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5.jpg" ContentType="image/jpg"/>
  <Override PartName="/ppt/notesSlides/notesSlide4.xml" ContentType="application/vnd.openxmlformats-officedocument.presentationml.notesSlide+xml"/>
  <Override PartName="/ppt/media/image71.jpg" ContentType="image/jpg"/>
  <Override PartName="/ppt/media/image72.jpg" ContentType="image/jpg"/>
  <Override PartName="/ppt/media/image77.jpg" ContentType="image/jp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145.jpg" ContentType="image/jpg"/>
  <Override PartName="/ppt/media/image160.jpg" ContentType="image/jp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5" r:id="rId2"/>
    <p:sldId id="265" r:id="rId3"/>
    <p:sldId id="347" r:id="rId4"/>
    <p:sldId id="784" r:id="rId5"/>
    <p:sldId id="281" r:id="rId6"/>
    <p:sldId id="783" r:id="rId7"/>
    <p:sldId id="261" r:id="rId8"/>
    <p:sldId id="344" r:id="rId9"/>
    <p:sldId id="780" r:id="rId10"/>
    <p:sldId id="271" r:id="rId11"/>
    <p:sldId id="268" r:id="rId12"/>
    <p:sldId id="303" r:id="rId13"/>
    <p:sldId id="305" r:id="rId14"/>
    <p:sldId id="306" r:id="rId15"/>
    <p:sldId id="307" r:id="rId16"/>
    <p:sldId id="286" r:id="rId17"/>
    <p:sldId id="324" r:id="rId18"/>
    <p:sldId id="309" r:id="rId19"/>
    <p:sldId id="288" r:id="rId20"/>
    <p:sldId id="284" r:id="rId21"/>
    <p:sldId id="317" r:id="rId22"/>
    <p:sldId id="319" r:id="rId23"/>
    <p:sldId id="311" r:id="rId24"/>
    <p:sldId id="345" r:id="rId25"/>
    <p:sldId id="313" r:id="rId26"/>
    <p:sldId id="298" r:id="rId27"/>
    <p:sldId id="314" r:id="rId28"/>
    <p:sldId id="323" r:id="rId29"/>
    <p:sldId id="346" r:id="rId30"/>
    <p:sldId id="293" r:id="rId31"/>
    <p:sldId id="351" r:id="rId32"/>
    <p:sldId id="350" r:id="rId33"/>
    <p:sldId id="259" r:id="rId34"/>
    <p:sldId id="29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279CB0D-DB02-4276-93B9-98440F85F973}">
          <p14:sldIdLst>
            <p14:sldId id="275"/>
          </p14:sldIdLst>
        </p14:section>
        <p14:section name="Executive Summary" id="{0AE13C37-2EE1-4DD6-9615-831AA56FBCC3}">
          <p14:sldIdLst>
            <p14:sldId id="265"/>
          </p14:sldIdLst>
        </p14:section>
        <p14:section name="AI RoadMap in Serbia" id="{954FC1A8-12EC-4EC8-A134-CBD21B6056BE}">
          <p14:sldIdLst>
            <p14:sldId id="347"/>
            <p14:sldId id="784"/>
            <p14:sldId id="281"/>
            <p14:sldId id="783"/>
            <p14:sldId id="261"/>
            <p14:sldId id="344"/>
            <p14:sldId id="780"/>
          </p14:sldIdLst>
        </p14:section>
        <p14:section name="Internationally Recognized" id="{029D209B-F70B-4874-ACCD-8001233258BA}">
          <p14:sldIdLst>
            <p14:sldId id="271"/>
            <p14:sldId id="268"/>
            <p14:sldId id="303"/>
          </p14:sldIdLst>
        </p14:section>
        <p14:section name="AI Ecosystem in Serbia" id="{2DCB8C54-DAA2-4602-B51A-B0E82A478A43}">
          <p14:sldIdLst>
            <p14:sldId id="305"/>
            <p14:sldId id="306"/>
            <p14:sldId id="307"/>
          </p14:sldIdLst>
        </p14:section>
        <p14:section name="Corporate overview" id="{36C01A19-1BFA-412B-B355-5191A5A11A38}">
          <p14:sldIdLst>
            <p14:sldId id="286"/>
            <p14:sldId id="324"/>
          </p14:sldIdLst>
        </p14:section>
        <p14:section name="Startup Sector overview" id="{35322A30-D5D5-4039-9227-691C73E51FDF}">
          <p14:sldIdLst>
            <p14:sldId id="309"/>
            <p14:sldId id="288"/>
            <p14:sldId id="284"/>
            <p14:sldId id="317"/>
            <p14:sldId id="319"/>
          </p14:sldIdLst>
        </p14:section>
        <p14:section name="Public sector overview" id="{A8BCD802-9468-4019-BBE2-25DE7B9DCFFF}">
          <p14:sldIdLst>
            <p14:sldId id="311"/>
            <p14:sldId id="345"/>
          </p14:sldIdLst>
        </p14:section>
        <p14:section name="Setting up a business in Serbia" id="{DC589073-11CC-4F09-840F-44321B7F9DD9}">
          <p14:sldIdLst>
            <p14:sldId id="313"/>
            <p14:sldId id="298"/>
            <p14:sldId id="314"/>
            <p14:sldId id="323"/>
            <p14:sldId id="346"/>
            <p14:sldId id="293"/>
            <p14:sldId id="351"/>
            <p14:sldId id="350"/>
          </p14:sldIdLst>
        </p14:section>
        <p14:section name="Lets talk - outro slide" id="{2D02164E-4079-4068-9885-B978EAAC8FD6}">
          <p14:sldIdLst>
            <p14:sldId id="259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12" userDrawn="1">
          <p15:clr>
            <a:srgbClr val="A4A3A4"/>
          </p15:clr>
        </p15:guide>
        <p15:guide id="3" orient="horz" pos="390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6" orient="horz" pos="22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F6E"/>
    <a:srgbClr val="8FAADC"/>
    <a:srgbClr val="284566"/>
    <a:srgbClr val="6E6C82"/>
    <a:srgbClr val="E7E6E6"/>
    <a:srgbClr val="8BA5D3"/>
    <a:srgbClr val="98BCDC"/>
    <a:srgbClr val="767171"/>
    <a:srgbClr val="1D4A7B"/>
    <a:srgbClr val="114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55" autoAdjust="0"/>
    <p:restoredTop sz="95680" autoAdjust="0"/>
  </p:normalViewPr>
  <p:slideViewPr>
    <p:cSldViewPr snapToGrid="0" showGuides="1">
      <p:cViewPr>
        <p:scale>
          <a:sx n="91" d="100"/>
          <a:sy n="91" d="100"/>
        </p:scale>
        <p:origin x="792" y="440"/>
      </p:cViewPr>
      <p:guideLst>
        <p:guide orient="horz" pos="1412"/>
        <p:guide orient="horz" pos="3906"/>
        <p:guide pos="3840"/>
        <p:guide orient="horz" pos="220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2845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C56-49BD-A772-BD0AA677B966}"/>
              </c:ext>
            </c:extLst>
          </c:dPt>
          <c:dPt>
            <c:idx val="1"/>
            <c:bubble3D val="0"/>
            <c:explosion val="8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56-49BD-A772-BD0AA677B96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EA9-4EE0-86EB-2CA975B82AC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EA9-4EE0-86EB-2CA975B82AC5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63</c:v>
                </c:pt>
                <c:pt idx="1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56-49BD-A772-BD0AA677B9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F2FDD-E68B-4BF5-A005-B2C7C4C66D0A}" type="datetimeFigureOut">
              <a:rPr lang="en-US" smtClean="0"/>
              <a:t>4/19/24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84A0E-2E30-49C9-8FF5-A02FC62FB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35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84A0E-2E30-49C9-8FF5-A02FC62FBF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06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84A0E-2E30-49C9-8FF5-A02FC62FBF2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77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84A0E-2E30-49C9-8FF5-A02FC62FBF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33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84A0E-2E30-49C9-8FF5-A02FC62FBF2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45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84A0E-2E30-49C9-8FF5-A02FC62FBF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86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84A0E-2E30-49C9-8FF5-A02FC62FBF2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33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84A0E-2E30-49C9-8FF5-A02FC62FBF2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34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F7139-E7CE-43E2-A4F9-1860E39C9F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545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F7139-E7CE-43E2-A4F9-1860E39C9F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299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84A0E-2E30-49C9-8FF5-A02FC62FBF2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1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84A0E-2E30-49C9-8FF5-A02FC62FBF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03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84A0E-2E30-49C9-8FF5-A02FC62FBF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51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84A0E-2E30-49C9-8FF5-A02FC62FBF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082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84A0E-2E30-49C9-8FF5-A02FC62FBF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13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84A0E-2E30-49C9-8FF5-A02FC62FBF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12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84A0E-2E30-49C9-8FF5-A02FC62FBF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76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84A0E-2E30-49C9-8FF5-A02FC62FBF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2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160F-5981-4999-8751-9031DBC34E1F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B9DB-EE03-41E3-84D3-84B3873D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7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160F-5981-4999-8751-9031DBC34E1F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B9DB-EE03-41E3-84D3-84B3873D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7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160F-5981-4999-8751-9031DBC34E1F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B9DB-EE03-41E3-84D3-84B3873D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29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160F-5981-4999-8751-9031DBC34E1F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B9DB-EE03-41E3-84D3-84B3873D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18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160F-5981-4999-8751-9031DBC34E1F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B9DB-EE03-41E3-84D3-84B3873D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78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160F-5981-4999-8751-9031DBC34E1F}" type="datetimeFigureOut">
              <a:rPr lang="en-US" smtClean="0"/>
              <a:t>4/19/24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B9DB-EE03-41E3-84D3-84B3873D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08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160F-5981-4999-8751-9031DBC34E1F}" type="datetimeFigureOut">
              <a:rPr lang="en-US" smtClean="0"/>
              <a:t>4/19/24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B9DB-EE03-41E3-84D3-84B3873D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4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160F-5981-4999-8751-9031DBC34E1F}" type="datetimeFigureOut">
              <a:rPr lang="en-US" smtClean="0"/>
              <a:t>4/19/24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B9DB-EE03-41E3-84D3-84B3873D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16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160F-5981-4999-8751-9031DBC34E1F}" type="datetimeFigureOut">
              <a:rPr lang="en-US" smtClean="0"/>
              <a:t>4/19/24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B9DB-EE03-41E3-84D3-84B3873D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76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160F-5981-4999-8751-9031DBC34E1F}" type="datetimeFigureOut">
              <a:rPr lang="en-US" smtClean="0"/>
              <a:t>4/19/24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B9DB-EE03-41E3-84D3-84B3873D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30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160F-5981-4999-8751-9031DBC34E1F}" type="datetimeFigureOut">
              <a:rPr lang="en-US" smtClean="0"/>
              <a:t>4/19/24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B9DB-EE03-41E3-84D3-84B3873D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53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2160F-5981-4999-8751-9031DBC34E1F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CB9DB-EE03-41E3-84D3-84B3873D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7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8" Type="http://schemas.openxmlformats.org/officeDocument/2006/relationships/image" Target="../media/image60.png"/><Relationship Id="rId26" Type="http://schemas.openxmlformats.org/officeDocument/2006/relationships/image" Target="../media/image67.png"/><Relationship Id="rId39" Type="http://schemas.openxmlformats.org/officeDocument/2006/relationships/image" Target="../media/image80.png"/><Relationship Id="rId21" Type="http://schemas.openxmlformats.org/officeDocument/2006/relationships/image" Target="../media/image63.png"/><Relationship Id="rId34" Type="http://schemas.openxmlformats.org/officeDocument/2006/relationships/image" Target="../media/image7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6" Type="http://schemas.microsoft.com/office/2007/relationships/hdphoto" Target="../media/hdphoto3.wdp"/><Relationship Id="rId20" Type="http://schemas.openxmlformats.org/officeDocument/2006/relationships/image" Target="../media/image62.png"/><Relationship Id="rId29" Type="http://schemas.openxmlformats.org/officeDocument/2006/relationships/image" Target="../media/image70.png"/><Relationship Id="rId41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5.png"/><Relationship Id="rId32" Type="http://schemas.openxmlformats.org/officeDocument/2006/relationships/image" Target="../media/image73.png"/><Relationship Id="rId37" Type="http://schemas.openxmlformats.org/officeDocument/2006/relationships/image" Target="../media/image78.png"/><Relationship Id="rId40" Type="http://schemas.openxmlformats.org/officeDocument/2006/relationships/image" Target="../media/image81.png"/><Relationship Id="rId5" Type="http://schemas.openxmlformats.org/officeDocument/2006/relationships/image" Target="../media/image49.png"/><Relationship Id="rId15" Type="http://schemas.openxmlformats.org/officeDocument/2006/relationships/image" Target="../media/image58.png"/><Relationship Id="rId23" Type="http://schemas.microsoft.com/office/2007/relationships/hdphoto" Target="../media/hdphoto4.wdp"/><Relationship Id="rId28" Type="http://schemas.openxmlformats.org/officeDocument/2006/relationships/image" Target="../media/image69.png"/><Relationship Id="rId36" Type="http://schemas.openxmlformats.org/officeDocument/2006/relationships/image" Target="../media/image77.jpg"/><Relationship Id="rId10" Type="http://schemas.openxmlformats.org/officeDocument/2006/relationships/image" Target="../media/image54.png"/><Relationship Id="rId19" Type="http://schemas.openxmlformats.org/officeDocument/2006/relationships/image" Target="../media/image61.png"/><Relationship Id="rId31" Type="http://schemas.openxmlformats.org/officeDocument/2006/relationships/image" Target="../media/image72.jpg"/><Relationship Id="rId4" Type="http://schemas.openxmlformats.org/officeDocument/2006/relationships/image" Target="../media/image3.png"/><Relationship Id="rId9" Type="http://schemas.openxmlformats.org/officeDocument/2006/relationships/image" Target="../media/image53.png"/><Relationship Id="rId14" Type="http://schemas.openxmlformats.org/officeDocument/2006/relationships/image" Target="../media/image57.png"/><Relationship Id="rId22" Type="http://schemas.openxmlformats.org/officeDocument/2006/relationships/image" Target="../media/image64.png"/><Relationship Id="rId27" Type="http://schemas.openxmlformats.org/officeDocument/2006/relationships/image" Target="../media/image68.png"/><Relationship Id="rId30" Type="http://schemas.openxmlformats.org/officeDocument/2006/relationships/image" Target="../media/image71.jpg"/><Relationship Id="rId35" Type="http://schemas.openxmlformats.org/officeDocument/2006/relationships/image" Target="../media/image76.png"/><Relationship Id="rId8" Type="http://schemas.openxmlformats.org/officeDocument/2006/relationships/image" Target="../media/image52.png"/><Relationship Id="rId3" Type="http://schemas.openxmlformats.org/officeDocument/2006/relationships/image" Target="../media/image1.jpg"/><Relationship Id="rId12" Type="http://schemas.microsoft.com/office/2007/relationships/hdphoto" Target="../media/hdphoto2.wdp"/><Relationship Id="rId17" Type="http://schemas.openxmlformats.org/officeDocument/2006/relationships/image" Target="../media/image59.png"/><Relationship Id="rId25" Type="http://schemas.openxmlformats.org/officeDocument/2006/relationships/image" Target="../media/image66.png"/><Relationship Id="rId33" Type="http://schemas.openxmlformats.org/officeDocument/2006/relationships/image" Target="../media/image74.png"/><Relationship Id="rId38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jpeg"/><Relationship Id="rId7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3.png"/><Relationship Id="rId4" Type="http://schemas.openxmlformats.org/officeDocument/2006/relationships/image" Target="../media/image8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91.png"/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12" Type="http://schemas.openxmlformats.org/officeDocument/2006/relationships/image" Target="../media/image9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87.png"/><Relationship Id="rId5" Type="http://schemas.openxmlformats.org/officeDocument/2006/relationships/image" Target="../media/image85.png"/><Relationship Id="rId10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89.png"/><Relationship Id="rId14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87.png"/><Relationship Id="rId18" Type="http://schemas.openxmlformats.org/officeDocument/2006/relationships/image" Target="../media/image95.png"/><Relationship Id="rId26" Type="http://schemas.openxmlformats.org/officeDocument/2006/relationships/image" Target="../media/image103.svg"/><Relationship Id="rId3" Type="http://schemas.openxmlformats.org/officeDocument/2006/relationships/image" Target="../media/image92.png"/><Relationship Id="rId21" Type="http://schemas.openxmlformats.org/officeDocument/2006/relationships/image" Target="../media/image98.png"/><Relationship Id="rId7" Type="http://schemas.openxmlformats.org/officeDocument/2006/relationships/image" Target="../media/image85.png"/><Relationship Id="rId12" Type="http://schemas.openxmlformats.org/officeDocument/2006/relationships/image" Target="../media/image49.png"/><Relationship Id="rId17" Type="http://schemas.openxmlformats.org/officeDocument/2006/relationships/image" Target="../media/image94.png"/><Relationship Id="rId25" Type="http://schemas.openxmlformats.org/officeDocument/2006/relationships/image" Target="../media/image10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3.jpeg"/><Relationship Id="rId20" Type="http://schemas.openxmlformats.org/officeDocument/2006/relationships/image" Target="../media/image97.svg"/><Relationship Id="rId29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89.png"/><Relationship Id="rId24" Type="http://schemas.openxmlformats.org/officeDocument/2006/relationships/image" Target="../media/image101.svg"/><Relationship Id="rId5" Type="http://schemas.openxmlformats.org/officeDocument/2006/relationships/image" Target="../media/image3.png"/><Relationship Id="rId15" Type="http://schemas.openxmlformats.org/officeDocument/2006/relationships/image" Target="../media/image91.png"/><Relationship Id="rId23" Type="http://schemas.openxmlformats.org/officeDocument/2006/relationships/image" Target="../media/image100.png"/><Relationship Id="rId28" Type="http://schemas.openxmlformats.org/officeDocument/2006/relationships/image" Target="../media/image105.svg"/><Relationship Id="rId10" Type="http://schemas.openxmlformats.org/officeDocument/2006/relationships/image" Target="../media/image65.png"/><Relationship Id="rId19" Type="http://schemas.openxmlformats.org/officeDocument/2006/relationships/image" Target="../media/image96.png"/><Relationship Id="rId4" Type="http://schemas.openxmlformats.org/officeDocument/2006/relationships/image" Target="../media/image1.jpg"/><Relationship Id="rId9" Type="http://schemas.microsoft.com/office/2007/relationships/hdphoto" Target="../media/hdphoto4.wdp"/><Relationship Id="rId14" Type="http://schemas.openxmlformats.org/officeDocument/2006/relationships/image" Target="../media/image90.png"/><Relationship Id="rId22" Type="http://schemas.openxmlformats.org/officeDocument/2006/relationships/image" Target="../media/image99.svg"/><Relationship Id="rId27" Type="http://schemas.openxmlformats.org/officeDocument/2006/relationships/image" Target="../media/image104.png"/><Relationship Id="rId30" Type="http://schemas.openxmlformats.org/officeDocument/2006/relationships/image" Target="../media/image10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image" Target="../media/image1.jp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10" Type="http://schemas.openxmlformats.org/officeDocument/2006/relationships/image" Target="../media/image115.png"/><Relationship Id="rId19" Type="http://schemas.openxmlformats.org/officeDocument/2006/relationships/image" Target="../media/image124.png"/><Relationship Id="rId4" Type="http://schemas.openxmlformats.org/officeDocument/2006/relationships/image" Target="../media/image3.png"/><Relationship Id="rId9" Type="http://schemas.openxmlformats.org/officeDocument/2006/relationships/image" Target="../media/image114.png"/><Relationship Id="rId14" Type="http://schemas.openxmlformats.org/officeDocument/2006/relationships/image" Target="../media/image119.jf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g"/><Relationship Id="rId3" Type="http://schemas.openxmlformats.org/officeDocument/2006/relationships/image" Target="../media/image3.png"/><Relationship Id="rId7" Type="http://schemas.openxmlformats.org/officeDocument/2006/relationships/image" Target="../media/image1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13" Type="http://schemas.openxmlformats.org/officeDocument/2006/relationships/image" Target="../media/image133.png"/><Relationship Id="rId3" Type="http://schemas.openxmlformats.org/officeDocument/2006/relationships/image" Target="../media/image1.jpg"/><Relationship Id="rId7" Type="http://schemas.openxmlformats.org/officeDocument/2006/relationships/image" Target="../media/image127.jp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5" Type="http://schemas.openxmlformats.org/officeDocument/2006/relationships/image" Target="../media/image135.png"/><Relationship Id="rId10" Type="http://schemas.openxmlformats.org/officeDocument/2006/relationships/image" Target="../media/image130.jpeg"/><Relationship Id="rId4" Type="http://schemas.openxmlformats.org/officeDocument/2006/relationships/image" Target="../media/image3.png"/><Relationship Id="rId9" Type="http://schemas.openxmlformats.org/officeDocument/2006/relationships/image" Target="../media/image129.jpg"/><Relationship Id="rId14" Type="http://schemas.openxmlformats.org/officeDocument/2006/relationships/image" Target="../media/image1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.jpg"/><Relationship Id="rId7" Type="http://schemas.openxmlformats.org/officeDocument/2006/relationships/image" Target="../media/image139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3.png"/><Relationship Id="rId9" Type="http://schemas.openxmlformats.org/officeDocument/2006/relationships/image" Target="../media/image1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18" Type="http://schemas.openxmlformats.org/officeDocument/2006/relationships/image" Target="../media/image158.png"/><Relationship Id="rId3" Type="http://schemas.openxmlformats.org/officeDocument/2006/relationships/image" Target="../media/image144.png"/><Relationship Id="rId21" Type="http://schemas.openxmlformats.org/officeDocument/2006/relationships/image" Target="../media/image161.pn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17" Type="http://schemas.openxmlformats.org/officeDocument/2006/relationships/image" Target="../media/image15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56.png"/><Relationship Id="rId20" Type="http://schemas.openxmlformats.org/officeDocument/2006/relationships/image" Target="../media/image1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jpg"/><Relationship Id="rId15" Type="http://schemas.openxmlformats.org/officeDocument/2006/relationships/image" Target="../media/image155.png"/><Relationship Id="rId10" Type="http://schemas.openxmlformats.org/officeDocument/2006/relationships/image" Target="../media/image150.png"/><Relationship Id="rId19" Type="http://schemas.openxmlformats.org/officeDocument/2006/relationships/image" Target="../media/image159.png"/><Relationship Id="rId4" Type="http://schemas.openxmlformats.org/officeDocument/2006/relationships/image" Target="../media/image3.png"/><Relationship Id="rId9" Type="http://schemas.openxmlformats.org/officeDocument/2006/relationships/image" Target="../media/image149.png"/><Relationship Id="rId14" Type="http://schemas.openxmlformats.org/officeDocument/2006/relationships/image" Target="../media/image1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3.png"/><Relationship Id="rId7" Type="http://schemas.openxmlformats.org/officeDocument/2006/relationships/image" Target="../media/image16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svg"/><Relationship Id="rId4" Type="http://schemas.openxmlformats.org/officeDocument/2006/relationships/image" Target="../media/image162.png"/><Relationship Id="rId9" Type="http://schemas.openxmlformats.org/officeDocument/2006/relationships/image" Target="../media/image16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1.jpg"/><Relationship Id="rId7" Type="http://schemas.openxmlformats.org/officeDocument/2006/relationships/image" Target="../media/image171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jpg"/><Relationship Id="rId4" Type="http://schemas.openxmlformats.org/officeDocument/2006/relationships/image" Target="../media/image3.png"/><Relationship Id="rId9" Type="http://schemas.openxmlformats.org/officeDocument/2006/relationships/image" Target="../media/image17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germany-flag-circle-1524614/" TargetMode="External"/><Relationship Id="rId13" Type="http://schemas.openxmlformats.org/officeDocument/2006/relationships/image" Target="../media/image178.png"/><Relationship Id="rId18" Type="http://schemas.openxmlformats.org/officeDocument/2006/relationships/image" Target="../media/image72.jpg"/><Relationship Id="rId26" Type="http://schemas.openxmlformats.org/officeDocument/2006/relationships/image" Target="../media/image182.png"/><Relationship Id="rId3" Type="http://schemas.openxmlformats.org/officeDocument/2006/relationships/image" Target="../media/image1.jpg"/><Relationship Id="rId21" Type="http://schemas.openxmlformats.org/officeDocument/2006/relationships/image" Target="../media/image81.png"/><Relationship Id="rId7" Type="http://schemas.openxmlformats.org/officeDocument/2006/relationships/image" Target="../media/image175.png"/><Relationship Id="rId12" Type="http://schemas.openxmlformats.org/officeDocument/2006/relationships/hyperlink" Target="https://pubg-esports.gamepedia.com/Team_Netherlands" TargetMode="External"/><Relationship Id="rId17" Type="http://schemas.openxmlformats.org/officeDocument/2006/relationships/image" Target="../media/image71.jpg"/><Relationship Id="rId25" Type="http://schemas.openxmlformats.org/officeDocument/2006/relationships/hyperlink" Target="https://www.publicdomainpictures.net/en/view-image.php?image=241615&amp;picture=sweden-flag" TargetMode="Externa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80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confinder.com/icons/941472/flag_serbia_country_icon" TargetMode="External"/><Relationship Id="rId11" Type="http://schemas.openxmlformats.org/officeDocument/2006/relationships/image" Target="../media/image177.png"/><Relationship Id="rId24" Type="http://schemas.openxmlformats.org/officeDocument/2006/relationships/image" Target="../media/image181.jpeg"/><Relationship Id="rId5" Type="http://schemas.openxmlformats.org/officeDocument/2006/relationships/image" Target="../media/image174.png"/><Relationship Id="rId15" Type="http://schemas.openxmlformats.org/officeDocument/2006/relationships/image" Target="../media/image179.png"/><Relationship Id="rId23" Type="http://schemas.openxmlformats.org/officeDocument/2006/relationships/image" Target="../media/image10.svg"/><Relationship Id="rId28" Type="http://schemas.openxmlformats.org/officeDocument/2006/relationships/image" Target="../media/image183.png"/><Relationship Id="rId10" Type="http://schemas.openxmlformats.org/officeDocument/2006/relationships/hyperlink" Target="https://www.pinclipart.com/maxpin/bbJimo/" TargetMode="External"/><Relationship Id="rId19" Type="http://schemas.openxmlformats.org/officeDocument/2006/relationships/image" Target="../media/image75.png"/><Relationship Id="rId4" Type="http://schemas.openxmlformats.org/officeDocument/2006/relationships/image" Target="../media/image3.png"/><Relationship Id="rId9" Type="http://schemas.openxmlformats.org/officeDocument/2006/relationships/image" Target="../media/image176.png"/><Relationship Id="rId14" Type="http://schemas.openxmlformats.org/officeDocument/2006/relationships/hyperlink" Target="https://openclipart.org/detail/76507/key-west---mallory---square-by-nkinkade-177732" TargetMode="External"/><Relationship Id="rId22" Type="http://schemas.openxmlformats.org/officeDocument/2006/relationships/image" Target="../media/image9.png"/><Relationship Id="rId27" Type="http://schemas.openxmlformats.org/officeDocument/2006/relationships/hyperlink" Target="https://pubg-esports.gamepedia.com/Team_Finland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g.watch/updates/serbia-to-chair-global-partnership-on-artificial-intelligence-gpai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1.jp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jp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28.svg"/><Relationship Id="rId4" Type="http://schemas.openxmlformats.org/officeDocument/2006/relationships/image" Target="../media/image1.jp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25.jpg"/><Relationship Id="rId21" Type="http://schemas.openxmlformats.org/officeDocument/2006/relationships/image" Target="../media/image43.svg"/><Relationship Id="rId7" Type="http://schemas.openxmlformats.org/officeDocument/2006/relationships/hyperlink" Target="https://expobelgrade2027.org/" TargetMode="External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5" Type="http://schemas.openxmlformats.org/officeDocument/2006/relationships/image" Target="../media/image47.svg"/><Relationship Id="rId2" Type="http://schemas.openxmlformats.org/officeDocument/2006/relationships/image" Target="../media/image3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o4.rs/" TargetMode="External"/><Relationship Id="rId11" Type="http://schemas.openxmlformats.org/officeDocument/2006/relationships/image" Target="../media/image33.svg"/><Relationship Id="rId24" Type="http://schemas.openxmlformats.org/officeDocument/2006/relationships/image" Target="../media/image46.png"/><Relationship Id="rId5" Type="http://schemas.openxmlformats.org/officeDocument/2006/relationships/image" Target="../media/image29.png"/><Relationship Id="rId15" Type="http://schemas.openxmlformats.org/officeDocument/2006/relationships/image" Target="../media/image37.svg"/><Relationship Id="rId23" Type="http://schemas.openxmlformats.org/officeDocument/2006/relationships/image" Target="../media/image45.sv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23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ster-Ai-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Master-Ai-11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75" r="49824"/>
          <a:stretch/>
        </p:blipFill>
        <p:spPr>
          <a:xfrm>
            <a:off x="658368" y="85183"/>
            <a:ext cx="5413248" cy="6858000"/>
          </a:xfrm>
          <a:prstGeom prst="rect">
            <a:avLst/>
          </a:prstGeom>
          <a:solidFill>
            <a:schemeClr val="accent1"/>
          </a:solidFill>
          <a:effectLst/>
        </p:spPr>
      </p:pic>
      <p:sp>
        <p:nvSpPr>
          <p:cNvPr id="10" name="TextBox 9"/>
          <p:cNvSpPr txBox="1"/>
          <p:nvPr/>
        </p:nvSpPr>
        <p:spPr>
          <a:xfrm>
            <a:off x="765481" y="1390525"/>
            <a:ext cx="52904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Serbia’s AI Ecosystem</a:t>
            </a:r>
            <a:endParaRPr lang="en-US" sz="6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5858" y="4556866"/>
            <a:ext cx="4489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Presenting the opportunities with </a:t>
            </a:r>
            <a:r>
              <a:rPr lang="sr-Latn-R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Artificial Intelligence </a:t>
            </a:r>
            <a:r>
              <a:rPr lang="sr-Latn-R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in Serbia in 2024.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itle Placeholder 1"/>
          <p:cNvSpPr txBox="1">
            <a:spLocks/>
          </p:cNvSpPr>
          <p:nvPr/>
        </p:nvSpPr>
        <p:spPr>
          <a:xfrm>
            <a:off x="7654561" y="6350454"/>
            <a:ext cx="4184527" cy="338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00" dirty="0">
                <a:solidFill>
                  <a:schemeClr val="bg1"/>
                </a:solidFill>
              </a:rPr>
              <a:t>COPYRIGHT © 2023 THE GOVERNMENT OF THE REPUBLIC OF SERBIA. ALL RIGHTS RESERVED.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04088" y="1170432"/>
            <a:ext cx="0" cy="5020056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071616" y="1170432"/>
            <a:ext cx="0" cy="5020056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888886" y="5804128"/>
            <a:ext cx="3043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000" i="1" dirty="0">
                <a:solidFill>
                  <a:schemeClr val="bg1"/>
                </a:solidFill>
                <a:latin typeface="Century Gothic" panose="020B0502020202020204" pitchFamily="34" charset="0"/>
              </a:rPr>
              <a:t>2024</a:t>
            </a:r>
          </a:p>
          <a:p>
            <a:pPr algn="ctr"/>
            <a:r>
              <a:rPr lang="sr-Latn-RS" sz="1000" i="1" dirty="0">
                <a:solidFill>
                  <a:schemeClr val="bg1"/>
                </a:solidFill>
                <a:latin typeface="Century Gothic" panose="020B0502020202020204" pitchFamily="34" charset="0"/>
              </a:rPr>
              <a:t>Belgrade, Serbia</a:t>
            </a:r>
            <a:endParaRPr lang="en-US" sz="10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889724" y="431189"/>
            <a:ext cx="3041973" cy="494424"/>
            <a:chOff x="10256145" y="318843"/>
            <a:chExt cx="3346170" cy="543865"/>
          </a:xfrm>
        </p:grpSpPr>
        <p:pic>
          <p:nvPicPr>
            <p:cNvPr id="28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9241" y="318843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5" y="423348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520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4000">
                <a:srgbClr val="C00000">
                  <a:alpha val="55000"/>
                </a:srgbClr>
              </a:gs>
              <a:gs pos="30000">
                <a:schemeClr val="accent5">
                  <a:lumMod val="50000"/>
                  <a:alpha val="56000"/>
                </a:schemeClr>
              </a:gs>
              <a:gs pos="9000">
                <a:schemeClr val="bg1">
                  <a:alpha val="5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9842" y="2502035"/>
            <a:ext cx="54173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6000" i="1" dirty="0">
                <a:solidFill>
                  <a:schemeClr val="bg1"/>
                </a:solidFill>
                <a:latin typeface="Century Gothic" panose="020B0502020202020204" pitchFamily="34" charset="0"/>
              </a:rPr>
              <a:t>Foreign Direct Investments </a:t>
            </a:r>
          </a:p>
          <a:p>
            <a:pPr algn="ctr"/>
            <a:r>
              <a:rPr lang="sr-Latn-R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 Serbia</a:t>
            </a:r>
            <a:endParaRPr lang="en-US" sz="7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04088" y="1170432"/>
            <a:ext cx="0" cy="5020056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180945" y="1170432"/>
            <a:ext cx="0" cy="5020056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Placeholder 1"/>
          <p:cNvSpPr txBox="1">
            <a:spLocks/>
          </p:cNvSpPr>
          <p:nvPr/>
        </p:nvSpPr>
        <p:spPr>
          <a:xfrm>
            <a:off x="8007473" y="6399882"/>
            <a:ext cx="4184527" cy="338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00" dirty="0">
                <a:solidFill>
                  <a:schemeClr val="bg1"/>
                </a:solidFill>
              </a:rPr>
              <a:t>COPYRIGHT © 2023 THE GOVERNMENT OF THE REPUBLIC OF SERBIA. ALL RIGHTS RESERVED.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25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235957" y="5969188"/>
            <a:ext cx="47137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Internationally</a:t>
            </a:r>
            <a:r>
              <a:rPr lang="en-US" i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Recognized</a:t>
            </a:r>
            <a:endParaRPr lang="en-US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70124" y="1051163"/>
            <a:ext cx="31822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Brief overview: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21044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ster-Ai-1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" b="77932"/>
          <a:stretch/>
        </p:blipFill>
        <p:spPr>
          <a:xfrm>
            <a:off x="0" y="-12992"/>
            <a:ext cx="12192000" cy="12931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1703" y="441315"/>
            <a:ext cx="8583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Serbia 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ha</a:t>
            </a:r>
            <a:r>
              <a:rPr lang="sr-Latn-RS" sz="24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 had 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record breaking FDI 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success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61703" y="958554"/>
            <a:ext cx="9330937" cy="0"/>
          </a:xfrm>
          <a:prstGeom prst="line">
            <a:avLst/>
          </a:prstGeom>
          <a:ln w="60325" cap="rnd" cmpd="sng">
            <a:gradFill flip="none" rotWithShape="1">
              <a:gsLst>
                <a:gs pos="50000">
                  <a:srgbClr val="0C4076"/>
                </a:gs>
                <a:gs pos="14000">
                  <a:srgbClr val="C6363C"/>
                </a:gs>
                <a:gs pos="83000">
                  <a:schemeClr val="bg1"/>
                </a:gs>
              </a:gsLst>
              <a:lin ang="0" scaled="1"/>
              <a:tileRect/>
            </a:gradFill>
            <a:headEnd type="oval"/>
            <a:tailEnd type="none"/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Placeholder 1"/>
          <p:cNvSpPr txBox="1">
            <a:spLocks/>
          </p:cNvSpPr>
          <p:nvPr/>
        </p:nvSpPr>
        <p:spPr>
          <a:xfrm>
            <a:off x="8007473" y="6399882"/>
            <a:ext cx="4184527" cy="338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00" dirty="0">
                <a:solidFill>
                  <a:srgbClr val="284566"/>
                </a:solidFill>
              </a:rPr>
              <a:t>COPYRIGHT © 2023 THE GOVERNMENT OF THE REPUBLIC OF SERBIA. ALL RIGHTS RESERVED.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14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4892040" y="2321844"/>
            <a:ext cx="7050024" cy="4157345"/>
          </a:xfrm>
          <a:prstGeom prst="roundRect">
            <a:avLst>
              <a:gd name="adj" fmla="val 7489"/>
            </a:avLst>
          </a:prstGeom>
          <a:solidFill>
            <a:schemeClr val="bg1">
              <a:lumMod val="95000"/>
              <a:alpha val="64000"/>
            </a:schemeClr>
          </a:solidFill>
          <a:ln>
            <a:solidFill>
              <a:srgbClr val="1D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549246" y="1704129"/>
            <a:ext cx="55742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In 2022</a:t>
            </a:r>
            <a:r>
              <a:rPr lang="sr-Latn-RS" sz="2800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,</a:t>
            </a:r>
            <a:r>
              <a:rPr lang="en-US" sz="2800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 Serbia attracted </a:t>
            </a:r>
          </a:p>
          <a:p>
            <a:pPr algn="ctr"/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</a:rPr>
              <a:t>4.3 billion EUR</a:t>
            </a:r>
          </a:p>
          <a:p>
            <a:pPr algn="ctr"/>
            <a:r>
              <a:rPr lang="en-US" sz="2800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in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</a:rPr>
              <a:t>FDI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2" name="Picture 41" descr="Epic-Games-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121" y="4674886"/>
            <a:ext cx="937462" cy="52732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308" y="2355687"/>
            <a:ext cx="1283032" cy="72170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415" y="2428891"/>
            <a:ext cx="842439" cy="63182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497" y="3582332"/>
            <a:ext cx="1188821" cy="28008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78" y="2577856"/>
            <a:ext cx="641602" cy="31729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60" y="4765810"/>
            <a:ext cx="1588980" cy="43332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15" b="89979" l="0" r="100000">
                        <a14:foregroundMark x1="29369" y1="38380" x2="29369" y2="38380"/>
                        <a14:foregroundMark x1="37409" y1="45096" x2="37409" y2="45096"/>
                        <a14:foregroundMark x1="53881" y1="39872" x2="53881" y2="39872"/>
                        <a14:foregroundMark x1="62088" y1="41151" x2="62088" y2="41151"/>
                        <a14:foregroundMark x1="67504" y1="41151" x2="67504" y2="41151"/>
                        <a14:foregroundMark x1="79397" y1="42324" x2="79397" y2="42324"/>
                        <a14:foregroundMark x1="94919" y1="42644" x2="94919" y2="426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351" y="3521122"/>
            <a:ext cx="1019684" cy="53403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724" y="2482063"/>
            <a:ext cx="1232803" cy="37176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341" y="3092277"/>
            <a:ext cx="1089438" cy="316845"/>
          </a:xfrm>
          <a:prstGeom prst="rect">
            <a:avLst/>
          </a:prstGeom>
        </p:spPr>
      </p:pic>
      <p:cxnSp>
        <p:nvCxnSpPr>
          <p:cNvPr id="61" name="Straight Connector 60"/>
          <p:cNvCxnSpPr/>
          <p:nvPr/>
        </p:nvCxnSpPr>
        <p:spPr>
          <a:xfrm>
            <a:off x="4649918" y="1502634"/>
            <a:ext cx="0" cy="5020056"/>
          </a:xfrm>
          <a:prstGeom prst="line">
            <a:avLst/>
          </a:prstGeom>
          <a:ln w="76200" cap="rnd">
            <a:solidFill>
              <a:srgbClr val="28456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457" b="89958" l="0" r="99740">
                        <a14:foregroundMark x1="2785" y1="40382" x2="2785" y2="40382"/>
                        <a14:foregroundMark x1="10991" y1="49505" x2="10991" y2="49505"/>
                        <a14:foregroundMark x1="20795" y1="48515" x2="20795" y2="48515"/>
                        <a14:foregroundMark x1="27516" y1="48515" x2="27516" y2="48515"/>
                        <a14:foregroundMark x1="36465" y1="46464" x2="36465" y2="46464"/>
                        <a14:foregroundMark x1="57037" y1="48515" x2="57037" y2="48515"/>
                        <a14:foregroundMark x1="63127" y1="48515" x2="63127" y2="48515"/>
                        <a14:foregroundMark x1="62904" y1="39250" x2="62904" y2="39250"/>
                        <a14:foregroundMark x1="72818" y1="44554" x2="72818" y2="44554"/>
                        <a14:foregroundMark x1="76977" y1="45545" x2="76977" y2="45545"/>
                        <a14:foregroundMark x1="85555" y1="49222" x2="85555" y2="49222"/>
                        <a14:foregroundMark x1="94838" y1="46888" x2="94838" y2="46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996" y="3380737"/>
            <a:ext cx="1468195" cy="7708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105" y="4137985"/>
            <a:ext cx="708478" cy="293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96" y="3429663"/>
            <a:ext cx="1162720" cy="6540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44" b="33784"/>
          <a:stretch/>
        </p:blipFill>
        <p:spPr>
          <a:xfrm>
            <a:off x="10170217" y="3092873"/>
            <a:ext cx="1421244" cy="4075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555" y="5758306"/>
            <a:ext cx="1492132" cy="8952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986" y="3176652"/>
            <a:ext cx="1452515" cy="1600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8913" b="90000" l="0" r="99773">
                        <a14:foregroundMark x1="19886" y1="55217" x2="19886" y2="55217"/>
                        <a14:foregroundMark x1="5114" y1="40435" x2="5114" y2="40435"/>
                        <a14:foregroundMark x1="28977" y1="48261" x2="28977" y2="48261"/>
                        <a14:foregroundMark x1="43523" y1="41957" x2="43523" y2="41957"/>
                        <a14:foregroundMark x1="52614" y1="43043" x2="52614" y2="43043"/>
                        <a14:foregroundMark x1="85000" y1="46739" x2="85000" y2="46739"/>
                        <a14:foregroundMark x1="89318" y1="40435" x2="89318" y2="4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200" y="2886084"/>
            <a:ext cx="1302810" cy="6807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701" y="5207494"/>
            <a:ext cx="1230363" cy="8202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861" y="4769447"/>
            <a:ext cx="882651" cy="4623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69" b="35459"/>
          <a:stretch/>
        </p:blipFill>
        <p:spPr>
          <a:xfrm>
            <a:off x="5054313" y="4245404"/>
            <a:ext cx="1646535" cy="3169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224" y="4175814"/>
            <a:ext cx="1251924" cy="35614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519" y="3480859"/>
            <a:ext cx="531803" cy="531803"/>
          </a:xfrm>
          <a:prstGeom prst="rect">
            <a:avLst/>
          </a:prstGeom>
        </p:spPr>
      </p:pic>
      <p:sp>
        <p:nvSpPr>
          <p:cNvPr id="33" name="object 40"/>
          <p:cNvSpPr/>
          <p:nvPr/>
        </p:nvSpPr>
        <p:spPr>
          <a:xfrm>
            <a:off x="5067838" y="2546995"/>
            <a:ext cx="1546624" cy="33908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7"/>
          <p:cNvSpPr/>
          <p:nvPr/>
        </p:nvSpPr>
        <p:spPr>
          <a:xfrm>
            <a:off x="8329805" y="5467179"/>
            <a:ext cx="1315077" cy="30087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9"/>
          <p:cNvSpPr/>
          <p:nvPr/>
        </p:nvSpPr>
        <p:spPr>
          <a:xfrm>
            <a:off x="6976614" y="5450563"/>
            <a:ext cx="1084184" cy="39992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41"/>
          <p:cNvSpPr/>
          <p:nvPr/>
        </p:nvSpPr>
        <p:spPr>
          <a:xfrm>
            <a:off x="10210370" y="6038305"/>
            <a:ext cx="1296924" cy="33528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9"/>
          <p:cNvSpPr/>
          <p:nvPr/>
        </p:nvSpPr>
        <p:spPr>
          <a:xfrm>
            <a:off x="8509082" y="4887144"/>
            <a:ext cx="812291" cy="27996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52"/>
          <p:cNvSpPr/>
          <p:nvPr/>
        </p:nvSpPr>
        <p:spPr>
          <a:xfrm>
            <a:off x="5212150" y="6030686"/>
            <a:ext cx="891539" cy="35051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2"/>
          <p:cNvSpPr/>
          <p:nvPr/>
        </p:nvSpPr>
        <p:spPr>
          <a:xfrm>
            <a:off x="6851747" y="4180604"/>
            <a:ext cx="2107691" cy="44653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3"/>
          <p:cNvSpPr/>
          <p:nvPr/>
        </p:nvSpPr>
        <p:spPr>
          <a:xfrm>
            <a:off x="6840387" y="4837805"/>
            <a:ext cx="1389888" cy="42214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51"/>
          <p:cNvSpPr/>
          <p:nvPr/>
        </p:nvSpPr>
        <p:spPr>
          <a:xfrm>
            <a:off x="9990419" y="5300126"/>
            <a:ext cx="634978" cy="63497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55"/>
          <p:cNvSpPr/>
          <p:nvPr/>
        </p:nvSpPr>
        <p:spPr>
          <a:xfrm>
            <a:off x="5128082" y="5537605"/>
            <a:ext cx="1522498" cy="16002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7"/>
          <p:cNvSpPr/>
          <p:nvPr/>
        </p:nvSpPr>
        <p:spPr>
          <a:xfrm>
            <a:off x="7870172" y="6005539"/>
            <a:ext cx="821436" cy="40081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68"/>
          <p:cNvSpPr/>
          <p:nvPr/>
        </p:nvSpPr>
        <p:spPr>
          <a:xfrm>
            <a:off x="6254490" y="6038306"/>
            <a:ext cx="1394459" cy="33527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Rectangle 51"/>
          <p:cNvSpPr/>
          <p:nvPr/>
        </p:nvSpPr>
        <p:spPr>
          <a:xfrm>
            <a:off x="8060797" y="1799942"/>
            <a:ext cx="3544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sr-Latn-RS" sz="1600" b="1" dirty="0">
                <a:solidFill>
                  <a:srgbClr val="263F6E"/>
                </a:solidFill>
                <a:latin typeface="Century Gothic" panose="020B0502020202020204" pitchFamily="34" charset="0"/>
                <a:cs typeface="Arial"/>
              </a:rPr>
              <a:t>Notable Foreign Direct Investment</a:t>
            </a:r>
            <a:endParaRPr lang="en-US" sz="1600" b="1" dirty="0">
              <a:solidFill>
                <a:srgbClr val="263F6E"/>
              </a:solidFill>
              <a:latin typeface="Century Gothic" panose="020B0502020202020204" pitchFamily="34" charset="0"/>
              <a:cs typeface="Arial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 flipH="1">
            <a:off x="7870172" y="2147239"/>
            <a:ext cx="3734661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66469" y="1422895"/>
            <a:ext cx="24679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FDI increased </a:t>
            </a:r>
            <a:r>
              <a:rPr lang="sr-Latn-R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4</a:t>
            </a:r>
            <a:r>
              <a:rPr lang="sr-Latn-R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X</a:t>
            </a:r>
            <a:r>
              <a:rPr lang="sr-Latn-RS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b="1" i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from </a:t>
            </a:r>
            <a:r>
              <a:rPr lang="sr-Latn-RS" b="1" i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20</a:t>
            </a:r>
            <a:r>
              <a:rPr lang="en-GB" b="1" i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12</a:t>
            </a:r>
            <a:endParaRPr lang="en-US" b="1" i="1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2" name="Chart 31"/>
          <p:cNvGraphicFramePr/>
          <p:nvPr>
            <p:extLst>
              <p:ext uri="{D42A27DB-BD31-4B8C-83A1-F6EECF244321}">
                <p14:modId xmlns:p14="http://schemas.microsoft.com/office/powerpoint/2010/main" val="3737351088"/>
              </p:ext>
            </p:extLst>
          </p:nvPr>
        </p:nvGraphicFramePr>
        <p:xfrm>
          <a:off x="440126" y="3913832"/>
          <a:ext cx="3771629" cy="2514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1"/>
          </a:graphicData>
        </a:graphic>
      </p:graphicFrame>
      <p:sp>
        <p:nvSpPr>
          <p:cNvPr id="54" name="TextBox 53"/>
          <p:cNvSpPr txBox="1"/>
          <p:nvPr/>
        </p:nvSpPr>
        <p:spPr>
          <a:xfrm>
            <a:off x="3176135" y="5877328"/>
            <a:ext cx="977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Serbia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2371768" y="5291857"/>
            <a:ext cx="804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63%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88195" y="4263385"/>
            <a:ext cx="977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284566"/>
                </a:solidFill>
                <a:latin typeface="Century Gothic" panose="020B0502020202020204" pitchFamily="34" charset="0"/>
              </a:rPr>
              <a:t>Other Western Balkan Countries</a:t>
            </a:r>
            <a:r>
              <a:rPr lang="en-GB" sz="1200" dirty="0">
                <a:solidFill>
                  <a:srgbClr val="284566"/>
                </a:solidFill>
                <a:latin typeface="Century Gothic" panose="020B0502020202020204" pitchFamily="34" charset="0"/>
              </a:rPr>
              <a:t> </a:t>
            </a:r>
            <a:endParaRPr lang="en-US" sz="1200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146025" y="3222435"/>
            <a:ext cx="4250707" cy="0"/>
          </a:xfrm>
          <a:prstGeom prst="line">
            <a:avLst/>
          </a:prstGeom>
          <a:ln>
            <a:solidFill>
              <a:srgbClr val="2845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255658" y="4645387"/>
            <a:ext cx="892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</a:rPr>
              <a:t>37%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62669" y="3336656"/>
            <a:ext cx="2726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solidFill>
                  <a:srgbClr val="284566"/>
                </a:solidFill>
                <a:latin typeface="Century Gothic" panose="020B0502020202020204" pitchFamily="34" charset="0"/>
              </a:rPr>
              <a:t>FDI Performance compared to Western Balkans</a:t>
            </a:r>
            <a:endParaRPr lang="en-US" sz="1400" i="1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648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0"/>
            <a:ext cx="12204873" cy="6858000"/>
          </a:xfrm>
          <a:prstGeom prst="rect">
            <a:avLst/>
          </a:prstGeom>
          <a:gradFill flip="none" rotWithShape="1">
            <a:gsLst>
              <a:gs pos="4000">
                <a:srgbClr val="C00000">
                  <a:alpha val="50000"/>
                </a:srgbClr>
              </a:gs>
              <a:gs pos="16000">
                <a:schemeClr val="accent5">
                  <a:lumMod val="50000"/>
                </a:schemeClr>
              </a:gs>
              <a:gs pos="9000">
                <a:schemeClr val="bg1">
                  <a:alpha val="5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t="4725" r="6265"/>
          <a:stretch/>
        </p:blipFill>
        <p:spPr>
          <a:xfrm>
            <a:off x="7691738" y="3635542"/>
            <a:ext cx="4168109" cy="2778170"/>
          </a:xfrm>
          <a:prstGeom prst="rect">
            <a:avLst/>
          </a:prstGeom>
        </p:spPr>
      </p:pic>
      <p:sp>
        <p:nvSpPr>
          <p:cNvPr id="92" name="Rectangle 91"/>
          <p:cNvSpPr/>
          <p:nvPr/>
        </p:nvSpPr>
        <p:spPr>
          <a:xfrm>
            <a:off x="7716965" y="3646813"/>
            <a:ext cx="4192858" cy="2789918"/>
          </a:xfrm>
          <a:prstGeom prst="rect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4070194" y="2686097"/>
            <a:ext cx="4192858" cy="2789918"/>
            <a:chOff x="1851358" y="2988192"/>
            <a:chExt cx="4192858" cy="2789918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55" r="3924"/>
            <a:stretch/>
          </p:blipFill>
          <p:spPr>
            <a:xfrm>
              <a:off x="1863733" y="2988192"/>
              <a:ext cx="4168109" cy="2789918"/>
            </a:xfrm>
            <a:prstGeom prst="rect">
              <a:avLst/>
            </a:prstGeom>
          </p:spPr>
        </p:pic>
        <p:sp>
          <p:nvSpPr>
            <p:cNvPr id="90" name="Rectangle 89"/>
            <p:cNvSpPr/>
            <p:nvPr/>
          </p:nvSpPr>
          <p:spPr>
            <a:xfrm>
              <a:off x="1851358" y="2988192"/>
              <a:ext cx="4192858" cy="2789918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53808" y="1815793"/>
            <a:ext cx="4192859" cy="2795771"/>
            <a:chOff x="183281" y="1585931"/>
            <a:chExt cx="4723254" cy="314943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72" r="8154"/>
            <a:stretch/>
          </p:blipFill>
          <p:spPr>
            <a:xfrm>
              <a:off x="183282" y="1592524"/>
              <a:ext cx="4723253" cy="314284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83281" y="1585931"/>
              <a:ext cx="4723253" cy="3142842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267334" y="4735219"/>
            <a:ext cx="37207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Mr. Rohan Kumar</a:t>
            </a:r>
            <a:r>
              <a:rPr lang="en-US" sz="1050" i="1" dirty="0">
                <a:solidFill>
                  <a:schemeClr val="bg1"/>
                </a:solidFill>
                <a:latin typeface="Century Gothic" panose="020B0502020202020204" pitchFamily="34" charset="0"/>
              </a:rPr>
              <a:t>, Corporate Vice President, Azure Data, </a:t>
            </a:r>
            <a:r>
              <a:rPr lang="en-US" sz="105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Microsoft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6427CE-EFA2-280E-FED1-3DACC0A6E481}"/>
              </a:ext>
            </a:extLst>
          </p:cNvPr>
          <p:cNvSpPr txBox="1"/>
          <p:nvPr/>
        </p:nvSpPr>
        <p:spPr>
          <a:xfrm>
            <a:off x="556010" y="2027267"/>
            <a:ext cx="30171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n-US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team </a:t>
            </a:r>
            <a:r>
              <a:rPr lang="en-US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in Serbia demonstrated</a:t>
            </a:r>
            <a:r>
              <a:rPr lang="en-US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amazing talent.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984" y="474463"/>
            <a:ext cx="8583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Notable testimonials 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about Serbia’s R&amp;D Sector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16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556010" y="2896095"/>
            <a:ext cx="27073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n-US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attitude the team </a:t>
            </a:r>
          </a:p>
          <a:p>
            <a:r>
              <a:rPr lang="en-US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has shown </a:t>
            </a:r>
            <a:r>
              <a:rPr lang="en-US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has been an</a:t>
            </a:r>
            <a:r>
              <a:rPr lang="en-US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 amazing thing to watch.</a:t>
            </a:r>
            <a:endParaRPr lang="en-US" sz="20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357" y="1882264"/>
            <a:ext cx="1759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“</a:t>
            </a:r>
            <a:r>
              <a:rPr lang="en-GB" dirty="0"/>
              <a:t>                                        </a:t>
            </a:r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353807" y="1850975"/>
            <a:ext cx="4192859" cy="2784553"/>
            <a:chOff x="565883" y="1589858"/>
            <a:chExt cx="2527537" cy="1628696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584611" y="3218554"/>
              <a:ext cx="2508809" cy="0"/>
            </a:xfrm>
            <a:prstGeom prst="line">
              <a:avLst/>
            </a:prstGeom>
            <a:ln w="76200" cap="rnd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3093420" y="1589858"/>
              <a:ext cx="0" cy="1628696"/>
            </a:xfrm>
            <a:prstGeom prst="line">
              <a:avLst/>
            </a:prstGeom>
            <a:ln w="76200" cap="rnd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565883" y="1589858"/>
              <a:ext cx="2508809" cy="0"/>
            </a:xfrm>
            <a:prstGeom prst="line">
              <a:avLst/>
            </a:prstGeom>
            <a:ln w="76200" cap="rnd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565883" y="1589858"/>
              <a:ext cx="0" cy="1628696"/>
            </a:xfrm>
            <a:prstGeom prst="line">
              <a:avLst/>
            </a:prstGeom>
            <a:ln w="76200" cap="rnd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300903" y="2791509"/>
            <a:ext cx="1759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“</a:t>
            </a:r>
            <a:r>
              <a:rPr lang="en-GB" dirty="0"/>
              <a:t>                                        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3988133" y="5494994"/>
            <a:ext cx="36215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Mr. </a:t>
            </a:r>
            <a:r>
              <a:rPr lang="en-US" sz="1050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Dragoljub</a:t>
            </a:r>
            <a:r>
              <a:rPr lang="en-US" sz="105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Damjanovic</a:t>
            </a:r>
            <a:r>
              <a:rPr lang="en-US" sz="1050" i="1" dirty="0">
                <a:solidFill>
                  <a:schemeClr val="bg1"/>
                </a:solidFill>
                <a:latin typeface="Century Gothic" panose="020B0502020202020204" pitchFamily="34" charset="0"/>
              </a:rPr>
              <a:t>, General Manager, </a:t>
            </a:r>
            <a:r>
              <a:rPr lang="en-US" sz="105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Schneider Electric Serbia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51" y="1947703"/>
            <a:ext cx="2072054" cy="624854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6E7A6F27-CABA-5679-92E0-E72BD6EBC662}"/>
              </a:ext>
            </a:extLst>
          </p:cNvPr>
          <p:cNvSpPr txBox="1"/>
          <p:nvPr/>
        </p:nvSpPr>
        <p:spPr>
          <a:xfrm>
            <a:off x="8034435" y="5544754"/>
            <a:ext cx="38131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1" i="1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Serbia</a:t>
            </a:r>
            <a:r>
              <a:rPr lang="en-US" sz="1200" b="0" i="1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was the </a:t>
            </a:r>
            <a:r>
              <a:rPr lang="en-US" sz="1200" b="1" i="1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perfect location for us </a:t>
            </a:r>
            <a:r>
              <a:rPr lang="en-US" sz="1200" b="0" i="1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since this region has an </a:t>
            </a:r>
            <a:r>
              <a:rPr lang="en-US" sz="1200" b="1" i="1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incredible </a:t>
            </a:r>
            <a:r>
              <a:rPr lang="en-US" sz="1200" b="0" i="1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group of </a:t>
            </a:r>
            <a:r>
              <a:rPr lang="en-US" sz="1200" b="1" i="1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young and talented people </a:t>
            </a:r>
            <a:r>
              <a:rPr lang="en-US" sz="1200" b="0" i="1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among both the VFX artist and the </a:t>
            </a:r>
            <a:r>
              <a:rPr lang="en-US" sz="1200" b="1" i="1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AI</a:t>
            </a:r>
            <a:r>
              <a:rPr lang="en-US" sz="1200" b="0" i="1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engineering community</a:t>
            </a:r>
            <a:r>
              <a:rPr lang="en-US" sz="1100" b="0" i="1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5" name="Rectangle 84"/>
          <p:cNvSpPr/>
          <p:nvPr/>
        </p:nvSpPr>
        <p:spPr>
          <a:xfrm>
            <a:off x="7536144" y="6435121"/>
            <a:ext cx="276870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i="1" dirty="0">
                <a:solidFill>
                  <a:schemeClr val="bg1"/>
                </a:solidFill>
                <a:latin typeface="Century Gothic" panose="020B0502020202020204" pitchFamily="34" charset="0"/>
              </a:rPr>
              <a:t>Mr. Nikola </a:t>
            </a:r>
            <a:r>
              <a:rPr lang="en-US" sz="105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Todorovic</a:t>
            </a:r>
            <a:r>
              <a:rPr lang="en-US" sz="1050" i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sz="105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Wonder Dynamics</a:t>
            </a:r>
          </a:p>
        </p:txBody>
      </p:sp>
      <p:sp>
        <p:nvSpPr>
          <p:cNvPr id="91" name="Rectangle 90"/>
          <p:cNvSpPr/>
          <p:nvPr/>
        </p:nvSpPr>
        <p:spPr>
          <a:xfrm>
            <a:off x="6029960" y="3048414"/>
            <a:ext cx="2164755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3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We recognized </a:t>
            </a:r>
          </a:p>
          <a:p>
            <a:pPr algn="r"/>
            <a:r>
              <a:rPr lang="en-US" sz="13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knowledge</a:t>
            </a:r>
            <a:r>
              <a:rPr lang="en-US" sz="1300" i="1" dirty="0">
                <a:solidFill>
                  <a:schemeClr val="bg1"/>
                </a:solidFill>
                <a:latin typeface="Century Gothic" panose="020B0502020202020204" pitchFamily="34" charset="0"/>
              </a:rPr>
              <a:t>, innovation </a:t>
            </a:r>
            <a:r>
              <a:rPr lang="en-US" sz="13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and experience of young engineers</a:t>
            </a:r>
            <a:r>
              <a:rPr lang="en-US" sz="13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in the </a:t>
            </a:r>
            <a:r>
              <a:rPr lang="en-US" sz="13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Republic of Serbia</a:t>
            </a:r>
            <a:r>
              <a:rPr lang="en-US" sz="1300" i="1" dirty="0">
                <a:solidFill>
                  <a:schemeClr val="bg1"/>
                </a:solidFill>
                <a:latin typeface="Century Gothic" panose="020B0502020202020204" pitchFamily="34" charset="0"/>
              </a:rPr>
              <a:t> and invested resources in the DMS from Novi Sad, which is now a global center of Schneider Electric </a:t>
            </a:r>
            <a:r>
              <a:rPr lang="en-US" sz="1300" i="1">
                <a:solidFill>
                  <a:schemeClr val="bg1"/>
                </a:solidFill>
                <a:latin typeface="Century Gothic" panose="020B0502020202020204" pitchFamily="34" charset="0"/>
              </a:rPr>
              <a:t>research</a:t>
            </a:r>
            <a:r>
              <a:rPr lang="en-US" sz="1400" i="1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endParaRPr lang="en-US" sz="14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4076103" y="2697315"/>
            <a:ext cx="4192859" cy="2784553"/>
            <a:chOff x="565883" y="1589858"/>
            <a:chExt cx="2527537" cy="1628696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584611" y="3218554"/>
              <a:ext cx="2508809" cy="0"/>
            </a:xfrm>
            <a:prstGeom prst="line">
              <a:avLst/>
            </a:prstGeom>
            <a:ln w="76200" cap="rnd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3093420" y="1589858"/>
              <a:ext cx="0" cy="1628696"/>
            </a:xfrm>
            <a:prstGeom prst="line">
              <a:avLst/>
            </a:prstGeom>
            <a:ln w="76200" cap="rnd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849548" y="1589858"/>
              <a:ext cx="2225145" cy="0"/>
            </a:xfrm>
            <a:prstGeom prst="line">
              <a:avLst/>
            </a:prstGeom>
            <a:ln w="76200" cap="rnd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65883" y="2723526"/>
              <a:ext cx="0" cy="495028"/>
            </a:xfrm>
            <a:prstGeom prst="line">
              <a:avLst/>
            </a:prstGeom>
            <a:ln w="76200" cap="rnd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7698154" y="3623541"/>
            <a:ext cx="4192859" cy="2784553"/>
            <a:chOff x="565883" y="1589858"/>
            <a:chExt cx="2527537" cy="1628696"/>
          </a:xfrm>
        </p:grpSpPr>
        <p:cxnSp>
          <p:nvCxnSpPr>
            <p:cNvPr id="80" name="Straight Connector 79"/>
            <p:cNvCxnSpPr/>
            <p:nvPr/>
          </p:nvCxnSpPr>
          <p:spPr>
            <a:xfrm>
              <a:off x="584611" y="3218554"/>
              <a:ext cx="2508809" cy="0"/>
            </a:xfrm>
            <a:prstGeom prst="line">
              <a:avLst/>
            </a:prstGeom>
            <a:ln w="76200" cap="rnd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3093420" y="1589858"/>
              <a:ext cx="0" cy="1628696"/>
            </a:xfrm>
            <a:prstGeom prst="line">
              <a:avLst/>
            </a:prstGeom>
            <a:ln w="76200" cap="rnd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909977" y="1589858"/>
              <a:ext cx="2164716" cy="0"/>
            </a:xfrm>
            <a:prstGeom prst="line">
              <a:avLst/>
            </a:prstGeom>
            <a:ln w="76200" cap="rnd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565883" y="2684478"/>
              <a:ext cx="0" cy="534076"/>
            </a:xfrm>
            <a:prstGeom prst="line">
              <a:avLst/>
            </a:prstGeom>
            <a:ln w="76200" cap="rnd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6441283" y="2854262"/>
            <a:ext cx="1759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“</a:t>
            </a:r>
            <a:r>
              <a:rPr lang="en-GB" dirty="0"/>
              <a:t>                                        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86" y="2511943"/>
            <a:ext cx="1875616" cy="944778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7773399" y="5422375"/>
            <a:ext cx="1675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“</a:t>
            </a:r>
            <a:r>
              <a:rPr lang="en-GB" dirty="0"/>
              <a:t>                                        </a:t>
            </a:r>
            <a:endParaRPr lang="en-US" dirty="0"/>
          </a:p>
        </p:txBody>
      </p:sp>
      <p:cxnSp>
        <p:nvCxnSpPr>
          <p:cNvPr id="96" name="Straight Connector 95"/>
          <p:cNvCxnSpPr/>
          <p:nvPr/>
        </p:nvCxnSpPr>
        <p:spPr>
          <a:xfrm>
            <a:off x="361703" y="958554"/>
            <a:ext cx="9330937" cy="0"/>
          </a:xfrm>
          <a:prstGeom prst="line">
            <a:avLst/>
          </a:prstGeom>
          <a:ln w="60325" cap="rnd" cmpd="sng">
            <a:gradFill flip="none" rotWithShape="1">
              <a:gsLst>
                <a:gs pos="50000">
                  <a:srgbClr val="0C4076"/>
                </a:gs>
                <a:gs pos="14000">
                  <a:srgbClr val="C6363C"/>
                </a:gs>
                <a:gs pos="83000">
                  <a:schemeClr val="bg1"/>
                </a:gs>
              </a:gsLst>
              <a:lin ang="0" scaled="1"/>
              <a:tileRect/>
            </a:gradFill>
            <a:headEnd type="oval"/>
            <a:tailEnd type="none"/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13" y="1188411"/>
            <a:ext cx="2405848" cy="56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3"/>
          <a:stretch/>
        </p:blipFill>
        <p:spPr>
          <a:xfrm>
            <a:off x="0" y="-12358"/>
            <a:ext cx="12192000" cy="68703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000">
                <a:srgbClr val="C00000">
                  <a:alpha val="71000"/>
                </a:srgbClr>
              </a:gs>
              <a:gs pos="30000">
                <a:schemeClr val="accent5">
                  <a:lumMod val="50000"/>
                  <a:alpha val="80000"/>
                </a:schemeClr>
              </a:gs>
              <a:gs pos="9000">
                <a:schemeClr val="bg1">
                  <a:alpha val="5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704088" y="1170432"/>
            <a:ext cx="0" cy="5020056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180945" y="1170432"/>
            <a:ext cx="0" cy="5020056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Placeholder 1"/>
          <p:cNvSpPr txBox="1">
            <a:spLocks/>
          </p:cNvSpPr>
          <p:nvPr/>
        </p:nvSpPr>
        <p:spPr>
          <a:xfrm>
            <a:off x="8007473" y="6399882"/>
            <a:ext cx="4184527" cy="338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00" dirty="0">
                <a:solidFill>
                  <a:schemeClr val="bg1"/>
                </a:solidFill>
              </a:rPr>
              <a:t>COPYRIGHT © 2023  THE GOVERNMENT OF THE REPUBLIC OF SERBIA. ALL RIGHTS RESERVED.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25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52575" y="2949536"/>
            <a:ext cx="54173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i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AI ecosystem </a:t>
            </a:r>
          </a:p>
          <a:p>
            <a:pPr algn="ctr"/>
            <a:r>
              <a:rPr lang="en-GB" sz="6000" i="1" dirty="0">
                <a:solidFill>
                  <a:schemeClr val="bg1"/>
                </a:solidFill>
                <a:latin typeface="Century Gothic" panose="020B0502020202020204" pitchFamily="34" charset="0"/>
              </a:rPr>
              <a:t>in Serbia</a:t>
            </a:r>
            <a:endParaRPr lang="en-US" sz="7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70124" y="1051163"/>
            <a:ext cx="31822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Brief overview: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85353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30000">
              <a:schemeClr val="accent5">
                <a:lumMod val="50000"/>
              </a:schemeClr>
            </a:gs>
            <a:gs pos="4000">
              <a:schemeClr val="bg1"/>
            </a:gs>
          </a:gsLst>
          <a:lin ang="13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707771" y="-3152546"/>
            <a:ext cx="12024305" cy="8794551"/>
            <a:chOff x="7188714" y="5748"/>
            <a:chExt cx="5000111" cy="3657070"/>
          </a:xfrm>
        </p:grpSpPr>
        <p:sp>
          <p:nvSpPr>
            <p:cNvPr id="52" name="Freeform 100"/>
            <p:cNvSpPr>
              <a:spLocks noEditPoints="1"/>
            </p:cNvSpPr>
            <p:nvPr/>
          </p:nvSpPr>
          <p:spPr bwMode="auto">
            <a:xfrm>
              <a:off x="9382613" y="1779470"/>
              <a:ext cx="190851" cy="95923"/>
            </a:xfrm>
            <a:custGeom>
              <a:avLst/>
              <a:gdLst>
                <a:gd name="T0" fmla="*/ 44 w 104"/>
                <a:gd name="T1" fmla="*/ 1 h 54"/>
                <a:gd name="T2" fmla="*/ 48 w 104"/>
                <a:gd name="T3" fmla="*/ 4 h 54"/>
                <a:gd name="T4" fmla="*/ 51 w 104"/>
                <a:gd name="T5" fmla="*/ 5 h 54"/>
                <a:gd name="T6" fmla="*/ 57 w 104"/>
                <a:gd name="T7" fmla="*/ 8 h 54"/>
                <a:gd name="T8" fmla="*/ 69 w 104"/>
                <a:gd name="T9" fmla="*/ 9 h 54"/>
                <a:gd name="T10" fmla="*/ 71 w 104"/>
                <a:gd name="T11" fmla="*/ 7 h 54"/>
                <a:gd name="T12" fmla="*/ 75 w 104"/>
                <a:gd name="T13" fmla="*/ 6 h 54"/>
                <a:gd name="T14" fmla="*/ 82 w 104"/>
                <a:gd name="T15" fmla="*/ 4 h 54"/>
                <a:gd name="T16" fmla="*/ 85 w 104"/>
                <a:gd name="T17" fmla="*/ 8 h 54"/>
                <a:gd name="T18" fmla="*/ 87 w 104"/>
                <a:gd name="T19" fmla="*/ 8 h 54"/>
                <a:gd name="T20" fmla="*/ 91 w 104"/>
                <a:gd name="T21" fmla="*/ 12 h 54"/>
                <a:gd name="T22" fmla="*/ 94 w 104"/>
                <a:gd name="T23" fmla="*/ 15 h 54"/>
                <a:gd name="T24" fmla="*/ 92 w 104"/>
                <a:gd name="T25" fmla="*/ 22 h 54"/>
                <a:gd name="T26" fmla="*/ 92 w 104"/>
                <a:gd name="T27" fmla="*/ 25 h 54"/>
                <a:gd name="T28" fmla="*/ 92 w 104"/>
                <a:gd name="T29" fmla="*/ 35 h 54"/>
                <a:gd name="T30" fmla="*/ 95 w 104"/>
                <a:gd name="T31" fmla="*/ 39 h 54"/>
                <a:gd name="T32" fmla="*/ 95 w 104"/>
                <a:gd name="T33" fmla="*/ 40 h 54"/>
                <a:gd name="T34" fmla="*/ 99 w 104"/>
                <a:gd name="T35" fmla="*/ 39 h 54"/>
                <a:gd name="T36" fmla="*/ 100 w 104"/>
                <a:gd name="T37" fmla="*/ 38 h 54"/>
                <a:gd name="T38" fmla="*/ 99 w 104"/>
                <a:gd name="T39" fmla="*/ 39 h 54"/>
                <a:gd name="T40" fmla="*/ 90 w 104"/>
                <a:gd name="T41" fmla="*/ 41 h 54"/>
                <a:gd name="T42" fmla="*/ 82 w 104"/>
                <a:gd name="T43" fmla="*/ 46 h 54"/>
                <a:gd name="T44" fmla="*/ 61 w 104"/>
                <a:gd name="T45" fmla="*/ 48 h 54"/>
                <a:gd name="T46" fmla="*/ 46 w 104"/>
                <a:gd name="T47" fmla="*/ 49 h 54"/>
                <a:gd name="T48" fmla="*/ 37 w 104"/>
                <a:gd name="T49" fmla="*/ 51 h 54"/>
                <a:gd name="T50" fmla="*/ 24 w 104"/>
                <a:gd name="T51" fmla="*/ 52 h 54"/>
                <a:gd name="T52" fmla="*/ 17 w 104"/>
                <a:gd name="T53" fmla="*/ 52 h 54"/>
                <a:gd name="T54" fmla="*/ 4 w 104"/>
                <a:gd name="T55" fmla="*/ 53 h 54"/>
                <a:gd name="T56" fmla="*/ 5 w 104"/>
                <a:gd name="T57" fmla="*/ 49 h 54"/>
                <a:gd name="T58" fmla="*/ 13 w 104"/>
                <a:gd name="T59" fmla="*/ 40 h 54"/>
                <a:gd name="T60" fmla="*/ 8 w 104"/>
                <a:gd name="T61" fmla="*/ 38 h 54"/>
                <a:gd name="T62" fmla="*/ 4 w 104"/>
                <a:gd name="T63" fmla="*/ 35 h 54"/>
                <a:gd name="T64" fmla="*/ 9 w 104"/>
                <a:gd name="T65" fmla="*/ 22 h 54"/>
                <a:gd name="T66" fmla="*/ 25 w 104"/>
                <a:gd name="T67" fmla="*/ 25 h 54"/>
                <a:gd name="T68" fmla="*/ 38 w 104"/>
                <a:gd name="T69" fmla="*/ 8 h 54"/>
                <a:gd name="T70" fmla="*/ 40 w 104"/>
                <a:gd name="T71" fmla="*/ 1 h 54"/>
                <a:gd name="T72" fmla="*/ 44 w 104"/>
                <a:gd name="T73" fmla="*/ 1 h 54"/>
                <a:gd name="T74" fmla="*/ 102 w 104"/>
                <a:gd name="T75" fmla="*/ 37 h 54"/>
                <a:gd name="T76" fmla="*/ 102 w 104"/>
                <a:gd name="T77" fmla="*/ 37 h 54"/>
                <a:gd name="T78" fmla="*/ 102 w 104"/>
                <a:gd name="T79" fmla="*/ 37 h 54"/>
                <a:gd name="T80" fmla="*/ 102 w 104"/>
                <a:gd name="T81" fmla="*/ 38 h 54"/>
                <a:gd name="T82" fmla="*/ 102 w 104"/>
                <a:gd name="T83" fmla="*/ 37 h 54"/>
                <a:gd name="T84" fmla="*/ 102 w 104"/>
                <a:gd name="T85" fmla="*/ 37 h 54"/>
                <a:gd name="T86" fmla="*/ 102 w 104"/>
                <a:gd name="T87" fmla="*/ 38 h 54"/>
                <a:gd name="T88" fmla="*/ 102 w 104"/>
                <a:gd name="T89" fmla="*/ 38 h 54"/>
                <a:gd name="T90" fmla="*/ 104 w 104"/>
                <a:gd name="T91" fmla="*/ 42 h 54"/>
                <a:gd name="T92" fmla="*/ 104 w 104"/>
                <a:gd name="T93" fmla="*/ 42 h 54"/>
                <a:gd name="T94" fmla="*/ 102 w 104"/>
                <a:gd name="T95" fmla="*/ 3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54">
                  <a:moveTo>
                    <a:pt x="44" y="1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10"/>
                    <a:pt x="91" y="12"/>
                  </a:cubicBezTo>
                  <a:cubicBezTo>
                    <a:pt x="92" y="14"/>
                    <a:pt x="94" y="15"/>
                    <a:pt x="94" y="15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99" y="39"/>
                    <a:pt x="100" y="39"/>
                    <a:pt x="100" y="38"/>
                  </a:cubicBezTo>
                  <a:cubicBezTo>
                    <a:pt x="100" y="39"/>
                    <a:pt x="99" y="39"/>
                    <a:pt x="99" y="39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46"/>
                    <a:pt x="63" y="48"/>
                    <a:pt x="61" y="48"/>
                  </a:cubicBezTo>
                  <a:cubicBezTo>
                    <a:pt x="60" y="48"/>
                    <a:pt x="48" y="49"/>
                    <a:pt x="46" y="49"/>
                  </a:cubicBezTo>
                  <a:cubicBezTo>
                    <a:pt x="45" y="50"/>
                    <a:pt x="39" y="51"/>
                    <a:pt x="37" y="51"/>
                  </a:cubicBezTo>
                  <a:cubicBezTo>
                    <a:pt x="35" y="51"/>
                    <a:pt x="26" y="52"/>
                    <a:pt x="24" y="52"/>
                  </a:cubicBezTo>
                  <a:cubicBezTo>
                    <a:pt x="22" y="52"/>
                    <a:pt x="17" y="52"/>
                    <a:pt x="17" y="52"/>
                  </a:cubicBezTo>
                  <a:cubicBezTo>
                    <a:pt x="17" y="52"/>
                    <a:pt x="7" y="53"/>
                    <a:pt x="4" y="53"/>
                  </a:cubicBezTo>
                  <a:cubicBezTo>
                    <a:pt x="1" y="54"/>
                    <a:pt x="5" y="49"/>
                    <a:pt x="5" y="49"/>
                  </a:cubicBezTo>
                  <a:cubicBezTo>
                    <a:pt x="5" y="49"/>
                    <a:pt x="17" y="39"/>
                    <a:pt x="13" y="40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26"/>
                    <a:pt x="5" y="22"/>
                    <a:pt x="9" y="22"/>
                  </a:cubicBezTo>
                  <a:cubicBezTo>
                    <a:pt x="12" y="22"/>
                    <a:pt x="20" y="25"/>
                    <a:pt x="25" y="25"/>
                  </a:cubicBezTo>
                  <a:cubicBezTo>
                    <a:pt x="43" y="25"/>
                    <a:pt x="39" y="19"/>
                    <a:pt x="38" y="8"/>
                  </a:cubicBezTo>
                  <a:cubicBezTo>
                    <a:pt x="38" y="5"/>
                    <a:pt x="39" y="2"/>
                    <a:pt x="40" y="1"/>
                  </a:cubicBezTo>
                  <a:cubicBezTo>
                    <a:pt x="41" y="0"/>
                    <a:pt x="43" y="2"/>
                    <a:pt x="44" y="1"/>
                  </a:cubicBezTo>
                  <a:close/>
                  <a:moveTo>
                    <a:pt x="102" y="37"/>
                  </a:move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lose/>
                  <a:moveTo>
                    <a:pt x="102" y="38"/>
                  </a:moveTo>
                  <a:cubicBezTo>
                    <a:pt x="102" y="38"/>
                    <a:pt x="102" y="38"/>
                    <a:pt x="102" y="38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1"/>
                    <a:pt x="103" y="39"/>
                    <a:pt x="102" y="38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3" name="Freeform 23"/>
            <p:cNvSpPr>
              <a:spLocks/>
            </p:cNvSpPr>
            <p:nvPr/>
          </p:nvSpPr>
          <p:spPr bwMode="auto">
            <a:xfrm>
              <a:off x="9576998" y="2920270"/>
              <a:ext cx="137836" cy="138746"/>
            </a:xfrm>
            <a:custGeom>
              <a:avLst/>
              <a:gdLst>
                <a:gd name="T0" fmla="*/ 70 w 75"/>
                <a:gd name="T1" fmla="*/ 49 h 78"/>
                <a:gd name="T2" fmla="*/ 52 w 75"/>
                <a:gd name="T3" fmla="*/ 56 h 78"/>
                <a:gd name="T4" fmla="*/ 40 w 75"/>
                <a:gd name="T5" fmla="*/ 65 h 78"/>
                <a:gd name="T6" fmla="*/ 38 w 75"/>
                <a:gd name="T7" fmla="*/ 77 h 78"/>
                <a:gd name="T8" fmla="*/ 32 w 75"/>
                <a:gd name="T9" fmla="*/ 76 h 78"/>
                <a:gd name="T10" fmla="*/ 31 w 75"/>
                <a:gd name="T11" fmla="*/ 70 h 78"/>
                <a:gd name="T12" fmla="*/ 30 w 75"/>
                <a:gd name="T13" fmla="*/ 66 h 78"/>
                <a:gd name="T14" fmla="*/ 26 w 75"/>
                <a:gd name="T15" fmla="*/ 60 h 78"/>
                <a:gd name="T16" fmla="*/ 21 w 75"/>
                <a:gd name="T17" fmla="*/ 57 h 78"/>
                <a:gd name="T18" fmla="*/ 19 w 75"/>
                <a:gd name="T19" fmla="*/ 57 h 78"/>
                <a:gd name="T20" fmla="*/ 15 w 75"/>
                <a:gd name="T21" fmla="*/ 55 h 78"/>
                <a:gd name="T22" fmla="*/ 13 w 75"/>
                <a:gd name="T23" fmla="*/ 49 h 78"/>
                <a:gd name="T24" fmla="*/ 9 w 75"/>
                <a:gd name="T25" fmla="*/ 46 h 78"/>
                <a:gd name="T26" fmla="*/ 6 w 75"/>
                <a:gd name="T27" fmla="*/ 44 h 78"/>
                <a:gd name="T28" fmla="*/ 1 w 75"/>
                <a:gd name="T29" fmla="*/ 34 h 78"/>
                <a:gd name="T30" fmla="*/ 10 w 75"/>
                <a:gd name="T31" fmla="*/ 29 h 78"/>
                <a:gd name="T32" fmla="*/ 16 w 75"/>
                <a:gd name="T33" fmla="*/ 27 h 78"/>
                <a:gd name="T34" fmla="*/ 20 w 75"/>
                <a:gd name="T35" fmla="*/ 24 h 78"/>
                <a:gd name="T36" fmla="*/ 25 w 75"/>
                <a:gd name="T37" fmla="*/ 15 h 78"/>
                <a:gd name="T38" fmla="*/ 24 w 75"/>
                <a:gd name="T39" fmla="*/ 8 h 78"/>
                <a:gd name="T40" fmla="*/ 25 w 75"/>
                <a:gd name="T41" fmla="*/ 4 h 78"/>
                <a:gd name="T42" fmla="*/ 32 w 75"/>
                <a:gd name="T43" fmla="*/ 2 h 78"/>
                <a:gd name="T44" fmla="*/ 39 w 75"/>
                <a:gd name="T45" fmla="*/ 7 h 78"/>
                <a:gd name="T46" fmla="*/ 47 w 75"/>
                <a:gd name="T47" fmla="*/ 11 h 78"/>
                <a:gd name="T48" fmla="*/ 50 w 75"/>
                <a:gd name="T49" fmla="*/ 17 h 78"/>
                <a:gd name="T50" fmla="*/ 59 w 75"/>
                <a:gd name="T51" fmla="*/ 23 h 78"/>
                <a:gd name="T52" fmla="*/ 67 w 75"/>
                <a:gd name="T53" fmla="*/ 26 h 78"/>
                <a:gd name="T54" fmla="*/ 75 w 75"/>
                <a:gd name="T55" fmla="*/ 26 h 78"/>
                <a:gd name="T56" fmla="*/ 73 w 75"/>
                <a:gd name="T57" fmla="*/ 31 h 78"/>
                <a:gd name="T58" fmla="*/ 70 w 75"/>
                <a:gd name="T59" fmla="*/ 37 h 78"/>
                <a:gd name="T60" fmla="*/ 70 w 75"/>
                <a:gd name="T61" fmla="*/ 43 h 78"/>
                <a:gd name="T62" fmla="*/ 70 w 75"/>
                <a:gd name="T63" fmla="*/ 4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" h="78">
                  <a:moveTo>
                    <a:pt x="71" y="48"/>
                  </a:moveTo>
                  <a:cubicBezTo>
                    <a:pt x="70" y="49"/>
                    <a:pt x="70" y="49"/>
                    <a:pt x="70" y="49"/>
                  </a:cubicBezTo>
                  <a:cubicBezTo>
                    <a:pt x="66" y="51"/>
                    <a:pt x="61" y="49"/>
                    <a:pt x="60" y="56"/>
                  </a:cubicBezTo>
                  <a:cubicBezTo>
                    <a:pt x="60" y="68"/>
                    <a:pt x="56" y="56"/>
                    <a:pt x="52" y="56"/>
                  </a:cubicBezTo>
                  <a:cubicBezTo>
                    <a:pt x="49" y="56"/>
                    <a:pt x="49" y="58"/>
                    <a:pt x="47" y="60"/>
                  </a:cubicBezTo>
                  <a:cubicBezTo>
                    <a:pt x="44" y="62"/>
                    <a:pt x="41" y="63"/>
                    <a:pt x="40" y="65"/>
                  </a:cubicBezTo>
                  <a:cubicBezTo>
                    <a:pt x="40" y="67"/>
                    <a:pt x="39" y="69"/>
                    <a:pt x="39" y="71"/>
                  </a:cubicBezTo>
                  <a:cubicBezTo>
                    <a:pt x="40" y="74"/>
                    <a:pt x="40" y="77"/>
                    <a:pt x="38" y="77"/>
                  </a:cubicBezTo>
                  <a:cubicBezTo>
                    <a:pt x="37" y="77"/>
                    <a:pt x="34" y="78"/>
                    <a:pt x="32" y="77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ubicBezTo>
                    <a:pt x="30" y="68"/>
                    <a:pt x="30" y="66"/>
                    <a:pt x="30" y="66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9" y="63"/>
                    <a:pt x="27" y="61"/>
                    <a:pt x="26" y="60"/>
                  </a:cubicBezTo>
                  <a:cubicBezTo>
                    <a:pt x="26" y="60"/>
                    <a:pt x="26" y="59"/>
                    <a:pt x="24" y="58"/>
                  </a:cubicBezTo>
                  <a:cubicBezTo>
                    <a:pt x="23" y="58"/>
                    <a:pt x="21" y="57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19" y="57"/>
                    <a:pt x="19" y="57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2"/>
                    <a:pt x="7" y="40"/>
                    <a:pt x="6" y="38"/>
                  </a:cubicBezTo>
                  <a:cubicBezTo>
                    <a:pt x="4" y="36"/>
                    <a:pt x="0" y="34"/>
                    <a:pt x="1" y="34"/>
                  </a:cubicBezTo>
                  <a:cubicBezTo>
                    <a:pt x="2" y="32"/>
                    <a:pt x="6" y="33"/>
                    <a:pt x="8" y="32"/>
                  </a:cubicBezTo>
                  <a:cubicBezTo>
                    <a:pt x="9" y="32"/>
                    <a:pt x="9" y="30"/>
                    <a:pt x="10" y="29"/>
                  </a:cubicBezTo>
                  <a:cubicBezTo>
                    <a:pt x="11" y="29"/>
                    <a:pt x="13" y="30"/>
                    <a:pt x="13" y="28"/>
                  </a:cubicBezTo>
                  <a:cubicBezTo>
                    <a:pt x="13" y="26"/>
                    <a:pt x="15" y="26"/>
                    <a:pt x="16" y="27"/>
                  </a:cubicBezTo>
                  <a:cubicBezTo>
                    <a:pt x="16" y="27"/>
                    <a:pt x="17" y="27"/>
                    <a:pt x="19" y="25"/>
                  </a:cubicBezTo>
                  <a:cubicBezTo>
                    <a:pt x="22" y="24"/>
                    <a:pt x="20" y="24"/>
                    <a:pt x="20" y="24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5" y="9"/>
                    <a:pt x="24" y="8"/>
                  </a:cubicBezTo>
                  <a:cubicBezTo>
                    <a:pt x="22" y="6"/>
                    <a:pt x="23" y="6"/>
                    <a:pt x="23" y="5"/>
                  </a:cubicBezTo>
                  <a:cubicBezTo>
                    <a:pt x="24" y="4"/>
                    <a:pt x="25" y="4"/>
                    <a:pt x="25" y="4"/>
                  </a:cubicBezTo>
                  <a:cubicBezTo>
                    <a:pt x="26" y="3"/>
                    <a:pt x="28" y="3"/>
                    <a:pt x="30" y="1"/>
                  </a:cubicBezTo>
                  <a:cubicBezTo>
                    <a:pt x="32" y="0"/>
                    <a:pt x="32" y="2"/>
                    <a:pt x="32" y="2"/>
                  </a:cubicBezTo>
                  <a:cubicBezTo>
                    <a:pt x="32" y="2"/>
                    <a:pt x="33" y="5"/>
                    <a:pt x="36" y="6"/>
                  </a:cubicBezTo>
                  <a:cubicBezTo>
                    <a:pt x="38" y="7"/>
                    <a:pt x="39" y="7"/>
                    <a:pt x="39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8" y="12"/>
                  </a:cubicBezTo>
                  <a:cubicBezTo>
                    <a:pt x="49" y="13"/>
                    <a:pt x="50" y="17"/>
                    <a:pt x="50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3"/>
                    <a:pt x="63" y="23"/>
                    <a:pt x="65" y="24"/>
                  </a:cubicBezTo>
                  <a:cubicBezTo>
                    <a:pt x="67" y="24"/>
                    <a:pt x="67" y="26"/>
                    <a:pt x="67" y="26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7"/>
                    <a:pt x="74" y="28"/>
                  </a:cubicBezTo>
                  <a:cubicBezTo>
                    <a:pt x="73" y="28"/>
                    <a:pt x="73" y="30"/>
                    <a:pt x="73" y="31"/>
                  </a:cubicBezTo>
                  <a:cubicBezTo>
                    <a:pt x="73" y="33"/>
                    <a:pt x="73" y="34"/>
                    <a:pt x="73" y="35"/>
                  </a:cubicBezTo>
                  <a:cubicBezTo>
                    <a:pt x="72" y="37"/>
                    <a:pt x="71" y="36"/>
                    <a:pt x="70" y="37"/>
                  </a:cubicBezTo>
                  <a:cubicBezTo>
                    <a:pt x="69" y="37"/>
                    <a:pt x="70" y="39"/>
                    <a:pt x="71" y="41"/>
                  </a:cubicBezTo>
                  <a:cubicBezTo>
                    <a:pt x="71" y="42"/>
                    <a:pt x="71" y="42"/>
                    <a:pt x="70" y="43"/>
                  </a:cubicBezTo>
                  <a:cubicBezTo>
                    <a:pt x="68" y="45"/>
                    <a:pt x="67" y="45"/>
                    <a:pt x="67" y="45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70" y="48"/>
                    <a:pt x="70" y="48"/>
                    <a:pt x="71" y="48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4" name="Freeform 5"/>
            <p:cNvSpPr>
              <a:spLocks/>
            </p:cNvSpPr>
            <p:nvPr/>
          </p:nvSpPr>
          <p:spPr bwMode="auto">
            <a:xfrm>
              <a:off x="9535471" y="2991356"/>
              <a:ext cx="155508" cy="284344"/>
            </a:xfrm>
            <a:custGeom>
              <a:avLst/>
              <a:gdLst>
                <a:gd name="T0" fmla="*/ 57 w 85"/>
                <a:gd name="T1" fmla="*/ 158 h 160"/>
                <a:gd name="T2" fmla="*/ 58 w 85"/>
                <a:gd name="T3" fmla="*/ 151 h 160"/>
                <a:gd name="T4" fmla="*/ 63 w 85"/>
                <a:gd name="T5" fmla="*/ 149 h 160"/>
                <a:gd name="T6" fmla="*/ 58 w 85"/>
                <a:gd name="T7" fmla="*/ 142 h 160"/>
                <a:gd name="T8" fmla="*/ 61 w 85"/>
                <a:gd name="T9" fmla="*/ 137 h 160"/>
                <a:gd name="T10" fmla="*/ 75 w 85"/>
                <a:gd name="T11" fmla="*/ 124 h 160"/>
                <a:gd name="T12" fmla="*/ 84 w 85"/>
                <a:gd name="T13" fmla="*/ 96 h 160"/>
                <a:gd name="T14" fmla="*/ 79 w 85"/>
                <a:gd name="T15" fmla="*/ 91 h 160"/>
                <a:gd name="T16" fmla="*/ 73 w 85"/>
                <a:gd name="T17" fmla="*/ 88 h 160"/>
                <a:gd name="T18" fmla="*/ 68 w 85"/>
                <a:gd name="T19" fmla="*/ 90 h 160"/>
                <a:gd name="T20" fmla="*/ 68 w 85"/>
                <a:gd name="T21" fmla="*/ 90 h 160"/>
                <a:gd name="T22" fmla="*/ 68 w 85"/>
                <a:gd name="T23" fmla="*/ 90 h 160"/>
                <a:gd name="T24" fmla="*/ 65 w 85"/>
                <a:gd name="T25" fmla="*/ 81 h 160"/>
                <a:gd name="T26" fmla="*/ 59 w 85"/>
                <a:gd name="T27" fmla="*/ 76 h 160"/>
                <a:gd name="T28" fmla="*/ 55 w 85"/>
                <a:gd name="T29" fmla="*/ 68 h 160"/>
                <a:gd name="T30" fmla="*/ 52 w 85"/>
                <a:gd name="T31" fmla="*/ 59 h 160"/>
                <a:gd name="T32" fmla="*/ 56 w 85"/>
                <a:gd name="T33" fmla="*/ 53 h 160"/>
                <a:gd name="T34" fmla="*/ 54 w 85"/>
                <a:gd name="T35" fmla="*/ 43 h 160"/>
                <a:gd name="T36" fmla="*/ 55 w 85"/>
                <a:gd name="T37" fmla="*/ 36 h 160"/>
                <a:gd name="T38" fmla="*/ 53 w 85"/>
                <a:gd name="T39" fmla="*/ 26 h 160"/>
                <a:gd name="T40" fmla="*/ 44 w 85"/>
                <a:gd name="T41" fmla="*/ 17 h 160"/>
                <a:gd name="T42" fmla="*/ 37 w 85"/>
                <a:gd name="T43" fmla="*/ 12 h 160"/>
                <a:gd name="T44" fmla="*/ 31 w 85"/>
                <a:gd name="T45" fmla="*/ 5 h 160"/>
                <a:gd name="T46" fmla="*/ 24 w 85"/>
                <a:gd name="T47" fmla="*/ 7 h 160"/>
                <a:gd name="T48" fmla="*/ 19 w 85"/>
                <a:gd name="T49" fmla="*/ 9 h 160"/>
                <a:gd name="T50" fmla="*/ 17 w 85"/>
                <a:gd name="T51" fmla="*/ 3 h 160"/>
                <a:gd name="T52" fmla="*/ 14 w 85"/>
                <a:gd name="T53" fmla="*/ 0 h 160"/>
                <a:gd name="T54" fmla="*/ 9 w 85"/>
                <a:gd name="T55" fmla="*/ 9 h 160"/>
                <a:gd name="T56" fmla="*/ 5 w 85"/>
                <a:gd name="T57" fmla="*/ 15 h 160"/>
                <a:gd name="T58" fmla="*/ 3 w 85"/>
                <a:gd name="T59" fmla="*/ 21 h 160"/>
                <a:gd name="T60" fmla="*/ 1 w 85"/>
                <a:gd name="T61" fmla="*/ 28 h 160"/>
                <a:gd name="T62" fmla="*/ 5 w 85"/>
                <a:gd name="T63" fmla="*/ 33 h 160"/>
                <a:gd name="T64" fmla="*/ 5 w 85"/>
                <a:gd name="T65" fmla="*/ 39 h 160"/>
                <a:gd name="T66" fmla="*/ 6 w 85"/>
                <a:gd name="T67" fmla="*/ 45 h 160"/>
                <a:gd name="T68" fmla="*/ 14 w 85"/>
                <a:gd name="T69" fmla="*/ 45 h 160"/>
                <a:gd name="T70" fmla="*/ 14 w 85"/>
                <a:gd name="T71" fmla="*/ 54 h 160"/>
                <a:gd name="T72" fmla="*/ 13 w 85"/>
                <a:gd name="T73" fmla="*/ 59 h 160"/>
                <a:gd name="T74" fmla="*/ 14 w 85"/>
                <a:gd name="T75" fmla="*/ 61 h 160"/>
                <a:gd name="T76" fmla="*/ 11 w 85"/>
                <a:gd name="T77" fmla="*/ 67 h 160"/>
                <a:gd name="T78" fmla="*/ 11 w 85"/>
                <a:gd name="T79" fmla="*/ 71 h 160"/>
                <a:gd name="T80" fmla="*/ 14 w 85"/>
                <a:gd name="T81" fmla="*/ 77 h 160"/>
                <a:gd name="T82" fmla="*/ 14 w 85"/>
                <a:gd name="T83" fmla="*/ 87 h 160"/>
                <a:gd name="T84" fmla="*/ 14 w 85"/>
                <a:gd name="T85" fmla="*/ 93 h 160"/>
                <a:gd name="T86" fmla="*/ 13 w 85"/>
                <a:gd name="T87" fmla="*/ 97 h 160"/>
                <a:gd name="T88" fmla="*/ 11 w 85"/>
                <a:gd name="T89" fmla="*/ 101 h 160"/>
                <a:gd name="T90" fmla="*/ 12 w 85"/>
                <a:gd name="T91" fmla="*/ 111 h 160"/>
                <a:gd name="T92" fmla="*/ 19 w 85"/>
                <a:gd name="T93" fmla="*/ 119 h 160"/>
                <a:gd name="T94" fmla="*/ 18 w 85"/>
                <a:gd name="T95" fmla="*/ 126 h 160"/>
                <a:gd name="T96" fmla="*/ 13 w 85"/>
                <a:gd name="T97" fmla="*/ 120 h 160"/>
                <a:gd name="T98" fmla="*/ 14 w 85"/>
                <a:gd name="T99" fmla="*/ 124 h 160"/>
                <a:gd name="T100" fmla="*/ 19 w 85"/>
                <a:gd name="T101" fmla="*/ 131 h 160"/>
                <a:gd name="T102" fmla="*/ 32 w 85"/>
                <a:gd name="T103" fmla="*/ 138 h 160"/>
                <a:gd name="T104" fmla="*/ 38 w 85"/>
                <a:gd name="T105" fmla="*/ 139 h 160"/>
                <a:gd name="T106" fmla="*/ 44 w 85"/>
                <a:gd name="T107" fmla="*/ 151 h 160"/>
                <a:gd name="T108" fmla="*/ 46 w 85"/>
                <a:gd name="T109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" h="160">
                  <a:moveTo>
                    <a:pt x="49" y="158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7" y="158"/>
                    <a:pt x="59" y="156"/>
                    <a:pt x="59" y="156"/>
                  </a:cubicBezTo>
                  <a:cubicBezTo>
                    <a:pt x="59" y="156"/>
                    <a:pt x="59" y="154"/>
                    <a:pt x="59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1"/>
                    <a:pt x="58" y="151"/>
                  </a:cubicBezTo>
                  <a:cubicBezTo>
                    <a:pt x="59" y="151"/>
                    <a:pt x="60" y="150"/>
                    <a:pt x="60" y="151"/>
                  </a:cubicBezTo>
                  <a:cubicBezTo>
                    <a:pt x="61" y="151"/>
                    <a:pt x="60" y="151"/>
                    <a:pt x="61" y="151"/>
                  </a:cubicBezTo>
                  <a:cubicBezTo>
                    <a:pt x="62" y="151"/>
                    <a:pt x="63" y="150"/>
                    <a:pt x="63" y="150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8"/>
                    <a:pt x="59" y="146"/>
                    <a:pt x="58" y="146"/>
                  </a:cubicBezTo>
                  <a:cubicBezTo>
                    <a:pt x="58" y="145"/>
                    <a:pt x="57" y="144"/>
                    <a:pt x="57" y="144"/>
                  </a:cubicBezTo>
                  <a:cubicBezTo>
                    <a:pt x="57" y="143"/>
                    <a:pt x="58" y="142"/>
                    <a:pt x="58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59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2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0" y="107"/>
                    <a:pt x="84" y="103"/>
                    <a:pt x="84" y="104"/>
                  </a:cubicBezTo>
                  <a:cubicBezTo>
                    <a:pt x="85" y="105"/>
                    <a:pt x="84" y="96"/>
                    <a:pt x="84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1"/>
                    <a:pt x="80" y="91"/>
                    <a:pt x="80" y="91"/>
                  </a:cubicBezTo>
                  <a:cubicBezTo>
                    <a:pt x="80" y="91"/>
                    <a:pt x="80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6" y="89"/>
                    <a:pt x="75" y="89"/>
                  </a:cubicBezTo>
                  <a:cubicBezTo>
                    <a:pt x="74" y="89"/>
                    <a:pt x="74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2" y="88"/>
                    <a:pt x="71" y="88"/>
                  </a:cubicBezTo>
                  <a:cubicBezTo>
                    <a:pt x="70" y="88"/>
                    <a:pt x="69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8"/>
                    <a:pt x="68" y="88"/>
                    <a:pt x="67" y="87"/>
                  </a:cubicBezTo>
                  <a:cubicBezTo>
                    <a:pt x="67" y="86"/>
                    <a:pt x="67" y="84"/>
                    <a:pt x="66" y="83"/>
                  </a:cubicBezTo>
                  <a:cubicBezTo>
                    <a:pt x="65" y="82"/>
                    <a:pt x="65" y="81"/>
                    <a:pt x="65" y="81"/>
                  </a:cubicBezTo>
                  <a:cubicBezTo>
                    <a:pt x="65" y="81"/>
                    <a:pt x="63" y="81"/>
                    <a:pt x="62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1" y="81"/>
                    <a:pt x="60" y="79"/>
                    <a:pt x="61" y="79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6" y="71"/>
                    <a:pt x="56" y="70"/>
                    <a:pt x="56" y="70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7" y="67"/>
                    <a:pt x="57" y="66"/>
                  </a:cubicBezTo>
                  <a:cubicBezTo>
                    <a:pt x="57" y="66"/>
                    <a:pt x="58" y="65"/>
                    <a:pt x="57" y="64"/>
                  </a:cubicBezTo>
                  <a:cubicBezTo>
                    <a:pt x="57" y="63"/>
                    <a:pt x="55" y="62"/>
                    <a:pt x="55" y="62"/>
                  </a:cubicBezTo>
                  <a:cubicBezTo>
                    <a:pt x="54" y="61"/>
                    <a:pt x="53" y="60"/>
                    <a:pt x="52" y="59"/>
                  </a:cubicBezTo>
                  <a:cubicBezTo>
                    <a:pt x="52" y="58"/>
                    <a:pt x="52" y="57"/>
                    <a:pt x="52" y="57"/>
                  </a:cubicBezTo>
                  <a:cubicBezTo>
                    <a:pt x="52" y="57"/>
                    <a:pt x="52" y="56"/>
                    <a:pt x="53" y="56"/>
                  </a:cubicBezTo>
                  <a:cubicBezTo>
                    <a:pt x="54" y="55"/>
                    <a:pt x="55" y="55"/>
                    <a:pt x="55" y="54"/>
                  </a:cubicBezTo>
                  <a:cubicBezTo>
                    <a:pt x="55" y="54"/>
                    <a:pt x="56" y="54"/>
                    <a:pt x="56" y="53"/>
                  </a:cubicBezTo>
                  <a:cubicBezTo>
                    <a:pt x="55" y="52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5" y="40"/>
                    <a:pt x="55" y="40"/>
                  </a:cubicBezTo>
                  <a:cubicBezTo>
                    <a:pt x="55" y="39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3" y="28"/>
                    <a:pt x="53" y="26"/>
                    <a:pt x="53" y="26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3"/>
                    <a:pt x="50" y="21"/>
                    <a:pt x="49" y="20"/>
                  </a:cubicBezTo>
                  <a:cubicBezTo>
                    <a:pt x="49" y="20"/>
                    <a:pt x="49" y="19"/>
                    <a:pt x="47" y="18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7" y="6"/>
                    <a:pt x="27" y="6"/>
                  </a:cubicBezTo>
                  <a:cubicBezTo>
                    <a:pt x="27" y="6"/>
                    <a:pt x="24" y="7"/>
                    <a:pt x="24" y="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7" y="5"/>
                    <a:pt x="17" y="5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4" y="0"/>
                    <a:pt x="14" y="0"/>
                  </a:cubicBezTo>
                  <a:cubicBezTo>
                    <a:pt x="14" y="0"/>
                    <a:pt x="10" y="4"/>
                    <a:pt x="10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7" y="12"/>
                    <a:pt x="7" y="13"/>
                  </a:cubicBezTo>
                  <a:cubicBezTo>
                    <a:pt x="7" y="13"/>
                    <a:pt x="6" y="14"/>
                    <a:pt x="6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3" y="21"/>
                    <a:pt x="3" y="2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1"/>
                    <a:pt x="5" y="32"/>
                  </a:cubicBezTo>
                  <a:cubicBezTo>
                    <a:pt x="5" y="32"/>
                    <a:pt x="5" y="33"/>
                    <a:pt x="5" y="33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5" y="36"/>
                    <a:pt x="5" y="36"/>
                  </a:cubicBezTo>
                  <a:cubicBezTo>
                    <a:pt x="5" y="36"/>
                    <a:pt x="5" y="37"/>
                    <a:pt x="5" y="37"/>
                  </a:cubicBezTo>
                  <a:cubicBezTo>
                    <a:pt x="5" y="37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1"/>
                    <a:pt x="5" y="42"/>
                  </a:cubicBezTo>
                  <a:cubicBezTo>
                    <a:pt x="5" y="42"/>
                    <a:pt x="5" y="43"/>
                    <a:pt x="5" y="43"/>
                  </a:cubicBezTo>
                  <a:cubicBezTo>
                    <a:pt x="4" y="43"/>
                    <a:pt x="6" y="45"/>
                    <a:pt x="6" y="45"/>
                  </a:cubicBezTo>
                  <a:cubicBezTo>
                    <a:pt x="6" y="45"/>
                    <a:pt x="7" y="44"/>
                    <a:pt x="8" y="44"/>
                  </a:cubicBezTo>
                  <a:cubicBezTo>
                    <a:pt x="8" y="44"/>
                    <a:pt x="10" y="44"/>
                    <a:pt x="10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7"/>
                    <a:pt x="16" y="58"/>
                  </a:cubicBezTo>
                  <a:cubicBezTo>
                    <a:pt x="15" y="58"/>
                    <a:pt x="14" y="58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2"/>
                    <a:pt x="14" y="64"/>
                    <a:pt x="14" y="64"/>
                  </a:cubicBezTo>
                  <a:cubicBezTo>
                    <a:pt x="14" y="64"/>
                    <a:pt x="14" y="65"/>
                    <a:pt x="13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2" y="72"/>
                    <a:pt x="12" y="72"/>
                  </a:cubicBezTo>
                  <a:cubicBezTo>
                    <a:pt x="12" y="72"/>
                    <a:pt x="15" y="74"/>
                    <a:pt x="15" y="74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6"/>
                    <a:pt x="14" y="77"/>
                  </a:cubicBezTo>
                  <a:cubicBezTo>
                    <a:pt x="14" y="78"/>
                    <a:pt x="14" y="81"/>
                    <a:pt x="14" y="81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3" y="83"/>
                    <a:pt x="14" y="86"/>
                    <a:pt x="14" y="86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3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2" y="100"/>
                  </a:cubicBezTo>
                  <a:cubicBezTo>
                    <a:pt x="12" y="100"/>
                    <a:pt x="11" y="101"/>
                    <a:pt x="11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5"/>
                    <a:pt x="18" y="126"/>
                  </a:cubicBezTo>
                  <a:cubicBezTo>
                    <a:pt x="18" y="126"/>
                    <a:pt x="18" y="126"/>
                    <a:pt x="17" y="125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1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0"/>
                    <a:pt x="11" y="121"/>
                    <a:pt x="11" y="121"/>
                  </a:cubicBezTo>
                  <a:cubicBezTo>
                    <a:pt x="11" y="122"/>
                    <a:pt x="11" y="122"/>
                    <a:pt x="12" y="123"/>
                  </a:cubicBezTo>
                  <a:cubicBezTo>
                    <a:pt x="13" y="124"/>
                    <a:pt x="13" y="124"/>
                    <a:pt x="14" y="124"/>
                  </a:cubicBezTo>
                  <a:cubicBezTo>
                    <a:pt x="14" y="124"/>
                    <a:pt x="14" y="125"/>
                    <a:pt x="15" y="125"/>
                  </a:cubicBezTo>
                  <a:cubicBezTo>
                    <a:pt x="15" y="126"/>
                    <a:pt x="15" y="128"/>
                    <a:pt x="15" y="128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33" y="139"/>
                    <a:pt x="34" y="139"/>
                    <a:pt x="35" y="139"/>
                  </a:cubicBezTo>
                  <a:cubicBezTo>
                    <a:pt x="35" y="139"/>
                    <a:pt x="37" y="139"/>
                    <a:pt x="37" y="139"/>
                  </a:cubicBezTo>
                  <a:cubicBezTo>
                    <a:pt x="37" y="139"/>
                    <a:pt x="38" y="138"/>
                    <a:pt x="38" y="139"/>
                  </a:cubicBezTo>
                  <a:cubicBezTo>
                    <a:pt x="38" y="140"/>
                    <a:pt x="41" y="145"/>
                    <a:pt x="41" y="145"/>
                  </a:cubicBezTo>
                  <a:cubicBezTo>
                    <a:pt x="41" y="145"/>
                    <a:pt x="41" y="146"/>
                    <a:pt x="42" y="147"/>
                  </a:cubicBezTo>
                  <a:cubicBezTo>
                    <a:pt x="43" y="148"/>
                    <a:pt x="45" y="149"/>
                    <a:pt x="45" y="149"/>
                  </a:cubicBezTo>
                  <a:cubicBezTo>
                    <a:pt x="45" y="149"/>
                    <a:pt x="44" y="150"/>
                    <a:pt x="44" y="151"/>
                  </a:cubicBezTo>
                  <a:cubicBezTo>
                    <a:pt x="45" y="152"/>
                    <a:pt x="44" y="152"/>
                    <a:pt x="45" y="152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45" y="153"/>
                    <a:pt x="45" y="154"/>
                  </a:cubicBezTo>
                  <a:cubicBezTo>
                    <a:pt x="46" y="154"/>
                    <a:pt x="46" y="155"/>
                    <a:pt x="46" y="155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5" name="Freeform 6"/>
            <p:cNvSpPr>
              <a:spLocks noEditPoints="1"/>
            </p:cNvSpPr>
            <p:nvPr/>
          </p:nvSpPr>
          <p:spPr bwMode="auto">
            <a:xfrm>
              <a:off x="9535471" y="2991356"/>
              <a:ext cx="155508" cy="284344"/>
            </a:xfrm>
            <a:custGeom>
              <a:avLst/>
              <a:gdLst>
                <a:gd name="T0" fmla="*/ 45 w 85"/>
                <a:gd name="T1" fmla="*/ 154 h 160"/>
                <a:gd name="T2" fmla="*/ 41 w 85"/>
                <a:gd name="T3" fmla="*/ 145 h 160"/>
                <a:gd name="T4" fmla="*/ 15 w 85"/>
                <a:gd name="T5" fmla="*/ 128 h 160"/>
                <a:gd name="T6" fmla="*/ 14 w 85"/>
                <a:gd name="T7" fmla="*/ 121 h 160"/>
                <a:gd name="T8" fmla="*/ 18 w 85"/>
                <a:gd name="T9" fmla="*/ 119 h 160"/>
                <a:gd name="T10" fmla="*/ 12 w 85"/>
                <a:gd name="T11" fmla="*/ 100 h 160"/>
                <a:gd name="T12" fmla="*/ 14 w 85"/>
                <a:gd name="T13" fmla="*/ 93 h 160"/>
                <a:gd name="T14" fmla="*/ 14 w 85"/>
                <a:gd name="T15" fmla="*/ 77 h 160"/>
                <a:gd name="T16" fmla="*/ 11 w 85"/>
                <a:gd name="T17" fmla="*/ 67 h 160"/>
                <a:gd name="T18" fmla="*/ 13 w 85"/>
                <a:gd name="T19" fmla="*/ 58 h 160"/>
                <a:gd name="T20" fmla="*/ 14 w 85"/>
                <a:gd name="T21" fmla="*/ 46 h 160"/>
                <a:gd name="T22" fmla="*/ 4 w 85"/>
                <a:gd name="T23" fmla="*/ 39 h 160"/>
                <a:gd name="T24" fmla="*/ 0 w 85"/>
                <a:gd name="T25" fmla="*/ 27 h 160"/>
                <a:gd name="T26" fmla="*/ 4 w 85"/>
                <a:gd name="T27" fmla="*/ 15 h 160"/>
                <a:gd name="T28" fmla="*/ 16 w 85"/>
                <a:gd name="T29" fmla="*/ 0 h 160"/>
                <a:gd name="T30" fmla="*/ 19 w 85"/>
                <a:gd name="T31" fmla="*/ 8 h 160"/>
                <a:gd name="T32" fmla="*/ 31 w 85"/>
                <a:gd name="T33" fmla="*/ 4 h 160"/>
                <a:gd name="T34" fmla="*/ 42 w 85"/>
                <a:gd name="T35" fmla="*/ 16 h 160"/>
                <a:gd name="T36" fmla="*/ 54 w 85"/>
                <a:gd name="T37" fmla="*/ 30 h 160"/>
                <a:gd name="T38" fmla="*/ 55 w 85"/>
                <a:gd name="T39" fmla="*/ 48 h 160"/>
                <a:gd name="T40" fmla="*/ 52 w 85"/>
                <a:gd name="T41" fmla="*/ 59 h 160"/>
                <a:gd name="T42" fmla="*/ 57 w 85"/>
                <a:gd name="T43" fmla="*/ 73 h 160"/>
                <a:gd name="T44" fmla="*/ 68 w 85"/>
                <a:gd name="T45" fmla="*/ 87 h 160"/>
                <a:gd name="T46" fmla="*/ 77 w 85"/>
                <a:gd name="T47" fmla="*/ 88 h 160"/>
                <a:gd name="T48" fmla="*/ 80 w 85"/>
                <a:gd name="T49" fmla="*/ 107 h 160"/>
                <a:gd name="T50" fmla="*/ 60 w 85"/>
                <a:gd name="T51" fmla="*/ 140 h 160"/>
                <a:gd name="T52" fmla="*/ 61 w 85"/>
                <a:gd name="T53" fmla="*/ 147 h 160"/>
                <a:gd name="T54" fmla="*/ 59 w 85"/>
                <a:gd name="T55" fmla="*/ 154 h 160"/>
                <a:gd name="T56" fmla="*/ 49 w 85"/>
                <a:gd name="T57" fmla="*/ 158 h 160"/>
                <a:gd name="T58" fmla="*/ 57 w 85"/>
                <a:gd name="T59" fmla="*/ 151 h 160"/>
                <a:gd name="T60" fmla="*/ 63 w 85"/>
                <a:gd name="T61" fmla="*/ 149 h 160"/>
                <a:gd name="T62" fmla="*/ 59 w 85"/>
                <a:gd name="T63" fmla="*/ 140 h 160"/>
                <a:gd name="T64" fmla="*/ 75 w 85"/>
                <a:gd name="T65" fmla="*/ 124 h 160"/>
                <a:gd name="T66" fmla="*/ 80 w 85"/>
                <a:gd name="T67" fmla="*/ 91 h 160"/>
                <a:gd name="T68" fmla="*/ 69 w 85"/>
                <a:gd name="T69" fmla="*/ 90 h 160"/>
                <a:gd name="T70" fmla="*/ 65 w 85"/>
                <a:gd name="T71" fmla="*/ 81 h 160"/>
                <a:gd name="T72" fmla="*/ 55 w 85"/>
                <a:gd name="T73" fmla="*/ 68 h 160"/>
                <a:gd name="T74" fmla="*/ 54 w 85"/>
                <a:gd name="T75" fmla="*/ 55 h 160"/>
                <a:gd name="T76" fmla="*/ 54 w 85"/>
                <a:gd name="T77" fmla="*/ 42 h 160"/>
                <a:gd name="T78" fmla="*/ 52 w 85"/>
                <a:gd name="T79" fmla="*/ 26 h 160"/>
                <a:gd name="T80" fmla="*/ 40 w 85"/>
                <a:gd name="T81" fmla="*/ 15 h 160"/>
                <a:gd name="T82" fmla="*/ 24 w 85"/>
                <a:gd name="T83" fmla="*/ 7 h 160"/>
                <a:gd name="T84" fmla="*/ 17 w 85"/>
                <a:gd name="T85" fmla="*/ 5 h 160"/>
                <a:gd name="T86" fmla="*/ 9 w 85"/>
                <a:gd name="T87" fmla="*/ 9 h 160"/>
                <a:gd name="T88" fmla="*/ 4 w 85"/>
                <a:gd name="T89" fmla="*/ 20 h 160"/>
                <a:gd name="T90" fmla="*/ 6 w 85"/>
                <a:gd name="T91" fmla="*/ 32 h 160"/>
                <a:gd name="T92" fmla="*/ 5 w 85"/>
                <a:gd name="T93" fmla="*/ 41 h 160"/>
                <a:gd name="T94" fmla="*/ 15 w 85"/>
                <a:gd name="T95" fmla="*/ 46 h 160"/>
                <a:gd name="T96" fmla="*/ 13 w 85"/>
                <a:gd name="T97" fmla="*/ 59 h 160"/>
                <a:gd name="T98" fmla="*/ 12 w 85"/>
                <a:gd name="T99" fmla="*/ 66 h 160"/>
                <a:gd name="T100" fmla="*/ 15 w 85"/>
                <a:gd name="T101" fmla="*/ 75 h 160"/>
                <a:gd name="T102" fmla="*/ 17 w 85"/>
                <a:gd name="T103" fmla="*/ 92 h 160"/>
                <a:gd name="T104" fmla="*/ 13 w 85"/>
                <a:gd name="T105" fmla="*/ 101 h 160"/>
                <a:gd name="T106" fmla="*/ 18 w 85"/>
                <a:gd name="T107" fmla="*/ 122 h 160"/>
                <a:gd name="T108" fmla="*/ 13 w 85"/>
                <a:gd name="T109" fmla="*/ 120 h 160"/>
                <a:gd name="T110" fmla="*/ 27 w 85"/>
                <a:gd name="T111" fmla="*/ 135 h 160"/>
                <a:gd name="T112" fmla="*/ 38 w 85"/>
                <a:gd name="T113" fmla="*/ 139 h 160"/>
                <a:gd name="T114" fmla="*/ 47 w 85"/>
                <a:gd name="T115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" h="160">
                  <a:moveTo>
                    <a:pt x="52" y="160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49" y="158"/>
                    <a:pt x="49" y="158"/>
                    <a:pt x="49" y="158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5" y="155"/>
                    <a:pt x="45" y="154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4" y="152"/>
                    <a:pt x="44" y="152"/>
                    <a:pt x="44" y="152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4" y="150"/>
                    <a:pt x="44" y="149"/>
                    <a:pt x="45" y="149"/>
                  </a:cubicBezTo>
                  <a:cubicBezTo>
                    <a:pt x="44" y="149"/>
                    <a:pt x="42" y="148"/>
                    <a:pt x="42" y="147"/>
                  </a:cubicBezTo>
                  <a:cubicBezTo>
                    <a:pt x="41" y="147"/>
                    <a:pt x="41" y="145"/>
                    <a:pt x="41" y="145"/>
                  </a:cubicBezTo>
                  <a:cubicBezTo>
                    <a:pt x="40" y="145"/>
                    <a:pt x="38" y="141"/>
                    <a:pt x="38" y="139"/>
                  </a:cubicBezTo>
                  <a:cubicBezTo>
                    <a:pt x="36" y="139"/>
                    <a:pt x="35" y="139"/>
                    <a:pt x="35" y="139"/>
                  </a:cubicBezTo>
                  <a:cubicBezTo>
                    <a:pt x="34" y="139"/>
                    <a:pt x="33" y="139"/>
                    <a:pt x="33" y="139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5" y="128"/>
                    <a:pt x="14" y="126"/>
                    <a:pt x="14" y="125"/>
                  </a:cubicBezTo>
                  <a:cubicBezTo>
                    <a:pt x="14" y="125"/>
                    <a:pt x="14" y="125"/>
                    <a:pt x="14" y="124"/>
                  </a:cubicBezTo>
                  <a:cubicBezTo>
                    <a:pt x="13" y="124"/>
                    <a:pt x="12" y="124"/>
                    <a:pt x="12" y="123"/>
                  </a:cubicBezTo>
                  <a:cubicBezTo>
                    <a:pt x="11" y="123"/>
                    <a:pt x="11" y="122"/>
                    <a:pt x="10" y="121"/>
                  </a:cubicBezTo>
                  <a:cubicBezTo>
                    <a:pt x="10" y="121"/>
                    <a:pt x="10" y="120"/>
                    <a:pt x="10" y="120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0"/>
                    <a:pt x="14" y="121"/>
                    <a:pt x="14" y="121"/>
                  </a:cubicBezTo>
                  <a:cubicBezTo>
                    <a:pt x="15" y="121"/>
                    <a:pt x="15" y="123"/>
                    <a:pt x="15" y="123"/>
                  </a:cubicBezTo>
                  <a:cubicBezTo>
                    <a:pt x="15" y="123"/>
                    <a:pt x="16" y="125"/>
                    <a:pt x="17" y="125"/>
                  </a:cubicBezTo>
                  <a:cubicBezTo>
                    <a:pt x="17" y="125"/>
                    <a:pt x="18" y="125"/>
                    <a:pt x="18" y="125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0" y="108"/>
                    <a:pt x="10" y="108"/>
                    <a:pt x="10" y="108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101"/>
                    <a:pt x="12" y="100"/>
                    <a:pt x="12" y="100"/>
                  </a:cubicBezTo>
                  <a:cubicBezTo>
                    <a:pt x="12" y="100"/>
                    <a:pt x="13" y="99"/>
                    <a:pt x="13" y="99"/>
                  </a:cubicBezTo>
                  <a:cubicBezTo>
                    <a:pt x="13" y="99"/>
                    <a:pt x="13" y="98"/>
                    <a:pt x="13" y="98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94"/>
                    <a:pt x="13" y="93"/>
                    <a:pt x="13" y="93"/>
                  </a:cubicBezTo>
                  <a:cubicBezTo>
                    <a:pt x="13" y="93"/>
                    <a:pt x="13" y="93"/>
                    <a:pt x="14" y="93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5"/>
                    <a:pt x="12" y="83"/>
                    <a:pt x="12" y="83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3" y="81"/>
                    <a:pt x="14" y="78"/>
                    <a:pt x="14" y="77"/>
                  </a:cubicBezTo>
                  <a:cubicBezTo>
                    <a:pt x="14" y="76"/>
                    <a:pt x="14" y="75"/>
                    <a:pt x="14" y="75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1" y="72"/>
                    <a:pt x="11" y="71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2" y="65"/>
                    <a:pt x="13" y="65"/>
                    <a:pt x="13" y="65"/>
                  </a:cubicBezTo>
                  <a:cubicBezTo>
                    <a:pt x="13" y="65"/>
                    <a:pt x="14" y="64"/>
                    <a:pt x="14" y="64"/>
                  </a:cubicBezTo>
                  <a:cubicBezTo>
                    <a:pt x="14" y="63"/>
                    <a:pt x="14" y="62"/>
                    <a:pt x="14" y="61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2" y="59"/>
                    <a:pt x="13" y="58"/>
                  </a:cubicBezTo>
                  <a:cubicBezTo>
                    <a:pt x="14" y="58"/>
                    <a:pt x="15" y="57"/>
                    <a:pt x="15" y="57"/>
                  </a:cubicBezTo>
                  <a:cubicBezTo>
                    <a:pt x="16" y="57"/>
                    <a:pt x="16" y="56"/>
                    <a:pt x="16" y="55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8" y="44"/>
                    <a:pt x="7" y="45"/>
                    <a:pt x="7" y="45"/>
                  </a:cubicBezTo>
                  <a:cubicBezTo>
                    <a:pt x="4" y="44"/>
                    <a:pt x="4" y="43"/>
                    <a:pt x="4" y="43"/>
                  </a:cubicBezTo>
                  <a:cubicBezTo>
                    <a:pt x="5" y="43"/>
                    <a:pt x="5" y="42"/>
                    <a:pt x="5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7"/>
                    <a:pt x="5" y="37"/>
                  </a:cubicBezTo>
                  <a:cubicBezTo>
                    <a:pt x="4" y="36"/>
                    <a:pt x="4" y="35"/>
                    <a:pt x="4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5" y="30"/>
                    <a:pt x="5" y="3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20"/>
                    <a:pt x="3" y="19"/>
                  </a:cubicBezTo>
                  <a:cubicBezTo>
                    <a:pt x="3" y="19"/>
                    <a:pt x="4" y="18"/>
                    <a:pt x="4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6" y="13"/>
                    <a:pt x="7" y="13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5"/>
                  </a:cubicBezTo>
                  <a:cubicBezTo>
                    <a:pt x="18" y="5"/>
                    <a:pt x="17" y="6"/>
                    <a:pt x="17" y="6"/>
                  </a:cubicBezTo>
                  <a:cubicBezTo>
                    <a:pt x="18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6" y="6"/>
                    <a:pt x="27" y="6"/>
                  </a:cubicBezTo>
                  <a:cubicBezTo>
                    <a:pt x="27" y="6"/>
                    <a:pt x="27" y="5"/>
                    <a:pt x="28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6" y="17"/>
                    <a:pt x="48" y="18"/>
                  </a:cubicBezTo>
                  <a:cubicBezTo>
                    <a:pt x="49" y="18"/>
                    <a:pt x="49" y="19"/>
                    <a:pt x="49" y="19"/>
                  </a:cubicBezTo>
                  <a:cubicBezTo>
                    <a:pt x="50" y="21"/>
                    <a:pt x="52" y="23"/>
                    <a:pt x="52" y="23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4" y="28"/>
                    <a:pt x="54" y="29"/>
                  </a:cubicBezTo>
                  <a:cubicBezTo>
                    <a:pt x="54" y="29"/>
                    <a:pt x="54" y="30"/>
                    <a:pt x="54" y="30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40"/>
                    <a:pt x="55" y="40"/>
                  </a:cubicBezTo>
                  <a:cubicBezTo>
                    <a:pt x="55" y="40"/>
                    <a:pt x="55" y="42"/>
                    <a:pt x="55" y="42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5" y="51"/>
                    <a:pt x="56" y="52"/>
                    <a:pt x="56" y="53"/>
                  </a:cubicBezTo>
                  <a:cubicBezTo>
                    <a:pt x="57" y="53"/>
                    <a:pt x="56" y="54"/>
                    <a:pt x="56" y="54"/>
                  </a:cubicBezTo>
                  <a:cubicBezTo>
                    <a:pt x="55" y="55"/>
                    <a:pt x="55" y="55"/>
                    <a:pt x="54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3" y="57"/>
                    <a:pt x="52" y="57"/>
                    <a:pt x="52" y="57"/>
                  </a:cubicBezTo>
                  <a:cubicBezTo>
                    <a:pt x="52" y="57"/>
                    <a:pt x="52" y="58"/>
                    <a:pt x="52" y="59"/>
                  </a:cubicBezTo>
                  <a:cubicBezTo>
                    <a:pt x="53" y="60"/>
                    <a:pt x="55" y="61"/>
                    <a:pt x="55" y="61"/>
                  </a:cubicBezTo>
                  <a:cubicBezTo>
                    <a:pt x="55" y="61"/>
                    <a:pt x="57" y="63"/>
                    <a:pt x="57" y="64"/>
                  </a:cubicBezTo>
                  <a:cubicBezTo>
                    <a:pt x="58" y="64"/>
                    <a:pt x="57" y="65"/>
                    <a:pt x="57" y="66"/>
                  </a:cubicBezTo>
                  <a:cubicBezTo>
                    <a:pt x="57" y="66"/>
                    <a:pt x="57" y="67"/>
                    <a:pt x="55" y="68"/>
                  </a:cubicBezTo>
                  <a:cubicBezTo>
                    <a:pt x="56" y="69"/>
                    <a:pt x="56" y="69"/>
                    <a:pt x="56" y="69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57" y="72"/>
                    <a:pt x="57" y="73"/>
                    <a:pt x="57" y="73"/>
                  </a:cubicBezTo>
                  <a:cubicBezTo>
                    <a:pt x="58" y="74"/>
                    <a:pt x="59" y="76"/>
                    <a:pt x="60" y="76"/>
                  </a:cubicBezTo>
                  <a:cubicBezTo>
                    <a:pt x="60" y="76"/>
                    <a:pt x="61" y="78"/>
                    <a:pt x="61" y="79"/>
                  </a:cubicBezTo>
                  <a:cubicBezTo>
                    <a:pt x="61" y="79"/>
                    <a:pt x="61" y="80"/>
                    <a:pt x="61" y="80"/>
                  </a:cubicBezTo>
                  <a:cubicBezTo>
                    <a:pt x="61" y="80"/>
                    <a:pt x="62" y="80"/>
                    <a:pt x="62" y="80"/>
                  </a:cubicBezTo>
                  <a:cubicBezTo>
                    <a:pt x="63" y="81"/>
                    <a:pt x="65" y="81"/>
                    <a:pt x="65" y="81"/>
                  </a:cubicBezTo>
                  <a:cubicBezTo>
                    <a:pt x="65" y="81"/>
                    <a:pt x="66" y="82"/>
                    <a:pt x="66" y="83"/>
                  </a:cubicBezTo>
                  <a:cubicBezTo>
                    <a:pt x="67" y="84"/>
                    <a:pt x="68" y="86"/>
                    <a:pt x="68" y="87"/>
                  </a:cubicBezTo>
                  <a:cubicBezTo>
                    <a:pt x="68" y="87"/>
                    <a:pt x="68" y="88"/>
                    <a:pt x="68" y="8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90"/>
                    <a:pt x="69" y="89"/>
                    <a:pt x="69" y="89"/>
                  </a:cubicBezTo>
                  <a:cubicBezTo>
                    <a:pt x="69" y="89"/>
                    <a:pt x="70" y="88"/>
                    <a:pt x="70" y="88"/>
                  </a:cubicBezTo>
                  <a:cubicBezTo>
                    <a:pt x="71" y="88"/>
                    <a:pt x="72" y="88"/>
                    <a:pt x="73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6" y="88"/>
                    <a:pt x="76" y="88"/>
                    <a:pt x="77" y="88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1" y="91"/>
                    <a:pt x="81" y="91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3" y="104"/>
                    <a:pt x="81" y="106"/>
                    <a:pt x="80" y="107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2" y="136"/>
                    <a:pt x="61" y="137"/>
                    <a:pt x="61" y="137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59" y="141"/>
                    <a:pt x="59" y="141"/>
                    <a:pt x="59" y="141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58" y="142"/>
                    <a:pt x="58" y="142"/>
                    <a:pt x="58" y="142"/>
                  </a:cubicBezTo>
                  <a:cubicBezTo>
                    <a:pt x="58" y="143"/>
                    <a:pt x="58" y="143"/>
                    <a:pt x="58" y="144"/>
                  </a:cubicBezTo>
                  <a:cubicBezTo>
                    <a:pt x="58" y="144"/>
                    <a:pt x="58" y="144"/>
                    <a:pt x="58" y="145"/>
                  </a:cubicBezTo>
                  <a:cubicBezTo>
                    <a:pt x="58" y="145"/>
                    <a:pt x="59" y="145"/>
                    <a:pt x="59" y="146"/>
                  </a:cubicBezTo>
                  <a:cubicBezTo>
                    <a:pt x="59" y="146"/>
                    <a:pt x="60" y="147"/>
                    <a:pt x="61" y="147"/>
                  </a:cubicBezTo>
                  <a:cubicBezTo>
                    <a:pt x="62" y="148"/>
                    <a:pt x="63" y="148"/>
                    <a:pt x="63" y="148"/>
                  </a:cubicBezTo>
                  <a:cubicBezTo>
                    <a:pt x="64" y="150"/>
                    <a:pt x="64" y="150"/>
                    <a:pt x="64" y="150"/>
                  </a:cubicBezTo>
                  <a:cubicBezTo>
                    <a:pt x="63" y="151"/>
                    <a:pt x="62" y="151"/>
                    <a:pt x="61" y="151"/>
                  </a:cubicBezTo>
                  <a:cubicBezTo>
                    <a:pt x="61" y="151"/>
                    <a:pt x="60" y="151"/>
                    <a:pt x="60" y="151"/>
                  </a:cubicBezTo>
                  <a:cubicBezTo>
                    <a:pt x="59" y="151"/>
                    <a:pt x="59" y="151"/>
                    <a:pt x="58" y="151"/>
                  </a:cubicBezTo>
                  <a:cubicBezTo>
                    <a:pt x="58" y="151"/>
                    <a:pt x="58" y="152"/>
                    <a:pt x="58" y="153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59" y="154"/>
                    <a:pt x="59" y="156"/>
                    <a:pt x="59" y="156"/>
                  </a:cubicBezTo>
                  <a:cubicBezTo>
                    <a:pt x="59" y="156"/>
                    <a:pt x="59" y="157"/>
                    <a:pt x="57" y="158"/>
                  </a:cubicBezTo>
                  <a:cubicBezTo>
                    <a:pt x="56" y="160"/>
                    <a:pt x="56" y="160"/>
                    <a:pt x="56" y="160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52" y="160"/>
                    <a:pt x="52" y="160"/>
                    <a:pt x="52" y="160"/>
                  </a:cubicBezTo>
                  <a:close/>
                  <a:moveTo>
                    <a:pt x="49" y="158"/>
                  </a:moveTo>
                  <a:cubicBezTo>
                    <a:pt x="49" y="158"/>
                    <a:pt x="49" y="158"/>
                    <a:pt x="49" y="158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8" y="157"/>
                    <a:pt x="59" y="156"/>
                    <a:pt x="59" y="156"/>
                  </a:cubicBezTo>
                  <a:cubicBezTo>
                    <a:pt x="59" y="156"/>
                    <a:pt x="58" y="154"/>
                    <a:pt x="58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2"/>
                    <a:pt x="57" y="151"/>
                  </a:cubicBezTo>
                  <a:cubicBezTo>
                    <a:pt x="57" y="151"/>
                    <a:pt x="58" y="150"/>
                    <a:pt x="58" y="150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9" y="150"/>
                    <a:pt x="60" y="150"/>
                    <a:pt x="60" y="150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2" y="151"/>
                    <a:pt x="63" y="150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9"/>
                    <a:pt x="62" y="148"/>
                    <a:pt x="61" y="148"/>
                  </a:cubicBezTo>
                  <a:cubicBezTo>
                    <a:pt x="59" y="147"/>
                    <a:pt x="58" y="146"/>
                    <a:pt x="58" y="146"/>
                  </a:cubicBezTo>
                  <a:cubicBezTo>
                    <a:pt x="58" y="146"/>
                    <a:pt x="58" y="145"/>
                    <a:pt x="58" y="145"/>
                  </a:cubicBezTo>
                  <a:cubicBezTo>
                    <a:pt x="57" y="145"/>
                    <a:pt x="57" y="144"/>
                    <a:pt x="57" y="144"/>
                  </a:cubicBezTo>
                  <a:cubicBezTo>
                    <a:pt x="57" y="143"/>
                    <a:pt x="57" y="142"/>
                    <a:pt x="57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9" y="107"/>
                    <a:pt x="79" y="107"/>
                    <a:pt x="79" y="107"/>
                  </a:cubicBezTo>
                  <a:cubicBezTo>
                    <a:pt x="80" y="106"/>
                    <a:pt x="83" y="104"/>
                    <a:pt x="84" y="104"/>
                  </a:cubicBezTo>
                  <a:cubicBezTo>
                    <a:pt x="84" y="103"/>
                    <a:pt x="84" y="100"/>
                    <a:pt x="83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2"/>
                    <a:pt x="80" y="92"/>
                    <a:pt x="80" y="91"/>
                  </a:cubicBezTo>
                  <a:cubicBezTo>
                    <a:pt x="80" y="91"/>
                    <a:pt x="79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89"/>
                    <a:pt x="76" y="89"/>
                    <a:pt x="75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2" y="88"/>
                    <a:pt x="71" y="88"/>
                    <a:pt x="71" y="89"/>
                  </a:cubicBezTo>
                  <a:cubicBezTo>
                    <a:pt x="70" y="89"/>
                    <a:pt x="70" y="89"/>
                    <a:pt x="69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8" y="91"/>
                    <a:pt x="68" y="90"/>
                    <a:pt x="68" y="90"/>
                  </a:cubicBezTo>
                  <a:cubicBezTo>
                    <a:pt x="68" y="90"/>
                    <a:pt x="68" y="90"/>
                    <a:pt x="67" y="90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88"/>
                    <a:pt x="67" y="87"/>
                    <a:pt x="67" y="87"/>
                  </a:cubicBezTo>
                  <a:cubicBezTo>
                    <a:pt x="67" y="86"/>
                    <a:pt x="66" y="84"/>
                    <a:pt x="66" y="83"/>
                  </a:cubicBezTo>
                  <a:cubicBezTo>
                    <a:pt x="65" y="82"/>
                    <a:pt x="65" y="82"/>
                    <a:pt x="65" y="81"/>
                  </a:cubicBezTo>
                  <a:cubicBezTo>
                    <a:pt x="65" y="81"/>
                    <a:pt x="63" y="81"/>
                    <a:pt x="63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0" y="80"/>
                    <a:pt x="60" y="79"/>
                    <a:pt x="61" y="78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6"/>
                    <a:pt x="56" y="66"/>
                  </a:cubicBezTo>
                  <a:cubicBezTo>
                    <a:pt x="57" y="65"/>
                    <a:pt x="57" y="64"/>
                    <a:pt x="57" y="64"/>
                  </a:cubicBezTo>
                  <a:cubicBezTo>
                    <a:pt x="57" y="64"/>
                    <a:pt x="55" y="62"/>
                    <a:pt x="54" y="62"/>
                  </a:cubicBezTo>
                  <a:cubicBezTo>
                    <a:pt x="54" y="62"/>
                    <a:pt x="52" y="60"/>
                    <a:pt x="52" y="59"/>
                  </a:cubicBezTo>
                  <a:cubicBezTo>
                    <a:pt x="51" y="58"/>
                    <a:pt x="51" y="57"/>
                    <a:pt x="51" y="57"/>
                  </a:cubicBezTo>
                  <a:cubicBezTo>
                    <a:pt x="52" y="56"/>
                    <a:pt x="52" y="56"/>
                    <a:pt x="53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5" y="54"/>
                    <a:pt x="55" y="54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1"/>
                    <a:pt x="54" y="40"/>
                    <a:pt x="54" y="40"/>
                  </a:cubicBezTo>
                  <a:cubicBezTo>
                    <a:pt x="54" y="39"/>
                    <a:pt x="55" y="38"/>
                    <a:pt x="55" y="3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3" y="29"/>
                  </a:cubicBezTo>
                  <a:cubicBezTo>
                    <a:pt x="53" y="28"/>
                    <a:pt x="52" y="26"/>
                    <a:pt x="52" y="26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49" y="21"/>
                    <a:pt x="49" y="21"/>
                  </a:cubicBezTo>
                  <a:cubicBezTo>
                    <a:pt x="49" y="20"/>
                    <a:pt x="48" y="20"/>
                    <a:pt x="48" y="20"/>
                  </a:cubicBezTo>
                  <a:cubicBezTo>
                    <a:pt x="48" y="19"/>
                    <a:pt x="48" y="19"/>
                    <a:pt x="47" y="19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7" y="6"/>
                    <a:pt x="27" y="6"/>
                  </a:cubicBezTo>
                  <a:cubicBezTo>
                    <a:pt x="27" y="7"/>
                    <a:pt x="24" y="7"/>
                    <a:pt x="24" y="7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7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4" y="0"/>
                    <a:pt x="14" y="0"/>
                  </a:cubicBezTo>
                  <a:cubicBezTo>
                    <a:pt x="14" y="1"/>
                    <a:pt x="12" y="2"/>
                    <a:pt x="11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3"/>
                    <a:pt x="7" y="13"/>
                  </a:cubicBezTo>
                  <a:cubicBezTo>
                    <a:pt x="7" y="14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4" y="20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1"/>
                    <a:pt x="6" y="32"/>
                  </a:cubicBezTo>
                  <a:cubicBezTo>
                    <a:pt x="6" y="32"/>
                    <a:pt x="5" y="33"/>
                    <a:pt x="5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5" y="36"/>
                    <a:pt x="6" y="37"/>
                    <a:pt x="6" y="37"/>
                  </a:cubicBezTo>
                  <a:cubicBezTo>
                    <a:pt x="6" y="38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3"/>
                    <a:pt x="5" y="43"/>
                  </a:cubicBezTo>
                  <a:cubicBezTo>
                    <a:pt x="5" y="43"/>
                    <a:pt x="6" y="44"/>
                    <a:pt x="7" y="44"/>
                  </a:cubicBezTo>
                  <a:cubicBezTo>
                    <a:pt x="7" y="44"/>
                    <a:pt x="7" y="44"/>
                    <a:pt x="8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5"/>
                    <a:pt x="16" y="55"/>
                  </a:cubicBezTo>
                  <a:cubicBezTo>
                    <a:pt x="16" y="56"/>
                    <a:pt x="16" y="58"/>
                    <a:pt x="16" y="58"/>
                  </a:cubicBezTo>
                  <a:cubicBezTo>
                    <a:pt x="15" y="58"/>
                    <a:pt x="14" y="59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4"/>
                    <a:pt x="15" y="64"/>
                  </a:cubicBezTo>
                  <a:cubicBezTo>
                    <a:pt x="14" y="64"/>
                    <a:pt x="14" y="65"/>
                    <a:pt x="14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2" y="72"/>
                    <a:pt x="12" y="72"/>
                    <a:pt x="15" y="73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5" y="75"/>
                    <a:pt x="15" y="76"/>
                    <a:pt x="15" y="77"/>
                  </a:cubicBezTo>
                  <a:cubicBezTo>
                    <a:pt x="15" y="78"/>
                    <a:pt x="14" y="81"/>
                    <a:pt x="14" y="81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4" y="84"/>
                    <a:pt x="14" y="86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4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6"/>
                    <a:pt x="18" y="126"/>
                  </a:cubicBezTo>
                  <a:cubicBezTo>
                    <a:pt x="18" y="126"/>
                    <a:pt x="17" y="126"/>
                    <a:pt x="17" y="126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2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1"/>
                    <a:pt x="11" y="121"/>
                    <a:pt x="11" y="121"/>
                  </a:cubicBezTo>
                  <a:cubicBezTo>
                    <a:pt x="11" y="121"/>
                    <a:pt x="12" y="122"/>
                    <a:pt x="12" y="123"/>
                  </a:cubicBezTo>
                  <a:cubicBezTo>
                    <a:pt x="13" y="123"/>
                    <a:pt x="14" y="124"/>
                    <a:pt x="14" y="124"/>
                  </a:cubicBezTo>
                  <a:cubicBezTo>
                    <a:pt x="14" y="124"/>
                    <a:pt x="15" y="125"/>
                    <a:pt x="15" y="125"/>
                  </a:cubicBezTo>
                  <a:cubicBezTo>
                    <a:pt x="15" y="125"/>
                    <a:pt x="16" y="128"/>
                    <a:pt x="16" y="128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8"/>
                    <a:pt x="33" y="138"/>
                    <a:pt x="33" y="138"/>
                  </a:cubicBezTo>
                  <a:cubicBezTo>
                    <a:pt x="33" y="138"/>
                    <a:pt x="34" y="138"/>
                    <a:pt x="35" y="13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35" y="138"/>
                    <a:pt x="37" y="139"/>
                    <a:pt x="37" y="139"/>
                  </a:cubicBezTo>
                  <a:cubicBezTo>
                    <a:pt x="37" y="139"/>
                    <a:pt x="38" y="139"/>
                    <a:pt x="38" y="139"/>
                  </a:cubicBezTo>
                  <a:cubicBezTo>
                    <a:pt x="38" y="140"/>
                    <a:pt x="40" y="143"/>
                    <a:pt x="41" y="145"/>
                  </a:cubicBezTo>
                  <a:cubicBezTo>
                    <a:pt x="41" y="145"/>
                    <a:pt x="42" y="146"/>
                    <a:pt x="42" y="147"/>
                  </a:cubicBezTo>
                  <a:cubicBezTo>
                    <a:pt x="43" y="147"/>
                    <a:pt x="45" y="148"/>
                    <a:pt x="45" y="148"/>
                  </a:cubicBezTo>
                  <a:cubicBezTo>
                    <a:pt x="45" y="149"/>
                    <a:pt x="45" y="150"/>
                    <a:pt x="45" y="151"/>
                  </a:cubicBezTo>
                  <a:cubicBezTo>
                    <a:pt x="45" y="151"/>
                    <a:pt x="45" y="151"/>
                    <a:pt x="45" y="152"/>
                  </a:cubicBezTo>
                  <a:cubicBezTo>
                    <a:pt x="45" y="153"/>
                    <a:pt x="46" y="153"/>
                    <a:pt x="46" y="153"/>
                  </a:cubicBezTo>
                  <a:cubicBezTo>
                    <a:pt x="46" y="154"/>
                    <a:pt x="47" y="155"/>
                    <a:pt x="47" y="155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6" name="Freeform 84"/>
            <p:cNvSpPr>
              <a:spLocks/>
            </p:cNvSpPr>
            <p:nvPr/>
          </p:nvSpPr>
          <p:spPr bwMode="auto">
            <a:xfrm>
              <a:off x="9463901" y="2913418"/>
              <a:ext cx="142254" cy="157588"/>
            </a:xfrm>
            <a:custGeom>
              <a:avLst/>
              <a:gdLst>
                <a:gd name="T0" fmla="*/ 46 w 78"/>
                <a:gd name="T1" fmla="*/ 88 h 89"/>
                <a:gd name="T2" fmla="*/ 44 w 78"/>
                <a:gd name="T3" fmla="*/ 86 h 89"/>
                <a:gd name="T4" fmla="*/ 44 w 78"/>
                <a:gd name="T5" fmla="*/ 81 h 89"/>
                <a:gd name="T6" fmla="*/ 44 w 78"/>
                <a:gd name="T7" fmla="*/ 77 h 89"/>
                <a:gd name="T8" fmla="*/ 42 w 78"/>
                <a:gd name="T9" fmla="*/ 73 h 89"/>
                <a:gd name="T10" fmla="*/ 39 w 78"/>
                <a:gd name="T11" fmla="*/ 69 h 89"/>
                <a:gd name="T12" fmla="*/ 43 w 78"/>
                <a:gd name="T13" fmla="*/ 64 h 89"/>
                <a:gd name="T14" fmla="*/ 44 w 78"/>
                <a:gd name="T15" fmla="*/ 59 h 89"/>
                <a:gd name="T16" fmla="*/ 47 w 78"/>
                <a:gd name="T17" fmla="*/ 55 h 89"/>
                <a:gd name="T18" fmla="*/ 50 w 78"/>
                <a:gd name="T19" fmla="*/ 49 h 89"/>
                <a:gd name="T20" fmla="*/ 55 w 78"/>
                <a:gd name="T21" fmla="*/ 44 h 89"/>
                <a:gd name="T22" fmla="*/ 56 w 78"/>
                <a:gd name="T23" fmla="*/ 47 h 89"/>
                <a:gd name="T24" fmla="*/ 57 w 78"/>
                <a:gd name="T25" fmla="*/ 51 h 89"/>
                <a:gd name="T26" fmla="*/ 59 w 78"/>
                <a:gd name="T27" fmla="*/ 54 h 89"/>
                <a:gd name="T28" fmla="*/ 66 w 78"/>
                <a:gd name="T29" fmla="*/ 50 h 89"/>
                <a:gd name="T30" fmla="*/ 68 w 78"/>
                <a:gd name="T31" fmla="*/ 48 h 89"/>
                <a:gd name="T32" fmla="*/ 67 w 78"/>
                <a:gd name="T33" fmla="*/ 41 h 89"/>
                <a:gd name="T34" fmla="*/ 70 w 78"/>
                <a:gd name="T35" fmla="*/ 36 h 89"/>
                <a:gd name="T36" fmla="*/ 78 w 78"/>
                <a:gd name="T37" fmla="*/ 31 h 89"/>
                <a:gd name="T38" fmla="*/ 71 w 78"/>
                <a:gd name="T39" fmla="*/ 25 h 89"/>
                <a:gd name="T40" fmla="*/ 62 w 78"/>
                <a:gd name="T41" fmla="*/ 20 h 89"/>
                <a:gd name="T42" fmla="*/ 57 w 78"/>
                <a:gd name="T43" fmla="*/ 17 h 89"/>
                <a:gd name="T44" fmla="*/ 50 w 78"/>
                <a:gd name="T45" fmla="*/ 19 h 89"/>
                <a:gd name="T46" fmla="*/ 46 w 78"/>
                <a:gd name="T47" fmla="*/ 17 h 89"/>
                <a:gd name="T48" fmla="*/ 40 w 78"/>
                <a:gd name="T49" fmla="*/ 14 h 89"/>
                <a:gd name="T50" fmla="*/ 38 w 78"/>
                <a:gd name="T51" fmla="*/ 10 h 89"/>
                <a:gd name="T52" fmla="*/ 33 w 78"/>
                <a:gd name="T53" fmla="*/ 7 h 89"/>
                <a:gd name="T54" fmla="*/ 26 w 78"/>
                <a:gd name="T55" fmla="*/ 5 h 89"/>
                <a:gd name="T56" fmla="*/ 25 w 78"/>
                <a:gd name="T57" fmla="*/ 0 h 89"/>
                <a:gd name="T58" fmla="*/ 20 w 78"/>
                <a:gd name="T59" fmla="*/ 2 h 89"/>
                <a:gd name="T60" fmla="*/ 17 w 78"/>
                <a:gd name="T61" fmla="*/ 0 h 89"/>
                <a:gd name="T62" fmla="*/ 14 w 78"/>
                <a:gd name="T63" fmla="*/ 4 h 89"/>
                <a:gd name="T64" fmla="*/ 17 w 78"/>
                <a:gd name="T65" fmla="*/ 6 h 89"/>
                <a:gd name="T66" fmla="*/ 19 w 78"/>
                <a:gd name="T67" fmla="*/ 10 h 89"/>
                <a:gd name="T68" fmla="*/ 20 w 78"/>
                <a:gd name="T69" fmla="*/ 14 h 89"/>
                <a:gd name="T70" fmla="*/ 17 w 78"/>
                <a:gd name="T71" fmla="*/ 14 h 89"/>
                <a:gd name="T72" fmla="*/ 12 w 78"/>
                <a:gd name="T73" fmla="*/ 12 h 89"/>
                <a:gd name="T74" fmla="*/ 8 w 78"/>
                <a:gd name="T75" fmla="*/ 20 h 89"/>
                <a:gd name="T76" fmla="*/ 7 w 78"/>
                <a:gd name="T77" fmla="*/ 28 h 89"/>
                <a:gd name="T78" fmla="*/ 0 w 78"/>
                <a:gd name="T79" fmla="*/ 32 h 89"/>
                <a:gd name="T80" fmla="*/ 3 w 78"/>
                <a:gd name="T81" fmla="*/ 40 h 89"/>
                <a:gd name="T82" fmla="*/ 4 w 78"/>
                <a:gd name="T83" fmla="*/ 46 h 89"/>
                <a:gd name="T84" fmla="*/ 7 w 78"/>
                <a:gd name="T85" fmla="*/ 49 h 89"/>
                <a:gd name="T86" fmla="*/ 5 w 78"/>
                <a:gd name="T87" fmla="*/ 54 h 89"/>
                <a:gd name="T88" fmla="*/ 3 w 78"/>
                <a:gd name="T89" fmla="*/ 57 h 89"/>
                <a:gd name="T90" fmla="*/ 5 w 78"/>
                <a:gd name="T91" fmla="*/ 61 h 89"/>
                <a:gd name="T92" fmla="*/ 12 w 78"/>
                <a:gd name="T93" fmla="*/ 60 h 89"/>
                <a:gd name="T94" fmla="*/ 13 w 78"/>
                <a:gd name="T95" fmla="*/ 57 h 89"/>
                <a:gd name="T96" fmla="*/ 16 w 78"/>
                <a:gd name="T97" fmla="*/ 60 h 89"/>
                <a:gd name="T98" fmla="*/ 14 w 78"/>
                <a:gd name="T99" fmla="*/ 61 h 89"/>
                <a:gd name="T100" fmla="*/ 12 w 78"/>
                <a:gd name="T101" fmla="*/ 63 h 89"/>
                <a:gd name="T102" fmla="*/ 8 w 78"/>
                <a:gd name="T103" fmla="*/ 65 h 89"/>
                <a:gd name="T104" fmla="*/ 13 w 78"/>
                <a:gd name="T105" fmla="*/ 65 h 89"/>
                <a:gd name="T106" fmla="*/ 17 w 78"/>
                <a:gd name="T107" fmla="*/ 69 h 89"/>
                <a:gd name="T108" fmla="*/ 25 w 78"/>
                <a:gd name="T109" fmla="*/ 71 h 89"/>
                <a:gd name="T110" fmla="*/ 30 w 78"/>
                <a:gd name="T111" fmla="*/ 75 h 89"/>
                <a:gd name="T112" fmla="*/ 31 w 78"/>
                <a:gd name="T113" fmla="*/ 77 h 89"/>
                <a:gd name="T114" fmla="*/ 34 w 78"/>
                <a:gd name="T115" fmla="*/ 80 h 89"/>
                <a:gd name="T116" fmla="*/ 36 w 78"/>
                <a:gd name="T117" fmla="*/ 84 h 89"/>
                <a:gd name="T118" fmla="*/ 40 w 78"/>
                <a:gd name="T119" fmla="*/ 8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8" h="89">
                  <a:moveTo>
                    <a:pt x="42" y="87"/>
                  </a:moveTo>
                  <a:cubicBezTo>
                    <a:pt x="42" y="87"/>
                    <a:pt x="47" y="89"/>
                    <a:pt x="46" y="89"/>
                  </a:cubicBezTo>
                  <a:cubicBezTo>
                    <a:pt x="46" y="89"/>
                    <a:pt x="46" y="89"/>
                    <a:pt x="46" y="88"/>
                  </a:cubicBezTo>
                  <a:cubicBezTo>
                    <a:pt x="46" y="88"/>
                    <a:pt x="45" y="89"/>
                    <a:pt x="45" y="89"/>
                  </a:cubicBezTo>
                  <a:cubicBezTo>
                    <a:pt x="45" y="89"/>
                    <a:pt x="43" y="87"/>
                    <a:pt x="44" y="87"/>
                  </a:cubicBezTo>
                  <a:cubicBezTo>
                    <a:pt x="44" y="87"/>
                    <a:pt x="44" y="86"/>
                    <a:pt x="44" y="86"/>
                  </a:cubicBezTo>
                  <a:cubicBezTo>
                    <a:pt x="44" y="85"/>
                    <a:pt x="43" y="84"/>
                    <a:pt x="43" y="84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44" y="83"/>
                    <a:pt x="44" y="81"/>
                    <a:pt x="44" y="81"/>
                  </a:cubicBezTo>
                  <a:cubicBezTo>
                    <a:pt x="44" y="81"/>
                    <a:pt x="44" y="80"/>
                    <a:pt x="44" y="80"/>
                  </a:cubicBezTo>
                  <a:cubicBezTo>
                    <a:pt x="44" y="80"/>
                    <a:pt x="43" y="79"/>
                    <a:pt x="43" y="79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6"/>
                    <a:pt x="44" y="76"/>
                  </a:cubicBezTo>
                  <a:cubicBezTo>
                    <a:pt x="44" y="75"/>
                    <a:pt x="44" y="74"/>
                    <a:pt x="44" y="7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3" y="64"/>
                    <a:pt x="43" y="64"/>
                  </a:cubicBezTo>
                  <a:cubicBezTo>
                    <a:pt x="43" y="63"/>
                    <a:pt x="43" y="62"/>
                    <a:pt x="43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6" y="57"/>
                    <a:pt x="46" y="57"/>
                  </a:cubicBezTo>
                  <a:cubicBezTo>
                    <a:pt x="46" y="56"/>
                    <a:pt x="47" y="55"/>
                    <a:pt x="47" y="55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48"/>
                    <a:pt x="53" y="44"/>
                    <a:pt x="53" y="44"/>
                  </a:cubicBezTo>
                  <a:cubicBezTo>
                    <a:pt x="53" y="44"/>
                    <a:pt x="55" y="44"/>
                    <a:pt x="55" y="44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8"/>
                    <a:pt x="56" y="49"/>
                  </a:cubicBezTo>
                  <a:cubicBezTo>
                    <a:pt x="56" y="49"/>
                    <a:pt x="56" y="50"/>
                    <a:pt x="56" y="50"/>
                  </a:cubicBezTo>
                  <a:cubicBezTo>
                    <a:pt x="56" y="50"/>
                    <a:pt x="57" y="51"/>
                    <a:pt x="57" y="51"/>
                  </a:cubicBezTo>
                  <a:cubicBezTo>
                    <a:pt x="57" y="52"/>
                    <a:pt x="58" y="53"/>
                    <a:pt x="58" y="53"/>
                  </a:cubicBezTo>
                  <a:cubicBezTo>
                    <a:pt x="58" y="53"/>
                    <a:pt x="58" y="53"/>
                    <a:pt x="59" y="5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61" y="53"/>
                    <a:pt x="61" y="53"/>
                    <a:pt x="61" y="53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6" y="50"/>
                    <a:pt x="66" y="50"/>
                  </a:cubicBezTo>
                  <a:cubicBezTo>
                    <a:pt x="66" y="50"/>
                    <a:pt x="67" y="48"/>
                    <a:pt x="67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7" y="46"/>
                    <a:pt x="69" y="44"/>
                    <a:pt x="68" y="42"/>
                  </a:cubicBezTo>
                  <a:cubicBezTo>
                    <a:pt x="68" y="42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5" y="39"/>
                    <a:pt x="62" y="38"/>
                    <a:pt x="63" y="38"/>
                  </a:cubicBezTo>
                  <a:cubicBezTo>
                    <a:pt x="64" y="36"/>
                    <a:pt x="68" y="37"/>
                    <a:pt x="70" y="36"/>
                  </a:cubicBezTo>
                  <a:cubicBezTo>
                    <a:pt x="71" y="36"/>
                    <a:pt x="71" y="34"/>
                    <a:pt x="72" y="33"/>
                  </a:cubicBezTo>
                  <a:cubicBezTo>
                    <a:pt x="73" y="33"/>
                    <a:pt x="75" y="34"/>
                    <a:pt x="75" y="32"/>
                  </a:cubicBezTo>
                  <a:cubicBezTo>
                    <a:pt x="75" y="30"/>
                    <a:pt x="77" y="30"/>
                    <a:pt x="78" y="3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7" y="29"/>
                    <a:pt x="74" y="27"/>
                    <a:pt x="73" y="26"/>
                  </a:cubicBezTo>
                  <a:cubicBezTo>
                    <a:pt x="73" y="26"/>
                    <a:pt x="73" y="25"/>
                    <a:pt x="71" y="25"/>
                  </a:cubicBezTo>
                  <a:cubicBezTo>
                    <a:pt x="70" y="25"/>
                    <a:pt x="68" y="23"/>
                    <a:pt x="68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23"/>
                    <a:pt x="62" y="20"/>
                    <a:pt x="62" y="20"/>
                  </a:cubicBezTo>
                  <a:cubicBezTo>
                    <a:pt x="61" y="20"/>
                    <a:pt x="58" y="19"/>
                    <a:pt x="58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7" y="17"/>
                    <a:pt x="57" y="17"/>
                  </a:cubicBezTo>
                  <a:cubicBezTo>
                    <a:pt x="56" y="17"/>
                    <a:pt x="55" y="18"/>
                    <a:pt x="55" y="18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50" y="19"/>
                    <a:pt x="50" y="19"/>
                  </a:cubicBezTo>
                  <a:cubicBezTo>
                    <a:pt x="49" y="18"/>
                    <a:pt x="48" y="16"/>
                    <a:pt x="48" y="16"/>
                  </a:cubicBezTo>
                  <a:cubicBezTo>
                    <a:pt x="48" y="16"/>
                    <a:pt x="48" y="16"/>
                    <a:pt x="47" y="16"/>
                  </a:cubicBezTo>
                  <a:cubicBezTo>
                    <a:pt x="46" y="17"/>
                    <a:pt x="48" y="18"/>
                    <a:pt x="46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8" y="12"/>
                    <a:pt x="38" y="12"/>
                  </a:cubicBezTo>
                  <a:cubicBezTo>
                    <a:pt x="38" y="12"/>
                    <a:pt x="38" y="10"/>
                    <a:pt x="38" y="10"/>
                  </a:cubicBezTo>
                  <a:cubicBezTo>
                    <a:pt x="37" y="10"/>
                    <a:pt x="34" y="9"/>
                    <a:pt x="34" y="9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7"/>
                    <a:pt x="30" y="6"/>
                    <a:pt x="30" y="6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4" y="2"/>
                    <a:pt x="24" y="2"/>
                  </a:cubicBezTo>
                  <a:cubicBezTo>
                    <a:pt x="25" y="2"/>
                    <a:pt x="25" y="0"/>
                    <a:pt x="2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1" y="1"/>
                    <a:pt x="21" y="1"/>
                  </a:cubicBezTo>
                  <a:cubicBezTo>
                    <a:pt x="21" y="1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4"/>
                    <a:pt x="14" y="4"/>
                  </a:cubicBezTo>
                  <a:cubicBezTo>
                    <a:pt x="14" y="4"/>
                    <a:pt x="16" y="4"/>
                    <a:pt x="16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1" y="58"/>
                    <a:pt x="12" y="58"/>
                  </a:cubicBezTo>
                  <a:cubicBezTo>
                    <a:pt x="12" y="57"/>
                    <a:pt x="13" y="57"/>
                    <a:pt x="13" y="57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60"/>
                    <a:pt x="14" y="61"/>
                    <a:pt x="14" y="61"/>
                  </a:cubicBezTo>
                  <a:cubicBezTo>
                    <a:pt x="14" y="61"/>
                    <a:pt x="14" y="64"/>
                    <a:pt x="14" y="64"/>
                  </a:cubicBezTo>
                  <a:cubicBezTo>
                    <a:pt x="14" y="64"/>
                    <a:pt x="14" y="65"/>
                    <a:pt x="13" y="64"/>
                  </a:cubicBezTo>
                  <a:cubicBezTo>
                    <a:pt x="13" y="64"/>
                    <a:pt x="12" y="63"/>
                    <a:pt x="12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4"/>
                    <a:pt x="8" y="65"/>
                  </a:cubicBezTo>
                  <a:cubicBezTo>
                    <a:pt x="9" y="65"/>
                    <a:pt x="10" y="65"/>
                    <a:pt x="10" y="65"/>
                  </a:cubicBezTo>
                  <a:cubicBezTo>
                    <a:pt x="10" y="65"/>
                    <a:pt x="12" y="65"/>
                    <a:pt x="12" y="65"/>
                  </a:cubicBezTo>
                  <a:cubicBezTo>
                    <a:pt x="12" y="65"/>
                    <a:pt x="12" y="65"/>
                    <a:pt x="13" y="65"/>
                  </a:cubicBezTo>
                  <a:cubicBezTo>
                    <a:pt x="13" y="65"/>
                    <a:pt x="15" y="65"/>
                    <a:pt x="15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5" y="71"/>
                    <a:pt x="26" y="73"/>
                    <a:pt x="27" y="73"/>
                  </a:cubicBezTo>
                  <a:cubicBezTo>
                    <a:pt x="27" y="73"/>
                    <a:pt x="28" y="75"/>
                    <a:pt x="28" y="75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1" y="75"/>
                    <a:pt x="31" y="75"/>
                    <a:pt x="31" y="75"/>
                  </a:cubicBezTo>
                  <a:cubicBezTo>
                    <a:pt x="31" y="75"/>
                    <a:pt x="32" y="76"/>
                    <a:pt x="32" y="76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4" y="79"/>
                    <a:pt x="34" y="79"/>
                    <a:pt x="34" y="79"/>
                  </a:cubicBezTo>
                  <a:cubicBezTo>
                    <a:pt x="34" y="79"/>
                    <a:pt x="34" y="79"/>
                    <a:pt x="34" y="80"/>
                  </a:cubicBezTo>
                  <a:cubicBezTo>
                    <a:pt x="34" y="80"/>
                    <a:pt x="35" y="82"/>
                    <a:pt x="35" y="82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5" y="83"/>
                    <a:pt x="36" y="83"/>
                    <a:pt x="36" y="84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7" y="85"/>
                    <a:pt x="39" y="85"/>
                    <a:pt x="39" y="85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1" y="87"/>
                    <a:pt x="41" y="87"/>
                    <a:pt x="41" y="87"/>
                  </a:cubicBezTo>
                  <a:lnTo>
                    <a:pt x="42" y="87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7" name="Freeform 193"/>
            <p:cNvSpPr>
              <a:spLocks/>
            </p:cNvSpPr>
            <p:nvPr/>
          </p:nvSpPr>
          <p:spPr bwMode="auto">
            <a:xfrm>
              <a:off x="9630012" y="2987930"/>
              <a:ext cx="194385" cy="165296"/>
            </a:xfrm>
            <a:custGeom>
              <a:avLst/>
              <a:gdLst>
                <a:gd name="T0" fmla="*/ 19 w 106"/>
                <a:gd name="T1" fmla="*/ 90 h 93"/>
                <a:gd name="T2" fmla="*/ 16 w 106"/>
                <a:gd name="T3" fmla="*/ 91 h 93"/>
                <a:gd name="T4" fmla="*/ 14 w 106"/>
                <a:gd name="T5" fmla="*/ 85 h 93"/>
                <a:gd name="T6" fmla="*/ 10 w 106"/>
                <a:gd name="T7" fmla="*/ 83 h 93"/>
                <a:gd name="T8" fmla="*/ 9 w 106"/>
                <a:gd name="T9" fmla="*/ 81 h 93"/>
                <a:gd name="T10" fmla="*/ 5 w 106"/>
                <a:gd name="T11" fmla="*/ 75 h 93"/>
                <a:gd name="T12" fmla="*/ 4 w 106"/>
                <a:gd name="T13" fmla="*/ 72 h 93"/>
                <a:gd name="T14" fmla="*/ 5 w 106"/>
                <a:gd name="T15" fmla="*/ 68 h 93"/>
                <a:gd name="T16" fmla="*/ 3 w 106"/>
                <a:gd name="T17" fmla="*/ 64 h 93"/>
                <a:gd name="T18" fmla="*/ 0 w 106"/>
                <a:gd name="T19" fmla="*/ 59 h 93"/>
                <a:gd name="T20" fmla="*/ 3 w 106"/>
                <a:gd name="T21" fmla="*/ 56 h 93"/>
                <a:gd name="T22" fmla="*/ 2 w 106"/>
                <a:gd name="T23" fmla="*/ 53 h 93"/>
                <a:gd name="T24" fmla="*/ 2 w 106"/>
                <a:gd name="T25" fmla="*/ 49 h 93"/>
                <a:gd name="T26" fmla="*/ 2 w 106"/>
                <a:gd name="T27" fmla="*/ 44 h 93"/>
                <a:gd name="T28" fmla="*/ 3 w 106"/>
                <a:gd name="T29" fmla="*/ 39 h 93"/>
                <a:gd name="T30" fmla="*/ 9 w 106"/>
                <a:gd name="T31" fmla="*/ 39 h 93"/>
                <a:gd name="T32" fmla="*/ 11 w 106"/>
                <a:gd name="T33" fmla="*/ 27 h 93"/>
                <a:gd name="T34" fmla="*/ 23 w 106"/>
                <a:gd name="T35" fmla="*/ 18 h 93"/>
                <a:gd name="T36" fmla="*/ 26 w 106"/>
                <a:gd name="T37" fmla="*/ 21 h 93"/>
                <a:gd name="T38" fmla="*/ 31 w 106"/>
                <a:gd name="T39" fmla="*/ 18 h 93"/>
                <a:gd name="T40" fmla="*/ 42 w 106"/>
                <a:gd name="T41" fmla="*/ 10 h 93"/>
                <a:gd name="T42" fmla="*/ 46 w 106"/>
                <a:gd name="T43" fmla="*/ 11 h 93"/>
                <a:gd name="T44" fmla="*/ 52 w 106"/>
                <a:gd name="T45" fmla="*/ 6 h 93"/>
                <a:gd name="T46" fmla="*/ 57 w 106"/>
                <a:gd name="T47" fmla="*/ 4 h 93"/>
                <a:gd name="T48" fmla="*/ 62 w 106"/>
                <a:gd name="T49" fmla="*/ 3 h 93"/>
                <a:gd name="T50" fmla="*/ 68 w 106"/>
                <a:gd name="T51" fmla="*/ 1 h 93"/>
                <a:gd name="T52" fmla="*/ 73 w 106"/>
                <a:gd name="T53" fmla="*/ 0 h 93"/>
                <a:gd name="T54" fmla="*/ 94 w 106"/>
                <a:gd name="T55" fmla="*/ 15 h 93"/>
                <a:gd name="T56" fmla="*/ 105 w 106"/>
                <a:gd name="T57" fmla="*/ 30 h 93"/>
                <a:gd name="T58" fmla="*/ 106 w 106"/>
                <a:gd name="T59" fmla="*/ 48 h 93"/>
                <a:gd name="T60" fmla="*/ 97 w 106"/>
                <a:gd name="T61" fmla="*/ 51 h 93"/>
                <a:gd name="T62" fmla="*/ 93 w 106"/>
                <a:gd name="T63" fmla="*/ 64 h 93"/>
                <a:gd name="T64" fmla="*/ 72 w 106"/>
                <a:gd name="T65" fmla="*/ 68 h 93"/>
                <a:gd name="T66" fmla="*/ 63 w 106"/>
                <a:gd name="T67" fmla="*/ 76 h 93"/>
                <a:gd name="T68" fmla="*/ 53 w 106"/>
                <a:gd name="T69" fmla="*/ 85 h 93"/>
                <a:gd name="T70" fmla="*/ 41 w 106"/>
                <a:gd name="T71" fmla="*/ 87 h 93"/>
                <a:gd name="T72" fmla="*/ 29 w 106"/>
                <a:gd name="T73" fmla="*/ 90 h 93"/>
                <a:gd name="T74" fmla="*/ 28 w 106"/>
                <a:gd name="T75" fmla="*/ 93 h 93"/>
                <a:gd name="T76" fmla="*/ 27 w 106"/>
                <a:gd name="T77" fmla="*/ 92 h 93"/>
                <a:gd name="T78" fmla="*/ 23 w 106"/>
                <a:gd name="T79" fmla="*/ 9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6" h="93">
                  <a:moveTo>
                    <a:pt x="21" y="90"/>
                  </a:moveTo>
                  <a:cubicBezTo>
                    <a:pt x="21" y="90"/>
                    <a:pt x="20" y="90"/>
                    <a:pt x="19" y="90"/>
                  </a:cubicBezTo>
                  <a:cubicBezTo>
                    <a:pt x="18" y="90"/>
                    <a:pt x="17" y="92"/>
                    <a:pt x="16" y="92"/>
                  </a:cubicBezTo>
                  <a:cubicBezTo>
                    <a:pt x="16" y="92"/>
                    <a:pt x="16" y="92"/>
                    <a:pt x="16" y="91"/>
                  </a:cubicBezTo>
                  <a:cubicBezTo>
                    <a:pt x="16" y="90"/>
                    <a:pt x="16" y="90"/>
                    <a:pt x="15" y="89"/>
                  </a:cubicBezTo>
                  <a:cubicBezTo>
                    <a:pt x="15" y="88"/>
                    <a:pt x="15" y="86"/>
                    <a:pt x="14" y="85"/>
                  </a:cubicBezTo>
                  <a:cubicBezTo>
                    <a:pt x="13" y="84"/>
                    <a:pt x="13" y="83"/>
                    <a:pt x="13" y="83"/>
                  </a:cubicBezTo>
                  <a:cubicBezTo>
                    <a:pt x="13" y="83"/>
                    <a:pt x="11" y="83"/>
                    <a:pt x="10" y="83"/>
                  </a:cubicBezTo>
                  <a:cubicBezTo>
                    <a:pt x="10" y="83"/>
                    <a:pt x="9" y="83"/>
                    <a:pt x="9" y="83"/>
                  </a:cubicBezTo>
                  <a:cubicBezTo>
                    <a:pt x="9" y="83"/>
                    <a:pt x="8" y="81"/>
                    <a:pt x="9" y="81"/>
                  </a:cubicBezTo>
                  <a:cubicBezTo>
                    <a:pt x="9" y="80"/>
                    <a:pt x="8" y="79"/>
                    <a:pt x="7" y="78"/>
                  </a:cubicBezTo>
                  <a:cubicBezTo>
                    <a:pt x="7" y="78"/>
                    <a:pt x="5" y="75"/>
                    <a:pt x="5" y="75"/>
                  </a:cubicBezTo>
                  <a:cubicBezTo>
                    <a:pt x="5" y="75"/>
                    <a:pt x="4" y="75"/>
                    <a:pt x="4" y="74"/>
                  </a:cubicBezTo>
                  <a:cubicBezTo>
                    <a:pt x="4" y="73"/>
                    <a:pt x="4" y="72"/>
                    <a:pt x="4" y="72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5" y="69"/>
                    <a:pt x="5" y="68"/>
                  </a:cubicBezTo>
                  <a:cubicBezTo>
                    <a:pt x="5" y="68"/>
                    <a:pt x="6" y="67"/>
                    <a:pt x="5" y="66"/>
                  </a:cubicBezTo>
                  <a:cubicBezTo>
                    <a:pt x="5" y="65"/>
                    <a:pt x="3" y="64"/>
                    <a:pt x="3" y="64"/>
                  </a:cubicBezTo>
                  <a:cubicBezTo>
                    <a:pt x="2" y="63"/>
                    <a:pt x="1" y="62"/>
                    <a:pt x="0" y="61"/>
                  </a:cubicBezTo>
                  <a:cubicBezTo>
                    <a:pt x="0" y="60"/>
                    <a:pt x="0" y="59"/>
                    <a:pt x="0" y="59"/>
                  </a:cubicBezTo>
                  <a:cubicBezTo>
                    <a:pt x="0" y="59"/>
                    <a:pt x="0" y="58"/>
                    <a:pt x="1" y="58"/>
                  </a:cubicBezTo>
                  <a:cubicBezTo>
                    <a:pt x="2" y="57"/>
                    <a:pt x="3" y="57"/>
                    <a:pt x="3" y="56"/>
                  </a:cubicBezTo>
                  <a:cubicBezTo>
                    <a:pt x="3" y="56"/>
                    <a:pt x="4" y="56"/>
                    <a:pt x="4" y="55"/>
                  </a:cubicBezTo>
                  <a:cubicBezTo>
                    <a:pt x="3" y="54"/>
                    <a:pt x="2" y="53"/>
                    <a:pt x="2" y="53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3" y="42"/>
                    <a:pt x="3" y="42"/>
                  </a:cubicBezTo>
                  <a:cubicBezTo>
                    <a:pt x="3" y="41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5" y="40"/>
                    <a:pt x="8" y="39"/>
                    <a:pt x="9" y="39"/>
                  </a:cubicBezTo>
                  <a:cubicBezTo>
                    <a:pt x="11" y="39"/>
                    <a:pt x="11" y="36"/>
                    <a:pt x="10" y="33"/>
                  </a:cubicBezTo>
                  <a:cubicBezTo>
                    <a:pt x="10" y="31"/>
                    <a:pt x="11" y="29"/>
                    <a:pt x="11" y="27"/>
                  </a:cubicBezTo>
                  <a:cubicBezTo>
                    <a:pt x="12" y="25"/>
                    <a:pt x="15" y="24"/>
                    <a:pt x="18" y="22"/>
                  </a:cubicBezTo>
                  <a:cubicBezTo>
                    <a:pt x="20" y="20"/>
                    <a:pt x="20" y="18"/>
                    <a:pt x="23" y="18"/>
                  </a:cubicBezTo>
                  <a:cubicBezTo>
                    <a:pt x="23" y="18"/>
                    <a:pt x="24" y="18"/>
                    <a:pt x="25" y="19"/>
                  </a:cubicBezTo>
                  <a:cubicBezTo>
                    <a:pt x="25" y="19"/>
                    <a:pt x="25" y="20"/>
                    <a:pt x="26" y="21"/>
                  </a:cubicBezTo>
                  <a:cubicBezTo>
                    <a:pt x="26" y="21"/>
                    <a:pt x="26" y="21"/>
                    <a:pt x="27" y="21"/>
                  </a:cubicBezTo>
                  <a:cubicBezTo>
                    <a:pt x="29" y="24"/>
                    <a:pt x="31" y="26"/>
                    <a:pt x="31" y="18"/>
                  </a:cubicBezTo>
                  <a:cubicBezTo>
                    <a:pt x="32" y="11"/>
                    <a:pt x="37" y="13"/>
                    <a:pt x="41" y="11"/>
                  </a:cubicBezTo>
                  <a:cubicBezTo>
                    <a:pt x="41" y="11"/>
                    <a:pt x="41" y="11"/>
                    <a:pt x="42" y="10"/>
                  </a:cubicBezTo>
                  <a:cubicBezTo>
                    <a:pt x="43" y="11"/>
                    <a:pt x="44" y="11"/>
                    <a:pt x="45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9" y="7"/>
                    <a:pt x="49" y="7"/>
                  </a:cubicBezTo>
                  <a:cubicBezTo>
                    <a:pt x="50" y="7"/>
                    <a:pt x="52" y="6"/>
                    <a:pt x="52" y="6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3"/>
                    <a:pt x="56" y="4"/>
                    <a:pt x="57" y="4"/>
                  </a:cubicBezTo>
                  <a:cubicBezTo>
                    <a:pt x="58" y="4"/>
                    <a:pt x="59" y="4"/>
                    <a:pt x="61" y="4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2" y="3"/>
                    <a:pt x="64" y="1"/>
                    <a:pt x="66" y="1"/>
                  </a:cubicBezTo>
                  <a:cubicBezTo>
                    <a:pt x="68" y="0"/>
                    <a:pt x="68" y="1"/>
                    <a:pt x="68" y="1"/>
                  </a:cubicBezTo>
                  <a:cubicBezTo>
                    <a:pt x="68" y="1"/>
                    <a:pt x="71" y="1"/>
                    <a:pt x="73" y="1"/>
                  </a:cubicBezTo>
                  <a:cubicBezTo>
                    <a:pt x="73" y="1"/>
                    <a:pt x="73" y="0"/>
                    <a:pt x="73" y="0"/>
                  </a:cubicBezTo>
                  <a:cubicBezTo>
                    <a:pt x="76" y="2"/>
                    <a:pt x="76" y="5"/>
                    <a:pt x="79" y="8"/>
                  </a:cubicBezTo>
                  <a:cubicBezTo>
                    <a:pt x="83" y="12"/>
                    <a:pt x="87" y="11"/>
                    <a:pt x="94" y="15"/>
                  </a:cubicBezTo>
                  <a:cubicBezTo>
                    <a:pt x="94" y="16"/>
                    <a:pt x="98" y="19"/>
                    <a:pt x="99" y="22"/>
                  </a:cubicBezTo>
                  <a:cubicBezTo>
                    <a:pt x="100" y="26"/>
                    <a:pt x="104" y="26"/>
                    <a:pt x="105" y="30"/>
                  </a:cubicBezTo>
                  <a:cubicBezTo>
                    <a:pt x="105" y="33"/>
                    <a:pt x="103" y="34"/>
                    <a:pt x="103" y="37"/>
                  </a:cubicBezTo>
                  <a:cubicBezTo>
                    <a:pt x="103" y="40"/>
                    <a:pt x="105" y="47"/>
                    <a:pt x="106" y="48"/>
                  </a:cubicBezTo>
                  <a:cubicBezTo>
                    <a:pt x="106" y="48"/>
                    <a:pt x="106" y="49"/>
                    <a:pt x="106" y="49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4"/>
                    <a:pt x="81" y="66"/>
                    <a:pt x="80" y="66"/>
                  </a:cubicBezTo>
                  <a:cubicBezTo>
                    <a:pt x="79" y="66"/>
                    <a:pt x="74" y="67"/>
                    <a:pt x="72" y="68"/>
                  </a:cubicBezTo>
                  <a:cubicBezTo>
                    <a:pt x="70" y="68"/>
                    <a:pt x="67" y="70"/>
                    <a:pt x="66" y="70"/>
                  </a:cubicBezTo>
                  <a:cubicBezTo>
                    <a:pt x="64" y="71"/>
                    <a:pt x="63" y="76"/>
                    <a:pt x="63" y="76"/>
                  </a:cubicBezTo>
                  <a:cubicBezTo>
                    <a:pt x="63" y="76"/>
                    <a:pt x="60" y="80"/>
                    <a:pt x="59" y="81"/>
                  </a:cubicBezTo>
                  <a:cubicBezTo>
                    <a:pt x="58" y="82"/>
                    <a:pt x="53" y="85"/>
                    <a:pt x="53" y="85"/>
                  </a:cubicBezTo>
                  <a:cubicBezTo>
                    <a:pt x="53" y="85"/>
                    <a:pt x="48" y="85"/>
                    <a:pt x="47" y="85"/>
                  </a:cubicBezTo>
                  <a:cubicBezTo>
                    <a:pt x="45" y="85"/>
                    <a:pt x="43" y="87"/>
                    <a:pt x="41" y="87"/>
                  </a:cubicBezTo>
                  <a:cubicBezTo>
                    <a:pt x="38" y="88"/>
                    <a:pt x="36" y="89"/>
                    <a:pt x="35" y="89"/>
                  </a:cubicBezTo>
                  <a:cubicBezTo>
                    <a:pt x="34" y="89"/>
                    <a:pt x="29" y="90"/>
                    <a:pt x="29" y="90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29" y="93"/>
                    <a:pt x="28" y="93"/>
                    <a:pt x="28" y="93"/>
                  </a:cubicBezTo>
                  <a:cubicBezTo>
                    <a:pt x="28" y="93"/>
                    <a:pt x="28" y="93"/>
                    <a:pt x="27" y="93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5" y="90"/>
                    <a:pt x="25" y="90"/>
                    <a:pt x="25" y="90"/>
                  </a:cubicBezTo>
                  <a:cubicBezTo>
                    <a:pt x="25" y="90"/>
                    <a:pt x="24" y="91"/>
                    <a:pt x="23" y="91"/>
                  </a:cubicBezTo>
                  <a:cubicBezTo>
                    <a:pt x="22" y="91"/>
                    <a:pt x="22" y="90"/>
                    <a:pt x="21" y="9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8" name="Freeform 47"/>
            <p:cNvSpPr>
              <a:spLocks/>
            </p:cNvSpPr>
            <p:nvPr/>
          </p:nvSpPr>
          <p:spPr bwMode="auto">
            <a:xfrm>
              <a:off x="9285421" y="2325033"/>
              <a:ext cx="357845" cy="193560"/>
            </a:xfrm>
            <a:custGeom>
              <a:avLst/>
              <a:gdLst>
                <a:gd name="T0" fmla="*/ 32 w 195"/>
                <a:gd name="T1" fmla="*/ 49 h 109"/>
                <a:gd name="T2" fmla="*/ 40 w 195"/>
                <a:gd name="T3" fmla="*/ 37 h 109"/>
                <a:gd name="T4" fmla="*/ 47 w 195"/>
                <a:gd name="T5" fmla="*/ 25 h 109"/>
                <a:gd name="T6" fmla="*/ 53 w 195"/>
                <a:gd name="T7" fmla="*/ 15 h 109"/>
                <a:gd name="T8" fmla="*/ 64 w 195"/>
                <a:gd name="T9" fmla="*/ 13 h 109"/>
                <a:gd name="T10" fmla="*/ 71 w 195"/>
                <a:gd name="T11" fmla="*/ 17 h 109"/>
                <a:gd name="T12" fmla="*/ 78 w 195"/>
                <a:gd name="T13" fmla="*/ 8 h 109"/>
                <a:gd name="T14" fmla="*/ 87 w 195"/>
                <a:gd name="T15" fmla="*/ 10 h 109"/>
                <a:gd name="T16" fmla="*/ 96 w 195"/>
                <a:gd name="T17" fmla="*/ 14 h 109"/>
                <a:gd name="T18" fmla="*/ 97 w 195"/>
                <a:gd name="T19" fmla="*/ 22 h 109"/>
                <a:gd name="T20" fmla="*/ 102 w 195"/>
                <a:gd name="T21" fmla="*/ 23 h 109"/>
                <a:gd name="T22" fmla="*/ 106 w 195"/>
                <a:gd name="T23" fmla="*/ 23 h 109"/>
                <a:gd name="T24" fmla="*/ 108 w 195"/>
                <a:gd name="T25" fmla="*/ 20 h 109"/>
                <a:gd name="T26" fmla="*/ 111 w 195"/>
                <a:gd name="T27" fmla="*/ 15 h 109"/>
                <a:gd name="T28" fmla="*/ 114 w 195"/>
                <a:gd name="T29" fmla="*/ 12 h 109"/>
                <a:gd name="T30" fmla="*/ 118 w 195"/>
                <a:gd name="T31" fmla="*/ 9 h 109"/>
                <a:gd name="T32" fmla="*/ 123 w 195"/>
                <a:gd name="T33" fmla="*/ 9 h 109"/>
                <a:gd name="T34" fmla="*/ 126 w 195"/>
                <a:gd name="T35" fmla="*/ 8 h 109"/>
                <a:gd name="T36" fmla="*/ 131 w 195"/>
                <a:gd name="T37" fmla="*/ 9 h 109"/>
                <a:gd name="T38" fmla="*/ 135 w 195"/>
                <a:gd name="T39" fmla="*/ 11 h 109"/>
                <a:gd name="T40" fmla="*/ 142 w 195"/>
                <a:gd name="T41" fmla="*/ 7 h 109"/>
                <a:gd name="T42" fmla="*/ 145 w 195"/>
                <a:gd name="T43" fmla="*/ 4 h 109"/>
                <a:gd name="T44" fmla="*/ 148 w 195"/>
                <a:gd name="T45" fmla="*/ 1 h 109"/>
                <a:gd name="T46" fmla="*/ 154 w 195"/>
                <a:gd name="T47" fmla="*/ 2 h 109"/>
                <a:gd name="T48" fmla="*/ 162 w 195"/>
                <a:gd name="T49" fmla="*/ 1 h 109"/>
                <a:gd name="T50" fmla="*/ 168 w 195"/>
                <a:gd name="T51" fmla="*/ 1 h 109"/>
                <a:gd name="T52" fmla="*/ 173 w 195"/>
                <a:gd name="T53" fmla="*/ 4 h 109"/>
                <a:gd name="T54" fmla="*/ 175 w 195"/>
                <a:gd name="T55" fmla="*/ 9 h 109"/>
                <a:gd name="T56" fmla="*/ 183 w 195"/>
                <a:gd name="T57" fmla="*/ 10 h 109"/>
                <a:gd name="T58" fmla="*/ 187 w 195"/>
                <a:gd name="T59" fmla="*/ 11 h 109"/>
                <a:gd name="T60" fmla="*/ 195 w 195"/>
                <a:gd name="T61" fmla="*/ 12 h 109"/>
                <a:gd name="T62" fmla="*/ 193 w 195"/>
                <a:gd name="T63" fmla="*/ 20 h 109"/>
                <a:gd name="T64" fmla="*/ 192 w 195"/>
                <a:gd name="T65" fmla="*/ 27 h 109"/>
                <a:gd name="T66" fmla="*/ 191 w 195"/>
                <a:gd name="T67" fmla="*/ 33 h 109"/>
                <a:gd name="T68" fmla="*/ 188 w 195"/>
                <a:gd name="T69" fmla="*/ 39 h 109"/>
                <a:gd name="T70" fmla="*/ 188 w 195"/>
                <a:gd name="T71" fmla="*/ 47 h 109"/>
                <a:gd name="T72" fmla="*/ 186 w 195"/>
                <a:gd name="T73" fmla="*/ 52 h 109"/>
                <a:gd name="T74" fmla="*/ 169 w 195"/>
                <a:gd name="T75" fmla="*/ 49 h 109"/>
                <a:gd name="T76" fmla="*/ 146 w 195"/>
                <a:gd name="T77" fmla="*/ 50 h 109"/>
                <a:gd name="T78" fmla="*/ 126 w 195"/>
                <a:gd name="T79" fmla="*/ 70 h 109"/>
                <a:gd name="T80" fmla="*/ 110 w 195"/>
                <a:gd name="T81" fmla="*/ 78 h 109"/>
                <a:gd name="T82" fmla="*/ 94 w 195"/>
                <a:gd name="T83" fmla="*/ 85 h 109"/>
                <a:gd name="T84" fmla="*/ 73 w 195"/>
                <a:gd name="T85" fmla="*/ 96 h 109"/>
                <a:gd name="T86" fmla="*/ 47 w 195"/>
                <a:gd name="T87" fmla="*/ 107 h 109"/>
                <a:gd name="T88" fmla="*/ 22 w 195"/>
                <a:gd name="T89" fmla="*/ 98 h 109"/>
                <a:gd name="T90" fmla="*/ 14 w 195"/>
                <a:gd name="T91" fmla="*/ 102 h 109"/>
                <a:gd name="T92" fmla="*/ 4 w 195"/>
                <a:gd name="T93" fmla="*/ 88 h 109"/>
                <a:gd name="T94" fmla="*/ 0 w 195"/>
                <a:gd name="T95" fmla="*/ 84 h 109"/>
                <a:gd name="T96" fmla="*/ 2 w 195"/>
                <a:gd name="T97" fmla="*/ 75 h 109"/>
                <a:gd name="T98" fmla="*/ 3 w 195"/>
                <a:gd name="T99" fmla="*/ 68 h 109"/>
                <a:gd name="T100" fmla="*/ 5 w 195"/>
                <a:gd name="T101" fmla="*/ 60 h 109"/>
                <a:gd name="T102" fmla="*/ 9 w 195"/>
                <a:gd name="T103" fmla="*/ 55 h 109"/>
                <a:gd name="T104" fmla="*/ 16 w 195"/>
                <a:gd name="T105" fmla="*/ 57 h 109"/>
                <a:gd name="T106" fmla="*/ 22 w 195"/>
                <a:gd name="T107" fmla="*/ 5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5" h="109">
                  <a:moveTo>
                    <a:pt x="26" y="54"/>
                  </a:move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49"/>
                    <a:pt x="30" y="50"/>
                  </a:cubicBezTo>
                  <a:cubicBezTo>
                    <a:pt x="30" y="50"/>
                    <a:pt x="32" y="49"/>
                    <a:pt x="32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0"/>
                    <a:pt x="40" y="30"/>
                  </a:cubicBezTo>
                  <a:cubicBezTo>
                    <a:pt x="41" y="30"/>
                    <a:pt x="44" y="28"/>
                    <a:pt x="44" y="28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7" y="14"/>
                    <a:pt x="58" y="14"/>
                  </a:cubicBezTo>
                  <a:cubicBezTo>
                    <a:pt x="59" y="14"/>
                    <a:pt x="60" y="13"/>
                    <a:pt x="60" y="13"/>
                  </a:cubicBezTo>
                  <a:cubicBezTo>
                    <a:pt x="61" y="13"/>
                    <a:pt x="64" y="13"/>
                    <a:pt x="64" y="13"/>
                  </a:cubicBezTo>
                  <a:cubicBezTo>
                    <a:pt x="64" y="13"/>
                    <a:pt x="66" y="11"/>
                    <a:pt x="66" y="12"/>
                  </a:cubicBezTo>
                  <a:cubicBezTo>
                    <a:pt x="66" y="14"/>
                    <a:pt x="66" y="15"/>
                    <a:pt x="66" y="15"/>
                  </a:cubicBezTo>
                  <a:cubicBezTo>
                    <a:pt x="67" y="16"/>
                    <a:pt x="68" y="18"/>
                    <a:pt x="68" y="18"/>
                  </a:cubicBezTo>
                  <a:cubicBezTo>
                    <a:pt x="68" y="18"/>
                    <a:pt x="70" y="18"/>
                    <a:pt x="71" y="17"/>
                  </a:cubicBezTo>
                  <a:cubicBezTo>
                    <a:pt x="72" y="16"/>
                    <a:pt x="74" y="15"/>
                    <a:pt x="74" y="15"/>
                  </a:cubicBezTo>
                  <a:cubicBezTo>
                    <a:pt x="74" y="15"/>
                    <a:pt x="76" y="17"/>
                    <a:pt x="76" y="16"/>
                  </a:cubicBezTo>
                  <a:cubicBezTo>
                    <a:pt x="76" y="15"/>
                    <a:pt x="76" y="11"/>
                    <a:pt x="76" y="11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8"/>
                    <a:pt x="80" y="8"/>
                    <a:pt x="80" y="7"/>
                  </a:cubicBezTo>
                  <a:cubicBezTo>
                    <a:pt x="80" y="6"/>
                    <a:pt x="82" y="4"/>
                    <a:pt x="82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98" y="24"/>
                    <a:pt x="99" y="24"/>
                    <a:pt x="99" y="24"/>
                  </a:cubicBezTo>
                  <a:cubicBezTo>
                    <a:pt x="99" y="24"/>
                    <a:pt x="101" y="23"/>
                    <a:pt x="102" y="23"/>
                  </a:cubicBezTo>
                  <a:cubicBezTo>
                    <a:pt x="102" y="23"/>
                    <a:pt x="102" y="22"/>
                    <a:pt x="102" y="22"/>
                  </a:cubicBezTo>
                  <a:cubicBezTo>
                    <a:pt x="102" y="22"/>
                    <a:pt x="104" y="21"/>
                    <a:pt x="104" y="21"/>
                  </a:cubicBezTo>
                  <a:cubicBezTo>
                    <a:pt x="104" y="21"/>
                    <a:pt x="105" y="21"/>
                    <a:pt x="105" y="21"/>
                  </a:cubicBezTo>
                  <a:cubicBezTo>
                    <a:pt x="105" y="22"/>
                    <a:pt x="106" y="23"/>
                    <a:pt x="106" y="23"/>
                  </a:cubicBezTo>
                  <a:cubicBezTo>
                    <a:pt x="106" y="23"/>
                    <a:pt x="107" y="22"/>
                    <a:pt x="107" y="23"/>
                  </a:cubicBezTo>
                  <a:cubicBezTo>
                    <a:pt x="107" y="23"/>
                    <a:pt x="108" y="23"/>
                    <a:pt x="108" y="23"/>
                  </a:cubicBezTo>
                  <a:cubicBezTo>
                    <a:pt x="108" y="23"/>
                    <a:pt x="108" y="23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19"/>
                    <a:pt x="108" y="18"/>
                    <a:pt x="108" y="18"/>
                  </a:cubicBezTo>
                  <a:cubicBezTo>
                    <a:pt x="109" y="17"/>
                    <a:pt x="109" y="17"/>
                    <a:pt x="109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10" y="15"/>
                    <a:pt x="111" y="15"/>
                    <a:pt x="111" y="15"/>
                  </a:cubicBezTo>
                  <a:cubicBezTo>
                    <a:pt x="111" y="15"/>
                    <a:pt x="111" y="14"/>
                    <a:pt x="111" y="14"/>
                  </a:cubicBezTo>
                  <a:cubicBezTo>
                    <a:pt x="111" y="14"/>
                    <a:pt x="112" y="13"/>
                    <a:pt x="113" y="13"/>
                  </a:cubicBezTo>
                  <a:cubicBezTo>
                    <a:pt x="113" y="13"/>
                    <a:pt x="113" y="14"/>
                    <a:pt x="114" y="13"/>
                  </a:cubicBezTo>
                  <a:cubicBezTo>
                    <a:pt x="115" y="12"/>
                    <a:pt x="114" y="12"/>
                    <a:pt x="114" y="12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5" y="10"/>
                    <a:pt x="114" y="11"/>
                    <a:pt x="116" y="11"/>
                  </a:cubicBezTo>
                  <a:cubicBezTo>
                    <a:pt x="117" y="10"/>
                    <a:pt x="118" y="10"/>
                    <a:pt x="118" y="10"/>
                  </a:cubicBezTo>
                  <a:cubicBezTo>
                    <a:pt x="118" y="10"/>
                    <a:pt x="118" y="9"/>
                    <a:pt x="118" y="9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0" y="8"/>
                    <a:pt x="120" y="9"/>
                    <a:pt x="120" y="9"/>
                  </a:cubicBezTo>
                  <a:cubicBezTo>
                    <a:pt x="120" y="9"/>
                    <a:pt x="121" y="9"/>
                    <a:pt x="122" y="9"/>
                  </a:cubicBezTo>
                  <a:cubicBezTo>
                    <a:pt x="122" y="9"/>
                    <a:pt x="123" y="10"/>
                    <a:pt x="123" y="9"/>
                  </a:cubicBezTo>
                  <a:cubicBezTo>
                    <a:pt x="123" y="9"/>
                    <a:pt x="124" y="9"/>
                    <a:pt x="124" y="8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4" y="8"/>
                    <a:pt x="124" y="7"/>
                    <a:pt x="125" y="7"/>
                  </a:cubicBezTo>
                  <a:cubicBezTo>
                    <a:pt x="126" y="8"/>
                    <a:pt x="125" y="8"/>
                    <a:pt x="126" y="8"/>
                  </a:cubicBezTo>
                  <a:cubicBezTo>
                    <a:pt x="126" y="7"/>
                    <a:pt x="128" y="6"/>
                    <a:pt x="128" y="6"/>
                  </a:cubicBezTo>
                  <a:cubicBezTo>
                    <a:pt x="128" y="6"/>
                    <a:pt x="128" y="6"/>
                    <a:pt x="129" y="8"/>
                  </a:cubicBezTo>
                  <a:cubicBezTo>
                    <a:pt x="129" y="9"/>
                    <a:pt x="130" y="9"/>
                    <a:pt x="131" y="9"/>
                  </a:cubicBezTo>
                  <a:cubicBezTo>
                    <a:pt x="131" y="9"/>
                    <a:pt x="131" y="9"/>
                    <a:pt x="131" y="9"/>
                  </a:cubicBezTo>
                  <a:cubicBezTo>
                    <a:pt x="131" y="10"/>
                    <a:pt x="132" y="11"/>
                    <a:pt x="132" y="11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4" y="10"/>
                    <a:pt x="134" y="11"/>
                    <a:pt x="135" y="11"/>
                  </a:cubicBezTo>
                  <a:cubicBezTo>
                    <a:pt x="136" y="11"/>
                    <a:pt x="137" y="12"/>
                    <a:pt x="137" y="12"/>
                  </a:cubicBezTo>
                  <a:cubicBezTo>
                    <a:pt x="137" y="11"/>
                    <a:pt x="138" y="10"/>
                    <a:pt x="138" y="10"/>
                  </a:cubicBezTo>
                  <a:cubicBezTo>
                    <a:pt x="138" y="9"/>
                    <a:pt x="138" y="9"/>
                    <a:pt x="139" y="8"/>
                  </a:cubicBezTo>
                  <a:cubicBezTo>
                    <a:pt x="139" y="8"/>
                    <a:pt x="142" y="7"/>
                    <a:pt x="142" y="7"/>
                  </a:cubicBezTo>
                  <a:cubicBezTo>
                    <a:pt x="142" y="7"/>
                    <a:pt x="141" y="5"/>
                    <a:pt x="140" y="5"/>
                  </a:cubicBezTo>
                  <a:cubicBezTo>
                    <a:pt x="140" y="5"/>
                    <a:pt x="139" y="4"/>
                    <a:pt x="141" y="3"/>
                  </a:cubicBezTo>
                  <a:cubicBezTo>
                    <a:pt x="142" y="3"/>
                    <a:pt x="143" y="3"/>
                    <a:pt x="143" y="3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6" y="2"/>
                    <a:pt x="147" y="1"/>
                    <a:pt x="147" y="1"/>
                  </a:cubicBezTo>
                  <a:cubicBezTo>
                    <a:pt x="147" y="1"/>
                    <a:pt x="148" y="1"/>
                    <a:pt x="148" y="1"/>
                  </a:cubicBezTo>
                  <a:cubicBezTo>
                    <a:pt x="149" y="1"/>
                    <a:pt x="150" y="1"/>
                    <a:pt x="150" y="1"/>
                  </a:cubicBezTo>
                  <a:cubicBezTo>
                    <a:pt x="150" y="1"/>
                    <a:pt x="151" y="2"/>
                    <a:pt x="151" y="2"/>
                  </a:cubicBezTo>
                  <a:cubicBezTo>
                    <a:pt x="152" y="2"/>
                    <a:pt x="153" y="2"/>
                    <a:pt x="153" y="2"/>
                  </a:cubicBezTo>
                  <a:cubicBezTo>
                    <a:pt x="153" y="2"/>
                    <a:pt x="154" y="3"/>
                    <a:pt x="154" y="2"/>
                  </a:cubicBezTo>
                  <a:cubicBezTo>
                    <a:pt x="155" y="2"/>
                    <a:pt x="155" y="1"/>
                    <a:pt x="155" y="1"/>
                  </a:cubicBezTo>
                  <a:cubicBezTo>
                    <a:pt x="155" y="1"/>
                    <a:pt x="159" y="0"/>
                    <a:pt x="159" y="0"/>
                  </a:cubicBezTo>
                  <a:cubicBezTo>
                    <a:pt x="159" y="0"/>
                    <a:pt x="160" y="0"/>
                    <a:pt x="160" y="0"/>
                  </a:cubicBezTo>
                  <a:cubicBezTo>
                    <a:pt x="161" y="1"/>
                    <a:pt x="162" y="1"/>
                    <a:pt x="162" y="1"/>
                  </a:cubicBezTo>
                  <a:cubicBezTo>
                    <a:pt x="163" y="1"/>
                    <a:pt x="164" y="2"/>
                    <a:pt x="164" y="2"/>
                  </a:cubicBezTo>
                  <a:cubicBezTo>
                    <a:pt x="165" y="3"/>
                    <a:pt x="166" y="3"/>
                    <a:pt x="166" y="3"/>
                  </a:cubicBezTo>
                  <a:cubicBezTo>
                    <a:pt x="166" y="3"/>
                    <a:pt x="166" y="1"/>
                    <a:pt x="166" y="1"/>
                  </a:cubicBezTo>
                  <a:cubicBezTo>
                    <a:pt x="167" y="1"/>
                    <a:pt x="168" y="1"/>
                    <a:pt x="168" y="1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69" y="2"/>
                    <a:pt x="170" y="3"/>
                    <a:pt x="171" y="3"/>
                  </a:cubicBezTo>
                  <a:cubicBezTo>
                    <a:pt x="171" y="3"/>
                    <a:pt x="172" y="2"/>
                    <a:pt x="172" y="2"/>
                  </a:cubicBezTo>
                  <a:cubicBezTo>
                    <a:pt x="172" y="3"/>
                    <a:pt x="173" y="3"/>
                    <a:pt x="173" y="4"/>
                  </a:cubicBezTo>
                  <a:cubicBezTo>
                    <a:pt x="173" y="4"/>
                    <a:pt x="174" y="5"/>
                    <a:pt x="174" y="5"/>
                  </a:cubicBezTo>
                  <a:cubicBezTo>
                    <a:pt x="174" y="6"/>
                    <a:pt x="175" y="6"/>
                    <a:pt x="175" y="6"/>
                  </a:cubicBezTo>
                  <a:cubicBezTo>
                    <a:pt x="175" y="7"/>
                    <a:pt x="175" y="8"/>
                    <a:pt x="175" y="8"/>
                  </a:cubicBezTo>
                  <a:cubicBezTo>
                    <a:pt x="175" y="8"/>
                    <a:pt x="175" y="8"/>
                    <a:pt x="175" y="9"/>
                  </a:cubicBezTo>
                  <a:cubicBezTo>
                    <a:pt x="176" y="9"/>
                    <a:pt x="179" y="9"/>
                    <a:pt x="179" y="9"/>
                  </a:cubicBezTo>
                  <a:cubicBezTo>
                    <a:pt x="179" y="9"/>
                    <a:pt x="180" y="9"/>
                    <a:pt x="180" y="10"/>
                  </a:cubicBezTo>
                  <a:cubicBezTo>
                    <a:pt x="180" y="10"/>
                    <a:pt x="182" y="10"/>
                    <a:pt x="182" y="10"/>
                  </a:cubicBezTo>
                  <a:cubicBezTo>
                    <a:pt x="182" y="10"/>
                    <a:pt x="183" y="9"/>
                    <a:pt x="183" y="10"/>
                  </a:cubicBezTo>
                  <a:cubicBezTo>
                    <a:pt x="183" y="10"/>
                    <a:pt x="183" y="11"/>
                    <a:pt x="183" y="11"/>
                  </a:cubicBezTo>
                  <a:cubicBezTo>
                    <a:pt x="185" y="11"/>
                    <a:pt x="185" y="11"/>
                    <a:pt x="185" y="11"/>
                  </a:cubicBezTo>
                  <a:cubicBezTo>
                    <a:pt x="186" y="11"/>
                    <a:pt x="186" y="11"/>
                    <a:pt x="186" y="11"/>
                  </a:cubicBezTo>
                  <a:cubicBezTo>
                    <a:pt x="186" y="11"/>
                    <a:pt x="187" y="10"/>
                    <a:pt x="187" y="11"/>
                  </a:cubicBezTo>
                  <a:cubicBezTo>
                    <a:pt x="187" y="11"/>
                    <a:pt x="188" y="11"/>
                    <a:pt x="188" y="11"/>
                  </a:cubicBezTo>
                  <a:cubicBezTo>
                    <a:pt x="188" y="11"/>
                    <a:pt x="190" y="12"/>
                    <a:pt x="190" y="12"/>
                  </a:cubicBezTo>
                  <a:cubicBezTo>
                    <a:pt x="190" y="12"/>
                    <a:pt x="191" y="12"/>
                    <a:pt x="192" y="12"/>
                  </a:cubicBezTo>
                  <a:cubicBezTo>
                    <a:pt x="192" y="12"/>
                    <a:pt x="195" y="12"/>
                    <a:pt x="195" y="12"/>
                  </a:cubicBezTo>
                  <a:cubicBezTo>
                    <a:pt x="195" y="12"/>
                    <a:pt x="195" y="13"/>
                    <a:pt x="195" y="14"/>
                  </a:cubicBezTo>
                  <a:cubicBezTo>
                    <a:pt x="195" y="14"/>
                    <a:pt x="195" y="16"/>
                    <a:pt x="195" y="16"/>
                  </a:cubicBezTo>
                  <a:cubicBezTo>
                    <a:pt x="195" y="16"/>
                    <a:pt x="194" y="17"/>
                    <a:pt x="194" y="18"/>
                  </a:cubicBezTo>
                  <a:cubicBezTo>
                    <a:pt x="193" y="18"/>
                    <a:pt x="193" y="20"/>
                    <a:pt x="193" y="20"/>
                  </a:cubicBezTo>
                  <a:cubicBezTo>
                    <a:pt x="193" y="20"/>
                    <a:pt x="193" y="21"/>
                    <a:pt x="193" y="21"/>
                  </a:cubicBezTo>
                  <a:cubicBezTo>
                    <a:pt x="193" y="21"/>
                    <a:pt x="193" y="23"/>
                    <a:pt x="193" y="23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92" y="25"/>
                    <a:pt x="191" y="26"/>
                    <a:pt x="192" y="27"/>
                  </a:cubicBezTo>
                  <a:cubicBezTo>
                    <a:pt x="192" y="27"/>
                    <a:pt x="192" y="28"/>
                    <a:pt x="192" y="28"/>
                  </a:cubicBezTo>
                  <a:cubicBezTo>
                    <a:pt x="193" y="29"/>
                    <a:pt x="193" y="29"/>
                    <a:pt x="193" y="29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91" y="33"/>
                    <a:pt x="191" y="33"/>
                    <a:pt x="191" y="33"/>
                  </a:cubicBezTo>
                  <a:cubicBezTo>
                    <a:pt x="191" y="33"/>
                    <a:pt x="192" y="34"/>
                    <a:pt x="191" y="35"/>
                  </a:cubicBezTo>
                  <a:cubicBezTo>
                    <a:pt x="191" y="35"/>
                    <a:pt x="190" y="36"/>
                    <a:pt x="190" y="36"/>
                  </a:cubicBezTo>
                  <a:cubicBezTo>
                    <a:pt x="190" y="36"/>
                    <a:pt x="188" y="38"/>
                    <a:pt x="188" y="38"/>
                  </a:cubicBezTo>
                  <a:cubicBezTo>
                    <a:pt x="188" y="38"/>
                    <a:pt x="188" y="39"/>
                    <a:pt x="188" y="39"/>
                  </a:cubicBezTo>
                  <a:cubicBezTo>
                    <a:pt x="188" y="39"/>
                    <a:pt x="187" y="41"/>
                    <a:pt x="187" y="41"/>
                  </a:cubicBezTo>
                  <a:cubicBezTo>
                    <a:pt x="187" y="41"/>
                    <a:pt x="187" y="44"/>
                    <a:pt x="187" y="44"/>
                  </a:cubicBezTo>
                  <a:cubicBezTo>
                    <a:pt x="187" y="44"/>
                    <a:pt x="188" y="45"/>
                    <a:pt x="188" y="45"/>
                  </a:cubicBezTo>
                  <a:cubicBezTo>
                    <a:pt x="188" y="45"/>
                    <a:pt x="188" y="46"/>
                    <a:pt x="188" y="47"/>
                  </a:cubicBezTo>
                  <a:cubicBezTo>
                    <a:pt x="187" y="47"/>
                    <a:pt x="188" y="48"/>
                    <a:pt x="188" y="49"/>
                  </a:cubicBezTo>
                  <a:cubicBezTo>
                    <a:pt x="188" y="49"/>
                    <a:pt x="188" y="50"/>
                    <a:pt x="188" y="50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6" y="52"/>
                    <a:pt x="186" y="52"/>
                    <a:pt x="186" y="52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5" y="57"/>
                    <a:pt x="185" y="57"/>
                    <a:pt x="185" y="57"/>
                  </a:cubicBezTo>
                  <a:cubicBezTo>
                    <a:pt x="177" y="57"/>
                    <a:pt x="177" y="57"/>
                    <a:pt x="177" y="57"/>
                  </a:cubicBezTo>
                  <a:cubicBezTo>
                    <a:pt x="169" y="49"/>
                    <a:pt x="169" y="49"/>
                    <a:pt x="169" y="4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32" y="54"/>
                    <a:pt x="132" y="54"/>
                    <a:pt x="132" y="54"/>
                  </a:cubicBezTo>
                  <a:cubicBezTo>
                    <a:pt x="131" y="57"/>
                    <a:pt x="131" y="57"/>
                    <a:pt x="131" y="57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6" y="78"/>
                    <a:pt x="116" y="78"/>
                    <a:pt x="116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3" y="96"/>
                    <a:pt x="77" y="99"/>
                    <a:pt x="79" y="100"/>
                  </a:cubicBezTo>
                  <a:cubicBezTo>
                    <a:pt x="81" y="102"/>
                    <a:pt x="75" y="103"/>
                    <a:pt x="74" y="104"/>
                  </a:cubicBezTo>
                  <a:cubicBezTo>
                    <a:pt x="73" y="105"/>
                    <a:pt x="64" y="106"/>
                    <a:pt x="64" y="106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38" y="109"/>
                    <a:pt x="38" y="109"/>
                    <a:pt x="38" y="109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9" y="103"/>
                    <a:pt x="8" y="98"/>
                    <a:pt x="6" y="93"/>
                  </a:cubicBezTo>
                  <a:cubicBezTo>
                    <a:pt x="6" y="93"/>
                    <a:pt x="6" y="92"/>
                    <a:pt x="5" y="91"/>
                  </a:cubicBezTo>
                  <a:cubicBezTo>
                    <a:pt x="5" y="90"/>
                    <a:pt x="4" y="88"/>
                    <a:pt x="4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3" y="87"/>
                    <a:pt x="2" y="86"/>
                    <a:pt x="2" y="86"/>
                  </a:cubicBezTo>
                  <a:cubicBezTo>
                    <a:pt x="2" y="86"/>
                    <a:pt x="2" y="85"/>
                    <a:pt x="2" y="85"/>
                  </a:cubicBezTo>
                  <a:cubicBezTo>
                    <a:pt x="1" y="85"/>
                    <a:pt x="0" y="84"/>
                    <a:pt x="0" y="84"/>
                  </a:cubicBezTo>
                  <a:cubicBezTo>
                    <a:pt x="0" y="84"/>
                    <a:pt x="0" y="81"/>
                    <a:pt x="0" y="8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5"/>
                    <a:pt x="2" y="75"/>
                  </a:cubicBezTo>
                  <a:cubicBezTo>
                    <a:pt x="2" y="75"/>
                    <a:pt x="3" y="73"/>
                    <a:pt x="3" y="73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5"/>
                    <a:pt x="3" y="65"/>
                  </a:cubicBezTo>
                  <a:cubicBezTo>
                    <a:pt x="4" y="65"/>
                    <a:pt x="4" y="62"/>
                    <a:pt x="4" y="62"/>
                  </a:cubicBezTo>
                  <a:cubicBezTo>
                    <a:pt x="4" y="62"/>
                    <a:pt x="5" y="60"/>
                    <a:pt x="5" y="60"/>
                  </a:cubicBezTo>
                  <a:cubicBezTo>
                    <a:pt x="6" y="60"/>
                    <a:pt x="6" y="59"/>
                    <a:pt x="6" y="59"/>
                  </a:cubicBezTo>
                  <a:cubicBezTo>
                    <a:pt x="6" y="58"/>
                    <a:pt x="6" y="57"/>
                    <a:pt x="6" y="57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9" y="55"/>
                    <a:pt x="9" y="55"/>
                  </a:cubicBezTo>
                  <a:cubicBezTo>
                    <a:pt x="9" y="55"/>
                    <a:pt x="10" y="55"/>
                    <a:pt x="11" y="55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13" y="55"/>
                    <a:pt x="13" y="56"/>
                    <a:pt x="14" y="56"/>
                  </a:cubicBezTo>
                  <a:cubicBezTo>
                    <a:pt x="15" y="56"/>
                    <a:pt x="16" y="57"/>
                    <a:pt x="16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8" y="56"/>
                    <a:pt x="18" y="55"/>
                    <a:pt x="18" y="55"/>
                  </a:cubicBezTo>
                  <a:cubicBezTo>
                    <a:pt x="19" y="55"/>
                    <a:pt x="21" y="56"/>
                    <a:pt x="21" y="56"/>
                  </a:cubicBezTo>
                  <a:cubicBezTo>
                    <a:pt x="21" y="56"/>
                    <a:pt x="22" y="57"/>
                    <a:pt x="22" y="56"/>
                  </a:cubicBezTo>
                  <a:cubicBezTo>
                    <a:pt x="23" y="56"/>
                    <a:pt x="24" y="55"/>
                    <a:pt x="24" y="55"/>
                  </a:cubicBezTo>
                  <a:cubicBezTo>
                    <a:pt x="26" y="54"/>
                    <a:pt x="26" y="54"/>
                    <a:pt x="26" y="54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9" name="Freeform 88"/>
            <p:cNvSpPr>
              <a:spLocks/>
            </p:cNvSpPr>
            <p:nvPr/>
          </p:nvSpPr>
          <p:spPr bwMode="auto">
            <a:xfrm>
              <a:off x="9069830" y="2614515"/>
              <a:ext cx="213823" cy="156732"/>
            </a:xfrm>
            <a:custGeom>
              <a:avLst/>
              <a:gdLst>
                <a:gd name="T0" fmla="*/ 5 w 117"/>
                <a:gd name="T1" fmla="*/ 46 h 88"/>
                <a:gd name="T2" fmla="*/ 1 w 117"/>
                <a:gd name="T3" fmla="*/ 42 h 88"/>
                <a:gd name="T4" fmla="*/ 6 w 117"/>
                <a:gd name="T5" fmla="*/ 36 h 88"/>
                <a:gd name="T6" fmla="*/ 10 w 117"/>
                <a:gd name="T7" fmla="*/ 33 h 88"/>
                <a:gd name="T8" fmla="*/ 13 w 117"/>
                <a:gd name="T9" fmla="*/ 27 h 88"/>
                <a:gd name="T10" fmla="*/ 41 w 117"/>
                <a:gd name="T11" fmla="*/ 31 h 88"/>
                <a:gd name="T12" fmla="*/ 48 w 117"/>
                <a:gd name="T13" fmla="*/ 26 h 88"/>
                <a:gd name="T14" fmla="*/ 55 w 117"/>
                <a:gd name="T15" fmla="*/ 19 h 88"/>
                <a:gd name="T16" fmla="*/ 71 w 117"/>
                <a:gd name="T17" fmla="*/ 15 h 88"/>
                <a:gd name="T18" fmla="*/ 85 w 117"/>
                <a:gd name="T19" fmla="*/ 12 h 88"/>
                <a:gd name="T20" fmla="*/ 95 w 117"/>
                <a:gd name="T21" fmla="*/ 8 h 88"/>
                <a:gd name="T22" fmla="*/ 101 w 117"/>
                <a:gd name="T23" fmla="*/ 2 h 88"/>
                <a:gd name="T24" fmla="*/ 107 w 117"/>
                <a:gd name="T25" fmla="*/ 2 h 88"/>
                <a:gd name="T26" fmla="*/ 108 w 117"/>
                <a:gd name="T27" fmla="*/ 5 h 88"/>
                <a:gd name="T28" fmla="*/ 109 w 117"/>
                <a:gd name="T29" fmla="*/ 7 h 88"/>
                <a:gd name="T30" fmla="*/ 111 w 117"/>
                <a:gd name="T31" fmla="*/ 10 h 88"/>
                <a:gd name="T32" fmla="*/ 115 w 117"/>
                <a:gd name="T33" fmla="*/ 19 h 88"/>
                <a:gd name="T34" fmla="*/ 109 w 117"/>
                <a:gd name="T35" fmla="*/ 22 h 88"/>
                <a:gd name="T36" fmla="*/ 107 w 117"/>
                <a:gd name="T37" fmla="*/ 27 h 88"/>
                <a:gd name="T38" fmla="*/ 102 w 117"/>
                <a:gd name="T39" fmla="*/ 28 h 88"/>
                <a:gd name="T40" fmla="*/ 101 w 117"/>
                <a:gd name="T41" fmla="*/ 32 h 88"/>
                <a:gd name="T42" fmla="*/ 96 w 117"/>
                <a:gd name="T43" fmla="*/ 35 h 88"/>
                <a:gd name="T44" fmla="*/ 91 w 117"/>
                <a:gd name="T45" fmla="*/ 38 h 88"/>
                <a:gd name="T46" fmla="*/ 86 w 117"/>
                <a:gd name="T47" fmla="*/ 41 h 88"/>
                <a:gd name="T48" fmla="*/ 87 w 117"/>
                <a:gd name="T49" fmla="*/ 46 h 88"/>
                <a:gd name="T50" fmla="*/ 90 w 117"/>
                <a:gd name="T51" fmla="*/ 49 h 88"/>
                <a:gd name="T52" fmla="*/ 89 w 117"/>
                <a:gd name="T53" fmla="*/ 56 h 88"/>
                <a:gd name="T54" fmla="*/ 88 w 117"/>
                <a:gd name="T55" fmla="*/ 60 h 88"/>
                <a:gd name="T56" fmla="*/ 83 w 117"/>
                <a:gd name="T57" fmla="*/ 62 h 88"/>
                <a:gd name="T58" fmla="*/ 78 w 117"/>
                <a:gd name="T59" fmla="*/ 64 h 88"/>
                <a:gd name="T60" fmla="*/ 76 w 117"/>
                <a:gd name="T61" fmla="*/ 68 h 88"/>
                <a:gd name="T62" fmla="*/ 79 w 117"/>
                <a:gd name="T63" fmla="*/ 69 h 88"/>
                <a:gd name="T64" fmla="*/ 77 w 117"/>
                <a:gd name="T65" fmla="*/ 72 h 88"/>
                <a:gd name="T66" fmla="*/ 76 w 117"/>
                <a:gd name="T67" fmla="*/ 76 h 88"/>
                <a:gd name="T68" fmla="*/ 79 w 117"/>
                <a:gd name="T69" fmla="*/ 80 h 88"/>
                <a:gd name="T70" fmla="*/ 74 w 117"/>
                <a:gd name="T71" fmla="*/ 83 h 88"/>
                <a:gd name="T72" fmla="*/ 69 w 117"/>
                <a:gd name="T73" fmla="*/ 81 h 88"/>
                <a:gd name="T74" fmla="*/ 64 w 117"/>
                <a:gd name="T75" fmla="*/ 80 h 88"/>
                <a:gd name="T76" fmla="*/ 61 w 117"/>
                <a:gd name="T77" fmla="*/ 82 h 88"/>
                <a:gd name="T78" fmla="*/ 55 w 117"/>
                <a:gd name="T79" fmla="*/ 80 h 88"/>
                <a:gd name="T80" fmla="*/ 53 w 117"/>
                <a:gd name="T81" fmla="*/ 77 h 88"/>
                <a:gd name="T82" fmla="*/ 49 w 117"/>
                <a:gd name="T83" fmla="*/ 72 h 88"/>
                <a:gd name="T84" fmla="*/ 46 w 117"/>
                <a:gd name="T85" fmla="*/ 76 h 88"/>
                <a:gd name="T86" fmla="*/ 45 w 117"/>
                <a:gd name="T87" fmla="*/ 80 h 88"/>
                <a:gd name="T88" fmla="*/ 39 w 117"/>
                <a:gd name="T89" fmla="*/ 83 h 88"/>
                <a:gd name="T90" fmla="*/ 33 w 117"/>
                <a:gd name="T91" fmla="*/ 84 h 88"/>
                <a:gd name="T92" fmla="*/ 28 w 117"/>
                <a:gd name="T93" fmla="*/ 83 h 88"/>
                <a:gd name="T94" fmla="*/ 27 w 117"/>
                <a:gd name="T95" fmla="*/ 84 h 88"/>
                <a:gd name="T96" fmla="*/ 24 w 117"/>
                <a:gd name="T97" fmla="*/ 87 h 88"/>
                <a:gd name="T98" fmla="*/ 21 w 117"/>
                <a:gd name="T99" fmla="*/ 88 h 88"/>
                <a:gd name="T100" fmla="*/ 15 w 117"/>
                <a:gd name="T101" fmla="*/ 87 h 88"/>
                <a:gd name="T102" fmla="*/ 11 w 117"/>
                <a:gd name="T103" fmla="*/ 84 h 88"/>
                <a:gd name="T104" fmla="*/ 15 w 117"/>
                <a:gd name="T105" fmla="*/ 82 h 88"/>
                <a:gd name="T106" fmla="*/ 17 w 117"/>
                <a:gd name="T107" fmla="*/ 81 h 88"/>
                <a:gd name="T108" fmla="*/ 19 w 117"/>
                <a:gd name="T109" fmla="*/ 79 h 88"/>
                <a:gd name="T110" fmla="*/ 17 w 117"/>
                <a:gd name="T111" fmla="*/ 77 h 88"/>
                <a:gd name="T112" fmla="*/ 9 w 117"/>
                <a:gd name="T113" fmla="*/ 67 h 88"/>
                <a:gd name="T114" fmla="*/ 11 w 117"/>
                <a:gd name="T115" fmla="*/ 61 h 88"/>
                <a:gd name="T116" fmla="*/ 9 w 117"/>
                <a:gd name="T117" fmla="*/ 58 h 88"/>
                <a:gd name="T118" fmla="*/ 6 w 117"/>
                <a:gd name="T119" fmla="*/ 58 h 88"/>
                <a:gd name="T120" fmla="*/ 5 w 117"/>
                <a:gd name="T121" fmla="*/ 55 h 88"/>
                <a:gd name="T122" fmla="*/ 11 w 117"/>
                <a:gd name="T12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" h="88">
                  <a:moveTo>
                    <a:pt x="9" y="48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3" y="38"/>
                    <a:pt x="3" y="38"/>
                  </a:cubicBezTo>
                  <a:cubicBezTo>
                    <a:pt x="4" y="37"/>
                    <a:pt x="6" y="36"/>
                    <a:pt x="6" y="36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8" y="33"/>
                    <a:pt x="9" y="33"/>
                  </a:cubicBezTo>
                  <a:cubicBezTo>
                    <a:pt x="10" y="33"/>
                    <a:pt x="10" y="34"/>
                    <a:pt x="10" y="33"/>
                  </a:cubicBezTo>
                  <a:cubicBezTo>
                    <a:pt x="11" y="33"/>
                    <a:pt x="11" y="29"/>
                    <a:pt x="11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5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7" y="19"/>
                    <a:pt x="115" y="19"/>
                    <a:pt x="115" y="19"/>
                  </a:cubicBezTo>
                  <a:cubicBezTo>
                    <a:pt x="114" y="19"/>
                    <a:pt x="112" y="19"/>
                    <a:pt x="112" y="19"/>
                  </a:cubicBezTo>
                  <a:cubicBezTo>
                    <a:pt x="112" y="19"/>
                    <a:pt x="111" y="20"/>
                    <a:pt x="110" y="20"/>
                  </a:cubicBezTo>
                  <a:cubicBezTo>
                    <a:pt x="110" y="20"/>
                    <a:pt x="109" y="22"/>
                    <a:pt x="109" y="22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8"/>
                    <a:pt x="112" y="28"/>
                    <a:pt x="107" y="27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30"/>
                    <a:pt x="102" y="30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1" y="38"/>
                    <a:pt x="91" y="38"/>
                    <a:pt x="91" y="38"/>
                  </a:cubicBezTo>
                  <a:cubicBezTo>
                    <a:pt x="91" y="38"/>
                    <a:pt x="89" y="38"/>
                    <a:pt x="89" y="38"/>
                  </a:cubicBezTo>
                  <a:cubicBezTo>
                    <a:pt x="89" y="38"/>
                    <a:pt x="86" y="39"/>
                    <a:pt x="86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6" y="41"/>
                    <a:pt x="85" y="42"/>
                    <a:pt x="85" y="42"/>
                  </a:cubicBezTo>
                  <a:cubicBezTo>
                    <a:pt x="85" y="42"/>
                    <a:pt x="85" y="45"/>
                    <a:pt x="85" y="45"/>
                  </a:cubicBezTo>
                  <a:cubicBezTo>
                    <a:pt x="85" y="45"/>
                    <a:pt x="87" y="46"/>
                    <a:pt x="87" y="4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89" y="49"/>
                    <a:pt x="89" y="52"/>
                    <a:pt x="89" y="52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58"/>
                    <a:pt x="91" y="58"/>
                    <a:pt x="90" y="59"/>
                  </a:cubicBezTo>
                  <a:cubicBezTo>
                    <a:pt x="89" y="59"/>
                    <a:pt x="88" y="60"/>
                    <a:pt x="88" y="60"/>
                  </a:cubicBezTo>
                  <a:cubicBezTo>
                    <a:pt x="88" y="60"/>
                    <a:pt x="86" y="60"/>
                    <a:pt x="86" y="60"/>
                  </a:cubicBezTo>
                  <a:cubicBezTo>
                    <a:pt x="86" y="60"/>
                    <a:pt x="84" y="60"/>
                    <a:pt x="84" y="60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68"/>
                    <a:pt x="77" y="69"/>
                    <a:pt x="77" y="68"/>
                  </a:cubicBezTo>
                  <a:cubicBezTo>
                    <a:pt x="77" y="68"/>
                    <a:pt x="77" y="67"/>
                    <a:pt x="77" y="67"/>
                  </a:cubicBezTo>
                  <a:cubicBezTo>
                    <a:pt x="78" y="68"/>
                    <a:pt x="79" y="69"/>
                    <a:pt x="79" y="69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78" y="71"/>
                    <a:pt x="78" y="71"/>
                  </a:cubicBezTo>
                  <a:cubicBezTo>
                    <a:pt x="78" y="71"/>
                    <a:pt x="77" y="72"/>
                    <a:pt x="77" y="72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4"/>
                    <a:pt x="76" y="74"/>
                    <a:pt x="76" y="75"/>
                  </a:cubicBezTo>
                  <a:cubicBezTo>
                    <a:pt x="76" y="75"/>
                    <a:pt x="76" y="76"/>
                    <a:pt x="76" y="76"/>
                  </a:cubicBezTo>
                  <a:cubicBezTo>
                    <a:pt x="77" y="76"/>
                    <a:pt x="78" y="78"/>
                    <a:pt x="78" y="78"/>
                  </a:cubicBezTo>
                  <a:cubicBezTo>
                    <a:pt x="78" y="78"/>
                    <a:pt x="79" y="79"/>
                    <a:pt x="79" y="79"/>
                  </a:cubicBezTo>
                  <a:cubicBezTo>
                    <a:pt x="79" y="79"/>
                    <a:pt x="79" y="80"/>
                    <a:pt x="79" y="80"/>
                  </a:cubicBezTo>
                  <a:cubicBezTo>
                    <a:pt x="79" y="80"/>
                    <a:pt x="78" y="81"/>
                    <a:pt x="77" y="81"/>
                  </a:cubicBezTo>
                  <a:cubicBezTo>
                    <a:pt x="77" y="81"/>
                    <a:pt x="75" y="81"/>
                    <a:pt x="75" y="81"/>
                  </a:cubicBezTo>
                  <a:cubicBezTo>
                    <a:pt x="75" y="81"/>
                    <a:pt x="74" y="83"/>
                    <a:pt x="74" y="83"/>
                  </a:cubicBezTo>
                  <a:cubicBezTo>
                    <a:pt x="74" y="83"/>
                    <a:pt x="73" y="83"/>
                    <a:pt x="72" y="83"/>
                  </a:cubicBezTo>
                  <a:cubicBezTo>
                    <a:pt x="72" y="83"/>
                    <a:pt x="74" y="84"/>
                    <a:pt x="72" y="83"/>
                  </a:cubicBezTo>
                  <a:cubicBezTo>
                    <a:pt x="69" y="82"/>
                    <a:pt x="69" y="81"/>
                    <a:pt x="69" y="81"/>
                  </a:cubicBezTo>
                  <a:cubicBezTo>
                    <a:pt x="69" y="81"/>
                    <a:pt x="68" y="80"/>
                    <a:pt x="68" y="80"/>
                  </a:cubicBezTo>
                  <a:cubicBezTo>
                    <a:pt x="67" y="80"/>
                    <a:pt x="66" y="80"/>
                    <a:pt x="66" y="80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2" y="81"/>
                    <a:pt x="62" y="81"/>
                    <a:pt x="62" y="81"/>
                  </a:cubicBezTo>
                  <a:cubicBezTo>
                    <a:pt x="62" y="81"/>
                    <a:pt x="62" y="82"/>
                    <a:pt x="61" y="82"/>
                  </a:cubicBezTo>
                  <a:cubicBezTo>
                    <a:pt x="60" y="83"/>
                    <a:pt x="61" y="83"/>
                    <a:pt x="60" y="83"/>
                  </a:cubicBezTo>
                  <a:cubicBezTo>
                    <a:pt x="58" y="83"/>
                    <a:pt x="57" y="81"/>
                    <a:pt x="57" y="81"/>
                  </a:cubicBezTo>
                  <a:cubicBezTo>
                    <a:pt x="57" y="81"/>
                    <a:pt x="55" y="80"/>
                    <a:pt x="55" y="80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3" y="79"/>
                    <a:pt x="53" y="80"/>
                    <a:pt x="53" y="78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2" y="76"/>
                    <a:pt x="52" y="77"/>
                    <a:pt x="51" y="76"/>
                  </a:cubicBezTo>
                  <a:cubicBezTo>
                    <a:pt x="51" y="75"/>
                    <a:pt x="50" y="74"/>
                    <a:pt x="50" y="74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9" y="72"/>
                    <a:pt x="49" y="72"/>
                    <a:pt x="49" y="73"/>
                  </a:cubicBezTo>
                  <a:cubicBezTo>
                    <a:pt x="48" y="74"/>
                    <a:pt x="47" y="74"/>
                    <a:pt x="47" y="74"/>
                  </a:cubicBezTo>
                  <a:cubicBezTo>
                    <a:pt x="47" y="75"/>
                    <a:pt x="46" y="76"/>
                    <a:pt x="46" y="76"/>
                  </a:cubicBezTo>
                  <a:cubicBezTo>
                    <a:pt x="46" y="76"/>
                    <a:pt x="45" y="77"/>
                    <a:pt x="45" y="78"/>
                  </a:cubicBezTo>
                  <a:cubicBezTo>
                    <a:pt x="46" y="78"/>
                    <a:pt x="46" y="78"/>
                    <a:pt x="46" y="79"/>
                  </a:cubicBezTo>
                  <a:cubicBezTo>
                    <a:pt x="46" y="79"/>
                    <a:pt x="45" y="80"/>
                    <a:pt x="45" y="80"/>
                  </a:cubicBezTo>
                  <a:cubicBezTo>
                    <a:pt x="44" y="81"/>
                    <a:pt x="44" y="81"/>
                    <a:pt x="43" y="81"/>
                  </a:cubicBezTo>
                  <a:cubicBezTo>
                    <a:pt x="43" y="82"/>
                    <a:pt x="41" y="83"/>
                    <a:pt x="41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4" y="84"/>
                    <a:pt x="33" y="84"/>
                    <a:pt x="33" y="84"/>
                  </a:cubicBezTo>
                  <a:cubicBezTo>
                    <a:pt x="32" y="84"/>
                    <a:pt x="31" y="84"/>
                    <a:pt x="31" y="84"/>
                  </a:cubicBezTo>
                  <a:cubicBezTo>
                    <a:pt x="31" y="84"/>
                    <a:pt x="30" y="83"/>
                    <a:pt x="29" y="83"/>
                  </a:cubicBezTo>
                  <a:cubicBezTo>
                    <a:pt x="29" y="83"/>
                    <a:pt x="28" y="83"/>
                    <a:pt x="28" y="83"/>
                  </a:cubicBezTo>
                  <a:cubicBezTo>
                    <a:pt x="27" y="83"/>
                    <a:pt x="26" y="83"/>
                    <a:pt x="26" y="83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4"/>
                    <a:pt x="27" y="84"/>
                  </a:cubicBezTo>
                  <a:cubicBezTo>
                    <a:pt x="27" y="85"/>
                    <a:pt x="27" y="86"/>
                    <a:pt x="27" y="86"/>
                  </a:cubicBezTo>
                  <a:cubicBezTo>
                    <a:pt x="27" y="86"/>
                    <a:pt x="26" y="86"/>
                    <a:pt x="26" y="86"/>
                  </a:cubicBezTo>
                  <a:cubicBezTo>
                    <a:pt x="26" y="87"/>
                    <a:pt x="24" y="87"/>
                    <a:pt x="24" y="87"/>
                  </a:cubicBezTo>
                  <a:cubicBezTo>
                    <a:pt x="24" y="87"/>
                    <a:pt x="24" y="88"/>
                    <a:pt x="24" y="88"/>
                  </a:cubicBezTo>
                  <a:cubicBezTo>
                    <a:pt x="24" y="88"/>
                    <a:pt x="24" y="88"/>
                    <a:pt x="23" y="88"/>
                  </a:cubicBezTo>
                  <a:cubicBezTo>
                    <a:pt x="22" y="88"/>
                    <a:pt x="22" y="88"/>
                    <a:pt x="21" y="88"/>
                  </a:cubicBezTo>
                  <a:cubicBezTo>
                    <a:pt x="21" y="87"/>
                    <a:pt x="20" y="87"/>
                    <a:pt x="19" y="87"/>
                  </a:cubicBezTo>
                  <a:cubicBezTo>
                    <a:pt x="19" y="87"/>
                    <a:pt x="16" y="86"/>
                    <a:pt x="16" y="86"/>
                  </a:cubicBezTo>
                  <a:cubicBezTo>
                    <a:pt x="16" y="86"/>
                    <a:pt x="15" y="87"/>
                    <a:pt x="15" y="87"/>
                  </a:cubicBezTo>
                  <a:cubicBezTo>
                    <a:pt x="14" y="87"/>
                    <a:pt x="13" y="87"/>
                    <a:pt x="12" y="86"/>
                  </a:cubicBezTo>
                  <a:cubicBezTo>
                    <a:pt x="12" y="86"/>
                    <a:pt x="11" y="86"/>
                    <a:pt x="11" y="86"/>
                  </a:cubicBezTo>
                  <a:cubicBezTo>
                    <a:pt x="11" y="85"/>
                    <a:pt x="11" y="84"/>
                    <a:pt x="11" y="84"/>
                  </a:cubicBezTo>
                  <a:cubicBezTo>
                    <a:pt x="11" y="84"/>
                    <a:pt x="10" y="83"/>
                    <a:pt x="11" y="83"/>
                  </a:cubicBezTo>
                  <a:cubicBezTo>
                    <a:pt x="11" y="83"/>
                    <a:pt x="12" y="83"/>
                    <a:pt x="13" y="83"/>
                  </a:cubicBezTo>
                  <a:cubicBezTo>
                    <a:pt x="14" y="83"/>
                    <a:pt x="15" y="83"/>
                    <a:pt x="15" y="82"/>
                  </a:cubicBezTo>
                  <a:cubicBezTo>
                    <a:pt x="15" y="82"/>
                    <a:pt x="15" y="82"/>
                    <a:pt x="16" y="82"/>
                  </a:cubicBezTo>
                  <a:cubicBezTo>
                    <a:pt x="16" y="82"/>
                    <a:pt x="17" y="83"/>
                    <a:pt x="17" y="82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7" y="79"/>
                    <a:pt x="17" y="79"/>
                  </a:cubicBezTo>
                  <a:cubicBezTo>
                    <a:pt x="18" y="79"/>
                    <a:pt x="19" y="79"/>
                    <a:pt x="19" y="79"/>
                  </a:cubicBezTo>
                  <a:cubicBezTo>
                    <a:pt x="20" y="79"/>
                    <a:pt x="21" y="79"/>
                    <a:pt x="21" y="79"/>
                  </a:cubicBezTo>
                  <a:cubicBezTo>
                    <a:pt x="21" y="79"/>
                    <a:pt x="21" y="79"/>
                    <a:pt x="22" y="78"/>
                  </a:cubicBezTo>
                  <a:cubicBezTo>
                    <a:pt x="22" y="78"/>
                    <a:pt x="18" y="78"/>
                    <a:pt x="17" y="77"/>
                  </a:cubicBezTo>
                  <a:cubicBezTo>
                    <a:pt x="15" y="75"/>
                    <a:pt x="13" y="74"/>
                    <a:pt x="13" y="70"/>
                  </a:cubicBezTo>
                  <a:cubicBezTo>
                    <a:pt x="12" y="70"/>
                    <a:pt x="12" y="68"/>
                    <a:pt x="11" y="68"/>
                  </a:cubicBezTo>
                  <a:cubicBezTo>
                    <a:pt x="11" y="68"/>
                    <a:pt x="9" y="67"/>
                    <a:pt x="9" y="67"/>
                  </a:cubicBezTo>
                  <a:cubicBezTo>
                    <a:pt x="9" y="66"/>
                    <a:pt x="9" y="66"/>
                    <a:pt x="10" y="65"/>
                  </a:cubicBezTo>
                  <a:cubicBezTo>
                    <a:pt x="10" y="64"/>
                    <a:pt x="10" y="64"/>
                    <a:pt x="11" y="63"/>
                  </a:cubicBezTo>
                  <a:cubicBezTo>
                    <a:pt x="11" y="63"/>
                    <a:pt x="11" y="61"/>
                    <a:pt x="11" y="61"/>
                  </a:cubicBezTo>
                  <a:cubicBezTo>
                    <a:pt x="11" y="61"/>
                    <a:pt x="12" y="60"/>
                    <a:pt x="11" y="60"/>
                  </a:cubicBezTo>
                  <a:cubicBezTo>
                    <a:pt x="11" y="59"/>
                    <a:pt x="10" y="58"/>
                    <a:pt x="10" y="58"/>
                  </a:cubicBezTo>
                  <a:cubicBezTo>
                    <a:pt x="10" y="58"/>
                    <a:pt x="10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6" y="58"/>
                    <a:pt x="6" y="58"/>
                  </a:cubicBezTo>
                  <a:cubicBezTo>
                    <a:pt x="5" y="58"/>
                    <a:pt x="5" y="58"/>
                    <a:pt x="5" y="57"/>
                  </a:cubicBezTo>
                  <a:cubicBezTo>
                    <a:pt x="5" y="57"/>
                    <a:pt x="6" y="56"/>
                    <a:pt x="6" y="56"/>
                  </a:cubicBezTo>
                  <a:cubicBezTo>
                    <a:pt x="6" y="56"/>
                    <a:pt x="5" y="55"/>
                    <a:pt x="5" y="55"/>
                  </a:cubicBezTo>
                  <a:cubicBezTo>
                    <a:pt x="5" y="55"/>
                    <a:pt x="6" y="53"/>
                    <a:pt x="7" y="53"/>
                  </a:cubicBezTo>
                  <a:cubicBezTo>
                    <a:pt x="8" y="52"/>
                    <a:pt x="10" y="50"/>
                    <a:pt x="10" y="50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9" y="48"/>
                    <a:pt x="9" y="48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0" name="Freeform 197"/>
            <p:cNvSpPr>
              <a:spLocks noEditPoints="1"/>
            </p:cNvSpPr>
            <p:nvPr/>
          </p:nvSpPr>
          <p:spPr bwMode="auto">
            <a:xfrm>
              <a:off x="9083967" y="2647917"/>
              <a:ext cx="416161" cy="375128"/>
            </a:xfrm>
            <a:custGeom>
              <a:avLst/>
              <a:gdLst>
                <a:gd name="T0" fmla="*/ 216 w 227"/>
                <a:gd name="T1" fmla="*/ 62 h 211"/>
                <a:gd name="T2" fmla="*/ 209 w 227"/>
                <a:gd name="T3" fmla="*/ 47 h 211"/>
                <a:gd name="T4" fmla="*/ 183 w 227"/>
                <a:gd name="T5" fmla="*/ 33 h 211"/>
                <a:gd name="T6" fmla="*/ 141 w 227"/>
                <a:gd name="T7" fmla="*/ 25 h 211"/>
                <a:gd name="T8" fmla="*/ 102 w 227"/>
                <a:gd name="T9" fmla="*/ 1 h 211"/>
                <a:gd name="T10" fmla="*/ 84 w 227"/>
                <a:gd name="T11" fmla="*/ 17 h 211"/>
                <a:gd name="T12" fmla="*/ 82 w 227"/>
                <a:gd name="T13" fmla="*/ 40 h 211"/>
                <a:gd name="T14" fmla="*/ 70 w 227"/>
                <a:gd name="T15" fmla="*/ 52 h 211"/>
                <a:gd name="T16" fmla="*/ 58 w 227"/>
                <a:gd name="T17" fmla="*/ 61 h 211"/>
                <a:gd name="T18" fmla="*/ 39 w 227"/>
                <a:gd name="T19" fmla="*/ 55 h 211"/>
                <a:gd name="T20" fmla="*/ 18 w 227"/>
                <a:gd name="T21" fmla="*/ 65 h 211"/>
                <a:gd name="T22" fmla="*/ 3 w 227"/>
                <a:gd name="T23" fmla="*/ 67 h 211"/>
                <a:gd name="T24" fmla="*/ 3 w 227"/>
                <a:gd name="T25" fmla="*/ 66 h 211"/>
                <a:gd name="T26" fmla="*/ 3 w 227"/>
                <a:gd name="T27" fmla="*/ 66 h 211"/>
                <a:gd name="T28" fmla="*/ 4 w 227"/>
                <a:gd name="T29" fmla="*/ 77 h 211"/>
                <a:gd name="T30" fmla="*/ 17 w 227"/>
                <a:gd name="T31" fmla="*/ 102 h 211"/>
                <a:gd name="T32" fmla="*/ 30 w 227"/>
                <a:gd name="T33" fmla="*/ 77 h 211"/>
                <a:gd name="T34" fmla="*/ 51 w 227"/>
                <a:gd name="T35" fmla="*/ 92 h 211"/>
                <a:gd name="T36" fmla="*/ 64 w 227"/>
                <a:gd name="T37" fmla="*/ 115 h 211"/>
                <a:gd name="T38" fmla="*/ 53 w 227"/>
                <a:gd name="T39" fmla="*/ 108 h 211"/>
                <a:gd name="T40" fmla="*/ 65 w 227"/>
                <a:gd name="T41" fmla="*/ 124 h 211"/>
                <a:gd name="T42" fmla="*/ 73 w 227"/>
                <a:gd name="T43" fmla="*/ 138 h 211"/>
                <a:gd name="T44" fmla="*/ 72 w 227"/>
                <a:gd name="T45" fmla="*/ 145 h 211"/>
                <a:gd name="T46" fmla="*/ 58 w 227"/>
                <a:gd name="T47" fmla="*/ 130 h 211"/>
                <a:gd name="T48" fmla="*/ 61 w 227"/>
                <a:gd name="T49" fmla="*/ 136 h 211"/>
                <a:gd name="T50" fmla="*/ 76 w 227"/>
                <a:gd name="T51" fmla="*/ 153 h 211"/>
                <a:gd name="T52" fmla="*/ 74 w 227"/>
                <a:gd name="T53" fmla="*/ 146 h 211"/>
                <a:gd name="T54" fmla="*/ 89 w 227"/>
                <a:gd name="T55" fmla="*/ 156 h 211"/>
                <a:gd name="T56" fmla="*/ 99 w 227"/>
                <a:gd name="T57" fmla="*/ 157 h 211"/>
                <a:gd name="T58" fmla="*/ 126 w 227"/>
                <a:gd name="T59" fmla="*/ 164 h 211"/>
                <a:gd name="T60" fmla="*/ 160 w 227"/>
                <a:gd name="T61" fmla="*/ 187 h 211"/>
                <a:gd name="T62" fmla="*/ 140 w 227"/>
                <a:gd name="T63" fmla="*/ 190 h 211"/>
                <a:gd name="T64" fmla="*/ 184 w 227"/>
                <a:gd name="T65" fmla="*/ 200 h 211"/>
                <a:gd name="T66" fmla="*/ 171 w 227"/>
                <a:gd name="T67" fmla="*/ 185 h 211"/>
                <a:gd name="T68" fmla="*/ 153 w 227"/>
                <a:gd name="T69" fmla="*/ 162 h 211"/>
                <a:gd name="T70" fmla="*/ 118 w 227"/>
                <a:gd name="T71" fmla="*/ 135 h 211"/>
                <a:gd name="T72" fmla="*/ 100 w 227"/>
                <a:gd name="T73" fmla="*/ 105 h 211"/>
                <a:gd name="T74" fmla="*/ 88 w 227"/>
                <a:gd name="T75" fmla="*/ 76 h 211"/>
                <a:gd name="T76" fmla="*/ 121 w 227"/>
                <a:gd name="T77" fmla="*/ 70 h 211"/>
                <a:gd name="T78" fmla="*/ 160 w 227"/>
                <a:gd name="T79" fmla="*/ 71 h 211"/>
                <a:gd name="T80" fmla="*/ 189 w 227"/>
                <a:gd name="T81" fmla="*/ 70 h 211"/>
                <a:gd name="T82" fmla="*/ 179 w 227"/>
                <a:gd name="T83" fmla="*/ 190 h 211"/>
                <a:gd name="T84" fmla="*/ 192 w 227"/>
                <a:gd name="T85" fmla="*/ 201 h 211"/>
                <a:gd name="T86" fmla="*/ 159 w 227"/>
                <a:gd name="T87" fmla="*/ 195 h 211"/>
                <a:gd name="T88" fmla="*/ 144 w 227"/>
                <a:gd name="T89" fmla="*/ 199 h 211"/>
                <a:gd name="T90" fmla="*/ 115 w 227"/>
                <a:gd name="T91" fmla="*/ 191 h 211"/>
                <a:gd name="T92" fmla="*/ 136 w 227"/>
                <a:gd name="T93" fmla="*/ 178 h 211"/>
                <a:gd name="T94" fmla="*/ 144 w 227"/>
                <a:gd name="T95" fmla="*/ 180 h 211"/>
                <a:gd name="T96" fmla="*/ 123 w 227"/>
                <a:gd name="T97" fmla="*/ 178 h 211"/>
                <a:gd name="T98" fmla="*/ 129 w 227"/>
                <a:gd name="T99" fmla="*/ 168 h 211"/>
                <a:gd name="T100" fmla="*/ 51 w 227"/>
                <a:gd name="T101" fmla="*/ 93 h 211"/>
                <a:gd name="T102" fmla="*/ 50 w 227"/>
                <a:gd name="T103" fmla="*/ 97 h 211"/>
                <a:gd name="T104" fmla="*/ 60 w 227"/>
                <a:gd name="T105" fmla="*/ 119 h 211"/>
                <a:gd name="T106" fmla="*/ 53 w 227"/>
                <a:gd name="T107" fmla="*/ 121 h 211"/>
                <a:gd name="T108" fmla="*/ 35 w 227"/>
                <a:gd name="T109" fmla="*/ 119 h 211"/>
                <a:gd name="T110" fmla="*/ 36 w 227"/>
                <a:gd name="T111" fmla="*/ 91 h 211"/>
                <a:gd name="T112" fmla="*/ 40 w 227"/>
                <a:gd name="T113" fmla="*/ 103 h 211"/>
                <a:gd name="T114" fmla="*/ 45 w 227"/>
                <a:gd name="T115" fmla="*/ 120 h 211"/>
                <a:gd name="T116" fmla="*/ 37 w 227"/>
                <a:gd name="T117" fmla="*/ 107 h 211"/>
                <a:gd name="T118" fmla="*/ 34 w 227"/>
                <a:gd name="T119" fmla="*/ 9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7" h="211">
                  <a:moveTo>
                    <a:pt x="215" y="82"/>
                  </a:moveTo>
                  <a:cubicBezTo>
                    <a:pt x="215" y="80"/>
                    <a:pt x="214" y="79"/>
                    <a:pt x="216" y="78"/>
                  </a:cubicBezTo>
                  <a:cubicBezTo>
                    <a:pt x="217" y="78"/>
                    <a:pt x="218" y="80"/>
                    <a:pt x="218" y="78"/>
                  </a:cubicBezTo>
                  <a:cubicBezTo>
                    <a:pt x="218" y="76"/>
                    <a:pt x="219" y="77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7"/>
                    <a:pt x="217" y="77"/>
                  </a:cubicBezTo>
                  <a:cubicBezTo>
                    <a:pt x="217" y="77"/>
                    <a:pt x="216" y="78"/>
                    <a:pt x="215" y="78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1"/>
                    <a:pt x="216" y="71"/>
                    <a:pt x="216" y="71"/>
                  </a:cubicBezTo>
                  <a:cubicBezTo>
                    <a:pt x="216" y="71"/>
                    <a:pt x="215" y="69"/>
                    <a:pt x="214" y="67"/>
                  </a:cubicBezTo>
                  <a:cubicBezTo>
                    <a:pt x="213" y="66"/>
                    <a:pt x="212" y="65"/>
                    <a:pt x="212" y="65"/>
                  </a:cubicBezTo>
                  <a:cubicBezTo>
                    <a:pt x="215" y="63"/>
                    <a:pt x="215" y="63"/>
                    <a:pt x="215" y="63"/>
                  </a:cubicBezTo>
                  <a:cubicBezTo>
                    <a:pt x="216" y="62"/>
                    <a:pt x="216" y="62"/>
                    <a:pt x="216" y="62"/>
                  </a:cubicBezTo>
                  <a:cubicBezTo>
                    <a:pt x="216" y="61"/>
                    <a:pt x="216" y="61"/>
                    <a:pt x="216" y="61"/>
                  </a:cubicBezTo>
                  <a:cubicBezTo>
                    <a:pt x="216" y="61"/>
                    <a:pt x="218" y="63"/>
                    <a:pt x="220" y="63"/>
                  </a:cubicBezTo>
                  <a:cubicBezTo>
                    <a:pt x="221" y="63"/>
                    <a:pt x="220" y="63"/>
                    <a:pt x="222" y="62"/>
                  </a:cubicBezTo>
                  <a:cubicBezTo>
                    <a:pt x="224" y="62"/>
                    <a:pt x="227" y="59"/>
                    <a:pt x="227" y="59"/>
                  </a:cubicBezTo>
                  <a:cubicBezTo>
                    <a:pt x="227" y="59"/>
                    <a:pt x="225" y="57"/>
                    <a:pt x="224" y="57"/>
                  </a:cubicBezTo>
                  <a:cubicBezTo>
                    <a:pt x="223" y="58"/>
                    <a:pt x="224" y="58"/>
                    <a:pt x="221" y="58"/>
                  </a:cubicBezTo>
                  <a:cubicBezTo>
                    <a:pt x="218" y="57"/>
                    <a:pt x="217" y="56"/>
                    <a:pt x="217" y="56"/>
                  </a:cubicBezTo>
                  <a:cubicBezTo>
                    <a:pt x="217" y="56"/>
                    <a:pt x="216" y="56"/>
                    <a:pt x="215" y="56"/>
                  </a:cubicBezTo>
                  <a:cubicBezTo>
                    <a:pt x="214" y="56"/>
                    <a:pt x="214" y="56"/>
                    <a:pt x="213" y="55"/>
                  </a:cubicBezTo>
                  <a:cubicBezTo>
                    <a:pt x="211" y="53"/>
                    <a:pt x="209" y="51"/>
                    <a:pt x="209" y="51"/>
                  </a:cubicBezTo>
                  <a:cubicBezTo>
                    <a:pt x="209" y="51"/>
                    <a:pt x="207" y="52"/>
                    <a:pt x="207" y="51"/>
                  </a:cubicBezTo>
                  <a:cubicBezTo>
                    <a:pt x="207" y="51"/>
                    <a:pt x="208" y="49"/>
                    <a:pt x="208" y="49"/>
                  </a:cubicBezTo>
                  <a:cubicBezTo>
                    <a:pt x="208" y="48"/>
                    <a:pt x="208" y="48"/>
                    <a:pt x="208" y="48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7" y="47"/>
                    <a:pt x="209" y="47"/>
                    <a:pt x="209" y="47"/>
                  </a:cubicBezTo>
                  <a:cubicBezTo>
                    <a:pt x="210" y="46"/>
                    <a:pt x="210" y="46"/>
                    <a:pt x="210" y="46"/>
                  </a:cubicBezTo>
                  <a:cubicBezTo>
                    <a:pt x="212" y="44"/>
                    <a:pt x="210" y="42"/>
                    <a:pt x="207" y="43"/>
                  </a:cubicBezTo>
                  <a:cubicBezTo>
                    <a:pt x="206" y="43"/>
                    <a:pt x="205" y="44"/>
                    <a:pt x="205" y="44"/>
                  </a:cubicBezTo>
                  <a:cubicBezTo>
                    <a:pt x="204" y="44"/>
                    <a:pt x="202" y="43"/>
                    <a:pt x="202" y="42"/>
                  </a:cubicBezTo>
                  <a:cubicBezTo>
                    <a:pt x="202" y="41"/>
                    <a:pt x="201" y="41"/>
                    <a:pt x="203" y="40"/>
                  </a:cubicBezTo>
                  <a:cubicBezTo>
                    <a:pt x="204" y="40"/>
                    <a:pt x="205" y="38"/>
                    <a:pt x="205" y="38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4" y="29"/>
                    <a:pt x="204" y="29"/>
                    <a:pt x="204" y="29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6"/>
                    <a:pt x="200" y="26"/>
                    <a:pt x="200" y="26"/>
                  </a:cubicBezTo>
                  <a:cubicBezTo>
                    <a:pt x="198" y="25"/>
                    <a:pt x="198" y="25"/>
                    <a:pt x="198" y="25"/>
                  </a:cubicBezTo>
                  <a:cubicBezTo>
                    <a:pt x="196" y="30"/>
                    <a:pt x="196" y="30"/>
                    <a:pt x="196" y="30"/>
                  </a:cubicBezTo>
                  <a:cubicBezTo>
                    <a:pt x="196" y="30"/>
                    <a:pt x="193" y="31"/>
                    <a:pt x="193" y="32"/>
                  </a:cubicBezTo>
                  <a:cubicBezTo>
                    <a:pt x="192" y="33"/>
                    <a:pt x="187" y="33"/>
                    <a:pt x="187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176" y="35"/>
                    <a:pt x="174" y="36"/>
                    <a:pt x="173" y="36"/>
                  </a:cubicBezTo>
                  <a:cubicBezTo>
                    <a:pt x="172" y="36"/>
                    <a:pt x="167" y="35"/>
                    <a:pt x="167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7" y="34"/>
                    <a:pt x="157" y="34"/>
                    <a:pt x="157" y="34"/>
                  </a:cubicBezTo>
                  <a:cubicBezTo>
                    <a:pt x="155" y="32"/>
                    <a:pt x="155" y="32"/>
                    <a:pt x="155" y="32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2" y="27"/>
                    <a:pt x="142" y="27"/>
                    <a:pt x="142" y="27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1" y="26"/>
                    <a:pt x="141" y="26"/>
                    <a:pt x="141" y="25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1" y="3"/>
                    <a:pt x="111" y="3"/>
                    <a:pt x="111" y="3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8" y="0"/>
                    <a:pt x="108" y="0"/>
                  </a:cubicBezTo>
                  <a:cubicBezTo>
                    <a:pt x="108" y="0"/>
                    <a:pt x="107" y="0"/>
                    <a:pt x="107" y="0"/>
                  </a:cubicBezTo>
                  <a:cubicBezTo>
                    <a:pt x="106" y="0"/>
                    <a:pt x="104" y="0"/>
                    <a:pt x="104" y="0"/>
                  </a:cubicBezTo>
                  <a:cubicBezTo>
                    <a:pt x="104" y="0"/>
                    <a:pt x="103" y="1"/>
                    <a:pt x="102" y="1"/>
                  </a:cubicBezTo>
                  <a:cubicBezTo>
                    <a:pt x="102" y="1"/>
                    <a:pt x="101" y="3"/>
                    <a:pt x="101" y="3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9"/>
                    <a:pt x="104" y="9"/>
                    <a:pt x="99" y="8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11"/>
                    <a:pt x="94" y="11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1" y="19"/>
                    <a:pt x="81" y="19"/>
                  </a:cubicBezTo>
                  <a:cubicBezTo>
                    <a:pt x="81" y="19"/>
                    <a:pt x="78" y="20"/>
                    <a:pt x="78" y="20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2"/>
                    <a:pt x="77" y="23"/>
                    <a:pt x="77" y="23"/>
                  </a:cubicBezTo>
                  <a:cubicBezTo>
                    <a:pt x="77" y="23"/>
                    <a:pt x="77" y="26"/>
                    <a:pt x="77" y="26"/>
                  </a:cubicBezTo>
                  <a:cubicBezTo>
                    <a:pt x="77" y="26"/>
                    <a:pt x="79" y="27"/>
                    <a:pt x="79" y="27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29"/>
                    <a:pt x="82" y="30"/>
                    <a:pt x="82" y="30"/>
                  </a:cubicBezTo>
                  <a:cubicBezTo>
                    <a:pt x="81" y="30"/>
                    <a:pt x="81" y="33"/>
                    <a:pt x="81" y="33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2" y="39"/>
                    <a:pt x="83" y="39"/>
                    <a:pt x="82" y="40"/>
                  </a:cubicBezTo>
                  <a:cubicBezTo>
                    <a:pt x="81" y="40"/>
                    <a:pt x="80" y="41"/>
                    <a:pt x="80" y="41"/>
                  </a:cubicBezTo>
                  <a:cubicBezTo>
                    <a:pt x="80" y="41"/>
                    <a:pt x="78" y="41"/>
                    <a:pt x="78" y="41"/>
                  </a:cubicBezTo>
                  <a:cubicBezTo>
                    <a:pt x="78" y="41"/>
                    <a:pt x="76" y="41"/>
                    <a:pt x="76" y="41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8" y="49"/>
                    <a:pt x="69" y="50"/>
                    <a:pt x="69" y="49"/>
                  </a:cubicBezTo>
                  <a:cubicBezTo>
                    <a:pt x="69" y="49"/>
                    <a:pt x="69" y="48"/>
                    <a:pt x="69" y="48"/>
                  </a:cubicBezTo>
                  <a:cubicBezTo>
                    <a:pt x="70" y="49"/>
                    <a:pt x="71" y="50"/>
                    <a:pt x="71" y="50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2"/>
                    <a:pt x="70" y="52"/>
                    <a:pt x="70" y="52"/>
                  </a:cubicBezTo>
                  <a:cubicBezTo>
                    <a:pt x="70" y="52"/>
                    <a:pt x="69" y="53"/>
                    <a:pt x="69" y="53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8" y="55"/>
                    <a:pt x="68" y="55"/>
                    <a:pt x="68" y="56"/>
                  </a:cubicBezTo>
                  <a:cubicBezTo>
                    <a:pt x="68" y="56"/>
                    <a:pt x="68" y="57"/>
                    <a:pt x="68" y="57"/>
                  </a:cubicBezTo>
                  <a:cubicBezTo>
                    <a:pt x="69" y="57"/>
                    <a:pt x="70" y="59"/>
                    <a:pt x="70" y="59"/>
                  </a:cubicBezTo>
                  <a:cubicBezTo>
                    <a:pt x="70" y="59"/>
                    <a:pt x="71" y="60"/>
                    <a:pt x="71" y="60"/>
                  </a:cubicBezTo>
                  <a:cubicBezTo>
                    <a:pt x="71" y="60"/>
                    <a:pt x="71" y="61"/>
                    <a:pt x="71" y="61"/>
                  </a:cubicBezTo>
                  <a:cubicBezTo>
                    <a:pt x="71" y="61"/>
                    <a:pt x="70" y="62"/>
                    <a:pt x="69" y="62"/>
                  </a:cubicBezTo>
                  <a:cubicBezTo>
                    <a:pt x="69" y="62"/>
                    <a:pt x="67" y="62"/>
                    <a:pt x="67" y="62"/>
                  </a:cubicBezTo>
                  <a:cubicBezTo>
                    <a:pt x="67" y="62"/>
                    <a:pt x="66" y="64"/>
                    <a:pt x="66" y="64"/>
                  </a:cubicBezTo>
                  <a:cubicBezTo>
                    <a:pt x="66" y="64"/>
                    <a:pt x="65" y="64"/>
                    <a:pt x="64" y="64"/>
                  </a:cubicBezTo>
                  <a:cubicBezTo>
                    <a:pt x="64" y="64"/>
                    <a:pt x="66" y="65"/>
                    <a:pt x="64" y="64"/>
                  </a:cubicBezTo>
                  <a:cubicBezTo>
                    <a:pt x="61" y="63"/>
                    <a:pt x="61" y="62"/>
                    <a:pt x="61" y="62"/>
                  </a:cubicBezTo>
                  <a:cubicBezTo>
                    <a:pt x="61" y="62"/>
                    <a:pt x="60" y="61"/>
                    <a:pt x="60" y="61"/>
                  </a:cubicBezTo>
                  <a:cubicBezTo>
                    <a:pt x="59" y="61"/>
                    <a:pt x="58" y="61"/>
                    <a:pt x="58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2"/>
                    <a:pt x="54" y="63"/>
                    <a:pt x="53" y="63"/>
                  </a:cubicBezTo>
                  <a:cubicBezTo>
                    <a:pt x="52" y="64"/>
                    <a:pt x="53" y="64"/>
                    <a:pt x="52" y="64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5" y="60"/>
                    <a:pt x="45" y="61"/>
                    <a:pt x="45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4" y="57"/>
                    <a:pt x="44" y="58"/>
                    <a:pt x="43" y="57"/>
                  </a:cubicBezTo>
                  <a:cubicBezTo>
                    <a:pt x="43" y="56"/>
                    <a:pt x="42" y="55"/>
                    <a:pt x="42" y="55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1" y="53"/>
                    <a:pt x="41" y="53"/>
                    <a:pt x="41" y="54"/>
                  </a:cubicBezTo>
                  <a:cubicBezTo>
                    <a:pt x="40" y="55"/>
                    <a:pt x="39" y="55"/>
                    <a:pt x="39" y="55"/>
                  </a:cubicBezTo>
                  <a:cubicBezTo>
                    <a:pt x="39" y="56"/>
                    <a:pt x="38" y="57"/>
                    <a:pt x="38" y="57"/>
                  </a:cubicBezTo>
                  <a:cubicBezTo>
                    <a:pt x="38" y="57"/>
                    <a:pt x="37" y="58"/>
                    <a:pt x="37" y="59"/>
                  </a:cubicBezTo>
                  <a:cubicBezTo>
                    <a:pt x="38" y="59"/>
                    <a:pt x="38" y="59"/>
                    <a:pt x="38" y="60"/>
                  </a:cubicBezTo>
                  <a:cubicBezTo>
                    <a:pt x="38" y="60"/>
                    <a:pt x="37" y="61"/>
                    <a:pt x="37" y="61"/>
                  </a:cubicBezTo>
                  <a:cubicBezTo>
                    <a:pt x="36" y="62"/>
                    <a:pt x="36" y="62"/>
                    <a:pt x="35" y="62"/>
                  </a:cubicBezTo>
                  <a:cubicBezTo>
                    <a:pt x="35" y="63"/>
                    <a:pt x="33" y="64"/>
                    <a:pt x="33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5"/>
                    <a:pt x="25" y="65"/>
                    <a:pt x="25" y="65"/>
                  </a:cubicBezTo>
                  <a:cubicBezTo>
                    <a:pt x="24" y="65"/>
                    <a:pt x="23" y="65"/>
                    <a:pt x="23" y="65"/>
                  </a:cubicBezTo>
                  <a:cubicBezTo>
                    <a:pt x="23" y="65"/>
                    <a:pt x="22" y="64"/>
                    <a:pt x="21" y="64"/>
                  </a:cubicBezTo>
                  <a:cubicBezTo>
                    <a:pt x="21" y="64"/>
                    <a:pt x="20" y="64"/>
                    <a:pt x="20" y="64"/>
                  </a:cubicBezTo>
                  <a:cubicBezTo>
                    <a:pt x="19" y="64"/>
                    <a:pt x="18" y="64"/>
                    <a:pt x="18" y="64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65"/>
                    <a:pt x="19" y="65"/>
                    <a:pt x="19" y="65"/>
                  </a:cubicBezTo>
                  <a:cubicBezTo>
                    <a:pt x="19" y="66"/>
                    <a:pt x="19" y="67"/>
                    <a:pt x="19" y="67"/>
                  </a:cubicBezTo>
                  <a:cubicBezTo>
                    <a:pt x="19" y="67"/>
                    <a:pt x="18" y="67"/>
                    <a:pt x="18" y="67"/>
                  </a:cubicBezTo>
                  <a:cubicBezTo>
                    <a:pt x="18" y="68"/>
                    <a:pt x="16" y="68"/>
                    <a:pt x="16" y="68"/>
                  </a:cubicBezTo>
                  <a:cubicBezTo>
                    <a:pt x="16" y="68"/>
                    <a:pt x="16" y="69"/>
                    <a:pt x="16" y="69"/>
                  </a:cubicBezTo>
                  <a:cubicBezTo>
                    <a:pt x="16" y="69"/>
                    <a:pt x="16" y="69"/>
                    <a:pt x="15" y="69"/>
                  </a:cubicBezTo>
                  <a:cubicBezTo>
                    <a:pt x="14" y="69"/>
                    <a:pt x="14" y="69"/>
                    <a:pt x="13" y="69"/>
                  </a:cubicBezTo>
                  <a:cubicBezTo>
                    <a:pt x="13" y="68"/>
                    <a:pt x="12" y="68"/>
                    <a:pt x="11" y="68"/>
                  </a:cubicBezTo>
                  <a:cubicBezTo>
                    <a:pt x="11" y="68"/>
                    <a:pt x="8" y="67"/>
                    <a:pt x="8" y="67"/>
                  </a:cubicBezTo>
                  <a:cubicBezTo>
                    <a:pt x="8" y="67"/>
                    <a:pt x="7" y="68"/>
                    <a:pt x="7" y="68"/>
                  </a:cubicBezTo>
                  <a:cubicBezTo>
                    <a:pt x="6" y="68"/>
                    <a:pt x="5" y="68"/>
                    <a:pt x="4" y="67"/>
                  </a:cubicBezTo>
                  <a:cubicBezTo>
                    <a:pt x="4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2"/>
                    <a:pt x="2" y="73"/>
                    <a:pt x="2" y="73"/>
                  </a:cubicBezTo>
                  <a:cubicBezTo>
                    <a:pt x="2" y="74"/>
                    <a:pt x="3" y="74"/>
                    <a:pt x="3" y="75"/>
                  </a:cubicBezTo>
                  <a:cubicBezTo>
                    <a:pt x="3" y="76"/>
                    <a:pt x="3" y="77"/>
                    <a:pt x="3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2"/>
                    <a:pt x="6" y="83"/>
                    <a:pt x="6" y="84"/>
                  </a:cubicBezTo>
                  <a:cubicBezTo>
                    <a:pt x="6" y="84"/>
                    <a:pt x="6" y="85"/>
                    <a:pt x="6" y="86"/>
                  </a:cubicBezTo>
                  <a:cubicBezTo>
                    <a:pt x="6" y="86"/>
                    <a:pt x="8" y="88"/>
                    <a:pt x="8" y="8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8" y="90"/>
                    <a:pt x="9" y="91"/>
                    <a:pt x="10" y="92"/>
                  </a:cubicBezTo>
                  <a:cubicBezTo>
                    <a:pt x="10" y="92"/>
                    <a:pt x="11" y="93"/>
                    <a:pt x="11" y="93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3"/>
                    <a:pt x="18" y="103"/>
                  </a:cubicBezTo>
                  <a:cubicBezTo>
                    <a:pt x="19" y="103"/>
                    <a:pt x="20" y="103"/>
                    <a:pt x="20" y="103"/>
                  </a:cubicBezTo>
                  <a:cubicBezTo>
                    <a:pt x="21" y="103"/>
                    <a:pt x="21" y="104"/>
                    <a:pt x="22" y="101"/>
                  </a:cubicBezTo>
                  <a:cubicBezTo>
                    <a:pt x="22" y="99"/>
                    <a:pt x="22" y="98"/>
                    <a:pt x="22" y="98"/>
                  </a:cubicBezTo>
                  <a:cubicBezTo>
                    <a:pt x="22" y="98"/>
                    <a:pt x="23" y="98"/>
                    <a:pt x="23" y="97"/>
                  </a:cubicBezTo>
                  <a:cubicBezTo>
                    <a:pt x="24" y="97"/>
                    <a:pt x="25" y="97"/>
                    <a:pt x="25" y="96"/>
                  </a:cubicBezTo>
                  <a:cubicBezTo>
                    <a:pt x="25" y="94"/>
                    <a:pt x="23" y="93"/>
                    <a:pt x="23" y="93"/>
                  </a:cubicBezTo>
                  <a:cubicBezTo>
                    <a:pt x="23" y="93"/>
                    <a:pt x="25" y="92"/>
                    <a:pt x="26" y="93"/>
                  </a:cubicBezTo>
                  <a:cubicBezTo>
                    <a:pt x="26" y="94"/>
                    <a:pt x="26" y="95"/>
                    <a:pt x="27" y="94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7" y="91"/>
                    <a:pt x="27" y="90"/>
                    <a:pt x="27" y="89"/>
                  </a:cubicBezTo>
                  <a:cubicBezTo>
                    <a:pt x="27" y="89"/>
                    <a:pt x="28" y="88"/>
                    <a:pt x="28" y="87"/>
                  </a:cubicBezTo>
                  <a:cubicBezTo>
                    <a:pt x="29" y="86"/>
                    <a:pt x="29" y="85"/>
                    <a:pt x="29" y="84"/>
                  </a:cubicBezTo>
                  <a:cubicBezTo>
                    <a:pt x="29" y="82"/>
                    <a:pt x="29" y="83"/>
                    <a:pt x="30" y="81"/>
                  </a:cubicBezTo>
                  <a:cubicBezTo>
                    <a:pt x="30" y="80"/>
                    <a:pt x="30" y="81"/>
                    <a:pt x="30" y="77"/>
                  </a:cubicBezTo>
                  <a:cubicBezTo>
                    <a:pt x="31" y="74"/>
                    <a:pt x="31" y="73"/>
                    <a:pt x="32" y="73"/>
                  </a:cubicBezTo>
                  <a:cubicBezTo>
                    <a:pt x="32" y="73"/>
                    <a:pt x="40" y="76"/>
                    <a:pt x="40" y="76"/>
                  </a:cubicBezTo>
                  <a:cubicBezTo>
                    <a:pt x="40" y="76"/>
                    <a:pt x="41" y="78"/>
                    <a:pt x="41" y="78"/>
                  </a:cubicBezTo>
                  <a:cubicBezTo>
                    <a:pt x="41" y="79"/>
                    <a:pt x="41" y="80"/>
                    <a:pt x="41" y="80"/>
                  </a:cubicBezTo>
                  <a:cubicBezTo>
                    <a:pt x="41" y="81"/>
                    <a:pt x="40" y="83"/>
                    <a:pt x="40" y="83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8" y="84"/>
                    <a:pt x="38" y="86"/>
                  </a:cubicBezTo>
                  <a:cubicBezTo>
                    <a:pt x="37" y="87"/>
                    <a:pt x="37" y="87"/>
                    <a:pt x="38" y="88"/>
                  </a:cubicBezTo>
                  <a:cubicBezTo>
                    <a:pt x="39" y="89"/>
                    <a:pt x="40" y="90"/>
                    <a:pt x="40" y="90"/>
                  </a:cubicBezTo>
                  <a:cubicBezTo>
                    <a:pt x="41" y="90"/>
                    <a:pt x="42" y="89"/>
                    <a:pt x="43" y="89"/>
                  </a:cubicBezTo>
                  <a:cubicBezTo>
                    <a:pt x="43" y="89"/>
                    <a:pt x="44" y="89"/>
                    <a:pt x="44" y="89"/>
                  </a:cubicBezTo>
                  <a:cubicBezTo>
                    <a:pt x="44" y="90"/>
                    <a:pt x="44" y="91"/>
                    <a:pt x="45" y="92"/>
                  </a:cubicBezTo>
                  <a:cubicBezTo>
                    <a:pt x="46" y="92"/>
                    <a:pt x="47" y="93"/>
                    <a:pt x="47" y="93"/>
                  </a:cubicBezTo>
                  <a:cubicBezTo>
                    <a:pt x="48" y="93"/>
                    <a:pt x="49" y="93"/>
                    <a:pt x="49" y="93"/>
                  </a:cubicBezTo>
                  <a:cubicBezTo>
                    <a:pt x="49" y="93"/>
                    <a:pt x="50" y="92"/>
                    <a:pt x="51" y="92"/>
                  </a:cubicBezTo>
                  <a:cubicBezTo>
                    <a:pt x="51" y="92"/>
                    <a:pt x="54" y="95"/>
                    <a:pt x="52" y="91"/>
                  </a:cubicBezTo>
                  <a:cubicBezTo>
                    <a:pt x="49" y="88"/>
                    <a:pt x="49" y="88"/>
                    <a:pt x="49" y="87"/>
                  </a:cubicBezTo>
                  <a:cubicBezTo>
                    <a:pt x="48" y="87"/>
                    <a:pt x="47" y="86"/>
                    <a:pt x="47" y="86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6"/>
                    <a:pt x="46" y="85"/>
                    <a:pt x="46" y="84"/>
                  </a:cubicBezTo>
                  <a:cubicBezTo>
                    <a:pt x="47" y="83"/>
                    <a:pt x="47" y="83"/>
                    <a:pt x="48" y="83"/>
                  </a:cubicBezTo>
                  <a:cubicBezTo>
                    <a:pt x="49" y="83"/>
                    <a:pt x="49" y="82"/>
                    <a:pt x="51" y="84"/>
                  </a:cubicBezTo>
                  <a:cubicBezTo>
                    <a:pt x="52" y="85"/>
                    <a:pt x="52" y="85"/>
                    <a:pt x="52" y="86"/>
                  </a:cubicBezTo>
                  <a:cubicBezTo>
                    <a:pt x="53" y="88"/>
                    <a:pt x="54" y="89"/>
                    <a:pt x="55" y="90"/>
                  </a:cubicBezTo>
                  <a:cubicBezTo>
                    <a:pt x="55" y="90"/>
                    <a:pt x="56" y="90"/>
                    <a:pt x="56" y="92"/>
                  </a:cubicBezTo>
                  <a:cubicBezTo>
                    <a:pt x="56" y="94"/>
                    <a:pt x="56" y="96"/>
                    <a:pt x="56" y="97"/>
                  </a:cubicBezTo>
                  <a:cubicBezTo>
                    <a:pt x="56" y="97"/>
                    <a:pt x="56" y="101"/>
                    <a:pt x="56" y="101"/>
                  </a:cubicBezTo>
                  <a:cubicBezTo>
                    <a:pt x="56" y="101"/>
                    <a:pt x="56" y="103"/>
                    <a:pt x="56" y="104"/>
                  </a:cubicBezTo>
                  <a:cubicBezTo>
                    <a:pt x="56" y="105"/>
                    <a:pt x="61" y="112"/>
                    <a:pt x="61" y="112"/>
                  </a:cubicBezTo>
                  <a:cubicBezTo>
                    <a:pt x="61" y="112"/>
                    <a:pt x="63" y="115"/>
                    <a:pt x="64" y="115"/>
                  </a:cubicBezTo>
                  <a:cubicBezTo>
                    <a:pt x="64" y="115"/>
                    <a:pt x="65" y="118"/>
                    <a:pt x="66" y="119"/>
                  </a:cubicBezTo>
                  <a:cubicBezTo>
                    <a:pt x="68" y="119"/>
                    <a:pt x="72" y="121"/>
                    <a:pt x="72" y="121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79" y="125"/>
                    <a:pt x="81" y="128"/>
                    <a:pt x="82" y="128"/>
                  </a:cubicBezTo>
                  <a:cubicBezTo>
                    <a:pt x="82" y="128"/>
                    <a:pt x="87" y="128"/>
                    <a:pt x="83" y="128"/>
                  </a:cubicBezTo>
                  <a:cubicBezTo>
                    <a:pt x="80" y="128"/>
                    <a:pt x="76" y="126"/>
                    <a:pt x="76" y="126"/>
                  </a:cubicBezTo>
                  <a:cubicBezTo>
                    <a:pt x="76" y="126"/>
                    <a:pt x="75" y="124"/>
                    <a:pt x="75" y="124"/>
                  </a:cubicBezTo>
                  <a:cubicBezTo>
                    <a:pt x="74" y="124"/>
                    <a:pt x="70" y="123"/>
                    <a:pt x="69" y="122"/>
                  </a:cubicBezTo>
                  <a:cubicBezTo>
                    <a:pt x="69" y="122"/>
                    <a:pt x="68" y="121"/>
                    <a:pt x="67" y="120"/>
                  </a:cubicBezTo>
                  <a:cubicBezTo>
                    <a:pt x="66" y="118"/>
                    <a:pt x="64" y="117"/>
                    <a:pt x="64" y="117"/>
                  </a:cubicBezTo>
                  <a:cubicBezTo>
                    <a:pt x="64" y="117"/>
                    <a:pt x="63" y="116"/>
                    <a:pt x="62" y="114"/>
                  </a:cubicBezTo>
                  <a:cubicBezTo>
                    <a:pt x="61" y="113"/>
                    <a:pt x="61" y="113"/>
                    <a:pt x="61" y="112"/>
                  </a:cubicBezTo>
                  <a:cubicBezTo>
                    <a:pt x="60" y="112"/>
                    <a:pt x="61" y="112"/>
                    <a:pt x="59" y="111"/>
                  </a:cubicBezTo>
                  <a:cubicBezTo>
                    <a:pt x="57" y="110"/>
                    <a:pt x="56" y="109"/>
                    <a:pt x="56" y="109"/>
                  </a:cubicBezTo>
                  <a:cubicBezTo>
                    <a:pt x="55" y="109"/>
                    <a:pt x="53" y="108"/>
                    <a:pt x="53" y="108"/>
                  </a:cubicBezTo>
                  <a:cubicBezTo>
                    <a:pt x="53" y="108"/>
                    <a:pt x="51" y="106"/>
                    <a:pt x="51" y="106"/>
                  </a:cubicBezTo>
                  <a:cubicBezTo>
                    <a:pt x="51" y="106"/>
                    <a:pt x="50" y="108"/>
                    <a:pt x="52" y="109"/>
                  </a:cubicBezTo>
                  <a:cubicBezTo>
                    <a:pt x="53" y="109"/>
                    <a:pt x="55" y="111"/>
                    <a:pt x="55" y="111"/>
                  </a:cubicBezTo>
                  <a:cubicBezTo>
                    <a:pt x="55" y="111"/>
                    <a:pt x="57" y="112"/>
                    <a:pt x="57" y="112"/>
                  </a:cubicBezTo>
                  <a:cubicBezTo>
                    <a:pt x="57" y="112"/>
                    <a:pt x="57" y="114"/>
                    <a:pt x="57" y="114"/>
                  </a:cubicBezTo>
                  <a:cubicBezTo>
                    <a:pt x="57" y="114"/>
                    <a:pt x="54" y="113"/>
                    <a:pt x="57" y="114"/>
                  </a:cubicBezTo>
                  <a:cubicBezTo>
                    <a:pt x="59" y="115"/>
                    <a:pt x="61" y="115"/>
                    <a:pt x="61" y="115"/>
                  </a:cubicBezTo>
                  <a:cubicBezTo>
                    <a:pt x="61" y="115"/>
                    <a:pt x="59" y="116"/>
                    <a:pt x="58" y="116"/>
                  </a:cubicBezTo>
                  <a:cubicBezTo>
                    <a:pt x="58" y="117"/>
                    <a:pt x="60" y="120"/>
                    <a:pt x="60" y="119"/>
                  </a:cubicBezTo>
                  <a:cubicBezTo>
                    <a:pt x="61" y="119"/>
                    <a:pt x="62" y="120"/>
                    <a:pt x="63" y="120"/>
                  </a:cubicBezTo>
                  <a:cubicBezTo>
                    <a:pt x="63" y="120"/>
                    <a:pt x="65" y="120"/>
                    <a:pt x="65" y="121"/>
                  </a:cubicBezTo>
                  <a:cubicBezTo>
                    <a:pt x="66" y="121"/>
                    <a:pt x="66" y="121"/>
                    <a:pt x="66" y="122"/>
                  </a:cubicBezTo>
                  <a:cubicBezTo>
                    <a:pt x="65" y="122"/>
                    <a:pt x="66" y="124"/>
                    <a:pt x="66" y="124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5"/>
                    <a:pt x="65" y="125"/>
                    <a:pt x="65" y="124"/>
                  </a:cubicBezTo>
                  <a:cubicBezTo>
                    <a:pt x="64" y="124"/>
                    <a:pt x="64" y="123"/>
                    <a:pt x="63" y="124"/>
                  </a:cubicBezTo>
                  <a:cubicBezTo>
                    <a:pt x="62" y="125"/>
                    <a:pt x="62" y="125"/>
                    <a:pt x="62" y="126"/>
                  </a:cubicBezTo>
                  <a:cubicBezTo>
                    <a:pt x="63" y="127"/>
                    <a:pt x="64" y="128"/>
                    <a:pt x="65" y="127"/>
                  </a:cubicBezTo>
                  <a:cubicBezTo>
                    <a:pt x="65" y="127"/>
                    <a:pt x="65" y="127"/>
                    <a:pt x="66" y="126"/>
                  </a:cubicBezTo>
                  <a:cubicBezTo>
                    <a:pt x="66" y="126"/>
                    <a:pt x="66" y="126"/>
                    <a:pt x="67" y="126"/>
                  </a:cubicBezTo>
                  <a:cubicBezTo>
                    <a:pt x="67" y="126"/>
                    <a:pt x="68" y="126"/>
                    <a:pt x="68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6"/>
                    <a:pt x="70" y="126"/>
                    <a:pt x="69" y="127"/>
                  </a:cubicBezTo>
                  <a:cubicBezTo>
                    <a:pt x="69" y="128"/>
                    <a:pt x="68" y="128"/>
                    <a:pt x="68" y="128"/>
                  </a:cubicBezTo>
                  <a:cubicBezTo>
                    <a:pt x="68" y="129"/>
                    <a:pt x="67" y="128"/>
                    <a:pt x="68" y="130"/>
                  </a:cubicBezTo>
                  <a:cubicBezTo>
                    <a:pt x="68" y="131"/>
                    <a:pt x="68" y="132"/>
                    <a:pt x="68" y="132"/>
                  </a:cubicBezTo>
                  <a:cubicBezTo>
                    <a:pt x="68" y="132"/>
                    <a:pt x="69" y="132"/>
                    <a:pt x="69" y="132"/>
                  </a:cubicBezTo>
                  <a:cubicBezTo>
                    <a:pt x="70" y="133"/>
                    <a:pt x="70" y="134"/>
                    <a:pt x="70" y="135"/>
                  </a:cubicBezTo>
                  <a:cubicBezTo>
                    <a:pt x="71" y="135"/>
                    <a:pt x="73" y="138"/>
                    <a:pt x="73" y="138"/>
                  </a:cubicBezTo>
                  <a:cubicBezTo>
                    <a:pt x="73" y="138"/>
                    <a:pt x="76" y="140"/>
                    <a:pt x="76" y="140"/>
                  </a:cubicBezTo>
                  <a:cubicBezTo>
                    <a:pt x="76" y="140"/>
                    <a:pt x="77" y="141"/>
                    <a:pt x="77" y="141"/>
                  </a:cubicBezTo>
                  <a:cubicBezTo>
                    <a:pt x="77" y="141"/>
                    <a:pt x="77" y="142"/>
                    <a:pt x="76" y="141"/>
                  </a:cubicBezTo>
                  <a:cubicBezTo>
                    <a:pt x="75" y="140"/>
                    <a:pt x="73" y="139"/>
                    <a:pt x="73" y="139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3" y="141"/>
                    <a:pt x="74" y="142"/>
                    <a:pt x="75" y="142"/>
                  </a:cubicBezTo>
                  <a:cubicBezTo>
                    <a:pt x="75" y="143"/>
                    <a:pt x="75" y="143"/>
                    <a:pt x="76" y="144"/>
                  </a:cubicBezTo>
                  <a:cubicBezTo>
                    <a:pt x="77" y="144"/>
                    <a:pt x="78" y="144"/>
                    <a:pt x="79" y="144"/>
                  </a:cubicBezTo>
                  <a:cubicBezTo>
                    <a:pt x="79" y="145"/>
                    <a:pt x="79" y="143"/>
                    <a:pt x="79" y="143"/>
                  </a:cubicBezTo>
                  <a:cubicBezTo>
                    <a:pt x="79" y="143"/>
                    <a:pt x="80" y="143"/>
                    <a:pt x="80" y="143"/>
                  </a:cubicBezTo>
                  <a:cubicBezTo>
                    <a:pt x="80" y="144"/>
                    <a:pt x="81" y="145"/>
                    <a:pt x="80" y="146"/>
                  </a:cubicBezTo>
                  <a:cubicBezTo>
                    <a:pt x="80" y="146"/>
                    <a:pt x="80" y="147"/>
                    <a:pt x="79" y="146"/>
                  </a:cubicBezTo>
                  <a:cubicBezTo>
                    <a:pt x="78" y="146"/>
                    <a:pt x="77" y="145"/>
                    <a:pt x="76" y="145"/>
                  </a:cubicBezTo>
                  <a:cubicBezTo>
                    <a:pt x="76" y="145"/>
                    <a:pt x="75" y="144"/>
                    <a:pt x="74" y="145"/>
                  </a:cubicBezTo>
                  <a:cubicBezTo>
                    <a:pt x="74" y="145"/>
                    <a:pt x="72" y="144"/>
                    <a:pt x="72" y="145"/>
                  </a:cubicBezTo>
                  <a:cubicBezTo>
                    <a:pt x="72" y="146"/>
                    <a:pt x="72" y="147"/>
                    <a:pt x="72" y="147"/>
                  </a:cubicBezTo>
                  <a:cubicBezTo>
                    <a:pt x="72" y="147"/>
                    <a:pt x="71" y="143"/>
                    <a:pt x="70" y="143"/>
                  </a:cubicBezTo>
                  <a:cubicBezTo>
                    <a:pt x="69" y="143"/>
                    <a:pt x="67" y="142"/>
                    <a:pt x="67" y="142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6" y="140"/>
                    <a:pt x="67" y="140"/>
                    <a:pt x="67" y="140"/>
                  </a:cubicBezTo>
                  <a:cubicBezTo>
                    <a:pt x="68" y="141"/>
                    <a:pt x="67" y="141"/>
                    <a:pt x="68" y="141"/>
                  </a:cubicBezTo>
                  <a:cubicBezTo>
                    <a:pt x="69" y="141"/>
                    <a:pt x="67" y="139"/>
                    <a:pt x="69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1" y="138"/>
                    <a:pt x="73" y="138"/>
                    <a:pt x="71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8" y="136"/>
                    <a:pt x="68" y="136"/>
                    <a:pt x="68" y="135"/>
                  </a:cubicBezTo>
                  <a:cubicBezTo>
                    <a:pt x="67" y="134"/>
                    <a:pt x="67" y="133"/>
                    <a:pt x="66" y="133"/>
                  </a:cubicBezTo>
                  <a:cubicBezTo>
                    <a:pt x="66" y="133"/>
                    <a:pt x="63" y="133"/>
                    <a:pt x="63" y="133"/>
                  </a:cubicBezTo>
                  <a:cubicBezTo>
                    <a:pt x="63" y="133"/>
                    <a:pt x="62" y="132"/>
                    <a:pt x="61" y="132"/>
                  </a:cubicBezTo>
                  <a:cubicBezTo>
                    <a:pt x="60" y="132"/>
                    <a:pt x="58" y="130"/>
                    <a:pt x="58" y="130"/>
                  </a:cubicBezTo>
                  <a:cubicBezTo>
                    <a:pt x="57" y="129"/>
                    <a:pt x="54" y="128"/>
                    <a:pt x="54" y="128"/>
                  </a:cubicBezTo>
                  <a:cubicBezTo>
                    <a:pt x="54" y="128"/>
                    <a:pt x="53" y="127"/>
                    <a:pt x="52" y="127"/>
                  </a:cubicBezTo>
                  <a:cubicBezTo>
                    <a:pt x="51" y="127"/>
                    <a:pt x="51" y="127"/>
                    <a:pt x="50" y="127"/>
                  </a:cubicBezTo>
                  <a:cubicBezTo>
                    <a:pt x="49" y="126"/>
                    <a:pt x="48" y="125"/>
                    <a:pt x="48" y="125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5"/>
                    <a:pt x="46" y="125"/>
                    <a:pt x="48" y="126"/>
                  </a:cubicBezTo>
                  <a:cubicBezTo>
                    <a:pt x="49" y="127"/>
                    <a:pt x="50" y="127"/>
                    <a:pt x="50" y="127"/>
                  </a:cubicBezTo>
                  <a:cubicBezTo>
                    <a:pt x="50" y="127"/>
                    <a:pt x="51" y="128"/>
                    <a:pt x="51" y="128"/>
                  </a:cubicBezTo>
                  <a:cubicBezTo>
                    <a:pt x="51" y="129"/>
                    <a:pt x="52" y="128"/>
                    <a:pt x="53" y="128"/>
                  </a:cubicBezTo>
                  <a:cubicBezTo>
                    <a:pt x="53" y="129"/>
                    <a:pt x="54" y="129"/>
                    <a:pt x="54" y="130"/>
                  </a:cubicBezTo>
                  <a:cubicBezTo>
                    <a:pt x="54" y="130"/>
                    <a:pt x="57" y="130"/>
                    <a:pt x="57" y="131"/>
                  </a:cubicBezTo>
                  <a:cubicBezTo>
                    <a:pt x="57" y="132"/>
                    <a:pt x="58" y="133"/>
                    <a:pt x="57" y="133"/>
                  </a:cubicBezTo>
                  <a:cubicBezTo>
                    <a:pt x="57" y="133"/>
                    <a:pt x="56" y="134"/>
                    <a:pt x="56" y="134"/>
                  </a:cubicBezTo>
                  <a:cubicBezTo>
                    <a:pt x="57" y="134"/>
                    <a:pt x="58" y="135"/>
                    <a:pt x="59" y="135"/>
                  </a:cubicBezTo>
                  <a:cubicBezTo>
                    <a:pt x="60" y="135"/>
                    <a:pt x="59" y="135"/>
                    <a:pt x="61" y="136"/>
                  </a:cubicBezTo>
                  <a:cubicBezTo>
                    <a:pt x="63" y="136"/>
                    <a:pt x="63" y="138"/>
                    <a:pt x="63" y="138"/>
                  </a:cubicBezTo>
                  <a:cubicBezTo>
                    <a:pt x="63" y="139"/>
                    <a:pt x="65" y="140"/>
                    <a:pt x="65" y="140"/>
                  </a:cubicBezTo>
                  <a:cubicBezTo>
                    <a:pt x="65" y="140"/>
                    <a:pt x="64" y="140"/>
                    <a:pt x="65" y="141"/>
                  </a:cubicBezTo>
                  <a:cubicBezTo>
                    <a:pt x="65" y="141"/>
                    <a:pt x="64" y="141"/>
                    <a:pt x="65" y="142"/>
                  </a:cubicBezTo>
                  <a:cubicBezTo>
                    <a:pt x="66" y="142"/>
                    <a:pt x="67" y="142"/>
                    <a:pt x="67" y="142"/>
                  </a:cubicBezTo>
                  <a:cubicBezTo>
                    <a:pt x="67" y="143"/>
                    <a:pt x="67" y="143"/>
                    <a:pt x="67" y="144"/>
                  </a:cubicBezTo>
                  <a:cubicBezTo>
                    <a:pt x="67" y="144"/>
                    <a:pt x="65" y="146"/>
                    <a:pt x="68" y="146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71" y="147"/>
                    <a:pt x="71" y="147"/>
                    <a:pt x="71" y="147"/>
                  </a:cubicBezTo>
                  <a:cubicBezTo>
                    <a:pt x="71" y="147"/>
                    <a:pt x="70" y="148"/>
                    <a:pt x="71" y="149"/>
                  </a:cubicBezTo>
                  <a:cubicBezTo>
                    <a:pt x="71" y="150"/>
                    <a:pt x="75" y="150"/>
                    <a:pt x="75" y="150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49"/>
                    <a:pt x="77" y="150"/>
                    <a:pt x="76" y="150"/>
                  </a:cubicBezTo>
                  <a:cubicBezTo>
                    <a:pt x="76" y="151"/>
                    <a:pt x="75" y="151"/>
                    <a:pt x="75" y="151"/>
                  </a:cubicBezTo>
                  <a:cubicBezTo>
                    <a:pt x="75" y="151"/>
                    <a:pt x="75" y="153"/>
                    <a:pt x="76" y="153"/>
                  </a:cubicBezTo>
                  <a:cubicBezTo>
                    <a:pt x="77" y="153"/>
                    <a:pt x="78" y="154"/>
                    <a:pt x="78" y="154"/>
                  </a:cubicBezTo>
                  <a:cubicBezTo>
                    <a:pt x="78" y="154"/>
                    <a:pt x="79" y="154"/>
                    <a:pt x="79" y="155"/>
                  </a:cubicBezTo>
                  <a:cubicBezTo>
                    <a:pt x="80" y="155"/>
                    <a:pt x="80" y="156"/>
                    <a:pt x="80" y="156"/>
                  </a:cubicBezTo>
                  <a:cubicBezTo>
                    <a:pt x="81" y="156"/>
                    <a:pt x="82" y="156"/>
                    <a:pt x="82" y="157"/>
                  </a:cubicBezTo>
                  <a:cubicBezTo>
                    <a:pt x="83" y="157"/>
                    <a:pt x="84" y="158"/>
                    <a:pt x="84" y="157"/>
                  </a:cubicBezTo>
                  <a:cubicBezTo>
                    <a:pt x="84" y="156"/>
                    <a:pt x="85" y="156"/>
                    <a:pt x="84" y="155"/>
                  </a:cubicBezTo>
                  <a:cubicBezTo>
                    <a:pt x="83" y="154"/>
                    <a:pt x="82" y="154"/>
                    <a:pt x="81" y="154"/>
                  </a:cubicBezTo>
                  <a:cubicBezTo>
                    <a:pt x="81" y="154"/>
                    <a:pt x="80" y="154"/>
                    <a:pt x="80" y="153"/>
                  </a:cubicBezTo>
                  <a:cubicBezTo>
                    <a:pt x="79" y="153"/>
                    <a:pt x="79" y="153"/>
                    <a:pt x="79" y="152"/>
                  </a:cubicBezTo>
                  <a:cubicBezTo>
                    <a:pt x="79" y="151"/>
                    <a:pt x="78" y="150"/>
                    <a:pt x="78" y="150"/>
                  </a:cubicBezTo>
                  <a:cubicBezTo>
                    <a:pt x="78" y="150"/>
                    <a:pt x="78" y="148"/>
                    <a:pt x="78" y="148"/>
                  </a:cubicBezTo>
                  <a:cubicBezTo>
                    <a:pt x="77" y="148"/>
                    <a:pt x="77" y="148"/>
                    <a:pt x="76" y="148"/>
                  </a:cubicBezTo>
                  <a:cubicBezTo>
                    <a:pt x="76" y="148"/>
                    <a:pt x="75" y="147"/>
                    <a:pt x="75" y="147"/>
                  </a:cubicBezTo>
                  <a:cubicBezTo>
                    <a:pt x="74" y="147"/>
                    <a:pt x="73" y="147"/>
                    <a:pt x="73" y="147"/>
                  </a:cubicBezTo>
                  <a:cubicBezTo>
                    <a:pt x="73" y="146"/>
                    <a:pt x="74" y="146"/>
                    <a:pt x="74" y="146"/>
                  </a:cubicBezTo>
                  <a:cubicBezTo>
                    <a:pt x="74" y="146"/>
                    <a:pt x="75" y="146"/>
                    <a:pt x="76" y="146"/>
                  </a:cubicBezTo>
                  <a:cubicBezTo>
                    <a:pt x="77" y="147"/>
                    <a:pt x="77" y="146"/>
                    <a:pt x="78" y="147"/>
                  </a:cubicBezTo>
                  <a:cubicBezTo>
                    <a:pt x="79" y="147"/>
                    <a:pt x="78" y="148"/>
                    <a:pt x="79" y="148"/>
                  </a:cubicBezTo>
                  <a:cubicBezTo>
                    <a:pt x="81" y="148"/>
                    <a:pt x="81" y="147"/>
                    <a:pt x="81" y="147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4" y="147"/>
                  </a:cubicBezTo>
                  <a:cubicBezTo>
                    <a:pt x="85" y="147"/>
                    <a:pt x="83" y="148"/>
                    <a:pt x="85" y="148"/>
                  </a:cubicBezTo>
                  <a:cubicBezTo>
                    <a:pt x="87" y="148"/>
                    <a:pt x="88" y="148"/>
                    <a:pt x="88" y="148"/>
                  </a:cubicBezTo>
                  <a:cubicBezTo>
                    <a:pt x="88" y="149"/>
                    <a:pt x="88" y="150"/>
                    <a:pt x="88" y="150"/>
                  </a:cubicBezTo>
                  <a:cubicBezTo>
                    <a:pt x="88" y="150"/>
                    <a:pt x="88" y="151"/>
                    <a:pt x="88" y="151"/>
                  </a:cubicBezTo>
                  <a:cubicBezTo>
                    <a:pt x="89" y="151"/>
                    <a:pt x="91" y="151"/>
                    <a:pt x="91" y="151"/>
                  </a:cubicBezTo>
                  <a:cubicBezTo>
                    <a:pt x="91" y="151"/>
                    <a:pt x="92" y="151"/>
                    <a:pt x="92" y="152"/>
                  </a:cubicBezTo>
                  <a:cubicBezTo>
                    <a:pt x="93" y="153"/>
                    <a:pt x="90" y="154"/>
                    <a:pt x="90" y="154"/>
                  </a:cubicBezTo>
                  <a:cubicBezTo>
                    <a:pt x="90" y="154"/>
                    <a:pt x="89" y="153"/>
                    <a:pt x="89" y="154"/>
                  </a:cubicBezTo>
                  <a:cubicBezTo>
                    <a:pt x="89" y="155"/>
                    <a:pt x="88" y="155"/>
                    <a:pt x="89" y="156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8" y="156"/>
                    <a:pt x="87" y="155"/>
                    <a:pt x="88" y="157"/>
                  </a:cubicBezTo>
                  <a:cubicBezTo>
                    <a:pt x="88" y="158"/>
                    <a:pt x="89" y="159"/>
                    <a:pt x="89" y="159"/>
                  </a:cubicBezTo>
                  <a:cubicBezTo>
                    <a:pt x="90" y="159"/>
                    <a:pt x="92" y="159"/>
                    <a:pt x="92" y="159"/>
                  </a:cubicBezTo>
                  <a:cubicBezTo>
                    <a:pt x="93" y="159"/>
                    <a:pt x="94" y="159"/>
                    <a:pt x="93" y="159"/>
                  </a:cubicBezTo>
                  <a:cubicBezTo>
                    <a:pt x="92" y="158"/>
                    <a:pt x="91" y="158"/>
                    <a:pt x="91" y="158"/>
                  </a:cubicBezTo>
                  <a:cubicBezTo>
                    <a:pt x="91" y="158"/>
                    <a:pt x="91" y="158"/>
                    <a:pt x="91" y="157"/>
                  </a:cubicBezTo>
                  <a:cubicBezTo>
                    <a:pt x="91" y="157"/>
                    <a:pt x="92" y="157"/>
                    <a:pt x="92" y="157"/>
                  </a:cubicBezTo>
                  <a:cubicBezTo>
                    <a:pt x="92" y="156"/>
                    <a:pt x="93" y="155"/>
                    <a:pt x="93" y="155"/>
                  </a:cubicBezTo>
                  <a:cubicBezTo>
                    <a:pt x="93" y="155"/>
                    <a:pt x="94" y="153"/>
                    <a:pt x="95" y="154"/>
                  </a:cubicBezTo>
                  <a:cubicBezTo>
                    <a:pt x="95" y="155"/>
                    <a:pt x="95" y="155"/>
                    <a:pt x="96" y="155"/>
                  </a:cubicBezTo>
                  <a:cubicBezTo>
                    <a:pt x="96" y="155"/>
                    <a:pt x="99" y="152"/>
                    <a:pt x="99" y="152"/>
                  </a:cubicBezTo>
                  <a:cubicBezTo>
                    <a:pt x="99" y="152"/>
                    <a:pt x="100" y="152"/>
                    <a:pt x="99" y="153"/>
                  </a:cubicBezTo>
                  <a:cubicBezTo>
                    <a:pt x="99" y="154"/>
                    <a:pt x="98" y="155"/>
                    <a:pt x="99" y="156"/>
                  </a:cubicBezTo>
                  <a:cubicBezTo>
                    <a:pt x="99" y="157"/>
                    <a:pt x="99" y="157"/>
                    <a:pt x="99" y="157"/>
                  </a:cubicBezTo>
                  <a:cubicBezTo>
                    <a:pt x="100" y="158"/>
                    <a:pt x="99" y="158"/>
                    <a:pt x="100" y="159"/>
                  </a:cubicBezTo>
                  <a:cubicBezTo>
                    <a:pt x="100" y="160"/>
                    <a:pt x="100" y="159"/>
                    <a:pt x="100" y="160"/>
                  </a:cubicBezTo>
                  <a:cubicBezTo>
                    <a:pt x="101" y="161"/>
                    <a:pt x="102" y="163"/>
                    <a:pt x="102" y="163"/>
                  </a:cubicBezTo>
                  <a:cubicBezTo>
                    <a:pt x="102" y="163"/>
                    <a:pt x="101" y="164"/>
                    <a:pt x="102" y="164"/>
                  </a:cubicBezTo>
                  <a:cubicBezTo>
                    <a:pt x="103" y="165"/>
                    <a:pt x="105" y="165"/>
                    <a:pt x="105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5" y="165"/>
                    <a:pt x="106" y="166"/>
                    <a:pt x="107" y="165"/>
                  </a:cubicBezTo>
                  <a:cubicBezTo>
                    <a:pt x="107" y="164"/>
                    <a:pt x="108" y="164"/>
                    <a:pt x="108" y="164"/>
                  </a:cubicBezTo>
                  <a:cubicBezTo>
                    <a:pt x="109" y="164"/>
                    <a:pt x="108" y="164"/>
                    <a:pt x="110" y="164"/>
                  </a:cubicBezTo>
                  <a:cubicBezTo>
                    <a:pt x="112" y="164"/>
                    <a:pt x="112" y="165"/>
                    <a:pt x="113" y="164"/>
                  </a:cubicBezTo>
                  <a:cubicBezTo>
                    <a:pt x="114" y="163"/>
                    <a:pt x="113" y="163"/>
                    <a:pt x="115" y="163"/>
                  </a:cubicBezTo>
                  <a:cubicBezTo>
                    <a:pt x="117" y="163"/>
                    <a:pt x="119" y="162"/>
                    <a:pt x="119" y="162"/>
                  </a:cubicBezTo>
                  <a:cubicBezTo>
                    <a:pt x="119" y="162"/>
                    <a:pt x="122" y="162"/>
                    <a:pt x="122" y="162"/>
                  </a:cubicBezTo>
                  <a:cubicBezTo>
                    <a:pt x="124" y="163"/>
                    <a:pt x="124" y="163"/>
                    <a:pt x="124" y="163"/>
                  </a:cubicBezTo>
                  <a:cubicBezTo>
                    <a:pt x="124" y="163"/>
                    <a:pt x="125" y="164"/>
                    <a:pt x="126" y="164"/>
                  </a:cubicBezTo>
                  <a:cubicBezTo>
                    <a:pt x="126" y="164"/>
                    <a:pt x="127" y="164"/>
                    <a:pt x="128" y="164"/>
                  </a:cubicBezTo>
                  <a:cubicBezTo>
                    <a:pt x="128" y="164"/>
                    <a:pt x="132" y="165"/>
                    <a:pt x="132" y="165"/>
                  </a:cubicBezTo>
                  <a:cubicBezTo>
                    <a:pt x="136" y="166"/>
                    <a:pt x="136" y="166"/>
                    <a:pt x="136" y="166"/>
                  </a:cubicBezTo>
                  <a:cubicBezTo>
                    <a:pt x="138" y="167"/>
                    <a:pt x="138" y="167"/>
                    <a:pt x="138" y="167"/>
                  </a:cubicBezTo>
                  <a:cubicBezTo>
                    <a:pt x="142" y="170"/>
                    <a:pt x="142" y="170"/>
                    <a:pt x="142" y="170"/>
                  </a:cubicBezTo>
                  <a:cubicBezTo>
                    <a:pt x="146" y="174"/>
                    <a:pt x="146" y="174"/>
                    <a:pt x="146" y="174"/>
                  </a:cubicBezTo>
                  <a:cubicBezTo>
                    <a:pt x="151" y="176"/>
                    <a:pt x="151" y="176"/>
                    <a:pt x="151" y="176"/>
                  </a:cubicBezTo>
                  <a:cubicBezTo>
                    <a:pt x="154" y="178"/>
                    <a:pt x="154" y="178"/>
                    <a:pt x="154" y="178"/>
                  </a:cubicBezTo>
                  <a:cubicBezTo>
                    <a:pt x="156" y="180"/>
                    <a:pt x="156" y="180"/>
                    <a:pt x="156" y="180"/>
                  </a:cubicBezTo>
                  <a:cubicBezTo>
                    <a:pt x="156" y="180"/>
                    <a:pt x="159" y="182"/>
                    <a:pt x="159" y="182"/>
                  </a:cubicBezTo>
                  <a:cubicBezTo>
                    <a:pt x="160" y="182"/>
                    <a:pt x="163" y="184"/>
                    <a:pt x="163" y="184"/>
                  </a:cubicBezTo>
                  <a:cubicBezTo>
                    <a:pt x="166" y="186"/>
                    <a:pt x="166" y="186"/>
                    <a:pt x="166" y="186"/>
                  </a:cubicBezTo>
                  <a:cubicBezTo>
                    <a:pt x="166" y="186"/>
                    <a:pt x="167" y="188"/>
                    <a:pt x="167" y="188"/>
                  </a:cubicBezTo>
                  <a:cubicBezTo>
                    <a:pt x="167" y="189"/>
                    <a:pt x="166" y="188"/>
                    <a:pt x="165" y="188"/>
                  </a:cubicBezTo>
                  <a:cubicBezTo>
                    <a:pt x="164" y="189"/>
                    <a:pt x="160" y="187"/>
                    <a:pt x="160" y="187"/>
                  </a:cubicBezTo>
                  <a:cubicBezTo>
                    <a:pt x="158" y="185"/>
                    <a:pt x="158" y="185"/>
                    <a:pt x="158" y="185"/>
                  </a:cubicBezTo>
                  <a:cubicBezTo>
                    <a:pt x="155" y="185"/>
                    <a:pt x="155" y="185"/>
                    <a:pt x="155" y="185"/>
                  </a:cubicBezTo>
                  <a:cubicBezTo>
                    <a:pt x="153" y="184"/>
                    <a:pt x="153" y="184"/>
                    <a:pt x="153" y="184"/>
                  </a:cubicBezTo>
                  <a:cubicBezTo>
                    <a:pt x="149" y="185"/>
                    <a:pt x="149" y="185"/>
                    <a:pt x="149" y="18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46" y="184"/>
                    <a:pt x="145" y="184"/>
                    <a:pt x="146" y="185"/>
                  </a:cubicBezTo>
                  <a:cubicBezTo>
                    <a:pt x="146" y="185"/>
                    <a:pt x="146" y="186"/>
                    <a:pt x="146" y="186"/>
                  </a:cubicBezTo>
                  <a:cubicBezTo>
                    <a:pt x="143" y="188"/>
                    <a:pt x="143" y="188"/>
                    <a:pt x="143" y="188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35" y="189"/>
                    <a:pt x="135" y="189"/>
                    <a:pt x="135" y="189"/>
                  </a:cubicBezTo>
                  <a:cubicBezTo>
                    <a:pt x="132" y="189"/>
                    <a:pt x="132" y="189"/>
                    <a:pt x="132" y="189"/>
                  </a:cubicBezTo>
                  <a:cubicBezTo>
                    <a:pt x="132" y="191"/>
                    <a:pt x="132" y="191"/>
                    <a:pt x="132" y="191"/>
                  </a:cubicBezTo>
                  <a:cubicBezTo>
                    <a:pt x="132" y="191"/>
                    <a:pt x="128" y="191"/>
                    <a:pt x="132" y="192"/>
                  </a:cubicBezTo>
                  <a:cubicBezTo>
                    <a:pt x="136" y="192"/>
                    <a:pt x="138" y="192"/>
                    <a:pt x="138" y="191"/>
                  </a:cubicBezTo>
                  <a:cubicBezTo>
                    <a:pt x="139" y="191"/>
                    <a:pt x="139" y="190"/>
                    <a:pt x="140" y="190"/>
                  </a:cubicBezTo>
                  <a:cubicBezTo>
                    <a:pt x="141" y="190"/>
                    <a:pt x="143" y="190"/>
                    <a:pt x="144" y="190"/>
                  </a:cubicBezTo>
                  <a:cubicBezTo>
                    <a:pt x="144" y="190"/>
                    <a:pt x="145" y="190"/>
                    <a:pt x="147" y="189"/>
                  </a:cubicBezTo>
                  <a:cubicBezTo>
                    <a:pt x="148" y="189"/>
                    <a:pt x="148" y="188"/>
                    <a:pt x="150" y="189"/>
                  </a:cubicBezTo>
                  <a:cubicBezTo>
                    <a:pt x="152" y="190"/>
                    <a:pt x="151" y="187"/>
                    <a:pt x="151" y="187"/>
                  </a:cubicBezTo>
                  <a:cubicBezTo>
                    <a:pt x="151" y="187"/>
                    <a:pt x="151" y="186"/>
                    <a:pt x="152" y="186"/>
                  </a:cubicBezTo>
                  <a:cubicBezTo>
                    <a:pt x="154" y="187"/>
                    <a:pt x="154" y="187"/>
                    <a:pt x="154" y="187"/>
                  </a:cubicBezTo>
                  <a:cubicBezTo>
                    <a:pt x="155" y="187"/>
                    <a:pt x="157" y="188"/>
                    <a:pt x="157" y="188"/>
                  </a:cubicBezTo>
                  <a:cubicBezTo>
                    <a:pt x="158" y="188"/>
                    <a:pt x="162" y="189"/>
                    <a:pt x="162" y="189"/>
                  </a:cubicBezTo>
                  <a:cubicBezTo>
                    <a:pt x="162" y="189"/>
                    <a:pt x="163" y="192"/>
                    <a:pt x="163" y="192"/>
                  </a:cubicBezTo>
                  <a:cubicBezTo>
                    <a:pt x="164" y="192"/>
                    <a:pt x="167" y="192"/>
                    <a:pt x="168" y="192"/>
                  </a:cubicBezTo>
                  <a:cubicBezTo>
                    <a:pt x="169" y="192"/>
                    <a:pt x="171" y="192"/>
                    <a:pt x="172" y="193"/>
                  </a:cubicBezTo>
                  <a:cubicBezTo>
                    <a:pt x="173" y="194"/>
                    <a:pt x="174" y="194"/>
                    <a:pt x="174" y="194"/>
                  </a:cubicBezTo>
                  <a:cubicBezTo>
                    <a:pt x="174" y="194"/>
                    <a:pt x="175" y="195"/>
                    <a:pt x="176" y="196"/>
                  </a:cubicBezTo>
                  <a:cubicBezTo>
                    <a:pt x="176" y="196"/>
                    <a:pt x="179" y="198"/>
                    <a:pt x="179" y="198"/>
                  </a:cubicBezTo>
                  <a:cubicBezTo>
                    <a:pt x="179" y="198"/>
                    <a:pt x="184" y="200"/>
                    <a:pt x="184" y="200"/>
                  </a:cubicBezTo>
                  <a:cubicBezTo>
                    <a:pt x="185" y="199"/>
                    <a:pt x="185" y="199"/>
                    <a:pt x="185" y="199"/>
                  </a:cubicBezTo>
                  <a:cubicBezTo>
                    <a:pt x="185" y="198"/>
                    <a:pt x="185" y="197"/>
                    <a:pt x="185" y="197"/>
                  </a:cubicBezTo>
                  <a:cubicBezTo>
                    <a:pt x="184" y="196"/>
                    <a:pt x="180" y="195"/>
                    <a:pt x="180" y="195"/>
                  </a:cubicBezTo>
                  <a:cubicBezTo>
                    <a:pt x="180" y="195"/>
                    <a:pt x="178" y="194"/>
                    <a:pt x="178" y="194"/>
                  </a:cubicBezTo>
                  <a:cubicBezTo>
                    <a:pt x="177" y="189"/>
                    <a:pt x="178" y="193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3" y="193"/>
                    <a:pt x="173" y="192"/>
                    <a:pt x="173" y="192"/>
                  </a:cubicBezTo>
                  <a:cubicBezTo>
                    <a:pt x="173" y="191"/>
                    <a:pt x="173" y="191"/>
                    <a:pt x="173" y="191"/>
                  </a:cubicBezTo>
                  <a:cubicBezTo>
                    <a:pt x="172" y="190"/>
                    <a:pt x="172" y="190"/>
                    <a:pt x="172" y="190"/>
                  </a:cubicBezTo>
                  <a:cubicBezTo>
                    <a:pt x="172" y="190"/>
                    <a:pt x="171" y="188"/>
                    <a:pt x="172" y="187"/>
                  </a:cubicBezTo>
                  <a:cubicBezTo>
                    <a:pt x="173" y="187"/>
                    <a:pt x="171" y="192"/>
                    <a:pt x="175" y="186"/>
                  </a:cubicBezTo>
                  <a:cubicBezTo>
                    <a:pt x="175" y="186"/>
                    <a:pt x="175" y="185"/>
                    <a:pt x="175" y="185"/>
                  </a:cubicBezTo>
                  <a:cubicBezTo>
                    <a:pt x="174" y="185"/>
                    <a:pt x="174" y="185"/>
                    <a:pt x="174" y="185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71" y="185"/>
                    <a:pt x="171" y="186"/>
                    <a:pt x="170" y="187"/>
                  </a:cubicBezTo>
                  <a:cubicBezTo>
                    <a:pt x="169" y="188"/>
                    <a:pt x="169" y="187"/>
                    <a:pt x="169" y="187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170" y="185"/>
                    <a:pt x="170" y="185"/>
                    <a:pt x="170" y="185"/>
                  </a:cubicBezTo>
                  <a:cubicBezTo>
                    <a:pt x="170" y="185"/>
                    <a:pt x="170" y="182"/>
                    <a:pt x="170" y="181"/>
                  </a:cubicBezTo>
                  <a:cubicBezTo>
                    <a:pt x="170" y="181"/>
                    <a:pt x="170" y="181"/>
                    <a:pt x="170" y="181"/>
                  </a:cubicBezTo>
                  <a:cubicBezTo>
                    <a:pt x="167" y="179"/>
                    <a:pt x="167" y="179"/>
                    <a:pt x="167" y="179"/>
                  </a:cubicBezTo>
                  <a:cubicBezTo>
                    <a:pt x="165" y="177"/>
                    <a:pt x="165" y="177"/>
                    <a:pt x="165" y="177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56" y="170"/>
                    <a:pt x="156" y="170"/>
                    <a:pt x="156" y="170"/>
                  </a:cubicBezTo>
                  <a:cubicBezTo>
                    <a:pt x="154" y="168"/>
                    <a:pt x="154" y="168"/>
                    <a:pt x="154" y="168"/>
                  </a:cubicBezTo>
                  <a:cubicBezTo>
                    <a:pt x="154" y="166"/>
                    <a:pt x="154" y="166"/>
                    <a:pt x="154" y="166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49" y="161"/>
                    <a:pt x="147" y="160"/>
                  </a:cubicBezTo>
                  <a:cubicBezTo>
                    <a:pt x="145" y="159"/>
                    <a:pt x="145" y="159"/>
                    <a:pt x="145" y="159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2" y="155"/>
                    <a:pt x="142" y="155"/>
                    <a:pt x="142" y="155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7" y="134"/>
                    <a:pt x="117" y="134"/>
                    <a:pt x="117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1" y="127"/>
                    <a:pt x="111" y="127"/>
                    <a:pt x="111" y="127"/>
                  </a:cubicBezTo>
                  <a:cubicBezTo>
                    <a:pt x="109" y="125"/>
                    <a:pt x="109" y="125"/>
                    <a:pt x="109" y="125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08" y="119"/>
                    <a:pt x="107" y="119"/>
                    <a:pt x="107" y="118"/>
                  </a:cubicBezTo>
                  <a:cubicBezTo>
                    <a:pt x="106" y="118"/>
                    <a:pt x="104" y="117"/>
                    <a:pt x="105" y="116"/>
                  </a:cubicBezTo>
                  <a:cubicBezTo>
                    <a:pt x="105" y="115"/>
                    <a:pt x="104" y="114"/>
                    <a:pt x="104" y="112"/>
                  </a:cubicBezTo>
                  <a:cubicBezTo>
                    <a:pt x="104" y="111"/>
                    <a:pt x="104" y="110"/>
                    <a:pt x="103" y="110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101" y="109"/>
                    <a:pt x="100" y="109"/>
                    <a:pt x="100" y="109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9" y="109"/>
                    <a:pt x="100" y="107"/>
                    <a:pt x="100" y="105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6" y="104"/>
                    <a:pt x="96" y="101"/>
                    <a:pt x="94" y="100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91" y="101"/>
                    <a:pt x="91" y="102"/>
                    <a:pt x="91" y="102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7" y="98"/>
                    <a:pt x="87" y="97"/>
                    <a:pt x="88" y="95"/>
                  </a:cubicBezTo>
                  <a:cubicBezTo>
                    <a:pt x="90" y="93"/>
                    <a:pt x="88" y="92"/>
                    <a:pt x="88" y="92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8" y="87"/>
                    <a:pt x="88" y="87"/>
                    <a:pt x="88" y="87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88" y="81"/>
                    <a:pt x="87" y="77"/>
                    <a:pt x="88" y="76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8" y="75"/>
                    <a:pt x="88" y="75"/>
                    <a:pt x="89" y="75"/>
                  </a:cubicBezTo>
                  <a:cubicBezTo>
                    <a:pt x="89" y="74"/>
                    <a:pt x="94" y="73"/>
                    <a:pt x="94" y="73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04" y="81"/>
                    <a:pt x="104" y="81"/>
                    <a:pt x="104" y="81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107" y="83"/>
                    <a:pt x="108" y="82"/>
                    <a:pt x="109" y="82"/>
                  </a:cubicBezTo>
                  <a:cubicBezTo>
                    <a:pt x="109" y="81"/>
                    <a:pt x="109" y="79"/>
                    <a:pt x="109" y="79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3"/>
                    <a:pt x="112" y="73"/>
                    <a:pt x="112" y="73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21" y="70"/>
                    <a:pt x="121" y="70"/>
                    <a:pt x="121" y="70"/>
                  </a:cubicBezTo>
                  <a:cubicBezTo>
                    <a:pt x="121" y="70"/>
                    <a:pt x="124" y="71"/>
                    <a:pt x="125" y="71"/>
                  </a:cubicBezTo>
                  <a:cubicBezTo>
                    <a:pt x="125" y="71"/>
                    <a:pt x="126" y="71"/>
                    <a:pt x="126" y="71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36" y="70"/>
                    <a:pt x="136" y="70"/>
                    <a:pt x="136" y="70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43" y="70"/>
                    <a:pt x="143" y="70"/>
                    <a:pt x="143" y="70"/>
                  </a:cubicBezTo>
                  <a:cubicBezTo>
                    <a:pt x="147" y="70"/>
                    <a:pt x="147" y="70"/>
                    <a:pt x="147" y="70"/>
                  </a:cubicBezTo>
                  <a:cubicBezTo>
                    <a:pt x="152" y="71"/>
                    <a:pt x="152" y="71"/>
                    <a:pt x="152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3" y="72"/>
                    <a:pt x="163" y="72"/>
                    <a:pt x="163" y="72"/>
                  </a:cubicBezTo>
                  <a:cubicBezTo>
                    <a:pt x="165" y="73"/>
                    <a:pt x="165" y="73"/>
                    <a:pt x="165" y="73"/>
                  </a:cubicBezTo>
                  <a:cubicBezTo>
                    <a:pt x="165" y="73"/>
                    <a:pt x="165" y="73"/>
                    <a:pt x="166" y="72"/>
                  </a:cubicBezTo>
                  <a:cubicBezTo>
                    <a:pt x="166" y="72"/>
                    <a:pt x="169" y="72"/>
                    <a:pt x="169" y="72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71" y="71"/>
                    <a:pt x="171" y="71"/>
                    <a:pt x="171" y="71"/>
                  </a:cubicBezTo>
                  <a:cubicBezTo>
                    <a:pt x="172" y="71"/>
                    <a:pt x="174" y="71"/>
                    <a:pt x="174" y="71"/>
                  </a:cubicBezTo>
                  <a:cubicBezTo>
                    <a:pt x="175" y="68"/>
                    <a:pt x="175" y="68"/>
                    <a:pt x="175" y="68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7" y="69"/>
                    <a:pt x="177" y="69"/>
                    <a:pt x="178" y="69"/>
                  </a:cubicBezTo>
                  <a:cubicBezTo>
                    <a:pt x="179" y="69"/>
                    <a:pt x="180" y="68"/>
                    <a:pt x="180" y="68"/>
                  </a:cubicBezTo>
                  <a:cubicBezTo>
                    <a:pt x="180" y="68"/>
                    <a:pt x="181" y="69"/>
                    <a:pt x="181" y="69"/>
                  </a:cubicBezTo>
                  <a:cubicBezTo>
                    <a:pt x="181" y="69"/>
                    <a:pt x="182" y="68"/>
                    <a:pt x="183" y="68"/>
                  </a:cubicBezTo>
                  <a:cubicBezTo>
                    <a:pt x="185" y="68"/>
                    <a:pt x="186" y="67"/>
                    <a:pt x="186" y="67"/>
                  </a:cubicBezTo>
                  <a:cubicBezTo>
                    <a:pt x="186" y="67"/>
                    <a:pt x="187" y="69"/>
                    <a:pt x="189" y="70"/>
                  </a:cubicBezTo>
                  <a:cubicBezTo>
                    <a:pt x="189" y="70"/>
                    <a:pt x="189" y="70"/>
                    <a:pt x="189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2" y="69"/>
                    <a:pt x="193" y="69"/>
                  </a:cubicBezTo>
                  <a:cubicBezTo>
                    <a:pt x="195" y="69"/>
                    <a:pt x="196" y="69"/>
                    <a:pt x="197" y="69"/>
                  </a:cubicBezTo>
                  <a:cubicBezTo>
                    <a:pt x="199" y="69"/>
                    <a:pt x="200" y="71"/>
                    <a:pt x="200" y="71"/>
                  </a:cubicBezTo>
                  <a:cubicBezTo>
                    <a:pt x="203" y="74"/>
                    <a:pt x="203" y="74"/>
                    <a:pt x="203" y="74"/>
                  </a:cubicBezTo>
                  <a:cubicBezTo>
                    <a:pt x="203" y="74"/>
                    <a:pt x="204" y="76"/>
                    <a:pt x="204" y="77"/>
                  </a:cubicBezTo>
                  <a:cubicBezTo>
                    <a:pt x="205" y="78"/>
                    <a:pt x="205" y="79"/>
                    <a:pt x="205" y="79"/>
                  </a:cubicBezTo>
                  <a:cubicBezTo>
                    <a:pt x="205" y="79"/>
                    <a:pt x="213" y="82"/>
                    <a:pt x="214" y="82"/>
                  </a:cubicBezTo>
                  <a:cubicBezTo>
                    <a:pt x="214" y="82"/>
                    <a:pt x="215" y="82"/>
                    <a:pt x="215" y="82"/>
                  </a:cubicBezTo>
                  <a:close/>
                  <a:moveTo>
                    <a:pt x="175" y="191"/>
                  </a:moveTo>
                  <a:cubicBezTo>
                    <a:pt x="175" y="191"/>
                    <a:pt x="175" y="191"/>
                    <a:pt x="175" y="191"/>
                  </a:cubicBezTo>
                  <a:cubicBezTo>
                    <a:pt x="176" y="191"/>
                    <a:pt x="176" y="190"/>
                    <a:pt x="176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82" y="191"/>
                    <a:pt x="182" y="191"/>
                    <a:pt x="182" y="191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5" y="195"/>
                    <a:pt x="185" y="195"/>
                    <a:pt x="185" y="195"/>
                  </a:cubicBezTo>
                  <a:cubicBezTo>
                    <a:pt x="187" y="197"/>
                    <a:pt x="187" y="197"/>
                    <a:pt x="187" y="197"/>
                  </a:cubicBezTo>
                  <a:cubicBezTo>
                    <a:pt x="192" y="200"/>
                    <a:pt x="192" y="200"/>
                    <a:pt x="192" y="200"/>
                  </a:cubicBezTo>
                  <a:cubicBezTo>
                    <a:pt x="198" y="203"/>
                    <a:pt x="198" y="203"/>
                    <a:pt x="198" y="203"/>
                  </a:cubicBezTo>
                  <a:cubicBezTo>
                    <a:pt x="198" y="203"/>
                    <a:pt x="202" y="205"/>
                    <a:pt x="203" y="205"/>
                  </a:cubicBezTo>
                  <a:cubicBezTo>
                    <a:pt x="203" y="205"/>
                    <a:pt x="203" y="206"/>
                    <a:pt x="204" y="206"/>
                  </a:cubicBezTo>
                  <a:cubicBezTo>
                    <a:pt x="204" y="207"/>
                    <a:pt x="206" y="210"/>
                    <a:pt x="206" y="210"/>
                  </a:cubicBezTo>
                  <a:cubicBezTo>
                    <a:pt x="207" y="211"/>
                    <a:pt x="204" y="209"/>
                    <a:pt x="204" y="209"/>
                  </a:cubicBezTo>
                  <a:cubicBezTo>
                    <a:pt x="204" y="209"/>
                    <a:pt x="203" y="207"/>
                    <a:pt x="202" y="206"/>
                  </a:cubicBezTo>
                  <a:cubicBezTo>
                    <a:pt x="200" y="206"/>
                    <a:pt x="198" y="206"/>
                    <a:pt x="197" y="205"/>
                  </a:cubicBezTo>
                  <a:cubicBezTo>
                    <a:pt x="196" y="204"/>
                    <a:pt x="196" y="203"/>
                    <a:pt x="196" y="203"/>
                  </a:cubicBezTo>
                  <a:cubicBezTo>
                    <a:pt x="195" y="203"/>
                    <a:pt x="195" y="201"/>
                    <a:pt x="192" y="201"/>
                  </a:cubicBezTo>
                  <a:cubicBezTo>
                    <a:pt x="189" y="200"/>
                    <a:pt x="189" y="201"/>
                    <a:pt x="188" y="199"/>
                  </a:cubicBezTo>
                  <a:cubicBezTo>
                    <a:pt x="187" y="196"/>
                    <a:pt x="187" y="198"/>
                    <a:pt x="186" y="196"/>
                  </a:cubicBezTo>
                  <a:cubicBezTo>
                    <a:pt x="184" y="195"/>
                    <a:pt x="185" y="196"/>
                    <a:pt x="181" y="195"/>
                  </a:cubicBezTo>
                  <a:cubicBezTo>
                    <a:pt x="178" y="193"/>
                    <a:pt x="180" y="194"/>
                    <a:pt x="180" y="193"/>
                  </a:cubicBezTo>
                  <a:cubicBezTo>
                    <a:pt x="179" y="191"/>
                    <a:pt x="180" y="192"/>
                    <a:pt x="178" y="192"/>
                  </a:cubicBezTo>
                  <a:cubicBezTo>
                    <a:pt x="177" y="191"/>
                    <a:pt x="178" y="191"/>
                    <a:pt x="177" y="191"/>
                  </a:cubicBezTo>
                  <a:cubicBezTo>
                    <a:pt x="177" y="191"/>
                    <a:pt x="176" y="192"/>
                    <a:pt x="175" y="192"/>
                  </a:cubicBezTo>
                  <a:cubicBezTo>
                    <a:pt x="175" y="191"/>
                    <a:pt x="175" y="191"/>
                    <a:pt x="175" y="191"/>
                  </a:cubicBezTo>
                  <a:close/>
                  <a:moveTo>
                    <a:pt x="169" y="198"/>
                  </a:moveTo>
                  <a:cubicBezTo>
                    <a:pt x="169" y="198"/>
                    <a:pt x="169" y="198"/>
                    <a:pt x="169" y="198"/>
                  </a:cubicBezTo>
                  <a:cubicBezTo>
                    <a:pt x="169" y="198"/>
                    <a:pt x="167" y="198"/>
                    <a:pt x="166" y="198"/>
                  </a:cubicBezTo>
                  <a:cubicBezTo>
                    <a:pt x="166" y="198"/>
                    <a:pt x="165" y="197"/>
                    <a:pt x="164" y="197"/>
                  </a:cubicBezTo>
                  <a:cubicBezTo>
                    <a:pt x="163" y="197"/>
                    <a:pt x="161" y="197"/>
                    <a:pt x="161" y="197"/>
                  </a:cubicBezTo>
                  <a:cubicBezTo>
                    <a:pt x="160" y="197"/>
                    <a:pt x="159" y="196"/>
                    <a:pt x="159" y="196"/>
                  </a:cubicBezTo>
                  <a:cubicBezTo>
                    <a:pt x="159" y="196"/>
                    <a:pt x="159" y="195"/>
                    <a:pt x="159" y="195"/>
                  </a:cubicBezTo>
                  <a:cubicBezTo>
                    <a:pt x="159" y="195"/>
                    <a:pt x="161" y="194"/>
                    <a:pt x="161" y="194"/>
                  </a:cubicBezTo>
                  <a:cubicBezTo>
                    <a:pt x="161" y="195"/>
                    <a:pt x="167" y="196"/>
                    <a:pt x="167" y="196"/>
                  </a:cubicBezTo>
                  <a:cubicBezTo>
                    <a:pt x="171" y="196"/>
                    <a:pt x="171" y="196"/>
                    <a:pt x="171" y="196"/>
                  </a:cubicBezTo>
                  <a:cubicBezTo>
                    <a:pt x="171" y="196"/>
                    <a:pt x="172" y="196"/>
                    <a:pt x="172" y="196"/>
                  </a:cubicBezTo>
                  <a:cubicBezTo>
                    <a:pt x="172" y="196"/>
                    <a:pt x="173" y="196"/>
                    <a:pt x="174" y="197"/>
                  </a:cubicBezTo>
                  <a:cubicBezTo>
                    <a:pt x="175" y="197"/>
                    <a:pt x="175" y="197"/>
                    <a:pt x="175" y="198"/>
                  </a:cubicBezTo>
                  <a:cubicBezTo>
                    <a:pt x="175" y="198"/>
                    <a:pt x="176" y="199"/>
                    <a:pt x="175" y="199"/>
                  </a:cubicBezTo>
                  <a:cubicBezTo>
                    <a:pt x="175" y="199"/>
                    <a:pt x="174" y="199"/>
                    <a:pt x="174" y="199"/>
                  </a:cubicBezTo>
                  <a:cubicBezTo>
                    <a:pt x="174" y="199"/>
                    <a:pt x="172" y="198"/>
                    <a:pt x="172" y="198"/>
                  </a:cubicBezTo>
                  <a:cubicBezTo>
                    <a:pt x="170" y="198"/>
                    <a:pt x="170" y="198"/>
                    <a:pt x="170" y="198"/>
                  </a:cubicBezTo>
                  <a:cubicBezTo>
                    <a:pt x="169" y="198"/>
                    <a:pt x="169" y="198"/>
                    <a:pt x="169" y="198"/>
                  </a:cubicBezTo>
                  <a:close/>
                  <a:moveTo>
                    <a:pt x="138" y="199"/>
                  </a:moveTo>
                  <a:cubicBezTo>
                    <a:pt x="138" y="199"/>
                    <a:pt x="138" y="199"/>
                    <a:pt x="138" y="199"/>
                  </a:cubicBezTo>
                  <a:cubicBezTo>
                    <a:pt x="138" y="199"/>
                    <a:pt x="142" y="198"/>
                    <a:pt x="142" y="198"/>
                  </a:cubicBezTo>
                  <a:cubicBezTo>
                    <a:pt x="144" y="199"/>
                    <a:pt x="144" y="199"/>
                    <a:pt x="144" y="199"/>
                  </a:cubicBezTo>
                  <a:cubicBezTo>
                    <a:pt x="144" y="199"/>
                    <a:pt x="144" y="200"/>
                    <a:pt x="143" y="200"/>
                  </a:cubicBezTo>
                  <a:cubicBezTo>
                    <a:pt x="143" y="200"/>
                    <a:pt x="141" y="202"/>
                    <a:pt x="141" y="202"/>
                  </a:cubicBezTo>
                  <a:cubicBezTo>
                    <a:pt x="138" y="200"/>
                    <a:pt x="138" y="200"/>
                    <a:pt x="138" y="200"/>
                  </a:cubicBezTo>
                  <a:cubicBezTo>
                    <a:pt x="138" y="199"/>
                    <a:pt x="138" y="199"/>
                    <a:pt x="138" y="199"/>
                  </a:cubicBezTo>
                  <a:close/>
                  <a:moveTo>
                    <a:pt x="107" y="194"/>
                  </a:moveTo>
                  <a:cubicBezTo>
                    <a:pt x="107" y="194"/>
                    <a:pt x="107" y="194"/>
                    <a:pt x="107" y="194"/>
                  </a:cubicBezTo>
                  <a:cubicBezTo>
                    <a:pt x="108" y="194"/>
                    <a:pt x="109" y="193"/>
                    <a:pt x="109" y="194"/>
                  </a:cubicBezTo>
                  <a:cubicBezTo>
                    <a:pt x="109" y="195"/>
                    <a:pt x="108" y="196"/>
                    <a:pt x="108" y="196"/>
                  </a:cubicBezTo>
                  <a:cubicBezTo>
                    <a:pt x="108" y="196"/>
                    <a:pt x="107" y="196"/>
                    <a:pt x="107" y="196"/>
                  </a:cubicBezTo>
                  <a:cubicBezTo>
                    <a:pt x="107" y="195"/>
                    <a:pt x="107" y="194"/>
                    <a:pt x="107" y="194"/>
                  </a:cubicBezTo>
                  <a:close/>
                  <a:moveTo>
                    <a:pt x="113" y="189"/>
                  </a:moveTo>
                  <a:cubicBezTo>
                    <a:pt x="113" y="189"/>
                    <a:pt x="113" y="189"/>
                    <a:pt x="113" y="189"/>
                  </a:cubicBezTo>
                  <a:cubicBezTo>
                    <a:pt x="113" y="189"/>
                    <a:pt x="115" y="188"/>
                    <a:pt x="115" y="188"/>
                  </a:cubicBezTo>
                  <a:cubicBezTo>
                    <a:pt x="116" y="189"/>
                    <a:pt x="117" y="189"/>
                    <a:pt x="116" y="190"/>
                  </a:cubicBezTo>
                  <a:cubicBezTo>
                    <a:pt x="116" y="190"/>
                    <a:pt x="116" y="190"/>
                    <a:pt x="115" y="191"/>
                  </a:cubicBezTo>
                  <a:cubicBezTo>
                    <a:pt x="114" y="192"/>
                    <a:pt x="112" y="193"/>
                    <a:pt x="112" y="193"/>
                  </a:cubicBezTo>
                  <a:cubicBezTo>
                    <a:pt x="112" y="193"/>
                    <a:pt x="112" y="193"/>
                    <a:pt x="111" y="193"/>
                  </a:cubicBezTo>
                  <a:cubicBezTo>
                    <a:pt x="109" y="192"/>
                    <a:pt x="108" y="191"/>
                    <a:pt x="108" y="191"/>
                  </a:cubicBezTo>
                  <a:cubicBezTo>
                    <a:pt x="108" y="191"/>
                    <a:pt x="107" y="190"/>
                    <a:pt x="109" y="190"/>
                  </a:cubicBezTo>
                  <a:cubicBezTo>
                    <a:pt x="110" y="189"/>
                    <a:pt x="111" y="189"/>
                    <a:pt x="111" y="189"/>
                  </a:cubicBezTo>
                  <a:cubicBezTo>
                    <a:pt x="112" y="189"/>
                    <a:pt x="113" y="189"/>
                    <a:pt x="113" y="189"/>
                  </a:cubicBezTo>
                  <a:close/>
                  <a:moveTo>
                    <a:pt x="124" y="178"/>
                  </a:move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6" y="177"/>
                    <a:pt x="126" y="177"/>
                  </a:cubicBezTo>
                  <a:cubicBezTo>
                    <a:pt x="126" y="177"/>
                    <a:pt x="126" y="177"/>
                    <a:pt x="127" y="177"/>
                  </a:cubicBezTo>
                  <a:cubicBezTo>
                    <a:pt x="127" y="177"/>
                    <a:pt x="127" y="177"/>
                    <a:pt x="128" y="177"/>
                  </a:cubicBezTo>
                  <a:cubicBezTo>
                    <a:pt x="128" y="177"/>
                    <a:pt x="129" y="176"/>
                    <a:pt x="130" y="177"/>
                  </a:cubicBezTo>
                  <a:cubicBezTo>
                    <a:pt x="131" y="177"/>
                    <a:pt x="131" y="178"/>
                    <a:pt x="132" y="178"/>
                  </a:cubicBezTo>
                  <a:cubicBezTo>
                    <a:pt x="132" y="178"/>
                    <a:pt x="133" y="178"/>
                    <a:pt x="133" y="178"/>
                  </a:cubicBezTo>
                  <a:cubicBezTo>
                    <a:pt x="134" y="178"/>
                    <a:pt x="134" y="178"/>
                    <a:pt x="136" y="178"/>
                  </a:cubicBezTo>
                  <a:cubicBezTo>
                    <a:pt x="138" y="178"/>
                    <a:pt x="141" y="178"/>
                    <a:pt x="141" y="178"/>
                  </a:cubicBezTo>
                  <a:cubicBezTo>
                    <a:pt x="141" y="179"/>
                    <a:pt x="142" y="178"/>
                    <a:pt x="143" y="178"/>
                  </a:cubicBezTo>
                  <a:cubicBezTo>
                    <a:pt x="145" y="179"/>
                    <a:pt x="145" y="179"/>
                    <a:pt x="145" y="179"/>
                  </a:cubicBezTo>
                  <a:cubicBezTo>
                    <a:pt x="146" y="179"/>
                    <a:pt x="145" y="180"/>
                    <a:pt x="147" y="179"/>
                  </a:cubicBezTo>
                  <a:cubicBezTo>
                    <a:pt x="148" y="179"/>
                    <a:pt x="148" y="179"/>
                    <a:pt x="148" y="179"/>
                  </a:cubicBezTo>
                  <a:cubicBezTo>
                    <a:pt x="148" y="179"/>
                    <a:pt x="148" y="179"/>
                    <a:pt x="149" y="178"/>
                  </a:cubicBezTo>
                  <a:cubicBezTo>
                    <a:pt x="150" y="178"/>
                    <a:pt x="151" y="177"/>
                    <a:pt x="151" y="177"/>
                  </a:cubicBezTo>
                  <a:cubicBezTo>
                    <a:pt x="152" y="177"/>
                    <a:pt x="152" y="177"/>
                    <a:pt x="152" y="177"/>
                  </a:cubicBezTo>
                  <a:cubicBezTo>
                    <a:pt x="152" y="180"/>
                    <a:pt x="152" y="180"/>
                    <a:pt x="152" y="180"/>
                  </a:cubicBezTo>
                  <a:cubicBezTo>
                    <a:pt x="152" y="180"/>
                    <a:pt x="152" y="180"/>
                    <a:pt x="152" y="181"/>
                  </a:cubicBezTo>
                  <a:cubicBezTo>
                    <a:pt x="152" y="181"/>
                    <a:pt x="151" y="182"/>
                    <a:pt x="150" y="182"/>
                  </a:cubicBezTo>
                  <a:cubicBezTo>
                    <a:pt x="150" y="182"/>
                    <a:pt x="149" y="181"/>
                    <a:pt x="149" y="181"/>
                  </a:cubicBezTo>
                  <a:cubicBezTo>
                    <a:pt x="149" y="180"/>
                    <a:pt x="148" y="180"/>
                    <a:pt x="148" y="180"/>
                  </a:cubicBezTo>
                  <a:cubicBezTo>
                    <a:pt x="147" y="180"/>
                    <a:pt x="146" y="181"/>
                    <a:pt x="145" y="181"/>
                  </a:cubicBezTo>
                  <a:cubicBezTo>
                    <a:pt x="145" y="181"/>
                    <a:pt x="144" y="180"/>
                    <a:pt x="144" y="180"/>
                  </a:cubicBezTo>
                  <a:cubicBezTo>
                    <a:pt x="144" y="180"/>
                    <a:pt x="142" y="180"/>
                    <a:pt x="141" y="180"/>
                  </a:cubicBezTo>
                  <a:cubicBezTo>
                    <a:pt x="141" y="180"/>
                    <a:pt x="140" y="180"/>
                    <a:pt x="139" y="180"/>
                  </a:cubicBezTo>
                  <a:cubicBezTo>
                    <a:pt x="138" y="180"/>
                    <a:pt x="137" y="180"/>
                    <a:pt x="136" y="180"/>
                  </a:cubicBezTo>
                  <a:cubicBezTo>
                    <a:pt x="135" y="181"/>
                    <a:pt x="133" y="180"/>
                    <a:pt x="133" y="181"/>
                  </a:cubicBezTo>
                  <a:cubicBezTo>
                    <a:pt x="133" y="181"/>
                    <a:pt x="133" y="182"/>
                    <a:pt x="133" y="182"/>
                  </a:cubicBezTo>
                  <a:cubicBezTo>
                    <a:pt x="133" y="182"/>
                    <a:pt x="134" y="183"/>
                    <a:pt x="133" y="183"/>
                  </a:cubicBezTo>
                  <a:cubicBezTo>
                    <a:pt x="131" y="183"/>
                    <a:pt x="131" y="183"/>
                    <a:pt x="131" y="182"/>
                  </a:cubicBezTo>
                  <a:cubicBezTo>
                    <a:pt x="130" y="181"/>
                    <a:pt x="132" y="180"/>
                    <a:pt x="129" y="181"/>
                  </a:cubicBezTo>
                  <a:cubicBezTo>
                    <a:pt x="127" y="181"/>
                    <a:pt x="127" y="180"/>
                    <a:pt x="126" y="180"/>
                  </a:cubicBezTo>
                  <a:cubicBezTo>
                    <a:pt x="126" y="181"/>
                    <a:pt x="124" y="179"/>
                    <a:pt x="123" y="180"/>
                  </a:cubicBezTo>
                  <a:cubicBezTo>
                    <a:pt x="123" y="180"/>
                    <a:pt x="122" y="181"/>
                    <a:pt x="122" y="181"/>
                  </a:cubicBezTo>
                  <a:cubicBezTo>
                    <a:pt x="122" y="181"/>
                    <a:pt x="119" y="181"/>
                    <a:pt x="119" y="181"/>
                  </a:cubicBezTo>
                  <a:cubicBezTo>
                    <a:pt x="119" y="181"/>
                    <a:pt x="120" y="178"/>
                    <a:pt x="120" y="178"/>
                  </a:cubicBezTo>
                  <a:cubicBezTo>
                    <a:pt x="120" y="178"/>
                    <a:pt x="120" y="178"/>
                    <a:pt x="121" y="178"/>
                  </a:cubicBezTo>
                  <a:cubicBezTo>
                    <a:pt x="122" y="178"/>
                    <a:pt x="123" y="178"/>
                    <a:pt x="123" y="178"/>
                  </a:cubicBezTo>
                  <a:cubicBezTo>
                    <a:pt x="124" y="178"/>
                    <a:pt x="124" y="178"/>
                    <a:pt x="124" y="178"/>
                  </a:cubicBezTo>
                  <a:close/>
                  <a:moveTo>
                    <a:pt x="120" y="172"/>
                  </a:moveTo>
                  <a:cubicBezTo>
                    <a:pt x="120" y="172"/>
                    <a:pt x="120" y="172"/>
                    <a:pt x="120" y="172"/>
                  </a:cubicBezTo>
                  <a:cubicBezTo>
                    <a:pt x="120" y="172"/>
                    <a:pt x="116" y="170"/>
                    <a:pt x="116" y="170"/>
                  </a:cubicBezTo>
                  <a:cubicBezTo>
                    <a:pt x="115" y="170"/>
                    <a:pt x="114" y="170"/>
                    <a:pt x="113" y="170"/>
                  </a:cubicBezTo>
                  <a:cubicBezTo>
                    <a:pt x="113" y="170"/>
                    <a:pt x="111" y="169"/>
                    <a:pt x="112" y="168"/>
                  </a:cubicBezTo>
                  <a:cubicBezTo>
                    <a:pt x="112" y="168"/>
                    <a:pt x="113" y="167"/>
                    <a:pt x="114" y="168"/>
                  </a:cubicBezTo>
                  <a:cubicBezTo>
                    <a:pt x="115" y="169"/>
                    <a:pt x="116" y="169"/>
                    <a:pt x="116" y="170"/>
                  </a:cubicBezTo>
                  <a:cubicBezTo>
                    <a:pt x="117" y="170"/>
                    <a:pt x="119" y="171"/>
                    <a:pt x="119" y="171"/>
                  </a:cubicBezTo>
                  <a:cubicBezTo>
                    <a:pt x="120" y="171"/>
                    <a:pt x="120" y="172"/>
                    <a:pt x="120" y="171"/>
                  </a:cubicBezTo>
                  <a:cubicBezTo>
                    <a:pt x="121" y="171"/>
                    <a:pt x="121" y="169"/>
                    <a:pt x="121" y="169"/>
                  </a:cubicBezTo>
                  <a:cubicBezTo>
                    <a:pt x="121" y="168"/>
                    <a:pt x="120" y="168"/>
                    <a:pt x="120" y="168"/>
                  </a:cubicBezTo>
                  <a:cubicBezTo>
                    <a:pt x="121" y="168"/>
                    <a:pt x="123" y="167"/>
                    <a:pt x="123" y="167"/>
                  </a:cubicBezTo>
                  <a:cubicBezTo>
                    <a:pt x="124" y="168"/>
                    <a:pt x="125" y="168"/>
                    <a:pt x="126" y="168"/>
                  </a:cubicBezTo>
                  <a:cubicBezTo>
                    <a:pt x="126" y="168"/>
                    <a:pt x="125" y="168"/>
                    <a:pt x="129" y="168"/>
                  </a:cubicBezTo>
                  <a:cubicBezTo>
                    <a:pt x="132" y="168"/>
                    <a:pt x="131" y="168"/>
                    <a:pt x="133" y="168"/>
                  </a:cubicBezTo>
                  <a:cubicBezTo>
                    <a:pt x="134" y="168"/>
                    <a:pt x="136" y="168"/>
                    <a:pt x="136" y="168"/>
                  </a:cubicBezTo>
                  <a:cubicBezTo>
                    <a:pt x="136" y="169"/>
                    <a:pt x="138" y="170"/>
                    <a:pt x="138" y="170"/>
                  </a:cubicBezTo>
                  <a:cubicBezTo>
                    <a:pt x="138" y="171"/>
                    <a:pt x="139" y="171"/>
                    <a:pt x="138" y="172"/>
                  </a:cubicBezTo>
                  <a:cubicBezTo>
                    <a:pt x="136" y="173"/>
                    <a:pt x="136" y="173"/>
                    <a:pt x="134" y="173"/>
                  </a:cubicBezTo>
                  <a:cubicBezTo>
                    <a:pt x="133" y="173"/>
                    <a:pt x="134" y="173"/>
                    <a:pt x="132" y="174"/>
                  </a:cubicBezTo>
                  <a:cubicBezTo>
                    <a:pt x="129" y="174"/>
                    <a:pt x="127" y="174"/>
                    <a:pt x="127" y="174"/>
                  </a:cubicBezTo>
                  <a:cubicBezTo>
                    <a:pt x="127" y="174"/>
                    <a:pt x="128" y="174"/>
                    <a:pt x="125" y="174"/>
                  </a:cubicBezTo>
                  <a:cubicBezTo>
                    <a:pt x="123" y="173"/>
                    <a:pt x="122" y="174"/>
                    <a:pt x="121" y="173"/>
                  </a:cubicBezTo>
                  <a:cubicBezTo>
                    <a:pt x="121" y="173"/>
                    <a:pt x="120" y="172"/>
                    <a:pt x="120" y="172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50" y="94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1" y="93"/>
                    <a:pt x="51" y="93"/>
                  </a:cubicBezTo>
                  <a:cubicBezTo>
                    <a:pt x="51" y="94"/>
                    <a:pt x="51" y="94"/>
                    <a:pt x="52" y="94"/>
                  </a:cubicBezTo>
                  <a:cubicBezTo>
                    <a:pt x="52" y="94"/>
                    <a:pt x="52" y="94"/>
                    <a:pt x="53" y="94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3" y="95"/>
                    <a:pt x="53" y="97"/>
                    <a:pt x="52" y="96"/>
                  </a:cubicBezTo>
                  <a:cubicBezTo>
                    <a:pt x="51" y="96"/>
                    <a:pt x="50" y="96"/>
                    <a:pt x="50" y="95"/>
                  </a:cubicBezTo>
                  <a:cubicBezTo>
                    <a:pt x="50" y="95"/>
                    <a:pt x="50" y="94"/>
                    <a:pt x="50" y="94"/>
                  </a:cubicBezTo>
                  <a:close/>
                  <a:moveTo>
                    <a:pt x="51" y="103"/>
                  </a:moveTo>
                  <a:cubicBezTo>
                    <a:pt x="51" y="103"/>
                    <a:pt x="51" y="103"/>
                    <a:pt x="51" y="103"/>
                  </a:cubicBezTo>
                  <a:cubicBezTo>
                    <a:pt x="51" y="103"/>
                    <a:pt x="50" y="103"/>
                    <a:pt x="50" y="103"/>
                  </a:cubicBezTo>
                  <a:cubicBezTo>
                    <a:pt x="50" y="103"/>
                    <a:pt x="48" y="102"/>
                    <a:pt x="47" y="102"/>
                  </a:cubicBezTo>
                  <a:cubicBezTo>
                    <a:pt x="47" y="101"/>
                    <a:pt x="47" y="101"/>
                    <a:pt x="48" y="101"/>
                  </a:cubicBezTo>
                  <a:cubicBezTo>
                    <a:pt x="48" y="100"/>
                    <a:pt x="48" y="99"/>
                    <a:pt x="48" y="99"/>
                  </a:cubicBezTo>
                  <a:cubicBezTo>
                    <a:pt x="48" y="99"/>
                    <a:pt x="49" y="98"/>
                    <a:pt x="49" y="98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0" y="98"/>
                    <a:pt x="50" y="97"/>
                    <a:pt x="50" y="97"/>
                  </a:cubicBezTo>
                  <a:cubicBezTo>
                    <a:pt x="50" y="96"/>
                    <a:pt x="51" y="96"/>
                    <a:pt x="51" y="96"/>
                  </a:cubicBezTo>
                  <a:cubicBezTo>
                    <a:pt x="51" y="96"/>
                    <a:pt x="53" y="98"/>
                    <a:pt x="53" y="99"/>
                  </a:cubicBezTo>
                  <a:cubicBezTo>
                    <a:pt x="53" y="99"/>
                    <a:pt x="50" y="99"/>
                    <a:pt x="50" y="99"/>
                  </a:cubicBezTo>
                  <a:cubicBezTo>
                    <a:pt x="50" y="99"/>
                    <a:pt x="50" y="99"/>
                    <a:pt x="51" y="101"/>
                  </a:cubicBezTo>
                  <a:cubicBezTo>
                    <a:pt x="52" y="102"/>
                    <a:pt x="52" y="101"/>
                    <a:pt x="52" y="101"/>
                  </a:cubicBezTo>
                  <a:cubicBezTo>
                    <a:pt x="52" y="102"/>
                    <a:pt x="52" y="102"/>
                    <a:pt x="54" y="102"/>
                  </a:cubicBezTo>
                  <a:cubicBezTo>
                    <a:pt x="55" y="103"/>
                    <a:pt x="54" y="103"/>
                    <a:pt x="55" y="104"/>
                  </a:cubicBezTo>
                  <a:cubicBezTo>
                    <a:pt x="55" y="104"/>
                    <a:pt x="54" y="105"/>
                    <a:pt x="54" y="105"/>
                  </a:cubicBezTo>
                  <a:cubicBezTo>
                    <a:pt x="53" y="106"/>
                    <a:pt x="53" y="105"/>
                    <a:pt x="53" y="105"/>
                  </a:cubicBezTo>
                  <a:cubicBezTo>
                    <a:pt x="53" y="105"/>
                    <a:pt x="52" y="103"/>
                    <a:pt x="51" y="103"/>
                  </a:cubicBezTo>
                  <a:close/>
                  <a:moveTo>
                    <a:pt x="55" y="117"/>
                  </a:moveTo>
                  <a:cubicBezTo>
                    <a:pt x="55" y="117"/>
                    <a:pt x="55" y="117"/>
                    <a:pt x="55" y="117"/>
                  </a:cubicBezTo>
                  <a:cubicBezTo>
                    <a:pt x="55" y="117"/>
                    <a:pt x="56" y="116"/>
                    <a:pt x="56" y="117"/>
                  </a:cubicBezTo>
                  <a:cubicBezTo>
                    <a:pt x="57" y="117"/>
                    <a:pt x="57" y="118"/>
                    <a:pt x="57" y="118"/>
                  </a:cubicBezTo>
                  <a:cubicBezTo>
                    <a:pt x="58" y="119"/>
                    <a:pt x="59" y="119"/>
                    <a:pt x="60" y="119"/>
                  </a:cubicBezTo>
                  <a:cubicBezTo>
                    <a:pt x="60" y="120"/>
                    <a:pt x="60" y="121"/>
                    <a:pt x="60" y="121"/>
                  </a:cubicBezTo>
                  <a:cubicBezTo>
                    <a:pt x="60" y="121"/>
                    <a:pt x="59" y="122"/>
                    <a:pt x="59" y="121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8" y="120"/>
                    <a:pt x="57" y="119"/>
                    <a:pt x="57" y="119"/>
                  </a:cubicBezTo>
                  <a:cubicBezTo>
                    <a:pt x="57" y="119"/>
                    <a:pt x="55" y="117"/>
                    <a:pt x="55" y="117"/>
                  </a:cubicBezTo>
                  <a:close/>
                  <a:moveTo>
                    <a:pt x="53" y="121"/>
                  </a:move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0"/>
                    <a:pt x="53" y="120"/>
                  </a:cubicBezTo>
                  <a:cubicBezTo>
                    <a:pt x="53" y="120"/>
                    <a:pt x="54" y="120"/>
                    <a:pt x="54" y="121"/>
                  </a:cubicBezTo>
                  <a:cubicBezTo>
                    <a:pt x="54" y="121"/>
                    <a:pt x="55" y="122"/>
                    <a:pt x="55" y="122"/>
                  </a:cubicBezTo>
                  <a:cubicBezTo>
                    <a:pt x="55" y="123"/>
                    <a:pt x="54" y="123"/>
                    <a:pt x="54" y="123"/>
                  </a:cubicBezTo>
                  <a:cubicBezTo>
                    <a:pt x="54" y="124"/>
                    <a:pt x="55" y="124"/>
                    <a:pt x="54" y="124"/>
                  </a:cubicBezTo>
                  <a:cubicBezTo>
                    <a:pt x="53" y="124"/>
                    <a:pt x="53" y="124"/>
                    <a:pt x="53" y="124"/>
                  </a:cubicBezTo>
                  <a:cubicBezTo>
                    <a:pt x="53" y="124"/>
                    <a:pt x="53" y="123"/>
                    <a:pt x="53" y="123"/>
                  </a:cubicBezTo>
                  <a:cubicBezTo>
                    <a:pt x="53" y="122"/>
                    <a:pt x="53" y="121"/>
                    <a:pt x="53" y="121"/>
                  </a:cubicBezTo>
                  <a:close/>
                  <a:moveTo>
                    <a:pt x="49" y="121"/>
                  </a:moveTo>
                  <a:cubicBezTo>
                    <a:pt x="49" y="121"/>
                    <a:pt x="49" y="121"/>
                    <a:pt x="49" y="121"/>
                  </a:cubicBezTo>
                  <a:cubicBezTo>
                    <a:pt x="49" y="121"/>
                    <a:pt x="50" y="121"/>
                    <a:pt x="50" y="122"/>
                  </a:cubicBezTo>
                  <a:cubicBezTo>
                    <a:pt x="50" y="122"/>
                    <a:pt x="51" y="122"/>
                    <a:pt x="51" y="123"/>
                  </a:cubicBezTo>
                  <a:cubicBezTo>
                    <a:pt x="51" y="123"/>
                    <a:pt x="51" y="123"/>
                    <a:pt x="51" y="124"/>
                  </a:cubicBezTo>
                  <a:cubicBezTo>
                    <a:pt x="51" y="125"/>
                    <a:pt x="52" y="125"/>
                    <a:pt x="51" y="125"/>
                  </a:cubicBezTo>
                  <a:cubicBezTo>
                    <a:pt x="50" y="124"/>
                    <a:pt x="50" y="124"/>
                    <a:pt x="50" y="124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49" y="121"/>
                    <a:pt x="49" y="121"/>
                    <a:pt x="49" y="121"/>
                  </a:cubicBezTo>
                  <a:close/>
                  <a:moveTo>
                    <a:pt x="34" y="116"/>
                  </a:moveTo>
                  <a:cubicBezTo>
                    <a:pt x="34" y="116"/>
                    <a:pt x="34" y="116"/>
                    <a:pt x="34" y="116"/>
                  </a:cubicBezTo>
                  <a:cubicBezTo>
                    <a:pt x="34" y="116"/>
                    <a:pt x="35" y="116"/>
                    <a:pt x="35" y="116"/>
                  </a:cubicBezTo>
                  <a:cubicBezTo>
                    <a:pt x="36" y="117"/>
                    <a:pt x="35" y="117"/>
                    <a:pt x="36" y="118"/>
                  </a:cubicBezTo>
                  <a:cubicBezTo>
                    <a:pt x="36" y="118"/>
                    <a:pt x="35" y="119"/>
                    <a:pt x="35" y="119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16"/>
                    <a:pt x="34" y="116"/>
                    <a:pt x="34" y="116"/>
                  </a:cubicBezTo>
                  <a:close/>
                  <a:moveTo>
                    <a:pt x="34" y="112"/>
                  </a:moveTo>
                  <a:cubicBezTo>
                    <a:pt x="34" y="112"/>
                    <a:pt x="34" y="112"/>
                    <a:pt x="34" y="112"/>
                  </a:cubicBezTo>
                  <a:cubicBezTo>
                    <a:pt x="34" y="112"/>
                    <a:pt x="32" y="112"/>
                    <a:pt x="32" y="112"/>
                  </a:cubicBezTo>
                  <a:cubicBezTo>
                    <a:pt x="32" y="112"/>
                    <a:pt x="31" y="112"/>
                    <a:pt x="31" y="111"/>
                  </a:cubicBezTo>
                  <a:cubicBezTo>
                    <a:pt x="31" y="111"/>
                    <a:pt x="31" y="110"/>
                    <a:pt x="32" y="110"/>
                  </a:cubicBezTo>
                  <a:cubicBezTo>
                    <a:pt x="32" y="110"/>
                    <a:pt x="32" y="109"/>
                    <a:pt x="32" y="108"/>
                  </a:cubicBezTo>
                  <a:cubicBezTo>
                    <a:pt x="32" y="108"/>
                    <a:pt x="33" y="108"/>
                    <a:pt x="33" y="108"/>
                  </a:cubicBezTo>
                  <a:cubicBezTo>
                    <a:pt x="33" y="108"/>
                    <a:pt x="34" y="109"/>
                    <a:pt x="34" y="109"/>
                  </a:cubicBezTo>
                  <a:cubicBezTo>
                    <a:pt x="34" y="109"/>
                    <a:pt x="34" y="111"/>
                    <a:pt x="34" y="112"/>
                  </a:cubicBezTo>
                  <a:close/>
                  <a:moveTo>
                    <a:pt x="34" y="89"/>
                  </a:moveTo>
                  <a:cubicBezTo>
                    <a:pt x="34" y="89"/>
                    <a:pt x="34" y="89"/>
                    <a:pt x="34" y="89"/>
                  </a:cubicBezTo>
                  <a:cubicBezTo>
                    <a:pt x="34" y="89"/>
                    <a:pt x="36" y="89"/>
                    <a:pt x="36" y="89"/>
                  </a:cubicBezTo>
                  <a:cubicBezTo>
                    <a:pt x="36" y="89"/>
                    <a:pt x="36" y="90"/>
                    <a:pt x="36" y="91"/>
                  </a:cubicBezTo>
                  <a:cubicBezTo>
                    <a:pt x="37" y="91"/>
                    <a:pt x="37" y="92"/>
                    <a:pt x="37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8" y="92"/>
                    <a:pt x="39" y="91"/>
                    <a:pt x="39" y="92"/>
                  </a:cubicBezTo>
                  <a:cubicBezTo>
                    <a:pt x="40" y="92"/>
                    <a:pt x="41" y="91"/>
                    <a:pt x="41" y="91"/>
                  </a:cubicBezTo>
                  <a:cubicBezTo>
                    <a:pt x="41" y="91"/>
                    <a:pt x="42" y="92"/>
                    <a:pt x="42" y="92"/>
                  </a:cubicBezTo>
                  <a:cubicBezTo>
                    <a:pt x="42" y="93"/>
                    <a:pt x="41" y="94"/>
                    <a:pt x="41" y="94"/>
                  </a:cubicBezTo>
                  <a:cubicBezTo>
                    <a:pt x="40" y="94"/>
                    <a:pt x="39" y="93"/>
                    <a:pt x="39" y="93"/>
                  </a:cubicBezTo>
                  <a:cubicBezTo>
                    <a:pt x="39" y="93"/>
                    <a:pt x="38" y="92"/>
                    <a:pt x="38" y="93"/>
                  </a:cubicBezTo>
                  <a:cubicBezTo>
                    <a:pt x="38" y="93"/>
                    <a:pt x="38" y="94"/>
                    <a:pt x="38" y="95"/>
                  </a:cubicBezTo>
                  <a:cubicBezTo>
                    <a:pt x="39" y="95"/>
                    <a:pt x="39" y="95"/>
                    <a:pt x="39" y="96"/>
                  </a:cubicBezTo>
                  <a:cubicBezTo>
                    <a:pt x="38" y="96"/>
                    <a:pt x="38" y="97"/>
                    <a:pt x="38" y="97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39" y="99"/>
                    <a:pt x="39" y="100"/>
                  </a:cubicBezTo>
                  <a:cubicBezTo>
                    <a:pt x="39" y="100"/>
                    <a:pt x="40" y="101"/>
                    <a:pt x="40" y="101"/>
                  </a:cubicBezTo>
                  <a:cubicBezTo>
                    <a:pt x="40" y="102"/>
                    <a:pt x="40" y="103"/>
                    <a:pt x="40" y="103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0" y="106"/>
                    <a:pt x="41" y="107"/>
                    <a:pt x="41" y="107"/>
                  </a:cubicBezTo>
                  <a:cubicBezTo>
                    <a:pt x="41" y="108"/>
                    <a:pt x="43" y="109"/>
                    <a:pt x="43" y="110"/>
                  </a:cubicBezTo>
                  <a:cubicBezTo>
                    <a:pt x="43" y="110"/>
                    <a:pt x="43" y="112"/>
                    <a:pt x="42" y="112"/>
                  </a:cubicBezTo>
                  <a:cubicBezTo>
                    <a:pt x="42" y="112"/>
                    <a:pt x="41" y="113"/>
                    <a:pt x="41" y="112"/>
                  </a:cubicBezTo>
                  <a:cubicBezTo>
                    <a:pt x="40" y="111"/>
                    <a:pt x="39" y="109"/>
                    <a:pt x="39" y="109"/>
                  </a:cubicBezTo>
                  <a:cubicBezTo>
                    <a:pt x="39" y="109"/>
                    <a:pt x="39" y="109"/>
                    <a:pt x="39" y="109"/>
                  </a:cubicBezTo>
                  <a:cubicBezTo>
                    <a:pt x="39" y="110"/>
                    <a:pt x="38" y="111"/>
                    <a:pt x="38" y="111"/>
                  </a:cubicBezTo>
                  <a:cubicBezTo>
                    <a:pt x="38" y="112"/>
                    <a:pt x="40" y="113"/>
                    <a:pt x="40" y="113"/>
                  </a:cubicBezTo>
                  <a:cubicBezTo>
                    <a:pt x="40" y="113"/>
                    <a:pt x="39" y="111"/>
                    <a:pt x="40" y="113"/>
                  </a:cubicBezTo>
                  <a:cubicBezTo>
                    <a:pt x="41" y="115"/>
                    <a:pt x="42" y="116"/>
                    <a:pt x="42" y="116"/>
                  </a:cubicBezTo>
                  <a:cubicBezTo>
                    <a:pt x="42" y="116"/>
                    <a:pt x="43" y="117"/>
                    <a:pt x="44" y="117"/>
                  </a:cubicBezTo>
                  <a:cubicBezTo>
                    <a:pt x="44" y="118"/>
                    <a:pt x="44" y="118"/>
                    <a:pt x="45" y="119"/>
                  </a:cubicBezTo>
                  <a:cubicBezTo>
                    <a:pt x="45" y="119"/>
                    <a:pt x="46" y="120"/>
                    <a:pt x="45" y="120"/>
                  </a:cubicBezTo>
                  <a:cubicBezTo>
                    <a:pt x="44" y="121"/>
                    <a:pt x="45" y="121"/>
                    <a:pt x="44" y="121"/>
                  </a:cubicBezTo>
                  <a:cubicBezTo>
                    <a:pt x="44" y="120"/>
                    <a:pt x="43" y="120"/>
                    <a:pt x="43" y="119"/>
                  </a:cubicBezTo>
                  <a:cubicBezTo>
                    <a:pt x="43" y="118"/>
                    <a:pt x="42" y="117"/>
                    <a:pt x="42" y="116"/>
                  </a:cubicBezTo>
                  <a:cubicBezTo>
                    <a:pt x="41" y="116"/>
                    <a:pt x="40" y="115"/>
                    <a:pt x="40" y="115"/>
                  </a:cubicBezTo>
                  <a:cubicBezTo>
                    <a:pt x="39" y="115"/>
                    <a:pt x="39" y="114"/>
                    <a:pt x="39" y="114"/>
                  </a:cubicBezTo>
                  <a:cubicBezTo>
                    <a:pt x="39" y="114"/>
                    <a:pt x="38" y="114"/>
                    <a:pt x="38" y="114"/>
                  </a:cubicBezTo>
                  <a:cubicBezTo>
                    <a:pt x="38" y="114"/>
                    <a:pt x="36" y="114"/>
                    <a:pt x="36" y="114"/>
                  </a:cubicBezTo>
                  <a:cubicBezTo>
                    <a:pt x="36" y="113"/>
                    <a:pt x="36" y="113"/>
                    <a:pt x="37" y="112"/>
                  </a:cubicBezTo>
                  <a:cubicBezTo>
                    <a:pt x="37" y="112"/>
                    <a:pt x="38" y="112"/>
                    <a:pt x="38" y="112"/>
                  </a:cubicBezTo>
                  <a:cubicBezTo>
                    <a:pt x="38" y="112"/>
                    <a:pt x="37" y="111"/>
                    <a:pt x="37" y="111"/>
                  </a:cubicBezTo>
                  <a:cubicBezTo>
                    <a:pt x="37" y="111"/>
                    <a:pt x="37" y="110"/>
                    <a:pt x="37" y="110"/>
                  </a:cubicBezTo>
                  <a:cubicBezTo>
                    <a:pt x="36" y="110"/>
                    <a:pt x="36" y="111"/>
                    <a:pt x="36" y="110"/>
                  </a:cubicBezTo>
                  <a:cubicBezTo>
                    <a:pt x="36" y="109"/>
                    <a:pt x="36" y="109"/>
                    <a:pt x="36" y="108"/>
                  </a:cubicBezTo>
                  <a:cubicBezTo>
                    <a:pt x="36" y="108"/>
                    <a:pt x="36" y="106"/>
                    <a:pt x="36" y="106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38" y="105"/>
                    <a:pt x="38" y="105"/>
                    <a:pt x="37" y="105"/>
                  </a:cubicBezTo>
                  <a:cubicBezTo>
                    <a:pt x="36" y="105"/>
                    <a:pt x="36" y="103"/>
                    <a:pt x="36" y="103"/>
                  </a:cubicBezTo>
                  <a:cubicBezTo>
                    <a:pt x="36" y="103"/>
                    <a:pt x="36" y="102"/>
                    <a:pt x="36" y="102"/>
                  </a:cubicBezTo>
                  <a:cubicBezTo>
                    <a:pt x="36" y="102"/>
                    <a:pt x="35" y="102"/>
                    <a:pt x="35" y="101"/>
                  </a:cubicBezTo>
                  <a:cubicBezTo>
                    <a:pt x="34" y="100"/>
                    <a:pt x="34" y="99"/>
                    <a:pt x="34" y="99"/>
                  </a:cubicBezTo>
                  <a:cubicBezTo>
                    <a:pt x="34" y="99"/>
                    <a:pt x="35" y="99"/>
                    <a:pt x="34" y="98"/>
                  </a:cubicBezTo>
                  <a:cubicBezTo>
                    <a:pt x="34" y="97"/>
                    <a:pt x="34" y="97"/>
                    <a:pt x="33" y="97"/>
                  </a:cubicBezTo>
                  <a:cubicBezTo>
                    <a:pt x="33" y="96"/>
                    <a:pt x="33" y="95"/>
                    <a:pt x="34" y="95"/>
                  </a:cubicBezTo>
                  <a:cubicBezTo>
                    <a:pt x="34" y="95"/>
                    <a:pt x="34" y="95"/>
                    <a:pt x="35" y="95"/>
                  </a:cubicBezTo>
                  <a:cubicBezTo>
                    <a:pt x="35" y="96"/>
                    <a:pt x="36" y="96"/>
                    <a:pt x="36" y="96"/>
                  </a:cubicBezTo>
                  <a:cubicBezTo>
                    <a:pt x="36" y="95"/>
                    <a:pt x="37" y="94"/>
                    <a:pt x="36" y="94"/>
                  </a:cubicBezTo>
                  <a:cubicBezTo>
                    <a:pt x="36" y="93"/>
                    <a:pt x="35" y="92"/>
                    <a:pt x="35" y="92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0"/>
                  </a:cubicBezTo>
                  <a:cubicBezTo>
                    <a:pt x="34" y="90"/>
                    <a:pt x="34" y="89"/>
                    <a:pt x="34" y="89"/>
                  </a:cubicBezTo>
                  <a:close/>
                  <a:moveTo>
                    <a:pt x="33" y="89"/>
                  </a:move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2" y="88"/>
                    <a:pt x="32" y="87"/>
                  </a:cubicBezTo>
                  <a:cubicBezTo>
                    <a:pt x="32" y="87"/>
                    <a:pt x="32" y="87"/>
                    <a:pt x="32" y="86"/>
                  </a:cubicBezTo>
                  <a:cubicBezTo>
                    <a:pt x="32" y="85"/>
                    <a:pt x="31" y="85"/>
                    <a:pt x="31" y="84"/>
                  </a:cubicBezTo>
                  <a:cubicBezTo>
                    <a:pt x="32" y="84"/>
                    <a:pt x="32" y="83"/>
                    <a:pt x="32" y="83"/>
                  </a:cubicBezTo>
                  <a:cubicBezTo>
                    <a:pt x="33" y="82"/>
                    <a:pt x="34" y="82"/>
                    <a:pt x="34" y="83"/>
                  </a:cubicBezTo>
                  <a:cubicBezTo>
                    <a:pt x="34" y="83"/>
                    <a:pt x="34" y="84"/>
                    <a:pt x="34" y="85"/>
                  </a:cubicBezTo>
                  <a:cubicBezTo>
                    <a:pt x="34" y="85"/>
                    <a:pt x="34" y="86"/>
                    <a:pt x="34" y="86"/>
                  </a:cubicBezTo>
                  <a:cubicBezTo>
                    <a:pt x="34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89"/>
                  </a:cubicBezTo>
                  <a:lnTo>
                    <a:pt x="33" y="89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1" name="Freeform 9"/>
            <p:cNvSpPr>
              <a:spLocks/>
            </p:cNvSpPr>
            <p:nvPr/>
          </p:nvSpPr>
          <p:spPr bwMode="auto">
            <a:xfrm>
              <a:off x="10673506" y="3419584"/>
              <a:ext cx="174063" cy="97636"/>
            </a:xfrm>
            <a:custGeom>
              <a:avLst/>
              <a:gdLst>
                <a:gd name="T0" fmla="*/ 2 w 95"/>
                <a:gd name="T1" fmla="*/ 39 h 55"/>
                <a:gd name="T2" fmla="*/ 2 w 95"/>
                <a:gd name="T3" fmla="*/ 36 h 55"/>
                <a:gd name="T4" fmla="*/ 0 w 95"/>
                <a:gd name="T5" fmla="*/ 31 h 55"/>
                <a:gd name="T6" fmla="*/ 2 w 95"/>
                <a:gd name="T7" fmla="*/ 31 h 55"/>
                <a:gd name="T8" fmla="*/ 7 w 95"/>
                <a:gd name="T9" fmla="*/ 32 h 55"/>
                <a:gd name="T10" fmla="*/ 9 w 95"/>
                <a:gd name="T11" fmla="*/ 31 h 55"/>
                <a:gd name="T12" fmla="*/ 12 w 95"/>
                <a:gd name="T13" fmla="*/ 27 h 55"/>
                <a:gd name="T14" fmla="*/ 15 w 95"/>
                <a:gd name="T15" fmla="*/ 27 h 55"/>
                <a:gd name="T16" fmla="*/ 16 w 95"/>
                <a:gd name="T17" fmla="*/ 26 h 55"/>
                <a:gd name="T18" fmla="*/ 18 w 95"/>
                <a:gd name="T19" fmla="*/ 27 h 55"/>
                <a:gd name="T20" fmla="*/ 20 w 95"/>
                <a:gd name="T21" fmla="*/ 27 h 55"/>
                <a:gd name="T22" fmla="*/ 23 w 95"/>
                <a:gd name="T23" fmla="*/ 28 h 55"/>
                <a:gd name="T24" fmla="*/ 26 w 95"/>
                <a:gd name="T25" fmla="*/ 26 h 55"/>
                <a:gd name="T26" fmla="*/ 28 w 95"/>
                <a:gd name="T27" fmla="*/ 20 h 55"/>
                <a:gd name="T28" fmla="*/ 28 w 95"/>
                <a:gd name="T29" fmla="*/ 16 h 55"/>
                <a:gd name="T30" fmla="*/ 33 w 95"/>
                <a:gd name="T31" fmla="*/ 18 h 55"/>
                <a:gd name="T32" fmla="*/ 36 w 95"/>
                <a:gd name="T33" fmla="*/ 18 h 55"/>
                <a:gd name="T34" fmla="*/ 44 w 95"/>
                <a:gd name="T35" fmla="*/ 19 h 55"/>
                <a:gd name="T36" fmla="*/ 58 w 95"/>
                <a:gd name="T37" fmla="*/ 18 h 55"/>
                <a:gd name="T38" fmla="*/ 61 w 95"/>
                <a:gd name="T39" fmla="*/ 16 h 55"/>
                <a:gd name="T40" fmla="*/ 66 w 95"/>
                <a:gd name="T41" fmla="*/ 15 h 55"/>
                <a:gd name="T42" fmla="*/ 70 w 95"/>
                <a:gd name="T43" fmla="*/ 13 h 55"/>
                <a:gd name="T44" fmla="*/ 76 w 95"/>
                <a:gd name="T45" fmla="*/ 10 h 55"/>
                <a:gd name="T46" fmla="*/ 78 w 95"/>
                <a:gd name="T47" fmla="*/ 8 h 55"/>
                <a:gd name="T48" fmla="*/ 80 w 95"/>
                <a:gd name="T49" fmla="*/ 8 h 55"/>
                <a:gd name="T50" fmla="*/ 83 w 95"/>
                <a:gd name="T51" fmla="*/ 7 h 55"/>
                <a:gd name="T52" fmla="*/ 89 w 95"/>
                <a:gd name="T53" fmla="*/ 3 h 55"/>
                <a:gd name="T54" fmla="*/ 94 w 95"/>
                <a:gd name="T55" fmla="*/ 2 h 55"/>
                <a:gd name="T56" fmla="*/ 89 w 95"/>
                <a:gd name="T57" fmla="*/ 6 h 55"/>
                <a:gd name="T58" fmla="*/ 83 w 95"/>
                <a:gd name="T59" fmla="*/ 11 h 55"/>
                <a:gd name="T60" fmla="*/ 76 w 95"/>
                <a:gd name="T61" fmla="*/ 15 h 55"/>
                <a:gd name="T62" fmla="*/ 73 w 95"/>
                <a:gd name="T63" fmla="*/ 19 h 55"/>
                <a:gd name="T64" fmla="*/ 68 w 95"/>
                <a:gd name="T65" fmla="*/ 20 h 55"/>
                <a:gd name="T66" fmla="*/ 67 w 95"/>
                <a:gd name="T67" fmla="*/ 27 h 55"/>
                <a:gd name="T68" fmla="*/ 73 w 95"/>
                <a:gd name="T69" fmla="*/ 34 h 55"/>
                <a:gd name="T70" fmla="*/ 74 w 95"/>
                <a:gd name="T71" fmla="*/ 38 h 55"/>
                <a:gd name="T72" fmla="*/ 70 w 95"/>
                <a:gd name="T73" fmla="*/ 36 h 55"/>
                <a:gd name="T74" fmla="*/ 63 w 95"/>
                <a:gd name="T75" fmla="*/ 37 h 55"/>
                <a:gd name="T76" fmla="*/ 59 w 95"/>
                <a:gd name="T77" fmla="*/ 36 h 55"/>
                <a:gd name="T78" fmla="*/ 55 w 95"/>
                <a:gd name="T79" fmla="*/ 43 h 55"/>
                <a:gd name="T80" fmla="*/ 52 w 95"/>
                <a:gd name="T81" fmla="*/ 46 h 55"/>
                <a:gd name="T82" fmla="*/ 47 w 95"/>
                <a:gd name="T83" fmla="*/ 47 h 55"/>
                <a:gd name="T84" fmla="*/ 43 w 95"/>
                <a:gd name="T85" fmla="*/ 49 h 55"/>
                <a:gd name="T86" fmla="*/ 36 w 95"/>
                <a:gd name="T87" fmla="*/ 50 h 55"/>
                <a:gd name="T88" fmla="*/ 29 w 95"/>
                <a:gd name="T89" fmla="*/ 53 h 55"/>
                <a:gd name="T90" fmla="*/ 24 w 95"/>
                <a:gd name="T91" fmla="*/ 50 h 55"/>
                <a:gd name="T92" fmla="*/ 19 w 95"/>
                <a:gd name="T93" fmla="*/ 53 h 55"/>
                <a:gd name="T94" fmla="*/ 12 w 95"/>
                <a:gd name="T95" fmla="*/ 50 h 55"/>
                <a:gd name="T96" fmla="*/ 8 w 95"/>
                <a:gd name="T97" fmla="*/ 50 h 55"/>
                <a:gd name="T98" fmla="*/ 5 w 95"/>
                <a:gd name="T99" fmla="*/ 45 h 55"/>
                <a:gd name="T100" fmla="*/ 2 w 95"/>
                <a:gd name="T101" fmla="*/ 3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5" h="55">
                  <a:moveTo>
                    <a:pt x="2" y="39"/>
                  </a:moveTo>
                  <a:cubicBezTo>
                    <a:pt x="2" y="39"/>
                    <a:pt x="2" y="38"/>
                    <a:pt x="2" y="36"/>
                  </a:cubicBezTo>
                  <a:cubicBezTo>
                    <a:pt x="1" y="34"/>
                    <a:pt x="0" y="31"/>
                    <a:pt x="0" y="31"/>
                  </a:cubicBezTo>
                  <a:cubicBezTo>
                    <a:pt x="0" y="31"/>
                    <a:pt x="1" y="30"/>
                    <a:pt x="2" y="31"/>
                  </a:cubicBezTo>
                  <a:cubicBezTo>
                    <a:pt x="3" y="32"/>
                    <a:pt x="4" y="34"/>
                    <a:pt x="7" y="32"/>
                  </a:cubicBezTo>
                  <a:cubicBezTo>
                    <a:pt x="8" y="32"/>
                    <a:pt x="9" y="32"/>
                    <a:pt x="9" y="31"/>
                  </a:cubicBezTo>
                  <a:cubicBezTo>
                    <a:pt x="11" y="29"/>
                    <a:pt x="11" y="27"/>
                    <a:pt x="12" y="27"/>
                  </a:cubicBezTo>
                  <a:cubicBezTo>
                    <a:pt x="13" y="26"/>
                    <a:pt x="13" y="27"/>
                    <a:pt x="15" y="27"/>
                  </a:cubicBezTo>
                  <a:cubicBezTo>
                    <a:pt x="15" y="27"/>
                    <a:pt x="16" y="26"/>
                    <a:pt x="16" y="26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9" y="27"/>
                    <a:pt x="19" y="26"/>
                    <a:pt x="20" y="27"/>
                  </a:cubicBezTo>
                  <a:cubicBezTo>
                    <a:pt x="21" y="27"/>
                    <a:pt x="22" y="28"/>
                    <a:pt x="23" y="28"/>
                  </a:cubicBezTo>
                  <a:cubicBezTo>
                    <a:pt x="24" y="28"/>
                    <a:pt x="26" y="28"/>
                    <a:pt x="26" y="26"/>
                  </a:cubicBezTo>
                  <a:cubicBezTo>
                    <a:pt x="27" y="25"/>
                    <a:pt x="28" y="23"/>
                    <a:pt x="28" y="20"/>
                  </a:cubicBezTo>
                  <a:cubicBezTo>
                    <a:pt x="28" y="17"/>
                    <a:pt x="27" y="15"/>
                    <a:pt x="28" y="16"/>
                  </a:cubicBezTo>
                  <a:cubicBezTo>
                    <a:pt x="28" y="16"/>
                    <a:pt x="31" y="17"/>
                    <a:pt x="33" y="18"/>
                  </a:cubicBezTo>
                  <a:cubicBezTo>
                    <a:pt x="35" y="18"/>
                    <a:pt x="34" y="17"/>
                    <a:pt x="36" y="18"/>
                  </a:cubicBezTo>
                  <a:cubicBezTo>
                    <a:pt x="38" y="18"/>
                    <a:pt x="42" y="19"/>
                    <a:pt x="44" y="19"/>
                  </a:cubicBezTo>
                  <a:cubicBezTo>
                    <a:pt x="48" y="19"/>
                    <a:pt x="53" y="19"/>
                    <a:pt x="58" y="18"/>
                  </a:cubicBezTo>
                  <a:cubicBezTo>
                    <a:pt x="58" y="17"/>
                    <a:pt x="60" y="16"/>
                    <a:pt x="61" y="16"/>
                  </a:cubicBezTo>
                  <a:cubicBezTo>
                    <a:pt x="62" y="15"/>
                    <a:pt x="64" y="16"/>
                    <a:pt x="66" y="15"/>
                  </a:cubicBezTo>
                  <a:cubicBezTo>
                    <a:pt x="67" y="15"/>
                    <a:pt x="69" y="14"/>
                    <a:pt x="70" y="13"/>
                  </a:cubicBezTo>
                  <a:cubicBezTo>
                    <a:pt x="72" y="12"/>
                    <a:pt x="74" y="11"/>
                    <a:pt x="76" y="10"/>
                  </a:cubicBezTo>
                  <a:cubicBezTo>
                    <a:pt x="77" y="10"/>
                    <a:pt x="77" y="9"/>
                    <a:pt x="78" y="8"/>
                  </a:cubicBezTo>
                  <a:cubicBezTo>
                    <a:pt x="79" y="8"/>
                    <a:pt x="79" y="8"/>
                    <a:pt x="80" y="8"/>
                  </a:cubicBezTo>
                  <a:cubicBezTo>
                    <a:pt x="81" y="8"/>
                    <a:pt x="82" y="7"/>
                    <a:pt x="83" y="7"/>
                  </a:cubicBezTo>
                  <a:cubicBezTo>
                    <a:pt x="85" y="6"/>
                    <a:pt x="86" y="5"/>
                    <a:pt x="89" y="3"/>
                  </a:cubicBezTo>
                  <a:cubicBezTo>
                    <a:pt x="92" y="0"/>
                    <a:pt x="95" y="0"/>
                    <a:pt x="94" y="2"/>
                  </a:cubicBezTo>
                  <a:cubicBezTo>
                    <a:pt x="94" y="3"/>
                    <a:pt x="90" y="5"/>
                    <a:pt x="89" y="6"/>
                  </a:cubicBezTo>
                  <a:cubicBezTo>
                    <a:pt x="87" y="8"/>
                    <a:pt x="85" y="10"/>
                    <a:pt x="83" y="11"/>
                  </a:cubicBezTo>
                  <a:cubicBezTo>
                    <a:pt x="81" y="11"/>
                    <a:pt x="78" y="13"/>
                    <a:pt x="76" y="15"/>
                  </a:cubicBezTo>
                  <a:cubicBezTo>
                    <a:pt x="74" y="16"/>
                    <a:pt x="74" y="18"/>
                    <a:pt x="73" y="19"/>
                  </a:cubicBezTo>
                  <a:cubicBezTo>
                    <a:pt x="70" y="21"/>
                    <a:pt x="69" y="19"/>
                    <a:pt x="68" y="20"/>
                  </a:cubicBezTo>
                  <a:cubicBezTo>
                    <a:pt x="68" y="22"/>
                    <a:pt x="67" y="25"/>
                    <a:pt x="67" y="27"/>
                  </a:cubicBezTo>
                  <a:cubicBezTo>
                    <a:pt x="68" y="30"/>
                    <a:pt x="71" y="32"/>
                    <a:pt x="73" y="34"/>
                  </a:cubicBezTo>
                  <a:cubicBezTo>
                    <a:pt x="73" y="34"/>
                    <a:pt x="76" y="37"/>
                    <a:pt x="74" y="38"/>
                  </a:cubicBezTo>
                  <a:cubicBezTo>
                    <a:pt x="73" y="38"/>
                    <a:pt x="72" y="36"/>
                    <a:pt x="70" y="36"/>
                  </a:cubicBezTo>
                  <a:cubicBezTo>
                    <a:pt x="68" y="36"/>
                    <a:pt x="65" y="36"/>
                    <a:pt x="63" y="37"/>
                  </a:cubicBezTo>
                  <a:cubicBezTo>
                    <a:pt x="62" y="37"/>
                    <a:pt x="61" y="36"/>
                    <a:pt x="59" y="36"/>
                  </a:cubicBezTo>
                  <a:cubicBezTo>
                    <a:pt x="57" y="37"/>
                    <a:pt x="55" y="41"/>
                    <a:pt x="55" y="43"/>
                  </a:cubicBezTo>
                  <a:cubicBezTo>
                    <a:pt x="55" y="44"/>
                    <a:pt x="53" y="44"/>
                    <a:pt x="52" y="46"/>
                  </a:cubicBezTo>
                  <a:cubicBezTo>
                    <a:pt x="50" y="47"/>
                    <a:pt x="49" y="46"/>
                    <a:pt x="47" y="47"/>
                  </a:cubicBezTo>
                  <a:cubicBezTo>
                    <a:pt x="45" y="48"/>
                    <a:pt x="45" y="49"/>
                    <a:pt x="43" y="49"/>
                  </a:cubicBezTo>
                  <a:cubicBezTo>
                    <a:pt x="40" y="49"/>
                    <a:pt x="37" y="50"/>
                    <a:pt x="36" y="50"/>
                  </a:cubicBezTo>
                  <a:cubicBezTo>
                    <a:pt x="30" y="50"/>
                    <a:pt x="33" y="55"/>
                    <a:pt x="29" y="53"/>
                  </a:cubicBezTo>
                  <a:cubicBezTo>
                    <a:pt x="27" y="53"/>
                    <a:pt x="26" y="51"/>
                    <a:pt x="24" y="50"/>
                  </a:cubicBezTo>
                  <a:cubicBezTo>
                    <a:pt x="23" y="50"/>
                    <a:pt x="21" y="52"/>
                    <a:pt x="19" y="53"/>
                  </a:cubicBezTo>
                  <a:cubicBezTo>
                    <a:pt x="17" y="54"/>
                    <a:pt x="14" y="51"/>
                    <a:pt x="12" y="50"/>
                  </a:cubicBezTo>
                  <a:cubicBezTo>
                    <a:pt x="10" y="49"/>
                    <a:pt x="9" y="51"/>
                    <a:pt x="8" y="50"/>
                  </a:cubicBezTo>
                  <a:cubicBezTo>
                    <a:pt x="6" y="48"/>
                    <a:pt x="7" y="46"/>
                    <a:pt x="5" y="45"/>
                  </a:cubicBezTo>
                  <a:cubicBezTo>
                    <a:pt x="4" y="43"/>
                    <a:pt x="2" y="41"/>
                    <a:pt x="2" y="39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2" name="Freeform 21"/>
            <p:cNvSpPr>
              <a:spLocks/>
            </p:cNvSpPr>
            <p:nvPr/>
          </p:nvSpPr>
          <p:spPr bwMode="auto">
            <a:xfrm>
              <a:off x="9450648" y="2655625"/>
              <a:ext cx="341057" cy="352004"/>
            </a:xfrm>
            <a:custGeom>
              <a:avLst/>
              <a:gdLst>
                <a:gd name="T0" fmla="*/ 13 w 186"/>
                <a:gd name="T1" fmla="*/ 14 h 198"/>
                <a:gd name="T2" fmla="*/ 23 w 186"/>
                <a:gd name="T3" fmla="*/ 6 h 198"/>
                <a:gd name="T4" fmla="*/ 32 w 186"/>
                <a:gd name="T5" fmla="*/ 3 h 198"/>
                <a:gd name="T6" fmla="*/ 48 w 186"/>
                <a:gd name="T7" fmla="*/ 1 h 198"/>
                <a:gd name="T8" fmla="*/ 62 w 186"/>
                <a:gd name="T9" fmla="*/ 9 h 198"/>
                <a:gd name="T10" fmla="*/ 74 w 186"/>
                <a:gd name="T11" fmla="*/ 20 h 198"/>
                <a:gd name="T12" fmla="*/ 77 w 186"/>
                <a:gd name="T13" fmla="*/ 32 h 198"/>
                <a:gd name="T14" fmla="*/ 94 w 186"/>
                <a:gd name="T15" fmla="*/ 40 h 198"/>
                <a:gd name="T16" fmla="*/ 105 w 186"/>
                <a:gd name="T17" fmla="*/ 44 h 198"/>
                <a:gd name="T18" fmla="*/ 109 w 186"/>
                <a:gd name="T19" fmla="*/ 54 h 198"/>
                <a:gd name="T20" fmla="*/ 106 w 186"/>
                <a:gd name="T21" fmla="*/ 63 h 198"/>
                <a:gd name="T22" fmla="*/ 117 w 186"/>
                <a:gd name="T23" fmla="*/ 69 h 198"/>
                <a:gd name="T24" fmla="*/ 131 w 186"/>
                <a:gd name="T25" fmla="*/ 70 h 198"/>
                <a:gd name="T26" fmla="*/ 140 w 186"/>
                <a:gd name="T27" fmla="*/ 68 h 198"/>
                <a:gd name="T28" fmla="*/ 153 w 186"/>
                <a:gd name="T29" fmla="*/ 65 h 198"/>
                <a:gd name="T30" fmla="*/ 154 w 186"/>
                <a:gd name="T31" fmla="*/ 67 h 198"/>
                <a:gd name="T32" fmla="*/ 155 w 186"/>
                <a:gd name="T33" fmla="*/ 77 h 198"/>
                <a:gd name="T34" fmla="*/ 160 w 186"/>
                <a:gd name="T35" fmla="*/ 84 h 198"/>
                <a:gd name="T36" fmla="*/ 156 w 186"/>
                <a:gd name="T37" fmla="*/ 96 h 198"/>
                <a:gd name="T38" fmla="*/ 155 w 186"/>
                <a:gd name="T39" fmla="*/ 112 h 198"/>
                <a:gd name="T40" fmla="*/ 168 w 186"/>
                <a:gd name="T41" fmla="*/ 126 h 198"/>
                <a:gd name="T42" fmla="*/ 182 w 186"/>
                <a:gd name="T43" fmla="*/ 136 h 198"/>
                <a:gd name="T44" fmla="*/ 178 w 186"/>
                <a:gd name="T45" fmla="*/ 151 h 198"/>
                <a:gd name="T46" fmla="*/ 170 w 186"/>
                <a:gd name="T47" fmla="*/ 159 h 198"/>
                <a:gd name="T48" fmla="*/ 170 w 186"/>
                <a:gd name="T49" fmla="*/ 175 h 198"/>
                <a:gd name="T50" fmla="*/ 173 w 186"/>
                <a:gd name="T51" fmla="*/ 185 h 198"/>
                <a:gd name="T52" fmla="*/ 160 w 186"/>
                <a:gd name="T53" fmla="*/ 190 h 198"/>
                <a:gd name="T54" fmla="*/ 150 w 186"/>
                <a:gd name="T55" fmla="*/ 193 h 198"/>
                <a:gd name="T56" fmla="*/ 139 w 186"/>
                <a:gd name="T57" fmla="*/ 197 h 198"/>
                <a:gd name="T58" fmla="*/ 139 w 186"/>
                <a:gd name="T59" fmla="*/ 186 h 198"/>
                <a:gd name="T60" fmla="*/ 144 w 186"/>
                <a:gd name="T61" fmla="*/ 175 h 198"/>
                <a:gd name="T62" fmla="*/ 128 w 186"/>
                <a:gd name="T63" fmla="*/ 172 h 198"/>
                <a:gd name="T64" fmla="*/ 116 w 186"/>
                <a:gd name="T65" fmla="*/ 160 h 198"/>
                <a:gd name="T66" fmla="*/ 101 w 186"/>
                <a:gd name="T67" fmla="*/ 151 h 198"/>
                <a:gd name="T68" fmla="*/ 93 w 186"/>
                <a:gd name="T69" fmla="*/ 157 h 198"/>
                <a:gd name="T70" fmla="*/ 89 w 186"/>
                <a:gd name="T71" fmla="*/ 173 h 198"/>
                <a:gd name="T72" fmla="*/ 81 w 186"/>
                <a:gd name="T73" fmla="*/ 172 h 198"/>
                <a:gd name="T74" fmla="*/ 75 w 186"/>
                <a:gd name="T75" fmla="*/ 168 h 198"/>
                <a:gd name="T76" fmla="*/ 65 w 186"/>
                <a:gd name="T77" fmla="*/ 162 h 198"/>
                <a:gd name="T78" fmla="*/ 57 w 186"/>
                <a:gd name="T79" fmla="*/ 164 h 198"/>
                <a:gd name="T80" fmla="*/ 50 w 186"/>
                <a:gd name="T81" fmla="*/ 161 h 198"/>
                <a:gd name="T82" fmla="*/ 45 w 186"/>
                <a:gd name="T83" fmla="*/ 157 h 198"/>
                <a:gd name="T84" fmla="*/ 40 w 186"/>
                <a:gd name="T85" fmla="*/ 152 h 198"/>
                <a:gd name="T86" fmla="*/ 32 w 186"/>
                <a:gd name="T87" fmla="*/ 148 h 198"/>
                <a:gd name="T88" fmla="*/ 34 w 186"/>
                <a:gd name="T89" fmla="*/ 144 h 198"/>
                <a:gd name="T90" fmla="*/ 43 w 186"/>
                <a:gd name="T91" fmla="*/ 140 h 198"/>
                <a:gd name="T92" fmla="*/ 35 w 186"/>
                <a:gd name="T93" fmla="*/ 127 h 198"/>
                <a:gd name="T94" fmla="*/ 32 w 186"/>
                <a:gd name="T95" fmla="*/ 120 h 198"/>
                <a:gd name="T96" fmla="*/ 43 w 186"/>
                <a:gd name="T97" fmla="*/ 118 h 198"/>
                <a:gd name="T98" fmla="*/ 37 w 186"/>
                <a:gd name="T99" fmla="*/ 111 h 198"/>
                <a:gd name="T100" fmla="*/ 28 w 186"/>
                <a:gd name="T101" fmla="*/ 106 h 198"/>
                <a:gd name="T102" fmla="*/ 22 w 186"/>
                <a:gd name="T103" fmla="*/ 98 h 198"/>
                <a:gd name="T104" fmla="*/ 24 w 186"/>
                <a:gd name="T105" fmla="*/ 87 h 198"/>
                <a:gd name="T106" fmla="*/ 27 w 186"/>
                <a:gd name="T107" fmla="*/ 73 h 198"/>
                <a:gd name="T108" fmla="*/ 15 w 186"/>
                <a:gd name="T109" fmla="*/ 74 h 198"/>
                <a:gd name="T110" fmla="*/ 14 w 186"/>
                <a:gd name="T111" fmla="*/ 63 h 198"/>
                <a:gd name="T112" fmla="*/ 16 w 186"/>
                <a:gd name="T113" fmla="*/ 57 h 198"/>
                <a:gd name="T114" fmla="*/ 24 w 186"/>
                <a:gd name="T115" fmla="*/ 53 h 198"/>
                <a:gd name="T116" fmla="*/ 13 w 186"/>
                <a:gd name="T117" fmla="*/ 51 h 198"/>
                <a:gd name="T118" fmla="*/ 7 w 186"/>
                <a:gd name="T119" fmla="*/ 43 h 198"/>
                <a:gd name="T120" fmla="*/ 5 w 186"/>
                <a:gd name="T121" fmla="*/ 40 h 198"/>
                <a:gd name="T122" fmla="*/ 3 w 186"/>
                <a:gd name="T123" fmla="*/ 31 h 198"/>
                <a:gd name="T124" fmla="*/ 4 w 186"/>
                <a:gd name="T125" fmla="*/ 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198"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22" y="6"/>
                    <a:pt x="23" y="6"/>
                  </a:cubicBezTo>
                  <a:cubicBezTo>
                    <a:pt x="25" y="6"/>
                    <a:pt x="23" y="4"/>
                    <a:pt x="23" y="4"/>
                  </a:cubicBezTo>
                  <a:cubicBezTo>
                    <a:pt x="23" y="4"/>
                    <a:pt x="28" y="2"/>
                    <a:pt x="30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2" y="2"/>
                    <a:pt x="32" y="3"/>
                    <a:pt x="32" y="3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42" y="0"/>
                    <a:pt x="43" y="0"/>
                  </a:cubicBezTo>
                  <a:cubicBezTo>
                    <a:pt x="44" y="0"/>
                    <a:pt x="46" y="1"/>
                    <a:pt x="46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9" y="2"/>
                    <a:pt x="50" y="2"/>
                  </a:cubicBezTo>
                  <a:cubicBezTo>
                    <a:pt x="52" y="3"/>
                    <a:pt x="53" y="6"/>
                    <a:pt x="54" y="6"/>
                  </a:cubicBezTo>
                  <a:cubicBezTo>
                    <a:pt x="56" y="7"/>
                    <a:pt x="58" y="7"/>
                    <a:pt x="59" y="7"/>
                  </a:cubicBezTo>
                  <a:cubicBezTo>
                    <a:pt x="60" y="8"/>
                    <a:pt x="62" y="9"/>
                    <a:pt x="62" y="9"/>
                  </a:cubicBezTo>
                  <a:cubicBezTo>
                    <a:pt x="62" y="9"/>
                    <a:pt x="67" y="14"/>
                    <a:pt x="68" y="14"/>
                  </a:cubicBezTo>
                  <a:cubicBezTo>
                    <a:pt x="69" y="14"/>
                    <a:pt x="69" y="14"/>
                    <a:pt x="70" y="16"/>
                  </a:cubicBezTo>
                  <a:cubicBezTo>
                    <a:pt x="71" y="17"/>
                    <a:pt x="74" y="16"/>
                    <a:pt x="74" y="16"/>
                  </a:cubicBezTo>
                  <a:cubicBezTo>
                    <a:pt x="74" y="16"/>
                    <a:pt x="75" y="19"/>
                    <a:pt x="74" y="20"/>
                  </a:cubicBezTo>
                  <a:cubicBezTo>
                    <a:pt x="74" y="21"/>
                    <a:pt x="74" y="24"/>
                    <a:pt x="74" y="24"/>
                  </a:cubicBezTo>
                  <a:cubicBezTo>
                    <a:pt x="74" y="24"/>
                    <a:pt x="74" y="25"/>
                    <a:pt x="74" y="26"/>
                  </a:cubicBezTo>
                  <a:cubicBezTo>
                    <a:pt x="75" y="28"/>
                    <a:pt x="76" y="28"/>
                    <a:pt x="76" y="30"/>
                  </a:cubicBezTo>
                  <a:cubicBezTo>
                    <a:pt x="77" y="31"/>
                    <a:pt x="76" y="31"/>
                    <a:pt x="77" y="32"/>
                  </a:cubicBezTo>
                  <a:cubicBezTo>
                    <a:pt x="78" y="33"/>
                    <a:pt x="79" y="35"/>
                    <a:pt x="80" y="35"/>
                  </a:cubicBezTo>
                  <a:cubicBezTo>
                    <a:pt x="81" y="35"/>
                    <a:pt x="82" y="35"/>
                    <a:pt x="85" y="36"/>
                  </a:cubicBezTo>
                  <a:cubicBezTo>
                    <a:pt x="88" y="38"/>
                    <a:pt x="89" y="38"/>
                    <a:pt x="90" y="39"/>
                  </a:cubicBezTo>
                  <a:cubicBezTo>
                    <a:pt x="92" y="40"/>
                    <a:pt x="91" y="39"/>
                    <a:pt x="94" y="40"/>
                  </a:cubicBezTo>
                  <a:cubicBezTo>
                    <a:pt x="98" y="41"/>
                    <a:pt x="97" y="40"/>
                    <a:pt x="98" y="41"/>
                  </a:cubicBezTo>
                  <a:cubicBezTo>
                    <a:pt x="99" y="41"/>
                    <a:pt x="98" y="40"/>
                    <a:pt x="100" y="41"/>
                  </a:cubicBezTo>
                  <a:cubicBezTo>
                    <a:pt x="103" y="41"/>
                    <a:pt x="105" y="42"/>
                    <a:pt x="105" y="42"/>
                  </a:cubicBezTo>
                  <a:cubicBezTo>
                    <a:pt x="105" y="44"/>
                    <a:pt x="105" y="44"/>
                    <a:pt x="105" y="44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1"/>
                    <a:pt x="101" y="51"/>
                    <a:pt x="103" y="52"/>
                  </a:cubicBezTo>
                  <a:cubicBezTo>
                    <a:pt x="105" y="53"/>
                    <a:pt x="109" y="54"/>
                    <a:pt x="109" y="54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2" y="56"/>
                    <a:pt x="110" y="59"/>
                    <a:pt x="109" y="60"/>
                  </a:cubicBezTo>
                  <a:cubicBezTo>
                    <a:pt x="108" y="60"/>
                    <a:pt x="105" y="60"/>
                    <a:pt x="105" y="60"/>
                  </a:cubicBezTo>
                  <a:cubicBezTo>
                    <a:pt x="105" y="60"/>
                    <a:pt x="104" y="63"/>
                    <a:pt x="106" y="63"/>
                  </a:cubicBezTo>
                  <a:cubicBezTo>
                    <a:pt x="107" y="64"/>
                    <a:pt x="109" y="64"/>
                    <a:pt x="110" y="64"/>
                  </a:cubicBezTo>
                  <a:cubicBezTo>
                    <a:pt x="111" y="64"/>
                    <a:pt x="113" y="65"/>
                    <a:pt x="113" y="65"/>
                  </a:cubicBezTo>
                  <a:cubicBezTo>
                    <a:pt x="113" y="65"/>
                    <a:pt x="114" y="65"/>
                    <a:pt x="115" y="66"/>
                  </a:cubicBezTo>
                  <a:cubicBezTo>
                    <a:pt x="115" y="68"/>
                    <a:pt x="116" y="69"/>
                    <a:pt x="117" y="69"/>
                  </a:cubicBezTo>
                  <a:cubicBezTo>
                    <a:pt x="118" y="69"/>
                    <a:pt x="120" y="69"/>
                    <a:pt x="121" y="69"/>
                  </a:cubicBezTo>
                  <a:cubicBezTo>
                    <a:pt x="122" y="69"/>
                    <a:pt x="122" y="68"/>
                    <a:pt x="123" y="68"/>
                  </a:cubicBezTo>
                  <a:cubicBezTo>
                    <a:pt x="124" y="69"/>
                    <a:pt x="130" y="68"/>
                    <a:pt x="130" y="68"/>
                  </a:cubicBezTo>
                  <a:cubicBezTo>
                    <a:pt x="130" y="68"/>
                    <a:pt x="130" y="68"/>
                    <a:pt x="131" y="70"/>
                  </a:cubicBezTo>
                  <a:cubicBezTo>
                    <a:pt x="133" y="73"/>
                    <a:pt x="136" y="74"/>
                    <a:pt x="136" y="74"/>
                  </a:cubicBezTo>
                  <a:cubicBezTo>
                    <a:pt x="136" y="74"/>
                    <a:pt x="137" y="75"/>
                    <a:pt x="137" y="74"/>
                  </a:cubicBezTo>
                  <a:cubicBezTo>
                    <a:pt x="137" y="73"/>
                    <a:pt x="138" y="72"/>
                    <a:pt x="138" y="72"/>
                  </a:cubicBezTo>
                  <a:cubicBezTo>
                    <a:pt x="138" y="72"/>
                    <a:pt x="140" y="69"/>
                    <a:pt x="140" y="68"/>
                  </a:cubicBezTo>
                  <a:cubicBezTo>
                    <a:pt x="141" y="67"/>
                    <a:pt x="142" y="64"/>
                    <a:pt x="143" y="64"/>
                  </a:cubicBezTo>
                  <a:cubicBezTo>
                    <a:pt x="144" y="63"/>
                    <a:pt x="147" y="61"/>
                    <a:pt x="147" y="61"/>
                  </a:cubicBezTo>
                  <a:cubicBezTo>
                    <a:pt x="147" y="61"/>
                    <a:pt x="147" y="60"/>
                    <a:pt x="149" y="61"/>
                  </a:cubicBezTo>
                  <a:cubicBezTo>
                    <a:pt x="150" y="63"/>
                    <a:pt x="153" y="65"/>
                    <a:pt x="153" y="65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58" y="65"/>
                    <a:pt x="161" y="66"/>
                    <a:pt x="161" y="67"/>
                  </a:cubicBezTo>
                  <a:cubicBezTo>
                    <a:pt x="161" y="68"/>
                    <a:pt x="160" y="68"/>
                    <a:pt x="158" y="69"/>
                  </a:cubicBezTo>
                  <a:cubicBezTo>
                    <a:pt x="157" y="69"/>
                    <a:pt x="154" y="66"/>
                    <a:pt x="154" y="67"/>
                  </a:cubicBezTo>
                  <a:cubicBezTo>
                    <a:pt x="153" y="68"/>
                    <a:pt x="153" y="70"/>
                    <a:pt x="153" y="70"/>
                  </a:cubicBezTo>
                  <a:cubicBezTo>
                    <a:pt x="149" y="72"/>
                    <a:pt x="149" y="72"/>
                    <a:pt x="149" y="72"/>
                  </a:cubicBezTo>
                  <a:cubicBezTo>
                    <a:pt x="150" y="74"/>
                    <a:pt x="150" y="74"/>
                    <a:pt x="150" y="74"/>
                  </a:cubicBezTo>
                  <a:cubicBezTo>
                    <a:pt x="150" y="74"/>
                    <a:pt x="155" y="76"/>
                    <a:pt x="155" y="77"/>
                  </a:cubicBezTo>
                  <a:cubicBezTo>
                    <a:pt x="155" y="78"/>
                    <a:pt x="155" y="80"/>
                    <a:pt x="155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0" y="91"/>
                    <a:pt x="160" y="91"/>
                    <a:pt x="160" y="91"/>
                  </a:cubicBezTo>
                  <a:cubicBezTo>
                    <a:pt x="160" y="91"/>
                    <a:pt x="161" y="94"/>
                    <a:pt x="160" y="94"/>
                  </a:cubicBezTo>
                  <a:cubicBezTo>
                    <a:pt x="159" y="94"/>
                    <a:pt x="156" y="96"/>
                    <a:pt x="156" y="96"/>
                  </a:cubicBezTo>
                  <a:cubicBezTo>
                    <a:pt x="154" y="99"/>
                    <a:pt x="154" y="99"/>
                    <a:pt x="154" y="99"/>
                  </a:cubicBezTo>
                  <a:cubicBezTo>
                    <a:pt x="154" y="99"/>
                    <a:pt x="154" y="103"/>
                    <a:pt x="154" y="104"/>
                  </a:cubicBezTo>
                  <a:cubicBezTo>
                    <a:pt x="155" y="106"/>
                    <a:pt x="154" y="109"/>
                    <a:pt x="154" y="109"/>
                  </a:cubicBezTo>
                  <a:cubicBezTo>
                    <a:pt x="154" y="109"/>
                    <a:pt x="154" y="111"/>
                    <a:pt x="155" y="112"/>
                  </a:cubicBezTo>
                  <a:cubicBezTo>
                    <a:pt x="156" y="113"/>
                    <a:pt x="157" y="115"/>
                    <a:pt x="157" y="115"/>
                  </a:cubicBezTo>
                  <a:cubicBezTo>
                    <a:pt x="157" y="115"/>
                    <a:pt x="158" y="116"/>
                    <a:pt x="159" y="118"/>
                  </a:cubicBezTo>
                  <a:cubicBezTo>
                    <a:pt x="160" y="120"/>
                    <a:pt x="164" y="125"/>
                    <a:pt x="164" y="125"/>
                  </a:cubicBezTo>
                  <a:cubicBezTo>
                    <a:pt x="164" y="125"/>
                    <a:pt x="167" y="126"/>
                    <a:pt x="168" y="126"/>
                  </a:cubicBezTo>
                  <a:cubicBezTo>
                    <a:pt x="168" y="126"/>
                    <a:pt x="172" y="128"/>
                    <a:pt x="172" y="128"/>
                  </a:cubicBezTo>
                  <a:cubicBezTo>
                    <a:pt x="172" y="128"/>
                    <a:pt x="174" y="128"/>
                    <a:pt x="174" y="129"/>
                  </a:cubicBezTo>
                  <a:cubicBezTo>
                    <a:pt x="174" y="129"/>
                    <a:pt x="178" y="135"/>
                    <a:pt x="178" y="135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6" y="136"/>
                    <a:pt x="186" y="136"/>
                    <a:pt x="186" y="136"/>
                  </a:cubicBezTo>
                  <a:cubicBezTo>
                    <a:pt x="186" y="136"/>
                    <a:pt x="185" y="141"/>
                    <a:pt x="184" y="142"/>
                  </a:cubicBezTo>
                  <a:cubicBezTo>
                    <a:pt x="183" y="143"/>
                    <a:pt x="180" y="147"/>
                    <a:pt x="180" y="147"/>
                  </a:cubicBezTo>
                  <a:cubicBezTo>
                    <a:pt x="180" y="147"/>
                    <a:pt x="178" y="149"/>
                    <a:pt x="178" y="151"/>
                  </a:cubicBezTo>
                  <a:cubicBezTo>
                    <a:pt x="179" y="152"/>
                    <a:pt x="179" y="155"/>
                    <a:pt x="179" y="155"/>
                  </a:cubicBezTo>
                  <a:cubicBezTo>
                    <a:pt x="179" y="155"/>
                    <a:pt x="177" y="157"/>
                    <a:pt x="176" y="157"/>
                  </a:cubicBezTo>
                  <a:cubicBezTo>
                    <a:pt x="175" y="157"/>
                    <a:pt x="173" y="157"/>
                    <a:pt x="172" y="158"/>
                  </a:cubicBezTo>
                  <a:cubicBezTo>
                    <a:pt x="171" y="158"/>
                    <a:pt x="170" y="159"/>
                    <a:pt x="170" y="159"/>
                  </a:cubicBezTo>
                  <a:cubicBezTo>
                    <a:pt x="169" y="160"/>
                    <a:pt x="167" y="162"/>
                    <a:pt x="167" y="162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70" y="170"/>
                    <a:pt x="170" y="170"/>
                    <a:pt x="170" y="170"/>
                  </a:cubicBezTo>
                  <a:cubicBezTo>
                    <a:pt x="170" y="175"/>
                    <a:pt x="170" y="175"/>
                    <a:pt x="170" y="175"/>
                  </a:cubicBezTo>
                  <a:cubicBezTo>
                    <a:pt x="170" y="175"/>
                    <a:pt x="173" y="176"/>
                    <a:pt x="173" y="177"/>
                  </a:cubicBezTo>
                  <a:cubicBezTo>
                    <a:pt x="174" y="177"/>
                    <a:pt x="175" y="180"/>
                    <a:pt x="175" y="180"/>
                  </a:cubicBezTo>
                  <a:cubicBezTo>
                    <a:pt x="174" y="182"/>
                    <a:pt x="174" y="182"/>
                    <a:pt x="174" y="182"/>
                  </a:cubicBezTo>
                  <a:cubicBezTo>
                    <a:pt x="173" y="185"/>
                    <a:pt x="173" y="185"/>
                    <a:pt x="173" y="185"/>
                  </a:cubicBezTo>
                  <a:cubicBezTo>
                    <a:pt x="173" y="185"/>
                    <a:pt x="172" y="187"/>
                    <a:pt x="171" y="188"/>
                  </a:cubicBezTo>
                  <a:cubicBezTo>
                    <a:pt x="169" y="188"/>
                    <a:pt x="166" y="188"/>
                    <a:pt x="166" y="188"/>
                  </a:cubicBezTo>
                  <a:cubicBezTo>
                    <a:pt x="166" y="188"/>
                    <a:pt x="166" y="187"/>
                    <a:pt x="164" y="188"/>
                  </a:cubicBezTo>
                  <a:cubicBezTo>
                    <a:pt x="162" y="188"/>
                    <a:pt x="160" y="190"/>
                    <a:pt x="160" y="190"/>
                  </a:cubicBezTo>
                  <a:cubicBezTo>
                    <a:pt x="160" y="190"/>
                    <a:pt x="160" y="190"/>
                    <a:pt x="159" y="191"/>
                  </a:cubicBezTo>
                  <a:cubicBezTo>
                    <a:pt x="157" y="191"/>
                    <a:pt x="156" y="191"/>
                    <a:pt x="155" y="191"/>
                  </a:cubicBezTo>
                  <a:cubicBezTo>
                    <a:pt x="154" y="191"/>
                    <a:pt x="152" y="190"/>
                    <a:pt x="152" y="190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0" y="193"/>
                    <a:pt x="148" y="194"/>
                    <a:pt x="147" y="194"/>
                  </a:cubicBezTo>
                  <a:cubicBezTo>
                    <a:pt x="147" y="194"/>
                    <a:pt x="144" y="198"/>
                    <a:pt x="144" y="198"/>
                  </a:cubicBezTo>
                  <a:cubicBezTo>
                    <a:pt x="144" y="198"/>
                    <a:pt x="144" y="198"/>
                    <a:pt x="143" y="198"/>
                  </a:cubicBezTo>
                  <a:cubicBezTo>
                    <a:pt x="141" y="198"/>
                    <a:pt x="139" y="197"/>
                    <a:pt x="139" y="197"/>
                  </a:cubicBezTo>
                  <a:cubicBezTo>
                    <a:pt x="136" y="194"/>
                    <a:pt x="136" y="194"/>
                    <a:pt x="136" y="194"/>
                  </a:cubicBezTo>
                  <a:cubicBezTo>
                    <a:pt x="136" y="194"/>
                    <a:pt x="137" y="194"/>
                    <a:pt x="139" y="192"/>
                  </a:cubicBezTo>
                  <a:cubicBezTo>
                    <a:pt x="140" y="191"/>
                    <a:pt x="140" y="191"/>
                    <a:pt x="140" y="190"/>
                  </a:cubicBezTo>
                  <a:cubicBezTo>
                    <a:pt x="139" y="188"/>
                    <a:pt x="138" y="186"/>
                    <a:pt x="139" y="186"/>
                  </a:cubicBezTo>
                  <a:cubicBezTo>
                    <a:pt x="140" y="185"/>
                    <a:pt x="141" y="186"/>
                    <a:pt x="142" y="184"/>
                  </a:cubicBezTo>
                  <a:cubicBezTo>
                    <a:pt x="142" y="183"/>
                    <a:pt x="142" y="182"/>
                    <a:pt x="142" y="180"/>
                  </a:cubicBezTo>
                  <a:cubicBezTo>
                    <a:pt x="142" y="179"/>
                    <a:pt x="142" y="177"/>
                    <a:pt x="143" y="177"/>
                  </a:cubicBezTo>
                  <a:cubicBezTo>
                    <a:pt x="144" y="176"/>
                    <a:pt x="144" y="175"/>
                    <a:pt x="144" y="175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6" y="175"/>
                    <a:pt x="136" y="173"/>
                    <a:pt x="134" y="173"/>
                  </a:cubicBezTo>
                  <a:cubicBezTo>
                    <a:pt x="132" y="172"/>
                    <a:pt x="128" y="172"/>
                    <a:pt x="128" y="172"/>
                  </a:cubicBezTo>
                  <a:cubicBezTo>
                    <a:pt x="127" y="168"/>
                    <a:pt x="127" y="168"/>
                    <a:pt x="127" y="168"/>
                  </a:cubicBezTo>
                  <a:cubicBezTo>
                    <a:pt x="119" y="166"/>
                    <a:pt x="119" y="166"/>
                    <a:pt x="119" y="166"/>
                  </a:cubicBezTo>
                  <a:cubicBezTo>
                    <a:pt x="119" y="166"/>
                    <a:pt x="118" y="162"/>
                    <a:pt x="117" y="161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1" y="156"/>
                    <a:pt x="111" y="156"/>
                    <a:pt x="111" y="156"/>
                  </a:cubicBezTo>
                  <a:cubicBezTo>
                    <a:pt x="108" y="156"/>
                    <a:pt x="108" y="156"/>
                    <a:pt x="108" y="156"/>
                  </a:cubicBezTo>
                  <a:cubicBezTo>
                    <a:pt x="108" y="156"/>
                    <a:pt x="107" y="156"/>
                    <a:pt x="105" y="155"/>
                  </a:cubicBezTo>
                  <a:cubicBezTo>
                    <a:pt x="102" y="154"/>
                    <a:pt x="101" y="151"/>
                    <a:pt x="101" y="151"/>
                  </a:cubicBezTo>
                  <a:cubicBezTo>
                    <a:pt x="101" y="151"/>
                    <a:pt x="101" y="149"/>
                    <a:pt x="99" y="150"/>
                  </a:cubicBezTo>
                  <a:cubicBezTo>
                    <a:pt x="97" y="152"/>
                    <a:pt x="95" y="152"/>
                    <a:pt x="94" y="153"/>
                  </a:cubicBezTo>
                  <a:cubicBezTo>
                    <a:pt x="94" y="153"/>
                    <a:pt x="93" y="153"/>
                    <a:pt x="92" y="154"/>
                  </a:cubicBezTo>
                  <a:cubicBezTo>
                    <a:pt x="92" y="155"/>
                    <a:pt x="91" y="155"/>
                    <a:pt x="93" y="157"/>
                  </a:cubicBezTo>
                  <a:cubicBezTo>
                    <a:pt x="94" y="158"/>
                    <a:pt x="95" y="159"/>
                    <a:pt x="95" y="159"/>
                  </a:cubicBezTo>
                  <a:cubicBezTo>
                    <a:pt x="94" y="164"/>
                    <a:pt x="94" y="164"/>
                    <a:pt x="94" y="164"/>
                  </a:cubicBezTo>
                  <a:cubicBezTo>
                    <a:pt x="88" y="170"/>
                    <a:pt x="88" y="170"/>
                    <a:pt x="88" y="170"/>
                  </a:cubicBezTo>
                  <a:cubicBezTo>
                    <a:pt x="89" y="173"/>
                    <a:pt x="89" y="173"/>
                    <a:pt x="89" y="173"/>
                  </a:cubicBezTo>
                  <a:cubicBezTo>
                    <a:pt x="89" y="173"/>
                    <a:pt x="91" y="173"/>
                    <a:pt x="88" y="174"/>
                  </a:cubicBezTo>
                  <a:cubicBezTo>
                    <a:pt x="86" y="175"/>
                    <a:pt x="86" y="176"/>
                    <a:pt x="85" y="176"/>
                  </a:cubicBezTo>
                  <a:cubicBezTo>
                    <a:pt x="85" y="175"/>
                    <a:pt x="84" y="174"/>
                    <a:pt x="82" y="173"/>
                  </a:cubicBezTo>
                  <a:cubicBezTo>
                    <a:pt x="81" y="172"/>
                    <a:pt x="81" y="172"/>
                    <a:pt x="81" y="172"/>
                  </a:cubicBezTo>
                  <a:cubicBezTo>
                    <a:pt x="81" y="172"/>
                    <a:pt x="81" y="172"/>
                    <a:pt x="80" y="171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80" y="171"/>
                    <a:pt x="80" y="170"/>
                    <a:pt x="78" y="170"/>
                  </a:cubicBezTo>
                  <a:cubicBezTo>
                    <a:pt x="77" y="170"/>
                    <a:pt x="75" y="168"/>
                    <a:pt x="75" y="168"/>
                  </a:cubicBezTo>
                  <a:cubicBezTo>
                    <a:pt x="72" y="168"/>
                    <a:pt x="72" y="168"/>
                    <a:pt x="72" y="168"/>
                  </a:cubicBezTo>
                  <a:cubicBezTo>
                    <a:pt x="72" y="168"/>
                    <a:pt x="69" y="165"/>
                    <a:pt x="69" y="165"/>
                  </a:cubicBezTo>
                  <a:cubicBezTo>
                    <a:pt x="68" y="165"/>
                    <a:pt x="65" y="164"/>
                    <a:pt x="65" y="164"/>
                  </a:cubicBezTo>
                  <a:cubicBezTo>
                    <a:pt x="65" y="162"/>
                    <a:pt x="65" y="162"/>
                    <a:pt x="65" y="162"/>
                  </a:cubicBezTo>
                  <a:cubicBezTo>
                    <a:pt x="65" y="162"/>
                    <a:pt x="64" y="162"/>
                    <a:pt x="64" y="162"/>
                  </a:cubicBezTo>
                  <a:cubicBezTo>
                    <a:pt x="63" y="162"/>
                    <a:pt x="62" y="163"/>
                    <a:pt x="62" y="163"/>
                  </a:cubicBezTo>
                  <a:cubicBezTo>
                    <a:pt x="59" y="164"/>
                    <a:pt x="59" y="164"/>
                    <a:pt x="59" y="164"/>
                  </a:cubicBezTo>
                  <a:cubicBezTo>
                    <a:pt x="59" y="164"/>
                    <a:pt x="57" y="164"/>
                    <a:pt x="57" y="164"/>
                  </a:cubicBezTo>
                  <a:cubicBezTo>
                    <a:pt x="56" y="163"/>
                    <a:pt x="55" y="161"/>
                    <a:pt x="55" y="161"/>
                  </a:cubicBezTo>
                  <a:cubicBezTo>
                    <a:pt x="55" y="161"/>
                    <a:pt x="55" y="161"/>
                    <a:pt x="54" y="161"/>
                  </a:cubicBezTo>
                  <a:cubicBezTo>
                    <a:pt x="53" y="162"/>
                    <a:pt x="55" y="163"/>
                    <a:pt x="53" y="162"/>
                  </a:cubicBezTo>
                  <a:cubicBezTo>
                    <a:pt x="50" y="161"/>
                    <a:pt x="50" y="161"/>
                    <a:pt x="50" y="161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7" y="159"/>
                    <a:pt x="47" y="159"/>
                    <a:pt x="47" y="159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46" y="159"/>
                    <a:pt x="45" y="157"/>
                    <a:pt x="45" y="157"/>
                  </a:cubicBezTo>
                  <a:cubicBezTo>
                    <a:pt x="45" y="157"/>
                    <a:pt x="45" y="155"/>
                    <a:pt x="45" y="155"/>
                  </a:cubicBezTo>
                  <a:cubicBezTo>
                    <a:pt x="44" y="155"/>
                    <a:pt x="41" y="154"/>
                    <a:pt x="41" y="154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39" y="152"/>
                    <a:pt x="37" y="151"/>
                    <a:pt x="37" y="151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3" y="150"/>
                    <a:pt x="33" y="150"/>
                    <a:pt x="33" y="150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48"/>
                    <a:pt x="31" y="147"/>
                    <a:pt x="31" y="147"/>
                  </a:cubicBezTo>
                  <a:cubicBezTo>
                    <a:pt x="32" y="147"/>
                    <a:pt x="32" y="145"/>
                    <a:pt x="32" y="145"/>
                  </a:cubicBezTo>
                  <a:cubicBezTo>
                    <a:pt x="31" y="145"/>
                    <a:pt x="31" y="145"/>
                    <a:pt x="31" y="145"/>
                  </a:cubicBezTo>
                  <a:cubicBezTo>
                    <a:pt x="32" y="144"/>
                    <a:pt x="34" y="144"/>
                    <a:pt x="34" y="144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36" y="141"/>
                    <a:pt x="36" y="141"/>
                    <a:pt x="37" y="141"/>
                  </a:cubicBezTo>
                  <a:cubicBezTo>
                    <a:pt x="39" y="142"/>
                    <a:pt x="40" y="142"/>
                    <a:pt x="41" y="142"/>
                  </a:cubicBezTo>
                  <a:cubicBezTo>
                    <a:pt x="42" y="142"/>
                    <a:pt x="43" y="144"/>
                    <a:pt x="43" y="140"/>
                  </a:cubicBezTo>
                  <a:cubicBezTo>
                    <a:pt x="43" y="137"/>
                    <a:pt x="43" y="136"/>
                    <a:pt x="43" y="136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2"/>
                    <a:pt x="38" y="131"/>
                    <a:pt x="37" y="129"/>
                  </a:cubicBezTo>
                  <a:cubicBezTo>
                    <a:pt x="36" y="128"/>
                    <a:pt x="35" y="127"/>
                    <a:pt x="35" y="127"/>
                  </a:cubicBezTo>
                  <a:cubicBezTo>
                    <a:pt x="34" y="127"/>
                    <a:pt x="32" y="125"/>
                    <a:pt x="32" y="125"/>
                  </a:cubicBezTo>
                  <a:cubicBezTo>
                    <a:pt x="31" y="124"/>
                    <a:pt x="30" y="123"/>
                    <a:pt x="30" y="123"/>
                  </a:cubicBezTo>
                  <a:cubicBezTo>
                    <a:pt x="30" y="123"/>
                    <a:pt x="30" y="121"/>
                    <a:pt x="30" y="120"/>
                  </a:cubicBezTo>
                  <a:cubicBezTo>
                    <a:pt x="31" y="120"/>
                    <a:pt x="31" y="120"/>
                    <a:pt x="32" y="120"/>
                  </a:cubicBezTo>
                  <a:cubicBezTo>
                    <a:pt x="33" y="121"/>
                    <a:pt x="34" y="121"/>
                    <a:pt x="35" y="121"/>
                  </a:cubicBezTo>
                  <a:cubicBezTo>
                    <a:pt x="36" y="121"/>
                    <a:pt x="37" y="121"/>
                    <a:pt x="38" y="121"/>
                  </a:cubicBezTo>
                  <a:cubicBezTo>
                    <a:pt x="38" y="121"/>
                    <a:pt x="41" y="120"/>
                    <a:pt x="41" y="120"/>
                  </a:cubicBezTo>
                  <a:cubicBezTo>
                    <a:pt x="42" y="120"/>
                    <a:pt x="42" y="118"/>
                    <a:pt x="43" y="118"/>
                  </a:cubicBezTo>
                  <a:cubicBezTo>
                    <a:pt x="43" y="118"/>
                    <a:pt x="44" y="117"/>
                    <a:pt x="43" y="116"/>
                  </a:cubicBezTo>
                  <a:cubicBezTo>
                    <a:pt x="43" y="116"/>
                    <a:pt x="41" y="115"/>
                    <a:pt x="41" y="115"/>
                  </a:cubicBezTo>
                  <a:cubicBezTo>
                    <a:pt x="40" y="115"/>
                    <a:pt x="39" y="114"/>
                    <a:pt x="39" y="113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6" y="111"/>
                    <a:pt x="36" y="112"/>
                    <a:pt x="35" y="112"/>
                  </a:cubicBezTo>
                  <a:cubicBezTo>
                    <a:pt x="34" y="111"/>
                    <a:pt x="33" y="110"/>
                    <a:pt x="32" y="109"/>
                  </a:cubicBezTo>
                  <a:cubicBezTo>
                    <a:pt x="32" y="108"/>
                    <a:pt x="32" y="108"/>
                    <a:pt x="31" y="107"/>
                  </a:cubicBezTo>
                  <a:cubicBezTo>
                    <a:pt x="30" y="107"/>
                    <a:pt x="29" y="106"/>
                    <a:pt x="28" y="106"/>
                  </a:cubicBezTo>
                  <a:cubicBezTo>
                    <a:pt x="27" y="106"/>
                    <a:pt x="27" y="107"/>
                    <a:pt x="25" y="106"/>
                  </a:cubicBezTo>
                  <a:cubicBezTo>
                    <a:pt x="23" y="106"/>
                    <a:pt x="21" y="105"/>
                    <a:pt x="21" y="104"/>
                  </a:cubicBezTo>
                  <a:cubicBezTo>
                    <a:pt x="22" y="103"/>
                    <a:pt x="21" y="103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ubicBezTo>
                    <a:pt x="22" y="97"/>
                    <a:pt x="21" y="98"/>
                    <a:pt x="21" y="95"/>
                  </a:cubicBezTo>
                  <a:cubicBezTo>
                    <a:pt x="20" y="92"/>
                    <a:pt x="22" y="93"/>
                    <a:pt x="22" y="93"/>
                  </a:cubicBezTo>
                  <a:cubicBezTo>
                    <a:pt x="22" y="93"/>
                    <a:pt x="23" y="91"/>
                    <a:pt x="23" y="90"/>
                  </a:cubicBezTo>
                  <a:cubicBezTo>
                    <a:pt x="23" y="90"/>
                    <a:pt x="24" y="87"/>
                    <a:pt x="24" y="87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1"/>
                    <a:pt x="18" y="73"/>
                    <a:pt x="17" y="73"/>
                  </a:cubicBezTo>
                  <a:cubicBezTo>
                    <a:pt x="17" y="73"/>
                    <a:pt x="16" y="74"/>
                    <a:pt x="15" y="7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5" y="65"/>
                    <a:pt x="14" y="63"/>
                  </a:cubicBezTo>
                  <a:cubicBezTo>
                    <a:pt x="13" y="62"/>
                    <a:pt x="12" y="61"/>
                    <a:pt x="12" y="61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8" y="59"/>
                    <a:pt x="20" y="59"/>
                  </a:cubicBezTo>
                  <a:cubicBezTo>
                    <a:pt x="21" y="59"/>
                    <a:pt x="20" y="59"/>
                    <a:pt x="22" y="58"/>
                  </a:cubicBezTo>
                  <a:cubicBezTo>
                    <a:pt x="24" y="58"/>
                    <a:pt x="27" y="55"/>
                    <a:pt x="27" y="55"/>
                  </a:cubicBezTo>
                  <a:cubicBezTo>
                    <a:pt x="27" y="55"/>
                    <a:pt x="25" y="53"/>
                    <a:pt x="24" y="53"/>
                  </a:cubicBezTo>
                  <a:cubicBezTo>
                    <a:pt x="23" y="54"/>
                    <a:pt x="24" y="54"/>
                    <a:pt x="21" y="54"/>
                  </a:cubicBezTo>
                  <a:cubicBezTo>
                    <a:pt x="18" y="53"/>
                    <a:pt x="17" y="52"/>
                    <a:pt x="17" y="52"/>
                  </a:cubicBezTo>
                  <a:cubicBezTo>
                    <a:pt x="17" y="52"/>
                    <a:pt x="16" y="52"/>
                    <a:pt x="15" y="52"/>
                  </a:cubicBezTo>
                  <a:cubicBezTo>
                    <a:pt x="14" y="52"/>
                    <a:pt x="14" y="52"/>
                    <a:pt x="13" y="51"/>
                  </a:cubicBezTo>
                  <a:cubicBezTo>
                    <a:pt x="11" y="49"/>
                    <a:pt x="9" y="47"/>
                    <a:pt x="9" y="47"/>
                  </a:cubicBezTo>
                  <a:cubicBezTo>
                    <a:pt x="9" y="47"/>
                    <a:pt x="7" y="48"/>
                    <a:pt x="7" y="47"/>
                  </a:cubicBezTo>
                  <a:cubicBezTo>
                    <a:pt x="7" y="46"/>
                    <a:pt x="8" y="45"/>
                    <a:pt x="8" y="45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9" y="43"/>
                    <a:pt x="10" y="42"/>
                  </a:cubicBezTo>
                  <a:cubicBezTo>
                    <a:pt x="11" y="42"/>
                    <a:pt x="11" y="39"/>
                    <a:pt x="10" y="39"/>
                  </a:cubicBezTo>
                  <a:cubicBezTo>
                    <a:pt x="9" y="39"/>
                    <a:pt x="8" y="38"/>
                    <a:pt x="7" y="39"/>
                  </a:cubicBezTo>
                  <a:cubicBezTo>
                    <a:pt x="6" y="39"/>
                    <a:pt x="5" y="40"/>
                    <a:pt x="5" y="40"/>
                  </a:cubicBezTo>
                  <a:cubicBezTo>
                    <a:pt x="4" y="40"/>
                    <a:pt x="2" y="39"/>
                    <a:pt x="2" y="38"/>
                  </a:cubicBezTo>
                  <a:cubicBezTo>
                    <a:pt x="2" y="37"/>
                    <a:pt x="1" y="37"/>
                    <a:pt x="3" y="36"/>
                  </a:cubicBezTo>
                  <a:cubicBezTo>
                    <a:pt x="4" y="36"/>
                    <a:pt x="5" y="34"/>
                    <a:pt x="5" y="34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10" y="15"/>
                    <a:pt x="11" y="14"/>
                  </a:cubicBez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3" name="Freeform 25"/>
            <p:cNvSpPr>
              <a:spLocks/>
            </p:cNvSpPr>
            <p:nvPr/>
          </p:nvSpPr>
          <p:spPr bwMode="auto">
            <a:xfrm>
              <a:off x="8556477" y="2548568"/>
              <a:ext cx="317201" cy="193560"/>
            </a:xfrm>
            <a:custGeom>
              <a:avLst/>
              <a:gdLst>
                <a:gd name="T0" fmla="*/ 33 w 173"/>
                <a:gd name="T1" fmla="*/ 82 h 109"/>
                <a:gd name="T2" fmla="*/ 34 w 173"/>
                <a:gd name="T3" fmla="*/ 96 h 109"/>
                <a:gd name="T4" fmla="*/ 43 w 173"/>
                <a:gd name="T5" fmla="*/ 106 h 109"/>
                <a:gd name="T6" fmla="*/ 57 w 173"/>
                <a:gd name="T7" fmla="*/ 101 h 109"/>
                <a:gd name="T8" fmla="*/ 68 w 173"/>
                <a:gd name="T9" fmla="*/ 103 h 109"/>
                <a:gd name="T10" fmla="*/ 78 w 173"/>
                <a:gd name="T11" fmla="*/ 97 h 109"/>
                <a:gd name="T12" fmla="*/ 81 w 173"/>
                <a:gd name="T13" fmla="*/ 85 h 109"/>
                <a:gd name="T14" fmla="*/ 88 w 173"/>
                <a:gd name="T15" fmla="*/ 77 h 109"/>
                <a:gd name="T16" fmla="*/ 94 w 173"/>
                <a:gd name="T17" fmla="*/ 85 h 109"/>
                <a:gd name="T18" fmla="*/ 103 w 173"/>
                <a:gd name="T19" fmla="*/ 92 h 109"/>
                <a:gd name="T20" fmla="*/ 110 w 173"/>
                <a:gd name="T21" fmla="*/ 96 h 109"/>
                <a:gd name="T22" fmla="*/ 113 w 173"/>
                <a:gd name="T23" fmla="*/ 108 h 109"/>
                <a:gd name="T24" fmla="*/ 117 w 173"/>
                <a:gd name="T25" fmla="*/ 101 h 109"/>
                <a:gd name="T26" fmla="*/ 121 w 173"/>
                <a:gd name="T27" fmla="*/ 89 h 109"/>
                <a:gd name="T28" fmla="*/ 126 w 173"/>
                <a:gd name="T29" fmla="*/ 80 h 109"/>
                <a:gd name="T30" fmla="*/ 130 w 173"/>
                <a:gd name="T31" fmla="*/ 72 h 109"/>
                <a:gd name="T32" fmla="*/ 136 w 173"/>
                <a:gd name="T33" fmla="*/ 81 h 109"/>
                <a:gd name="T34" fmla="*/ 147 w 173"/>
                <a:gd name="T35" fmla="*/ 78 h 109"/>
                <a:gd name="T36" fmla="*/ 156 w 173"/>
                <a:gd name="T37" fmla="*/ 84 h 109"/>
                <a:gd name="T38" fmla="*/ 158 w 173"/>
                <a:gd name="T39" fmla="*/ 79 h 109"/>
                <a:gd name="T40" fmla="*/ 156 w 173"/>
                <a:gd name="T41" fmla="*/ 71 h 109"/>
                <a:gd name="T42" fmla="*/ 161 w 173"/>
                <a:gd name="T43" fmla="*/ 64 h 109"/>
                <a:gd name="T44" fmla="*/ 170 w 173"/>
                <a:gd name="T45" fmla="*/ 67 h 109"/>
                <a:gd name="T46" fmla="*/ 170 w 173"/>
                <a:gd name="T47" fmla="*/ 58 h 109"/>
                <a:gd name="T48" fmla="*/ 170 w 173"/>
                <a:gd name="T49" fmla="*/ 45 h 109"/>
                <a:gd name="T50" fmla="*/ 163 w 173"/>
                <a:gd name="T51" fmla="*/ 46 h 109"/>
                <a:gd name="T52" fmla="*/ 152 w 173"/>
                <a:gd name="T53" fmla="*/ 48 h 109"/>
                <a:gd name="T54" fmla="*/ 138 w 173"/>
                <a:gd name="T55" fmla="*/ 40 h 109"/>
                <a:gd name="T56" fmla="*/ 133 w 173"/>
                <a:gd name="T57" fmla="*/ 40 h 109"/>
                <a:gd name="T58" fmla="*/ 133 w 173"/>
                <a:gd name="T59" fmla="*/ 35 h 109"/>
                <a:gd name="T60" fmla="*/ 137 w 173"/>
                <a:gd name="T61" fmla="*/ 24 h 109"/>
                <a:gd name="T62" fmla="*/ 136 w 173"/>
                <a:gd name="T63" fmla="*/ 15 h 109"/>
                <a:gd name="T64" fmla="*/ 125 w 173"/>
                <a:gd name="T65" fmla="*/ 8 h 109"/>
                <a:gd name="T66" fmla="*/ 110 w 173"/>
                <a:gd name="T67" fmla="*/ 7 h 109"/>
                <a:gd name="T68" fmla="*/ 102 w 173"/>
                <a:gd name="T69" fmla="*/ 6 h 109"/>
                <a:gd name="T70" fmla="*/ 103 w 173"/>
                <a:gd name="T71" fmla="*/ 1 h 109"/>
                <a:gd name="T72" fmla="*/ 95 w 173"/>
                <a:gd name="T73" fmla="*/ 2 h 109"/>
                <a:gd name="T74" fmla="*/ 100 w 173"/>
                <a:gd name="T75" fmla="*/ 8 h 109"/>
                <a:gd name="T76" fmla="*/ 92 w 173"/>
                <a:gd name="T77" fmla="*/ 12 h 109"/>
                <a:gd name="T78" fmla="*/ 76 w 173"/>
                <a:gd name="T79" fmla="*/ 13 h 109"/>
                <a:gd name="T80" fmla="*/ 65 w 173"/>
                <a:gd name="T81" fmla="*/ 13 h 109"/>
                <a:gd name="T82" fmla="*/ 59 w 173"/>
                <a:gd name="T83" fmla="*/ 14 h 109"/>
                <a:gd name="T84" fmla="*/ 56 w 173"/>
                <a:gd name="T85" fmla="*/ 20 h 109"/>
                <a:gd name="T86" fmla="*/ 46 w 173"/>
                <a:gd name="T87" fmla="*/ 16 h 109"/>
                <a:gd name="T88" fmla="*/ 39 w 173"/>
                <a:gd name="T89" fmla="*/ 20 h 109"/>
                <a:gd name="T90" fmla="*/ 42 w 173"/>
                <a:gd name="T91" fmla="*/ 23 h 109"/>
                <a:gd name="T92" fmla="*/ 37 w 173"/>
                <a:gd name="T93" fmla="*/ 33 h 109"/>
                <a:gd name="T94" fmla="*/ 29 w 173"/>
                <a:gd name="T95" fmla="*/ 41 h 109"/>
                <a:gd name="T96" fmla="*/ 19 w 173"/>
                <a:gd name="T97" fmla="*/ 47 h 109"/>
                <a:gd name="T98" fmla="*/ 19 w 173"/>
                <a:gd name="T99" fmla="*/ 56 h 109"/>
                <a:gd name="T100" fmla="*/ 7 w 173"/>
                <a:gd name="T101" fmla="*/ 67 h 109"/>
                <a:gd name="T102" fmla="*/ 7 w 173"/>
                <a:gd name="T103" fmla="*/ 77 h 109"/>
                <a:gd name="T104" fmla="*/ 0 w 173"/>
                <a:gd name="T105" fmla="*/ 87 h 109"/>
                <a:gd name="T106" fmla="*/ 10 w 173"/>
                <a:gd name="T107" fmla="*/ 87 h 109"/>
                <a:gd name="T108" fmla="*/ 12 w 173"/>
                <a:gd name="T109" fmla="*/ 77 h 109"/>
                <a:gd name="T110" fmla="*/ 31 w 173"/>
                <a:gd name="T111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3" h="109">
                  <a:moveTo>
                    <a:pt x="31" y="75"/>
                  </a:moveTo>
                  <a:cubicBezTo>
                    <a:pt x="33" y="76"/>
                    <a:pt x="33" y="76"/>
                    <a:pt x="33" y="76"/>
                  </a:cubicBezTo>
                  <a:cubicBezTo>
                    <a:pt x="33" y="78"/>
                    <a:pt x="33" y="78"/>
                    <a:pt x="33" y="78"/>
                  </a:cubicBezTo>
                  <a:cubicBezTo>
                    <a:pt x="33" y="78"/>
                    <a:pt x="33" y="77"/>
                    <a:pt x="32" y="79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2" y="80"/>
                    <a:pt x="33" y="81"/>
                    <a:pt x="33" y="81"/>
                  </a:cubicBezTo>
                  <a:cubicBezTo>
                    <a:pt x="33" y="81"/>
                    <a:pt x="34" y="81"/>
                    <a:pt x="33" y="82"/>
                  </a:cubicBezTo>
                  <a:cubicBezTo>
                    <a:pt x="33" y="84"/>
                    <a:pt x="33" y="85"/>
                    <a:pt x="33" y="85"/>
                  </a:cubicBezTo>
                  <a:cubicBezTo>
                    <a:pt x="33" y="85"/>
                    <a:pt x="33" y="86"/>
                    <a:pt x="33" y="87"/>
                  </a:cubicBezTo>
                  <a:cubicBezTo>
                    <a:pt x="32" y="87"/>
                    <a:pt x="31" y="90"/>
                    <a:pt x="31" y="90"/>
                  </a:cubicBezTo>
                  <a:cubicBezTo>
                    <a:pt x="31" y="90"/>
                    <a:pt x="31" y="90"/>
                    <a:pt x="31" y="91"/>
                  </a:cubicBezTo>
                  <a:cubicBezTo>
                    <a:pt x="32" y="91"/>
                    <a:pt x="35" y="91"/>
                    <a:pt x="35" y="91"/>
                  </a:cubicBezTo>
                  <a:cubicBezTo>
                    <a:pt x="35" y="91"/>
                    <a:pt x="35" y="93"/>
                    <a:pt x="35" y="94"/>
                  </a:cubicBezTo>
                  <a:cubicBezTo>
                    <a:pt x="34" y="94"/>
                    <a:pt x="33" y="96"/>
                    <a:pt x="34" y="96"/>
                  </a:cubicBezTo>
                  <a:cubicBezTo>
                    <a:pt x="35" y="96"/>
                    <a:pt x="36" y="97"/>
                    <a:pt x="36" y="97"/>
                  </a:cubicBezTo>
                  <a:cubicBezTo>
                    <a:pt x="36" y="97"/>
                    <a:pt x="37" y="98"/>
                    <a:pt x="37" y="98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41" y="101"/>
                    <a:pt x="41" y="101"/>
                  </a:cubicBezTo>
                  <a:cubicBezTo>
                    <a:pt x="41" y="102"/>
                    <a:pt x="40" y="103"/>
                    <a:pt x="40" y="103"/>
                  </a:cubicBezTo>
                  <a:cubicBezTo>
                    <a:pt x="40" y="103"/>
                    <a:pt x="42" y="105"/>
                    <a:pt x="42" y="105"/>
                  </a:cubicBezTo>
                  <a:cubicBezTo>
                    <a:pt x="42" y="105"/>
                    <a:pt x="42" y="106"/>
                    <a:pt x="43" y="106"/>
                  </a:cubicBezTo>
                  <a:cubicBezTo>
                    <a:pt x="44" y="106"/>
                    <a:pt x="45" y="105"/>
                    <a:pt x="45" y="105"/>
                  </a:cubicBezTo>
                  <a:cubicBezTo>
                    <a:pt x="45" y="105"/>
                    <a:pt x="47" y="104"/>
                    <a:pt x="47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3"/>
                    <a:pt x="51" y="104"/>
                    <a:pt x="52" y="104"/>
                  </a:cubicBezTo>
                  <a:cubicBezTo>
                    <a:pt x="53" y="104"/>
                    <a:pt x="56" y="104"/>
                    <a:pt x="56" y="104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6" y="101"/>
                    <a:pt x="57" y="101"/>
                  </a:cubicBezTo>
                  <a:cubicBezTo>
                    <a:pt x="58" y="101"/>
                    <a:pt x="59" y="101"/>
                    <a:pt x="59" y="101"/>
                  </a:cubicBezTo>
                  <a:cubicBezTo>
                    <a:pt x="59" y="101"/>
                    <a:pt x="58" y="100"/>
                    <a:pt x="59" y="100"/>
                  </a:cubicBezTo>
                  <a:cubicBezTo>
                    <a:pt x="59" y="100"/>
                    <a:pt x="61" y="100"/>
                    <a:pt x="62" y="101"/>
                  </a:cubicBezTo>
                  <a:cubicBezTo>
                    <a:pt x="62" y="101"/>
                    <a:pt x="64" y="100"/>
                    <a:pt x="64" y="101"/>
                  </a:cubicBezTo>
                  <a:cubicBezTo>
                    <a:pt x="64" y="101"/>
                    <a:pt x="65" y="102"/>
                    <a:pt x="65" y="102"/>
                  </a:cubicBezTo>
                  <a:cubicBezTo>
                    <a:pt x="65" y="102"/>
                    <a:pt x="66" y="104"/>
                    <a:pt x="66" y="103"/>
                  </a:cubicBezTo>
                  <a:cubicBezTo>
                    <a:pt x="67" y="103"/>
                    <a:pt x="67" y="103"/>
                    <a:pt x="68" y="103"/>
                  </a:cubicBezTo>
                  <a:cubicBezTo>
                    <a:pt x="68" y="104"/>
                    <a:pt x="70" y="104"/>
                    <a:pt x="71" y="104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2"/>
                    <a:pt x="70" y="101"/>
                    <a:pt x="72" y="101"/>
                  </a:cubicBezTo>
                  <a:cubicBezTo>
                    <a:pt x="73" y="101"/>
                    <a:pt x="73" y="100"/>
                    <a:pt x="74" y="100"/>
                  </a:cubicBezTo>
                  <a:cubicBezTo>
                    <a:pt x="75" y="100"/>
                    <a:pt x="76" y="100"/>
                    <a:pt x="76" y="100"/>
                  </a:cubicBezTo>
                  <a:cubicBezTo>
                    <a:pt x="76" y="100"/>
                    <a:pt x="76" y="100"/>
                    <a:pt x="77" y="99"/>
                  </a:cubicBezTo>
                  <a:cubicBezTo>
                    <a:pt x="78" y="98"/>
                    <a:pt x="78" y="97"/>
                    <a:pt x="78" y="97"/>
                  </a:cubicBezTo>
                  <a:cubicBezTo>
                    <a:pt x="78" y="96"/>
                    <a:pt x="78" y="95"/>
                    <a:pt x="78" y="95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80" y="93"/>
                    <a:pt x="81" y="91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2" y="82"/>
                    <a:pt x="83" y="82"/>
                  </a:cubicBezTo>
                  <a:cubicBezTo>
                    <a:pt x="84" y="82"/>
                    <a:pt x="84" y="82"/>
                    <a:pt x="84" y="81"/>
                  </a:cubicBezTo>
                  <a:cubicBezTo>
                    <a:pt x="85" y="81"/>
                    <a:pt x="87" y="79"/>
                    <a:pt x="87" y="79"/>
                  </a:cubicBezTo>
                  <a:cubicBezTo>
                    <a:pt x="87" y="79"/>
                    <a:pt x="87" y="79"/>
                    <a:pt x="88" y="79"/>
                  </a:cubicBezTo>
                  <a:cubicBezTo>
                    <a:pt x="88" y="78"/>
                    <a:pt x="88" y="77"/>
                    <a:pt x="88" y="77"/>
                  </a:cubicBezTo>
                  <a:cubicBezTo>
                    <a:pt x="88" y="77"/>
                    <a:pt x="88" y="76"/>
                    <a:pt x="89" y="76"/>
                  </a:cubicBezTo>
                  <a:cubicBezTo>
                    <a:pt x="90" y="75"/>
                    <a:pt x="94" y="74"/>
                    <a:pt x="94" y="74"/>
                  </a:cubicBezTo>
                  <a:cubicBezTo>
                    <a:pt x="94" y="74"/>
                    <a:pt x="93" y="76"/>
                    <a:pt x="93" y="77"/>
                  </a:cubicBezTo>
                  <a:cubicBezTo>
                    <a:pt x="93" y="78"/>
                    <a:pt x="94" y="80"/>
                    <a:pt x="94" y="80"/>
                  </a:cubicBezTo>
                  <a:cubicBezTo>
                    <a:pt x="94" y="80"/>
                    <a:pt x="93" y="82"/>
                    <a:pt x="93" y="82"/>
                  </a:cubicBezTo>
                  <a:cubicBezTo>
                    <a:pt x="93" y="83"/>
                    <a:pt x="93" y="84"/>
                    <a:pt x="93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6"/>
                    <a:pt x="94" y="86"/>
                  </a:cubicBezTo>
                  <a:cubicBezTo>
                    <a:pt x="95" y="86"/>
                    <a:pt x="96" y="88"/>
                    <a:pt x="96" y="88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98" y="89"/>
                    <a:pt x="98" y="90"/>
                  </a:cubicBezTo>
                  <a:cubicBezTo>
                    <a:pt x="98" y="90"/>
                    <a:pt x="99" y="91"/>
                    <a:pt x="100" y="92"/>
                  </a:cubicBezTo>
                  <a:cubicBezTo>
                    <a:pt x="100" y="92"/>
                    <a:pt x="101" y="92"/>
                    <a:pt x="101" y="92"/>
                  </a:cubicBezTo>
                  <a:cubicBezTo>
                    <a:pt x="102" y="92"/>
                    <a:pt x="103" y="92"/>
                    <a:pt x="103" y="92"/>
                  </a:cubicBezTo>
                  <a:cubicBezTo>
                    <a:pt x="103" y="93"/>
                    <a:pt x="105" y="93"/>
                    <a:pt x="106" y="93"/>
                  </a:cubicBezTo>
                  <a:cubicBezTo>
                    <a:pt x="106" y="94"/>
                    <a:pt x="108" y="93"/>
                    <a:pt x="108" y="93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10" y="94"/>
                    <a:pt x="111" y="94"/>
                    <a:pt x="111" y="95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9" y="97"/>
                    <a:pt x="108" y="99"/>
                    <a:pt x="108" y="99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1" y="101"/>
                    <a:pt x="112" y="101"/>
                    <a:pt x="112" y="102"/>
                  </a:cubicBezTo>
                  <a:cubicBezTo>
                    <a:pt x="113" y="103"/>
                    <a:pt x="113" y="104"/>
                    <a:pt x="113" y="104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3" y="105"/>
                    <a:pt x="113" y="107"/>
                    <a:pt x="113" y="107"/>
                  </a:cubicBezTo>
                  <a:cubicBezTo>
                    <a:pt x="113" y="107"/>
                    <a:pt x="111" y="108"/>
                    <a:pt x="113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6" y="108"/>
                    <a:pt x="117" y="109"/>
                    <a:pt x="117" y="109"/>
                  </a:cubicBezTo>
                  <a:cubicBezTo>
                    <a:pt x="118" y="108"/>
                    <a:pt x="118" y="108"/>
                    <a:pt x="118" y="108"/>
                  </a:cubicBezTo>
                  <a:cubicBezTo>
                    <a:pt x="118" y="108"/>
                    <a:pt x="117" y="106"/>
                    <a:pt x="119" y="105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17" y="103"/>
                    <a:pt x="117" y="102"/>
                  </a:cubicBezTo>
                  <a:cubicBezTo>
                    <a:pt x="117" y="102"/>
                    <a:pt x="116" y="102"/>
                    <a:pt x="117" y="101"/>
                  </a:cubicBezTo>
                  <a:cubicBezTo>
                    <a:pt x="117" y="100"/>
                    <a:pt x="116" y="100"/>
                    <a:pt x="117" y="99"/>
                  </a:cubicBezTo>
                  <a:cubicBezTo>
                    <a:pt x="117" y="99"/>
                    <a:pt x="118" y="99"/>
                    <a:pt x="118" y="98"/>
                  </a:cubicBezTo>
                  <a:cubicBezTo>
                    <a:pt x="118" y="98"/>
                    <a:pt x="117" y="96"/>
                    <a:pt x="117" y="96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5"/>
                    <a:pt x="119" y="94"/>
                    <a:pt x="119" y="94"/>
                  </a:cubicBezTo>
                  <a:cubicBezTo>
                    <a:pt x="119" y="93"/>
                    <a:pt x="119" y="91"/>
                    <a:pt x="119" y="91"/>
                  </a:cubicBezTo>
                  <a:cubicBezTo>
                    <a:pt x="120" y="91"/>
                    <a:pt x="121" y="89"/>
                    <a:pt x="121" y="89"/>
                  </a:cubicBezTo>
                  <a:cubicBezTo>
                    <a:pt x="121" y="89"/>
                    <a:pt x="123" y="89"/>
                    <a:pt x="123" y="89"/>
                  </a:cubicBezTo>
                  <a:cubicBezTo>
                    <a:pt x="123" y="88"/>
                    <a:pt x="124" y="87"/>
                    <a:pt x="124" y="87"/>
                  </a:cubicBezTo>
                  <a:cubicBezTo>
                    <a:pt x="124" y="87"/>
                    <a:pt x="124" y="87"/>
                    <a:pt x="125" y="86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5" y="83"/>
                    <a:pt x="126" y="82"/>
                    <a:pt x="126" y="82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0"/>
                    <a:pt x="126" y="80"/>
                  </a:cubicBezTo>
                  <a:cubicBezTo>
                    <a:pt x="126" y="79"/>
                    <a:pt x="126" y="78"/>
                    <a:pt x="126" y="78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1"/>
                    <a:pt x="128" y="70"/>
                    <a:pt x="128" y="71"/>
                  </a:cubicBezTo>
                  <a:cubicBezTo>
                    <a:pt x="129" y="71"/>
                    <a:pt x="130" y="72"/>
                    <a:pt x="130" y="72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4" y="71"/>
                    <a:pt x="134" y="72"/>
                  </a:cubicBezTo>
                  <a:cubicBezTo>
                    <a:pt x="133" y="72"/>
                    <a:pt x="132" y="73"/>
                    <a:pt x="133" y="74"/>
                  </a:cubicBezTo>
                  <a:cubicBezTo>
                    <a:pt x="133" y="74"/>
                    <a:pt x="134" y="75"/>
                    <a:pt x="134" y="76"/>
                  </a:cubicBezTo>
                  <a:cubicBezTo>
                    <a:pt x="134" y="77"/>
                    <a:pt x="134" y="77"/>
                    <a:pt x="134" y="79"/>
                  </a:cubicBezTo>
                  <a:cubicBezTo>
                    <a:pt x="134" y="80"/>
                    <a:pt x="136" y="80"/>
                    <a:pt x="136" y="81"/>
                  </a:cubicBezTo>
                  <a:cubicBezTo>
                    <a:pt x="137" y="81"/>
                    <a:pt x="135" y="82"/>
                    <a:pt x="138" y="82"/>
                  </a:cubicBezTo>
                  <a:cubicBezTo>
                    <a:pt x="140" y="82"/>
                    <a:pt x="142" y="83"/>
                    <a:pt x="142" y="82"/>
                  </a:cubicBezTo>
                  <a:cubicBezTo>
                    <a:pt x="143" y="82"/>
                    <a:pt x="143" y="82"/>
                    <a:pt x="143" y="81"/>
                  </a:cubicBezTo>
                  <a:cubicBezTo>
                    <a:pt x="142" y="80"/>
                    <a:pt x="143" y="79"/>
                    <a:pt x="143" y="79"/>
                  </a:cubicBezTo>
                  <a:cubicBezTo>
                    <a:pt x="143" y="79"/>
                    <a:pt x="144" y="79"/>
                    <a:pt x="144" y="79"/>
                  </a:cubicBezTo>
                  <a:cubicBezTo>
                    <a:pt x="145" y="79"/>
                    <a:pt x="145" y="80"/>
                    <a:pt x="146" y="79"/>
                  </a:cubicBezTo>
                  <a:cubicBezTo>
                    <a:pt x="146" y="79"/>
                    <a:pt x="147" y="78"/>
                    <a:pt x="147" y="78"/>
                  </a:cubicBezTo>
                  <a:cubicBezTo>
                    <a:pt x="149" y="78"/>
                    <a:pt x="149" y="78"/>
                    <a:pt x="149" y="78"/>
                  </a:cubicBezTo>
                  <a:cubicBezTo>
                    <a:pt x="149" y="78"/>
                    <a:pt x="148" y="77"/>
                    <a:pt x="150" y="77"/>
                  </a:cubicBezTo>
                  <a:cubicBezTo>
                    <a:pt x="151" y="77"/>
                    <a:pt x="153" y="77"/>
                    <a:pt x="153" y="77"/>
                  </a:cubicBezTo>
                  <a:cubicBezTo>
                    <a:pt x="153" y="77"/>
                    <a:pt x="153" y="78"/>
                    <a:pt x="153" y="79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4" y="80"/>
                    <a:pt x="153" y="80"/>
                    <a:pt x="154" y="82"/>
                  </a:cubicBezTo>
                  <a:cubicBezTo>
                    <a:pt x="155" y="83"/>
                    <a:pt x="156" y="83"/>
                    <a:pt x="156" y="84"/>
                  </a:cubicBezTo>
                  <a:cubicBezTo>
                    <a:pt x="157" y="84"/>
                    <a:pt x="156" y="86"/>
                    <a:pt x="156" y="86"/>
                  </a:cubicBezTo>
                  <a:cubicBezTo>
                    <a:pt x="156" y="86"/>
                    <a:pt x="158" y="86"/>
                    <a:pt x="158" y="86"/>
                  </a:cubicBezTo>
                  <a:cubicBezTo>
                    <a:pt x="158" y="85"/>
                    <a:pt x="158" y="85"/>
                    <a:pt x="159" y="85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9" y="85"/>
                    <a:pt x="160" y="84"/>
                    <a:pt x="160" y="83"/>
                  </a:cubicBezTo>
                  <a:cubicBezTo>
                    <a:pt x="160" y="83"/>
                    <a:pt x="160" y="80"/>
                    <a:pt x="159" y="80"/>
                  </a:cubicBezTo>
                  <a:cubicBezTo>
                    <a:pt x="159" y="80"/>
                    <a:pt x="158" y="80"/>
                    <a:pt x="158" y="79"/>
                  </a:cubicBezTo>
                  <a:cubicBezTo>
                    <a:pt x="157" y="78"/>
                    <a:pt x="157" y="78"/>
                    <a:pt x="158" y="78"/>
                  </a:cubicBezTo>
                  <a:cubicBezTo>
                    <a:pt x="158" y="78"/>
                    <a:pt x="159" y="77"/>
                    <a:pt x="159" y="77"/>
                  </a:cubicBezTo>
                  <a:cubicBezTo>
                    <a:pt x="159" y="77"/>
                    <a:pt x="160" y="76"/>
                    <a:pt x="159" y="76"/>
                  </a:cubicBezTo>
                  <a:cubicBezTo>
                    <a:pt x="159" y="75"/>
                    <a:pt x="158" y="74"/>
                    <a:pt x="158" y="74"/>
                  </a:cubicBezTo>
                  <a:cubicBezTo>
                    <a:pt x="158" y="74"/>
                    <a:pt x="157" y="75"/>
                    <a:pt x="156" y="74"/>
                  </a:cubicBezTo>
                  <a:cubicBezTo>
                    <a:pt x="156" y="74"/>
                    <a:pt x="156" y="74"/>
                    <a:pt x="156" y="73"/>
                  </a:cubicBezTo>
                  <a:cubicBezTo>
                    <a:pt x="156" y="73"/>
                    <a:pt x="156" y="71"/>
                    <a:pt x="156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56" y="68"/>
                    <a:pt x="156" y="67"/>
                    <a:pt x="157" y="67"/>
                  </a:cubicBezTo>
                  <a:cubicBezTo>
                    <a:pt x="157" y="66"/>
                    <a:pt x="157" y="66"/>
                    <a:pt x="157" y="65"/>
                  </a:cubicBezTo>
                  <a:cubicBezTo>
                    <a:pt x="158" y="65"/>
                    <a:pt x="158" y="64"/>
                    <a:pt x="158" y="64"/>
                  </a:cubicBezTo>
                  <a:cubicBezTo>
                    <a:pt x="159" y="64"/>
                    <a:pt x="160" y="64"/>
                    <a:pt x="161" y="64"/>
                  </a:cubicBezTo>
                  <a:cubicBezTo>
                    <a:pt x="161" y="64"/>
                    <a:pt x="161" y="63"/>
                    <a:pt x="162" y="63"/>
                  </a:cubicBezTo>
                  <a:cubicBezTo>
                    <a:pt x="162" y="63"/>
                    <a:pt x="163" y="64"/>
                    <a:pt x="163" y="64"/>
                  </a:cubicBezTo>
                  <a:cubicBezTo>
                    <a:pt x="163" y="64"/>
                    <a:pt x="163" y="64"/>
                    <a:pt x="163" y="65"/>
                  </a:cubicBezTo>
                  <a:cubicBezTo>
                    <a:pt x="163" y="65"/>
                    <a:pt x="166" y="67"/>
                    <a:pt x="166" y="67"/>
                  </a:cubicBezTo>
                  <a:cubicBezTo>
                    <a:pt x="166" y="67"/>
                    <a:pt x="166" y="67"/>
                    <a:pt x="167" y="67"/>
                  </a:cubicBezTo>
                  <a:cubicBezTo>
                    <a:pt x="167" y="67"/>
                    <a:pt x="166" y="67"/>
                    <a:pt x="167" y="67"/>
                  </a:cubicBezTo>
                  <a:cubicBezTo>
                    <a:pt x="167" y="68"/>
                    <a:pt x="170" y="67"/>
                    <a:pt x="170" y="67"/>
                  </a:cubicBezTo>
                  <a:cubicBezTo>
                    <a:pt x="171" y="67"/>
                    <a:pt x="171" y="67"/>
                    <a:pt x="171" y="67"/>
                  </a:cubicBezTo>
                  <a:cubicBezTo>
                    <a:pt x="171" y="67"/>
                    <a:pt x="171" y="67"/>
                    <a:pt x="171" y="66"/>
                  </a:cubicBezTo>
                  <a:cubicBezTo>
                    <a:pt x="172" y="66"/>
                    <a:pt x="172" y="65"/>
                    <a:pt x="172" y="64"/>
                  </a:cubicBezTo>
                  <a:cubicBezTo>
                    <a:pt x="172" y="64"/>
                    <a:pt x="173" y="64"/>
                    <a:pt x="172" y="63"/>
                  </a:cubicBezTo>
                  <a:cubicBezTo>
                    <a:pt x="170" y="62"/>
                    <a:pt x="169" y="62"/>
                    <a:pt x="169" y="62"/>
                  </a:cubicBezTo>
                  <a:cubicBezTo>
                    <a:pt x="169" y="62"/>
                    <a:pt x="167" y="60"/>
                    <a:pt x="168" y="60"/>
                  </a:cubicBezTo>
                  <a:cubicBezTo>
                    <a:pt x="169" y="59"/>
                    <a:pt x="170" y="58"/>
                    <a:pt x="170" y="58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9" y="53"/>
                    <a:pt x="169" y="53"/>
                    <a:pt x="169" y="53"/>
                  </a:cubicBezTo>
                  <a:cubicBezTo>
                    <a:pt x="169" y="53"/>
                    <a:pt x="170" y="52"/>
                    <a:pt x="170" y="52"/>
                  </a:cubicBezTo>
                  <a:cubicBezTo>
                    <a:pt x="170" y="51"/>
                    <a:pt x="171" y="48"/>
                    <a:pt x="171" y="48"/>
                  </a:cubicBezTo>
                  <a:cubicBezTo>
                    <a:pt x="171" y="48"/>
                    <a:pt x="171" y="47"/>
                    <a:pt x="171" y="46"/>
                  </a:cubicBezTo>
                  <a:cubicBezTo>
                    <a:pt x="171" y="46"/>
                    <a:pt x="170" y="45"/>
                    <a:pt x="170" y="45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9" y="44"/>
                    <a:pt x="168" y="42"/>
                    <a:pt x="168" y="42"/>
                  </a:cubicBezTo>
                  <a:cubicBezTo>
                    <a:pt x="167" y="43"/>
                    <a:pt x="166" y="43"/>
                    <a:pt x="166" y="43"/>
                  </a:cubicBezTo>
                  <a:cubicBezTo>
                    <a:pt x="166" y="43"/>
                    <a:pt x="166" y="45"/>
                    <a:pt x="166" y="45"/>
                  </a:cubicBezTo>
                  <a:cubicBezTo>
                    <a:pt x="165" y="46"/>
                    <a:pt x="164" y="46"/>
                    <a:pt x="164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59" y="50"/>
                    <a:pt x="158" y="50"/>
                  </a:cubicBezTo>
                  <a:cubicBezTo>
                    <a:pt x="158" y="50"/>
                    <a:pt x="156" y="50"/>
                    <a:pt x="156" y="50"/>
                  </a:cubicBezTo>
                  <a:cubicBezTo>
                    <a:pt x="155" y="49"/>
                    <a:pt x="155" y="49"/>
                    <a:pt x="155" y="49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4"/>
                    <a:pt x="149" y="44"/>
                    <a:pt x="149" y="44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38" y="40"/>
                    <a:pt x="134" y="40"/>
                    <a:pt x="134" y="40"/>
                  </a:cubicBezTo>
                  <a:cubicBezTo>
                    <a:pt x="134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4" y="37"/>
                    <a:pt x="133" y="36"/>
                    <a:pt x="133" y="36"/>
                  </a:cubicBezTo>
                  <a:cubicBezTo>
                    <a:pt x="133" y="36"/>
                    <a:pt x="133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3" y="35"/>
                    <a:pt x="133" y="34"/>
                    <a:pt x="133" y="3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28"/>
                    <a:pt x="136" y="26"/>
                    <a:pt x="137" y="26"/>
                  </a:cubicBezTo>
                  <a:cubicBezTo>
                    <a:pt x="137" y="25"/>
                    <a:pt x="137" y="24"/>
                    <a:pt x="137" y="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9" y="23"/>
                    <a:pt x="140" y="22"/>
                    <a:pt x="140" y="22"/>
                  </a:cubicBezTo>
                  <a:cubicBezTo>
                    <a:pt x="140" y="21"/>
                    <a:pt x="139" y="20"/>
                    <a:pt x="139" y="20"/>
                  </a:cubicBezTo>
                  <a:cubicBezTo>
                    <a:pt x="139" y="19"/>
                    <a:pt x="140" y="18"/>
                    <a:pt x="140" y="18"/>
                  </a:cubicBezTo>
                  <a:cubicBezTo>
                    <a:pt x="139" y="18"/>
                    <a:pt x="139" y="17"/>
                    <a:pt x="138" y="17"/>
                  </a:cubicBezTo>
                  <a:cubicBezTo>
                    <a:pt x="138" y="17"/>
                    <a:pt x="137" y="17"/>
                    <a:pt x="137" y="16"/>
                  </a:cubicBezTo>
                  <a:cubicBezTo>
                    <a:pt x="137" y="16"/>
                    <a:pt x="136" y="15"/>
                    <a:pt x="136" y="15"/>
                  </a:cubicBezTo>
                  <a:cubicBezTo>
                    <a:pt x="136" y="15"/>
                    <a:pt x="136" y="13"/>
                    <a:pt x="135" y="13"/>
                  </a:cubicBezTo>
                  <a:cubicBezTo>
                    <a:pt x="135" y="13"/>
                    <a:pt x="134" y="13"/>
                    <a:pt x="133" y="12"/>
                  </a:cubicBezTo>
                  <a:cubicBezTo>
                    <a:pt x="132" y="12"/>
                    <a:pt x="131" y="11"/>
                    <a:pt x="131" y="11"/>
                  </a:cubicBezTo>
                  <a:cubicBezTo>
                    <a:pt x="130" y="11"/>
                    <a:pt x="128" y="9"/>
                    <a:pt x="128" y="9"/>
                  </a:cubicBezTo>
                  <a:cubicBezTo>
                    <a:pt x="128" y="9"/>
                    <a:pt x="128" y="9"/>
                    <a:pt x="127" y="9"/>
                  </a:cubicBezTo>
                  <a:cubicBezTo>
                    <a:pt x="127" y="9"/>
                    <a:pt x="126" y="8"/>
                    <a:pt x="126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4" y="8"/>
                    <a:pt x="124" y="8"/>
                    <a:pt x="123" y="7"/>
                  </a:cubicBezTo>
                  <a:cubicBezTo>
                    <a:pt x="121" y="7"/>
                    <a:pt x="122" y="7"/>
                    <a:pt x="120" y="7"/>
                  </a:cubicBezTo>
                  <a:cubicBezTo>
                    <a:pt x="119" y="7"/>
                    <a:pt x="118" y="7"/>
                    <a:pt x="118" y="7"/>
                  </a:cubicBezTo>
                  <a:cubicBezTo>
                    <a:pt x="118" y="7"/>
                    <a:pt x="117" y="6"/>
                    <a:pt x="115" y="6"/>
                  </a:cubicBezTo>
                  <a:cubicBezTo>
                    <a:pt x="114" y="7"/>
                    <a:pt x="112" y="8"/>
                    <a:pt x="111" y="8"/>
                  </a:cubicBezTo>
                  <a:cubicBezTo>
                    <a:pt x="111" y="8"/>
                    <a:pt x="110" y="7"/>
                    <a:pt x="110" y="7"/>
                  </a:cubicBezTo>
                  <a:cubicBezTo>
                    <a:pt x="110" y="7"/>
                    <a:pt x="110" y="6"/>
                    <a:pt x="110" y="6"/>
                  </a:cubicBezTo>
                  <a:cubicBezTo>
                    <a:pt x="110" y="6"/>
                    <a:pt x="109" y="5"/>
                    <a:pt x="108" y="4"/>
                  </a:cubicBezTo>
                  <a:cubicBezTo>
                    <a:pt x="108" y="4"/>
                    <a:pt x="107" y="4"/>
                    <a:pt x="107" y="4"/>
                  </a:cubicBezTo>
                  <a:cubicBezTo>
                    <a:pt x="107" y="4"/>
                    <a:pt x="107" y="4"/>
                    <a:pt x="107" y="5"/>
                  </a:cubicBezTo>
                  <a:cubicBezTo>
                    <a:pt x="107" y="6"/>
                    <a:pt x="109" y="6"/>
                    <a:pt x="107" y="6"/>
                  </a:cubicBezTo>
                  <a:cubicBezTo>
                    <a:pt x="106" y="5"/>
                    <a:pt x="105" y="5"/>
                    <a:pt x="105" y="5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3" y="5"/>
                    <a:pt x="104" y="5"/>
                    <a:pt x="104" y="5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3"/>
                    <a:pt x="104" y="3"/>
                  </a:cubicBezTo>
                  <a:cubicBezTo>
                    <a:pt x="105" y="3"/>
                    <a:pt x="106" y="2"/>
                    <a:pt x="105" y="2"/>
                  </a:cubicBezTo>
                  <a:cubicBezTo>
                    <a:pt x="104" y="2"/>
                    <a:pt x="103" y="2"/>
                    <a:pt x="103" y="2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2" y="0"/>
                    <a:pt x="102" y="0"/>
                  </a:cubicBezTo>
                  <a:cubicBezTo>
                    <a:pt x="102" y="1"/>
                    <a:pt x="102" y="2"/>
                    <a:pt x="102" y="2"/>
                  </a:cubicBezTo>
                  <a:cubicBezTo>
                    <a:pt x="101" y="2"/>
                    <a:pt x="101" y="2"/>
                    <a:pt x="101" y="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99" y="0"/>
                    <a:pt x="99" y="0"/>
                  </a:cubicBezTo>
                  <a:cubicBezTo>
                    <a:pt x="99" y="0"/>
                    <a:pt x="100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3"/>
                    <a:pt x="94" y="4"/>
                    <a:pt x="94" y="4"/>
                  </a:cubicBezTo>
                  <a:cubicBezTo>
                    <a:pt x="94" y="5"/>
                    <a:pt x="92" y="5"/>
                    <a:pt x="92" y="6"/>
                  </a:cubicBezTo>
                  <a:cubicBezTo>
                    <a:pt x="93" y="6"/>
                    <a:pt x="92" y="6"/>
                    <a:pt x="94" y="7"/>
                  </a:cubicBezTo>
                  <a:cubicBezTo>
                    <a:pt x="95" y="7"/>
                    <a:pt x="95" y="7"/>
                    <a:pt x="96" y="7"/>
                  </a:cubicBezTo>
                  <a:cubicBezTo>
                    <a:pt x="97" y="8"/>
                    <a:pt x="98" y="7"/>
                    <a:pt x="98" y="7"/>
                  </a:cubicBezTo>
                  <a:cubicBezTo>
                    <a:pt x="98" y="7"/>
                    <a:pt x="98" y="7"/>
                    <a:pt x="99" y="8"/>
                  </a:cubicBezTo>
                  <a:cubicBezTo>
                    <a:pt x="99" y="8"/>
                    <a:pt x="100" y="7"/>
                    <a:pt x="100" y="8"/>
                  </a:cubicBezTo>
                  <a:cubicBezTo>
                    <a:pt x="100" y="9"/>
                    <a:pt x="101" y="10"/>
                    <a:pt x="100" y="10"/>
                  </a:cubicBezTo>
                  <a:cubicBezTo>
                    <a:pt x="99" y="10"/>
                    <a:pt x="98" y="11"/>
                    <a:pt x="98" y="10"/>
                  </a:cubicBezTo>
                  <a:cubicBezTo>
                    <a:pt x="98" y="10"/>
                    <a:pt x="98" y="9"/>
                    <a:pt x="97" y="9"/>
                  </a:cubicBezTo>
                  <a:cubicBezTo>
                    <a:pt x="97" y="9"/>
                    <a:pt x="96" y="9"/>
                    <a:pt x="96" y="9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5" y="11"/>
                    <a:pt x="95" y="12"/>
                    <a:pt x="94" y="12"/>
                  </a:cubicBezTo>
                  <a:cubicBezTo>
                    <a:pt x="93" y="12"/>
                    <a:pt x="94" y="12"/>
                    <a:pt x="92" y="12"/>
                  </a:cubicBezTo>
                  <a:cubicBezTo>
                    <a:pt x="90" y="12"/>
                    <a:pt x="90" y="11"/>
                    <a:pt x="89" y="11"/>
                  </a:cubicBezTo>
                  <a:cubicBezTo>
                    <a:pt x="89" y="11"/>
                    <a:pt x="89" y="11"/>
                    <a:pt x="88" y="11"/>
                  </a:cubicBezTo>
                  <a:cubicBezTo>
                    <a:pt x="88" y="11"/>
                    <a:pt x="86" y="9"/>
                    <a:pt x="85" y="11"/>
                  </a:cubicBezTo>
                  <a:cubicBezTo>
                    <a:pt x="84" y="12"/>
                    <a:pt x="83" y="13"/>
                    <a:pt x="83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79" y="13"/>
                    <a:pt x="78" y="13"/>
                  </a:cubicBezTo>
                  <a:cubicBezTo>
                    <a:pt x="77" y="13"/>
                    <a:pt x="76" y="13"/>
                    <a:pt x="76" y="13"/>
                  </a:cubicBezTo>
                  <a:cubicBezTo>
                    <a:pt x="75" y="14"/>
                    <a:pt x="74" y="11"/>
                    <a:pt x="74" y="11"/>
                  </a:cubicBezTo>
                  <a:cubicBezTo>
                    <a:pt x="74" y="11"/>
                    <a:pt x="75" y="9"/>
                    <a:pt x="72" y="11"/>
                  </a:cubicBezTo>
                  <a:cubicBezTo>
                    <a:pt x="69" y="13"/>
                    <a:pt x="68" y="13"/>
                    <a:pt x="68" y="13"/>
                  </a:cubicBezTo>
                  <a:cubicBezTo>
                    <a:pt x="67" y="13"/>
                    <a:pt x="66" y="14"/>
                    <a:pt x="66" y="1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3"/>
                    <a:pt x="66" y="12"/>
                    <a:pt x="66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2"/>
                    <a:pt x="63" y="12"/>
                    <a:pt x="62" y="12"/>
                  </a:cubicBezTo>
                  <a:cubicBezTo>
                    <a:pt x="62" y="12"/>
                    <a:pt x="60" y="12"/>
                    <a:pt x="60" y="12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4"/>
                    <a:pt x="59" y="14"/>
                  </a:cubicBezTo>
                  <a:cubicBezTo>
                    <a:pt x="59" y="14"/>
                    <a:pt x="59" y="15"/>
                    <a:pt x="59" y="15"/>
                  </a:cubicBezTo>
                  <a:cubicBezTo>
                    <a:pt x="59" y="15"/>
                    <a:pt x="59" y="16"/>
                    <a:pt x="59" y="16"/>
                  </a:cubicBezTo>
                  <a:cubicBezTo>
                    <a:pt x="59" y="16"/>
                    <a:pt x="58" y="16"/>
                    <a:pt x="58" y="16"/>
                  </a:cubicBezTo>
                  <a:cubicBezTo>
                    <a:pt x="58" y="16"/>
                    <a:pt x="57" y="16"/>
                    <a:pt x="57" y="16"/>
                  </a:cubicBezTo>
                  <a:cubicBezTo>
                    <a:pt x="57" y="16"/>
                    <a:pt x="56" y="18"/>
                    <a:pt x="56" y="18"/>
                  </a:cubicBezTo>
                  <a:cubicBezTo>
                    <a:pt x="56" y="18"/>
                    <a:pt x="56" y="19"/>
                    <a:pt x="56" y="19"/>
                  </a:cubicBezTo>
                  <a:cubicBezTo>
                    <a:pt x="56" y="19"/>
                    <a:pt x="56" y="19"/>
                    <a:pt x="56" y="20"/>
                  </a:cubicBezTo>
                  <a:cubicBezTo>
                    <a:pt x="55" y="20"/>
                    <a:pt x="54" y="20"/>
                    <a:pt x="54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50" y="20"/>
                    <a:pt x="50" y="21"/>
                    <a:pt x="50" y="21"/>
                  </a:cubicBezTo>
                  <a:cubicBezTo>
                    <a:pt x="50" y="21"/>
                    <a:pt x="48" y="20"/>
                    <a:pt x="48" y="20"/>
                  </a:cubicBezTo>
                  <a:cubicBezTo>
                    <a:pt x="47" y="20"/>
                    <a:pt x="47" y="19"/>
                    <a:pt x="47" y="18"/>
                  </a:cubicBezTo>
                  <a:cubicBezTo>
                    <a:pt x="47" y="18"/>
                    <a:pt x="46" y="16"/>
                    <a:pt x="46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1" y="19"/>
                    <a:pt x="41" y="19"/>
                  </a:cubicBezTo>
                  <a:cubicBezTo>
                    <a:pt x="41" y="19"/>
                    <a:pt x="40" y="19"/>
                    <a:pt x="40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7" y="22"/>
                    <a:pt x="37" y="22"/>
                  </a:cubicBezTo>
                  <a:cubicBezTo>
                    <a:pt x="37" y="23"/>
                    <a:pt x="36" y="23"/>
                    <a:pt x="36" y="23"/>
                  </a:cubicBezTo>
                  <a:cubicBezTo>
                    <a:pt x="36" y="23"/>
                    <a:pt x="35" y="23"/>
                    <a:pt x="36" y="24"/>
                  </a:cubicBezTo>
                  <a:cubicBezTo>
                    <a:pt x="37" y="24"/>
                    <a:pt x="38" y="24"/>
                    <a:pt x="38" y="24"/>
                  </a:cubicBezTo>
                  <a:cubicBezTo>
                    <a:pt x="39" y="24"/>
                    <a:pt x="40" y="24"/>
                    <a:pt x="40" y="24"/>
                  </a:cubicBezTo>
                  <a:cubicBezTo>
                    <a:pt x="40" y="24"/>
                    <a:pt x="42" y="23"/>
                    <a:pt x="42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40" y="28"/>
                    <a:pt x="39" y="28"/>
                    <a:pt x="39" y="28"/>
                  </a:cubicBezTo>
                  <a:cubicBezTo>
                    <a:pt x="38" y="29"/>
                    <a:pt x="38" y="29"/>
                    <a:pt x="38" y="30"/>
                  </a:cubicBezTo>
                  <a:cubicBezTo>
                    <a:pt x="38" y="31"/>
                    <a:pt x="37" y="33"/>
                    <a:pt x="37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5" y="45"/>
                    <a:pt x="25" y="45"/>
                  </a:cubicBezTo>
                  <a:cubicBezTo>
                    <a:pt x="24" y="45"/>
                    <a:pt x="23" y="46"/>
                    <a:pt x="23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0" y="46"/>
                    <a:pt x="19" y="47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9"/>
                    <a:pt x="20" y="50"/>
                    <a:pt x="20" y="50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2"/>
                    <a:pt x="19" y="52"/>
                    <a:pt x="19" y="53"/>
                  </a:cubicBezTo>
                  <a:cubicBezTo>
                    <a:pt x="19" y="53"/>
                    <a:pt x="19" y="54"/>
                    <a:pt x="19" y="54"/>
                  </a:cubicBezTo>
                  <a:cubicBezTo>
                    <a:pt x="19" y="54"/>
                    <a:pt x="19" y="55"/>
                    <a:pt x="19" y="55"/>
                  </a:cubicBezTo>
                  <a:cubicBezTo>
                    <a:pt x="19" y="55"/>
                    <a:pt x="19" y="56"/>
                    <a:pt x="19" y="56"/>
                  </a:cubicBezTo>
                  <a:cubicBezTo>
                    <a:pt x="19" y="56"/>
                    <a:pt x="19" y="57"/>
                    <a:pt x="18" y="58"/>
                  </a:cubicBezTo>
                  <a:cubicBezTo>
                    <a:pt x="18" y="58"/>
                    <a:pt x="17" y="59"/>
                    <a:pt x="17" y="59"/>
                  </a:cubicBezTo>
                  <a:cubicBezTo>
                    <a:pt x="17" y="59"/>
                    <a:pt x="15" y="59"/>
                    <a:pt x="15" y="59"/>
                  </a:cubicBezTo>
                  <a:cubicBezTo>
                    <a:pt x="15" y="60"/>
                    <a:pt x="13" y="60"/>
                    <a:pt x="13" y="60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6"/>
                    <a:pt x="7" y="67"/>
                    <a:pt x="7" y="67"/>
                  </a:cubicBezTo>
                  <a:cubicBezTo>
                    <a:pt x="7" y="67"/>
                    <a:pt x="7" y="69"/>
                    <a:pt x="7" y="69"/>
                  </a:cubicBezTo>
                  <a:cubicBezTo>
                    <a:pt x="7" y="70"/>
                    <a:pt x="6" y="71"/>
                    <a:pt x="6" y="7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4"/>
                    <a:pt x="3" y="85"/>
                    <a:pt x="2" y="85"/>
                  </a:cubicBezTo>
                  <a:cubicBezTo>
                    <a:pt x="2" y="85"/>
                    <a:pt x="1" y="86"/>
                    <a:pt x="1" y="8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89"/>
                    <a:pt x="9" y="88"/>
                    <a:pt x="10" y="87"/>
                  </a:cubicBezTo>
                  <a:cubicBezTo>
                    <a:pt x="11" y="86"/>
                    <a:pt x="12" y="86"/>
                    <a:pt x="12" y="86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0" y="80"/>
                    <a:pt x="10" y="80"/>
                  </a:cubicBezTo>
                  <a:cubicBezTo>
                    <a:pt x="11" y="79"/>
                    <a:pt x="12" y="77"/>
                    <a:pt x="12" y="77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4" y="73"/>
                    <a:pt x="24" y="73"/>
                  </a:cubicBezTo>
                  <a:cubicBezTo>
                    <a:pt x="24" y="73"/>
                    <a:pt x="28" y="73"/>
                    <a:pt x="28" y="73"/>
                  </a:cubicBezTo>
                  <a:lnTo>
                    <a:pt x="31" y="75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4" name="Freeform 51"/>
            <p:cNvSpPr>
              <a:spLocks/>
            </p:cNvSpPr>
            <p:nvPr/>
          </p:nvSpPr>
          <p:spPr bwMode="auto">
            <a:xfrm>
              <a:off x="9417956" y="1478853"/>
              <a:ext cx="397606" cy="238095"/>
            </a:xfrm>
            <a:custGeom>
              <a:avLst/>
              <a:gdLst>
                <a:gd name="T0" fmla="*/ 31 w 217"/>
                <a:gd name="T1" fmla="*/ 35 h 134"/>
                <a:gd name="T2" fmla="*/ 42 w 217"/>
                <a:gd name="T3" fmla="*/ 43 h 134"/>
                <a:gd name="T4" fmla="*/ 55 w 217"/>
                <a:gd name="T5" fmla="*/ 53 h 134"/>
                <a:gd name="T6" fmla="*/ 66 w 217"/>
                <a:gd name="T7" fmla="*/ 68 h 134"/>
                <a:gd name="T8" fmla="*/ 83 w 217"/>
                <a:gd name="T9" fmla="*/ 64 h 134"/>
                <a:gd name="T10" fmla="*/ 87 w 217"/>
                <a:gd name="T11" fmla="*/ 37 h 134"/>
                <a:gd name="T12" fmla="*/ 83 w 217"/>
                <a:gd name="T13" fmla="*/ 16 h 134"/>
                <a:gd name="T14" fmla="*/ 99 w 217"/>
                <a:gd name="T15" fmla="*/ 3 h 134"/>
                <a:gd name="T16" fmla="*/ 112 w 217"/>
                <a:gd name="T17" fmla="*/ 2 h 134"/>
                <a:gd name="T18" fmla="*/ 125 w 217"/>
                <a:gd name="T19" fmla="*/ 5 h 134"/>
                <a:gd name="T20" fmla="*/ 142 w 217"/>
                <a:gd name="T21" fmla="*/ 17 h 134"/>
                <a:gd name="T22" fmla="*/ 152 w 217"/>
                <a:gd name="T23" fmla="*/ 17 h 134"/>
                <a:gd name="T24" fmla="*/ 159 w 217"/>
                <a:gd name="T25" fmla="*/ 11 h 134"/>
                <a:gd name="T26" fmla="*/ 177 w 217"/>
                <a:gd name="T27" fmla="*/ 11 h 134"/>
                <a:gd name="T28" fmla="*/ 184 w 217"/>
                <a:gd name="T29" fmla="*/ 18 h 134"/>
                <a:gd name="T30" fmla="*/ 192 w 217"/>
                <a:gd name="T31" fmla="*/ 31 h 134"/>
                <a:gd name="T32" fmla="*/ 192 w 217"/>
                <a:gd name="T33" fmla="*/ 46 h 134"/>
                <a:gd name="T34" fmla="*/ 198 w 217"/>
                <a:gd name="T35" fmla="*/ 49 h 134"/>
                <a:gd name="T36" fmla="*/ 206 w 217"/>
                <a:gd name="T37" fmla="*/ 58 h 134"/>
                <a:gd name="T38" fmla="*/ 212 w 217"/>
                <a:gd name="T39" fmla="*/ 66 h 134"/>
                <a:gd name="T40" fmla="*/ 216 w 217"/>
                <a:gd name="T41" fmla="*/ 78 h 134"/>
                <a:gd name="T42" fmla="*/ 211 w 217"/>
                <a:gd name="T43" fmla="*/ 83 h 134"/>
                <a:gd name="T44" fmla="*/ 207 w 217"/>
                <a:gd name="T45" fmla="*/ 100 h 134"/>
                <a:gd name="T46" fmla="*/ 192 w 217"/>
                <a:gd name="T47" fmla="*/ 103 h 134"/>
                <a:gd name="T48" fmla="*/ 185 w 217"/>
                <a:gd name="T49" fmla="*/ 112 h 134"/>
                <a:gd name="T50" fmla="*/ 177 w 217"/>
                <a:gd name="T51" fmla="*/ 115 h 134"/>
                <a:gd name="T52" fmla="*/ 165 w 217"/>
                <a:gd name="T53" fmla="*/ 114 h 134"/>
                <a:gd name="T54" fmla="*/ 157 w 217"/>
                <a:gd name="T55" fmla="*/ 105 h 134"/>
                <a:gd name="T56" fmla="*/ 146 w 217"/>
                <a:gd name="T57" fmla="*/ 101 h 134"/>
                <a:gd name="T58" fmla="*/ 139 w 217"/>
                <a:gd name="T59" fmla="*/ 97 h 134"/>
                <a:gd name="T60" fmla="*/ 124 w 217"/>
                <a:gd name="T61" fmla="*/ 97 h 134"/>
                <a:gd name="T62" fmla="*/ 117 w 217"/>
                <a:gd name="T63" fmla="*/ 87 h 134"/>
                <a:gd name="T64" fmla="*/ 108 w 217"/>
                <a:gd name="T65" fmla="*/ 99 h 134"/>
                <a:gd name="T66" fmla="*/ 94 w 217"/>
                <a:gd name="T67" fmla="*/ 100 h 134"/>
                <a:gd name="T68" fmla="*/ 80 w 217"/>
                <a:gd name="T69" fmla="*/ 100 h 134"/>
                <a:gd name="T70" fmla="*/ 67 w 217"/>
                <a:gd name="T71" fmla="*/ 107 h 134"/>
                <a:gd name="T72" fmla="*/ 55 w 217"/>
                <a:gd name="T73" fmla="*/ 104 h 134"/>
                <a:gd name="T74" fmla="*/ 34 w 217"/>
                <a:gd name="T75" fmla="*/ 106 h 134"/>
                <a:gd name="T76" fmla="*/ 21 w 217"/>
                <a:gd name="T77" fmla="*/ 113 h 134"/>
                <a:gd name="T78" fmla="*/ 14 w 217"/>
                <a:gd name="T79" fmla="*/ 122 h 134"/>
                <a:gd name="T80" fmla="*/ 9 w 217"/>
                <a:gd name="T81" fmla="*/ 131 h 134"/>
                <a:gd name="T82" fmla="*/ 5 w 217"/>
                <a:gd name="T83" fmla="*/ 128 h 134"/>
                <a:gd name="T84" fmla="*/ 3 w 217"/>
                <a:gd name="T85" fmla="*/ 108 h 134"/>
                <a:gd name="T86" fmla="*/ 7 w 217"/>
                <a:gd name="T87" fmla="*/ 83 h 134"/>
                <a:gd name="T88" fmla="*/ 8 w 217"/>
                <a:gd name="T89" fmla="*/ 60 h 134"/>
                <a:gd name="T90" fmla="*/ 19 w 217"/>
                <a:gd name="T91" fmla="*/ 4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134">
                  <a:moveTo>
                    <a:pt x="19" y="45"/>
                  </a:move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30" y="35"/>
                    <a:pt x="31" y="35"/>
                  </a:cubicBezTo>
                  <a:cubicBezTo>
                    <a:pt x="33" y="34"/>
                    <a:pt x="36" y="32"/>
                    <a:pt x="36" y="33"/>
                  </a:cubicBezTo>
                  <a:cubicBezTo>
                    <a:pt x="36" y="34"/>
                    <a:pt x="37" y="41"/>
                    <a:pt x="37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5"/>
                    <a:pt x="56" y="58"/>
                  </a:cubicBezTo>
                  <a:cubicBezTo>
                    <a:pt x="59" y="61"/>
                    <a:pt x="60" y="61"/>
                    <a:pt x="61" y="64"/>
                  </a:cubicBezTo>
                  <a:cubicBezTo>
                    <a:pt x="62" y="66"/>
                    <a:pt x="66" y="68"/>
                    <a:pt x="66" y="68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76" y="71"/>
                    <a:pt x="77" y="70"/>
                  </a:cubicBezTo>
                  <a:cubicBezTo>
                    <a:pt x="78" y="69"/>
                    <a:pt x="83" y="65"/>
                    <a:pt x="83" y="64"/>
                  </a:cubicBezTo>
                  <a:cubicBezTo>
                    <a:pt x="84" y="63"/>
                    <a:pt x="87" y="59"/>
                    <a:pt x="88" y="58"/>
                  </a:cubicBezTo>
                  <a:cubicBezTo>
                    <a:pt x="89" y="57"/>
                    <a:pt x="92" y="50"/>
                    <a:pt x="92" y="49"/>
                  </a:cubicBezTo>
                  <a:cubicBezTo>
                    <a:pt x="92" y="47"/>
                    <a:pt x="88" y="39"/>
                    <a:pt x="87" y="37"/>
                  </a:cubicBezTo>
                  <a:cubicBezTo>
                    <a:pt x="87" y="35"/>
                    <a:pt x="86" y="29"/>
                    <a:pt x="86" y="29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2" y="16"/>
                    <a:pt x="83" y="16"/>
                  </a:cubicBezTo>
                  <a:cubicBezTo>
                    <a:pt x="84" y="15"/>
                    <a:pt x="89" y="11"/>
                    <a:pt x="89" y="11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8"/>
                    <a:pt x="147" y="20"/>
                    <a:pt x="149" y="19"/>
                  </a:cubicBezTo>
                  <a:cubicBezTo>
                    <a:pt x="150" y="19"/>
                    <a:pt x="151" y="18"/>
                    <a:pt x="152" y="17"/>
                  </a:cubicBezTo>
                  <a:cubicBezTo>
                    <a:pt x="154" y="16"/>
                    <a:pt x="155" y="14"/>
                    <a:pt x="155" y="14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84" y="18"/>
                    <a:pt x="187" y="20"/>
                    <a:pt x="188" y="20"/>
                  </a:cubicBezTo>
                  <a:cubicBezTo>
                    <a:pt x="189" y="20"/>
                    <a:pt x="191" y="21"/>
                    <a:pt x="191" y="21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0" y="34"/>
                    <a:pt x="190" y="34"/>
                    <a:pt x="190" y="34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6" y="43"/>
                    <a:pt x="196" y="43"/>
                    <a:pt x="196" y="43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198" y="49"/>
                    <a:pt x="198" y="49"/>
                    <a:pt x="198" y="49"/>
                  </a:cubicBezTo>
                  <a:cubicBezTo>
                    <a:pt x="203" y="53"/>
                    <a:pt x="203" y="53"/>
                    <a:pt x="203" y="53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58"/>
                    <a:pt x="207" y="59"/>
                    <a:pt x="208" y="59"/>
                  </a:cubicBezTo>
                  <a:cubicBezTo>
                    <a:pt x="209" y="60"/>
                    <a:pt x="211" y="61"/>
                    <a:pt x="211" y="61"/>
                  </a:cubicBezTo>
                  <a:cubicBezTo>
                    <a:pt x="211" y="61"/>
                    <a:pt x="212" y="64"/>
                    <a:pt x="212" y="66"/>
                  </a:cubicBezTo>
                  <a:cubicBezTo>
                    <a:pt x="213" y="67"/>
                    <a:pt x="217" y="70"/>
                    <a:pt x="217" y="70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5"/>
                    <a:pt x="216" y="77"/>
                    <a:pt x="216" y="78"/>
                  </a:cubicBezTo>
                  <a:cubicBezTo>
                    <a:pt x="216" y="79"/>
                    <a:pt x="216" y="80"/>
                    <a:pt x="216" y="81"/>
                  </a:cubicBezTo>
                  <a:cubicBezTo>
                    <a:pt x="216" y="80"/>
                    <a:pt x="216" y="80"/>
                    <a:pt x="216" y="80"/>
                  </a:cubicBezTo>
                  <a:cubicBezTo>
                    <a:pt x="211" y="83"/>
                    <a:pt x="211" y="83"/>
                    <a:pt x="211" y="83"/>
                  </a:cubicBezTo>
                  <a:cubicBezTo>
                    <a:pt x="210" y="90"/>
                    <a:pt x="210" y="90"/>
                    <a:pt x="210" y="90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5" y="103"/>
                    <a:pt x="205" y="103"/>
                    <a:pt x="205" y="103"/>
                  </a:cubicBezTo>
                  <a:cubicBezTo>
                    <a:pt x="197" y="103"/>
                    <a:pt x="197" y="103"/>
                    <a:pt x="197" y="103"/>
                  </a:cubicBezTo>
                  <a:cubicBezTo>
                    <a:pt x="197" y="103"/>
                    <a:pt x="196" y="103"/>
                    <a:pt x="192" y="103"/>
                  </a:cubicBezTo>
                  <a:cubicBezTo>
                    <a:pt x="188" y="103"/>
                    <a:pt x="189" y="103"/>
                    <a:pt x="189" y="103"/>
                  </a:cubicBezTo>
                  <a:cubicBezTo>
                    <a:pt x="186" y="106"/>
                    <a:pt x="186" y="106"/>
                    <a:pt x="186" y="106"/>
                  </a:cubicBezTo>
                  <a:cubicBezTo>
                    <a:pt x="185" y="112"/>
                    <a:pt x="185" y="112"/>
                    <a:pt x="185" y="112"/>
                  </a:cubicBezTo>
                  <a:cubicBezTo>
                    <a:pt x="185" y="112"/>
                    <a:pt x="183" y="112"/>
                    <a:pt x="179" y="113"/>
                  </a:cubicBezTo>
                  <a:cubicBezTo>
                    <a:pt x="177" y="114"/>
                    <a:pt x="177" y="115"/>
                    <a:pt x="177" y="115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69" y="114"/>
                    <a:pt x="169" y="114"/>
                    <a:pt x="169" y="114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46" y="101"/>
                    <a:pt x="146" y="101"/>
                    <a:pt x="146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13" y="90"/>
                    <a:pt x="112" y="90"/>
                  </a:cubicBezTo>
                  <a:cubicBezTo>
                    <a:pt x="112" y="90"/>
                    <a:pt x="109" y="95"/>
                    <a:pt x="109" y="95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2" y="97"/>
                    <a:pt x="102" y="97"/>
                    <a:pt x="102" y="97"/>
                  </a:cubicBezTo>
                  <a:cubicBezTo>
                    <a:pt x="102" y="97"/>
                    <a:pt x="99" y="101"/>
                    <a:pt x="99" y="102"/>
                  </a:cubicBezTo>
                  <a:cubicBezTo>
                    <a:pt x="98" y="102"/>
                    <a:pt x="94" y="100"/>
                    <a:pt x="94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2" y="100"/>
                    <a:pt x="81" y="99"/>
                  </a:cubicBezTo>
                  <a:cubicBezTo>
                    <a:pt x="80" y="99"/>
                    <a:pt x="80" y="100"/>
                    <a:pt x="80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9" y="102"/>
                    <a:pt x="68" y="106"/>
                    <a:pt x="67" y="107"/>
                  </a:cubicBezTo>
                  <a:cubicBezTo>
                    <a:pt x="66" y="107"/>
                    <a:pt x="63" y="104"/>
                    <a:pt x="62" y="103"/>
                  </a:cubicBezTo>
                  <a:cubicBezTo>
                    <a:pt x="62" y="102"/>
                    <a:pt x="59" y="101"/>
                    <a:pt x="59" y="101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48" y="105"/>
                    <a:pt x="47" y="105"/>
                  </a:cubicBezTo>
                  <a:cubicBezTo>
                    <a:pt x="46" y="105"/>
                    <a:pt x="41" y="107"/>
                    <a:pt x="41" y="107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28"/>
                    <a:pt x="10" y="129"/>
                    <a:pt x="8" y="129"/>
                  </a:cubicBezTo>
                  <a:cubicBezTo>
                    <a:pt x="7" y="130"/>
                    <a:pt x="9" y="131"/>
                    <a:pt x="9" y="131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8" y="134"/>
                    <a:pt x="7" y="133"/>
                    <a:pt x="7" y="133"/>
                  </a:cubicBezTo>
                  <a:cubicBezTo>
                    <a:pt x="7" y="133"/>
                    <a:pt x="6" y="130"/>
                    <a:pt x="5" y="128"/>
                  </a:cubicBezTo>
                  <a:cubicBezTo>
                    <a:pt x="3" y="126"/>
                    <a:pt x="1" y="117"/>
                    <a:pt x="1" y="117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13"/>
                    <a:pt x="3" y="109"/>
                    <a:pt x="3" y="108"/>
                  </a:cubicBezTo>
                  <a:cubicBezTo>
                    <a:pt x="2" y="106"/>
                    <a:pt x="1" y="97"/>
                    <a:pt x="1" y="97"/>
                  </a:cubicBezTo>
                  <a:cubicBezTo>
                    <a:pt x="1" y="97"/>
                    <a:pt x="0" y="93"/>
                    <a:pt x="0" y="92"/>
                  </a:cubicBezTo>
                  <a:cubicBezTo>
                    <a:pt x="0" y="91"/>
                    <a:pt x="7" y="83"/>
                    <a:pt x="7" y="83"/>
                  </a:cubicBezTo>
                  <a:cubicBezTo>
                    <a:pt x="7" y="82"/>
                    <a:pt x="8" y="74"/>
                    <a:pt x="8" y="74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1" y="47"/>
                    <a:pt x="12" y="47"/>
                  </a:cubicBezTo>
                  <a:cubicBezTo>
                    <a:pt x="13" y="46"/>
                    <a:pt x="19" y="45"/>
                    <a:pt x="19" y="45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5" name="Freeform 61"/>
            <p:cNvSpPr>
              <a:spLocks noEditPoints="1"/>
            </p:cNvSpPr>
            <p:nvPr/>
          </p:nvSpPr>
          <p:spPr bwMode="auto">
            <a:xfrm>
              <a:off x="9242126" y="2765252"/>
              <a:ext cx="288927" cy="247516"/>
            </a:xfrm>
            <a:custGeom>
              <a:avLst/>
              <a:gdLst>
                <a:gd name="T0" fmla="*/ 132 w 158"/>
                <a:gd name="T1" fmla="*/ 9 h 139"/>
                <a:gd name="T2" fmla="*/ 138 w 158"/>
                <a:gd name="T3" fmla="*/ 25 h 139"/>
                <a:gd name="T4" fmla="*/ 135 w 158"/>
                <a:gd name="T5" fmla="*/ 42 h 139"/>
                <a:gd name="T6" fmla="*/ 151 w 158"/>
                <a:gd name="T7" fmla="*/ 49 h 139"/>
                <a:gd name="T8" fmla="*/ 152 w 158"/>
                <a:gd name="T9" fmla="*/ 59 h 139"/>
                <a:gd name="T10" fmla="*/ 149 w 158"/>
                <a:gd name="T11" fmla="*/ 65 h 139"/>
                <a:gd name="T12" fmla="*/ 151 w 158"/>
                <a:gd name="T13" fmla="*/ 79 h 139"/>
                <a:gd name="T14" fmla="*/ 141 w 158"/>
                <a:gd name="T15" fmla="*/ 85 h 139"/>
                <a:gd name="T16" fmla="*/ 135 w 158"/>
                <a:gd name="T17" fmla="*/ 87 h 139"/>
                <a:gd name="T18" fmla="*/ 140 w 158"/>
                <a:gd name="T19" fmla="*/ 93 h 139"/>
                <a:gd name="T20" fmla="*/ 138 w 158"/>
                <a:gd name="T21" fmla="*/ 97 h 139"/>
                <a:gd name="T22" fmla="*/ 129 w 158"/>
                <a:gd name="T23" fmla="*/ 103 h 139"/>
                <a:gd name="T24" fmla="*/ 121 w 158"/>
                <a:gd name="T25" fmla="*/ 115 h 139"/>
                <a:gd name="T26" fmla="*/ 125 w 158"/>
                <a:gd name="T27" fmla="*/ 129 h 139"/>
                <a:gd name="T28" fmla="*/ 126 w 158"/>
                <a:gd name="T29" fmla="*/ 137 h 139"/>
                <a:gd name="T30" fmla="*/ 118 w 158"/>
                <a:gd name="T31" fmla="*/ 139 h 139"/>
                <a:gd name="T32" fmla="*/ 114 w 158"/>
                <a:gd name="T33" fmla="*/ 138 h 139"/>
                <a:gd name="T34" fmla="*/ 113 w 158"/>
                <a:gd name="T35" fmla="*/ 137 h 139"/>
                <a:gd name="T36" fmla="*/ 113 w 158"/>
                <a:gd name="T37" fmla="*/ 137 h 139"/>
                <a:gd name="T38" fmla="*/ 113 w 158"/>
                <a:gd name="T39" fmla="*/ 137 h 139"/>
                <a:gd name="T40" fmla="*/ 112 w 158"/>
                <a:gd name="T41" fmla="*/ 137 h 139"/>
                <a:gd name="T42" fmla="*/ 99 w 158"/>
                <a:gd name="T43" fmla="*/ 129 h 139"/>
                <a:gd name="T44" fmla="*/ 87 w 158"/>
                <a:gd name="T45" fmla="*/ 116 h 139"/>
                <a:gd name="T46" fmla="*/ 68 w 158"/>
                <a:gd name="T47" fmla="*/ 100 h 139"/>
                <a:gd name="T48" fmla="*/ 56 w 158"/>
                <a:gd name="T49" fmla="*/ 89 h 139"/>
                <a:gd name="T50" fmla="*/ 43 w 158"/>
                <a:gd name="T51" fmla="*/ 79 h 139"/>
                <a:gd name="T52" fmla="*/ 31 w 158"/>
                <a:gd name="T53" fmla="*/ 68 h 139"/>
                <a:gd name="T54" fmla="*/ 23 w 158"/>
                <a:gd name="T55" fmla="*/ 54 h 139"/>
                <a:gd name="T56" fmla="*/ 14 w 158"/>
                <a:gd name="T57" fmla="*/ 43 h 139"/>
                <a:gd name="T58" fmla="*/ 5 w 158"/>
                <a:gd name="T59" fmla="*/ 36 h 139"/>
                <a:gd name="T60" fmla="*/ 1 w 158"/>
                <a:gd name="T61" fmla="*/ 20 h 139"/>
                <a:gd name="T62" fmla="*/ 2 w 158"/>
                <a:gd name="T63" fmla="*/ 10 h 139"/>
                <a:gd name="T64" fmla="*/ 8 w 158"/>
                <a:gd name="T65" fmla="*/ 7 h 139"/>
                <a:gd name="T66" fmla="*/ 23 w 158"/>
                <a:gd name="T67" fmla="*/ 13 h 139"/>
                <a:gd name="T68" fmla="*/ 35 w 158"/>
                <a:gd name="T69" fmla="*/ 4 h 139"/>
                <a:gd name="T70" fmla="*/ 48 w 158"/>
                <a:gd name="T71" fmla="*/ 2 h 139"/>
                <a:gd name="T72" fmla="*/ 61 w 158"/>
                <a:gd name="T73" fmla="*/ 4 h 139"/>
                <a:gd name="T74" fmla="*/ 80 w 158"/>
                <a:gd name="T75" fmla="*/ 6 h 139"/>
                <a:gd name="T76" fmla="*/ 90 w 158"/>
                <a:gd name="T77" fmla="*/ 3 h 139"/>
                <a:gd name="T78" fmla="*/ 97 w 158"/>
                <a:gd name="T79" fmla="*/ 2 h 139"/>
                <a:gd name="T80" fmla="*/ 98 w 158"/>
                <a:gd name="T81" fmla="*/ 2 h 139"/>
                <a:gd name="T82" fmla="*/ 98 w 158"/>
                <a:gd name="T83" fmla="*/ 2 h 139"/>
                <a:gd name="T84" fmla="*/ 99 w 158"/>
                <a:gd name="T85" fmla="*/ 2 h 139"/>
                <a:gd name="T86" fmla="*/ 99 w 158"/>
                <a:gd name="T87" fmla="*/ 2 h 139"/>
                <a:gd name="T88" fmla="*/ 99 w 158"/>
                <a:gd name="T89" fmla="*/ 2 h 139"/>
                <a:gd name="T90" fmla="*/ 100 w 158"/>
                <a:gd name="T91" fmla="*/ 1 h 139"/>
                <a:gd name="T92" fmla="*/ 100 w 158"/>
                <a:gd name="T93" fmla="*/ 1 h 139"/>
                <a:gd name="T94" fmla="*/ 100 w 158"/>
                <a:gd name="T95" fmla="*/ 1 h 139"/>
                <a:gd name="T96" fmla="*/ 100 w 158"/>
                <a:gd name="T97" fmla="*/ 1 h 139"/>
                <a:gd name="T98" fmla="*/ 100 w 158"/>
                <a:gd name="T99" fmla="*/ 1 h 139"/>
                <a:gd name="T100" fmla="*/ 103 w 158"/>
                <a:gd name="T101" fmla="*/ 4 h 139"/>
                <a:gd name="T102" fmla="*/ 117 w 158"/>
                <a:gd name="T103" fmla="*/ 8 h 139"/>
                <a:gd name="T104" fmla="*/ 130 w 158"/>
                <a:gd name="T105" fmla="*/ 1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8" h="139">
                  <a:moveTo>
                    <a:pt x="145" y="83"/>
                  </a:moveTo>
                  <a:cubicBezTo>
                    <a:pt x="146" y="83"/>
                    <a:pt x="146" y="83"/>
                    <a:pt x="146" y="83"/>
                  </a:cubicBezTo>
                  <a:cubicBezTo>
                    <a:pt x="146" y="83"/>
                    <a:pt x="146" y="83"/>
                    <a:pt x="146" y="83"/>
                  </a:cubicBezTo>
                  <a:cubicBezTo>
                    <a:pt x="145" y="83"/>
                    <a:pt x="145" y="83"/>
                    <a:pt x="145" y="83"/>
                  </a:cubicBezTo>
                  <a:close/>
                  <a:moveTo>
                    <a:pt x="132" y="9"/>
                  </a:moveTo>
                  <a:cubicBezTo>
                    <a:pt x="132" y="9"/>
                    <a:pt x="132" y="9"/>
                    <a:pt x="132" y="9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1" y="21"/>
                    <a:pt x="141" y="21"/>
                    <a:pt x="141" y="21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7" y="28"/>
                    <a:pt x="137" y="28"/>
                  </a:cubicBezTo>
                  <a:cubicBezTo>
                    <a:pt x="137" y="29"/>
                    <a:pt x="136" y="31"/>
                    <a:pt x="136" y="31"/>
                  </a:cubicBezTo>
                  <a:cubicBezTo>
                    <a:pt x="136" y="31"/>
                    <a:pt x="134" y="30"/>
                    <a:pt x="135" y="33"/>
                  </a:cubicBezTo>
                  <a:cubicBezTo>
                    <a:pt x="135" y="36"/>
                    <a:pt x="136" y="35"/>
                    <a:pt x="136" y="36"/>
                  </a:cubicBezTo>
                  <a:cubicBezTo>
                    <a:pt x="136" y="37"/>
                    <a:pt x="136" y="39"/>
                    <a:pt x="136" y="40"/>
                  </a:cubicBezTo>
                  <a:cubicBezTo>
                    <a:pt x="135" y="41"/>
                    <a:pt x="136" y="41"/>
                    <a:pt x="135" y="42"/>
                  </a:cubicBezTo>
                  <a:cubicBezTo>
                    <a:pt x="135" y="43"/>
                    <a:pt x="137" y="44"/>
                    <a:pt x="139" y="44"/>
                  </a:cubicBezTo>
                  <a:cubicBezTo>
                    <a:pt x="141" y="45"/>
                    <a:pt x="141" y="44"/>
                    <a:pt x="142" y="44"/>
                  </a:cubicBezTo>
                  <a:cubicBezTo>
                    <a:pt x="143" y="44"/>
                    <a:pt x="144" y="45"/>
                    <a:pt x="145" y="45"/>
                  </a:cubicBezTo>
                  <a:cubicBezTo>
                    <a:pt x="146" y="46"/>
                    <a:pt x="146" y="46"/>
                    <a:pt x="146" y="47"/>
                  </a:cubicBezTo>
                  <a:cubicBezTo>
                    <a:pt x="147" y="48"/>
                    <a:pt x="148" y="49"/>
                    <a:pt x="149" y="50"/>
                  </a:cubicBezTo>
                  <a:cubicBezTo>
                    <a:pt x="150" y="50"/>
                    <a:pt x="150" y="49"/>
                    <a:pt x="151" y="49"/>
                  </a:cubicBezTo>
                  <a:cubicBezTo>
                    <a:pt x="151" y="50"/>
                    <a:pt x="152" y="51"/>
                    <a:pt x="153" y="51"/>
                  </a:cubicBezTo>
                  <a:cubicBezTo>
                    <a:pt x="153" y="52"/>
                    <a:pt x="154" y="53"/>
                    <a:pt x="155" y="53"/>
                  </a:cubicBezTo>
                  <a:cubicBezTo>
                    <a:pt x="155" y="53"/>
                    <a:pt x="157" y="54"/>
                    <a:pt x="157" y="54"/>
                  </a:cubicBezTo>
                  <a:cubicBezTo>
                    <a:pt x="158" y="55"/>
                    <a:pt x="157" y="56"/>
                    <a:pt x="157" y="56"/>
                  </a:cubicBezTo>
                  <a:cubicBezTo>
                    <a:pt x="156" y="56"/>
                    <a:pt x="156" y="58"/>
                    <a:pt x="155" y="58"/>
                  </a:cubicBezTo>
                  <a:cubicBezTo>
                    <a:pt x="155" y="58"/>
                    <a:pt x="152" y="59"/>
                    <a:pt x="152" y="59"/>
                  </a:cubicBezTo>
                  <a:cubicBezTo>
                    <a:pt x="151" y="59"/>
                    <a:pt x="150" y="59"/>
                    <a:pt x="149" y="59"/>
                  </a:cubicBezTo>
                  <a:cubicBezTo>
                    <a:pt x="148" y="59"/>
                    <a:pt x="147" y="59"/>
                    <a:pt x="146" y="58"/>
                  </a:cubicBezTo>
                  <a:cubicBezTo>
                    <a:pt x="145" y="58"/>
                    <a:pt x="145" y="58"/>
                    <a:pt x="144" y="58"/>
                  </a:cubicBezTo>
                  <a:cubicBezTo>
                    <a:pt x="144" y="59"/>
                    <a:pt x="144" y="61"/>
                    <a:pt x="144" y="61"/>
                  </a:cubicBezTo>
                  <a:cubicBezTo>
                    <a:pt x="144" y="61"/>
                    <a:pt x="145" y="62"/>
                    <a:pt x="146" y="63"/>
                  </a:cubicBezTo>
                  <a:cubicBezTo>
                    <a:pt x="146" y="63"/>
                    <a:pt x="148" y="65"/>
                    <a:pt x="149" y="65"/>
                  </a:cubicBezTo>
                  <a:cubicBezTo>
                    <a:pt x="149" y="65"/>
                    <a:pt x="150" y="66"/>
                    <a:pt x="151" y="67"/>
                  </a:cubicBezTo>
                  <a:cubicBezTo>
                    <a:pt x="152" y="69"/>
                    <a:pt x="152" y="70"/>
                    <a:pt x="152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4"/>
                    <a:pt x="157" y="75"/>
                    <a:pt x="157" y="78"/>
                  </a:cubicBezTo>
                  <a:cubicBezTo>
                    <a:pt x="157" y="82"/>
                    <a:pt x="156" y="80"/>
                    <a:pt x="155" y="80"/>
                  </a:cubicBezTo>
                  <a:cubicBezTo>
                    <a:pt x="154" y="80"/>
                    <a:pt x="153" y="80"/>
                    <a:pt x="151" y="79"/>
                  </a:cubicBezTo>
                  <a:cubicBezTo>
                    <a:pt x="150" y="79"/>
                    <a:pt x="150" y="79"/>
                    <a:pt x="150" y="79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8" y="82"/>
                    <a:pt x="146" y="82"/>
                    <a:pt x="145" y="83"/>
                  </a:cubicBezTo>
                  <a:cubicBezTo>
                    <a:pt x="144" y="83"/>
                    <a:pt x="144" y="83"/>
                    <a:pt x="144" y="83"/>
                  </a:cubicBezTo>
                  <a:cubicBezTo>
                    <a:pt x="144" y="83"/>
                    <a:pt x="142" y="84"/>
                    <a:pt x="142" y="84"/>
                  </a:cubicBezTo>
                  <a:cubicBezTo>
                    <a:pt x="142" y="84"/>
                    <a:pt x="141" y="85"/>
                    <a:pt x="141" y="85"/>
                  </a:cubicBezTo>
                  <a:cubicBezTo>
                    <a:pt x="140" y="85"/>
                    <a:pt x="140" y="85"/>
                    <a:pt x="140" y="85"/>
                  </a:cubicBezTo>
                  <a:cubicBezTo>
                    <a:pt x="139" y="84"/>
                    <a:pt x="139" y="84"/>
                    <a:pt x="139" y="84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5" y="86"/>
                    <a:pt x="135" y="87"/>
                    <a:pt x="135" y="87"/>
                  </a:cubicBezTo>
                  <a:cubicBezTo>
                    <a:pt x="135" y="87"/>
                    <a:pt x="137" y="87"/>
                    <a:pt x="137" y="87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9"/>
                    <a:pt x="137" y="89"/>
                    <a:pt x="138" y="89"/>
                  </a:cubicBezTo>
                  <a:cubicBezTo>
                    <a:pt x="138" y="89"/>
                    <a:pt x="139" y="90"/>
                    <a:pt x="139" y="90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42" y="94"/>
                    <a:pt x="142" y="94"/>
                    <a:pt x="142" y="94"/>
                  </a:cubicBezTo>
                  <a:cubicBezTo>
                    <a:pt x="142" y="96"/>
                    <a:pt x="142" y="96"/>
                    <a:pt x="142" y="96"/>
                  </a:cubicBezTo>
                  <a:cubicBezTo>
                    <a:pt x="141" y="97"/>
                    <a:pt x="141" y="97"/>
                    <a:pt x="141" y="97"/>
                  </a:cubicBezTo>
                  <a:cubicBezTo>
                    <a:pt x="140" y="98"/>
                    <a:pt x="140" y="98"/>
                    <a:pt x="140" y="98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9" y="103"/>
                    <a:pt x="129" y="103"/>
                    <a:pt x="129" y="103"/>
                  </a:cubicBezTo>
                  <a:cubicBezTo>
                    <a:pt x="127" y="105"/>
                    <a:pt x="127" y="105"/>
                    <a:pt x="127" y="105"/>
                  </a:cubicBezTo>
                  <a:cubicBezTo>
                    <a:pt x="127" y="108"/>
                    <a:pt x="127" y="108"/>
                    <a:pt x="127" y="108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4" y="114"/>
                    <a:pt x="124" y="114"/>
                    <a:pt x="124" y="114"/>
                  </a:cubicBezTo>
                  <a:cubicBezTo>
                    <a:pt x="121" y="115"/>
                    <a:pt x="121" y="115"/>
                    <a:pt x="121" y="115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25" y="129"/>
                    <a:pt x="125" y="129"/>
                    <a:pt x="125" y="129"/>
                  </a:cubicBezTo>
                  <a:cubicBezTo>
                    <a:pt x="126" y="130"/>
                    <a:pt x="126" y="130"/>
                    <a:pt x="126" y="130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2"/>
                    <a:pt x="128" y="132"/>
                    <a:pt x="128" y="132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8" y="135"/>
                    <a:pt x="128" y="135"/>
                    <a:pt x="128" y="135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7" y="139"/>
                    <a:pt x="127" y="139"/>
                    <a:pt x="127" y="139"/>
                  </a:cubicBezTo>
                  <a:cubicBezTo>
                    <a:pt x="125" y="138"/>
                    <a:pt x="125" y="138"/>
                    <a:pt x="125" y="138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19" y="139"/>
                    <a:pt x="118" y="139"/>
                  </a:cubicBezTo>
                  <a:cubicBezTo>
                    <a:pt x="118" y="139"/>
                    <a:pt x="117" y="139"/>
                    <a:pt x="117" y="139"/>
                  </a:cubicBezTo>
                  <a:cubicBezTo>
                    <a:pt x="117" y="139"/>
                    <a:pt x="115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99" y="129"/>
                    <a:pt x="99" y="129"/>
                    <a:pt x="99" y="129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93" y="124"/>
                    <a:pt x="93" y="124"/>
                    <a:pt x="93" y="124"/>
                  </a:cubicBezTo>
                  <a:cubicBezTo>
                    <a:pt x="93" y="121"/>
                    <a:pt x="87" y="126"/>
                    <a:pt x="89" y="120"/>
                  </a:cubicBezTo>
                  <a:cubicBezTo>
                    <a:pt x="89" y="120"/>
                    <a:pt x="89" y="119"/>
                    <a:pt x="89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18"/>
                    <a:pt x="87" y="116"/>
                    <a:pt x="87" y="116"/>
                  </a:cubicBezTo>
                  <a:cubicBezTo>
                    <a:pt x="81" y="113"/>
                    <a:pt x="80" y="110"/>
                    <a:pt x="7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3" y="95"/>
                    <a:pt x="61" y="94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2" y="53"/>
                    <a:pt x="21" y="53"/>
                    <a:pt x="21" y="52"/>
                  </a:cubicBezTo>
                  <a:cubicBezTo>
                    <a:pt x="20" y="52"/>
                    <a:pt x="18" y="51"/>
                    <a:pt x="19" y="50"/>
                  </a:cubicBezTo>
                  <a:cubicBezTo>
                    <a:pt x="19" y="49"/>
                    <a:pt x="18" y="48"/>
                    <a:pt x="18" y="46"/>
                  </a:cubicBezTo>
                  <a:cubicBezTo>
                    <a:pt x="18" y="45"/>
                    <a:pt x="18" y="44"/>
                    <a:pt x="17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3"/>
                    <a:pt x="14" y="43"/>
                    <a:pt x="14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3"/>
                    <a:pt x="14" y="41"/>
                    <a:pt x="14" y="3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5"/>
                    <a:pt x="8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1"/>
                    <a:pt x="2" y="29"/>
                  </a:cubicBezTo>
                  <a:cubicBezTo>
                    <a:pt x="4" y="27"/>
                    <a:pt x="2" y="26"/>
                    <a:pt x="2" y="2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1" y="11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8" y="7"/>
                    <a:pt x="8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2" y="16"/>
                    <a:pt x="23" y="16"/>
                  </a:cubicBezTo>
                  <a:cubicBezTo>
                    <a:pt x="23" y="15"/>
                    <a:pt x="23" y="13"/>
                    <a:pt x="23" y="13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8" y="5"/>
                    <a:pt x="39" y="5"/>
                  </a:cubicBezTo>
                  <a:cubicBezTo>
                    <a:pt x="39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9" y="7"/>
                    <a:pt x="79" y="7"/>
                    <a:pt x="80" y="6"/>
                  </a:cubicBezTo>
                  <a:cubicBezTo>
                    <a:pt x="80" y="6"/>
                    <a:pt x="83" y="6"/>
                    <a:pt x="83" y="6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6" y="5"/>
                    <a:pt x="88" y="5"/>
                    <a:pt x="88" y="5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91" y="3"/>
                    <a:pt x="91" y="3"/>
                    <a:pt x="92" y="3"/>
                  </a:cubicBezTo>
                  <a:cubicBezTo>
                    <a:pt x="93" y="3"/>
                    <a:pt x="94" y="2"/>
                    <a:pt x="94" y="2"/>
                  </a:cubicBezTo>
                  <a:cubicBezTo>
                    <a:pt x="94" y="2"/>
                    <a:pt x="95" y="3"/>
                    <a:pt x="95" y="3"/>
                  </a:cubicBezTo>
                  <a:cubicBezTo>
                    <a:pt x="95" y="3"/>
                    <a:pt x="96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1" y="3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6" y="3"/>
                    <a:pt x="107" y="3"/>
                  </a:cubicBezTo>
                  <a:cubicBezTo>
                    <a:pt x="109" y="3"/>
                    <a:pt x="110" y="3"/>
                    <a:pt x="111" y="3"/>
                  </a:cubicBezTo>
                  <a:cubicBezTo>
                    <a:pt x="113" y="3"/>
                    <a:pt x="114" y="5"/>
                    <a:pt x="114" y="5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7" y="8"/>
                    <a:pt x="118" y="10"/>
                    <a:pt x="118" y="11"/>
                  </a:cubicBezTo>
                  <a:cubicBezTo>
                    <a:pt x="119" y="12"/>
                    <a:pt x="119" y="13"/>
                    <a:pt x="119" y="13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0" y="13"/>
                    <a:pt x="127" y="16"/>
                    <a:pt x="128" y="16"/>
                  </a:cubicBezTo>
                  <a:cubicBezTo>
                    <a:pt x="128" y="16"/>
                    <a:pt x="129" y="16"/>
                    <a:pt x="129" y="16"/>
                  </a:cubicBezTo>
                  <a:cubicBezTo>
                    <a:pt x="129" y="14"/>
                    <a:pt x="128" y="13"/>
                    <a:pt x="130" y="12"/>
                  </a:cubicBezTo>
                  <a:cubicBezTo>
                    <a:pt x="131" y="12"/>
                    <a:pt x="132" y="14"/>
                    <a:pt x="132" y="12"/>
                  </a:cubicBezTo>
                  <a:cubicBezTo>
                    <a:pt x="132" y="10"/>
                    <a:pt x="133" y="11"/>
                    <a:pt x="132" y="9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6" name="Freeform 63"/>
            <p:cNvSpPr>
              <a:spLocks noEditPoints="1"/>
            </p:cNvSpPr>
            <p:nvPr/>
          </p:nvSpPr>
          <p:spPr bwMode="auto">
            <a:xfrm>
              <a:off x="8713753" y="1597901"/>
              <a:ext cx="258885" cy="297190"/>
            </a:xfrm>
            <a:custGeom>
              <a:avLst/>
              <a:gdLst>
                <a:gd name="T0" fmla="*/ 71 w 141"/>
                <a:gd name="T1" fmla="*/ 5 h 167"/>
                <a:gd name="T2" fmla="*/ 67 w 141"/>
                <a:gd name="T3" fmla="*/ 47 h 167"/>
                <a:gd name="T4" fmla="*/ 87 w 141"/>
                <a:gd name="T5" fmla="*/ 73 h 167"/>
                <a:gd name="T6" fmla="*/ 76 w 141"/>
                <a:gd name="T7" fmla="*/ 89 h 167"/>
                <a:gd name="T8" fmla="*/ 66 w 141"/>
                <a:gd name="T9" fmla="*/ 95 h 167"/>
                <a:gd name="T10" fmla="*/ 60 w 141"/>
                <a:gd name="T11" fmla="*/ 106 h 167"/>
                <a:gd name="T12" fmla="*/ 51 w 141"/>
                <a:gd name="T13" fmla="*/ 115 h 167"/>
                <a:gd name="T14" fmla="*/ 47 w 141"/>
                <a:gd name="T15" fmla="*/ 129 h 167"/>
                <a:gd name="T16" fmla="*/ 44 w 141"/>
                <a:gd name="T17" fmla="*/ 146 h 167"/>
                <a:gd name="T18" fmla="*/ 36 w 141"/>
                <a:gd name="T19" fmla="*/ 157 h 167"/>
                <a:gd name="T20" fmla="*/ 17 w 141"/>
                <a:gd name="T21" fmla="*/ 140 h 167"/>
                <a:gd name="T22" fmla="*/ 4 w 141"/>
                <a:gd name="T23" fmla="*/ 120 h 167"/>
                <a:gd name="T24" fmla="*/ 8 w 141"/>
                <a:gd name="T25" fmla="*/ 95 h 167"/>
                <a:gd name="T26" fmla="*/ 6 w 141"/>
                <a:gd name="T27" fmla="*/ 60 h 167"/>
                <a:gd name="T28" fmla="*/ 18 w 141"/>
                <a:gd name="T29" fmla="*/ 62 h 167"/>
                <a:gd name="T30" fmla="*/ 24 w 141"/>
                <a:gd name="T31" fmla="*/ 44 h 167"/>
                <a:gd name="T32" fmla="*/ 25 w 141"/>
                <a:gd name="T33" fmla="*/ 54 h 167"/>
                <a:gd name="T34" fmla="*/ 33 w 141"/>
                <a:gd name="T35" fmla="*/ 60 h 167"/>
                <a:gd name="T36" fmla="*/ 36 w 141"/>
                <a:gd name="T37" fmla="*/ 56 h 167"/>
                <a:gd name="T38" fmla="*/ 47 w 141"/>
                <a:gd name="T39" fmla="*/ 40 h 167"/>
                <a:gd name="T40" fmla="*/ 34 w 141"/>
                <a:gd name="T41" fmla="*/ 40 h 167"/>
                <a:gd name="T42" fmla="*/ 18 w 141"/>
                <a:gd name="T43" fmla="*/ 46 h 167"/>
                <a:gd name="T44" fmla="*/ 17 w 141"/>
                <a:gd name="T45" fmla="*/ 59 h 167"/>
                <a:gd name="T46" fmla="*/ 5 w 141"/>
                <a:gd name="T47" fmla="*/ 51 h 167"/>
                <a:gd name="T48" fmla="*/ 24 w 141"/>
                <a:gd name="T49" fmla="*/ 33 h 167"/>
                <a:gd name="T50" fmla="*/ 11 w 141"/>
                <a:gd name="T51" fmla="*/ 144 h 167"/>
                <a:gd name="T52" fmla="*/ 68 w 141"/>
                <a:gd name="T53" fmla="*/ 112 h 167"/>
                <a:gd name="T54" fmla="*/ 68 w 141"/>
                <a:gd name="T55" fmla="*/ 112 h 167"/>
                <a:gd name="T56" fmla="*/ 107 w 141"/>
                <a:gd name="T57" fmla="*/ 153 h 167"/>
                <a:gd name="T58" fmla="*/ 105 w 141"/>
                <a:gd name="T59" fmla="*/ 151 h 167"/>
                <a:gd name="T60" fmla="*/ 128 w 141"/>
                <a:gd name="T61" fmla="*/ 143 h 167"/>
                <a:gd name="T62" fmla="*/ 124 w 141"/>
                <a:gd name="T63" fmla="*/ 138 h 167"/>
                <a:gd name="T64" fmla="*/ 132 w 141"/>
                <a:gd name="T65" fmla="*/ 124 h 167"/>
                <a:gd name="T66" fmla="*/ 139 w 141"/>
                <a:gd name="T67" fmla="*/ 110 h 167"/>
                <a:gd name="T68" fmla="*/ 133 w 141"/>
                <a:gd name="T69" fmla="*/ 87 h 167"/>
                <a:gd name="T70" fmla="*/ 119 w 141"/>
                <a:gd name="T71" fmla="*/ 97 h 167"/>
                <a:gd name="T72" fmla="*/ 111 w 141"/>
                <a:gd name="T73" fmla="*/ 108 h 167"/>
                <a:gd name="T74" fmla="*/ 113 w 141"/>
                <a:gd name="T75" fmla="*/ 95 h 167"/>
                <a:gd name="T76" fmla="*/ 105 w 141"/>
                <a:gd name="T77" fmla="*/ 99 h 167"/>
                <a:gd name="T78" fmla="*/ 88 w 141"/>
                <a:gd name="T79" fmla="*/ 108 h 167"/>
                <a:gd name="T80" fmla="*/ 96 w 141"/>
                <a:gd name="T81" fmla="*/ 127 h 167"/>
                <a:gd name="T82" fmla="*/ 112 w 141"/>
                <a:gd name="T83" fmla="*/ 136 h 167"/>
                <a:gd name="T84" fmla="*/ 125 w 141"/>
                <a:gd name="T85" fmla="*/ 147 h 167"/>
                <a:gd name="T86" fmla="*/ 132 w 141"/>
                <a:gd name="T87" fmla="*/ 149 h 167"/>
                <a:gd name="T88" fmla="*/ 128 w 141"/>
                <a:gd name="T89" fmla="*/ 147 h 167"/>
                <a:gd name="T90" fmla="*/ 111 w 141"/>
                <a:gd name="T91" fmla="*/ 154 h 167"/>
                <a:gd name="T92" fmla="*/ 93 w 141"/>
                <a:gd name="T93" fmla="*/ 154 h 167"/>
                <a:gd name="T94" fmla="*/ 106 w 141"/>
                <a:gd name="T95" fmla="*/ 167 h 167"/>
                <a:gd name="T96" fmla="*/ 77 w 141"/>
                <a:gd name="T97" fmla="*/ 121 h 167"/>
                <a:gd name="T98" fmla="*/ 52 w 141"/>
                <a:gd name="T99" fmla="*/ 119 h 167"/>
                <a:gd name="T100" fmla="*/ 61 w 141"/>
                <a:gd name="T101" fmla="*/ 139 h 167"/>
                <a:gd name="T102" fmla="*/ 83 w 141"/>
                <a:gd name="T103" fmla="*/ 143 h 167"/>
                <a:gd name="T104" fmla="*/ 84 w 141"/>
                <a:gd name="T105" fmla="*/ 120 h 167"/>
                <a:gd name="T106" fmla="*/ 74 w 141"/>
                <a:gd name="T107" fmla="*/ 115 h 167"/>
                <a:gd name="T108" fmla="*/ 78 w 141"/>
                <a:gd name="T109" fmla="*/ 99 h 167"/>
                <a:gd name="T110" fmla="*/ 75 w 141"/>
                <a:gd name="T111" fmla="*/ 107 h 167"/>
                <a:gd name="T112" fmla="*/ 89 w 141"/>
                <a:gd name="T113" fmla="*/ 142 h 167"/>
                <a:gd name="T114" fmla="*/ 80 w 141"/>
                <a:gd name="T115" fmla="*/ 157 h 167"/>
                <a:gd name="T116" fmla="*/ 66 w 141"/>
                <a:gd name="T117" fmla="*/ 150 h 167"/>
                <a:gd name="T118" fmla="*/ 67 w 141"/>
                <a:gd name="T119" fmla="*/ 150 h 167"/>
                <a:gd name="T120" fmla="*/ 61 w 141"/>
                <a:gd name="T121" fmla="*/ 155 h 167"/>
                <a:gd name="T122" fmla="*/ 83 w 141"/>
                <a:gd name="T123" fmla="*/ 25 h 167"/>
                <a:gd name="T124" fmla="*/ 85 w 141"/>
                <a:gd name="T125" fmla="*/ 2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1" h="167">
                  <a:moveTo>
                    <a:pt x="38" y="33"/>
                  </a:moveTo>
                  <a:cubicBezTo>
                    <a:pt x="44" y="30"/>
                    <a:pt x="44" y="30"/>
                    <a:pt x="44" y="30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7"/>
                    <a:pt x="65" y="6"/>
                    <a:pt x="66" y="6"/>
                  </a:cubicBezTo>
                  <a:cubicBezTo>
                    <a:pt x="67" y="5"/>
                    <a:pt x="73" y="0"/>
                    <a:pt x="73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3"/>
                    <a:pt x="76" y="25"/>
                    <a:pt x="75" y="26"/>
                  </a:cubicBezTo>
                  <a:cubicBezTo>
                    <a:pt x="73" y="27"/>
                    <a:pt x="71" y="30"/>
                    <a:pt x="71" y="30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73" y="66"/>
                    <a:pt x="75" y="66"/>
                    <a:pt x="76" y="66"/>
                  </a:cubicBezTo>
                  <a:cubicBezTo>
                    <a:pt x="77" y="66"/>
                    <a:pt x="80" y="65"/>
                    <a:pt x="81" y="65"/>
                  </a:cubicBezTo>
                  <a:cubicBezTo>
                    <a:pt x="82" y="65"/>
                    <a:pt x="84" y="66"/>
                    <a:pt x="84" y="66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7" y="73"/>
                    <a:pt x="86" y="75"/>
                    <a:pt x="86" y="76"/>
                  </a:cubicBezTo>
                  <a:cubicBezTo>
                    <a:pt x="85" y="77"/>
                    <a:pt x="84" y="79"/>
                    <a:pt x="84" y="79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1"/>
                    <a:pt x="77" y="82"/>
                  </a:cubicBezTo>
                  <a:cubicBezTo>
                    <a:pt x="76" y="82"/>
                    <a:pt x="75" y="84"/>
                    <a:pt x="75" y="84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7" y="89"/>
                    <a:pt x="76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0" y="79"/>
                    <a:pt x="69" y="79"/>
                    <a:pt x="68" y="80"/>
                  </a:cubicBezTo>
                  <a:cubicBezTo>
                    <a:pt x="68" y="81"/>
                    <a:pt x="67" y="85"/>
                    <a:pt x="67" y="85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7" y="90"/>
                    <a:pt x="67" y="91"/>
                  </a:cubicBezTo>
                  <a:cubicBezTo>
                    <a:pt x="67" y="92"/>
                    <a:pt x="66" y="93"/>
                    <a:pt x="66" y="93"/>
                  </a:cubicBezTo>
                  <a:cubicBezTo>
                    <a:pt x="66" y="93"/>
                    <a:pt x="66" y="94"/>
                    <a:pt x="66" y="95"/>
                  </a:cubicBezTo>
                  <a:cubicBezTo>
                    <a:pt x="66" y="95"/>
                    <a:pt x="67" y="97"/>
                    <a:pt x="67" y="98"/>
                  </a:cubicBezTo>
                  <a:cubicBezTo>
                    <a:pt x="67" y="98"/>
                    <a:pt x="67" y="99"/>
                    <a:pt x="66" y="99"/>
                  </a:cubicBezTo>
                  <a:cubicBezTo>
                    <a:pt x="66" y="100"/>
                    <a:pt x="66" y="100"/>
                    <a:pt x="66" y="101"/>
                  </a:cubicBezTo>
                  <a:cubicBezTo>
                    <a:pt x="65" y="101"/>
                    <a:pt x="64" y="102"/>
                    <a:pt x="64" y="102"/>
                  </a:cubicBezTo>
                  <a:cubicBezTo>
                    <a:pt x="64" y="102"/>
                    <a:pt x="62" y="103"/>
                    <a:pt x="62" y="103"/>
                  </a:cubicBezTo>
                  <a:cubicBezTo>
                    <a:pt x="62" y="103"/>
                    <a:pt x="61" y="102"/>
                    <a:pt x="60" y="102"/>
                  </a:cubicBezTo>
                  <a:cubicBezTo>
                    <a:pt x="59" y="102"/>
                    <a:pt x="59" y="101"/>
                    <a:pt x="58" y="102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1" y="106"/>
                    <a:pt x="61" y="107"/>
                  </a:cubicBezTo>
                  <a:cubicBezTo>
                    <a:pt x="60" y="108"/>
                    <a:pt x="59" y="109"/>
                    <a:pt x="59" y="109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5" y="112"/>
                    <a:pt x="53" y="111"/>
                    <a:pt x="53" y="112"/>
                  </a:cubicBezTo>
                  <a:cubicBezTo>
                    <a:pt x="52" y="112"/>
                    <a:pt x="51" y="112"/>
                    <a:pt x="51" y="112"/>
                  </a:cubicBezTo>
                  <a:cubicBezTo>
                    <a:pt x="51" y="113"/>
                    <a:pt x="53" y="115"/>
                    <a:pt x="53" y="115"/>
                  </a:cubicBezTo>
                  <a:cubicBezTo>
                    <a:pt x="49" y="111"/>
                    <a:pt x="49" y="111"/>
                    <a:pt x="49" y="111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8" y="121"/>
                    <a:pt x="47" y="121"/>
                  </a:cubicBezTo>
                  <a:cubicBezTo>
                    <a:pt x="47" y="121"/>
                    <a:pt x="44" y="121"/>
                    <a:pt x="44" y="121"/>
                  </a:cubicBezTo>
                  <a:cubicBezTo>
                    <a:pt x="45" y="122"/>
                    <a:pt x="45" y="122"/>
                    <a:pt x="45" y="122"/>
                  </a:cubicBezTo>
                  <a:cubicBezTo>
                    <a:pt x="47" y="123"/>
                    <a:pt x="47" y="123"/>
                    <a:pt x="47" y="123"/>
                  </a:cubicBezTo>
                  <a:cubicBezTo>
                    <a:pt x="47" y="123"/>
                    <a:pt x="48" y="122"/>
                    <a:pt x="48" y="123"/>
                  </a:cubicBezTo>
                  <a:cubicBezTo>
                    <a:pt x="47" y="123"/>
                    <a:pt x="47" y="123"/>
                    <a:pt x="47" y="124"/>
                  </a:cubicBezTo>
                  <a:cubicBezTo>
                    <a:pt x="47" y="126"/>
                    <a:pt x="47" y="129"/>
                    <a:pt x="47" y="129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50" y="133"/>
                    <a:pt x="50" y="133"/>
                    <a:pt x="50" y="134"/>
                  </a:cubicBezTo>
                  <a:cubicBezTo>
                    <a:pt x="50" y="134"/>
                    <a:pt x="50" y="135"/>
                    <a:pt x="50" y="135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7"/>
                    <a:pt x="49" y="138"/>
                    <a:pt x="48" y="138"/>
                  </a:cubicBezTo>
                  <a:cubicBezTo>
                    <a:pt x="48" y="138"/>
                    <a:pt x="44" y="139"/>
                    <a:pt x="44" y="139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4"/>
                    <a:pt x="45" y="144"/>
                  </a:cubicBezTo>
                  <a:cubicBezTo>
                    <a:pt x="45" y="145"/>
                    <a:pt x="44" y="146"/>
                    <a:pt x="44" y="146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8" y="154"/>
                    <a:pt x="47" y="154"/>
                    <a:pt x="47" y="155"/>
                  </a:cubicBezTo>
                  <a:cubicBezTo>
                    <a:pt x="46" y="155"/>
                    <a:pt x="43" y="157"/>
                    <a:pt x="43" y="157"/>
                  </a:cubicBezTo>
                  <a:cubicBezTo>
                    <a:pt x="43" y="157"/>
                    <a:pt x="41" y="158"/>
                    <a:pt x="40" y="158"/>
                  </a:cubicBezTo>
                  <a:cubicBezTo>
                    <a:pt x="40" y="158"/>
                    <a:pt x="39" y="158"/>
                    <a:pt x="39" y="158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2" y="155"/>
                    <a:pt x="32" y="155"/>
                    <a:pt x="32" y="155"/>
                  </a:cubicBezTo>
                  <a:cubicBezTo>
                    <a:pt x="32" y="155"/>
                    <a:pt x="30" y="154"/>
                    <a:pt x="29" y="154"/>
                  </a:cubicBezTo>
                  <a:cubicBezTo>
                    <a:pt x="28" y="154"/>
                    <a:pt x="23" y="152"/>
                    <a:pt x="23" y="152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49"/>
                    <a:pt x="13" y="147"/>
                    <a:pt x="13" y="147"/>
                  </a:cubicBezTo>
                  <a:cubicBezTo>
                    <a:pt x="13" y="147"/>
                    <a:pt x="16" y="145"/>
                    <a:pt x="16" y="145"/>
                  </a:cubicBezTo>
                  <a:cubicBezTo>
                    <a:pt x="17" y="145"/>
                    <a:pt x="17" y="144"/>
                    <a:pt x="17" y="144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17" y="140"/>
                    <a:pt x="17" y="138"/>
                    <a:pt x="17" y="138"/>
                  </a:cubicBezTo>
                  <a:cubicBezTo>
                    <a:pt x="17" y="137"/>
                    <a:pt x="18" y="136"/>
                    <a:pt x="18" y="136"/>
                  </a:cubicBezTo>
                  <a:cubicBezTo>
                    <a:pt x="18" y="136"/>
                    <a:pt x="18" y="133"/>
                    <a:pt x="17" y="132"/>
                  </a:cubicBezTo>
                  <a:cubicBezTo>
                    <a:pt x="17" y="130"/>
                    <a:pt x="17" y="128"/>
                    <a:pt x="17" y="128"/>
                  </a:cubicBezTo>
                  <a:cubicBezTo>
                    <a:pt x="15" y="125"/>
                    <a:pt x="15" y="125"/>
                    <a:pt x="15" y="125"/>
                  </a:cubicBezTo>
                  <a:cubicBezTo>
                    <a:pt x="15" y="125"/>
                    <a:pt x="14" y="125"/>
                    <a:pt x="12" y="124"/>
                  </a:cubicBezTo>
                  <a:cubicBezTo>
                    <a:pt x="10" y="123"/>
                    <a:pt x="7" y="122"/>
                    <a:pt x="7" y="122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6" y="118"/>
                    <a:pt x="4" y="118"/>
                    <a:pt x="4" y="119"/>
                  </a:cubicBezTo>
                  <a:cubicBezTo>
                    <a:pt x="4" y="119"/>
                    <a:pt x="4" y="120"/>
                    <a:pt x="4" y="120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19"/>
                    <a:pt x="0" y="116"/>
                    <a:pt x="0" y="115"/>
                  </a:cubicBezTo>
                  <a:cubicBezTo>
                    <a:pt x="1" y="115"/>
                    <a:pt x="2" y="114"/>
                    <a:pt x="2" y="113"/>
                  </a:cubicBezTo>
                  <a:cubicBezTo>
                    <a:pt x="3" y="112"/>
                    <a:pt x="4" y="110"/>
                    <a:pt x="4" y="109"/>
                  </a:cubicBezTo>
                  <a:cubicBezTo>
                    <a:pt x="4" y="109"/>
                    <a:pt x="4" y="105"/>
                    <a:pt x="4" y="105"/>
                  </a:cubicBezTo>
                  <a:cubicBezTo>
                    <a:pt x="4" y="105"/>
                    <a:pt x="3" y="104"/>
                    <a:pt x="4" y="104"/>
                  </a:cubicBezTo>
                  <a:cubicBezTo>
                    <a:pt x="5" y="104"/>
                    <a:pt x="4" y="104"/>
                    <a:pt x="5" y="104"/>
                  </a:cubicBezTo>
                  <a:cubicBezTo>
                    <a:pt x="6" y="103"/>
                    <a:pt x="9" y="101"/>
                    <a:pt x="9" y="101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99"/>
                    <a:pt x="8" y="97"/>
                    <a:pt x="8" y="96"/>
                  </a:cubicBezTo>
                  <a:cubicBezTo>
                    <a:pt x="8" y="96"/>
                    <a:pt x="8" y="96"/>
                    <a:pt x="8" y="95"/>
                  </a:cubicBezTo>
                  <a:cubicBezTo>
                    <a:pt x="8" y="93"/>
                    <a:pt x="4" y="89"/>
                    <a:pt x="4" y="89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2" y="89"/>
                    <a:pt x="2" y="88"/>
                    <a:pt x="2" y="87"/>
                  </a:cubicBezTo>
                  <a:cubicBezTo>
                    <a:pt x="2" y="87"/>
                    <a:pt x="2" y="84"/>
                    <a:pt x="2" y="84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4"/>
                    <a:pt x="2" y="63"/>
                  </a:cubicBezTo>
                  <a:cubicBezTo>
                    <a:pt x="2" y="63"/>
                    <a:pt x="4" y="59"/>
                    <a:pt x="4" y="5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0"/>
                    <a:pt x="5" y="61"/>
                    <a:pt x="6" y="62"/>
                  </a:cubicBezTo>
                  <a:cubicBezTo>
                    <a:pt x="7" y="62"/>
                    <a:pt x="8" y="62"/>
                    <a:pt x="9" y="62"/>
                  </a:cubicBezTo>
                  <a:cubicBezTo>
                    <a:pt x="9" y="62"/>
                    <a:pt x="10" y="63"/>
                    <a:pt x="10" y="6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6"/>
                    <a:pt x="20" y="66"/>
                  </a:cubicBezTo>
                  <a:cubicBezTo>
                    <a:pt x="20" y="66"/>
                    <a:pt x="19" y="64"/>
                    <a:pt x="19" y="64"/>
                  </a:cubicBezTo>
                  <a:cubicBezTo>
                    <a:pt x="19" y="63"/>
                    <a:pt x="18" y="62"/>
                    <a:pt x="18" y="62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8"/>
                    <a:pt x="22" y="57"/>
                    <a:pt x="21" y="57"/>
                  </a:cubicBezTo>
                  <a:cubicBezTo>
                    <a:pt x="20" y="57"/>
                    <a:pt x="18" y="57"/>
                    <a:pt x="18" y="57"/>
                  </a:cubicBezTo>
                  <a:cubicBezTo>
                    <a:pt x="18" y="57"/>
                    <a:pt x="17" y="56"/>
                    <a:pt x="17" y="56"/>
                  </a:cubicBezTo>
                  <a:cubicBezTo>
                    <a:pt x="17" y="56"/>
                    <a:pt x="16" y="54"/>
                    <a:pt x="16" y="54"/>
                  </a:cubicBezTo>
                  <a:cubicBezTo>
                    <a:pt x="16" y="54"/>
                    <a:pt x="16" y="52"/>
                    <a:pt x="17" y="52"/>
                  </a:cubicBezTo>
                  <a:cubicBezTo>
                    <a:pt x="17" y="51"/>
                    <a:pt x="18" y="48"/>
                    <a:pt x="18" y="48"/>
                  </a:cubicBezTo>
                  <a:cubicBezTo>
                    <a:pt x="18" y="48"/>
                    <a:pt x="17" y="46"/>
                    <a:pt x="19" y="46"/>
                  </a:cubicBezTo>
                  <a:cubicBezTo>
                    <a:pt x="21" y="46"/>
                    <a:pt x="22" y="46"/>
                    <a:pt x="22" y="46"/>
                  </a:cubicBezTo>
                  <a:cubicBezTo>
                    <a:pt x="22" y="46"/>
                    <a:pt x="23" y="44"/>
                    <a:pt x="24" y="44"/>
                  </a:cubicBezTo>
                  <a:cubicBezTo>
                    <a:pt x="24" y="44"/>
                    <a:pt x="25" y="43"/>
                    <a:pt x="25" y="44"/>
                  </a:cubicBezTo>
                  <a:cubicBezTo>
                    <a:pt x="26" y="44"/>
                    <a:pt x="25" y="47"/>
                    <a:pt x="25" y="47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50"/>
                    <a:pt x="24" y="51"/>
                  </a:cubicBezTo>
                  <a:cubicBezTo>
                    <a:pt x="24" y="52"/>
                    <a:pt x="24" y="53"/>
                    <a:pt x="24" y="53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3" y="56"/>
                    <a:pt x="23" y="56"/>
                  </a:cubicBezTo>
                  <a:cubicBezTo>
                    <a:pt x="23" y="57"/>
                    <a:pt x="23" y="58"/>
                    <a:pt x="23" y="58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7"/>
                    <a:pt x="25" y="56"/>
                    <a:pt x="25" y="56"/>
                  </a:cubicBezTo>
                  <a:cubicBezTo>
                    <a:pt x="25" y="56"/>
                    <a:pt x="24" y="55"/>
                    <a:pt x="25" y="54"/>
                  </a:cubicBezTo>
                  <a:cubicBezTo>
                    <a:pt x="26" y="53"/>
                    <a:pt x="26" y="52"/>
                    <a:pt x="27" y="52"/>
                  </a:cubicBezTo>
                  <a:cubicBezTo>
                    <a:pt x="27" y="51"/>
                    <a:pt x="27" y="51"/>
                    <a:pt x="29" y="51"/>
                  </a:cubicBezTo>
                  <a:cubicBezTo>
                    <a:pt x="30" y="51"/>
                    <a:pt x="32" y="53"/>
                    <a:pt x="32" y="53"/>
                  </a:cubicBezTo>
                  <a:cubicBezTo>
                    <a:pt x="32" y="53"/>
                    <a:pt x="33" y="54"/>
                    <a:pt x="32" y="54"/>
                  </a:cubicBezTo>
                  <a:cubicBezTo>
                    <a:pt x="32" y="55"/>
                    <a:pt x="31" y="56"/>
                    <a:pt x="31" y="5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2" y="59"/>
                    <a:pt x="31" y="60"/>
                  </a:cubicBezTo>
                  <a:cubicBezTo>
                    <a:pt x="31" y="60"/>
                    <a:pt x="31" y="61"/>
                    <a:pt x="31" y="61"/>
                  </a:cubicBezTo>
                  <a:cubicBezTo>
                    <a:pt x="31" y="62"/>
                    <a:pt x="28" y="63"/>
                    <a:pt x="31" y="63"/>
                  </a:cubicBezTo>
                  <a:cubicBezTo>
                    <a:pt x="33" y="63"/>
                    <a:pt x="33" y="63"/>
                    <a:pt x="33" y="62"/>
                  </a:cubicBezTo>
                  <a:cubicBezTo>
                    <a:pt x="33" y="62"/>
                    <a:pt x="33" y="60"/>
                    <a:pt x="33" y="60"/>
                  </a:cubicBezTo>
                  <a:cubicBezTo>
                    <a:pt x="33" y="60"/>
                    <a:pt x="34" y="60"/>
                    <a:pt x="34" y="60"/>
                  </a:cubicBezTo>
                  <a:cubicBezTo>
                    <a:pt x="35" y="60"/>
                    <a:pt x="36" y="60"/>
                    <a:pt x="36" y="60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7" y="62"/>
                    <a:pt x="37" y="63"/>
                  </a:cubicBezTo>
                  <a:cubicBezTo>
                    <a:pt x="37" y="63"/>
                    <a:pt x="37" y="64"/>
                    <a:pt x="37" y="64"/>
                  </a:cubicBezTo>
                  <a:cubicBezTo>
                    <a:pt x="37" y="64"/>
                    <a:pt x="39" y="66"/>
                    <a:pt x="39" y="65"/>
                  </a:cubicBezTo>
                  <a:cubicBezTo>
                    <a:pt x="39" y="64"/>
                    <a:pt x="40" y="65"/>
                    <a:pt x="39" y="63"/>
                  </a:cubicBezTo>
                  <a:cubicBezTo>
                    <a:pt x="38" y="62"/>
                    <a:pt x="38" y="60"/>
                    <a:pt x="38" y="60"/>
                  </a:cubicBezTo>
                  <a:cubicBezTo>
                    <a:pt x="38" y="60"/>
                    <a:pt x="38" y="60"/>
                    <a:pt x="38" y="59"/>
                  </a:cubicBezTo>
                  <a:cubicBezTo>
                    <a:pt x="38" y="59"/>
                    <a:pt x="38" y="58"/>
                    <a:pt x="38" y="58"/>
                  </a:cubicBezTo>
                  <a:cubicBezTo>
                    <a:pt x="37" y="57"/>
                    <a:pt x="36" y="57"/>
                    <a:pt x="36" y="56"/>
                  </a:cubicBezTo>
                  <a:cubicBezTo>
                    <a:pt x="36" y="56"/>
                    <a:pt x="33" y="53"/>
                    <a:pt x="33" y="53"/>
                  </a:cubicBezTo>
                  <a:cubicBezTo>
                    <a:pt x="33" y="53"/>
                    <a:pt x="33" y="52"/>
                    <a:pt x="33" y="51"/>
                  </a:cubicBezTo>
                  <a:cubicBezTo>
                    <a:pt x="33" y="49"/>
                    <a:pt x="33" y="48"/>
                    <a:pt x="33" y="47"/>
                  </a:cubicBezTo>
                  <a:cubicBezTo>
                    <a:pt x="33" y="47"/>
                    <a:pt x="34" y="45"/>
                    <a:pt x="34" y="45"/>
                  </a:cubicBezTo>
                  <a:cubicBezTo>
                    <a:pt x="34" y="45"/>
                    <a:pt x="34" y="43"/>
                    <a:pt x="35" y="42"/>
                  </a:cubicBezTo>
                  <a:cubicBezTo>
                    <a:pt x="36" y="42"/>
                    <a:pt x="35" y="41"/>
                    <a:pt x="36" y="41"/>
                  </a:cubicBezTo>
                  <a:cubicBezTo>
                    <a:pt x="38" y="40"/>
                    <a:pt x="37" y="40"/>
                    <a:pt x="39" y="40"/>
                  </a:cubicBezTo>
                  <a:cubicBezTo>
                    <a:pt x="40" y="40"/>
                    <a:pt x="42" y="41"/>
                    <a:pt x="43" y="41"/>
                  </a:cubicBezTo>
                  <a:cubicBezTo>
                    <a:pt x="43" y="41"/>
                    <a:pt x="46" y="42"/>
                    <a:pt x="46" y="42"/>
                  </a:cubicBezTo>
                  <a:cubicBezTo>
                    <a:pt x="46" y="42"/>
                    <a:pt x="46" y="41"/>
                    <a:pt x="46" y="41"/>
                  </a:cubicBezTo>
                  <a:cubicBezTo>
                    <a:pt x="47" y="41"/>
                    <a:pt x="47" y="39"/>
                    <a:pt x="47" y="40"/>
                  </a:cubicBezTo>
                  <a:cubicBezTo>
                    <a:pt x="48" y="40"/>
                    <a:pt x="48" y="41"/>
                    <a:pt x="49" y="40"/>
                  </a:cubicBezTo>
                  <a:cubicBezTo>
                    <a:pt x="50" y="39"/>
                    <a:pt x="50" y="38"/>
                    <a:pt x="50" y="38"/>
                  </a:cubicBezTo>
                  <a:cubicBezTo>
                    <a:pt x="50" y="38"/>
                    <a:pt x="51" y="38"/>
                    <a:pt x="52" y="37"/>
                  </a:cubicBezTo>
                  <a:cubicBezTo>
                    <a:pt x="52" y="37"/>
                    <a:pt x="51" y="36"/>
                    <a:pt x="50" y="36"/>
                  </a:cubicBezTo>
                  <a:cubicBezTo>
                    <a:pt x="50" y="36"/>
                    <a:pt x="48" y="36"/>
                    <a:pt x="47" y="37"/>
                  </a:cubicBezTo>
                  <a:cubicBezTo>
                    <a:pt x="46" y="37"/>
                    <a:pt x="47" y="37"/>
                    <a:pt x="45" y="37"/>
                  </a:cubicBezTo>
                  <a:cubicBezTo>
                    <a:pt x="44" y="38"/>
                    <a:pt x="44" y="38"/>
                    <a:pt x="42" y="38"/>
                  </a:cubicBezTo>
                  <a:cubicBezTo>
                    <a:pt x="40" y="38"/>
                    <a:pt x="40" y="38"/>
                    <a:pt x="39" y="39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5" y="40"/>
                    <a:pt x="34" y="40"/>
                  </a:cubicBezTo>
                  <a:cubicBezTo>
                    <a:pt x="34" y="40"/>
                    <a:pt x="33" y="39"/>
                    <a:pt x="33" y="39"/>
                  </a:cubicBezTo>
                  <a:cubicBezTo>
                    <a:pt x="33" y="39"/>
                    <a:pt x="33" y="39"/>
                    <a:pt x="32" y="39"/>
                  </a:cubicBezTo>
                  <a:cubicBezTo>
                    <a:pt x="31" y="39"/>
                    <a:pt x="30" y="40"/>
                    <a:pt x="30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40"/>
                    <a:pt x="27" y="40"/>
                    <a:pt x="26" y="40"/>
                  </a:cubicBezTo>
                  <a:cubicBezTo>
                    <a:pt x="26" y="41"/>
                    <a:pt x="24" y="41"/>
                    <a:pt x="24" y="41"/>
                  </a:cubicBezTo>
                  <a:cubicBezTo>
                    <a:pt x="24" y="41"/>
                    <a:pt x="24" y="41"/>
                    <a:pt x="23" y="41"/>
                  </a:cubicBezTo>
                  <a:cubicBezTo>
                    <a:pt x="23" y="42"/>
                    <a:pt x="24" y="42"/>
                    <a:pt x="23" y="43"/>
                  </a:cubicBezTo>
                  <a:cubicBezTo>
                    <a:pt x="22" y="43"/>
                    <a:pt x="20" y="43"/>
                    <a:pt x="20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4" y="54"/>
                  </a:cubicBezTo>
                  <a:cubicBezTo>
                    <a:pt x="14" y="54"/>
                    <a:pt x="14" y="55"/>
                    <a:pt x="14" y="55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1"/>
                    <a:pt x="15" y="62"/>
                    <a:pt x="14" y="62"/>
                  </a:cubicBezTo>
                  <a:cubicBezTo>
                    <a:pt x="14" y="62"/>
                    <a:pt x="13" y="61"/>
                    <a:pt x="13" y="61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7"/>
                    <a:pt x="8" y="56"/>
                    <a:pt x="8" y="56"/>
                  </a:cubicBezTo>
                  <a:cubicBezTo>
                    <a:pt x="8" y="55"/>
                    <a:pt x="7" y="54"/>
                    <a:pt x="7" y="54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1"/>
                    <a:pt x="5" y="51"/>
                    <a:pt x="6" y="51"/>
                  </a:cubicBezTo>
                  <a:cubicBezTo>
                    <a:pt x="6" y="50"/>
                    <a:pt x="6" y="50"/>
                    <a:pt x="7" y="49"/>
                  </a:cubicBezTo>
                  <a:cubicBezTo>
                    <a:pt x="7" y="48"/>
                    <a:pt x="9" y="46"/>
                    <a:pt x="9" y="46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2" y="35"/>
                    <a:pt x="22" y="35"/>
                  </a:cubicBezTo>
                  <a:cubicBezTo>
                    <a:pt x="23" y="34"/>
                    <a:pt x="24" y="33"/>
                    <a:pt x="24" y="33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8" y="33"/>
                    <a:pt x="38" y="33"/>
                    <a:pt x="38" y="33"/>
                  </a:cubicBezTo>
                  <a:close/>
                  <a:moveTo>
                    <a:pt x="16" y="139"/>
                  </a:moveTo>
                  <a:cubicBezTo>
                    <a:pt x="16" y="139"/>
                    <a:pt x="16" y="139"/>
                    <a:pt x="16" y="139"/>
                  </a:cubicBezTo>
                  <a:cubicBezTo>
                    <a:pt x="16" y="139"/>
                    <a:pt x="14" y="138"/>
                    <a:pt x="14" y="138"/>
                  </a:cubicBezTo>
                  <a:cubicBezTo>
                    <a:pt x="14" y="139"/>
                    <a:pt x="13" y="140"/>
                    <a:pt x="13" y="140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7"/>
                    <a:pt x="8" y="148"/>
                    <a:pt x="9" y="148"/>
                  </a:cubicBezTo>
                  <a:cubicBezTo>
                    <a:pt x="10" y="148"/>
                    <a:pt x="11" y="148"/>
                    <a:pt x="11" y="148"/>
                  </a:cubicBezTo>
                  <a:cubicBezTo>
                    <a:pt x="11" y="147"/>
                    <a:pt x="12" y="146"/>
                    <a:pt x="12" y="146"/>
                  </a:cubicBezTo>
                  <a:cubicBezTo>
                    <a:pt x="12" y="146"/>
                    <a:pt x="13" y="145"/>
                    <a:pt x="13" y="145"/>
                  </a:cubicBezTo>
                  <a:cubicBezTo>
                    <a:pt x="14" y="145"/>
                    <a:pt x="16" y="145"/>
                    <a:pt x="16" y="144"/>
                  </a:cubicBezTo>
                  <a:cubicBezTo>
                    <a:pt x="16" y="143"/>
                    <a:pt x="16" y="142"/>
                    <a:pt x="16" y="142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139"/>
                    <a:pt x="16" y="139"/>
                    <a:pt x="16" y="139"/>
                  </a:cubicBezTo>
                  <a:close/>
                  <a:moveTo>
                    <a:pt x="68" y="112"/>
                  </a:move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9" y="111"/>
                    <a:pt x="69" y="111"/>
                  </a:cubicBezTo>
                  <a:cubicBezTo>
                    <a:pt x="69" y="110"/>
                    <a:pt x="68" y="109"/>
                    <a:pt x="68" y="109"/>
                  </a:cubicBezTo>
                  <a:cubicBezTo>
                    <a:pt x="68" y="108"/>
                    <a:pt x="69" y="108"/>
                    <a:pt x="69" y="108"/>
                  </a:cubicBezTo>
                  <a:cubicBezTo>
                    <a:pt x="69" y="108"/>
                    <a:pt x="69" y="107"/>
                    <a:pt x="69" y="107"/>
                  </a:cubicBezTo>
                  <a:cubicBezTo>
                    <a:pt x="69" y="107"/>
                    <a:pt x="68" y="107"/>
                    <a:pt x="68" y="107"/>
                  </a:cubicBezTo>
                  <a:cubicBezTo>
                    <a:pt x="67" y="107"/>
                    <a:pt x="67" y="108"/>
                    <a:pt x="67" y="108"/>
                  </a:cubicBezTo>
                  <a:cubicBezTo>
                    <a:pt x="67" y="108"/>
                    <a:pt x="67" y="109"/>
                    <a:pt x="67" y="109"/>
                  </a:cubicBezTo>
                  <a:cubicBezTo>
                    <a:pt x="67" y="109"/>
                    <a:pt x="67" y="110"/>
                    <a:pt x="67" y="110"/>
                  </a:cubicBezTo>
                  <a:cubicBezTo>
                    <a:pt x="67" y="110"/>
                    <a:pt x="68" y="112"/>
                    <a:pt x="68" y="112"/>
                  </a:cubicBezTo>
                  <a:close/>
                  <a:moveTo>
                    <a:pt x="95" y="139"/>
                  </a:moveTo>
                  <a:cubicBezTo>
                    <a:pt x="95" y="139"/>
                    <a:pt x="95" y="139"/>
                    <a:pt x="95" y="139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39"/>
                    <a:pt x="96" y="140"/>
                    <a:pt x="96" y="140"/>
                  </a:cubicBezTo>
                  <a:cubicBezTo>
                    <a:pt x="96" y="140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lose/>
                  <a:moveTo>
                    <a:pt x="106" y="152"/>
                  </a:moveTo>
                  <a:cubicBezTo>
                    <a:pt x="106" y="152"/>
                    <a:pt x="106" y="152"/>
                    <a:pt x="106" y="152"/>
                  </a:cubicBezTo>
                  <a:cubicBezTo>
                    <a:pt x="107" y="152"/>
                    <a:pt x="107" y="152"/>
                    <a:pt x="107" y="152"/>
                  </a:cubicBezTo>
                  <a:cubicBezTo>
                    <a:pt x="107" y="153"/>
                    <a:pt x="107" y="153"/>
                    <a:pt x="107" y="153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6" y="152"/>
                    <a:pt x="106" y="152"/>
                    <a:pt x="106" y="152"/>
                  </a:cubicBezTo>
                  <a:close/>
                  <a:moveTo>
                    <a:pt x="103" y="150"/>
                  </a:moveTo>
                  <a:cubicBezTo>
                    <a:pt x="103" y="150"/>
                    <a:pt x="103" y="150"/>
                    <a:pt x="103" y="150"/>
                  </a:cubicBezTo>
                  <a:cubicBezTo>
                    <a:pt x="102" y="149"/>
                    <a:pt x="102" y="149"/>
                    <a:pt x="102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4" y="149"/>
                    <a:pt x="104" y="149"/>
                    <a:pt x="105" y="149"/>
                  </a:cubicBezTo>
                  <a:cubicBezTo>
                    <a:pt x="105" y="149"/>
                    <a:pt x="106" y="150"/>
                    <a:pt x="106" y="150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5" y="150"/>
                    <a:pt x="105" y="151"/>
                    <a:pt x="105" y="151"/>
                  </a:cubicBezTo>
                  <a:cubicBezTo>
                    <a:pt x="104" y="151"/>
                    <a:pt x="103" y="150"/>
                    <a:pt x="103" y="150"/>
                  </a:cubicBezTo>
                  <a:close/>
                  <a:moveTo>
                    <a:pt x="108" y="150"/>
                  </a:moveTo>
                  <a:cubicBezTo>
                    <a:pt x="108" y="150"/>
                    <a:pt x="108" y="150"/>
                    <a:pt x="108" y="150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7"/>
                    <a:pt x="109" y="148"/>
                    <a:pt x="109" y="148"/>
                  </a:cubicBezTo>
                  <a:cubicBezTo>
                    <a:pt x="109" y="148"/>
                    <a:pt x="108" y="149"/>
                    <a:pt x="108" y="149"/>
                  </a:cubicBezTo>
                  <a:cubicBezTo>
                    <a:pt x="108" y="150"/>
                    <a:pt x="108" y="150"/>
                    <a:pt x="108" y="150"/>
                  </a:cubicBezTo>
                  <a:close/>
                  <a:moveTo>
                    <a:pt x="129" y="144"/>
                  </a:moveTo>
                  <a:cubicBezTo>
                    <a:pt x="129" y="144"/>
                    <a:pt x="129" y="144"/>
                    <a:pt x="129" y="144"/>
                  </a:cubicBezTo>
                  <a:cubicBezTo>
                    <a:pt x="128" y="143"/>
                    <a:pt x="128" y="143"/>
                    <a:pt x="128" y="143"/>
                  </a:cubicBezTo>
                  <a:cubicBezTo>
                    <a:pt x="128" y="143"/>
                    <a:pt x="129" y="142"/>
                    <a:pt x="129" y="142"/>
                  </a:cubicBezTo>
                  <a:cubicBezTo>
                    <a:pt x="130" y="142"/>
                    <a:pt x="131" y="142"/>
                    <a:pt x="131" y="142"/>
                  </a:cubicBezTo>
                  <a:cubicBezTo>
                    <a:pt x="129" y="144"/>
                    <a:pt x="129" y="144"/>
                    <a:pt x="129" y="144"/>
                  </a:cubicBezTo>
                  <a:close/>
                  <a:moveTo>
                    <a:pt x="127" y="145"/>
                  </a:moveTo>
                  <a:cubicBezTo>
                    <a:pt x="127" y="145"/>
                    <a:pt x="127" y="145"/>
                    <a:pt x="127" y="145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28" y="141"/>
                    <a:pt x="128" y="141"/>
                    <a:pt x="128" y="141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5" y="138"/>
                    <a:pt x="125" y="138"/>
                  </a:cubicBezTo>
                  <a:cubicBezTo>
                    <a:pt x="125" y="138"/>
                    <a:pt x="124" y="138"/>
                    <a:pt x="124" y="138"/>
                  </a:cubicBezTo>
                  <a:cubicBezTo>
                    <a:pt x="124" y="138"/>
                    <a:pt x="123" y="138"/>
                    <a:pt x="123" y="138"/>
                  </a:cubicBezTo>
                  <a:cubicBezTo>
                    <a:pt x="123" y="138"/>
                    <a:pt x="124" y="137"/>
                    <a:pt x="124" y="137"/>
                  </a:cubicBezTo>
                  <a:cubicBezTo>
                    <a:pt x="124" y="137"/>
                    <a:pt x="124" y="137"/>
                    <a:pt x="125" y="137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6" y="136"/>
                    <a:pt x="128" y="133"/>
                    <a:pt x="130" y="133"/>
                  </a:cubicBezTo>
                  <a:cubicBezTo>
                    <a:pt x="131" y="133"/>
                    <a:pt x="133" y="133"/>
                    <a:pt x="133" y="133"/>
                  </a:cubicBezTo>
                  <a:cubicBezTo>
                    <a:pt x="135" y="131"/>
                    <a:pt x="135" y="131"/>
                    <a:pt x="135" y="131"/>
                  </a:cubicBezTo>
                  <a:cubicBezTo>
                    <a:pt x="135" y="131"/>
                    <a:pt x="135" y="130"/>
                    <a:pt x="135" y="130"/>
                  </a:cubicBezTo>
                  <a:cubicBezTo>
                    <a:pt x="136" y="130"/>
                    <a:pt x="135" y="128"/>
                    <a:pt x="135" y="128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2" y="124"/>
                    <a:pt x="132" y="124"/>
                  </a:cubicBezTo>
                  <a:cubicBezTo>
                    <a:pt x="132" y="124"/>
                    <a:pt x="128" y="122"/>
                    <a:pt x="128" y="122"/>
                  </a:cubicBezTo>
                  <a:cubicBezTo>
                    <a:pt x="128" y="122"/>
                    <a:pt x="128" y="120"/>
                    <a:pt x="127" y="120"/>
                  </a:cubicBezTo>
                  <a:cubicBezTo>
                    <a:pt x="127" y="120"/>
                    <a:pt x="128" y="118"/>
                    <a:pt x="128" y="118"/>
                  </a:cubicBezTo>
                  <a:cubicBezTo>
                    <a:pt x="128" y="118"/>
                    <a:pt x="130" y="115"/>
                    <a:pt x="132" y="114"/>
                  </a:cubicBezTo>
                  <a:cubicBezTo>
                    <a:pt x="133" y="113"/>
                    <a:pt x="134" y="113"/>
                    <a:pt x="134" y="113"/>
                  </a:cubicBezTo>
                  <a:cubicBezTo>
                    <a:pt x="135" y="113"/>
                    <a:pt x="136" y="114"/>
                    <a:pt x="137" y="115"/>
                  </a:cubicBezTo>
                  <a:cubicBezTo>
                    <a:pt x="137" y="115"/>
                    <a:pt x="138" y="115"/>
                    <a:pt x="139" y="115"/>
                  </a:cubicBezTo>
                  <a:cubicBezTo>
                    <a:pt x="140" y="115"/>
                    <a:pt x="141" y="115"/>
                    <a:pt x="141" y="115"/>
                  </a:cubicBezTo>
                  <a:cubicBezTo>
                    <a:pt x="141" y="115"/>
                    <a:pt x="141" y="113"/>
                    <a:pt x="141" y="112"/>
                  </a:cubicBezTo>
                  <a:cubicBezTo>
                    <a:pt x="141" y="111"/>
                    <a:pt x="141" y="112"/>
                    <a:pt x="140" y="111"/>
                  </a:cubicBezTo>
                  <a:cubicBezTo>
                    <a:pt x="140" y="111"/>
                    <a:pt x="139" y="110"/>
                    <a:pt x="139" y="110"/>
                  </a:cubicBezTo>
                  <a:cubicBezTo>
                    <a:pt x="139" y="110"/>
                    <a:pt x="139" y="109"/>
                    <a:pt x="139" y="109"/>
                  </a:cubicBezTo>
                  <a:cubicBezTo>
                    <a:pt x="139" y="109"/>
                    <a:pt x="139" y="108"/>
                    <a:pt x="139" y="107"/>
                  </a:cubicBezTo>
                  <a:cubicBezTo>
                    <a:pt x="139" y="107"/>
                    <a:pt x="139" y="104"/>
                    <a:pt x="139" y="104"/>
                  </a:cubicBezTo>
                  <a:cubicBezTo>
                    <a:pt x="139" y="103"/>
                    <a:pt x="138" y="101"/>
                    <a:pt x="138" y="101"/>
                  </a:cubicBezTo>
                  <a:cubicBezTo>
                    <a:pt x="138" y="100"/>
                    <a:pt x="137" y="99"/>
                    <a:pt x="137" y="99"/>
                  </a:cubicBezTo>
                  <a:cubicBezTo>
                    <a:pt x="136" y="97"/>
                    <a:pt x="136" y="97"/>
                    <a:pt x="136" y="97"/>
                  </a:cubicBezTo>
                  <a:cubicBezTo>
                    <a:pt x="136" y="97"/>
                    <a:pt x="136" y="97"/>
                    <a:pt x="136" y="96"/>
                  </a:cubicBezTo>
                  <a:cubicBezTo>
                    <a:pt x="136" y="94"/>
                    <a:pt x="137" y="92"/>
                    <a:pt x="137" y="92"/>
                  </a:cubicBezTo>
                  <a:cubicBezTo>
                    <a:pt x="138" y="91"/>
                    <a:pt x="138" y="89"/>
                    <a:pt x="138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3" y="87"/>
                    <a:pt x="133" y="87"/>
                  </a:cubicBezTo>
                  <a:cubicBezTo>
                    <a:pt x="133" y="87"/>
                    <a:pt x="132" y="86"/>
                    <a:pt x="132" y="86"/>
                  </a:cubicBezTo>
                  <a:cubicBezTo>
                    <a:pt x="132" y="85"/>
                    <a:pt x="131" y="85"/>
                    <a:pt x="131" y="85"/>
                  </a:cubicBezTo>
                  <a:cubicBezTo>
                    <a:pt x="131" y="85"/>
                    <a:pt x="127" y="86"/>
                    <a:pt x="127" y="86"/>
                  </a:cubicBezTo>
                  <a:cubicBezTo>
                    <a:pt x="127" y="86"/>
                    <a:pt x="125" y="87"/>
                    <a:pt x="124" y="88"/>
                  </a:cubicBezTo>
                  <a:cubicBezTo>
                    <a:pt x="122" y="88"/>
                    <a:pt x="122" y="88"/>
                    <a:pt x="121" y="89"/>
                  </a:cubicBezTo>
                  <a:cubicBezTo>
                    <a:pt x="119" y="90"/>
                    <a:pt x="119" y="91"/>
                    <a:pt x="118" y="92"/>
                  </a:cubicBezTo>
                  <a:cubicBezTo>
                    <a:pt x="117" y="92"/>
                    <a:pt x="116" y="94"/>
                    <a:pt x="116" y="94"/>
                  </a:cubicBezTo>
                  <a:cubicBezTo>
                    <a:pt x="115" y="95"/>
                    <a:pt x="115" y="95"/>
                    <a:pt x="116" y="96"/>
                  </a:cubicBezTo>
                  <a:cubicBezTo>
                    <a:pt x="116" y="97"/>
                    <a:pt x="117" y="96"/>
                    <a:pt x="117" y="96"/>
                  </a:cubicBezTo>
                  <a:cubicBezTo>
                    <a:pt x="117" y="96"/>
                    <a:pt x="118" y="96"/>
                    <a:pt x="119" y="96"/>
                  </a:cubicBezTo>
                  <a:cubicBezTo>
                    <a:pt x="120" y="96"/>
                    <a:pt x="120" y="97"/>
                    <a:pt x="119" y="97"/>
                  </a:cubicBezTo>
                  <a:cubicBezTo>
                    <a:pt x="119" y="97"/>
                    <a:pt x="119" y="98"/>
                    <a:pt x="119" y="98"/>
                  </a:cubicBezTo>
                  <a:cubicBezTo>
                    <a:pt x="119" y="98"/>
                    <a:pt x="119" y="98"/>
                    <a:pt x="118" y="99"/>
                  </a:cubicBezTo>
                  <a:cubicBezTo>
                    <a:pt x="118" y="99"/>
                    <a:pt x="118" y="100"/>
                    <a:pt x="118" y="101"/>
                  </a:cubicBezTo>
                  <a:cubicBezTo>
                    <a:pt x="118" y="102"/>
                    <a:pt x="117" y="102"/>
                    <a:pt x="117" y="102"/>
                  </a:cubicBezTo>
                  <a:cubicBezTo>
                    <a:pt x="116" y="103"/>
                    <a:pt x="116" y="103"/>
                    <a:pt x="115" y="104"/>
                  </a:cubicBezTo>
                  <a:cubicBezTo>
                    <a:pt x="114" y="104"/>
                    <a:pt x="114" y="105"/>
                    <a:pt x="114" y="105"/>
                  </a:cubicBezTo>
                  <a:cubicBezTo>
                    <a:pt x="114" y="106"/>
                    <a:pt x="114" y="106"/>
                    <a:pt x="115" y="107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109"/>
                    <a:pt x="114" y="110"/>
                    <a:pt x="114" y="109"/>
                  </a:cubicBezTo>
                  <a:cubicBezTo>
                    <a:pt x="114" y="109"/>
                    <a:pt x="114" y="108"/>
                    <a:pt x="11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8"/>
                    <a:pt x="111" y="108"/>
                    <a:pt x="110" y="108"/>
                  </a:cubicBezTo>
                  <a:cubicBezTo>
                    <a:pt x="110" y="108"/>
                    <a:pt x="112" y="106"/>
                    <a:pt x="112" y="106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0" y="104"/>
                    <a:pt x="110" y="104"/>
                    <a:pt x="110" y="104"/>
                  </a:cubicBezTo>
                  <a:cubicBezTo>
                    <a:pt x="109" y="104"/>
                    <a:pt x="109" y="104"/>
                    <a:pt x="109" y="104"/>
                  </a:cubicBezTo>
                  <a:cubicBezTo>
                    <a:pt x="110" y="103"/>
                    <a:pt x="110" y="103"/>
                    <a:pt x="110" y="103"/>
                  </a:cubicBezTo>
                  <a:cubicBezTo>
                    <a:pt x="110" y="101"/>
                    <a:pt x="110" y="101"/>
                    <a:pt x="110" y="10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7"/>
                    <a:pt x="112" y="97"/>
                  </a:cubicBezTo>
                  <a:cubicBezTo>
                    <a:pt x="112" y="97"/>
                    <a:pt x="113" y="96"/>
                    <a:pt x="113" y="95"/>
                  </a:cubicBezTo>
                  <a:cubicBezTo>
                    <a:pt x="114" y="95"/>
                    <a:pt x="113" y="94"/>
                    <a:pt x="113" y="94"/>
                  </a:cubicBezTo>
                  <a:cubicBezTo>
                    <a:pt x="111" y="94"/>
                    <a:pt x="111" y="94"/>
                    <a:pt x="111" y="94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6" y="96"/>
                    <a:pt x="105" y="96"/>
                  </a:cubicBezTo>
                  <a:cubicBezTo>
                    <a:pt x="104" y="96"/>
                    <a:pt x="105" y="96"/>
                    <a:pt x="104" y="96"/>
                  </a:cubicBezTo>
                  <a:cubicBezTo>
                    <a:pt x="104" y="95"/>
                    <a:pt x="103" y="95"/>
                    <a:pt x="103" y="95"/>
                  </a:cubicBezTo>
                  <a:cubicBezTo>
                    <a:pt x="103" y="95"/>
                    <a:pt x="101" y="95"/>
                    <a:pt x="101" y="95"/>
                  </a:cubicBezTo>
                  <a:cubicBezTo>
                    <a:pt x="100" y="95"/>
                    <a:pt x="100" y="96"/>
                    <a:pt x="100" y="96"/>
                  </a:cubicBezTo>
                  <a:cubicBezTo>
                    <a:pt x="100" y="96"/>
                    <a:pt x="103" y="97"/>
                    <a:pt x="104" y="98"/>
                  </a:cubicBezTo>
                  <a:cubicBezTo>
                    <a:pt x="104" y="98"/>
                    <a:pt x="105" y="98"/>
                    <a:pt x="105" y="98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5" y="99"/>
                    <a:pt x="104" y="101"/>
                    <a:pt x="103" y="101"/>
                  </a:cubicBezTo>
                  <a:cubicBezTo>
                    <a:pt x="103" y="102"/>
                    <a:pt x="102" y="102"/>
                    <a:pt x="102" y="102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1" y="105"/>
                    <a:pt x="101" y="105"/>
                  </a:cubicBezTo>
                  <a:cubicBezTo>
                    <a:pt x="101" y="105"/>
                    <a:pt x="101" y="107"/>
                    <a:pt x="101" y="107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6" y="108"/>
                    <a:pt x="95" y="108"/>
                    <a:pt x="95" y="108"/>
                  </a:cubicBezTo>
                  <a:cubicBezTo>
                    <a:pt x="94" y="108"/>
                    <a:pt x="94" y="107"/>
                    <a:pt x="94" y="107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89" y="108"/>
                    <a:pt x="88" y="108"/>
                  </a:cubicBezTo>
                  <a:cubicBezTo>
                    <a:pt x="88" y="108"/>
                    <a:pt x="88" y="110"/>
                    <a:pt x="88" y="110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2" y="114"/>
                    <a:pt x="92" y="114"/>
                    <a:pt x="92" y="114"/>
                  </a:cubicBezTo>
                  <a:cubicBezTo>
                    <a:pt x="93" y="115"/>
                    <a:pt x="93" y="115"/>
                    <a:pt x="93" y="115"/>
                  </a:cubicBezTo>
                  <a:cubicBezTo>
                    <a:pt x="94" y="118"/>
                    <a:pt x="94" y="118"/>
                    <a:pt x="94" y="118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1"/>
                    <a:pt x="95" y="122"/>
                    <a:pt x="96" y="123"/>
                  </a:cubicBezTo>
                  <a:cubicBezTo>
                    <a:pt x="96" y="123"/>
                    <a:pt x="96" y="125"/>
                    <a:pt x="96" y="125"/>
                  </a:cubicBezTo>
                  <a:cubicBezTo>
                    <a:pt x="96" y="127"/>
                    <a:pt x="96" y="127"/>
                    <a:pt x="96" y="127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96" y="128"/>
                    <a:pt x="94" y="129"/>
                    <a:pt x="94" y="130"/>
                  </a:cubicBezTo>
                  <a:cubicBezTo>
                    <a:pt x="94" y="130"/>
                    <a:pt x="95" y="130"/>
                    <a:pt x="95" y="130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8" y="134"/>
                    <a:pt x="98" y="134"/>
                    <a:pt x="98" y="134"/>
                  </a:cubicBezTo>
                  <a:cubicBezTo>
                    <a:pt x="98" y="134"/>
                    <a:pt x="97" y="135"/>
                    <a:pt x="97" y="136"/>
                  </a:cubicBezTo>
                  <a:cubicBezTo>
                    <a:pt x="97" y="136"/>
                    <a:pt x="99" y="137"/>
                    <a:pt x="99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8" y="137"/>
                    <a:pt x="109" y="137"/>
                  </a:cubicBezTo>
                  <a:cubicBezTo>
                    <a:pt x="109" y="137"/>
                    <a:pt x="112" y="136"/>
                    <a:pt x="112" y="136"/>
                  </a:cubicBezTo>
                  <a:cubicBezTo>
                    <a:pt x="112" y="136"/>
                    <a:pt x="114" y="138"/>
                    <a:pt x="115" y="138"/>
                  </a:cubicBezTo>
                  <a:cubicBezTo>
                    <a:pt x="116" y="139"/>
                    <a:pt x="115" y="140"/>
                    <a:pt x="115" y="140"/>
                  </a:cubicBezTo>
                  <a:cubicBezTo>
                    <a:pt x="115" y="141"/>
                    <a:pt x="114" y="141"/>
                    <a:pt x="114" y="141"/>
                  </a:cubicBezTo>
                  <a:cubicBezTo>
                    <a:pt x="114" y="141"/>
                    <a:pt x="115" y="144"/>
                    <a:pt x="115" y="144"/>
                  </a:cubicBezTo>
                  <a:cubicBezTo>
                    <a:pt x="116" y="145"/>
                    <a:pt x="116" y="144"/>
                    <a:pt x="116" y="144"/>
                  </a:cubicBezTo>
                  <a:cubicBezTo>
                    <a:pt x="116" y="144"/>
                    <a:pt x="117" y="145"/>
                    <a:pt x="118" y="146"/>
                  </a:cubicBezTo>
                  <a:cubicBezTo>
                    <a:pt x="118" y="147"/>
                    <a:pt x="119" y="147"/>
                    <a:pt x="119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0" y="147"/>
                    <a:pt x="121" y="147"/>
                    <a:pt x="121" y="148"/>
                  </a:cubicBezTo>
                  <a:cubicBezTo>
                    <a:pt x="122" y="148"/>
                    <a:pt x="123" y="148"/>
                    <a:pt x="124" y="148"/>
                  </a:cubicBezTo>
                  <a:cubicBezTo>
                    <a:pt x="124" y="148"/>
                    <a:pt x="125" y="148"/>
                    <a:pt x="125" y="147"/>
                  </a:cubicBezTo>
                  <a:cubicBezTo>
                    <a:pt x="125" y="147"/>
                    <a:pt x="126" y="147"/>
                    <a:pt x="127" y="147"/>
                  </a:cubicBezTo>
                  <a:cubicBezTo>
                    <a:pt x="127" y="146"/>
                    <a:pt x="127" y="145"/>
                    <a:pt x="127" y="145"/>
                  </a:cubicBezTo>
                  <a:cubicBezTo>
                    <a:pt x="127" y="145"/>
                    <a:pt x="127" y="145"/>
                    <a:pt x="127" y="145"/>
                  </a:cubicBezTo>
                  <a:close/>
                  <a:moveTo>
                    <a:pt x="127" y="150"/>
                  </a:moveTo>
                  <a:cubicBezTo>
                    <a:pt x="127" y="150"/>
                    <a:pt x="127" y="150"/>
                    <a:pt x="127" y="150"/>
                  </a:cubicBezTo>
                  <a:cubicBezTo>
                    <a:pt x="126" y="151"/>
                    <a:pt x="126" y="151"/>
                    <a:pt x="126" y="151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9" y="152"/>
                    <a:pt x="129" y="152"/>
                  </a:cubicBezTo>
                  <a:cubicBezTo>
                    <a:pt x="130" y="152"/>
                    <a:pt x="130" y="152"/>
                    <a:pt x="130" y="152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5" y="148"/>
                    <a:pt x="138" y="148"/>
                    <a:pt x="138" y="148"/>
                  </a:cubicBezTo>
                  <a:cubicBezTo>
                    <a:pt x="138" y="148"/>
                    <a:pt x="139" y="147"/>
                    <a:pt x="139" y="147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5" y="144"/>
                    <a:pt x="133" y="144"/>
                    <a:pt x="132" y="144"/>
                  </a:cubicBezTo>
                  <a:cubicBezTo>
                    <a:pt x="132" y="144"/>
                    <a:pt x="131" y="144"/>
                    <a:pt x="131" y="144"/>
                  </a:cubicBezTo>
                  <a:cubicBezTo>
                    <a:pt x="131" y="144"/>
                    <a:pt x="131" y="145"/>
                    <a:pt x="131" y="146"/>
                  </a:cubicBezTo>
                  <a:cubicBezTo>
                    <a:pt x="130" y="147"/>
                    <a:pt x="130" y="147"/>
                    <a:pt x="129" y="147"/>
                  </a:cubicBezTo>
                  <a:cubicBezTo>
                    <a:pt x="129" y="147"/>
                    <a:pt x="128" y="147"/>
                    <a:pt x="128" y="147"/>
                  </a:cubicBezTo>
                  <a:cubicBezTo>
                    <a:pt x="127" y="150"/>
                    <a:pt x="127" y="150"/>
                    <a:pt x="127" y="15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6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8" y="161"/>
                    <a:pt x="118" y="161"/>
                    <a:pt x="118" y="161"/>
                  </a:cubicBezTo>
                  <a:cubicBezTo>
                    <a:pt x="117" y="159"/>
                    <a:pt x="117" y="159"/>
                    <a:pt x="117" y="159"/>
                  </a:cubicBezTo>
                  <a:cubicBezTo>
                    <a:pt x="116" y="158"/>
                    <a:pt x="116" y="158"/>
                    <a:pt x="116" y="158"/>
                  </a:cubicBezTo>
                  <a:cubicBezTo>
                    <a:pt x="115" y="155"/>
                    <a:pt x="115" y="155"/>
                    <a:pt x="115" y="155"/>
                  </a:cubicBezTo>
                  <a:cubicBezTo>
                    <a:pt x="113" y="153"/>
                    <a:pt x="113" y="153"/>
                    <a:pt x="113" y="153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11" y="154"/>
                    <a:pt x="111" y="154"/>
                    <a:pt x="111" y="154"/>
                  </a:cubicBezTo>
                  <a:cubicBezTo>
                    <a:pt x="110" y="155"/>
                    <a:pt x="110" y="155"/>
                    <a:pt x="110" y="155"/>
                  </a:cubicBezTo>
                  <a:cubicBezTo>
                    <a:pt x="109" y="156"/>
                    <a:pt x="109" y="156"/>
                    <a:pt x="109" y="156"/>
                  </a:cubicBezTo>
                  <a:cubicBezTo>
                    <a:pt x="109" y="156"/>
                    <a:pt x="106" y="155"/>
                    <a:pt x="105" y="154"/>
                  </a:cubicBezTo>
                  <a:cubicBezTo>
                    <a:pt x="103" y="153"/>
                    <a:pt x="103" y="153"/>
                    <a:pt x="103" y="153"/>
                  </a:cubicBezTo>
                  <a:cubicBezTo>
                    <a:pt x="103" y="153"/>
                    <a:pt x="102" y="153"/>
                    <a:pt x="101" y="152"/>
                  </a:cubicBezTo>
                  <a:cubicBezTo>
                    <a:pt x="101" y="152"/>
                    <a:pt x="100" y="151"/>
                    <a:pt x="100" y="151"/>
                  </a:cubicBezTo>
                  <a:cubicBezTo>
                    <a:pt x="100" y="151"/>
                    <a:pt x="100" y="150"/>
                    <a:pt x="99" y="150"/>
                  </a:cubicBezTo>
                  <a:cubicBezTo>
                    <a:pt x="99" y="149"/>
                    <a:pt x="98" y="150"/>
                    <a:pt x="97" y="150"/>
                  </a:cubicBezTo>
                  <a:cubicBezTo>
                    <a:pt x="95" y="150"/>
                    <a:pt x="95" y="150"/>
                    <a:pt x="94" y="150"/>
                  </a:cubicBezTo>
                  <a:cubicBezTo>
                    <a:pt x="94" y="151"/>
                    <a:pt x="93" y="151"/>
                    <a:pt x="93" y="151"/>
                  </a:cubicBezTo>
                  <a:cubicBezTo>
                    <a:pt x="92" y="152"/>
                    <a:pt x="93" y="154"/>
                    <a:pt x="93" y="154"/>
                  </a:cubicBezTo>
                  <a:cubicBezTo>
                    <a:pt x="93" y="155"/>
                    <a:pt x="93" y="155"/>
                    <a:pt x="93" y="155"/>
                  </a:cubicBezTo>
                  <a:cubicBezTo>
                    <a:pt x="94" y="157"/>
                    <a:pt x="94" y="157"/>
                    <a:pt x="94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1" y="157"/>
                    <a:pt x="91" y="157"/>
                    <a:pt x="91" y="157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92" y="159"/>
                    <a:pt x="92" y="160"/>
                    <a:pt x="93" y="161"/>
                  </a:cubicBezTo>
                  <a:cubicBezTo>
                    <a:pt x="93" y="161"/>
                    <a:pt x="94" y="162"/>
                    <a:pt x="94" y="162"/>
                  </a:cubicBezTo>
                  <a:cubicBezTo>
                    <a:pt x="94" y="162"/>
                    <a:pt x="99" y="163"/>
                    <a:pt x="99" y="163"/>
                  </a:cubicBez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102" y="164"/>
                    <a:pt x="104" y="165"/>
                  </a:cubicBezTo>
                  <a:cubicBezTo>
                    <a:pt x="105" y="166"/>
                    <a:pt x="106" y="167"/>
                    <a:pt x="106" y="167"/>
                  </a:cubicBezTo>
                  <a:cubicBezTo>
                    <a:pt x="106" y="167"/>
                    <a:pt x="108" y="167"/>
                    <a:pt x="108" y="167"/>
                  </a:cubicBezTo>
                  <a:cubicBezTo>
                    <a:pt x="109" y="166"/>
                    <a:pt x="109" y="166"/>
                    <a:pt x="109" y="166"/>
                  </a:cubicBezTo>
                  <a:cubicBezTo>
                    <a:pt x="112" y="165"/>
                    <a:pt x="112" y="165"/>
                    <a:pt x="112" y="165"/>
                  </a:cubicBezTo>
                  <a:cubicBezTo>
                    <a:pt x="114" y="165"/>
                    <a:pt x="114" y="165"/>
                    <a:pt x="114" y="165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8" y="166"/>
                    <a:pt x="118" y="166"/>
                    <a:pt x="118" y="166"/>
                  </a:cubicBezTo>
                  <a:cubicBezTo>
                    <a:pt x="118" y="164"/>
                    <a:pt x="118" y="164"/>
                    <a:pt x="118" y="164"/>
                  </a:cubicBezTo>
                  <a:cubicBezTo>
                    <a:pt x="118" y="163"/>
                    <a:pt x="118" y="163"/>
                    <a:pt x="118" y="163"/>
                  </a:cubicBezTo>
                  <a:cubicBezTo>
                    <a:pt x="116" y="162"/>
                    <a:pt x="116" y="162"/>
                    <a:pt x="116" y="16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0" y="116"/>
                    <a:pt x="69" y="113"/>
                    <a:pt x="69" y="113"/>
                  </a:cubicBezTo>
                  <a:cubicBezTo>
                    <a:pt x="68" y="112"/>
                    <a:pt x="68" y="113"/>
                    <a:pt x="68" y="113"/>
                  </a:cubicBezTo>
                  <a:cubicBezTo>
                    <a:pt x="68" y="113"/>
                    <a:pt x="68" y="115"/>
                    <a:pt x="67" y="116"/>
                  </a:cubicBezTo>
                  <a:cubicBezTo>
                    <a:pt x="66" y="116"/>
                    <a:pt x="65" y="116"/>
                    <a:pt x="65" y="116"/>
                  </a:cubicBezTo>
                  <a:cubicBezTo>
                    <a:pt x="63" y="118"/>
                    <a:pt x="63" y="118"/>
                    <a:pt x="63" y="118"/>
                  </a:cubicBezTo>
                  <a:cubicBezTo>
                    <a:pt x="63" y="118"/>
                    <a:pt x="60" y="119"/>
                    <a:pt x="59" y="119"/>
                  </a:cubicBezTo>
                  <a:cubicBezTo>
                    <a:pt x="59" y="119"/>
                    <a:pt x="58" y="120"/>
                    <a:pt x="58" y="120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29"/>
                    <a:pt x="55" y="130"/>
                    <a:pt x="56" y="132"/>
                  </a:cubicBezTo>
                  <a:cubicBezTo>
                    <a:pt x="57" y="134"/>
                    <a:pt x="56" y="135"/>
                    <a:pt x="56" y="135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61" y="139"/>
                    <a:pt x="61" y="139"/>
                    <a:pt x="61" y="139"/>
                  </a:cubicBezTo>
                  <a:cubicBezTo>
                    <a:pt x="61" y="139"/>
                    <a:pt x="62" y="140"/>
                    <a:pt x="63" y="140"/>
                  </a:cubicBezTo>
                  <a:cubicBezTo>
                    <a:pt x="63" y="140"/>
                    <a:pt x="63" y="141"/>
                    <a:pt x="63" y="141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4" y="145"/>
                    <a:pt x="64" y="145"/>
                    <a:pt x="64" y="145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1" y="145"/>
                    <a:pt x="75" y="147"/>
                    <a:pt x="76" y="147"/>
                  </a:cubicBezTo>
                  <a:cubicBezTo>
                    <a:pt x="76" y="147"/>
                    <a:pt x="78" y="145"/>
                    <a:pt x="78" y="145"/>
                  </a:cubicBezTo>
                  <a:cubicBezTo>
                    <a:pt x="79" y="144"/>
                    <a:pt x="82" y="144"/>
                    <a:pt x="82" y="144"/>
                  </a:cubicBezTo>
                  <a:cubicBezTo>
                    <a:pt x="83" y="144"/>
                    <a:pt x="83" y="143"/>
                    <a:pt x="83" y="143"/>
                  </a:cubicBezTo>
                  <a:cubicBezTo>
                    <a:pt x="83" y="142"/>
                    <a:pt x="84" y="141"/>
                    <a:pt x="84" y="140"/>
                  </a:cubicBezTo>
                  <a:cubicBezTo>
                    <a:pt x="84" y="139"/>
                    <a:pt x="85" y="138"/>
                    <a:pt x="85" y="138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5" y="129"/>
                    <a:pt x="85" y="129"/>
                    <a:pt x="85" y="129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2" y="126"/>
                    <a:pt x="82" y="126"/>
                    <a:pt x="82" y="126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4" y="114"/>
                    <a:pt x="83" y="114"/>
                  </a:cubicBezTo>
                  <a:cubicBezTo>
                    <a:pt x="81" y="114"/>
                    <a:pt x="82" y="114"/>
                    <a:pt x="82" y="113"/>
                  </a:cubicBezTo>
                  <a:cubicBezTo>
                    <a:pt x="82" y="113"/>
                    <a:pt x="81" y="112"/>
                    <a:pt x="81" y="112"/>
                  </a:cubicBezTo>
                  <a:cubicBezTo>
                    <a:pt x="81" y="112"/>
                    <a:pt x="79" y="113"/>
                    <a:pt x="79" y="113"/>
                  </a:cubicBezTo>
                  <a:cubicBezTo>
                    <a:pt x="78" y="113"/>
                    <a:pt x="78" y="111"/>
                    <a:pt x="78" y="111"/>
                  </a:cubicBezTo>
                  <a:cubicBezTo>
                    <a:pt x="78" y="111"/>
                    <a:pt x="76" y="112"/>
                    <a:pt x="76" y="112"/>
                  </a:cubicBezTo>
                  <a:cubicBezTo>
                    <a:pt x="75" y="112"/>
                    <a:pt x="73" y="112"/>
                    <a:pt x="73" y="112"/>
                  </a:cubicBezTo>
                  <a:cubicBezTo>
                    <a:pt x="73" y="112"/>
                    <a:pt x="73" y="113"/>
                    <a:pt x="73" y="113"/>
                  </a:cubicBezTo>
                  <a:cubicBezTo>
                    <a:pt x="72" y="114"/>
                    <a:pt x="73" y="115"/>
                    <a:pt x="74" y="115"/>
                  </a:cubicBezTo>
                  <a:cubicBezTo>
                    <a:pt x="74" y="116"/>
                    <a:pt x="75" y="118"/>
                    <a:pt x="75" y="118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75" y="107"/>
                  </a:moveTo>
                  <a:cubicBezTo>
                    <a:pt x="75" y="107"/>
                    <a:pt x="75" y="107"/>
                    <a:pt x="75" y="107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8" y="105"/>
                    <a:pt x="79" y="104"/>
                    <a:pt x="79" y="103"/>
                  </a:cubicBezTo>
                  <a:cubicBezTo>
                    <a:pt x="79" y="103"/>
                    <a:pt x="79" y="102"/>
                    <a:pt x="79" y="102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74" y="94"/>
                    <a:pt x="74" y="94"/>
                    <a:pt x="74" y="94"/>
                  </a:cubicBezTo>
                  <a:cubicBezTo>
                    <a:pt x="74" y="94"/>
                    <a:pt x="74" y="96"/>
                    <a:pt x="74" y="96"/>
                  </a:cubicBezTo>
                  <a:cubicBezTo>
                    <a:pt x="74" y="97"/>
                    <a:pt x="75" y="98"/>
                    <a:pt x="75" y="98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4" y="103"/>
                    <a:pt x="74" y="103"/>
                    <a:pt x="74" y="103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7"/>
                    <a:pt x="75" y="107"/>
                    <a:pt x="75" y="107"/>
                  </a:cubicBezTo>
                  <a:close/>
                  <a:moveTo>
                    <a:pt x="80" y="157"/>
                  </a:moveTo>
                  <a:cubicBezTo>
                    <a:pt x="80" y="157"/>
                    <a:pt x="80" y="157"/>
                    <a:pt x="80" y="157"/>
                  </a:cubicBezTo>
                  <a:cubicBezTo>
                    <a:pt x="81" y="160"/>
                    <a:pt x="81" y="160"/>
                    <a:pt x="81" y="160"/>
                  </a:cubicBezTo>
                  <a:cubicBezTo>
                    <a:pt x="82" y="162"/>
                    <a:pt x="82" y="162"/>
                    <a:pt x="82" y="162"/>
                  </a:cubicBezTo>
                  <a:cubicBezTo>
                    <a:pt x="82" y="162"/>
                    <a:pt x="84" y="163"/>
                    <a:pt x="84" y="162"/>
                  </a:cubicBezTo>
                  <a:cubicBezTo>
                    <a:pt x="84" y="161"/>
                    <a:pt x="83" y="160"/>
                    <a:pt x="84" y="159"/>
                  </a:cubicBezTo>
                  <a:cubicBezTo>
                    <a:pt x="84" y="158"/>
                    <a:pt x="85" y="156"/>
                    <a:pt x="85" y="155"/>
                  </a:cubicBezTo>
                  <a:cubicBezTo>
                    <a:pt x="85" y="154"/>
                    <a:pt x="86" y="153"/>
                    <a:pt x="86" y="152"/>
                  </a:cubicBezTo>
                  <a:cubicBezTo>
                    <a:pt x="87" y="151"/>
                    <a:pt x="88" y="149"/>
                    <a:pt x="88" y="148"/>
                  </a:cubicBezTo>
                  <a:cubicBezTo>
                    <a:pt x="88" y="148"/>
                    <a:pt x="89" y="146"/>
                    <a:pt x="89" y="145"/>
                  </a:cubicBezTo>
                  <a:cubicBezTo>
                    <a:pt x="89" y="145"/>
                    <a:pt x="89" y="142"/>
                    <a:pt x="89" y="142"/>
                  </a:cubicBezTo>
                  <a:cubicBezTo>
                    <a:pt x="89" y="142"/>
                    <a:pt x="88" y="139"/>
                    <a:pt x="88" y="139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4" y="149"/>
                    <a:pt x="84" y="149"/>
                    <a:pt x="84" y="149"/>
                  </a:cubicBezTo>
                  <a:cubicBezTo>
                    <a:pt x="82" y="151"/>
                    <a:pt x="82" y="151"/>
                    <a:pt x="82" y="151"/>
                  </a:cubicBezTo>
                  <a:cubicBezTo>
                    <a:pt x="82" y="152"/>
                    <a:pt x="82" y="152"/>
                    <a:pt x="82" y="152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0" y="157"/>
                    <a:pt x="80" y="157"/>
                    <a:pt x="80" y="157"/>
                  </a:cubicBezTo>
                  <a:close/>
                  <a:moveTo>
                    <a:pt x="75" y="148"/>
                  </a:moveTo>
                  <a:cubicBezTo>
                    <a:pt x="75" y="148"/>
                    <a:pt x="75" y="148"/>
                    <a:pt x="75" y="148"/>
                  </a:cubicBezTo>
                  <a:cubicBezTo>
                    <a:pt x="76" y="149"/>
                    <a:pt x="76" y="149"/>
                    <a:pt x="76" y="149"/>
                  </a:cubicBezTo>
                  <a:cubicBezTo>
                    <a:pt x="76" y="149"/>
                    <a:pt x="77" y="152"/>
                    <a:pt x="78" y="152"/>
                  </a:cubicBezTo>
                  <a:cubicBezTo>
                    <a:pt x="78" y="152"/>
                    <a:pt x="81" y="149"/>
                    <a:pt x="81" y="149"/>
                  </a:cubicBezTo>
                  <a:cubicBezTo>
                    <a:pt x="81" y="147"/>
                    <a:pt x="81" y="147"/>
                    <a:pt x="81" y="147"/>
                  </a:cubicBezTo>
                  <a:cubicBezTo>
                    <a:pt x="82" y="145"/>
                    <a:pt x="82" y="145"/>
                    <a:pt x="82" y="145"/>
                  </a:cubicBezTo>
                  <a:cubicBezTo>
                    <a:pt x="79" y="146"/>
                    <a:pt x="79" y="146"/>
                    <a:pt x="79" y="146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75" y="148"/>
                    <a:pt x="75" y="148"/>
                    <a:pt x="75" y="148"/>
                  </a:cubicBezTo>
                  <a:close/>
                  <a:moveTo>
                    <a:pt x="66" y="150"/>
                  </a:moveTo>
                  <a:cubicBezTo>
                    <a:pt x="66" y="150"/>
                    <a:pt x="66" y="150"/>
                    <a:pt x="66" y="150"/>
                  </a:cubicBezTo>
                  <a:cubicBezTo>
                    <a:pt x="66" y="150"/>
                    <a:pt x="67" y="153"/>
                    <a:pt x="67" y="153"/>
                  </a:cubicBezTo>
                  <a:cubicBezTo>
                    <a:pt x="68" y="153"/>
                    <a:pt x="69" y="154"/>
                    <a:pt x="69" y="154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1" y="156"/>
                    <a:pt x="71" y="157"/>
                    <a:pt x="72" y="157"/>
                  </a:cubicBezTo>
                  <a:cubicBezTo>
                    <a:pt x="72" y="157"/>
                    <a:pt x="74" y="156"/>
                    <a:pt x="74" y="156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5" y="154"/>
                    <a:pt x="73" y="154"/>
                    <a:pt x="73" y="154"/>
                  </a:cubicBezTo>
                  <a:cubicBezTo>
                    <a:pt x="72" y="154"/>
                    <a:pt x="71" y="152"/>
                    <a:pt x="71" y="152"/>
                  </a:cubicBezTo>
                  <a:cubicBezTo>
                    <a:pt x="71" y="152"/>
                    <a:pt x="70" y="152"/>
                    <a:pt x="70" y="152"/>
                  </a:cubicBezTo>
                  <a:cubicBezTo>
                    <a:pt x="69" y="152"/>
                    <a:pt x="67" y="150"/>
                    <a:pt x="67" y="150"/>
                  </a:cubicBezTo>
                  <a:cubicBezTo>
                    <a:pt x="66" y="150"/>
                    <a:pt x="66" y="150"/>
                    <a:pt x="66" y="150"/>
                  </a:cubicBezTo>
                  <a:close/>
                  <a:moveTo>
                    <a:pt x="50" y="147"/>
                  </a:moveTo>
                  <a:cubicBezTo>
                    <a:pt x="50" y="147"/>
                    <a:pt x="50" y="147"/>
                    <a:pt x="50" y="147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3" y="149"/>
                    <a:pt x="53" y="149"/>
                    <a:pt x="53" y="149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3" y="152"/>
                    <a:pt x="54" y="154"/>
                    <a:pt x="55" y="153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56" y="153"/>
                    <a:pt x="58" y="154"/>
                    <a:pt x="58" y="154"/>
                  </a:cubicBezTo>
                  <a:cubicBezTo>
                    <a:pt x="59" y="155"/>
                    <a:pt x="60" y="155"/>
                    <a:pt x="61" y="155"/>
                  </a:cubicBezTo>
                  <a:cubicBezTo>
                    <a:pt x="62" y="155"/>
                    <a:pt x="62" y="154"/>
                    <a:pt x="62" y="154"/>
                  </a:cubicBezTo>
                  <a:cubicBezTo>
                    <a:pt x="62" y="153"/>
                    <a:pt x="62" y="152"/>
                    <a:pt x="62" y="152"/>
                  </a:cubicBezTo>
                  <a:cubicBezTo>
                    <a:pt x="61" y="150"/>
                    <a:pt x="61" y="150"/>
                    <a:pt x="61" y="150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4" y="145"/>
                    <a:pt x="54" y="145"/>
                    <a:pt x="54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0" y="147"/>
                    <a:pt x="50" y="147"/>
                    <a:pt x="50" y="147"/>
                  </a:cubicBezTo>
                  <a:close/>
                  <a:moveTo>
                    <a:pt x="83" y="25"/>
                  </a:moveTo>
                  <a:cubicBezTo>
                    <a:pt x="83" y="25"/>
                    <a:pt x="83" y="25"/>
                    <a:pt x="83" y="25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83" y="26"/>
                    <a:pt x="84" y="26"/>
                    <a:pt x="84" y="26"/>
                  </a:cubicBezTo>
                  <a:cubicBezTo>
                    <a:pt x="84" y="26"/>
                    <a:pt x="85" y="26"/>
                    <a:pt x="85" y="26"/>
                  </a:cubicBezTo>
                  <a:cubicBezTo>
                    <a:pt x="85" y="26"/>
                    <a:pt x="87" y="27"/>
                    <a:pt x="87" y="27"/>
                  </a:cubicBezTo>
                  <a:cubicBezTo>
                    <a:pt x="87" y="28"/>
                    <a:pt x="88" y="27"/>
                    <a:pt x="88" y="27"/>
                  </a:cubicBezTo>
                  <a:cubicBezTo>
                    <a:pt x="89" y="27"/>
                    <a:pt x="89" y="26"/>
                    <a:pt x="89" y="25"/>
                  </a:cubicBezTo>
                  <a:cubicBezTo>
                    <a:pt x="89" y="25"/>
                    <a:pt x="90" y="24"/>
                    <a:pt x="90" y="24"/>
                  </a:cubicBezTo>
                  <a:cubicBezTo>
                    <a:pt x="90" y="24"/>
                    <a:pt x="93" y="22"/>
                    <a:pt x="93" y="22"/>
                  </a:cubicBezTo>
                  <a:cubicBezTo>
                    <a:pt x="93" y="21"/>
                    <a:pt x="91" y="21"/>
                    <a:pt x="91" y="21"/>
                  </a:cubicBezTo>
                  <a:cubicBezTo>
                    <a:pt x="91" y="21"/>
                    <a:pt x="88" y="22"/>
                    <a:pt x="88" y="22"/>
                  </a:cubicBezTo>
                  <a:cubicBezTo>
                    <a:pt x="88" y="22"/>
                    <a:pt x="85" y="23"/>
                    <a:pt x="85" y="23"/>
                  </a:cubicBezTo>
                  <a:lnTo>
                    <a:pt x="83" y="25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7" name="Freeform 144"/>
            <p:cNvSpPr>
              <a:spLocks noEditPoints="1"/>
            </p:cNvSpPr>
            <p:nvPr/>
          </p:nvSpPr>
          <p:spPr bwMode="auto">
            <a:xfrm>
              <a:off x="8424826" y="1979881"/>
              <a:ext cx="249166" cy="282631"/>
            </a:xfrm>
            <a:custGeom>
              <a:avLst/>
              <a:gdLst>
                <a:gd name="T0" fmla="*/ 75 w 136"/>
                <a:gd name="T1" fmla="*/ 25 h 159"/>
                <a:gd name="T2" fmla="*/ 117 w 136"/>
                <a:gd name="T3" fmla="*/ 17 h 159"/>
                <a:gd name="T4" fmla="*/ 125 w 136"/>
                <a:gd name="T5" fmla="*/ 49 h 159"/>
                <a:gd name="T6" fmla="*/ 112 w 136"/>
                <a:gd name="T7" fmla="*/ 67 h 159"/>
                <a:gd name="T8" fmla="*/ 121 w 136"/>
                <a:gd name="T9" fmla="*/ 84 h 159"/>
                <a:gd name="T10" fmla="*/ 114 w 136"/>
                <a:gd name="T11" fmla="*/ 97 h 159"/>
                <a:gd name="T12" fmla="*/ 96 w 136"/>
                <a:gd name="T13" fmla="*/ 100 h 159"/>
                <a:gd name="T14" fmla="*/ 90 w 136"/>
                <a:gd name="T15" fmla="*/ 108 h 159"/>
                <a:gd name="T16" fmla="*/ 92 w 136"/>
                <a:gd name="T17" fmla="*/ 130 h 159"/>
                <a:gd name="T18" fmla="*/ 85 w 136"/>
                <a:gd name="T19" fmla="*/ 141 h 159"/>
                <a:gd name="T20" fmla="*/ 88 w 136"/>
                <a:gd name="T21" fmla="*/ 149 h 159"/>
                <a:gd name="T22" fmla="*/ 85 w 136"/>
                <a:gd name="T23" fmla="*/ 159 h 159"/>
                <a:gd name="T24" fmla="*/ 76 w 136"/>
                <a:gd name="T25" fmla="*/ 148 h 159"/>
                <a:gd name="T26" fmla="*/ 69 w 136"/>
                <a:gd name="T27" fmla="*/ 128 h 159"/>
                <a:gd name="T28" fmla="*/ 56 w 136"/>
                <a:gd name="T29" fmla="*/ 121 h 159"/>
                <a:gd name="T30" fmla="*/ 42 w 136"/>
                <a:gd name="T31" fmla="*/ 119 h 159"/>
                <a:gd name="T32" fmla="*/ 27 w 136"/>
                <a:gd name="T33" fmla="*/ 121 h 159"/>
                <a:gd name="T34" fmla="*/ 13 w 136"/>
                <a:gd name="T35" fmla="*/ 121 h 159"/>
                <a:gd name="T36" fmla="*/ 6 w 136"/>
                <a:gd name="T37" fmla="*/ 112 h 159"/>
                <a:gd name="T38" fmla="*/ 22 w 136"/>
                <a:gd name="T39" fmla="*/ 114 h 159"/>
                <a:gd name="T40" fmla="*/ 27 w 136"/>
                <a:gd name="T41" fmla="*/ 116 h 159"/>
                <a:gd name="T42" fmla="*/ 9 w 136"/>
                <a:gd name="T43" fmla="*/ 111 h 159"/>
                <a:gd name="T44" fmla="*/ 15 w 136"/>
                <a:gd name="T45" fmla="*/ 103 h 159"/>
                <a:gd name="T46" fmla="*/ 25 w 136"/>
                <a:gd name="T47" fmla="*/ 111 h 159"/>
                <a:gd name="T48" fmla="*/ 22 w 136"/>
                <a:gd name="T49" fmla="*/ 105 h 159"/>
                <a:gd name="T50" fmla="*/ 20 w 136"/>
                <a:gd name="T51" fmla="*/ 102 h 159"/>
                <a:gd name="T52" fmla="*/ 20 w 136"/>
                <a:gd name="T53" fmla="*/ 96 h 159"/>
                <a:gd name="T54" fmla="*/ 32 w 136"/>
                <a:gd name="T55" fmla="*/ 104 h 159"/>
                <a:gd name="T56" fmla="*/ 48 w 136"/>
                <a:gd name="T57" fmla="*/ 100 h 159"/>
                <a:gd name="T58" fmla="*/ 30 w 136"/>
                <a:gd name="T59" fmla="*/ 95 h 159"/>
                <a:gd name="T60" fmla="*/ 37 w 136"/>
                <a:gd name="T61" fmla="*/ 73 h 159"/>
                <a:gd name="T62" fmla="*/ 58 w 136"/>
                <a:gd name="T63" fmla="*/ 37 h 159"/>
                <a:gd name="T64" fmla="*/ 67 w 136"/>
                <a:gd name="T65" fmla="*/ 52 h 159"/>
                <a:gd name="T66" fmla="*/ 61 w 136"/>
                <a:gd name="T67" fmla="*/ 64 h 159"/>
                <a:gd name="T68" fmla="*/ 67 w 136"/>
                <a:gd name="T69" fmla="*/ 74 h 159"/>
                <a:gd name="T70" fmla="*/ 66 w 136"/>
                <a:gd name="T71" fmla="*/ 66 h 159"/>
                <a:gd name="T72" fmla="*/ 85 w 136"/>
                <a:gd name="T73" fmla="*/ 65 h 159"/>
                <a:gd name="T74" fmla="*/ 77 w 136"/>
                <a:gd name="T75" fmla="*/ 51 h 159"/>
                <a:gd name="T76" fmla="*/ 71 w 136"/>
                <a:gd name="T77" fmla="*/ 41 h 159"/>
                <a:gd name="T78" fmla="*/ 134 w 136"/>
                <a:gd name="T79" fmla="*/ 0 h 159"/>
                <a:gd name="T80" fmla="*/ 118 w 136"/>
                <a:gd name="T81" fmla="*/ 6 h 159"/>
                <a:gd name="T82" fmla="*/ 111 w 136"/>
                <a:gd name="T83" fmla="*/ 8 h 159"/>
                <a:gd name="T84" fmla="*/ 112 w 136"/>
                <a:gd name="T85" fmla="*/ 9 h 159"/>
                <a:gd name="T86" fmla="*/ 96 w 136"/>
                <a:gd name="T87" fmla="*/ 12 h 159"/>
                <a:gd name="T88" fmla="*/ 98 w 136"/>
                <a:gd name="T89" fmla="*/ 13 h 159"/>
                <a:gd name="T90" fmla="*/ 93 w 136"/>
                <a:gd name="T91" fmla="*/ 13 h 159"/>
                <a:gd name="T92" fmla="*/ 91 w 136"/>
                <a:gd name="T93" fmla="*/ 13 h 159"/>
                <a:gd name="T94" fmla="*/ 81 w 136"/>
                <a:gd name="T95" fmla="*/ 14 h 159"/>
                <a:gd name="T96" fmla="*/ 78 w 136"/>
                <a:gd name="T97" fmla="*/ 14 h 159"/>
                <a:gd name="T98" fmla="*/ 56 w 136"/>
                <a:gd name="T99" fmla="*/ 22 h 159"/>
                <a:gd name="T100" fmla="*/ 60 w 136"/>
                <a:gd name="T101" fmla="*/ 18 h 159"/>
                <a:gd name="T102" fmla="*/ 54 w 136"/>
                <a:gd name="T103" fmla="*/ 25 h 159"/>
                <a:gd name="T104" fmla="*/ 22 w 136"/>
                <a:gd name="T105" fmla="*/ 94 h 159"/>
                <a:gd name="T106" fmla="*/ 29 w 136"/>
                <a:gd name="T107" fmla="*/ 101 h 159"/>
                <a:gd name="T108" fmla="*/ 30 w 136"/>
                <a:gd name="T109" fmla="*/ 97 h 159"/>
                <a:gd name="T110" fmla="*/ 20 w 136"/>
                <a:gd name="T111" fmla="*/ 94 h 159"/>
                <a:gd name="T112" fmla="*/ 76 w 136"/>
                <a:gd name="T113" fmla="*/ 74 h 159"/>
                <a:gd name="T114" fmla="*/ 74 w 136"/>
                <a:gd name="T115" fmla="*/ 7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6" h="159">
                  <a:moveTo>
                    <a:pt x="72" y="35"/>
                  </a:moveTo>
                  <a:cubicBezTo>
                    <a:pt x="71" y="33"/>
                    <a:pt x="71" y="33"/>
                    <a:pt x="71" y="33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5" y="25"/>
                    <a:pt x="77" y="23"/>
                    <a:pt x="78" y="22"/>
                  </a:cubicBezTo>
                  <a:cubicBezTo>
                    <a:pt x="79" y="22"/>
                    <a:pt x="83" y="20"/>
                    <a:pt x="83" y="20"/>
                  </a:cubicBezTo>
                  <a:cubicBezTo>
                    <a:pt x="83" y="20"/>
                    <a:pt x="87" y="18"/>
                    <a:pt x="88" y="18"/>
                  </a:cubicBezTo>
                  <a:cubicBezTo>
                    <a:pt x="89" y="18"/>
                    <a:pt x="96" y="17"/>
                    <a:pt x="96" y="17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5" y="17"/>
                    <a:pt x="107" y="17"/>
                  </a:cubicBezTo>
                  <a:cubicBezTo>
                    <a:pt x="107" y="17"/>
                    <a:pt x="109" y="18"/>
                    <a:pt x="110" y="18"/>
                  </a:cubicBezTo>
                  <a:cubicBezTo>
                    <a:pt x="111" y="18"/>
                    <a:pt x="113" y="17"/>
                    <a:pt x="113" y="17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6" y="26"/>
                    <a:pt x="125" y="28"/>
                    <a:pt x="125" y="29"/>
                  </a:cubicBezTo>
                  <a:cubicBezTo>
                    <a:pt x="126" y="29"/>
                    <a:pt x="129" y="30"/>
                    <a:pt x="129" y="30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29" y="31"/>
                    <a:pt x="129" y="35"/>
                    <a:pt x="129" y="36"/>
                  </a:cubicBezTo>
                  <a:cubicBezTo>
                    <a:pt x="129" y="37"/>
                    <a:pt x="129" y="43"/>
                    <a:pt x="129" y="43"/>
                  </a:cubicBezTo>
                  <a:cubicBezTo>
                    <a:pt x="129" y="43"/>
                    <a:pt x="126" y="49"/>
                    <a:pt x="125" y="49"/>
                  </a:cubicBezTo>
                  <a:cubicBezTo>
                    <a:pt x="124" y="50"/>
                    <a:pt x="125" y="54"/>
                    <a:pt x="125" y="54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24" y="59"/>
                    <a:pt x="124" y="63"/>
                    <a:pt x="123" y="62"/>
                  </a:cubicBezTo>
                  <a:cubicBezTo>
                    <a:pt x="122" y="62"/>
                    <a:pt x="117" y="60"/>
                    <a:pt x="117" y="60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5" y="65"/>
                    <a:pt x="115" y="65"/>
                    <a:pt x="115" y="65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12" y="67"/>
                    <a:pt x="113" y="69"/>
                    <a:pt x="114" y="70"/>
                  </a:cubicBezTo>
                  <a:cubicBezTo>
                    <a:pt x="114" y="71"/>
                    <a:pt x="117" y="71"/>
                    <a:pt x="117" y="71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2"/>
                    <a:pt x="124" y="83"/>
                    <a:pt x="123" y="83"/>
                  </a:cubicBezTo>
                  <a:cubicBezTo>
                    <a:pt x="123" y="83"/>
                    <a:pt x="121" y="84"/>
                    <a:pt x="121" y="84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18" y="87"/>
                    <a:pt x="117" y="87"/>
                  </a:cubicBezTo>
                  <a:cubicBezTo>
                    <a:pt x="116" y="88"/>
                    <a:pt x="116" y="88"/>
                    <a:pt x="116" y="89"/>
                  </a:cubicBezTo>
                  <a:cubicBezTo>
                    <a:pt x="116" y="89"/>
                    <a:pt x="112" y="88"/>
                    <a:pt x="112" y="88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110" y="91"/>
                    <a:pt x="110" y="91"/>
                    <a:pt x="110" y="91"/>
                  </a:cubicBezTo>
                  <a:cubicBezTo>
                    <a:pt x="112" y="94"/>
                    <a:pt x="112" y="94"/>
                    <a:pt x="112" y="94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2" y="98"/>
                    <a:pt x="112" y="98"/>
                    <a:pt x="112" y="98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04" y="101"/>
                    <a:pt x="104" y="101"/>
                    <a:pt x="104" y="101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1" y="99"/>
                    <a:pt x="91" y="99"/>
                    <a:pt x="91" y="99"/>
                  </a:cubicBezTo>
                  <a:cubicBezTo>
                    <a:pt x="94" y="101"/>
                    <a:pt x="94" y="101"/>
                    <a:pt x="94" y="101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7" y="100"/>
                    <a:pt x="87" y="100"/>
                    <a:pt x="87" y="100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7" y="105"/>
                    <a:pt x="86" y="106"/>
                    <a:pt x="87" y="106"/>
                  </a:cubicBezTo>
                  <a:cubicBezTo>
                    <a:pt x="88" y="106"/>
                    <a:pt x="90" y="108"/>
                    <a:pt x="90" y="108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2"/>
                    <a:pt x="95" y="122"/>
                    <a:pt x="95" y="122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5" y="127"/>
                    <a:pt x="94" y="128"/>
                  </a:cubicBezTo>
                  <a:cubicBezTo>
                    <a:pt x="94" y="128"/>
                    <a:pt x="92" y="130"/>
                    <a:pt x="92" y="130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89" y="135"/>
                    <a:pt x="89" y="138"/>
                    <a:pt x="90" y="138"/>
                  </a:cubicBezTo>
                  <a:cubicBezTo>
                    <a:pt x="90" y="138"/>
                    <a:pt x="92" y="136"/>
                    <a:pt x="92" y="136"/>
                  </a:cubicBezTo>
                  <a:cubicBezTo>
                    <a:pt x="92" y="136"/>
                    <a:pt x="94" y="138"/>
                    <a:pt x="93" y="139"/>
                  </a:cubicBezTo>
                  <a:cubicBezTo>
                    <a:pt x="93" y="139"/>
                    <a:pt x="89" y="139"/>
                    <a:pt x="89" y="139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87" y="139"/>
                    <a:pt x="86" y="141"/>
                    <a:pt x="85" y="141"/>
                  </a:cubicBezTo>
                  <a:cubicBezTo>
                    <a:pt x="85" y="142"/>
                    <a:pt x="85" y="143"/>
                    <a:pt x="85" y="143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5" y="146"/>
                    <a:pt x="85" y="146"/>
                  </a:cubicBezTo>
                  <a:cubicBezTo>
                    <a:pt x="85" y="146"/>
                    <a:pt x="87" y="147"/>
                    <a:pt x="87" y="147"/>
                  </a:cubicBezTo>
                  <a:cubicBezTo>
                    <a:pt x="87" y="147"/>
                    <a:pt x="86" y="148"/>
                    <a:pt x="87" y="148"/>
                  </a:cubicBezTo>
                  <a:cubicBezTo>
                    <a:pt x="87" y="149"/>
                    <a:pt x="87" y="149"/>
                    <a:pt x="88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89" y="150"/>
                    <a:pt x="89" y="152"/>
                    <a:pt x="89" y="153"/>
                  </a:cubicBezTo>
                  <a:cubicBezTo>
                    <a:pt x="88" y="153"/>
                    <a:pt x="88" y="154"/>
                    <a:pt x="88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5"/>
                    <a:pt x="86" y="156"/>
                    <a:pt x="86" y="156"/>
                  </a:cubicBezTo>
                  <a:cubicBezTo>
                    <a:pt x="86" y="156"/>
                    <a:pt x="85" y="156"/>
                    <a:pt x="85" y="156"/>
                  </a:cubicBezTo>
                  <a:cubicBezTo>
                    <a:pt x="85" y="157"/>
                    <a:pt x="86" y="158"/>
                    <a:pt x="86" y="159"/>
                  </a:cubicBezTo>
                  <a:cubicBezTo>
                    <a:pt x="86" y="159"/>
                    <a:pt x="86" y="159"/>
                    <a:pt x="85" y="159"/>
                  </a:cubicBezTo>
                  <a:cubicBezTo>
                    <a:pt x="85" y="159"/>
                    <a:pt x="85" y="159"/>
                    <a:pt x="85" y="159"/>
                  </a:cubicBezTo>
                  <a:cubicBezTo>
                    <a:pt x="85" y="159"/>
                    <a:pt x="83" y="157"/>
                    <a:pt x="83" y="157"/>
                  </a:cubicBezTo>
                  <a:cubicBezTo>
                    <a:pt x="82" y="157"/>
                    <a:pt x="81" y="158"/>
                    <a:pt x="79" y="158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4" y="156"/>
                    <a:pt x="74" y="156"/>
                    <a:pt x="74" y="156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73" y="154"/>
                    <a:pt x="73" y="152"/>
                    <a:pt x="73" y="151"/>
                  </a:cubicBezTo>
                  <a:cubicBezTo>
                    <a:pt x="73" y="151"/>
                    <a:pt x="74" y="150"/>
                    <a:pt x="74" y="150"/>
                  </a:cubicBezTo>
                  <a:cubicBezTo>
                    <a:pt x="75" y="150"/>
                    <a:pt x="76" y="148"/>
                    <a:pt x="76" y="148"/>
                  </a:cubicBezTo>
                  <a:cubicBezTo>
                    <a:pt x="76" y="148"/>
                    <a:pt x="77" y="146"/>
                    <a:pt x="78" y="145"/>
                  </a:cubicBezTo>
                  <a:cubicBezTo>
                    <a:pt x="78" y="145"/>
                    <a:pt x="79" y="142"/>
                    <a:pt x="79" y="142"/>
                  </a:cubicBezTo>
                  <a:cubicBezTo>
                    <a:pt x="79" y="141"/>
                    <a:pt x="80" y="140"/>
                    <a:pt x="80" y="140"/>
                  </a:cubicBezTo>
                  <a:cubicBezTo>
                    <a:pt x="80" y="140"/>
                    <a:pt x="82" y="138"/>
                    <a:pt x="82" y="137"/>
                  </a:cubicBezTo>
                  <a:cubicBezTo>
                    <a:pt x="82" y="136"/>
                    <a:pt x="81" y="136"/>
                    <a:pt x="80" y="136"/>
                  </a:cubicBezTo>
                  <a:cubicBezTo>
                    <a:pt x="80" y="136"/>
                    <a:pt x="77" y="135"/>
                    <a:pt x="76" y="134"/>
                  </a:cubicBezTo>
                  <a:cubicBezTo>
                    <a:pt x="75" y="134"/>
                    <a:pt x="73" y="133"/>
                    <a:pt x="71" y="133"/>
                  </a:cubicBezTo>
                  <a:cubicBezTo>
                    <a:pt x="69" y="132"/>
                    <a:pt x="70" y="132"/>
                    <a:pt x="71" y="130"/>
                  </a:cubicBezTo>
                  <a:cubicBezTo>
                    <a:pt x="71" y="129"/>
                    <a:pt x="69" y="129"/>
                    <a:pt x="69" y="128"/>
                  </a:cubicBezTo>
                  <a:cubicBezTo>
                    <a:pt x="69" y="128"/>
                    <a:pt x="68" y="129"/>
                    <a:pt x="67" y="130"/>
                  </a:cubicBezTo>
                  <a:cubicBezTo>
                    <a:pt x="66" y="130"/>
                    <a:pt x="65" y="129"/>
                    <a:pt x="64" y="129"/>
                  </a:cubicBezTo>
                  <a:cubicBezTo>
                    <a:pt x="64" y="129"/>
                    <a:pt x="61" y="129"/>
                    <a:pt x="61" y="129"/>
                  </a:cubicBezTo>
                  <a:cubicBezTo>
                    <a:pt x="61" y="129"/>
                    <a:pt x="61" y="128"/>
                    <a:pt x="61" y="127"/>
                  </a:cubicBezTo>
                  <a:cubicBezTo>
                    <a:pt x="61" y="126"/>
                    <a:pt x="60" y="126"/>
                    <a:pt x="60" y="126"/>
                  </a:cubicBezTo>
                  <a:cubicBezTo>
                    <a:pt x="60" y="126"/>
                    <a:pt x="58" y="126"/>
                    <a:pt x="58" y="125"/>
                  </a:cubicBezTo>
                  <a:cubicBezTo>
                    <a:pt x="57" y="125"/>
                    <a:pt x="58" y="125"/>
                    <a:pt x="58" y="124"/>
                  </a:cubicBezTo>
                  <a:cubicBezTo>
                    <a:pt x="58" y="123"/>
                    <a:pt x="58" y="124"/>
                    <a:pt x="57" y="124"/>
                  </a:cubicBezTo>
                  <a:cubicBezTo>
                    <a:pt x="56" y="124"/>
                    <a:pt x="56" y="121"/>
                    <a:pt x="56" y="121"/>
                  </a:cubicBezTo>
                  <a:cubicBezTo>
                    <a:pt x="56" y="121"/>
                    <a:pt x="55" y="119"/>
                    <a:pt x="55" y="118"/>
                  </a:cubicBezTo>
                  <a:cubicBezTo>
                    <a:pt x="54" y="116"/>
                    <a:pt x="54" y="118"/>
                    <a:pt x="54" y="118"/>
                  </a:cubicBezTo>
                  <a:cubicBezTo>
                    <a:pt x="52" y="121"/>
                    <a:pt x="52" y="121"/>
                    <a:pt x="52" y="121"/>
                  </a:cubicBezTo>
                  <a:cubicBezTo>
                    <a:pt x="52" y="121"/>
                    <a:pt x="51" y="121"/>
                    <a:pt x="48" y="120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7" y="116"/>
                    <a:pt x="46" y="116"/>
                  </a:cubicBezTo>
                  <a:cubicBezTo>
                    <a:pt x="45" y="115"/>
                    <a:pt x="45" y="115"/>
                    <a:pt x="44" y="117"/>
                  </a:cubicBezTo>
                  <a:cubicBezTo>
                    <a:pt x="43" y="118"/>
                    <a:pt x="43" y="118"/>
                    <a:pt x="42" y="119"/>
                  </a:cubicBezTo>
                  <a:cubicBezTo>
                    <a:pt x="41" y="120"/>
                    <a:pt x="41" y="120"/>
                    <a:pt x="39" y="120"/>
                  </a:cubicBezTo>
                  <a:cubicBezTo>
                    <a:pt x="38" y="120"/>
                    <a:pt x="38" y="119"/>
                    <a:pt x="37" y="119"/>
                  </a:cubicBezTo>
                  <a:cubicBezTo>
                    <a:pt x="37" y="118"/>
                    <a:pt x="37" y="118"/>
                    <a:pt x="36" y="117"/>
                  </a:cubicBezTo>
                  <a:cubicBezTo>
                    <a:pt x="36" y="116"/>
                    <a:pt x="35" y="116"/>
                    <a:pt x="35" y="116"/>
                  </a:cubicBezTo>
                  <a:cubicBezTo>
                    <a:pt x="35" y="116"/>
                    <a:pt x="33" y="117"/>
                    <a:pt x="33" y="118"/>
                  </a:cubicBezTo>
                  <a:cubicBezTo>
                    <a:pt x="32" y="118"/>
                    <a:pt x="33" y="119"/>
                    <a:pt x="33" y="120"/>
                  </a:cubicBezTo>
                  <a:cubicBezTo>
                    <a:pt x="34" y="121"/>
                    <a:pt x="33" y="122"/>
                    <a:pt x="33" y="122"/>
                  </a:cubicBezTo>
                  <a:cubicBezTo>
                    <a:pt x="33" y="122"/>
                    <a:pt x="31" y="122"/>
                    <a:pt x="30" y="122"/>
                  </a:cubicBezTo>
                  <a:cubicBezTo>
                    <a:pt x="29" y="122"/>
                    <a:pt x="28" y="122"/>
                    <a:pt x="27" y="121"/>
                  </a:cubicBezTo>
                  <a:cubicBezTo>
                    <a:pt x="25" y="120"/>
                    <a:pt x="26" y="122"/>
                    <a:pt x="26" y="123"/>
                  </a:cubicBezTo>
                  <a:cubicBezTo>
                    <a:pt x="26" y="123"/>
                    <a:pt x="24" y="125"/>
                    <a:pt x="24" y="125"/>
                  </a:cubicBezTo>
                  <a:cubicBezTo>
                    <a:pt x="24" y="125"/>
                    <a:pt x="24" y="125"/>
                    <a:pt x="24" y="125"/>
                  </a:cubicBezTo>
                  <a:cubicBezTo>
                    <a:pt x="22" y="125"/>
                    <a:pt x="20" y="124"/>
                    <a:pt x="20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8" y="118"/>
                    <a:pt x="8" y="118"/>
                    <a:pt x="8" y="118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0"/>
                    <a:pt x="3" y="121"/>
                    <a:pt x="2" y="121"/>
                  </a:cubicBezTo>
                  <a:cubicBezTo>
                    <a:pt x="2" y="120"/>
                    <a:pt x="0" y="116"/>
                    <a:pt x="0" y="116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4" y="112"/>
                    <a:pt x="4" y="112"/>
                  </a:cubicBezTo>
                  <a:cubicBezTo>
                    <a:pt x="4" y="112"/>
                    <a:pt x="6" y="112"/>
                    <a:pt x="6" y="112"/>
                  </a:cubicBezTo>
                  <a:cubicBezTo>
                    <a:pt x="6" y="112"/>
                    <a:pt x="7" y="112"/>
                    <a:pt x="7" y="113"/>
                  </a:cubicBezTo>
                  <a:cubicBezTo>
                    <a:pt x="8" y="113"/>
                    <a:pt x="10" y="115"/>
                    <a:pt x="11" y="115"/>
                  </a:cubicBezTo>
                  <a:cubicBezTo>
                    <a:pt x="11" y="115"/>
                    <a:pt x="13" y="116"/>
                    <a:pt x="13" y="116"/>
                  </a:cubicBezTo>
                  <a:cubicBezTo>
                    <a:pt x="14" y="116"/>
                    <a:pt x="16" y="117"/>
                    <a:pt x="16" y="117"/>
                  </a:cubicBezTo>
                  <a:cubicBezTo>
                    <a:pt x="16" y="117"/>
                    <a:pt x="18" y="117"/>
                    <a:pt x="18" y="117"/>
                  </a:cubicBezTo>
                  <a:cubicBezTo>
                    <a:pt x="18" y="117"/>
                    <a:pt x="20" y="116"/>
                    <a:pt x="20" y="116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1" y="115"/>
                    <a:pt x="21" y="114"/>
                    <a:pt x="21" y="114"/>
                  </a:cubicBezTo>
                  <a:cubicBezTo>
                    <a:pt x="21" y="114"/>
                    <a:pt x="22" y="114"/>
                    <a:pt x="22" y="114"/>
                  </a:cubicBezTo>
                  <a:cubicBezTo>
                    <a:pt x="22" y="115"/>
                    <a:pt x="23" y="116"/>
                    <a:pt x="23" y="116"/>
                  </a:cubicBezTo>
                  <a:cubicBezTo>
                    <a:pt x="23" y="116"/>
                    <a:pt x="24" y="117"/>
                    <a:pt x="24" y="117"/>
                  </a:cubicBezTo>
                  <a:cubicBezTo>
                    <a:pt x="25" y="118"/>
                    <a:pt x="26" y="118"/>
                    <a:pt x="26" y="118"/>
                  </a:cubicBezTo>
                  <a:cubicBezTo>
                    <a:pt x="26" y="118"/>
                    <a:pt x="27" y="117"/>
                    <a:pt x="27" y="117"/>
                  </a:cubicBezTo>
                  <a:cubicBezTo>
                    <a:pt x="27" y="117"/>
                    <a:pt x="28" y="118"/>
                    <a:pt x="28" y="117"/>
                  </a:cubicBezTo>
                  <a:cubicBezTo>
                    <a:pt x="28" y="117"/>
                    <a:pt x="29" y="117"/>
                    <a:pt x="29" y="117"/>
                  </a:cubicBezTo>
                  <a:cubicBezTo>
                    <a:pt x="29" y="117"/>
                    <a:pt x="30" y="116"/>
                    <a:pt x="29" y="116"/>
                  </a:cubicBezTo>
                  <a:cubicBezTo>
                    <a:pt x="29" y="116"/>
                    <a:pt x="29" y="115"/>
                    <a:pt x="29" y="116"/>
                  </a:cubicBezTo>
                  <a:cubicBezTo>
                    <a:pt x="28" y="116"/>
                    <a:pt x="28" y="116"/>
                    <a:pt x="27" y="116"/>
                  </a:cubicBezTo>
                  <a:cubicBezTo>
                    <a:pt x="26" y="116"/>
                    <a:pt x="24" y="115"/>
                    <a:pt x="24" y="115"/>
                  </a:cubicBezTo>
                  <a:cubicBezTo>
                    <a:pt x="24" y="114"/>
                    <a:pt x="23" y="114"/>
                    <a:pt x="23" y="113"/>
                  </a:cubicBezTo>
                  <a:cubicBezTo>
                    <a:pt x="22" y="113"/>
                    <a:pt x="22" y="112"/>
                    <a:pt x="21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112"/>
                    <a:pt x="19" y="113"/>
                    <a:pt x="19" y="114"/>
                  </a:cubicBezTo>
                  <a:cubicBezTo>
                    <a:pt x="19" y="114"/>
                    <a:pt x="20" y="115"/>
                    <a:pt x="18" y="114"/>
                  </a:cubicBezTo>
                  <a:cubicBezTo>
                    <a:pt x="16" y="114"/>
                    <a:pt x="14" y="114"/>
                    <a:pt x="14" y="114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11" y="111"/>
                    <a:pt x="10" y="111"/>
                    <a:pt x="9" y="111"/>
                  </a:cubicBezTo>
                  <a:cubicBezTo>
                    <a:pt x="9" y="111"/>
                    <a:pt x="7" y="110"/>
                    <a:pt x="7" y="109"/>
                  </a:cubicBezTo>
                  <a:cubicBezTo>
                    <a:pt x="7" y="109"/>
                    <a:pt x="6" y="108"/>
                    <a:pt x="6" y="107"/>
                  </a:cubicBezTo>
                  <a:cubicBezTo>
                    <a:pt x="6" y="107"/>
                    <a:pt x="5" y="107"/>
                    <a:pt x="5" y="106"/>
                  </a:cubicBezTo>
                  <a:cubicBezTo>
                    <a:pt x="5" y="106"/>
                    <a:pt x="4" y="105"/>
                    <a:pt x="4" y="105"/>
                  </a:cubicBezTo>
                  <a:cubicBezTo>
                    <a:pt x="4" y="105"/>
                    <a:pt x="4" y="104"/>
                    <a:pt x="5" y="103"/>
                  </a:cubicBezTo>
                  <a:cubicBezTo>
                    <a:pt x="7" y="103"/>
                    <a:pt x="7" y="103"/>
                    <a:pt x="8" y="103"/>
                  </a:cubicBezTo>
                  <a:cubicBezTo>
                    <a:pt x="9" y="103"/>
                    <a:pt x="8" y="103"/>
                    <a:pt x="10" y="103"/>
                  </a:cubicBezTo>
                  <a:cubicBezTo>
                    <a:pt x="12" y="103"/>
                    <a:pt x="11" y="103"/>
                    <a:pt x="12" y="103"/>
                  </a:cubicBezTo>
                  <a:cubicBezTo>
                    <a:pt x="13" y="103"/>
                    <a:pt x="15" y="103"/>
                    <a:pt x="15" y="103"/>
                  </a:cubicBezTo>
                  <a:cubicBezTo>
                    <a:pt x="15" y="103"/>
                    <a:pt x="13" y="102"/>
                    <a:pt x="16" y="103"/>
                  </a:cubicBezTo>
                  <a:cubicBezTo>
                    <a:pt x="16" y="103"/>
                    <a:pt x="20" y="104"/>
                    <a:pt x="19" y="106"/>
                  </a:cubicBezTo>
                  <a:cubicBezTo>
                    <a:pt x="19" y="106"/>
                    <a:pt x="18" y="107"/>
                    <a:pt x="18" y="107"/>
                  </a:cubicBezTo>
                  <a:cubicBezTo>
                    <a:pt x="18" y="107"/>
                    <a:pt x="20" y="108"/>
                    <a:pt x="20" y="108"/>
                  </a:cubicBezTo>
                  <a:cubicBezTo>
                    <a:pt x="20" y="108"/>
                    <a:pt x="21" y="107"/>
                    <a:pt x="21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6" y="110"/>
                    <a:pt x="26" y="110"/>
                  </a:cubicBezTo>
                  <a:cubicBezTo>
                    <a:pt x="25" y="111"/>
                    <a:pt x="24" y="109"/>
                    <a:pt x="25" y="111"/>
                  </a:cubicBezTo>
                  <a:cubicBezTo>
                    <a:pt x="26" y="113"/>
                    <a:pt x="27" y="114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8" y="114"/>
                    <a:pt x="28" y="113"/>
                    <a:pt x="29" y="113"/>
                  </a:cubicBezTo>
                  <a:cubicBezTo>
                    <a:pt x="29" y="114"/>
                    <a:pt x="31" y="114"/>
                    <a:pt x="32" y="114"/>
                  </a:cubicBezTo>
                  <a:cubicBezTo>
                    <a:pt x="32" y="114"/>
                    <a:pt x="32" y="113"/>
                    <a:pt x="31" y="111"/>
                  </a:cubicBezTo>
                  <a:cubicBezTo>
                    <a:pt x="30" y="110"/>
                    <a:pt x="29" y="109"/>
                    <a:pt x="29" y="109"/>
                  </a:cubicBezTo>
                  <a:cubicBezTo>
                    <a:pt x="28" y="109"/>
                    <a:pt x="29" y="110"/>
                    <a:pt x="27" y="109"/>
                  </a:cubicBezTo>
                  <a:cubicBezTo>
                    <a:pt x="25" y="108"/>
                    <a:pt x="25" y="109"/>
                    <a:pt x="24" y="108"/>
                  </a:cubicBezTo>
                  <a:cubicBezTo>
                    <a:pt x="23" y="106"/>
                    <a:pt x="22" y="106"/>
                    <a:pt x="22" y="105"/>
                  </a:cubicBezTo>
                  <a:cubicBezTo>
                    <a:pt x="22" y="105"/>
                    <a:pt x="23" y="105"/>
                    <a:pt x="24" y="104"/>
                  </a:cubicBezTo>
                  <a:cubicBezTo>
                    <a:pt x="25" y="104"/>
                    <a:pt x="23" y="103"/>
                    <a:pt x="25" y="104"/>
                  </a:cubicBezTo>
                  <a:cubicBezTo>
                    <a:pt x="28" y="105"/>
                    <a:pt x="28" y="105"/>
                    <a:pt x="29" y="105"/>
                  </a:cubicBezTo>
                  <a:cubicBezTo>
                    <a:pt x="29" y="105"/>
                    <a:pt x="31" y="105"/>
                    <a:pt x="29" y="104"/>
                  </a:cubicBezTo>
                  <a:cubicBezTo>
                    <a:pt x="27" y="104"/>
                    <a:pt x="26" y="103"/>
                    <a:pt x="26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4" y="103"/>
                    <a:pt x="24" y="103"/>
                    <a:pt x="23" y="103"/>
                  </a:cubicBezTo>
                  <a:cubicBezTo>
                    <a:pt x="22" y="103"/>
                    <a:pt x="22" y="104"/>
                    <a:pt x="22" y="103"/>
                  </a:cubicBezTo>
                  <a:cubicBezTo>
                    <a:pt x="21" y="103"/>
                    <a:pt x="20" y="103"/>
                    <a:pt x="20" y="102"/>
                  </a:cubicBezTo>
                  <a:cubicBezTo>
                    <a:pt x="19" y="102"/>
                    <a:pt x="18" y="101"/>
                    <a:pt x="18" y="101"/>
                  </a:cubicBezTo>
                  <a:cubicBezTo>
                    <a:pt x="18" y="100"/>
                    <a:pt x="17" y="99"/>
                    <a:pt x="17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6" y="99"/>
                    <a:pt x="15" y="99"/>
                    <a:pt x="14" y="99"/>
                  </a:cubicBezTo>
                  <a:cubicBezTo>
                    <a:pt x="14" y="99"/>
                    <a:pt x="13" y="99"/>
                    <a:pt x="13" y="99"/>
                  </a:cubicBezTo>
                  <a:cubicBezTo>
                    <a:pt x="13" y="98"/>
                    <a:pt x="13" y="98"/>
                    <a:pt x="13" y="97"/>
                  </a:cubicBezTo>
                  <a:cubicBezTo>
                    <a:pt x="13" y="97"/>
                    <a:pt x="13" y="96"/>
                    <a:pt x="14" y="96"/>
                  </a:cubicBezTo>
                  <a:cubicBezTo>
                    <a:pt x="15" y="96"/>
                    <a:pt x="16" y="96"/>
                    <a:pt x="17" y="96"/>
                  </a:cubicBezTo>
                  <a:cubicBezTo>
                    <a:pt x="18" y="96"/>
                    <a:pt x="19" y="96"/>
                    <a:pt x="20" y="96"/>
                  </a:cubicBezTo>
                  <a:cubicBezTo>
                    <a:pt x="20" y="96"/>
                    <a:pt x="21" y="97"/>
                    <a:pt x="21" y="97"/>
                  </a:cubicBezTo>
                  <a:cubicBezTo>
                    <a:pt x="22" y="98"/>
                    <a:pt x="23" y="98"/>
                    <a:pt x="23" y="98"/>
                  </a:cubicBezTo>
                  <a:cubicBezTo>
                    <a:pt x="23" y="99"/>
                    <a:pt x="23" y="99"/>
                    <a:pt x="24" y="99"/>
                  </a:cubicBezTo>
                  <a:cubicBezTo>
                    <a:pt x="24" y="100"/>
                    <a:pt x="25" y="100"/>
                    <a:pt x="25" y="100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103"/>
                    <a:pt x="31" y="104"/>
                    <a:pt x="31" y="104"/>
                  </a:cubicBezTo>
                  <a:cubicBezTo>
                    <a:pt x="31" y="104"/>
                    <a:pt x="31" y="104"/>
                    <a:pt x="32" y="104"/>
                  </a:cubicBezTo>
                  <a:cubicBezTo>
                    <a:pt x="33" y="104"/>
                    <a:pt x="33" y="103"/>
                    <a:pt x="33" y="103"/>
                  </a:cubicBezTo>
                  <a:cubicBezTo>
                    <a:pt x="33" y="103"/>
                    <a:pt x="34" y="103"/>
                    <a:pt x="34" y="103"/>
                  </a:cubicBezTo>
                  <a:cubicBezTo>
                    <a:pt x="34" y="103"/>
                    <a:pt x="37" y="101"/>
                    <a:pt x="37" y="101"/>
                  </a:cubicBezTo>
                  <a:cubicBezTo>
                    <a:pt x="37" y="102"/>
                    <a:pt x="38" y="102"/>
                    <a:pt x="39" y="102"/>
                  </a:cubicBezTo>
                  <a:cubicBezTo>
                    <a:pt x="39" y="102"/>
                    <a:pt x="42" y="104"/>
                    <a:pt x="42" y="104"/>
                  </a:cubicBezTo>
                  <a:cubicBezTo>
                    <a:pt x="42" y="103"/>
                    <a:pt x="42" y="102"/>
                    <a:pt x="42" y="102"/>
                  </a:cubicBezTo>
                  <a:cubicBezTo>
                    <a:pt x="42" y="102"/>
                    <a:pt x="43" y="101"/>
                    <a:pt x="43" y="101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101"/>
                    <a:pt x="48" y="100"/>
                    <a:pt x="48" y="100"/>
                  </a:cubicBezTo>
                  <a:cubicBezTo>
                    <a:pt x="47" y="100"/>
                    <a:pt x="46" y="100"/>
                    <a:pt x="46" y="100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2" y="101"/>
                    <a:pt x="41" y="102"/>
                    <a:pt x="41" y="102"/>
                  </a:cubicBezTo>
                  <a:cubicBezTo>
                    <a:pt x="40" y="102"/>
                    <a:pt x="39" y="101"/>
                    <a:pt x="39" y="101"/>
                  </a:cubicBezTo>
                  <a:cubicBezTo>
                    <a:pt x="38" y="100"/>
                    <a:pt x="36" y="99"/>
                    <a:pt x="36" y="99"/>
                  </a:cubicBezTo>
                  <a:cubicBezTo>
                    <a:pt x="35" y="99"/>
                    <a:pt x="36" y="99"/>
                    <a:pt x="34" y="98"/>
                  </a:cubicBezTo>
                  <a:cubicBezTo>
                    <a:pt x="32" y="97"/>
                    <a:pt x="31" y="96"/>
                    <a:pt x="31" y="96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4"/>
                    <a:pt x="29" y="94"/>
                  </a:cubicBezTo>
                  <a:cubicBezTo>
                    <a:pt x="28" y="93"/>
                    <a:pt x="25" y="92"/>
                    <a:pt x="25" y="92"/>
                  </a:cubicBezTo>
                  <a:cubicBezTo>
                    <a:pt x="25" y="92"/>
                    <a:pt x="25" y="91"/>
                    <a:pt x="25" y="91"/>
                  </a:cubicBezTo>
                  <a:cubicBezTo>
                    <a:pt x="25" y="91"/>
                    <a:pt x="25" y="88"/>
                    <a:pt x="25" y="88"/>
                  </a:cubicBezTo>
                  <a:cubicBezTo>
                    <a:pt x="25" y="87"/>
                    <a:pt x="24" y="85"/>
                    <a:pt x="24" y="85"/>
                  </a:cubicBezTo>
                  <a:cubicBezTo>
                    <a:pt x="24" y="85"/>
                    <a:pt x="26" y="84"/>
                    <a:pt x="26" y="84"/>
                  </a:cubicBezTo>
                  <a:cubicBezTo>
                    <a:pt x="27" y="84"/>
                    <a:pt x="28" y="85"/>
                    <a:pt x="28" y="85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4"/>
                    <a:pt x="52" y="35"/>
                  </a:cubicBezTo>
                  <a:cubicBezTo>
                    <a:pt x="52" y="35"/>
                    <a:pt x="53" y="37"/>
                    <a:pt x="53" y="37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7" y="37"/>
                    <a:pt x="58" y="37"/>
                  </a:cubicBezTo>
                  <a:cubicBezTo>
                    <a:pt x="58" y="37"/>
                    <a:pt x="62" y="39"/>
                    <a:pt x="62" y="39"/>
                  </a:cubicBezTo>
                  <a:cubicBezTo>
                    <a:pt x="62" y="39"/>
                    <a:pt x="62" y="41"/>
                    <a:pt x="62" y="42"/>
                  </a:cubicBezTo>
                  <a:cubicBezTo>
                    <a:pt x="62" y="42"/>
                    <a:pt x="64" y="44"/>
                    <a:pt x="63" y="45"/>
                  </a:cubicBezTo>
                  <a:cubicBezTo>
                    <a:pt x="63" y="45"/>
                    <a:pt x="62" y="47"/>
                    <a:pt x="62" y="47"/>
                  </a:cubicBezTo>
                  <a:cubicBezTo>
                    <a:pt x="62" y="47"/>
                    <a:pt x="63" y="48"/>
                    <a:pt x="63" y="48"/>
                  </a:cubicBezTo>
                  <a:cubicBezTo>
                    <a:pt x="64" y="48"/>
                    <a:pt x="64" y="48"/>
                    <a:pt x="65" y="48"/>
                  </a:cubicBezTo>
                  <a:cubicBezTo>
                    <a:pt x="66" y="48"/>
                    <a:pt x="67" y="49"/>
                    <a:pt x="67" y="49"/>
                  </a:cubicBezTo>
                  <a:cubicBezTo>
                    <a:pt x="67" y="49"/>
                    <a:pt x="67" y="50"/>
                    <a:pt x="67" y="50"/>
                  </a:cubicBezTo>
                  <a:cubicBezTo>
                    <a:pt x="67" y="50"/>
                    <a:pt x="67" y="52"/>
                    <a:pt x="67" y="52"/>
                  </a:cubicBezTo>
                  <a:cubicBezTo>
                    <a:pt x="67" y="53"/>
                    <a:pt x="65" y="53"/>
                    <a:pt x="65" y="53"/>
                  </a:cubicBezTo>
                  <a:cubicBezTo>
                    <a:pt x="65" y="53"/>
                    <a:pt x="65" y="54"/>
                    <a:pt x="65" y="54"/>
                  </a:cubicBezTo>
                  <a:cubicBezTo>
                    <a:pt x="64" y="55"/>
                    <a:pt x="63" y="56"/>
                    <a:pt x="62" y="56"/>
                  </a:cubicBezTo>
                  <a:cubicBezTo>
                    <a:pt x="62" y="56"/>
                    <a:pt x="60" y="54"/>
                    <a:pt x="60" y="54"/>
                  </a:cubicBezTo>
                  <a:cubicBezTo>
                    <a:pt x="60" y="54"/>
                    <a:pt x="59" y="55"/>
                    <a:pt x="59" y="55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7"/>
                    <a:pt x="58" y="68"/>
                    <a:pt x="57" y="68"/>
                  </a:cubicBezTo>
                  <a:cubicBezTo>
                    <a:pt x="57" y="68"/>
                    <a:pt x="56" y="67"/>
                    <a:pt x="56" y="68"/>
                  </a:cubicBezTo>
                  <a:cubicBezTo>
                    <a:pt x="57" y="69"/>
                    <a:pt x="57" y="70"/>
                    <a:pt x="58" y="70"/>
                  </a:cubicBezTo>
                  <a:cubicBezTo>
                    <a:pt x="59" y="70"/>
                    <a:pt x="61" y="70"/>
                    <a:pt x="61" y="70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3" y="73"/>
                    <a:pt x="64" y="73"/>
                    <a:pt x="65" y="73"/>
                  </a:cubicBezTo>
                  <a:cubicBezTo>
                    <a:pt x="65" y="73"/>
                    <a:pt x="67" y="74"/>
                    <a:pt x="67" y="74"/>
                  </a:cubicBezTo>
                  <a:cubicBezTo>
                    <a:pt x="67" y="74"/>
                    <a:pt x="67" y="74"/>
                    <a:pt x="68" y="75"/>
                  </a:cubicBezTo>
                  <a:cubicBezTo>
                    <a:pt x="69" y="75"/>
                    <a:pt x="71" y="76"/>
                    <a:pt x="71" y="76"/>
                  </a:cubicBezTo>
                  <a:cubicBezTo>
                    <a:pt x="71" y="76"/>
                    <a:pt x="71" y="75"/>
                    <a:pt x="70" y="75"/>
                  </a:cubicBezTo>
                  <a:cubicBezTo>
                    <a:pt x="70" y="75"/>
                    <a:pt x="69" y="72"/>
                    <a:pt x="67" y="72"/>
                  </a:cubicBezTo>
                  <a:cubicBezTo>
                    <a:pt x="66" y="71"/>
                    <a:pt x="65" y="71"/>
                    <a:pt x="64" y="71"/>
                  </a:cubicBezTo>
                  <a:cubicBezTo>
                    <a:pt x="63" y="71"/>
                    <a:pt x="61" y="70"/>
                    <a:pt x="61" y="70"/>
                  </a:cubicBezTo>
                  <a:cubicBezTo>
                    <a:pt x="61" y="69"/>
                    <a:pt x="60" y="68"/>
                    <a:pt x="61" y="68"/>
                  </a:cubicBezTo>
                  <a:cubicBezTo>
                    <a:pt x="61" y="67"/>
                    <a:pt x="61" y="66"/>
                    <a:pt x="63" y="66"/>
                  </a:cubicBezTo>
                  <a:cubicBezTo>
                    <a:pt x="64" y="66"/>
                    <a:pt x="65" y="67"/>
                    <a:pt x="66" y="66"/>
                  </a:cubicBezTo>
                  <a:cubicBezTo>
                    <a:pt x="67" y="66"/>
                    <a:pt x="69" y="63"/>
                    <a:pt x="69" y="6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4" y="60"/>
                    <a:pt x="78" y="58"/>
                    <a:pt x="78" y="58"/>
                  </a:cubicBezTo>
                  <a:cubicBezTo>
                    <a:pt x="78" y="58"/>
                    <a:pt x="79" y="58"/>
                    <a:pt x="80" y="59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2" y="60"/>
                    <a:pt x="84" y="61"/>
                    <a:pt x="84" y="61"/>
                  </a:cubicBezTo>
                  <a:cubicBezTo>
                    <a:pt x="84" y="61"/>
                    <a:pt x="84" y="61"/>
                    <a:pt x="85" y="62"/>
                  </a:cubicBezTo>
                  <a:cubicBezTo>
                    <a:pt x="85" y="62"/>
                    <a:pt x="86" y="63"/>
                    <a:pt x="85" y="65"/>
                  </a:cubicBezTo>
                  <a:cubicBezTo>
                    <a:pt x="85" y="66"/>
                    <a:pt x="85" y="67"/>
                    <a:pt x="85" y="67"/>
                  </a:cubicBezTo>
                  <a:cubicBezTo>
                    <a:pt x="85" y="67"/>
                    <a:pt x="86" y="66"/>
                    <a:pt x="86" y="65"/>
                  </a:cubicBezTo>
                  <a:cubicBezTo>
                    <a:pt x="86" y="63"/>
                    <a:pt x="86" y="62"/>
                    <a:pt x="86" y="61"/>
                  </a:cubicBezTo>
                  <a:cubicBezTo>
                    <a:pt x="86" y="60"/>
                    <a:pt x="85" y="59"/>
                    <a:pt x="85" y="59"/>
                  </a:cubicBezTo>
                  <a:cubicBezTo>
                    <a:pt x="85" y="59"/>
                    <a:pt x="83" y="60"/>
                    <a:pt x="81" y="59"/>
                  </a:cubicBezTo>
                  <a:cubicBezTo>
                    <a:pt x="80" y="58"/>
                    <a:pt x="80" y="57"/>
                    <a:pt x="79" y="57"/>
                  </a:cubicBezTo>
                  <a:cubicBezTo>
                    <a:pt x="79" y="57"/>
                    <a:pt x="78" y="56"/>
                    <a:pt x="77" y="56"/>
                  </a:cubicBezTo>
                  <a:cubicBezTo>
                    <a:pt x="77" y="56"/>
                    <a:pt x="77" y="55"/>
                    <a:pt x="77" y="54"/>
                  </a:cubicBezTo>
                  <a:cubicBezTo>
                    <a:pt x="77" y="53"/>
                    <a:pt x="77" y="52"/>
                    <a:pt x="77" y="51"/>
                  </a:cubicBezTo>
                  <a:cubicBezTo>
                    <a:pt x="77" y="51"/>
                    <a:pt x="76" y="50"/>
                    <a:pt x="77" y="49"/>
                  </a:cubicBezTo>
                  <a:cubicBezTo>
                    <a:pt x="78" y="48"/>
                    <a:pt x="78" y="48"/>
                    <a:pt x="79" y="48"/>
                  </a:cubicBezTo>
                  <a:cubicBezTo>
                    <a:pt x="79" y="47"/>
                    <a:pt x="81" y="46"/>
                    <a:pt x="80" y="46"/>
                  </a:cubicBezTo>
                  <a:cubicBezTo>
                    <a:pt x="80" y="45"/>
                    <a:pt x="79" y="45"/>
                    <a:pt x="78" y="45"/>
                  </a:cubicBezTo>
                  <a:cubicBezTo>
                    <a:pt x="77" y="45"/>
                    <a:pt x="78" y="46"/>
                    <a:pt x="77" y="46"/>
                  </a:cubicBezTo>
                  <a:cubicBezTo>
                    <a:pt x="75" y="46"/>
                    <a:pt x="75" y="45"/>
                    <a:pt x="74" y="44"/>
                  </a:cubicBezTo>
                  <a:cubicBezTo>
                    <a:pt x="74" y="43"/>
                    <a:pt x="74" y="43"/>
                    <a:pt x="73" y="44"/>
                  </a:cubicBezTo>
                  <a:cubicBezTo>
                    <a:pt x="72" y="44"/>
                    <a:pt x="71" y="43"/>
                    <a:pt x="71" y="43"/>
                  </a:cubicBezTo>
                  <a:cubicBezTo>
                    <a:pt x="71" y="43"/>
                    <a:pt x="70" y="42"/>
                    <a:pt x="71" y="41"/>
                  </a:cubicBezTo>
                  <a:cubicBezTo>
                    <a:pt x="71" y="41"/>
                    <a:pt x="72" y="39"/>
                    <a:pt x="72" y="39"/>
                  </a:cubicBezTo>
                  <a:cubicBezTo>
                    <a:pt x="72" y="39"/>
                    <a:pt x="72" y="36"/>
                    <a:pt x="72" y="36"/>
                  </a:cubicBezTo>
                  <a:cubicBezTo>
                    <a:pt x="72" y="35"/>
                    <a:pt x="72" y="35"/>
                    <a:pt x="72" y="35"/>
                  </a:cubicBezTo>
                  <a:close/>
                  <a:moveTo>
                    <a:pt x="127" y="1"/>
                  </a:move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0"/>
                    <a:pt x="128" y="0"/>
                  </a:cubicBezTo>
                  <a:cubicBezTo>
                    <a:pt x="129" y="0"/>
                    <a:pt x="129" y="0"/>
                    <a:pt x="130" y="0"/>
                  </a:cubicBezTo>
                  <a:cubicBezTo>
                    <a:pt x="130" y="0"/>
                    <a:pt x="132" y="0"/>
                    <a:pt x="132" y="0"/>
                  </a:cubicBezTo>
                  <a:cubicBezTo>
                    <a:pt x="132" y="0"/>
                    <a:pt x="133" y="0"/>
                    <a:pt x="134" y="0"/>
                  </a:cubicBezTo>
                  <a:cubicBezTo>
                    <a:pt x="134" y="0"/>
                    <a:pt x="135" y="0"/>
                    <a:pt x="135" y="0"/>
                  </a:cubicBezTo>
                  <a:cubicBezTo>
                    <a:pt x="136" y="0"/>
                    <a:pt x="135" y="1"/>
                    <a:pt x="135" y="1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33" y="1"/>
                    <a:pt x="132" y="1"/>
                    <a:pt x="131" y="1"/>
                  </a:cubicBezTo>
                  <a:cubicBezTo>
                    <a:pt x="131" y="2"/>
                    <a:pt x="130" y="2"/>
                    <a:pt x="130" y="2"/>
                  </a:cubicBezTo>
                  <a:cubicBezTo>
                    <a:pt x="130" y="2"/>
                    <a:pt x="129" y="2"/>
                    <a:pt x="129" y="2"/>
                  </a:cubicBezTo>
                  <a:cubicBezTo>
                    <a:pt x="128" y="2"/>
                    <a:pt x="128" y="1"/>
                    <a:pt x="128" y="2"/>
                  </a:cubicBezTo>
                  <a:cubicBezTo>
                    <a:pt x="127" y="2"/>
                    <a:pt x="127" y="1"/>
                    <a:pt x="127" y="1"/>
                  </a:cubicBezTo>
                  <a:close/>
                  <a:moveTo>
                    <a:pt x="118" y="6"/>
                  </a:moveTo>
                  <a:cubicBezTo>
                    <a:pt x="118" y="6"/>
                    <a:pt x="118" y="6"/>
                    <a:pt x="118" y="6"/>
                  </a:cubicBezTo>
                  <a:cubicBezTo>
                    <a:pt x="118" y="6"/>
                    <a:pt x="118" y="5"/>
                    <a:pt x="119" y="5"/>
                  </a:cubicBezTo>
                  <a:cubicBezTo>
                    <a:pt x="119" y="5"/>
                    <a:pt x="119" y="4"/>
                    <a:pt x="120" y="5"/>
                  </a:cubicBezTo>
                  <a:cubicBezTo>
                    <a:pt x="120" y="5"/>
                    <a:pt x="120" y="7"/>
                    <a:pt x="120" y="7"/>
                  </a:cubicBezTo>
                  <a:cubicBezTo>
                    <a:pt x="119" y="7"/>
                    <a:pt x="119" y="7"/>
                    <a:pt x="118" y="7"/>
                  </a:cubicBezTo>
                  <a:cubicBezTo>
                    <a:pt x="118" y="7"/>
                    <a:pt x="118" y="6"/>
                    <a:pt x="118" y="6"/>
                  </a:cubicBezTo>
                  <a:close/>
                  <a:moveTo>
                    <a:pt x="112" y="9"/>
                  </a:moveTo>
                  <a:cubicBezTo>
                    <a:pt x="112" y="9"/>
                    <a:pt x="112" y="9"/>
                    <a:pt x="112" y="9"/>
                  </a:cubicBezTo>
                  <a:cubicBezTo>
                    <a:pt x="112" y="9"/>
                    <a:pt x="111" y="8"/>
                    <a:pt x="111" y="8"/>
                  </a:cubicBezTo>
                  <a:cubicBezTo>
                    <a:pt x="111" y="8"/>
                    <a:pt x="111" y="7"/>
                    <a:pt x="112" y="7"/>
                  </a:cubicBezTo>
                  <a:cubicBezTo>
                    <a:pt x="112" y="7"/>
                    <a:pt x="113" y="7"/>
                    <a:pt x="113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5" y="6"/>
                    <a:pt x="115" y="6"/>
                  </a:cubicBezTo>
                  <a:cubicBezTo>
                    <a:pt x="115" y="6"/>
                    <a:pt x="116" y="8"/>
                    <a:pt x="116" y="8"/>
                  </a:cubicBezTo>
                  <a:cubicBezTo>
                    <a:pt x="116" y="8"/>
                    <a:pt x="116" y="8"/>
                    <a:pt x="115" y="8"/>
                  </a:cubicBezTo>
                  <a:cubicBezTo>
                    <a:pt x="115" y="8"/>
                    <a:pt x="114" y="9"/>
                    <a:pt x="114" y="9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12" y="9"/>
                    <a:pt x="112" y="9"/>
                    <a:pt x="112" y="9"/>
                  </a:cubicBezTo>
                  <a:close/>
                  <a:moveTo>
                    <a:pt x="108" y="12"/>
                  </a:moveTo>
                  <a:cubicBezTo>
                    <a:pt x="108" y="12"/>
                    <a:pt x="108" y="12"/>
                    <a:pt x="108" y="12"/>
                  </a:cubicBezTo>
                  <a:cubicBezTo>
                    <a:pt x="108" y="11"/>
                    <a:pt x="107" y="11"/>
                    <a:pt x="107" y="11"/>
                  </a:cubicBezTo>
                  <a:cubicBezTo>
                    <a:pt x="107" y="11"/>
                    <a:pt x="106" y="10"/>
                    <a:pt x="106" y="10"/>
                  </a:cubicBezTo>
                  <a:cubicBezTo>
                    <a:pt x="106" y="10"/>
                    <a:pt x="106" y="9"/>
                    <a:pt x="107" y="9"/>
                  </a:cubicBezTo>
                  <a:cubicBezTo>
                    <a:pt x="107" y="9"/>
                    <a:pt x="107" y="9"/>
                    <a:pt x="107" y="10"/>
                  </a:cubicBezTo>
                  <a:cubicBezTo>
                    <a:pt x="108" y="10"/>
                    <a:pt x="108" y="11"/>
                    <a:pt x="108" y="11"/>
                  </a:cubicBezTo>
                  <a:cubicBezTo>
                    <a:pt x="108" y="12"/>
                    <a:pt x="108" y="12"/>
                    <a:pt x="108" y="12"/>
                  </a:cubicBezTo>
                  <a:close/>
                  <a:moveTo>
                    <a:pt x="96" y="12"/>
                  </a:move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7" y="12"/>
                  </a:cubicBezTo>
                  <a:cubicBezTo>
                    <a:pt x="98" y="11"/>
                    <a:pt x="98" y="10"/>
                    <a:pt x="99" y="11"/>
                  </a:cubicBezTo>
                  <a:cubicBezTo>
                    <a:pt x="100" y="11"/>
                    <a:pt x="102" y="12"/>
                    <a:pt x="102" y="12"/>
                  </a:cubicBezTo>
                  <a:cubicBezTo>
                    <a:pt x="102" y="12"/>
                    <a:pt x="102" y="11"/>
                    <a:pt x="102" y="11"/>
                  </a:cubicBezTo>
                  <a:cubicBezTo>
                    <a:pt x="103" y="11"/>
                    <a:pt x="103" y="12"/>
                    <a:pt x="103" y="12"/>
                  </a:cubicBezTo>
                  <a:cubicBezTo>
                    <a:pt x="103" y="12"/>
                    <a:pt x="102" y="12"/>
                    <a:pt x="102" y="12"/>
                  </a:cubicBezTo>
                  <a:cubicBezTo>
                    <a:pt x="101" y="13"/>
                    <a:pt x="101" y="13"/>
                    <a:pt x="100" y="13"/>
                  </a:cubicBezTo>
                  <a:cubicBezTo>
                    <a:pt x="99" y="13"/>
                    <a:pt x="99" y="12"/>
                    <a:pt x="98" y="13"/>
                  </a:cubicBezTo>
                  <a:cubicBezTo>
                    <a:pt x="98" y="13"/>
                    <a:pt x="98" y="14"/>
                    <a:pt x="97" y="14"/>
                  </a:cubicBezTo>
                  <a:cubicBezTo>
                    <a:pt x="97" y="14"/>
                    <a:pt x="96" y="14"/>
                    <a:pt x="96" y="14"/>
                  </a:cubicBezTo>
                  <a:cubicBezTo>
                    <a:pt x="96" y="13"/>
                    <a:pt x="96" y="12"/>
                    <a:pt x="96" y="12"/>
                  </a:cubicBezTo>
                  <a:close/>
                  <a:moveTo>
                    <a:pt x="93" y="13"/>
                  </a:move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2"/>
                    <a:pt x="94" y="13"/>
                  </a:cubicBezTo>
                  <a:cubicBezTo>
                    <a:pt x="94" y="13"/>
                    <a:pt x="94" y="12"/>
                    <a:pt x="94" y="13"/>
                  </a:cubicBezTo>
                  <a:cubicBezTo>
                    <a:pt x="95" y="14"/>
                    <a:pt x="95" y="15"/>
                    <a:pt x="94" y="15"/>
                  </a:cubicBezTo>
                  <a:cubicBezTo>
                    <a:pt x="93" y="14"/>
                    <a:pt x="93" y="13"/>
                    <a:pt x="93" y="13"/>
                  </a:cubicBezTo>
                  <a:close/>
                  <a:moveTo>
                    <a:pt x="81" y="13"/>
                  </a:moveTo>
                  <a:cubicBezTo>
                    <a:pt x="81" y="13"/>
                    <a:pt x="81" y="13"/>
                    <a:pt x="81" y="13"/>
                  </a:cubicBezTo>
                  <a:cubicBezTo>
                    <a:pt x="81" y="13"/>
                    <a:pt x="81" y="12"/>
                    <a:pt x="82" y="12"/>
                  </a:cubicBezTo>
                  <a:cubicBezTo>
                    <a:pt x="82" y="12"/>
                    <a:pt x="82" y="12"/>
                    <a:pt x="83" y="12"/>
                  </a:cubicBezTo>
                  <a:cubicBezTo>
                    <a:pt x="83" y="13"/>
                    <a:pt x="84" y="13"/>
                    <a:pt x="84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6" y="13"/>
                    <a:pt x="86" y="12"/>
                    <a:pt x="87" y="13"/>
                  </a:cubicBezTo>
                  <a:cubicBezTo>
                    <a:pt x="88" y="13"/>
                    <a:pt x="88" y="13"/>
                    <a:pt x="89" y="13"/>
                  </a:cubicBezTo>
                  <a:cubicBezTo>
                    <a:pt x="89" y="13"/>
                    <a:pt x="91" y="13"/>
                    <a:pt x="91" y="13"/>
                  </a:cubicBezTo>
                  <a:cubicBezTo>
                    <a:pt x="91" y="13"/>
                    <a:pt x="91" y="14"/>
                    <a:pt x="91" y="14"/>
                  </a:cubicBezTo>
                  <a:cubicBezTo>
                    <a:pt x="90" y="14"/>
                    <a:pt x="90" y="14"/>
                    <a:pt x="89" y="14"/>
                  </a:cubicBezTo>
                  <a:cubicBezTo>
                    <a:pt x="89" y="14"/>
                    <a:pt x="90" y="14"/>
                    <a:pt x="88" y="14"/>
                  </a:cubicBezTo>
                  <a:cubicBezTo>
                    <a:pt x="87" y="14"/>
                    <a:pt x="87" y="14"/>
                    <a:pt x="86" y="14"/>
                  </a:cubicBezTo>
                  <a:cubicBezTo>
                    <a:pt x="86" y="14"/>
                    <a:pt x="86" y="14"/>
                    <a:pt x="85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4" y="14"/>
                    <a:pt x="87" y="13"/>
                    <a:pt x="84" y="14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1" y="14"/>
                    <a:pt x="81" y="14"/>
                  </a:cubicBezTo>
                  <a:cubicBezTo>
                    <a:pt x="81" y="14"/>
                    <a:pt x="81" y="13"/>
                    <a:pt x="81" y="13"/>
                  </a:cubicBezTo>
                  <a:close/>
                  <a:moveTo>
                    <a:pt x="68" y="16"/>
                  </a:moveTo>
                  <a:cubicBezTo>
                    <a:pt x="68" y="16"/>
                    <a:pt x="68" y="16"/>
                    <a:pt x="68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71" y="16"/>
                    <a:pt x="71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74" y="14"/>
                    <a:pt x="74" y="14"/>
                  </a:cubicBezTo>
                  <a:cubicBezTo>
                    <a:pt x="75" y="14"/>
                    <a:pt x="76" y="13"/>
                    <a:pt x="76" y="13"/>
                  </a:cubicBezTo>
                  <a:cubicBezTo>
                    <a:pt x="76" y="13"/>
                    <a:pt x="78" y="14"/>
                    <a:pt x="78" y="14"/>
                  </a:cubicBezTo>
                  <a:cubicBezTo>
                    <a:pt x="79" y="14"/>
                    <a:pt x="79" y="13"/>
                    <a:pt x="79" y="13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0" y="14"/>
                    <a:pt x="69" y="14"/>
                  </a:cubicBezTo>
                  <a:cubicBezTo>
                    <a:pt x="68" y="13"/>
                    <a:pt x="67" y="14"/>
                    <a:pt x="67" y="14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7" y="16"/>
                    <a:pt x="67" y="16"/>
                  </a:cubicBezTo>
                  <a:cubicBezTo>
                    <a:pt x="67" y="17"/>
                    <a:pt x="68" y="16"/>
                    <a:pt x="68" y="16"/>
                  </a:cubicBezTo>
                  <a:close/>
                  <a:moveTo>
                    <a:pt x="56" y="22"/>
                  </a:move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8" y="22"/>
                    <a:pt x="58" y="22"/>
                  </a:cubicBezTo>
                  <a:cubicBezTo>
                    <a:pt x="58" y="21"/>
                    <a:pt x="59" y="21"/>
                    <a:pt x="59" y="21"/>
                  </a:cubicBezTo>
                  <a:cubicBezTo>
                    <a:pt x="59" y="21"/>
                    <a:pt x="60" y="20"/>
                    <a:pt x="61" y="20"/>
                  </a:cubicBezTo>
                  <a:cubicBezTo>
                    <a:pt x="61" y="20"/>
                    <a:pt x="63" y="19"/>
                    <a:pt x="63" y="19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0" y="18"/>
                    <a:pt x="60" y="18"/>
                  </a:cubicBezTo>
                  <a:cubicBezTo>
                    <a:pt x="60" y="18"/>
                    <a:pt x="58" y="20"/>
                    <a:pt x="58" y="20"/>
                  </a:cubicBezTo>
                  <a:cubicBezTo>
                    <a:pt x="58" y="20"/>
                    <a:pt x="56" y="22"/>
                    <a:pt x="56" y="22"/>
                  </a:cubicBezTo>
                  <a:close/>
                  <a:moveTo>
                    <a:pt x="55" y="32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5" y="32"/>
                    <a:pt x="57" y="30"/>
                    <a:pt x="57" y="29"/>
                  </a:cubicBezTo>
                  <a:cubicBezTo>
                    <a:pt x="57" y="29"/>
                    <a:pt x="57" y="27"/>
                    <a:pt x="57" y="27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3"/>
                    <a:pt x="54" y="25"/>
                    <a:pt x="54" y="25"/>
                  </a:cubicBezTo>
                  <a:cubicBezTo>
                    <a:pt x="54" y="26"/>
                    <a:pt x="53" y="26"/>
                    <a:pt x="52" y="27"/>
                  </a:cubicBezTo>
                  <a:cubicBezTo>
                    <a:pt x="51" y="28"/>
                    <a:pt x="51" y="29"/>
                    <a:pt x="51" y="30"/>
                  </a:cubicBezTo>
                  <a:cubicBezTo>
                    <a:pt x="51" y="30"/>
                    <a:pt x="50" y="31"/>
                    <a:pt x="50" y="32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53" y="33"/>
                    <a:pt x="52" y="33"/>
                    <a:pt x="52" y="33"/>
                  </a:cubicBezTo>
                  <a:cubicBezTo>
                    <a:pt x="55" y="32"/>
                    <a:pt x="55" y="32"/>
                    <a:pt x="55" y="32"/>
                  </a:cubicBezTo>
                  <a:close/>
                  <a:moveTo>
                    <a:pt x="21" y="94"/>
                  </a:moveTo>
                  <a:cubicBezTo>
                    <a:pt x="21" y="94"/>
                    <a:pt x="21" y="94"/>
                    <a:pt x="21" y="94"/>
                  </a:cubicBezTo>
                  <a:cubicBezTo>
                    <a:pt x="21" y="94"/>
                    <a:pt x="21" y="94"/>
                    <a:pt x="22" y="94"/>
                  </a:cubicBezTo>
                  <a:cubicBezTo>
                    <a:pt x="22" y="94"/>
                    <a:pt x="22" y="93"/>
                    <a:pt x="22" y="93"/>
                  </a:cubicBezTo>
                  <a:cubicBezTo>
                    <a:pt x="23" y="93"/>
                    <a:pt x="23" y="94"/>
                    <a:pt x="23" y="94"/>
                  </a:cubicBezTo>
                  <a:cubicBezTo>
                    <a:pt x="24" y="94"/>
                    <a:pt x="24" y="95"/>
                    <a:pt x="24" y="95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5" y="97"/>
                    <a:pt x="25" y="98"/>
                    <a:pt x="25" y="98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99"/>
                    <a:pt x="26" y="99"/>
                    <a:pt x="27" y="99"/>
                  </a:cubicBezTo>
                  <a:cubicBezTo>
                    <a:pt x="27" y="99"/>
                    <a:pt x="27" y="100"/>
                    <a:pt x="28" y="100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30" y="102"/>
                    <a:pt x="30" y="102"/>
                    <a:pt x="31" y="103"/>
                  </a:cubicBezTo>
                  <a:cubicBezTo>
                    <a:pt x="32" y="103"/>
                    <a:pt x="32" y="103"/>
                    <a:pt x="33" y="103"/>
                  </a:cubicBezTo>
                  <a:cubicBezTo>
                    <a:pt x="33" y="102"/>
                    <a:pt x="33" y="102"/>
                    <a:pt x="34" y="102"/>
                  </a:cubicBezTo>
                  <a:cubicBezTo>
                    <a:pt x="34" y="102"/>
                    <a:pt x="34" y="102"/>
                    <a:pt x="35" y="102"/>
                  </a:cubicBezTo>
                  <a:cubicBezTo>
                    <a:pt x="35" y="101"/>
                    <a:pt x="34" y="101"/>
                    <a:pt x="34" y="101"/>
                  </a:cubicBezTo>
                  <a:cubicBezTo>
                    <a:pt x="34" y="101"/>
                    <a:pt x="33" y="100"/>
                    <a:pt x="32" y="99"/>
                  </a:cubicBezTo>
                  <a:cubicBezTo>
                    <a:pt x="32" y="99"/>
                    <a:pt x="32" y="99"/>
                    <a:pt x="32" y="98"/>
                  </a:cubicBezTo>
                  <a:cubicBezTo>
                    <a:pt x="32" y="98"/>
                    <a:pt x="32" y="98"/>
                    <a:pt x="31" y="97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9" y="96"/>
                    <a:pt x="29" y="95"/>
                    <a:pt x="29" y="95"/>
                  </a:cubicBezTo>
                  <a:cubicBezTo>
                    <a:pt x="29" y="95"/>
                    <a:pt x="27" y="95"/>
                    <a:pt x="27" y="94"/>
                  </a:cubicBezTo>
                  <a:cubicBezTo>
                    <a:pt x="27" y="94"/>
                    <a:pt x="26" y="94"/>
                    <a:pt x="26" y="94"/>
                  </a:cubicBezTo>
                  <a:cubicBezTo>
                    <a:pt x="26" y="94"/>
                    <a:pt x="24" y="93"/>
                    <a:pt x="24" y="92"/>
                  </a:cubicBezTo>
                  <a:cubicBezTo>
                    <a:pt x="24" y="92"/>
                    <a:pt x="24" y="91"/>
                    <a:pt x="24" y="91"/>
                  </a:cubicBezTo>
                  <a:cubicBezTo>
                    <a:pt x="24" y="91"/>
                    <a:pt x="23" y="91"/>
                    <a:pt x="22" y="91"/>
                  </a:cubicBezTo>
                  <a:cubicBezTo>
                    <a:pt x="21" y="92"/>
                    <a:pt x="20" y="92"/>
                    <a:pt x="20" y="92"/>
                  </a:cubicBezTo>
                  <a:cubicBezTo>
                    <a:pt x="19" y="92"/>
                    <a:pt x="19" y="93"/>
                    <a:pt x="19" y="93"/>
                  </a:cubicBezTo>
                  <a:cubicBezTo>
                    <a:pt x="19" y="93"/>
                    <a:pt x="19" y="94"/>
                    <a:pt x="20" y="94"/>
                  </a:cubicBezTo>
                  <a:cubicBezTo>
                    <a:pt x="20" y="95"/>
                    <a:pt x="21" y="94"/>
                    <a:pt x="21" y="94"/>
                  </a:cubicBezTo>
                  <a:close/>
                  <a:moveTo>
                    <a:pt x="71" y="75"/>
                  </a:moveTo>
                  <a:cubicBezTo>
                    <a:pt x="71" y="75"/>
                    <a:pt x="71" y="75"/>
                    <a:pt x="71" y="75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71" y="76"/>
                    <a:pt x="71" y="76"/>
                    <a:pt x="72" y="76"/>
                  </a:cubicBezTo>
                  <a:cubicBezTo>
                    <a:pt x="72" y="75"/>
                    <a:pt x="72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5" y="74"/>
                    <a:pt x="75" y="74"/>
                  </a:cubicBezTo>
                  <a:cubicBezTo>
                    <a:pt x="75" y="74"/>
                    <a:pt x="75" y="74"/>
                    <a:pt x="76" y="74"/>
                  </a:cubicBezTo>
                  <a:cubicBezTo>
                    <a:pt x="76" y="74"/>
                    <a:pt x="77" y="74"/>
                    <a:pt x="77" y="73"/>
                  </a:cubicBezTo>
                  <a:cubicBezTo>
                    <a:pt x="77" y="73"/>
                    <a:pt x="77" y="73"/>
                    <a:pt x="78" y="73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9" y="71"/>
                    <a:pt x="80" y="71"/>
                    <a:pt x="80" y="71"/>
                  </a:cubicBezTo>
                  <a:cubicBezTo>
                    <a:pt x="81" y="70"/>
                    <a:pt x="81" y="70"/>
                    <a:pt x="81" y="69"/>
                  </a:cubicBezTo>
                  <a:cubicBezTo>
                    <a:pt x="81" y="69"/>
                    <a:pt x="80" y="69"/>
                    <a:pt x="80" y="70"/>
                  </a:cubicBezTo>
                  <a:cubicBezTo>
                    <a:pt x="79" y="70"/>
                    <a:pt x="78" y="70"/>
                    <a:pt x="78" y="70"/>
                  </a:cubicBezTo>
                  <a:cubicBezTo>
                    <a:pt x="78" y="71"/>
                    <a:pt x="77" y="71"/>
                    <a:pt x="77" y="71"/>
                  </a:cubicBezTo>
                  <a:cubicBezTo>
                    <a:pt x="76" y="71"/>
                    <a:pt x="75" y="72"/>
                    <a:pt x="74" y="72"/>
                  </a:cubicBezTo>
                  <a:cubicBezTo>
                    <a:pt x="74" y="72"/>
                    <a:pt x="74" y="73"/>
                    <a:pt x="73" y="74"/>
                  </a:cubicBezTo>
                  <a:cubicBezTo>
                    <a:pt x="73" y="74"/>
                    <a:pt x="73" y="74"/>
                    <a:pt x="73" y="75"/>
                  </a:cubicBezTo>
                  <a:cubicBezTo>
                    <a:pt x="72" y="75"/>
                    <a:pt x="71" y="75"/>
                    <a:pt x="71" y="75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8" name="Freeform 217"/>
            <p:cNvSpPr>
              <a:spLocks/>
            </p:cNvSpPr>
            <p:nvPr/>
          </p:nvSpPr>
          <p:spPr bwMode="auto">
            <a:xfrm>
              <a:off x="11267263" y="2659051"/>
              <a:ext cx="309249" cy="211545"/>
            </a:xfrm>
            <a:custGeom>
              <a:avLst/>
              <a:gdLst>
                <a:gd name="T0" fmla="*/ 4 w 169"/>
                <a:gd name="T1" fmla="*/ 28 h 119"/>
                <a:gd name="T2" fmla="*/ 17 w 169"/>
                <a:gd name="T3" fmla="*/ 23 h 119"/>
                <a:gd name="T4" fmla="*/ 24 w 169"/>
                <a:gd name="T5" fmla="*/ 19 h 119"/>
                <a:gd name="T6" fmla="*/ 29 w 169"/>
                <a:gd name="T7" fmla="*/ 16 h 119"/>
                <a:gd name="T8" fmla="*/ 32 w 169"/>
                <a:gd name="T9" fmla="*/ 14 h 119"/>
                <a:gd name="T10" fmla="*/ 38 w 169"/>
                <a:gd name="T11" fmla="*/ 12 h 119"/>
                <a:gd name="T12" fmla="*/ 44 w 169"/>
                <a:gd name="T13" fmla="*/ 11 h 119"/>
                <a:gd name="T14" fmla="*/ 48 w 169"/>
                <a:gd name="T15" fmla="*/ 8 h 119"/>
                <a:gd name="T16" fmla="*/ 56 w 169"/>
                <a:gd name="T17" fmla="*/ 7 h 119"/>
                <a:gd name="T18" fmla="*/ 55 w 169"/>
                <a:gd name="T19" fmla="*/ 2 h 119"/>
                <a:gd name="T20" fmla="*/ 63 w 169"/>
                <a:gd name="T21" fmla="*/ 0 h 119"/>
                <a:gd name="T22" fmla="*/ 69 w 169"/>
                <a:gd name="T23" fmla="*/ 4 h 119"/>
                <a:gd name="T24" fmla="*/ 73 w 169"/>
                <a:gd name="T25" fmla="*/ 8 h 119"/>
                <a:gd name="T26" fmla="*/ 72 w 169"/>
                <a:gd name="T27" fmla="*/ 11 h 119"/>
                <a:gd name="T28" fmla="*/ 78 w 169"/>
                <a:gd name="T29" fmla="*/ 12 h 119"/>
                <a:gd name="T30" fmla="*/ 85 w 169"/>
                <a:gd name="T31" fmla="*/ 10 h 119"/>
                <a:gd name="T32" fmla="*/ 88 w 169"/>
                <a:gd name="T33" fmla="*/ 13 h 119"/>
                <a:gd name="T34" fmla="*/ 95 w 169"/>
                <a:gd name="T35" fmla="*/ 16 h 119"/>
                <a:gd name="T36" fmla="*/ 95 w 169"/>
                <a:gd name="T37" fmla="*/ 21 h 119"/>
                <a:gd name="T38" fmla="*/ 91 w 169"/>
                <a:gd name="T39" fmla="*/ 27 h 119"/>
                <a:gd name="T40" fmla="*/ 95 w 169"/>
                <a:gd name="T41" fmla="*/ 34 h 119"/>
                <a:gd name="T42" fmla="*/ 106 w 169"/>
                <a:gd name="T43" fmla="*/ 41 h 119"/>
                <a:gd name="T44" fmla="*/ 116 w 169"/>
                <a:gd name="T45" fmla="*/ 45 h 119"/>
                <a:gd name="T46" fmla="*/ 123 w 169"/>
                <a:gd name="T47" fmla="*/ 47 h 119"/>
                <a:gd name="T48" fmla="*/ 123 w 169"/>
                <a:gd name="T49" fmla="*/ 53 h 119"/>
                <a:gd name="T50" fmla="*/ 119 w 169"/>
                <a:gd name="T51" fmla="*/ 59 h 119"/>
                <a:gd name="T52" fmla="*/ 110 w 169"/>
                <a:gd name="T53" fmla="*/ 64 h 119"/>
                <a:gd name="T54" fmla="*/ 119 w 169"/>
                <a:gd name="T55" fmla="*/ 66 h 119"/>
                <a:gd name="T56" fmla="*/ 125 w 169"/>
                <a:gd name="T57" fmla="*/ 71 h 119"/>
                <a:gd name="T58" fmla="*/ 140 w 169"/>
                <a:gd name="T59" fmla="*/ 76 h 119"/>
                <a:gd name="T60" fmla="*/ 147 w 169"/>
                <a:gd name="T61" fmla="*/ 76 h 119"/>
                <a:gd name="T62" fmla="*/ 158 w 169"/>
                <a:gd name="T63" fmla="*/ 75 h 119"/>
                <a:gd name="T64" fmla="*/ 155 w 169"/>
                <a:gd name="T65" fmla="*/ 83 h 119"/>
                <a:gd name="T66" fmla="*/ 156 w 169"/>
                <a:gd name="T67" fmla="*/ 87 h 119"/>
                <a:gd name="T68" fmla="*/ 164 w 169"/>
                <a:gd name="T69" fmla="*/ 93 h 119"/>
                <a:gd name="T70" fmla="*/ 158 w 169"/>
                <a:gd name="T71" fmla="*/ 96 h 119"/>
                <a:gd name="T72" fmla="*/ 164 w 169"/>
                <a:gd name="T73" fmla="*/ 101 h 119"/>
                <a:gd name="T74" fmla="*/ 167 w 169"/>
                <a:gd name="T75" fmla="*/ 111 h 119"/>
                <a:gd name="T76" fmla="*/ 162 w 169"/>
                <a:gd name="T77" fmla="*/ 114 h 119"/>
                <a:gd name="T78" fmla="*/ 154 w 169"/>
                <a:gd name="T79" fmla="*/ 119 h 119"/>
                <a:gd name="T80" fmla="*/ 142 w 169"/>
                <a:gd name="T81" fmla="*/ 107 h 119"/>
                <a:gd name="T82" fmla="*/ 138 w 169"/>
                <a:gd name="T83" fmla="*/ 98 h 119"/>
                <a:gd name="T84" fmla="*/ 129 w 169"/>
                <a:gd name="T85" fmla="*/ 97 h 119"/>
                <a:gd name="T86" fmla="*/ 126 w 169"/>
                <a:gd name="T87" fmla="*/ 85 h 119"/>
                <a:gd name="T88" fmla="*/ 114 w 169"/>
                <a:gd name="T89" fmla="*/ 91 h 119"/>
                <a:gd name="T90" fmla="*/ 101 w 169"/>
                <a:gd name="T91" fmla="*/ 90 h 119"/>
                <a:gd name="T92" fmla="*/ 96 w 169"/>
                <a:gd name="T93" fmla="*/ 86 h 119"/>
                <a:gd name="T94" fmla="*/ 88 w 169"/>
                <a:gd name="T95" fmla="*/ 84 h 119"/>
                <a:gd name="T96" fmla="*/ 76 w 169"/>
                <a:gd name="T97" fmla="*/ 88 h 119"/>
                <a:gd name="T98" fmla="*/ 69 w 169"/>
                <a:gd name="T99" fmla="*/ 84 h 119"/>
                <a:gd name="T100" fmla="*/ 56 w 169"/>
                <a:gd name="T101" fmla="*/ 80 h 119"/>
                <a:gd name="T102" fmla="*/ 41 w 169"/>
                <a:gd name="T103" fmla="*/ 83 h 119"/>
                <a:gd name="T104" fmla="*/ 30 w 169"/>
                <a:gd name="T105" fmla="*/ 83 h 119"/>
                <a:gd name="T106" fmla="*/ 26 w 169"/>
                <a:gd name="T107" fmla="*/ 77 h 119"/>
                <a:gd name="T108" fmla="*/ 20 w 169"/>
                <a:gd name="T109" fmla="*/ 71 h 119"/>
                <a:gd name="T110" fmla="*/ 15 w 169"/>
                <a:gd name="T111" fmla="*/ 61 h 119"/>
                <a:gd name="T112" fmla="*/ 18 w 169"/>
                <a:gd name="T113" fmla="*/ 46 h 119"/>
                <a:gd name="T114" fmla="*/ 13 w 169"/>
                <a:gd name="T115" fmla="*/ 37 h 119"/>
                <a:gd name="T116" fmla="*/ 2 w 169"/>
                <a:gd name="T117" fmla="*/ 3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119">
                  <a:moveTo>
                    <a:pt x="2" y="33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6" y="28"/>
                    <a:pt x="7" y="27"/>
                  </a:cubicBezTo>
                  <a:cubicBezTo>
                    <a:pt x="9" y="27"/>
                    <a:pt x="15" y="25"/>
                    <a:pt x="15" y="2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9" y="21"/>
                    <a:pt x="19" y="21"/>
                  </a:cubicBezTo>
                  <a:cubicBezTo>
                    <a:pt x="20" y="21"/>
                    <a:pt x="22" y="21"/>
                    <a:pt x="23" y="20"/>
                  </a:cubicBezTo>
                  <a:cubicBezTo>
                    <a:pt x="23" y="20"/>
                    <a:pt x="24" y="19"/>
                    <a:pt x="24" y="19"/>
                  </a:cubicBezTo>
                  <a:cubicBezTo>
                    <a:pt x="24" y="19"/>
                    <a:pt x="24" y="18"/>
                    <a:pt x="25" y="18"/>
                  </a:cubicBezTo>
                  <a:cubicBezTo>
                    <a:pt x="25" y="18"/>
                    <a:pt x="26" y="18"/>
                    <a:pt x="27" y="17"/>
                  </a:cubicBezTo>
                  <a:cubicBezTo>
                    <a:pt x="28" y="17"/>
                    <a:pt x="28" y="17"/>
                    <a:pt x="29" y="16"/>
                  </a:cubicBezTo>
                  <a:cubicBezTo>
                    <a:pt x="29" y="16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2" y="14"/>
                    <a:pt x="32" y="14"/>
                  </a:cubicBezTo>
                  <a:cubicBezTo>
                    <a:pt x="32" y="14"/>
                    <a:pt x="34" y="14"/>
                    <a:pt x="35" y="14"/>
                  </a:cubicBezTo>
                  <a:cubicBezTo>
                    <a:pt x="35" y="14"/>
                    <a:pt x="37" y="13"/>
                    <a:pt x="37" y="13"/>
                  </a:cubicBezTo>
                  <a:cubicBezTo>
                    <a:pt x="37" y="13"/>
                    <a:pt x="37" y="12"/>
                    <a:pt x="38" y="12"/>
                  </a:cubicBezTo>
                  <a:cubicBezTo>
                    <a:pt x="39" y="12"/>
                    <a:pt x="40" y="12"/>
                    <a:pt x="41" y="12"/>
                  </a:cubicBezTo>
                  <a:cubicBezTo>
                    <a:pt x="41" y="12"/>
                    <a:pt x="43" y="12"/>
                    <a:pt x="43" y="12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5" y="11"/>
                    <a:pt x="44" y="10"/>
                    <a:pt x="45" y="11"/>
                  </a:cubicBezTo>
                  <a:cubicBezTo>
                    <a:pt x="46" y="11"/>
                    <a:pt x="45" y="12"/>
                    <a:pt x="46" y="11"/>
                  </a:cubicBezTo>
                  <a:cubicBezTo>
                    <a:pt x="47" y="10"/>
                    <a:pt x="48" y="8"/>
                    <a:pt x="48" y="8"/>
                  </a:cubicBezTo>
                  <a:cubicBezTo>
                    <a:pt x="48" y="8"/>
                    <a:pt x="47" y="8"/>
                    <a:pt x="49" y="8"/>
                  </a:cubicBezTo>
                  <a:cubicBezTo>
                    <a:pt x="51" y="8"/>
                    <a:pt x="51" y="8"/>
                    <a:pt x="53" y="8"/>
                  </a:cubicBezTo>
                  <a:cubicBezTo>
                    <a:pt x="54" y="8"/>
                    <a:pt x="56" y="7"/>
                    <a:pt x="56" y="7"/>
                  </a:cubicBezTo>
                  <a:cubicBezTo>
                    <a:pt x="57" y="7"/>
                    <a:pt x="58" y="6"/>
                    <a:pt x="58" y="6"/>
                  </a:cubicBezTo>
                  <a:cubicBezTo>
                    <a:pt x="58" y="5"/>
                    <a:pt x="54" y="3"/>
                    <a:pt x="54" y="3"/>
                  </a:cubicBezTo>
                  <a:cubicBezTo>
                    <a:pt x="54" y="3"/>
                    <a:pt x="52" y="2"/>
                    <a:pt x="55" y="2"/>
                  </a:cubicBezTo>
                  <a:cubicBezTo>
                    <a:pt x="58" y="3"/>
                    <a:pt x="59" y="3"/>
                    <a:pt x="59" y="3"/>
                  </a:cubicBezTo>
                  <a:cubicBezTo>
                    <a:pt x="60" y="3"/>
                    <a:pt x="60" y="2"/>
                    <a:pt x="61" y="2"/>
                  </a:cubicBezTo>
                  <a:cubicBezTo>
                    <a:pt x="62" y="1"/>
                    <a:pt x="63" y="0"/>
                    <a:pt x="63" y="0"/>
                  </a:cubicBezTo>
                  <a:cubicBezTo>
                    <a:pt x="64" y="0"/>
                    <a:pt x="66" y="2"/>
                    <a:pt x="66" y="2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70" y="3"/>
                    <a:pt x="71" y="4"/>
                  </a:cubicBezTo>
                  <a:cubicBezTo>
                    <a:pt x="72" y="4"/>
                    <a:pt x="74" y="6"/>
                    <a:pt x="74" y="6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9" y="9"/>
                    <a:pt x="69" y="11"/>
                    <a:pt x="70" y="11"/>
                  </a:cubicBezTo>
                  <a:cubicBezTo>
                    <a:pt x="70" y="11"/>
                    <a:pt x="71" y="12"/>
                    <a:pt x="72" y="11"/>
                  </a:cubicBezTo>
                  <a:cubicBezTo>
                    <a:pt x="73" y="11"/>
                    <a:pt x="73" y="10"/>
                    <a:pt x="73" y="10"/>
                  </a:cubicBezTo>
                  <a:cubicBezTo>
                    <a:pt x="73" y="10"/>
                    <a:pt x="76" y="10"/>
                    <a:pt x="76" y="11"/>
                  </a:cubicBezTo>
                  <a:cubicBezTo>
                    <a:pt x="76" y="11"/>
                    <a:pt x="78" y="12"/>
                    <a:pt x="78" y="12"/>
                  </a:cubicBezTo>
                  <a:cubicBezTo>
                    <a:pt x="79" y="11"/>
                    <a:pt x="80" y="11"/>
                    <a:pt x="81" y="11"/>
                  </a:cubicBezTo>
                  <a:cubicBezTo>
                    <a:pt x="81" y="11"/>
                    <a:pt x="82" y="12"/>
                    <a:pt x="83" y="12"/>
                  </a:cubicBezTo>
                  <a:cubicBezTo>
                    <a:pt x="84" y="12"/>
                    <a:pt x="85" y="10"/>
                    <a:pt x="85" y="10"/>
                  </a:cubicBezTo>
                  <a:cubicBezTo>
                    <a:pt x="85" y="10"/>
                    <a:pt x="86" y="10"/>
                    <a:pt x="86" y="11"/>
                  </a:cubicBezTo>
                  <a:cubicBezTo>
                    <a:pt x="87" y="11"/>
                    <a:pt x="86" y="11"/>
                    <a:pt x="87" y="12"/>
                  </a:cubicBezTo>
                  <a:cubicBezTo>
                    <a:pt x="87" y="13"/>
                    <a:pt x="87" y="13"/>
                    <a:pt x="88" y="13"/>
                  </a:cubicBezTo>
                  <a:cubicBezTo>
                    <a:pt x="89" y="14"/>
                    <a:pt x="91" y="14"/>
                    <a:pt x="91" y="15"/>
                  </a:cubicBezTo>
                  <a:cubicBezTo>
                    <a:pt x="91" y="15"/>
                    <a:pt x="92" y="17"/>
                    <a:pt x="93" y="17"/>
                  </a:cubicBezTo>
                  <a:cubicBezTo>
                    <a:pt x="94" y="16"/>
                    <a:pt x="94" y="16"/>
                    <a:pt x="95" y="16"/>
                  </a:cubicBezTo>
                  <a:cubicBezTo>
                    <a:pt x="96" y="17"/>
                    <a:pt x="98" y="16"/>
                    <a:pt x="98" y="17"/>
                  </a:cubicBezTo>
                  <a:cubicBezTo>
                    <a:pt x="97" y="18"/>
                    <a:pt x="97" y="19"/>
                    <a:pt x="97" y="20"/>
                  </a:cubicBezTo>
                  <a:cubicBezTo>
                    <a:pt x="97" y="20"/>
                    <a:pt x="96" y="21"/>
                    <a:pt x="95" y="21"/>
                  </a:cubicBezTo>
                  <a:cubicBezTo>
                    <a:pt x="94" y="21"/>
                    <a:pt x="93" y="22"/>
                    <a:pt x="93" y="22"/>
                  </a:cubicBezTo>
                  <a:cubicBezTo>
                    <a:pt x="93" y="23"/>
                    <a:pt x="92" y="24"/>
                    <a:pt x="92" y="25"/>
                  </a:cubicBezTo>
                  <a:cubicBezTo>
                    <a:pt x="91" y="26"/>
                    <a:pt x="91" y="27"/>
                    <a:pt x="91" y="27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9"/>
                    <a:pt x="93" y="33"/>
                    <a:pt x="93" y="33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4" y="41"/>
                    <a:pt x="106" y="41"/>
                  </a:cubicBezTo>
                  <a:cubicBezTo>
                    <a:pt x="108" y="42"/>
                    <a:pt x="110" y="42"/>
                    <a:pt x="110" y="42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3" y="45"/>
                    <a:pt x="115" y="45"/>
                    <a:pt x="116" y="45"/>
                  </a:cubicBezTo>
                  <a:cubicBezTo>
                    <a:pt x="116" y="46"/>
                    <a:pt x="119" y="46"/>
                    <a:pt x="119" y="46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1" y="46"/>
                    <a:pt x="122" y="45"/>
                    <a:pt x="123" y="47"/>
                  </a:cubicBezTo>
                  <a:cubicBezTo>
                    <a:pt x="123" y="48"/>
                    <a:pt x="124" y="50"/>
                    <a:pt x="124" y="50"/>
                  </a:cubicBezTo>
                  <a:cubicBezTo>
                    <a:pt x="124" y="50"/>
                    <a:pt x="124" y="51"/>
                    <a:pt x="124" y="52"/>
                  </a:cubicBezTo>
                  <a:cubicBezTo>
                    <a:pt x="123" y="52"/>
                    <a:pt x="123" y="52"/>
                    <a:pt x="123" y="53"/>
                  </a:cubicBezTo>
                  <a:cubicBezTo>
                    <a:pt x="123" y="53"/>
                    <a:pt x="123" y="57"/>
                    <a:pt x="123" y="57"/>
                  </a:cubicBezTo>
                  <a:cubicBezTo>
                    <a:pt x="123" y="57"/>
                    <a:pt x="123" y="58"/>
                    <a:pt x="122" y="58"/>
                  </a:cubicBezTo>
                  <a:cubicBezTo>
                    <a:pt x="120" y="59"/>
                    <a:pt x="120" y="59"/>
                    <a:pt x="119" y="59"/>
                  </a:cubicBezTo>
                  <a:cubicBezTo>
                    <a:pt x="117" y="59"/>
                    <a:pt x="114" y="60"/>
                    <a:pt x="113" y="61"/>
                  </a:cubicBezTo>
                  <a:cubicBezTo>
                    <a:pt x="113" y="61"/>
                    <a:pt x="111" y="61"/>
                    <a:pt x="111" y="61"/>
                  </a:cubicBezTo>
                  <a:cubicBezTo>
                    <a:pt x="111" y="62"/>
                    <a:pt x="110" y="64"/>
                    <a:pt x="110" y="64"/>
                  </a:cubicBezTo>
                  <a:cubicBezTo>
                    <a:pt x="110" y="64"/>
                    <a:pt x="110" y="66"/>
                    <a:pt x="112" y="66"/>
                  </a:cubicBezTo>
                  <a:cubicBezTo>
                    <a:pt x="115" y="66"/>
                    <a:pt x="115" y="66"/>
                    <a:pt x="116" y="66"/>
                  </a:cubicBezTo>
                  <a:cubicBezTo>
                    <a:pt x="117" y="66"/>
                    <a:pt x="117" y="65"/>
                    <a:pt x="119" y="66"/>
                  </a:cubicBezTo>
                  <a:cubicBezTo>
                    <a:pt x="120" y="66"/>
                    <a:pt x="121" y="68"/>
                    <a:pt x="121" y="68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40" y="76"/>
                    <a:pt x="140" y="76"/>
                    <a:pt x="140" y="76"/>
                  </a:cubicBezTo>
                  <a:cubicBezTo>
                    <a:pt x="140" y="76"/>
                    <a:pt x="140" y="79"/>
                    <a:pt x="141" y="79"/>
                  </a:cubicBezTo>
                  <a:cubicBezTo>
                    <a:pt x="143" y="79"/>
                    <a:pt x="144" y="78"/>
                    <a:pt x="144" y="78"/>
                  </a:cubicBezTo>
                  <a:cubicBezTo>
                    <a:pt x="144" y="78"/>
                    <a:pt x="146" y="76"/>
                    <a:pt x="147" y="76"/>
                  </a:cubicBezTo>
                  <a:cubicBezTo>
                    <a:pt x="149" y="75"/>
                    <a:pt x="148" y="74"/>
                    <a:pt x="150" y="75"/>
                  </a:cubicBezTo>
                  <a:cubicBezTo>
                    <a:pt x="152" y="77"/>
                    <a:pt x="156" y="75"/>
                    <a:pt x="156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3"/>
                    <a:pt x="155" y="83"/>
                    <a:pt x="155" y="83"/>
                  </a:cubicBezTo>
                  <a:cubicBezTo>
                    <a:pt x="154" y="84"/>
                    <a:pt x="154" y="84"/>
                    <a:pt x="154" y="84"/>
                  </a:cubicBezTo>
                  <a:cubicBezTo>
                    <a:pt x="154" y="84"/>
                    <a:pt x="154" y="85"/>
                    <a:pt x="154" y="86"/>
                  </a:cubicBezTo>
                  <a:cubicBezTo>
                    <a:pt x="155" y="86"/>
                    <a:pt x="156" y="87"/>
                    <a:pt x="156" y="87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90"/>
                    <a:pt x="163" y="93"/>
                    <a:pt x="164" y="93"/>
                  </a:cubicBezTo>
                  <a:cubicBezTo>
                    <a:pt x="165" y="93"/>
                    <a:pt x="167" y="94"/>
                    <a:pt x="167" y="94"/>
                  </a:cubicBezTo>
                  <a:cubicBezTo>
                    <a:pt x="167" y="94"/>
                    <a:pt x="163" y="97"/>
                    <a:pt x="162" y="97"/>
                  </a:cubicBezTo>
                  <a:cubicBezTo>
                    <a:pt x="161" y="97"/>
                    <a:pt x="158" y="96"/>
                    <a:pt x="158" y="96"/>
                  </a:cubicBezTo>
                  <a:cubicBezTo>
                    <a:pt x="159" y="100"/>
                    <a:pt x="159" y="100"/>
                    <a:pt x="159" y="100"/>
                  </a:cubicBezTo>
                  <a:cubicBezTo>
                    <a:pt x="163" y="100"/>
                    <a:pt x="163" y="100"/>
                    <a:pt x="163" y="100"/>
                  </a:cubicBezTo>
                  <a:cubicBezTo>
                    <a:pt x="163" y="100"/>
                    <a:pt x="163" y="100"/>
                    <a:pt x="164" y="101"/>
                  </a:cubicBezTo>
                  <a:cubicBezTo>
                    <a:pt x="164" y="102"/>
                    <a:pt x="165" y="103"/>
                    <a:pt x="165" y="103"/>
                  </a:cubicBezTo>
                  <a:cubicBezTo>
                    <a:pt x="165" y="103"/>
                    <a:pt x="169" y="102"/>
                    <a:pt x="169" y="106"/>
                  </a:cubicBezTo>
                  <a:cubicBezTo>
                    <a:pt x="168" y="107"/>
                    <a:pt x="167" y="110"/>
                    <a:pt x="167" y="111"/>
                  </a:cubicBezTo>
                  <a:cubicBezTo>
                    <a:pt x="168" y="111"/>
                    <a:pt x="168" y="112"/>
                    <a:pt x="168" y="112"/>
                  </a:cubicBezTo>
                  <a:cubicBezTo>
                    <a:pt x="166" y="114"/>
                    <a:pt x="166" y="114"/>
                    <a:pt x="166" y="114"/>
                  </a:cubicBezTo>
                  <a:cubicBezTo>
                    <a:pt x="162" y="114"/>
                    <a:pt x="162" y="114"/>
                    <a:pt x="162" y="114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4" y="119"/>
                    <a:pt x="154" y="119"/>
                    <a:pt x="154" y="119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8"/>
                    <a:pt x="137" y="98"/>
                    <a:pt x="135" y="98"/>
                  </a:cubicBezTo>
                  <a:cubicBezTo>
                    <a:pt x="134" y="98"/>
                    <a:pt x="131" y="97"/>
                    <a:pt x="131" y="97"/>
                  </a:cubicBezTo>
                  <a:cubicBezTo>
                    <a:pt x="129" y="97"/>
                    <a:pt x="129" y="97"/>
                    <a:pt x="129" y="97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29" y="92"/>
                    <a:pt x="128" y="88"/>
                    <a:pt x="127" y="88"/>
                  </a:cubicBezTo>
                  <a:cubicBezTo>
                    <a:pt x="127" y="87"/>
                    <a:pt x="126" y="85"/>
                    <a:pt x="126" y="85"/>
                  </a:cubicBezTo>
                  <a:cubicBezTo>
                    <a:pt x="126" y="85"/>
                    <a:pt x="123" y="86"/>
                    <a:pt x="121" y="86"/>
                  </a:cubicBezTo>
                  <a:cubicBezTo>
                    <a:pt x="120" y="87"/>
                    <a:pt x="118" y="88"/>
                    <a:pt x="117" y="89"/>
                  </a:cubicBezTo>
                  <a:cubicBezTo>
                    <a:pt x="116" y="90"/>
                    <a:pt x="114" y="91"/>
                    <a:pt x="114" y="9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6" y="91"/>
                    <a:pt x="106" y="91"/>
                    <a:pt x="106" y="91"/>
                  </a:cubicBezTo>
                  <a:cubicBezTo>
                    <a:pt x="101" y="90"/>
                    <a:pt x="101" y="90"/>
                    <a:pt x="101" y="90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99" y="94"/>
                    <a:pt x="98" y="92"/>
                    <a:pt x="97" y="91"/>
                  </a:cubicBezTo>
                  <a:cubicBezTo>
                    <a:pt x="97" y="89"/>
                    <a:pt x="96" y="86"/>
                    <a:pt x="96" y="86"/>
                  </a:cubicBezTo>
                  <a:cubicBezTo>
                    <a:pt x="96" y="86"/>
                    <a:pt x="95" y="85"/>
                    <a:pt x="94" y="85"/>
                  </a:cubicBezTo>
                  <a:cubicBezTo>
                    <a:pt x="93" y="85"/>
                    <a:pt x="91" y="84"/>
                    <a:pt x="91" y="84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5" y="86"/>
                    <a:pt x="74" y="87"/>
                  </a:cubicBezTo>
                  <a:cubicBezTo>
                    <a:pt x="73" y="87"/>
                    <a:pt x="70" y="86"/>
                    <a:pt x="70" y="86"/>
                  </a:cubicBezTo>
                  <a:cubicBezTo>
                    <a:pt x="70" y="86"/>
                    <a:pt x="69" y="85"/>
                    <a:pt x="69" y="84"/>
                  </a:cubicBezTo>
                  <a:cubicBezTo>
                    <a:pt x="69" y="83"/>
                    <a:pt x="66" y="81"/>
                    <a:pt x="66" y="81"/>
                  </a:cubicBezTo>
                  <a:cubicBezTo>
                    <a:pt x="66" y="81"/>
                    <a:pt x="62" y="79"/>
                    <a:pt x="61" y="79"/>
                  </a:cubicBezTo>
                  <a:cubicBezTo>
                    <a:pt x="60" y="80"/>
                    <a:pt x="57" y="80"/>
                    <a:pt x="56" y="80"/>
                  </a:cubicBezTo>
                  <a:cubicBezTo>
                    <a:pt x="54" y="80"/>
                    <a:pt x="49" y="79"/>
                    <a:pt x="49" y="79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3" y="82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4" y="83"/>
                    <a:pt x="33" y="83"/>
                  </a:cubicBezTo>
                  <a:cubicBezTo>
                    <a:pt x="32" y="83"/>
                    <a:pt x="32" y="83"/>
                    <a:pt x="30" y="83"/>
                  </a:cubicBezTo>
                  <a:cubicBezTo>
                    <a:pt x="28" y="83"/>
                    <a:pt x="23" y="83"/>
                    <a:pt x="23" y="83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6" y="80"/>
                    <a:pt x="27" y="78"/>
                    <a:pt x="26" y="77"/>
                  </a:cubicBezTo>
                  <a:cubicBezTo>
                    <a:pt x="25" y="76"/>
                    <a:pt x="25" y="75"/>
                    <a:pt x="24" y="75"/>
                  </a:cubicBezTo>
                  <a:cubicBezTo>
                    <a:pt x="23" y="74"/>
                    <a:pt x="20" y="72"/>
                    <a:pt x="20" y="72"/>
                  </a:cubicBezTo>
                  <a:cubicBezTo>
                    <a:pt x="20" y="72"/>
                    <a:pt x="20" y="72"/>
                    <a:pt x="20" y="71"/>
                  </a:cubicBezTo>
                  <a:cubicBezTo>
                    <a:pt x="19" y="70"/>
                    <a:pt x="18" y="67"/>
                    <a:pt x="18" y="67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4" y="63"/>
                    <a:pt x="15" y="61"/>
                  </a:cubicBezTo>
                  <a:cubicBezTo>
                    <a:pt x="16" y="59"/>
                    <a:pt x="18" y="54"/>
                    <a:pt x="18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3"/>
                    <a:pt x="15" y="43"/>
                    <a:pt x="14" y="41"/>
                  </a:cubicBezTo>
                  <a:cubicBezTo>
                    <a:pt x="14" y="38"/>
                    <a:pt x="14" y="38"/>
                    <a:pt x="13" y="37"/>
                  </a:cubicBezTo>
                  <a:cubicBezTo>
                    <a:pt x="12" y="35"/>
                    <a:pt x="8" y="34"/>
                    <a:pt x="8" y="34"/>
                  </a:cubicBezTo>
                  <a:cubicBezTo>
                    <a:pt x="3" y="34"/>
                    <a:pt x="3" y="34"/>
                    <a:pt x="3" y="34"/>
                  </a:cubicBezTo>
                  <a:lnTo>
                    <a:pt x="2" y="33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9" name="Freeform 219"/>
            <p:cNvSpPr>
              <a:spLocks/>
            </p:cNvSpPr>
            <p:nvPr/>
          </p:nvSpPr>
          <p:spPr bwMode="auto">
            <a:xfrm>
              <a:off x="9254496" y="2409822"/>
              <a:ext cx="440017" cy="302329"/>
            </a:xfrm>
            <a:custGeom>
              <a:avLst/>
              <a:gdLst>
                <a:gd name="T0" fmla="*/ 28 w 240"/>
                <a:gd name="T1" fmla="*/ 61 h 170"/>
                <a:gd name="T2" fmla="*/ 31 w 240"/>
                <a:gd name="T3" fmla="*/ 54 h 170"/>
                <a:gd name="T4" fmla="*/ 44 w 240"/>
                <a:gd name="T5" fmla="*/ 55 h 170"/>
                <a:gd name="T6" fmla="*/ 64 w 240"/>
                <a:gd name="T7" fmla="*/ 59 h 170"/>
                <a:gd name="T8" fmla="*/ 96 w 240"/>
                <a:gd name="T9" fmla="*/ 52 h 170"/>
                <a:gd name="T10" fmla="*/ 95 w 240"/>
                <a:gd name="T11" fmla="*/ 41 h 170"/>
                <a:gd name="T12" fmla="*/ 115 w 240"/>
                <a:gd name="T13" fmla="*/ 36 h 170"/>
                <a:gd name="T14" fmla="*/ 127 w 240"/>
                <a:gd name="T15" fmla="*/ 30 h 170"/>
                <a:gd name="T16" fmla="*/ 139 w 240"/>
                <a:gd name="T17" fmla="*/ 24 h 170"/>
                <a:gd name="T18" fmla="*/ 148 w 240"/>
                <a:gd name="T19" fmla="*/ 9 h 170"/>
                <a:gd name="T20" fmla="*/ 168 w 240"/>
                <a:gd name="T21" fmla="*/ 5 h 170"/>
                <a:gd name="T22" fmla="*/ 186 w 240"/>
                <a:gd name="T23" fmla="*/ 1 h 170"/>
                <a:gd name="T24" fmla="*/ 207 w 240"/>
                <a:gd name="T25" fmla="*/ 6 h 170"/>
                <a:gd name="T26" fmla="*/ 218 w 240"/>
                <a:gd name="T27" fmla="*/ 11 h 170"/>
                <a:gd name="T28" fmla="*/ 229 w 240"/>
                <a:gd name="T29" fmla="*/ 17 h 170"/>
                <a:gd name="T30" fmla="*/ 238 w 240"/>
                <a:gd name="T31" fmla="*/ 23 h 170"/>
                <a:gd name="T32" fmla="*/ 234 w 240"/>
                <a:gd name="T33" fmla="*/ 33 h 170"/>
                <a:gd name="T34" fmla="*/ 224 w 240"/>
                <a:gd name="T35" fmla="*/ 39 h 170"/>
                <a:gd name="T36" fmla="*/ 217 w 240"/>
                <a:gd name="T37" fmla="*/ 48 h 170"/>
                <a:gd name="T38" fmla="*/ 213 w 240"/>
                <a:gd name="T39" fmla="*/ 62 h 170"/>
                <a:gd name="T40" fmla="*/ 206 w 240"/>
                <a:gd name="T41" fmla="*/ 75 h 170"/>
                <a:gd name="T42" fmla="*/ 201 w 240"/>
                <a:gd name="T43" fmla="*/ 90 h 170"/>
                <a:gd name="T44" fmla="*/ 199 w 240"/>
                <a:gd name="T45" fmla="*/ 106 h 170"/>
                <a:gd name="T46" fmla="*/ 196 w 240"/>
                <a:gd name="T47" fmla="*/ 117 h 170"/>
                <a:gd name="T48" fmla="*/ 192 w 240"/>
                <a:gd name="T49" fmla="*/ 126 h 170"/>
                <a:gd name="T50" fmla="*/ 177 w 240"/>
                <a:gd name="T51" fmla="*/ 135 h 170"/>
                <a:gd name="T52" fmla="*/ 168 w 240"/>
                <a:gd name="T53" fmla="*/ 139 h 170"/>
                <a:gd name="T54" fmla="*/ 153 w 240"/>
                <a:gd name="T55" fmla="*/ 139 h 170"/>
                <a:gd name="T56" fmla="*/ 139 w 240"/>
                <a:gd name="T57" fmla="*/ 141 h 170"/>
                <a:gd name="T58" fmla="*/ 130 w 240"/>
                <a:gd name="T59" fmla="*/ 144 h 170"/>
                <a:gd name="T60" fmla="*/ 123 w 240"/>
                <a:gd name="T61" fmla="*/ 152 h 170"/>
                <a:gd name="T62" fmla="*/ 115 w 240"/>
                <a:gd name="T63" fmla="*/ 152 h 170"/>
                <a:gd name="T64" fmla="*/ 105 w 240"/>
                <a:gd name="T65" fmla="*/ 159 h 170"/>
                <a:gd name="T66" fmla="*/ 94 w 240"/>
                <a:gd name="T67" fmla="*/ 167 h 170"/>
                <a:gd name="T68" fmla="*/ 80 w 240"/>
                <a:gd name="T69" fmla="*/ 170 h 170"/>
                <a:gd name="T70" fmla="*/ 64 w 240"/>
                <a:gd name="T71" fmla="*/ 168 h 170"/>
                <a:gd name="T72" fmla="*/ 55 w 240"/>
                <a:gd name="T73" fmla="*/ 162 h 170"/>
                <a:gd name="T74" fmla="*/ 42 w 240"/>
                <a:gd name="T75" fmla="*/ 152 h 170"/>
                <a:gd name="T76" fmla="*/ 26 w 240"/>
                <a:gd name="T77" fmla="*/ 143 h 170"/>
                <a:gd name="T78" fmla="*/ 16 w 240"/>
                <a:gd name="T79" fmla="*/ 135 h 170"/>
                <a:gd name="T80" fmla="*/ 7 w 240"/>
                <a:gd name="T81" fmla="*/ 121 h 170"/>
                <a:gd name="T82" fmla="*/ 0 w 240"/>
                <a:gd name="T83" fmla="*/ 117 h 170"/>
                <a:gd name="T84" fmla="*/ 3 w 240"/>
                <a:gd name="T85" fmla="*/ 109 h 170"/>
                <a:gd name="T86" fmla="*/ 8 w 240"/>
                <a:gd name="T87" fmla="*/ 97 h 170"/>
                <a:gd name="T88" fmla="*/ 7 w 240"/>
                <a:gd name="T89" fmla="*/ 88 h 170"/>
                <a:gd name="T90" fmla="*/ 12 w 240"/>
                <a:gd name="T91" fmla="*/ 74 h 170"/>
                <a:gd name="T92" fmla="*/ 8 w 240"/>
                <a:gd name="T93" fmla="*/ 69 h 170"/>
                <a:gd name="T94" fmla="*/ 20 w 240"/>
                <a:gd name="T95" fmla="*/ 70 h 170"/>
                <a:gd name="T96" fmla="*/ 27 w 240"/>
                <a:gd name="T97" fmla="*/ 6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0" h="170">
                  <a:moveTo>
                    <a:pt x="28" y="61"/>
                  </a:move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8"/>
                    <a:pt x="90" y="57"/>
                    <a:pt x="91" y="56"/>
                  </a:cubicBezTo>
                  <a:cubicBezTo>
                    <a:pt x="92" y="55"/>
                    <a:pt x="98" y="54"/>
                    <a:pt x="96" y="52"/>
                  </a:cubicBezTo>
                  <a:cubicBezTo>
                    <a:pt x="94" y="51"/>
                    <a:pt x="90" y="48"/>
                    <a:pt x="90" y="48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33" y="30"/>
                    <a:pt x="133" y="30"/>
                    <a:pt x="133" y="30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63" y="2"/>
                    <a:pt x="163" y="2"/>
                    <a:pt x="163" y="2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75" y="4"/>
                    <a:pt x="175" y="4"/>
                    <a:pt x="175" y="4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6" y="1"/>
                    <a:pt x="186" y="1"/>
                    <a:pt x="186" y="1"/>
                  </a:cubicBezTo>
                  <a:cubicBezTo>
                    <a:pt x="194" y="9"/>
                    <a:pt x="194" y="9"/>
                    <a:pt x="194" y="9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7" y="6"/>
                    <a:pt x="207" y="6"/>
                    <a:pt x="207" y="6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15" y="7"/>
                    <a:pt x="215" y="7"/>
                    <a:pt x="215" y="7"/>
                  </a:cubicBezTo>
                  <a:cubicBezTo>
                    <a:pt x="218" y="11"/>
                    <a:pt x="218" y="11"/>
                    <a:pt x="218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6" y="14"/>
                    <a:pt x="226" y="14"/>
                    <a:pt x="226" y="14"/>
                  </a:cubicBezTo>
                  <a:cubicBezTo>
                    <a:pt x="229" y="17"/>
                    <a:pt x="229" y="17"/>
                    <a:pt x="229" y="17"/>
                  </a:cubicBezTo>
                  <a:cubicBezTo>
                    <a:pt x="234" y="16"/>
                    <a:pt x="234" y="16"/>
                    <a:pt x="234" y="16"/>
                  </a:cubicBezTo>
                  <a:cubicBezTo>
                    <a:pt x="239" y="19"/>
                    <a:pt x="239" y="19"/>
                    <a:pt x="239" y="19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37" y="31"/>
                    <a:pt x="237" y="31"/>
                    <a:pt x="237" y="31"/>
                  </a:cubicBezTo>
                  <a:cubicBezTo>
                    <a:pt x="237" y="31"/>
                    <a:pt x="236" y="33"/>
                    <a:pt x="234" y="33"/>
                  </a:cubicBezTo>
                  <a:cubicBezTo>
                    <a:pt x="233" y="34"/>
                    <a:pt x="231" y="35"/>
                    <a:pt x="231" y="35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4" y="39"/>
                    <a:pt x="224" y="39"/>
                    <a:pt x="224" y="39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7" y="48"/>
                    <a:pt x="217" y="48"/>
                    <a:pt x="217" y="48"/>
                  </a:cubicBezTo>
                  <a:cubicBezTo>
                    <a:pt x="214" y="51"/>
                    <a:pt x="214" y="51"/>
                    <a:pt x="214" y="51"/>
                  </a:cubicBezTo>
                  <a:cubicBezTo>
                    <a:pt x="213" y="56"/>
                    <a:pt x="213" y="56"/>
                    <a:pt x="213" y="56"/>
                  </a:cubicBezTo>
                  <a:cubicBezTo>
                    <a:pt x="213" y="56"/>
                    <a:pt x="215" y="61"/>
                    <a:pt x="213" y="62"/>
                  </a:cubicBezTo>
                  <a:cubicBezTo>
                    <a:pt x="212" y="62"/>
                    <a:pt x="211" y="63"/>
                    <a:pt x="211" y="63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5" y="83"/>
                    <a:pt x="205" y="83"/>
                    <a:pt x="205" y="83"/>
                  </a:cubicBezTo>
                  <a:cubicBezTo>
                    <a:pt x="205" y="83"/>
                    <a:pt x="207" y="87"/>
                    <a:pt x="204" y="87"/>
                  </a:cubicBezTo>
                  <a:cubicBezTo>
                    <a:pt x="202" y="88"/>
                    <a:pt x="201" y="90"/>
                    <a:pt x="201" y="90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198" y="102"/>
                    <a:pt x="198" y="102"/>
                    <a:pt x="198" y="102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7" y="109"/>
                    <a:pt x="197" y="109"/>
                    <a:pt x="197" y="109"/>
                  </a:cubicBezTo>
                  <a:cubicBezTo>
                    <a:pt x="198" y="114"/>
                    <a:pt x="198" y="114"/>
                    <a:pt x="198" y="114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195" y="118"/>
                    <a:pt x="195" y="118"/>
                    <a:pt x="195" y="118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2" y="126"/>
                    <a:pt x="192" y="126"/>
                    <a:pt x="192" y="12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0" y="132"/>
                    <a:pt x="180" y="132"/>
                    <a:pt x="180" y="132"/>
                  </a:cubicBezTo>
                  <a:cubicBezTo>
                    <a:pt x="177" y="135"/>
                    <a:pt x="177" y="135"/>
                    <a:pt x="177" y="135"/>
                  </a:cubicBezTo>
                  <a:cubicBezTo>
                    <a:pt x="177" y="135"/>
                    <a:pt x="178" y="135"/>
                    <a:pt x="176" y="137"/>
                  </a:cubicBezTo>
                  <a:cubicBezTo>
                    <a:pt x="174" y="138"/>
                    <a:pt x="170" y="139"/>
                    <a:pt x="170" y="139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9"/>
                    <a:pt x="160" y="138"/>
                    <a:pt x="159" y="139"/>
                  </a:cubicBezTo>
                  <a:cubicBezTo>
                    <a:pt x="158" y="139"/>
                    <a:pt x="153" y="139"/>
                    <a:pt x="153" y="139"/>
                  </a:cubicBezTo>
                  <a:cubicBezTo>
                    <a:pt x="153" y="139"/>
                    <a:pt x="151" y="138"/>
                    <a:pt x="150" y="138"/>
                  </a:cubicBezTo>
                  <a:cubicBezTo>
                    <a:pt x="149" y="138"/>
                    <a:pt x="143" y="139"/>
                    <a:pt x="143" y="139"/>
                  </a:cubicBezTo>
                  <a:cubicBezTo>
                    <a:pt x="139" y="141"/>
                    <a:pt x="139" y="141"/>
                    <a:pt x="139" y="141"/>
                  </a:cubicBezTo>
                  <a:cubicBezTo>
                    <a:pt x="139" y="141"/>
                    <a:pt x="138" y="139"/>
                    <a:pt x="137" y="140"/>
                  </a:cubicBezTo>
                  <a:cubicBezTo>
                    <a:pt x="135" y="140"/>
                    <a:pt x="130" y="142"/>
                    <a:pt x="130" y="142"/>
                  </a:cubicBezTo>
                  <a:cubicBezTo>
                    <a:pt x="130" y="142"/>
                    <a:pt x="132" y="144"/>
                    <a:pt x="130" y="144"/>
                  </a:cubicBezTo>
                  <a:cubicBezTo>
                    <a:pt x="129" y="144"/>
                    <a:pt x="126" y="148"/>
                    <a:pt x="126" y="148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2"/>
                    <a:pt x="120" y="152"/>
                  </a:cubicBezTo>
                  <a:cubicBezTo>
                    <a:pt x="119" y="152"/>
                    <a:pt x="116" y="153"/>
                    <a:pt x="116" y="153"/>
                  </a:cubicBezTo>
                  <a:cubicBezTo>
                    <a:pt x="115" y="152"/>
                    <a:pt x="115" y="152"/>
                    <a:pt x="115" y="152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07" y="160"/>
                    <a:pt x="107" y="160"/>
                    <a:pt x="107" y="160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3" y="164"/>
                    <a:pt x="103" y="164"/>
                    <a:pt x="103" y="164"/>
                  </a:cubicBezTo>
                  <a:cubicBezTo>
                    <a:pt x="103" y="164"/>
                    <a:pt x="100" y="165"/>
                    <a:pt x="100" y="166"/>
                  </a:cubicBezTo>
                  <a:cubicBezTo>
                    <a:pt x="99" y="167"/>
                    <a:pt x="94" y="167"/>
                    <a:pt x="94" y="167"/>
                  </a:cubicBezTo>
                  <a:cubicBezTo>
                    <a:pt x="90" y="167"/>
                    <a:pt x="90" y="167"/>
                    <a:pt x="90" y="167"/>
                  </a:cubicBezTo>
                  <a:cubicBezTo>
                    <a:pt x="83" y="169"/>
                    <a:pt x="83" y="169"/>
                    <a:pt x="83" y="169"/>
                  </a:cubicBezTo>
                  <a:cubicBezTo>
                    <a:pt x="83" y="169"/>
                    <a:pt x="81" y="170"/>
                    <a:pt x="80" y="170"/>
                  </a:cubicBezTo>
                  <a:cubicBezTo>
                    <a:pt x="79" y="170"/>
                    <a:pt x="74" y="169"/>
                    <a:pt x="74" y="169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62" y="165"/>
                    <a:pt x="62" y="165"/>
                    <a:pt x="62" y="165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5" y="162"/>
                    <a:pt x="55" y="162"/>
                    <a:pt x="55" y="162"/>
                  </a:cubicBezTo>
                  <a:cubicBezTo>
                    <a:pt x="51" y="162"/>
                    <a:pt x="51" y="162"/>
                    <a:pt x="51" y="162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32" y="149"/>
                    <a:pt x="32" y="149"/>
                    <a:pt x="32" y="149"/>
                  </a:cubicBezTo>
                  <a:cubicBezTo>
                    <a:pt x="29" y="145"/>
                    <a:pt x="29" y="145"/>
                    <a:pt x="29" y="145"/>
                  </a:cubicBezTo>
                  <a:cubicBezTo>
                    <a:pt x="26" y="143"/>
                    <a:pt x="26" y="143"/>
                    <a:pt x="26" y="143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16" y="135"/>
                    <a:pt x="16" y="135"/>
                    <a:pt x="16" y="135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9" y="103"/>
                    <a:pt x="9" y="103"/>
                    <a:pt x="9" y="103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5" y="89"/>
                    <a:pt x="6" y="88"/>
                    <a:pt x="7" y="88"/>
                  </a:cubicBezTo>
                  <a:cubicBezTo>
                    <a:pt x="8" y="88"/>
                    <a:pt x="11" y="86"/>
                    <a:pt x="11" y="86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8" y="70"/>
                    <a:pt x="21" y="71"/>
                    <a:pt x="20" y="70"/>
                  </a:cubicBezTo>
                  <a:cubicBezTo>
                    <a:pt x="20" y="67"/>
                    <a:pt x="21" y="69"/>
                    <a:pt x="21" y="69"/>
                  </a:cubicBezTo>
                  <a:cubicBezTo>
                    <a:pt x="22" y="71"/>
                    <a:pt x="25" y="69"/>
                    <a:pt x="27" y="69"/>
                  </a:cubicBezTo>
                  <a:cubicBezTo>
                    <a:pt x="30" y="68"/>
                    <a:pt x="28" y="66"/>
                    <a:pt x="27" y="64"/>
                  </a:cubicBezTo>
                  <a:cubicBezTo>
                    <a:pt x="27" y="63"/>
                    <a:pt x="27" y="62"/>
                    <a:pt x="28" y="61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0" name="Freeform 7"/>
            <p:cNvSpPr>
              <a:spLocks/>
            </p:cNvSpPr>
            <p:nvPr/>
          </p:nvSpPr>
          <p:spPr bwMode="auto">
            <a:xfrm>
              <a:off x="9608807" y="1619312"/>
              <a:ext cx="527490" cy="479616"/>
            </a:xfrm>
            <a:custGeom>
              <a:avLst/>
              <a:gdLst>
                <a:gd name="T0" fmla="*/ 83 w 288"/>
                <a:gd name="T1" fmla="*/ 55 h 270"/>
                <a:gd name="T2" fmla="*/ 75 w 288"/>
                <a:gd name="T3" fmla="*/ 45 h 270"/>
                <a:gd name="T4" fmla="*/ 82 w 288"/>
                <a:gd name="T5" fmla="*/ 27 h 270"/>
                <a:gd name="T6" fmla="*/ 101 w 288"/>
                <a:gd name="T7" fmla="*/ 24 h 270"/>
                <a:gd name="T8" fmla="*/ 107 w 288"/>
                <a:gd name="T9" fmla="*/ 4 h 270"/>
                <a:gd name="T10" fmla="*/ 121 w 288"/>
                <a:gd name="T11" fmla="*/ 2 h 270"/>
                <a:gd name="T12" fmla="*/ 136 w 288"/>
                <a:gd name="T13" fmla="*/ 5 h 270"/>
                <a:gd name="T14" fmla="*/ 153 w 288"/>
                <a:gd name="T15" fmla="*/ 7 h 270"/>
                <a:gd name="T16" fmla="*/ 166 w 288"/>
                <a:gd name="T17" fmla="*/ 4 h 270"/>
                <a:gd name="T18" fmla="*/ 189 w 288"/>
                <a:gd name="T19" fmla="*/ 5 h 270"/>
                <a:gd name="T20" fmla="*/ 200 w 288"/>
                <a:gd name="T21" fmla="*/ 6 h 270"/>
                <a:gd name="T22" fmla="*/ 202 w 288"/>
                <a:gd name="T23" fmla="*/ 24 h 270"/>
                <a:gd name="T24" fmla="*/ 210 w 288"/>
                <a:gd name="T25" fmla="*/ 39 h 270"/>
                <a:gd name="T26" fmla="*/ 222 w 288"/>
                <a:gd name="T27" fmla="*/ 53 h 270"/>
                <a:gd name="T28" fmla="*/ 228 w 288"/>
                <a:gd name="T29" fmla="*/ 65 h 270"/>
                <a:gd name="T30" fmla="*/ 251 w 288"/>
                <a:gd name="T31" fmla="*/ 80 h 270"/>
                <a:gd name="T32" fmla="*/ 263 w 288"/>
                <a:gd name="T33" fmla="*/ 85 h 270"/>
                <a:gd name="T34" fmla="*/ 275 w 288"/>
                <a:gd name="T35" fmla="*/ 92 h 270"/>
                <a:gd name="T36" fmla="*/ 288 w 288"/>
                <a:gd name="T37" fmla="*/ 104 h 270"/>
                <a:gd name="T38" fmla="*/ 274 w 288"/>
                <a:gd name="T39" fmla="*/ 121 h 270"/>
                <a:gd name="T40" fmla="*/ 252 w 288"/>
                <a:gd name="T41" fmla="*/ 124 h 270"/>
                <a:gd name="T42" fmla="*/ 259 w 288"/>
                <a:gd name="T43" fmla="*/ 138 h 270"/>
                <a:gd name="T44" fmla="*/ 264 w 288"/>
                <a:gd name="T45" fmla="*/ 151 h 270"/>
                <a:gd name="T46" fmla="*/ 271 w 288"/>
                <a:gd name="T47" fmla="*/ 164 h 270"/>
                <a:gd name="T48" fmla="*/ 276 w 288"/>
                <a:gd name="T49" fmla="*/ 170 h 270"/>
                <a:gd name="T50" fmla="*/ 269 w 288"/>
                <a:gd name="T51" fmla="*/ 182 h 270"/>
                <a:gd name="T52" fmla="*/ 249 w 288"/>
                <a:gd name="T53" fmla="*/ 211 h 270"/>
                <a:gd name="T54" fmla="*/ 260 w 288"/>
                <a:gd name="T55" fmla="*/ 230 h 270"/>
                <a:gd name="T56" fmla="*/ 240 w 288"/>
                <a:gd name="T57" fmla="*/ 225 h 270"/>
                <a:gd name="T58" fmla="*/ 222 w 288"/>
                <a:gd name="T59" fmla="*/ 234 h 270"/>
                <a:gd name="T60" fmla="*/ 207 w 288"/>
                <a:gd name="T61" fmla="*/ 228 h 270"/>
                <a:gd name="T62" fmla="*/ 188 w 288"/>
                <a:gd name="T63" fmla="*/ 235 h 270"/>
                <a:gd name="T64" fmla="*/ 171 w 288"/>
                <a:gd name="T65" fmla="*/ 242 h 270"/>
                <a:gd name="T66" fmla="*/ 154 w 288"/>
                <a:gd name="T67" fmla="*/ 242 h 270"/>
                <a:gd name="T68" fmla="*/ 129 w 288"/>
                <a:gd name="T69" fmla="*/ 240 h 270"/>
                <a:gd name="T70" fmla="*/ 87 w 288"/>
                <a:gd name="T71" fmla="*/ 242 h 270"/>
                <a:gd name="T72" fmla="*/ 56 w 288"/>
                <a:gd name="T73" fmla="*/ 249 h 270"/>
                <a:gd name="T74" fmla="*/ 51 w 288"/>
                <a:gd name="T75" fmla="*/ 253 h 270"/>
                <a:gd name="T76" fmla="*/ 44 w 288"/>
                <a:gd name="T77" fmla="*/ 266 h 270"/>
                <a:gd name="T78" fmla="*/ 27 w 288"/>
                <a:gd name="T79" fmla="*/ 270 h 270"/>
                <a:gd name="T80" fmla="*/ 25 w 288"/>
                <a:gd name="T81" fmla="*/ 249 h 270"/>
                <a:gd name="T82" fmla="*/ 8 w 288"/>
                <a:gd name="T83" fmla="*/ 237 h 270"/>
                <a:gd name="T84" fmla="*/ 21 w 288"/>
                <a:gd name="T85" fmla="*/ 216 h 270"/>
                <a:gd name="T86" fmla="*/ 22 w 288"/>
                <a:gd name="T87" fmla="*/ 194 h 270"/>
                <a:gd name="T88" fmla="*/ 13 w 288"/>
                <a:gd name="T89" fmla="*/ 175 h 270"/>
                <a:gd name="T90" fmla="*/ 9 w 288"/>
                <a:gd name="T91" fmla="*/ 145 h 270"/>
                <a:gd name="T92" fmla="*/ 36 w 288"/>
                <a:gd name="T93" fmla="*/ 136 h 270"/>
                <a:gd name="T94" fmla="*/ 47 w 288"/>
                <a:gd name="T95" fmla="*/ 127 h 270"/>
                <a:gd name="T96" fmla="*/ 59 w 288"/>
                <a:gd name="T97" fmla="*/ 116 h 270"/>
                <a:gd name="T98" fmla="*/ 67 w 288"/>
                <a:gd name="T99" fmla="*/ 115 h 270"/>
                <a:gd name="T100" fmla="*/ 61 w 288"/>
                <a:gd name="T101" fmla="*/ 103 h 270"/>
                <a:gd name="T102" fmla="*/ 60 w 288"/>
                <a:gd name="T103" fmla="*/ 82 h 270"/>
                <a:gd name="T104" fmla="*/ 73 w 288"/>
                <a:gd name="T105" fmla="*/ 6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8" h="270">
                  <a:moveTo>
                    <a:pt x="81" y="66"/>
                  </a:moveTo>
                  <a:cubicBezTo>
                    <a:pt x="80" y="61"/>
                    <a:pt x="80" y="61"/>
                    <a:pt x="80" y="61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2" y="36"/>
                    <a:pt x="75" y="34"/>
                  </a:cubicBezTo>
                  <a:cubicBezTo>
                    <a:pt x="79" y="33"/>
                    <a:pt x="81" y="33"/>
                    <a:pt x="81" y="33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4" y="24"/>
                    <a:pt x="88" y="24"/>
                  </a:cubicBezTo>
                  <a:cubicBezTo>
                    <a:pt x="92" y="24"/>
                    <a:pt x="93" y="24"/>
                    <a:pt x="93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5" y="4"/>
                    <a:pt x="116" y="4"/>
                  </a:cubicBezTo>
                  <a:cubicBezTo>
                    <a:pt x="117" y="4"/>
                    <a:pt x="118" y="5"/>
                    <a:pt x="119" y="4"/>
                  </a:cubicBezTo>
                  <a:cubicBezTo>
                    <a:pt x="120" y="4"/>
                    <a:pt x="121" y="2"/>
                    <a:pt x="121" y="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5" y="13"/>
                    <a:pt x="157" y="12"/>
                  </a:cubicBezTo>
                  <a:cubicBezTo>
                    <a:pt x="158" y="12"/>
                    <a:pt x="162" y="11"/>
                    <a:pt x="163" y="9"/>
                  </a:cubicBezTo>
                  <a:cubicBezTo>
                    <a:pt x="163" y="7"/>
                    <a:pt x="164" y="5"/>
                    <a:pt x="166" y="4"/>
                  </a:cubicBezTo>
                  <a:cubicBezTo>
                    <a:pt x="168" y="4"/>
                    <a:pt x="167" y="3"/>
                    <a:pt x="170" y="2"/>
                  </a:cubicBezTo>
                  <a:cubicBezTo>
                    <a:pt x="174" y="1"/>
                    <a:pt x="177" y="0"/>
                    <a:pt x="177" y="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92" y="7"/>
                    <a:pt x="192" y="7"/>
                    <a:pt x="192" y="7"/>
                  </a:cubicBezTo>
                  <a:cubicBezTo>
                    <a:pt x="195" y="6"/>
                    <a:pt x="195" y="6"/>
                    <a:pt x="195" y="6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00" y="6"/>
                    <a:pt x="200" y="6"/>
                    <a:pt x="200" y="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18"/>
                    <a:pt x="202" y="18"/>
                    <a:pt x="202" y="18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8" y="28"/>
                    <a:pt x="208" y="28"/>
                    <a:pt x="208" y="28"/>
                  </a:cubicBezTo>
                  <a:cubicBezTo>
                    <a:pt x="211" y="31"/>
                    <a:pt x="211" y="31"/>
                    <a:pt x="211" y="31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8"/>
                    <a:pt x="222" y="58"/>
                    <a:pt x="222" y="58"/>
                  </a:cubicBezTo>
                  <a:cubicBezTo>
                    <a:pt x="222" y="58"/>
                    <a:pt x="220" y="61"/>
                    <a:pt x="223" y="61"/>
                  </a:cubicBezTo>
                  <a:cubicBezTo>
                    <a:pt x="226" y="62"/>
                    <a:pt x="227" y="62"/>
                    <a:pt x="227" y="62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33" y="72"/>
                    <a:pt x="233" y="72"/>
                    <a:pt x="233" y="72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9" y="76"/>
                    <a:pt x="249" y="76"/>
                    <a:pt x="249" y="76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2" y="89"/>
                    <a:pt x="252" y="89"/>
                    <a:pt x="252" y="89"/>
                  </a:cubicBezTo>
                  <a:cubicBezTo>
                    <a:pt x="257" y="89"/>
                    <a:pt x="257" y="89"/>
                    <a:pt x="257" y="89"/>
                  </a:cubicBezTo>
                  <a:cubicBezTo>
                    <a:pt x="260" y="86"/>
                    <a:pt x="260" y="86"/>
                    <a:pt x="260" y="86"/>
                  </a:cubicBezTo>
                  <a:cubicBezTo>
                    <a:pt x="263" y="85"/>
                    <a:pt x="263" y="85"/>
                    <a:pt x="263" y="85"/>
                  </a:cubicBezTo>
                  <a:cubicBezTo>
                    <a:pt x="267" y="86"/>
                    <a:pt x="267" y="86"/>
                    <a:pt x="267" y="86"/>
                  </a:cubicBezTo>
                  <a:cubicBezTo>
                    <a:pt x="272" y="87"/>
                    <a:pt x="272" y="87"/>
                    <a:pt x="272" y="87"/>
                  </a:cubicBezTo>
                  <a:cubicBezTo>
                    <a:pt x="277" y="87"/>
                    <a:pt x="277" y="87"/>
                    <a:pt x="277" y="87"/>
                  </a:cubicBezTo>
                  <a:cubicBezTo>
                    <a:pt x="275" y="92"/>
                    <a:pt x="275" y="92"/>
                    <a:pt x="275" y="92"/>
                  </a:cubicBezTo>
                  <a:cubicBezTo>
                    <a:pt x="279" y="95"/>
                    <a:pt x="279" y="95"/>
                    <a:pt x="279" y="95"/>
                  </a:cubicBezTo>
                  <a:cubicBezTo>
                    <a:pt x="283" y="96"/>
                    <a:pt x="283" y="96"/>
                    <a:pt x="283" y="96"/>
                  </a:cubicBezTo>
                  <a:cubicBezTo>
                    <a:pt x="288" y="98"/>
                    <a:pt x="288" y="98"/>
                    <a:pt x="288" y="98"/>
                  </a:cubicBezTo>
                  <a:cubicBezTo>
                    <a:pt x="288" y="104"/>
                    <a:pt x="288" y="104"/>
                    <a:pt x="288" y="104"/>
                  </a:cubicBezTo>
                  <a:cubicBezTo>
                    <a:pt x="286" y="107"/>
                    <a:pt x="286" y="107"/>
                    <a:pt x="286" y="107"/>
                  </a:cubicBezTo>
                  <a:cubicBezTo>
                    <a:pt x="282" y="108"/>
                    <a:pt x="282" y="108"/>
                    <a:pt x="282" y="108"/>
                  </a:cubicBezTo>
                  <a:cubicBezTo>
                    <a:pt x="282" y="108"/>
                    <a:pt x="284" y="113"/>
                    <a:pt x="282" y="114"/>
                  </a:cubicBezTo>
                  <a:cubicBezTo>
                    <a:pt x="281" y="115"/>
                    <a:pt x="274" y="121"/>
                    <a:pt x="274" y="121"/>
                  </a:cubicBezTo>
                  <a:cubicBezTo>
                    <a:pt x="267" y="123"/>
                    <a:pt x="267" y="123"/>
                    <a:pt x="267" y="123"/>
                  </a:cubicBezTo>
                  <a:cubicBezTo>
                    <a:pt x="261" y="121"/>
                    <a:pt x="261" y="121"/>
                    <a:pt x="261" y="121"/>
                  </a:cubicBezTo>
                  <a:cubicBezTo>
                    <a:pt x="261" y="121"/>
                    <a:pt x="260" y="120"/>
                    <a:pt x="256" y="121"/>
                  </a:cubicBezTo>
                  <a:cubicBezTo>
                    <a:pt x="252" y="123"/>
                    <a:pt x="252" y="124"/>
                    <a:pt x="252" y="124"/>
                  </a:cubicBezTo>
                  <a:cubicBezTo>
                    <a:pt x="250" y="131"/>
                    <a:pt x="250" y="131"/>
                    <a:pt x="250" y="131"/>
                  </a:cubicBezTo>
                  <a:cubicBezTo>
                    <a:pt x="250" y="134"/>
                    <a:pt x="250" y="134"/>
                    <a:pt x="250" y="134"/>
                  </a:cubicBezTo>
                  <a:cubicBezTo>
                    <a:pt x="254" y="137"/>
                    <a:pt x="254" y="137"/>
                    <a:pt x="254" y="137"/>
                  </a:cubicBezTo>
                  <a:cubicBezTo>
                    <a:pt x="259" y="138"/>
                    <a:pt x="259" y="138"/>
                    <a:pt x="259" y="138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2" y="149"/>
                    <a:pt x="262" y="149"/>
                    <a:pt x="262" y="149"/>
                  </a:cubicBezTo>
                  <a:cubicBezTo>
                    <a:pt x="264" y="151"/>
                    <a:pt x="264" y="151"/>
                    <a:pt x="264" y="151"/>
                  </a:cubicBezTo>
                  <a:cubicBezTo>
                    <a:pt x="268" y="153"/>
                    <a:pt x="268" y="153"/>
                    <a:pt x="268" y="153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72" y="167"/>
                    <a:pt x="272" y="167"/>
                    <a:pt x="272" y="167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70"/>
                    <a:pt x="276" y="170"/>
                    <a:pt x="276" y="170"/>
                  </a:cubicBezTo>
                  <a:cubicBezTo>
                    <a:pt x="283" y="174"/>
                    <a:pt x="283" y="174"/>
                    <a:pt x="283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3" y="176"/>
                    <a:pt x="273" y="176"/>
                    <a:pt x="273" y="176"/>
                  </a:cubicBezTo>
                  <a:cubicBezTo>
                    <a:pt x="269" y="182"/>
                    <a:pt x="269" y="182"/>
                    <a:pt x="269" y="182"/>
                  </a:cubicBezTo>
                  <a:cubicBezTo>
                    <a:pt x="257" y="182"/>
                    <a:pt x="257" y="182"/>
                    <a:pt x="257" y="182"/>
                  </a:cubicBezTo>
                  <a:cubicBezTo>
                    <a:pt x="255" y="194"/>
                    <a:pt x="255" y="194"/>
                    <a:pt x="255" y="194"/>
                  </a:cubicBezTo>
                  <a:cubicBezTo>
                    <a:pt x="252" y="202"/>
                    <a:pt x="252" y="202"/>
                    <a:pt x="252" y="202"/>
                  </a:cubicBezTo>
                  <a:cubicBezTo>
                    <a:pt x="249" y="211"/>
                    <a:pt x="249" y="211"/>
                    <a:pt x="249" y="211"/>
                  </a:cubicBezTo>
                  <a:cubicBezTo>
                    <a:pt x="251" y="216"/>
                    <a:pt x="251" y="216"/>
                    <a:pt x="251" y="216"/>
                  </a:cubicBezTo>
                  <a:cubicBezTo>
                    <a:pt x="254" y="223"/>
                    <a:pt x="254" y="223"/>
                    <a:pt x="254" y="223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54" y="232"/>
                    <a:pt x="254" y="232"/>
                    <a:pt x="254" y="232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46" y="227"/>
                    <a:pt x="246" y="227"/>
                    <a:pt x="246" y="227"/>
                  </a:cubicBezTo>
                  <a:cubicBezTo>
                    <a:pt x="240" y="225"/>
                    <a:pt x="240" y="225"/>
                    <a:pt x="240" y="225"/>
                  </a:cubicBezTo>
                  <a:cubicBezTo>
                    <a:pt x="233" y="228"/>
                    <a:pt x="233" y="228"/>
                    <a:pt x="233" y="228"/>
                  </a:cubicBezTo>
                  <a:cubicBezTo>
                    <a:pt x="226" y="230"/>
                    <a:pt x="226" y="230"/>
                    <a:pt x="226" y="230"/>
                  </a:cubicBezTo>
                  <a:cubicBezTo>
                    <a:pt x="224" y="230"/>
                    <a:pt x="224" y="230"/>
                    <a:pt x="224" y="230"/>
                  </a:cubicBezTo>
                  <a:cubicBezTo>
                    <a:pt x="222" y="234"/>
                    <a:pt x="222" y="234"/>
                    <a:pt x="222" y="234"/>
                  </a:cubicBezTo>
                  <a:cubicBezTo>
                    <a:pt x="216" y="237"/>
                    <a:pt x="216" y="237"/>
                    <a:pt x="216" y="237"/>
                  </a:cubicBezTo>
                  <a:cubicBezTo>
                    <a:pt x="216" y="237"/>
                    <a:pt x="214" y="235"/>
                    <a:pt x="213" y="234"/>
                  </a:cubicBezTo>
                  <a:cubicBezTo>
                    <a:pt x="212" y="233"/>
                    <a:pt x="209" y="231"/>
                    <a:pt x="209" y="231"/>
                  </a:cubicBezTo>
                  <a:cubicBezTo>
                    <a:pt x="209" y="231"/>
                    <a:pt x="208" y="229"/>
                    <a:pt x="207" y="228"/>
                  </a:cubicBezTo>
                  <a:cubicBezTo>
                    <a:pt x="206" y="228"/>
                    <a:pt x="200" y="232"/>
                    <a:pt x="200" y="232"/>
                  </a:cubicBezTo>
                  <a:cubicBezTo>
                    <a:pt x="200" y="232"/>
                    <a:pt x="195" y="235"/>
                    <a:pt x="195" y="236"/>
                  </a:cubicBezTo>
                  <a:cubicBezTo>
                    <a:pt x="196" y="236"/>
                    <a:pt x="195" y="241"/>
                    <a:pt x="195" y="241"/>
                  </a:cubicBezTo>
                  <a:cubicBezTo>
                    <a:pt x="188" y="235"/>
                    <a:pt x="188" y="235"/>
                    <a:pt x="188" y="235"/>
                  </a:cubicBezTo>
                  <a:cubicBezTo>
                    <a:pt x="183" y="239"/>
                    <a:pt x="183" y="239"/>
                    <a:pt x="183" y="239"/>
                  </a:cubicBezTo>
                  <a:cubicBezTo>
                    <a:pt x="179" y="236"/>
                    <a:pt x="179" y="236"/>
                    <a:pt x="179" y="236"/>
                  </a:cubicBezTo>
                  <a:cubicBezTo>
                    <a:pt x="177" y="235"/>
                    <a:pt x="177" y="235"/>
                    <a:pt x="177" y="235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167" y="240"/>
                    <a:pt x="167" y="240"/>
                    <a:pt x="167" y="240"/>
                  </a:cubicBezTo>
                  <a:cubicBezTo>
                    <a:pt x="165" y="247"/>
                    <a:pt x="165" y="247"/>
                    <a:pt x="165" y="247"/>
                  </a:cubicBezTo>
                  <a:cubicBezTo>
                    <a:pt x="160" y="243"/>
                    <a:pt x="160" y="243"/>
                    <a:pt x="160" y="243"/>
                  </a:cubicBezTo>
                  <a:cubicBezTo>
                    <a:pt x="160" y="243"/>
                    <a:pt x="155" y="242"/>
                    <a:pt x="154" y="242"/>
                  </a:cubicBezTo>
                  <a:cubicBezTo>
                    <a:pt x="153" y="242"/>
                    <a:pt x="150" y="246"/>
                    <a:pt x="150" y="246"/>
                  </a:cubicBezTo>
                  <a:cubicBezTo>
                    <a:pt x="145" y="242"/>
                    <a:pt x="145" y="242"/>
                    <a:pt x="145" y="242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41" y="239"/>
                    <a:pt x="130" y="240"/>
                    <a:pt x="129" y="240"/>
                  </a:cubicBezTo>
                  <a:cubicBezTo>
                    <a:pt x="128" y="240"/>
                    <a:pt x="121" y="239"/>
                    <a:pt x="121" y="239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87" y="242"/>
                    <a:pt x="87" y="242"/>
                    <a:pt x="87" y="242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64" y="248"/>
                    <a:pt x="64" y="248"/>
                    <a:pt x="64" y="248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5" y="249"/>
                    <a:pt x="55" y="249"/>
                    <a:pt x="55" y="249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1" y="252"/>
                    <a:pt x="51" y="252"/>
                    <a:pt x="51" y="252"/>
                  </a:cubicBezTo>
                  <a:cubicBezTo>
                    <a:pt x="51" y="253"/>
                    <a:pt x="51" y="253"/>
                    <a:pt x="51" y="253"/>
                  </a:cubicBezTo>
                  <a:cubicBezTo>
                    <a:pt x="49" y="255"/>
                    <a:pt x="49" y="255"/>
                    <a:pt x="49" y="255"/>
                  </a:cubicBezTo>
                  <a:cubicBezTo>
                    <a:pt x="48" y="260"/>
                    <a:pt x="48" y="260"/>
                    <a:pt x="48" y="260"/>
                  </a:cubicBezTo>
                  <a:cubicBezTo>
                    <a:pt x="47" y="262"/>
                    <a:pt x="45" y="264"/>
                    <a:pt x="44" y="266"/>
                  </a:cubicBezTo>
                  <a:cubicBezTo>
                    <a:pt x="44" y="266"/>
                    <a:pt x="44" y="266"/>
                    <a:pt x="44" y="266"/>
                  </a:cubicBezTo>
                  <a:cubicBezTo>
                    <a:pt x="44" y="266"/>
                    <a:pt x="41" y="265"/>
                    <a:pt x="41" y="267"/>
                  </a:cubicBezTo>
                  <a:cubicBezTo>
                    <a:pt x="41" y="268"/>
                    <a:pt x="41" y="268"/>
                    <a:pt x="41" y="268"/>
                  </a:cubicBezTo>
                  <a:cubicBezTo>
                    <a:pt x="38" y="269"/>
                    <a:pt x="33" y="267"/>
                    <a:pt x="33" y="267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69"/>
                    <a:pt x="25" y="265"/>
                    <a:pt x="25" y="265"/>
                  </a:cubicBezTo>
                  <a:cubicBezTo>
                    <a:pt x="25" y="265"/>
                    <a:pt x="26" y="258"/>
                    <a:pt x="26" y="258"/>
                  </a:cubicBezTo>
                  <a:cubicBezTo>
                    <a:pt x="26" y="257"/>
                    <a:pt x="25" y="249"/>
                    <a:pt x="25" y="249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19" y="241"/>
                    <a:pt x="19" y="241"/>
                    <a:pt x="19" y="241"/>
                  </a:cubicBezTo>
                  <a:cubicBezTo>
                    <a:pt x="19" y="241"/>
                    <a:pt x="12" y="240"/>
                    <a:pt x="10" y="240"/>
                  </a:cubicBezTo>
                  <a:cubicBezTo>
                    <a:pt x="9" y="240"/>
                    <a:pt x="8" y="237"/>
                    <a:pt x="8" y="237"/>
                  </a:cubicBezTo>
                  <a:cubicBezTo>
                    <a:pt x="9" y="234"/>
                    <a:pt x="9" y="234"/>
                    <a:pt x="9" y="234"/>
                  </a:cubicBezTo>
                  <a:cubicBezTo>
                    <a:pt x="12" y="225"/>
                    <a:pt x="12" y="225"/>
                    <a:pt x="12" y="225"/>
                  </a:cubicBezTo>
                  <a:cubicBezTo>
                    <a:pt x="17" y="218"/>
                    <a:pt x="17" y="218"/>
                    <a:pt x="17" y="218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1" y="216"/>
                    <a:pt x="25" y="210"/>
                    <a:pt x="26" y="209"/>
                  </a:cubicBezTo>
                  <a:cubicBezTo>
                    <a:pt x="27" y="209"/>
                    <a:pt x="26" y="204"/>
                    <a:pt x="25" y="204"/>
                  </a:cubicBezTo>
                  <a:cubicBezTo>
                    <a:pt x="25" y="203"/>
                    <a:pt x="25" y="200"/>
                    <a:pt x="25" y="199"/>
                  </a:cubicBezTo>
                  <a:cubicBezTo>
                    <a:pt x="25" y="197"/>
                    <a:pt x="22" y="194"/>
                    <a:pt x="22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3"/>
                    <a:pt x="19" y="183"/>
                    <a:pt x="19" y="183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8" y="164"/>
                    <a:pt x="2" y="154"/>
                    <a:pt x="1" y="15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25" y="142"/>
                    <a:pt x="25" y="142"/>
                    <a:pt x="25" y="142"/>
                  </a:cubicBezTo>
                  <a:cubicBezTo>
                    <a:pt x="32" y="141"/>
                    <a:pt x="32" y="141"/>
                    <a:pt x="32" y="141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40" y="126"/>
                    <a:pt x="41" y="127"/>
                  </a:cubicBezTo>
                  <a:cubicBezTo>
                    <a:pt x="43" y="127"/>
                    <a:pt x="47" y="127"/>
                    <a:pt x="47" y="127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0" y="112"/>
                    <a:pt x="58" y="113"/>
                    <a:pt x="58" y="111"/>
                  </a:cubicBezTo>
                  <a:cubicBezTo>
                    <a:pt x="59" y="108"/>
                    <a:pt x="61" y="103"/>
                    <a:pt x="61" y="103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3" y="65"/>
                    <a:pt x="73" y="65"/>
                    <a:pt x="73" y="65"/>
                  </a:cubicBezTo>
                  <a:lnTo>
                    <a:pt x="81" y="66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1" name="Freeform 17"/>
            <p:cNvSpPr>
              <a:spLocks/>
            </p:cNvSpPr>
            <p:nvPr/>
          </p:nvSpPr>
          <p:spPr bwMode="auto">
            <a:xfrm>
              <a:off x="9918055" y="2333597"/>
              <a:ext cx="284509" cy="270640"/>
            </a:xfrm>
            <a:custGeom>
              <a:avLst/>
              <a:gdLst>
                <a:gd name="T0" fmla="*/ 110 w 155"/>
                <a:gd name="T1" fmla="*/ 145 h 152"/>
                <a:gd name="T2" fmla="*/ 107 w 155"/>
                <a:gd name="T3" fmla="*/ 137 h 152"/>
                <a:gd name="T4" fmla="*/ 112 w 155"/>
                <a:gd name="T5" fmla="*/ 127 h 152"/>
                <a:gd name="T6" fmla="*/ 117 w 155"/>
                <a:gd name="T7" fmla="*/ 116 h 152"/>
                <a:gd name="T8" fmla="*/ 115 w 155"/>
                <a:gd name="T9" fmla="*/ 104 h 152"/>
                <a:gd name="T10" fmla="*/ 114 w 155"/>
                <a:gd name="T11" fmla="*/ 88 h 152"/>
                <a:gd name="T12" fmla="*/ 123 w 155"/>
                <a:gd name="T13" fmla="*/ 92 h 152"/>
                <a:gd name="T14" fmla="*/ 128 w 155"/>
                <a:gd name="T15" fmla="*/ 90 h 152"/>
                <a:gd name="T16" fmla="*/ 136 w 155"/>
                <a:gd name="T17" fmla="*/ 90 h 152"/>
                <a:gd name="T18" fmla="*/ 143 w 155"/>
                <a:gd name="T19" fmla="*/ 86 h 152"/>
                <a:gd name="T20" fmla="*/ 155 w 155"/>
                <a:gd name="T21" fmla="*/ 83 h 152"/>
                <a:gd name="T22" fmla="*/ 143 w 155"/>
                <a:gd name="T23" fmla="*/ 77 h 152"/>
                <a:gd name="T24" fmla="*/ 141 w 155"/>
                <a:gd name="T25" fmla="*/ 63 h 152"/>
                <a:gd name="T26" fmla="*/ 131 w 155"/>
                <a:gd name="T27" fmla="*/ 62 h 152"/>
                <a:gd name="T28" fmla="*/ 125 w 155"/>
                <a:gd name="T29" fmla="*/ 54 h 152"/>
                <a:gd name="T30" fmla="*/ 122 w 155"/>
                <a:gd name="T31" fmla="*/ 48 h 152"/>
                <a:gd name="T32" fmla="*/ 116 w 155"/>
                <a:gd name="T33" fmla="*/ 44 h 152"/>
                <a:gd name="T34" fmla="*/ 108 w 155"/>
                <a:gd name="T35" fmla="*/ 38 h 152"/>
                <a:gd name="T36" fmla="*/ 103 w 155"/>
                <a:gd name="T37" fmla="*/ 32 h 152"/>
                <a:gd name="T38" fmla="*/ 100 w 155"/>
                <a:gd name="T39" fmla="*/ 21 h 152"/>
                <a:gd name="T40" fmla="*/ 94 w 155"/>
                <a:gd name="T41" fmla="*/ 12 h 152"/>
                <a:gd name="T42" fmla="*/ 83 w 155"/>
                <a:gd name="T43" fmla="*/ 12 h 152"/>
                <a:gd name="T44" fmla="*/ 70 w 155"/>
                <a:gd name="T45" fmla="*/ 11 h 152"/>
                <a:gd name="T46" fmla="*/ 66 w 155"/>
                <a:gd name="T47" fmla="*/ 9 h 152"/>
                <a:gd name="T48" fmla="*/ 65 w 155"/>
                <a:gd name="T49" fmla="*/ 9 h 152"/>
                <a:gd name="T50" fmla="*/ 59 w 155"/>
                <a:gd name="T51" fmla="*/ 10 h 152"/>
                <a:gd name="T52" fmla="*/ 54 w 155"/>
                <a:gd name="T53" fmla="*/ 7 h 152"/>
                <a:gd name="T54" fmla="*/ 44 w 155"/>
                <a:gd name="T55" fmla="*/ 3 h 152"/>
                <a:gd name="T56" fmla="*/ 34 w 155"/>
                <a:gd name="T57" fmla="*/ 2 h 152"/>
                <a:gd name="T58" fmla="*/ 28 w 155"/>
                <a:gd name="T59" fmla="*/ 7 h 152"/>
                <a:gd name="T60" fmla="*/ 24 w 155"/>
                <a:gd name="T61" fmla="*/ 10 h 152"/>
                <a:gd name="T62" fmla="*/ 16 w 155"/>
                <a:gd name="T63" fmla="*/ 12 h 152"/>
                <a:gd name="T64" fmla="*/ 9 w 155"/>
                <a:gd name="T65" fmla="*/ 14 h 152"/>
                <a:gd name="T66" fmla="*/ 8 w 155"/>
                <a:gd name="T67" fmla="*/ 19 h 152"/>
                <a:gd name="T68" fmla="*/ 0 w 155"/>
                <a:gd name="T69" fmla="*/ 22 h 152"/>
                <a:gd name="T70" fmla="*/ 10 w 155"/>
                <a:gd name="T71" fmla="*/ 22 h 152"/>
                <a:gd name="T72" fmla="*/ 16 w 155"/>
                <a:gd name="T73" fmla="*/ 24 h 152"/>
                <a:gd name="T74" fmla="*/ 20 w 155"/>
                <a:gd name="T75" fmla="*/ 27 h 152"/>
                <a:gd name="T76" fmla="*/ 26 w 155"/>
                <a:gd name="T77" fmla="*/ 33 h 152"/>
                <a:gd name="T78" fmla="*/ 29 w 155"/>
                <a:gd name="T79" fmla="*/ 37 h 152"/>
                <a:gd name="T80" fmla="*/ 32 w 155"/>
                <a:gd name="T81" fmla="*/ 42 h 152"/>
                <a:gd name="T82" fmla="*/ 38 w 155"/>
                <a:gd name="T83" fmla="*/ 49 h 152"/>
                <a:gd name="T84" fmla="*/ 44 w 155"/>
                <a:gd name="T85" fmla="*/ 54 h 152"/>
                <a:gd name="T86" fmla="*/ 50 w 155"/>
                <a:gd name="T87" fmla="*/ 61 h 152"/>
                <a:gd name="T88" fmla="*/ 63 w 155"/>
                <a:gd name="T89" fmla="*/ 71 h 152"/>
                <a:gd name="T90" fmla="*/ 76 w 155"/>
                <a:gd name="T91" fmla="*/ 82 h 152"/>
                <a:gd name="T92" fmla="*/ 83 w 155"/>
                <a:gd name="T93" fmla="*/ 94 h 152"/>
                <a:gd name="T94" fmla="*/ 86 w 155"/>
                <a:gd name="T95" fmla="*/ 104 h 152"/>
                <a:gd name="T96" fmla="*/ 85 w 155"/>
                <a:gd name="T97" fmla="*/ 112 h 152"/>
                <a:gd name="T98" fmla="*/ 86 w 155"/>
                <a:gd name="T99" fmla="*/ 122 h 152"/>
                <a:gd name="T100" fmla="*/ 91 w 155"/>
                <a:gd name="T101" fmla="*/ 135 h 152"/>
                <a:gd name="T102" fmla="*/ 94 w 155"/>
                <a:gd name="T103" fmla="*/ 144 h 152"/>
                <a:gd name="T104" fmla="*/ 97 w 155"/>
                <a:gd name="T105" fmla="*/ 15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5" h="152">
                  <a:moveTo>
                    <a:pt x="99" y="152"/>
                  </a:moveTo>
                  <a:cubicBezTo>
                    <a:pt x="100" y="148"/>
                    <a:pt x="100" y="148"/>
                    <a:pt x="100" y="148"/>
                  </a:cubicBezTo>
                  <a:cubicBezTo>
                    <a:pt x="100" y="148"/>
                    <a:pt x="103" y="147"/>
                    <a:pt x="104" y="147"/>
                  </a:cubicBezTo>
                  <a:cubicBezTo>
                    <a:pt x="105" y="146"/>
                    <a:pt x="106" y="147"/>
                    <a:pt x="107" y="146"/>
                  </a:cubicBezTo>
                  <a:cubicBezTo>
                    <a:pt x="108" y="146"/>
                    <a:pt x="110" y="145"/>
                    <a:pt x="110" y="145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10" y="141"/>
                    <a:pt x="110" y="141"/>
                    <a:pt x="110" y="141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107" y="137"/>
                    <a:pt x="107" y="137"/>
                    <a:pt x="107" y="137"/>
                  </a:cubicBezTo>
                  <a:cubicBezTo>
                    <a:pt x="107" y="137"/>
                    <a:pt x="106" y="135"/>
                    <a:pt x="107" y="135"/>
                  </a:cubicBezTo>
                  <a:cubicBezTo>
                    <a:pt x="108" y="135"/>
                    <a:pt x="108" y="132"/>
                    <a:pt x="108" y="132"/>
                  </a:cubicBezTo>
                  <a:cubicBezTo>
                    <a:pt x="109" y="130"/>
                    <a:pt x="109" y="130"/>
                    <a:pt x="109" y="130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0"/>
                    <a:pt x="111" y="128"/>
                    <a:pt x="112" y="127"/>
                  </a:cubicBezTo>
                  <a:cubicBezTo>
                    <a:pt x="112" y="127"/>
                    <a:pt x="113" y="126"/>
                    <a:pt x="113" y="126"/>
                  </a:cubicBezTo>
                  <a:cubicBezTo>
                    <a:pt x="112" y="123"/>
                    <a:pt x="112" y="123"/>
                    <a:pt x="112" y="123"/>
                  </a:cubicBezTo>
                  <a:cubicBezTo>
                    <a:pt x="112" y="123"/>
                    <a:pt x="110" y="120"/>
                    <a:pt x="111" y="120"/>
                  </a:cubicBezTo>
                  <a:cubicBezTo>
                    <a:pt x="112" y="120"/>
                    <a:pt x="113" y="119"/>
                    <a:pt x="113" y="119"/>
                  </a:cubicBezTo>
                  <a:cubicBezTo>
                    <a:pt x="113" y="119"/>
                    <a:pt x="116" y="116"/>
                    <a:pt x="117" y="116"/>
                  </a:cubicBezTo>
                  <a:cubicBezTo>
                    <a:pt x="117" y="116"/>
                    <a:pt x="119" y="114"/>
                    <a:pt x="119" y="113"/>
                  </a:cubicBezTo>
                  <a:cubicBezTo>
                    <a:pt x="118" y="112"/>
                    <a:pt x="117" y="111"/>
                    <a:pt x="117" y="111"/>
                  </a:cubicBezTo>
                  <a:cubicBezTo>
                    <a:pt x="118" y="107"/>
                    <a:pt x="118" y="107"/>
                    <a:pt x="118" y="107"/>
                  </a:cubicBezTo>
                  <a:cubicBezTo>
                    <a:pt x="118" y="107"/>
                    <a:pt x="119" y="105"/>
                    <a:pt x="118" y="105"/>
                  </a:cubicBezTo>
                  <a:cubicBezTo>
                    <a:pt x="117" y="104"/>
                    <a:pt x="115" y="104"/>
                    <a:pt x="115" y="104"/>
                  </a:cubicBezTo>
                  <a:cubicBezTo>
                    <a:pt x="113" y="102"/>
                    <a:pt x="113" y="102"/>
                    <a:pt x="113" y="102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11" y="96"/>
                    <a:pt x="111" y="94"/>
                    <a:pt x="111" y="93"/>
                  </a:cubicBezTo>
                  <a:cubicBezTo>
                    <a:pt x="112" y="93"/>
                    <a:pt x="114" y="89"/>
                    <a:pt x="114" y="88"/>
                  </a:cubicBezTo>
                  <a:cubicBezTo>
                    <a:pt x="115" y="88"/>
                    <a:pt x="119" y="84"/>
                    <a:pt x="119" y="84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21" y="93"/>
                    <a:pt x="120" y="95"/>
                    <a:pt x="121" y="95"/>
                  </a:cubicBezTo>
                  <a:cubicBezTo>
                    <a:pt x="123" y="94"/>
                    <a:pt x="123" y="92"/>
                    <a:pt x="123" y="92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22" y="88"/>
                    <a:pt x="123" y="88"/>
                  </a:cubicBezTo>
                  <a:cubicBezTo>
                    <a:pt x="124" y="88"/>
                    <a:pt x="124" y="86"/>
                    <a:pt x="124" y="88"/>
                  </a:cubicBezTo>
                  <a:cubicBezTo>
                    <a:pt x="125" y="89"/>
                    <a:pt x="125" y="91"/>
                    <a:pt x="126" y="90"/>
                  </a:cubicBezTo>
                  <a:cubicBezTo>
                    <a:pt x="128" y="90"/>
                    <a:pt x="128" y="91"/>
                    <a:pt x="128" y="90"/>
                  </a:cubicBezTo>
                  <a:cubicBezTo>
                    <a:pt x="129" y="89"/>
                    <a:pt x="129" y="88"/>
                    <a:pt x="129" y="88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30" y="87"/>
                    <a:pt x="130" y="89"/>
                    <a:pt x="131" y="89"/>
                  </a:cubicBezTo>
                  <a:cubicBezTo>
                    <a:pt x="132" y="89"/>
                    <a:pt x="134" y="89"/>
                    <a:pt x="134" y="89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90"/>
                    <a:pt x="137" y="90"/>
                    <a:pt x="137" y="89"/>
                  </a:cubicBezTo>
                  <a:cubicBezTo>
                    <a:pt x="137" y="88"/>
                    <a:pt x="137" y="87"/>
                    <a:pt x="137" y="87"/>
                  </a:cubicBezTo>
                  <a:cubicBezTo>
                    <a:pt x="139" y="86"/>
                    <a:pt x="139" y="86"/>
                    <a:pt x="139" y="86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7" y="85"/>
                    <a:pt x="150" y="85"/>
                    <a:pt x="151" y="84"/>
                  </a:cubicBezTo>
                  <a:cubicBezTo>
                    <a:pt x="152" y="84"/>
                    <a:pt x="155" y="83"/>
                    <a:pt x="155" y="83"/>
                  </a:cubicBezTo>
                  <a:cubicBezTo>
                    <a:pt x="155" y="82"/>
                    <a:pt x="153" y="81"/>
                    <a:pt x="152" y="82"/>
                  </a:cubicBezTo>
                  <a:cubicBezTo>
                    <a:pt x="151" y="82"/>
                    <a:pt x="149" y="83"/>
                    <a:pt x="148" y="82"/>
                  </a:cubicBezTo>
                  <a:cubicBezTo>
                    <a:pt x="148" y="81"/>
                    <a:pt x="146" y="79"/>
                    <a:pt x="146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2" y="78"/>
                    <a:pt x="143" y="77"/>
                  </a:cubicBezTo>
                  <a:cubicBezTo>
                    <a:pt x="144" y="76"/>
                    <a:pt x="145" y="76"/>
                    <a:pt x="145" y="76"/>
                  </a:cubicBezTo>
                  <a:cubicBezTo>
                    <a:pt x="145" y="76"/>
                    <a:pt x="144" y="74"/>
                    <a:pt x="144" y="73"/>
                  </a:cubicBezTo>
                  <a:cubicBezTo>
                    <a:pt x="144" y="72"/>
                    <a:pt x="144" y="70"/>
                    <a:pt x="143" y="69"/>
                  </a:cubicBezTo>
                  <a:cubicBezTo>
                    <a:pt x="143" y="69"/>
                    <a:pt x="141" y="65"/>
                    <a:pt x="141" y="65"/>
                  </a:cubicBezTo>
                  <a:cubicBezTo>
                    <a:pt x="141" y="63"/>
                    <a:pt x="141" y="63"/>
                    <a:pt x="141" y="63"/>
                  </a:cubicBezTo>
                  <a:cubicBezTo>
                    <a:pt x="139" y="64"/>
                    <a:pt x="139" y="64"/>
                    <a:pt x="139" y="64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5" y="62"/>
                    <a:pt x="135" y="63"/>
                  </a:cubicBezTo>
                  <a:cubicBezTo>
                    <a:pt x="134" y="63"/>
                    <a:pt x="133" y="62"/>
                    <a:pt x="133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62"/>
                    <a:pt x="131" y="62"/>
                    <a:pt x="129" y="62"/>
                  </a:cubicBezTo>
                  <a:cubicBezTo>
                    <a:pt x="128" y="62"/>
                    <a:pt x="126" y="61"/>
                    <a:pt x="125" y="61"/>
                  </a:cubicBezTo>
                  <a:cubicBezTo>
                    <a:pt x="125" y="60"/>
                    <a:pt x="125" y="59"/>
                    <a:pt x="125" y="59"/>
                  </a:cubicBezTo>
                  <a:cubicBezTo>
                    <a:pt x="126" y="58"/>
                    <a:pt x="126" y="57"/>
                    <a:pt x="126" y="57"/>
                  </a:cubicBezTo>
                  <a:cubicBezTo>
                    <a:pt x="126" y="57"/>
                    <a:pt x="126" y="54"/>
                    <a:pt x="125" y="54"/>
                  </a:cubicBezTo>
                  <a:cubicBezTo>
                    <a:pt x="124" y="54"/>
                    <a:pt x="122" y="54"/>
                    <a:pt x="122" y="5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2"/>
                    <a:pt x="123" y="52"/>
                    <a:pt x="123" y="52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2" y="50"/>
                    <a:pt x="122" y="48"/>
                    <a:pt x="122" y="48"/>
                  </a:cubicBezTo>
                  <a:cubicBezTo>
                    <a:pt x="122" y="47"/>
                    <a:pt x="121" y="46"/>
                    <a:pt x="121" y="46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17" y="41"/>
                    <a:pt x="117" y="41"/>
                    <a:pt x="117" y="41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4" y="45"/>
                    <a:pt x="114" y="45"/>
                    <a:pt x="114" y="45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0" y="41"/>
                    <a:pt x="110" y="41"/>
                    <a:pt x="110" y="41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6" y="38"/>
                    <a:pt x="105" y="41"/>
                    <a:pt x="104" y="39"/>
                  </a:cubicBezTo>
                  <a:cubicBezTo>
                    <a:pt x="103" y="38"/>
                    <a:pt x="103" y="35"/>
                    <a:pt x="103" y="35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29"/>
                    <a:pt x="102" y="27"/>
                    <a:pt x="102" y="27"/>
                  </a:cubicBezTo>
                  <a:cubicBezTo>
                    <a:pt x="102" y="26"/>
                    <a:pt x="101" y="24"/>
                    <a:pt x="101" y="24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97" y="16"/>
                    <a:pt x="97" y="15"/>
                    <a:pt x="96" y="14"/>
                  </a:cubicBezTo>
                  <a:cubicBezTo>
                    <a:pt x="96" y="14"/>
                    <a:pt x="94" y="12"/>
                    <a:pt x="94" y="12"/>
                  </a:cubicBezTo>
                  <a:cubicBezTo>
                    <a:pt x="94" y="12"/>
                    <a:pt x="93" y="12"/>
                    <a:pt x="93" y="13"/>
                  </a:cubicBezTo>
                  <a:cubicBezTo>
                    <a:pt x="92" y="14"/>
                    <a:pt x="92" y="16"/>
                    <a:pt x="91" y="16"/>
                  </a:cubicBezTo>
                  <a:cubicBezTo>
                    <a:pt x="91" y="16"/>
                    <a:pt x="92" y="16"/>
                    <a:pt x="89" y="16"/>
                  </a:cubicBezTo>
                  <a:cubicBezTo>
                    <a:pt x="87" y="15"/>
                    <a:pt x="87" y="15"/>
                    <a:pt x="86" y="14"/>
                  </a:cubicBezTo>
                  <a:cubicBezTo>
                    <a:pt x="85" y="14"/>
                    <a:pt x="83" y="12"/>
                    <a:pt x="83" y="12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8"/>
                    <a:pt x="83" y="9"/>
                    <a:pt x="79" y="9"/>
                  </a:cubicBezTo>
                  <a:cubicBezTo>
                    <a:pt x="75" y="9"/>
                    <a:pt x="71" y="9"/>
                    <a:pt x="71" y="9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0" y="11"/>
                    <a:pt x="69" y="13"/>
                    <a:pt x="69" y="14"/>
                  </a:cubicBezTo>
                  <a:cubicBezTo>
                    <a:pt x="69" y="14"/>
                    <a:pt x="70" y="15"/>
                    <a:pt x="69" y="14"/>
                  </a:cubicBezTo>
                  <a:cubicBezTo>
                    <a:pt x="69" y="13"/>
                    <a:pt x="68" y="13"/>
                    <a:pt x="68" y="12"/>
                  </a:cubicBezTo>
                  <a:cubicBezTo>
                    <a:pt x="68" y="12"/>
                    <a:pt x="68" y="11"/>
                    <a:pt x="68" y="11"/>
                  </a:cubicBezTo>
                  <a:cubicBezTo>
                    <a:pt x="68" y="10"/>
                    <a:pt x="66" y="9"/>
                    <a:pt x="66" y="9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11"/>
                    <a:pt x="66" y="12"/>
                    <a:pt x="64" y="12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2"/>
                    <a:pt x="64" y="11"/>
                    <a:pt x="64" y="11"/>
                  </a:cubicBezTo>
                  <a:cubicBezTo>
                    <a:pt x="64" y="11"/>
                    <a:pt x="65" y="9"/>
                    <a:pt x="65" y="9"/>
                  </a:cubicBezTo>
                  <a:cubicBezTo>
                    <a:pt x="65" y="9"/>
                    <a:pt x="65" y="7"/>
                    <a:pt x="64" y="7"/>
                  </a:cubicBezTo>
                  <a:cubicBezTo>
                    <a:pt x="64" y="7"/>
                    <a:pt x="62" y="7"/>
                    <a:pt x="61" y="7"/>
                  </a:cubicBezTo>
                  <a:cubicBezTo>
                    <a:pt x="61" y="7"/>
                    <a:pt x="60" y="8"/>
                    <a:pt x="60" y="8"/>
                  </a:cubicBezTo>
                  <a:cubicBezTo>
                    <a:pt x="60" y="8"/>
                    <a:pt x="61" y="9"/>
                    <a:pt x="60" y="9"/>
                  </a:cubicBezTo>
                  <a:cubicBezTo>
                    <a:pt x="60" y="9"/>
                    <a:pt x="59" y="9"/>
                    <a:pt x="59" y="10"/>
                  </a:cubicBezTo>
                  <a:cubicBezTo>
                    <a:pt x="58" y="10"/>
                    <a:pt x="58" y="8"/>
                    <a:pt x="58" y="8"/>
                  </a:cubicBezTo>
                  <a:cubicBezTo>
                    <a:pt x="58" y="8"/>
                    <a:pt x="57" y="7"/>
                    <a:pt x="57" y="7"/>
                  </a:cubicBezTo>
                  <a:cubicBezTo>
                    <a:pt x="57" y="8"/>
                    <a:pt x="56" y="10"/>
                    <a:pt x="56" y="10"/>
                  </a:cubicBezTo>
                  <a:cubicBezTo>
                    <a:pt x="55" y="10"/>
                    <a:pt x="55" y="10"/>
                    <a:pt x="55" y="9"/>
                  </a:cubicBezTo>
                  <a:cubicBezTo>
                    <a:pt x="54" y="9"/>
                    <a:pt x="54" y="7"/>
                    <a:pt x="54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6"/>
                    <a:pt x="50" y="6"/>
                    <a:pt x="49" y="6"/>
                  </a:cubicBezTo>
                  <a:cubicBezTo>
                    <a:pt x="49" y="6"/>
                    <a:pt x="47" y="6"/>
                    <a:pt x="47" y="5"/>
                  </a:cubicBezTo>
                  <a:cubicBezTo>
                    <a:pt x="46" y="4"/>
                    <a:pt x="45" y="4"/>
                    <a:pt x="45" y="4"/>
                  </a:cubicBezTo>
                  <a:cubicBezTo>
                    <a:pt x="45" y="4"/>
                    <a:pt x="45" y="4"/>
                    <a:pt x="44" y="3"/>
                  </a:cubicBezTo>
                  <a:cubicBezTo>
                    <a:pt x="43" y="3"/>
                    <a:pt x="43" y="3"/>
                    <a:pt x="42" y="3"/>
                  </a:cubicBezTo>
                  <a:cubicBezTo>
                    <a:pt x="41" y="2"/>
                    <a:pt x="42" y="2"/>
                    <a:pt x="40" y="2"/>
                  </a:cubicBezTo>
                  <a:cubicBezTo>
                    <a:pt x="38" y="2"/>
                    <a:pt x="38" y="4"/>
                    <a:pt x="37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1"/>
                  </a:cubicBezTo>
                  <a:cubicBezTo>
                    <a:pt x="33" y="3"/>
                    <a:pt x="33" y="2"/>
                    <a:pt x="32" y="3"/>
                  </a:cubicBezTo>
                  <a:cubicBezTo>
                    <a:pt x="32" y="4"/>
                    <a:pt x="30" y="5"/>
                    <a:pt x="30" y="5"/>
                  </a:cubicBezTo>
                  <a:cubicBezTo>
                    <a:pt x="30" y="5"/>
                    <a:pt x="29" y="5"/>
                    <a:pt x="29" y="6"/>
                  </a:cubicBezTo>
                  <a:cubicBezTo>
                    <a:pt x="29" y="6"/>
                    <a:pt x="28" y="7"/>
                    <a:pt x="28" y="7"/>
                  </a:cubicBezTo>
                  <a:cubicBezTo>
                    <a:pt x="28" y="7"/>
                    <a:pt x="28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5" y="6"/>
                    <a:pt x="25" y="7"/>
                  </a:cubicBezTo>
                  <a:cubicBezTo>
                    <a:pt x="25" y="7"/>
                    <a:pt x="25" y="8"/>
                    <a:pt x="25" y="9"/>
                  </a:cubicBezTo>
                  <a:cubicBezTo>
                    <a:pt x="25" y="9"/>
                    <a:pt x="24" y="10"/>
                    <a:pt x="24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1"/>
                    <a:pt x="22" y="11"/>
                    <a:pt x="21" y="11"/>
                  </a:cubicBezTo>
                  <a:cubicBezTo>
                    <a:pt x="20" y="11"/>
                    <a:pt x="18" y="11"/>
                    <a:pt x="18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4" y="15"/>
                    <a:pt x="13" y="14"/>
                  </a:cubicBezTo>
                  <a:cubicBezTo>
                    <a:pt x="13" y="14"/>
                    <a:pt x="12" y="14"/>
                    <a:pt x="12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4"/>
                    <a:pt x="9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9" y="16"/>
                  </a:cubicBezTo>
                  <a:cubicBezTo>
                    <a:pt x="9" y="16"/>
                    <a:pt x="9" y="17"/>
                    <a:pt x="9" y="18"/>
                  </a:cubicBezTo>
                  <a:cubicBezTo>
                    <a:pt x="9" y="18"/>
                    <a:pt x="8" y="19"/>
                    <a:pt x="8" y="19"/>
                  </a:cubicBezTo>
                  <a:cubicBezTo>
                    <a:pt x="7" y="19"/>
                    <a:pt x="6" y="18"/>
                    <a:pt x="6" y="18"/>
                  </a:cubicBezTo>
                  <a:cubicBezTo>
                    <a:pt x="6" y="18"/>
                    <a:pt x="6" y="17"/>
                    <a:pt x="5" y="17"/>
                  </a:cubicBezTo>
                  <a:cubicBezTo>
                    <a:pt x="5" y="18"/>
                    <a:pt x="2" y="19"/>
                    <a:pt x="2" y="19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10" y="21"/>
                    <a:pt x="10" y="22"/>
                  </a:cubicBezTo>
                  <a:cubicBezTo>
                    <a:pt x="10" y="22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6"/>
                    <a:pt x="20" y="27"/>
                    <a:pt x="20" y="27"/>
                  </a:cubicBezTo>
                  <a:cubicBezTo>
                    <a:pt x="20" y="27"/>
                    <a:pt x="21" y="28"/>
                    <a:pt x="22" y="29"/>
                  </a:cubicBezTo>
                  <a:cubicBezTo>
                    <a:pt x="22" y="29"/>
                    <a:pt x="23" y="30"/>
                    <a:pt x="23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4"/>
                    <a:pt x="26" y="35"/>
                    <a:pt x="27" y="35"/>
                  </a:cubicBezTo>
                  <a:cubicBezTo>
                    <a:pt x="27" y="35"/>
                    <a:pt x="27" y="35"/>
                    <a:pt x="28" y="35"/>
                  </a:cubicBezTo>
                  <a:cubicBezTo>
                    <a:pt x="28" y="35"/>
                    <a:pt x="28" y="35"/>
                    <a:pt x="28" y="36"/>
                  </a:cubicBezTo>
                  <a:cubicBezTo>
                    <a:pt x="28" y="36"/>
                    <a:pt x="28" y="36"/>
                    <a:pt x="29" y="37"/>
                  </a:cubicBezTo>
                  <a:cubicBezTo>
                    <a:pt x="29" y="37"/>
                    <a:pt x="30" y="38"/>
                    <a:pt x="30" y="38"/>
                  </a:cubicBezTo>
                  <a:cubicBezTo>
                    <a:pt x="30" y="38"/>
                    <a:pt x="30" y="38"/>
                    <a:pt x="30" y="39"/>
                  </a:cubicBezTo>
                  <a:cubicBezTo>
                    <a:pt x="30" y="40"/>
                    <a:pt x="31" y="41"/>
                    <a:pt x="31" y="41"/>
                  </a:cubicBezTo>
                  <a:cubicBezTo>
                    <a:pt x="31" y="42"/>
                    <a:pt x="32" y="42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3" y="43"/>
                  </a:cubicBezTo>
                  <a:cubicBezTo>
                    <a:pt x="33" y="44"/>
                    <a:pt x="32" y="45"/>
                    <a:pt x="33" y="45"/>
                  </a:cubicBezTo>
                  <a:cubicBezTo>
                    <a:pt x="33" y="45"/>
                    <a:pt x="34" y="47"/>
                    <a:pt x="35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7" y="47"/>
                    <a:pt x="37" y="49"/>
                    <a:pt x="38" y="49"/>
                  </a:cubicBezTo>
                  <a:cubicBezTo>
                    <a:pt x="38" y="50"/>
                    <a:pt x="38" y="50"/>
                    <a:pt x="39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0"/>
                    <a:pt x="40" y="50"/>
                    <a:pt x="40" y="51"/>
                  </a:cubicBezTo>
                  <a:cubicBezTo>
                    <a:pt x="41" y="51"/>
                    <a:pt x="43" y="53"/>
                    <a:pt x="43" y="53"/>
                  </a:cubicBezTo>
                  <a:cubicBezTo>
                    <a:pt x="43" y="53"/>
                    <a:pt x="44" y="54"/>
                    <a:pt x="44" y="54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6" y="54"/>
                    <a:pt x="47" y="54"/>
                    <a:pt x="47" y="55"/>
                  </a:cubicBezTo>
                  <a:cubicBezTo>
                    <a:pt x="47" y="56"/>
                    <a:pt x="48" y="56"/>
                    <a:pt x="48" y="57"/>
                  </a:cubicBezTo>
                  <a:cubicBezTo>
                    <a:pt x="48" y="58"/>
                    <a:pt x="49" y="58"/>
                    <a:pt x="49" y="59"/>
                  </a:cubicBezTo>
                  <a:cubicBezTo>
                    <a:pt x="49" y="59"/>
                    <a:pt x="50" y="61"/>
                    <a:pt x="50" y="61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5"/>
                    <a:pt x="58" y="67"/>
                    <a:pt x="58" y="67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8" y="73"/>
                    <a:pt x="69" y="73"/>
                  </a:cubicBezTo>
                  <a:cubicBezTo>
                    <a:pt x="69" y="73"/>
                    <a:pt x="71" y="74"/>
                    <a:pt x="72" y="74"/>
                  </a:cubicBezTo>
                  <a:cubicBezTo>
                    <a:pt x="72" y="75"/>
                    <a:pt x="73" y="78"/>
                    <a:pt x="73" y="78"/>
                  </a:cubicBezTo>
                  <a:cubicBezTo>
                    <a:pt x="74" y="78"/>
                    <a:pt x="76" y="80"/>
                    <a:pt x="76" y="82"/>
                  </a:cubicBezTo>
                  <a:cubicBezTo>
                    <a:pt x="77" y="83"/>
                    <a:pt x="77" y="83"/>
                    <a:pt x="77" y="85"/>
                  </a:cubicBezTo>
                  <a:cubicBezTo>
                    <a:pt x="78" y="86"/>
                    <a:pt x="80" y="88"/>
                    <a:pt x="80" y="88"/>
                  </a:cubicBezTo>
                  <a:cubicBezTo>
                    <a:pt x="80" y="88"/>
                    <a:pt x="80" y="88"/>
                    <a:pt x="81" y="90"/>
                  </a:cubicBezTo>
                  <a:cubicBezTo>
                    <a:pt x="82" y="91"/>
                    <a:pt x="83" y="92"/>
                    <a:pt x="83" y="93"/>
                  </a:cubicBezTo>
                  <a:cubicBezTo>
                    <a:pt x="83" y="93"/>
                    <a:pt x="83" y="93"/>
                    <a:pt x="83" y="94"/>
                  </a:cubicBezTo>
                  <a:cubicBezTo>
                    <a:pt x="83" y="94"/>
                    <a:pt x="83" y="95"/>
                    <a:pt x="83" y="95"/>
                  </a:cubicBezTo>
                  <a:cubicBezTo>
                    <a:pt x="83" y="95"/>
                    <a:pt x="84" y="97"/>
                    <a:pt x="84" y="98"/>
                  </a:cubicBezTo>
                  <a:cubicBezTo>
                    <a:pt x="84" y="98"/>
                    <a:pt x="85" y="100"/>
                    <a:pt x="85" y="100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85" y="106"/>
                    <a:pt x="84" y="107"/>
                    <a:pt x="85" y="107"/>
                  </a:cubicBezTo>
                  <a:cubicBezTo>
                    <a:pt x="86" y="107"/>
                    <a:pt x="87" y="108"/>
                    <a:pt x="86" y="109"/>
                  </a:cubicBezTo>
                  <a:cubicBezTo>
                    <a:pt x="86" y="109"/>
                    <a:pt x="85" y="111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84" y="114"/>
                    <a:pt x="86" y="115"/>
                    <a:pt x="86" y="115"/>
                  </a:cubicBezTo>
                  <a:cubicBezTo>
                    <a:pt x="86" y="116"/>
                    <a:pt x="87" y="117"/>
                    <a:pt x="86" y="118"/>
                  </a:cubicBezTo>
                  <a:cubicBezTo>
                    <a:pt x="86" y="118"/>
                    <a:pt x="86" y="120"/>
                    <a:pt x="86" y="120"/>
                  </a:cubicBezTo>
                  <a:cubicBezTo>
                    <a:pt x="86" y="120"/>
                    <a:pt x="86" y="122"/>
                    <a:pt x="86" y="122"/>
                  </a:cubicBezTo>
                  <a:cubicBezTo>
                    <a:pt x="86" y="122"/>
                    <a:pt x="88" y="123"/>
                    <a:pt x="87" y="124"/>
                  </a:cubicBezTo>
                  <a:cubicBezTo>
                    <a:pt x="87" y="124"/>
                    <a:pt x="87" y="125"/>
                    <a:pt x="87" y="126"/>
                  </a:cubicBezTo>
                  <a:cubicBezTo>
                    <a:pt x="88" y="128"/>
                    <a:pt x="90" y="131"/>
                    <a:pt x="90" y="131"/>
                  </a:cubicBezTo>
                  <a:cubicBezTo>
                    <a:pt x="90" y="131"/>
                    <a:pt x="91" y="133"/>
                    <a:pt x="91" y="133"/>
                  </a:cubicBezTo>
                  <a:cubicBezTo>
                    <a:pt x="91" y="134"/>
                    <a:pt x="90" y="134"/>
                    <a:pt x="91" y="135"/>
                  </a:cubicBezTo>
                  <a:cubicBezTo>
                    <a:pt x="91" y="135"/>
                    <a:pt x="90" y="136"/>
                    <a:pt x="91" y="136"/>
                  </a:cubicBezTo>
                  <a:cubicBezTo>
                    <a:pt x="92" y="137"/>
                    <a:pt x="93" y="139"/>
                    <a:pt x="93" y="139"/>
                  </a:cubicBezTo>
                  <a:cubicBezTo>
                    <a:pt x="93" y="139"/>
                    <a:pt x="93" y="139"/>
                    <a:pt x="94" y="140"/>
                  </a:cubicBezTo>
                  <a:cubicBezTo>
                    <a:pt x="94" y="141"/>
                    <a:pt x="94" y="143"/>
                    <a:pt x="94" y="143"/>
                  </a:cubicBezTo>
                  <a:cubicBezTo>
                    <a:pt x="94" y="144"/>
                    <a:pt x="95" y="144"/>
                    <a:pt x="94" y="144"/>
                  </a:cubicBezTo>
                  <a:cubicBezTo>
                    <a:pt x="94" y="144"/>
                    <a:pt x="93" y="145"/>
                    <a:pt x="93" y="145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2" y="147"/>
                    <a:pt x="93" y="148"/>
                    <a:pt x="94" y="148"/>
                  </a:cubicBezTo>
                  <a:cubicBezTo>
                    <a:pt x="94" y="148"/>
                    <a:pt x="95" y="148"/>
                    <a:pt x="95" y="148"/>
                  </a:cubicBezTo>
                  <a:cubicBezTo>
                    <a:pt x="97" y="150"/>
                    <a:pt x="97" y="150"/>
                    <a:pt x="97" y="150"/>
                  </a:cubicBezTo>
                  <a:cubicBezTo>
                    <a:pt x="97" y="152"/>
                    <a:pt x="97" y="152"/>
                    <a:pt x="97" y="152"/>
                  </a:cubicBezTo>
                  <a:lnTo>
                    <a:pt x="99" y="152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8367394" y="2184574"/>
              <a:ext cx="236796" cy="193560"/>
            </a:xfrm>
            <a:custGeom>
              <a:avLst/>
              <a:gdLst>
                <a:gd name="T0" fmla="*/ 27 w 129"/>
                <a:gd name="T1" fmla="*/ 5 h 109"/>
                <a:gd name="T2" fmla="*/ 33 w 129"/>
                <a:gd name="T3" fmla="*/ 7 h 109"/>
                <a:gd name="T4" fmla="*/ 40 w 129"/>
                <a:gd name="T5" fmla="*/ 5 h 109"/>
                <a:gd name="T6" fmla="*/ 57 w 129"/>
                <a:gd name="T7" fmla="*/ 8 h 109"/>
                <a:gd name="T8" fmla="*/ 64 w 129"/>
                <a:gd name="T9" fmla="*/ 7 h 109"/>
                <a:gd name="T10" fmla="*/ 66 w 129"/>
                <a:gd name="T11" fmla="*/ 1 h 109"/>
                <a:gd name="T12" fmla="*/ 70 w 129"/>
                <a:gd name="T13" fmla="*/ 5 h 109"/>
                <a:gd name="T14" fmla="*/ 77 w 129"/>
                <a:gd name="T15" fmla="*/ 1 h 109"/>
                <a:gd name="T16" fmla="*/ 79 w 129"/>
                <a:gd name="T17" fmla="*/ 5 h 109"/>
                <a:gd name="T18" fmla="*/ 86 w 129"/>
                <a:gd name="T19" fmla="*/ 3 h 109"/>
                <a:gd name="T20" fmla="*/ 89 w 129"/>
                <a:gd name="T21" fmla="*/ 9 h 109"/>
                <a:gd name="T22" fmla="*/ 92 w 129"/>
                <a:gd name="T23" fmla="*/ 12 h 109"/>
                <a:gd name="T24" fmla="*/ 98 w 129"/>
                <a:gd name="T25" fmla="*/ 15 h 109"/>
                <a:gd name="T26" fmla="*/ 102 w 129"/>
                <a:gd name="T27" fmla="*/ 18 h 109"/>
                <a:gd name="T28" fmla="*/ 113 w 129"/>
                <a:gd name="T29" fmla="*/ 22 h 109"/>
                <a:gd name="T30" fmla="*/ 109 w 129"/>
                <a:gd name="T31" fmla="*/ 30 h 109"/>
                <a:gd name="T32" fmla="*/ 104 w 129"/>
                <a:gd name="T33" fmla="*/ 36 h 109"/>
                <a:gd name="T34" fmla="*/ 105 w 129"/>
                <a:gd name="T35" fmla="*/ 43 h 109"/>
                <a:gd name="T36" fmla="*/ 114 w 129"/>
                <a:gd name="T37" fmla="*/ 42 h 109"/>
                <a:gd name="T38" fmla="*/ 120 w 129"/>
                <a:gd name="T39" fmla="*/ 46 h 109"/>
                <a:gd name="T40" fmla="*/ 124 w 129"/>
                <a:gd name="T41" fmla="*/ 50 h 109"/>
                <a:gd name="T42" fmla="*/ 124 w 129"/>
                <a:gd name="T43" fmla="*/ 57 h 109"/>
                <a:gd name="T44" fmla="*/ 129 w 129"/>
                <a:gd name="T45" fmla="*/ 61 h 109"/>
                <a:gd name="T46" fmla="*/ 127 w 129"/>
                <a:gd name="T47" fmla="*/ 67 h 109"/>
                <a:gd name="T48" fmla="*/ 123 w 129"/>
                <a:gd name="T49" fmla="*/ 70 h 109"/>
                <a:gd name="T50" fmla="*/ 120 w 129"/>
                <a:gd name="T51" fmla="*/ 74 h 109"/>
                <a:gd name="T52" fmla="*/ 117 w 129"/>
                <a:gd name="T53" fmla="*/ 75 h 109"/>
                <a:gd name="T54" fmla="*/ 112 w 129"/>
                <a:gd name="T55" fmla="*/ 77 h 109"/>
                <a:gd name="T56" fmla="*/ 109 w 129"/>
                <a:gd name="T57" fmla="*/ 82 h 109"/>
                <a:gd name="T58" fmla="*/ 105 w 129"/>
                <a:gd name="T59" fmla="*/ 88 h 109"/>
                <a:gd name="T60" fmla="*/ 106 w 129"/>
                <a:gd name="T61" fmla="*/ 92 h 109"/>
                <a:gd name="T62" fmla="*/ 107 w 129"/>
                <a:gd name="T63" fmla="*/ 96 h 109"/>
                <a:gd name="T64" fmla="*/ 110 w 129"/>
                <a:gd name="T65" fmla="*/ 101 h 109"/>
                <a:gd name="T66" fmla="*/ 107 w 129"/>
                <a:gd name="T67" fmla="*/ 107 h 109"/>
                <a:gd name="T68" fmla="*/ 103 w 129"/>
                <a:gd name="T69" fmla="*/ 108 h 109"/>
                <a:gd name="T70" fmla="*/ 96 w 129"/>
                <a:gd name="T71" fmla="*/ 109 h 109"/>
                <a:gd name="T72" fmla="*/ 93 w 129"/>
                <a:gd name="T73" fmla="*/ 104 h 109"/>
                <a:gd name="T74" fmla="*/ 90 w 129"/>
                <a:gd name="T75" fmla="*/ 101 h 109"/>
                <a:gd name="T76" fmla="*/ 85 w 129"/>
                <a:gd name="T77" fmla="*/ 97 h 109"/>
                <a:gd name="T78" fmla="*/ 79 w 129"/>
                <a:gd name="T79" fmla="*/ 94 h 109"/>
                <a:gd name="T80" fmla="*/ 74 w 129"/>
                <a:gd name="T81" fmla="*/ 89 h 109"/>
                <a:gd name="T82" fmla="*/ 74 w 129"/>
                <a:gd name="T83" fmla="*/ 81 h 109"/>
                <a:gd name="T84" fmla="*/ 74 w 129"/>
                <a:gd name="T85" fmla="*/ 73 h 109"/>
                <a:gd name="T86" fmla="*/ 69 w 129"/>
                <a:gd name="T87" fmla="*/ 78 h 109"/>
                <a:gd name="T88" fmla="*/ 63 w 129"/>
                <a:gd name="T89" fmla="*/ 82 h 109"/>
                <a:gd name="T90" fmla="*/ 55 w 129"/>
                <a:gd name="T91" fmla="*/ 82 h 109"/>
                <a:gd name="T92" fmla="*/ 51 w 129"/>
                <a:gd name="T93" fmla="*/ 77 h 109"/>
                <a:gd name="T94" fmla="*/ 52 w 129"/>
                <a:gd name="T95" fmla="*/ 73 h 109"/>
                <a:gd name="T96" fmla="*/ 53 w 129"/>
                <a:gd name="T97" fmla="*/ 66 h 109"/>
                <a:gd name="T98" fmla="*/ 49 w 129"/>
                <a:gd name="T99" fmla="*/ 62 h 109"/>
                <a:gd name="T100" fmla="*/ 42 w 129"/>
                <a:gd name="T101" fmla="*/ 61 h 109"/>
                <a:gd name="T102" fmla="*/ 35 w 129"/>
                <a:gd name="T103" fmla="*/ 60 h 109"/>
                <a:gd name="T104" fmla="*/ 33 w 129"/>
                <a:gd name="T105" fmla="*/ 52 h 109"/>
                <a:gd name="T106" fmla="*/ 27 w 129"/>
                <a:gd name="T107" fmla="*/ 51 h 109"/>
                <a:gd name="T108" fmla="*/ 23 w 129"/>
                <a:gd name="T109" fmla="*/ 46 h 109"/>
                <a:gd name="T110" fmla="*/ 19 w 129"/>
                <a:gd name="T111" fmla="*/ 37 h 109"/>
                <a:gd name="T112" fmla="*/ 11 w 129"/>
                <a:gd name="T113" fmla="*/ 37 h 109"/>
                <a:gd name="T114" fmla="*/ 6 w 129"/>
                <a:gd name="T115" fmla="*/ 35 h 109"/>
                <a:gd name="T116" fmla="*/ 2 w 129"/>
                <a:gd name="T117" fmla="*/ 29 h 109"/>
                <a:gd name="T118" fmla="*/ 0 w 129"/>
                <a:gd name="T119" fmla="*/ 2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9" h="109">
                  <a:moveTo>
                    <a:pt x="1" y="18"/>
                  </a:moveTo>
                  <a:cubicBezTo>
                    <a:pt x="1" y="18"/>
                    <a:pt x="21" y="6"/>
                    <a:pt x="21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7"/>
                    <a:pt x="33" y="7"/>
                  </a:cubicBezTo>
                  <a:cubicBezTo>
                    <a:pt x="33" y="7"/>
                    <a:pt x="35" y="9"/>
                    <a:pt x="35" y="8"/>
                  </a:cubicBezTo>
                  <a:cubicBezTo>
                    <a:pt x="36" y="7"/>
                    <a:pt x="36" y="6"/>
                    <a:pt x="37" y="6"/>
                  </a:cubicBezTo>
                  <a:cubicBezTo>
                    <a:pt x="37" y="5"/>
                    <a:pt x="38" y="4"/>
                    <a:pt x="40" y="5"/>
                  </a:cubicBezTo>
                  <a:cubicBezTo>
                    <a:pt x="41" y="6"/>
                    <a:pt x="41" y="10"/>
                    <a:pt x="41" y="10"/>
                  </a:cubicBezTo>
                  <a:cubicBezTo>
                    <a:pt x="49" y="12"/>
                    <a:pt x="44" y="13"/>
                    <a:pt x="55" y="10"/>
                  </a:cubicBezTo>
                  <a:cubicBezTo>
                    <a:pt x="55" y="10"/>
                    <a:pt x="57" y="8"/>
                    <a:pt x="57" y="8"/>
                  </a:cubicBezTo>
                  <a:cubicBezTo>
                    <a:pt x="57" y="7"/>
                    <a:pt x="56" y="5"/>
                    <a:pt x="58" y="6"/>
                  </a:cubicBezTo>
                  <a:cubicBezTo>
                    <a:pt x="59" y="7"/>
                    <a:pt x="60" y="7"/>
                    <a:pt x="61" y="7"/>
                  </a:cubicBezTo>
                  <a:cubicBezTo>
                    <a:pt x="62" y="7"/>
                    <a:pt x="64" y="7"/>
                    <a:pt x="64" y="7"/>
                  </a:cubicBezTo>
                  <a:cubicBezTo>
                    <a:pt x="64" y="7"/>
                    <a:pt x="65" y="6"/>
                    <a:pt x="64" y="5"/>
                  </a:cubicBezTo>
                  <a:cubicBezTo>
                    <a:pt x="64" y="4"/>
                    <a:pt x="63" y="3"/>
                    <a:pt x="64" y="3"/>
                  </a:cubicBezTo>
                  <a:cubicBezTo>
                    <a:pt x="64" y="2"/>
                    <a:pt x="66" y="1"/>
                    <a:pt x="66" y="1"/>
                  </a:cubicBezTo>
                  <a:cubicBezTo>
                    <a:pt x="66" y="1"/>
                    <a:pt x="67" y="1"/>
                    <a:pt x="67" y="2"/>
                  </a:cubicBezTo>
                  <a:cubicBezTo>
                    <a:pt x="68" y="3"/>
                    <a:pt x="68" y="3"/>
                    <a:pt x="68" y="4"/>
                  </a:cubicBezTo>
                  <a:cubicBezTo>
                    <a:pt x="69" y="4"/>
                    <a:pt x="69" y="5"/>
                    <a:pt x="70" y="5"/>
                  </a:cubicBezTo>
                  <a:cubicBezTo>
                    <a:pt x="72" y="5"/>
                    <a:pt x="72" y="5"/>
                    <a:pt x="73" y="4"/>
                  </a:cubicBezTo>
                  <a:cubicBezTo>
                    <a:pt x="74" y="3"/>
                    <a:pt x="74" y="3"/>
                    <a:pt x="75" y="2"/>
                  </a:cubicBezTo>
                  <a:cubicBezTo>
                    <a:pt x="76" y="0"/>
                    <a:pt x="76" y="0"/>
                    <a:pt x="77" y="1"/>
                  </a:cubicBezTo>
                  <a:cubicBezTo>
                    <a:pt x="78" y="1"/>
                    <a:pt x="80" y="2"/>
                    <a:pt x="80" y="2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7" y="4"/>
                    <a:pt x="79" y="5"/>
                  </a:cubicBezTo>
                  <a:cubicBezTo>
                    <a:pt x="82" y="6"/>
                    <a:pt x="83" y="6"/>
                    <a:pt x="83" y="6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85" y="3"/>
                    <a:pt x="85" y="1"/>
                    <a:pt x="86" y="3"/>
                  </a:cubicBezTo>
                  <a:cubicBezTo>
                    <a:pt x="86" y="4"/>
                    <a:pt x="87" y="6"/>
                    <a:pt x="87" y="6"/>
                  </a:cubicBezTo>
                  <a:cubicBezTo>
                    <a:pt x="87" y="6"/>
                    <a:pt x="87" y="9"/>
                    <a:pt x="88" y="9"/>
                  </a:cubicBezTo>
                  <a:cubicBezTo>
                    <a:pt x="89" y="9"/>
                    <a:pt x="89" y="8"/>
                    <a:pt x="89" y="9"/>
                  </a:cubicBezTo>
                  <a:cubicBezTo>
                    <a:pt x="89" y="10"/>
                    <a:pt x="88" y="10"/>
                    <a:pt x="89" y="10"/>
                  </a:cubicBezTo>
                  <a:cubicBezTo>
                    <a:pt x="89" y="11"/>
                    <a:pt x="91" y="11"/>
                    <a:pt x="91" y="11"/>
                  </a:cubicBezTo>
                  <a:cubicBezTo>
                    <a:pt x="91" y="11"/>
                    <a:pt x="92" y="11"/>
                    <a:pt x="92" y="12"/>
                  </a:cubicBezTo>
                  <a:cubicBezTo>
                    <a:pt x="92" y="13"/>
                    <a:pt x="92" y="14"/>
                    <a:pt x="92" y="14"/>
                  </a:cubicBezTo>
                  <a:cubicBezTo>
                    <a:pt x="92" y="14"/>
                    <a:pt x="95" y="14"/>
                    <a:pt x="95" y="14"/>
                  </a:cubicBezTo>
                  <a:cubicBezTo>
                    <a:pt x="96" y="14"/>
                    <a:pt x="97" y="15"/>
                    <a:pt x="98" y="15"/>
                  </a:cubicBezTo>
                  <a:cubicBezTo>
                    <a:pt x="99" y="14"/>
                    <a:pt x="100" y="13"/>
                    <a:pt x="100" y="13"/>
                  </a:cubicBezTo>
                  <a:cubicBezTo>
                    <a:pt x="100" y="14"/>
                    <a:pt x="102" y="14"/>
                    <a:pt x="102" y="15"/>
                  </a:cubicBezTo>
                  <a:cubicBezTo>
                    <a:pt x="101" y="17"/>
                    <a:pt x="100" y="17"/>
                    <a:pt x="102" y="18"/>
                  </a:cubicBezTo>
                  <a:cubicBezTo>
                    <a:pt x="104" y="18"/>
                    <a:pt x="106" y="19"/>
                    <a:pt x="107" y="19"/>
                  </a:cubicBezTo>
                  <a:cubicBezTo>
                    <a:pt x="108" y="20"/>
                    <a:pt x="111" y="21"/>
                    <a:pt x="111" y="21"/>
                  </a:cubicBezTo>
                  <a:cubicBezTo>
                    <a:pt x="112" y="21"/>
                    <a:pt x="113" y="21"/>
                    <a:pt x="113" y="22"/>
                  </a:cubicBezTo>
                  <a:cubicBezTo>
                    <a:pt x="113" y="23"/>
                    <a:pt x="111" y="25"/>
                    <a:pt x="111" y="25"/>
                  </a:cubicBezTo>
                  <a:cubicBezTo>
                    <a:pt x="111" y="25"/>
                    <a:pt x="110" y="26"/>
                    <a:pt x="110" y="27"/>
                  </a:cubicBezTo>
                  <a:cubicBezTo>
                    <a:pt x="110" y="27"/>
                    <a:pt x="109" y="30"/>
                    <a:pt x="109" y="30"/>
                  </a:cubicBezTo>
                  <a:cubicBezTo>
                    <a:pt x="108" y="31"/>
                    <a:pt x="107" y="33"/>
                    <a:pt x="107" y="33"/>
                  </a:cubicBezTo>
                  <a:cubicBezTo>
                    <a:pt x="107" y="33"/>
                    <a:pt x="106" y="35"/>
                    <a:pt x="105" y="35"/>
                  </a:cubicBezTo>
                  <a:cubicBezTo>
                    <a:pt x="105" y="35"/>
                    <a:pt x="104" y="36"/>
                    <a:pt x="104" y="36"/>
                  </a:cubicBezTo>
                  <a:cubicBezTo>
                    <a:pt x="104" y="37"/>
                    <a:pt x="104" y="39"/>
                    <a:pt x="104" y="39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9" y="42"/>
                    <a:pt x="109" y="42"/>
                    <a:pt x="110" y="43"/>
                  </a:cubicBezTo>
                  <a:cubicBezTo>
                    <a:pt x="112" y="43"/>
                    <a:pt x="113" y="42"/>
                    <a:pt x="114" y="42"/>
                  </a:cubicBezTo>
                  <a:cubicBezTo>
                    <a:pt x="114" y="42"/>
                    <a:pt x="116" y="44"/>
                    <a:pt x="116" y="44"/>
                  </a:cubicBezTo>
                  <a:cubicBezTo>
                    <a:pt x="116" y="44"/>
                    <a:pt x="117" y="45"/>
                    <a:pt x="117" y="45"/>
                  </a:cubicBezTo>
                  <a:cubicBezTo>
                    <a:pt x="118" y="45"/>
                    <a:pt x="120" y="46"/>
                    <a:pt x="120" y="46"/>
                  </a:cubicBezTo>
                  <a:cubicBezTo>
                    <a:pt x="120" y="49"/>
                    <a:pt x="120" y="49"/>
                    <a:pt x="120" y="49"/>
                  </a:cubicBezTo>
                  <a:cubicBezTo>
                    <a:pt x="120" y="49"/>
                    <a:pt x="122" y="49"/>
                    <a:pt x="122" y="49"/>
                  </a:cubicBezTo>
                  <a:cubicBezTo>
                    <a:pt x="123" y="49"/>
                    <a:pt x="124" y="50"/>
                    <a:pt x="124" y="50"/>
                  </a:cubicBezTo>
                  <a:cubicBezTo>
                    <a:pt x="124" y="50"/>
                    <a:pt x="124" y="53"/>
                    <a:pt x="123" y="53"/>
                  </a:cubicBezTo>
                  <a:cubicBezTo>
                    <a:pt x="123" y="54"/>
                    <a:pt x="122" y="55"/>
                    <a:pt x="122" y="55"/>
                  </a:cubicBezTo>
                  <a:cubicBezTo>
                    <a:pt x="122" y="55"/>
                    <a:pt x="123" y="57"/>
                    <a:pt x="124" y="57"/>
                  </a:cubicBezTo>
                  <a:cubicBezTo>
                    <a:pt x="124" y="57"/>
                    <a:pt x="126" y="57"/>
                    <a:pt x="126" y="57"/>
                  </a:cubicBezTo>
                  <a:cubicBezTo>
                    <a:pt x="127" y="57"/>
                    <a:pt x="128" y="59"/>
                    <a:pt x="128" y="59"/>
                  </a:cubicBezTo>
                  <a:cubicBezTo>
                    <a:pt x="128" y="59"/>
                    <a:pt x="129" y="60"/>
                    <a:pt x="129" y="61"/>
                  </a:cubicBezTo>
                  <a:cubicBezTo>
                    <a:pt x="129" y="62"/>
                    <a:pt x="128" y="64"/>
                    <a:pt x="128" y="64"/>
                  </a:cubicBezTo>
                  <a:cubicBezTo>
                    <a:pt x="128" y="64"/>
                    <a:pt x="128" y="65"/>
                    <a:pt x="128" y="66"/>
                  </a:cubicBezTo>
                  <a:cubicBezTo>
                    <a:pt x="128" y="66"/>
                    <a:pt x="127" y="67"/>
                    <a:pt x="127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5" y="67"/>
                    <a:pt x="125" y="70"/>
                    <a:pt x="124" y="70"/>
                  </a:cubicBezTo>
                  <a:cubicBezTo>
                    <a:pt x="124" y="70"/>
                    <a:pt x="123" y="70"/>
                    <a:pt x="123" y="70"/>
                  </a:cubicBezTo>
                  <a:cubicBezTo>
                    <a:pt x="122" y="70"/>
                    <a:pt x="121" y="71"/>
                    <a:pt x="121" y="71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0" y="74"/>
                    <a:pt x="119" y="74"/>
                  </a:cubicBezTo>
                  <a:cubicBezTo>
                    <a:pt x="119" y="74"/>
                    <a:pt x="119" y="74"/>
                    <a:pt x="118" y="74"/>
                  </a:cubicBezTo>
                  <a:cubicBezTo>
                    <a:pt x="118" y="75"/>
                    <a:pt x="117" y="75"/>
                    <a:pt x="117" y="75"/>
                  </a:cubicBezTo>
                  <a:cubicBezTo>
                    <a:pt x="117" y="75"/>
                    <a:pt x="116" y="74"/>
                    <a:pt x="115" y="74"/>
                  </a:cubicBezTo>
                  <a:cubicBezTo>
                    <a:pt x="115" y="74"/>
                    <a:pt x="114" y="74"/>
                    <a:pt x="114" y="75"/>
                  </a:cubicBezTo>
                  <a:cubicBezTo>
                    <a:pt x="113" y="76"/>
                    <a:pt x="113" y="77"/>
                    <a:pt x="112" y="77"/>
                  </a:cubicBezTo>
                  <a:cubicBezTo>
                    <a:pt x="112" y="77"/>
                    <a:pt x="111" y="78"/>
                    <a:pt x="111" y="78"/>
                  </a:cubicBezTo>
                  <a:cubicBezTo>
                    <a:pt x="111" y="78"/>
                    <a:pt x="111" y="80"/>
                    <a:pt x="110" y="80"/>
                  </a:cubicBezTo>
                  <a:cubicBezTo>
                    <a:pt x="110" y="81"/>
                    <a:pt x="109" y="82"/>
                    <a:pt x="109" y="82"/>
                  </a:cubicBezTo>
                  <a:cubicBezTo>
                    <a:pt x="109" y="82"/>
                    <a:pt x="109" y="83"/>
                    <a:pt x="109" y="83"/>
                  </a:cubicBezTo>
                  <a:cubicBezTo>
                    <a:pt x="109" y="84"/>
                    <a:pt x="109" y="85"/>
                    <a:pt x="108" y="86"/>
                  </a:cubicBezTo>
                  <a:cubicBezTo>
                    <a:pt x="107" y="86"/>
                    <a:pt x="105" y="88"/>
                    <a:pt x="105" y="88"/>
                  </a:cubicBezTo>
                  <a:cubicBezTo>
                    <a:pt x="105" y="88"/>
                    <a:pt x="105" y="88"/>
                    <a:pt x="105" y="89"/>
                  </a:cubicBezTo>
                  <a:cubicBezTo>
                    <a:pt x="106" y="89"/>
                    <a:pt x="106" y="90"/>
                    <a:pt x="106" y="90"/>
                  </a:cubicBezTo>
                  <a:cubicBezTo>
                    <a:pt x="106" y="92"/>
                    <a:pt x="106" y="92"/>
                    <a:pt x="106" y="92"/>
                  </a:cubicBezTo>
                  <a:cubicBezTo>
                    <a:pt x="106" y="92"/>
                    <a:pt x="105" y="93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08" y="98"/>
                    <a:pt x="108" y="98"/>
                    <a:pt x="108" y="98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09" y="98"/>
                    <a:pt x="110" y="100"/>
                    <a:pt x="110" y="101"/>
                  </a:cubicBezTo>
                  <a:cubicBezTo>
                    <a:pt x="110" y="101"/>
                    <a:pt x="110" y="103"/>
                    <a:pt x="110" y="103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6" y="107"/>
                    <a:pt x="106" y="107"/>
                  </a:cubicBezTo>
                  <a:cubicBezTo>
                    <a:pt x="105" y="107"/>
                    <a:pt x="104" y="107"/>
                    <a:pt x="104" y="107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1" y="108"/>
                    <a:pt x="101" y="108"/>
                    <a:pt x="101" y="108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6" y="109"/>
                    <a:pt x="96" y="109"/>
                    <a:pt x="96" y="109"/>
                  </a:cubicBezTo>
                  <a:cubicBezTo>
                    <a:pt x="95" y="107"/>
                    <a:pt x="95" y="107"/>
                    <a:pt x="95" y="107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89" y="103"/>
                    <a:pt x="89" y="103"/>
                    <a:pt x="89" y="103"/>
                  </a:cubicBezTo>
                  <a:cubicBezTo>
                    <a:pt x="90" y="101"/>
                    <a:pt x="90" y="101"/>
                    <a:pt x="90" y="101"/>
                  </a:cubicBezTo>
                  <a:cubicBezTo>
                    <a:pt x="90" y="101"/>
                    <a:pt x="89" y="99"/>
                    <a:pt x="89" y="99"/>
                  </a:cubicBezTo>
                  <a:cubicBezTo>
                    <a:pt x="88" y="99"/>
                    <a:pt x="87" y="99"/>
                    <a:pt x="87" y="99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85" y="97"/>
                    <a:pt x="85" y="96"/>
                    <a:pt x="84" y="95"/>
                  </a:cubicBezTo>
                  <a:cubicBezTo>
                    <a:pt x="83" y="95"/>
                    <a:pt x="83" y="94"/>
                    <a:pt x="82" y="94"/>
                  </a:cubicBezTo>
                  <a:cubicBezTo>
                    <a:pt x="81" y="94"/>
                    <a:pt x="79" y="94"/>
                    <a:pt x="79" y="94"/>
                  </a:cubicBezTo>
                  <a:cubicBezTo>
                    <a:pt x="79" y="94"/>
                    <a:pt x="78" y="92"/>
                    <a:pt x="77" y="92"/>
                  </a:cubicBezTo>
                  <a:cubicBezTo>
                    <a:pt x="77" y="92"/>
                    <a:pt x="73" y="92"/>
                    <a:pt x="73" y="92"/>
                  </a:cubicBezTo>
                  <a:cubicBezTo>
                    <a:pt x="73" y="92"/>
                    <a:pt x="74" y="89"/>
                    <a:pt x="74" y="89"/>
                  </a:cubicBezTo>
                  <a:cubicBezTo>
                    <a:pt x="74" y="88"/>
                    <a:pt x="74" y="85"/>
                    <a:pt x="74" y="85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4" y="84"/>
                    <a:pt x="73" y="83"/>
                    <a:pt x="74" y="81"/>
                  </a:cubicBezTo>
                  <a:cubicBezTo>
                    <a:pt x="75" y="79"/>
                    <a:pt x="74" y="80"/>
                    <a:pt x="75" y="78"/>
                  </a:cubicBezTo>
                  <a:cubicBezTo>
                    <a:pt x="76" y="75"/>
                    <a:pt x="76" y="74"/>
                    <a:pt x="76" y="74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3" y="72"/>
                    <a:pt x="72" y="73"/>
                  </a:cubicBezTo>
                  <a:cubicBezTo>
                    <a:pt x="72" y="75"/>
                    <a:pt x="71" y="75"/>
                    <a:pt x="71" y="75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70" y="82"/>
                    <a:pt x="67" y="82"/>
                  </a:cubicBezTo>
                  <a:cubicBezTo>
                    <a:pt x="65" y="82"/>
                    <a:pt x="63" y="82"/>
                    <a:pt x="63" y="82"/>
                  </a:cubicBezTo>
                  <a:cubicBezTo>
                    <a:pt x="63" y="82"/>
                    <a:pt x="65" y="84"/>
                    <a:pt x="63" y="84"/>
                  </a:cubicBezTo>
                  <a:cubicBezTo>
                    <a:pt x="60" y="84"/>
                    <a:pt x="57" y="84"/>
                    <a:pt x="57" y="84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1" y="83"/>
                    <a:pt x="51" y="82"/>
                    <a:pt x="51" y="80"/>
                  </a:cubicBezTo>
                  <a:cubicBezTo>
                    <a:pt x="51" y="79"/>
                    <a:pt x="50" y="77"/>
                    <a:pt x="51" y="77"/>
                  </a:cubicBezTo>
                  <a:cubicBezTo>
                    <a:pt x="52" y="77"/>
                    <a:pt x="53" y="76"/>
                    <a:pt x="53" y="76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1" y="73"/>
                    <a:pt x="51" y="72"/>
                  </a:cubicBezTo>
                  <a:cubicBezTo>
                    <a:pt x="51" y="71"/>
                    <a:pt x="52" y="69"/>
                    <a:pt x="52" y="69"/>
                  </a:cubicBezTo>
                  <a:cubicBezTo>
                    <a:pt x="53" y="68"/>
                    <a:pt x="53" y="66"/>
                    <a:pt x="53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6"/>
                    <a:pt x="50" y="67"/>
                    <a:pt x="50" y="65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1"/>
                    <a:pt x="46" y="61"/>
                    <a:pt x="45" y="62"/>
                  </a:cubicBezTo>
                  <a:cubicBezTo>
                    <a:pt x="45" y="62"/>
                    <a:pt x="42" y="61"/>
                    <a:pt x="42" y="61"/>
                  </a:cubicBezTo>
                  <a:cubicBezTo>
                    <a:pt x="42" y="61"/>
                    <a:pt x="39" y="61"/>
                    <a:pt x="39" y="61"/>
                  </a:cubicBezTo>
                  <a:cubicBezTo>
                    <a:pt x="38" y="61"/>
                    <a:pt x="37" y="63"/>
                    <a:pt x="37" y="63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7"/>
                    <a:pt x="34" y="55"/>
                    <a:pt x="34" y="54"/>
                  </a:cubicBezTo>
                  <a:cubicBezTo>
                    <a:pt x="34" y="54"/>
                    <a:pt x="33" y="52"/>
                    <a:pt x="33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28" y="51"/>
                    <a:pt x="27" y="51"/>
                  </a:cubicBezTo>
                  <a:cubicBezTo>
                    <a:pt x="26" y="51"/>
                    <a:pt x="26" y="51"/>
                    <a:pt x="25" y="51"/>
                  </a:cubicBezTo>
                  <a:cubicBezTo>
                    <a:pt x="25" y="51"/>
                    <a:pt x="23" y="49"/>
                    <a:pt x="23" y="49"/>
                  </a:cubicBezTo>
                  <a:cubicBezTo>
                    <a:pt x="23" y="48"/>
                    <a:pt x="23" y="47"/>
                    <a:pt x="23" y="46"/>
                  </a:cubicBezTo>
                  <a:cubicBezTo>
                    <a:pt x="22" y="45"/>
                    <a:pt x="21" y="43"/>
                    <a:pt x="21" y="42"/>
                  </a:cubicBezTo>
                  <a:cubicBezTo>
                    <a:pt x="21" y="42"/>
                    <a:pt x="22" y="40"/>
                    <a:pt x="22" y="40"/>
                  </a:cubicBezTo>
                  <a:cubicBezTo>
                    <a:pt x="21" y="39"/>
                    <a:pt x="19" y="37"/>
                    <a:pt x="19" y="37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5" y="37"/>
                    <a:pt x="14" y="37"/>
                  </a:cubicBezTo>
                  <a:cubicBezTo>
                    <a:pt x="13" y="37"/>
                    <a:pt x="11" y="36"/>
                    <a:pt x="11" y="37"/>
                  </a:cubicBezTo>
                  <a:cubicBezTo>
                    <a:pt x="11" y="37"/>
                    <a:pt x="12" y="39"/>
                    <a:pt x="11" y="39"/>
                  </a:cubicBezTo>
                  <a:cubicBezTo>
                    <a:pt x="10" y="39"/>
                    <a:pt x="8" y="39"/>
                    <a:pt x="7" y="38"/>
                  </a:cubicBezTo>
                  <a:cubicBezTo>
                    <a:pt x="6" y="37"/>
                    <a:pt x="6" y="36"/>
                    <a:pt x="6" y="35"/>
                  </a:cubicBezTo>
                  <a:cubicBezTo>
                    <a:pt x="5" y="35"/>
                    <a:pt x="5" y="33"/>
                    <a:pt x="4" y="33"/>
                  </a:cubicBezTo>
                  <a:cubicBezTo>
                    <a:pt x="3" y="33"/>
                    <a:pt x="2" y="33"/>
                    <a:pt x="2" y="32"/>
                  </a:cubicBezTo>
                  <a:cubicBezTo>
                    <a:pt x="2" y="32"/>
                    <a:pt x="2" y="29"/>
                    <a:pt x="2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4"/>
                    <a:pt x="1" y="24"/>
                  </a:cubicBezTo>
                  <a:cubicBezTo>
                    <a:pt x="1" y="23"/>
                    <a:pt x="0" y="22"/>
                    <a:pt x="0" y="22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1" y="18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3" name="Freeform 31"/>
            <p:cNvSpPr>
              <a:spLocks/>
            </p:cNvSpPr>
            <p:nvPr/>
          </p:nvSpPr>
          <p:spPr bwMode="auto">
            <a:xfrm>
              <a:off x="8962918" y="2227397"/>
              <a:ext cx="440017" cy="236382"/>
            </a:xfrm>
            <a:custGeom>
              <a:avLst/>
              <a:gdLst>
                <a:gd name="T0" fmla="*/ 56 w 240"/>
                <a:gd name="T1" fmla="*/ 20 h 133"/>
                <a:gd name="T2" fmla="*/ 62 w 240"/>
                <a:gd name="T3" fmla="*/ 12 h 133"/>
                <a:gd name="T4" fmla="*/ 73 w 240"/>
                <a:gd name="T5" fmla="*/ 5 h 133"/>
                <a:gd name="T6" fmla="*/ 85 w 240"/>
                <a:gd name="T7" fmla="*/ 3 h 133"/>
                <a:gd name="T8" fmla="*/ 87 w 240"/>
                <a:gd name="T9" fmla="*/ 11 h 133"/>
                <a:gd name="T10" fmla="*/ 93 w 240"/>
                <a:gd name="T11" fmla="*/ 10 h 133"/>
                <a:gd name="T12" fmla="*/ 99 w 240"/>
                <a:gd name="T13" fmla="*/ 6 h 133"/>
                <a:gd name="T14" fmla="*/ 103 w 240"/>
                <a:gd name="T15" fmla="*/ 3 h 133"/>
                <a:gd name="T16" fmla="*/ 110 w 240"/>
                <a:gd name="T17" fmla="*/ 10 h 133"/>
                <a:gd name="T18" fmla="*/ 118 w 240"/>
                <a:gd name="T19" fmla="*/ 12 h 133"/>
                <a:gd name="T20" fmla="*/ 126 w 240"/>
                <a:gd name="T21" fmla="*/ 15 h 133"/>
                <a:gd name="T22" fmla="*/ 133 w 240"/>
                <a:gd name="T23" fmla="*/ 17 h 133"/>
                <a:gd name="T24" fmla="*/ 142 w 240"/>
                <a:gd name="T25" fmla="*/ 18 h 133"/>
                <a:gd name="T26" fmla="*/ 146 w 240"/>
                <a:gd name="T27" fmla="*/ 25 h 133"/>
                <a:gd name="T28" fmla="*/ 146 w 240"/>
                <a:gd name="T29" fmla="*/ 31 h 133"/>
                <a:gd name="T30" fmla="*/ 154 w 240"/>
                <a:gd name="T31" fmla="*/ 38 h 133"/>
                <a:gd name="T32" fmla="*/ 164 w 240"/>
                <a:gd name="T33" fmla="*/ 44 h 133"/>
                <a:gd name="T34" fmla="*/ 169 w 240"/>
                <a:gd name="T35" fmla="*/ 31 h 133"/>
                <a:gd name="T36" fmla="*/ 176 w 240"/>
                <a:gd name="T37" fmla="*/ 28 h 133"/>
                <a:gd name="T38" fmla="*/ 194 w 240"/>
                <a:gd name="T39" fmla="*/ 29 h 133"/>
                <a:gd name="T40" fmla="*/ 193 w 240"/>
                <a:gd name="T41" fmla="*/ 39 h 133"/>
                <a:gd name="T42" fmla="*/ 203 w 240"/>
                <a:gd name="T43" fmla="*/ 46 h 133"/>
                <a:gd name="T44" fmla="*/ 213 w 240"/>
                <a:gd name="T45" fmla="*/ 45 h 133"/>
                <a:gd name="T46" fmla="*/ 228 w 240"/>
                <a:gd name="T47" fmla="*/ 54 h 133"/>
                <a:gd name="T48" fmla="*/ 237 w 240"/>
                <a:gd name="T49" fmla="*/ 60 h 133"/>
                <a:gd name="T50" fmla="*/ 236 w 240"/>
                <a:gd name="T51" fmla="*/ 68 h 133"/>
                <a:gd name="T52" fmla="*/ 229 w 240"/>
                <a:gd name="T53" fmla="*/ 70 h 133"/>
                <a:gd name="T54" fmla="*/ 223 w 240"/>
                <a:gd name="T55" fmla="*/ 78 h 133"/>
                <a:gd name="T56" fmla="*/ 216 w 240"/>
                <a:gd name="T57" fmla="*/ 85 h 133"/>
                <a:gd name="T58" fmla="*/ 215 w 240"/>
                <a:gd name="T59" fmla="*/ 97 h 133"/>
                <a:gd name="T60" fmla="*/ 208 w 240"/>
                <a:gd name="T61" fmla="*/ 104 h 133"/>
                <a:gd name="T62" fmla="*/ 203 w 240"/>
                <a:gd name="T63" fmla="*/ 109 h 133"/>
                <a:gd name="T64" fmla="*/ 198 w 240"/>
                <a:gd name="T65" fmla="*/ 111 h 133"/>
                <a:gd name="T66" fmla="*/ 193 w 240"/>
                <a:gd name="T67" fmla="*/ 111 h 133"/>
                <a:gd name="T68" fmla="*/ 189 w 240"/>
                <a:gd name="T69" fmla="*/ 110 h 133"/>
                <a:gd name="T70" fmla="*/ 184 w 240"/>
                <a:gd name="T71" fmla="*/ 111 h 133"/>
                <a:gd name="T72" fmla="*/ 181 w 240"/>
                <a:gd name="T73" fmla="*/ 115 h 133"/>
                <a:gd name="T74" fmla="*/ 179 w 240"/>
                <a:gd name="T75" fmla="*/ 121 h 133"/>
                <a:gd name="T76" fmla="*/ 177 w 240"/>
                <a:gd name="T77" fmla="*/ 123 h 133"/>
                <a:gd name="T78" fmla="*/ 163 w 240"/>
                <a:gd name="T79" fmla="*/ 115 h 133"/>
                <a:gd name="T80" fmla="*/ 147 w 240"/>
                <a:gd name="T81" fmla="*/ 118 h 133"/>
                <a:gd name="T82" fmla="*/ 134 w 240"/>
                <a:gd name="T83" fmla="*/ 112 h 133"/>
                <a:gd name="T84" fmla="*/ 119 w 240"/>
                <a:gd name="T85" fmla="*/ 110 h 133"/>
                <a:gd name="T86" fmla="*/ 106 w 240"/>
                <a:gd name="T87" fmla="*/ 108 h 133"/>
                <a:gd name="T88" fmla="*/ 104 w 240"/>
                <a:gd name="T89" fmla="*/ 121 h 133"/>
                <a:gd name="T90" fmla="*/ 97 w 240"/>
                <a:gd name="T91" fmla="*/ 131 h 133"/>
                <a:gd name="T92" fmla="*/ 86 w 240"/>
                <a:gd name="T93" fmla="*/ 131 h 133"/>
                <a:gd name="T94" fmla="*/ 74 w 240"/>
                <a:gd name="T95" fmla="*/ 131 h 133"/>
                <a:gd name="T96" fmla="*/ 63 w 240"/>
                <a:gd name="T97" fmla="*/ 122 h 133"/>
                <a:gd name="T98" fmla="*/ 55 w 240"/>
                <a:gd name="T99" fmla="*/ 114 h 133"/>
                <a:gd name="T100" fmla="*/ 45 w 240"/>
                <a:gd name="T101" fmla="*/ 107 h 133"/>
                <a:gd name="T102" fmla="*/ 39 w 240"/>
                <a:gd name="T103" fmla="*/ 100 h 133"/>
                <a:gd name="T104" fmla="*/ 24 w 240"/>
                <a:gd name="T105" fmla="*/ 93 h 133"/>
                <a:gd name="T106" fmla="*/ 17 w 240"/>
                <a:gd name="T107" fmla="*/ 79 h 133"/>
                <a:gd name="T108" fmla="*/ 16 w 240"/>
                <a:gd name="T109" fmla="*/ 66 h 133"/>
                <a:gd name="T110" fmla="*/ 4 w 240"/>
                <a:gd name="T111" fmla="*/ 55 h 133"/>
                <a:gd name="T112" fmla="*/ 5 w 240"/>
                <a:gd name="T113" fmla="*/ 44 h 133"/>
                <a:gd name="T114" fmla="*/ 10 w 240"/>
                <a:gd name="T115" fmla="*/ 45 h 133"/>
                <a:gd name="T116" fmla="*/ 23 w 240"/>
                <a:gd name="T117" fmla="*/ 38 h 133"/>
                <a:gd name="T118" fmla="*/ 35 w 240"/>
                <a:gd name="T119" fmla="*/ 3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0" h="133">
                  <a:moveTo>
                    <a:pt x="43" y="27"/>
                  </a:moveTo>
                  <a:cubicBezTo>
                    <a:pt x="44" y="27"/>
                    <a:pt x="50" y="22"/>
                    <a:pt x="50" y="22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2"/>
                    <a:pt x="62" y="12"/>
                  </a:cubicBezTo>
                  <a:cubicBezTo>
                    <a:pt x="65" y="12"/>
                    <a:pt x="74" y="10"/>
                    <a:pt x="74" y="10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73" y="1"/>
                    <a:pt x="73" y="1"/>
                  </a:cubicBezTo>
                  <a:cubicBezTo>
                    <a:pt x="74" y="0"/>
                    <a:pt x="78" y="0"/>
                    <a:pt x="80" y="0"/>
                  </a:cubicBezTo>
                  <a:cubicBezTo>
                    <a:pt x="82" y="1"/>
                    <a:pt x="84" y="2"/>
                    <a:pt x="85" y="3"/>
                  </a:cubicBezTo>
                  <a:cubicBezTo>
                    <a:pt x="85" y="4"/>
                    <a:pt x="85" y="3"/>
                    <a:pt x="85" y="5"/>
                  </a:cubicBezTo>
                  <a:cubicBezTo>
                    <a:pt x="85" y="7"/>
                    <a:pt x="85" y="9"/>
                    <a:pt x="85" y="9"/>
                  </a:cubicBezTo>
                  <a:cubicBezTo>
                    <a:pt x="85" y="9"/>
                    <a:pt x="86" y="10"/>
                    <a:pt x="87" y="11"/>
                  </a:cubicBezTo>
                  <a:cubicBezTo>
                    <a:pt x="89" y="11"/>
                    <a:pt x="91" y="13"/>
                    <a:pt x="91" y="12"/>
                  </a:cubicBezTo>
                  <a:cubicBezTo>
                    <a:pt x="91" y="12"/>
                    <a:pt x="92" y="11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2"/>
                    <a:pt x="94" y="11"/>
                    <a:pt x="95" y="11"/>
                  </a:cubicBezTo>
                  <a:cubicBezTo>
                    <a:pt x="96" y="11"/>
                    <a:pt x="100" y="9"/>
                    <a:pt x="100" y="9"/>
                  </a:cubicBezTo>
                  <a:cubicBezTo>
                    <a:pt x="100" y="9"/>
                    <a:pt x="99" y="6"/>
                    <a:pt x="99" y="6"/>
                  </a:cubicBezTo>
                  <a:cubicBezTo>
                    <a:pt x="99" y="5"/>
                    <a:pt x="99" y="4"/>
                    <a:pt x="99" y="3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3" y="3"/>
                    <a:pt x="103" y="3"/>
                  </a:cubicBezTo>
                  <a:cubicBezTo>
                    <a:pt x="103" y="3"/>
                    <a:pt x="105" y="4"/>
                    <a:pt x="106" y="4"/>
                  </a:cubicBezTo>
                  <a:cubicBezTo>
                    <a:pt x="108" y="4"/>
                    <a:pt x="107" y="6"/>
                    <a:pt x="107" y="6"/>
                  </a:cubicBezTo>
                  <a:cubicBezTo>
                    <a:pt x="107" y="6"/>
                    <a:pt x="108" y="9"/>
                    <a:pt x="110" y="10"/>
                  </a:cubicBezTo>
                  <a:cubicBezTo>
                    <a:pt x="112" y="11"/>
                    <a:pt x="112" y="12"/>
                    <a:pt x="112" y="13"/>
                  </a:cubicBezTo>
                  <a:cubicBezTo>
                    <a:pt x="113" y="13"/>
                    <a:pt x="115" y="13"/>
                    <a:pt x="115" y="13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118" y="12"/>
                    <a:pt x="120" y="13"/>
                    <a:pt x="121" y="15"/>
                  </a:cubicBezTo>
                  <a:cubicBezTo>
                    <a:pt x="121" y="16"/>
                    <a:pt x="124" y="16"/>
                    <a:pt x="125" y="15"/>
                  </a:cubicBezTo>
                  <a:cubicBezTo>
                    <a:pt x="126" y="15"/>
                    <a:pt x="126" y="15"/>
                    <a:pt x="126" y="15"/>
                  </a:cubicBezTo>
                  <a:cubicBezTo>
                    <a:pt x="127" y="16"/>
                    <a:pt x="127" y="16"/>
                    <a:pt x="127" y="16"/>
                  </a:cubicBezTo>
                  <a:cubicBezTo>
                    <a:pt x="127" y="16"/>
                    <a:pt x="129" y="20"/>
                    <a:pt x="132" y="17"/>
                  </a:cubicBezTo>
                  <a:cubicBezTo>
                    <a:pt x="135" y="14"/>
                    <a:pt x="133" y="17"/>
                    <a:pt x="133" y="17"/>
                  </a:cubicBezTo>
                  <a:cubicBezTo>
                    <a:pt x="133" y="17"/>
                    <a:pt x="135" y="20"/>
                    <a:pt x="136" y="20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45" y="17"/>
                    <a:pt x="148" y="17"/>
                    <a:pt x="147" y="22"/>
                  </a:cubicBezTo>
                  <a:cubicBezTo>
                    <a:pt x="147" y="26"/>
                    <a:pt x="146" y="25"/>
                    <a:pt x="146" y="25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31"/>
                    <a:pt x="144" y="31"/>
                    <a:pt x="144" y="31"/>
                  </a:cubicBezTo>
                  <a:cubicBezTo>
                    <a:pt x="144" y="31"/>
                    <a:pt x="145" y="31"/>
                    <a:pt x="146" y="31"/>
                  </a:cubicBezTo>
                  <a:cubicBezTo>
                    <a:pt x="147" y="31"/>
                    <a:pt x="148" y="35"/>
                    <a:pt x="14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1" y="36"/>
                    <a:pt x="152" y="37"/>
                    <a:pt x="154" y="38"/>
                  </a:cubicBezTo>
                  <a:cubicBezTo>
                    <a:pt x="155" y="39"/>
                    <a:pt x="156" y="41"/>
                    <a:pt x="156" y="41"/>
                  </a:cubicBezTo>
                  <a:cubicBezTo>
                    <a:pt x="156" y="41"/>
                    <a:pt x="157" y="45"/>
                    <a:pt x="158" y="46"/>
                  </a:cubicBezTo>
                  <a:cubicBezTo>
                    <a:pt x="158" y="48"/>
                    <a:pt x="164" y="44"/>
                    <a:pt x="164" y="44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71" y="37"/>
                    <a:pt x="171" y="37"/>
                    <a:pt x="171" y="37"/>
                  </a:cubicBezTo>
                  <a:cubicBezTo>
                    <a:pt x="169" y="31"/>
                    <a:pt x="169" y="31"/>
                    <a:pt x="169" y="31"/>
                  </a:cubicBezTo>
                  <a:cubicBezTo>
                    <a:pt x="167" y="27"/>
                    <a:pt x="167" y="27"/>
                    <a:pt x="167" y="27"/>
                  </a:cubicBezTo>
                  <a:cubicBezTo>
                    <a:pt x="167" y="27"/>
                    <a:pt x="171" y="28"/>
                    <a:pt x="172" y="27"/>
                  </a:cubicBezTo>
                  <a:cubicBezTo>
                    <a:pt x="173" y="27"/>
                    <a:pt x="176" y="28"/>
                    <a:pt x="176" y="28"/>
                  </a:cubicBezTo>
                  <a:cubicBezTo>
                    <a:pt x="187" y="33"/>
                    <a:pt x="187" y="33"/>
                    <a:pt x="187" y="33"/>
                  </a:cubicBezTo>
                  <a:cubicBezTo>
                    <a:pt x="187" y="33"/>
                    <a:pt x="190" y="32"/>
                    <a:pt x="192" y="32"/>
                  </a:cubicBezTo>
                  <a:cubicBezTo>
                    <a:pt x="194" y="31"/>
                    <a:pt x="194" y="29"/>
                    <a:pt x="194" y="29"/>
                  </a:cubicBezTo>
                  <a:cubicBezTo>
                    <a:pt x="194" y="29"/>
                    <a:pt x="195" y="30"/>
                    <a:pt x="197" y="32"/>
                  </a:cubicBezTo>
                  <a:cubicBezTo>
                    <a:pt x="198" y="35"/>
                    <a:pt x="196" y="34"/>
                    <a:pt x="196" y="35"/>
                  </a:cubicBezTo>
                  <a:cubicBezTo>
                    <a:pt x="195" y="36"/>
                    <a:pt x="193" y="39"/>
                    <a:pt x="193" y="39"/>
                  </a:cubicBezTo>
                  <a:cubicBezTo>
                    <a:pt x="193" y="39"/>
                    <a:pt x="194" y="41"/>
                    <a:pt x="196" y="41"/>
                  </a:cubicBezTo>
                  <a:cubicBezTo>
                    <a:pt x="197" y="41"/>
                    <a:pt x="196" y="42"/>
                    <a:pt x="198" y="44"/>
                  </a:cubicBezTo>
                  <a:cubicBezTo>
                    <a:pt x="199" y="45"/>
                    <a:pt x="203" y="46"/>
                    <a:pt x="203" y="46"/>
                  </a:cubicBezTo>
                  <a:cubicBezTo>
                    <a:pt x="206" y="46"/>
                    <a:pt x="206" y="46"/>
                    <a:pt x="206" y="46"/>
                  </a:cubicBezTo>
                  <a:cubicBezTo>
                    <a:pt x="209" y="43"/>
                    <a:pt x="209" y="43"/>
                    <a:pt x="209" y="43"/>
                  </a:cubicBezTo>
                  <a:cubicBezTo>
                    <a:pt x="209" y="43"/>
                    <a:pt x="212" y="44"/>
                    <a:pt x="213" y="45"/>
                  </a:cubicBezTo>
                  <a:cubicBezTo>
                    <a:pt x="214" y="46"/>
                    <a:pt x="219" y="48"/>
                    <a:pt x="219" y="48"/>
                  </a:cubicBezTo>
                  <a:cubicBezTo>
                    <a:pt x="227" y="46"/>
                    <a:pt x="227" y="46"/>
                    <a:pt x="227" y="46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4"/>
                    <a:pt x="230" y="54"/>
                    <a:pt x="232" y="57"/>
                  </a:cubicBezTo>
                  <a:cubicBezTo>
                    <a:pt x="234" y="59"/>
                    <a:pt x="233" y="57"/>
                    <a:pt x="233" y="57"/>
                  </a:cubicBezTo>
                  <a:cubicBezTo>
                    <a:pt x="233" y="57"/>
                    <a:pt x="237" y="59"/>
                    <a:pt x="237" y="60"/>
                  </a:cubicBezTo>
                  <a:cubicBezTo>
                    <a:pt x="237" y="62"/>
                    <a:pt x="238" y="64"/>
                    <a:pt x="238" y="64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39" y="68"/>
                    <a:pt x="237" y="68"/>
                    <a:pt x="236" y="68"/>
                  </a:cubicBezTo>
                  <a:cubicBezTo>
                    <a:pt x="236" y="68"/>
                    <a:pt x="235" y="69"/>
                    <a:pt x="234" y="69"/>
                  </a:cubicBezTo>
                  <a:cubicBezTo>
                    <a:pt x="233" y="69"/>
                    <a:pt x="232" y="69"/>
                    <a:pt x="232" y="69"/>
                  </a:cubicBezTo>
                  <a:cubicBezTo>
                    <a:pt x="229" y="70"/>
                    <a:pt x="229" y="70"/>
                    <a:pt x="229" y="70"/>
                  </a:cubicBezTo>
                  <a:cubicBezTo>
                    <a:pt x="227" y="72"/>
                    <a:pt x="227" y="72"/>
                    <a:pt x="227" y="72"/>
                  </a:cubicBezTo>
                  <a:cubicBezTo>
                    <a:pt x="225" y="74"/>
                    <a:pt x="225" y="74"/>
                    <a:pt x="225" y="74"/>
                  </a:cubicBezTo>
                  <a:cubicBezTo>
                    <a:pt x="223" y="78"/>
                    <a:pt x="223" y="78"/>
                    <a:pt x="223" y="78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0" y="83"/>
                    <a:pt x="220" y="83"/>
                    <a:pt x="220" y="83"/>
                  </a:cubicBezTo>
                  <a:cubicBezTo>
                    <a:pt x="220" y="83"/>
                    <a:pt x="217" y="85"/>
                    <a:pt x="216" y="85"/>
                  </a:cubicBezTo>
                  <a:cubicBezTo>
                    <a:pt x="215" y="85"/>
                    <a:pt x="215" y="89"/>
                    <a:pt x="215" y="89"/>
                  </a:cubicBezTo>
                  <a:cubicBezTo>
                    <a:pt x="216" y="92"/>
                    <a:pt x="216" y="92"/>
                    <a:pt x="216" y="92"/>
                  </a:cubicBezTo>
                  <a:cubicBezTo>
                    <a:pt x="215" y="97"/>
                    <a:pt x="215" y="97"/>
                    <a:pt x="215" y="97"/>
                  </a:cubicBezTo>
                  <a:cubicBezTo>
                    <a:pt x="210" y="99"/>
                    <a:pt x="210" y="99"/>
                    <a:pt x="210" y="99"/>
                  </a:cubicBezTo>
                  <a:cubicBezTo>
                    <a:pt x="209" y="102"/>
                    <a:pt x="209" y="102"/>
                    <a:pt x="209" y="102"/>
                  </a:cubicBezTo>
                  <a:cubicBezTo>
                    <a:pt x="208" y="104"/>
                    <a:pt x="208" y="104"/>
                    <a:pt x="208" y="104"/>
                  </a:cubicBezTo>
                  <a:cubicBezTo>
                    <a:pt x="208" y="104"/>
                    <a:pt x="206" y="105"/>
                    <a:pt x="206" y="105"/>
                  </a:cubicBezTo>
                  <a:cubicBezTo>
                    <a:pt x="205" y="104"/>
                    <a:pt x="205" y="107"/>
                    <a:pt x="205" y="107"/>
                  </a:cubicBezTo>
                  <a:cubicBezTo>
                    <a:pt x="203" y="109"/>
                    <a:pt x="203" y="109"/>
                    <a:pt x="203" y="109"/>
                  </a:cubicBezTo>
                  <a:cubicBezTo>
                    <a:pt x="202" y="109"/>
                    <a:pt x="202" y="109"/>
                    <a:pt x="202" y="109"/>
                  </a:cubicBezTo>
                  <a:cubicBezTo>
                    <a:pt x="200" y="110"/>
                    <a:pt x="200" y="110"/>
                    <a:pt x="200" y="110"/>
                  </a:cubicBezTo>
                  <a:cubicBezTo>
                    <a:pt x="200" y="110"/>
                    <a:pt x="199" y="111"/>
                    <a:pt x="198" y="111"/>
                  </a:cubicBezTo>
                  <a:cubicBezTo>
                    <a:pt x="198" y="112"/>
                    <a:pt x="197" y="111"/>
                    <a:pt x="197" y="111"/>
                  </a:cubicBezTo>
                  <a:cubicBezTo>
                    <a:pt x="197" y="111"/>
                    <a:pt x="195" y="110"/>
                    <a:pt x="194" y="110"/>
                  </a:cubicBezTo>
                  <a:cubicBezTo>
                    <a:pt x="194" y="110"/>
                    <a:pt x="194" y="111"/>
                    <a:pt x="193" y="111"/>
                  </a:cubicBezTo>
                  <a:cubicBezTo>
                    <a:pt x="193" y="111"/>
                    <a:pt x="193" y="111"/>
                    <a:pt x="192" y="112"/>
                  </a:cubicBezTo>
                  <a:cubicBezTo>
                    <a:pt x="192" y="112"/>
                    <a:pt x="191" y="111"/>
                    <a:pt x="190" y="111"/>
                  </a:cubicBezTo>
                  <a:cubicBezTo>
                    <a:pt x="189" y="111"/>
                    <a:pt x="189" y="110"/>
                    <a:pt x="189" y="110"/>
                  </a:cubicBezTo>
                  <a:cubicBezTo>
                    <a:pt x="188" y="110"/>
                    <a:pt x="187" y="110"/>
                    <a:pt x="187" y="110"/>
                  </a:cubicBezTo>
                  <a:cubicBezTo>
                    <a:pt x="186" y="110"/>
                    <a:pt x="185" y="110"/>
                    <a:pt x="185" y="110"/>
                  </a:cubicBezTo>
                  <a:cubicBezTo>
                    <a:pt x="185" y="110"/>
                    <a:pt x="184" y="111"/>
                    <a:pt x="184" y="111"/>
                  </a:cubicBezTo>
                  <a:cubicBezTo>
                    <a:pt x="182" y="112"/>
                    <a:pt x="182" y="112"/>
                    <a:pt x="182" y="112"/>
                  </a:cubicBezTo>
                  <a:cubicBezTo>
                    <a:pt x="182" y="112"/>
                    <a:pt x="182" y="113"/>
                    <a:pt x="182" y="114"/>
                  </a:cubicBezTo>
                  <a:cubicBezTo>
                    <a:pt x="182" y="114"/>
                    <a:pt x="182" y="115"/>
                    <a:pt x="181" y="115"/>
                  </a:cubicBezTo>
                  <a:cubicBezTo>
                    <a:pt x="181" y="115"/>
                    <a:pt x="180" y="117"/>
                    <a:pt x="180" y="117"/>
                  </a:cubicBezTo>
                  <a:cubicBezTo>
                    <a:pt x="180" y="117"/>
                    <a:pt x="180" y="120"/>
                    <a:pt x="179" y="120"/>
                  </a:cubicBezTo>
                  <a:cubicBezTo>
                    <a:pt x="179" y="120"/>
                    <a:pt x="179" y="121"/>
                    <a:pt x="179" y="121"/>
                  </a:cubicBezTo>
                  <a:cubicBezTo>
                    <a:pt x="179" y="123"/>
                    <a:pt x="179" y="123"/>
                    <a:pt x="179" y="123"/>
                  </a:cubicBezTo>
                  <a:cubicBezTo>
                    <a:pt x="179" y="124"/>
                    <a:pt x="179" y="124"/>
                    <a:pt x="179" y="124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75" y="117"/>
                    <a:pt x="172" y="118"/>
                    <a:pt x="169" y="118"/>
                  </a:cubicBezTo>
                  <a:cubicBezTo>
                    <a:pt x="166" y="117"/>
                    <a:pt x="164" y="115"/>
                    <a:pt x="163" y="115"/>
                  </a:cubicBezTo>
                  <a:cubicBezTo>
                    <a:pt x="163" y="114"/>
                    <a:pt x="159" y="115"/>
                    <a:pt x="159" y="115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47" y="118"/>
                    <a:pt x="147" y="118"/>
                    <a:pt x="147" y="118"/>
                  </a:cubicBezTo>
                  <a:cubicBezTo>
                    <a:pt x="143" y="116"/>
                    <a:pt x="143" y="116"/>
                    <a:pt x="143" y="116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0" y="112"/>
                    <a:pt x="129" y="112"/>
                  </a:cubicBezTo>
                  <a:cubicBezTo>
                    <a:pt x="128" y="112"/>
                    <a:pt x="124" y="111"/>
                    <a:pt x="124" y="111"/>
                  </a:cubicBezTo>
                  <a:cubicBezTo>
                    <a:pt x="124" y="111"/>
                    <a:pt x="120" y="110"/>
                    <a:pt x="119" y="110"/>
                  </a:cubicBezTo>
                  <a:cubicBezTo>
                    <a:pt x="118" y="110"/>
                    <a:pt x="116" y="110"/>
                    <a:pt x="116" y="110"/>
                  </a:cubicBezTo>
                  <a:cubicBezTo>
                    <a:pt x="111" y="109"/>
                    <a:pt x="111" y="109"/>
                    <a:pt x="111" y="109"/>
                  </a:cubicBezTo>
                  <a:cubicBezTo>
                    <a:pt x="111" y="109"/>
                    <a:pt x="108" y="107"/>
                    <a:pt x="106" y="108"/>
                  </a:cubicBezTo>
                  <a:cubicBezTo>
                    <a:pt x="105" y="108"/>
                    <a:pt x="106" y="111"/>
                    <a:pt x="106" y="111"/>
                  </a:cubicBezTo>
                  <a:cubicBezTo>
                    <a:pt x="106" y="111"/>
                    <a:pt x="105" y="116"/>
                    <a:pt x="106" y="117"/>
                  </a:cubicBezTo>
                  <a:cubicBezTo>
                    <a:pt x="106" y="119"/>
                    <a:pt x="104" y="121"/>
                    <a:pt x="104" y="121"/>
                  </a:cubicBezTo>
                  <a:cubicBezTo>
                    <a:pt x="101" y="122"/>
                    <a:pt x="101" y="122"/>
                    <a:pt x="101" y="122"/>
                  </a:cubicBezTo>
                  <a:cubicBezTo>
                    <a:pt x="101" y="122"/>
                    <a:pt x="99" y="125"/>
                    <a:pt x="98" y="125"/>
                  </a:cubicBezTo>
                  <a:cubicBezTo>
                    <a:pt x="97" y="125"/>
                    <a:pt x="97" y="131"/>
                    <a:pt x="97" y="131"/>
                  </a:cubicBezTo>
                  <a:cubicBezTo>
                    <a:pt x="93" y="132"/>
                    <a:pt x="93" y="132"/>
                    <a:pt x="93" y="132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86" y="131"/>
                    <a:pt x="86" y="131"/>
                    <a:pt x="86" y="131"/>
                  </a:cubicBezTo>
                  <a:cubicBezTo>
                    <a:pt x="85" y="133"/>
                    <a:pt x="85" y="133"/>
                    <a:pt x="85" y="133"/>
                  </a:cubicBezTo>
                  <a:cubicBezTo>
                    <a:pt x="85" y="133"/>
                    <a:pt x="80" y="132"/>
                    <a:pt x="80" y="132"/>
                  </a:cubicBezTo>
                  <a:cubicBezTo>
                    <a:pt x="79" y="132"/>
                    <a:pt x="74" y="131"/>
                    <a:pt x="74" y="131"/>
                  </a:cubicBezTo>
                  <a:cubicBezTo>
                    <a:pt x="74" y="131"/>
                    <a:pt x="71" y="128"/>
                    <a:pt x="70" y="127"/>
                  </a:cubicBezTo>
                  <a:cubicBezTo>
                    <a:pt x="69" y="126"/>
                    <a:pt x="65" y="124"/>
                    <a:pt x="64" y="123"/>
                  </a:cubicBezTo>
                  <a:cubicBezTo>
                    <a:pt x="63" y="123"/>
                    <a:pt x="63" y="122"/>
                    <a:pt x="63" y="122"/>
                  </a:cubicBezTo>
                  <a:cubicBezTo>
                    <a:pt x="61" y="120"/>
                    <a:pt x="62" y="120"/>
                    <a:pt x="60" y="119"/>
                  </a:cubicBezTo>
                  <a:cubicBezTo>
                    <a:pt x="58" y="118"/>
                    <a:pt x="56" y="118"/>
                    <a:pt x="56" y="117"/>
                  </a:cubicBezTo>
                  <a:cubicBezTo>
                    <a:pt x="56" y="116"/>
                    <a:pt x="57" y="114"/>
                    <a:pt x="55" y="114"/>
                  </a:cubicBezTo>
                  <a:cubicBezTo>
                    <a:pt x="52" y="115"/>
                    <a:pt x="51" y="116"/>
                    <a:pt x="50" y="115"/>
                  </a:cubicBezTo>
                  <a:cubicBezTo>
                    <a:pt x="48" y="113"/>
                    <a:pt x="48" y="113"/>
                    <a:pt x="47" y="111"/>
                  </a:cubicBezTo>
                  <a:cubicBezTo>
                    <a:pt x="47" y="109"/>
                    <a:pt x="47" y="107"/>
                    <a:pt x="45" y="107"/>
                  </a:cubicBezTo>
                  <a:cubicBezTo>
                    <a:pt x="43" y="107"/>
                    <a:pt x="42" y="106"/>
                    <a:pt x="42" y="106"/>
                  </a:cubicBezTo>
                  <a:cubicBezTo>
                    <a:pt x="42" y="106"/>
                    <a:pt x="41" y="107"/>
                    <a:pt x="40" y="105"/>
                  </a:cubicBezTo>
                  <a:cubicBezTo>
                    <a:pt x="39" y="102"/>
                    <a:pt x="42" y="104"/>
                    <a:pt x="39" y="100"/>
                  </a:cubicBezTo>
                  <a:cubicBezTo>
                    <a:pt x="35" y="97"/>
                    <a:pt x="36" y="98"/>
                    <a:pt x="34" y="96"/>
                  </a:cubicBezTo>
                  <a:cubicBezTo>
                    <a:pt x="32" y="94"/>
                    <a:pt x="26" y="96"/>
                    <a:pt x="26" y="96"/>
                  </a:cubicBezTo>
                  <a:cubicBezTo>
                    <a:pt x="26" y="96"/>
                    <a:pt x="26" y="95"/>
                    <a:pt x="24" y="93"/>
                  </a:cubicBezTo>
                  <a:cubicBezTo>
                    <a:pt x="22" y="91"/>
                    <a:pt x="23" y="92"/>
                    <a:pt x="21" y="90"/>
                  </a:cubicBezTo>
                  <a:cubicBezTo>
                    <a:pt x="19" y="87"/>
                    <a:pt x="19" y="88"/>
                    <a:pt x="19" y="85"/>
                  </a:cubicBezTo>
                  <a:cubicBezTo>
                    <a:pt x="18" y="82"/>
                    <a:pt x="19" y="81"/>
                    <a:pt x="17" y="79"/>
                  </a:cubicBezTo>
                  <a:cubicBezTo>
                    <a:pt x="15" y="77"/>
                    <a:pt x="14" y="75"/>
                    <a:pt x="14" y="75"/>
                  </a:cubicBezTo>
                  <a:cubicBezTo>
                    <a:pt x="14" y="75"/>
                    <a:pt x="12" y="73"/>
                    <a:pt x="14" y="70"/>
                  </a:cubicBezTo>
                  <a:cubicBezTo>
                    <a:pt x="16" y="68"/>
                    <a:pt x="16" y="68"/>
                    <a:pt x="16" y="66"/>
                  </a:cubicBezTo>
                  <a:cubicBezTo>
                    <a:pt x="16" y="65"/>
                    <a:pt x="17" y="63"/>
                    <a:pt x="14" y="61"/>
                  </a:cubicBezTo>
                  <a:cubicBezTo>
                    <a:pt x="11" y="59"/>
                    <a:pt x="11" y="59"/>
                    <a:pt x="8" y="57"/>
                  </a:cubicBezTo>
                  <a:cubicBezTo>
                    <a:pt x="6" y="56"/>
                    <a:pt x="5" y="56"/>
                    <a:pt x="4" y="55"/>
                  </a:cubicBezTo>
                  <a:cubicBezTo>
                    <a:pt x="3" y="54"/>
                    <a:pt x="1" y="47"/>
                    <a:pt x="1" y="4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4" y="40"/>
                    <a:pt x="17" y="40"/>
                  </a:cubicBezTo>
                  <a:cubicBezTo>
                    <a:pt x="19" y="40"/>
                    <a:pt x="22" y="38"/>
                    <a:pt x="23" y="38"/>
                  </a:cubicBezTo>
                  <a:cubicBezTo>
                    <a:pt x="25" y="38"/>
                    <a:pt x="28" y="39"/>
                    <a:pt x="29" y="39"/>
                  </a:cubicBezTo>
                  <a:cubicBezTo>
                    <a:pt x="31" y="38"/>
                    <a:pt x="32" y="38"/>
                    <a:pt x="32" y="36"/>
                  </a:cubicBezTo>
                  <a:cubicBezTo>
                    <a:pt x="33" y="35"/>
                    <a:pt x="31" y="33"/>
                    <a:pt x="35" y="32"/>
                  </a:cubicBezTo>
                  <a:cubicBezTo>
                    <a:pt x="38" y="30"/>
                    <a:pt x="39" y="30"/>
                    <a:pt x="39" y="30"/>
                  </a:cubicBezTo>
                  <a:lnTo>
                    <a:pt x="43" y="27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4" name="Freeform 33"/>
            <p:cNvSpPr>
              <a:spLocks noEditPoints="1"/>
            </p:cNvSpPr>
            <p:nvPr/>
          </p:nvSpPr>
          <p:spPr bwMode="auto">
            <a:xfrm>
              <a:off x="10972152" y="2543429"/>
              <a:ext cx="532791" cy="190133"/>
            </a:xfrm>
            <a:custGeom>
              <a:avLst/>
              <a:gdLst>
                <a:gd name="T0" fmla="*/ 233 w 291"/>
                <a:gd name="T1" fmla="*/ 67 h 107"/>
                <a:gd name="T2" fmla="*/ 238 w 291"/>
                <a:gd name="T3" fmla="*/ 67 h 107"/>
                <a:gd name="T4" fmla="*/ 239 w 291"/>
                <a:gd name="T5" fmla="*/ 67 h 107"/>
                <a:gd name="T6" fmla="*/ 240 w 291"/>
                <a:gd name="T7" fmla="*/ 67 h 107"/>
                <a:gd name="T8" fmla="*/ 240 w 291"/>
                <a:gd name="T9" fmla="*/ 68 h 107"/>
                <a:gd name="T10" fmla="*/ 241 w 291"/>
                <a:gd name="T11" fmla="*/ 68 h 107"/>
                <a:gd name="T12" fmla="*/ 242 w 291"/>
                <a:gd name="T13" fmla="*/ 67 h 107"/>
                <a:gd name="T14" fmla="*/ 243 w 291"/>
                <a:gd name="T15" fmla="*/ 67 h 107"/>
                <a:gd name="T16" fmla="*/ 244 w 291"/>
                <a:gd name="T17" fmla="*/ 67 h 107"/>
                <a:gd name="T18" fmla="*/ 245 w 291"/>
                <a:gd name="T19" fmla="*/ 67 h 107"/>
                <a:gd name="T20" fmla="*/ 247 w 291"/>
                <a:gd name="T21" fmla="*/ 67 h 107"/>
                <a:gd name="T22" fmla="*/ 248 w 291"/>
                <a:gd name="T23" fmla="*/ 67 h 107"/>
                <a:gd name="T24" fmla="*/ 249 w 291"/>
                <a:gd name="T25" fmla="*/ 66 h 107"/>
                <a:gd name="T26" fmla="*/ 250 w 291"/>
                <a:gd name="T27" fmla="*/ 66 h 107"/>
                <a:gd name="T28" fmla="*/ 250 w 291"/>
                <a:gd name="T29" fmla="*/ 66 h 107"/>
                <a:gd name="T30" fmla="*/ 267 w 291"/>
                <a:gd name="T31" fmla="*/ 71 h 107"/>
                <a:gd name="T32" fmla="*/ 268 w 291"/>
                <a:gd name="T33" fmla="*/ 71 h 107"/>
                <a:gd name="T34" fmla="*/ 268 w 291"/>
                <a:gd name="T35" fmla="*/ 71 h 107"/>
                <a:gd name="T36" fmla="*/ 268 w 291"/>
                <a:gd name="T37" fmla="*/ 71 h 107"/>
                <a:gd name="T38" fmla="*/ 233 w 291"/>
                <a:gd name="T39" fmla="*/ 67 h 107"/>
                <a:gd name="T40" fmla="*/ 269 w 291"/>
                <a:gd name="T41" fmla="*/ 71 h 107"/>
                <a:gd name="T42" fmla="*/ 269 w 291"/>
                <a:gd name="T43" fmla="*/ 71 h 107"/>
                <a:gd name="T44" fmla="*/ 270 w 291"/>
                <a:gd name="T45" fmla="*/ 71 h 107"/>
                <a:gd name="T46" fmla="*/ 270 w 291"/>
                <a:gd name="T47" fmla="*/ 70 h 107"/>
                <a:gd name="T48" fmla="*/ 271 w 291"/>
                <a:gd name="T49" fmla="*/ 70 h 107"/>
                <a:gd name="T50" fmla="*/ 271 w 291"/>
                <a:gd name="T51" fmla="*/ 70 h 107"/>
                <a:gd name="T52" fmla="*/ 271 w 291"/>
                <a:gd name="T53" fmla="*/ 70 h 107"/>
                <a:gd name="T54" fmla="*/ 272 w 291"/>
                <a:gd name="T55" fmla="*/ 69 h 107"/>
                <a:gd name="T56" fmla="*/ 272 w 291"/>
                <a:gd name="T57" fmla="*/ 69 h 107"/>
                <a:gd name="T58" fmla="*/ 273 w 291"/>
                <a:gd name="T59" fmla="*/ 69 h 107"/>
                <a:gd name="T60" fmla="*/ 273 w 291"/>
                <a:gd name="T61" fmla="*/ 69 h 107"/>
                <a:gd name="T62" fmla="*/ 273 w 291"/>
                <a:gd name="T63" fmla="*/ 69 h 107"/>
                <a:gd name="T64" fmla="*/ 273 w 291"/>
                <a:gd name="T65" fmla="*/ 69 h 107"/>
                <a:gd name="T66" fmla="*/ 274 w 291"/>
                <a:gd name="T67" fmla="*/ 69 h 107"/>
                <a:gd name="T68" fmla="*/ 274 w 291"/>
                <a:gd name="T69" fmla="*/ 69 h 107"/>
                <a:gd name="T70" fmla="*/ 274 w 291"/>
                <a:gd name="T71" fmla="*/ 69 h 107"/>
                <a:gd name="T72" fmla="*/ 275 w 291"/>
                <a:gd name="T73" fmla="*/ 69 h 107"/>
                <a:gd name="T74" fmla="*/ 289 w 291"/>
                <a:gd name="T75" fmla="*/ 72 h 107"/>
                <a:gd name="T76" fmla="*/ 272 w 291"/>
                <a:gd name="T77" fmla="*/ 47 h 107"/>
                <a:gd name="T78" fmla="*/ 266 w 291"/>
                <a:gd name="T79" fmla="*/ 27 h 107"/>
                <a:gd name="T80" fmla="*/ 235 w 291"/>
                <a:gd name="T81" fmla="*/ 11 h 107"/>
                <a:gd name="T82" fmla="*/ 197 w 291"/>
                <a:gd name="T83" fmla="*/ 0 h 107"/>
                <a:gd name="T84" fmla="*/ 173 w 291"/>
                <a:gd name="T85" fmla="*/ 17 h 107"/>
                <a:gd name="T86" fmla="*/ 157 w 291"/>
                <a:gd name="T87" fmla="*/ 16 h 107"/>
                <a:gd name="T88" fmla="*/ 111 w 291"/>
                <a:gd name="T89" fmla="*/ 2 h 107"/>
                <a:gd name="T90" fmla="*/ 68 w 291"/>
                <a:gd name="T91" fmla="*/ 11 h 107"/>
                <a:gd name="T92" fmla="*/ 40 w 291"/>
                <a:gd name="T93" fmla="*/ 10 h 107"/>
                <a:gd name="T94" fmla="*/ 1 w 291"/>
                <a:gd name="T95" fmla="*/ 10 h 107"/>
                <a:gd name="T96" fmla="*/ 18 w 291"/>
                <a:gd name="T97" fmla="*/ 27 h 107"/>
                <a:gd name="T98" fmla="*/ 44 w 291"/>
                <a:gd name="T99" fmla="*/ 31 h 107"/>
                <a:gd name="T100" fmla="*/ 70 w 291"/>
                <a:gd name="T101" fmla="*/ 48 h 107"/>
                <a:gd name="T102" fmla="*/ 83 w 291"/>
                <a:gd name="T103" fmla="*/ 100 h 107"/>
                <a:gd name="T104" fmla="*/ 124 w 291"/>
                <a:gd name="T105" fmla="*/ 91 h 107"/>
                <a:gd name="T106" fmla="*/ 153 w 291"/>
                <a:gd name="T107" fmla="*/ 102 h 107"/>
                <a:gd name="T108" fmla="*/ 163 w 291"/>
                <a:gd name="T109" fmla="*/ 98 h 107"/>
                <a:gd name="T110" fmla="*/ 184 w 291"/>
                <a:gd name="T111" fmla="*/ 85 h 107"/>
                <a:gd name="T112" fmla="*/ 193 w 291"/>
                <a:gd name="T113" fmla="*/ 79 h 107"/>
                <a:gd name="T114" fmla="*/ 206 w 291"/>
                <a:gd name="T115" fmla="*/ 76 h 107"/>
                <a:gd name="T116" fmla="*/ 215 w 291"/>
                <a:gd name="T117" fmla="*/ 68 h 107"/>
                <a:gd name="T118" fmla="*/ 230 w 291"/>
                <a:gd name="T119" fmla="*/ 6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1" h="107">
                  <a:moveTo>
                    <a:pt x="231" y="69"/>
                  </a:moveTo>
                  <a:cubicBezTo>
                    <a:pt x="232" y="69"/>
                    <a:pt x="232" y="69"/>
                    <a:pt x="232" y="69"/>
                  </a:cubicBezTo>
                  <a:cubicBezTo>
                    <a:pt x="231" y="68"/>
                    <a:pt x="231" y="68"/>
                    <a:pt x="231" y="68"/>
                  </a:cubicBezTo>
                  <a:cubicBezTo>
                    <a:pt x="231" y="68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5" y="67"/>
                    <a:pt x="237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9" y="67"/>
                    <a:pt x="249" y="67"/>
                    <a:pt x="249" y="67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2" y="70"/>
                    <a:pt x="252" y="70"/>
                    <a:pt x="252" y="70"/>
                  </a:cubicBezTo>
                  <a:cubicBezTo>
                    <a:pt x="252" y="70"/>
                    <a:pt x="263" y="72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31" y="69"/>
                    <a:pt x="231" y="69"/>
                    <a:pt x="231" y="69"/>
                  </a:cubicBezTo>
                  <a:close/>
                  <a:moveTo>
                    <a:pt x="233" y="67"/>
                  </a:move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2" y="70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6" y="69"/>
                    <a:pt x="276" y="69"/>
                    <a:pt x="278" y="70"/>
                  </a:cubicBezTo>
                  <a:cubicBezTo>
                    <a:pt x="280" y="71"/>
                    <a:pt x="283" y="72"/>
                    <a:pt x="285" y="72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90" y="69"/>
                    <a:pt x="290" y="69"/>
                    <a:pt x="290" y="69"/>
                  </a:cubicBezTo>
                  <a:cubicBezTo>
                    <a:pt x="291" y="71"/>
                    <a:pt x="289" y="61"/>
                    <a:pt x="290" y="58"/>
                  </a:cubicBezTo>
                  <a:cubicBezTo>
                    <a:pt x="289" y="57"/>
                    <a:pt x="288" y="56"/>
                    <a:pt x="288" y="55"/>
                  </a:cubicBezTo>
                  <a:cubicBezTo>
                    <a:pt x="287" y="54"/>
                    <a:pt x="282" y="54"/>
                    <a:pt x="282" y="54"/>
                  </a:cubicBezTo>
                  <a:cubicBezTo>
                    <a:pt x="278" y="53"/>
                    <a:pt x="278" y="53"/>
                    <a:pt x="278" y="53"/>
                  </a:cubicBezTo>
                  <a:cubicBezTo>
                    <a:pt x="275" y="52"/>
                    <a:pt x="275" y="52"/>
                    <a:pt x="275" y="52"/>
                  </a:cubicBezTo>
                  <a:cubicBezTo>
                    <a:pt x="272" y="47"/>
                    <a:pt x="272" y="47"/>
                    <a:pt x="272" y="47"/>
                  </a:cubicBezTo>
                  <a:cubicBezTo>
                    <a:pt x="269" y="45"/>
                    <a:pt x="269" y="45"/>
                    <a:pt x="269" y="45"/>
                  </a:cubicBezTo>
                  <a:cubicBezTo>
                    <a:pt x="266" y="41"/>
                    <a:pt x="266" y="41"/>
                    <a:pt x="266" y="41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70" y="35"/>
                    <a:pt x="270" y="35"/>
                    <a:pt x="270" y="35"/>
                  </a:cubicBezTo>
                  <a:cubicBezTo>
                    <a:pt x="270" y="35"/>
                    <a:pt x="271" y="35"/>
                    <a:pt x="272" y="33"/>
                  </a:cubicBezTo>
                  <a:cubicBezTo>
                    <a:pt x="274" y="30"/>
                    <a:pt x="272" y="30"/>
                    <a:pt x="272" y="30"/>
                  </a:cubicBezTo>
                  <a:cubicBezTo>
                    <a:pt x="272" y="30"/>
                    <a:pt x="268" y="28"/>
                    <a:pt x="266" y="27"/>
                  </a:cubicBezTo>
                  <a:cubicBezTo>
                    <a:pt x="264" y="26"/>
                    <a:pt x="261" y="29"/>
                    <a:pt x="261" y="29"/>
                  </a:cubicBezTo>
                  <a:cubicBezTo>
                    <a:pt x="255" y="28"/>
                    <a:pt x="255" y="28"/>
                    <a:pt x="255" y="28"/>
                  </a:cubicBezTo>
                  <a:cubicBezTo>
                    <a:pt x="250" y="28"/>
                    <a:pt x="250" y="28"/>
                    <a:pt x="250" y="28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35" y="20"/>
                    <a:pt x="235" y="20"/>
                    <a:pt x="235" y="20"/>
                  </a:cubicBezTo>
                  <a:cubicBezTo>
                    <a:pt x="235" y="20"/>
                    <a:pt x="235" y="12"/>
                    <a:pt x="235" y="11"/>
                  </a:cubicBezTo>
                  <a:cubicBezTo>
                    <a:pt x="235" y="9"/>
                    <a:pt x="235" y="6"/>
                    <a:pt x="235" y="6"/>
                  </a:cubicBezTo>
                  <a:cubicBezTo>
                    <a:pt x="235" y="6"/>
                    <a:pt x="229" y="5"/>
                    <a:pt x="226" y="6"/>
                  </a:cubicBezTo>
                  <a:cubicBezTo>
                    <a:pt x="224" y="7"/>
                    <a:pt x="221" y="6"/>
                    <a:pt x="221" y="6"/>
                  </a:cubicBezTo>
                  <a:cubicBezTo>
                    <a:pt x="221" y="6"/>
                    <a:pt x="213" y="5"/>
                    <a:pt x="212" y="3"/>
                  </a:cubicBezTo>
                  <a:cubicBezTo>
                    <a:pt x="212" y="1"/>
                    <a:pt x="212" y="2"/>
                    <a:pt x="211" y="2"/>
                  </a:cubicBezTo>
                  <a:cubicBezTo>
                    <a:pt x="209" y="2"/>
                    <a:pt x="203" y="2"/>
                    <a:pt x="203" y="2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7" y="9"/>
                    <a:pt x="197" y="9"/>
                    <a:pt x="197" y="9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86" y="6"/>
                    <a:pt x="186" y="6"/>
                    <a:pt x="186" y="6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5" y="11"/>
                    <a:pt x="175" y="11"/>
                    <a:pt x="175" y="11"/>
                  </a:cubicBezTo>
                  <a:cubicBezTo>
                    <a:pt x="175" y="14"/>
                    <a:pt x="175" y="14"/>
                    <a:pt x="175" y="14"/>
                  </a:cubicBezTo>
                  <a:cubicBezTo>
                    <a:pt x="173" y="17"/>
                    <a:pt x="173" y="17"/>
                    <a:pt x="173" y="17"/>
                  </a:cubicBezTo>
                  <a:cubicBezTo>
                    <a:pt x="173" y="17"/>
                    <a:pt x="170" y="18"/>
                    <a:pt x="168" y="18"/>
                  </a:cubicBezTo>
                  <a:cubicBezTo>
                    <a:pt x="168" y="19"/>
                    <a:pt x="167" y="21"/>
                    <a:pt x="167" y="22"/>
                  </a:cubicBezTo>
                  <a:cubicBezTo>
                    <a:pt x="166" y="23"/>
                    <a:pt x="164" y="23"/>
                    <a:pt x="164" y="23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45" y="12"/>
                    <a:pt x="145" y="12"/>
                    <a:pt x="145" y="12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7"/>
                    <a:pt x="97" y="4"/>
                    <a:pt x="94" y="4"/>
                  </a:cubicBezTo>
                  <a:cubicBezTo>
                    <a:pt x="92" y="5"/>
                    <a:pt x="88" y="6"/>
                    <a:pt x="87" y="7"/>
                  </a:cubicBezTo>
                  <a:cubicBezTo>
                    <a:pt x="86" y="7"/>
                    <a:pt x="84" y="10"/>
                    <a:pt x="83" y="10"/>
                  </a:cubicBezTo>
                  <a:cubicBezTo>
                    <a:pt x="81" y="11"/>
                    <a:pt x="79" y="10"/>
                    <a:pt x="77" y="10"/>
                  </a:cubicBezTo>
                  <a:cubicBezTo>
                    <a:pt x="76" y="11"/>
                    <a:pt x="75" y="12"/>
                    <a:pt x="73" y="12"/>
                  </a:cubicBezTo>
                  <a:cubicBezTo>
                    <a:pt x="71" y="12"/>
                    <a:pt x="70" y="11"/>
                    <a:pt x="68" y="11"/>
                  </a:cubicBezTo>
                  <a:cubicBezTo>
                    <a:pt x="67" y="12"/>
                    <a:pt x="66" y="13"/>
                    <a:pt x="64" y="13"/>
                  </a:cubicBezTo>
                  <a:cubicBezTo>
                    <a:pt x="62" y="13"/>
                    <a:pt x="61" y="11"/>
                    <a:pt x="61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8"/>
                    <a:pt x="54" y="10"/>
                    <a:pt x="51" y="10"/>
                  </a:cubicBezTo>
                  <a:cubicBezTo>
                    <a:pt x="49" y="9"/>
                    <a:pt x="47" y="8"/>
                    <a:pt x="45" y="9"/>
                  </a:cubicBezTo>
                  <a:cubicBezTo>
                    <a:pt x="43" y="9"/>
                    <a:pt x="40" y="10"/>
                    <a:pt x="40" y="10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0" y="6"/>
                    <a:pt x="6" y="7"/>
                  </a:cubicBezTo>
                  <a:cubicBezTo>
                    <a:pt x="5" y="7"/>
                    <a:pt x="2" y="10"/>
                    <a:pt x="1" y="10"/>
                  </a:cubicBezTo>
                  <a:cubicBezTo>
                    <a:pt x="0" y="11"/>
                    <a:pt x="1" y="11"/>
                    <a:pt x="2" y="14"/>
                  </a:cubicBezTo>
                  <a:cubicBezTo>
                    <a:pt x="2" y="16"/>
                    <a:pt x="1" y="20"/>
                    <a:pt x="1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6" y="30"/>
                    <a:pt x="17" y="29"/>
                  </a:cubicBezTo>
                  <a:cubicBezTo>
                    <a:pt x="18" y="29"/>
                    <a:pt x="17" y="28"/>
                    <a:pt x="18" y="27"/>
                  </a:cubicBezTo>
                  <a:cubicBezTo>
                    <a:pt x="18" y="27"/>
                    <a:pt x="19" y="29"/>
                    <a:pt x="21" y="29"/>
                  </a:cubicBezTo>
                  <a:cubicBezTo>
                    <a:pt x="21" y="29"/>
                    <a:pt x="23" y="28"/>
                    <a:pt x="24" y="28"/>
                  </a:cubicBezTo>
                  <a:cubicBezTo>
                    <a:pt x="26" y="29"/>
                    <a:pt x="27" y="30"/>
                    <a:pt x="28" y="30"/>
                  </a:cubicBezTo>
                  <a:cubicBezTo>
                    <a:pt x="29" y="30"/>
                    <a:pt x="31" y="29"/>
                    <a:pt x="31" y="29"/>
                  </a:cubicBezTo>
                  <a:cubicBezTo>
                    <a:pt x="33" y="28"/>
                    <a:pt x="36" y="27"/>
                    <a:pt x="39" y="30"/>
                  </a:cubicBezTo>
                  <a:cubicBezTo>
                    <a:pt x="41" y="32"/>
                    <a:pt x="40" y="33"/>
                    <a:pt x="42" y="33"/>
                  </a:cubicBezTo>
                  <a:cubicBezTo>
                    <a:pt x="43" y="33"/>
                    <a:pt x="43" y="31"/>
                    <a:pt x="44" y="31"/>
                  </a:cubicBezTo>
                  <a:cubicBezTo>
                    <a:pt x="46" y="31"/>
                    <a:pt x="46" y="32"/>
                    <a:pt x="47" y="33"/>
                  </a:cubicBezTo>
                  <a:cubicBezTo>
                    <a:pt x="49" y="35"/>
                    <a:pt x="49" y="37"/>
                    <a:pt x="51" y="38"/>
                  </a:cubicBezTo>
                  <a:cubicBezTo>
                    <a:pt x="51" y="39"/>
                    <a:pt x="52" y="40"/>
                    <a:pt x="54" y="40"/>
                  </a:cubicBezTo>
                  <a:cubicBezTo>
                    <a:pt x="54" y="40"/>
                    <a:pt x="55" y="39"/>
                    <a:pt x="55" y="39"/>
                  </a:cubicBezTo>
                  <a:cubicBezTo>
                    <a:pt x="57" y="39"/>
                    <a:pt x="59" y="39"/>
                    <a:pt x="60" y="40"/>
                  </a:cubicBezTo>
                  <a:cubicBezTo>
                    <a:pt x="64" y="40"/>
                    <a:pt x="65" y="40"/>
                    <a:pt x="66" y="41"/>
                  </a:cubicBezTo>
                  <a:cubicBezTo>
                    <a:pt x="67" y="43"/>
                    <a:pt x="69" y="46"/>
                    <a:pt x="70" y="48"/>
                  </a:cubicBezTo>
                  <a:cubicBezTo>
                    <a:pt x="71" y="50"/>
                    <a:pt x="72" y="54"/>
                    <a:pt x="73" y="55"/>
                  </a:cubicBezTo>
                  <a:cubicBezTo>
                    <a:pt x="74" y="57"/>
                    <a:pt x="77" y="58"/>
                    <a:pt x="78" y="60"/>
                  </a:cubicBezTo>
                  <a:cubicBezTo>
                    <a:pt x="79" y="61"/>
                    <a:pt x="81" y="67"/>
                    <a:pt x="82" y="69"/>
                  </a:cubicBezTo>
                  <a:cubicBezTo>
                    <a:pt x="82" y="71"/>
                    <a:pt x="85" y="74"/>
                    <a:pt x="86" y="78"/>
                  </a:cubicBezTo>
                  <a:cubicBezTo>
                    <a:pt x="88" y="82"/>
                    <a:pt x="88" y="85"/>
                    <a:pt x="88" y="85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85" y="98"/>
                    <a:pt x="83" y="100"/>
                  </a:cubicBezTo>
                  <a:cubicBezTo>
                    <a:pt x="81" y="102"/>
                    <a:pt x="84" y="105"/>
                    <a:pt x="87" y="106"/>
                  </a:cubicBezTo>
                  <a:cubicBezTo>
                    <a:pt x="90" y="107"/>
                    <a:pt x="98" y="103"/>
                    <a:pt x="98" y="103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8" y="100"/>
                    <a:pt x="120" y="99"/>
                    <a:pt x="122" y="98"/>
                  </a:cubicBezTo>
                  <a:cubicBezTo>
                    <a:pt x="125" y="96"/>
                    <a:pt x="125" y="94"/>
                    <a:pt x="125" y="94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30" y="88"/>
                    <a:pt x="133" y="87"/>
                  </a:cubicBezTo>
                  <a:cubicBezTo>
                    <a:pt x="135" y="86"/>
                    <a:pt x="137" y="88"/>
                    <a:pt x="137" y="88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9" y="96"/>
                    <a:pt x="149" y="96"/>
                    <a:pt x="149" y="96"/>
                  </a:cubicBezTo>
                  <a:cubicBezTo>
                    <a:pt x="149" y="96"/>
                    <a:pt x="152" y="99"/>
                    <a:pt x="153" y="100"/>
                  </a:cubicBezTo>
                  <a:cubicBezTo>
                    <a:pt x="153" y="102"/>
                    <a:pt x="153" y="102"/>
                    <a:pt x="153" y="102"/>
                  </a:cubicBezTo>
                  <a:cubicBezTo>
                    <a:pt x="159" y="102"/>
                    <a:pt x="159" y="102"/>
                    <a:pt x="159" y="102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74" y="101"/>
                    <a:pt x="174" y="101"/>
                    <a:pt x="174" y="101"/>
                  </a:cubicBezTo>
                  <a:cubicBezTo>
                    <a:pt x="173" y="100"/>
                    <a:pt x="169" y="99"/>
                    <a:pt x="169" y="99"/>
                  </a:cubicBezTo>
                  <a:cubicBezTo>
                    <a:pt x="164" y="99"/>
                    <a:pt x="164" y="99"/>
                    <a:pt x="164" y="99"/>
                  </a:cubicBezTo>
                  <a:cubicBezTo>
                    <a:pt x="163" y="98"/>
                    <a:pt x="163" y="98"/>
                    <a:pt x="163" y="98"/>
                  </a:cubicBezTo>
                  <a:cubicBezTo>
                    <a:pt x="161" y="96"/>
                    <a:pt x="161" y="96"/>
                    <a:pt x="161" y="96"/>
                  </a:cubicBezTo>
                  <a:cubicBezTo>
                    <a:pt x="165" y="93"/>
                    <a:pt x="165" y="93"/>
                    <a:pt x="165" y="93"/>
                  </a:cubicBezTo>
                  <a:cubicBezTo>
                    <a:pt x="165" y="93"/>
                    <a:pt x="167" y="93"/>
                    <a:pt x="168" y="92"/>
                  </a:cubicBezTo>
                  <a:cubicBezTo>
                    <a:pt x="170" y="92"/>
                    <a:pt x="176" y="90"/>
                    <a:pt x="176" y="90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8" y="88"/>
                    <a:pt x="180" y="86"/>
                    <a:pt x="180" y="86"/>
                  </a:cubicBezTo>
                  <a:cubicBezTo>
                    <a:pt x="181" y="86"/>
                    <a:pt x="183" y="86"/>
                    <a:pt x="184" y="85"/>
                  </a:cubicBezTo>
                  <a:cubicBezTo>
                    <a:pt x="184" y="85"/>
                    <a:pt x="185" y="84"/>
                    <a:pt x="185" y="84"/>
                  </a:cubicBezTo>
                  <a:cubicBezTo>
                    <a:pt x="185" y="84"/>
                    <a:pt x="185" y="83"/>
                    <a:pt x="186" y="83"/>
                  </a:cubicBezTo>
                  <a:cubicBezTo>
                    <a:pt x="186" y="83"/>
                    <a:pt x="187" y="83"/>
                    <a:pt x="188" y="82"/>
                  </a:cubicBezTo>
                  <a:cubicBezTo>
                    <a:pt x="189" y="82"/>
                    <a:pt x="189" y="82"/>
                    <a:pt x="190" y="81"/>
                  </a:cubicBezTo>
                  <a:cubicBezTo>
                    <a:pt x="190" y="81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2" y="78"/>
                    <a:pt x="193" y="79"/>
                    <a:pt x="193" y="79"/>
                  </a:cubicBezTo>
                  <a:cubicBezTo>
                    <a:pt x="193" y="79"/>
                    <a:pt x="195" y="79"/>
                    <a:pt x="196" y="79"/>
                  </a:cubicBezTo>
                  <a:cubicBezTo>
                    <a:pt x="196" y="79"/>
                    <a:pt x="198" y="78"/>
                    <a:pt x="198" y="78"/>
                  </a:cubicBezTo>
                  <a:cubicBezTo>
                    <a:pt x="198" y="78"/>
                    <a:pt x="198" y="77"/>
                    <a:pt x="199" y="77"/>
                  </a:cubicBezTo>
                  <a:cubicBezTo>
                    <a:pt x="200" y="77"/>
                    <a:pt x="201" y="77"/>
                    <a:pt x="202" y="77"/>
                  </a:cubicBezTo>
                  <a:cubicBezTo>
                    <a:pt x="202" y="77"/>
                    <a:pt x="204" y="77"/>
                    <a:pt x="204" y="77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6" y="76"/>
                    <a:pt x="205" y="75"/>
                    <a:pt x="206" y="76"/>
                  </a:cubicBezTo>
                  <a:cubicBezTo>
                    <a:pt x="207" y="76"/>
                    <a:pt x="206" y="77"/>
                    <a:pt x="207" y="76"/>
                  </a:cubicBezTo>
                  <a:cubicBezTo>
                    <a:pt x="208" y="75"/>
                    <a:pt x="209" y="73"/>
                    <a:pt x="209" y="73"/>
                  </a:cubicBezTo>
                  <a:cubicBezTo>
                    <a:pt x="209" y="73"/>
                    <a:pt x="208" y="73"/>
                    <a:pt x="210" y="73"/>
                  </a:cubicBezTo>
                  <a:cubicBezTo>
                    <a:pt x="212" y="73"/>
                    <a:pt x="212" y="73"/>
                    <a:pt x="214" y="73"/>
                  </a:cubicBezTo>
                  <a:cubicBezTo>
                    <a:pt x="215" y="73"/>
                    <a:pt x="217" y="72"/>
                    <a:pt x="217" y="72"/>
                  </a:cubicBezTo>
                  <a:cubicBezTo>
                    <a:pt x="218" y="72"/>
                    <a:pt x="219" y="71"/>
                    <a:pt x="219" y="71"/>
                  </a:cubicBezTo>
                  <a:cubicBezTo>
                    <a:pt x="219" y="70"/>
                    <a:pt x="215" y="68"/>
                    <a:pt x="215" y="68"/>
                  </a:cubicBezTo>
                  <a:cubicBezTo>
                    <a:pt x="215" y="68"/>
                    <a:pt x="213" y="67"/>
                    <a:pt x="216" y="67"/>
                  </a:cubicBezTo>
                  <a:cubicBezTo>
                    <a:pt x="219" y="68"/>
                    <a:pt x="220" y="68"/>
                    <a:pt x="220" y="68"/>
                  </a:cubicBezTo>
                  <a:cubicBezTo>
                    <a:pt x="221" y="68"/>
                    <a:pt x="221" y="67"/>
                    <a:pt x="222" y="67"/>
                  </a:cubicBezTo>
                  <a:cubicBezTo>
                    <a:pt x="223" y="66"/>
                    <a:pt x="224" y="65"/>
                    <a:pt x="224" y="65"/>
                  </a:cubicBezTo>
                  <a:cubicBezTo>
                    <a:pt x="225" y="65"/>
                    <a:pt x="227" y="67"/>
                    <a:pt x="227" y="67"/>
                  </a:cubicBezTo>
                  <a:cubicBezTo>
                    <a:pt x="227" y="69"/>
                    <a:pt x="227" y="69"/>
                    <a:pt x="227" y="69"/>
                  </a:cubicBezTo>
                  <a:cubicBezTo>
                    <a:pt x="230" y="69"/>
                    <a:pt x="230" y="69"/>
                    <a:pt x="230" y="69"/>
                  </a:cubicBezTo>
                  <a:cubicBezTo>
                    <a:pt x="230" y="69"/>
                    <a:pt x="231" y="69"/>
                    <a:pt x="231" y="69"/>
                  </a:cubicBezTo>
                  <a:cubicBezTo>
                    <a:pt x="269" y="71"/>
                    <a:pt x="269" y="71"/>
                    <a:pt x="269" y="71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5" name="Freeform 41"/>
            <p:cNvSpPr>
              <a:spLocks/>
            </p:cNvSpPr>
            <p:nvPr/>
          </p:nvSpPr>
          <p:spPr bwMode="auto">
            <a:xfrm>
              <a:off x="9430326" y="1633872"/>
              <a:ext cx="332222" cy="248372"/>
            </a:xfrm>
            <a:custGeom>
              <a:avLst/>
              <a:gdLst>
                <a:gd name="T0" fmla="*/ 24 w 181"/>
                <a:gd name="T1" fmla="*/ 22 h 140"/>
                <a:gd name="T2" fmla="*/ 34 w 181"/>
                <a:gd name="T3" fmla="*/ 20 h 140"/>
                <a:gd name="T4" fmla="*/ 48 w 181"/>
                <a:gd name="T5" fmla="*/ 17 h 140"/>
                <a:gd name="T6" fmla="*/ 55 w 181"/>
                <a:gd name="T7" fmla="*/ 16 h 140"/>
                <a:gd name="T8" fmla="*/ 62 w 181"/>
                <a:gd name="T9" fmla="*/ 15 h 140"/>
                <a:gd name="T10" fmla="*/ 73 w 181"/>
                <a:gd name="T11" fmla="*/ 13 h 140"/>
                <a:gd name="T12" fmla="*/ 81 w 181"/>
                <a:gd name="T13" fmla="*/ 13 h 140"/>
                <a:gd name="T14" fmla="*/ 92 w 181"/>
                <a:gd name="T15" fmla="*/ 15 h 140"/>
                <a:gd name="T16" fmla="*/ 101 w 181"/>
                <a:gd name="T17" fmla="*/ 12 h 140"/>
                <a:gd name="T18" fmla="*/ 105 w 181"/>
                <a:gd name="T19" fmla="*/ 3 h 140"/>
                <a:gd name="T20" fmla="*/ 112 w 181"/>
                <a:gd name="T21" fmla="*/ 6 h 140"/>
                <a:gd name="T22" fmla="*/ 117 w 181"/>
                <a:gd name="T23" fmla="*/ 10 h 140"/>
                <a:gd name="T24" fmla="*/ 128 w 181"/>
                <a:gd name="T25" fmla="*/ 11 h 140"/>
                <a:gd name="T26" fmla="*/ 135 w 181"/>
                <a:gd name="T27" fmla="*/ 10 h 140"/>
                <a:gd name="T28" fmla="*/ 139 w 181"/>
                <a:gd name="T29" fmla="*/ 14 h 140"/>
                <a:gd name="T30" fmla="*/ 146 w 181"/>
                <a:gd name="T31" fmla="*/ 17 h 140"/>
                <a:gd name="T32" fmla="*/ 153 w 181"/>
                <a:gd name="T33" fmla="*/ 22 h 140"/>
                <a:gd name="T34" fmla="*/ 158 w 181"/>
                <a:gd name="T35" fmla="*/ 27 h 140"/>
                <a:gd name="T36" fmla="*/ 167 w 181"/>
                <a:gd name="T37" fmla="*/ 28 h 140"/>
                <a:gd name="T38" fmla="*/ 170 w 181"/>
                <a:gd name="T39" fmla="*/ 28 h 140"/>
                <a:gd name="T40" fmla="*/ 172 w 181"/>
                <a:gd name="T41" fmla="*/ 37 h 140"/>
                <a:gd name="T42" fmla="*/ 170 w 181"/>
                <a:gd name="T43" fmla="*/ 47 h 140"/>
                <a:gd name="T44" fmla="*/ 180 w 181"/>
                <a:gd name="T45" fmla="*/ 47 h 140"/>
                <a:gd name="T46" fmla="*/ 177 w 181"/>
                <a:gd name="T47" fmla="*/ 53 h 140"/>
                <a:gd name="T48" fmla="*/ 170 w 181"/>
                <a:gd name="T49" fmla="*/ 57 h 140"/>
                <a:gd name="T50" fmla="*/ 167 w 181"/>
                <a:gd name="T51" fmla="*/ 67 h 140"/>
                <a:gd name="T52" fmla="*/ 157 w 181"/>
                <a:gd name="T53" fmla="*/ 74 h 140"/>
                <a:gd name="T54" fmla="*/ 156 w 181"/>
                <a:gd name="T55" fmla="*/ 82 h 140"/>
                <a:gd name="T56" fmla="*/ 158 w 181"/>
                <a:gd name="T57" fmla="*/ 95 h 140"/>
                <a:gd name="T58" fmla="*/ 157 w 181"/>
                <a:gd name="T59" fmla="*/ 104 h 140"/>
                <a:gd name="T60" fmla="*/ 164 w 181"/>
                <a:gd name="T61" fmla="*/ 107 h 140"/>
                <a:gd name="T62" fmla="*/ 157 w 181"/>
                <a:gd name="T63" fmla="*/ 114 h 140"/>
                <a:gd name="T64" fmla="*/ 156 w 181"/>
                <a:gd name="T65" fmla="*/ 108 h 140"/>
                <a:gd name="T66" fmla="*/ 146 w 181"/>
                <a:gd name="T67" fmla="*/ 113 h 140"/>
                <a:gd name="T68" fmla="*/ 144 w 181"/>
                <a:gd name="T69" fmla="*/ 119 h 140"/>
                <a:gd name="T70" fmla="*/ 136 w 181"/>
                <a:gd name="T71" fmla="*/ 121 h 140"/>
                <a:gd name="T72" fmla="*/ 133 w 181"/>
                <a:gd name="T73" fmla="*/ 128 h 140"/>
                <a:gd name="T74" fmla="*/ 122 w 181"/>
                <a:gd name="T75" fmla="*/ 134 h 140"/>
                <a:gd name="T76" fmla="*/ 106 w 181"/>
                <a:gd name="T77" fmla="*/ 137 h 140"/>
                <a:gd name="T78" fmla="*/ 97 w 181"/>
                <a:gd name="T79" fmla="*/ 140 h 140"/>
                <a:gd name="T80" fmla="*/ 93 w 181"/>
                <a:gd name="T81" fmla="*/ 131 h 140"/>
                <a:gd name="T82" fmla="*/ 79 w 181"/>
                <a:gd name="T83" fmla="*/ 124 h 140"/>
                <a:gd name="T84" fmla="*/ 73 w 181"/>
                <a:gd name="T85" fmla="*/ 121 h 140"/>
                <a:gd name="T86" fmla="*/ 69 w 181"/>
                <a:gd name="T87" fmla="*/ 121 h 140"/>
                <a:gd name="T88" fmla="*/ 66 w 181"/>
                <a:gd name="T89" fmla="*/ 107 h 140"/>
                <a:gd name="T90" fmla="*/ 68 w 181"/>
                <a:gd name="T91" fmla="*/ 97 h 140"/>
                <a:gd name="T92" fmla="*/ 61 w 181"/>
                <a:gd name="T93" fmla="*/ 90 h 140"/>
                <a:gd name="T94" fmla="*/ 56 w 181"/>
                <a:gd name="T95" fmla="*/ 86 h 140"/>
                <a:gd name="T96" fmla="*/ 45 w 181"/>
                <a:gd name="T97" fmla="*/ 89 h 140"/>
                <a:gd name="T98" fmla="*/ 31 w 181"/>
                <a:gd name="T99" fmla="*/ 90 h 140"/>
                <a:gd name="T100" fmla="*/ 22 w 181"/>
                <a:gd name="T101" fmla="*/ 86 h 140"/>
                <a:gd name="T102" fmla="*/ 13 w 181"/>
                <a:gd name="T103" fmla="*/ 79 h 140"/>
                <a:gd name="T104" fmla="*/ 11 w 181"/>
                <a:gd name="T105" fmla="*/ 69 h 140"/>
                <a:gd name="T106" fmla="*/ 4 w 181"/>
                <a:gd name="T107" fmla="*/ 60 h 140"/>
                <a:gd name="T108" fmla="*/ 1 w 181"/>
                <a:gd name="T109" fmla="*/ 49 h 140"/>
                <a:gd name="T110" fmla="*/ 1 w 181"/>
                <a:gd name="T111" fmla="*/ 42 h 140"/>
                <a:gd name="T112" fmla="*/ 7 w 181"/>
                <a:gd name="T113" fmla="*/ 35 h 140"/>
                <a:gd name="T114" fmla="*/ 12 w 181"/>
                <a:gd name="T115" fmla="*/ 31 h 140"/>
                <a:gd name="T116" fmla="*/ 18 w 181"/>
                <a:gd name="T117" fmla="*/ 2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1" h="140">
                  <a:moveTo>
                    <a:pt x="18" y="26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9" y="18"/>
                    <a:pt x="40" y="18"/>
                  </a:cubicBezTo>
                  <a:cubicBezTo>
                    <a:pt x="41" y="18"/>
                    <a:pt x="48" y="17"/>
                    <a:pt x="48" y="17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5" y="15"/>
                    <a:pt x="55" y="16"/>
                  </a:cubicBezTo>
                  <a:cubicBezTo>
                    <a:pt x="56" y="17"/>
                    <a:pt x="59" y="20"/>
                    <a:pt x="60" y="20"/>
                  </a:cubicBezTo>
                  <a:cubicBezTo>
                    <a:pt x="61" y="19"/>
                    <a:pt x="62" y="15"/>
                    <a:pt x="62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3" y="12"/>
                    <a:pt x="74" y="12"/>
                  </a:cubicBezTo>
                  <a:cubicBezTo>
                    <a:pt x="75" y="13"/>
                    <a:pt x="81" y="13"/>
                    <a:pt x="81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91" y="15"/>
                    <a:pt x="92" y="15"/>
                  </a:cubicBezTo>
                  <a:cubicBezTo>
                    <a:pt x="92" y="14"/>
                    <a:pt x="95" y="10"/>
                    <a:pt x="95" y="10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8"/>
                    <a:pt x="105" y="3"/>
                    <a:pt x="105" y="3"/>
                  </a:cubicBezTo>
                  <a:cubicBezTo>
                    <a:pt x="106" y="3"/>
                    <a:pt x="110" y="0"/>
                    <a:pt x="110" y="0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21" y="13"/>
                    <a:pt x="121" y="13"/>
                    <a:pt x="121" y="1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6" y="17"/>
                    <a:pt x="146" y="17"/>
                    <a:pt x="146" y="17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53" y="22"/>
                    <a:pt x="153" y="22"/>
                    <a:pt x="153" y="22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62" y="27"/>
                    <a:pt x="162" y="27"/>
                    <a:pt x="162" y="27"/>
                  </a:cubicBezTo>
                  <a:cubicBezTo>
                    <a:pt x="167" y="28"/>
                    <a:pt x="167" y="28"/>
                    <a:pt x="167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1" y="28"/>
                    <a:pt x="171" y="28"/>
                    <a:pt x="171" y="28"/>
                  </a:cubicBezTo>
                  <a:cubicBezTo>
                    <a:pt x="172" y="37"/>
                    <a:pt x="172" y="37"/>
                    <a:pt x="172" y="37"/>
                  </a:cubicBezTo>
                  <a:cubicBezTo>
                    <a:pt x="170" y="42"/>
                    <a:pt x="170" y="42"/>
                    <a:pt x="170" y="42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80" y="47"/>
                    <a:pt x="180" y="47"/>
                    <a:pt x="180" y="47"/>
                  </a:cubicBezTo>
                  <a:cubicBezTo>
                    <a:pt x="181" y="51"/>
                    <a:pt x="181" y="51"/>
                    <a:pt x="181" y="51"/>
                  </a:cubicBezTo>
                  <a:cubicBezTo>
                    <a:pt x="177" y="53"/>
                    <a:pt x="177" y="53"/>
                    <a:pt x="177" y="53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67" y="60"/>
                    <a:pt x="167" y="60"/>
                    <a:pt x="167" y="60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6" y="82"/>
                    <a:pt x="156" y="82"/>
                    <a:pt x="156" y="82"/>
                  </a:cubicBezTo>
                  <a:cubicBezTo>
                    <a:pt x="157" y="89"/>
                    <a:pt x="157" y="89"/>
                    <a:pt x="157" y="89"/>
                  </a:cubicBezTo>
                  <a:cubicBezTo>
                    <a:pt x="158" y="95"/>
                    <a:pt x="158" y="95"/>
                    <a:pt x="158" y="95"/>
                  </a:cubicBezTo>
                  <a:cubicBezTo>
                    <a:pt x="158" y="95"/>
                    <a:pt x="156" y="100"/>
                    <a:pt x="155" y="103"/>
                  </a:cubicBezTo>
                  <a:cubicBezTo>
                    <a:pt x="155" y="105"/>
                    <a:pt x="157" y="104"/>
                    <a:pt x="157" y="104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2" y="113"/>
                    <a:pt x="162" y="113"/>
                    <a:pt x="162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3" y="111"/>
                    <a:pt x="153" y="111"/>
                    <a:pt x="153" y="111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4" y="119"/>
                    <a:pt x="140" y="119"/>
                    <a:pt x="138" y="119"/>
                  </a:cubicBezTo>
                  <a:cubicBezTo>
                    <a:pt x="137" y="118"/>
                    <a:pt x="136" y="121"/>
                    <a:pt x="136" y="121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29" y="133"/>
                    <a:pt x="129" y="133"/>
                    <a:pt x="129" y="133"/>
                  </a:cubicBezTo>
                  <a:cubicBezTo>
                    <a:pt x="122" y="134"/>
                    <a:pt x="122" y="134"/>
                    <a:pt x="122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3" y="131"/>
                    <a:pt x="93" y="131"/>
                    <a:pt x="93" y="131"/>
                  </a:cubicBezTo>
                  <a:cubicBezTo>
                    <a:pt x="93" y="131"/>
                    <a:pt x="90" y="125"/>
                    <a:pt x="90" y="124"/>
                  </a:cubicBezTo>
                  <a:cubicBezTo>
                    <a:pt x="90" y="124"/>
                    <a:pt x="79" y="124"/>
                    <a:pt x="79" y="124"/>
                  </a:cubicBezTo>
                  <a:cubicBezTo>
                    <a:pt x="79" y="124"/>
                    <a:pt x="77" y="121"/>
                    <a:pt x="76" y="119"/>
                  </a:cubicBezTo>
                  <a:cubicBezTo>
                    <a:pt x="76" y="118"/>
                    <a:pt x="73" y="121"/>
                    <a:pt x="73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6" y="96"/>
                    <a:pt x="65" y="94"/>
                  </a:cubicBezTo>
                  <a:cubicBezTo>
                    <a:pt x="63" y="92"/>
                    <a:pt x="61" y="90"/>
                    <a:pt x="61" y="90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0" y="43"/>
                    <a:pt x="1" y="42"/>
                  </a:cubicBezTo>
                  <a:cubicBezTo>
                    <a:pt x="3" y="42"/>
                    <a:pt x="6" y="41"/>
                    <a:pt x="6" y="41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26"/>
                    <a:pt x="14" y="26"/>
                    <a:pt x="14" y="26"/>
                  </a:cubicBezTo>
                  <a:lnTo>
                    <a:pt x="18" y="26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6" name="Freeform 53"/>
            <p:cNvSpPr>
              <a:spLocks noEditPoints="1"/>
            </p:cNvSpPr>
            <p:nvPr/>
          </p:nvSpPr>
          <p:spPr bwMode="auto">
            <a:xfrm>
              <a:off x="9428559" y="1315271"/>
              <a:ext cx="322502" cy="213258"/>
            </a:xfrm>
            <a:custGeom>
              <a:avLst/>
              <a:gdLst>
                <a:gd name="T0" fmla="*/ 39 w 176"/>
                <a:gd name="T1" fmla="*/ 45 h 120"/>
                <a:gd name="T2" fmla="*/ 46 w 176"/>
                <a:gd name="T3" fmla="*/ 36 h 120"/>
                <a:gd name="T4" fmla="*/ 51 w 176"/>
                <a:gd name="T5" fmla="*/ 29 h 120"/>
                <a:gd name="T6" fmla="*/ 59 w 176"/>
                <a:gd name="T7" fmla="*/ 23 h 120"/>
                <a:gd name="T8" fmla="*/ 69 w 176"/>
                <a:gd name="T9" fmla="*/ 17 h 120"/>
                <a:gd name="T10" fmla="*/ 81 w 176"/>
                <a:gd name="T11" fmla="*/ 15 h 120"/>
                <a:gd name="T12" fmla="*/ 89 w 176"/>
                <a:gd name="T13" fmla="*/ 6 h 120"/>
                <a:gd name="T14" fmla="*/ 97 w 176"/>
                <a:gd name="T15" fmla="*/ 7 h 120"/>
                <a:gd name="T16" fmla="*/ 109 w 176"/>
                <a:gd name="T17" fmla="*/ 4 h 120"/>
                <a:gd name="T18" fmla="*/ 128 w 176"/>
                <a:gd name="T19" fmla="*/ 7 h 120"/>
                <a:gd name="T20" fmla="*/ 154 w 176"/>
                <a:gd name="T21" fmla="*/ 3 h 120"/>
                <a:gd name="T22" fmla="*/ 157 w 176"/>
                <a:gd name="T23" fmla="*/ 15 h 120"/>
                <a:gd name="T24" fmla="*/ 162 w 176"/>
                <a:gd name="T25" fmla="*/ 70 h 120"/>
                <a:gd name="T26" fmla="*/ 171 w 176"/>
                <a:gd name="T27" fmla="*/ 80 h 120"/>
                <a:gd name="T28" fmla="*/ 168 w 176"/>
                <a:gd name="T29" fmla="*/ 90 h 120"/>
                <a:gd name="T30" fmla="*/ 165 w 176"/>
                <a:gd name="T31" fmla="*/ 105 h 120"/>
                <a:gd name="T32" fmla="*/ 146 w 176"/>
                <a:gd name="T33" fmla="*/ 109 h 120"/>
                <a:gd name="T34" fmla="*/ 124 w 176"/>
                <a:gd name="T35" fmla="*/ 99 h 120"/>
                <a:gd name="T36" fmla="*/ 102 w 176"/>
                <a:gd name="T37" fmla="*/ 94 h 120"/>
                <a:gd name="T38" fmla="*/ 78 w 176"/>
                <a:gd name="T39" fmla="*/ 107 h 120"/>
                <a:gd name="T40" fmla="*/ 77 w 176"/>
                <a:gd name="T41" fmla="*/ 87 h 120"/>
                <a:gd name="T42" fmla="*/ 71 w 176"/>
                <a:gd name="T43" fmla="*/ 83 h 120"/>
                <a:gd name="T44" fmla="*/ 61 w 176"/>
                <a:gd name="T45" fmla="*/ 86 h 120"/>
                <a:gd name="T46" fmla="*/ 48 w 176"/>
                <a:gd name="T47" fmla="*/ 75 h 120"/>
                <a:gd name="T48" fmla="*/ 48 w 176"/>
                <a:gd name="T49" fmla="*/ 67 h 120"/>
                <a:gd name="T50" fmla="*/ 53 w 176"/>
                <a:gd name="T51" fmla="*/ 62 h 120"/>
                <a:gd name="T52" fmla="*/ 42 w 176"/>
                <a:gd name="T53" fmla="*/ 59 h 120"/>
                <a:gd name="T54" fmla="*/ 45 w 176"/>
                <a:gd name="T55" fmla="*/ 51 h 120"/>
                <a:gd name="T56" fmla="*/ 23 w 176"/>
                <a:gd name="T57" fmla="*/ 103 h 120"/>
                <a:gd name="T58" fmla="*/ 22 w 176"/>
                <a:gd name="T59" fmla="*/ 105 h 120"/>
                <a:gd name="T60" fmla="*/ 64 w 176"/>
                <a:gd name="T61" fmla="*/ 98 h 120"/>
                <a:gd name="T62" fmla="*/ 9 w 176"/>
                <a:gd name="T63" fmla="*/ 91 h 120"/>
                <a:gd name="T64" fmla="*/ 4 w 176"/>
                <a:gd name="T65" fmla="*/ 87 h 120"/>
                <a:gd name="T66" fmla="*/ 3 w 176"/>
                <a:gd name="T67" fmla="*/ 91 h 120"/>
                <a:gd name="T68" fmla="*/ 5 w 176"/>
                <a:gd name="T69" fmla="*/ 98 h 120"/>
                <a:gd name="T70" fmla="*/ 10 w 176"/>
                <a:gd name="T71" fmla="*/ 103 h 120"/>
                <a:gd name="T72" fmla="*/ 14 w 176"/>
                <a:gd name="T73" fmla="*/ 110 h 120"/>
                <a:gd name="T74" fmla="*/ 13 w 176"/>
                <a:gd name="T75" fmla="*/ 119 h 120"/>
                <a:gd name="T76" fmla="*/ 17 w 176"/>
                <a:gd name="T77" fmla="*/ 109 h 120"/>
                <a:gd name="T78" fmla="*/ 23 w 176"/>
                <a:gd name="T79" fmla="*/ 99 h 120"/>
                <a:gd name="T80" fmla="*/ 29 w 176"/>
                <a:gd name="T81" fmla="*/ 97 h 120"/>
                <a:gd name="T82" fmla="*/ 33 w 176"/>
                <a:gd name="T83" fmla="*/ 89 h 120"/>
                <a:gd name="T84" fmla="*/ 37 w 176"/>
                <a:gd name="T85" fmla="*/ 84 h 120"/>
                <a:gd name="T86" fmla="*/ 41 w 176"/>
                <a:gd name="T87" fmla="*/ 81 h 120"/>
                <a:gd name="T88" fmla="*/ 28 w 176"/>
                <a:gd name="T89" fmla="*/ 77 h 120"/>
                <a:gd name="T90" fmla="*/ 19 w 176"/>
                <a:gd name="T91" fmla="*/ 81 h 120"/>
                <a:gd name="T92" fmla="*/ 12 w 176"/>
                <a:gd name="T93" fmla="*/ 86 h 120"/>
                <a:gd name="T94" fmla="*/ 35 w 176"/>
                <a:gd name="T95" fmla="*/ 76 h 120"/>
                <a:gd name="T96" fmla="*/ 43 w 176"/>
                <a:gd name="T97" fmla="*/ 76 h 120"/>
                <a:gd name="T98" fmla="*/ 36 w 176"/>
                <a:gd name="T99" fmla="*/ 75 h 120"/>
                <a:gd name="T100" fmla="*/ 27 w 176"/>
                <a:gd name="T101" fmla="*/ 59 h 120"/>
                <a:gd name="T102" fmla="*/ 27 w 176"/>
                <a:gd name="T103" fmla="*/ 65 h 120"/>
                <a:gd name="T104" fmla="*/ 22 w 176"/>
                <a:gd name="T105" fmla="*/ 70 h 120"/>
                <a:gd name="T106" fmla="*/ 14 w 176"/>
                <a:gd name="T107" fmla="*/ 68 h 120"/>
                <a:gd name="T108" fmla="*/ 3 w 176"/>
                <a:gd name="T109" fmla="*/ 64 h 120"/>
                <a:gd name="T110" fmla="*/ 16 w 176"/>
                <a:gd name="T111" fmla="*/ 54 h 120"/>
                <a:gd name="T112" fmla="*/ 36 w 176"/>
                <a:gd name="T113" fmla="*/ 52 h 120"/>
                <a:gd name="T114" fmla="*/ 33 w 176"/>
                <a:gd name="T115" fmla="*/ 57 h 120"/>
                <a:gd name="T116" fmla="*/ 36 w 176"/>
                <a:gd name="T117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6" h="120">
                  <a:moveTo>
                    <a:pt x="39" y="52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9" y="41"/>
                    <a:pt x="40" y="41"/>
                  </a:cubicBezTo>
                  <a:cubicBezTo>
                    <a:pt x="40" y="40"/>
                    <a:pt x="43" y="40"/>
                    <a:pt x="43" y="40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8"/>
                    <a:pt x="44" y="36"/>
                    <a:pt x="46" y="36"/>
                  </a:cubicBezTo>
                  <a:cubicBezTo>
                    <a:pt x="47" y="36"/>
                    <a:pt x="49" y="36"/>
                    <a:pt x="50" y="36"/>
                  </a:cubicBezTo>
                  <a:cubicBezTo>
                    <a:pt x="51" y="36"/>
                    <a:pt x="52" y="35"/>
                    <a:pt x="52" y="35"/>
                  </a:cubicBezTo>
                  <a:cubicBezTo>
                    <a:pt x="54" y="35"/>
                    <a:pt x="55" y="36"/>
                    <a:pt x="54" y="35"/>
                  </a:cubicBezTo>
                  <a:cubicBezTo>
                    <a:pt x="54" y="35"/>
                    <a:pt x="54" y="34"/>
                    <a:pt x="53" y="33"/>
                  </a:cubicBezTo>
                  <a:cubicBezTo>
                    <a:pt x="52" y="32"/>
                    <a:pt x="49" y="30"/>
                    <a:pt x="51" y="29"/>
                  </a:cubicBezTo>
                  <a:cubicBezTo>
                    <a:pt x="52" y="28"/>
                    <a:pt x="53" y="28"/>
                    <a:pt x="54" y="29"/>
                  </a:cubicBezTo>
                  <a:cubicBezTo>
                    <a:pt x="55" y="29"/>
                    <a:pt x="56" y="31"/>
                    <a:pt x="56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9" y="27"/>
                    <a:pt x="60" y="26"/>
                  </a:cubicBezTo>
                  <a:cubicBezTo>
                    <a:pt x="60" y="25"/>
                    <a:pt x="59" y="23"/>
                    <a:pt x="59" y="23"/>
                  </a:cubicBezTo>
                  <a:cubicBezTo>
                    <a:pt x="59" y="23"/>
                    <a:pt x="59" y="23"/>
                    <a:pt x="62" y="23"/>
                  </a:cubicBezTo>
                  <a:cubicBezTo>
                    <a:pt x="65" y="22"/>
                    <a:pt x="64" y="22"/>
                    <a:pt x="66" y="22"/>
                  </a:cubicBezTo>
                  <a:cubicBezTo>
                    <a:pt x="67" y="22"/>
                    <a:pt x="70" y="22"/>
                    <a:pt x="70" y="22"/>
                  </a:cubicBezTo>
                  <a:cubicBezTo>
                    <a:pt x="70" y="22"/>
                    <a:pt x="72" y="21"/>
                    <a:pt x="71" y="20"/>
                  </a:cubicBezTo>
                  <a:cubicBezTo>
                    <a:pt x="71" y="19"/>
                    <a:pt x="69" y="17"/>
                    <a:pt x="69" y="17"/>
                  </a:cubicBezTo>
                  <a:cubicBezTo>
                    <a:pt x="69" y="17"/>
                    <a:pt x="70" y="14"/>
                    <a:pt x="70" y="15"/>
                  </a:cubicBezTo>
                  <a:cubicBezTo>
                    <a:pt x="70" y="17"/>
                    <a:pt x="73" y="19"/>
                    <a:pt x="73" y="19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4" y="15"/>
                    <a:pt x="86" y="15"/>
                  </a:cubicBezTo>
                  <a:cubicBezTo>
                    <a:pt x="87" y="15"/>
                    <a:pt x="90" y="14"/>
                    <a:pt x="90" y="14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5"/>
                    <a:pt x="89" y="6"/>
                  </a:cubicBezTo>
                  <a:cubicBezTo>
                    <a:pt x="90" y="7"/>
                    <a:pt x="90" y="9"/>
                    <a:pt x="91" y="9"/>
                  </a:cubicBezTo>
                  <a:cubicBezTo>
                    <a:pt x="92" y="9"/>
                    <a:pt x="93" y="10"/>
                    <a:pt x="94" y="9"/>
                  </a:cubicBezTo>
                  <a:cubicBezTo>
                    <a:pt x="94" y="8"/>
                    <a:pt x="94" y="5"/>
                    <a:pt x="94" y="5"/>
                  </a:cubicBezTo>
                  <a:cubicBezTo>
                    <a:pt x="94" y="5"/>
                    <a:pt x="93" y="4"/>
                    <a:pt x="94" y="4"/>
                  </a:cubicBezTo>
                  <a:cubicBezTo>
                    <a:pt x="95" y="5"/>
                    <a:pt x="97" y="7"/>
                    <a:pt x="97" y="7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6" y="5"/>
                    <a:pt x="107" y="5"/>
                  </a:cubicBezTo>
                  <a:cubicBezTo>
                    <a:pt x="108" y="5"/>
                    <a:pt x="108" y="4"/>
                    <a:pt x="109" y="4"/>
                  </a:cubicBezTo>
                  <a:cubicBezTo>
                    <a:pt x="110" y="4"/>
                    <a:pt x="112" y="5"/>
                    <a:pt x="112" y="5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7"/>
                    <a:pt x="137" y="5"/>
                    <a:pt x="138" y="5"/>
                  </a:cubicBezTo>
                  <a:cubicBezTo>
                    <a:pt x="140" y="4"/>
                    <a:pt x="144" y="4"/>
                    <a:pt x="144" y="4"/>
                  </a:cubicBezTo>
                  <a:cubicBezTo>
                    <a:pt x="144" y="4"/>
                    <a:pt x="145" y="4"/>
                    <a:pt x="147" y="4"/>
                  </a:cubicBezTo>
                  <a:cubicBezTo>
                    <a:pt x="149" y="3"/>
                    <a:pt x="154" y="3"/>
                    <a:pt x="154" y="3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6" y="25"/>
                    <a:pt x="153" y="30"/>
                    <a:pt x="152" y="36"/>
                  </a:cubicBezTo>
                  <a:cubicBezTo>
                    <a:pt x="151" y="39"/>
                    <a:pt x="149" y="40"/>
                    <a:pt x="152" y="45"/>
                  </a:cubicBezTo>
                  <a:cubicBezTo>
                    <a:pt x="154" y="47"/>
                    <a:pt x="154" y="54"/>
                    <a:pt x="158" y="58"/>
                  </a:cubicBezTo>
                  <a:cubicBezTo>
                    <a:pt x="160" y="60"/>
                    <a:pt x="158" y="65"/>
                    <a:pt x="161" y="67"/>
                  </a:cubicBezTo>
                  <a:cubicBezTo>
                    <a:pt x="161" y="67"/>
                    <a:pt x="161" y="68"/>
                    <a:pt x="162" y="70"/>
                  </a:cubicBezTo>
                  <a:cubicBezTo>
                    <a:pt x="164" y="72"/>
                    <a:pt x="164" y="71"/>
                    <a:pt x="165" y="72"/>
                  </a:cubicBezTo>
                  <a:cubicBezTo>
                    <a:pt x="165" y="72"/>
                    <a:pt x="167" y="73"/>
                    <a:pt x="168" y="74"/>
                  </a:cubicBezTo>
                  <a:cubicBezTo>
                    <a:pt x="169" y="75"/>
                    <a:pt x="169" y="77"/>
                    <a:pt x="169" y="78"/>
                  </a:cubicBezTo>
                  <a:cubicBezTo>
                    <a:pt x="169" y="79"/>
                    <a:pt x="170" y="80"/>
                    <a:pt x="170" y="80"/>
                  </a:cubicBezTo>
                  <a:cubicBezTo>
                    <a:pt x="170" y="80"/>
                    <a:pt x="171" y="79"/>
                    <a:pt x="171" y="80"/>
                  </a:cubicBezTo>
                  <a:cubicBezTo>
                    <a:pt x="171" y="81"/>
                    <a:pt x="170" y="79"/>
                    <a:pt x="171" y="81"/>
                  </a:cubicBezTo>
                  <a:cubicBezTo>
                    <a:pt x="173" y="83"/>
                    <a:pt x="176" y="83"/>
                    <a:pt x="176" y="83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73" y="88"/>
                    <a:pt x="168" y="88"/>
                    <a:pt x="168" y="90"/>
                  </a:cubicBezTo>
                  <a:cubicBezTo>
                    <a:pt x="168" y="91"/>
                    <a:pt x="168" y="95"/>
                    <a:pt x="168" y="95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8"/>
                    <a:pt x="167" y="102"/>
                    <a:pt x="167" y="103"/>
                  </a:cubicBezTo>
                  <a:cubicBezTo>
                    <a:pt x="167" y="104"/>
                    <a:pt x="168" y="104"/>
                    <a:pt x="168" y="104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6"/>
                    <a:pt x="148" y="108"/>
                    <a:pt x="146" y="109"/>
                  </a:cubicBezTo>
                  <a:cubicBezTo>
                    <a:pt x="145" y="110"/>
                    <a:pt x="144" y="111"/>
                    <a:pt x="143" y="111"/>
                  </a:cubicBezTo>
                  <a:cubicBezTo>
                    <a:pt x="141" y="112"/>
                    <a:pt x="139" y="110"/>
                    <a:pt x="139" y="110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3" y="105"/>
                    <a:pt x="133" y="105"/>
                    <a:pt x="133" y="105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0" y="106"/>
                    <a:pt x="78" y="107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7" y="106"/>
                    <a:pt x="77" y="103"/>
                    <a:pt x="78" y="101"/>
                  </a:cubicBezTo>
                  <a:cubicBezTo>
                    <a:pt x="79" y="100"/>
                    <a:pt x="79" y="98"/>
                    <a:pt x="79" y="97"/>
                  </a:cubicBezTo>
                  <a:cubicBezTo>
                    <a:pt x="79" y="96"/>
                    <a:pt x="79" y="94"/>
                    <a:pt x="78" y="92"/>
                  </a:cubicBezTo>
                  <a:cubicBezTo>
                    <a:pt x="78" y="90"/>
                    <a:pt x="77" y="87"/>
                    <a:pt x="77" y="87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3"/>
                    <a:pt x="72" y="85"/>
                    <a:pt x="72" y="86"/>
                  </a:cubicBezTo>
                  <a:cubicBezTo>
                    <a:pt x="71" y="87"/>
                    <a:pt x="69" y="87"/>
                    <a:pt x="69" y="87"/>
                  </a:cubicBezTo>
                  <a:cubicBezTo>
                    <a:pt x="68" y="88"/>
                    <a:pt x="68" y="91"/>
                    <a:pt x="68" y="91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2" y="87"/>
                    <a:pt x="61" y="86"/>
                  </a:cubicBezTo>
                  <a:cubicBezTo>
                    <a:pt x="60" y="86"/>
                    <a:pt x="58" y="86"/>
                    <a:pt x="58" y="86"/>
                  </a:cubicBezTo>
                  <a:cubicBezTo>
                    <a:pt x="58" y="86"/>
                    <a:pt x="58" y="86"/>
                    <a:pt x="57" y="86"/>
                  </a:cubicBezTo>
                  <a:cubicBezTo>
                    <a:pt x="55" y="86"/>
                    <a:pt x="55" y="86"/>
                    <a:pt x="54" y="84"/>
                  </a:cubicBezTo>
                  <a:cubicBezTo>
                    <a:pt x="53" y="82"/>
                    <a:pt x="50" y="77"/>
                    <a:pt x="50" y="77"/>
                  </a:cubicBezTo>
                  <a:cubicBezTo>
                    <a:pt x="50" y="77"/>
                    <a:pt x="49" y="75"/>
                    <a:pt x="48" y="75"/>
                  </a:cubicBezTo>
                  <a:cubicBezTo>
                    <a:pt x="48" y="75"/>
                    <a:pt x="47" y="77"/>
                    <a:pt x="47" y="77"/>
                  </a:cubicBezTo>
                  <a:cubicBezTo>
                    <a:pt x="46" y="77"/>
                    <a:pt x="46" y="75"/>
                    <a:pt x="46" y="74"/>
                  </a:cubicBezTo>
                  <a:cubicBezTo>
                    <a:pt x="46" y="73"/>
                    <a:pt x="46" y="72"/>
                    <a:pt x="46" y="70"/>
                  </a:cubicBezTo>
                  <a:cubicBezTo>
                    <a:pt x="46" y="68"/>
                    <a:pt x="45" y="66"/>
                    <a:pt x="46" y="66"/>
                  </a:cubicBezTo>
                  <a:cubicBezTo>
                    <a:pt x="46" y="66"/>
                    <a:pt x="47" y="67"/>
                    <a:pt x="48" y="67"/>
                  </a:cubicBezTo>
                  <a:cubicBezTo>
                    <a:pt x="49" y="67"/>
                    <a:pt x="49" y="65"/>
                    <a:pt x="49" y="65"/>
                  </a:cubicBezTo>
                  <a:cubicBezTo>
                    <a:pt x="50" y="65"/>
                    <a:pt x="51" y="66"/>
                    <a:pt x="51" y="66"/>
                  </a:cubicBezTo>
                  <a:cubicBezTo>
                    <a:pt x="52" y="66"/>
                    <a:pt x="53" y="66"/>
                    <a:pt x="53" y="66"/>
                  </a:cubicBezTo>
                  <a:cubicBezTo>
                    <a:pt x="54" y="65"/>
                    <a:pt x="54" y="65"/>
                    <a:pt x="54" y="64"/>
                  </a:cubicBezTo>
                  <a:cubicBezTo>
                    <a:pt x="54" y="63"/>
                    <a:pt x="53" y="62"/>
                    <a:pt x="53" y="62"/>
                  </a:cubicBezTo>
                  <a:cubicBezTo>
                    <a:pt x="52" y="62"/>
                    <a:pt x="46" y="65"/>
                    <a:pt x="46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9" y="52"/>
                    <a:pt x="39" y="52"/>
                    <a:pt x="39" y="52"/>
                  </a:cubicBezTo>
                  <a:close/>
                  <a:moveTo>
                    <a:pt x="23" y="103"/>
                  </a:moveTo>
                  <a:cubicBezTo>
                    <a:pt x="23" y="103"/>
                    <a:pt x="23" y="103"/>
                    <a:pt x="23" y="103"/>
                  </a:cubicBezTo>
                  <a:cubicBezTo>
                    <a:pt x="23" y="103"/>
                    <a:pt x="25" y="103"/>
                    <a:pt x="25" y="103"/>
                  </a:cubicBezTo>
                  <a:cubicBezTo>
                    <a:pt x="25" y="103"/>
                    <a:pt x="26" y="104"/>
                    <a:pt x="25" y="104"/>
                  </a:cubicBezTo>
                  <a:cubicBezTo>
                    <a:pt x="25" y="105"/>
                    <a:pt x="26" y="105"/>
                    <a:pt x="25" y="105"/>
                  </a:cubicBezTo>
                  <a:cubicBezTo>
                    <a:pt x="24" y="105"/>
                    <a:pt x="22" y="106"/>
                    <a:pt x="22" y="105"/>
                  </a:cubicBezTo>
                  <a:cubicBezTo>
                    <a:pt x="22" y="105"/>
                    <a:pt x="23" y="104"/>
                    <a:pt x="23" y="104"/>
                  </a:cubicBezTo>
                  <a:cubicBezTo>
                    <a:pt x="23" y="103"/>
                    <a:pt x="23" y="103"/>
                    <a:pt x="23" y="103"/>
                  </a:cubicBezTo>
                  <a:close/>
                  <a:moveTo>
                    <a:pt x="64" y="95"/>
                  </a:moveTo>
                  <a:cubicBezTo>
                    <a:pt x="64" y="95"/>
                    <a:pt x="64" y="95"/>
                    <a:pt x="64" y="95"/>
                  </a:cubicBezTo>
                  <a:cubicBezTo>
                    <a:pt x="64" y="95"/>
                    <a:pt x="63" y="98"/>
                    <a:pt x="64" y="98"/>
                  </a:cubicBezTo>
                  <a:cubicBezTo>
                    <a:pt x="64" y="98"/>
                    <a:pt x="65" y="98"/>
                    <a:pt x="66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5"/>
                    <a:pt x="67" y="95"/>
                  </a:cubicBezTo>
                  <a:cubicBezTo>
                    <a:pt x="64" y="95"/>
                    <a:pt x="64" y="95"/>
                    <a:pt x="64" y="95"/>
                  </a:cubicBezTo>
                  <a:close/>
                  <a:moveTo>
                    <a:pt x="9" y="91"/>
                  </a:moveTo>
                  <a:cubicBezTo>
                    <a:pt x="9" y="91"/>
                    <a:pt x="9" y="91"/>
                    <a:pt x="9" y="91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7" y="89"/>
                    <a:pt x="7" y="88"/>
                  </a:cubicBezTo>
                  <a:cubicBezTo>
                    <a:pt x="7" y="88"/>
                    <a:pt x="5" y="87"/>
                    <a:pt x="5" y="87"/>
                  </a:cubicBezTo>
                  <a:cubicBezTo>
                    <a:pt x="5" y="87"/>
                    <a:pt x="4" y="87"/>
                    <a:pt x="4" y="87"/>
                  </a:cubicBezTo>
                  <a:cubicBezTo>
                    <a:pt x="3" y="87"/>
                    <a:pt x="3" y="88"/>
                    <a:pt x="3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88"/>
                    <a:pt x="1" y="88"/>
                    <a:pt x="1" y="88"/>
                  </a:cubicBezTo>
                  <a:cubicBezTo>
                    <a:pt x="0" y="89"/>
                    <a:pt x="1" y="90"/>
                    <a:pt x="1" y="90"/>
                  </a:cubicBezTo>
                  <a:cubicBezTo>
                    <a:pt x="1" y="90"/>
                    <a:pt x="2" y="90"/>
                    <a:pt x="3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4" y="91"/>
                    <a:pt x="6" y="93"/>
                    <a:pt x="7" y="94"/>
                  </a:cubicBezTo>
                  <a:cubicBezTo>
                    <a:pt x="7" y="94"/>
                    <a:pt x="7" y="95"/>
                    <a:pt x="7" y="95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5" y="98"/>
                    <a:pt x="5" y="98"/>
                  </a:cubicBezTo>
                  <a:cubicBezTo>
                    <a:pt x="6" y="98"/>
                    <a:pt x="4" y="99"/>
                    <a:pt x="4" y="99"/>
                  </a:cubicBezTo>
                  <a:cubicBezTo>
                    <a:pt x="4" y="99"/>
                    <a:pt x="4" y="101"/>
                    <a:pt x="4" y="101"/>
                  </a:cubicBezTo>
                  <a:cubicBezTo>
                    <a:pt x="4" y="101"/>
                    <a:pt x="5" y="102"/>
                    <a:pt x="7" y="102"/>
                  </a:cubicBezTo>
                  <a:cubicBezTo>
                    <a:pt x="9" y="103"/>
                    <a:pt x="9" y="102"/>
                    <a:pt x="9" y="102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3" y="110"/>
                    <a:pt x="12" y="110"/>
                  </a:cubicBezTo>
                  <a:cubicBezTo>
                    <a:pt x="12" y="111"/>
                    <a:pt x="12" y="112"/>
                    <a:pt x="11" y="112"/>
                  </a:cubicBezTo>
                  <a:cubicBezTo>
                    <a:pt x="11" y="112"/>
                    <a:pt x="11" y="114"/>
                    <a:pt x="10" y="115"/>
                  </a:cubicBezTo>
                  <a:cubicBezTo>
                    <a:pt x="10" y="116"/>
                    <a:pt x="11" y="117"/>
                    <a:pt x="11" y="118"/>
                  </a:cubicBezTo>
                  <a:cubicBezTo>
                    <a:pt x="11" y="120"/>
                    <a:pt x="12" y="119"/>
                    <a:pt x="13" y="119"/>
                  </a:cubicBezTo>
                  <a:cubicBezTo>
                    <a:pt x="13" y="119"/>
                    <a:pt x="14" y="118"/>
                    <a:pt x="14" y="118"/>
                  </a:cubicBezTo>
                  <a:cubicBezTo>
                    <a:pt x="15" y="118"/>
                    <a:pt x="16" y="116"/>
                    <a:pt x="17" y="115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16" y="112"/>
                    <a:pt x="17" y="110"/>
                    <a:pt x="17" y="110"/>
                  </a:cubicBezTo>
                  <a:cubicBezTo>
                    <a:pt x="17" y="109"/>
                    <a:pt x="17" y="109"/>
                    <a:pt x="17" y="109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4" y="99"/>
                    <a:pt x="25" y="98"/>
                  </a:cubicBezTo>
                  <a:cubicBezTo>
                    <a:pt x="27" y="98"/>
                    <a:pt x="26" y="99"/>
                    <a:pt x="27" y="99"/>
                  </a:cubicBezTo>
                  <a:cubicBezTo>
                    <a:pt x="27" y="100"/>
                    <a:pt x="28" y="100"/>
                    <a:pt x="29" y="100"/>
                  </a:cubicBezTo>
                  <a:cubicBezTo>
                    <a:pt x="29" y="100"/>
                    <a:pt x="30" y="98"/>
                    <a:pt x="30" y="98"/>
                  </a:cubicBezTo>
                  <a:cubicBezTo>
                    <a:pt x="30" y="97"/>
                    <a:pt x="29" y="97"/>
                    <a:pt x="29" y="97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5" y="89"/>
                    <a:pt x="36" y="89"/>
                  </a:cubicBezTo>
                  <a:cubicBezTo>
                    <a:pt x="36" y="89"/>
                    <a:pt x="36" y="88"/>
                    <a:pt x="36" y="88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86"/>
                    <a:pt x="37" y="86"/>
                    <a:pt x="38" y="85"/>
                  </a:cubicBezTo>
                  <a:cubicBezTo>
                    <a:pt x="38" y="85"/>
                    <a:pt x="37" y="84"/>
                    <a:pt x="37" y="84"/>
                  </a:cubicBezTo>
                  <a:cubicBezTo>
                    <a:pt x="37" y="83"/>
                    <a:pt x="38" y="82"/>
                    <a:pt x="38" y="82"/>
                  </a:cubicBezTo>
                  <a:cubicBezTo>
                    <a:pt x="38" y="82"/>
                    <a:pt x="40" y="84"/>
                    <a:pt x="41" y="84"/>
                  </a:cubicBezTo>
                  <a:cubicBezTo>
                    <a:pt x="42" y="85"/>
                    <a:pt x="42" y="84"/>
                    <a:pt x="43" y="84"/>
                  </a:cubicBezTo>
                  <a:cubicBezTo>
                    <a:pt x="43" y="83"/>
                    <a:pt x="42" y="82"/>
                    <a:pt x="42" y="82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4" y="78"/>
                    <a:pt x="31" y="78"/>
                    <a:pt x="31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7"/>
                    <a:pt x="28" y="77"/>
                    <a:pt x="28" y="77"/>
                  </a:cubicBezTo>
                  <a:cubicBezTo>
                    <a:pt x="27" y="77"/>
                    <a:pt x="26" y="78"/>
                    <a:pt x="25" y="79"/>
                  </a:cubicBezTo>
                  <a:cubicBezTo>
                    <a:pt x="25" y="79"/>
                    <a:pt x="24" y="80"/>
                    <a:pt x="23" y="80"/>
                  </a:cubicBezTo>
                  <a:cubicBezTo>
                    <a:pt x="23" y="80"/>
                    <a:pt x="22" y="78"/>
                    <a:pt x="22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19" y="80"/>
                    <a:pt x="19" y="81"/>
                  </a:cubicBezTo>
                  <a:cubicBezTo>
                    <a:pt x="19" y="81"/>
                    <a:pt x="17" y="81"/>
                    <a:pt x="16" y="81"/>
                  </a:cubicBezTo>
                  <a:cubicBezTo>
                    <a:pt x="15" y="82"/>
                    <a:pt x="14" y="82"/>
                    <a:pt x="13" y="83"/>
                  </a:cubicBezTo>
                  <a:cubicBezTo>
                    <a:pt x="12" y="83"/>
                    <a:pt x="14" y="84"/>
                    <a:pt x="14" y="84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9" y="91"/>
                    <a:pt x="9" y="91"/>
                  </a:cubicBezTo>
                  <a:close/>
                  <a:moveTo>
                    <a:pt x="35" y="76"/>
                  </a:moveTo>
                  <a:cubicBezTo>
                    <a:pt x="35" y="76"/>
                    <a:pt x="35" y="76"/>
                    <a:pt x="35" y="76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7"/>
                    <a:pt x="37" y="78"/>
                    <a:pt x="39" y="78"/>
                  </a:cubicBezTo>
                  <a:cubicBezTo>
                    <a:pt x="42" y="78"/>
                    <a:pt x="42" y="80"/>
                    <a:pt x="44" y="78"/>
                  </a:cubicBezTo>
                  <a:cubicBezTo>
                    <a:pt x="44" y="77"/>
                    <a:pt x="44" y="77"/>
                    <a:pt x="43" y="76"/>
                  </a:cubicBezTo>
                  <a:cubicBezTo>
                    <a:pt x="43" y="75"/>
                    <a:pt x="42" y="75"/>
                    <a:pt x="42" y="74"/>
                  </a:cubicBezTo>
                  <a:cubicBezTo>
                    <a:pt x="42" y="74"/>
                    <a:pt x="42" y="74"/>
                    <a:pt x="40" y="72"/>
                  </a:cubicBezTo>
                  <a:cubicBezTo>
                    <a:pt x="39" y="71"/>
                    <a:pt x="39" y="72"/>
                    <a:pt x="38" y="72"/>
                  </a:cubicBezTo>
                  <a:cubicBezTo>
                    <a:pt x="37" y="72"/>
                    <a:pt x="36" y="72"/>
                    <a:pt x="35" y="72"/>
                  </a:cubicBezTo>
                  <a:cubicBezTo>
                    <a:pt x="34" y="73"/>
                    <a:pt x="36" y="74"/>
                    <a:pt x="36" y="75"/>
                  </a:cubicBezTo>
                  <a:cubicBezTo>
                    <a:pt x="36" y="75"/>
                    <a:pt x="35" y="76"/>
                    <a:pt x="35" y="76"/>
                  </a:cubicBezTo>
                  <a:close/>
                  <a:moveTo>
                    <a:pt x="22" y="57"/>
                  </a:move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4" y="56"/>
                    <a:pt x="25" y="57"/>
                  </a:cubicBezTo>
                  <a:cubicBezTo>
                    <a:pt x="25" y="57"/>
                    <a:pt x="27" y="58"/>
                    <a:pt x="27" y="59"/>
                  </a:cubicBezTo>
                  <a:cubicBezTo>
                    <a:pt x="27" y="59"/>
                    <a:pt x="28" y="59"/>
                    <a:pt x="28" y="60"/>
                  </a:cubicBezTo>
                  <a:cubicBezTo>
                    <a:pt x="28" y="60"/>
                    <a:pt x="29" y="61"/>
                    <a:pt x="29" y="62"/>
                  </a:cubicBezTo>
                  <a:cubicBezTo>
                    <a:pt x="30" y="63"/>
                    <a:pt x="31" y="64"/>
                    <a:pt x="31" y="64"/>
                  </a:cubicBezTo>
                  <a:cubicBezTo>
                    <a:pt x="31" y="64"/>
                    <a:pt x="32" y="65"/>
                    <a:pt x="31" y="65"/>
                  </a:cubicBezTo>
                  <a:cubicBezTo>
                    <a:pt x="30" y="65"/>
                    <a:pt x="27" y="65"/>
                    <a:pt x="27" y="65"/>
                  </a:cubicBezTo>
                  <a:cubicBezTo>
                    <a:pt x="27" y="65"/>
                    <a:pt x="26" y="66"/>
                    <a:pt x="26" y="66"/>
                  </a:cubicBezTo>
                  <a:cubicBezTo>
                    <a:pt x="26" y="67"/>
                    <a:pt x="28" y="68"/>
                    <a:pt x="27" y="68"/>
                  </a:cubicBezTo>
                  <a:cubicBezTo>
                    <a:pt x="26" y="69"/>
                    <a:pt x="26" y="69"/>
                    <a:pt x="25" y="69"/>
                  </a:cubicBezTo>
                  <a:cubicBezTo>
                    <a:pt x="24" y="68"/>
                    <a:pt x="23" y="66"/>
                    <a:pt x="23" y="66"/>
                  </a:cubicBezTo>
                  <a:cubicBezTo>
                    <a:pt x="22" y="67"/>
                    <a:pt x="22" y="70"/>
                    <a:pt x="22" y="70"/>
                  </a:cubicBezTo>
                  <a:cubicBezTo>
                    <a:pt x="22" y="71"/>
                    <a:pt x="23" y="72"/>
                    <a:pt x="22" y="73"/>
                  </a:cubicBezTo>
                  <a:cubicBezTo>
                    <a:pt x="22" y="73"/>
                    <a:pt x="19" y="74"/>
                    <a:pt x="19" y="74"/>
                  </a:cubicBezTo>
                  <a:cubicBezTo>
                    <a:pt x="19" y="74"/>
                    <a:pt x="18" y="74"/>
                    <a:pt x="18" y="74"/>
                  </a:cubicBezTo>
                  <a:cubicBezTo>
                    <a:pt x="17" y="74"/>
                    <a:pt x="15" y="72"/>
                    <a:pt x="14" y="71"/>
                  </a:cubicBezTo>
                  <a:cubicBezTo>
                    <a:pt x="14" y="70"/>
                    <a:pt x="14" y="68"/>
                    <a:pt x="14" y="68"/>
                  </a:cubicBezTo>
                  <a:cubicBezTo>
                    <a:pt x="13" y="67"/>
                    <a:pt x="12" y="66"/>
                    <a:pt x="12" y="66"/>
                  </a:cubicBezTo>
                  <a:cubicBezTo>
                    <a:pt x="12" y="66"/>
                    <a:pt x="13" y="65"/>
                    <a:pt x="11" y="66"/>
                  </a:cubicBezTo>
                  <a:cubicBezTo>
                    <a:pt x="8" y="66"/>
                    <a:pt x="9" y="67"/>
                    <a:pt x="8" y="67"/>
                  </a:cubicBezTo>
                  <a:cubicBezTo>
                    <a:pt x="7" y="66"/>
                    <a:pt x="7" y="65"/>
                    <a:pt x="5" y="65"/>
                  </a:cubicBezTo>
                  <a:cubicBezTo>
                    <a:pt x="4" y="65"/>
                    <a:pt x="3" y="64"/>
                    <a:pt x="3" y="64"/>
                  </a:cubicBezTo>
                  <a:cubicBezTo>
                    <a:pt x="3" y="64"/>
                    <a:pt x="6" y="62"/>
                    <a:pt x="7" y="62"/>
                  </a:cubicBezTo>
                  <a:cubicBezTo>
                    <a:pt x="8" y="62"/>
                    <a:pt x="7" y="62"/>
                    <a:pt x="9" y="62"/>
                  </a:cubicBezTo>
                  <a:cubicBezTo>
                    <a:pt x="12" y="61"/>
                    <a:pt x="13" y="63"/>
                    <a:pt x="13" y="61"/>
                  </a:cubicBezTo>
                  <a:cubicBezTo>
                    <a:pt x="14" y="59"/>
                    <a:pt x="14" y="58"/>
                    <a:pt x="15" y="57"/>
                  </a:cubicBezTo>
                  <a:cubicBezTo>
                    <a:pt x="15" y="56"/>
                    <a:pt x="16" y="54"/>
                    <a:pt x="16" y="54"/>
                  </a:cubicBezTo>
                  <a:cubicBezTo>
                    <a:pt x="16" y="53"/>
                    <a:pt x="19" y="53"/>
                    <a:pt x="19" y="53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lose/>
                  <a:moveTo>
                    <a:pt x="36" y="52"/>
                  </a:moveTo>
                  <a:cubicBezTo>
                    <a:pt x="36" y="52"/>
                    <a:pt x="36" y="52"/>
                    <a:pt x="36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7"/>
                    <a:pt x="34" y="56"/>
                    <a:pt x="35" y="56"/>
                  </a:cubicBezTo>
                  <a:cubicBezTo>
                    <a:pt x="36" y="56"/>
                    <a:pt x="38" y="56"/>
                    <a:pt x="38" y="5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8" y="52"/>
                    <a:pt x="38" y="52"/>
                    <a:pt x="38" y="52"/>
                  </a:cubicBezTo>
                  <a:lnTo>
                    <a:pt x="36" y="52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7" name="Freeform 195"/>
            <p:cNvSpPr>
              <a:spLocks/>
            </p:cNvSpPr>
            <p:nvPr/>
          </p:nvSpPr>
          <p:spPr bwMode="auto">
            <a:xfrm>
              <a:off x="9731622" y="2748122"/>
              <a:ext cx="447086" cy="326310"/>
            </a:xfrm>
            <a:custGeom>
              <a:avLst/>
              <a:gdLst>
                <a:gd name="T0" fmla="*/ 7 w 244"/>
                <a:gd name="T1" fmla="*/ 36 h 184"/>
                <a:gd name="T2" fmla="*/ 21 w 244"/>
                <a:gd name="T3" fmla="*/ 52 h 184"/>
                <a:gd name="T4" fmla="*/ 77 w 244"/>
                <a:gd name="T5" fmla="*/ 49 h 184"/>
                <a:gd name="T6" fmla="*/ 144 w 244"/>
                <a:gd name="T7" fmla="*/ 21 h 184"/>
                <a:gd name="T8" fmla="*/ 203 w 244"/>
                <a:gd name="T9" fmla="*/ 3 h 184"/>
                <a:gd name="T10" fmla="*/ 238 w 244"/>
                <a:gd name="T11" fmla="*/ 8 h 184"/>
                <a:gd name="T12" fmla="*/ 241 w 244"/>
                <a:gd name="T13" fmla="*/ 22 h 184"/>
                <a:gd name="T14" fmla="*/ 232 w 244"/>
                <a:gd name="T15" fmla="*/ 27 h 184"/>
                <a:gd name="T16" fmla="*/ 225 w 244"/>
                <a:gd name="T17" fmla="*/ 36 h 184"/>
                <a:gd name="T18" fmla="*/ 225 w 244"/>
                <a:gd name="T19" fmla="*/ 56 h 184"/>
                <a:gd name="T20" fmla="*/ 222 w 244"/>
                <a:gd name="T21" fmla="*/ 69 h 184"/>
                <a:gd name="T22" fmla="*/ 220 w 244"/>
                <a:gd name="T23" fmla="*/ 76 h 184"/>
                <a:gd name="T24" fmla="*/ 216 w 244"/>
                <a:gd name="T25" fmla="*/ 83 h 184"/>
                <a:gd name="T26" fmla="*/ 232 w 244"/>
                <a:gd name="T27" fmla="*/ 92 h 184"/>
                <a:gd name="T28" fmla="*/ 244 w 244"/>
                <a:gd name="T29" fmla="*/ 102 h 184"/>
                <a:gd name="T30" fmla="*/ 231 w 244"/>
                <a:gd name="T31" fmla="*/ 108 h 184"/>
                <a:gd name="T32" fmla="*/ 211 w 244"/>
                <a:gd name="T33" fmla="*/ 106 h 184"/>
                <a:gd name="T34" fmla="*/ 201 w 244"/>
                <a:gd name="T35" fmla="*/ 115 h 184"/>
                <a:gd name="T36" fmla="*/ 188 w 244"/>
                <a:gd name="T37" fmla="*/ 126 h 184"/>
                <a:gd name="T38" fmla="*/ 181 w 244"/>
                <a:gd name="T39" fmla="*/ 135 h 184"/>
                <a:gd name="T40" fmla="*/ 179 w 244"/>
                <a:gd name="T41" fmla="*/ 147 h 184"/>
                <a:gd name="T42" fmla="*/ 174 w 244"/>
                <a:gd name="T43" fmla="*/ 158 h 184"/>
                <a:gd name="T44" fmla="*/ 155 w 244"/>
                <a:gd name="T45" fmla="*/ 165 h 184"/>
                <a:gd name="T46" fmla="*/ 139 w 244"/>
                <a:gd name="T47" fmla="*/ 167 h 184"/>
                <a:gd name="T48" fmla="*/ 116 w 244"/>
                <a:gd name="T49" fmla="*/ 164 h 184"/>
                <a:gd name="T50" fmla="*/ 104 w 244"/>
                <a:gd name="T51" fmla="*/ 163 h 184"/>
                <a:gd name="T52" fmla="*/ 92 w 244"/>
                <a:gd name="T53" fmla="*/ 169 h 184"/>
                <a:gd name="T54" fmla="*/ 70 w 244"/>
                <a:gd name="T55" fmla="*/ 177 h 184"/>
                <a:gd name="T56" fmla="*/ 57 w 244"/>
                <a:gd name="T57" fmla="*/ 184 h 184"/>
                <a:gd name="T58" fmla="*/ 51 w 244"/>
                <a:gd name="T59" fmla="*/ 183 h 184"/>
                <a:gd name="T60" fmla="*/ 48 w 244"/>
                <a:gd name="T61" fmla="*/ 172 h 184"/>
                <a:gd name="T62" fmla="*/ 50 w 244"/>
                <a:gd name="T63" fmla="*/ 165 h 184"/>
                <a:gd name="T64" fmla="*/ 24 w 244"/>
                <a:gd name="T65" fmla="*/ 143 h 184"/>
                <a:gd name="T66" fmla="*/ 21 w 244"/>
                <a:gd name="T67" fmla="*/ 138 h 184"/>
                <a:gd name="T68" fmla="*/ 20 w 244"/>
                <a:gd name="T69" fmla="*/ 133 h 184"/>
                <a:gd name="T70" fmla="*/ 20 w 244"/>
                <a:gd name="T71" fmla="*/ 125 h 184"/>
                <a:gd name="T72" fmla="*/ 16 w 244"/>
                <a:gd name="T73" fmla="*/ 113 h 184"/>
                <a:gd name="T74" fmla="*/ 19 w 244"/>
                <a:gd name="T75" fmla="*/ 106 h 184"/>
                <a:gd name="T76" fmla="*/ 25 w 244"/>
                <a:gd name="T77" fmla="*/ 99 h 184"/>
                <a:gd name="T78" fmla="*/ 33 w 244"/>
                <a:gd name="T79" fmla="*/ 84 h 184"/>
                <a:gd name="T80" fmla="*/ 21 w 244"/>
                <a:gd name="T81" fmla="*/ 77 h 184"/>
                <a:gd name="T82" fmla="*/ 11 w 244"/>
                <a:gd name="T83" fmla="*/ 73 h 184"/>
                <a:gd name="T84" fmla="*/ 2 w 244"/>
                <a:gd name="T85" fmla="*/ 60 h 184"/>
                <a:gd name="T86" fmla="*/ 1 w 244"/>
                <a:gd name="T87" fmla="*/ 47 h 184"/>
                <a:gd name="T88" fmla="*/ 7 w 244"/>
                <a:gd name="T89" fmla="*/ 3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4" h="184">
                  <a:moveTo>
                    <a:pt x="7" y="38"/>
                  </a:move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4" y="34"/>
                    <a:pt x="20" y="38"/>
                    <a:pt x="23" y="38"/>
                  </a:cubicBezTo>
                  <a:cubicBezTo>
                    <a:pt x="29" y="39"/>
                    <a:pt x="16" y="46"/>
                    <a:pt x="18" y="46"/>
                  </a:cubicBezTo>
                  <a:cubicBezTo>
                    <a:pt x="20" y="45"/>
                    <a:pt x="18" y="51"/>
                    <a:pt x="21" y="52"/>
                  </a:cubicBezTo>
                  <a:cubicBezTo>
                    <a:pt x="26" y="53"/>
                    <a:pt x="30" y="49"/>
                    <a:pt x="36" y="49"/>
                  </a:cubicBezTo>
                  <a:cubicBezTo>
                    <a:pt x="41" y="48"/>
                    <a:pt x="47" y="51"/>
                    <a:pt x="49" y="49"/>
                  </a:cubicBezTo>
                  <a:cubicBezTo>
                    <a:pt x="53" y="44"/>
                    <a:pt x="69" y="54"/>
                    <a:pt x="77" y="49"/>
                  </a:cubicBezTo>
                  <a:cubicBezTo>
                    <a:pt x="82" y="45"/>
                    <a:pt x="102" y="43"/>
                    <a:pt x="109" y="43"/>
                  </a:cubicBezTo>
                  <a:cubicBezTo>
                    <a:pt x="127" y="42"/>
                    <a:pt x="128" y="42"/>
                    <a:pt x="136" y="37"/>
                  </a:cubicBezTo>
                  <a:cubicBezTo>
                    <a:pt x="136" y="37"/>
                    <a:pt x="141" y="26"/>
                    <a:pt x="144" y="21"/>
                  </a:cubicBezTo>
                  <a:cubicBezTo>
                    <a:pt x="146" y="17"/>
                    <a:pt x="152" y="15"/>
                    <a:pt x="158" y="11"/>
                  </a:cubicBezTo>
                  <a:cubicBezTo>
                    <a:pt x="163" y="7"/>
                    <a:pt x="176" y="3"/>
                    <a:pt x="179" y="2"/>
                  </a:cubicBezTo>
                  <a:cubicBezTo>
                    <a:pt x="182" y="2"/>
                    <a:pt x="203" y="3"/>
                    <a:pt x="203" y="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4" y="0"/>
                    <a:pt x="216" y="8"/>
                    <a:pt x="219" y="9"/>
                  </a:cubicBezTo>
                  <a:cubicBezTo>
                    <a:pt x="228" y="10"/>
                    <a:pt x="235" y="10"/>
                    <a:pt x="238" y="8"/>
                  </a:cubicBezTo>
                  <a:cubicBezTo>
                    <a:pt x="239" y="8"/>
                    <a:pt x="239" y="10"/>
                    <a:pt x="240" y="11"/>
                  </a:cubicBezTo>
                  <a:cubicBezTo>
                    <a:pt x="241" y="13"/>
                    <a:pt x="242" y="17"/>
                    <a:pt x="242" y="17"/>
                  </a:cubicBezTo>
                  <a:cubicBezTo>
                    <a:pt x="241" y="22"/>
                    <a:pt x="241" y="22"/>
                    <a:pt x="241" y="22"/>
                  </a:cubicBezTo>
                  <a:cubicBezTo>
                    <a:pt x="240" y="23"/>
                    <a:pt x="240" y="23"/>
                    <a:pt x="240" y="23"/>
                  </a:cubicBezTo>
                  <a:cubicBezTo>
                    <a:pt x="235" y="26"/>
                    <a:pt x="235" y="26"/>
                    <a:pt x="235" y="26"/>
                  </a:cubicBezTo>
                  <a:cubicBezTo>
                    <a:pt x="235" y="26"/>
                    <a:pt x="233" y="26"/>
                    <a:pt x="232" y="27"/>
                  </a:cubicBezTo>
                  <a:cubicBezTo>
                    <a:pt x="231" y="27"/>
                    <a:pt x="229" y="28"/>
                    <a:pt x="229" y="28"/>
                  </a:cubicBezTo>
                  <a:cubicBezTo>
                    <a:pt x="229" y="28"/>
                    <a:pt x="227" y="30"/>
                    <a:pt x="227" y="31"/>
                  </a:cubicBezTo>
                  <a:cubicBezTo>
                    <a:pt x="226" y="33"/>
                    <a:pt x="225" y="36"/>
                    <a:pt x="225" y="36"/>
                  </a:cubicBezTo>
                  <a:cubicBezTo>
                    <a:pt x="223" y="41"/>
                    <a:pt x="223" y="41"/>
                    <a:pt x="223" y="41"/>
                  </a:cubicBezTo>
                  <a:cubicBezTo>
                    <a:pt x="223" y="48"/>
                    <a:pt x="223" y="48"/>
                    <a:pt x="223" y="48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7" y="65"/>
                    <a:pt x="224" y="68"/>
                    <a:pt x="223" y="68"/>
                  </a:cubicBezTo>
                  <a:cubicBezTo>
                    <a:pt x="223" y="68"/>
                    <a:pt x="222" y="69"/>
                    <a:pt x="222" y="69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0" y="76"/>
                    <a:pt x="220" y="76"/>
                    <a:pt x="220" y="76"/>
                  </a:cubicBezTo>
                  <a:cubicBezTo>
                    <a:pt x="220" y="76"/>
                    <a:pt x="219" y="78"/>
                    <a:pt x="218" y="78"/>
                  </a:cubicBezTo>
                  <a:cubicBezTo>
                    <a:pt x="217" y="79"/>
                    <a:pt x="215" y="81"/>
                    <a:pt x="215" y="81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27" y="85"/>
                    <a:pt x="227" y="85"/>
                    <a:pt x="227" y="85"/>
                  </a:cubicBezTo>
                  <a:cubicBezTo>
                    <a:pt x="227" y="87"/>
                    <a:pt x="227" y="87"/>
                    <a:pt x="227" y="87"/>
                  </a:cubicBezTo>
                  <a:cubicBezTo>
                    <a:pt x="232" y="92"/>
                    <a:pt x="232" y="92"/>
                    <a:pt x="232" y="92"/>
                  </a:cubicBezTo>
                  <a:cubicBezTo>
                    <a:pt x="235" y="97"/>
                    <a:pt x="235" y="97"/>
                    <a:pt x="235" y="97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40" y="99"/>
                    <a:pt x="244" y="102"/>
                    <a:pt x="244" y="102"/>
                  </a:cubicBezTo>
                  <a:cubicBezTo>
                    <a:pt x="243" y="103"/>
                    <a:pt x="238" y="105"/>
                    <a:pt x="238" y="105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35" y="107"/>
                    <a:pt x="233" y="107"/>
                    <a:pt x="231" y="108"/>
                  </a:cubicBezTo>
                  <a:cubicBezTo>
                    <a:pt x="230" y="109"/>
                    <a:pt x="224" y="112"/>
                    <a:pt x="224" y="112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04" y="110"/>
                    <a:pt x="204" y="110"/>
                    <a:pt x="204" y="110"/>
                  </a:cubicBezTo>
                  <a:cubicBezTo>
                    <a:pt x="201" y="115"/>
                    <a:pt x="201" y="115"/>
                    <a:pt x="201" y="115"/>
                  </a:cubicBezTo>
                  <a:cubicBezTo>
                    <a:pt x="201" y="115"/>
                    <a:pt x="194" y="117"/>
                    <a:pt x="192" y="118"/>
                  </a:cubicBezTo>
                  <a:cubicBezTo>
                    <a:pt x="191" y="119"/>
                    <a:pt x="187" y="122"/>
                    <a:pt x="187" y="122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184" y="129"/>
                    <a:pt x="184" y="129"/>
                    <a:pt x="184" y="129"/>
                  </a:cubicBezTo>
                  <a:cubicBezTo>
                    <a:pt x="184" y="129"/>
                    <a:pt x="181" y="130"/>
                    <a:pt x="180" y="132"/>
                  </a:cubicBezTo>
                  <a:cubicBezTo>
                    <a:pt x="180" y="134"/>
                    <a:pt x="181" y="135"/>
                    <a:pt x="181" y="135"/>
                  </a:cubicBezTo>
                  <a:cubicBezTo>
                    <a:pt x="179" y="135"/>
                    <a:pt x="176" y="136"/>
                    <a:pt x="175" y="137"/>
                  </a:cubicBezTo>
                  <a:cubicBezTo>
                    <a:pt x="174" y="137"/>
                    <a:pt x="174" y="139"/>
                    <a:pt x="175" y="141"/>
                  </a:cubicBezTo>
                  <a:cubicBezTo>
                    <a:pt x="175" y="142"/>
                    <a:pt x="177" y="144"/>
                    <a:pt x="179" y="147"/>
                  </a:cubicBezTo>
                  <a:cubicBezTo>
                    <a:pt x="180" y="150"/>
                    <a:pt x="181" y="150"/>
                    <a:pt x="181" y="151"/>
                  </a:cubicBezTo>
                  <a:cubicBezTo>
                    <a:pt x="181" y="152"/>
                    <a:pt x="180" y="155"/>
                    <a:pt x="179" y="156"/>
                  </a:cubicBezTo>
                  <a:cubicBezTo>
                    <a:pt x="177" y="158"/>
                    <a:pt x="175" y="158"/>
                    <a:pt x="174" y="158"/>
                  </a:cubicBezTo>
                  <a:cubicBezTo>
                    <a:pt x="173" y="159"/>
                    <a:pt x="170" y="161"/>
                    <a:pt x="169" y="161"/>
                  </a:cubicBezTo>
                  <a:cubicBezTo>
                    <a:pt x="168" y="162"/>
                    <a:pt x="163" y="163"/>
                    <a:pt x="162" y="163"/>
                  </a:cubicBezTo>
                  <a:cubicBezTo>
                    <a:pt x="161" y="163"/>
                    <a:pt x="155" y="165"/>
                    <a:pt x="155" y="165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47" y="169"/>
                    <a:pt x="147" y="169"/>
                    <a:pt x="147" y="169"/>
                  </a:cubicBezTo>
                  <a:cubicBezTo>
                    <a:pt x="139" y="167"/>
                    <a:pt x="139" y="167"/>
                    <a:pt x="139" y="167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64"/>
                    <a:pt x="124" y="168"/>
                    <a:pt x="123" y="168"/>
                  </a:cubicBezTo>
                  <a:cubicBezTo>
                    <a:pt x="122" y="168"/>
                    <a:pt x="116" y="164"/>
                    <a:pt x="116" y="164"/>
                  </a:cubicBezTo>
                  <a:cubicBezTo>
                    <a:pt x="113" y="159"/>
                    <a:pt x="113" y="159"/>
                    <a:pt x="113" y="159"/>
                  </a:cubicBezTo>
                  <a:cubicBezTo>
                    <a:pt x="113" y="159"/>
                    <a:pt x="107" y="160"/>
                    <a:pt x="106" y="160"/>
                  </a:cubicBezTo>
                  <a:cubicBezTo>
                    <a:pt x="105" y="160"/>
                    <a:pt x="104" y="162"/>
                    <a:pt x="104" y="163"/>
                  </a:cubicBezTo>
                  <a:cubicBezTo>
                    <a:pt x="103" y="163"/>
                    <a:pt x="101" y="163"/>
                    <a:pt x="99" y="163"/>
                  </a:cubicBezTo>
                  <a:cubicBezTo>
                    <a:pt x="96" y="163"/>
                    <a:pt x="94" y="165"/>
                    <a:pt x="94" y="165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69"/>
                    <a:pt x="87" y="171"/>
                    <a:pt x="87" y="171"/>
                  </a:cubicBezTo>
                  <a:cubicBezTo>
                    <a:pt x="86" y="172"/>
                    <a:pt x="77" y="175"/>
                    <a:pt x="77" y="175"/>
                  </a:cubicBezTo>
                  <a:cubicBezTo>
                    <a:pt x="70" y="177"/>
                    <a:pt x="70" y="177"/>
                    <a:pt x="70" y="177"/>
                  </a:cubicBezTo>
                  <a:cubicBezTo>
                    <a:pt x="70" y="177"/>
                    <a:pt x="68" y="178"/>
                    <a:pt x="67" y="177"/>
                  </a:cubicBezTo>
                  <a:cubicBezTo>
                    <a:pt x="66" y="177"/>
                    <a:pt x="63" y="180"/>
                    <a:pt x="63" y="180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51" y="184"/>
                    <a:pt x="51" y="184"/>
                    <a:pt x="51" y="184"/>
                  </a:cubicBezTo>
                  <a:cubicBezTo>
                    <a:pt x="51" y="184"/>
                    <a:pt x="51" y="183"/>
                    <a:pt x="51" y="183"/>
                  </a:cubicBezTo>
                  <a:cubicBezTo>
                    <a:pt x="51" y="183"/>
                    <a:pt x="51" y="183"/>
                    <a:pt x="51" y="183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51" y="181"/>
                    <a:pt x="50" y="180"/>
                    <a:pt x="50" y="178"/>
                  </a:cubicBezTo>
                  <a:cubicBezTo>
                    <a:pt x="49" y="176"/>
                    <a:pt x="48" y="174"/>
                    <a:pt x="48" y="172"/>
                  </a:cubicBezTo>
                  <a:cubicBezTo>
                    <a:pt x="48" y="171"/>
                    <a:pt x="49" y="170"/>
                    <a:pt x="49" y="169"/>
                  </a:cubicBezTo>
                  <a:cubicBezTo>
                    <a:pt x="49" y="169"/>
                    <a:pt x="49" y="169"/>
                    <a:pt x="49" y="169"/>
                  </a:cubicBezTo>
                  <a:cubicBezTo>
                    <a:pt x="50" y="168"/>
                    <a:pt x="50" y="167"/>
                    <a:pt x="50" y="165"/>
                  </a:cubicBezTo>
                  <a:cubicBezTo>
                    <a:pt x="49" y="161"/>
                    <a:pt x="45" y="161"/>
                    <a:pt x="44" y="157"/>
                  </a:cubicBezTo>
                  <a:cubicBezTo>
                    <a:pt x="43" y="154"/>
                    <a:pt x="39" y="151"/>
                    <a:pt x="39" y="150"/>
                  </a:cubicBezTo>
                  <a:cubicBezTo>
                    <a:pt x="32" y="146"/>
                    <a:pt x="28" y="147"/>
                    <a:pt x="24" y="143"/>
                  </a:cubicBezTo>
                  <a:cubicBezTo>
                    <a:pt x="23" y="142"/>
                    <a:pt x="22" y="141"/>
                    <a:pt x="22" y="14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39"/>
                    <a:pt x="22" y="139"/>
                    <a:pt x="21" y="138"/>
                  </a:cubicBezTo>
                  <a:cubicBezTo>
                    <a:pt x="20" y="137"/>
                    <a:pt x="19" y="136"/>
                    <a:pt x="18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19" y="135"/>
                    <a:pt x="20" y="133"/>
                    <a:pt x="20" y="133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2" y="128"/>
                    <a:pt x="21" y="125"/>
                    <a:pt x="20" y="125"/>
                  </a:cubicBezTo>
                  <a:cubicBezTo>
                    <a:pt x="20" y="124"/>
                    <a:pt x="17" y="123"/>
                    <a:pt x="17" y="123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6" y="108"/>
                    <a:pt x="17" y="107"/>
                  </a:cubicBezTo>
                  <a:cubicBezTo>
                    <a:pt x="17" y="107"/>
                    <a:pt x="18" y="106"/>
                    <a:pt x="19" y="106"/>
                  </a:cubicBezTo>
                  <a:cubicBezTo>
                    <a:pt x="20" y="105"/>
                    <a:pt x="22" y="105"/>
                    <a:pt x="23" y="105"/>
                  </a:cubicBezTo>
                  <a:cubicBezTo>
                    <a:pt x="24" y="105"/>
                    <a:pt x="26" y="103"/>
                    <a:pt x="26" y="103"/>
                  </a:cubicBezTo>
                  <a:cubicBezTo>
                    <a:pt x="26" y="103"/>
                    <a:pt x="26" y="100"/>
                    <a:pt x="25" y="99"/>
                  </a:cubicBezTo>
                  <a:cubicBezTo>
                    <a:pt x="25" y="97"/>
                    <a:pt x="27" y="95"/>
                    <a:pt x="27" y="95"/>
                  </a:cubicBezTo>
                  <a:cubicBezTo>
                    <a:pt x="27" y="95"/>
                    <a:pt x="30" y="91"/>
                    <a:pt x="31" y="90"/>
                  </a:cubicBezTo>
                  <a:cubicBezTo>
                    <a:pt x="32" y="89"/>
                    <a:pt x="33" y="84"/>
                    <a:pt x="33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3"/>
                    <a:pt x="21" y="77"/>
                    <a:pt x="21" y="77"/>
                  </a:cubicBezTo>
                  <a:cubicBezTo>
                    <a:pt x="21" y="76"/>
                    <a:pt x="19" y="76"/>
                    <a:pt x="19" y="76"/>
                  </a:cubicBezTo>
                  <a:cubicBezTo>
                    <a:pt x="19" y="76"/>
                    <a:pt x="15" y="74"/>
                    <a:pt x="15" y="74"/>
                  </a:cubicBezTo>
                  <a:cubicBezTo>
                    <a:pt x="14" y="74"/>
                    <a:pt x="11" y="73"/>
                    <a:pt x="11" y="73"/>
                  </a:cubicBezTo>
                  <a:cubicBezTo>
                    <a:pt x="11" y="73"/>
                    <a:pt x="7" y="68"/>
                    <a:pt x="6" y="66"/>
                  </a:cubicBezTo>
                  <a:cubicBezTo>
                    <a:pt x="5" y="64"/>
                    <a:pt x="4" y="63"/>
                    <a:pt x="4" y="63"/>
                  </a:cubicBezTo>
                  <a:cubicBezTo>
                    <a:pt x="4" y="63"/>
                    <a:pt x="3" y="61"/>
                    <a:pt x="2" y="60"/>
                  </a:cubicBezTo>
                  <a:cubicBezTo>
                    <a:pt x="1" y="59"/>
                    <a:pt x="1" y="57"/>
                    <a:pt x="1" y="57"/>
                  </a:cubicBezTo>
                  <a:cubicBezTo>
                    <a:pt x="1" y="57"/>
                    <a:pt x="2" y="54"/>
                    <a:pt x="1" y="52"/>
                  </a:cubicBezTo>
                  <a:cubicBezTo>
                    <a:pt x="1" y="51"/>
                    <a:pt x="0" y="47"/>
                    <a:pt x="1" y="47"/>
                  </a:cubicBezTo>
                  <a:cubicBezTo>
                    <a:pt x="2" y="45"/>
                    <a:pt x="3" y="43"/>
                    <a:pt x="5" y="42"/>
                  </a:cubicBezTo>
                  <a:cubicBezTo>
                    <a:pt x="6" y="42"/>
                    <a:pt x="6" y="42"/>
                    <a:pt x="7" y="42"/>
                  </a:cubicBezTo>
                  <a:cubicBezTo>
                    <a:pt x="8" y="42"/>
                    <a:pt x="7" y="39"/>
                    <a:pt x="7" y="39"/>
                  </a:cubicBezTo>
                  <a:lnTo>
                    <a:pt x="7" y="38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8" name="Freeform 212"/>
            <p:cNvSpPr>
              <a:spLocks noEditPoints="1"/>
            </p:cNvSpPr>
            <p:nvPr/>
          </p:nvSpPr>
          <p:spPr bwMode="auto">
            <a:xfrm>
              <a:off x="11393614" y="2541716"/>
              <a:ext cx="500100" cy="396540"/>
            </a:xfrm>
            <a:custGeom>
              <a:avLst/>
              <a:gdLst>
                <a:gd name="T0" fmla="*/ 3 w 273"/>
                <a:gd name="T1" fmla="*/ 68 h 223"/>
                <a:gd name="T2" fmla="*/ 41 w 273"/>
                <a:gd name="T3" fmla="*/ 71 h 223"/>
                <a:gd name="T4" fmla="*/ 60 w 273"/>
                <a:gd name="T5" fmla="*/ 70 h 223"/>
                <a:gd name="T6" fmla="*/ 73 w 273"/>
                <a:gd name="T7" fmla="*/ 54 h 223"/>
                <a:gd name="T8" fmla="*/ 49 w 273"/>
                <a:gd name="T9" fmla="*/ 36 h 223"/>
                <a:gd name="T10" fmla="*/ 65 w 273"/>
                <a:gd name="T11" fmla="*/ 28 h 223"/>
                <a:gd name="T12" fmla="*/ 87 w 273"/>
                <a:gd name="T13" fmla="*/ 33 h 223"/>
                <a:gd name="T14" fmla="*/ 101 w 273"/>
                <a:gd name="T15" fmla="*/ 44 h 223"/>
                <a:gd name="T16" fmla="*/ 128 w 273"/>
                <a:gd name="T17" fmla="*/ 54 h 223"/>
                <a:gd name="T18" fmla="*/ 145 w 273"/>
                <a:gd name="T19" fmla="*/ 30 h 223"/>
                <a:gd name="T20" fmla="*/ 161 w 273"/>
                <a:gd name="T21" fmla="*/ 0 h 223"/>
                <a:gd name="T22" fmla="*/ 202 w 273"/>
                <a:gd name="T23" fmla="*/ 43 h 223"/>
                <a:gd name="T24" fmla="*/ 227 w 273"/>
                <a:gd name="T25" fmla="*/ 63 h 223"/>
                <a:gd name="T26" fmla="*/ 260 w 273"/>
                <a:gd name="T27" fmla="*/ 65 h 223"/>
                <a:gd name="T28" fmla="*/ 262 w 273"/>
                <a:gd name="T29" fmla="*/ 72 h 223"/>
                <a:gd name="T30" fmla="*/ 240 w 273"/>
                <a:gd name="T31" fmla="*/ 85 h 223"/>
                <a:gd name="T32" fmla="*/ 233 w 273"/>
                <a:gd name="T33" fmla="*/ 106 h 223"/>
                <a:gd name="T34" fmla="*/ 236 w 273"/>
                <a:gd name="T35" fmla="*/ 125 h 223"/>
                <a:gd name="T36" fmla="*/ 243 w 273"/>
                <a:gd name="T37" fmla="*/ 148 h 223"/>
                <a:gd name="T38" fmla="*/ 237 w 273"/>
                <a:gd name="T39" fmla="*/ 172 h 223"/>
                <a:gd name="T40" fmla="*/ 229 w 273"/>
                <a:gd name="T41" fmla="*/ 161 h 223"/>
                <a:gd name="T42" fmla="*/ 223 w 273"/>
                <a:gd name="T43" fmla="*/ 178 h 223"/>
                <a:gd name="T44" fmla="*/ 230 w 273"/>
                <a:gd name="T45" fmla="*/ 201 h 223"/>
                <a:gd name="T46" fmla="*/ 211 w 273"/>
                <a:gd name="T47" fmla="*/ 207 h 223"/>
                <a:gd name="T48" fmla="*/ 195 w 273"/>
                <a:gd name="T49" fmla="*/ 200 h 223"/>
                <a:gd name="T50" fmla="*/ 193 w 273"/>
                <a:gd name="T51" fmla="*/ 177 h 223"/>
                <a:gd name="T52" fmla="*/ 189 w 273"/>
                <a:gd name="T53" fmla="*/ 154 h 223"/>
                <a:gd name="T54" fmla="*/ 152 w 273"/>
                <a:gd name="T55" fmla="*/ 156 h 223"/>
                <a:gd name="T56" fmla="*/ 123 w 273"/>
                <a:gd name="T57" fmla="*/ 193 h 223"/>
                <a:gd name="T58" fmla="*/ 98 w 273"/>
                <a:gd name="T59" fmla="*/ 195 h 223"/>
                <a:gd name="T60" fmla="*/ 96 w 273"/>
                <a:gd name="T61" fmla="*/ 182 h 223"/>
                <a:gd name="T62" fmla="*/ 98 w 273"/>
                <a:gd name="T63" fmla="*/ 169 h 223"/>
                <a:gd name="T64" fmla="*/ 89 w 273"/>
                <a:gd name="T65" fmla="*/ 162 h 223"/>
                <a:gd name="T66" fmla="*/ 91 w 273"/>
                <a:gd name="T67" fmla="*/ 154 h 223"/>
                <a:gd name="T68" fmla="*/ 89 w 273"/>
                <a:gd name="T69" fmla="*/ 147 h 223"/>
                <a:gd name="T70" fmla="*/ 78 w 273"/>
                <a:gd name="T71" fmla="*/ 142 h 223"/>
                <a:gd name="T72" fmla="*/ 62 w 273"/>
                <a:gd name="T73" fmla="*/ 137 h 223"/>
                <a:gd name="T74" fmla="*/ 47 w 273"/>
                <a:gd name="T75" fmla="*/ 132 h 223"/>
                <a:gd name="T76" fmla="*/ 50 w 273"/>
                <a:gd name="T77" fmla="*/ 125 h 223"/>
                <a:gd name="T78" fmla="*/ 55 w 273"/>
                <a:gd name="T79" fmla="*/ 116 h 223"/>
                <a:gd name="T80" fmla="*/ 44 w 273"/>
                <a:gd name="T81" fmla="*/ 111 h 223"/>
                <a:gd name="T82" fmla="*/ 26 w 273"/>
                <a:gd name="T83" fmla="*/ 100 h 223"/>
                <a:gd name="T84" fmla="*/ 24 w 273"/>
                <a:gd name="T85" fmla="*/ 88 h 223"/>
                <a:gd name="T86" fmla="*/ 24 w 273"/>
                <a:gd name="T87" fmla="*/ 83 h 223"/>
                <a:gd name="T88" fmla="*/ 16 w 273"/>
                <a:gd name="T89" fmla="*/ 76 h 223"/>
                <a:gd name="T90" fmla="*/ 4 w 273"/>
                <a:gd name="T91" fmla="*/ 76 h 223"/>
                <a:gd name="T92" fmla="*/ 10 w 273"/>
                <a:gd name="T93" fmla="*/ 182 h 223"/>
                <a:gd name="T94" fmla="*/ 26 w 273"/>
                <a:gd name="T95" fmla="*/ 198 h 223"/>
                <a:gd name="T96" fmla="*/ 44 w 273"/>
                <a:gd name="T97" fmla="*/ 209 h 223"/>
                <a:gd name="T98" fmla="*/ 76 w 273"/>
                <a:gd name="T99" fmla="*/ 223 h 223"/>
                <a:gd name="T100" fmla="*/ 78 w 273"/>
                <a:gd name="T101" fmla="*/ 204 h 223"/>
                <a:gd name="T102" fmla="*/ 69 w 273"/>
                <a:gd name="T103" fmla="*/ 195 h 223"/>
                <a:gd name="T104" fmla="*/ 61 w 273"/>
                <a:gd name="T105" fmla="*/ 180 h 223"/>
                <a:gd name="T106" fmla="*/ 34 w 273"/>
                <a:gd name="T107" fmla="*/ 186 h 223"/>
                <a:gd name="T108" fmla="*/ 18 w 273"/>
                <a:gd name="T109" fmla="*/ 18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3" h="223">
                  <a:moveTo>
                    <a:pt x="0" y="75"/>
                  </a:moveTo>
                  <a:cubicBezTo>
                    <a:pt x="1" y="75"/>
                    <a:pt x="3" y="74"/>
                    <a:pt x="4" y="74"/>
                  </a:cubicBezTo>
                  <a:cubicBezTo>
                    <a:pt x="4" y="73"/>
                    <a:pt x="5" y="73"/>
                    <a:pt x="5" y="72"/>
                  </a:cubicBezTo>
                  <a:cubicBezTo>
                    <a:pt x="5" y="72"/>
                    <a:pt x="2" y="71"/>
                    <a:pt x="1" y="69"/>
                  </a:cubicBezTo>
                  <a:cubicBezTo>
                    <a:pt x="1" y="69"/>
                    <a:pt x="3" y="68"/>
                    <a:pt x="3" y="68"/>
                  </a:cubicBezTo>
                  <a:cubicBezTo>
                    <a:pt x="3" y="68"/>
                    <a:pt x="9" y="69"/>
                    <a:pt x="11" y="69"/>
                  </a:cubicBezTo>
                  <a:cubicBezTo>
                    <a:pt x="13" y="69"/>
                    <a:pt x="20" y="67"/>
                    <a:pt x="20" y="67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2" y="71"/>
                    <a:pt x="33" y="71"/>
                    <a:pt x="37" y="72"/>
                  </a:cubicBezTo>
                  <a:cubicBezTo>
                    <a:pt x="39" y="73"/>
                    <a:pt x="39" y="72"/>
                    <a:pt x="41" y="71"/>
                  </a:cubicBezTo>
                  <a:cubicBezTo>
                    <a:pt x="42" y="70"/>
                    <a:pt x="44" y="69"/>
                    <a:pt x="45" y="70"/>
                  </a:cubicBezTo>
                  <a:cubicBezTo>
                    <a:pt x="46" y="70"/>
                    <a:pt x="46" y="70"/>
                    <a:pt x="48" y="71"/>
                  </a:cubicBezTo>
                  <a:cubicBezTo>
                    <a:pt x="50" y="72"/>
                    <a:pt x="53" y="73"/>
                    <a:pt x="55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2" y="72"/>
                    <a:pt x="58" y="59"/>
                    <a:pt x="60" y="59"/>
                  </a:cubicBezTo>
                  <a:cubicBezTo>
                    <a:pt x="63" y="58"/>
                    <a:pt x="64" y="61"/>
                    <a:pt x="68" y="60"/>
                  </a:cubicBezTo>
                  <a:cubicBezTo>
                    <a:pt x="72" y="58"/>
                    <a:pt x="78" y="66"/>
                    <a:pt x="79" y="62"/>
                  </a:cubicBezTo>
                  <a:cubicBezTo>
                    <a:pt x="80" y="59"/>
                    <a:pt x="86" y="63"/>
                    <a:pt x="81" y="59"/>
                  </a:cubicBezTo>
                  <a:cubicBezTo>
                    <a:pt x="75" y="54"/>
                    <a:pt x="77" y="55"/>
                    <a:pt x="73" y="54"/>
                  </a:cubicBezTo>
                  <a:cubicBezTo>
                    <a:pt x="69" y="52"/>
                    <a:pt x="66" y="51"/>
                    <a:pt x="64" y="50"/>
                  </a:cubicBezTo>
                  <a:cubicBezTo>
                    <a:pt x="62" y="50"/>
                    <a:pt x="63" y="50"/>
                    <a:pt x="60" y="48"/>
                  </a:cubicBezTo>
                  <a:cubicBezTo>
                    <a:pt x="57" y="46"/>
                    <a:pt x="54" y="44"/>
                    <a:pt x="54" y="44"/>
                  </a:cubicBezTo>
                  <a:cubicBezTo>
                    <a:pt x="54" y="44"/>
                    <a:pt x="51" y="43"/>
                    <a:pt x="51" y="41"/>
                  </a:cubicBezTo>
                  <a:cubicBezTo>
                    <a:pt x="50" y="39"/>
                    <a:pt x="49" y="36"/>
                    <a:pt x="49" y="36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4" y="23"/>
                    <a:pt x="59" y="23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3"/>
                    <a:pt x="64" y="29"/>
                    <a:pt x="65" y="28"/>
                  </a:cubicBezTo>
                  <a:cubicBezTo>
                    <a:pt x="67" y="28"/>
                    <a:pt x="68" y="26"/>
                    <a:pt x="69" y="25"/>
                  </a:cubicBezTo>
                  <a:cubicBezTo>
                    <a:pt x="70" y="24"/>
                    <a:pt x="73" y="21"/>
                    <a:pt x="74" y="22"/>
                  </a:cubicBezTo>
                  <a:cubicBezTo>
                    <a:pt x="74" y="24"/>
                    <a:pt x="71" y="27"/>
                    <a:pt x="75" y="27"/>
                  </a:cubicBezTo>
                  <a:cubicBezTo>
                    <a:pt x="79" y="27"/>
                    <a:pt x="78" y="29"/>
                    <a:pt x="81" y="30"/>
                  </a:cubicBezTo>
                  <a:cubicBezTo>
                    <a:pt x="84" y="30"/>
                    <a:pt x="87" y="32"/>
                    <a:pt x="87" y="33"/>
                  </a:cubicBezTo>
                  <a:cubicBezTo>
                    <a:pt x="87" y="34"/>
                    <a:pt x="87" y="35"/>
                    <a:pt x="88" y="36"/>
                  </a:cubicBezTo>
                  <a:cubicBezTo>
                    <a:pt x="90" y="37"/>
                    <a:pt x="91" y="36"/>
                    <a:pt x="93" y="36"/>
                  </a:cubicBezTo>
                  <a:cubicBezTo>
                    <a:pt x="95" y="36"/>
                    <a:pt x="95" y="34"/>
                    <a:pt x="96" y="36"/>
                  </a:cubicBezTo>
                  <a:cubicBezTo>
                    <a:pt x="96" y="38"/>
                    <a:pt x="97" y="39"/>
                    <a:pt x="97" y="39"/>
                  </a:cubicBezTo>
                  <a:cubicBezTo>
                    <a:pt x="101" y="44"/>
                    <a:pt x="101" y="44"/>
                    <a:pt x="101" y="44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05" y="48"/>
                    <a:pt x="102" y="48"/>
                    <a:pt x="106" y="50"/>
                  </a:cubicBezTo>
                  <a:cubicBezTo>
                    <a:pt x="110" y="51"/>
                    <a:pt x="113" y="51"/>
                    <a:pt x="113" y="51"/>
                  </a:cubicBezTo>
                  <a:cubicBezTo>
                    <a:pt x="113" y="51"/>
                    <a:pt x="113" y="51"/>
                    <a:pt x="117" y="52"/>
                  </a:cubicBezTo>
                  <a:cubicBezTo>
                    <a:pt x="121" y="53"/>
                    <a:pt x="124" y="55"/>
                    <a:pt x="128" y="54"/>
                  </a:cubicBezTo>
                  <a:cubicBezTo>
                    <a:pt x="133" y="54"/>
                    <a:pt x="137" y="49"/>
                    <a:pt x="137" y="49"/>
                  </a:cubicBezTo>
                  <a:cubicBezTo>
                    <a:pt x="137" y="49"/>
                    <a:pt x="139" y="46"/>
                    <a:pt x="138" y="44"/>
                  </a:cubicBezTo>
                  <a:cubicBezTo>
                    <a:pt x="138" y="42"/>
                    <a:pt x="140" y="38"/>
                    <a:pt x="142" y="37"/>
                  </a:cubicBezTo>
                  <a:cubicBezTo>
                    <a:pt x="144" y="36"/>
                    <a:pt x="141" y="35"/>
                    <a:pt x="142" y="33"/>
                  </a:cubicBezTo>
                  <a:cubicBezTo>
                    <a:pt x="143" y="32"/>
                    <a:pt x="144" y="31"/>
                    <a:pt x="145" y="30"/>
                  </a:cubicBezTo>
                  <a:cubicBezTo>
                    <a:pt x="147" y="29"/>
                    <a:pt x="153" y="23"/>
                    <a:pt x="153" y="23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8"/>
                    <a:pt x="155" y="12"/>
                    <a:pt x="156" y="11"/>
                  </a:cubicBezTo>
                  <a:cubicBezTo>
                    <a:pt x="157" y="10"/>
                    <a:pt x="160" y="2"/>
                    <a:pt x="160" y="2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81" y="18"/>
                    <a:pt x="182" y="18"/>
                  </a:cubicBezTo>
                  <a:cubicBezTo>
                    <a:pt x="183" y="18"/>
                    <a:pt x="191" y="23"/>
                    <a:pt x="192" y="25"/>
                  </a:cubicBezTo>
                  <a:cubicBezTo>
                    <a:pt x="193" y="26"/>
                    <a:pt x="199" y="34"/>
                    <a:pt x="199" y="34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38"/>
                    <a:pt x="200" y="41"/>
                    <a:pt x="202" y="43"/>
                  </a:cubicBezTo>
                  <a:cubicBezTo>
                    <a:pt x="204" y="44"/>
                    <a:pt x="208" y="48"/>
                    <a:pt x="210" y="49"/>
                  </a:cubicBezTo>
                  <a:cubicBezTo>
                    <a:pt x="212" y="49"/>
                    <a:pt x="220" y="54"/>
                    <a:pt x="220" y="54"/>
                  </a:cubicBezTo>
                  <a:cubicBezTo>
                    <a:pt x="220" y="54"/>
                    <a:pt x="221" y="51"/>
                    <a:pt x="222" y="53"/>
                  </a:cubicBezTo>
                  <a:cubicBezTo>
                    <a:pt x="223" y="55"/>
                    <a:pt x="224" y="58"/>
                    <a:pt x="224" y="59"/>
                  </a:cubicBezTo>
                  <a:cubicBezTo>
                    <a:pt x="224" y="60"/>
                    <a:pt x="225" y="64"/>
                    <a:pt x="227" y="63"/>
                  </a:cubicBezTo>
                  <a:cubicBezTo>
                    <a:pt x="229" y="63"/>
                    <a:pt x="235" y="63"/>
                    <a:pt x="235" y="63"/>
                  </a:cubicBezTo>
                  <a:cubicBezTo>
                    <a:pt x="235" y="63"/>
                    <a:pt x="236" y="65"/>
                    <a:pt x="239" y="65"/>
                  </a:cubicBezTo>
                  <a:cubicBezTo>
                    <a:pt x="242" y="65"/>
                    <a:pt x="243" y="64"/>
                    <a:pt x="245" y="63"/>
                  </a:cubicBezTo>
                  <a:cubicBezTo>
                    <a:pt x="246" y="63"/>
                    <a:pt x="254" y="62"/>
                    <a:pt x="254" y="62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6" y="67"/>
                    <a:pt x="266" y="67"/>
                    <a:pt x="266" y="67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273" y="76"/>
                    <a:pt x="273" y="76"/>
                    <a:pt x="273" y="76"/>
                  </a:cubicBezTo>
                  <a:cubicBezTo>
                    <a:pt x="273" y="76"/>
                    <a:pt x="267" y="71"/>
                    <a:pt x="266" y="71"/>
                  </a:cubicBezTo>
                  <a:cubicBezTo>
                    <a:pt x="265" y="72"/>
                    <a:pt x="263" y="72"/>
                    <a:pt x="262" y="72"/>
                  </a:cubicBezTo>
                  <a:cubicBezTo>
                    <a:pt x="260" y="73"/>
                    <a:pt x="255" y="74"/>
                    <a:pt x="255" y="74"/>
                  </a:cubicBezTo>
                  <a:cubicBezTo>
                    <a:pt x="252" y="76"/>
                    <a:pt x="252" y="76"/>
                    <a:pt x="252" y="76"/>
                  </a:cubicBezTo>
                  <a:cubicBezTo>
                    <a:pt x="248" y="76"/>
                    <a:pt x="248" y="76"/>
                    <a:pt x="248" y="76"/>
                  </a:cubicBezTo>
                  <a:cubicBezTo>
                    <a:pt x="245" y="81"/>
                    <a:pt x="245" y="81"/>
                    <a:pt x="245" y="81"/>
                  </a:cubicBezTo>
                  <a:cubicBezTo>
                    <a:pt x="240" y="85"/>
                    <a:pt x="240" y="85"/>
                    <a:pt x="240" y="85"/>
                  </a:cubicBezTo>
                  <a:cubicBezTo>
                    <a:pt x="234" y="90"/>
                    <a:pt x="234" y="90"/>
                    <a:pt x="234" y="90"/>
                  </a:cubicBezTo>
                  <a:cubicBezTo>
                    <a:pt x="231" y="97"/>
                    <a:pt x="231" y="97"/>
                    <a:pt x="231" y="97"/>
                  </a:cubicBezTo>
                  <a:cubicBezTo>
                    <a:pt x="231" y="97"/>
                    <a:pt x="235" y="100"/>
                    <a:pt x="234" y="100"/>
                  </a:cubicBezTo>
                  <a:cubicBezTo>
                    <a:pt x="233" y="101"/>
                    <a:pt x="231" y="103"/>
                    <a:pt x="231" y="103"/>
                  </a:cubicBezTo>
                  <a:cubicBezTo>
                    <a:pt x="233" y="106"/>
                    <a:pt x="233" y="106"/>
                    <a:pt x="233" y="106"/>
                  </a:cubicBezTo>
                  <a:cubicBezTo>
                    <a:pt x="232" y="110"/>
                    <a:pt x="232" y="110"/>
                    <a:pt x="232" y="110"/>
                  </a:cubicBezTo>
                  <a:cubicBezTo>
                    <a:pt x="236" y="114"/>
                    <a:pt x="236" y="114"/>
                    <a:pt x="236" y="114"/>
                  </a:cubicBezTo>
                  <a:cubicBezTo>
                    <a:pt x="235" y="117"/>
                    <a:pt x="235" y="117"/>
                    <a:pt x="235" y="117"/>
                  </a:cubicBezTo>
                  <a:cubicBezTo>
                    <a:pt x="236" y="121"/>
                    <a:pt x="236" y="121"/>
                    <a:pt x="236" y="121"/>
                  </a:cubicBezTo>
                  <a:cubicBezTo>
                    <a:pt x="236" y="121"/>
                    <a:pt x="240" y="121"/>
                    <a:pt x="236" y="125"/>
                  </a:cubicBezTo>
                  <a:cubicBezTo>
                    <a:pt x="233" y="128"/>
                    <a:pt x="232" y="129"/>
                    <a:pt x="232" y="130"/>
                  </a:cubicBezTo>
                  <a:cubicBezTo>
                    <a:pt x="233" y="132"/>
                    <a:pt x="234" y="136"/>
                    <a:pt x="234" y="136"/>
                  </a:cubicBezTo>
                  <a:cubicBezTo>
                    <a:pt x="234" y="136"/>
                    <a:pt x="233" y="139"/>
                    <a:pt x="235" y="141"/>
                  </a:cubicBezTo>
                  <a:cubicBezTo>
                    <a:pt x="236" y="142"/>
                    <a:pt x="241" y="144"/>
                    <a:pt x="241" y="144"/>
                  </a:cubicBezTo>
                  <a:cubicBezTo>
                    <a:pt x="241" y="144"/>
                    <a:pt x="243" y="147"/>
                    <a:pt x="243" y="148"/>
                  </a:cubicBezTo>
                  <a:cubicBezTo>
                    <a:pt x="242" y="149"/>
                    <a:pt x="236" y="150"/>
                    <a:pt x="236" y="150"/>
                  </a:cubicBezTo>
                  <a:cubicBezTo>
                    <a:pt x="236" y="150"/>
                    <a:pt x="236" y="153"/>
                    <a:pt x="236" y="154"/>
                  </a:cubicBezTo>
                  <a:cubicBezTo>
                    <a:pt x="236" y="155"/>
                    <a:pt x="237" y="160"/>
                    <a:pt x="237" y="160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9" y="166"/>
                    <a:pt x="239" y="170"/>
                    <a:pt x="237" y="172"/>
                  </a:cubicBezTo>
                  <a:cubicBezTo>
                    <a:pt x="234" y="174"/>
                    <a:pt x="233" y="175"/>
                    <a:pt x="231" y="173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4" y="165"/>
                    <a:pt x="234" y="165"/>
                    <a:pt x="234" y="165"/>
                  </a:cubicBezTo>
                  <a:cubicBezTo>
                    <a:pt x="231" y="166"/>
                    <a:pt x="231" y="166"/>
                    <a:pt x="231" y="166"/>
                  </a:cubicBezTo>
                  <a:cubicBezTo>
                    <a:pt x="229" y="161"/>
                    <a:pt x="229" y="161"/>
                    <a:pt x="229" y="161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3" y="168"/>
                    <a:pt x="223" y="168"/>
                    <a:pt x="223" y="168"/>
                  </a:cubicBezTo>
                  <a:cubicBezTo>
                    <a:pt x="225" y="174"/>
                    <a:pt x="225" y="174"/>
                    <a:pt x="225" y="174"/>
                  </a:cubicBezTo>
                  <a:cubicBezTo>
                    <a:pt x="226" y="177"/>
                    <a:pt x="226" y="177"/>
                    <a:pt x="226" y="177"/>
                  </a:cubicBezTo>
                  <a:cubicBezTo>
                    <a:pt x="226" y="177"/>
                    <a:pt x="224" y="177"/>
                    <a:pt x="223" y="178"/>
                  </a:cubicBezTo>
                  <a:cubicBezTo>
                    <a:pt x="223" y="178"/>
                    <a:pt x="221" y="179"/>
                    <a:pt x="222" y="180"/>
                  </a:cubicBezTo>
                  <a:cubicBezTo>
                    <a:pt x="223" y="181"/>
                    <a:pt x="224" y="183"/>
                    <a:pt x="224" y="183"/>
                  </a:cubicBezTo>
                  <a:cubicBezTo>
                    <a:pt x="224" y="184"/>
                    <a:pt x="225" y="188"/>
                    <a:pt x="225" y="188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27" y="192"/>
                    <a:pt x="230" y="200"/>
                    <a:pt x="230" y="201"/>
                  </a:cubicBezTo>
                  <a:cubicBezTo>
                    <a:pt x="230" y="201"/>
                    <a:pt x="232" y="209"/>
                    <a:pt x="232" y="209"/>
                  </a:cubicBezTo>
                  <a:cubicBezTo>
                    <a:pt x="232" y="209"/>
                    <a:pt x="227" y="214"/>
                    <a:pt x="226" y="215"/>
                  </a:cubicBezTo>
                  <a:cubicBezTo>
                    <a:pt x="224" y="216"/>
                    <a:pt x="224" y="218"/>
                    <a:pt x="223" y="217"/>
                  </a:cubicBezTo>
                  <a:cubicBezTo>
                    <a:pt x="222" y="216"/>
                    <a:pt x="220" y="214"/>
                    <a:pt x="218" y="213"/>
                  </a:cubicBezTo>
                  <a:cubicBezTo>
                    <a:pt x="217" y="212"/>
                    <a:pt x="212" y="208"/>
                    <a:pt x="211" y="207"/>
                  </a:cubicBezTo>
                  <a:cubicBezTo>
                    <a:pt x="210" y="206"/>
                    <a:pt x="208" y="205"/>
                    <a:pt x="208" y="205"/>
                  </a:cubicBezTo>
                  <a:cubicBezTo>
                    <a:pt x="208" y="205"/>
                    <a:pt x="207" y="207"/>
                    <a:pt x="206" y="207"/>
                  </a:cubicBezTo>
                  <a:cubicBezTo>
                    <a:pt x="205" y="207"/>
                    <a:pt x="203" y="206"/>
                    <a:pt x="203" y="206"/>
                  </a:cubicBezTo>
                  <a:cubicBezTo>
                    <a:pt x="202" y="206"/>
                    <a:pt x="200" y="205"/>
                    <a:pt x="199" y="204"/>
                  </a:cubicBezTo>
                  <a:cubicBezTo>
                    <a:pt x="197" y="202"/>
                    <a:pt x="196" y="200"/>
                    <a:pt x="195" y="200"/>
                  </a:cubicBezTo>
                  <a:cubicBezTo>
                    <a:pt x="195" y="200"/>
                    <a:pt x="195" y="199"/>
                    <a:pt x="191" y="199"/>
                  </a:cubicBezTo>
                  <a:cubicBezTo>
                    <a:pt x="187" y="200"/>
                    <a:pt x="179" y="200"/>
                    <a:pt x="184" y="194"/>
                  </a:cubicBezTo>
                  <a:cubicBezTo>
                    <a:pt x="185" y="192"/>
                    <a:pt x="183" y="189"/>
                    <a:pt x="189" y="186"/>
                  </a:cubicBezTo>
                  <a:cubicBezTo>
                    <a:pt x="189" y="186"/>
                    <a:pt x="194" y="184"/>
                    <a:pt x="195" y="182"/>
                  </a:cubicBezTo>
                  <a:cubicBezTo>
                    <a:pt x="197" y="180"/>
                    <a:pt x="193" y="177"/>
                    <a:pt x="193" y="177"/>
                  </a:cubicBezTo>
                  <a:cubicBezTo>
                    <a:pt x="192" y="177"/>
                    <a:pt x="191" y="177"/>
                    <a:pt x="189" y="176"/>
                  </a:cubicBezTo>
                  <a:cubicBezTo>
                    <a:pt x="188" y="176"/>
                    <a:pt x="183" y="173"/>
                    <a:pt x="183" y="172"/>
                  </a:cubicBezTo>
                  <a:cubicBezTo>
                    <a:pt x="182" y="170"/>
                    <a:pt x="182" y="169"/>
                    <a:pt x="183" y="165"/>
                  </a:cubicBezTo>
                  <a:cubicBezTo>
                    <a:pt x="184" y="161"/>
                    <a:pt x="185" y="163"/>
                    <a:pt x="187" y="161"/>
                  </a:cubicBezTo>
                  <a:cubicBezTo>
                    <a:pt x="190" y="158"/>
                    <a:pt x="192" y="156"/>
                    <a:pt x="189" y="154"/>
                  </a:cubicBezTo>
                  <a:cubicBezTo>
                    <a:pt x="186" y="153"/>
                    <a:pt x="185" y="154"/>
                    <a:pt x="179" y="150"/>
                  </a:cubicBezTo>
                  <a:cubicBezTo>
                    <a:pt x="173" y="146"/>
                    <a:pt x="171" y="144"/>
                    <a:pt x="170" y="144"/>
                  </a:cubicBezTo>
                  <a:cubicBezTo>
                    <a:pt x="169" y="143"/>
                    <a:pt x="168" y="142"/>
                    <a:pt x="166" y="143"/>
                  </a:cubicBezTo>
                  <a:cubicBezTo>
                    <a:pt x="165" y="144"/>
                    <a:pt x="160" y="149"/>
                    <a:pt x="159" y="150"/>
                  </a:cubicBezTo>
                  <a:cubicBezTo>
                    <a:pt x="158" y="151"/>
                    <a:pt x="152" y="156"/>
                    <a:pt x="152" y="156"/>
                  </a:cubicBezTo>
                  <a:cubicBezTo>
                    <a:pt x="151" y="157"/>
                    <a:pt x="141" y="164"/>
                    <a:pt x="141" y="164"/>
                  </a:cubicBezTo>
                  <a:cubicBezTo>
                    <a:pt x="141" y="164"/>
                    <a:pt x="138" y="172"/>
                    <a:pt x="136" y="175"/>
                  </a:cubicBezTo>
                  <a:cubicBezTo>
                    <a:pt x="135" y="178"/>
                    <a:pt x="129" y="182"/>
                    <a:pt x="129" y="184"/>
                  </a:cubicBezTo>
                  <a:cubicBezTo>
                    <a:pt x="129" y="185"/>
                    <a:pt x="129" y="188"/>
                    <a:pt x="128" y="189"/>
                  </a:cubicBezTo>
                  <a:cubicBezTo>
                    <a:pt x="128" y="189"/>
                    <a:pt x="125" y="193"/>
                    <a:pt x="123" y="193"/>
                  </a:cubicBezTo>
                  <a:cubicBezTo>
                    <a:pt x="122" y="194"/>
                    <a:pt x="116" y="195"/>
                    <a:pt x="116" y="197"/>
                  </a:cubicBezTo>
                  <a:cubicBezTo>
                    <a:pt x="116" y="199"/>
                    <a:pt x="119" y="199"/>
                    <a:pt x="116" y="203"/>
                  </a:cubicBezTo>
                  <a:cubicBezTo>
                    <a:pt x="113" y="206"/>
                    <a:pt x="110" y="220"/>
                    <a:pt x="107" y="208"/>
                  </a:cubicBezTo>
                  <a:cubicBezTo>
                    <a:pt x="105" y="200"/>
                    <a:pt x="105" y="199"/>
                    <a:pt x="103" y="198"/>
                  </a:cubicBezTo>
                  <a:cubicBezTo>
                    <a:pt x="100" y="196"/>
                    <a:pt x="98" y="195"/>
                    <a:pt x="98" y="195"/>
                  </a:cubicBezTo>
                  <a:cubicBezTo>
                    <a:pt x="98" y="195"/>
                    <a:pt x="96" y="192"/>
                    <a:pt x="100" y="191"/>
                  </a:cubicBezTo>
                  <a:cubicBezTo>
                    <a:pt x="104" y="191"/>
                    <a:pt x="105" y="193"/>
                    <a:pt x="107" y="191"/>
                  </a:cubicBezTo>
                  <a:cubicBezTo>
                    <a:pt x="110" y="189"/>
                    <a:pt x="111" y="188"/>
                    <a:pt x="107" y="187"/>
                  </a:cubicBezTo>
                  <a:cubicBezTo>
                    <a:pt x="103" y="186"/>
                    <a:pt x="105" y="188"/>
                    <a:pt x="101" y="186"/>
                  </a:cubicBezTo>
                  <a:cubicBezTo>
                    <a:pt x="98" y="183"/>
                    <a:pt x="97" y="183"/>
                    <a:pt x="96" y="182"/>
                  </a:cubicBezTo>
                  <a:cubicBezTo>
                    <a:pt x="96" y="181"/>
                    <a:pt x="96" y="181"/>
                    <a:pt x="97" y="180"/>
                  </a:cubicBezTo>
                  <a:cubicBezTo>
                    <a:pt x="99" y="177"/>
                    <a:pt x="99" y="177"/>
                    <a:pt x="99" y="177"/>
                  </a:cubicBezTo>
                  <a:cubicBezTo>
                    <a:pt x="99" y="177"/>
                    <a:pt x="99" y="177"/>
                    <a:pt x="98" y="177"/>
                  </a:cubicBezTo>
                  <a:cubicBezTo>
                    <a:pt x="98" y="175"/>
                    <a:pt x="100" y="173"/>
                    <a:pt x="100" y="171"/>
                  </a:cubicBezTo>
                  <a:cubicBezTo>
                    <a:pt x="100" y="170"/>
                    <a:pt x="99" y="169"/>
                    <a:pt x="98" y="169"/>
                  </a:cubicBezTo>
                  <a:cubicBezTo>
                    <a:pt x="97" y="169"/>
                    <a:pt x="98" y="169"/>
                    <a:pt x="96" y="169"/>
                  </a:cubicBezTo>
                  <a:cubicBezTo>
                    <a:pt x="96" y="168"/>
                    <a:pt x="95" y="168"/>
                    <a:pt x="95" y="167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90" y="166"/>
                    <a:pt x="90" y="166"/>
                    <a:pt x="90" y="166"/>
                  </a:cubicBezTo>
                  <a:cubicBezTo>
                    <a:pt x="89" y="162"/>
                    <a:pt x="89" y="162"/>
                    <a:pt x="89" y="162"/>
                  </a:cubicBezTo>
                  <a:cubicBezTo>
                    <a:pt x="89" y="162"/>
                    <a:pt x="92" y="163"/>
                    <a:pt x="93" y="163"/>
                  </a:cubicBezTo>
                  <a:cubicBezTo>
                    <a:pt x="94" y="163"/>
                    <a:pt x="98" y="160"/>
                    <a:pt x="98" y="160"/>
                  </a:cubicBezTo>
                  <a:cubicBezTo>
                    <a:pt x="98" y="160"/>
                    <a:pt x="96" y="159"/>
                    <a:pt x="95" y="159"/>
                  </a:cubicBezTo>
                  <a:cubicBezTo>
                    <a:pt x="94" y="159"/>
                    <a:pt x="94" y="156"/>
                    <a:pt x="94" y="156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53"/>
                    <a:pt x="86" y="152"/>
                    <a:pt x="85" y="152"/>
                  </a:cubicBezTo>
                  <a:cubicBezTo>
                    <a:pt x="85" y="151"/>
                    <a:pt x="85" y="150"/>
                    <a:pt x="85" y="150"/>
                  </a:cubicBezTo>
                  <a:cubicBezTo>
                    <a:pt x="86" y="149"/>
                    <a:pt x="86" y="149"/>
                    <a:pt x="86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41"/>
                    <a:pt x="89" y="141"/>
                    <a:pt x="89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3" y="143"/>
                    <a:pt x="81" y="141"/>
                  </a:cubicBezTo>
                  <a:cubicBezTo>
                    <a:pt x="79" y="140"/>
                    <a:pt x="80" y="141"/>
                    <a:pt x="78" y="142"/>
                  </a:cubicBezTo>
                  <a:cubicBezTo>
                    <a:pt x="77" y="142"/>
                    <a:pt x="75" y="144"/>
                    <a:pt x="75" y="144"/>
                  </a:cubicBezTo>
                  <a:cubicBezTo>
                    <a:pt x="75" y="144"/>
                    <a:pt x="74" y="145"/>
                    <a:pt x="72" y="145"/>
                  </a:cubicBezTo>
                  <a:cubicBezTo>
                    <a:pt x="71" y="145"/>
                    <a:pt x="71" y="142"/>
                    <a:pt x="71" y="142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62" y="137"/>
                    <a:pt x="62" y="137"/>
                    <a:pt x="62" y="137"/>
                  </a:cubicBezTo>
                  <a:cubicBezTo>
                    <a:pt x="56" y="137"/>
                    <a:pt x="56" y="137"/>
                    <a:pt x="56" y="137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2" y="134"/>
                    <a:pt x="52" y="134"/>
                    <a:pt x="52" y="134"/>
                  </a:cubicBezTo>
                  <a:cubicBezTo>
                    <a:pt x="52" y="134"/>
                    <a:pt x="51" y="132"/>
                    <a:pt x="50" y="132"/>
                  </a:cubicBezTo>
                  <a:cubicBezTo>
                    <a:pt x="48" y="131"/>
                    <a:pt x="48" y="132"/>
                    <a:pt x="47" y="132"/>
                  </a:cubicBezTo>
                  <a:cubicBezTo>
                    <a:pt x="46" y="132"/>
                    <a:pt x="46" y="132"/>
                    <a:pt x="43" y="132"/>
                  </a:cubicBezTo>
                  <a:cubicBezTo>
                    <a:pt x="41" y="132"/>
                    <a:pt x="41" y="130"/>
                    <a:pt x="41" y="130"/>
                  </a:cubicBezTo>
                  <a:cubicBezTo>
                    <a:pt x="41" y="130"/>
                    <a:pt x="42" y="128"/>
                    <a:pt x="42" y="127"/>
                  </a:cubicBezTo>
                  <a:cubicBezTo>
                    <a:pt x="42" y="127"/>
                    <a:pt x="44" y="127"/>
                    <a:pt x="44" y="127"/>
                  </a:cubicBezTo>
                  <a:cubicBezTo>
                    <a:pt x="45" y="126"/>
                    <a:pt x="48" y="125"/>
                    <a:pt x="50" y="125"/>
                  </a:cubicBezTo>
                  <a:cubicBezTo>
                    <a:pt x="51" y="125"/>
                    <a:pt x="51" y="125"/>
                    <a:pt x="53" y="124"/>
                  </a:cubicBezTo>
                  <a:cubicBezTo>
                    <a:pt x="54" y="124"/>
                    <a:pt x="54" y="123"/>
                    <a:pt x="54" y="123"/>
                  </a:cubicBezTo>
                  <a:cubicBezTo>
                    <a:pt x="54" y="123"/>
                    <a:pt x="54" y="119"/>
                    <a:pt x="54" y="119"/>
                  </a:cubicBezTo>
                  <a:cubicBezTo>
                    <a:pt x="54" y="118"/>
                    <a:pt x="54" y="118"/>
                    <a:pt x="55" y="118"/>
                  </a:cubicBezTo>
                  <a:cubicBezTo>
                    <a:pt x="55" y="117"/>
                    <a:pt x="55" y="116"/>
                    <a:pt x="55" y="116"/>
                  </a:cubicBezTo>
                  <a:cubicBezTo>
                    <a:pt x="55" y="116"/>
                    <a:pt x="54" y="114"/>
                    <a:pt x="54" y="113"/>
                  </a:cubicBezTo>
                  <a:cubicBezTo>
                    <a:pt x="53" y="111"/>
                    <a:pt x="52" y="112"/>
                    <a:pt x="52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47" y="112"/>
                    <a:pt x="47" y="111"/>
                  </a:cubicBezTo>
                  <a:cubicBezTo>
                    <a:pt x="46" y="111"/>
                    <a:pt x="44" y="111"/>
                    <a:pt x="44" y="111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1" y="108"/>
                    <a:pt x="39" y="108"/>
                    <a:pt x="37" y="108"/>
                  </a:cubicBezTo>
                  <a:cubicBezTo>
                    <a:pt x="35" y="107"/>
                    <a:pt x="33" y="106"/>
                    <a:pt x="33" y="106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99"/>
                    <a:pt x="21" y="95"/>
                    <a:pt x="21" y="94"/>
                  </a:cubicBezTo>
                  <a:cubicBezTo>
                    <a:pt x="21" y="94"/>
                    <a:pt x="21" y="94"/>
                    <a:pt x="22" y="93"/>
                  </a:cubicBezTo>
                  <a:cubicBezTo>
                    <a:pt x="22" y="93"/>
                    <a:pt x="22" y="92"/>
                    <a:pt x="23" y="91"/>
                  </a:cubicBezTo>
                  <a:cubicBezTo>
                    <a:pt x="23" y="90"/>
                    <a:pt x="24" y="89"/>
                    <a:pt x="24" y="88"/>
                  </a:cubicBezTo>
                  <a:cubicBezTo>
                    <a:pt x="24" y="88"/>
                    <a:pt x="25" y="87"/>
                    <a:pt x="26" y="87"/>
                  </a:cubicBezTo>
                  <a:cubicBezTo>
                    <a:pt x="27" y="87"/>
                    <a:pt x="28" y="86"/>
                    <a:pt x="28" y="86"/>
                  </a:cubicBezTo>
                  <a:cubicBezTo>
                    <a:pt x="28" y="85"/>
                    <a:pt x="28" y="84"/>
                    <a:pt x="29" y="83"/>
                  </a:cubicBezTo>
                  <a:cubicBezTo>
                    <a:pt x="29" y="82"/>
                    <a:pt x="27" y="83"/>
                    <a:pt x="26" y="82"/>
                  </a:cubicBezTo>
                  <a:cubicBezTo>
                    <a:pt x="25" y="82"/>
                    <a:pt x="25" y="82"/>
                    <a:pt x="24" y="83"/>
                  </a:cubicBezTo>
                  <a:cubicBezTo>
                    <a:pt x="23" y="83"/>
                    <a:pt x="22" y="81"/>
                    <a:pt x="22" y="81"/>
                  </a:cubicBezTo>
                  <a:cubicBezTo>
                    <a:pt x="22" y="80"/>
                    <a:pt x="20" y="80"/>
                    <a:pt x="19" y="79"/>
                  </a:cubicBezTo>
                  <a:cubicBezTo>
                    <a:pt x="18" y="79"/>
                    <a:pt x="18" y="79"/>
                    <a:pt x="18" y="78"/>
                  </a:cubicBezTo>
                  <a:cubicBezTo>
                    <a:pt x="17" y="77"/>
                    <a:pt x="18" y="77"/>
                    <a:pt x="17" y="77"/>
                  </a:cubicBezTo>
                  <a:cubicBezTo>
                    <a:pt x="17" y="76"/>
                    <a:pt x="16" y="76"/>
                    <a:pt x="16" y="76"/>
                  </a:cubicBezTo>
                  <a:cubicBezTo>
                    <a:pt x="16" y="76"/>
                    <a:pt x="15" y="78"/>
                    <a:pt x="14" y="78"/>
                  </a:cubicBezTo>
                  <a:cubicBezTo>
                    <a:pt x="13" y="78"/>
                    <a:pt x="12" y="77"/>
                    <a:pt x="12" y="77"/>
                  </a:cubicBezTo>
                  <a:cubicBezTo>
                    <a:pt x="11" y="77"/>
                    <a:pt x="10" y="77"/>
                    <a:pt x="9" y="78"/>
                  </a:cubicBezTo>
                  <a:cubicBezTo>
                    <a:pt x="9" y="78"/>
                    <a:pt x="7" y="77"/>
                    <a:pt x="7" y="77"/>
                  </a:cubicBezTo>
                  <a:cubicBezTo>
                    <a:pt x="7" y="76"/>
                    <a:pt x="4" y="76"/>
                    <a:pt x="4" y="76"/>
                  </a:cubicBezTo>
                  <a:cubicBezTo>
                    <a:pt x="4" y="76"/>
                    <a:pt x="4" y="77"/>
                    <a:pt x="3" y="77"/>
                  </a:cubicBezTo>
                  <a:cubicBezTo>
                    <a:pt x="2" y="78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lose/>
                  <a:moveTo>
                    <a:pt x="10" y="182"/>
                  </a:moveTo>
                  <a:cubicBezTo>
                    <a:pt x="10" y="182"/>
                    <a:pt x="10" y="182"/>
                    <a:pt x="10" y="182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16" y="187"/>
                    <a:pt x="16" y="187"/>
                    <a:pt x="16" y="187"/>
                  </a:cubicBezTo>
                  <a:cubicBezTo>
                    <a:pt x="20" y="190"/>
                    <a:pt x="20" y="190"/>
                    <a:pt x="20" y="190"/>
                  </a:cubicBezTo>
                  <a:cubicBezTo>
                    <a:pt x="20" y="190"/>
                    <a:pt x="22" y="195"/>
                    <a:pt x="22" y="196"/>
                  </a:cubicBezTo>
                  <a:cubicBezTo>
                    <a:pt x="22" y="198"/>
                    <a:pt x="25" y="198"/>
                    <a:pt x="26" y="198"/>
                  </a:cubicBezTo>
                  <a:cubicBezTo>
                    <a:pt x="26" y="198"/>
                    <a:pt x="30" y="199"/>
                    <a:pt x="30" y="199"/>
                  </a:cubicBezTo>
                  <a:cubicBezTo>
                    <a:pt x="30" y="199"/>
                    <a:pt x="32" y="201"/>
                    <a:pt x="33" y="202"/>
                  </a:cubicBezTo>
                  <a:cubicBezTo>
                    <a:pt x="33" y="203"/>
                    <a:pt x="33" y="205"/>
                    <a:pt x="33" y="205"/>
                  </a:cubicBezTo>
                  <a:cubicBezTo>
                    <a:pt x="37" y="209"/>
                    <a:pt x="37" y="209"/>
                    <a:pt x="37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51" y="215"/>
                    <a:pt x="52" y="216"/>
                  </a:cubicBezTo>
                  <a:cubicBezTo>
                    <a:pt x="52" y="217"/>
                    <a:pt x="56" y="221"/>
                    <a:pt x="56" y="221"/>
                  </a:cubicBezTo>
                  <a:cubicBezTo>
                    <a:pt x="56" y="221"/>
                    <a:pt x="63" y="221"/>
                    <a:pt x="64" y="221"/>
                  </a:cubicBezTo>
                  <a:cubicBezTo>
                    <a:pt x="64" y="221"/>
                    <a:pt x="71" y="221"/>
                    <a:pt x="71" y="221"/>
                  </a:cubicBezTo>
                  <a:cubicBezTo>
                    <a:pt x="76" y="223"/>
                    <a:pt x="76" y="223"/>
                    <a:pt x="76" y="223"/>
                  </a:cubicBezTo>
                  <a:cubicBezTo>
                    <a:pt x="81" y="222"/>
                    <a:pt x="81" y="222"/>
                    <a:pt x="81" y="222"/>
                  </a:cubicBezTo>
                  <a:cubicBezTo>
                    <a:pt x="92" y="219"/>
                    <a:pt x="92" y="219"/>
                    <a:pt x="92" y="219"/>
                  </a:cubicBezTo>
                  <a:cubicBezTo>
                    <a:pt x="92" y="219"/>
                    <a:pt x="89" y="217"/>
                    <a:pt x="89" y="217"/>
                  </a:cubicBezTo>
                  <a:cubicBezTo>
                    <a:pt x="89" y="216"/>
                    <a:pt x="85" y="211"/>
                    <a:pt x="85" y="211"/>
                  </a:cubicBezTo>
                  <a:cubicBezTo>
                    <a:pt x="85" y="211"/>
                    <a:pt x="79" y="204"/>
                    <a:pt x="78" y="204"/>
                  </a:cubicBezTo>
                  <a:cubicBezTo>
                    <a:pt x="78" y="203"/>
                    <a:pt x="77" y="202"/>
                    <a:pt x="77" y="201"/>
                  </a:cubicBezTo>
                  <a:cubicBezTo>
                    <a:pt x="77" y="199"/>
                    <a:pt x="78" y="198"/>
                    <a:pt x="78" y="197"/>
                  </a:cubicBezTo>
                  <a:cubicBezTo>
                    <a:pt x="79" y="196"/>
                    <a:pt x="79" y="194"/>
                    <a:pt x="79" y="194"/>
                  </a:cubicBezTo>
                  <a:cubicBezTo>
                    <a:pt x="79" y="194"/>
                    <a:pt x="76" y="194"/>
                    <a:pt x="74" y="194"/>
                  </a:cubicBezTo>
                  <a:cubicBezTo>
                    <a:pt x="73" y="194"/>
                    <a:pt x="71" y="195"/>
                    <a:pt x="69" y="195"/>
                  </a:cubicBezTo>
                  <a:cubicBezTo>
                    <a:pt x="68" y="195"/>
                    <a:pt x="66" y="194"/>
                    <a:pt x="66" y="194"/>
                  </a:cubicBezTo>
                  <a:cubicBezTo>
                    <a:pt x="65" y="194"/>
                    <a:pt x="65" y="191"/>
                    <a:pt x="65" y="191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5" y="184"/>
                    <a:pt x="65" y="184"/>
                    <a:pt x="65" y="184"/>
                  </a:cubicBezTo>
                  <a:cubicBezTo>
                    <a:pt x="61" y="180"/>
                    <a:pt x="61" y="180"/>
                    <a:pt x="61" y="180"/>
                  </a:cubicBezTo>
                  <a:cubicBezTo>
                    <a:pt x="61" y="180"/>
                    <a:pt x="54" y="183"/>
                    <a:pt x="53" y="183"/>
                  </a:cubicBezTo>
                  <a:cubicBezTo>
                    <a:pt x="52" y="183"/>
                    <a:pt x="48" y="188"/>
                    <a:pt x="47" y="188"/>
                  </a:cubicBezTo>
                  <a:cubicBezTo>
                    <a:pt x="47" y="188"/>
                    <a:pt x="44" y="185"/>
                    <a:pt x="44" y="185"/>
                  </a:cubicBezTo>
                  <a:cubicBezTo>
                    <a:pt x="36" y="183"/>
                    <a:pt x="36" y="183"/>
                    <a:pt x="36" y="183"/>
                  </a:cubicBezTo>
                  <a:cubicBezTo>
                    <a:pt x="36" y="183"/>
                    <a:pt x="35" y="185"/>
                    <a:pt x="34" y="186"/>
                  </a:cubicBezTo>
                  <a:cubicBezTo>
                    <a:pt x="33" y="187"/>
                    <a:pt x="32" y="186"/>
                    <a:pt x="32" y="185"/>
                  </a:cubicBezTo>
                  <a:cubicBezTo>
                    <a:pt x="31" y="183"/>
                    <a:pt x="33" y="180"/>
                    <a:pt x="33" y="180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18" y="180"/>
                    <a:pt x="18" y="180"/>
                    <a:pt x="18" y="180"/>
                  </a:cubicBezTo>
                  <a:cubicBezTo>
                    <a:pt x="18" y="180"/>
                    <a:pt x="11" y="181"/>
                    <a:pt x="10" y="182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9" name="Freeform 221"/>
            <p:cNvSpPr>
              <a:spLocks noEditPoints="1"/>
            </p:cNvSpPr>
            <p:nvPr/>
          </p:nvSpPr>
          <p:spPr bwMode="auto">
            <a:xfrm>
              <a:off x="8798575" y="2417530"/>
              <a:ext cx="510703" cy="251798"/>
            </a:xfrm>
            <a:custGeom>
              <a:avLst/>
              <a:gdLst>
                <a:gd name="T0" fmla="*/ 196 w 279"/>
                <a:gd name="T1" fmla="*/ 4 h 142"/>
                <a:gd name="T2" fmla="*/ 219 w 279"/>
                <a:gd name="T3" fmla="*/ 5 h 142"/>
                <a:gd name="T4" fmla="*/ 249 w 279"/>
                <a:gd name="T5" fmla="*/ 8 h 142"/>
                <a:gd name="T6" fmla="*/ 268 w 279"/>
                <a:gd name="T7" fmla="*/ 17 h 142"/>
                <a:gd name="T8" fmla="*/ 266 w 279"/>
                <a:gd name="T9" fmla="*/ 29 h 142"/>
                <a:gd name="T10" fmla="*/ 271 w 279"/>
                <a:gd name="T11" fmla="*/ 39 h 142"/>
                <a:gd name="T12" fmla="*/ 277 w 279"/>
                <a:gd name="T13" fmla="*/ 56 h 142"/>
                <a:gd name="T14" fmla="*/ 259 w 279"/>
                <a:gd name="T15" fmla="*/ 63 h 142"/>
                <a:gd name="T16" fmla="*/ 260 w 279"/>
                <a:gd name="T17" fmla="*/ 82 h 142"/>
                <a:gd name="T18" fmla="*/ 255 w 279"/>
                <a:gd name="T19" fmla="*/ 104 h 142"/>
                <a:gd name="T20" fmla="*/ 238 w 279"/>
                <a:gd name="T21" fmla="*/ 121 h 142"/>
                <a:gd name="T22" fmla="*/ 206 w 279"/>
                <a:gd name="T23" fmla="*/ 128 h 142"/>
                <a:gd name="T24" fmla="*/ 191 w 279"/>
                <a:gd name="T25" fmla="*/ 142 h 142"/>
                <a:gd name="T26" fmla="*/ 146 w 279"/>
                <a:gd name="T27" fmla="*/ 138 h 142"/>
                <a:gd name="T28" fmla="*/ 104 w 279"/>
                <a:gd name="T29" fmla="*/ 126 h 142"/>
                <a:gd name="T30" fmla="*/ 94 w 279"/>
                <a:gd name="T31" fmla="*/ 112 h 142"/>
                <a:gd name="T32" fmla="*/ 60 w 279"/>
                <a:gd name="T33" fmla="*/ 121 h 142"/>
                <a:gd name="T34" fmla="*/ 39 w 279"/>
                <a:gd name="T35" fmla="*/ 126 h 142"/>
                <a:gd name="T36" fmla="*/ 37 w 279"/>
                <a:gd name="T37" fmla="*/ 118 h 142"/>
                <a:gd name="T38" fmla="*/ 31 w 279"/>
                <a:gd name="T39" fmla="*/ 120 h 142"/>
                <a:gd name="T40" fmla="*/ 26 w 279"/>
                <a:gd name="T41" fmla="*/ 124 h 142"/>
                <a:gd name="T42" fmla="*/ 17 w 279"/>
                <a:gd name="T43" fmla="*/ 120 h 142"/>
                <a:gd name="T44" fmla="*/ 2 w 279"/>
                <a:gd name="T45" fmla="*/ 114 h 142"/>
                <a:gd name="T46" fmla="*/ 2 w 279"/>
                <a:gd name="T47" fmla="*/ 113 h 142"/>
                <a:gd name="T48" fmla="*/ 4 w 279"/>
                <a:gd name="T49" fmla="*/ 113 h 142"/>
                <a:gd name="T50" fmla="*/ 5 w 279"/>
                <a:gd name="T51" fmla="*/ 112 h 142"/>
                <a:gd name="T52" fmla="*/ 4 w 279"/>
                <a:gd name="T53" fmla="*/ 111 h 142"/>
                <a:gd name="T54" fmla="*/ 4 w 279"/>
                <a:gd name="T55" fmla="*/ 110 h 142"/>
                <a:gd name="T56" fmla="*/ 3 w 279"/>
                <a:gd name="T57" fmla="*/ 109 h 142"/>
                <a:gd name="T58" fmla="*/ 3 w 279"/>
                <a:gd name="T59" fmla="*/ 108 h 142"/>
                <a:gd name="T60" fmla="*/ 2 w 279"/>
                <a:gd name="T61" fmla="*/ 106 h 142"/>
                <a:gd name="T62" fmla="*/ 2 w 279"/>
                <a:gd name="T63" fmla="*/ 104 h 142"/>
                <a:gd name="T64" fmla="*/ 7 w 279"/>
                <a:gd name="T65" fmla="*/ 94 h 142"/>
                <a:gd name="T66" fmla="*/ 6 w 279"/>
                <a:gd name="T67" fmla="*/ 91 h 142"/>
                <a:gd name="T68" fmla="*/ 6 w 279"/>
                <a:gd name="T69" fmla="*/ 91 h 142"/>
                <a:gd name="T70" fmla="*/ 6 w 279"/>
                <a:gd name="T71" fmla="*/ 90 h 142"/>
                <a:gd name="T72" fmla="*/ 6 w 279"/>
                <a:gd name="T73" fmla="*/ 90 h 142"/>
                <a:gd name="T74" fmla="*/ 23 w 279"/>
                <a:gd name="T75" fmla="*/ 94 h 142"/>
                <a:gd name="T76" fmla="*/ 32 w 279"/>
                <a:gd name="T77" fmla="*/ 101 h 142"/>
                <a:gd name="T78" fmla="*/ 38 w 279"/>
                <a:gd name="T79" fmla="*/ 88 h 142"/>
                <a:gd name="T80" fmla="*/ 55 w 279"/>
                <a:gd name="T81" fmla="*/ 95 h 142"/>
                <a:gd name="T82" fmla="*/ 73 w 279"/>
                <a:gd name="T83" fmla="*/ 88 h 142"/>
                <a:gd name="T84" fmla="*/ 95 w 279"/>
                <a:gd name="T85" fmla="*/ 82 h 142"/>
                <a:gd name="T86" fmla="*/ 110 w 279"/>
                <a:gd name="T87" fmla="*/ 80 h 142"/>
                <a:gd name="T88" fmla="*/ 123 w 279"/>
                <a:gd name="T89" fmla="*/ 85 h 142"/>
                <a:gd name="T90" fmla="*/ 130 w 279"/>
                <a:gd name="T91" fmla="*/ 76 h 142"/>
                <a:gd name="T92" fmla="*/ 123 w 279"/>
                <a:gd name="T93" fmla="*/ 62 h 142"/>
                <a:gd name="T94" fmla="*/ 126 w 279"/>
                <a:gd name="T95" fmla="*/ 48 h 142"/>
                <a:gd name="T96" fmla="*/ 141 w 279"/>
                <a:gd name="T97" fmla="*/ 38 h 142"/>
                <a:gd name="T98" fmla="*/ 152 w 279"/>
                <a:gd name="T99" fmla="*/ 29 h 142"/>
                <a:gd name="T100" fmla="*/ 160 w 279"/>
                <a:gd name="T101" fmla="*/ 20 h 142"/>
                <a:gd name="T102" fmla="*/ 183 w 279"/>
                <a:gd name="T103" fmla="*/ 25 h 142"/>
                <a:gd name="T104" fmla="*/ 1 w 279"/>
                <a:gd name="T105" fmla="*/ 114 h 142"/>
                <a:gd name="T106" fmla="*/ 1 w 279"/>
                <a:gd name="T107" fmla="*/ 114 h 142"/>
                <a:gd name="T108" fmla="*/ 2 w 279"/>
                <a:gd name="T109" fmla="*/ 11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9" h="142">
                  <a:moveTo>
                    <a:pt x="187" y="24"/>
                  </a:moveTo>
                  <a:cubicBezTo>
                    <a:pt x="187" y="24"/>
                    <a:pt x="187" y="18"/>
                    <a:pt x="188" y="18"/>
                  </a:cubicBezTo>
                  <a:cubicBezTo>
                    <a:pt x="189" y="18"/>
                    <a:pt x="191" y="15"/>
                    <a:pt x="191" y="15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4" y="14"/>
                    <a:pt x="196" y="12"/>
                    <a:pt x="196" y="10"/>
                  </a:cubicBezTo>
                  <a:cubicBezTo>
                    <a:pt x="195" y="9"/>
                    <a:pt x="196" y="4"/>
                    <a:pt x="196" y="4"/>
                  </a:cubicBezTo>
                  <a:cubicBezTo>
                    <a:pt x="196" y="4"/>
                    <a:pt x="195" y="1"/>
                    <a:pt x="196" y="1"/>
                  </a:cubicBezTo>
                  <a:cubicBezTo>
                    <a:pt x="198" y="0"/>
                    <a:pt x="201" y="2"/>
                    <a:pt x="201" y="2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6" y="3"/>
                    <a:pt x="208" y="3"/>
                    <a:pt x="209" y="3"/>
                  </a:cubicBezTo>
                  <a:cubicBezTo>
                    <a:pt x="210" y="3"/>
                    <a:pt x="214" y="4"/>
                    <a:pt x="214" y="4"/>
                  </a:cubicBezTo>
                  <a:cubicBezTo>
                    <a:pt x="214" y="4"/>
                    <a:pt x="218" y="5"/>
                    <a:pt x="219" y="5"/>
                  </a:cubicBezTo>
                  <a:cubicBezTo>
                    <a:pt x="220" y="5"/>
                    <a:pt x="224" y="5"/>
                    <a:pt x="224" y="5"/>
                  </a:cubicBezTo>
                  <a:cubicBezTo>
                    <a:pt x="226" y="6"/>
                    <a:pt x="226" y="6"/>
                    <a:pt x="226" y="6"/>
                  </a:cubicBezTo>
                  <a:cubicBezTo>
                    <a:pt x="233" y="9"/>
                    <a:pt x="233" y="9"/>
                    <a:pt x="233" y="9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9" y="8"/>
                    <a:pt x="249" y="8"/>
                    <a:pt x="249" y="8"/>
                  </a:cubicBezTo>
                  <a:cubicBezTo>
                    <a:pt x="249" y="8"/>
                    <a:pt x="253" y="7"/>
                    <a:pt x="253" y="8"/>
                  </a:cubicBezTo>
                  <a:cubicBezTo>
                    <a:pt x="254" y="8"/>
                    <a:pt x="256" y="10"/>
                    <a:pt x="259" y="11"/>
                  </a:cubicBezTo>
                  <a:cubicBezTo>
                    <a:pt x="262" y="11"/>
                    <a:pt x="265" y="10"/>
                    <a:pt x="265" y="10"/>
                  </a:cubicBezTo>
                  <a:cubicBezTo>
                    <a:pt x="267" y="16"/>
                    <a:pt x="267" y="16"/>
                    <a:pt x="267" y="16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269" y="21"/>
                    <a:pt x="269" y="21"/>
                    <a:pt x="269" y="21"/>
                  </a:cubicBezTo>
                  <a:cubicBezTo>
                    <a:pt x="269" y="21"/>
                    <a:pt x="268" y="23"/>
                    <a:pt x="268" y="23"/>
                  </a:cubicBezTo>
                  <a:cubicBezTo>
                    <a:pt x="268" y="23"/>
                    <a:pt x="268" y="25"/>
                    <a:pt x="268" y="25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66" y="29"/>
                    <a:pt x="266" y="29"/>
                    <a:pt x="266" y="29"/>
                  </a:cubicBezTo>
                  <a:cubicBezTo>
                    <a:pt x="266" y="29"/>
                    <a:pt x="266" y="32"/>
                    <a:pt x="266" y="32"/>
                  </a:cubicBezTo>
                  <a:cubicBezTo>
                    <a:pt x="266" y="32"/>
                    <a:pt x="267" y="33"/>
                    <a:pt x="268" y="33"/>
                  </a:cubicBezTo>
                  <a:cubicBezTo>
                    <a:pt x="268" y="33"/>
                    <a:pt x="268" y="34"/>
                    <a:pt x="268" y="34"/>
                  </a:cubicBezTo>
                  <a:cubicBezTo>
                    <a:pt x="268" y="34"/>
                    <a:pt x="269" y="35"/>
                    <a:pt x="270" y="36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70" y="36"/>
                    <a:pt x="271" y="38"/>
                    <a:pt x="271" y="39"/>
                  </a:cubicBezTo>
                  <a:cubicBezTo>
                    <a:pt x="272" y="40"/>
                    <a:pt x="272" y="41"/>
                    <a:pt x="272" y="41"/>
                  </a:cubicBezTo>
                  <a:cubicBezTo>
                    <a:pt x="272" y="41"/>
                    <a:pt x="273" y="43"/>
                    <a:pt x="274" y="43"/>
                  </a:cubicBezTo>
                  <a:cubicBezTo>
                    <a:pt x="274" y="43"/>
                    <a:pt x="275" y="43"/>
                    <a:pt x="276" y="43"/>
                  </a:cubicBezTo>
                  <a:cubicBezTo>
                    <a:pt x="276" y="43"/>
                    <a:pt x="277" y="43"/>
                    <a:pt x="277" y="43"/>
                  </a:cubicBezTo>
                  <a:cubicBezTo>
                    <a:pt x="277" y="44"/>
                    <a:pt x="276" y="50"/>
                    <a:pt x="276" y="50"/>
                  </a:cubicBezTo>
                  <a:cubicBezTo>
                    <a:pt x="277" y="56"/>
                    <a:pt x="277" y="56"/>
                    <a:pt x="277" y="56"/>
                  </a:cubicBezTo>
                  <a:cubicBezTo>
                    <a:pt x="277" y="56"/>
                    <a:pt x="276" y="59"/>
                    <a:pt x="276" y="60"/>
                  </a:cubicBezTo>
                  <a:cubicBezTo>
                    <a:pt x="277" y="62"/>
                    <a:pt x="279" y="64"/>
                    <a:pt x="276" y="65"/>
                  </a:cubicBezTo>
                  <a:cubicBezTo>
                    <a:pt x="274" y="65"/>
                    <a:pt x="271" y="67"/>
                    <a:pt x="270" y="65"/>
                  </a:cubicBezTo>
                  <a:cubicBezTo>
                    <a:pt x="270" y="65"/>
                    <a:pt x="269" y="63"/>
                    <a:pt x="269" y="66"/>
                  </a:cubicBezTo>
                  <a:cubicBezTo>
                    <a:pt x="270" y="67"/>
                    <a:pt x="267" y="66"/>
                    <a:pt x="267" y="66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57" y="65"/>
                    <a:pt x="257" y="65"/>
                    <a:pt x="257" y="65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6" y="78"/>
                    <a:pt x="266" y="78"/>
                    <a:pt x="266" y="78"/>
                  </a:cubicBezTo>
                  <a:cubicBezTo>
                    <a:pt x="260" y="82"/>
                    <a:pt x="260" y="82"/>
                    <a:pt x="260" y="82"/>
                  </a:cubicBezTo>
                  <a:cubicBezTo>
                    <a:pt x="260" y="82"/>
                    <a:pt x="257" y="84"/>
                    <a:pt x="256" y="84"/>
                  </a:cubicBezTo>
                  <a:cubicBezTo>
                    <a:pt x="255" y="84"/>
                    <a:pt x="254" y="85"/>
                    <a:pt x="254" y="85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3"/>
                    <a:pt x="257" y="93"/>
                    <a:pt x="257" y="93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5" y="104"/>
                    <a:pt x="255" y="104"/>
                    <a:pt x="255" y="104"/>
                  </a:cubicBezTo>
                  <a:cubicBezTo>
                    <a:pt x="252" y="105"/>
                    <a:pt x="252" y="105"/>
                    <a:pt x="252" y="105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44" y="115"/>
                    <a:pt x="244" y="115"/>
                    <a:pt x="244" y="115"/>
                  </a:cubicBezTo>
                  <a:cubicBezTo>
                    <a:pt x="243" y="119"/>
                    <a:pt x="243" y="119"/>
                    <a:pt x="243" y="119"/>
                  </a:cubicBezTo>
                  <a:cubicBezTo>
                    <a:pt x="244" y="125"/>
                    <a:pt x="244" y="125"/>
                    <a:pt x="244" y="125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3" y="123"/>
                    <a:pt x="233" y="123"/>
                    <a:pt x="233" y="123"/>
                  </a:cubicBezTo>
                  <a:cubicBezTo>
                    <a:pt x="230" y="124"/>
                    <a:pt x="230" y="124"/>
                    <a:pt x="230" y="124"/>
                  </a:cubicBezTo>
                  <a:cubicBezTo>
                    <a:pt x="224" y="128"/>
                    <a:pt x="224" y="128"/>
                    <a:pt x="224" y="128"/>
                  </a:cubicBezTo>
                  <a:cubicBezTo>
                    <a:pt x="219" y="126"/>
                    <a:pt x="219" y="126"/>
                    <a:pt x="219" y="126"/>
                  </a:cubicBezTo>
                  <a:cubicBezTo>
                    <a:pt x="212" y="128"/>
                    <a:pt x="212" y="128"/>
                    <a:pt x="212" y="128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1" y="134"/>
                    <a:pt x="201" y="134"/>
                    <a:pt x="201" y="134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6" y="137"/>
                    <a:pt x="196" y="137"/>
                    <a:pt x="196" y="137"/>
                  </a:cubicBezTo>
                  <a:cubicBezTo>
                    <a:pt x="194" y="140"/>
                    <a:pt x="194" y="140"/>
                    <a:pt x="194" y="140"/>
                  </a:cubicBezTo>
                  <a:cubicBezTo>
                    <a:pt x="191" y="142"/>
                    <a:pt x="191" y="142"/>
                    <a:pt x="191" y="142"/>
                  </a:cubicBezTo>
                  <a:cubicBezTo>
                    <a:pt x="189" y="142"/>
                    <a:pt x="189" y="142"/>
                    <a:pt x="189" y="142"/>
                  </a:cubicBezTo>
                  <a:cubicBezTo>
                    <a:pt x="180" y="142"/>
                    <a:pt x="180" y="142"/>
                    <a:pt x="180" y="142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54" y="139"/>
                    <a:pt x="154" y="139"/>
                    <a:pt x="154" y="139"/>
                  </a:cubicBezTo>
                  <a:cubicBezTo>
                    <a:pt x="154" y="139"/>
                    <a:pt x="149" y="138"/>
                    <a:pt x="146" y="138"/>
                  </a:cubicBezTo>
                  <a:cubicBezTo>
                    <a:pt x="142" y="138"/>
                    <a:pt x="134" y="136"/>
                    <a:pt x="134" y="136"/>
                  </a:cubicBezTo>
                  <a:cubicBezTo>
                    <a:pt x="124" y="133"/>
                    <a:pt x="124" y="133"/>
                    <a:pt x="124" y="133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09" y="132"/>
                    <a:pt x="108" y="130"/>
                    <a:pt x="107" y="129"/>
                  </a:cubicBezTo>
                  <a:cubicBezTo>
                    <a:pt x="107" y="128"/>
                    <a:pt x="104" y="126"/>
                    <a:pt x="104" y="126"/>
                  </a:cubicBezTo>
                  <a:cubicBezTo>
                    <a:pt x="104" y="124"/>
                    <a:pt x="104" y="124"/>
                    <a:pt x="104" y="124"/>
                  </a:cubicBezTo>
                  <a:cubicBezTo>
                    <a:pt x="102" y="119"/>
                    <a:pt x="102" y="119"/>
                    <a:pt x="102" y="119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100" y="111"/>
                    <a:pt x="96" y="112"/>
                    <a:pt x="94" y="112"/>
                  </a:cubicBezTo>
                  <a:cubicBezTo>
                    <a:pt x="93" y="113"/>
                    <a:pt x="87" y="114"/>
                    <a:pt x="87" y="114"/>
                  </a:cubicBezTo>
                  <a:cubicBezTo>
                    <a:pt x="85" y="115"/>
                    <a:pt x="85" y="115"/>
                    <a:pt x="85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5" y="127"/>
                    <a:pt x="45" y="127"/>
                    <a:pt x="45" y="127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7"/>
                    <a:pt x="38" y="126"/>
                    <a:pt x="38" y="126"/>
                  </a:cubicBezTo>
                  <a:cubicBezTo>
                    <a:pt x="38" y="125"/>
                    <a:pt x="39" y="122"/>
                    <a:pt x="39" y="122"/>
                  </a:cubicBezTo>
                  <a:cubicBezTo>
                    <a:pt x="39" y="122"/>
                    <a:pt x="39" y="121"/>
                    <a:pt x="39" y="120"/>
                  </a:cubicBezTo>
                  <a:cubicBezTo>
                    <a:pt x="39" y="120"/>
                    <a:pt x="38" y="119"/>
                    <a:pt x="38" y="119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7" y="118"/>
                    <a:pt x="36" y="116"/>
                    <a:pt x="36" y="116"/>
                  </a:cubicBezTo>
                  <a:cubicBezTo>
                    <a:pt x="35" y="117"/>
                    <a:pt x="34" y="117"/>
                    <a:pt x="34" y="117"/>
                  </a:cubicBezTo>
                  <a:cubicBezTo>
                    <a:pt x="34" y="117"/>
                    <a:pt x="34" y="119"/>
                    <a:pt x="34" y="119"/>
                  </a:cubicBezTo>
                  <a:cubicBezTo>
                    <a:pt x="33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8" y="123"/>
                    <a:pt x="28" y="124"/>
                  </a:cubicBezTo>
                  <a:cubicBezTo>
                    <a:pt x="28" y="124"/>
                    <a:pt x="27" y="124"/>
                    <a:pt x="26" y="124"/>
                  </a:cubicBezTo>
                  <a:cubicBezTo>
                    <a:pt x="26" y="124"/>
                    <a:pt x="24" y="124"/>
                    <a:pt x="24" y="124"/>
                  </a:cubicBezTo>
                  <a:cubicBezTo>
                    <a:pt x="23" y="123"/>
                    <a:pt x="23" y="123"/>
                    <a:pt x="23" y="123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4"/>
                    <a:pt x="2" y="114"/>
                    <a:pt x="2" y="114"/>
                  </a:cubicBezTo>
                  <a:cubicBezTo>
                    <a:pt x="2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5" y="113"/>
                  </a:cubicBezTo>
                  <a:cubicBezTo>
                    <a:pt x="5" y="113"/>
                    <a:pt x="5" y="113"/>
                    <a:pt x="5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5" y="112"/>
                    <a:pt x="5" y="112"/>
                    <a:pt x="4" y="1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112"/>
                    <a:pt x="4" y="112"/>
                    <a:pt x="4" y="111"/>
                  </a:cubicBezTo>
                  <a:cubicBezTo>
                    <a:pt x="4" y="111"/>
                    <a:pt x="5" y="111"/>
                    <a:pt x="5" y="111"/>
                  </a:cubicBezTo>
                  <a:cubicBezTo>
                    <a:pt x="5" y="111"/>
                    <a:pt x="5" y="111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4" y="110"/>
                    <a:pt x="4" y="111"/>
                    <a:pt x="4" y="111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7"/>
                    <a:pt x="3" y="108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2" y="107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0"/>
                    <a:pt x="5" y="100"/>
                  </a:cubicBezTo>
                  <a:cubicBezTo>
                    <a:pt x="5" y="99"/>
                    <a:pt x="5" y="98"/>
                    <a:pt x="5" y="98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97"/>
                    <a:pt x="8" y="96"/>
                    <a:pt x="8" y="96"/>
                  </a:cubicBezTo>
                  <a:cubicBezTo>
                    <a:pt x="8" y="95"/>
                    <a:pt x="7" y="94"/>
                    <a:pt x="7" y="94"/>
                  </a:cubicBezTo>
                  <a:cubicBezTo>
                    <a:pt x="7" y="93"/>
                    <a:pt x="8" y="92"/>
                    <a:pt x="8" y="92"/>
                  </a:cubicBezTo>
                  <a:cubicBezTo>
                    <a:pt x="7" y="92"/>
                    <a:pt x="7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8" y="88"/>
                    <a:pt x="10" y="86"/>
                    <a:pt x="10" y="86"/>
                  </a:cubicBezTo>
                  <a:cubicBezTo>
                    <a:pt x="10" y="86"/>
                    <a:pt x="12" y="85"/>
                    <a:pt x="14" y="86"/>
                  </a:cubicBezTo>
                  <a:cubicBezTo>
                    <a:pt x="15" y="87"/>
                    <a:pt x="17" y="89"/>
                    <a:pt x="18" y="90"/>
                  </a:cubicBezTo>
                  <a:cubicBezTo>
                    <a:pt x="18" y="90"/>
                    <a:pt x="19" y="91"/>
                    <a:pt x="20" y="91"/>
                  </a:cubicBezTo>
                  <a:cubicBezTo>
                    <a:pt x="21" y="91"/>
                    <a:pt x="22" y="92"/>
                    <a:pt x="22" y="92"/>
                  </a:cubicBezTo>
                  <a:cubicBezTo>
                    <a:pt x="22" y="93"/>
                    <a:pt x="23" y="92"/>
                    <a:pt x="23" y="94"/>
                  </a:cubicBezTo>
                  <a:cubicBezTo>
                    <a:pt x="22" y="96"/>
                    <a:pt x="22" y="98"/>
                    <a:pt x="23" y="98"/>
                  </a:cubicBezTo>
                  <a:cubicBezTo>
                    <a:pt x="25" y="97"/>
                    <a:pt x="26" y="96"/>
                    <a:pt x="26" y="97"/>
                  </a:cubicBezTo>
                  <a:cubicBezTo>
                    <a:pt x="26" y="98"/>
                    <a:pt x="27" y="97"/>
                    <a:pt x="26" y="99"/>
                  </a:cubicBezTo>
                  <a:cubicBezTo>
                    <a:pt x="26" y="101"/>
                    <a:pt x="25" y="102"/>
                    <a:pt x="26" y="102"/>
                  </a:cubicBezTo>
                  <a:cubicBezTo>
                    <a:pt x="28" y="103"/>
                    <a:pt x="30" y="104"/>
                    <a:pt x="31" y="103"/>
                  </a:cubicBezTo>
                  <a:cubicBezTo>
                    <a:pt x="32" y="101"/>
                    <a:pt x="31" y="103"/>
                    <a:pt x="32" y="101"/>
                  </a:cubicBezTo>
                  <a:cubicBezTo>
                    <a:pt x="33" y="98"/>
                    <a:pt x="33" y="99"/>
                    <a:pt x="34" y="98"/>
                  </a:cubicBezTo>
                  <a:cubicBezTo>
                    <a:pt x="34" y="96"/>
                    <a:pt x="34" y="97"/>
                    <a:pt x="35" y="95"/>
                  </a:cubicBezTo>
                  <a:cubicBezTo>
                    <a:pt x="35" y="93"/>
                    <a:pt x="36" y="94"/>
                    <a:pt x="35" y="93"/>
                  </a:cubicBezTo>
                  <a:cubicBezTo>
                    <a:pt x="35" y="93"/>
                    <a:pt x="35" y="92"/>
                    <a:pt x="34" y="91"/>
                  </a:cubicBezTo>
                  <a:cubicBezTo>
                    <a:pt x="34" y="89"/>
                    <a:pt x="32" y="90"/>
                    <a:pt x="35" y="89"/>
                  </a:cubicBezTo>
                  <a:cubicBezTo>
                    <a:pt x="37" y="88"/>
                    <a:pt x="38" y="88"/>
                    <a:pt x="38" y="88"/>
                  </a:cubicBezTo>
                  <a:cubicBezTo>
                    <a:pt x="38" y="87"/>
                    <a:pt x="41" y="87"/>
                    <a:pt x="41" y="87"/>
                  </a:cubicBezTo>
                  <a:cubicBezTo>
                    <a:pt x="41" y="87"/>
                    <a:pt x="44" y="87"/>
                    <a:pt x="44" y="87"/>
                  </a:cubicBezTo>
                  <a:cubicBezTo>
                    <a:pt x="45" y="87"/>
                    <a:pt x="49" y="87"/>
                    <a:pt x="49" y="88"/>
                  </a:cubicBezTo>
                  <a:cubicBezTo>
                    <a:pt x="49" y="89"/>
                    <a:pt x="51" y="89"/>
                    <a:pt x="51" y="89"/>
                  </a:cubicBezTo>
                  <a:cubicBezTo>
                    <a:pt x="51" y="89"/>
                    <a:pt x="53" y="89"/>
                    <a:pt x="54" y="91"/>
                  </a:cubicBezTo>
                  <a:cubicBezTo>
                    <a:pt x="54" y="94"/>
                    <a:pt x="54" y="96"/>
                    <a:pt x="55" y="95"/>
                  </a:cubicBezTo>
                  <a:cubicBezTo>
                    <a:pt x="56" y="95"/>
                    <a:pt x="58" y="97"/>
                    <a:pt x="58" y="96"/>
                  </a:cubicBezTo>
                  <a:cubicBezTo>
                    <a:pt x="59" y="95"/>
                    <a:pt x="60" y="94"/>
                    <a:pt x="61" y="94"/>
                  </a:cubicBezTo>
                  <a:cubicBezTo>
                    <a:pt x="62" y="94"/>
                    <a:pt x="60" y="93"/>
                    <a:pt x="63" y="93"/>
                  </a:cubicBezTo>
                  <a:cubicBezTo>
                    <a:pt x="67" y="94"/>
                    <a:pt x="66" y="95"/>
                    <a:pt x="68" y="93"/>
                  </a:cubicBezTo>
                  <a:cubicBezTo>
                    <a:pt x="69" y="91"/>
                    <a:pt x="69" y="91"/>
                    <a:pt x="71" y="90"/>
                  </a:cubicBezTo>
                  <a:cubicBezTo>
                    <a:pt x="72" y="89"/>
                    <a:pt x="72" y="89"/>
                    <a:pt x="73" y="88"/>
                  </a:cubicBezTo>
                  <a:cubicBezTo>
                    <a:pt x="73" y="88"/>
                    <a:pt x="77" y="88"/>
                    <a:pt x="77" y="88"/>
                  </a:cubicBezTo>
                  <a:cubicBezTo>
                    <a:pt x="78" y="87"/>
                    <a:pt x="79" y="85"/>
                    <a:pt x="80" y="85"/>
                  </a:cubicBezTo>
                  <a:cubicBezTo>
                    <a:pt x="80" y="85"/>
                    <a:pt x="84" y="85"/>
                    <a:pt x="85" y="85"/>
                  </a:cubicBezTo>
                  <a:cubicBezTo>
                    <a:pt x="86" y="85"/>
                    <a:pt x="88" y="85"/>
                    <a:pt x="89" y="84"/>
                  </a:cubicBezTo>
                  <a:cubicBezTo>
                    <a:pt x="89" y="83"/>
                    <a:pt x="89" y="83"/>
                    <a:pt x="90" y="82"/>
                  </a:cubicBezTo>
                  <a:cubicBezTo>
                    <a:pt x="92" y="82"/>
                    <a:pt x="93" y="82"/>
                    <a:pt x="95" y="82"/>
                  </a:cubicBezTo>
                  <a:cubicBezTo>
                    <a:pt x="97" y="82"/>
                    <a:pt x="97" y="82"/>
                    <a:pt x="98" y="82"/>
                  </a:cubicBezTo>
                  <a:cubicBezTo>
                    <a:pt x="99" y="82"/>
                    <a:pt x="100" y="84"/>
                    <a:pt x="100" y="81"/>
                  </a:cubicBezTo>
                  <a:cubicBezTo>
                    <a:pt x="99" y="78"/>
                    <a:pt x="98" y="78"/>
                    <a:pt x="99" y="77"/>
                  </a:cubicBezTo>
                  <a:cubicBezTo>
                    <a:pt x="101" y="77"/>
                    <a:pt x="103" y="77"/>
                    <a:pt x="103" y="77"/>
                  </a:cubicBezTo>
                  <a:cubicBezTo>
                    <a:pt x="104" y="77"/>
                    <a:pt x="108" y="78"/>
                    <a:pt x="109" y="78"/>
                  </a:cubicBezTo>
                  <a:cubicBezTo>
                    <a:pt x="109" y="78"/>
                    <a:pt x="110" y="80"/>
                    <a:pt x="110" y="80"/>
                  </a:cubicBezTo>
                  <a:cubicBezTo>
                    <a:pt x="111" y="80"/>
                    <a:pt x="112" y="81"/>
                    <a:pt x="113" y="80"/>
                  </a:cubicBezTo>
                  <a:cubicBezTo>
                    <a:pt x="113" y="80"/>
                    <a:pt x="114" y="78"/>
                    <a:pt x="115" y="78"/>
                  </a:cubicBezTo>
                  <a:cubicBezTo>
                    <a:pt x="116" y="78"/>
                    <a:pt x="119" y="78"/>
                    <a:pt x="119" y="78"/>
                  </a:cubicBezTo>
                  <a:cubicBezTo>
                    <a:pt x="119" y="78"/>
                    <a:pt x="123" y="79"/>
                    <a:pt x="123" y="79"/>
                  </a:cubicBezTo>
                  <a:cubicBezTo>
                    <a:pt x="123" y="79"/>
                    <a:pt x="122" y="81"/>
                    <a:pt x="122" y="82"/>
                  </a:cubicBezTo>
                  <a:cubicBezTo>
                    <a:pt x="122" y="83"/>
                    <a:pt x="122" y="84"/>
                    <a:pt x="123" y="85"/>
                  </a:cubicBezTo>
                  <a:cubicBezTo>
                    <a:pt x="123" y="85"/>
                    <a:pt x="125" y="87"/>
                    <a:pt x="125" y="87"/>
                  </a:cubicBezTo>
                  <a:cubicBezTo>
                    <a:pt x="125" y="87"/>
                    <a:pt x="130" y="89"/>
                    <a:pt x="130" y="89"/>
                  </a:cubicBezTo>
                  <a:cubicBezTo>
                    <a:pt x="130" y="89"/>
                    <a:pt x="131" y="90"/>
                    <a:pt x="131" y="86"/>
                  </a:cubicBezTo>
                  <a:cubicBezTo>
                    <a:pt x="131" y="82"/>
                    <a:pt x="131" y="81"/>
                    <a:pt x="131" y="81"/>
                  </a:cubicBezTo>
                  <a:cubicBezTo>
                    <a:pt x="131" y="77"/>
                    <a:pt x="131" y="77"/>
                    <a:pt x="131" y="77"/>
                  </a:cubicBezTo>
                  <a:cubicBezTo>
                    <a:pt x="131" y="77"/>
                    <a:pt x="131" y="76"/>
                    <a:pt x="130" y="76"/>
                  </a:cubicBezTo>
                  <a:cubicBezTo>
                    <a:pt x="130" y="76"/>
                    <a:pt x="129" y="76"/>
                    <a:pt x="129" y="76"/>
                  </a:cubicBezTo>
                  <a:cubicBezTo>
                    <a:pt x="129" y="76"/>
                    <a:pt x="125" y="75"/>
                    <a:pt x="124" y="75"/>
                  </a:cubicBezTo>
                  <a:cubicBezTo>
                    <a:pt x="123" y="75"/>
                    <a:pt x="124" y="73"/>
                    <a:pt x="124" y="72"/>
                  </a:cubicBezTo>
                  <a:cubicBezTo>
                    <a:pt x="124" y="72"/>
                    <a:pt x="126" y="70"/>
                    <a:pt x="126" y="70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3" y="50"/>
                    <a:pt x="126" y="48"/>
                    <a:pt x="126" y="48"/>
                  </a:cubicBezTo>
                  <a:cubicBezTo>
                    <a:pt x="126" y="48"/>
                    <a:pt x="126" y="48"/>
                    <a:pt x="127" y="48"/>
                  </a:cubicBezTo>
                  <a:cubicBezTo>
                    <a:pt x="129" y="46"/>
                    <a:pt x="129" y="46"/>
                    <a:pt x="129" y="46"/>
                  </a:cubicBezTo>
                  <a:cubicBezTo>
                    <a:pt x="129" y="46"/>
                    <a:pt x="134" y="44"/>
                    <a:pt x="134" y="44"/>
                  </a:cubicBezTo>
                  <a:cubicBezTo>
                    <a:pt x="134" y="44"/>
                    <a:pt x="135" y="43"/>
                    <a:pt x="135" y="43"/>
                  </a:cubicBezTo>
                  <a:cubicBezTo>
                    <a:pt x="136" y="43"/>
                    <a:pt x="136" y="43"/>
                    <a:pt x="136" y="43"/>
                  </a:cubicBezTo>
                  <a:cubicBezTo>
                    <a:pt x="141" y="38"/>
                    <a:pt x="141" y="38"/>
                    <a:pt x="141" y="38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2" y="30"/>
                    <a:pt x="142" y="28"/>
                    <a:pt x="142" y="28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8" y="28"/>
                    <a:pt x="149" y="29"/>
                    <a:pt x="150" y="30"/>
                  </a:cubicBezTo>
                  <a:cubicBezTo>
                    <a:pt x="151" y="30"/>
                    <a:pt x="152" y="29"/>
                    <a:pt x="152" y="29"/>
                  </a:cubicBezTo>
                  <a:cubicBezTo>
                    <a:pt x="153" y="29"/>
                    <a:pt x="154" y="27"/>
                    <a:pt x="154" y="27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6"/>
                    <a:pt x="158" y="19"/>
                    <a:pt x="160" y="20"/>
                  </a:cubicBezTo>
                  <a:cubicBezTo>
                    <a:pt x="161" y="21"/>
                    <a:pt x="164" y="24"/>
                    <a:pt x="164" y="24"/>
                  </a:cubicBezTo>
                  <a:cubicBezTo>
                    <a:pt x="164" y="24"/>
                    <a:pt x="169" y="25"/>
                    <a:pt x="170" y="25"/>
                  </a:cubicBezTo>
                  <a:cubicBezTo>
                    <a:pt x="170" y="25"/>
                    <a:pt x="175" y="26"/>
                    <a:pt x="175" y="26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83" y="25"/>
                    <a:pt x="183" y="25"/>
                    <a:pt x="183" y="25"/>
                  </a:cubicBezTo>
                  <a:cubicBezTo>
                    <a:pt x="187" y="24"/>
                    <a:pt x="187" y="24"/>
                    <a:pt x="187" y="24"/>
                  </a:cubicBezTo>
                  <a:close/>
                  <a:moveTo>
                    <a:pt x="5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2" y="113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0" y="114"/>
                    <a:pt x="0" y="114"/>
                    <a:pt x="0" y="114"/>
                  </a:cubicBezTo>
                  <a:lnTo>
                    <a:pt x="1" y="114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0" name="Freeform 11"/>
            <p:cNvSpPr>
              <a:spLocks noEditPoints="1"/>
            </p:cNvSpPr>
            <p:nvPr/>
          </p:nvSpPr>
          <p:spPr bwMode="auto">
            <a:xfrm>
              <a:off x="7854924" y="2214550"/>
              <a:ext cx="952486" cy="956662"/>
            </a:xfrm>
            <a:custGeom>
              <a:avLst/>
              <a:gdLst>
                <a:gd name="T0" fmla="*/ 269 w 520"/>
                <a:gd name="T1" fmla="*/ 424 h 538"/>
                <a:gd name="T2" fmla="*/ 326 w 520"/>
                <a:gd name="T3" fmla="*/ 423 h 538"/>
                <a:gd name="T4" fmla="*/ 401 w 520"/>
                <a:gd name="T5" fmla="*/ 437 h 538"/>
                <a:gd name="T6" fmla="*/ 432 w 520"/>
                <a:gd name="T7" fmla="*/ 408 h 538"/>
                <a:gd name="T8" fmla="*/ 434 w 520"/>
                <a:gd name="T9" fmla="*/ 407 h 538"/>
                <a:gd name="T10" fmla="*/ 435 w 520"/>
                <a:gd name="T11" fmla="*/ 406 h 538"/>
                <a:gd name="T12" fmla="*/ 436 w 520"/>
                <a:gd name="T13" fmla="*/ 406 h 538"/>
                <a:gd name="T14" fmla="*/ 421 w 520"/>
                <a:gd name="T15" fmla="*/ 359 h 538"/>
                <a:gd name="T16" fmla="*/ 425 w 520"/>
                <a:gd name="T17" fmla="*/ 310 h 538"/>
                <a:gd name="T18" fmla="*/ 418 w 520"/>
                <a:gd name="T19" fmla="*/ 279 h 538"/>
                <a:gd name="T20" fmla="*/ 414 w 520"/>
                <a:gd name="T21" fmla="*/ 263 h 538"/>
                <a:gd name="T22" fmla="*/ 395 w 520"/>
                <a:gd name="T23" fmla="*/ 272 h 538"/>
                <a:gd name="T24" fmla="*/ 384 w 520"/>
                <a:gd name="T25" fmla="*/ 274 h 538"/>
                <a:gd name="T26" fmla="*/ 389 w 520"/>
                <a:gd name="T27" fmla="*/ 259 h 538"/>
                <a:gd name="T28" fmla="*/ 402 w 520"/>
                <a:gd name="T29" fmla="*/ 242 h 538"/>
                <a:gd name="T30" fmla="*/ 411 w 520"/>
                <a:gd name="T31" fmla="*/ 230 h 538"/>
                <a:gd name="T32" fmla="*/ 424 w 520"/>
                <a:gd name="T33" fmla="*/ 215 h 538"/>
                <a:gd name="T34" fmla="*/ 422 w 520"/>
                <a:gd name="T35" fmla="*/ 208 h 538"/>
                <a:gd name="T36" fmla="*/ 434 w 520"/>
                <a:gd name="T37" fmla="*/ 208 h 538"/>
                <a:gd name="T38" fmla="*/ 443 w 520"/>
                <a:gd name="T39" fmla="*/ 202 h 538"/>
                <a:gd name="T40" fmla="*/ 451 w 520"/>
                <a:gd name="T41" fmla="*/ 160 h 538"/>
                <a:gd name="T42" fmla="*/ 430 w 520"/>
                <a:gd name="T43" fmla="*/ 116 h 538"/>
                <a:gd name="T44" fmla="*/ 401 w 520"/>
                <a:gd name="T45" fmla="*/ 94 h 538"/>
                <a:gd name="T46" fmla="*/ 391 w 520"/>
                <a:gd name="T47" fmla="*/ 95 h 538"/>
                <a:gd name="T48" fmla="*/ 383 w 520"/>
                <a:gd name="T49" fmla="*/ 91 h 538"/>
                <a:gd name="T50" fmla="*/ 367 w 520"/>
                <a:gd name="T51" fmla="*/ 82 h 538"/>
                <a:gd name="T52" fmla="*/ 355 w 520"/>
                <a:gd name="T53" fmla="*/ 61 h 538"/>
                <a:gd name="T54" fmla="*/ 335 w 520"/>
                <a:gd name="T55" fmla="*/ 65 h 538"/>
                <a:gd name="T56" fmla="*/ 330 w 520"/>
                <a:gd name="T57" fmla="*/ 48 h 538"/>
                <a:gd name="T58" fmla="*/ 311 w 520"/>
                <a:gd name="T59" fmla="*/ 35 h 538"/>
                <a:gd name="T60" fmla="*/ 291 w 520"/>
                <a:gd name="T61" fmla="*/ 20 h 538"/>
                <a:gd name="T62" fmla="*/ 281 w 520"/>
                <a:gd name="T63" fmla="*/ 1 h 538"/>
                <a:gd name="T64" fmla="*/ 229 w 520"/>
                <a:gd name="T65" fmla="*/ 53 h 538"/>
                <a:gd name="T66" fmla="*/ 145 w 520"/>
                <a:gd name="T67" fmla="*/ 76 h 538"/>
                <a:gd name="T68" fmla="*/ 117 w 520"/>
                <a:gd name="T69" fmla="*/ 65 h 538"/>
                <a:gd name="T70" fmla="*/ 107 w 520"/>
                <a:gd name="T71" fmla="*/ 111 h 538"/>
                <a:gd name="T72" fmla="*/ 46 w 520"/>
                <a:gd name="T73" fmla="*/ 99 h 538"/>
                <a:gd name="T74" fmla="*/ 16 w 520"/>
                <a:gd name="T75" fmla="*/ 117 h 538"/>
                <a:gd name="T76" fmla="*/ 19 w 520"/>
                <a:gd name="T77" fmla="*/ 145 h 538"/>
                <a:gd name="T78" fmla="*/ 58 w 520"/>
                <a:gd name="T79" fmla="*/ 167 h 538"/>
                <a:gd name="T80" fmla="*/ 91 w 520"/>
                <a:gd name="T81" fmla="*/ 200 h 538"/>
                <a:gd name="T82" fmla="*/ 95 w 520"/>
                <a:gd name="T83" fmla="*/ 228 h 538"/>
                <a:gd name="T84" fmla="*/ 109 w 520"/>
                <a:gd name="T85" fmla="*/ 250 h 538"/>
                <a:gd name="T86" fmla="*/ 109 w 520"/>
                <a:gd name="T87" fmla="*/ 265 h 538"/>
                <a:gd name="T88" fmla="*/ 114 w 520"/>
                <a:gd name="T89" fmla="*/ 284 h 538"/>
                <a:gd name="T90" fmla="*/ 92 w 520"/>
                <a:gd name="T91" fmla="*/ 371 h 538"/>
                <a:gd name="T92" fmla="*/ 159 w 520"/>
                <a:gd name="T93" fmla="*/ 443 h 538"/>
                <a:gd name="T94" fmla="*/ 193 w 520"/>
                <a:gd name="T95" fmla="*/ 453 h 538"/>
                <a:gd name="T96" fmla="*/ 197 w 520"/>
                <a:gd name="T97" fmla="*/ 450 h 538"/>
                <a:gd name="T98" fmla="*/ 203 w 520"/>
                <a:gd name="T99" fmla="*/ 453 h 538"/>
                <a:gd name="T100" fmla="*/ 208 w 520"/>
                <a:gd name="T101" fmla="*/ 456 h 538"/>
                <a:gd name="T102" fmla="*/ 203 w 520"/>
                <a:gd name="T103" fmla="*/ 460 h 538"/>
                <a:gd name="T104" fmla="*/ 198 w 520"/>
                <a:gd name="T105" fmla="*/ 462 h 538"/>
                <a:gd name="T106" fmla="*/ 243 w 520"/>
                <a:gd name="T107" fmla="*/ 471 h 538"/>
                <a:gd name="T108" fmla="*/ 193 w 520"/>
                <a:gd name="T109" fmla="*/ 458 h 538"/>
                <a:gd name="T110" fmla="*/ 449 w 520"/>
                <a:gd name="T111" fmla="*/ 200 h 538"/>
                <a:gd name="T112" fmla="*/ 511 w 520"/>
                <a:gd name="T113" fmla="*/ 523 h 538"/>
                <a:gd name="T114" fmla="*/ 517 w 520"/>
                <a:gd name="T115" fmla="*/ 468 h 538"/>
                <a:gd name="T116" fmla="*/ 485 w 520"/>
                <a:gd name="T117" fmla="*/ 478 h 538"/>
                <a:gd name="T118" fmla="*/ 493 w 520"/>
                <a:gd name="T119" fmla="*/ 52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0" h="538">
                  <a:moveTo>
                    <a:pt x="259" y="471"/>
                  </a:moveTo>
                  <a:cubicBezTo>
                    <a:pt x="261" y="468"/>
                    <a:pt x="261" y="468"/>
                    <a:pt x="261" y="468"/>
                  </a:cubicBezTo>
                  <a:cubicBezTo>
                    <a:pt x="261" y="468"/>
                    <a:pt x="261" y="462"/>
                    <a:pt x="259" y="461"/>
                  </a:cubicBezTo>
                  <a:cubicBezTo>
                    <a:pt x="258" y="460"/>
                    <a:pt x="257" y="459"/>
                    <a:pt x="257" y="459"/>
                  </a:cubicBezTo>
                  <a:cubicBezTo>
                    <a:pt x="257" y="459"/>
                    <a:pt x="257" y="455"/>
                    <a:pt x="257" y="453"/>
                  </a:cubicBezTo>
                  <a:cubicBezTo>
                    <a:pt x="257" y="452"/>
                    <a:pt x="257" y="448"/>
                    <a:pt x="257" y="447"/>
                  </a:cubicBezTo>
                  <a:cubicBezTo>
                    <a:pt x="257" y="446"/>
                    <a:pt x="258" y="442"/>
                    <a:pt x="258" y="441"/>
                  </a:cubicBezTo>
                  <a:cubicBezTo>
                    <a:pt x="258" y="441"/>
                    <a:pt x="257" y="441"/>
                    <a:pt x="259" y="439"/>
                  </a:cubicBezTo>
                  <a:cubicBezTo>
                    <a:pt x="261" y="436"/>
                    <a:pt x="261" y="434"/>
                    <a:pt x="261" y="434"/>
                  </a:cubicBezTo>
                  <a:cubicBezTo>
                    <a:pt x="265" y="429"/>
                    <a:pt x="265" y="429"/>
                    <a:pt x="265" y="429"/>
                  </a:cubicBezTo>
                  <a:cubicBezTo>
                    <a:pt x="265" y="429"/>
                    <a:pt x="268" y="424"/>
                    <a:pt x="269" y="424"/>
                  </a:cubicBezTo>
                  <a:cubicBezTo>
                    <a:pt x="270" y="425"/>
                    <a:pt x="274" y="424"/>
                    <a:pt x="275" y="424"/>
                  </a:cubicBezTo>
                  <a:cubicBezTo>
                    <a:pt x="276" y="424"/>
                    <a:pt x="280" y="428"/>
                    <a:pt x="282" y="424"/>
                  </a:cubicBezTo>
                  <a:cubicBezTo>
                    <a:pt x="284" y="421"/>
                    <a:pt x="285" y="419"/>
                    <a:pt x="285" y="418"/>
                  </a:cubicBezTo>
                  <a:cubicBezTo>
                    <a:pt x="286" y="417"/>
                    <a:pt x="287" y="414"/>
                    <a:pt x="290" y="414"/>
                  </a:cubicBezTo>
                  <a:cubicBezTo>
                    <a:pt x="293" y="413"/>
                    <a:pt x="300" y="413"/>
                    <a:pt x="300" y="413"/>
                  </a:cubicBezTo>
                  <a:cubicBezTo>
                    <a:pt x="303" y="414"/>
                    <a:pt x="303" y="414"/>
                    <a:pt x="303" y="414"/>
                  </a:cubicBezTo>
                  <a:cubicBezTo>
                    <a:pt x="311" y="417"/>
                    <a:pt x="311" y="417"/>
                    <a:pt x="311" y="417"/>
                  </a:cubicBezTo>
                  <a:cubicBezTo>
                    <a:pt x="311" y="417"/>
                    <a:pt x="314" y="417"/>
                    <a:pt x="316" y="417"/>
                  </a:cubicBezTo>
                  <a:cubicBezTo>
                    <a:pt x="317" y="417"/>
                    <a:pt x="318" y="417"/>
                    <a:pt x="318" y="417"/>
                  </a:cubicBezTo>
                  <a:cubicBezTo>
                    <a:pt x="321" y="421"/>
                    <a:pt x="321" y="421"/>
                    <a:pt x="321" y="421"/>
                  </a:cubicBezTo>
                  <a:cubicBezTo>
                    <a:pt x="321" y="421"/>
                    <a:pt x="325" y="423"/>
                    <a:pt x="326" y="423"/>
                  </a:cubicBezTo>
                  <a:cubicBezTo>
                    <a:pt x="327" y="423"/>
                    <a:pt x="335" y="421"/>
                    <a:pt x="335" y="421"/>
                  </a:cubicBezTo>
                  <a:cubicBezTo>
                    <a:pt x="335" y="421"/>
                    <a:pt x="338" y="420"/>
                    <a:pt x="339" y="421"/>
                  </a:cubicBezTo>
                  <a:cubicBezTo>
                    <a:pt x="340" y="422"/>
                    <a:pt x="343" y="423"/>
                    <a:pt x="344" y="424"/>
                  </a:cubicBezTo>
                  <a:cubicBezTo>
                    <a:pt x="344" y="425"/>
                    <a:pt x="352" y="429"/>
                    <a:pt x="354" y="430"/>
                  </a:cubicBezTo>
                  <a:cubicBezTo>
                    <a:pt x="355" y="431"/>
                    <a:pt x="359" y="430"/>
                    <a:pt x="359" y="430"/>
                  </a:cubicBezTo>
                  <a:cubicBezTo>
                    <a:pt x="361" y="435"/>
                    <a:pt x="361" y="435"/>
                    <a:pt x="361" y="435"/>
                  </a:cubicBezTo>
                  <a:cubicBezTo>
                    <a:pt x="371" y="438"/>
                    <a:pt x="371" y="438"/>
                    <a:pt x="371" y="438"/>
                  </a:cubicBezTo>
                  <a:cubicBezTo>
                    <a:pt x="375" y="438"/>
                    <a:pt x="375" y="438"/>
                    <a:pt x="375" y="438"/>
                  </a:cubicBezTo>
                  <a:cubicBezTo>
                    <a:pt x="389" y="443"/>
                    <a:pt x="389" y="443"/>
                    <a:pt x="389" y="443"/>
                  </a:cubicBezTo>
                  <a:cubicBezTo>
                    <a:pt x="398" y="436"/>
                    <a:pt x="398" y="436"/>
                    <a:pt x="398" y="436"/>
                  </a:cubicBezTo>
                  <a:cubicBezTo>
                    <a:pt x="398" y="436"/>
                    <a:pt x="400" y="437"/>
                    <a:pt x="401" y="437"/>
                  </a:cubicBezTo>
                  <a:cubicBezTo>
                    <a:pt x="402" y="437"/>
                    <a:pt x="404" y="429"/>
                    <a:pt x="404" y="429"/>
                  </a:cubicBezTo>
                  <a:cubicBezTo>
                    <a:pt x="404" y="429"/>
                    <a:pt x="404" y="427"/>
                    <a:pt x="405" y="427"/>
                  </a:cubicBezTo>
                  <a:cubicBezTo>
                    <a:pt x="407" y="427"/>
                    <a:pt x="414" y="424"/>
                    <a:pt x="414" y="424"/>
                  </a:cubicBezTo>
                  <a:cubicBezTo>
                    <a:pt x="414" y="423"/>
                    <a:pt x="413" y="419"/>
                    <a:pt x="416" y="418"/>
                  </a:cubicBezTo>
                  <a:cubicBezTo>
                    <a:pt x="418" y="417"/>
                    <a:pt x="422" y="414"/>
                    <a:pt x="422" y="414"/>
                  </a:cubicBezTo>
                  <a:cubicBezTo>
                    <a:pt x="423" y="413"/>
                    <a:pt x="421" y="411"/>
                    <a:pt x="424" y="410"/>
                  </a:cubicBezTo>
                  <a:cubicBezTo>
                    <a:pt x="426" y="410"/>
                    <a:pt x="429" y="409"/>
                    <a:pt x="431" y="409"/>
                  </a:cubicBezTo>
                  <a:cubicBezTo>
                    <a:pt x="431" y="409"/>
                    <a:pt x="431" y="409"/>
                    <a:pt x="431" y="409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7" y="405"/>
                    <a:pt x="438" y="405"/>
                    <a:pt x="438" y="405"/>
                  </a:cubicBezTo>
                  <a:cubicBezTo>
                    <a:pt x="444" y="400"/>
                    <a:pt x="444" y="400"/>
                    <a:pt x="444" y="400"/>
                  </a:cubicBezTo>
                  <a:cubicBezTo>
                    <a:pt x="447" y="389"/>
                    <a:pt x="447" y="389"/>
                    <a:pt x="447" y="389"/>
                  </a:cubicBezTo>
                  <a:cubicBezTo>
                    <a:pt x="443" y="386"/>
                    <a:pt x="443" y="386"/>
                    <a:pt x="443" y="386"/>
                  </a:cubicBezTo>
                  <a:cubicBezTo>
                    <a:pt x="434" y="386"/>
                    <a:pt x="434" y="386"/>
                    <a:pt x="434" y="386"/>
                  </a:cubicBezTo>
                  <a:cubicBezTo>
                    <a:pt x="424" y="382"/>
                    <a:pt x="424" y="382"/>
                    <a:pt x="424" y="382"/>
                  </a:cubicBezTo>
                  <a:cubicBezTo>
                    <a:pt x="419" y="374"/>
                    <a:pt x="419" y="374"/>
                    <a:pt x="419" y="374"/>
                  </a:cubicBezTo>
                  <a:cubicBezTo>
                    <a:pt x="416" y="374"/>
                    <a:pt x="416" y="374"/>
                    <a:pt x="416" y="374"/>
                  </a:cubicBezTo>
                  <a:cubicBezTo>
                    <a:pt x="415" y="367"/>
                    <a:pt x="413" y="370"/>
                    <a:pt x="417" y="365"/>
                  </a:cubicBezTo>
                  <a:cubicBezTo>
                    <a:pt x="421" y="359"/>
                    <a:pt x="421" y="359"/>
                    <a:pt x="421" y="359"/>
                  </a:cubicBezTo>
                  <a:cubicBezTo>
                    <a:pt x="420" y="349"/>
                    <a:pt x="420" y="349"/>
                    <a:pt x="420" y="349"/>
                  </a:cubicBezTo>
                  <a:cubicBezTo>
                    <a:pt x="417" y="346"/>
                    <a:pt x="417" y="346"/>
                    <a:pt x="417" y="346"/>
                  </a:cubicBezTo>
                  <a:cubicBezTo>
                    <a:pt x="412" y="343"/>
                    <a:pt x="412" y="343"/>
                    <a:pt x="412" y="343"/>
                  </a:cubicBezTo>
                  <a:cubicBezTo>
                    <a:pt x="412" y="343"/>
                    <a:pt x="409" y="339"/>
                    <a:pt x="408" y="338"/>
                  </a:cubicBezTo>
                  <a:cubicBezTo>
                    <a:pt x="408" y="338"/>
                    <a:pt x="408" y="336"/>
                    <a:pt x="408" y="336"/>
                  </a:cubicBezTo>
                  <a:cubicBezTo>
                    <a:pt x="407" y="335"/>
                    <a:pt x="411" y="335"/>
                    <a:pt x="411" y="335"/>
                  </a:cubicBezTo>
                  <a:cubicBezTo>
                    <a:pt x="412" y="335"/>
                    <a:pt x="415" y="334"/>
                    <a:pt x="416" y="334"/>
                  </a:cubicBezTo>
                  <a:cubicBezTo>
                    <a:pt x="417" y="334"/>
                    <a:pt x="421" y="330"/>
                    <a:pt x="421" y="330"/>
                  </a:cubicBezTo>
                  <a:cubicBezTo>
                    <a:pt x="421" y="330"/>
                    <a:pt x="423" y="326"/>
                    <a:pt x="425" y="325"/>
                  </a:cubicBezTo>
                  <a:cubicBezTo>
                    <a:pt x="426" y="324"/>
                    <a:pt x="428" y="316"/>
                    <a:pt x="428" y="315"/>
                  </a:cubicBezTo>
                  <a:cubicBezTo>
                    <a:pt x="428" y="315"/>
                    <a:pt x="426" y="310"/>
                    <a:pt x="425" y="310"/>
                  </a:cubicBezTo>
                  <a:cubicBezTo>
                    <a:pt x="416" y="306"/>
                    <a:pt x="418" y="304"/>
                    <a:pt x="414" y="302"/>
                  </a:cubicBezTo>
                  <a:cubicBezTo>
                    <a:pt x="414" y="297"/>
                    <a:pt x="414" y="297"/>
                    <a:pt x="414" y="297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20" y="292"/>
                    <a:pt x="422" y="291"/>
                    <a:pt x="423" y="291"/>
                  </a:cubicBezTo>
                  <a:cubicBezTo>
                    <a:pt x="424" y="289"/>
                    <a:pt x="424" y="289"/>
                    <a:pt x="424" y="289"/>
                  </a:cubicBezTo>
                  <a:cubicBezTo>
                    <a:pt x="424" y="289"/>
                    <a:pt x="422" y="287"/>
                    <a:pt x="422" y="287"/>
                  </a:cubicBezTo>
                  <a:cubicBezTo>
                    <a:pt x="422" y="287"/>
                    <a:pt x="421" y="286"/>
                    <a:pt x="420" y="286"/>
                  </a:cubicBezTo>
                  <a:cubicBezTo>
                    <a:pt x="420" y="286"/>
                    <a:pt x="419" y="285"/>
                    <a:pt x="419" y="285"/>
                  </a:cubicBezTo>
                  <a:cubicBezTo>
                    <a:pt x="419" y="285"/>
                    <a:pt x="418" y="284"/>
                    <a:pt x="417" y="284"/>
                  </a:cubicBezTo>
                  <a:cubicBezTo>
                    <a:pt x="416" y="284"/>
                    <a:pt x="417" y="282"/>
                    <a:pt x="418" y="282"/>
                  </a:cubicBezTo>
                  <a:cubicBezTo>
                    <a:pt x="418" y="281"/>
                    <a:pt x="418" y="279"/>
                    <a:pt x="418" y="279"/>
                  </a:cubicBezTo>
                  <a:cubicBezTo>
                    <a:pt x="418" y="279"/>
                    <a:pt x="415" y="279"/>
                    <a:pt x="414" y="279"/>
                  </a:cubicBezTo>
                  <a:cubicBezTo>
                    <a:pt x="414" y="278"/>
                    <a:pt x="414" y="278"/>
                    <a:pt x="414" y="278"/>
                  </a:cubicBezTo>
                  <a:cubicBezTo>
                    <a:pt x="414" y="278"/>
                    <a:pt x="415" y="275"/>
                    <a:pt x="416" y="275"/>
                  </a:cubicBezTo>
                  <a:cubicBezTo>
                    <a:pt x="416" y="274"/>
                    <a:pt x="416" y="273"/>
                    <a:pt x="416" y="273"/>
                  </a:cubicBezTo>
                  <a:cubicBezTo>
                    <a:pt x="416" y="273"/>
                    <a:pt x="416" y="272"/>
                    <a:pt x="416" y="270"/>
                  </a:cubicBezTo>
                  <a:cubicBezTo>
                    <a:pt x="417" y="269"/>
                    <a:pt x="416" y="269"/>
                    <a:pt x="416" y="269"/>
                  </a:cubicBezTo>
                  <a:cubicBezTo>
                    <a:pt x="416" y="269"/>
                    <a:pt x="415" y="268"/>
                    <a:pt x="414" y="268"/>
                  </a:cubicBezTo>
                  <a:cubicBezTo>
                    <a:pt x="414" y="268"/>
                    <a:pt x="414" y="268"/>
                    <a:pt x="415" y="267"/>
                  </a:cubicBezTo>
                  <a:cubicBezTo>
                    <a:pt x="416" y="265"/>
                    <a:pt x="416" y="266"/>
                    <a:pt x="416" y="266"/>
                  </a:cubicBezTo>
                  <a:cubicBezTo>
                    <a:pt x="416" y="264"/>
                    <a:pt x="416" y="264"/>
                    <a:pt x="416" y="264"/>
                  </a:cubicBezTo>
                  <a:cubicBezTo>
                    <a:pt x="414" y="263"/>
                    <a:pt x="414" y="263"/>
                    <a:pt x="414" y="263"/>
                  </a:cubicBezTo>
                  <a:cubicBezTo>
                    <a:pt x="411" y="261"/>
                    <a:pt x="411" y="261"/>
                    <a:pt x="411" y="261"/>
                  </a:cubicBezTo>
                  <a:cubicBezTo>
                    <a:pt x="411" y="261"/>
                    <a:pt x="407" y="261"/>
                    <a:pt x="407" y="261"/>
                  </a:cubicBezTo>
                  <a:cubicBezTo>
                    <a:pt x="407" y="261"/>
                    <a:pt x="404" y="261"/>
                    <a:pt x="404" y="261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1" y="263"/>
                    <a:pt x="401" y="263"/>
                    <a:pt x="401" y="263"/>
                  </a:cubicBezTo>
                  <a:cubicBezTo>
                    <a:pt x="398" y="264"/>
                    <a:pt x="398" y="264"/>
                    <a:pt x="398" y="264"/>
                  </a:cubicBezTo>
                  <a:cubicBezTo>
                    <a:pt x="395" y="265"/>
                    <a:pt x="395" y="265"/>
                    <a:pt x="395" y="265"/>
                  </a:cubicBezTo>
                  <a:cubicBezTo>
                    <a:pt x="395" y="265"/>
                    <a:pt x="394" y="267"/>
                    <a:pt x="393" y="268"/>
                  </a:cubicBezTo>
                  <a:cubicBezTo>
                    <a:pt x="393" y="268"/>
                    <a:pt x="393" y="269"/>
                    <a:pt x="393" y="269"/>
                  </a:cubicBezTo>
                  <a:cubicBezTo>
                    <a:pt x="395" y="270"/>
                    <a:pt x="395" y="270"/>
                    <a:pt x="395" y="270"/>
                  </a:cubicBezTo>
                  <a:cubicBezTo>
                    <a:pt x="395" y="272"/>
                    <a:pt x="395" y="272"/>
                    <a:pt x="395" y="272"/>
                  </a:cubicBezTo>
                  <a:cubicBezTo>
                    <a:pt x="396" y="272"/>
                    <a:pt x="396" y="272"/>
                    <a:pt x="396" y="272"/>
                  </a:cubicBezTo>
                  <a:cubicBezTo>
                    <a:pt x="395" y="274"/>
                    <a:pt x="395" y="274"/>
                    <a:pt x="395" y="274"/>
                  </a:cubicBezTo>
                  <a:cubicBezTo>
                    <a:pt x="395" y="274"/>
                    <a:pt x="394" y="274"/>
                    <a:pt x="393" y="275"/>
                  </a:cubicBezTo>
                  <a:cubicBezTo>
                    <a:pt x="392" y="276"/>
                    <a:pt x="392" y="277"/>
                    <a:pt x="392" y="277"/>
                  </a:cubicBezTo>
                  <a:cubicBezTo>
                    <a:pt x="389" y="278"/>
                    <a:pt x="389" y="278"/>
                    <a:pt x="389" y="278"/>
                  </a:cubicBezTo>
                  <a:cubicBezTo>
                    <a:pt x="387" y="277"/>
                    <a:pt x="387" y="277"/>
                    <a:pt x="387" y="277"/>
                  </a:cubicBezTo>
                  <a:cubicBezTo>
                    <a:pt x="385" y="278"/>
                    <a:pt x="385" y="278"/>
                    <a:pt x="385" y="278"/>
                  </a:cubicBezTo>
                  <a:cubicBezTo>
                    <a:pt x="384" y="278"/>
                    <a:pt x="384" y="278"/>
                    <a:pt x="384" y="278"/>
                  </a:cubicBezTo>
                  <a:cubicBezTo>
                    <a:pt x="384" y="276"/>
                    <a:pt x="384" y="276"/>
                    <a:pt x="384" y="276"/>
                  </a:cubicBezTo>
                  <a:cubicBezTo>
                    <a:pt x="383" y="275"/>
                    <a:pt x="383" y="275"/>
                    <a:pt x="383" y="275"/>
                  </a:cubicBezTo>
                  <a:cubicBezTo>
                    <a:pt x="384" y="274"/>
                    <a:pt x="384" y="274"/>
                    <a:pt x="384" y="274"/>
                  </a:cubicBezTo>
                  <a:cubicBezTo>
                    <a:pt x="384" y="274"/>
                    <a:pt x="385" y="273"/>
                    <a:pt x="385" y="273"/>
                  </a:cubicBezTo>
                  <a:cubicBezTo>
                    <a:pt x="386" y="273"/>
                    <a:pt x="387" y="272"/>
                    <a:pt x="387" y="272"/>
                  </a:cubicBezTo>
                  <a:cubicBezTo>
                    <a:pt x="389" y="272"/>
                    <a:pt x="389" y="272"/>
                    <a:pt x="389" y="272"/>
                  </a:cubicBezTo>
                  <a:cubicBezTo>
                    <a:pt x="389" y="270"/>
                    <a:pt x="389" y="270"/>
                    <a:pt x="389" y="270"/>
                  </a:cubicBezTo>
                  <a:cubicBezTo>
                    <a:pt x="390" y="268"/>
                    <a:pt x="390" y="268"/>
                    <a:pt x="390" y="268"/>
                  </a:cubicBezTo>
                  <a:cubicBezTo>
                    <a:pt x="390" y="265"/>
                    <a:pt x="390" y="265"/>
                    <a:pt x="390" y="265"/>
                  </a:cubicBezTo>
                  <a:cubicBezTo>
                    <a:pt x="389" y="264"/>
                    <a:pt x="389" y="264"/>
                    <a:pt x="389" y="264"/>
                  </a:cubicBezTo>
                  <a:cubicBezTo>
                    <a:pt x="388" y="263"/>
                    <a:pt x="388" y="263"/>
                    <a:pt x="388" y="263"/>
                  </a:cubicBezTo>
                  <a:cubicBezTo>
                    <a:pt x="388" y="262"/>
                    <a:pt x="388" y="262"/>
                    <a:pt x="388" y="262"/>
                  </a:cubicBezTo>
                  <a:cubicBezTo>
                    <a:pt x="388" y="260"/>
                    <a:pt x="388" y="260"/>
                    <a:pt x="388" y="260"/>
                  </a:cubicBezTo>
                  <a:cubicBezTo>
                    <a:pt x="389" y="259"/>
                    <a:pt x="389" y="259"/>
                    <a:pt x="389" y="259"/>
                  </a:cubicBezTo>
                  <a:cubicBezTo>
                    <a:pt x="389" y="259"/>
                    <a:pt x="390" y="258"/>
                    <a:pt x="390" y="257"/>
                  </a:cubicBezTo>
                  <a:cubicBezTo>
                    <a:pt x="390" y="257"/>
                    <a:pt x="390" y="255"/>
                    <a:pt x="390" y="255"/>
                  </a:cubicBezTo>
                  <a:cubicBezTo>
                    <a:pt x="390" y="255"/>
                    <a:pt x="390" y="254"/>
                    <a:pt x="390" y="254"/>
                  </a:cubicBezTo>
                  <a:cubicBezTo>
                    <a:pt x="394" y="250"/>
                    <a:pt x="394" y="250"/>
                    <a:pt x="394" y="250"/>
                  </a:cubicBezTo>
                  <a:cubicBezTo>
                    <a:pt x="396" y="248"/>
                    <a:pt x="396" y="248"/>
                    <a:pt x="396" y="248"/>
                  </a:cubicBezTo>
                  <a:cubicBezTo>
                    <a:pt x="396" y="248"/>
                    <a:pt x="398" y="248"/>
                    <a:pt x="398" y="247"/>
                  </a:cubicBezTo>
                  <a:cubicBezTo>
                    <a:pt x="398" y="247"/>
                    <a:pt x="400" y="247"/>
                    <a:pt x="400" y="247"/>
                  </a:cubicBezTo>
                  <a:cubicBezTo>
                    <a:pt x="400" y="247"/>
                    <a:pt x="401" y="246"/>
                    <a:pt x="401" y="246"/>
                  </a:cubicBezTo>
                  <a:cubicBezTo>
                    <a:pt x="402" y="245"/>
                    <a:pt x="402" y="244"/>
                    <a:pt x="402" y="244"/>
                  </a:cubicBezTo>
                  <a:cubicBezTo>
                    <a:pt x="402" y="244"/>
                    <a:pt x="402" y="243"/>
                    <a:pt x="402" y="243"/>
                  </a:cubicBezTo>
                  <a:cubicBezTo>
                    <a:pt x="402" y="243"/>
                    <a:pt x="402" y="242"/>
                    <a:pt x="402" y="242"/>
                  </a:cubicBezTo>
                  <a:cubicBezTo>
                    <a:pt x="402" y="242"/>
                    <a:pt x="402" y="241"/>
                    <a:pt x="402" y="241"/>
                  </a:cubicBezTo>
                  <a:cubicBezTo>
                    <a:pt x="402" y="240"/>
                    <a:pt x="403" y="240"/>
                    <a:pt x="403" y="240"/>
                  </a:cubicBezTo>
                  <a:cubicBezTo>
                    <a:pt x="403" y="238"/>
                    <a:pt x="403" y="238"/>
                    <a:pt x="403" y="238"/>
                  </a:cubicBezTo>
                  <a:cubicBezTo>
                    <a:pt x="403" y="238"/>
                    <a:pt x="402" y="237"/>
                    <a:pt x="402" y="236"/>
                  </a:cubicBezTo>
                  <a:cubicBezTo>
                    <a:pt x="402" y="236"/>
                    <a:pt x="402" y="236"/>
                    <a:pt x="402" y="235"/>
                  </a:cubicBezTo>
                  <a:cubicBezTo>
                    <a:pt x="403" y="234"/>
                    <a:pt x="404" y="234"/>
                    <a:pt x="404" y="234"/>
                  </a:cubicBezTo>
                  <a:cubicBezTo>
                    <a:pt x="406" y="234"/>
                    <a:pt x="406" y="234"/>
                    <a:pt x="406" y="234"/>
                  </a:cubicBezTo>
                  <a:cubicBezTo>
                    <a:pt x="406" y="234"/>
                    <a:pt x="407" y="233"/>
                    <a:pt x="408" y="233"/>
                  </a:cubicBezTo>
                  <a:cubicBezTo>
                    <a:pt x="408" y="233"/>
                    <a:pt x="409" y="232"/>
                    <a:pt x="409" y="232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1" y="230"/>
                    <a:pt x="411" y="230"/>
                    <a:pt x="411" y="230"/>
                  </a:cubicBezTo>
                  <a:cubicBezTo>
                    <a:pt x="412" y="229"/>
                    <a:pt x="412" y="229"/>
                    <a:pt x="412" y="229"/>
                  </a:cubicBezTo>
                  <a:cubicBezTo>
                    <a:pt x="412" y="227"/>
                    <a:pt x="412" y="227"/>
                    <a:pt x="412" y="227"/>
                  </a:cubicBezTo>
                  <a:cubicBezTo>
                    <a:pt x="414" y="226"/>
                    <a:pt x="414" y="226"/>
                    <a:pt x="414" y="226"/>
                  </a:cubicBezTo>
                  <a:cubicBezTo>
                    <a:pt x="414" y="225"/>
                    <a:pt x="414" y="225"/>
                    <a:pt x="414" y="225"/>
                  </a:cubicBezTo>
                  <a:cubicBezTo>
                    <a:pt x="415" y="224"/>
                    <a:pt x="415" y="224"/>
                    <a:pt x="415" y="224"/>
                  </a:cubicBezTo>
                  <a:cubicBezTo>
                    <a:pt x="416" y="224"/>
                    <a:pt x="416" y="224"/>
                    <a:pt x="416" y="224"/>
                  </a:cubicBezTo>
                  <a:cubicBezTo>
                    <a:pt x="418" y="222"/>
                    <a:pt x="418" y="222"/>
                    <a:pt x="418" y="222"/>
                  </a:cubicBezTo>
                  <a:cubicBezTo>
                    <a:pt x="420" y="221"/>
                    <a:pt x="420" y="221"/>
                    <a:pt x="420" y="221"/>
                  </a:cubicBezTo>
                  <a:cubicBezTo>
                    <a:pt x="420" y="221"/>
                    <a:pt x="421" y="219"/>
                    <a:pt x="421" y="218"/>
                  </a:cubicBezTo>
                  <a:cubicBezTo>
                    <a:pt x="421" y="217"/>
                    <a:pt x="421" y="217"/>
                    <a:pt x="422" y="216"/>
                  </a:cubicBezTo>
                  <a:cubicBezTo>
                    <a:pt x="422" y="216"/>
                    <a:pt x="423" y="216"/>
                    <a:pt x="424" y="215"/>
                  </a:cubicBezTo>
                  <a:cubicBezTo>
                    <a:pt x="424" y="215"/>
                    <a:pt x="424" y="214"/>
                    <a:pt x="424" y="214"/>
                  </a:cubicBezTo>
                  <a:cubicBezTo>
                    <a:pt x="425" y="214"/>
                    <a:pt x="425" y="214"/>
                    <a:pt x="425" y="214"/>
                  </a:cubicBezTo>
                  <a:cubicBezTo>
                    <a:pt x="425" y="212"/>
                    <a:pt x="425" y="212"/>
                    <a:pt x="425" y="212"/>
                  </a:cubicBezTo>
                  <a:cubicBezTo>
                    <a:pt x="425" y="211"/>
                    <a:pt x="425" y="211"/>
                    <a:pt x="425" y="211"/>
                  </a:cubicBezTo>
                  <a:cubicBezTo>
                    <a:pt x="425" y="211"/>
                    <a:pt x="423" y="212"/>
                    <a:pt x="423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2"/>
                    <a:pt x="420" y="212"/>
                    <a:pt x="419" y="212"/>
                  </a:cubicBezTo>
                  <a:cubicBezTo>
                    <a:pt x="418" y="211"/>
                    <a:pt x="419" y="211"/>
                    <a:pt x="419" y="211"/>
                  </a:cubicBezTo>
                  <a:cubicBezTo>
                    <a:pt x="419" y="211"/>
                    <a:pt x="420" y="211"/>
                    <a:pt x="420" y="210"/>
                  </a:cubicBezTo>
                  <a:cubicBezTo>
                    <a:pt x="420" y="210"/>
                    <a:pt x="421" y="208"/>
                    <a:pt x="421" y="208"/>
                  </a:cubicBezTo>
                  <a:cubicBezTo>
                    <a:pt x="422" y="208"/>
                    <a:pt x="422" y="208"/>
                    <a:pt x="422" y="208"/>
                  </a:cubicBezTo>
                  <a:cubicBezTo>
                    <a:pt x="423" y="207"/>
                    <a:pt x="423" y="207"/>
                    <a:pt x="423" y="207"/>
                  </a:cubicBezTo>
                  <a:cubicBezTo>
                    <a:pt x="423" y="207"/>
                    <a:pt x="424" y="207"/>
                    <a:pt x="424" y="207"/>
                  </a:cubicBezTo>
                  <a:cubicBezTo>
                    <a:pt x="424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5" y="205"/>
                    <a:pt x="425" y="205"/>
                    <a:pt x="425" y="205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9" y="204"/>
                    <a:pt x="429" y="204"/>
                    <a:pt x="429" y="204"/>
                  </a:cubicBezTo>
                  <a:cubicBezTo>
                    <a:pt x="429" y="204"/>
                    <a:pt x="430" y="206"/>
                    <a:pt x="430" y="206"/>
                  </a:cubicBezTo>
                  <a:cubicBezTo>
                    <a:pt x="430" y="207"/>
                    <a:pt x="430" y="208"/>
                    <a:pt x="431" y="208"/>
                  </a:cubicBezTo>
                  <a:cubicBezTo>
                    <a:pt x="431" y="208"/>
                    <a:pt x="433" y="209"/>
                    <a:pt x="433" y="209"/>
                  </a:cubicBezTo>
                  <a:cubicBezTo>
                    <a:pt x="433" y="209"/>
                    <a:pt x="433" y="208"/>
                    <a:pt x="434" y="208"/>
                  </a:cubicBezTo>
                  <a:cubicBezTo>
                    <a:pt x="434" y="208"/>
                    <a:pt x="435" y="208"/>
                    <a:pt x="435" y="208"/>
                  </a:cubicBezTo>
                  <a:cubicBezTo>
                    <a:pt x="436" y="208"/>
                    <a:pt x="437" y="208"/>
                    <a:pt x="437" y="208"/>
                  </a:cubicBezTo>
                  <a:cubicBezTo>
                    <a:pt x="437" y="208"/>
                    <a:pt x="438" y="208"/>
                    <a:pt x="439" y="208"/>
                  </a:cubicBezTo>
                  <a:cubicBezTo>
                    <a:pt x="439" y="207"/>
                    <a:pt x="439" y="207"/>
                    <a:pt x="439" y="207"/>
                  </a:cubicBezTo>
                  <a:cubicBezTo>
                    <a:pt x="439" y="207"/>
                    <a:pt x="439" y="206"/>
                    <a:pt x="439" y="206"/>
                  </a:cubicBezTo>
                  <a:cubicBezTo>
                    <a:pt x="439" y="206"/>
                    <a:pt x="440" y="204"/>
                    <a:pt x="440" y="204"/>
                  </a:cubicBezTo>
                  <a:cubicBezTo>
                    <a:pt x="440" y="204"/>
                    <a:pt x="441" y="204"/>
                    <a:pt x="441" y="204"/>
                  </a:cubicBezTo>
                  <a:cubicBezTo>
                    <a:pt x="441" y="204"/>
                    <a:pt x="442" y="204"/>
                    <a:pt x="442" y="204"/>
                  </a:cubicBezTo>
                  <a:cubicBezTo>
                    <a:pt x="442" y="204"/>
                    <a:pt x="442" y="203"/>
                    <a:pt x="442" y="203"/>
                  </a:cubicBezTo>
                  <a:cubicBezTo>
                    <a:pt x="442" y="203"/>
                    <a:pt x="442" y="202"/>
                    <a:pt x="442" y="202"/>
                  </a:cubicBezTo>
                  <a:cubicBezTo>
                    <a:pt x="442" y="202"/>
                    <a:pt x="443" y="202"/>
                    <a:pt x="443" y="202"/>
                  </a:cubicBezTo>
                  <a:cubicBezTo>
                    <a:pt x="443" y="200"/>
                    <a:pt x="443" y="200"/>
                    <a:pt x="443" y="200"/>
                  </a:cubicBezTo>
                  <a:cubicBezTo>
                    <a:pt x="443" y="200"/>
                    <a:pt x="445" y="200"/>
                    <a:pt x="445" y="200"/>
                  </a:cubicBezTo>
                  <a:cubicBezTo>
                    <a:pt x="446" y="200"/>
                    <a:pt x="445" y="200"/>
                    <a:pt x="445" y="200"/>
                  </a:cubicBezTo>
                  <a:cubicBezTo>
                    <a:pt x="448" y="199"/>
                    <a:pt x="448" y="199"/>
                    <a:pt x="448" y="199"/>
                  </a:cubicBezTo>
                  <a:cubicBezTo>
                    <a:pt x="448" y="199"/>
                    <a:pt x="448" y="199"/>
                    <a:pt x="448" y="200"/>
                  </a:cubicBezTo>
                  <a:cubicBezTo>
                    <a:pt x="446" y="197"/>
                    <a:pt x="443" y="193"/>
                    <a:pt x="443" y="193"/>
                  </a:cubicBezTo>
                  <a:cubicBezTo>
                    <a:pt x="445" y="189"/>
                    <a:pt x="445" y="189"/>
                    <a:pt x="445" y="189"/>
                  </a:cubicBezTo>
                  <a:cubicBezTo>
                    <a:pt x="445" y="189"/>
                    <a:pt x="446" y="182"/>
                    <a:pt x="446" y="180"/>
                  </a:cubicBezTo>
                  <a:cubicBezTo>
                    <a:pt x="446" y="179"/>
                    <a:pt x="446" y="173"/>
                    <a:pt x="446" y="173"/>
                  </a:cubicBezTo>
                  <a:cubicBezTo>
                    <a:pt x="446" y="173"/>
                    <a:pt x="442" y="172"/>
                    <a:pt x="445" y="169"/>
                  </a:cubicBezTo>
                  <a:cubicBezTo>
                    <a:pt x="448" y="165"/>
                    <a:pt x="451" y="160"/>
                    <a:pt x="451" y="16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1" y="150"/>
                    <a:pt x="448" y="147"/>
                    <a:pt x="452" y="145"/>
                  </a:cubicBezTo>
                  <a:cubicBezTo>
                    <a:pt x="456" y="142"/>
                    <a:pt x="463" y="133"/>
                    <a:pt x="463" y="133"/>
                  </a:cubicBezTo>
                  <a:cubicBezTo>
                    <a:pt x="470" y="125"/>
                    <a:pt x="470" y="125"/>
                    <a:pt x="470" y="125"/>
                  </a:cubicBezTo>
                  <a:cubicBezTo>
                    <a:pt x="458" y="122"/>
                    <a:pt x="458" y="122"/>
                    <a:pt x="458" y="122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6" y="118"/>
                    <a:pt x="446" y="118"/>
                    <a:pt x="446" y="118"/>
                  </a:cubicBezTo>
                  <a:cubicBezTo>
                    <a:pt x="443" y="113"/>
                    <a:pt x="443" y="113"/>
                    <a:pt x="443" y="113"/>
                  </a:cubicBezTo>
                  <a:cubicBezTo>
                    <a:pt x="440" y="115"/>
                    <a:pt x="440" y="115"/>
                    <a:pt x="440" y="115"/>
                  </a:cubicBezTo>
                  <a:cubicBezTo>
                    <a:pt x="437" y="117"/>
                    <a:pt x="437" y="117"/>
                    <a:pt x="437" y="117"/>
                  </a:cubicBezTo>
                  <a:cubicBezTo>
                    <a:pt x="430" y="116"/>
                    <a:pt x="430" y="116"/>
                    <a:pt x="430" y="116"/>
                  </a:cubicBezTo>
                  <a:cubicBezTo>
                    <a:pt x="425" y="111"/>
                    <a:pt x="425" y="111"/>
                    <a:pt x="425" y="111"/>
                  </a:cubicBezTo>
                  <a:cubicBezTo>
                    <a:pt x="421" y="114"/>
                    <a:pt x="421" y="114"/>
                    <a:pt x="421" y="114"/>
                  </a:cubicBezTo>
                  <a:cubicBezTo>
                    <a:pt x="417" y="111"/>
                    <a:pt x="417" y="111"/>
                    <a:pt x="417" y="111"/>
                  </a:cubicBezTo>
                  <a:cubicBezTo>
                    <a:pt x="414" y="106"/>
                    <a:pt x="414" y="106"/>
                    <a:pt x="414" y="106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406" y="97"/>
                    <a:pt x="406" y="97"/>
                    <a:pt x="406" y="97"/>
                  </a:cubicBezTo>
                  <a:cubicBezTo>
                    <a:pt x="406" y="98"/>
                    <a:pt x="405" y="98"/>
                    <a:pt x="405" y="98"/>
                  </a:cubicBezTo>
                  <a:cubicBezTo>
                    <a:pt x="405" y="98"/>
                    <a:pt x="402" y="97"/>
                    <a:pt x="402" y="97"/>
                  </a:cubicBezTo>
                  <a:cubicBezTo>
                    <a:pt x="402" y="95"/>
                    <a:pt x="402" y="95"/>
                    <a:pt x="402" y="95"/>
                  </a:cubicBezTo>
                  <a:cubicBezTo>
                    <a:pt x="401" y="94"/>
                    <a:pt x="401" y="94"/>
                    <a:pt x="401" y="94"/>
                  </a:cubicBezTo>
                  <a:cubicBezTo>
                    <a:pt x="399" y="94"/>
                    <a:pt x="399" y="94"/>
                    <a:pt x="399" y="94"/>
                  </a:cubicBezTo>
                  <a:cubicBezTo>
                    <a:pt x="397" y="95"/>
                    <a:pt x="397" y="95"/>
                    <a:pt x="397" y="95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3" y="97"/>
                    <a:pt x="393" y="97"/>
                  </a:cubicBezTo>
                  <a:cubicBezTo>
                    <a:pt x="391" y="97"/>
                    <a:pt x="391" y="97"/>
                    <a:pt x="391" y="97"/>
                  </a:cubicBezTo>
                  <a:cubicBezTo>
                    <a:pt x="391" y="96"/>
                    <a:pt x="391" y="96"/>
                    <a:pt x="391" y="96"/>
                  </a:cubicBezTo>
                  <a:cubicBezTo>
                    <a:pt x="391" y="95"/>
                    <a:pt x="391" y="95"/>
                    <a:pt x="391" y="95"/>
                  </a:cubicBezTo>
                  <a:cubicBezTo>
                    <a:pt x="389" y="94"/>
                    <a:pt x="389" y="94"/>
                    <a:pt x="389" y="94"/>
                  </a:cubicBezTo>
                  <a:cubicBezTo>
                    <a:pt x="388" y="94"/>
                    <a:pt x="388" y="94"/>
                    <a:pt x="388" y="94"/>
                  </a:cubicBezTo>
                  <a:cubicBezTo>
                    <a:pt x="388" y="94"/>
                    <a:pt x="387" y="93"/>
                    <a:pt x="387" y="93"/>
                  </a:cubicBezTo>
                  <a:cubicBezTo>
                    <a:pt x="386" y="93"/>
                    <a:pt x="386" y="92"/>
                    <a:pt x="386" y="92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87" y="91"/>
                    <a:pt x="387" y="91"/>
                    <a:pt x="387" y="91"/>
                  </a:cubicBezTo>
                  <a:cubicBezTo>
                    <a:pt x="387" y="91"/>
                    <a:pt x="387" y="90"/>
                    <a:pt x="387" y="90"/>
                  </a:cubicBezTo>
                  <a:cubicBezTo>
                    <a:pt x="387" y="90"/>
                    <a:pt x="387" y="90"/>
                    <a:pt x="387" y="90"/>
                  </a:cubicBezTo>
                  <a:cubicBezTo>
                    <a:pt x="387" y="90"/>
                    <a:pt x="386" y="90"/>
                    <a:pt x="386" y="90"/>
                  </a:cubicBezTo>
                  <a:cubicBezTo>
                    <a:pt x="384" y="90"/>
                    <a:pt x="384" y="90"/>
                    <a:pt x="384" y="90"/>
                  </a:cubicBezTo>
                  <a:cubicBezTo>
                    <a:pt x="383" y="91"/>
                    <a:pt x="383" y="91"/>
                    <a:pt x="383" y="91"/>
                  </a:cubicBezTo>
                  <a:cubicBezTo>
                    <a:pt x="381" y="91"/>
                    <a:pt x="381" y="91"/>
                    <a:pt x="381" y="91"/>
                  </a:cubicBezTo>
                  <a:cubicBezTo>
                    <a:pt x="379" y="92"/>
                    <a:pt x="379" y="92"/>
                    <a:pt x="379" y="92"/>
                  </a:cubicBezTo>
                  <a:cubicBezTo>
                    <a:pt x="376" y="92"/>
                    <a:pt x="376" y="92"/>
                    <a:pt x="376" y="92"/>
                  </a:cubicBezTo>
                  <a:cubicBezTo>
                    <a:pt x="375" y="90"/>
                    <a:pt x="375" y="90"/>
                    <a:pt x="375" y="90"/>
                  </a:cubicBezTo>
                  <a:cubicBezTo>
                    <a:pt x="374" y="88"/>
                    <a:pt x="374" y="88"/>
                    <a:pt x="374" y="88"/>
                  </a:cubicBezTo>
                  <a:cubicBezTo>
                    <a:pt x="373" y="87"/>
                    <a:pt x="373" y="87"/>
                    <a:pt x="373" y="87"/>
                  </a:cubicBezTo>
                  <a:cubicBezTo>
                    <a:pt x="372" y="87"/>
                    <a:pt x="372" y="87"/>
                    <a:pt x="372" y="87"/>
                  </a:cubicBezTo>
                  <a:cubicBezTo>
                    <a:pt x="369" y="86"/>
                    <a:pt x="369" y="86"/>
                    <a:pt x="369" y="86"/>
                  </a:cubicBezTo>
                  <a:cubicBezTo>
                    <a:pt x="370" y="84"/>
                    <a:pt x="370" y="84"/>
                    <a:pt x="370" y="84"/>
                  </a:cubicBezTo>
                  <a:cubicBezTo>
                    <a:pt x="370" y="84"/>
                    <a:pt x="369" y="82"/>
                    <a:pt x="369" y="82"/>
                  </a:cubicBezTo>
                  <a:cubicBezTo>
                    <a:pt x="368" y="82"/>
                    <a:pt x="367" y="82"/>
                    <a:pt x="367" y="82"/>
                  </a:cubicBezTo>
                  <a:cubicBezTo>
                    <a:pt x="365" y="80"/>
                    <a:pt x="365" y="80"/>
                    <a:pt x="365" y="80"/>
                  </a:cubicBezTo>
                  <a:cubicBezTo>
                    <a:pt x="365" y="80"/>
                    <a:pt x="365" y="79"/>
                    <a:pt x="364" y="78"/>
                  </a:cubicBezTo>
                  <a:cubicBezTo>
                    <a:pt x="363" y="78"/>
                    <a:pt x="363" y="77"/>
                    <a:pt x="362" y="77"/>
                  </a:cubicBezTo>
                  <a:cubicBezTo>
                    <a:pt x="361" y="77"/>
                    <a:pt x="359" y="77"/>
                    <a:pt x="359" y="77"/>
                  </a:cubicBezTo>
                  <a:cubicBezTo>
                    <a:pt x="359" y="77"/>
                    <a:pt x="358" y="75"/>
                    <a:pt x="357" y="75"/>
                  </a:cubicBezTo>
                  <a:cubicBezTo>
                    <a:pt x="357" y="75"/>
                    <a:pt x="353" y="75"/>
                    <a:pt x="353" y="75"/>
                  </a:cubicBezTo>
                  <a:cubicBezTo>
                    <a:pt x="353" y="75"/>
                    <a:pt x="354" y="72"/>
                    <a:pt x="354" y="72"/>
                  </a:cubicBezTo>
                  <a:cubicBezTo>
                    <a:pt x="354" y="71"/>
                    <a:pt x="354" y="68"/>
                    <a:pt x="354" y="68"/>
                  </a:cubicBezTo>
                  <a:cubicBezTo>
                    <a:pt x="354" y="67"/>
                    <a:pt x="354" y="67"/>
                    <a:pt x="354" y="67"/>
                  </a:cubicBezTo>
                  <a:cubicBezTo>
                    <a:pt x="354" y="67"/>
                    <a:pt x="353" y="66"/>
                    <a:pt x="354" y="64"/>
                  </a:cubicBezTo>
                  <a:cubicBezTo>
                    <a:pt x="355" y="62"/>
                    <a:pt x="354" y="63"/>
                    <a:pt x="355" y="61"/>
                  </a:cubicBezTo>
                  <a:cubicBezTo>
                    <a:pt x="356" y="58"/>
                    <a:pt x="356" y="57"/>
                    <a:pt x="356" y="57"/>
                  </a:cubicBezTo>
                  <a:cubicBezTo>
                    <a:pt x="354" y="56"/>
                    <a:pt x="354" y="56"/>
                    <a:pt x="354" y="56"/>
                  </a:cubicBezTo>
                  <a:cubicBezTo>
                    <a:pt x="354" y="56"/>
                    <a:pt x="353" y="55"/>
                    <a:pt x="352" y="56"/>
                  </a:cubicBezTo>
                  <a:cubicBezTo>
                    <a:pt x="352" y="58"/>
                    <a:pt x="351" y="58"/>
                    <a:pt x="351" y="58"/>
                  </a:cubicBezTo>
                  <a:cubicBezTo>
                    <a:pt x="349" y="61"/>
                    <a:pt x="349" y="61"/>
                    <a:pt x="349" y="61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349" y="64"/>
                    <a:pt x="350" y="65"/>
                    <a:pt x="347" y="65"/>
                  </a:cubicBezTo>
                  <a:cubicBezTo>
                    <a:pt x="345" y="65"/>
                    <a:pt x="343" y="65"/>
                    <a:pt x="343" y="65"/>
                  </a:cubicBezTo>
                  <a:cubicBezTo>
                    <a:pt x="343" y="65"/>
                    <a:pt x="345" y="67"/>
                    <a:pt x="342" y="67"/>
                  </a:cubicBezTo>
                  <a:cubicBezTo>
                    <a:pt x="340" y="67"/>
                    <a:pt x="337" y="67"/>
                    <a:pt x="337" y="67"/>
                  </a:cubicBezTo>
                  <a:cubicBezTo>
                    <a:pt x="335" y="65"/>
                    <a:pt x="335" y="65"/>
                    <a:pt x="335" y="65"/>
                  </a:cubicBezTo>
                  <a:cubicBezTo>
                    <a:pt x="331" y="66"/>
                    <a:pt x="331" y="66"/>
                    <a:pt x="331" y="66"/>
                  </a:cubicBezTo>
                  <a:cubicBezTo>
                    <a:pt x="331" y="66"/>
                    <a:pt x="331" y="65"/>
                    <a:pt x="331" y="63"/>
                  </a:cubicBezTo>
                  <a:cubicBezTo>
                    <a:pt x="331" y="62"/>
                    <a:pt x="330" y="60"/>
                    <a:pt x="331" y="60"/>
                  </a:cubicBezTo>
                  <a:cubicBezTo>
                    <a:pt x="332" y="60"/>
                    <a:pt x="333" y="59"/>
                    <a:pt x="333" y="59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1" y="56"/>
                    <a:pt x="331" y="55"/>
                  </a:cubicBezTo>
                  <a:cubicBezTo>
                    <a:pt x="331" y="54"/>
                    <a:pt x="332" y="52"/>
                    <a:pt x="332" y="52"/>
                  </a:cubicBezTo>
                  <a:cubicBezTo>
                    <a:pt x="333" y="51"/>
                    <a:pt x="333" y="49"/>
                    <a:pt x="333" y="49"/>
                  </a:cubicBezTo>
                  <a:cubicBezTo>
                    <a:pt x="332" y="49"/>
                    <a:pt x="332" y="49"/>
                    <a:pt x="332" y="49"/>
                  </a:cubicBezTo>
                  <a:cubicBezTo>
                    <a:pt x="332" y="49"/>
                    <a:pt x="330" y="50"/>
                    <a:pt x="330" y="48"/>
                  </a:cubicBezTo>
                  <a:cubicBezTo>
                    <a:pt x="330" y="47"/>
                    <a:pt x="329" y="45"/>
                    <a:pt x="329" y="45"/>
                  </a:cubicBezTo>
                  <a:cubicBezTo>
                    <a:pt x="329" y="45"/>
                    <a:pt x="327" y="44"/>
                    <a:pt x="327" y="44"/>
                  </a:cubicBezTo>
                  <a:cubicBezTo>
                    <a:pt x="326" y="44"/>
                    <a:pt x="326" y="44"/>
                    <a:pt x="325" y="45"/>
                  </a:cubicBezTo>
                  <a:cubicBezTo>
                    <a:pt x="325" y="45"/>
                    <a:pt x="322" y="44"/>
                    <a:pt x="322" y="44"/>
                  </a:cubicBezTo>
                  <a:cubicBezTo>
                    <a:pt x="322" y="44"/>
                    <a:pt x="319" y="44"/>
                    <a:pt x="319" y="44"/>
                  </a:cubicBezTo>
                  <a:cubicBezTo>
                    <a:pt x="318" y="44"/>
                    <a:pt x="317" y="46"/>
                    <a:pt x="317" y="46"/>
                  </a:cubicBezTo>
                  <a:cubicBezTo>
                    <a:pt x="315" y="43"/>
                    <a:pt x="315" y="43"/>
                    <a:pt x="315" y="43"/>
                  </a:cubicBezTo>
                  <a:cubicBezTo>
                    <a:pt x="316" y="40"/>
                    <a:pt x="316" y="40"/>
                    <a:pt x="316" y="40"/>
                  </a:cubicBezTo>
                  <a:cubicBezTo>
                    <a:pt x="316" y="40"/>
                    <a:pt x="314" y="38"/>
                    <a:pt x="314" y="37"/>
                  </a:cubicBezTo>
                  <a:cubicBezTo>
                    <a:pt x="314" y="37"/>
                    <a:pt x="313" y="35"/>
                    <a:pt x="313" y="35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0" y="34"/>
                    <a:pt x="310" y="34"/>
                    <a:pt x="310" y="34"/>
                  </a:cubicBezTo>
                  <a:cubicBezTo>
                    <a:pt x="310" y="34"/>
                    <a:pt x="308" y="34"/>
                    <a:pt x="307" y="34"/>
                  </a:cubicBezTo>
                  <a:cubicBezTo>
                    <a:pt x="306" y="34"/>
                    <a:pt x="306" y="34"/>
                    <a:pt x="305" y="34"/>
                  </a:cubicBezTo>
                  <a:cubicBezTo>
                    <a:pt x="305" y="34"/>
                    <a:pt x="303" y="32"/>
                    <a:pt x="303" y="32"/>
                  </a:cubicBezTo>
                  <a:cubicBezTo>
                    <a:pt x="303" y="31"/>
                    <a:pt x="303" y="30"/>
                    <a:pt x="303" y="29"/>
                  </a:cubicBezTo>
                  <a:cubicBezTo>
                    <a:pt x="302" y="28"/>
                    <a:pt x="301" y="26"/>
                    <a:pt x="301" y="25"/>
                  </a:cubicBezTo>
                  <a:cubicBezTo>
                    <a:pt x="301" y="25"/>
                    <a:pt x="302" y="23"/>
                    <a:pt x="302" y="23"/>
                  </a:cubicBezTo>
                  <a:cubicBezTo>
                    <a:pt x="301" y="22"/>
                    <a:pt x="299" y="20"/>
                    <a:pt x="299" y="20"/>
                  </a:cubicBezTo>
                  <a:cubicBezTo>
                    <a:pt x="298" y="18"/>
                    <a:pt x="298" y="18"/>
                    <a:pt x="298" y="18"/>
                  </a:cubicBezTo>
                  <a:cubicBezTo>
                    <a:pt x="298" y="18"/>
                    <a:pt x="295" y="20"/>
                    <a:pt x="294" y="20"/>
                  </a:cubicBezTo>
                  <a:cubicBezTo>
                    <a:pt x="293" y="20"/>
                    <a:pt x="291" y="19"/>
                    <a:pt x="291" y="20"/>
                  </a:cubicBezTo>
                  <a:cubicBezTo>
                    <a:pt x="291" y="20"/>
                    <a:pt x="292" y="22"/>
                    <a:pt x="291" y="22"/>
                  </a:cubicBezTo>
                  <a:cubicBezTo>
                    <a:pt x="290" y="22"/>
                    <a:pt x="288" y="22"/>
                    <a:pt x="287" y="21"/>
                  </a:cubicBezTo>
                  <a:cubicBezTo>
                    <a:pt x="286" y="20"/>
                    <a:pt x="286" y="19"/>
                    <a:pt x="286" y="18"/>
                  </a:cubicBezTo>
                  <a:cubicBezTo>
                    <a:pt x="285" y="18"/>
                    <a:pt x="285" y="16"/>
                    <a:pt x="284" y="16"/>
                  </a:cubicBezTo>
                  <a:cubicBezTo>
                    <a:pt x="283" y="16"/>
                    <a:pt x="282" y="16"/>
                    <a:pt x="282" y="15"/>
                  </a:cubicBezTo>
                  <a:cubicBezTo>
                    <a:pt x="282" y="15"/>
                    <a:pt x="282" y="12"/>
                    <a:pt x="282" y="12"/>
                  </a:cubicBezTo>
                  <a:cubicBezTo>
                    <a:pt x="282" y="10"/>
                    <a:pt x="282" y="10"/>
                    <a:pt x="282" y="10"/>
                  </a:cubicBezTo>
                  <a:cubicBezTo>
                    <a:pt x="282" y="10"/>
                    <a:pt x="282" y="7"/>
                    <a:pt x="281" y="7"/>
                  </a:cubicBezTo>
                  <a:cubicBezTo>
                    <a:pt x="281" y="6"/>
                    <a:pt x="280" y="5"/>
                    <a:pt x="280" y="5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1" y="1"/>
                    <a:pt x="281" y="0"/>
                    <a:pt x="282" y="0"/>
                  </a:cubicBezTo>
                  <a:cubicBezTo>
                    <a:pt x="259" y="4"/>
                    <a:pt x="259" y="4"/>
                    <a:pt x="259" y="4"/>
                  </a:cubicBezTo>
                  <a:cubicBezTo>
                    <a:pt x="249" y="5"/>
                    <a:pt x="249" y="5"/>
                    <a:pt x="249" y="5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3" y="15"/>
                    <a:pt x="243" y="15"/>
                    <a:pt x="243" y="15"/>
                  </a:cubicBezTo>
                  <a:cubicBezTo>
                    <a:pt x="244" y="23"/>
                    <a:pt x="244" y="23"/>
                    <a:pt x="244" y="23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36" y="46"/>
                    <a:pt x="236" y="46"/>
                    <a:pt x="236" y="46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19" y="57"/>
                    <a:pt x="219" y="57"/>
                    <a:pt x="219" y="57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5" y="75"/>
                    <a:pt x="185" y="75"/>
                    <a:pt x="185" y="7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77" y="87"/>
                    <a:pt x="174" y="89"/>
                    <a:pt x="172" y="88"/>
                  </a:cubicBezTo>
                  <a:cubicBezTo>
                    <a:pt x="169" y="88"/>
                    <a:pt x="163" y="86"/>
                    <a:pt x="163" y="86"/>
                  </a:cubicBezTo>
                  <a:cubicBezTo>
                    <a:pt x="163" y="86"/>
                    <a:pt x="156" y="82"/>
                    <a:pt x="153" y="82"/>
                  </a:cubicBezTo>
                  <a:cubicBezTo>
                    <a:pt x="150" y="81"/>
                    <a:pt x="145" y="76"/>
                    <a:pt x="145" y="76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37" y="77"/>
                    <a:pt x="137" y="75"/>
                  </a:cubicBezTo>
                  <a:cubicBezTo>
                    <a:pt x="137" y="74"/>
                    <a:pt x="137" y="74"/>
                    <a:pt x="137" y="72"/>
                  </a:cubicBezTo>
                  <a:cubicBezTo>
                    <a:pt x="137" y="69"/>
                    <a:pt x="137" y="64"/>
                    <a:pt x="137" y="64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23" y="60"/>
                    <a:pt x="123" y="62"/>
                    <a:pt x="121" y="60"/>
                  </a:cubicBezTo>
                  <a:cubicBezTo>
                    <a:pt x="118" y="58"/>
                    <a:pt x="118" y="54"/>
                    <a:pt x="118" y="54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7" y="65"/>
                    <a:pt x="117" y="65"/>
                    <a:pt x="117" y="65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20" y="84"/>
                    <a:pt x="121" y="84"/>
                    <a:pt x="121" y="87"/>
                  </a:cubicBezTo>
                  <a:cubicBezTo>
                    <a:pt x="121" y="89"/>
                    <a:pt x="120" y="99"/>
                    <a:pt x="120" y="99"/>
                  </a:cubicBezTo>
                  <a:cubicBezTo>
                    <a:pt x="120" y="107"/>
                    <a:pt x="120" y="107"/>
                    <a:pt x="120" y="107"/>
                  </a:cubicBezTo>
                  <a:cubicBezTo>
                    <a:pt x="123" y="115"/>
                    <a:pt x="123" y="115"/>
                    <a:pt x="123" y="115"/>
                  </a:cubicBezTo>
                  <a:cubicBezTo>
                    <a:pt x="123" y="115"/>
                    <a:pt x="118" y="118"/>
                    <a:pt x="116" y="118"/>
                  </a:cubicBezTo>
                  <a:cubicBezTo>
                    <a:pt x="114" y="118"/>
                    <a:pt x="109" y="116"/>
                    <a:pt x="109" y="116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2" y="113"/>
                    <a:pt x="4" y="113"/>
                  </a:cubicBezTo>
                  <a:cubicBezTo>
                    <a:pt x="5" y="113"/>
                    <a:pt x="14" y="114"/>
                    <a:pt x="14" y="114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8"/>
                    <a:pt x="2" y="127"/>
                    <a:pt x="2" y="129"/>
                  </a:cubicBezTo>
                  <a:cubicBezTo>
                    <a:pt x="1" y="131"/>
                    <a:pt x="5" y="132"/>
                    <a:pt x="5" y="132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19" y="145"/>
                    <a:pt x="19" y="145"/>
                    <a:pt x="19" y="145"/>
                  </a:cubicBezTo>
                  <a:cubicBezTo>
                    <a:pt x="19" y="145"/>
                    <a:pt x="20" y="143"/>
                    <a:pt x="23" y="142"/>
                  </a:cubicBezTo>
                  <a:cubicBezTo>
                    <a:pt x="25" y="142"/>
                    <a:pt x="28" y="142"/>
                    <a:pt x="28" y="142"/>
                  </a:cubicBezTo>
                  <a:cubicBezTo>
                    <a:pt x="28" y="142"/>
                    <a:pt x="28" y="141"/>
                    <a:pt x="30" y="146"/>
                  </a:cubicBezTo>
                  <a:cubicBezTo>
                    <a:pt x="31" y="150"/>
                    <a:pt x="31" y="150"/>
                    <a:pt x="31" y="150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7" y="152"/>
                    <a:pt x="41" y="154"/>
                    <a:pt x="43" y="155"/>
                  </a:cubicBezTo>
                  <a:cubicBezTo>
                    <a:pt x="45" y="156"/>
                    <a:pt x="49" y="160"/>
                    <a:pt x="49" y="160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1" y="166"/>
                    <a:pt x="51" y="166"/>
                    <a:pt x="51" y="166"/>
                  </a:cubicBezTo>
                  <a:cubicBezTo>
                    <a:pt x="51" y="166"/>
                    <a:pt x="55" y="167"/>
                    <a:pt x="58" y="167"/>
                  </a:cubicBezTo>
                  <a:cubicBezTo>
                    <a:pt x="61" y="167"/>
                    <a:pt x="68" y="166"/>
                    <a:pt x="68" y="16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2" y="170"/>
                    <a:pt x="81" y="173"/>
                    <a:pt x="81" y="173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4" y="183"/>
                    <a:pt x="75" y="183"/>
                    <a:pt x="79" y="184"/>
                  </a:cubicBezTo>
                  <a:cubicBezTo>
                    <a:pt x="83" y="185"/>
                    <a:pt x="86" y="187"/>
                    <a:pt x="86" y="187"/>
                  </a:cubicBezTo>
                  <a:cubicBezTo>
                    <a:pt x="84" y="192"/>
                    <a:pt x="84" y="192"/>
                    <a:pt x="84" y="192"/>
                  </a:cubicBezTo>
                  <a:cubicBezTo>
                    <a:pt x="89" y="196"/>
                    <a:pt x="89" y="196"/>
                    <a:pt x="89" y="196"/>
                  </a:cubicBezTo>
                  <a:cubicBezTo>
                    <a:pt x="89" y="196"/>
                    <a:pt x="91" y="199"/>
                    <a:pt x="91" y="200"/>
                  </a:cubicBezTo>
                  <a:cubicBezTo>
                    <a:pt x="90" y="201"/>
                    <a:pt x="90" y="203"/>
                    <a:pt x="90" y="203"/>
                  </a:cubicBezTo>
                  <a:cubicBezTo>
                    <a:pt x="87" y="202"/>
                    <a:pt x="87" y="202"/>
                    <a:pt x="87" y="202"/>
                  </a:cubicBezTo>
                  <a:cubicBezTo>
                    <a:pt x="87" y="202"/>
                    <a:pt x="87" y="204"/>
                    <a:pt x="86" y="202"/>
                  </a:cubicBezTo>
                  <a:cubicBezTo>
                    <a:pt x="84" y="200"/>
                    <a:pt x="83" y="198"/>
                    <a:pt x="83" y="198"/>
                  </a:cubicBezTo>
                  <a:cubicBezTo>
                    <a:pt x="82" y="202"/>
                    <a:pt x="82" y="202"/>
                    <a:pt x="82" y="202"/>
                  </a:cubicBezTo>
                  <a:cubicBezTo>
                    <a:pt x="82" y="202"/>
                    <a:pt x="83" y="206"/>
                    <a:pt x="84" y="207"/>
                  </a:cubicBezTo>
                  <a:cubicBezTo>
                    <a:pt x="86" y="207"/>
                    <a:pt x="86" y="206"/>
                    <a:pt x="86" y="209"/>
                  </a:cubicBezTo>
                  <a:cubicBezTo>
                    <a:pt x="86" y="211"/>
                    <a:pt x="87" y="216"/>
                    <a:pt x="88" y="217"/>
                  </a:cubicBezTo>
                  <a:cubicBezTo>
                    <a:pt x="89" y="219"/>
                    <a:pt x="89" y="224"/>
                    <a:pt x="90" y="225"/>
                  </a:cubicBezTo>
                  <a:cubicBezTo>
                    <a:pt x="92" y="225"/>
                    <a:pt x="93" y="226"/>
                    <a:pt x="93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101" y="233"/>
                    <a:pt x="101" y="233"/>
                    <a:pt x="101" y="233"/>
                  </a:cubicBezTo>
                  <a:cubicBezTo>
                    <a:pt x="101" y="233"/>
                    <a:pt x="105" y="236"/>
                    <a:pt x="107" y="237"/>
                  </a:cubicBezTo>
                  <a:cubicBezTo>
                    <a:pt x="109" y="238"/>
                    <a:pt x="110" y="238"/>
                    <a:pt x="110" y="238"/>
                  </a:cubicBezTo>
                  <a:cubicBezTo>
                    <a:pt x="115" y="243"/>
                    <a:pt x="115" y="243"/>
                    <a:pt x="115" y="243"/>
                  </a:cubicBezTo>
                  <a:cubicBezTo>
                    <a:pt x="115" y="243"/>
                    <a:pt x="118" y="248"/>
                    <a:pt x="117" y="248"/>
                  </a:cubicBezTo>
                  <a:cubicBezTo>
                    <a:pt x="116" y="248"/>
                    <a:pt x="117" y="249"/>
                    <a:pt x="115" y="249"/>
                  </a:cubicBezTo>
                  <a:cubicBezTo>
                    <a:pt x="112" y="249"/>
                    <a:pt x="113" y="251"/>
                    <a:pt x="111" y="249"/>
                  </a:cubicBezTo>
                  <a:cubicBezTo>
                    <a:pt x="108" y="247"/>
                    <a:pt x="106" y="244"/>
                    <a:pt x="103" y="244"/>
                  </a:cubicBezTo>
                  <a:cubicBezTo>
                    <a:pt x="100" y="244"/>
                    <a:pt x="100" y="244"/>
                    <a:pt x="100" y="244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09" y="250"/>
                    <a:pt x="109" y="250"/>
                    <a:pt x="109" y="250"/>
                  </a:cubicBezTo>
                  <a:cubicBezTo>
                    <a:pt x="113" y="254"/>
                    <a:pt x="113" y="254"/>
                    <a:pt x="113" y="254"/>
                  </a:cubicBezTo>
                  <a:cubicBezTo>
                    <a:pt x="114" y="254"/>
                    <a:pt x="114" y="254"/>
                    <a:pt x="114" y="254"/>
                  </a:cubicBezTo>
                  <a:cubicBezTo>
                    <a:pt x="114" y="254"/>
                    <a:pt x="115" y="256"/>
                    <a:pt x="115" y="257"/>
                  </a:cubicBezTo>
                  <a:cubicBezTo>
                    <a:pt x="115" y="258"/>
                    <a:pt x="114" y="261"/>
                    <a:pt x="113" y="262"/>
                  </a:cubicBezTo>
                  <a:cubicBezTo>
                    <a:pt x="113" y="264"/>
                    <a:pt x="113" y="266"/>
                    <a:pt x="113" y="266"/>
                  </a:cubicBezTo>
                  <a:cubicBezTo>
                    <a:pt x="110" y="259"/>
                    <a:pt x="110" y="259"/>
                    <a:pt x="110" y="259"/>
                  </a:cubicBezTo>
                  <a:cubicBezTo>
                    <a:pt x="110" y="259"/>
                    <a:pt x="111" y="257"/>
                    <a:pt x="109" y="256"/>
                  </a:cubicBezTo>
                  <a:cubicBezTo>
                    <a:pt x="107" y="256"/>
                    <a:pt x="105" y="257"/>
                    <a:pt x="105" y="257"/>
                  </a:cubicBezTo>
                  <a:cubicBezTo>
                    <a:pt x="105" y="257"/>
                    <a:pt x="104" y="259"/>
                    <a:pt x="105" y="260"/>
                  </a:cubicBezTo>
                  <a:cubicBezTo>
                    <a:pt x="107" y="261"/>
                    <a:pt x="108" y="262"/>
                    <a:pt x="108" y="263"/>
                  </a:cubicBezTo>
                  <a:cubicBezTo>
                    <a:pt x="109" y="264"/>
                    <a:pt x="109" y="265"/>
                    <a:pt x="109" y="265"/>
                  </a:cubicBezTo>
                  <a:cubicBezTo>
                    <a:pt x="109" y="265"/>
                    <a:pt x="111" y="265"/>
                    <a:pt x="111" y="267"/>
                  </a:cubicBezTo>
                  <a:cubicBezTo>
                    <a:pt x="111" y="270"/>
                    <a:pt x="110" y="273"/>
                    <a:pt x="110" y="273"/>
                  </a:cubicBezTo>
                  <a:cubicBezTo>
                    <a:pt x="110" y="273"/>
                    <a:pt x="108" y="273"/>
                    <a:pt x="111" y="275"/>
                  </a:cubicBezTo>
                  <a:cubicBezTo>
                    <a:pt x="114" y="277"/>
                    <a:pt x="115" y="278"/>
                    <a:pt x="116" y="279"/>
                  </a:cubicBezTo>
                  <a:cubicBezTo>
                    <a:pt x="117" y="280"/>
                    <a:pt x="121" y="285"/>
                    <a:pt x="121" y="285"/>
                  </a:cubicBezTo>
                  <a:cubicBezTo>
                    <a:pt x="124" y="289"/>
                    <a:pt x="124" y="289"/>
                    <a:pt x="124" y="289"/>
                  </a:cubicBezTo>
                  <a:cubicBezTo>
                    <a:pt x="124" y="289"/>
                    <a:pt x="124" y="291"/>
                    <a:pt x="124" y="291"/>
                  </a:cubicBezTo>
                  <a:cubicBezTo>
                    <a:pt x="123" y="291"/>
                    <a:pt x="121" y="291"/>
                    <a:pt x="121" y="291"/>
                  </a:cubicBezTo>
                  <a:cubicBezTo>
                    <a:pt x="121" y="291"/>
                    <a:pt x="120" y="291"/>
                    <a:pt x="119" y="290"/>
                  </a:cubicBezTo>
                  <a:cubicBezTo>
                    <a:pt x="118" y="288"/>
                    <a:pt x="116" y="285"/>
                    <a:pt x="116" y="285"/>
                  </a:cubicBezTo>
                  <a:cubicBezTo>
                    <a:pt x="114" y="284"/>
                    <a:pt x="114" y="284"/>
                    <a:pt x="114" y="284"/>
                  </a:cubicBezTo>
                  <a:cubicBezTo>
                    <a:pt x="112" y="285"/>
                    <a:pt x="112" y="285"/>
                    <a:pt x="112" y="285"/>
                  </a:cubicBezTo>
                  <a:cubicBezTo>
                    <a:pt x="112" y="285"/>
                    <a:pt x="110" y="289"/>
                    <a:pt x="110" y="289"/>
                  </a:cubicBezTo>
                  <a:cubicBezTo>
                    <a:pt x="110" y="290"/>
                    <a:pt x="107" y="296"/>
                    <a:pt x="107" y="296"/>
                  </a:cubicBezTo>
                  <a:cubicBezTo>
                    <a:pt x="105" y="308"/>
                    <a:pt x="105" y="308"/>
                    <a:pt x="105" y="308"/>
                  </a:cubicBezTo>
                  <a:cubicBezTo>
                    <a:pt x="105" y="308"/>
                    <a:pt x="105" y="322"/>
                    <a:pt x="104" y="323"/>
                  </a:cubicBezTo>
                  <a:cubicBezTo>
                    <a:pt x="104" y="324"/>
                    <a:pt x="100" y="334"/>
                    <a:pt x="100" y="334"/>
                  </a:cubicBezTo>
                  <a:cubicBezTo>
                    <a:pt x="100" y="334"/>
                    <a:pt x="100" y="335"/>
                    <a:pt x="100" y="338"/>
                  </a:cubicBezTo>
                  <a:cubicBezTo>
                    <a:pt x="99" y="341"/>
                    <a:pt x="98" y="346"/>
                    <a:pt x="98" y="346"/>
                  </a:cubicBezTo>
                  <a:cubicBezTo>
                    <a:pt x="98" y="346"/>
                    <a:pt x="97" y="350"/>
                    <a:pt x="97" y="352"/>
                  </a:cubicBezTo>
                  <a:cubicBezTo>
                    <a:pt x="96" y="354"/>
                    <a:pt x="93" y="362"/>
                    <a:pt x="93" y="362"/>
                  </a:cubicBezTo>
                  <a:cubicBezTo>
                    <a:pt x="92" y="371"/>
                    <a:pt x="92" y="371"/>
                    <a:pt x="92" y="371"/>
                  </a:cubicBezTo>
                  <a:cubicBezTo>
                    <a:pt x="84" y="388"/>
                    <a:pt x="84" y="388"/>
                    <a:pt x="84" y="388"/>
                  </a:cubicBezTo>
                  <a:cubicBezTo>
                    <a:pt x="78" y="393"/>
                    <a:pt x="78" y="393"/>
                    <a:pt x="78" y="393"/>
                  </a:cubicBezTo>
                  <a:cubicBezTo>
                    <a:pt x="75" y="395"/>
                    <a:pt x="75" y="395"/>
                    <a:pt x="75" y="395"/>
                  </a:cubicBezTo>
                  <a:cubicBezTo>
                    <a:pt x="78" y="396"/>
                    <a:pt x="80" y="397"/>
                    <a:pt x="81" y="400"/>
                  </a:cubicBezTo>
                  <a:cubicBezTo>
                    <a:pt x="83" y="405"/>
                    <a:pt x="87" y="413"/>
                    <a:pt x="87" y="413"/>
                  </a:cubicBezTo>
                  <a:cubicBezTo>
                    <a:pt x="100" y="418"/>
                    <a:pt x="100" y="418"/>
                    <a:pt x="100" y="418"/>
                  </a:cubicBezTo>
                  <a:cubicBezTo>
                    <a:pt x="100" y="418"/>
                    <a:pt x="107" y="424"/>
                    <a:pt x="108" y="426"/>
                  </a:cubicBezTo>
                  <a:cubicBezTo>
                    <a:pt x="109" y="427"/>
                    <a:pt x="124" y="432"/>
                    <a:pt x="124" y="432"/>
                  </a:cubicBezTo>
                  <a:cubicBezTo>
                    <a:pt x="134" y="441"/>
                    <a:pt x="134" y="441"/>
                    <a:pt x="134" y="441"/>
                  </a:cubicBezTo>
                  <a:cubicBezTo>
                    <a:pt x="149" y="441"/>
                    <a:pt x="149" y="441"/>
                    <a:pt x="149" y="441"/>
                  </a:cubicBezTo>
                  <a:cubicBezTo>
                    <a:pt x="159" y="443"/>
                    <a:pt x="159" y="443"/>
                    <a:pt x="159" y="443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4" y="437"/>
                    <a:pt x="189" y="449"/>
                    <a:pt x="190" y="449"/>
                  </a:cubicBezTo>
                  <a:cubicBezTo>
                    <a:pt x="191" y="449"/>
                    <a:pt x="191" y="452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93" y="455"/>
                    <a:pt x="192" y="454"/>
                    <a:pt x="192" y="454"/>
                  </a:cubicBezTo>
                  <a:cubicBezTo>
                    <a:pt x="192" y="453"/>
                    <a:pt x="192" y="453"/>
                    <a:pt x="192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4" y="453"/>
                    <a:pt x="194" y="453"/>
                    <a:pt x="194" y="453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1"/>
                    <a:pt x="194" y="451"/>
                    <a:pt x="194" y="451"/>
                  </a:cubicBezTo>
                  <a:cubicBezTo>
                    <a:pt x="194" y="451"/>
                    <a:pt x="195" y="451"/>
                    <a:pt x="195" y="450"/>
                  </a:cubicBezTo>
                  <a:cubicBezTo>
                    <a:pt x="195" y="450"/>
                    <a:pt x="195" y="450"/>
                    <a:pt x="195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9" y="450"/>
                    <a:pt x="199" y="450"/>
                  </a:cubicBezTo>
                  <a:cubicBezTo>
                    <a:pt x="199" y="450"/>
                    <a:pt x="199" y="451"/>
                    <a:pt x="199" y="451"/>
                  </a:cubicBezTo>
                  <a:cubicBezTo>
                    <a:pt x="199" y="451"/>
                    <a:pt x="199" y="451"/>
                    <a:pt x="199" y="451"/>
                  </a:cubicBezTo>
                  <a:cubicBezTo>
                    <a:pt x="199" y="451"/>
                    <a:pt x="200" y="451"/>
                    <a:pt x="200" y="451"/>
                  </a:cubicBezTo>
                  <a:cubicBezTo>
                    <a:pt x="200" y="451"/>
                    <a:pt x="200" y="452"/>
                    <a:pt x="200" y="452"/>
                  </a:cubicBezTo>
                  <a:cubicBezTo>
                    <a:pt x="200" y="452"/>
                    <a:pt x="201" y="452"/>
                    <a:pt x="201" y="452"/>
                  </a:cubicBezTo>
                  <a:cubicBezTo>
                    <a:pt x="201" y="452"/>
                    <a:pt x="202" y="452"/>
                    <a:pt x="202" y="452"/>
                  </a:cubicBezTo>
                  <a:cubicBezTo>
                    <a:pt x="202" y="452"/>
                    <a:pt x="202" y="452"/>
                    <a:pt x="202" y="453"/>
                  </a:cubicBezTo>
                  <a:cubicBezTo>
                    <a:pt x="203" y="453"/>
                    <a:pt x="203" y="453"/>
                    <a:pt x="203" y="453"/>
                  </a:cubicBezTo>
                  <a:cubicBezTo>
                    <a:pt x="203" y="452"/>
                    <a:pt x="204" y="452"/>
                    <a:pt x="204" y="452"/>
                  </a:cubicBezTo>
                  <a:cubicBezTo>
                    <a:pt x="204" y="453"/>
                    <a:pt x="204" y="453"/>
                    <a:pt x="204" y="453"/>
                  </a:cubicBezTo>
                  <a:cubicBezTo>
                    <a:pt x="205" y="453"/>
                    <a:pt x="205" y="453"/>
                    <a:pt x="205" y="453"/>
                  </a:cubicBezTo>
                  <a:cubicBezTo>
                    <a:pt x="206" y="453"/>
                    <a:pt x="206" y="453"/>
                    <a:pt x="206" y="453"/>
                  </a:cubicBezTo>
                  <a:cubicBezTo>
                    <a:pt x="206" y="454"/>
                    <a:pt x="206" y="454"/>
                    <a:pt x="206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5"/>
                    <a:pt x="205" y="455"/>
                    <a:pt x="205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8" y="456"/>
                    <a:pt x="208" y="456"/>
                    <a:pt x="208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6" y="456"/>
                    <a:pt x="206" y="456"/>
                  </a:cubicBezTo>
                  <a:cubicBezTo>
                    <a:pt x="206" y="456"/>
                    <a:pt x="205" y="456"/>
                    <a:pt x="205" y="456"/>
                  </a:cubicBezTo>
                  <a:cubicBezTo>
                    <a:pt x="205" y="457"/>
                    <a:pt x="205" y="457"/>
                    <a:pt x="205" y="457"/>
                  </a:cubicBezTo>
                  <a:cubicBezTo>
                    <a:pt x="205" y="459"/>
                    <a:pt x="205" y="459"/>
                    <a:pt x="205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3" y="460"/>
                  </a:cubicBezTo>
                  <a:cubicBezTo>
                    <a:pt x="203" y="460"/>
                    <a:pt x="203" y="460"/>
                    <a:pt x="203" y="460"/>
                  </a:cubicBezTo>
                  <a:cubicBezTo>
                    <a:pt x="202" y="459"/>
                    <a:pt x="202" y="459"/>
                    <a:pt x="202" y="459"/>
                  </a:cubicBezTo>
                  <a:cubicBezTo>
                    <a:pt x="202" y="460"/>
                    <a:pt x="202" y="460"/>
                    <a:pt x="202" y="460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1" y="461"/>
                    <a:pt x="201" y="461"/>
                    <a:pt x="201" y="461"/>
                  </a:cubicBezTo>
                  <a:cubicBezTo>
                    <a:pt x="200" y="461"/>
                    <a:pt x="200" y="461"/>
                    <a:pt x="200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7" y="461"/>
                    <a:pt x="197" y="461"/>
                    <a:pt x="197" y="461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210" y="465"/>
                    <a:pt x="210" y="465"/>
                    <a:pt x="210" y="465"/>
                  </a:cubicBezTo>
                  <a:cubicBezTo>
                    <a:pt x="213" y="466"/>
                    <a:pt x="213" y="468"/>
                    <a:pt x="216" y="470"/>
                  </a:cubicBezTo>
                  <a:cubicBezTo>
                    <a:pt x="224" y="467"/>
                    <a:pt x="224" y="467"/>
                    <a:pt x="224" y="467"/>
                  </a:cubicBezTo>
                  <a:cubicBezTo>
                    <a:pt x="234" y="474"/>
                    <a:pt x="234" y="474"/>
                    <a:pt x="234" y="474"/>
                  </a:cubicBezTo>
                  <a:cubicBezTo>
                    <a:pt x="243" y="471"/>
                    <a:pt x="243" y="471"/>
                    <a:pt x="243" y="471"/>
                  </a:cubicBezTo>
                  <a:cubicBezTo>
                    <a:pt x="252" y="471"/>
                    <a:pt x="252" y="471"/>
                    <a:pt x="252" y="471"/>
                  </a:cubicBezTo>
                  <a:cubicBezTo>
                    <a:pt x="252" y="470"/>
                    <a:pt x="256" y="470"/>
                    <a:pt x="259" y="471"/>
                  </a:cubicBezTo>
                  <a:cubicBezTo>
                    <a:pt x="259" y="471"/>
                    <a:pt x="259" y="471"/>
                    <a:pt x="259" y="471"/>
                  </a:cubicBezTo>
                  <a:close/>
                  <a:moveTo>
                    <a:pt x="192" y="456"/>
                  </a:move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3" y="456"/>
                    <a:pt x="193" y="456"/>
                  </a:cubicBezTo>
                  <a:cubicBezTo>
                    <a:pt x="193" y="456"/>
                    <a:pt x="193" y="457"/>
                    <a:pt x="193" y="457"/>
                  </a:cubicBezTo>
                  <a:cubicBezTo>
                    <a:pt x="193" y="457"/>
                    <a:pt x="193" y="457"/>
                    <a:pt x="193" y="457"/>
                  </a:cubicBezTo>
                  <a:cubicBezTo>
                    <a:pt x="193" y="457"/>
                    <a:pt x="193" y="457"/>
                    <a:pt x="194" y="458"/>
                  </a:cubicBezTo>
                  <a:cubicBezTo>
                    <a:pt x="194" y="458"/>
                    <a:pt x="193" y="458"/>
                    <a:pt x="193" y="458"/>
                  </a:cubicBezTo>
                  <a:cubicBezTo>
                    <a:pt x="193" y="458"/>
                    <a:pt x="193" y="458"/>
                    <a:pt x="193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6"/>
                    <a:pt x="192" y="456"/>
                    <a:pt x="192" y="456"/>
                  </a:cubicBezTo>
                  <a:close/>
                  <a:moveTo>
                    <a:pt x="450" y="202"/>
                  </a:moveTo>
                  <a:cubicBezTo>
                    <a:pt x="450" y="202"/>
                    <a:pt x="450" y="202"/>
                    <a:pt x="450" y="202"/>
                  </a:cubicBezTo>
                  <a:cubicBezTo>
                    <a:pt x="449" y="202"/>
                    <a:pt x="449" y="202"/>
                    <a:pt x="449" y="202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9" y="201"/>
                    <a:pt x="449" y="200"/>
                    <a:pt x="449" y="200"/>
                  </a:cubicBezTo>
                  <a:cubicBezTo>
                    <a:pt x="449" y="201"/>
                    <a:pt x="450" y="201"/>
                    <a:pt x="450" y="202"/>
                  </a:cubicBezTo>
                  <a:close/>
                  <a:moveTo>
                    <a:pt x="493" y="520"/>
                  </a:moveTo>
                  <a:cubicBezTo>
                    <a:pt x="493" y="520"/>
                    <a:pt x="493" y="520"/>
                    <a:pt x="493" y="520"/>
                  </a:cubicBezTo>
                  <a:cubicBezTo>
                    <a:pt x="491" y="524"/>
                    <a:pt x="491" y="524"/>
                    <a:pt x="491" y="524"/>
                  </a:cubicBezTo>
                  <a:cubicBezTo>
                    <a:pt x="489" y="527"/>
                    <a:pt x="489" y="527"/>
                    <a:pt x="489" y="527"/>
                  </a:cubicBezTo>
                  <a:cubicBezTo>
                    <a:pt x="494" y="529"/>
                    <a:pt x="494" y="529"/>
                    <a:pt x="494" y="529"/>
                  </a:cubicBezTo>
                  <a:cubicBezTo>
                    <a:pt x="497" y="533"/>
                    <a:pt x="497" y="533"/>
                    <a:pt x="497" y="533"/>
                  </a:cubicBezTo>
                  <a:cubicBezTo>
                    <a:pt x="497" y="533"/>
                    <a:pt x="499" y="536"/>
                    <a:pt x="501" y="536"/>
                  </a:cubicBezTo>
                  <a:cubicBezTo>
                    <a:pt x="503" y="536"/>
                    <a:pt x="506" y="538"/>
                    <a:pt x="506" y="538"/>
                  </a:cubicBezTo>
                  <a:cubicBezTo>
                    <a:pt x="506" y="538"/>
                    <a:pt x="508" y="535"/>
                    <a:pt x="508" y="531"/>
                  </a:cubicBezTo>
                  <a:cubicBezTo>
                    <a:pt x="509" y="528"/>
                    <a:pt x="505" y="524"/>
                    <a:pt x="511" y="523"/>
                  </a:cubicBezTo>
                  <a:cubicBezTo>
                    <a:pt x="517" y="523"/>
                    <a:pt x="513" y="516"/>
                    <a:pt x="513" y="516"/>
                  </a:cubicBezTo>
                  <a:cubicBezTo>
                    <a:pt x="513" y="511"/>
                    <a:pt x="513" y="511"/>
                    <a:pt x="513" y="511"/>
                  </a:cubicBezTo>
                  <a:cubicBezTo>
                    <a:pt x="512" y="505"/>
                    <a:pt x="512" y="505"/>
                    <a:pt x="512" y="505"/>
                  </a:cubicBezTo>
                  <a:cubicBezTo>
                    <a:pt x="513" y="503"/>
                    <a:pt x="513" y="503"/>
                    <a:pt x="513" y="503"/>
                  </a:cubicBezTo>
                  <a:cubicBezTo>
                    <a:pt x="516" y="499"/>
                    <a:pt x="516" y="499"/>
                    <a:pt x="516" y="499"/>
                  </a:cubicBezTo>
                  <a:cubicBezTo>
                    <a:pt x="519" y="496"/>
                    <a:pt x="519" y="496"/>
                    <a:pt x="519" y="496"/>
                  </a:cubicBezTo>
                  <a:cubicBezTo>
                    <a:pt x="519" y="496"/>
                    <a:pt x="520" y="493"/>
                    <a:pt x="520" y="491"/>
                  </a:cubicBezTo>
                  <a:cubicBezTo>
                    <a:pt x="519" y="490"/>
                    <a:pt x="516" y="485"/>
                    <a:pt x="516" y="485"/>
                  </a:cubicBezTo>
                  <a:cubicBezTo>
                    <a:pt x="519" y="473"/>
                    <a:pt x="519" y="473"/>
                    <a:pt x="519" y="473"/>
                  </a:cubicBezTo>
                  <a:cubicBezTo>
                    <a:pt x="518" y="471"/>
                    <a:pt x="518" y="471"/>
                    <a:pt x="518" y="471"/>
                  </a:cubicBezTo>
                  <a:cubicBezTo>
                    <a:pt x="517" y="468"/>
                    <a:pt x="517" y="468"/>
                    <a:pt x="517" y="468"/>
                  </a:cubicBezTo>
                  <a:cubicBezTo>
                    <a:pt x="515" y="459"/>
                    <a:pt x="515" y="459"/>
                    <a:pt x="515" y="459"/>
                  </a:cubicBezTo>
                  <a:cubicBezTo>
                    <a:pt x="515" y="447"/>
                    <a:pt x="515" y="447"/>
                    <a:pt x="515" y="447"/>
                  </a:cubicBezTo>
                  <a:cubicBezTo>
                    <a:pt x="509" y="449"/>
                    <a:pt x="509" y="449"/>
                    <a:pt x="509" y="449"/>
                  </a:cubicBezTo>
                  <a:cubicBezTo>
                    <a:pt x="511" y="454"/>
                    <a:pt x="511" y="454"/>
                    <a:pt x="511" y="454"/>
                  </a:cubicBezTo>
                  <a:cubicBezTo>
                    <a:pt x="509" y="463"/>
                    <a:pt x="509" y="463"/>
                    <a:pt x="509" y="463"/>
                  </a:cubicBezTo>
                  <a:cubicBezTo>
                    <a:pt x="504" y="464"/>
                    <a:pt x="504" y="464"/>
                    <a:pt x="504" y="464"/>
                  </a:cubicBezTo>
                  <a:cubicBezTo>
                    <a:pt x="502" y="465"/>
                    <a:pt x="502" y="465"/>
                    <a:pt x="502" y="465"/>
                  </a:cubicBezTo>
                  <a:cubicBezTo>
                    <a:pt x="499" y="468"/>
                    <a:pt x="499" y="468"/>
                    <a:pt x="499" y="468"/>
                  </a:cubicBezTo>
                  <a:cubicBezTo>
                    <a:pt x="494" y="469"/>
                    <a:pt x="494" y="469"/>
                    <a:pt x="494" y="469"/>
                  </a:cubicBezTo>
                  <a:cubicBezTo>
                    <a:pt x="489" y="473"/>
                    <a:pt x="489" y="473"/>
                    <a:pt x="489" y="473"/>
                  </a:cubicBezTo>
                  <a:cubicBezTo>
                    <a:pt x="485" y="478"/>
                    <a:pt x="485" y="478"/>
                    <a:pt x="485" y="478"/>
                  </a:cubicBezTo>
                  <a:cubicBezTo>
                    <a:pt x="482" y="481"/>
                    <a:pt x="482" y="481"/>
                    <a:pt x="482" y="481"/>
                  </a:cubicBezTo>
                  <a:cubicBezTo>
                    <a:pt x="482" y="481"/>
                    <a:pt x="482" y="483"/>
                    <a:pt x="484" y="485"/>
                  </a:cubicBezTo>
                  <a:cubicBezTo>
                    <a:pt x="486" y="488"/>
                    <a:pt x="481" y="498"/>
                    <a:pt x="481" y="498"/>
                  </a:cubicBezTo>
                  <a:cubicBezTo>
                    <a:pt x="485" y="498"/>
                    <a:pt x="485" y="498"/>
                    <a:pt x="485" y="498"/>
                  </a:cubicBezTo>
                  <a:cubicBezTo>
                    <a:pt x="486" y="503"/>
                    <a:pt x="486" y="503"/>
                    <a:pt x="486" y="503"/>
                  </a:cubicBezTo>
                  <a:cubicBezTo>
                    <a:pt x="483" y="508"/>
                    <a:pt x="483" y="508"/>
                    <a:pt x="483" y="508"/>
                  </a:cubicBezTo>
                  <a:cubicBezTo>
                    <a:pt x="486" y="510"/>
                    <a:pt x="486" y="510"/>
                    <a:pt x="486" y="510"/>
                  </a:cubicBezTo>
                  <a:cubicBezTo>
                    <a:pt x="489" y="510"/>
                    <a:pt x="489" y="510"/>
                    <a:pt x="489" y="510"/>
                  </a:cubicBezTo>
                  <a:cubicBezTo>
                    <a:pt x="486" y="516"/>
                    <a:pt x="486" y="516"/>
                    <a:pt x="486" y="516"/>
                  </a:cubicBezTo>
                  <a:cubicBezTo>
                    <a:pt x="486" y="518"/>
                    <a:pt x="486" y="518"/>
                    <a:pt x="486" y="518"/>
                  </a:cubicBezTo>
                  <a:lnTo>
                    <a:pt x="493" y="520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1" name="Freeform 13"/>
            <p:cNvSpPr>
              <a:spLocks/>
            </p:cNvSpPr>
            <p:nvPr/>
          </p:nvSpPr>
          <p:spPr bwMode="auto">
            <a:xfrm>
              <a:off x="7188714" y="881046"/>
              <a:ext cx="436483" cy="352004"/>
            </a:xfrm>
            <a:custGeom>
              <a:avLst/>
              <a:gdLst>
                <a:gd name="T0" fmla="*/ 46 w 238"/>
                <a:gd name="T1" fmla="*/ 78 h 198"/>
                <a:gd name="T2" fmla="*/ 30 w 238"/>
                <a:gd name="T3" fmla="*/ 73 h 198"/>
                <a:gd name="T4" fmla="*/ 10 w 238"/>
                <a:gd name="T5" fmla="*/ 70 h 198"/>
                <a:gd name="T6" fmla="*/ 13 w 238"/>
                <a:gd name="T7" fmla="*/ 76 h 198"/>
                <a:gd name="T8" fmla="*/ 34 w 238"/>
                <a:gd name="T9" fmla="*/ 91 h 198"/>
                <a:gd name="T10" fmla="*/ 35 w 238"/>
                <a:gd name="T11" fmla="*/ 107 h 198"/>
                <a:gd name="T12" fmla="*/ 34 w 238"/>
                <a:gd name="T13" fmla="*/ 113 h 198"/>
                <a:gd name="T14" fmla="*/ 25 w 238"/>
                <a:gd name="T15" fmla="*/ 127 h 198"/>
                <a:gd name="T16" fmla="*/ 9 w 238"/>
                <a:gd name="T17" fmla="*/ 124 h 198"/>
                <a:gd name="T18" fmla="*/ 20 w 238"/>
                <a:gd name="T19" fmla="*/ 138 h 198"/>
                <a:gd name="T20" fmla="*/ 48 w 238"/>
                <a:gd name="T21" fmla="*/ 162 h 198"/>
                <a:gd name="T22" fmla="*/ 85 w 238"/>
                <a:gd name="T23" fmla="*/ 195 h 198"/>
                <a:gd name="T24" fmla="*/ 131 w 238"/>
                <a:gd name="T25" fmla="*/ 189 h 198"/>
                <a:gd name="T26" fmla="*/ 164 w 238"/>
                <a:gd name="T27" fmla="*/ 181 h 198"/>
                <a:gd name="T28" fmla="*/ 194 w 238"/>
                <a:gd name="T29" fmla="*/ 178 h 198"/>
                <a:gd name="T30" fmla="*/ 212 w 238"/>
                <a:gd name="T31" fmla="*/ 165 h 198"/>
                <a:gd name="T32" fmla="*/ 226 w 238"/>
                <a:gd name="T33" fmla="*/ 157 h 198"/>
                <a:gd name="T34" fmla="*/ 230 w 238"/>
                <a:gd name="T35" fmla="*/ 148 h 198"/>
                <a:gd name="T36" fmla="*/ 235 w 238"/>
                <a:gd name="T37" fmla="*/ 133 h 198"/>
                <a:gd name="T38" fmla="*/ 227 w 238"/>
                <a:gd name="T39" fmla="*/ 109 h 198"/>
                <a:gd name="T40" fmla="*/ 224 w 238"/>
                <a:gd name="T41" fmla="*/ 92 h 198"/>
                <a:gd name="T42" fmla="*/ 228 w 238"/>
                <a:gd name="T43" fmla="*/ 76 h 198"/>
                <a:gd name="T44" fmla="*/ 210 w 238"/>
                <a:gd name="T45" fmla="*/ 76 h 198"/>
                <a:gd name="T46" fmla="*/ 206 w 238"/>
                <a:gd name="T47" fmla="*/ 58 h 198"/>
                <a:gd name="T48" fmla="*/ 192 w 238"/>
                <a:gd name="T49" fmla="*/ 68 h 198"/>
                <a:gd name="T50" fmla="*/ 173 w 238"/>
                <a:gd name="T51" fmla="*/ 66 h 198"/>
                <a:gd name="T52" fmla="*/ 160 w 238"/>
                <a:gd name="T53" fmla="*/ 64 h 198"/>
                <a:gd name="T54" fmla="*/ 147 w 238"/>
                <a:gd name="T55" fmla="*/ 80 h 198"/>
                <a:gd name="T56" fmla="*/ 141 w 238"/>
                <a:gd name="T57" fmla="*/ 54 h 198"/>
                <a:gd name="T58" fmla="*/ 128 w 238"/>
                <a:gd name="T59" fmla="*/ 53 h 198"/>
                <a:gd name="T60" fmla="*/ 119 w 238"/>
                <a:gd name="T61" fmla="*/ 67 h 198"/>
                <a:gd name="T62" fmla="*/ 109 w 238"/>
                <a:gd name="T63" fmla="*/ 43 h 198"/>
                <a:gd name="T64" fmla="*/ 96 w 238"/>
                <a:gd name="T65" fmla="*/ 67 h 198"/>
                <a:gd name="T66" fmla="*/ 80 w 238"/>
                <a:gd name="T67" fmla="*/ 67 h 198"/>
                <a:gd name="T68" fmla="*/ 71 w 238"/>
                <a:gd name="T69" fmla="*/ 75 h 198"/>
                <a:gd name="T70" fmla="*/ 75 w 238"/>
                <a:gd name="T71" fmla="*/ 59 h 198"/>
                <a:gd name="T72" fmla="*/ 78 w 238"/>
                <a:gd name="T73" fmla="*/ 52 h 198"/>
                <a:gd name="T74" fmla="*/ 83 w 238"/>
                <a:gd name="T75" fmla="*/ 39 h 198"/>
                <a:gd name="T76" fmla="*/ 80 w 238"/>
                <a:gd name="T77" fmla="*/ 29 h 198"/>
                <a:gd name="T78" fmla="*/ 74 w 238"/>
                <a:gd name="T79" fmla="*/ 7 h 198"/>
                <a:gd name="T80" fmla="*/ 63 w 238"/>
                <a:gd name="T81" fmla="*/ 1 h 198"/>
                <a:gd name="T82" fmla="*/ 61 w 238"/>
                <a:gd name="T83" fmla="*/ 8 h 198"/>
                <a:gd name="T84" fmla="*/ 67 w 238"/>
                <a:gd name="T85" fmla="*/ 12 h 198"/>
                <a:gd name="T86" fmla="*/ 57 w 238"/>
                <a:gd name="T87" fmla="*/ 12 h 198"/>
                <a:gd name="T88" fmla="*/ 62 w 238"/>
                <a:gd name="T89" fmla="*/ 33 h 198"/>
                <a:gd name="T90" fmla="*/ 59 w 238"/>
                <a:gd name="T91" fmla="*/ 28 h 198"/>
                <a:gd name="T92" fmla="*/ 55 w 238"/>
                <a:gd name="T93" fmla="*/ 24 h 198"/>
                <a:gd name="T94" fmla="*/ 53 w 238"/>
                <a:gd name="T95" fmla="*/ 15 h 198"/>
                <a:gd name="T96" fmla="*/ 43 w 238"/>
                <a:gd name="T97" fmla="*/ 9 h 198"/>
                <a:gd name="T98" fmla="*/ 36 w 238"/>
                <a:gd name="T99" fmla="*/ 18 h 198"/>
                <a:gd name="T100" fmla="*/ 32 w 238"/>
                <a:gd name="T101" fmla="*/ 26 h 198"/>
                <a:gd name="T102" fmla="*/ 31 w 238"/>
                <a:gd name="T103" fmla="*/ 30 h 198"/>
                <a:gd name="T104" fmla="*/ 23 w 238"/>
                <a:gd name="T105" fmla="*/ 28 h 198"/>
                <a:gd name="T106" fmla="*/ 23 w 238"/>
                <a:gd name="T107" fmla="*/ 36 h 198"/>
                <a:gd name="T108" fmla="*/ 11 w 238"/>
                <a:gd name="T109" fmla="*/ 29 h 198"/>
                <a:gd name="T110" fmla="*/ 20 w 238"/>
                <a:gd name="T111" fmla="*/ 44 h 198"/>
                <a:gd name="T112" fmla="*/ 36 w 238"/>
                <a:gd name="T113" fmla="*/ 46 h 198"/>
                <a:gd name="T114" fmla="*/ 44 w 238"/>
                <a:gd name="T115" fmla="*/ 46 h 198"/>
                <a:gd name="T116" fmla="*/ 53 w 238"/>
                <a:gd name="T117" fmla="*/ 52 h 198"/>
                <a:gd name="T118" fmla="*/ 59 w 238"/>
                <a:gd name="T119" fmla="*/ 59 h 198"/>
                <a:gd name="T120" fmla="*/ 47 w 238"/>
                <a:gd name="T121" fmla="*/ 65 h 198"/>
                <a:gd name="T122" fmla="*/ 46 w 238"/>
                <a:gd name="T123" fmla="*/ 7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" h="198">
                  <a:moveTo>
                    <a:pt x="48" y="74"/>
                  </a:moveTo>
                  <a:cubicBezTo>
                    <a:pt x="52" y="77"/>
                    <a:pt x="52" y="77"/>
                    <a:pt x="52" y="77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6" y="75"/>
                    <a:pt x="36" y="75"/>
                    <a:pt x="36" y="75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72"/>
                    <a:pt x="31" y="73"/>
                    <a:pt x="30" y="73"/>
                  </a:cubicBezTo>
                  <a:cubicBezTo>
                    <a:pt x="29" y="73"/>
                    <a:pt x="28" y="73"/>
                    <a:pt x="28" y="73"/>
                  </a:cubicBezTo>
                  <a:cubicBezTo>
                    <a:pt x="27" y="72"/>
                    <a:pt x="26" y="71"/>
                    <a:pt x="25" y="71"/>
                  </a:cubicBezTo>
                  <a:cubicBezTo>
                    <a:pt x="24" y="70"/>
                    <a:pt x="23" y="69"/>
                    <a:pt x="23" y="69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2" y="70"/>
                    <a:pt x="12" y="70"/>
                    <a:pt x="10" y="70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2" y="67"/>
                    <a:pt x="2" y="68"/>
                  </a:cubicBezTo>
                  <a:cubicBezTo>
                    <a:pt x="2" y="70"/>
                    <a:pt x="0" y="71"/>
                    <a:pt x="0" y="72"/>
                  </a:cubicBezTo>
                  <a:cubicBezTo>
                    <a:pt x="1" y="73"/>
                    <a:pt x="2" y="73"/>
                    <a:pt x="3" y="75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4" y="78"/>
                    <a:pt x="15" y="80"/>
                    <a:pt x="16" y="79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9"/>
                    <a:pt x="20" y="83"/>
                    <a:pt x="22" y="83"/>
                  </a:cubicBezTo>
                  <a:cubicBezTo>
                    <a:pt x="23" y="84"/>
                    <a:pt x="24" y="84"/>
                    <a:pt x="24" y="84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0" y="86"/>
                    <a:pt x="33" y="85"/>
                    <a:pt x="33" y="86"/>
                  </a:cubicBezTo>
                  <a:cubicBezTo>
                    <a:pt x="33" y="87"/>
                    <a:pt x="35" y="88"/>
                    <a:pt x="34" y="89"/>
                  </a:cubicBezTo>
                  <a:cubicBezTo>
                    <a:pt x="34" y="89"/>
                    <a:pt x="34" y="90"/>
                    <a:pt x="34" y="91"/>
                  </a:cubicBezTo>
                  <a:cubicBezTo>
                    <a:pt x="34" y="92"/>
                    <a:pt x="34" y="93"/>
                    <a:pt x="34" y="93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31" y="98"/>
                    <a:pt x="31" y="100"/>
                    <a:pt x="30" y="100"/>
                  </a:cubicBezTo>
                  <a:cubicBezTo>
                    <a:pt x="30" y="101"/>
                    <a:pt x="29" y="104"/>
                    <a:pt x="29" y="104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2"/>
                    <a:pt x="33" y="103"/>
                  </a:cubicBezTo>
                  <a:cubicBezTo>
                    <a:pt x="32" y="105"/>
                    <a:pt x="31" y="106"/>
                    <a:pt x="31" y="106"/>
                  </a:cubicBezTo>
                  <a:cubicBezTo>
                    <a:pt x="31" y="106"/>
                    <a:pt x="32" y="109"/>
                    <a:pt x="33" y="108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0" y="105"/>
                    <a:pt x="40" y="105"/>
                    <a:pt x="41" y="104"/>
                  </a:cubicBezTo>
                  <a:cubicBezTo>
                    <a:pt x="43" y="104"/>
                    <a:pt x="46" y="104"/>
                    <a:pt x="46" y="104"/>
                  </a:cubicBezTo>
                  <a:cubicBezTo>
                    <a:pt x="46" y="104"/>
                    <a:pt x="47" y="107"/>
                    <a:pt x="46" y="107"/>
                  </a:cubicBezTo>
                  <a:cubicBezTo>
                    <a:pt x="45" y="107"/>
                    <a:pt x="41" y="106"/>
                    <a:pt x="41" y="106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5" y="110"/>
                    <a:pt x="35" y="110"/>
                    <a:pt x="35" y="110"/>
                  </a:cubicBezTo>
                  <a:cubicBezTo>
                    <a:pt x="35" y="110"/>
                    <a:pt x="33" y="113"/>
                    <a:pt x="34" y="113"/>
                  </a:cubicBezTo>
                  <a:cubicBezTo>
                    <a:pt x="35" y="114"/>
                    <a:pt x="32" y="115"/>
                    <a:pt x="32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31" y="116"/>
                    <a:pt x="31" y="116"/>
                    <a:pt x="32" y="117"/>
                  </a:cubicBezTo>
                  <a:cubicBezTo>
                    <a:pt x="33" y="117"/>
                    <a:pt x="36" y="117"/>
                    <a:pt x="36" y="117"/>
                  </a:cubicBezTo>
                  <a:cubicBezTo>
                    <a:pt x="36" y="117"/>
                    <a:pt x="38" y="116"/>
                    <a:pt x="37" y="117"/>
                  </a:cubicBezTo>
                  <a:cubicBezTo>
                    <a:pt x="37" y="118"/>
                    <a:pt x="36" y="121"/>
                    <a:pt x="36" y="121"/>
                  </a:cubicBezTo>
                  <a:cubicBezTo>
                    <a:pt x="36" y="121"/>
                    <a:pt x="35" y="122"/>
                    <a:pt x="32" y="122"/>
                  </a:cubicBezTo>
                  <a:cubicBezTo>
                    <a:pt x="30" y="123"/>
                    <a:pt x="27" y="124"/>
                    <a:pt x="27" y="124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7"/>
                    <a:pt x="26" y="128"/>
                    <a:pt x="23" y="128"/>
                  </a:cubicBezTo>
                  <a:cubicBezTo>
                    <a:pt x="21" y="128"/>
                    <a:pt x="19" y="128"/>
                    <a:pt x="19" y="128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7" y="128"/>
                    <a:pt x="15" y="129"/>
                    <a:pt x="15" y="129"/>
                  </a:cubicBezTo>
                  <a:cubicBezTo>
                    <a:pt x="14" y="128"/>
                    <a:pt x="13" y="127"/>
                    <a:pt x="13" y="127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3" y="122"/>
                    <a:pt x="13" y="122"/>
                    <a:pt x="13" y="122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19"/>
                    <a:pt x="10" y="121"/>
                    <a:pt x="10" y="122"/>
                  </a:cubicBezTo>
                  <a:cubicBezTo>
                    <a:pt x="9" y="122"/>
                    <a:pt x="9" y="124"/>
                    <a:pt x="9" y="124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6" y="131"/>
                    <a:pt x="6" y="131"/>
                    <a:pt x="6" y="131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5" y="133"/>
                    <a:pt x="4" y="133"/>
                    <a:pt x="5" y="134"/>
                  </a:cubicBezTo>
                  <a:cubicBezTo>
                    <a:pt x="6" y="134"/>
                    <a:pt x="10" y="136"/>
                    <a:pt x="10" y="136"/>
                  </a:cubicBezTo>
                  <a:cubicBezTo>
                    <a:pt x="10" y="136"/>
                    <a:pt x="11" y="135"/>
                    <a:pt x="13" y="137"/>
                  </a:cubicBezTo>
                  <a:cubicBezTo>
                    <a:pt x="14" y="138"/>
                    <a:pt x="16" y="139"/>
                    <a:pt x="16" y="139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7" y="141"/>
                    <a:pt x="28" y="143"/>
                    <a:pt x="28" y="144"/>
                  </a:cubicBezTo>
                  <a:cubicBezTo>
                    <a:pt x="29" y="144"/>
                    <a:pt x="31" y="147"/>
                    <a:pt x="31" y="147"/>
                  </a:cubicBezTo>
                  <a:cubicBezTo>
                    <a:pt x="31" y="147"/>
                    <a:pt x="31" y="145"/>
                    <a:pt x="33" y="146"/>
                  </a:cubicBezTo>
                  <a:cubicBezTo>
                    <a:pt x="36" y="146"/>
                    <a:pt x="37" y="146"/>
                    <a:pt x="37" y="146"/>
                  </a:cubicBezTo>
                  <a:cubicBezTo>
                    <a:pt x="37" y="146"/>
                    <a:pt x="39" y="146"/>
                    <a:pt x="40" y="147"/>
                  </a:cubicBezTo>
                  <a:cubicBezTo>
                    <a:pt x="41" y="148"/>
                    <a:pt x="44" y="153"/>
                    <a:pt x="44" y="153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8" y="162"/>
                    <a:pt x="48" y="163"/>
                    <a:pt x="50" y="164"/>
                  </a:cubicBezTo>
                  <a:cubicBezTo>
                    <a:pt x="52" y="166"/>
                    <a:pt x="53" y="168"/>
                    <a:pt x="53" y="168"/>
                  </a:cubicBezTo>
                  <a:cubicBezTo>
                    <a:pt x="53" y="168"/>
                    <a:pt x="53" y="169"/>
                    <a:pt x="54" y="170"/>
                  </a:cubicBezTo>
                  <a:cubicBezTo>
                    <a:pt x="55" y="172"/>
                    <a:pt x="57" y="174"/>
                    <a:pt x="57" y="174"/>
                  </a:cubicBezTo>
                  <a:cubicBezTo>
                    <a:pt x="57" y="174"/>
                    <a:pt x="57" y="175"/>
                    <a:pt x="58" y="176"/>
                  </a:cubicBezTo>
                  <a:cubicBezTo>
                    <a:pt x="60" y="177"/>
                    <a:pt x="62" y="177"/>
                    <a:pt x="63" y="178"/>
                  </a:cubicBezTo>
                  <a:cubicBezTo>
                    <a:pt x="65" y="180"/>
                    <a:pt x="67" y="182"/>
                    <a:pt x="67" y="182"/>
                  </a:cubicBezTo>
                  <a:cubicBezTo>
                    <a:pt x="67" y="182"/>
                    <a:pt x="72" y="187"/>
                    <a:pt x="74" y="189"/>
                  </a:cubicBezTo>
                  <a:cubicBezTo>
                    <a:pt x="76" y="191"/>
                    <a:pt x="78" y="193"/>
                    <a:pt x="79" y="193"/>
                  </a:cubicBezTo>
                  <a:cubicBezTo>
                    <a:pt x="80" y="194"/>
                    <a:pt x="85" y="195"/>
                    <a:pt x="85" y="195"/>
                  </a:cubicBezTo>
                  <a:cubicBezTo>
                    <a:pt x="85" y="195"/>
                    <a:pt x="88" y="198"/>
                    <a:pt x="89" y="197"/>
                  </a:cubicBezTo>
                  <a:cubicBezTo>
                    <a:pt x="91" y="197"/>
                    <a:pt x="87" y="196"/>
                    <a:pt x="93" y="196"/>
                  </a:cubicBezTo>
                  <a:cubicBezTo>
                    <a:pt x="99" y="196"/>
                    <a:pt x="103" y="198"/>
                    <a:pt x="103" y="198"/>
                  </a:cubicBezTo>
                  <a:cubicBezTo>
                    <a:pt x="107" y="195"/>
                    <a:pt x="107" y="195"/>
                    <a:pt x="107" y="195"/>
                  </a:cubicBezTo>
                  <a:cubicBezTo>
                    <a:pt x="107" y="195"/>
                    <a:pt x="106" y="197"/>
                    <a:pt x="107" y="194"/>
                  </a:cubicBezTo>
                  <a:cubicBezTo>
                    <a:pt x="108" y="192"/>
                    <a:pt x="109" y="190"/>
                    <a:pt x="109" y="190"/>
                  </a:cubicBezTo>
                  <a:cubicBezTo>
                    <a:pt x="109" y="190"/>
                    <a:pt x="108" y="188"/>
                    <a:pt x="111" y="188"/>
                  </a:cubicBezTo>
                  <a:cubicBezTo>
                    <a:pt x="113" y="188"/>
                    <a:pt x="119" y="187"/>
                    <a:pt x="120" y="187"/>
                  </a:cubicBezTo>
                  <a:cubicBezTo>
                    <a:pt x="121" y="187"/>
                    <a:pt x="121" y="188"/>
                    <a:pt x="122" y="187"/>
                  </a:cubicBezTo>
                  <a:cubicBezTo>
                    <a:pt x="122" y="186"/>
                    <a:pt x="131" y="189"/>
                    <a:pt x="131" y="18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4" y="186"/>
                    <a:pt x="134" y="186"/>
                    <a:pt x="134" y="186"/>
                  </a:cubicBezTo>
                  <a:cubicBezTo>
                    <a:pt x="136" y="190"/>
                    <a:pt x="136" y="190"/>
                    <a:pt x="136" y="190"/>
                  </a:cubicBezTo>
                  <a:cubicBezTo>
                    <a:pt x="140" y="190"/>
                    <a:pt x="140" y="190"/>
                    <a:pt x="140" y="190"/>
                  </a:cubicBezTo>
                  <a:cubicBezTo>
                    <a:pt x="140" y="190"/>
                    <a:pt x="143" y="189"/>
                    <a:pt x="145" y="189"/>
                  </a:cubicBezTo>
                  <a:cubicBezTo>
                    <a:pt x="146" y="189"/>
                    <a:pt x="150" y="187"/>
                    <a:pt x="150" y="187"/>
                  </a:cubicBezTo>
                  <a:cubicBezTo>
                    <a:pt x="150" y="187"/>
                    <a:pt x="151" y="185"/>
                    <a:pt x="152" y="185"/>
                  </a:cubicBezTo>
                  <a:cubicBezTo>
                    <a:pt x="153" y="184"/>
                    <a:pt x="156" y="184"/>
                    <a:pt x="157" y="184"/>
                  </a:cubicBezTo>
                  <a:cubicBezTo>
                    <a:pt x="159" y="184"/>
                    <a:pt x="162" y="183"/>
                    <a:pt x="162" y="183"/>
                  </a:cubicBezTo>
                  <a:cubicBezTo>
                    <a:pt x="164" y="181"/>
                    <a:pt x="164" y="181"/>
                    <a:pt x="164" y="181"/>
                  </a:cubicBezTo>
                  <a:cubicBezTo>
                    <a:pt x="164" y="181"/>
                    <a:pt x="165" y="180"/>
                    <a:pt x="167" y="180"/>
                  </a:cubicBezTo>
                  <a:cubicBezTo>
                    <a:pt x="168" y="181"/>
                    <a:pt x="172" y="181"/>
                    <a:pt x="172" y="181"/>
                  </a:cubicBezTo>
                  <a:cubicBezTo>
                    <a:pt x="175" y="179"/>
                    <a:pt x="175" y="179"/>
                    <a:pt x="175" y="179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78" y="177"/>
                    <a:pt x="179" y="178"/>
                  </a:cubicBezTo>
                  <a:cubicBezTo>
                    <a:pt x="180" y="179"/>
                    <a:pt x="182" y="181"/>
                    <a:pt x="182" y="181"/>
                  </a:cubicBezTo>
                  <a:cubicBezTo>
                    <a:pt x="186" y="182"/>
                    <a:pt x="186" y="182"/>
                    <a:pt x="186" y="182"/>
                  </a:cubicBezTo>
                  <a:cubicBezTo>
                    <a:pt x="189" y="181"/>
                    <a:pt x="189" y="181"/>
                    <a:pt x="189" y="181"/>
                  </a:cubicBezTo>
                  <a:cubicBezTo>
                    <a:pt x="191" y="179"/>
                    <a:pt x="191" y="179"/>
                    <a:pt x="191" y="179"/>
                  </a:cubicBezTo>
                  <a:cubicBezTo>
                    <a:pt x="191" y="179"/>
                    <a:pt x="191" y="178"/>
                    <a:pt x="194" y="178"/>
                  </a:cubicBezTo>
                  <a:cubicBezTo>
                    <a:pt x="197" y="178"/>
                    <a:pt x="198" y="178"/>
                    <a:pt x="198" y="178"/>
                  </a:cubicBezTo>
                  <a:cubicBezTo>
                    <a:pt x="198" y="178"/>
                    <a:pt x="201" y="178"/>
                    <a:pt x="201" y="177"/>
                  </a:cubicBezTo>
                  <a:cubicBezTo>
                    <a:pt x="201" y="176"/>
                    <a:pt x="201" y="174"/>
                    <a:pt x="202" y="173"/>
                  </a:cubicBezTo>
                  <a:cubicBezTo>
                    <a:pt x="202" y="172"/>
                    <a:pt x="206" y="168"/>
                    <a:pt x="206" y="168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07" y="164"/>
                    <a:pt x="207" y="164"/>
                    <a:pt x="207" y="164"/>
                  </a:cubicBezTo>
                  <a:cubicBezTo>
                    <a:pt x="208" y="162"/>
                    <a:pt x="208" y="162"/>
                    <a:pt x="208" y="162"/>
                  </a:cubicBezTo>
                  <a:cubicBezTo>
                    <a:pt x="208" y="162"/>
                    <a:pt x="211" y="161"/>
                    <a:pt x="210" y="163"/>
                  </a:cubicBezTo>
                  <a:cubicBezTo>
                    <a:pt x="209" y="165"/>
                    <a:pt x="210" y="166"/>
                    <a:pt x="210" y="166"/>
                  </a:cubicBezTo>
                  <a:cubicBezTo>
                    <a:pt x="210" y="166"/>
                    <a:pt x="211" y="165"/>
                    <a:pt x="212" y="165"/>
                  </a:cubicBezTo>
                  <a:cubicBezTo>
                    <a:pt x="214" y="165"/>
                    <a:pt x="214" y="164"/>
                    <a:pt x="215" y="164"/>
                  </a:cubicBezTo>
                  <a:cubicBezTo>
                    <a:pt x="217" y="165"/>
                    <a:pt x="218" y="164"/>
                    <a:pt x="218" y="164"/>
                  </a:cubicBezTo>
                  <a:cubicBezTo>
                    <a:pt x="218" y="164"/>
                    <a:pt x="217" y="162"/>
                    <a:pt x="218" y="162"/>
                  </a:cubicBezTo>
                  <a:cubicBezTo>
                    <a:pt x="219" y="163"/>
                    <a:pt x="221" y="163"/>
                    <a:pt x="221" y="163"/>
                  </a:cubicBezTo>
                  <a:cubicBezTo>
                    <a:pt x="221" y="163"/>
                    <a:pt x="222" y="163"/>
                    <a:pt x="222" y="162"/>
                  </a:cubicBezTo>
                  <a:cubicBezTo>
                    <a:pt x="222" y="162"/>
                    <a:pt x="219" y="160"/>
                    <a:pt x="220" y="160"/>
                  </a:cubicBezTo>
                  <a:cubicBezTo>
                    <a:pt x="221" y="161"/>
                    <a:pt x="223" y="160"/>
                    <a:pt x="223" y="160"/>
                  </a:cubicBezTo>
                  <a:cubicBezTo>
                    <a:pt x="223" y="160"/>
                    <a:pt x="226" y="161"/>
                    <a:pt x="223" y="159"/>
                  </a:cubicBezTo>
                  <a:cubicBezTo>
                    <a:pt x="221" y="156"/>
                    <a:pt x="224" y="156"/>
                    <a:pt x="224" y="156"/>
                  </a:cubicBezTo>
                  <a:cubicBezTo>
                    <a:pt x="224" y="156"/>
                    <a:pt x="227" y="157"/>
                    <a:pt x="226" y="157"/>
                  </a:cubicBezTo>
                  <a:cubicBezTo>
                    <a:pt x="225" y="156"/>
                    <a:pt x="221" y="151"/>
                    <a:pt x="221" y="151"/>
                  </a:cubicBezTo>
                  <a:cubicBezTo>
                    <a:pt x="221" y="150"/>
                    <a:pt x="221" y="150"/>
                    <a:pt x="221" y="150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8"/>
                    <a:pt x="223" y="149"/>
                    <a:pt x="224" y="150"/>
                  </a:cubicBezTo>
                  <a:cubicBezTo>
                    <a:pt x="224" y="150"/>
                    <a:pt x="224" y="150"/>
                    <a:pt x="225" y="151"/>
                  </a:cubicBezTo>
                  <a:cubicBezTo>
                    <a:pt x="227" y="152"/>
                    <a:pt x="226" y="154"/>
                    <a:pt x="227" y="154"/>
                  </a:cubicBezTo>
                  <a:cubicBezTo>
                    <a:pt x="228" y="155"/>
                    <a:pt x="231" y="154"/>
                    <a:pt x="231" y="154"/>
                  </a:cubicBezTo>
                  <a:cubicBezTo>
                    <a:pt x="233" y="151"/>
                    <a:pt x="233" y="151"/>
                    <a:pt x="233" y="151"/>
                  </a:cubicBezTo>
                  <a:cubicBezTo>
                    <a:pt x="233" y="151"/>
                    <a:pt x="237" y="147"/>
                    <a:pt x="236" y="147"/>
                  </a:cubicBezTo>
                  <a:cubicBezTo>
                    <a:pt x="235" y="146"/>
                    <a:pt x="230" y="148"/>
                    <a:pt x="230" y="148"/>
                  </a:cubicBezTo>
                  <a:cubicBezTo>
                    <a:pt x="232" y="144"/>
                    <a:pt x="232" y="144"/>
                    <a:pt x="232" y="144"/>
                  </a:cubicBezTo>
                  <a:cubicBezTo>
                    <a:pt x="229" y="143"/>
                    <a:pt x="229" y="143"/>
                    <a:pt x="229" y="143"/>
                  </a:cubicBezTo>
                  <a:cubicBezTo>
                    <a:pt x="228" y="142"/>
                    <a:pt x="228" y="142"/>
                    <a:pt x="228" y="142"/>
                  </a:cubicBezTo>
                  <a:cubicBezTo>
                    <a:pt x="228" y="142"/>
                    <a:pt x="231" y="142"/>
                    <a:pt x="231" y="142"/>
                  </a:cubicBezTo>
                  <a:cubicBezTo>
                    <a:pt x="232" y="142"/>
                    <a:pt x="234" y="141"/>
                    <a:pt x="234" y="141"/>
                  </a:cubicBezTo>
                  <a:cubicBezTo>
                    <a:pt x="234" y="139"/>
                    <a:pt x="234" y="139"/>
                    <a:pt x="234" y="139"/>
                  </a:cubicBezTo>
                  <a:cubicBezTo>
                    <a:pt x="231" y="137"/>
                    <a:pt x="231" y="137"/>
                    <a:pt x="231" y="137"/>
                  </a:cubicBezTo>
                  <a:cubicBezTo>
                    <a:pt x="232" y="136"/>
                    <a:pt x="232" y="136"/>
                    <a:pt x="232" y="136"/>
                  </a:cubicBezTo>
                  <a:cubicBezTo>
                    <a:pt x="233" y="134"/>
                    <a:pt x="233" y="134"/>
                    <a:pt x="233" y="134"/>
                  </a:cubicBezTo>
                  <a:cubicBezTo>
                    <a:pt x="235" y="133"/>
                    <a:pt x="235" y="133"/>
                    <a:pt x="235" y="133"/>
                  </a:cubicBezTo>
                  <a:cubicBezTo>
                    <a:pt x="238" y="127"/>
                    <a:pt x="238" y="127"/>
                    <a:pt x="238" y="127"/>
                  </a:cubicBezTo>
                  <a:cubicBezTo>
                    <a:pt x="237" y="125"/>
                    <a:pt x="237" y="125"/>
                    <a:pt x="237" y="125"/>
                  </a:cubicBezTo>
                  <a:cubicBezTo>
                    <a:pt x="235" y="125"/>
                    <a:pt x="235" y="125"/>
                    <a:pt x="235" y="125"/>
                  </a:cubicBezTo>
                  <a:cubicBezTo>
                    <a:pt x="235" y="121"/>
                    <a:pt x="235" y="121"/>
                    <a:pt x="235" y="121"/>
                  </a:cubicBezTo>
                  <a:cubicBezTo>
                    <a:pt x="231" y="119"/>
                    <a:pt x="231" y="119"/>
                    <a:pt x="231" y="119"/>
                  </a:cubicBezTo>
                  <a:cubicBezTo>
                    <a:pt x="231" y="119"/>
                    <a:pt x="228" y="117"/>
                    <a:pt x="228" y="116"/>
                  </a:cubicBezTo>
                  <a:cubicBezTo>
                    <a:pt x="228" y="116"/>
                    <a:pt x="228" y="114"/>
                    <a:pt x="227" y="115"/>
                  </a:cubicBezTo>
                  <a:cubicBezTo>
                    <a:pt x="226" y="115"/>
                    <a:pt x="225" y="114"/>
                    <a:pt x="225" y="114"/>
                  </a:cubicBezTo>
                  <a:cubicBezTo>
                    <a:pt x="225" y="114"/>
                    <a:pt x="225" y="111"/>
                    <a:pt x="225" y="111"/>
                  </a:cubicBezTo>
                  <a:cubicBezTo>
                    <a:pt x="225" y="111"/>
                    <a:pt x="227" y="110"/>
                    <a:pt x="227" y="109"/>
                  </a:cubicBezTo>
                  <a:cubicBezTo>
                    <a:pt x="228" y="108"/>
                    <a:pt x="227" y="106"/>
                    <a:pt x="227" y="106"/>
                  </a:cubicBezTo>
                  <a:cubicBezTo>
                    <a:pt x="226" y="106"/>
                    <a:pt x="224" y="107"/>
                    <a:pt x="224" y="107"/>
                  </a:cubicBezTo>
                  <a:cubicBezTo>
                    <a:pt x="218" y="108"/>
                    <a:pt x="218" y="108"/>
                    <a:pt x="218" y="108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6" y="107"/>
                    <a:pt x="217" y="107"/>
                    <a:pt x="217" y="106"/>
                  </a:cubicBezTo>
                  <a:cubicBezTo>
                    <a:pt x="218" y="105"/>
                    <a:pt x="218" y="104"/>
                    <a:pt x="219" y="103"/>
                  </a:cubicBezTo>
                  <a:cubicBezTo>
                    <a:pt x="220" y="102"/>
                    <a:pt x="220" y="103"/>
                    <a:pt x="221" y="101"/>
                  </a:cubicBezTo>
                  <a:cubicBezTo>
                    <a:pt x="223" y="100"/>
                    <a:pt x="225" y="98"/>
                    <a:pt x="225" y="98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4" y="92"/>
                    <a:pt x="224" y="92"/>
                    <a:pt x="224" y="92"/>
                  </a:cubicBezTo>
                  <a:cubicBezTo>
                    <a:pt x="224" y="92"/>
                    <a:pt x="223" y="91"/>
                    <a:pt x="222" y="91"/>
                  </a:cubicBezTo>
                  <a:cubicBezTo>
                    <a:pt x="221" y="91"/>
                    <a:pt x="222" y="93"/>
                    <a:pt x="220" y="91"/>
                  </a:cubicBezTo>
                  <a:cubicBezTo>
                    <a:pt x="219" y="90"/>
                    <a:pt x="219" y="90"/>
                    <a:pt x="218" y="88"/>
                  </a:cubicBezTo>
                  <a:cubicBezTo>
                    <a:pt x="217" y="87"/>
                    <a:pt x="217" y="85"/>
                    <a:pt x="217" y="85"/>
                  </a:cubicBezTo>
                  <a:cubicBezTo>
                    <a:pt x="217" y="85"/>
                    <a:pt x="215" y="84"/>
                    <a:pt x="216" y="84"/>
                  </a:cubicBezTo>
                  <a:cubicBezTo>
                    <a:pt x="218" y="84"/>
                    <a:pt x="219" y="85"/>
                    <a:pt x="220" y="84"/>
                  </a:cubicBezTo>
                  <a:cubicBezTo>
                    <a:pt x="221" y="83"/>
                    <a:pt x="221" y="84"/>
                    <a:pt x="221" y="83"/>
                  </a:cubicBezTo>
                  <a:cubicBezTo>
                    <a:pt x="221" y="82"/>
                    <a:pt x="222" y="79"/>
                    <a:pt x="222" y="79"/>
                  </a:cubicBezTo>
                  <a:cubicBezTo>
                    <a:pt x="222" y="78"/>
                    <a:pt x="222" y="78"/>
                    <a:pt x="224" y="77"/>
                  </a:cubicBezTo>
                  <a:cubicBezTo>
                    <a:pt x="227" y="76"/>
                    <a:pt x="226" y="76"/>
                    <a:pt x="228" y="76"/>
                  </a:cubicBezTo>
                  <a:cubicBezTo>
                    <a:pt x="229" y="75"/>
                    <a:pt x="230" y="74"/>
                    <a:pt x="229" y="74"/>
                  </a:cubicBezTo>
                  <a:cubicBezTo>
                    <a:pt x="229" y="73"/>
                    <a:pt x="227" y="73"/>
                    <a:pt x="227" y="73"/>
                  </a:cubicBezTo>
                  <a:cubicBezTo>
                    <a:pt x="226" y="72"/>
                    <a:pt x="224" y="74"/>
                    <a:pt x="224" y="74"/>
                  </a:cubicBezTo>
                  <a:cubicBezTo>
                    <a:pt x="224" y="74"/>
                    <a:pt x="222" y="75"/>
                    <a:pt x="221" y="76"/>
                  </a:cubicBezTo>
                  <a:cubicBezTo>
                    <a:pt x="220" y="77"/>
                    <a:pt x="219" y="76"/>
                    <a:pt x="218" y="76"/>
                  </a:cubicBezTo>
                  <a:cubicBezTo>
                    <a:pt x="217" y="76"/>
                    <a:pt x="217" y="76"/>
                    <a:pt x="217" y="76"/>
                  </a:cubicBezTo>
                  <a:cubicBezTo>
                    <a:pt x="217" y="76"/>
                    <a:pt x="215" y="75"/>
                    <a:pt x="214" y="77"/>
                  </a:cubicBezTo>
                  <a:cubicBezTo>
                    <a:pt x="214" y="79"/>
                    <a:pt x="212" y="81"/>
                    <a:pt x="212" y="81"/>
                  </a:cubicBezTo>
                  <a:cubicBezTo>
                    <a:pt x="212" y="81"/>
                    <a:pt x="211" y="82"/>
                    <a:pt x="211" y="80"/>
                  </a:cubicBezTo>
                  <a:cubicBezTo>
                    <a:pt x="211" y="79"/>
                    <a:pt x="210" y="76"/>
                    <a:pt x="210" y="76"/>
                  </a:cubicBezTo>
                  <a:cubicBezTo>
                    <a:pt x="210" y="76"/>
                    <a:pt x="210" y="76"/>
                    <a:pt x="210" y="76"/>
                  </a:cubicBezTo>
                  <a:cubicBezTo>
                    <a:pt x="209" y="76"/>
                    <a:pt x="206" y="75"/>
                    <a:pt x="206" y="75"/>
                  </a:cubicBezTo>
                  <a:cubicBezTo>
                    <a:pt x="206" y="75"/>
                    <a:pt x="207" y="75"/>
                    <a:pt x="207" y="73"/>
                  </a:cubicBezTo>
                  <a:cubicBezTo>
                    <a:pt x="206" y="72"/>
                    <a:pt x="206" y="71"/>
                    <a:pt x="206" y="71"/>
                  </a:cubicBezTo>
                  <a:cubicBezTo>
                    <a:pt x="207" y="71"/>
                    <a:pt x="208" y="71"/>
                    <a:pt x="208" y="71"/>
                  </a:cubicBezTo>
                  <a:cubicBezTo>
                    <a:pt x="209" y="71"/>
                    <a:pt x="209" y="71"/>
                    <a:pt x="209" y="69"/>
                  </a:cubicBezTo>
                  <a:cubicBezTo>
                    <a:pt x="209" y="66"/>
                    <a:pt x="208" y="65"/>
                    <a:pt x="208" y="65"/>
                  </a:cubicBezTo>
                  <a:cubicBezTo>
                    <a:pt x="208" y="65"/>
                    <a:pt x="207" y="64"/>
                    <a:pt x="207" y="64"/>
                  </a:cubicBezTo>
                  <a:cubicBezTo>
                    <a:pt x="207" y="60"/>
                    <a:pt x="207" y="60"/>
                    <a:pt x="207" y="60"/>
                  </a:cubicBezTo>
                  <a:cubicBezTo>
                    <a:pt x="207" y="60"/>
                    <a:pt x="207" y="59"/>
                    <a:pt x="206" y="58"/>
                  </a:cubicBezTo>
                  <a:cubicBezTo>
                    <a:pt x="205" y="57"/>
                    <a:pt x="205" y="56"/>
                    <a:pt x="204" y="57"/>
                  </a:cubicBezTo>
                  <a:cubicBezTo>
                    <a:pt x="204" y="57"/>
                    <a:pt x="203" y="58"/>
                    <a:pt x="202" y="58"/>
                  </a:cubicBezTo>
                  <a:cubicBezTo>
                    <a:pt x="201" y="57"/>
                    <a:pt x="199" y="56"/>
                    <a:pt x="199" y="56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5" y="54"/>
                    <a:pt x="194" y="55"/>
                  </a:cubicBezTo>
                  <a:cubicBezTo>
                    <a:pt x="194" y="56"/>
                    <a:pt x="193" y="55"/>
                    <a:pt x="193" y="57"/>
                  </a:cubicBezTo>
                  <a:cubicBezTo>
                    <a:pt x="194" y="58"/>
                    <a:pt x="194" y="59"/>
                    <a:pt x="194" y="60"/>
                  </a:cubicBezTo>
                  <a:cubicBezTo>
                    <a:pt x="193" y="61"/>
                    <a:pt x="193" y="62"/>
                    <a:pt x="193" y="64"/>
                  </a:cubicBezTo>
                  <a:cubicBezTo>
                    <a:pt x="192" y="65"/>
                    <a:pt x="191" y="65"/>
                    <a:pt x="191" y="66"/>
                  </a:cubicBezTo>
                  <a:cubicBezTo>
                    <a:pt x="191" y="67"/>
                    <a:pt x="192" y="67"/>
                    <a:pt x="192" y="68"/>
                  </a:cubicBezTo>
                  <a:cubicBezTo>
                    <a:pt x="192" y="68"/>
                    <a:pt x="191" y="70"/>
                    <a:pt x="190" y="70"/>
                  </a:cubicBezTo>
                  <a:cubicBezTo>
                    <a:pt x="190" y="71"/>
                    <a:pt x="189" y="72"/>
                    <a:pt x="188" y="72"/>
                  </a:cubicBezTo>
                  <a:cubicBezTo>
                    <a:pt x="188" y="71"/>
                    <a:pt x="187" y="71"/>
                    <a:pt x="186" y="71"/>
                  </a:cubicBezTo>
                  <a:cubicBezTo>
                    <a:pt x="185" y="71"/>
                    <a:pt x="184" y="72"/>
                    <a:pt x="184" y="72"/>
                  </a:cubicBezTo>
                  <a:cubicBezTo>
                    <a:pt x="184" y="72"/>
                    <a:pt x="183" y="73"/>
                    <a:pt x="182" y="72"/>
                  </a:cubicBezTo>
                  <a:cubicBezTo>
                    <a:pt x="180" y="71"/>
                    <a:pt x="179" y="70"/>
                    <a:pt x="179" y="70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83" y="69"/>
                    <a:pt x="178" y="66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4" y="64"/>
                    <a:pt x="174" y="65"/>
                    <a:pt x="173" y="66"/>
                  </a:cubicBezTo>
                  <a:cubicBezTo>
                    <a:pt x="172" y="66"/>
                    <a:pt x="172" y="67"/>
                    <a:pt x="172" y="67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8" y="72"/>
                    <a:pt x="167" y="73"/>
                    <a:pt x="166" y="73"/>
                  </a:cubicBezTo>
                  <a:cubicBezTo>
                    <a:pt x="166" y="73"/>
                    <a:pt x="165" y="73"/>
                    <a:pt x="165" y="73"/>
                  </a:cubicBezTo>
                  <a:cubicBezTo>
                    <a:pt x="164" y="73"/>
                    <a:pt x="163" y="73"/>
                    <a:pt x="163" y="72"/>
                  </a:cubicBezTo>
                  <a:cubicBezTo>
                    <a:pt x="162" y="72"/>
                    <a:pt x="162" y="72"/>
                    <a:pt x="162" y="71"/>
                  </a:cubicBezTo>
                  <a:cubicBezTo>
                    <a:pt x="162" y="70"/>
                    <a:pt x="162" y="68"/>
                    <a:pt x="161" y="67"/>
                  </a:cubicBezTo>
                  <a:cubicBezTo>
                    <a:pt x="161" y="66"/>
                    <a:pt x="161" y="66"/>
                    <a:pt x="160" y="64"/>
                  </a:cubicBezTo>
                  <a:cubicBezTo>
                    <a:pt x="159" y="63"/>
                    <a:pt x="158" y="61"/>
                    <a:pt x="158" y="61"/>
                  </a:cubicBezTo>
                  <a:cubicBezTo>
                    <a:pt x="153" y="58"/>
                    <a:pt x="153" y="58"/>
                    <a:pt x="153" y="58"/>
                  </a:cubicBezTo>
                  <a:cubicBezTo>
                    <a:pt x="153" y="58"/>
                    <a:pt x="154" y="57"/>
                    <a:pt x="152" y="57"/>
                  </a:cubicBezTo>
                  <a:cubicBezTo>
                    <a:pt x="151" y="58"/>
                    <a:pt x="149" y="60"/>
                    <a:pt x="149" y="60"/>
                  </a:cubicBezTo>
                  <a:cubicBezTo>
                    <a:pt x="149" y="60"/>
                    <a:pt x="149" y="62"/>
                    <a:pt x="149" y="63"/>
                  </a:cubicBezTo>
                  <a:cubicBezTo>
                    <a:pt x="149" y="63"/>
                    <a:pt x="148" y="64"/>
                    <a:pt x="148" y="65"/>
                  </a:cubicBezTo>
                  <a:cubicBezTo>
                    <a:pt x="149" y="67"/>
                    <a:pt x="150" y="69"/>
                    <a:pt x="149" y="70"/>
                  </a:cubicBezTo>
                  <a:cubicBezTo>
                    <a:pt x="149" y="70"/>
                    <a:pt x="148" y="72"/>
                    <a:pt x="148" y="74"/>
                  </a:cubicBezTo>
                  <a:cubicBezTo>
                    <a:pt x="148" y="76"/>
                    <a:pt x="149" y="78"/>
                    <a:pt x="148" y="78"/>
                  </a:cubicBezTo>
                  <a:cubicBezTo>
                    <a:pt x="147" y="79"/>
                    <a:pt x="147" y="80"/>
                    <a:pt x="147" y="80"/>
                  </a:cubicBezTo>
                  <a:cubicBezTo>
                    <a:pt x="146" y="80"/>
                    <a:pt x="146" y="80"/>
                    <a:pt x="146" y="80"/>
                  </a:cubicBezTo>
                  <a:cubicBezTo>
                    <a:pt x="146" y="80"/>
                    <a:pt x="146" y="79"/>
                    <a:pt x="147" y="76"/>
                  </a:cubicBezTo>
                  <a:cubicBezTo>
                    <a:pt x="147" y="73"/>
                    <a:pt x="146" y="72"/>
                    <a:pt x="146" y="71"/>
                  </a:cubicBezTo>
                  <a:cubicBezTo>
                    <a:pt x="145" y="71"/>
                    <a:pt x="145" y="71"/>
                    <a:pt x="145" y="70"/>
                  </a:cubicBezTo>
                  <a:cubicBezTo>
                    <a:pt x="145" y="69"/>
                    <a:pt x="145" y="68"/>
                    <a:pt x="145" y="68"/>
                  </a:cubicBezTo>
                  <a:cubicBezTo>
                    <a:pt x="145" y="68"/>
                    <a:pt x="143" y="66"/>
                    <a:pt x="143" y="65"/>
                  </a:cubicBezTo>
                  <a:cubicBezTo>
                    <a:pt x="143" y="64"/>
                    <a:pt x="144" y="63"/>
                    <a:pt x="144" y="61"/>
                  </a:cubicBezTo>
                  <a:cubicBezTo>
                    <a:pt x="144" y="58"/>
                    <a:pt x="145" y="58"/>
                    <a:pt x="144" y="57"/>
                  </a:cubicBezTo>
                  <a:cubicBezTo>
                    <a:pt x="143" y="56"/>
                    <a:pt x="144" y="55"/>
                    <a:pt x="143" y="54"/>
                  </a:cubicBezTo>
                  <a:cubicBezTo>
                    <a:pt x="142" y="54"/>
                    <a:pt x="142" y="55"/>
                    <a:pt x="141" y="54"/>
                  </a:cubicBezTo>
                  <a:cubicBezTo>
                    <a:pt x="141" y="54"/>
                    <a:pt x="141" y="55"/>
                    <a:pt x="141" y="55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2" y="53"/>
                    <a:pt x="143" y="49"/>
                    <a:pt x="142" y="51"/>
                  </a:cubicBezTo>
                  <a:cubicBezTo>
                    <a:pt x="141" y="52"/>
                    <a:pt x="138" y="53"/>
                    <a:pt x="138" y="52"/>
                  </a:cubicBezTo>
                  <a:cubicBezTo>
                    <a:pt x="139" y="51"/>
                    <a:pt x="138" y="50"/>
                    <a:pt x="138" y="50"/>
                  </a:cubicBezTo>
                  <a:cubicBezTo>
                    <a:pt x="138" y="50"/>
                    <a:pt x="134" y="50"/>
                    <a:pt x="134" y="50"/>
                  </a:cubicBezTo>
                  <a:cubicBezTo>
                    <a:pt x="134" y="50"/>
                    <a:pt x="134" y="49"/>
                    <a:pt x="134" y="51"/>
                  </a:cubicBezTo>
                  <a:cubicBezTo>
                    <a:pt x="134" y="52"/>
                    <a:pt x="135" y="54"/>
                    <a:pt x="133" y="54"/>
                  </a:cubicBezTo>
                  <a:cubicBezTo>
                    <a:pt x="131" y="55"/>
                    <a:pt x="130" y="55"/>
                    <a:pt x="130" y="55"/>
                  </a:cubicBezTo>
                  <a:cubicBezTo>
                    <a:pt x="130" y="54"/>
                    <a:pt x="128" y="53"/>
                    <a:pt x="128" y="53"/>
                  </a:cubicBezTo>
                  <a:cubicBezTo>
                    <a:pt x="128" y="53"/>
                    <a:pt x="127" y="53"/>
                    <a:pt x="126" y="53"/>
                  </a:cubicBezTo>
                  <a:cubicBezTo>
                    <a:pt x="126" y="54"/>
                    <a:pt x="124" y="54"/>
                    <a:pt x="124" y="54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24" y="57"/>
                    <a:pt x="123" y="57"/>
                    <a:pt x="123" y="57"/>
                  </a:cubicBezTo>
                  <a:cubicBezTo>
                    <a:pt x="122" y="58"/>
                    <a:pt x="121" y="58"/>
                    <a:pt x="122" y="59"/>
                  </a:cubicBezTo>
                  <a:cubicBezTo>
                    <a:pt x="122" y="59"/>
                    <a:pt x="122" y="59"/>
                    <a:pt x="122" y="61"/>
                  </a:cubicBezTo>
                  <a:cubicBezTo>
                    <a:pt x="122" y="62"/>
                    <a:pt x="122" y="62"/>
                    <a:pt x="122" y="63"/>
                  </a:cubicBezTo>
                  <a:cubicBezTo>
                    <a:pt x="121" y="64"/>
                    <a:pt x="121" y="65"/>
                    <a:pt x="120" y="66"/>
                  </a:cubicBezTo>
                  <a:cubicBezTo>
                    <a:pt x="120" y="66"/>
                    <a:pt x="119" y="67"/>
                    <a:pt x="119" y="67"/>
                  </a:cubicBezTo>
                  <a:cubicBezTo>
                    <a:pt x="118" y="68"/>
                    <a:pt x="118" y="68"/>
                    <a:pt x="117" y="68"/>
                  </a:cubicBezTo>
                  <a:cubicBezTo>
                    <a:pt x="116" y="68"/>
                    <a:pt x="116" y="69"/>
                    <a:pt x="116" y="68"/>
                  </a:cubicBezTo>
                  <a:cubicBezTo>
                    <a:pt x="116" y="66"/>
                    <a:pt x="116" y="65"/>
                    <a:pt x="116" y="63"/>
                  </a:cubicBezTo>
                  <a:cubicBezTo>
                    <a:pt x="116" y="62"/>
                    <a:pt x="117" y="62"/>
                    <a:pt x="115" y="60"/>
                  </a:cubicBezTo>
                  <a:cubicBezTo>
                    <a:pt x="114" y="58"/>
                    <a:pt x="113" y="58"/>
                    <a:pt x="113" y="57"/>
                  </a:cubicBezTo>
                  <a:cubicBezTo>
                    <a:pt x="113" y="57"/>
                    <a:pt x="113" y="56"/>
                    <a:pt x="113" y="55"/>
                  </a:cubicBezTo>
                  <a:cubicBezTo>
                    <a:pt x="113" y="54"/>
                    <a:pt x="113" y="56"/>
                    <a:pt x="113" y="52"/>
                  </a:cubicBezTo>
                  <a:cubicBezTo>
                    <a:pt x="114" y="49"/>
                    <a:pt x="113" y="48"/>
                    <a:pt x="113" y="48"/>
                  </a:cubicBezTo>
                  <a:cubicBezTo>
                    <a:pt x="113" y="48"/>
                    <a:pt x="114" y="43"/>
                    <a:pt x="114" y="43"/>
                  </a:cubicBezTo>
                  <a:cubicBezTo>
                    <a:pt x="113" y="43"/>
                    <a:pt x="110" y="43"/>
                    <a:pt x="109" y="43"/>
                  </a:cubicBezTo>
                  <a:cubicBezTo>
                    <a:pt x="108" y="43"/>
                    <a:pt x="108" y="43"/>
                    <a:pt x="107" y="43"/>
                  </a:cubicBezTo>
                  <a:cubicBezTo>
                    <a:pt x="107" y="44"/>
                    <a:pt x="106" y="43"/>
                    <a:pt x="106" y="45"/>
                  </a:cubicBezTo>
                  <a:cubicBezTo>
                    <a:pt x="105" y="47"/>
                    <a:pt x="104" y="47"/>
                    <a:pt x="104" y="49"/>
                  </a:cubicBezTo>
                  <a:cubicBezTo>
                    <a:pt x="104" y="50"/>
                    <a:pt x="104" y="52"/>
                    <a:pt x="104" y="52"/>
                  </a:cubicBezTo>
                  <a:cubicBezTo>
                    <a:pt x="104" y="53"/>
                    <a:pt x="103" y="54"/>
                    <a:pt x="103" y="54"/>
                  </a:cubicBezTo>
                  <a:cubicBezTo>
                    <a:pt x="103" y="54"/>
                    <a:pt x="103" y="55"/>
                    <a:pt x="103" y="57"/>
                  </a:cubicBezTo>
                  <a:cubicBezTo>
                    <a:pt x="102" y="59"/>
                    <a:pt x="102" y="60"/>
                    <a:pt x="102" y="61"/>
                  </a:cubicBezTo>
                  <a:cubicBezTo>
                    <a:pt x="102" y="61"/>
                    <a:pt x="102" y="61"/>
                    <a:pt x="101" y="62"/>
                  </a:cubicBezTo>
                  <a:cubicBezTo>
                    <a:pt x="100" y="63"/>
                    <a:pt x="98" y="66"/>
                    <a:pt x="97" y="66"/>
                  </a:cubicBezTo>
                  <a:cubicBezTo>
                    <a:pt x="97" y="66"/>
                    <a:pt x="97" y="66"/>
                    <a:pt x="96" y="67"/>
                  </a:cubicBezTo>
                  <a:cubicBezTo>
                    <a:pt x="96" y="67"/>
                    <a:pt x="94" y="70"/>
                    <a:pt x="93" y="70"/>
                  </a:cubicBezTo>
                  <a:cubicBezTo>
                    <a:pt x="92" y="71"/>
                    <a:pt x="93" y="71"/>
                    <a:pt x="92" y="71"/>
                  </a:cubicBezTo>
                  <a:cubicBezTo>
                    <a:pt x="92" y="70"/>
                    <a:pt x="91" y="70"/>
                    <a:pt x="91" y="69"/>
                  </a:cubicBezTo>
                  <a:cubicBezTo>
                    <a:pt x="91" y="67"/>
                    <a:pt x="91" y="67"/>
                    <a:pt x="92" y="65"/>
                  </a:cubicBezTo>
                  <a:cubicBezTo>
                    <a:pt x="92" y="64"/>
                    <a:pt x="93" y="62"/>
                    <a:pt x="93" y="62"/>
                  </a:cubicBezTo>
                  <a:cubicBezTo>
                    <a:pt x="93" y="62"/>
                    <a:pt x="94" y="61"/>
                    <a:pt x="93" y="61"/>
                  </a:cubicBezTo>
                  <a:cubicBezTo>
                    <a:pt x="92" y="61"/>
                    <a:pt x="91" y="61"/>
                    <a:pt x="90" y="61"/>
                  </a:cubicBezTo>
                  <a:cubicBezTo>
                    <a:pt x="88" y="61"/>
                    <a:pt x="86" y="62"/>
                    <a:pt x="85" y="63"/>
                  </a:cubicBezTo>
                  <a:cubicBezTo>
                    <a:pt x="84" y="63"/>
                    <a:pt x="84" y="64"/>
                    <a:pt x="82" y="66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79" y="70"/>
                    <a:pt x="79" y="68"/>
                    <a:pt x="79" y="68"/>
                  </a:cubicBezTo>
                  <a:cubicBezTo>
                    <a:pt x="79" y="68"/>
                    <a:pt x="78" y="68"/>
                    <a:pt x="78" y="69"/>
                  </a:cubicBezTo>
                  <a:cubicBezTo>
                    <a:pt x="78" y="69"/>
                    <a:pt x="77" y="70"/>
                    <a:pt x="77" y="70"/>
                  </a:cubicBezTo>
                  <a:cubicBezTo>
                    <a:pt x="76" y="71"/>
                    <a:pt x="76" y="72"/>
                    <a:pt x="76" y="73"/>
                  </a:cubicBezTo>
                  <a:cubicBezTo>
                    <a:pt x="75" y="74"/>
                    <a:pt x="75" y="76"/>
                    <a:pt x="74" y="76"/>
                  </a:cubicBezTo>
                  <a:cubicBezTo>
                    <a:pt x="74" y="76"/>
                    <a:pt x="74" y="77"/>
                    <a:pt x="74" y="77"/>
                  </a:cubicBezTo>
                  <a:cubicBezTo>
                    <a:pt x="73" y="77"/>
                    <a:pt x="72" y="78"/>
                    <a:pt x="72" y="78"/>
                  </a:cubicBezTo>
                  <a:cubicBezTo>
                    <a:pt x="72" y="79"/>
                    <a:pt x="71" y="77"/>
                    <a:pt x="71" y="75"/>
                  </a:cubicBezTo>
                  <a:cubicBezTo>
                    <a:pt x="72" y="74"/>
                    <a:pt x="72" y="74"/>
                    <a:pt x="72" y="73"/>
                  </a:cubicBezTo>
                  <a:cubicBezTo>
                    <a:pt x="73" y="73"/>
                    <a:pt x="73" y="71"/>
                    <a:pt x="74" y="71"/>
                  </a:cubicBezTo>
                  <a:cubicBezTo>
                    <a:pt x="74" y="71"/>
                    <a:pt x="74" y="72"/>
                    <a:pt x="74" y="70"/>
                  </a:cubicBezTo>
                  <a:cubicBezTo>
                    <a:pt x="75" y="68"/>
                    <a:pt x="75" y="67"/>
                    <a:pt x="75" y="67"/>
                  </a:cubicBezTo>
                  <a:cubicBezTo>
                    <a:pt x="75" y="67"/>
                    <a:pt x="75" y="67"/>
                    <a:pt x="75" y="66"/>
                  </a:cubicBezTo>
                  <a:cubicBezTo>
                    <a:pt x="74" y="65"/>
                    <a:pt x="74" y="66"/>
                    <a:pt x="74" y="65"/>
                  </a:cubicBezTo>
                  <a:cubicBezTo>
                    <a:pt x="75" y="64"/>
                    <a:pt x="75" y="63"/>
                    <a:pt x="75" y="62"/>
                  </a:cubicBezTo>
                  <a:cubicBezTo>
                    <a:pt x="76" y="62"/>
                    <a:pt x="76" y="61"/>
                    <a:pt x="76" y="61"/>
                  </a:cubicBezTo>
                  <a:cubicBezTo>
                    <a:pt x="76" y="61"/>
                    <a:pt x="76" y="61"/>
                    <a:pt x="76" y="60"/>
                  </a:cubicBezTo>
                  <a:cubicBezTo>
                    <a:pt x="76" y="60"/>
                    <a:pt x="75" y="59"/>
                    <a:pt x="75" y="59"/>
                  </a:cubicBezTo>
                  <a:cubicBezTo>
                    <a:pt x="75" y="59"/>
                    <a:pt x="75" y="58"/>
                    <a:pt x="75" y="58"/>
                  </a:cubicBezTo>
                  <a:cubicBezTo>
                    <a:pt x="75" y="58"/>
                    <a:pt x="76" y="57"/>
                    <a:pt x="76" y="56"/>
                  </a:cubicBezTo>
                  <a:cubicBezTo>
                    <a:pt x="75" y="56"/>
                    <a:pt x="75" y="55"/>
                    <a:pt x="74" y="54"/>
                  </a:cubicBezTo>
                  <a:cubicBezTo>
                    <a:pt x="73" y="54"/>
                    <a:pt x="73" y="54"/>
                    <a:pt x="73" y="53"/>
                  </a:cubicBezTo>
                  <a:cubicBezTo>
                    <a:pt x="73" y="53"/>
                    <a:pt x="71" y="52"/>
                    <a:pt x="71" y="52"/>
                  </a:cubicBezTo>
                  <a:cubicBezTo>
                    <a:pt x="71" y="52"/>
                    <a:pt x="72" y="50"/>
                    <a:pt x="72" y="50"/>
                  </a:cubicBezTo>
                  <a:cubicBezTo>
                    <a:pt x="72" y="50"/>
                    <a:pt x="72" y="49"/>
                    <a:pt x="73" y="49"/>
                  </a:cubicBezTo>
                  <a:cubicBezTo>
                    <a:pt x="73" y="50"/>
                    <a:pt x="73" y="51"/>
                    <a:pt x="73" y="51"/>
                  </a:cubicBezTo>
                  <a:cubicBezTo>
                    <a:pt x="73" y="52"/>
                    <a:pt x="76" y="53"/>
                    <a:pt x="76" y="53"/>
                  </a:cubicBezTo>
                  <a:cubicBezTo>
                    <a:pt x="76" y="53"/>
                    <a:pt x="78" y="52"/>
                    <a:pt x="78" y="52"/>
                  </a:cubicBezTo>
                  <a:cubicBezTo>
                    <a:pt x="79" y="52"/>
                    <a:pt x="79" y="50"/>
                    <a:pt x="79" y="50"/>
                  </a:cubicBezTo>
                  <a:cubicBezTo>
                    <a:pt x="79" y="50"/>
                    <a:pt x="78" y="50"/>
                    <a:pt x="79" y="49"/>
                  </a:cubicBezTo>
                  <a:cubicBezTo>
                    <a:pt x="80" y="49"/>
                    <a:pt x="82" y="48"/>
                    <a:pt x="82" y="48"/>
                  </a:cubicBezTo>
                  <a:cubicBezTo>
                    <a:pt x="82" y="47"/>
                    <a:pt x="83" y="47"/>
                    <a:pt x="83" y="47"/>
                  </a:cubicBezTo>
                  <a:cubicBezTo>
                    <a:pt x="83" y="47"/>
                    <a:pt x="84" y="46"/>
                    <a:pt x="84" y="46"/>
                  </a:cubicBezTo>
                  <a:cubicBezTo>
                    <a:pt x="84" y="45"/>
                    <a:pt x="85" y="45"/>
                    <a:pt x="84" y="44"/>
                  </a:cubicBezTo>
                  <a:cubicBezTo>
                    <a:pt x="84" y="44"/>
                    <a:pt x="84" y="43"/>
                    <a:pt x="84" y="42"/>
                  </a:cubicBezTo>
                  <a:cubicBezTo>
                    <a:pt x="84" y="42"/>
                    <a:pt x="86" y="43"/>
                    <a:pt x="84" y="41"/>
                  </a:cubicBezTo>
                  <a:cubicBezTo>
                    <a:pt x="82" y="40"/>
                    <a:pt x="80" y="39"/>
                    <a:pt x="81" y="39"/>
                  </a:cubicBezTo>
                  <a:cubicBezTo>
                    <a:pt x="82" y="39"/>
                    <a:pt x="83" y="39"/>
                    <a:pt x="83" y="39"/>
                  </a:cubicBezTo>
                  <a:cubicBezTo>
                    <a:pt x="84" y="39"/>
                    <a:pt x="85" y="40"/>
                    <a:pt x="85" y="39"/>
                  </a:cubicBezTo>
                  <a:cubicBezTo>
                    <a:pt x="86" y="39"/>
                    <a:pt x="86" y="39"/>
                    <a:pt x="86" y="38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4" y="36"/>
                    <a:pt x="84" y="36"/>
                    <a:pt x="83" y="36"/>
                  </a:cubicBezTo>
                  <a:cubicBezTo>
                    <a:pt x="83" y="36"/>
                    <a:pt x="82" y="37"/>
                    <a:pt x="83" y="35"/>
                  </a:cubicBezTo>
                  <a:cubicBezTo>
                    <a:pt x="83" y="33"/>
                    <a:pt x="83" y="33"/>
                    <a:pt x="83" y="32"/>
                  </a:cubicBezTo>
                  <a:cubicBezTo>
                    <a:pt x="83" y="32"/>
                    <a:pt x="85" y="32"/>
                    <a:pt x="83" y="32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1" y="31"/>
                    <a:pt x="82" y="31"/>
                    <a:pt x="80" y="31"/>
                  </a:cubicBezTo>
                  <a:cubicBezTo>
                    <a:pt x="79" y="31"/>
                    <a:pt x="80" y="29"/>
                    <a:pt x="80" y="29"/>
                  </a:cubicBezTo>
                  <a:cubicBezTo>
                    <a:pt x="80" y="28"/>
                    <a:pt x="81" y="24"/>
                    <a:pt x="81" y="24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3"/>
                    <a:pt x="79" y="21"/>
                    <a:pt x="79" y="21"/>
                  </a:cubicBezTo>
                  <a:cubicBezTo>
                    <a:pt x="79" y="20"/>
                    <a:pt x="79" y="19"/>
                    <a:pt x="78" y="19"/>
                  </a:cubicBezTo>
                  <a:cubicBezTo>
                    <a:pt x="78" y="19"/>
                    <a:pt x="77" y="18"/>
                    <a:pt x="77" y="18"/>
                  </a:cubicBezTo>
                  <a:cubicBezTo>
                    <a:pt x="77" y="18"/>
                    <a:pt x="76" y="18"/>
                    <a:pt x="76" y="17"/>
                  </a:cubicBezTo>
                  <a:cubicBezTo>
                    <a:pt x="76" y="16"/>
                    <a:pt x="76" y="15"/>
                    <a:pt x="76" y="15"/>
                  </a:cubicBezTo>
                  <a:cubicBezTo>
                    <a:pt x="76" y="14"/>
                    <a:pt x="76" y="13"/>
                    <a:pt x="76" y="13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1" y="3"/>
                    <a:pt x="71" y="4"/>
                  </a:cubicBezTo>
                  <a:cubicBezTo>
                    <a:pt x="71" y="4"/>
                    <a:pt x="71" y="5"/>
                    <a:pt x="70" y="5"/>
                  </a:cubicBezTo>
                  <a:cubicBezTo>
                    <a:pt x="69" y="5"/>
                    <a:pt x="68" y="4"/>
                    <a:pt x="68" y="4"/>
                  </a:cubicBezTo>
                  <a:cubicBezTo>
                    <a:pt x="68" y="4"/>
                    <a:pt x="68" y="3"/>
                    <a:pt x="68" y="2"/>
                  </a:cubicBezTo>
                  <a:cubicBezTo>
                    <a:pt x="67" y="2"/>
                    <a:pt x="64" y="0"/>
                    <a:pt x="64" y="0"/>
                  </a:cubicBezTo>
                  <a:cubicBezTo>
                    <a:pt x="64" y="0"/>
                    <a:pt x="64" y="0"/>
                    <a:pt x="64" y="1"/>
                  </a:cubicBezTo>
                  <a:cubicBezTo>
                    <a:pt x="64" y="1"/>
                    <a:pt x="63" y="2"/>
                    <a:pt x="63" y="1"/>
                  </a:cubicBezTo>
                  <a:cubicBezTo>
                    <a:pt x="62" y="1"/>
                    <a:pt x="60" y="0"/>
                    <a:pt x="60" y="0"/>
                  </a:cubicBezTo>
                  <a:cubicBezTo>
                    <a:pt x="60" y="0"/>
                    <a:pt x="60" y="1"/>
                    <a:pt x="60" y="1"/>
                  </a:cubicBezTo>
                  <a:cubicBezTo>
                    <a:pt x="60" y="2"/>
                    <a:pt x="61" y="3"/>
                    <a:pt x="61" y="3"/>
                  </a:cubicBezTo>
                  <a:cubicBezTo>
                    <a:pt x="60" y="3"/>
                    <a:pt x="59" y="3"/>
                    <a:pt x="59" y="3"/>
                  </a:cubicBezTo>
                  <a:cubicBezTo>
                    <a:pt x="59" y="3"/>
                    <a:pt x="59" y="3"/>
                    <a:pt x="58" y="3"/>
                  </a:cubicBezTo>
                  <a:cubicBezTo>
                    <a:pt x="58" y="2"/>
                    <a:pt x="57" y="2"/>
                    <a:pt x="57" y="2"/>
                  </a:cubicBezTo>
                  <a:cubicBezTo>
                    <a:pt x="57" y="3"/>
                    <a:pt x="56" y="3"/>
                    <a:pt x="56" y="5"/>
                  </a:cubicBezTo>
                  <a:cubicBezTo>
                    <a:pt x="57" y="6"/>
                    <a:pt x="56" y="6"/>
                    <a:pt x="57" y="7"/>
                  </a:cubicBezTo>
                  <a:cubicBezTo>
                    <a:pt x="58" y="7"/>
                    <a:pt x="58" y="7"/>
                    <a:pt x="59" y="8"/>
                  </a:cubicBezTo>
                  <a:cubicBezTo>
                    <a:pt x="60" y="8"/>
                    <a:pt x="60" y="8"/>
                    <a:pt x="61" y="8"/>
                  </a:cubicBezTo>
                  <a:cubicBezTo>
                    <a:pt x="61" y="8"/>
                    <a:pt x="62" y="8"/>
                    <a:pt x="63" y="8"/>
                  </a:cubicBezTo>
                  <a:cubicBezTo>
                    <a:pt x="63" y="8"/>
                    <a:pt x="64" y="7"/>
                    <a:pt x="64" y="7"/>
                  </a:cubicBezTo>
                  <a:cubicBezTo>
                    <a:pt x="64" y="7"/>
                    <a:pt x="64" y="8"/>
                    <a:pt x="64" y="8"/>
                  </a:cubicBezTo>
                  <a:cubicBezTo>
                    <a:pt x="64" y="8"/>
                    <a:pt x="63" y="8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1"/>
                    <a:pt x="65" y="11"/>
                  </a:cubicBezTo>
                  <a:cubicBezTo>
                    <a:pt x="65" y="12"/>
                    <a:pt x="65" y="12"/>
                    <a:pt x="66" y="12"/>
                  </a:cubicBezTo>
                  <a:cubicBezTo>
                    <a:pt x="67" y="13"/>
                    <a:pt x="67" y="12"/>
                    <a:pt x="67" y="12"/>
                  </a:cubicBezTo>
                  <a:cubicBezTo>
                    <a:pt x="67" y="12"/>
                    <a:pt x="69" y="14"/>
                    <a:pt x="68" y="14"/>
                  </a:cubicBezTo>
                  <a:cubicBezTo>
                    <a:pt x="68" y="14"/>
                    <a:pt x="67" y="13"/>
                    <a:pt x="68" y="14"/>
                  </a:cubicBezTo>
                  <a:cubicBezTo>
                    <a:pt x="69" y="15"/>
                    <a:pt x="70" y="15"/>
                    <a:pt x="70" y="15"/>
                  </a:cubicBezTo>
                  <a:cubicBezTo>
                    <a:pt x="70" y="15"/>
                    <a:pt x="69" y="16"/>
                    <a:pt x="67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5" y="14"/>
                    <a:pt x="65" y="14"/>
                  </a:cubicBezTo>
                  <a:cubicBezTo>
                    <a:pt x="64" y="13"/>
                    <a:pt x="64" y="12"/>
                    <a:pt x="64" y="12"/>
                  </a:cubicBezTo>
                  <a:cubicBezTo>
                    <a:pt x="64" y="12"/>
                    <a:pt x="63" y="11"/>
                    <a:pt x="62" y="11"/>
                  </a:cubicBezTo>
                  <a:cubicBezTo>
                    <a:pt x="61" y="10"/>
                    <a:pt x="60" y="11"/>
                    <a:pt x="59" y="11"/>
                  </a:cubicBezTo>
                  <a:cubicBezTo>
                    <a:pt x="59" y="11"/>
                    <a:pt x="58" y="12"/>
                    <a:pt x="57" y="12"/>
                  </a:cubicBezTo>
                  <a:cubicBezTo>
                    <a:pt x="57" y="12"/>
                    <a:pt x="57" y="13"/>
                    <a:pt x="57" y="14"/>
                  </a:cubicBezTo>
                  <a:cubicBezTo>
                    <a:pt x="58" y="15"/>
                    <a:pt x="60" y="19"/>
                    <a:pt x="60" y="19"/>
                  </a:cubicBezTo>
                  <a:cubicBezTo>
                    <a:pt x="60" y="19"/>
                    <a:pt x="62" y="21"/>
                    <a:pt x="62" y="21"/>
                  </a:cubicBezTo>
                  <a:cubicBezTo>
                    <a:pt x="62" y="21"/>
                    <a:pt x="63" y="23"/>
                    <a:pt x="63" y="23"/>
                  </a:cubicBezTo>
                  <a:cubicBezTo>
                    <a:pt x="63" y="23"/>
                    <a:pt x="63" y="23"/>
                    <a:pt x="64" y="24"/>
                  </a:cubicBezTo>
                  <a:cubicBezTo>
                    <a:pt x="65" y="24"/>
                    <a:pt x="64" y="24"/>
                    <a:pt x="64" y="24"/>
                  </a:cubicBezTo>
                  <a:cubicBezTo>
                    <a:pt x="64" y="25"/>
                    <a:pt x="63" y="26"/>
                    <a:pt x="63" y="27"/>
                  </a:cubicBezTo>
                  <a:cubicBezTo>
                    <a:pt x="63" y="27"/>
                    <a:pt x="63" y="26"/>
                    <a:pt x="63" y="27"/>
                  </a:cubicBezTo>
                  <a:cubicBezTo>
                    <a:pt x="63" y="29"/>
                    <a:pt x="63" y="31"/>
                    <a:pt x="63" y="31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0" y="34"/>
                    <a:pt x="61" y="33"/>
                    <a:pt x="61" y="33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30"/>
                    <a:pt x="61" y="29"/>
                    <a:pt x="60" y="29"/>
                  </a:cubicBezTo>
                  <a:cubicBezTo>
                    <a:pt x="60" y="28"/>
                    <a:pt x="60" y="29"/>
                    <a:pt x="59" y="29"/>
                  </a:cubicBezTo>
                  <a:cubicBezTo>
                    <a:pt x="59" y="29"/>
                    <a:pt x="58" y="31"/>
                    <a:pt x="58" y="31"/>
                  </a:cubicBezTo>
                  <a:cubicBezTo>
                    <a:pt x="58" y="31"/>
                    <a:pt x="57" y="31"/>
                    <a:pt x="58" y="30"/>
                  </a:cubicBezTo>
                  <a:cubicBezTo>
                    <a:pt x="58" y="30"/>
                    <a:pt x="58" y="28"/>
                    <a:pt x="59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7"/>
                    <a:pt x="60" y="27"/>
                    <a:pt x="60" y="26"/>
                  </a:cubicBezTo>
                  <a:cubicBezTo>
                    <a:pt x="60" y="25"/>
                    <a:pt x="60" y="25"/>
                    <a:pt x="60" y="24"/>
                  </a:cubicBezTo>
                  <a:cubicBezTo>
                    <a:pt x="59" y="24"/>
                    <a:pt x="59" y="23"/>
                    <a:pt x="59" y="22"/>
                  </a:cubicBezTo>
                  <a:cubicBezTo>
                    <a:pt x="58" y="22"/>
                    <a:pt x="57" y="23"/>
                    <a:pt x="57" y="23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6" y="25"/>
                    <a:pt x="56" y="25"/>
                    <a:pt x="55" y="26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5" y="25"/>
                    <a:pt x="55" y="25"/>
                  </a:cubicBezTo>
                  <a:cubicBezTo>
                    <a:pt x="55" y="25"/>
                    <a:pt x="56" y="24"/>
                    <a:pt x="55" y="24"/>
                  </a:cubicBezTo>
                  <a:cubicBezTo>
                    <a:pt x="55" y="24"/>
                    <a:pt x="55" y="24"/>
                    <a:pt x="55" y="23"/>
                  </a:cubicBezTo>
                  <a:cubicBezTo>
                    <a:pt x="55" y="23"/>
                    <a:pt x="55" y="22"/>
                    <a:pt x="55" y="22"/>
                  </a:cubicBezTo>
                  <a:cubicBezTo>
                    <a:pt x="55" y="22"/>
                    <a:pt x="56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3" y="22"/>
                    <a:pt x="53" y="22"/>
                  </a:cubicBezTo>
                  <a:cubicBezTo>
                    <a:pt x="53" y="21"/>
                    <a:pt x="54" y="21"/>
                    <a:pt x="54" y="21"/>
                  </a:cubicBezTo>
                  <a:cubicBezTo>
                    <a:pt x="54" y="20"/>
                    <a:pt x="55" y="19"/>
                    <a:pt x="55" y="19"/>
                  </a:cubicBezTo>
                  <a:cubicBezTo>
                    <a:pt x="55" y="19"/>
                    <a:pt x="54" y="18"/>
                    <a:pt x="54" y="18"/>
                  </a:cubicBezTo>
                  <a:cubicBezTo>
                    <a:pt x="53" y="17"/>
                    <a:pt x="53" y="16"/>
                    <a:pt x="53" y="16"/>
                  </a:cubicBezTo>
                  <a:cubicBezTo>
                    <a:pt x="53" y="16"/>
                    <a:pt x="53" y="18"/>
                    <a:pt x="53" y="15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0"/>
                    <a:pt x="50" y="10"/>
                  </a:cubicBezTo>
                  <a:cubicBezTo>
                    <a:pt x="50" y="9"/>
                    <a:pt x="48" y="8"/>
                    <a:pt x="48" y="8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6"/>
                    <a:pt x="48" y="6"/>
                  </a:cubicBezTo>
                  <a:cubicBezTo>
                    <a:pt x="47" y="6"/>
                    <a:pt x="46" y="5"/>
                    <a:pt x="46" y="6"/>
                  </a:cubicBezTo>
                  <a:cubicBezTo>
                    <a:pt x="46" y="7"/>
                    <a:pt x="46" y="7"/>
                    <a:pt x="46" y="8"/>
                  </a:cubicBezTo>
                  <a:cubicBezTo>
                    <a:pt x="45" y="8"/>
                    <a:pt x="43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9"/>
                    <a:pt x="41" y="10"/>
                  </a:cubicBezTo>
                  <a:cubicBezTo>
                    <a:pt x="42" y="11"/>
                    <a:pt x="42" y="12"/>
                    <a:pt x="42" y="13"/>
                  </a:cubicBezTo>
                  <a:cubicBezTo>
                    <a:pt x="42" y="13"/>
                    <a:pt x="44" y="14"/>
                    <a:pt x="43" y="14"/>
                  </a:cubicBezTo>
                  <a:cubicBezTo>
                    <a:pt x="43" y="14"/>
                    <a:pt x="41" y="14"/>
                    <a:pt x="41" y="14"/>
                  </a:cubicBezTo>
                  <a:cubicBezTo>
                    <a:pt x="41" y="14"/>
                    <a:pt x="40" y="13"/>
                    <a:pt x="40" y="12"/>
                  </a:cubicBezTo>
                  <a:cubicBezTo>
                    <a:pt x="40" y="12"/>
                    <a:pt x="39" y="11"/>
                    <a:pt x="38" y="11"/>
                  </a:cubicBezTo>
                  <a:cubicBezTo>
                    <a:pt x="38" y="11"/>
                    <a:pt x="37" y="11"/>
                    <a:pt x="36" y="12"/>
                  </a:cubicBezTo>
                  <a:cubicBezTo>
                    <a:pt x="36" y="13"/>
                    <a:pt x="36" y="12"/>
                    <a:pt x="36" y="14"/>
                  </a:cubicBezTo>
                  <a:cubicBezTo>
                    <a:pt x="36" y="16"/>
                    <a:pt x="36" y="18"/>
                    <a:pt x="36" y="18"/>
                  </a:cubicBezTo>
                  <a:cubicBezTo>
                    <a:pt x="36" y="18"/>
                    <a:pt x="37" y="19"/>
                    <a:pt x="38" y="20"/>
                  </a:cubicBezTo>
                  <a:cubicBezTo>
                    <a:pt x="38" y="20"/>
                    <a:pt x="39" y="23"/>
                    <a:pt x="39" y="23"/>
                  </a:cubicBezTo>
                  <a:cubicBezTo>
                    <a:pt x="39" y="24"/>
                    <a:pt x="40" y="25"/>
                    <a:pt x="40" y="25"/>
                  </a:cubicBezTo>
                  <a:cubicBezTo>
                    <a:pt x="40" y="25"/>
                    <a:pt x="35" y="23"/>
                    <a:pt x="35" y="22"/>
                  </a:cubicBezTo>
                  <a:cubicBezTo>
                    <a:pt x="35" y="21"/>
                    <a:pt x="35" y="19"/>
                    <a:pt x="34" y="19"/>
                  </a:cubicBezTo>
                  <a:cubicBezTo>
                    <a:pt x="34" y="19"/>
                    <a:pt x="34" y="18"/>
                    <a:pt x="33" y="19"/>
                  </a:cubicBezTo>
                  <a:cubicBezTo>
                    <a:pt x="32" y="19"/>
                    <a:pt x="32" y="19"/>
                    <a:pt x="31" y="19"/>
                  </a:cubicBezTo>
                  <a:cubicBezTo>
                    <a:pt x="31" y="20"/>
                    <a:pt x="31" y="21"/>
                    <a:pt x="31" y="21"/>
                  </a:cubicBezTo>
                  <a:cubicBezTo>
                    <a:pt x="31" y="21"/>
                    <a:pt x="31" y="22"/>
                    <a:pt x="31" y="23"/>
                  </a:cubicBezTo>
                  <a:cubicBezTo>
                    <a:pt x="32" y="25"/>
                    <a:pt x="32" y="25"/>
                    <a:pt x="32" y="26"/>
                  </a:cubicBezTo>
                  <a:cubicBezTo>
                    <a:pt x="33" y="27"/>
                    <a:pt x="34" y="27"/>
                    <a:pt x="34" y="28"/>
                  </a:cubicBezTo>
                  <a:cubicBezTo>
                    <a:pt x="34" y="28"/>
                    <a:pt x="35" y="29"/>
                    <a:pt x="35" y="29"/>
                  </a:cubicBezTo>
                  <a:cubicBezTo>
                    <a:pt x="35" y="29"/>
                    <a:pt x="34" y="31"/>
                    <a:pt x="34" y="31"/>
                  </a:cubicBezTo>
                  <a:cubicBezTo>
                    <a:pt x="34" y="32"/>
                    <a:pt x="33" y="33"/>
                    <a:pt x="33" y="33"/>
                  </a:cubicBezTo>
                  <a:cubicBezTo>
                    <a:pt x="33" y="33"/>
                    <a:pt x="35" y="34"/>
                    <a:pt x="35" y="34"/>
                  </a:cubicBezTo>
                  <a:cubicBezTo>
                    <a:pt x="35" y="34"/>
                    <a:pt x="36" y="35"/>
                    <a:pt x="35" y="36"/>
                  </a:cubicBezTo>
                  <a:cubicBezTo>
                    <a:pt x="34" y="36"/>
                    <a:pt x="34" y="36"/>
                    <a:pt x="33" y="36"/>
                  </a:cubicBezTo>
                  <a:cubicBezTo>
                    <a:pt x="33" y="35"/>
                    <a:pt x="32" y="36"/>
                    <a:pt x="32" y="34"/>
                  </a:cubicBezTo>
                  <a:cubicBezTo>
                    <a:pt x="33" y="33"/>
                    <a:pt x="33" y="32"/>
                    <a:pt x="33" y="32"/>
                  </a:cubicBezTo>
                  <a:cubicBezTo>
                    <a:pt x="32" y="32"/>
                    <a:pt x="31" y="30"/>
                    <a:pt x="31" y="30"/>
                  </a:cubicBezTo>
                  <a:cubicBezTo>
                    <a:pt x="31" y="30"/>
                    <a:pt x="33" y="33"/>
                    <a:pt x="30" y="28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6" y="21"/>
                    <a:pt x="26" y="21"/>
                  </a:cubicBezTo>
                  <a:cubicBezTo>
                    <a:pt x="26" y="21"/>
                    <a:pt x="24" y="21"/>
                    <a:pt x="24" y="21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3" y="23"/>
                    <a:pt x="23" y="25"/>
                    <a:pt x="23" y="25"/>
                  </a:cubicBezTo>
                  <a:cubicBezTo>
                    <a:pt x="22" y="25"/>
                    <a:pt x="22" y="27"/>
                    <a:pt x="22" y="27"/>
                  </a:cubicBezTo>
                  <a:cubicBezTo>
                    <a:pt x="22" y="27"/>
                    <a:pt x="23" y="27"/>
                    <a:pt x="23" y="28"/>
                  </a:cubicBezTo>
                  <a:cubicBezTo>
                    <a:pt x="24" y="29"/>
                    <a:pt x="24" y="30"/>
                    <a:pt x="24" y="30"/>
                  </a:cubicBezTo>
                  <a:cubicBezTo>
                    <a:pt x="24" y="30"/>
                    <a:pt x="23" y="29"/>
                    <a:pt x="23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2"/>
                    <a:pt x="21" y="32"/>
                  </a:cubicBezTo>
                  <a:cubicBezTo>
                    <a:pt x="21" y="32"/>
                    <a:pt x="22" y="33"/>
                    <a:pt x="22" y="33"/>
                  </a:cubicBezTo>
                  <a:cubicBezTo>
                    <a:pt x="22" y="33"/>
                    <a:pt x="22" y="34"/>
                    <a:pt x="22" y="34"/>
                  </a:cubicBezTo>
                  <a:cubicBezTo>
                    <a:pt x="22" y="34"/>
                    <a:pt x="23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3" y="37"/>
                    <a:pt x="22" y="36"/>
                  </a:cubicBezTo>
                  <a:cubicBezTo>
                    <a:pt x="21" y="35"/>
                    <a:pt x="21" y="36"/>
                    <a:pt x="20" y="3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3"/>
                    <a:pt x="21" y="32"/>
                    <a:pt x="19" y="31"/>
                  </a:cubicBezTo>
                  <a:cubicBezTo>
                    <a:pt x="18" y="29"/>
                    <a:pt x="18" y="28"/>
                    <a:pt x="18" y="28"/>
                  </a:cubicBezTo>
                  <a:cubicBezTo>
                    <a:pt x="18" y="28"/>
                    <a:pt x="17" y="27"/>
                    <a:pt x="16" y="27"/>
                  </a:cubicBezTo>
                  <a:cubicBezTo>
                    <a:pt x="16" y="28"/>
                    <a:pt x="16" y="28"/>
                    <a:pt x="15" y="28"/>
                  </a:cubicBezTo>
                  <a:cubicBezTo>
                    <a:pt x="14" y="29"/>
                    <a:pt x="14" y="29"/>
                    <a:pt x="13" y="29"/>
                  </a:cubicBezTo>
                  <a:cubicBezTo>
                    <a:pt x="13" y="29"/>
                    <a:pt x="11" y="29"/>
                    <a:pt x="11" y="29"/>
                  </a:cubicBezTo>
                  <a:cubicBezTo>
                    <a:pt x="11" y="29"/>
                    <a:pt x="11" y="29"/>
                    <a:pt x="9" y="30"/>
                  </a:cubicBezTo>
                  <a:cubicBezTo>
                    <a:pt x="8" y="32"/>
                    <a:pt x="7" y="32"/>
                    <a:pt x="8" y="32"/>
                  </a:cubicBezTo>
                  <a:cubicBezTo>
                    <a:pt x="9" y="33"/>
                    <a:pt x="11" y="33"/>
                    <a:pt x="11" y="33"/>
                  </a:cubicBezTo>
                  <a:cubicBezTo>
                    <a:pt x="11" y="33"/>
                    <a:pt x="12" y="33"/>
                    <a:pt x="13" y="34"/>
                  </a:cubicBezTo>
                  <a:cubicBezTo>
                    <a:pt x="14" y="34"/>
                    <a:pt x="16" y="36"/>
                    <a:pt x="16" y="36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40"/>
                    <a:pt x="18" y="40"/>
                  </a:cubicBezTo>
                  <a:cubicBezTo>
                    <a:pt x="18" y="40"/>
                    <a:pt x="18" y="40"/>
                    <a:pt x="18" y="41"/>
                  </a:cubicBezTo>
                  <a:cubicBezTo>
                    <a:pt x="18" y="41"/>
                    <a:pt x="18" y="42"/>
                    <a:pt x="18" y="42"/>
                  </a:cubicBezTo>
                  <a:cubicBezTo>
                    <a:pt x="18" y="42"/>
                    <a:pt x="19" y="43"/>
                    <a:pt x="20" y="44"/>
                  </a:cubicBezTo>
                  <a:cubicBezTo>
                    <a:pt x="21" y="44"/>
                    <a:pt x="21" y="44"/>
                    <a:pt x="22" y="44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28" y="43"/>
                    <a:pt x="27" y="44"/>
                    <a:pt x="28" y="44"/>
                  </a:cubicBezTo>
                  <a:cubicBezTo>
                    <a:pt x="28" y="43"/>
                    <a:pt x="30" y="43"/>
                    <a:pt x="30" y="43"/>
                  </a:cubicBezTo>
                  <a:cubicBezTo>
                    <a:pt x="31" y="43"/>
                    <a:pt x="31" y="42"/>
                    <a:pt x="32" y="43"/>
                  </a:cubicBezTo>
                  <a:cubicBezTo>
                    <a:pt x="32" y="44"/>
                    <a:pt x="32" y="44"/>
                    <a:pt x="32" y="45"/>
                  </a:cubicBezTo>
                  <a:cubicBezTo>
                    <a:pt x="33" y="45"/>
                    <a:pt x="34" y="46"/>
                    <a:pt x="34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6"/>
                    <a:pt x="36" y="45"/>
                    <a:pt x="37" y="45"/>
                  </a:cubicBezTo>
                  <a:cubicBezTo>
                    <a:pt x="37" y="44"/>
                    <a:pt x="38" y="43"/>
                    <a:pt x="38" y="43"/>
                  </a:cubicBezTo>
                  <a:cubicBezTo>
                    <a:pt x="38" y="43"/>
                    <a:pt x="37" y="43"/>
                    <a:pt x="38" y="44"/>
                  </a:cubicBezTo>
                  <a:cubicBezTo>
                    <a:pt x="39" y="44"/>
                    <a:pt x="39" y="44"/>
                    <a:pt x="40" y="45"/>
                  </a:cubicBezTo>
                  <a:cubicBezTo>
                    <a:pt x="40" y="45"/>
                    <a:pt x="42" y="44"/>
                    <a:pt x="42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4"/>
                    <a:pt x="42" y="45"/>
                    <a:pt x="43" y="45"/>
                  </a:cubicBezTo>
                  <a:cubicBezTo>
                    <a:pt x="43" y="45"/>
                    <a:pt x="42" y="45"/>
                    <a:pt x="43" y="45"/>
                  </a:cubicBezTo>
                  <a:cubicBezTo>
                    <a:pt x="44" y="45"/>
                    <a:pt x="45" y="44"/>
                    <a:pt x="45" y="44"/>
                  </a:cubicBezTo>
                  <a:cubicBezTo>
                    <a:pt x="45" y="44"/>
                    <a:pt x="44" y="45"/>
                    <a:pt x="44" y="46"/>
                  </a:cubicBezTo>
                  <a:cubicBezTo>
                    <a:pt x="44" y="46"/>
                    <a:pt x="44" y="47"/>
                    <a:pt x="44" y="47"/>
                  </a:cubicBezTo>
                  <a:cubicBezTo>
                    <a:pt x="44" y="47"/>
                    <a:pt x="44" y="48"/>
                    <a:pt x="45" y="49"/>
                  </a:cubicBezTo>
                  <a:cubicBezTo>
                    <a:pt x="46" y="49"/>
                    <a:pt x="47" y="49"/>
                    <a:pt x="47" y="49"/>
                  </a:cubicBezTo>
                  <a:cubicBezTo>
                    <a:pt x="47" y="49"/>
                    <a:pt x="49" y="49"/>
                    <a:pt x="49" y="49"/>
                  </a:cubicBezTo>
                  <a:cubicBezTo>
                    <a:pt x="49" y="50"/>
                    <a:pt x="49" y="49"/>
                    <a:pt x="49" y="50"/>
                  </a:cubicBezTo>
                  <a:cubicBezTo>
                    <a:pt x="49" y="50"/>
                    <a:pt x="50" y="49"/>
                    <a:pt x="50" y="49"/>
                  </a:cubicBezTo>
                  <a:cubicBezTo>
                    <a:pt x="51" y="49"/>
                    <a:pt x="52" y="49"/>
                    <a:pt x="52" y="49"/>
                  </a:cubicBezTo>
                  <a:cubicBezTo>
                    <a:pt x="52" y="50"/>
                    <a:pt x="51" y="51"/>
                    <a:pt x="51" y="51"/>
                  </a:cubicBezTo>
                  <a:cubicBezTo>
                    <a:pt x="51" y="51"/>
                    <a:pt x="51" y="51"/>
                    <a:pt x="51" y="52"/>
                  </a:cubicBezTo>
                  <a:cubicBezTo>
                    <a:pt x="51" y="52"/>
                    <a:pt x="53" y="52"/>
                    <a:pt x="53" y="52"/>
                  </a:cubicBezTo>
                  <a:cubicBezTo>
                    <a:pt x="53" y="52"/>
                    <a:pt x="53" y="51"/>
                    <a:pt x="54" y="52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3" y="53"/>
                    <a:pt x="53" y="52"/>
                    <a:pt x="53" y="54"/>
                  </a:cubicBezTo>
                  <a:cubicBezTo>
                    <a:pt x="52" y="55"/>
                    <a:pt x="53" y="56"/>
                    <a:pt x="53" y="56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5" y="58"/>
                    <a:pt x="56" y="58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57" y="57"/>
                    <a:pt x="57" y="57"/>
                    <a:pt x="58" y="57"/>
                  </a:cubicBezTo>
                  <a:cubicBezTo>
                    <a:pt x="58" y="57"/>
                    <a:pt x="59" y="58"/>
                    <a:pt x="59" y="58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9" y="59"/>
                    <a:pt x="59" y="60"/>
                    <a:pt x="59" y="60"/>
                  </a:cubicBezTo>
                  <a:cubicBezTo>
                    <a:pt x="60" y="61"/>
                    <a:pt x="61" y="61"/>
                    <a:pt x="61" y="61"/>
                  </a:cubicBezTo>
                  <a:cubicBezTo>
                    <a:pt x="61" y="61"/>
                    <a:pt x="61" y="61"/>
                    <a:pt x="61" y="62"/>
                  </a:cubicBezTo>
                  <a:cubicBezTo>
                    <a:pt x="62" y="63"/>
                    <a:pt x="64" y="64"/>
                    <a:pt x="64" y="64"/>
                  </a:cubicBezTo>
                  <a:cubicBezTo>
                    <a:pt x="64" y="64"/>
                    <a:pt x="61" y="63"/>
                    <a:pt x="61" y="63"/>
                  </a:cubicBezTo>
                  <a:cubicBezTo>
                    <a:pt x="60" y="63"/>
                    <a:pt x="58" y="63"/>
                    <a:pt x="58" y="63"/>
                  </a:cubicBezTo>
                  <a:cubicBezTo>
                    <a:pt x="57" y="63"/>
                    <a:pt x="55" y="63"/>
                    <a:pt x="55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2" y="64"/>
                    <a:pt x="50" y="65"/>
                    <a:pt x="49" y="65"/>
                  </a:cubicBezTo>
                  <a:cubicBezTo>
                    <a:pt x="49" y="65"/>
                    <a:pt x="48" y="65"/>
                    <a:pt x="47" y="65"/>
                  </a:cubicBezTo>
                  <a:cubicBezTo>
                    <a:pt x="47" y="66"/>
                    <a:pt x="46" y="66"/>
                    <a:pt x="45" y="66"/>
                  </a:cubicBezTo>
                  <a:cubicBezTo>
                    <a:pt x="45" y="66"/>
                    <a:pt x="43" y="66"/>
                    <a:pt x="42" y="66"/>
                  </a:cubicBezTo>
                  <a:cubicBezTo>
                    <a:pt x="42" y="66"/>
                    <a:pt x="41" y="66"/>
                    <a:pt x="41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2" y="69"/>
                    <a:pt x="43" y="70"/>
                    <a:pt x="43" y="70"/>
                  </a:cubicBezTo>
                  <a:cubicBezTo>
                    <a:pt x="43" y="70"/>
                    <a:pt x="44" y="71"/>
                    <a:pt x="45" y="72"/>
                  </a:cubicBezTo>
                  <a:cubicBezTo>
                    <a:pt x="45" y="72"/>
                    <a:pt x="46" y="73"/>
                    <a:pt x="46" y="73"/>
                  </a:cubicBezTo>
                  <a:lnTo>
                    <a:pt x="48" y="74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2" name="Freeform 19"/>
            <p:cNvSpPr>
              <a:spLocks/>
            </p:cNvSpPr>
            <p:nvPr/>
          </p:nvSpPr>
          <p:spPr bwMode="auto">
            <a:xfrm>
              <a:off x="9071597" y="1842847"/>
              <a:ext cx="645005" cy="525008"/>
            </a:xfrm>
            <a:custGeom>
              <a:avLst/>
              <a:gdLst>
                <a:gd name="T0" fmla="*/ 194 w 352"/>
                <a:gd name="T1" fmla="*/ 16 h 295"/>
                <a:gd name="T2" fmla="*/ 260 w 352"/>
                <a:gd name="T3" fmla="*/ 5 h 295"/>
                <a:gd name="T4" fmla="*/ 289 w 352"/>
                <a:gd name="T5" fmla="*/ 13 h 295"/>
                <a:gd name="T6" fmla="*/ 314 w 352"/>
                <a:gd name="T7" fmla="*/ 60 h 295"/>
                <a:gd name="T8" fmla="*/ 314 w 352"/>
                <a:gd name="T9" fmla="*/ 90 h 295"/>
                <a:gd name="T10" fmla="*/ 303 w 352"/>
                <a:gd name="T11" fmla="*/ 114 h 295"/>
                <a:gd name="T12" fmla="*/ 318 w 352"/>
                <a:gd name="T13" fmla="*/ 139 h 295"/>
                <a:gd name="T14" fmla="*/ 326 w 352"/>
                <a:gd name="T15" fmla="*/ 158 h 295"/>
                <a:gd name="T16" fmla="*/ 344 w 352"/>
                <a:gd name="T17" fmla="*/ 175 h 295"/>
                <a:gd name="T18" fmla="*/ 346 w 352"/>
                <a:gd name="T19" fmla="*/ 189 h 295"/>
                <a:gd name="T20" fmla="*/ 344 w 352"/>
                <a:gd name="T21" fmla="*/ 210 h 295"/>
                <a:gd name="T22" fmla="*/ 327 w 352"/>
                <a:gd name="T23" fmla="*/ 235 h 295"/>
                <a:gd name="T24" fmla="*/ 317 w 352"/>
                <a:gd name="T25" fmla="*/ 269 h 295"/>
                <a:gd name="T26" fmla="*/ 322 w 352"/>
                <a:gd name="T27" fmla="*/ 280 h 295"/>
                <a:gd name="T28" fmla="*/ 315 w 352"/>
                <a:gd name="T29" fmla="*/ 285 h 295"/>
                <a:gd name="T30" fmla="*/ 309 w 352"/>
                <a:gd name="T31" fmla="*/ 283 h 295"/>
                <a:gd name="T32" fmla="*/ 302 w 352"/>
                <a:gd name="T33" fmla="*/ 282 h 295"/>
                <a:gd name="T34" fmla="*/ 296 w 352"/>
                <a:gd name="T35" fmla="*/ 280 h 295"/>
                <a:gd name="T36" fmla="*/ 290 w 352"/>
                <a:gd name="T37" fmla="*/ 275 h 295"/>
                <a:gd name="T38" fmla="*/ 283 w 352"/>
                <a:gd name="T39" fmla="*/ 272 h 295"/>
                <a:gd name="T40" fmla="*/ 276 w 352"/>
                <a:gd name="T41" fmla="*/ 271 h 295"/>
                <a:gd name="T42" fmla="*/ 267 w 352"/>
                <a:gd name="T43" fmla="*/ 273 h 295"/>
                <a:gd name="T44" fmla="*/ 262 w 352"/>
                <a:gd name="T45" fmla="*/ 275 h 295"/>
                <a:gd name="T46" fmla="*/ 256 w 352"/>
                <a:gd name="T47" fmla="*/ 279 h 295"/>
                <a:gd name="T48" fmla="*/ 250 w 352"/>
                <a:gd name="T49" fmla="*/ 282 h 295"/>
                <a:gd name="T50" fmla="*/ 245 w 352"/>
                <a:gd name="T51" fmla="*/ 277 h 295"/>
                <a:gd name="T52" fmla="*/ 240 w 352"/>
                <a:gd name="T53" fmla="*/ 280 h 295"/>
                <a:gd name="T54" fmla="*/ 235 w 352"/>
                <a:gd name="T55" fmla="*/ 281 h 295"/>
                <a:gd name="T56" fmla="*/ 230 w 352"/>
                <a:gd name="T57" fmla="*/ 284 h 295"/>
                <a:gd name="T58" fmla="*/ 225 w 352"/>
                <a:gd name="T59" fmla="*/ 289 h 295"/>
                <a:gd name="T60" fmla="*/ 223 w 352"/>
                <a:gd name="T61" fmla="*/ 294 h 295"/>
                <a:gd name="T62" fmla="*/ 216 w 352"/>
                <a:gd name="T63" fmla="*/ 295 h 295"/>
                <a:gd name="T64" fmla="*/ 215 w 352"/>
                <a:gd name="T65" fmla="*/ 288 h 295"/>
                <a:gd name="T66" fmla="*/ 207 w 352"/>
                <a:gd name="T67" fmla="*/ 283 h 295"/>
                <a:gd name="T68" fmla="*/ 195 w 352"/>
                <a:gd name="T69" fmla="*/ 279 h 295"/>
                <a:gd name="T70" fmla="*/ 185 w 352"/>
                <a:gd name="T71" fmla="*/ 289 h 295"/>
                <a:gd name="T72" fmla="*/ 181 w 352"/>
                <a:gd name="T73" fmla="*/ 283 h 295"/>
                <a:gd name="T74" fmla="*/ 169 w 352"/>
                <a:gd name="T75" fmla="*/ 270 h 295"/>
                <a:gd name="T76" fmla="*/ 147 w 352"/>
                <a:gd name="T77" fmla="*/ 262 h 295"/>
                <a:gd name="T78" fmla="*/ 137 w 352"/>
                <a:gd name="T79" fmla="*/ 251 h 295"/>
                <a:gd name="T80" fmla="*/ 117 w 352"/>
                <a:gd name="T81" fmla="*/ 244 h 295"/>
                <a:gd name="T82" fmla="*/ 106 w 352"/>
                <a:gd name="T83" fmla="*/ 255 h 295"/>
                <a:gd name="T84" fmla="*/ 92 w 352"/>
                <a:gd name="T85" fmla="*/ 252 h 295"/>
                <a:gd name="T86" fmla="*/ 87 w 352"/>
                <a:gd name="T87" fmla="*/ 241 h 295"/>
                <a:gd name="T88" fmla="*/ 77 w 352"/>
                <a:gd name="T89" fmla="*/ 236 h 295"/>
                <a:gd name="T90" fmla="*/ 66 w 352"/>
                <a:gd name="T91" fmla="*/ 231 h 295"/>
                <a:gd name="T92" fmla="*/ 51 w 352"/>
                <a:gd name="T93" fmla="*/ 226 h 295"/>
                <a:gd name="T94" fmla="*/ 40 w 352"/>
                <a:gd name="T95" fmla="*/ 222 h 295"/>
                <a:gd name="T96" fmla="*/ 38 w 352"/>
                <a:gd name="T97" fmla="*/ 218 h 295"/>
                <a:gd name="T98" fmla="*/ 35 w 352"/>
                <a:gd name="T99" fmla="*/ 198 h 295"/>
                <a:gd name="T100" fmla="*/ 28 w 352"/>
                <a:gd name="T101" fmla="*/ 184 h 295"/>
                <a:gd name="T102" fmla="*/ 24 w 352"/>
                <a:gd name="T103" fmla="*/ 164 h 295"/>
                <a:gd name="T104" fmla="*/ 20 w 352"/>
                <a:gd name="T105" fmla="*/ 139 h 295"/>
                <a:gd name="T106" fmla="*/ 4 w 352"/>
                <a:gd name="T107" fmla="*/ 113 h 295"/>
                <a:gd name="T108" fmla="*/ 4 w 352"/>
                <a:gd name="T109" fmla="*/ 80 h 295"/>
                <a:gd name="T110" fmla="*/ 6 w 352"/>
                <a:gd name="T111" fmla="*/ 63 h 295"/>
                <a:gd name="T112" fmla="*/ 45 w 352"/>
                <a:gd name="T113" fmla="*/ 45 h 295"/>
                <a:gd name="T114" fmla="*/ 64 w 352"/>
                <a:gd name="T115" fmla="*/ 32 h 295"/>
                <a:gd name="T116" fmla="*/ 89 w 352"/>
                <a:gd name="T117" fmla="*/ 12 h 295"/>
                <a:gd name="T118" fmla="*/ 121 w 352"/>
                <a:gd name="T119" fmla="*/ 2 h 295"/>
                <a:gd name="T120" fmla="*/ 132 w 352"/>
                <a:gd name="T121" fmla="*/ 14 h 295"/>
                <a:gd name="T122" fmla="*/ 151 w 352"/>
                <a:gd name="T123" fmla="*/ 2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2" h="295">
                  <a:moveTo>
                    <a:pt x="155" y="23"/>
                  </a:moveTo>
                  <a:cubicBezTo>
                    <a:pt x="157" y="23"/>
                    <a:pt x="166" y="16"/>
                    <a:pt x="166" y="16"/>
                  </a:cubicBezTo>
                  <a:cubicBezTo>
                    <a:pt x="166" y="16"/>
                    <a:pt x="171" y="18"/>
                    <a:pt x="174" y="17"/>
                  </a:cubicBezTo>
                  <a:cubicBezTo>
                    <a:pt x="177" y="17"/>
                    <a:pt x="187" y="16"/>
                    <a:pt x="187" y="16"/>
                  </a:cubicBezTo>
                  <a:cubicBezTo>
                    <a:pt x="187" y="16"/>
                    <a:pt x="192" y="16"/>
                    <a:pt x="194" y="16"/>
                  </a:cubicBezTo>
                  <a:cubicBezTo>
                    <a:pt x="196" y="16"/>
                    <a:pt x="205" y="15"/>
                    <a:pt x="207" y="15"/>
                  </a:cubicBezTo>
                  <a:cubicBezTo>
                    <a:pt x="209" y="15"/>
                    <a:pt x="215" y="14"/>
                    <a:pt x="216" y="13"/>
                  </a:cubicBezTo>
                  <a:cubicBezTo>
                    <a:pt x="218" y="13"/>
                    <a:pt x="230" y="12"/>
                    <a:pt x="231" y="12"/>
                  </a:cubicBezTo>
                  <a:cubicBezTo>
                    <a:pt x="233" y="12"/>
                    <a:pt x="252" y="10"/>
                    <a:pt x="252" y="10"/>
                  </a:cubicBezTo>
                  <a:cubicBezTo>
                    <a:pt x="260" y="5"/>
                    <a:pt x="260" y="5"/>
                    <a:pt x="260" y="5"/>
                  </a:cubicBezTo>
                  <a:cubicBezTo>
                    <a:pt x="269" y="3"/>
                    <a:pt x="269" y="3"/>
                    <a:pt x="269" y="3"/>
                  </a:cubicBezTo>
                  <a:cubicBezTo>
                    <a:pt x="269" y="3"/>
                    <a:pt x="272" y="0"/>
                    <a:pt x="272" y="1"/>
                  </a:cubicBezTo>
                  <a:cubicBezTo>
                    <a:pt x="273" y="3"/>
                    <a:pt x="275" y="6"/>
                    <a:pt x="275" y="6"/>
                  </a:cubicBezTo>
                  <a:cubicBezTo>
                    <a:pt x="275" y="6"/>
                    <a:pt x="286" y="6"/>
                    <a:pt x="286" y="6"/>
                  </a:cubicBezTo>
                  <a:cubicBezTo>
                    <a:pt x="286" y="7"/>
                    <a:pt x="289" y="13"/>
                    <a:pt x="289" y="13"/>
                  </a:cubicBezTo>
                  <a:cubicBezTo>
                    <a:pt x="292" y="16"/>
                    <a:pt x="292" y="16"/>
                    <a:pt x="292" y="16"/>
                  </a:cubicBezTo>
                  <a:cubicBezTo>
                    <a:pt x="292" y="16"/>
                    <a:pt x="293" y="21"/>
                    <a:pt x="293" y="24"/>
                  </a:cubicBezTo>
                  <a:cubicBezTo>
                    <a:pt x="294" y="26"/>
                    <a:pt x="301" y="38"/>
                    <a:pt x="301" y="38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4" y="60"/>
                    <a:pt x="314" y="60"/>
                    <a:pt x="314" y="60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15" y="68"/>
                    <a:pt x="318" y="71"/>
                    <a:pt x="318" y="73"/>
                  </a:cubicBezTo>
                  <a:cubicBezTo>
                    <a:pt x="318" y="74"/>
                    <a:pt x="318" y="77"/>
                    <a:pt x="318" y="78"/>
                  </a:cubicBezTo>
                  <a:cubicBezTo>
                    <a:pt x="319" y="78"/>
                    <a:pt x="320" y="83"/>
                    <a:pt x="319" y="83"/>
                  </a:cubicBezTo>
                  <a:cubicBezTo>
                    <a:pt x="318" y="84"/>
                    <a:pt x="314" y="90"/>
                    <a:pt x="314" y="90"/>
                  </a:cubicBezTo>
                  <a:cubicBezTo>
                    <a:pt x="310" y="92"/>
                    <a:pt x="310" y="92"/>
                    <a:pt x="310" y="92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2" y="108"/>
                    <a:pt x="302" y="108"/>
                    <a:pt x="302" y="108"/>
                  </a:cubicBezTo>
                  <a:cubicBezTo>
                    <a:pt x="301" y="111"/>
                    <a:pt x="301" y="111"/>
                    <a:pt x="301" y="111"/>
                  </a:cubicBezTo>
                  <a:cubicBezTo>
                    <a:pt x="301" y="111"/>
                    <a:pt x="302" y="114"/>
                    <a:pt x="303" y="114"/>
                  </a:cubicBezTo>
                  <a:cubicBezTo>
                    <a:pt x="305" y="114"/>
                    <a:pt x="312" y="115"/>
                    <a:pt x="312" y="115"/>
                  </a:cubicBezTo>
                  <a:cubicBezTo>
                    <a:pt x="318" y="119"/>
                    <a:pt x="318" y="119"/>
                    <a:pt x="318" y="119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8" y="123"/>
                    <a:pt x="319" y="131"/>
                    <a:pt x="319" y="132"/>
                  </a:cubicBezTo>
                  <a:cubicBezTo>
                    <a:pt x="319" y="132"/>
                    <a:pt x="318" y="139"/>
                    <a:pt x="318" y="139"/>
                  </a:cubicBezTo>
                  <a:cubicBezTo>
                    <a:pt x="318" y="139"/>
                    <a:pt x="320" y="143"/>
                    <a:pt x="320" y="144"/>
                  </a:cubicBezTo>
                  <a:cubicBezTo>
                    <a:pt x="321" y="145"/>
                    <a:pt x="323" y="147"/>
                    <a:pt x="323" y="148"/>
                  </a:cubicBezTo>
                  <a:cubicBezTo>
                    <a:pt x="324" y="148"/>
                    <a:pt x="324" y="149"/>
                    <a:pt x="324" y="149"/>
                  </a:cubicBezTo>
                  <a:cubicBezTo>
                    <a:pt x="326" y="154"/>
                    <a:pt x="326" y="154"/>
                    <a:pt x="326" y="154"/>
                  </a:cubicBezTo>
                  <a:cubicBezTo>
                    <a:pt x="326" y="158"/>
                    <a:pt x="326" y="158"/>
                    <a:pt x="326" y="158"/>
                  </a:cubicBezTo>
                  <a:cubicBezTo>
                    <a:pt x="326" y="158"/>
                    <a:pt x="326" y="161"/>
                    <a:pt x="328" y="161"/>
                  </a:cubicBezTo>
                  <a:cubicBezTo>
                    <a:pt x="330" y="161"/>
                    <a:pt x="331" y="162"/>
                    <a:pt x="331" y="164"/>
                  </a:cubicBezTo>
                  <a:cubicBezTo>
                    <a:pt x="331" y="166"/>
                    <a:pt x="336" y="168"/>
                    <a:pt x="336" y="168"/>
                  </a:cubicBezTo>
                  <a:cubicBezTo>
                    <a:pt x="336" y="168"/>
                    <a:pt x="336" y="172"/>
                    <a:pt x="337" y="173"/>
                  </a:cubicBezTo>
                  <a:cubicBezTo>
                    <a:pt x="339" y="174"/>
                    <a:pt x="341" y="175"/>
                    <a:pt x="344" y="175"/>
                  </a:cubicBezTo>
                  <a:cubicBezTo>
                    <a:pt x="347" y="176"/>
                    <a:pt x="346" y="180"/>
                    <a:pt x="348" y="181"/>
                  </a:cubicBezTo>
                  <a:cubicBezTo>
                    <a:pt x="350" y="182"/>
                    <a:pt x="352" y="184"/>
                    <a:pt x="350" y="184"/>
                  </a:cubicBezTo>
                  <a:cubicBezTo>
                    <a:pt x="349" y="185"/>
                    <a:pt x="346" y="185"/>
                    <a:pt x="346" y="185"/>
                  </a:cubicBezTo>
                  <a:cubicBezTo>
                    <a:pt x="346" y="185"/>
                    <a:pt x="345" y="186"/>
                    <a:pt x="345" y="188"/>
                  </a:cubicBezTo>
                  <a:cubicBezTo>
                    <a:pt x="346" y="189"/>
                    <a:pt x="346" y="189"/>
                    <a:pt x="346" y="189"/>
                  </a:cubicBezTo>
                  <a:cubicBezTo>
                    <a:pt x="350" y="194"/>
                    <a:pt x="350" y="194"/>
                    <a:pt x="350" y="194"/>
                  </a:cubicBezTo>
                  <a:cubicBezTo>
                    <a:pt x="350" y="200"/>
                    <a:pt x="350" y="200"/>
                    <a:pt x="350" y="200"/>
                  </a:cubicBezTo>
                  <a:cubicBezTo>
                    <a:pt x="350" y="200"/>
                    <a:pt x="350" y="202"/>
                    <a:pt x="350" y="204"/>
                  </a:cubicBezTo>
                  <a:cubicBezTo>
                    <a:pt x="350" y="205"/>
                    <a:pt x="349" y="207"/>
                    <a:pt x="347" y="207"/>
                  </a:cubicBezTo>
                  <a:cubicBezTo>
                    <a:pt x="345" y="207"/>
                    <a:pt x="345" y="210"/>
                    <a:pt x="344" y="210"/>
                  </a:cubicBezTo>
                  <a:cubicBezTo>
                    <a:pt x="343" y="211"/>
                    <a:pt x="341" y="208"/>
                    <a:pt x="340" y="211"/>
                  </a:cubicBezTo>
                  <a:cubicBezTo>
                    <a:pt x="339" y="215"/>
                    <a:pt x="337" y="218"/>
                    <a:pt x="337" y="219"/>
                  </a:cubicBezTo>
                  <a:cubicBezTo>
                    <a:pt x="336" y="220"/>
                    <a:pt x="333" y="221"/>
                    <a:pt x="333" y="223"/>
                  </a:cubicBezTo>
                  <a:cubicBezTo>
                    <a:pt x="332" y="225"/>
                    <a:pt x="332" y="223"/>
                    <a:pt x="330" y="228"/>
                  </a:cubicBezTo>
                  <a:cubicBezTo>
                    <a:pt x="328" y="233"/>
                    <a:pt x="327" y="235"/>
                    <a:pt x="327" y="235"/>
                  </a:cubicBezTo>
                  <a:cubicBezTo>
                    <a:pt x="318" y="247"/>
                    <a:pt x="318" y="247"/>
                    <a:pt x="318" y="247"/>
                  </a:cubicBezTo>
                  <a:cubicBezTo>
                    <a:pt x="318" y="247"/>
                    <a:pt x="313" y="255"/>
                    <a:pt x="313" y="256"/>
                  </a:cubicBezTo>
                  <a:cubicBezTo>
                    <a:pt x="313" y="257"/>
                    <a:pt x="313" y="261"/>
                    <a:pt x="313" y="261"/>
                  </a:cubicBezTo>
                  <a:cubicBezTo>
                    <a:pt x="317" y="265"/>
                    <a:pt x="317" y="265"/>
                    <a:pt x="317" y="265"/>
                  </a:cubicBezTo>
                  <a:cubicBezTo>
                    <a:pt x="317" y="269"/>
                    <a:pt x="317" y="269"/>
                    <a:pt x="317" y="269"/>
                  </a:cubicBezTo>
                  <a:cubicBezTo>
                    <a:pt x="317" y="269"/>
                    <a:pt x="317" y="272"/>
                    <a:pt x="318" y="273"/>
                  </a:cubicBezTo>
                  <a:cubicBezTo>
                    <a:pt x="319" y="273"/>
                    <a:pt x="319" y="273"/>
                    <a:pt x="319" y="273"/>
                  </a:cubicBezTo>
                  <a:cubicBezTo>
                    <a:pt x="318" y="276"/>
                    <a:pt x="318" y="276"/>
                    <a:pt x="318" y="276"/>
                  </a:cubicBezTo>
                  <a:cubicBezTo>
                    <a:pt x="318" y="276"/>
                    <a:pt x="319" y="279"/>
                    <a:pt x="320" y="279"/>
                  </a:cubicBezTo>
                  <a:cubicBezTo>
                    <a:pt x="320" y="279"/>
                    <a:pt x="322" y="280"/>
                    <a:pt x="322" y="280"/>
                  </a:cubicBezTo>
                  <a:cubicBezTo>
                    <a:pt x="322" y="280"/>
                    <a:pt x="324" y="282"/>
                    <a:pt x="324" y="282"/>
                  </a:cubicBezTo>
                  <a:cubicBezTo>
                    <a:pt x="325" y="283"/>
                    <a:pt x="324" y="285"/>
                    <a:pt x="324" y="285"/>
                  </a:cubicBezTo>
                  <a:cubicBezTo>
                    <a:pt x="324" y="285"/>
                    <a:pt x="324" y="286"/>
                    <a:pt x="323" y="286"/>
                  </a:cubicBezTo>
                  <a:cubicBezTo>
                    <a:pt x="322" y="286"/>
                    <a:pt x="322" y="286"/>
                    <a:pt x="320" y="286"/>
                  </a:cubicBezTo>
                  <a:cubicBezTo>
                    <a:pt x="319" y="285"/>
                    <a:pt x="316" y="285"/>
                    <a:pt x="315" y="285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3" y="285"/>
                    <a:pt x="313" y="285"/>
                    <a:pt x="312" y="286"/>
                  </a:cubicBezTo>
                  <a:cubicBezTo>
                    <a:pt x="312" y="285"/>
                    <a:pt x="312" y="285"/>
                    <a:pt x="312" y="285"/>
                  </a:cubicBezTo>
                  <a:cubicBezTo>
                    <a:pt x="312" y="284"/>
                    <a:pt x="312" y="283"/>
                    <a:pt x="312" y="283"/>
                  </a:cubicBezTo>
                  <a:cubicBezTo>
                    <a:pt x="312" y="283"/>
                    <a:pt x="309" y="283"/>
                    <a:pt x="309" y="283"/>
                  </a:cubicBezTo>
                  <a:cubicBezTo>
                    <a:pt x="308" y="283"/>
                    <a:pt x="307" y="283"/>
                    <a:pt x="307" y="283"/>
                  </a:cubicBezTo>
                  <a:cubicBezTo>
                    <a:pt x="307" y="283"/>
                    <a:pt x="305" y="282"/>
                    <a:pt x="305" y="282"/>
                  </a:cubicBezTo>
                  <a:cubicBezTo>
                    <a:pt x="305" y="282"/>
                    <a:pt x="304" y="282"/>
                    <a:pt x="304" y="282"/>
                  </a:cubicBezTo>
                  <a:cubicBezTo>
                    <a:pt x="304" y="281"/>
                    <a:pt x="303" y="282"/>
                    <a:pt x="303" y="282"/>
                  </a:cubicBezTo>
                  <a:cubicBezTo>
                    <a:pt x="302" y="282"/>
                    <a:pt x="302" y="282"/>
                    <a:pt x="302" y="282"/>
                  </a:cubicBezTo>
                  <a:cubicBezTo>
                    <a:pt x="300" y="282"/>
                    <a:pt x="300" y="282"/>
                    <a:pt x="300" y="282"/>
                  </a:cubicBezTo>
                  <a:cubicBezTo>
                    <a:pt x="300" y="282"/>
                    <a:pt x="300" y="281"/>
                    <a:pt x="300" y="281"/>
                  </a:cubicBezTo>
                  <a:cubicBezTo>
                    <a:pt x="300" y="280"/>
                    <a:pt x="299" y="281"/>
                    <a:pt x="299" y="281"/>
                  </a:cubicBezTo>
                  <a:cubicBezTo>
                    <a:pt x="299" y="281"/>
                    <a:pt x="297" y="281"/>
                    <a:pt x="297" y="281"/>
                  </a:cubicBezTo>
                  <a:cubicBezTo>
                    <a:pt x="297" y="280"/>
                    <a:pt x="296" y="280"/>
                    <a:pt x="296" y="280"/>
                  </a:cubicBezTo>
                  <a:cubicBezTo>
                    <a:pt x="296" y="280"/>
                    <a:pt x="293" y="280"/>
                    <a:pt x="292" y="280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2" y="279"/>
                    <a:pt x="292" y="278"/>
                    <a:pt x="292" y="277"/>
                  </a:cubicBezTo>
                  <a:cubicBezTo>
                    <a:pt x="292" y="277"/>
                    <a:pt x="291" y="277"/>
                    <a:pt x="291" y="276"/>
                  </a:cubicBezTo>
                  <a:cubicBezTo>
                    <a:pt x="291" y="276"/>
                    <a:pt x="290" y="275"/>
                    <a:pt x="290" y="275"/>
                  </a:cubicBezTo>
                  <a:cubicBezTo>
                    <a:pt x="290" y="274"/>
                    <a:pt x="289" y="274"/>
                    <a:pt x="289" y="273"/>
                  </a:cubicBezTo>
                  <a:cubicBezTo>
                    <a:pt x="289" y="273"/>
                    <a:pt x="288" y="274"/>
                    <a:pt x="288" y="274"/>
                  </a:cubicBezTo>
                  <a:cubicBezTo>
                    <a:pt x="287" y="274"/>
                    <a:pt x="286" y="273"/>
                    <a:pt x="286" y="273"/>
                  </a:cubicBezTo>
                  <a:cubicBezTo>
                    <a:pt x="285" y="272"/>
                    <a:pt x="285" y="272"/>
                    <a:pt x="285" y="272"/>
                  </a:cubicBezTo>
                  <a:cubicBezTo>
                    <a:pt x="285" y="272"/>
                    <a:pt x="284" y="272"/>
                    <a:pt x="283" y="272"/>
                  </a:cubicBezTo>
                  <a:cubicBezTo>
                    <a:pt x="283" y="272"/>
                    <a:pt x="283" y="274"/>
                    <a:pt x="283" y="274"/>
                  </a:cubicBezTo>
                  <a:cubicBezTo>
                    <a:pt x="283" y="274"/>
                    <a:pt x="282" y="274"/>
                    <a:pt x="281" y="273"/>
                  </a:cubicBezTo>
                  <a:cubicBezTo>
                    <a:pt x="281" y="273"/>
                    <a:pt x="280" y="272"/>
                    <a:pt x="279" y="272"/>
                  </a:cubicBezTo>
                  <a:cubicBezTo>
                    <a:pt x="279" y="272"/>
                    <a:pt x="278" y="272"/>
                    <a:pt x="277" y="271"/>
                  </a:cubicBezTo>
                  <a:cubicBezTo>
                    <a:pt x="277" y="271"/>
                    <a:pt x="276" y="271"/>
                    <a:pt x="276" y="271"/>
                  </a:cubicBezTo>
                  <a:cubicBezTo>
                    <a:pt x="276" y="271"/>
                    <a:pt x="272" y="272"/>
                    <a:pt x="272" y="272"/>
                  </a:cubicBezTo>
                  <a:cubicBezTo>
                    <a:pt x="272" y="272"/>
                    <a:pt x="272" y="273"/>
                    <a:pt x="271" y="273"/>
                  </a:cubicBezTo>
                  <a:cubicBezTo>
                    <a:pt x="271" y="274"/>
                    <a:pt x="270" y="273"/>
                    <a:pt x="270" y="273"/>
                  </a:cubicBezTo>
                  <a:cubicBezTo>
                    <a:pt x="270" y="273"/>
                    <a:pt x="269" y="273"/>
                    <a:pt x="268" y="273"/>
                  </a:cubicBezTo>
                  <a:cubicBezTo>
                    <a:pt x="268" y="273"/>
                    <a:pt x="267" y="273"/>
                    <a:pt x="267" y="273"/>
                  </a:cubicBezTo>
                  <a:cubicBezTo>
                    <a:pt x="267" y="273"/>
                    <a:pt x="266" y="272"/>
                    <a:pt x="265" y="272"/>
                  </a:cubicBezTo>
                  <a:cubicBezTo>
                    <a:pt x="265" y="272"/>
                    <a:pt x="264" y="272"/>
                    <a:pt x="264" y="272"/>
                  </a:cubicBezTo>
                  <a:cubicBezTo>
                    <a:pt x="264" y="272"/>
                    <a:pt x="263" y="273"/>
                    <a:pt x="263" y="273"/>
                  </a:cubicBezTo>
                  <a:cubicBezTo>
                    <a:pt x="262" y="274"/>
                    <a:pt x="262" y="274"/>
                    <a:pt x="262" y="274"/>
                  </a:cubicBezTo>
                  <a:cubicBezTo>
                    <a:pt x="262" y="275"/>
                    <a:pt x="262" y="275"/>
                    <a:pt x="262" y="275"/>
                  </a:cubicBezTo>
                  <a:cubicBezTo>
                    <a:pt x="260" y="274"/>
                    <a:pt x="260" y="274"/>
                    <a:pt x="260" y="274"/>
                  </a:cubicBezTo>
                  <a:cubicBezTo>
                    <a:pt x="260" y="274"/>
                    <a:pt x="259" y="274"/>
                    <a:pt x="258" y="274"/>
                  </a:cubicBezTo>
                  <a:cubicBezTo>
                    <a:pt x="256" y="275"/>
                    <a:pt x="257" y="276"/>
                    <a:pt x="257" y="276"/>
                  </a:cubicBezTo>
                  <a:cubicBezTo>
                    <a:pt x="258" y="276"/>
                    <a:pt x="259" y="278"/>
                    <a:pt x="259" y="278"/>
                  </a:cubicBezTo>
                  <a:cubicBezTo>
                    <a:pt x="259" y="278"/>
                    <a:pt x="256" y="279"/>
                    <a:pt x="256" y="279"/>
                  </a:cubicBezTo>
                  <a:cubicBezTo>
                    <a:pt x="255" y="280"/>
                    <a:pt x="255" y="280"/>
                    <a:pt x="255" y="281"/>
                  </a:cubicBezTo>
                  <a:cubicBezTo>
                    <a:pt x="255" y="281"/>
                    <a:pt x="254" y="282"/>
                    <a:pt x="254" y="283"/>
                  </a:cubicBezTo>
                  <a:cubicBezTo>
                    <a:pt x="254" y="283"/>
                    <a:pt x="253" y="282"/>
                    <a:pt x="252" y="282"/>
                  </a:cubicBezTo>
                  <a:cubicBezTo>
                    <a:pt x="251" y="282"/>
                    <a:pt x="251" y="281"/>
                    <a:pt x="251" y="281"/>
                  </a:cubicBezTo>
                  <a:cubicBezTo>
                    <a:pt x="250" y="282"/>
                    <a:pt x="250" y="282"/>
                    <a:pt x="250" y="282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49" y="282"/>
                    <a:pt x="248" y="281"/>
                    <a:pt x="248" y="280"/>
                  </a:cubicBezTo>
                  <a:cubicBezTo>
                    <a:pt x="248" y="280"/>
                    <a:pt x="248" y="280"/>
                    <a:pt x="248" y="280"/>
                  </a:cubicBezTo>
                  <a:cubicBezTo>
                    <a:pt x="247" y="280"/>
                    <a:pt x="246" y="280"/>
                    <a:pt x="246" y="279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45" y="277"/>
                    <a:pt x="243" y="278"/>
                    <a:pt x="243" y="279"/>
                  </a:cubicBezTo>
                  <a:cubicBezTo>
                    <a:pt x="242" y="279"/>
                    <a:pt x="243" y="279"/>
                    <a:pt x="242" y="278"/>
                  </a:cubicBezTo>
                  <a:cubicBezTo>
                    <a:pt x="241" y="278"/>
                    <a:pt x="241" y="279"/>
                    <a:pt x="241" y="279"/>
                  </a:cubicBezTo>
                  <a:cubicBezTo>
                    <a:pt x="241" y="279"/>
                    <a:pt x="241" y="279"/>
                    <a:pt x="241" y="279"/>
                  </a:cubicBezTo>
                  <a:cubicBezTo>
                    <a:pt x="241" y="280"/>
                    <a:pt x="240" y="280"/>
                    <a:pt x="240" y="280"/>
                  </a:cubicBezTo>
                  <a:cubicBezTo>
                    <a:pt x="240" y="281"/>
                    <a:pt x="239" y="280"/>
                    <a:pt x="239" y="280"/>
                  </a:cubicBezTo>
                  <a:cubicBezTo>
                    <a:pt x="238" y="280"/>
                    <a:pt x="237" y="280"/>
                    <a:pt x="237" y="280"/>
                  </a:cubicBezTo>
                  <a:cubicBezTo>
                    <a:pt x="237" y="280"/>
                    <a:pt x="237" y="279"/>
                    <a:pt x="237" y="279"/>
                  </a:cubicBezTo>
                  <a:cubicBezTo>
                    <a:pt x="235" y="280"/>
                    <a:pt x="235" y="280"/>
                    <a:pt x="235" y="280"/>
                  </a:cubicBezTo>
                  <a:cubicBezTo>
                    <a:pt x="235" y="280"/>
                    <a:pt x="235" y="281"/>
                    <a:pt x="235" y="281"/>
                  </a:cubicBezTo>
                  <a:cubicBezTo>
                    <a:pt x="235" y="281"/>
                    <a:pt x="234" y="281"/>
                    <a:pt x="233" y="282"/>
                  </a:cubicBezTo>
                  <a:cubicBezTo>
                    <a:pt x="231" y="282"/>
                    <a:pt x="232" y="281"/>
                    <a:pt x="231" y="282"/>
                  </a:cubicBezTo>
                  <a:cubicBezTo>
                    <a:pt x="231" y="282"/>
                    <a:pt x="231" y="282"/>
                    <a:pt x="231" y="283"/>
                  </a:cubicBezTo>
                  <a:cubicBezTo>
                    <a:pt x="231" y="283"/>
                    <a:pt x="232" y="283"/>
                    <a:pt x="231" y="284"/>
                  </a:cubicBezTo>
                  <a:cubicBezTo>
                    <a:pt x="230" y="285"/>
                    <a:pt x="230" y="284"/>
                    <a:pt x="230" y="284"/>
                  </a:cubicBezTo>
                  <a:cubicBezTo>
                    <a:pt x="229" y="284"/>
                    <a:pt x="228" y="285"/>
                    <a:pt x="228" y="285"/>
                  </a:cubicBezTo>
                  <a:cubicBezTo>
                    <a:pt x="228" y="285"/>
                    <a:pt x="228" y="286"/>
                    <a:pt x="228" y="286"/>
                  </a:cubicBezTo>
                  <a:cubicBezTo>
                    <a:pt x="228" y="286"/>
                    <a:pt x="227" y="286"/>
                    <a:pt x="226" y="286"/>
                  </a:cubicBezTo>
                  <a:cubicBezTo>
                    <a:pt x="225" y="286"/>
                    <a:pt x="226" y="287"/>
                    <a:pt x="226" y="287"/>
                  </a:cubicBezTo>
                  <a:cubicBezTo>
                    <a:pt x="226" y="287"/>
                    <a:pt x="226" y="288"/>
                    <a:pt x="225" y="289"/>
                  </a:cubicBezTo>
                  <a:cubicBezTo>
                    <a:pt x="225" y="289"/>
                    <a:pt x="225" y="290"/>
                    <a:pt x="225" y="291"/>
                  </a:cubicBezTo>
                  <a:cubicBezTo>
                    <a:pt x="225" y="291"/>
                    <a:pt x="225" y="291"/>
                    <a:pt x="225" y="293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5" y="294"/>
                    <a:pt x="224" y="294"/>
                    <a:pt x="224" y="294"/>
                  </a:cubicBezTo>
                  <a:cubicBezTo>
                    <a:pt x="224" y="293"/>
                    <a:pt x="223" y="294"/>
                    <a:pt x="223" y="294"/>
                  </a:cubicBezTo>
                  <a:cubicBezTo>
                    <a:pt x="223" y="294"/>
                    <a:pt x="222" y="293"/>
                    <a:pt x="222" y="292"/>
                  </a:cubicBezTo>
                  <a:cubicBezTo>
                    <a:pt x="222" y="292"/>
                    <a:pt x="221" y="292"/>
                    <a:pt x="221" y="292"/>
                  </a:cubicBezTo>
                  <a:cubicBezTo>
                    <a:pt x="221" y="292"/>
                    <a:pt x="219" y="293"/>
                    <a:pt x="219" y="293"/>
                  </a:cubicBezTo>
                  <a:cubicBezTo>
                    <a:pt x="219" y="293"/>
                    <a:pt x="219" y="294"/>
                    <a:pt x="219" y="294"/>
                  </a:cubicBezTo>
                  <a:cubicBezTo>
                    <a:pt x="218" y="294"/>
                    <a:pt x="216" y="295"/>
                    <a:pt x="216" y="295"/>
                  </a:cubicBezTo>
                  <a:cubicBezTo>
                    <a:pt x="216" y="295"/>
                    <a:pt x="215" y="295"/>
                    <a:pt x="215" y="295"/>
                  </a:cubicBezTo>
                  <a:cubicBezTo>
                    <a:pt x="214" y="294"/>
                    <a:pt x="214" y="294"/>
                    <a:pt x="214" y="294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6" y="291"/>
                    <a:pt x="216" y="291"/>
                    <a:pt x="216" y="291"/>
                  </a:cubicBezTo>
                  <a:cubicBezTo>
                    <a:pt x="215" y="288"/>
                    <a:pt x="215" y="288"/>
                    <a:pt x="215" y="288"/>
                  </a:cubicBezTo>
                  <a:cubicBezTo>
                    <a:pt x="213" y="286"/>
                    <a:pt x="213" y="286"/>
                    <a:pt x="213" y="286"/>
                  </a:cubicBezTo>
                  <a:cubicBezTo>
                    <a:pt x="213" y="285"/>
                    <a:pt x="213" y="285"/>
                    <a:pt x="213" y="285"/>
                  </a:cubicBezTo>
                  <a:cubicBezTo>
                    <a:pt x="210" y="285"/>
                    <a:pt x="210" y="285"/>
                    <a:pt x="210" y="285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07" y="283"/>
                    <a:pt x="207" y="283"/>
                    <a:pt x="207" y="283"/>
                  </a:cubicBezTo>
                  <a:cubicBezTo>
                    <a:pt x="204" y="281"/>
                    <a:pt x="204" y="281"/>
                    <a:pt x="204" y="281"/>
                  </a:cubicBezTo>
                  <a:cubicBezTo>
                    <a:pt x="202" y="275"/>
                    <a:pt x="202" y="275"/>
                    <a:pt x="202" y="275"/>
                  </a:cubicBezTo>
                  <a:cubicBezTo>
                    <a:pt x="199" y="275"/>
                    <a:pt x="199" y="275"/>
                    <a:pt x="199" y="275"/>
                  </a:cubicBezTo>
                  <a:cubicBezTo>
                    <a:pt x="199" y="275"/>
                    <a:pt x="197" y="277"/>
                    <a:pt x="197" y="278"/>
                  </a:cubicBezTo>
                  <a:cubicBezTo>
                    <a:pt x="197" y="279"/>
                    <a:pt x="195" y="279"/>
                    <a:pt x="195" y="279"/>
                  </a:cubicBezTo>
                  <a:cubicBezTo>
                    <a:pt x="193" y="282"/>
                    <a:pt x="193" y="282"/>
                    <a:pt x="193" y="282"/>
                  </a:cubicBezTo>
                  <a:cubicBezTo>
                    <a:pt x="193" y="282"/>
                    <a:pt x="193" y="286"/>
                    <a:pt x="193" y="287"/>
                  </a:cubicBezTo>
                  <a:cubicBezTo>
                    <a:pt x="193" y="288"/>
                    <a:pt x="191" y="286"/>
                    <a:pt x="191" y="286"/>
                  </a:cubicBezTo>
                  <a:cubicBezTo>
                    <a:pt x="191" y="286"/>
                    <a:pt x="189" y="287"/>
                    <a:pt x="188" y="288"/>
                  </a:cubicBezTo>
                  <a:cubicBezTo>
                    <a:pt x="187" y="289"/>
                    <a:pt x="185" y="289"/>
                    <a:pt x="185" y="289"/>
                  </a:cubicBezTo>
                  <a:cubicBezTo>
                    <a:pt x="185" y="289"/>
                    <a:pt x="184" y="287"/>
                    <a:pt x="183" y="286"/>
                  </a:cubicBezTo>
                  <a:cubicBezTo>
                    <a:pt x="183" y="286"/>
                    <a:pt x="183" y="285"/>
                    <a:pt x="183" y="283"/>
                  </a:cubicBezTo>
                  <a:cubicBezTo>
                    <a:pt x="183" y="282"/>
                    <a:pt x="181" y="284"/>
                    <a:pt x="181" y="284"/>
                  </a:cubicBezTo>
                  <a:cubicBezTo>
                    <a:pt x="181" y="284"/>
                    <a:pt x="181" y="284"/>
                    <a:pt x="181" y="284"/>
                  </a:cubicBezTo>
                  <a:cubicBezTo>
                    <a:pt x="181" y="283"/>
                    <a:pt x="181" y="283"/>
                    <a:pt x="181" y="283"/>
                  </a:cubicBezTo>
                  <a:cubicBezTo>
                    <a:pt x="180" y="281"/>
                    <a:pt x="179" y="280"/>
                    <a:pt x="179" y="280"/>
                  </a:cubicBezTo>
                  <a:cubicBezTo>
                    <a:pt x="179" y="280"/>
                    <a:pt x="178" y="278"/>
                    <a:pt x="178" y="276"/>
                  </a:cubicBezTo>
                  <a:cubicBezTo>
                    <a:pt x="178" y="275"/>
                    <a:pt x="174" y="273"/>
                    <a:pt x="174" y="273"/>
                  </a:cubicBezTo>
                  <a:cubicBezTo>
                    <a:pt x="174" y="273"/>
                    <a:pt x="175" y="275"/>
                    <a:pt x="173" y="273"/>
                  </a:cubicBezTo>
                  <a:cubicBezTo>
                    <a:pt x="171" y="270"/>
                    <a:pt x="169" y="270"/>
                    <a:pt x="169" y="270"/>
                  </a:cubicBezTo>
                  <a:cubicBezTo>
                    <a:pt x="168" y="262"/>
                    <a:pt x="168" y="262"/>
                    <a:pt x="168" y="262"/>
                  </a:cubicBezTo>
                  <a:cubicBezTo>
                    <a:pt x="160" y="264"/>
                    <a:pt x="160" y="264"/>
                    <a:pt x="160" y="264"/>
                  </a:cubicBezTo>
                  <a:cubicBezTo>
                    <a:pt x="160" y="264"/>
                    <a:pt x="155" y="262"/>
                    <a:pt x="154" y="261"/>
                  </a:cubicBezTo>
                  <a:cubicBezTo>
                    <a:pt x="153" y="260"/>
                    <a:pt x="150" y="259"/>
                    <a:pt x="150" y="259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4" y="262"/>
                    <a:pt x="144" y="262"/>
                    <a:pt x="144" y="262"/>
                  </a:cubicBezTo>
                  <a:cubicBezTo>
                    <a:pt x="144" y="262"/>
                    <a:pt x="140" y="261"/>
                    <a:pt x="139" y="260"/>
                  </a:cubicBezTo>
                  <a:cubicBezTo>
                    <a:pt x="137" y="258"/>
                    <a:pt x="138" y="257"/>
                    <a:pt x="137" y="257"/>
                  </a:cubicBezTo>
                  <a:cubicBezTo>
                    <a:pt x="135" y="257"/>
                    <a:pt x="134" y="255"/>
                    <a:pt x="134" y="255"/>
                  </a:cubicBezTo>
                  <a:cubicBezTo>
                    <a:pt x="134" y="255"/>
                    <a:pt x="136" y="252"/>
                    <a:pt x="137" y="251"/>
                  </a:cubicBezTo>
                  <a:cubicBezTo>
                    <a:pt x="137" y="250"/>
                    <a:pt x="139" y="251"/>
                    <a:pt x="138" y="248"/>
                  </a:cubicBezTo>
                  <a:cubicBezTo>
                    <a:pt x="136" y="246"/>
                    <a:pt x="135" y="245"/>
                    <a:pt x="135" y="245"/>
                  </a:cubicBezTo>
                  <a:cubicBezTo>
                    <a:pt x="135" y="245"/>
                    <a:pt x="135" y="247"/>
                    <a:pt x="133" y="248"/>
                  </a:cubicBezTo>
                  <a:cubicBezTo>
                    <a:pt x="131" y="248"/>
                    <a:pt x="128" y="249"/>
                    <a:pt x="128" y="249"/>
                  </a:cubicBezTo>
                  <a:cubicBezTo>
                    <a:pt x="117" y="244"/>
                    <a:pt x="117" y="244"/>
                    <a:pt x="117" y="244"/>
                  </a:cubicBezTo>
                  <a:cubicBezTo>
                    <a:pt x="117" y="244"/>
                    <a:pt x="114" y="243"/>
                    <a:pt x="113" y="243"/>
                  </a:cubicBezTo>
                  <a:cubicBezTo>
                    <a:pt x="112" y="244"/>
                    <a:pt x="108" y="243"/>
                    <a:pt x="108" y="243"/>
                  </a:cubicBezTo>
                  <a:cubicBezTo>
                    <a:pt x="110" y="247"/>
                    <a:pt x="110" y="247"/>
                    <a:pt x="110" y="247"/>
                  </a:cubicBezTo>
                  <a:cubicBezTo>
                    <a:pt x="112" y="253"/>
                    <a:pt x="112" y="253"/>
                    <a:pt x="112" y="253"/>
                  </a:cubicBezTo>
                  <a:cubicBezTo>
                    <a:pt x="106" y="255"/>
                    <a:pt x="106" y="255"/>
                    <a:pt x="106" y="255"/>
                  </a:cubicBezTo>
                  <a:cubicBezTo>
                    <a:pt x="105" y="260"/>
                    <a:pt x="105" y="260"/>
                    <a:pt x="105" y="260"/>
                  </a:cubicBezTo>
                  <a:cubicBezTo>
                    <a:pt x="105" y="260"/>
                    <a:pt x="99" y="264"/>
                    <a:pt x="99" y="262"/>
                  </a:cubicBezTo>
                  <a:cubicBezTo>
                    <a:pt x="98" y="261"/>
                    <a:pt x="97" y="257"/>
                    <a:pt x="97" y="257"/>
                  </a:cubicBezTo>
                  <a:cubicBezTo>
                    <a:pt x="97" y="257"/>
                    <a:pt x="96" y="255"/>
                    <a:pt x="95" y="254"/>
                  </a:cubicBezTo>
                  <a:cubicBezTo>
                    <a:pt x="93" y="253"/>
                    <a:pt x="92" y="252"/>
                    <a:pt x="92" y="252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89" y="251"/>
                    <a:pt x="88" y="247"/>
                    <a:pt x="87" y="247"/>
                  </a:cubicBezTo>
                  <a:cubicBezTo>
                    <a:pt x="86" y="247"/>
                    <a:pt x="85" y="247"/>
                    <a:pt x="85" y="247"/>
                  </a:cubicBezTo>
                  <a:cubicBezTo>
                    <a:pt x="85" y="244"/>
                    <a:pt x="85" y="244"/>
                    <a:pt x="85" y="244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41"/>
                    <a:pt x="88" y="242"/>
                    <a:pt x="88" y="238"/>
                  </a:cubicBezTo>
                  <a:cubicBezTo>
                    <a:pt x="89" y="233"/>
                    <a:pt x="86" y="233"/>
                    <a:pt x="86" y="233"/>
                  </a:cubicBezTo>
                  <a:cubicBezTo>
                    <a:pt x="83" y="234"/>
                    <a:pt x="83" y="234"/>
                    <a:pt x="83" y="234"/>
                  </a:cubicBezTo>
                  <a:cubicBezTo>
                    <a:pt x="79" y="236"/>
                    <a:pt x="79" y="236"/>
                    <a:pt x="79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6" y="236"/>
                    <a:pt x="74" y="233"/>
                    <a:pt x="74" y="233"/>
                  </a:cubicBezTo>
                  <a:cubicBezTo>
                    <a:pt x="74" y="233"/>
                    <a:pt x="76" y="230"/>
                    <a:pt x="73" y="233"/>
                  </a:cubicBezTo>
                  <a:cubicBezTo>
                    <a:pt x="70" y="236"/>
                    <a:pt x="68" y="232"/>
                    <a:pt x="68" y="232"/>
                  </a:cubicBezTo>
                  <a:cubicBezTo>
                    <a:pt x="67" y="231"/>
                    <a:pt x="67" y="231"/>
                    <a:pt x="67" y="231"/>
                  </a:cubicBezTo>
                  <a:cubicBezTo>
                    <a:pt x="67" y="231"/>
                    <a:pt x="67" y="231"/>
                    <a:pt x="66" y="231"/>
                  </a:cubicBezTo>
                  <a:cubicBezTo>
                    <a:pt x="65" y="232"/>
                    <a:pt x="62" y="232"/>
                    <a:pt x="62" y="231"/>
                  </a:cubicBezTo>
                  <a:cubicBezTo>
                    <a:pt x="61" y="229"/>
                    <a:pt x="59" y="228"/>
                    <a:pt x="59" y="228"/>
                  </a:cubicBezTo>
                  <a:cubicBezTo>
                    <a:pt x="56" y="229"/>
                    <a:pt x="56" y="229"/>
                    <a:pt x="56" y="229"/>
                  </a:cubicBezTo>
                  <a:cubicBezTo>
                    <a:pt x="56" y="229"/>
                    <a:pt x="54" y="229"/>
                    <a:pt x="53" y="229"/>
                  </a:cubicBezTo>
                  <a:cubicBezTo>
                    <a:pt x="53" y="228"/>
                    <a:pt x="53" y="227"/>
                    <a:pt x="51" y="226"/>
                  </a:cubicBezTo>
                  <a:cubicBezTo>
                    <a:pt x="49" y="225"/>
                    <a:pt x="48" y="222"/>
                    <a:pt x="48" y="222"/>
                  </a:cubicBezTo>
                  <a:cubicBezTo>
                    <a:pt x="48" y="222"/>
                    <a:pt x="49" y="220"/>
                    <a:pt x="47" y="220"/>
                  </a:cubicBezTo>
                  <a:cubicBezTo>
                    <a:pt x="46" y="220"/>
                    <a:pt x="44" y="219"/>
                    <a:pt x="44" y="219"/>
                  </a:cubicBezTo>
                  <a:cubicBezTo>
                    <a:pt x="44" y="219"/>
                    <a:pt x="41" y="217"/>
                    <a:pt x="41" y="218"/>
                  </a:cubicBezTo>
                  <a:cubicBezTo>
                    <a:pt x="40" y="219"/>
                    <a:pt x="40" y="221"/>
                    <a:pt x="40" y="222"/>
                  </a:cubicBezTo>
                  <a:cubicBezTo>
                    <a:pt x="40" y="222"/>
                    <a:pt x="41" y="225"/>
                    <a:pt x="41" y="225"/>
                  </a:cubicBezTo>
                  <a:cubicBezTo>
                    <a:pt x="41" y="225"/>
                    <a:pt x="37" y="227"/>
                    <a:pt x="36" y="227"/>
                  </a:cubicBezTo>
                  <a:cubicBezTo>
                    <a:pt x="35" y="227"/>
                    <a:pt x="34" y="228"/>
                    <a:pt x="34" y="226"/>
                  </a:cubicBezTo>
                  <a:cubicBezTo>
                    <a:pt x="34" y="225"/>
                    <a:pt x="36" y="220"/>
                    <a:pt x="36" y="220"/>
                  </a:cubicBezTo>
                  <a:cubicBezTo>
                    <a:pt x="37" y="219"/>
                    <a:pt x="38" y="218"/>
                    <a:pt x="38" y="218"/>
                  </a:cubicBezTo>
                  <a:cubicBezTo>
                    <a:pt x="38" y="218"/>
                    <a:pt x="37" y="216"/>
                    <a:pt x="37" y="215"/>
                  </a:cubicBezTo>
                  <a:cubicBezTo>
                    <a:pt x="37" y="214"/>
                    <a:pt x="36" y="214"/>
                    <a:pt x="38" y="211"/>
                  </a:cubicBezTo>
                  <a:cubicBezTo>
                    <a:pt x="41" y="208"/>
                    <a:pt x="41" y="206"/>
                    <a:pt x="41" y="206"/>
                  </a:cubicBezTo>
                  <a:cubicBezTo>
                    <a:pt x="41" y="206"/>
                    <a:pt x="39" y="203"/>
                    <a:pt x="38" y="202"/>
                  </a:cubicBezTo>
                  <a:cubicBezTo>
                    <a:pt x="38" y="202"/>
                    <a:pt x="35" y="198"/>
                    <a:pt x="35" y="198"/>
                  </a:cubicBezTo>
                  <a:cubicBezTo>
                    <a:pt x="35" y="197"/>
                    <a:pt x="35" y="195"/>
                    <a:pt x="35" y="195"/>
                  </a:cubicBezTo>
                  <a:cubicBezTo>
                    <a:pt x="35" y="195"/>
                    <a:pt x="33" y="193"/>
                    <a:pt x="32" y="193"/>
                  </a:cubicBezTo>
                  <a:cubicBezTo>
                    <a:pt x="31" y="193"/>
                    <a:pt x="28" y="192"/>
                    <a:pt x="28" y="192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3" y="176"/>
                    <a:pt x="23" y="176"/>
                    <a:pt x="23" y="176"/>
                  </a:cubicBezTo>
                  <a:cubicBezTo>
                    <a:pt x="23" y="176"/>
                    <a:pt x="24" y="174"/>
                    <a:pt x="24" y="172"/>
                  </a:cubicBezTo>
                  <a:cubicBezTo>
                    <a:pt x="25" y="171"/>
                    <a:pt x="26" y="168"/>
                    <a:pt x="26" y="168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64"/>
                    <a:pt x="23" y="163"/>
                    <a:pt x="24" y="162"/>
                  </a:cubicBezTo>
                  <a:cubicBezTo>
                    <a:pt x="24" y="161"/>
                    <a:pt x="23" y="155"/>
                    <a:pt x="23" y="155"/>
                  </a:cubicBezTo>
                  <a:cubicBezTo>
                    <a:pt x="23" y="155"/>
                    <a:pt x="22" y="149"/>
                    <a:pt x="21" y="150"/>
                  </a:cubicBezTo>
                  <a:cubicBezTo>
                    <a:pt x="19" y="150"/>
                    <a:pt x="18" y="146"/>
                    <a:pt x="18" y="146"/>
                  </a:cubicBezTo>
                  <a:cubicBezTo>
                    <a:pt x="20" y="139"/>
                    <a:pt x="20" y="139"/>
                    <a:pt x="20" y="139"/>
                  </a:cubicBezTo>
                  <a:cubicBezTo>
                    <a:pt x="20" y="139"/>
                    <a:pt x="21" y="134"/>
                    <a:pt x="18" y="132"/>
                  </a:cubicBezTo>
                  <a:cubicBezTo>
                    <a:pt x="15" y="131"/>
                    <a:pt x="9" y="128"/>
                    <a:pt x="8" y="127"/>
                  </a:cubicBezTo>
                  <a:cubicBezTo>
                    <a:pt x="8" y="127"/>
                    <a:pt x="5" y="124"/>
                    <a:pt x="4" y="123"/>
                  </a:cubicBezTo>
                  <a:cubicBezTo>
                    <a:pt x="3" y="123"/>
                    <a:pt x="2" y="122"/>
                    <a:pt x="2" y="122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9" y="92"/>
                    <a:pt x="10" y="91"/>
                    <a:pt x="7" y="87"/>
                  </a:cubicBezTo>
                  <a:cubicBezTo>
                    <a:pt x="5" y="84"/>
                    <a:pt x="4" y="80"/>
                    <a:pt x="4" y="80"/>
                  </a:cubicBezTo>
                  <a:cubicBezTo>
                    <a:pt x="4" y="79"/>
                    <a:pt x="3" y="75"/>
                    <a:pt x="2" y="74"/>
                  </a:cubicBezTo>
                  <a:cubicBezTo>
                    <a:pt x="2" y="73"/>
                    <a:pt x="2" y="72"/>
                    <a:pt x="2" y="70"/>
                  </a:cubicBezTo>
                  <a:cubicBezTo>
                    <a:pt x="3" y="69"/>
                    <a:pt x="0" y="66"/>
                    <a:pt x="0" y="66"/>
                  </a:cubicBezTo>
                  <a:cubicBezTo>
                    <a:pt x="0" y="66"/>
                    <a:pt x="1" y="64"/>
                    <a:pt x="2" y="64"/>
                  </a:cubicBezTo>
                  <a:cubicBezTo>
                    <a:pt x="3" y="64"/>
                    <a:pt x="4" y="63"/>
                    <a:pt x="6" y="63"/>
                  </a:cubicBezTo>
                  <a:cubicBezTo>
                    <a:pt x="8" y="63"/>
                    <a:pt x="9" y="61"/>
                    <a:pt x="11" y="61"/>
                  </a:cubicBezTo>
                  <a:cubicBezTo>
                    <a:pt x="12" y="60"/>
                    <a:pt x="12" y="58"/>
                    <a:pt x="13" y="58"/>
                  </a:cubicBezTo>
                  <a:cubicBezTo>
                    <a:pt x="15" y="57"/>
                    <a:pt x="17" y="58"/>
                    <a:pt x="20" y="56"/>
                  </a:cubicBezTo>
                  <a:cubicBezTo>
                    <a:pt x="23" y="55"/>
                    <a:pt x="23" y="54"/>
                    <a:pt x="25" y="52"/>
                  </a:cubicBezTo>
                  <a:cubicBezTo>
                    <a:pt x="26" y="51"/>
                    <a:pt x="45" y="45"/>
                    <a:pt x="45" y="45"/>
                  </a:cubicBezTo>
                  <a:cubicBezTo>
                    <a:pt x="45" y="45"/>
                    <a:pt x="50" y="42"/>
                    <a:pt x="52" y="42"/>
                  </a:cubicBezTo>
                  <a:cubicBezTo>
                    <a:pt x="53" y="41"/>
                    <a:pt x="53" y="40"/>
                    <a:pt x="55" y="40"/>
                  </a:cubicBezTo>
                  <a:cubicBezTo>
                    <a:pt x="56" y="41"/>
                    <a:pt x="60" y="41"/>
                    <a:pt x="60" y="41"/>
                  </a:cubicBezTo>
                  <a:cubicBezTo>
                    <a:pt x="60" y="41"/>
                    <a:pt x="61" y="38"/>
                    <a:pt x="62" y="37"/>
                  </a:cubicBezTo>
                  <a:cubicBezTo>
                    <a:pt x="63" y="35"/>
                    <a:pt x="64" y="33"/>
                    <a:pt x="64" y="32"/>
                  </a:cubicBezTo>
                  <a:cubicBezTo>
                    <a:pt x="65" y="30"/>
                    <a:pt x="66" y="29"/>
                    <a:pt x="67" y="28"/>
                  </a:cubicBezTo>
                  <a:cubicBezTo>
                    <a:pt x="68" y="26"/>
                    <a:pt x="69" y="25"/>
                    <a:pt x="69" y="25"/>
                  </a:cubicBezTo>
                  <a:cubicBezTo>
                    <a:pt x="70" y="25"/>
                    <a:pt x="76" y="22"/>
                    <a:pt x="77" y="22"/>
                  </a:cubicBezTo>
                  <a:cubicBezTo>
                    <a:pt x="78" y="21"/>
                    <a:pt x="86" y="18"/>
                    <a:pt x="86" y="17"/>
                  </a:cubicBezTo>
                  <a:cubicBezTo>
                    <a:pt x="86" y="17"/>
                    <a:pt x="89" y="13"/>
                    <a:pt x="89" y="12"/>
                  </a:cubicBezTo>
                  <a:cubicBezTo>
                    <a:pt x="89" y="11"/>
                    <a:pt x="93" y="10"/>
                    <a:pt x="93" y="10"/>
                  </a:cubicBezTo>
                  <a:cubicBezTo>
                    <a:pt x="94" y="10"/>
                    <a:pt x="94" y="10"/>
                    <a:pt x="95" y="9"/>
                  </a:cubicBezTo>
                  <a:cubicBezTo>
                    <a:pt x="97" y="9"/>
                    <a:pt x="106" y="5"/>
                    <a:pt x="106" y="5"/>
                  </a:cubicBezTo>
                  <a:cubicBezTo>
                    <a:pt x="106" y="5"/>
                    <a:pt x="114" y="2"/>
                    <a:pt x="114" y="2"/>
                  </a:cubicBezTo>
                  <a:cubicBezTo>
                    <a:pt x="115" y="3"/>
                    <a:pt x="120" y="2"/>
                    <a:pt x="121" y="2"/>
                  </a:cubicBezTo>
                  <a:cubicBezTo>
                    <a:pt x="121" y="3"/>
                    <a:pt x="127" y="2"/>
                    <a:pt x="127" y="2"/>
                  </a:cubicBezTo>
                  <a:cubicBezTo>
                    <a:pt x="127" y="2"/>
                    <a:pt x="129" y="3"/>
                    <a:pt x="129" y="4"/>
                  </a:cubicBezTo>
                  <a:cubicBezTo>
                    <a:pt x="129" y="5"/>
                    <a:pt x="127" y="6"/>
                    <a:pt x="128" y="7"/>
                  </a:cubicBezTo>
                  <a:cubicBezTo>
                    <a:pt x="129" y="8"/>
                    <a:pt x="133" y="11"/>
                    <a:pt x="133" y="11"/>
                  </a:cubicBezTo>
                  <a:cubicBezTo>
                    <a:pt x="133" y="11"/>
                    <a:pt x="132" y="14"/>
                    <a:pt x="132" y="14"/>
                  </a:cubicBezTo>
                  <a:cubicBezTo>
                    <a:pt x="132" y="15"/>
                    <a:pt x="133" y="16"/>
                    <a:pt x="134" y="18"/>
                  </a:cubicBezTo>
                  <a:cubicBezTo>
                    <a:pt x="135" y="19"/>
                    <a:pt x="137" y="21"/>
                    <a:pt x="137" y="21"/>
                  </a:cubicBezTo>
                  <a:cubicBezTo>
                    <a:pt x="137" y="21"/>
                    <a:pt x="136" y="22"/>
                    <a:pt x="140" y="24"/>
                  </a:cubicBezTo>
                  <a:cubicBezTo>
                    <a:pt x="144" y="26"/>
                    <a:pt x="147" y="24"/>
                    <a:pt x="147" y="24"/>
                  </a:cubicBezTo>
                  <a:cubicBezTo>
                    <a:pt x="147" y="24"/>
                    <a:pt x="150" y="24"/>
                    <a:pt x="151" y="24"/>
                  </a:cubicBezTo>
                  <a:cubicBezTo>
                    <a:pt x="152" y="24"/>
                    <a:pt x="155" y="23"/>
                    <a:pt x="155" y="23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3" name="Freeform 39"/>
            <p:cNvSpPr>
              <a:spLocks/>
            </p:cNvSpPr>
            <p:nvPr/>
          </p:nvSpPr>
          <p:spPr bwMode="auto">
            <a:xfrm>
              <a:off x="7592505" y="1715236"/>
              <a:ext cx="303947" cy="334018"/>
            </a:xfrm>
            <a:custGeom>
              <a:avLst/>
              <a:gdLst>
                <a:gd name="T0" fmla="*/ 115 w 166"/>
                <a:gd name="T1" fmla="*/ 170 h 188"/>
                <a:gd name="T2" fmla="*/ 92 w 166"/>
                <a:gd name="T3" fmla="*/ 176 h 188"/>
                <a:gd name="T4" fmla="*/ 71 w 166"/>
                <a:gd name="T5" fmla="*/ 177 h 188"/>
                <a:gd name="T6" fmla="*/ 50 w 166"/>
                <a:gd name="T7" fmla="*/ 188 h 188"/>
                <a:gd name="T8" fmla="*/ 19 w 166"/>
                <a:gd name="T9" fmla="*/ 183 h 188"/>
                <a:gd name="T10" fmla="*/ 18 w 166"/>
                <a:gd name="T11" fmla="*/ 180 h 188"/>
                <a:gd name="T12" fmla="*/ 22 w 166"/>
                <a:gd name="T13" fmla="*/ 175 h 188"/>
                <a:gd name="T14" fmla="*/ 9 w 166"/>
                <a:gd name="T15" fmla="*/ 171 h 188"/>
                <a:gd name="T16" fmla="*/ 21 w 166"/>
                <a:gd name="T17" fmla="*/ 165 h 188"/>
                <a:gd name="T18" fmla="*/ 7 w 166"/>
                <a:gd name="T19" fmla="*/ 161 h 188"/>
                <a:gd name="T20" fmla="*/ 5 w 166"/>
                <a:gd name="T21" fmla="*/ 157 h 188"/>
                <a:gd name="T22" fmla="*/ 18 w 166"/>
                <a:gd name="T23" fmla="*/ 152 h 188"/>
                <a:gd name="T24" fmla="*/ 20 w 166"/>
                <a:gd name="T25" fmla="*/ 148 h 188"/>
                <a:gd name="T26" fmla="*/ 3 w 166"/>
                <a:gd name="T27" fmla="*/ 144 h 188"/>
                <a:gd name="T28" fmla="*/ 15 w 166"/>
                <a:gd name="T29" fmla="*/ 138 h 188"/>
                <a:gd name="T30" fmla="*/ 23 w 166"/>
                <a:gd name="T31" fmla="*/ 144 h 188"/>
                <a:gd name="T32" fmla="*/ 27 w 166"/>
                <a:gd name="T33" fmla="*/ 134 h 188"/>
                <a:gd name="T34" fmla="*/ 40 w 166"/>
                <a:gd name="T35" fmla="*/ 130 h 188"/>
                <a:gd name="T36" fmla="*/ 56 w 166"/>
                <a:gd name="T37" fmla="*/ 131 h 188"/>
                <a:gd name="T38" fmla="*/ 54 w 166"/>
                <a:gd name="T39" fmla="*/ 129 h 188"/>
                <a:gd name="T40" fmla="*/ 38 w 166"/>
                <a:gd name="T41" fmla="*/ 127 h 188"/>
                <a:gd name="T42" fmla="*/ 36 w 166"/>
                <a:gd name="T43" fmla="*/ 123 h 188"/>
                <a:gd name="T44" fmla="*/ 49 w 166"/>
                <a:gd name="T45" fmla="*/ 112 h 188"/>
                <a:gd name="T46" fmla="*/ 62 w 166"/>
                <a:gd name="T47" fmla="*/ 104 h 188"/>
                <a:gd name="T48" fmla="*/ 64 w 166"/>
                <a:gd name="T49" fmla="*/ 97 h 188"/>
                <a:gd name="T50" fmla="*/ 44 w 166"/>
                <a:gd name="T51" fmla="*/ 94 h 188"/>
                <a:gd name="T52" fmla="*/ 45 w 166"/>
                <a:gd name="T53" fmla="*/ 89 h 188"/>
                <a:gd name="T54" fmla="*/ 38 w 166"/>
                <a:gd name="T55" fmla="*/ 84 h 188"/>
                <a:gd name="T56" fmla="*/ 36 w 166"/>
                <a:gd name="T57" fmla="*/ 78 h 188"/>
                <a:gd name="T58" fmla="*/ 39 w 166"/>
                <a:gd name="T59" fmla="*/ 71 h 188"/>
                <a:gd name="T60" fmla="*/ 48 w 166"/>
                <a:gd name="T61" fmla="*/ 64 h 188"/>
                <a:gd name="T62" fmla="*/ 48 w 166"/>
                <a:gd name="T63" fmla="*/ 59 h 188"/>
                <a:gd name="T64" fmla="*/ 39 w 166"/>
                <a:gd name="T65" fmla="*/ 49 h 188"/>
                <a:gd name="T66" fmla="*/ 49 w 166"/>
                <a:gd name="T67" fmla="*/ 45 h 188"/>
                <a:gd name="T68" fmla="*/ 45 w 166"/>
                <a:gd name="T69" fmla="*/ 45 h 188"/>
                <a:gd name="T70" fmla="*/ 56 w 166"/>
                <a:gd name="T71" fmla="*/ 38 h 188"/>
                <a:gd name="T72" fmla="*/ 70 w 166"/>
                <a:gd name="T73" fmla="*/ 40 h 188"/>
                <a:gd name="T74" fmla="*/ 81 w 166"/>
                <a:gd name="T75" fmla="*/ 45 h 188"/>
                <a:gd name="T76" fmla="*/ 92 w 166"/>
                <a:gd name="T77" fmla="*/ 48 h 188"/>
                <a:gd name="T78" fmla="*/ 107 w 166"/>
                <a:gd name="T79" fmla="*/ 39 h 188"/>
                <a:gd name="T80" fmla="*/ 98 w 166"/>
                <a:gd name="T81" fmla="*/ 31 h 188"/>
                <a:gd name="T82" fmla="*/ 102 w 166"/>
                <a:gd name="T83" fmla="*/ 20 h 188"/>
                <a:gd name="T84" fmla="*/ 107 w 166"/>
                <a:gd name="T85" fmla="*/ 12 h 188"/>
                <a:gd name="T86" fmla="*/ 121 w 166"/>
                <a:gd name="T87" fmla="*/ 6 h 188"/>
                <a:gd name="T88" fmla="*/ 135 w 166"/>
                <a:gd name="T89" fmla="*/ 4 h 188"/>
                <a:gd name="T90" fmla="*/ 134 w 166"/>
                <a:gd name="T91" fmla="*/ 16 h 188"/>
                <a:gd name="T92" fmla="*/ 137 w 166"/>
                <a:gd name="T93" fmla="*/ 7 h 188"/>
                <a:gd name="T94" fmla="*/ 144 w 166"/>
                <a:gd name="T95" fmla="*/ 3 h 188"/>
                <a:gd name="T96" fmla="*/ 156 w 166"/>
                <a:gd name="T97" fmla="*/ 11 h 188"/>
                <a:gd name="T98" fmla="*/ 137 w 166"/>
                <a:gd name="T99" fmla="*/ 27 h 188"/>
                <a:gd name="T100" fmla="*/ 115 w 166"/>
                <a:gd name="T101" fmla="*/ 42 h 188"/>
                <a:gd name="T102" fmla="*/ 135 w 166"/>
                <a:gd name="T103" fmla="*/ 64 h 188"/>
                <a:gd name="T104" fmla="*/ 161 w 166"/>
                <a:gd name="T105" fmla="*/ 76 h 188"/>
                <a:gd name="T106" fmla="*/ 157 w 166"/>
                <a:gd name="T107" fmla="*/ 86 h 188"/>
                <a:gd name="T108" fmla="*/ 158 w 166"/>
                <a:gd name="T109" fmla="*/ 112 h 188"/>
                <a:gd name="T110" fmla="*/ 157 w 166"/>
                <a:gd name="T111" fmla="*/ 129 h 188"/>
                <a:gd name="T112" fmla="*/ 146 w 166"/>
                <a:gd name="T113" fmla="*/ 151 h 188"/>
                <a:gd name="T114" fmla="*/ 134 w 166"/>
                <a:gd name="T115" fmla="*/ 165 h 188"/>
                <a:gd name="T116" fmla="*/ 132 w 166"/>
                <a:gd name="T117" fmla="*/ 17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6" h="188">
                  <a:moveTo>
                    <a:pt x="132" y="174"/>
                  </a:moveTo>
                  <a:cubicBezTo>
                    <a:pt x="128" y="174"/>
                    <a:pt x="128" y="174"/>
                    <a:pt x="128" y="174"/>
                  </a:cubicBezTo>
                  <a:cubicBezTo>
                    <a:pt x="128" y="174"/>
                    <a:pt x="126" y="171"/>
                    <a:pt x="125" y="171"/>
                  </a:cubicBezTo>
                  <a:cubicBezTo>
                    <a:pt x="124" y="171"/>
                    <a:pt x="122" y="170"/>
                    <a:pt x="122" y="170"/>
                  </a:cubicBezTo>
                  <a:cubicBezTo>
                    <a:pt x="121" y="172"/>
                    <a:pt x="121" y="172"/>
                    <a:pt x="121" y="172"/>
                  </a:cubicBezTo>
                  <a:cubicBezTo>
                    <a:pt x="121" y="172"/>
                    <a:pt x="120" y="173"/>
                    <a:pt x="119" y="173"/>
                  </a:cubicBezTo>
                  <a:cubicBezTo>
                    <a:pt x="119" y="173"/>
                    <a:pt x="118" y="172"/>
                    <a:pt x="118" y="172"/>
                  </a:cubicBezTo>
                  <a:cubicBezTo>
                    <a:pt x="118" y="170"/>
                    <a:pt x="118" y="170"/>
                    <a:pt x="118" y="170"/>
                  </a:cubicBezTo>
                  <a:cubicBezTo>
                    <a:pt x="115" y="170"/>
                    <a:pt x="115" y="170"/>
                    <a:pt x="115" y="170"/>
                  </a:cubicBezTo>
                  <a:cubicBezTo>
                    <a:pt x="115" y="170"/>
                    <a:pt x="115" y="173"/>
                    <a:pt x="114" y="173"/>
                  </a:cubicBezTo>
                  <a:cubicBezTo>
                    <a:pt x="113" y="172"/>
                    <a:pt x="112" y="172"/>
                    <a:pt x="110" y="172"/>
                  </a:cubicBezTo>
                  <a:cubicBezTo>
                    <a:pt x="108" y="171"/>
                    <a:pt x="104" y="172"/>
                    <a:pt x="104" y="172"/>
                  </a:cubicBezTo>
                  <a:cubicBezTo>
                    <a:pt x="102" y="171"/>
                    <a:pt x="102" y="171"/>
                    <a:pt x="102" y="171"/>
                  </a:cubicBezTo>
                  <a:cubicBezTo>
                    <a:pt x="99" y="171"/>
                    <a:pt x="99" y="171"/>
                    <a:pt x="99" y="171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5" y="174"/>
                    <a:pt x="95" y="174"/>
                    <a:pt x="95" y="174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88" y="175"/>
                    <a:pt x="88" y="175"/>
                    <a:pt x="88" y="175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80" y="181"/>
                    <a:pt x="80" y="181"/>
                    <a:pt x="80" y="181"/>
                  </a:cubicBezTo>
                  <a:cubicBezTo>
                    <a:pt x="75" y="182"/>
                    <a:pt x="75" y="182"/>
                    <a:pt x="75" y="182"/>
                  </a:cubicBezTo>
                  <a:cubicBezTo>
                    <a:pt x="72" y="181"/>
                    <a:pt x="72" y="181"/>
                    <a:pt x="72" y="181"/>
                  </a:cubicBezTo>
                  <a:cubicBezTo>
                    <a:pt x="72" y="181"/>
                    <a:pt x="70" y="180"/>
                    <a:pt x="70" y="179"/>
                  </a:cubicBezTo>
                  <a:cubicBezTo>
                    <a:pt x="71" y="178"/>
                    <a:pt x="71" y="177"/>
                    <a:pt x="71" y="177"/>
                  </a:cubicBezTo>
                  <a:cubicBezTo>
                    <a:pt x="71" y="177"/>
                    <a:pt x="69" y="176"/>
                    <a:pt x="69" y="177"/>
                  </a:cubicBezTo>
                  <a:cubicBezTo>
                    <a:pt x="69" y="179"/>
                    <a:pt x="68" y="181"/>
                    <a:pt x="68" y="181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60" y="183"/>
                    <a:pt x="60" y="183"/>
                    <a:pt x="60" y="183"/>
                  </a:cubicBezTo>
                  <a:cubicBezTo>
                    <a:pt x="60" y="186"/>
                    <a:pt x="60" y="186"/>
                    <a:pt x="60" y="186"/>
                  </a:cubicBezTo>
                  <a:cubicBezTo>
                    <a:pt x="55" y="186"/>
                    <a:pt x="55" y="186"/>
                    <a:pt x="55" y="186"/>
                  </a:cubicBezTo>
                  <a:cubicBezTo>
                    <a:pt x="52" y="186"/>
                    <a:pt x="52" y="186"/>
                    <a:pt x="52" y="186"/>
                  </a:cubicBezTo>
                  <a:cubicBezTo>
                    <a:pt x="50" y="188"/>
                    <a:pt x="50" y="188"/>
                    <a:pt x="50" y="188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41" y="186"/>
                    <a:pt x="41" y="186"/>
                    <a:pt x="41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0" y="185"/>
                    <a:pt x="30" y="185"/>
                    <a:pt x="30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9" y="185"/>
                    <a:pt x="27" y="185"/>
                    <a:pt x="26" y="185"/>
                  </a:cubicBezTo>
                  <a:cubicBezTo>
                    <a:pt x="25" y="185"/>
                    <a:pt x="19" y="183"/>
                    <a:pt x="19" y="183"/>
                  </a:cubicBezTo>
                  <a:cubicBezTo>
                    <a:pt x="17" y="185"/>
                    <a:pt x="17" y="185"/>
                    <a:pt x="17" y="185"/>
                  </a:cubicBezTo>
                  <a:cubicBezTo>
                    <a:pt x="17" y="185"/>
                    <a:pt x="14" y="185"/>
                    <a:pt x="14" y="184"/>
                  </a:cubicBezTo>
                  <a:cubicBezTo>
                    <a:pt x="14" y="184"/>
                    <a:pt x="14" y="183"/>
                    <a:pt x="15" y="182"/>
                  </a:cubicBezTo>
                  <a:cubicBezTo>
                    <a:pt x="16" y="182"/>
                    <a:pt x="17" y="182"/>
                    <a:pt x="19" y="181"/>
                  </a:cubicBezTo>
                  <a:cubicBezTo>
                    <a:pt x="21" y="181"/>
                    <a:pt x="22" y="181"/>
                    <a:pt x="22" y="181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3" y="179"/>
                    <a:pt x="24" y="178"/>
                    <a:pt x="22" y="179"/>
                  </a:cubicBezTo>
                  <a:cubicBezTo>
                    <a:pt x="21" y="179"/>
                    <a:pt x="21" y="179"/>
                    <a:pt x="21" y="179"/>
                  </a:cubicBezTo>
                  <a:cubicBezTo>
                    <a:pt x="20" y="180"/>
                    <a:pt x="19" y="180"/>
                    <a:pt x="18" y="180"/>
                  </a:cubicBezTo>
                  <a:cubicBezTo>
                    <a:pt x="18" y="180"/>
                    <a:pt x="16" y="180"/>
                    <a:pt x="16" y="180"/>
                  </a:cubicBezTo>
                  <a:cubicBezTo>
                    <a:pt x="16" y="180"/>
                    <a:pt x="15" y="179"/>
                    <a:pt x="16" y="179"/>
                  </a:cubicBezTo>
                  <a:cubicBezTo>
                    <a:pt x="17" y="178"/>
                    <a:pt x="17" y="178"/>
                    <a:pt x="18" y="178"/>
                  </a:cubicBezTo>
                  <a:cubicBezTo>
                    <a:pt x="20" y="178"/>
                    <a:pt x="21" y="177"/>
                    <a:pt x="23" y="177"/>
                  </a:cubicBezTo>
                  <a:cubicBezTo>
                    <a:pt x="25" y="177"/>
                    <a:pt x="26" y="177"/>
                    <a:pt x="26" y="177"/>
                  </a:cubicBezTo>
                  <a:cubicBezTo>
                    <a:pt x="27" y="176"/>
                    <a:pt x="28" y="176"/>
                    <a:pt x="28" y="175"/>
                  </a:cubicBezTo>
                  <a:cubicBezTo>
                    <a:pt x="28" y="174"/>
                    <a:pt x="27" y="173"/>
                    <a:pt x="27" y="173"/>
                  </a:cubicBezTo>
                  <a:cubicBezTo>
                    <a:pt x="27" y="173"/>
                    <a:pt x="26" y="173"/>
                    <a:pt x="25" y="174"/>
                  </a:cubicBezTo>
                  <a:cubicBezTo>
                    <a:pt x="24" y="174"/>
                    <a:pt x="23" y="175"/>
                    <a:pt x="22" y="175"/>
                  </a:cubicBezTo>
                  <a:cubicBezTo>
                    <a:pt x="22" y="175"/>
                    <a:pt x="22" y="175"/>
                    <a:pt x="21" y="175"/>
                  </a:cubicBezTo>
                  <a:cubicBezTo>
                    <a:pt x="20" y="175"/>
                    <a:pt x="18" y="174"/>
                    <a:pt x="18" y="174"/>
                  </a:cubicBezTo>
                  <a:cubicBezTo>
                    <a:pt x="17" y="174"/>
                    <a:pt x="16" y="174"/>
                    <a:pt x="15" y="174"/>
                  </a:cubicBezTo>
                  <a:cubicBezTo>
                    <a:pt x="14" y="174"/>
                    <a:pt x="15" y="174"/>
                    <a:pt x="13" y="174"/>
                  </a:cubicBezTo>
                  <a:cubicBezTo>
                    <a:pt x="11" y="175"/>
                    <a:pt x="12" y="175"/>
                    <a:pt x="9" y="175"/>
                  </a:cubicBezTo>
                  <a:cubicBezTo>
                    <a:pt x="7" y="175"/>
                    <a:pt x="4" y="174"/>
                    <a:pt x="4" y="174"/>
                  </a:cubicBezTo>
                  <a:cubicBezTo>
                    <a:pt x="4" y="174"/>
                    <a:pt x="2" y="175"/>
                    <a:pt x="3" y="174"/>
                  </a:cubicBezTo>
                  <a:cubicBezTo>
                    <a:pt x="5" y="173"/>
                    <a:pt x="7" y="173"/>
                    <a:pt x="8" y="172"/>
                  </a:cubicBezTo>
                  <a:cubicBezTo>
                    <a:pt x="9" y="172"/>
                    <a:pt x="10" y="172"/>
                    <a:pt x="9" y="171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1"/>
                    <a:pt x="12" y="170"/>
                    <a:pt x="12" y="170"/>
                  </a:cubicBezTo>
                  <a:cubicBezTo>
                    <a:pt x="14" y="169"/>
                    <a:pt x="14" y="169"/>
                    <a:pt x="14" y="169"/>
                  </a:cubicBezTo>
                  <a:cubicBezTo>
                    <a:pt x="14" y="169"/>
                    <a:pt x="14" y="168"/>
                    <a:pt x="16" y="168"/>
                  </a:cubicBezTo>
                  <a:cubicBezTo>
                    <a:pt x="18" y="168"/>
                    <a:pt x="18" y="168"/>
                    <a:pt x="18" y="167"/>
                  </a:cubicBezTo>
                  <a:cubicBezTo>
                    <a:pt x="19" y="167"/>
                    <a:pt x="18" y="167"/>
                    <a:pt x="19" y="167"/>
                  </a:cubicBezTo>
                  <a:cubicBezTo>
                    <a:pt x="21" y="167"/>
                    <a:pt x="21" y="166"/>
                    <a:pt x="22" y="166"/>
                  </a:cubicBezTo>
                  <a:cubicBezTo>
                    <a:pt x="24" y="166"/>
                    <a:pt x="25" y="165"/>
                    <a:pt x="24" y="165"/>
                  </a:cubicBezTo>
                  <a:cubicBezTo>
                    <a:pt x="23" y="165"/>
                    <a:pt x="23" y="165"/>
                    <a:pt x="21" y="165"/>
                  </a:cubicBezTo>
                  <a:cubicBezTo>
                    <a:pt x="20" y="166"/>
                    <a:pt x="19" y="165"/>
                    <a:pt x="19" y="166"/>
                  </a:cubicBezTo>
                  <a:cubicBezTo>
                    <a:pt x="18" y="166"/>
                    <a:pt x="16" y="166"/>
                    <a:pt x="16" y="166"/>
                  </a:cubicBezTo>
                  <a:cubicBezTo>
                    <a:pt x="15" y="165"/>
                    <a:pt x="15" y="165"/>
                    <a:pt x="14" y="166"/>
                  </a:cubicBezTo>
                  <a:cubicBezTo>
                    <a:pt x="13" y="166"/>
                    <a:pt x="14" y="167"/>
                    <a:pt x="12" y="167"/>
                  </a:cubicBezTo>
                  <a:cubicBezTo>
                    <a:pt x="11" y="167"/>
                    <a:pt x="10" y="166"/>
                    <a:pt x="10" y="166"/>
                  </a:cubicBezTo>
                  <a:cubicBezTo>
                    <a:pt x="10" y="166"/>
                    <a:pt x="7" y="166"/>
                    <a:pt x="7" y="165"/>
                  </a:cubicBezTo>
                  <a:cubicBezTo>
                    <a:pt x="7" y="165"/>
                    <a:pt x="7" y="163"/>
                    <a:pt x="7" y="163"/>
                  </a:cubicBezTo>
                  <a:cubicBezTo>
                    <a:pt x="7" y="162"/>
                    <a:pt x="8" y="162"/>
                    <a:pt x="8" y="162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1"/>
                    <a:pt x="7" y="161"/>
                    <a:pt x="6" y="161"/>
                  </a:cubicBezTo>
                  <a:cubicBezTo>
                    <a:pt x="6" y="161"/>
                    <a:pt x="4" y="162"/>
                    <a:pt x="4" y="162"/>
                  </a:cubicBezTo>
                  <a:cubicBezTo>
                    <a:pt x="4" y="162"/>
                    <a:pt x="4" y="162"/>
                    <a:pt x="3" y="162"/>
                  </a:cubicBezTo>
                  <a:cubicBezTo>
                    <a:pt x="3" y="162"/>
                    <a:pt x="2" y="162"/>
                    <a:pt x="2" y="162"/>
                  </a:cubicBezTo>
                  <a:cubicBezTo>
                    <a:pt x="2" y="162"/>
                    <a:pt x="2" y="161"/>
                    <a:pt x="2" y="160"/>
                  </a:cubicBezTo>
                  <a:cubicBezTo>
                    <a:pt x="2" y="160"/>
                    <a:pt x="2" y="159"/>
                    <a:pt x="2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58"/>
                    <a:pt x="0" y="158"/>
                    <a:pt x="2" y="157"/>
                  </a:cubicBezTo>
                  <a:cubicBezTo>
                    <a:pt x="4" y="157"/>
                    <a:pt x="4" y="157"/>
                    <a:pt x="5" y="157"/>
                  </a:cubicBezTo>
                  <a:cubicBezTo>
                    <a:pt x="5" y="157"/>
                    <a:pt x="6" y="157"/>
                    <a:pt x="6" y="157"/>
                  </a:cubicBezTo>
                  <a:cubicBezTo>
                    <a:pt x="6" y="157"/>
                    <a:pt x="7" y="156"/>
                    <a:pt x="7" y="156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4"/>
                    <a:pt x="6" y="154"/>
                    <a:pt x="7" y="154"/>
                  </a:cubicBezTo>
                  <a:cubicBezTo>
                    <a:pt x="8" y="154"/>
                    <a:pt x="8" y="153"/>
                    <a:pt x="9" y="153"/>
                  </a:cubicBezTo>
                  <a:cubicBezTo>
                    <a:pt x="9" y="153"/>
                    <a:pt x="10" y="153"/>
                    <a:pt x="11" y="153"/>
                  </a:cubicBezTo>
                  <a:cubicBezTo>
                    <a:pt x="11" y="153"/>
                    <a:pt x="11" y="152"/>
                    <a:pt x="13" y="152"/>
                  </a:cubicBezTo>
                  <a:cubicBezTo>
                    <a:pt x="14" y="152"/>
                    <a:pt x="15" y="152"/>
                    <a:pt x="16" y="152"/>
                  </a:cubicBezTo>
                  <a:cubicBezTo>
                    <a:pt x="16" y="152"/>
                    <a:pt x="18" y="152"/>
                    <a:pt x="18" y="152"/>
                  </a:cubicBezTo>
                  <a:cubicBezTo>
                    <a:pt x="18" y="152"/>
                    <a:pt x="20" y="151"/>
                    <a:pt x="20" y="151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21" y="150"/>
                    <a:pt x="21" y="150"/>
                    <a:pt x="22" y="150"/>
                  </a:cubicBezTo>
                  <a:cubicBezTo>
                    <a:pt x="23" y="150"/>
                    <a:pt x="23" y="150"/>
                    <a:pt x="24" y="150"/>
                  </a:cubicBezTo>
                  <a:cubicBezTo>
                    <a:pt x="24" y="150"/>
                    <a:pt x="25" y="150"/>
                    <a:pt x="25" y="150"/>
                  </a:cubicBezTo>
                  <a:cubicBezTo>
                    <a:pt x="25" y="149"/>
                    <a:pt x="25" y="149"/>
                    <a:pt x="25" y="148"/>
                  </a:cubicBezTo>
                  <a:cubicBezTo>
                    <a:pt x="24" y="148"/>
                    <a:pt x="24" y="148"/>
                    <a:pt x="23" y="148"/>
                  </a:cubicBezTo>
                  <a:cubicBezTo>
                    <a:pt x="22" y="149"/>
                    <a:pt x="21" y="149"/>
                    <a:pt x="21" y="148"/>
                  </a:cubicBezTo>
                  <a:cubicBezTo>
                    <a:pt x="21" y="148"/>
                    <a:pt x="21" y="148"/>
                    <a:pt x="20" y="148"/>
                  </a:cubicBezTo>
                  <a:cubicBezTo>
                    <a:pt x="19" y="148"/>
                    <a:pt x="18" y="148"/>
                    <a:pt x="18" y="148"/>
                  </a:cubicBezTo>
                  <a:cubicBezTo>
                    <a:pt x="18" y="148"/>
                    <a:pt x="17" y="148"/>
                    <a:pt x="16" y="148"/>
                  </a:cubicBezTo>
                  <a:cubicBezTo>
                    <a:pt x="14" y="147"/>
                    <a:pt x="14" y="147"/>
                    <a:pt x="13" y="147"/>
                  </a:cubicBezTo>
                  <a:cubicBezTo>
                    <a:pt x="12" y="147"/>
                    <a:pt x="11" y="147"/>
                    <a:pt x="11" y="147"/>
                  </a:cubicBezTo>
                  <a:cubicBezTo>
                    <a:pt x="11" y="147"/>
                    <a:pt x="13" y="147"/>
                    <a:pt x="10" y="146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5" y="145"/>
                    <a:pt x="5" y="146"/>
                    <a:pt x="4" y="145"/>
                  </a:cubicBezTo>
                  <a:cubicBezTo>
                    <a:pt x="4" y="145"/>
                    <a:pt x="3" y="144"/>
                    <a:pt x="3" y="144"/>
                  </a:cubicBezTo>
                  <a:cubicBezTo>
                    <a:pt x="3" y="143"/>
                    <a:pt x="3" y="143"/>
                    <a:pt x="4" y="142"/>
                  </a:cubicBezTo>
                  <a:cubicBezTo>
                    <a:pt x="4" y="142"/>
                    <a:pt x="6" y="141"/>
                    <a:pt x="6" y="141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6" y="142"/>
                    <a:pt x="6" y="143"/>
                    <a:pt x="7" y="142"/>
                  </a:cubicBezTo>
                  <a:cubicBezTo>
                    <a:pt x="7" y="142"/>
                    <a:pt x="8" y="140"/>
                    <a:pt x="8" y="140"/>
                  </a:cubicBezTo>
                  <a:cubicBezTo>
                    <a:pt x="8" y="140"/>
                    <a:pt x="7" y="140"/>
                    <a:pt x="8" y="139"/>
                  </a:cubicBezTo>
                  <a:cubicBezTo>
                    <a:pt x="9" y="139"/>
                    <a:pt x="9" y="139"/>
                    <a:pt x="10" y="139"/>
                  </a:cubicBezTo>
                  <a:cubicBezTo>
                    <a:pt x="10" y="139"/>
                    <a:pt x="12" y="139"/>
                    <a:pt x="13" y="139"/>
                  </a:cubicBezTo>
                  <a:cubicBezTo>
                    <a:pt x="13" y="138"/>
                    <a:pt x="15" y="138"/>
                    <a:pt x="15" y="138"/>
                  </a:cubicBezTo>
                  <a:cubicBezTo>
                    <a:pt x="15" y="138"/>
                    <a:pt x="16" y="139"/>
                    <a:pt x="15" y="140"/>
                  </a:cubicBezTo>
                  <a:cubicBezTo>
                    <a:pt x="15" y="140"/>
                    <a:pt x="14" y="140"/>
                    <a:pt x="15" y="141"/>
                  </a:cubicBezTo>
                  <a:cubicBezTo>
                    <a:pt x="16" y="141"/>
                    <a:pt x="17" y="141"/>
                    <a:pt x="17" y="141"/>
                  </a:cubicBezTo>
                  <a:cubicBezTo>
                    <a:pt x="17" y="141"/>
                    <a:pt x="18" y="140"/>
                    <a:pt x="18" y="140"/>
                  </a:cubicBezTo>
                  <a:cubicBezTo>
                    <a:pt x="19" y="140"/>
                    <a:pt x="18" y="139"/>
                    <a:pt x="19" y="139"/>
                  </a:cubicBezTo>
                  <a:cubicBezTo>
                    <a:pt x="20" y="140"/>
                    <a:pt x="20" y="141"/>
                    <a:pt x="20" y="141"/>
                  </a:cubicBezTo>
                  <a:cubicBezTo>
                    <a:pt x="20" y="141"/>
                    <a:pt x="20" y="141"/>
                    <a:pt x="20" y="142"/>
                  </a:cubicBezTo>
                  <a:cubicBezTo>
                    <a:pt x="21" y="142"/>
                    <a:pt x="22" y="142"/>
                    <a:pt x="22" y="143"/>
                  </a:cubicBezTo>
                  <a:cubicBezTo>
                    <a:pt x="22" y="143"/>
                    <a:pt x="21" y="143"/>
                    <a:pt x="23" y="144"/>
                  </a:cubicBezTo>
                  <a:cubicBezTo>
                    <a:pt x="24" y="144"/>
                    <a:pt x="25" y="144"/>
                    <a:pt x="25" y="144"/>
                  </a:cubicBezTo>
                  <a:cubicBezTo>
                    <a:pt x="25" y="144"/>
                    <a:pt x="26" y="144"/>
                    <a:pt x="26" y="143"/>
                  </a:cubicBezTo>
                  <a:cubicBezTo>
                    <a:pt x="25" y="142"/>
                    <a:pt x="25" y="141"/>
                    <a:pt x="25" y="141"/>
                  </a:cubicBezTo>
                  <a:cubicBezTo>
                    <a:pt x="25" y="141"/>
                    <a:pt x="26" y="140"/>
                    <a:pt x="26" y="140"/>
                  </a:cubicBezTo>
                  <a:cubicBezTo>
                    <a:pt x="26" y="139"/>
                    <a:pt x="26" y="137"/>
                    <a:pt x="26" y="137"/>
                  </a:cubicBezTo>
                  <a:cubicBezTo>
                    <a:pt x="26" y="137"/>
                    <a:pt x="27" y="136"/>
                    <a:pt x="26" y="136"/>
                  </a:cubicBezTo>
                  <a:cubicBezTo>
                    <a:pt x="25" y="136"/>
                    <a:pt x="25" y="135"/>
                    <a:pt x="25" y="135"/>
                  </a:cubicBezTo>
                  <a:cubicBezTo>
                    <a:pt x="24" y="135"/>
                    <a:pt x="24" y="134"/>
                    <a:pt x="24" y="134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31" y="133"/>
                    <a:pt x="32" y="134"/>
                    <a:pt x="32" y="133"/>
                  </a:cubicBezTo>
                  <a:cubicBezTo>
                    <a:pt x="32" y="133"/>
                    <a:pt x="33" y="132"/>
                    <a:pt x="33" y="132"/>
                  </a:cubicBezTo>
                  <a:cubicBezTo>
                    <a:pt x="35" y="132"/>
                    <a:pt x="35" y="132"/>
                    <a:pt x="35" y="132"/>
                  </a:cubicBezTo>
                  <a:cubicBezTo>
                    <a:pt x="35" y="132"/>
                    <a:pt x="34" y="131"/>
                    <a:pt x="34" y="131"/>
                  </a:cubicBezTo>
                  <a:cubicBezTo>
                    <a:pt x="35" y="131"/>
                    <a:pt x="35" y="129"/>
                    <a:pt x="35" y="129"/>
                  </a:cubicBezTo>
                  <a:cubicBezTo>
                    <a:pt x="35" y="129"/>
                    <a:pt x="36" y="128"/>
                    <a:pt x="37" y="129"/>
                  </a:cubicBezTo>
                  <a:cubicBezTo>
                    <a:pt x="37" y="129"/>
                    <a:pt x="39" y="129"/>
                    <a:pt x="40" y="130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3" y="130"/>
                    <a:pt x="45" y="131"/>
                    <a:pt x="45" y="131"/>
                  </a:cubicBezTo>
                  <a:cubicBezTo>
                    <a:pt x="45" y="131"/>
                    <a:pt x="47" y="132"/>
                    <a:pt x="48" y="132"/>
                  </a:cubicBezTo>
                  <a:cubicBezTo>
                    <a:pt x="48" y="132"/>
                    <a:pt x="49" y="131"/>
                    <a:pt x="49" y="131"/>
                  </a:cubicBezTo>
                  <a:cubicBezTo>
                    <a:pt x="49" y="131"/>
                    <a:pt x="49" y="130"/>
                    <a:pt x="50" y="131"/>
                  </a:cubicBezTo>
                  <a:cubicBezTo>
                    <a:pt x="51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4" y="130"/>
                  </a:cubicBezTo>
                  <a:cubicBezTo>
                    <a:pt x="55" y="131"/>
                    <a:pt x="56" y="131"/>
                    <a:pt x="56" y="131"/>
                  </a:cubicBezTo>
                  <a:cubicBezTo>
                    <a:pt x="57" y="131"/>
                    <a:pt x="59" y="130"/>
                    <a:pt x="59" y="130"/>
                  </a:cubicBezTo>
                  <a:cubicBezTo>
                    <a:pt x="59" y="130"/>
                    <a:pt x="58" y="129"/>
                    <a:pt x="59" y="130"/>
                  </a:cubicBezTo>
                  <a:cubicBezTo>
                    <a:pt x="60" y="130"/>
                    <a:pt x="61" y="129"/>
                    <a:pt x="61" y="129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8"/>
                    <a:pt x="60" y="126"/>
                    <a:pt x="60" y="126"/>
                  </a:cubicBezTo>
                  <a:cubicBezTo>
                    <a:pt x="60" y="126"/>
                    <a:pt x="59" y="125"/>
                    <a:pt x="59" y="125"/>
                  </a:cubicBezTo>
                  <a:cubicBezTo>
                    <a:pt x="59" y="125"/>
                    <a:pt x="58" y="125"/>
                    <a:pt x="58" y="126"/>
                  </a:cubicBezTo>
                  <a:cubicBezTo>
                    <a:pt x="58" y="127"/>
                    <a:pt x="57" y="128"/>
                    <a:pt x="56" y="128"/>
                  </a:cubicBezTo>
                  <a:cubicBezTo>
                    <a:pt x="56" y="128"/>
                    <a:pt x="55" y="129"/>
                    <a:pt x="54" y="129"/>
                  </a:cubicBezTo>
                  <a:cubicBezTo>
                    <a:pt x="54" y="129"/>
                    <a:pt x="53" y="130"/>
                    <a:pt x="53" y="130"/>
                  </a:cubicBezTo>
                  <a:cubicBezTo>
                    <a:pt x="53" y="130"/>
                    <a:pt x="53" y="131"/>
                    <a:pt x="51" y="130"/>
                  </a:cubicBezTo>
                  <a:cubicBezTo>
                    <a:pt x="50" y="129"/>
                    <a:pt x="49" y="129"/>
                    <a:pt x="49" y="129"/>
                  </a:cubicBezTo>
                  <a:cubicBezTo>
                    <a:pt x="49" y="129"/>
                    <a:pt x="49" y="128"/>
                    <a:pt x="48" y="129"/>
                  </a:cubicBezTo>
                  <a:cubicBezTo>
                    <a:pt x="46" y="129"/>
                    <a:pt x="47" y="130"/>
                    <a:pt x="46" y="129"/>
                  </a:cubicBezTo>
                  <a:cubicBezTo>
                    <a:pt x="45" y="129"/>
                    <a:pt x="42" y="129"/>
                    <a:pt x="42" y="128"/>
                  </a:cubicBezTo>
                  <a:cubicBezTo>
                    <a:pt x="42" y="128"/>
                    <a:pt x="41" y="127"/>
                    <a:pt x="41" y="127"/>
                  </a:cubicBezTo>
                  <a:cubicBezTo>
                    <a:pt x="41" y="127"/>
                    <a:pt x="41" y="125"/>
                    <a:pt x="41" y="125"/>
                  </a:cubicBezTo>
                  <a:cubicBezTo>
                    <a:pt x="40" y="126"/>
                    <a:pt x="39" y="127"/>
                    <a:pt x="38" y="127"/>
                  </a:cubicBezTo>
                  <a:cubicBezTo>
                    <a:pt x="38" y="127"/>
                    <a:pt x="36" y="127"/>
                    <a:pt x="35" y="127"/>
                  </a:cubicBezTo>
                  <a:cubicBezTo>
                    <a:pt x="35" y="127"/>
                    <a:pt x="35" y="127"/>
                    <a:pt x="34" y="127"/>
                  </a:cubicBezTo>
                  <a:cubicBezTo>
                    <a:pt x="33" y="127"/>
                    <a:pt x="32" y="128"/>
                    <a:pt x="31" y="128"/>
                  </a:cubicBezTo>
                  <a:cubicBezTo>
                    <a:pt x="30" y="128"/>
                    <a:pt x="30" y="127"/>
                    <a:pt x="29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5"/>
                    <a:pt x="30" y="125"/>
                  </a:cubicBezTo>
                  <a:cubicBezTo>
                    <a:pt x="31" y="124"/>
                    <a:pt x="30" y="124"/>
                    <a:pt x="32" y="124"/>
                  </a:cubicBezTo>
                  <a:cubicBezTo>
                    <a:pt x="34" y="124"/>
                    <a:pt x="35" y="124"/>
                    <a:pt x="36" y="123"/>
                  </a:cubicBezTo>
                  <a:cubicBezTo>
                    <a:pt x="37" y="122"/>
                    <a:pt x="37" y="121"/>
                    <a:pt x="38" y="121"/>
                  </a:cubicBezTo>
                  <a:cubicBezTo>
                    <a:pt x="39" y="120"/>
                    <a:pt x="39" y="119"/>
                    <a:pt x="40" y="120"/>
                  </a:cubicBezTo>
                  <a:cubicBezTo>
                    <a:pt x="42" y="120"/>
                    <a:pt x="44" y="120"/>
                    <a:pt x="44" y="120"/>
                  </a:cubicBezTo>
                  <a:cubicBezTo>
                    <a:pt x="44" y="120"/>
                    <a:pt x="44" y="119"/>
                    <a:pt x="44" y="118"/>
                  </a:cubicBezTo>
                  <a:cubicBezTo>
                    <a:pt x="44" y="118"/>
                    <a:pt x="44" y="118"/>
                    <a:pt x="44" y="117"/>
                  </a:cubicBezTo>
                  <a:cubicBezTo>
                    <a:pt x="45" y="117"/>
                    <a:pt x="45" y="116"/>
                    <a:pt x="45" y="116"/>
                  </a:cubicBezTo>
                  <a:cubicBezTo>
                    <a:pt x="46" y="116"/>
                    <a:pt x="46" y="115"/>
                    <a:pt x="47" y="115"/>
                  </a:cubicBezTo>
                  <a:cubicBezTo>
                    <a:pt x="47" y="114"/>
                    <a:pt x="48" y="114"/>
                    <a:pt x="48" y="113"/>
                  </a:cubicBezTo>
                  <a:cubicBezTo>
                    <a:pt x="49" y="113"/>
                    <a:pt x="49" y="112"/>
                    <a:pt x="49" y="112"/>
                  </a:cubicBezTo>
                  <a:cubicBezTo>
                    <a:pt x="49" y="112"/>
                    <a:pt x="46" y="111"/>
                    <a:pt x="46" y="111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2" y="105"/>
                    <a:pt x="52" y="105"/>
                  </a:cubicBezTo>
                  <a:cubicBezTo>
                    <a:pt x="53" y="105"/>
                    <a:pt x="54" y="104"/>
                    <a:pt x="54" y="104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2"/>
                    <a:pt x="55" y="101"/>
                    <a:pt x="56" y="102"/>
                  </a:cubicBezTo>
                  <a:cubicBezTo>
                    <a:pt x="57" y="102"/>
                    <a:pt x="57" y="103"/>
                    <a:pt x="58" y="103"/>
                  </a:cubicBezTo>
                  <a:cubicBezTo>
                    <a:pt x="59" y="104"/>
                    <a:pt x="62" y="104"/>
                    <a:pt x="62" y="104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66" y="101"/>
                    <a:pt x="66" y="101"/>
                    <a:pt x="66" y="101"/>
                  </a:cubicBezTo>
                  <a:cubicBezTo>
                    <a:pt x="66" y="101"/>
                    <a:pt x="68" y="101"/>
                    <a:pt x="68" y="101"/>
                  </a:cubicBezTo>
                  <a:cubicBezTo>
                    <a:pt x="67" y="101"/>
                    <a:pt x="65" y="99"/>
                    <a:pt x="65" y="99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64" y="97"/>
                    <a:pt x="60" y="97"/>
                    <a:pt x="59" y="97"/>
                  </a:cubicBezTo>
                  <a:cubicBezTo>
                    <a:pt x="58" y="96"/>
                    <a:pt x="58" y="96"/>
                    <a:pt x="57" y="96"/>
                  </a:cubicBezTo>
                  <a:cubicBezTo>
                    <a:pt x="56" y="96"/>
                    <a:pt x="55" y="96"/>
                    <a:pt x="54" y="96"/>
                  </a:cubicBezTo>
                  <a:cubicBezTo>
                    <a:pt x="53" y="96"/>
                    <a:pt x="52" y="96"/>
                    <a:pt x="51" y="96"/>
                  </a:cubicBezTo>
                  <a:cubicBezTo>
                    <a:pt x="51" y="96"/>
                    <a:pt x="50" y="96"/>
                    <a:pt x="49" y="96"/>
                  </a:cubicBezTo>
                  <a:cubicBezTo>
                    <a:pt x="49" y="95"/>
                    <a:pt x="50" y="94"/>
                    <a:pt x="49" y="94"/>
                  </a:cubicBezTo>
                  <a:cubicBezTo>
                    <a:pt x="48" y="94"/>
                    <a:pt x="47" y="92"/>
                    <a:pt x="46" y="93"/>
                  </a:cubicBezTo>
                  <a:cubicBezTo>
                    <a:pt x="46" y="93"/>
                    <a:pt x="46" y="93"/>
                    <a:pt x="45" y="93"/>
                  </a:cubicBezTo>
                  <a:cubicBezTo>
                    <a:pt x="45" y="94"/>
                    <a:pt x="44" y="94"/>
                    <a:pt x="44" y="94"/>
                  </a:cubicBezTo>
                  <a:cubicBezTo>
                    <a:pt x="43" y="93"/>
                    <a:pt x="43" y="94"/>
                    <a:pt x="44" y="93"/>
                  </a:cubicBezTo>
                  <a:cubicBezTo>
                    <a:pt x="44" y="92"/>
                    <a:pt x="43" y="90"/>
                    <a:pt x="44" y="90"/>
                  </a:cubicBezTo>
                  <a:cubicBezTo>
                    <a:pt x="45" y="91"/>
                    <a:pt x="45" y="91"/>
                    <a:pt x="46" y="91"/>
                  </a:cubicBezTo>
                  <a:cubicBezTo>
                    <a:pt x="46" y="91"/>
                    <a:pt x="47" y="91"/>
                    <a:pt x="47" y="91"/>
                  </a:cubicBezTo>
                  <a:cubicBezTo>
                    <a:pt x="47" y="90"/>
                    <a:pt x="48" y="88"/>
                    <a:pt x="48" y="88"/>
                  </a:cubicBezTo>
                  <a:cubicBezTo>
                    <a:pt x="48" y="88"/>
                    <a:pt x="51" y="89"/>
                    <a:pt x="50" y="88"/>
                  </a:cubicBezTo>
                  <a:cubicBezTo>
                    <a:pt x="49" y="87"/>
                    <a:pt x="47" y="86"/>
                    <a:pt x="47" y="86"/>
                  </a:cubicBezTo>
                  <a:cubicBezTo>
                    <a:pt x="47" y="86"/>
                    <a:pt x="46" y="86"/>
                    <a:pt x="46" y="87"/>
                  </a:cubicBezTo>
                  <a:cubicBezTo>
                    <a:pt x="45" y="88"/>
                    <a:pt x="46" y="88"/>
                    <a:pt x="45" y="89"/>
                  </a:cubicBezTo>
                  <a:cubicBezTo>
                    <a:pt x="44" y="89"/>
                    <a:pt x="44" y="89"/>
                    <a:pt x="43" y="89"/>
                  </a:cubicBezTo>
                  <a:cubicBezTo>
                    <a:pt x="43" y="89"/>
                    <a:pt x="43" y="89"/>
                    <a:pt x="42" y="89"/>
                  </a:cubicBezTo>
                  <a:cubicBezTo>
                    <a:pt x="42" y="89"/>
                    <a:pt x="40" y="89"/>
                    <a:pt x="40" y="88"/>
                  </a:cubicBezTo>
                  <a:cubicBezTo>
                    <a:pt x="40" y="88"/>
                    <a:pt x="40" y="88"/>
                    <a:pt x="40" y="87"/>
                  </a:cubicBezTo>
                  <a:cubicBezTo>
                    <a:pt x="40" y="86"/>
                    <a:pt x="40" y="85"/>
                    <a:pt x="42" y="85"/>
                  </a:cubicBezTo>
                  <a:cubicBezTo>
                    <a:pt x="43" y="85"/>
                    <a:pt x="43" y="86"/>
                    <a:pt x="43" y="85"/>
                  </a:cubicBezTo>
                  <a:cubicBezTo>
                    <a:pt x="43" y="85"/>
                    <a:pt x="43" y="84"/>
                    <a:pt x="42" y="84"/>
                  </a:cubicBezTo>
                  <a:cubicBezTo>
                    <a:pt x="42" y="83"/>
                    <a:pt x="42" y="83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9" y="84"/>
                    <a:pt x="37" y="84"/>
                  </a:cubicBezTo>
                  <a:cubicBezTo>
                    <a:pt x="36" y="83"/>
                    <a:pt x="37" y="83"/>
                    <a:pt x="36" y="82"/>
                  </a:cubicBezTo>
                  <a:cubicBezTo>
                    <a:pt x="36" y="81"/>
                    <a:pt x="36" y="81"/>
                    <a:pt x="35" y="81"/>
                  </a:cubicBezTo>
                  <a:cubicBezTo>
                    <a:pt x="35" y="81"/>
                    <a:pt x="35" y="81"/>
                    <a:pt x="34" y="81"/>
                  </a:cubicBezTo>
                  <a:cubicBezTo>
                    <a:pt x="33" y="80"/>
                    <a:pt x="32" y="80"/>
                    <a:pt x="32" y="79"/>
                  </a:cubicBezTo>
                  <a:cubicBezTo>
                    <a:pt x="32" y="78"/>
                    <a:pt x="32" y="77"/>
                    <a:pt x="33" y="78"/>
                  </a:cubicBezTo>
                  <a:cubicBezTo>
                    <a:pt x="34" y="78"/>
                    <a:pt x="33" y="77"/>
                    <a:pt x="34" y="78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37" y="79"/>
                    <a:pt x="36" y="78"/>
                  </a:cubicBezTo>
                  <a:cubicBezTo>
                    <a:pt x="36" y="77"/>
                    <a:pt x="35" y="76"/>
                    <a:pt x="35" y="76"/>
                  </a:cubicBezTo>
                  <a:cubicBezTo>
                    <a:pt x="35" y="76"/>
                    <a:pt x="34" y="76"/>
                    <a:pt x="34" y="75"/>
                  </a:cubicBezTo>
                  <a:cubicBezTo>
                    <a:pt x="34" y="74"/>
                    <a:pt x="34" y="74"/>
                    <a:pt x="33" y="73"/>
                  </a:cubicBezTo>
                  <a:cubicBezTo>
                    <a:pt x="33" y="73"/>
                    <a:pt x="34" y="73"/>
                    <a:pt x="34" y="73"/>
                  </a:cubicBezTo>
                  <a:cubicBezTo>
                    <a:pt x="35" y="73"/>
                    <a:pt x="34" y="73"/>
                    <a:pt x="35" y="73"/>
                  </a:cubicBezTo>
                  <a:cubicBezTo>
                    <a:pt x="37" y="73"/>
                    <a:pt x="36" y="73"/>
                    <a:pt x="37" y="73"/>
                  </a:cubicBezTo>
                  <a:cubicBezTo>
                    <a:pt x="37" y="73"/>
                    <a:pt x="38" y="73"/>
                    <a:pt x="38" y="73"/>
                  </a:cubicBezTo>
                  <a:cubicBezTo>
                    <a:pt x="38" y="74"/>
                    <a:pt x="39" y="72"/>
                    <a:pt x="39" y="72"/>
                  </a:cubicBezTo>
                  <a:cubicBezTo>
                    <a:pt x="39" y="72"/>
                    <a:pt x="38" y="71"/>
                    <a:pt x="39" y="71"/>
                  </a:cubicBezTo>
                  <a:cubicBezTo>
                    <a:pt x="40" y="71"/>
                    <a:pt x="40" y="72"/>
                    <a:pt x="41" y="72"/>
                  </a:cubicBezTo>
                  <a:cubicBezTo>
                    <a:pt x="43" y="72"/>
                    <a:pt x="43" y="73"/>
                    <a:pt x="44" y="73"/>
                  </a:cubicBezTo>
                  <a:cubicBezTo>
                    <a:pt x="44" y="72"/>
                    <a:pt x="45" y="73"/>
                    <a:pt x="45" y="72"/>
                  </a:cubicBezTo>
                  <a:cubicBezTo>
                    <a:pt x="44" y="71"/>
                    <a:pt x="44" y="72"/>
                    <a:pt x="44" y="71"/>
                  </a:cubicBezTo>
                  <a:cubicBezTo>
                    <a:pt x="43" y="70"/>
                    <a:pt x="43" y="71"/>
                    <a:pt x="43" y="69"/>
                  </a:cubicBezTo>
                  <a:cubicBezTo>
                    <a:pt x="44" y="68"/>
                    <a:pt x="44" y="67"/>
                    <a:pt x="44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7" y="64"/>
                    <a:pt x="48" y="64"/>
                  </a:cubicBezTo>
                  <a:cubicBezTo>
                    <a:pt x="50" y="64"/>
                    <a:pt x="51" y="65"/>
                    <a:pt x="52" y="65"/>
                  </a:cubicBezTo>
                  <a:cubicBezTo>
                    <a:pt x="54" y="65"/>
                    <a:pt x="55" y="65"/>
                    <a:pt x="55" y="65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4"/>
                    <a:pt x="54" y="63"/>
                  </a:cubicBezTo>
                  <a:cubicBezTo>
                    <a:pt x="55" y="63"/>
                    <a:pt x="55" y="63"/>
                    <a:pt x="56" y="63"/>
                  </a:cubicBezTo>
                  <a:cubicBezTo>
                    <a:pt x="56" y="63"/>
                    <a:pt x="57" y="61"/>
                    <a:pt x="57" y="61"/>
                  </a:cubicBezTo>
                  <a:cubicBezTo>
                    <a:pt x="56" y="60"/>
                    <a:pt x="56" y="60"/>
                    <a:pt x="55" y="59"/>
                  </a:cubicBezTo>
                  <a:cubicBezTo>
                    <a:pt x="53" y="59"/>
                    <a:pt x="50" y="59"/>
                    <a:pt x="50" y="59"/>
                  </a:cubicBezTo>
                  <a:cubicBezTo>
                    <a:pt x="50" y="59"/>
                    <a:pt x="49" y="59"/>
                    <a:pt x="48" y="59"/>
                  </a:cubicBezTo>
                  <a:cubicBezTo>
                    <a:pt x="47" y="59"/>
                    <a:pt x="45" y="59"/>
                    <a:pt x="45" y="58"/>
                  </a:cubicBezTo>
                  <a:cubicBezTo>
                    <a:pt x="44" y="58"/>
                    <a:pt x="44" y="58"/>
                    <a:pt x="44" y="56"/>
                  </a:cubicBezTo>
                  <a:cubicBezTo>
                    <a:pt x="44" y="55"/>
                    <a:pt x="43" y="55"/>
                    <a:pt x="43" y="55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2"/>
                    <a:pt x="43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1" y="52"/>
                    <a:pt x="42" y="52"/>
                    <a:pt x="40" y="51"/>
                  </a:cubicBezTo>
                  <a:cubicBezTo>
                    <a:pt x="38" y="51"/>
                    <a:pt x="37" y="50"/>
                    <a:pt x="37" y="50"/>
                  </a:cubicBezTo>
                  <a:cubicBezTo>
                    <a:pt x="37" y="49"/>
                    <a:pt x="37" y="49"/>
                    <a:pt x="39" y="49"/>
                  </a:cubicBezTo>
                  <a:cubicBezTo>
                    <a:pt x="40" y="49"/>
                    <a:pt x="41" y="49"/>
                    <a:pt x="42" y="49"/>
                  </a:cubicBezTo>
                  <a:cubicBezTo>
                    <a:pt x="43" y="50"/>
                    <a:pt x="45" y="49"/>
                    <a:pt x="45" y="49"/>
                  </a:cubicBezTo>
                  <a:cubicBezTo>
                    <a:pt x="45" y="49"/>
                    <a:pt x="44" y="49"/>
                    <a:pt x="46" y="50"/>
                  </a:cubicBezTo>
                  <a:cubicBezTo>
                    <a:pt x="48" y="51"/>
                    <a:pt x="47" y="51"/>
                    <a:pt x="48" y="51"/>
                  </a:cubicBezTo>
                  <a:cubicBezTo>
                    <a:pt x="49" y="51"/>
                    <a:pt x="50" y="50"/>
                    <a:pt x="49" y="50"/>
                  </a:cubicBezTo>
                  <a:cubicBezTo>
                    <a:pt x="49" y="49"/>
                    <a:pt x="50" y="49"/>
                    <a:pt x="49" y="49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7"/>
                  </a:cubicBezTo>
                  <a:cubicBezTo>
                    <a:pt x="48" y="46"/>
                    <a:pt x="49" y="45"/>
                    <a:pt x="49" y="45"/>
                  </a:cubicBezTo>
                  <a:cubicBezTo>
                    <a:pt x="50" y="45"/>
                    <a:pt x="50" y="45"/>
                    <a:pt x="50" y="44"/>
                  </a:cubicBezTo>
                  <a:cubicBezTo>
                    <a:pt x="50" y="44"/>
                    <a:pt x="50" y="43"/>
                    <a:pt x="50" y="43"/>
                  </a:cubicBezTo>
                  <a:cubicBezTo>
                    <a:pt x="50" y="42"/>
                    <a:pt x="51" y="41"/>
                    <a:pt x="51" y="41"/>
                  </a:cubicBezTo>
                  <a:cubicBezTo>
                    <a:pt x="51" y="41"/>
                    <a:pt x="50" y="40"/>
                    <a:pt x="50" y="40"/>
                  </a:cubicBezTo>
                  <a:cubicBezTo>
                    <a:pt x="50" y="40"/>
                    <a:pt x="48" y="40"/>
                    <a:pt x="48" y="41"/>
                  </a:cubicBezTo>
                  <a:cubicBezTo>
                    <a:pt x="48" y="41"/>
                    <a:pt x="48" y="41"/>
                    <a:pt x="48" y="42"/>
                  </a:cubicBezTo>
                  <a:cubicBezTo>
                    <a:pt x="47" y="42"/>
                    <a:pt x="47" y="42"/>
                    <a:pt x="46" y="42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4"/>
                    <a:pt x="45" y="45"/>
                    <a:pt x="45" y="45"/>
                  </a:cubicBezTo>
                  <a:cubicBezTo>
                    <a:pt x="45" y="45"/>
                    <a:pt x="44" y="43"/>
                    <a:pt x="44" y="42"/>
                  </a:cubicBezTo>
                  <a:cubicBezTo>
                    <a:pt x="44" y="42"/>
                    <a:pt x="45" y="41"/>
                    <a:pt x="46" y="41"/>
                  </a:cubicBezTo>
                  <a:cubicBezTo>
                    <a:pt x="47" y="41"/>
                    <a:pt x="47" y="41"/>
                    <a:pt x="47" y="40"/>
                  </a:cubicBezTo>
                  <a:cubicBezTo>
                    <a:pt x="47" y="40"/>
                    <a:pt x="47" y="40"/>
                    <a:pt x="47" y="39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7"/>
                    <a:pt x="49" y="36"/>
                    <a:pt x="50" y="36"/>
                  </a:cubicBezTo>
                  <a:cubicBezTo>
                    <a:pt x="50" y="36"/>
                    <a:pt x="49" y="34"/>
                    <a:pt x="51" y="36"/>
                  </a:cubicBezTo>
                  <a:cubicBezTo>
                    <a:pt x="52" y="37"/>
                    <a:pt x="52" y="37"/>
                    <a:pt x="53" y="38"/>
                  </a:cubicBezTo>
                  <a:cubicBezTo>
                    <a:pt x="54" y="38"/>
                    <a:pt x="56" y="39"/>
                    <a:pt x="56" y="38"/>
                  </a:cubicBezTo>
                  <a:cubicBezTo>
                    <a:pt x="56" y="38"/>
                    <a:pt x="56" y="37"/>
                    <a:pt x="56" y="36"/>
                  </a:cubicBezTo>
                  <a:cubicBezTo>
                    <a:pt x="56" y="36"/>
                    <a:pt x="55" y="36"/>
                    <a:pt x="56" y="35"/>
                  </a:cubicBezTo>
                  <a:cubicBezTo>
                    <a:pt x="56" y="35"/>
                    <a:pt x="56" y="35"/>
                    <a:pt x="57" y="35"/>
                  </a:cubicBezTo>
                  <a:cubicBezTo>
                    <a:pt x="59" y="36"/>
                    <a:pt x="58" y="36"/>
                    <a:pt x="59" y="37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2" y="38"/>
                    <a:pt x="62" y="38"/>
                    <a:pt x="63" y="38"/>
                  </a:cubicBezTo>
                  <a:cubicBezTo>
                    <a:pt x="64" y="38"/>
                    <a:pt x="63" y="37"/>
                    <a:pt x="65" y="39"/>
                  </a:cubicBezTo>
                  <a:cubicBezTo>
                    <a:pt x="66" y="40"/>
                    <a:pt x="66" y="40"/>
                    <a:pt x="67" y="40"/>
                  </a:cubicBezTo>
                  <a:cubicBezTo>
                    <a:pt x="68" y="41"/>
                    <a:pt x="70" y="40"/>
                    <a:pt x="70" y="40"/>
                  </a:cubicBezTo>
                  <a:cubicBezTo>
                    <a:pt x="70" y="40"/>
                    <a:pt x="70" y="39"/>
                    <a:pt x="71" y="41"/>
                  </a:cubicBezTo>
                  <a:cubicBezTo>
                    <a:pt x="72" y="43"/>
                    <a:pt x="73" y="43"/>
                    <a:pt x="73" y="43"/>
                  </a:cubicBezTo>
                  <a:cubicBezTo>
                    <a:pt x="73" y="44"/>
                    <a:pt x="74" y="45"/>
                    <a:pt x="74" y="45"/>
                  </a:cubicBezTo>
                  <a:cubicBezTo>
                    <a:pt x="74" y="45"/>
                    <a:pt x="74" y="45"/>
                    <a:pt x="74" y="46"/>
                  </a:cubicBezTo>
                  <a:cubicBezTo>
                    <a:pt x="74" y="46"/>
                    <a:pt x="74" y="47"/>
                    <a:pt x="75" y="47"/>
                  </a:cubicBezTo>
                  <a:cubicBezTo>
                    <a:pt x="75" y="47"/>
                    <a:pt x="76" y="47"/>
                    <a:pt x="76" y="47"/>
                  </a:cubicBezTo>
                  <a:cubicBezTo>
                    <a:pt x="76" y="47"/>
                    <a:pt x="77" y="46"/>
                    <a:pt x="77" y="46"/>
                  </a:cubicBezTo>
                  <a:cubicBezTo>
                    <a:pt x="77" y="46"/>
                    <a:pt x="79" y="45"/>
                    <a:pt x="79" y="45"/>
                  </a:cubicBezTo>
                  <a:cubicBezTo>
                    <a:pt x="79" y="45"/>
                    <a:pt x="79" y="44"/>
                    <a:pt x="81" y="45"/>
                  </a:cubicBezTo>
                  <a:cubicBezTo>
                    <a:pt x="82" y="45"/>
                    <a:pt x="84" y="46"/>
                    <a:pt x="84" y="46"/>
                  </a:cubicBezTo>
                  <a:cubicBezTo>
                    <a:pt x="84" y="46"/>
                    <a:pt x="84" y="47"/>
                    <a:pt x="84" y="47"/>
                  </a:cubicBezTo>
                  <a:cubicBezTo>
                    <a:pt x="85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50"/>
                    <a:pt x="91" y="52"/>
                    <a:pt x="91" y="52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2" y="50"/>
                    <a:pt x="90" y="48"/>
                    <a:pt x="92" y="48"/>
                  </a:cubicBezTo>
                  <a:cubicBezTo>
                    <a:pt x="94" y="48"/>
                    <a:pt x="95" y="47"/>
                    <a:pt x="95" y="47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2" y="46"/>
                    <a:pt x="92" y="44"/>
                    <a:pt x="92" y="44"/>
                  </a:cubicBezTo>
                  <a:cubicBezTo>
                    <a:pt x="93" y="44"/>
                    <a:pt x="94" y="42"/>
                    <a:pt x="96" y="42"/>
                  </a:cubicBezTo>
                  <a:cubicBezTo>
                    <a:pt x="98" y="42"/>
                    <a:pt x="100" y="41"/>
                    <a:pt x="100" y="41"/>
                  </a:cubicBezTo>
                  <a:cubicBezTo>
                    <a:pt x="100" y="41"/>
                    <a:pt x="100" y="40"/>
                    <a:pt x="102" y="40"/>
                  </a:cubicBezTo>
                  <a:cubicBezTo>
                    <a:pt x="104" y="40"/>
                    <a:pt x="105" y="40"/>
                    <a:pt x="106" y="40"/>
                  </a:cubicBezTo>
                  <a:cubicBezTo>
                    <a:pt x="107" y="40"/>
                    <a:pt x="107" y="40"/>
                    <a:pt x="107" y="39"/>
                  </a:cubicBezTo>
                  <a:cubicBezTo>
                    <a:pt x="107" y="38"/>
                    <a:pt x="106" y="38"/>
                    <a:pt x="108" y="37"/>
                  </a:cubicBezTo>
                  <a:cubicBezTo>
                    <a:pt x="109" y="37"/>
                    <a:pt x="110" y="36"/>
                    <a:pt x="110" y="36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2"/>
                    <a:pt x="106" y="32"/>
                  </a:cubicBezTo>
                  <a:cubicBezTo>
                    <a:pt x="105" y="32"/>
                    <a:pt x="102" y="34"/>
                    <a:pt x="102" y="34"/>
                  </a:cubicBezTo>
                  <a:cubicBezTo>
                    <a:pt x="102" y="34"/>
                    <a:pt x="102" y="33"/>
                    <a:pt x="101" y="33"/>
                  </a:cubicBezTo>
                  <a:cubicBezTo>
                    <a:pt x="101" y="32"/>
                    <a:pt x="101" y="32"/>
                    <a:pt x="100" y="32"/>
                  </a:cubicBezTo>
                  <a:cubicBezTo>
                    <a:pt x="99" y="32"/>
                    <a:pt x="100" y="32"/>
                    <a:pt x="98" y="31"/>
                  </a:cubicBezTo>
                  <a:cubicBezTo>
                    <a:pt x="96" y="30"/>
                    <a:pt x="95" y="28"/>
                    <a:pt x="95" y="28"/>
                  </a:cubicBezTo>
                  <a:cubicBezTo>
                    <a:pt x="95" y="28"/>
                    <a:pt x="96" y="28"/>
                    <a:pt x="94" y="28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2" y="26"/>
                    <a:pt x="92" y="26"/>
                    <a:pt x="94" y="25"/>
                  </a:cubicBezTo>
                  <a:cubicBezTo>
                    <a:pt x="95" y="24"/>
                    <a:pt x="94" y="24"/>
                    <a:pt x="96" y="23"/>
                  </a:cubicBezTo>
                  <a:cubicBezTo>
                    <a:pt x="97" y="22"/>
                    <a:pt x="96" y="21"/>
                    <a:pt x="98" y="22"/>
                  </a:cubicBezTo>
                  <a:cubicBezTo>
                    <a:pt x="101" y="23"/>
                    <a:pt x="101" y="23"/>
                    <a:pt x="102" y="24"/>
                  </a:cubicBezTo>
                  <a:cubicBezTo>
                    <a:pt x="103" y="24"/>
                    <a:pt x="107" y="24"/>
                    <a:pt x="105" y="23"/>
                  </a:cubicBezTo>
                  <a:cubicBezTo>
                    <a:pt x="104" y="22"/>
                    <a:pt x="102" y="21"/>
                    <a:pt x="102" y="20"/>
                  </a:cubicBezTo>
                  <a:cubicBezTo>
                    <a:pt x="102" y="20"/>
                    <a:pt x="100" y="20"/>
                    <a:pt x="102" y="20"/>
                  </a:cubicBezTo>
                  <a:cubicBezTo>
                    <a:pt x="103" y="20"/>
                    <a:pt x="104" y="19"/>
                    <a:pt x="105" y="20"/>
                  </a:cubicBezTo>
                  <a:cubicBezTo>
                    <a:pt x="105" y="20"/>
                    <a:pt x="103" y="20"/>
                    <a:pt x="106" y="20"/>
                  </a:cubicBezTo>
                  <a:cubicBezTo>
                    <a:pt x="109" y="20"/>
                    <a:pt x="110" y="20"/>
                    <a:pt x="108" y="19"/>
                  </a:cubicBezTo>
                  <a:cubicBezTo>
                    <a:pt x="107" y="18"/>
                    <a:pt x="107" y="18"/>
                    <a:pt x="106" y="17"/>
                  </a:cubicBezTo>
                  <a:cubicBezTo>
                    <a:pt x="106" y="16"/>
                    <a:pt x="105" y="16"/>
                    <a:pt x="106" y="16"/>
                  </a:cubicBezTo>
                  <a:cubicBezTo>
                    <a:pt x="106" y="15"/>
                    <a:pt x="106" y="16"/>
                    <a:pt x="107" y="15"/>
                  </a:cubicBezTo>
                  <a:cubicBezTo>
                    <a:pt x="107" y="14"/>
                    <a:pt x="107" y="13"/>
                    <a:pt x="107" y="13"/>
                  </a:cubicBezTo>
                  <a:cubicBezTo>
                    <a:pt x="107" y="13"/>
                    <a:pt x="106" y="13"/>
                    <a:pt x="107" y="12"/>
                  </a:cubicBezTo>
                  <a:cubicBezTo>
                    <a:pt x="109" y="10"/>
                    <a:pt x="109" y="10"/>
                    <a:pt x="110" y="10"/>
                  </a:cubicBezTo>
                  <a:cubicBezTo>
                    <a:pt x="110" y="10"/>
                    <a:pt x="111" y="9"/>
                    <a:pt x="112" y="9"/>
                  </a:cubicBezTo>
                  <a:cubicBezTo>
                    <a:pt x="112" y="8"/>
                    <a:pt x="113" y="6"/>
                    <a:pt x="113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6" y="6"/>
                    <a:pt x="117" y="6"/>
                    <a:pt x="117" y="6"/>
                  </a:cubicBezTo>
                  <a:cubicBezTo>
                    <a:pt x="117" y="7"/>
                    <a:pt x="117" y="5"/>
                    <a:pt x="117" y="5"/>
                  </a:cubicBezTo>
                  <a:cubicBezTo>
                    <a:pt x="117" y="5"/>
                    <a:pt x="118" y="5"/>
                    <a:pt x="118" y="5"/>
                  </a:cubicBezTo>
                  <a:cubicBezTo>
                    <a:pt x="119" y="6"/>
                    <a:pt x="119" y="6"/>
                    <a:pt x="119" y="6"/>
                  </a:cubicBezTo>
                  <a:cubicBezTo>
                    <a:pt x="120" y="7"/>
                    <a:pt x="121" y="6"/>
                    <a:pt x="121" y="6"/>
                  </a:cubicBezTo>
                  <a:cubicBezTo>
                    <a:pt x="121" y="6"/>
                    <a:pt x="122" y="5"/>
                    <a:pt x="123" y="5"/>
                  </a:cubicBezTo>
                  <a:cubicBezTo>
                    <a:pt x="124" y="5"/>
                    <a:pt x="125" y="5"/>
                    <a:pt x="125" y="5"/>
                  </a:cubicBezTo>
                  <a:cubicBezTo>
                    <a:pt x="125" y="6"/>
                    <a:pt x="125" y="6"/>
                    <a:pt x="125" y="7"/>
                  </a:cubicBezTo>
                  <a:cubicBezTo>
                    <a:pt x="126" y="7"/>
                    <a:pt x="127" y="8"/>
                    <a:pt x="127" y="8"/>
                  </a:cubicBezTo>
                  <a:cubicBezTo>
                    <a:pt x="127" y="8"/>
                    <a:pt x="129" y="8"/>
                    <a:pt x="129" y="7"/>
                  </a:cubicBezTo>
                  <a:cubicBezTo>
                    <a:pt x="129" y="7"/>
                    <a:pt x="128" y="7"/>
                    <a:pt x="130" y="6"/>
                  </a:cubicBezTo>
                  <a:cubicBezTo>
                    <a:pt x="132" y="4"/>
                    <a:pt x="133" y="4"/>
                    <a:pt x="133" y="4"/>
                  </a:cubicBezTo>
                  <a:cubicBezTo>
                    <a:pt x="133" y="4"/>
                    <a:pt x="133" y="3"/>
                    <a:pt x="134" y="3"/>
                  </a:cubicBezTo>
                  <a:cubicBezTo>
                    <a:pt x="135" y="4"/>
                    <a:pt x="135" y="3"/>
                    <a:pt x="135" y="4"/>
                  </a:cubicBezTo>
                  <a:cubicBezTo>
                    <a:pt x="135" y="4"/>
                    <a:pt x="136" y="5"/>
                    <a:pt x="136" y="5"/>
                  </a:cubicBezTo>
                  <a:cubicBezTo>
                    <a:pt x="136" y="5"/>
                    <a:pt x="136" y="8"/>
                    <a:pt x="136" y="8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6" y="9"/>
                    <a:pt x="136" y="10"/>
                    <a:pt x="136" y="10"/>
                  </a:cubicBezTo>
                  <a:cubicBezTo>
                    <a:pt x="136" y="11"/>
                    <a:pt x="137" y="13"/>
                    <a:pt x="137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6" y="14"/>
                    <a:pt x="136" y="13"/>
                    <a:pt x="136" y="14"/>
                  </a:cubicBezTo>
                  <a:cubicBezTo>
                    <a:pt x="135" y="15"/>
                    <a:pt x="136" y="15"/>
                    <a:pt x="135" y="16"/>
                  </a:cubicBezTo>
                  <a:cubicBezTo>
                    <a:pt x="135" y="16"/>
                    <a:pt x="134" y="16"/>
                    <a:pt x="134" y="16"/>
                  </a:cubicBezTo>
                  <a:cubicBezTo>
                    <a:pt x="134" y="16"/>
                    <a:pt x="135" y="17"/>
                    <a:pt x="135" y="17"/>
                  </a:cubicBezTo>
                  <a:cubicBezTo>
                    <a:pt x="135" y="17"/>
                    <a:pt x="135" y="17"/>
                    <a:pt x="136" y="17"/>
                  </a:cubicBezTo>
                  <a:cubicBezTo>
                    <a:pt x="136" y="17"/>
                    <a:pt x="136" y="16"/>
                    <a:pt x="137" y="16"/>
                  </a:cubicBezTo>
                  <a:cubicBezTo>
                    <a:pt x="137" y="17"/>
                    <a:pt x="137" y="15"/>
                    <a:pt x="137" y="15"/>
                  </a:cubicBezTo>
                  <a:cubicBezTo>
                    <a:pt x="137" y="15"/>
                    <a:pt x="137" y="15"/>
                    <a:pt x="138" y="14"/>
                  </a:cubicBezTo>
                  <a:cubicBezTo>
                    <a:pt x="138" y="14"/>
                    <a:pt x="139" y="13"/>
                    <a:pt x="139" y="12"/>
                  </a:cubicBezTo>
                  <a:cubicBezTo>
                    <a:pt x="139" y="12"/>
                    <a:pt x="138" y="11"/>
                    <a:pt x="138" y="11"/>
                  </a:cubicBezTo>
                  <a:cubicBezTo>
                    <a:pt x="138" y="11"/>
                    <a:pt x="137" y="9"/>
                    <a:pt x="137" y="8"/>
                  </a:cubicBezTo>
                  <a:cubicBezTo>
                    <a:pt x="137" y="8"/>
                    <a:pt x="137" y="8"/>
                    <a:pt x="137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9" y="5"/>
                    <a:pt x="140" y="4"/>
                    <a:pt x="140" y="4"/>
                  </a:cubicBezTo>
                  <a:cubicBezTo>
                    <a:pt x="140" y="4"/>
                    <a:pt x="142" y="4"/>
                    <a:pt x="143" y="4"/>
                  </a:cubicBezTo>
                  <a:cubicBezTo>
                    <a:pt x="143" y="4"/>
                    <a:pt x="142" y="3"/>
                    <a:pt x="144" y="4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6"/>
                    <a:pt x="144" y="6"/>
                    <a:pt x="146" y="6"/>
                  </a:cubicBezTo>
                  <a:cubicBezTo>
                    <a:pt x="147" y="6"/>
                    <a:pt x="148" y="6"/>
                    <a:pt x="147" y="6"/>
                  </a:cubicBezTo>
                  <a:cubicBezTo>
                    <a:pt x="146" y="5"/>
                    <a:pt x="146" y="4"/>
                    <a:pt x="145" y="4"/>
                  </a:cubicBezTo>
                  <a:cubicBezTo>
                    <a:pt x="145" y="4"/>
                    <a:pt x="144" y="3"/>
                    <a:pt x="144" y="3"/>
                  </a:cubicBezTo>
                  <a:cubicBezTo>
                    <a:pt x="144" y="2"/>
                    <a:pt x="144" y="0"/>
                    <a:pt x="145" y="1"/>
                  </a:cubicBezTo>
                  <a:cubicBezTo>
                    <a:pt x="146" y="1"/>
                    <a:pt x="145" y="0"/>
                    <a:pt x="146" y="1"/>
                  </a:cubicBezTo>
                  <a:cubicBezTo>
                    <a:pt x="148" y="3"/>
                    <a:pt x="149" y="4"/>
                    <a:pt x="149" y="4"/>
                  </a:cubicBezTo>
                  <a:cubicBezTo>
                    <a:pt x="149" y="5"/>
                    <a:pt x="150" y="5"/>
                    <a:pt x="150" y="5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1" y="7"/>
                    <a:pt x="152" y="8"/>
                    <a:pt x="152" y="8"/>
                  </a:cubicBezTo>
                  <a:cubicBezTo>
                    <a:pt x="152" y="8"/>
                    <a:pt x="152" y="8"/>
                    <a:pt x="153" y="8"/>
                  </a:cubicBezTo>
                  <a:cubicBezTo>
                    <a:pt x="153" y="9"/>
                    <a:pt x="155" y="10"/>
                    <a:pt x="155" y="10"/>
                  </a:cubicBezTo>
                  <a:cubicBezTo>
                    <a:pt x="155" y="10"/>
                    <a:pt x="156" y="11"/>
                    <a:pt x="156" y="11"/>
                  </a:cubicBezTo>
                  <a:cubicBezTo>
                    <a:pt x="155" y="12"/>
                    <a:pt x="155" y="13"/>
                    <a:pt x="155" y="13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2" y="18"/>
                    <a:pt x="152" y="18"/>
                    <a:pt x="152" y="18"/>
                  </a:cubicBezTo>
                  <a:cubicBezTo>
                    <a:pt x="152" y="19"/>
                    <a:pt x="152" y="19"/>
                    <a:pt x="152" y="19"/>
                  </a:cubicBezTo>
                  <a:cubicBezTo>
                    <a:pt x="151" y="20"/>
                    <a:pt x="151" y="21"/>
                    <a:pt x="151" y="21"/>
                  </a:cubicBezTo>
                  <a:cubicBezTo>
                    <a:pt x="151" y="21"/>
                    <a:pt x="150" y="22"/>
                    <a:pt x="148" y="22"/>
                  </a:cubicBezTo>
                  <a:cubicBezTo>
                    <a:pt x="146" y="21"/>
                    <a:pt x="144" y="23"/>
                    <a:pt x="144" y="23"/>
                  </a:cubicBezTo>
                  <a:cubicBezTo>
                    <a:pt x="144" y="23"/>
                    <a:pt x="139" y="22"/>
                    <a:pt x="138" y="22"/>
                  </a:cubicBezTo>
                  <a:cubicBezTo>
                    <a:pt x="137" y="22"/>
                    <a:pt x="137" y="26"/>
                    <a:pt x="137" y="27"/>
                  </a:cubicBezTo>
                  <a:cubicBezTo>
                    <a:pt x="137" y="28"/>
                    <a:pt x="135" y="29"/>
                    <a:pt x="132" y="29"/>
                  </a:cubicBezTo>
                  <a:cubicBezTo>
                    <a:pt x="129" y="30"/>
                    <a:pt x="131" y="30"/>
                    <a:pt x="130" y="33"/>
                  </a:cubicBezTo>
                  <a:cubicBezTo>
                    <a:pt x="129" y="37"/>
                    <a:pt x="128" y="34"/>
                    <a:pt x="126" y="33"/>
                  </a:cubicBezTo>
                  <a:cubicBezTo>
                    <a:pt x="124" y="33"/>
                    <a:pt x="124" y="33"/>
                    <a:pt x="121" y="33"/>
                  </a:cubicBezTo>
                  <a:cubicBezTo>
                    <a:pt x="118" y="34"/>
                    <a:pt x="120" y="36"/>
                    <a:pt x="120" y="36"/>
                  </a:cubicBezTo>
                  <a:cubicBezTo>
                    <a:pt x="120" y="36"/>
                    <a:pt x="122" y="38"/>
                    <a:pt x="123" y="38"/>
                  </a:cubicBezTo>
                  <a:cubicBezTo>
                    <a:pt x="125" y="39"/>
                    <a:pt x="123" y="41"/>
                    <a:pt x="123" y="41"/>
                  </a:cubicBezTo>
                  <a:cubicBezTo>
                    <a:pt x="123" y="41"/>
                    <a:pt x="122" y="43"/>
                    <a:pt x="121" y="43"/>
                  </a:cubicBezTo>
                  <a:cubicBezTo>
                    <a:pt x="120" y="42"/>
                    <a:pt x="115" y="42"/>
                    <a:pt x="115" y="42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0" y="45"/>
                    <a:pt x="111" y="49"/>
                    <a:pt x="114" y="53"/>
                  </a:cubicBezTo>
                  <a:cubicBezTo>
                    <a:pt x="117" y="57"/>
                    <a:pt x="114" y="54"/>
                    <a:pt x="114" y="54"/>
                  </a:cubicBezTo>
                  <a:cubicBezTo>
                    <a:pt x="114" y="54"/>
                    <a:pt x="115" y="57"/>
                    <a:pt x="115" y="59"/>
                  </a:cubicBezTo>
                  <a:cubicBezTo>
                    <a:pt x="115" y="61"/>
                    <a:pt x="115" y="60"/>
                    <a:pt x="116" y="60"/>
                  </a:cubicBezTo>
                  <a:cubicBezTo>
                    <a:pt x="117" y="60"/>
                    <a:pt x="119" y="60"/>
                    <a:pt x="119" y="60"/>
                  </a:cubicBezTo>
                  <a:cubicBezTo>
                    <a:pt x="119" y="60"/>
                    <a:pt x="123" y="66"/>
                    <a:pt x="123" y="66"/>
                  </a:cubicBezTo>
                  <a:cubicBezTo>
                    <a:pt x="124" y="66"/>
                    <a:pt x="129" y="65"/>
                    <a:pt x="129" y="65"/>
                  </a:cubicBezTo>
                  <a:cubicBezTo>
                    <a:pt x="129" y="65"/>
                    <a:pt x="133" y="64"/>
                    <a:pt x="135" y="64"/>
                  </a:cubicBezTo>
                  <a:cubicBezTo>
                    <a:pt x="137" y="63"/>
                    <a:pt x="135" y="61"/>
                    <a:pt x="135" y="61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43" y="55"/>
                    <a:pt x="143" y="55"/>
                    <a:pt x="143" y="55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5" y="65"/>
                    <a:pt x="145" y="65"/>
                    <a:pt x="145" y="65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51" y="75"/>
                    <a:pt x="151" y="75"/>
                    <a:pt x="151" y="75"/>
                  </a:cubicBezTo>
                  <a:cubicBezTo>
                    <a:pt x="151" y="75"/>
                    <a:pt x="156" y="76"/>
                    <a:pt x="157" y="77"/>
                  </a:cubicBezTo>
                  <a:cubicBezTo>
                    <a:pt x="158" y="77"/>
                    <a:pt x="161" y="76"/>
                    <a:pt x="161" y="76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66" y="80"/>
                    <a:pt x="166" y="80"/>
                    <a:pt x="166" y="80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1"/>
                    <a:pt x="166" y="83"/>
                    <a:pt x="165" y="83"/>
                  </a:cubicBezTo>
                  <a:cubicBezTo>
                    <a:pt x="163" y="82"/>
                    <a:pt x="162" y="82"/>
                    <a:pt x="162" y="82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7" y="86"/>
                    <a:pt x="157" y="86"/>
                    <a:pt x="157" y="86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59" y="91"/>
                    <a:pt x="159" y="91"/>
                    <a:pt x="159" y="91"/>
                  </a:cubicBezTo>
                  <a:cubicBezTo>
                    <a:pt x="159" y="95"/>
                    <a:pt x="159" y="95"/>
                    <a:pt x="159" y="95"/>
                  </a:cubicBezTo>
                  <a:cubicBezTo>
                    <a:pt x="157" y="98"/>
                    <a:pt x="157" y="98"/>
                    <a:pt x="157" y="98"/>
                  </a:cubicBezTo>
                  <a:cubicBezTo>
                    <a:pt x="157" y="98"/>
                    <a:pt x="158" y="100"/>
                    <a:pt x="158" y="101"/>
                  </a:cubicBezTo>
                  <a:cubicBezTo>
                    <a:pt x="158" y="101"/>
                    <a:pt x="160" y="103"/>
                    <a:pt x="160" y="103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0" y="110"/>
                    <a:pt x="160" y="110"/>
                    <a:pt x="160" y="110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8" y="114"/>
                    <a:pt x="158" y="114"/>
                    <a:pt x="158" y="114"/>
                  </a:cubicBezTo>
                  <a:cubicBezTo>
                    <a:pt x="158" y="114"/>
                    <a:pt x="160" y="115"/>
                    <a:pt x="159" y="115"/>
                  </a:cubicBezTo>
                  <a:cubicBezTo>
                    <a:pt x="158" y="115"/>
                    <a:pt x="156" y="115"/>
                    <a:pt x="156" y="115"/>
                  </a:cubicBezTo>
                  <a:cubicBezTo>
                    <a:pt x="156" y="115"/>
                    <a:pt x="156" y="116"/>
                    <a:pt x="156" y="117"/>
                  </a:cubicBezTo>
                  <a:cubicBezTo>
                    <a:pt x="156" y="117"/>
                    <a:pt x="157" y="119"/>
                    <a:pt x="157" y="119"/>
                  </a:cubicBezTo>
                  <a:cubicBezTo>
                    <a:pt x="157" y="119"/>
                    <a:pt x="158" y="119"/>
                    <a:pt x="158" y="120"/>
                  </a:cubicBezTo>
                  <a:cubicBezTo>
                    <a:pt x="158" y="121"/>
                    <a:pt x="157" y="123"/>
                    <a:pt x="157" y="123"/>
                  </a:cubicBezTo>
                  <a:cubicBezTo>
                    <a:pt x="157" y="123"/>
                    <a:pt x="156" y="127"/>
                    <a:pt x="156" y="127"/>
                  </a:cubicBezTo>
                  <a:cubicBezTo>
                    <a:pt x="157" y="127"/>
                    <a:pt x="157" y="129"/>
                    <a:pt x="157" y="129"/>
                  </a:cubicBezTo>
                  <a:cubicBezTo>
                    <a:pt x="157" y="133"/>
                    <a:pt x="157" y="133"/>
                    <a:pt x="157" y="133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4" y="140"/>
                    <a:pt x="154" y="140"/>
                    <a:pt x="154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1" y="143"/>
                    <a:pt x="151" y="144"/>
                  </a:cubicBezTo>
                  <a:cubicBezTo>
                    <a:pt x="151" y="144"/>
                    <a:pt x="150" y="145"/>
                    <a:pt x="150" y="146"/>
                  </a:cubicBezTo>
                  <a:cubicBezTo>
                    <a:pt x="150" y="147"/>
                    <a:pt x="149" y="148"/>
                    <a:pt x="149" y="148"/>
                  </a:cubicBezTo>
                  <a:cubicBezTo>
                    <a:pt x="148" y="149"/>
                    <a:pt x="146" y="151"/>
                    <a:pt x="146" y="151"/>
                  </a:cubicBezTo>
                  <a:cubicBezTo>
                    <a:pt x="145" y="153"/>
                    <a:pt x="145" y="153"/>
                    <a:pt x="145" y="153"/>
                  </a:cubicBezTo>
                  <a:cubicBezTo>
                    <a:pt x="145" y="153"/>
                    <a:pt x="146" y="155"/>
                    <a:pt x="146" y="155"/>
                  </a:cubicBezTo>
                  <a:cubicBezTo>
                    <a:pt x="146" y="156"/>
                    <a:pt x="146" y="156"/>
                    <a:pt x="146" y="156"/>
                  </a:cubicBezTo>
                  <a:cubicBezTo>
                    <a:pt x="144" y="158"/>
                    <a:pt x="144" y="158"/>
                    <a:pt x="144" y="158"/>
                  </a:cubicBezTo>
                  <a:cubicBezTo>
                    <a:pt x="139" y="162"/>
                    <a:pt x="139" y="162"/>
                    <a:pt x="139" y="162"/>
                  </a:cubicBezTo>
                  <a:cubicBezTo>
                    <a:pt x="139" y="162"/>
                    <a:pt x="139" y="163"/>
                    <a:pt x="138" y="164"/>
                  </a:cubicBezTo>
                  <a:cubicBezTo>
                    <a:pt x="138" y="166"/>
                    <a:pt x="137" y="166"/>
                    <a:pt x="137" y="166"/>
                  </a:cubicBezTo>
                  <a:cubicBezTo>
                    <a:pt x="137" y="166"/>
                    <a:pt x="136" y="166"/>
                    <a:pt x="135" y="166"/>
                  </a:cubicBezTo>
                  <a:cubicBezTo>
                    <a:pt x="135" y="166"/>
                    <a:pt x="134" y="165"/>
                    <a:pt x="134" y="165"/>
                  </a:cubicBezTo>
                  <a:cubicBezTo>
                    <a:pt x="134" y="167"/>
                    <a:pt x="134" y="167"/>
                    <a:pt x="134" y="167"/>
                  </a:cubicBezTo>
                  <a:cubicBezTo>
                    <a:pt x="134" y="167"/>
                    <a:pt x="134" y="168"/>
                    <a:pt x="135" y="168"/>
                  </a:cubicBezTo>
                  <a:cubicBezTo>
                    <a:pt x="136" y="169"/>
                    <a:pt x="136" y="170"/>
                    <a:pt x="137" y="170"/>
                  </a:cubicBezTo>
                  <a:cubicBezTo>
                    <a:pt x="137" y="171"/>
                    <a:pt x="138" y="172"/>
                    <a:pt x="138" y="172"/>
                  </a:cubicBezTo>
                  <a:cubicBezTo>
                    <a:pt x="136" y="174"/>
                    <a:pt x="136" y="174"/>
                    <a:pt x="136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4" y="175"/>
                    <a:pt x="134" y="175"/>
                    <a:pt x="134" y="175"/>
                  </a:cubicBezTo>
                  <a:cubicBezTo>
                    <a:pt x="133" y="174"/>
                    <a:pt x="133" y="174"/>
                    <a:pt x="133" y="174"/>
                  </a:cubicBezTo>
                  <a:cubicBezTo>
                    <a:pt x="133" y="174"/>
                    <a:pt x="132" y="174"/>
                    <a:pt x="132" y="174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4" name="Freeform 45"/>
            <p:cNvSpPr>
              <a:spLocks/>
            </p:cNvSpPr>
            <p:nvPr/>
          </p:nvSpPr>
          <p:spPr bwMode="auto">
            <a:xfrm>
              <a:off x="7299160" y="2934829"/>
              <a:ext cx="326037" cy="493319"/>
            </a:xfrm>
            <a:custGeom>
              <a:avLst/>
              <a:gdLst>
                <a:gd name="T0" fmla="*/ 84 w 178"/>
                <a:gd name="T1" fmla="*/ 3 h 278"/>
                <a:gd name="T2" fmla="*/ 97 w 178"/>
                <a:gd name="T3" fmla="*/ 2 h 278"/>
                <a:gd name="T4" fmla="*/ 107 w 178"/>
                <a:gd name="T5" fmla="*/ 5 h 278"/>
                <a:gd name="T6" fmla="*/ 102 w 178"/>
                <a:gd name="T7" fmla="*/ 16 h 278"/>
                <a:gd name="T8" fmla="*/ 113 w 178"/>
                <a:gd name="T9" fmla="*/ 16 h 278"/>
                <a:gd name="T10" fmla="*/ 119 w 178"/>
                <a:gd name="T11" fmla="*/ 18 h 278"/>
                <a:gd name="T12" fmla="*/ 126 w 178"/>
                <a:gd name="T13" fmla="*/ 24 h 278"/>
                <a:gd name="T14" fmla="*/ 134 w 178"/>
                <a:gd name="T15" fmla="*/ 25 h 278"/>
                <a:gd name="T16" fmla="*/ 145 w 178"/>
                <a:gd name="T17" fmla="*/ 19 h 278"/>
                <a:gd name="T18" fmla="*/ 154 w 178"/>
                <a:gd name="T19" fmla="*/ 24 h 278"/>
                <a:gd name="T20" fmla="*/ 164 w 178"/>
                <a:gd name="T21" fmla="*/ 27 h 278"/>
                <a:gd name="T22" fmla="*/ 167 w 178"/>
                <a:gd name="T23" fmla="*/ 34 h 278"/>
                <a:gd name="T24" fmla="*/ 165 w 178"/>
                <a:gd name="T25" fmla="*/ 42 h 278"/>
                <a:gd name="T26" fmla="*/ 178 w 178"/>
                <a:gd name="T27" fmla="*/ 50 h 278"/>
                <a:gd name="T28" fmla="*/ 168 w 178"/>
                <a:gd name="T29" fmla="*/ 59 h 278"/>
                <a:gd name="T30" fmla="*/ 156 w 178"/>
                <a:gd name="T31" fmla="*/ 65 h 278"/>
                <a:gd name="T32" fmla="*/ 144 w 178"/>
                <a:gd name="T33" fmla="*/ 74 h 278"/>
                <a:gd name="T34" fmla="*/ 142 w 178"/>
                <a:gd name="T35" fmla="*/ 81 h 278"/>
                <a:gd name="T36" fmla="*/ 141 w 178"/>
                <a:gd name="T37" fmla="*/ 92 h 278"/>
                <a:gd name="T38" fmla="*/ 137 w 178"/>
                <a:gd name="T39" fmla="*/ 103 h 278"/>
                <a:gd name="T40" fmla="*/ 135 w 178"/>
                <a:gd name="T41" fmla="*/ 112 h 278"/>
                <a:gd name="T42" fmla="*/ 126 w 178"/>
                <a:gd name="T43" fmla="*/ 117 h 278"/>
                <a:gd name="T44" fmla="*/ 130 w 178"/>
                <a:gd name="T45" fmla="*/ 128 h 278"/>
                <a:gd name="T46" fmla="*/ 123 w 178"/>
                <a:gd name="T47" fmla="*/ 137 h 278"/>
                <a:gd name="T48" fmla="*/ 120 w 178"/>
                <a:gd name="T49" fmla="*/ 144 h 278"/>
                <a:gd name="T50" fmla="*/ 111 w 178"/>
                <a:gd name="T51" fmla="*/ 143 h 278"/>
                <a:gd name="T52" fmla="*/ 102 w 178"/>
                <a:gd name="T53" fmla="*/ 141 h 278"/>
                <a:gd name="T54" fmla="*/ 102 w 178"/>
                <a:gd name="T55" fmla="*/ 149 h 278"/>
                <a:gd name="T56" fmla="*/ 103 w 178"/>
                <a:gd name="T57" fmla="*/ 157 h 278"/>
                <a:gd name="T58" fmla="*/ 104 w 178"/>
                <a:gd name="T59" fmla="*/ 166 h 278"/>
                <a:gd name="T60" fmla="*/ 107 w 178"/>
                <a:gd name="T61" fmla="*/ 174 h 278"/>
                <a:gd name="T62" fmla="*/ 114 w 178"/>
                <a:gd name="T63" fmla="*/ 180 h 278"/>
                <a:gd name="T64" fmla="*/ 106 w 178"/>
                <a:gd name="T65" fmla="*/ 189 h 278"/>
                <a:gd name="T66" fmla="*/ 96 w 178"/>
                <a:gd name="T67" fmla="*/ 196 h 278"/>
                <a:gd name="T68" fmla="*/ 93 w 178"/>
                <a:gd name="T69" fmla="*/ 205 h 278"/>
                <a:gd name="T70" fmla="*/ 94 w 178"/>
                <a:gd name="T71" fmla="*/ 214 h 278"/>
                <a:gd name="T72" fmla="*/ 100 w 178"/>
                <a:gd name="T73" fmla="*/ 224 h 278"/>
                <a:gd name="T74" fmla="*/ 100 w 178"/>
                <a:gd name="T75" fmla="*/ 233 h 278"/>
                <a:gd name="T76" fmla="*/ 91 w 178"/>
                <a:gd name="T77" fmla="*/ 233 h 278"/>
                <a:gd name="T78" fmla="*/ 80 w 178"/>
                <a:gd name="T79" fmla="*/ 243 h 278"/>
                <a:gd name="T80" fmla="*/ 71 w 178"/>
                <a:gd name="T81" fmla="*/ 254 h 278"/>
                <a:gd name="T82" fmla="*/ 71 w 178"/>
                <a:gd name="T83" fmla="*/ 268 h 278"/>
                <a:gd name="T84" fmla="*/ 62 w 178"/>
                <a:gd name="T85" fmla="*/ 275 h 278"/>
                <a:gd name="T86" fmla="*/ 40 w 178"/>
                <a:gd name="T87" fmla="*/ 274 h 278"/>
                <a:gd name="T88" fmla="*/ 26 w 178"/>
                <a:gd name="T89" fmla="*/ 268 h 278"/>
                <a:gd name="T90" fmla="*/ 11 w 178"/>
                <a:gd name="T91" fmla="*/ 265 h 278"/>
                <a:gd name="T92" fmla="*/ 4 w 178"/>
                <a:gd name="T93" fmla="*/ 261 h 278"/>
                <a:gd name="T94" fmla="*/ 14 w 178"/>
                <a:gd name="T95" fmla="*/ 247 h 278"/>
                <a:gd name="T96" fmla="*/ 21 w 178"/>
                <a:gd name="T97" fmla="*/ 225 h 278"/>
                <a:gd name="T98" fmla="*/ 28 w 178"/>
                <a:gd name="T99" fmla="*/ 199 h 278"/>
                <a:gd name="T100" fmla="*/ 25 w 178"/>
                <a:gd name="T101" fmla="*/ 188 h 278"/>
                <a:gd name="T102" fmla="*/ 11 w 178"/>
                <a:gd name="T103" fmla="*/ 188 h 278"/>
                <a:gd name="T104" fmla="*/ 14 w 178"/>
                <a:gd name="T105" fmla="*/ 174 h 278"/>
                <a:gd name="T106" fmla="*/ 4 w 178"/>
                <a:gd name="T107" fmla="*/ 171 h 278"/>
                <a:gd name="T108" fmla="*/ 11 w 178"/>
                <a:gd name="T109" fmla="*/ 157 h 278"/>
                <a:gd name="T110" fmla="*/ 18 w 178"/>
                <a:gd name="T111" fmla="*/ 143 h 278"/>
                <a:gd name="T112" fmla="*/ 22 w 178"/>
                <a:gd name="T113" fmla="*/ 135 h 278"/>
                <a:gd name="T114" fmla="*/ 32 w 178"/>
                <a:gd name="T115" fmla="*/ 129 h 278"/>
                <a:gd name="T116" fmla="*/ 49 w 178"/>
                <a:gd name="T117" fmla="*/ 98 h 278"/>
                <a:gd name="T118" fmla="*/ 71 w 178"/>
                <a:gd name="T119" fmla="*/ 55 h 278"/>
                <a:gd name="T120" fmla="*/ 70 w 178"/>
                <a:gd name="T121" fmla="*/ 32 h 278"/>
                <a:gd name="T122" fmla="*/ 72 w 178"/>
                <a:gd name="T123" fmla="*/ 1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8" h="278">
                  <a:moveTo>
                    <a:pt x="74" y="9"/>
                  </a:moveTo>
                  <a:cubicBezTo>
                    <a:pt x="74" y="9"/>
                    <a:pt x="78" y="6"/>
                    <a:pt x="78" y="6"/>
                  </a:cubicBezTo>
                  <a:cubicBezTo>
                    <a:pt x="78" y="6"/>
                    <a:pt x="79" y="5"/>
                    <a:pt x="79" y="5"/>
                  </a:cubicBezTo>
                  <a:cubicBezTo>
                    <a:pt x="80" y="5"/>
                    <a:pt x="81" y="5"/>
                    <a:pt x="82" y="5"/>
                  </a:cubicBezTo>
                  <a:cubicBezTo>
                    <a:pt x="82" y="5"/>
                    <a:pt x="83" y="4"/>
                    <a:pt x="83" y="4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9" y="2"/>
                    <a:pt x="89" y="2"/>
                  </a:cubicBezTo>
                  <a:cubicBezTo>
                    <a:pt x="89" y="2"/>
                    <a:pt x="93" y="1"/>
                    <a:pt x="93" y="1"/>
                  </a:cubicBezTo>
                  <a:cubicBezTo>
                    <a:pt x="93" y="1"/>
                    <a:pt x="94" y="2"/>
                    <a:pt x="95" y="2"/>
                  </a:cubicBezTo>
                  <a:cubicBezTo>
                    <a:pt x="95" y="2"/>
                    <a:pt x="97" y="2"/>
                    <a:pt x="97" y="2"/>
                  </a:cubicBezTo>
                  <a:cubicBezTo>
                    <a:pt x="98" y="2"/>
                    <a:pt x="100" y="1"/>
                    <a:pt x="100" y="1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5" y="2"/>
                    <a:pt x="105" y="4"/>
                    <a:pt x="105" y="4"/>
                  </a:cubicBezTo>
                  <a:cubicBezTo>
                    <a:pt x="105" y="4"/>
                    <a:pt x="105" y="5"/>
                    <a:pt x="106" y="5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7" y="6"/>
                    <a:pt x="107" y="9"/>
                    <a:pt x="107" y="9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10"/>
                    <a:pt x="103" y="10"/>
                    <a:pt x="103" y="11"/>
                  </a:cubicBezTo>
                  <a:cubicBezTo>
                    <a:pt x="103" y="11"/>
                    <a:pt x="101" y="12"/>
                    <a:pt x="101" y="12"/>
                  </a:cubicBezTo>
                  <a:cubicBezTo>
                    <a:pt x="101" y="13"/>
                    <a:pt x="100" y="13"/>
                    <a:pt x="101" y="14"/>
                  </a:cubicBezTo>
                  <a:cubicBezTo>
                    <a:pt x="101" y="15"/>
                    <a:pt x="102" y="16"/>
                    <a:pt x="102" y="16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9"/>
                    <a:pt x="103" y="19"/>
                  </a:cubicBezTo>
                  <a:cubicBezTo>
                    <a:pt x="103" y="20"/>
                    <a:pt x="104" y="19"/>
                    <a:pt x="105" y="19"/>
                  </a:cubicBezTo>
                  <a:cubicBezTo>
                    <a:pt x="107" y="19"/>
                    <a:pt x="108" y="18"/>
                    <a:pt x="109" y="18"/>
                  </a:cubicBezTo>
                  <a:cubicBezTo>
                    <a:pt x="109" y="18"/>
                    <a:pt x="110" y="18"/>
                    <a:pt x="110" y="18"/>
                  </a:cubicBezTo>
                  <a:cubicBezTo>
                    <a:pt x="111" y="17"/>
                    <a:pt x="113" y="16"/>
                    <a:pt x="113" y="16"/>
                  </a:cubicBezTo>
                  <a:cubicBezTo>
                    <a:pt x="113" y="16"/>
                    <a:pt x="113" y="14"/>
                    <a:pt x="114" y="15"/>
                  </a:cubicBezTo>
                  <a:cubicBezTo>
                    <a:pt x="114" y="15"/>
                    <a:pt x="114" y="17"/>
                    <a:pt x="114" y="17"/>
                  </a:cubicBezTo>
                  <a:cubicBezTo>
                    <a:pt x="114" y="17"/>
                    <a:pt x="113" y="19"/>
                    <a:pt x="113" y="19"/>
                  </a:cubicBezTo>
                  <a:cubicBezTo>
                    <a:pt x="114" y="20"/>
                    <a:pt x="115" y="19"/>
                    <a:pt x="115" y="19"/>
                  </a:cubicBezTo>
                  <a:cubicBezTo>
                    <a:pt x="116" y="18"/>
                    <a:pt x="117" y="18"/>
                    <a:pt x="117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21" y="18"/>
                    <a:pt x="121" y="18"/>
                  </a:cubicBezTo>
                  <a:cubicBezTo>
                    <a:pt x="121" y="18"/>
                    <a:pt x="122" y="19"/>
                    <a:pt x="123" y="19"/>
                  </a:cubicBezTo>
                  <a:cubicBezTo>
                    <a:pt x="123" y="20"/>
                    <a:pt x="126" y="21"/>
                    <a:pt x="126" y="21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23"/>
                    <a:pt x="124" y="25"/>
                    <a:pt x="125" y="25"/>
                  </a:cubicBezTo>
                  <a:cubicBezTo>
                    <a:pt x="125" y="25"/>
                    <a:pt x="126" y="24"/>
                    <a:pt x="126" y="24"/>
                  </a:cubicBezTo>
                  <a:cubicBezTo>
                    <a:pt x="127" y="24"/>
                    <a:pt x="128" y="23"/>
                    <a:pt x="128" y="23"/>
                  </a:cubicBezTo>
                  <a:cubicBezTo>
                    <a:pt x="128" y="23"/>
                    <a:pt x="128" y="22"/>
                    <a:pt x="128" y="22"/>
                  </a:cubicBezTo>
                  <a:cubicBezTo>
                    <a:pt x="128" y="23"/>
                    <a:pt x="130" y="24"/>
                    <a:pt x="130" y="24"/>
                  </a:cubicBezTo>
                  <a:cubicBezTo>
                    <a:pt x="130" y="24"/>
                    <a:pt x="131" y="26"/>
                    <a:pt x="131" y="26"/>
                  </a:cubicBezTo>
                  <a:cubicBezTo>
                    <a:pt x="131" y="26"/>
                    <a:pt x="133" y="25"/>
                    <a:pt x="133" y="25"/>
                  </a:cubicBezTo>
                  <a:cubicBezTo>
                    <a:pt x="133" y="25"/>
                    <a:pt x="133" y="25"/>
                    <a:pt x="134" y="25"/>
                  </a:cubicBezTo>
                  <a:cubicBezTo>
                    <a:pt x="135" y="25"/>
                    <a:pt x="135" y="25"/>
                    <a:pt x="135" y="25"/>
                  </a:cubicBezTo>
                  <a:cubicBezTo>
                    <a:pt x="136" y="26"/>
                    <a:pt x="139" y="26"/>
                    <a:pt x="139" y="26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5" y="19"/>
                    <a:pt x="145" y="19"/>
                  </a:cubicBezTo>
                  <a:cubicBezTo>
                    <a:pt x="145" y="19"/>
                    <a:pt x="146" y="19"/>
                    <a:pt x="146" y="20"/>
                  </a:cubicBezTo>
                  <a:cubicBezTo>
                    <a:pt x="146" y="20"/>
                    <a:pt x="148" y="22"/>
                    <a:pt x="148" y="22"/>
                  </a:cubicBezTo>
                  <a:cubicBezTo>
                    <a:pt x="148" y="22"/>
                    <a:pt x="150" y="22"/>
                    <a:pt x="150" y="22"/>
                  </a:cubicBezTo>
                  <a:cubicBezTo>
                    <a:pt x="151" y="22"/>
                    <a:pt x="151" y="21"/>
                    <a:pt x="152" y="22"/>
                  </a:cubicBezTo>
                  <a:cubicBezTo>
                    <a:pt x="152" y="23"/>
                    <a:pt x="152" y="24"/>
                    <a:pt x="153" y="24"/>
                  </a:cubicBezTo>
                  <a:cubicBezTo>
                    <a:pt x="153" y="24"/>
                    <a:pt x="154" y="24"/>
                    <a:pt x="154" y="24"/>
                  </a:cubicBezTo>
                  <a:cubicBezTo>
                    <a:pt x="155" y="25"/>
                    <a:pt x="157" y="25"/>
                    <a:pt x="157" y="25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58" y="23"/>
                    <a:pt x="158" y="22"/>
                    <a:pt x="159" y="23"/>
                  </a:cubicBezTo>
                  <a:cubicBezTo>
                    <a:pt x="160" y="23"/>
                    <a:pt x="160" y="25"/>
                    <a:pt x="160" y="25"/>
                  </a:cubicBezTo>
                  <a:cubicBezTo>
                    <a:pt x="160" y="25"/>
                    <a:pt x="161" y="26"/>
                    <a:pt x="161" y="26"/>
                  </a:cubicBezTo>
                  <a:cubicBezTo>
                    <a:pt x="161" y="26"/>
                    <a:pt x="164" y="27"/>
                    <a:pt x="164" y="27"/>
                  </a:cubicBezTo>
                  <a:cubicBezTo>
                    <a:pt x="164" y="27"/>
                    <a:pt x="166" y="26"/>
                    <a:pt x="166" y="26"/>
                  </a:cubicBezTo>
                  <a:cubicBezTo>
                    <a:pt x="167" y="26"/>
                    <a:pt x="167" y="28"/>
                    <a:pt x="167" y="28"/>
                  </a:cubicBezTo>
                  <a:cubicBezTo>
                    <a:pt x="167" y="28"/>
                    <a:pt x="167" y="29"/>
                    <a:pt x="167" y="29"/>
                  </a:cubicBezTo>
                  <a:cubicBezTo>
                    <a:pt x="166" y="30"/>
                    <a:pt x="166" y="30"/>
                    <a:pt x="167" y="30"/>
                  </a:cubicBezTo>
                  <a:cubicBezTo>
                    <a:pt x="167" y="31"/>
                    <a:pt x="168" y="32"/>
                    <a:pt x="168" y="32"/>
                  </a:cubicBezTo>
                  <a:cubicBezTo>
                    <a:pt x="168" y="32"/>
                    <a:pt x="167" y="34"/>
                    <a:pt x="167" y="34"/>
                  </a:cubicBezTo>
                  <a:cubicBezTo>
                    <a:pt x="167" y="35"/>
                    <a:pt x="166" y="36"/>
                    <a:pt x="166" y="36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5" y="38"/>
                    <a:pt x="165" y="38"/>
                    <a:pt x="165" y="38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5" y="39"/>
                    <a:pt x="165" y="40"/>
                    <a:pt x="165" y="40"/>
                  </a:cubicBezTo>
                  <a:cubicBezTo>
                    <a:pt x="164" y="40"/>
                    <a:pt x="165" y="42"/>
                    <a:pt x="165" y="42"/>
                  </a:cubicBezTo>
                  <a:cubicBezTo>
                    <a:pt x="166" y="43"/>
                    <a:pt x="166" y="43"/>
                    <a:pt x="166" y="43"/>
                  </a:cubicBezTo>
                  <a:cubicBezTo>
                    <a:pt x="166" y="43"/>
                    <a:pt x="168" y="42"/>
                    <a:pt x="168" y="42"/>
                  </a:cubicBezTo>
                  <a:cubicBezTo>
                    <a:pt x="168" y="42"/>
                    <a:pt x="171" y="43"/>
                    <a:pt x="171" y="43"/>
                  </a:cubicBezTo>
                  <a:cubicBezTo>
                    <a:pt x="171" y="43"/>
                    <a:pt x="173" y="44"/>
                    <a:pt x="173" y="45"/>
                  </a:cubicBezTo>
                  <a:cubicBezTo>
                    <a:pt x="174" y="45"/>
                    <a:pt x="176" y="47"/>
                    <a:pt x="176" y="47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6" y="52"/>
                    <a:pt x="176" y="52"/>
                    <a:pt x="176" y="52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2" y="56"/>
                    <a:pt x="171" y="58"/>
                    <a:pt x="171" y="58"/>
                  </a:cubicBezTo>
                  <a:cubicBezTo>
                    <a:pt x="171" y="58"/>
                    <a:pt x="169" y="59"/>
                    <a:pt x="169" y="59"/>
                  </a:cubicBezTo>
                  <a:cubicBezTo>
                    <a:pt x="168" y="59"/>
                    <a:pt x="168" y="59"/>
                    <a:pt x="168" y="59"/>
                  </a:cubicBezTo>
                  <a:cubicBezTo>
                    <a:pt x="165" y="62"/>
                    <a:pt x="165" y="62"/>
                    <a:pt x="165" y="62"/>
                  </a:cubicBezTo>
                  <a:cubicBezTo>
                    <a:pt x="163" y="63"/>
                    <a:pt x="163" y="63"/>
                    <a:pt x="163" y="63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58" y="66"/>
                    <a:pt x="158" y="66"/>
                    <a:pt x="158" y="66"/>
                  </a:cubicBezTo>
                  <a:cubicBezTo>
                    <a:pt x="156" y="65"/>
                    <a:pt x="156" y="65"/>
                    <a:pt x="156" y="65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48" y="72"/>
                    <a:pt x="146" y="72"/>
                    <a:pt x="146" y="73"/>
                  </a:cubicBezTo>
                  <a:cubicBezTo>
                    <a:pt x="145" y="73"/>
                    <a:pt x="144" y="74"/>
                    <a:pt x="144" y="74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1" y="74"/>
                    <a:pt x="141" y="74"/>
                    <a:pt x="141" y="74"/>
                  </a:cubicBezTo>
                  <a:cubicBezTo>
                    <a:pt x="141" y="76"/>
                    <a:pt x="141" y="76"/>
                    <a:pt x="141" y="76"/>
                  </a:cubicBezTo>
                  <a:cubicBezTo>
                    <a:pt x="142" y="76"/>
                    <a:pt x="142" y="76"/>
                    <a:pt x="142" y="76"/>
                  </a:cubicBezTo>
                  <a:cubicBezTo>
                    <a:pt x="142" y="76"/>
                    <a:pt x="142" y="78"/>
                    <a:pt x="142" y="78"/>
                  </a:cubicBezTo>
                  <a:cubicBezTo>
                    <a:pt x="142" y="79"/>
                    <a:pt x="142" y="81"/>
                    <a:pt x="142" y="81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44" y="82"/>
                    <a:pt x="144" y="85"/>
                    <a:pt x="143" y="85"/>
                  </a:cubicBezTo>
                  <a:cubicBezTo>
                    <a:pt x="143" y="85"/>
                    <a:pt x="141" y="86"/>
                    <a:pt x="141" y="86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89"/>
                    <a:pt x="142" y="92"/>
                    <a:pt x="141" y="92"/>
                  </a:cubicBezTo>
                  <a:cubicBezTo>
                    <a:pt x="141" y="93"/>
                    <a:pt x="140" y="95"/>
                    <a:pt x="140" y="95"/>
                  </a:cubicBezTo>
                  <a:cubicBezTo>
                    <a:pt x="139" y="96"/>
                    <a:pt x="139" y="96"/>
                    <a:pt x="139" y="96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8" y="109"/>
                    <a:pt x="138" y="109"/>
                    <a:pt x="138" y="109"/>
                  </a:cubicBezTo>
                  <a:cubicBezTo>
                    <a:pt x="137" y="111"/>
                    <a:pt x="137" y="111"/>
                    <a:pt x="137" y="111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3" y="114"/>
                    <a:pt x="133" y="114"/>
                    <a:pt x="133" y="114"/>
                  </a:cubicBezTo>
                  <a:cubicBezTo>
                    <a:pt x="131" y="114"/>
                    <a:pt x="131" y="114"/>
                    <a:pt x="131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7"/>
                    <a:pt x="126" y="117"/>
                    <a:pt x="126" y="117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6" y="119"/>
                    <a:pt x="126" y="120"/>
                    <a:pt x="126" y="120"/>
                  </a:cubicBezTo>
                  <a:cubicBezTo>
                    <a:pt x="127" y="120"/>
                    <a:pt x="127" y="121"/>
                    <a:pt x="127" y="121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29" y="130"/>
                    <a:pt x="129" y="130"/>
                  </a:cubicBezTo>
                  <a:cubicBezTo>
                    <a:pt x="129" y="130"/>
                    <a:pt x="128" y="132"/>
                    <a:pt x="128" y="132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3" y="137"/>
                    <a:pt x="123" y="137"/>
                    <a:pt x="123" y="137"/>
                  </a:cubicBezTo>
                  <a:cubicBezTo>
                    <a:pt x="123" y="138"/>
                    <a:pt x="123" y="138"/>
                    <a:pt x="123" y="138"/>
                  </a:cubicBezTo>
                  <a:cubicBezTo>
                    <a:pt x="122" y="140"/>
                    <a:pt x="122" y="140"/>
                    <a:pt x="122" y="140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1" y="143"/>
                    <a:pt x="121" y="143"/>
                    <a:pt x="121" y="143"/>
                  </a:cubicBezTo>
                  <a:cubicBezTo>
                    <a:pt x="120" y="144"/>
                    <a:pt x="120" y="144"/>
                    <a:pt x="120" y="144"/>
                  </a:cubicBezTo>
                  <a:cubicBezTo>
                    <a:pt x="120" y="144"/>
                    <a:pt x="119" y="144"/>
                    <a:pt x="119" y="144"/>
                  </a:cubicBezTo>
                  <a:cubicBezTo>
                    <a:pt x="118" y="144"/>
                    <a:pt x="117" y="145"/>
                    <a:pt x="117" y="145"/>
                  </a:cubicBezTo>
                  <a:cubicBezTo>
                    <a:pt x="117" y="145"/>
                    <a:pt x="115" y="145"/>
                    <a:pt x="115" y="144"/>
                  </a:cubicBezTo>
                  <a:cubicBezTo>
                    <a:pt x="115" y="144"/>
                    <a:pt x="114" y="145"/>
                    <a:pt x="113" y="144"/>
                  </a:cubicBezTo>
                  <a:cubicBezTo>
                    <a:pt x="113" y="144"/>
                    <a:pt x="112" y="143"/>
                    <a:pt x="112" y="143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4" y="143"/>
                    <a:pt x="104" y="143"/>
                    <a:pt x="104" y="143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0" y="141"/>
                    <a:pt x="100" y="141"/>
                    <a:pt x="100" y="141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8" y="141"/>
                    <a:pt x="98" y="142"/>
                    <a:pt x="99" y="143"/>
                  </a:cubicBezTo>
                  <a:cubicBezTo>
                    <a:pt x="99" y="143"/>
                    <a:pt x="100" y="145"/>
                    <a:pt x="100" y="145"/>
                  </a:cubicBezTo>
                  <a:cubicBezTo>
                    <a:pt x="100" y="145"/>
                    <a:pt x="100" y="147"/>
                    <a:pt x="100" y="147"/>
                  </a:cubicBezTo>
                  <a:cubicBezTo>
                    <a:pt x="100" y="147"/>
                    <a:pt x="102" y="149"/>
                    <a:pt x="102" y="149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2" y="150"/>
                    <a:pt x="103" y="152"/>
                    <a:pt x="103" y="152"/>
                  </a:cubicBezTo>
                  <a:cubicBezTo>
                    <a:pt x="103" y="152"/>
                    <a:pt x="105" y="153"/>
                    <a:pt x="105" y="153"/>
                  </a:cubicBezTo>
                  <a:cubicBezTo>
                    <a:pt x="105" y="155"/>
                    <a:pt x="105" y="155"/>
                    <a:pt x="105" y="155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61"/>
                    <a:pt x="104" y="161"/>
                    <a:pt x="104" y="161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5" y="163"/>
                    <a:pt x="105" y="163"/>
                    <a:pt x="105" y="163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4" y="166"/>
                    <a:pt x="104" y="166"/>
                    <a:pt x="104" y="166"/>
                  </a:cubicBezTo>
                  <a:cubicBezTo>
                    <a:pt x="105" y="168"/>
                    <a:pt x="105" y="168"/>
                    <a:pt x="105" y="168"/>
                  </a:cubicBezTo>
                  <a:cubicBezTo>
                    <a:pt x="106" y="170"/>
                    <a:pt x="106" y="170"/>
                    <a:pt x="106" y="170"/>
                  </a:cubicBezTo>
                  <a:cubicBezTo>
                    <a:pt x="108" y="170"/>
                    <a:pt x="108" y="170"/>
                    <a:pt x="108" y="170"/>
                  </a:cubicBezTo>
                  <a:cubicBezTo>
                    <a:pt x="108" y="172"/>
                    <a:pt x="108" y="172"/>
                    <a:pt x="108" y="172"/>
                  </a:cubicBezTo>
                  <a:cubicBezTo>
                    <a:pt x="107" y="173"/>
                    <a:pt x="107" y="173"/>
                    <a:pt x="107" y="173"/>
                  </a:cubicBezTo>
                  <a:cubicBezTo>
                    <a:pt x="107" y="173"/>
                    <a:pt x="107" y="174"/>
                    <a:pt x="107" y="174"/>
                  </a:cubicBezTo>
                  <a:cubicBezTo>
                    <a:pt x="108" y="174"/>
                    <a:pt x="109" y="175"/>
                    <a:pt x="109" y="175"/>
                  </a:cubicBezTo>
                  <a:cubicBezTo>
                    <a:pt x="111" y="174"/>
                    <a:pt x="111" y="174"/>
                    <a:pt x="111" y="174"/>
                  </a:cubicBezTo>
                  <a:cubicBezTo>
                    <a:pt x="111" y="174"/>
                    <a:pt x="112" y="174"/>
                    <a:pt x="112" y="174"/>
                  </a:cubicBezTo>
                  <a:cubicBezTo>
                    <a:pt x="112" y="175"/>
                    <a:pt x="113" y="177"/>
                    <a:pt x="113" y="177"/>
                  </a:cubicBezTo>
                  <a:cubicBezTo>
                    <a:pt x="114" y="178"/>
                    <a:pt x="114" y="178"/>
                    <a:pt x="114" y="178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0" y="184"/>
                    <a:pt x="110" y="184"/>
                    <a:pt x="110" y="184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09" y="187"/>
                    <a:pt x="109" y="187"/>
                    <a:pt x="109" y="187"/>
                  </a:cubicBezTo>
                  <a:cubicBezTo>
                    <a:pt x="108" y="188"/>
                    <a:pt x="108" y="188"/>
                    <a:pt x="108" y="188"/>
                  </a:cubicBezTo>
                  <a:cubicBezTo>
                    <a:pt x="106" y="189"/>
                    <a:pt x="106" y="189"/>
                    <a:pt x="106" y="189"/>
                  </a:cubicBezTo>
                  <a:cubicBezTo>
                    <a:pt x="104" y="190"/>
                    <a:pt x="104" y="190"/>
                    <a:pt x="104" y="190"/>
                  </a:cubicBezTo>
                  <a:cubicBezTo>
                    <a:pt x="103" y="190"/>
                    <a:pt x="103" y="190"/>
                    <a:pt x="103" y="190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8" y="192"/>
                    <a:pt x="98" y="192"/>
                    <a:pt x="98" y="192"/>
                  </a:cubicBezTo>
                  <a:cubicBezTo>
                    <a:pt x="96" y="196"/>
                    <a:pt x="96" y="196"/>
                    <a:pt x="96" y="196"/>
                  </a:cubicBezTo>
                  <a:cubicBezTo>
                    <a:pt x="96" y="196"/>
                    <a:pt x="96" y="198"/>
                    <a:pt x="96" y="198"/>
                  </a:cubicBezTo>
                  <a:cubicBezTo>
                    <a:pt x="96" y="198"/>
                    <a:pt x="97" y="199"/>
                    <a:pt x="97" y="199"/>
                  </a:cubicBezTo>
                  <a:cubicBezTo>
                    <a:pt x="97" y="199"/>
                    <a:pt x="95" y="201"/>
                    <a:pt x="95" y="201"/>
                  </a:cubicBezTo>
                  <a:cubicBezTo>
                    <a:pt x="95" y="201"/>
                    <a:pt x="93" y="202"/>
                    <a:pt x="93" y="202"/>
                  </a:cubicBezTo>
                  <a:cubicBezTo>
                    <a:pt x="92" y="204"/>
                    <a:pt x="92" y="204"/>
                    <a:pt x="92" y="204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91" y="205"/>
                    <a:pt x="91" y="205"/>
                    <a:pt x="91" y="205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1" y="208"/>
                    <a:pt x="91" y="208"/>
                    <a:pt x="91" y="208"/>
                  </a:cubicBezTo>
                  <a:cubicBezTo>
                    <a:pt x="92" y="209"/>
                    <a:pt x="92" y="209"/>
                    <a:pt x="92" y="209"/>
                  </a:cubicBezTo>
                  <a:cubicBezTo>
                    <a:pt x="92" y="209"/>
                    <a:pt x="93" y="212"/>
                    <a:pt x="93" y="212"/>
                  </a:cubicBezTo>
                  <a:cubicBezTo>
                    <a:pt x="93" y="213"/>
                    <a:pt x="94" y="214"/>
                    <a:pt x="94" y="214"/>
                  </a:cubicBezTo>
                  <a:cubicBezTo>
                    <a:pt x="94" y="214"/>
                    <a:pt x="95" y="215"/>
                    <a:pt x="95" y="215"/>
                  </a:cubicBezTo>
                  <a:cubicBezTo>
                    <a:pt x="95" y="216"/>
                    <a:pt x="95" y="217"/>
                    <a:pt x="95" y="218"/>
                  </a:cubicBezTo>
                  <a:cubicBezTo>
                    <a:pt x="95" y="219"/>
                    <a:pt x="96" y="221"/>
                    <a:pt x="96" y="221"/>
                  </a:cubicBezTo>
                  <a:cubicBezTo>
                    <a:pt x="97" y="223"/>
                    <a:pt x="97" y="223"/>
                    <a:pt x="97" y="223"/>
                  </a:cubicBezTo>
                  <a:cubicBezTo>
                    <a:pt x="97" y="223"/>
                    <a:pt x="97" y="224"/>
                    <a:pt x="97" y="224"/>
                  </a:cubicBezTo>
                  <a:cubicBezTo>
                    <a:pt x="98" y="224"/>
                    <a:pt x="100" y="224"/>
                    <a:pt x="100" y="224"/>
                  </a:cubicBezTo>
                  <a:cubicBezTo>
                    <a:pt x="100" y="224"/>
                    <a:pt x="102" y="224"/>
                    <a:pt x="102" y="224"/>
                  </a:cubicBezTo>
                  <a:cubicBezTo>
                    <a:pt x="102" y="224"/>
                    <a:pt x="103" y="223"/>
                    <a:pt x="104" y="224"/>
                  </a:cubicBezTo>
                  <a:cubicBezTo>
                    <a:pt x="104" y="224"/>
                    <a:pt x="104" y="225"/>
                    <a:pt x="104" y="225"/>
                  </a:cubicBezTo>
                  <a:cubicBezTo>
                    <a:pt x="104" y="225"/>
                    <a:pt x="104" y="226"/>
                    <a:pt x="104" y="226"/>
                  </a:cubicBezTo>
                  <a:cubicBezTo>
                    <a:pt x="100" y="230"/>
                    <a:pt x="100" y="230"/>
                    <a:pt x="100" y="230"/>
                  </a:cubicBezTo>
                  <a:cubicBezTo>
                    <a:pt x="100" y="233"/>
                    <a:pt x="100" y="233"/>
                    <a:pt x="100" y="233"/>
                  </a:cubicBezTo>
                  <a:cubicBezTo>
                    <a:pt x="100" y="233"/>
                    <a:pt x="99" y="233"/>
                    <a:pt x="99" y="233"/>
                  </a:cubicBezTo>
                  <a:cubicBezTo>
                    <a:pt x="98" y="233"/>
                    <a:pt x="97" y="233"/>
                    <a:pt x="97" y="233"/>
                  </a:cubicBezTo>
                  <a:cubicBezTo>
                    <a:pt x="95" y="231"/>
                    <a:pt x="95" y="231"/>
                    <a:pt x="95" y="231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3"/>
                    <a:pt x="93" y="233"/>
                    <a:pt x="93" y="233"/>
                  </a:cubicBezTo>
                  <a:cubicBezTo>
                    <a:pt x="93" y="233"/>
                    <a:pt x="91" y="233"/>
                    <a:pt x="91" y="233"/>
                  </a:cubicBezTo>
                  <a:cubicBezTo>
                    <a:pt x="91" y="233"/>
                    <a:pt x="88" y="233"/>
                    <a:pt x="88" y="233"/>
                  </a:cubicBezTo>
                  <a:cubicBezTo>
                    <a:pt x="87" y="234"/>
                    <a:pt x="87" y="234"/>
                    <a:pt x="87" y="234"/>
                  </a:cubicBezTo>
                  <a:cubicBezTo>
                    <a:pt x="86" y="238"/>
                    <a:pt x="86" y="238"/>
                    <a:pt x="86" y="238"/>
                  </a:cubicBezTo>
                  <a:cubicBezTo>
                    <a:pt x="84" y="240"/>
                    <a:pt x="84" y="240"/>
                    <a:pt x="84" y="240"/>
                  </a:cubicBezTo>
                  <a:cubicBezTo>
                    <a:pt x="82" y="241"/>
                    <a:pt x="82" y="241"/>
                    <a:pt x="82" y="241"/>
                  </a:cubicBezTo>
                  <a:cubicBezTo>
                    <a:pt x="80" y="243"/>
                    <a:pt x="80" y="243"/>
                    <a:pt x="80" y="243"/>
                  </a:cubicBezTo>
                  <a:cubicBezTo>
                    <a:pt x="77" y="244"/>
                    <a:pt x="77" y="244"/>
                    <a:pt x="77" y="244"/>
                  </a:cubicBezTo>
                  <a:cubicBezTo>
                    <a:pt x="77" y="244"/>
                    <a:pt x="76" y="245"/>
                    <a:pt x="76" y="245"/>
                  </a:cubicBezTo>
                  <a:cubicBezTo>
                    <a:pt x="76" y="246"/>
                    <a:pt x="75" y="249"/>
                    <a:pt x="75" y="249"/>
                  </a:cubicBezTo>
                  <a:cubicBezTo>
                    <a:pt x="75" y="249"/>
                    <a:pt x="73" y="250"/>
                    <a:pt x="73" y="251"/>
                  </a:cubicBezTo>
                  <a:cubicBezTo>
                    <a:pt x="73" y="251"/>
                    <a:pt x="71" y="252"/>
                    <a:pt x="71" y="252"/>
                  </a:cubicBezTo>
                  <a:cubicBezTo>
                    <a:pt x="71" y="252"/>
                    <a:pt x="71" y="254"/>
                    <a:pt x="71" y="254"/>
                  </a:cubicBezTo>
                  <a:cubicBezTo>
                    <a:pt x="71" y="254"/>
                    <a:pt x="72" y="256"/>
                    <a:pt x="72" y="256"/>
                  </a:cubicBezTo>
                  <a:cubicBezTo>
                    <a:pt x="72" y="259"/>
                    <a:pt x="72" y="259"/>
                    <a:pt x="72" y="259"/>
                  </a:cubicBezTo>
                  <a:cubicBezTo>
                    <a:pt x="72" y="261"/>
                    <a:pt x="72" y="261"/>
                    <a:pt x="72" y="261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71" y="268"/>
                    <a:pt x="71" y="268"/>
                    <a:pt x="71" y="268"/>
                  </a:cubicBezTo>
                  <a:cubicBezTo>
                    <a:pt x="71" y="269"/>
                    <a:pt x="71" y="269"/>
                    <a:pt x="71" y="269"/>
                  </a:cubicBezTo>
                  <a:cubicBezTo>
                    <a:pt x="71" y="271"/>
                    <a:pt x="71" y="271"/>
                    <a:pt x="71" y="271"/>
                  </a:cubicBezTo>
                  <a:cubicBezTo>
                    <a:pt x="71" y="275"/>
                    <a:pt x="71" y="275"/>
                    <a:pt x="71" y="275"/>
                  </a:cubicBezTo>
                  <a:cubicBezTo>
                    <a:pt x="68" y="274"/>
                    <a:pt x="68" y="274"/>
                    <a:pt x="68" y="274"/>
                  </a:cubicBezTo>
                  <a:cubicBezTo>
                    <a:pt x="65" y="274"/>
                    <a:pt x="65" y="274"/>
                    <a:pt x="65" y="274"/>
                  </a:cubicBezTo>
                  <a:cubicBezTo>
                    <a:pt x="62" y="275"/>
                    <a:pt x="62" y="275"/>
                    <a:pt x="62" y="275"/>
                  </a:cubicBezTo>
                  <a:cubicBezTo>
                    <a:pt x="58" y="277"/>
                    <a:pt x="58" y="277"/>
                    <a:pt x="58" y="277"/>
                  </a:cubicBezTo>
                  <a:cubicBezTo>
                    <a:pt x="52" y="278"/>
                    <a:pt x="52" y="278"/>
                    <a:pt x="52" y="278"/>
                  </a:cubicBezTo>
                  <a:cubicBezTo>
                    <a:pt x="47" y="278"/>
                    <a:pt x="47" y="278"/>
                    <a:pt x="47" y="278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42" y="276"/>
                    <a:pt x="42" y="276"/>
                    <a:pt x="42" y="276"/>
                  </a:cubicBezTo>
                  <a:cubicBezTo>
                    <a:pt x="40" y="274"/>
                    <a:pt x="40" y="274"/>
                    <a:pt x="40" y="274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4" y="271"/>
                    <a:pt x="34" y="271"/>
                    <a:pt x="34" y="271"/>
                  </a:cubicBezTo>
                  <a:cubicBezTo>
                    <a:pt x="32" y="270"/>
                    <a:pt x="32" y="270"/>
                    <a:pt x="32" y="270"/>
                  </a:cubicBezTo>
                  <a:cubicBezTo>
                    <a:pt x="30" y="269"/>
                    <a:pt x="30" y="269"/>
                    <a:pt x="30" y="269"/>
                  </a:cubicBezTo>
                  <a:cubicBezTo>
                    <a:pt x="28" y="268"/>
                    <a:pt x="28" y="268"/>
                    <a:pt x="28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2" y="266"/>
                    <a:pt x="22" y="266"/>
                    <a:pt x="22" y="266"/>
                  </a:cubicBezTo>
                  <a:cubicBezTo>
                    <a:pt x="18" y="264"/>
                    <a:pt x="18" y="264"/>
                    <a:pt x="18" y="264"/>
                  </a:cubicBezTo>
                  <a:cubicBezTo>
                    <a:pt x="16" y="265"/>
                    <a:pt x="16" y="265"/>
                    <a:pt x="16" y="265"/>
                  </a:cubicBezTo>
                  <a:cubicBezTo>
                    <a:pt x="16" y="266"/>
                    <a:pt x="16" y="266"/>
                    <a:pt x="16" y="266"/>
                  </a:cubicBezTo>
                  <a:cubicBezTo>
                    <a:pt x="13" y="265"/>
                    <a:pt x="13" y="265"/>
                    <a:pt x="13" y="265"/>
                  </a:cubicBezTo>
                  <a:cubicBezTo>
                    <a:pt x="11" y="265"/>
                    <a:pt x="11" y="265"/>
                    <a:pt x="11" y="265"/>
                  </a:cubicBezTo>
                  <a:cubicBezTo>
                    <a:pt x="9" y="265"/>
                    <a:pt x="9" y="265"/>
                    <a:pt x="9" y="265"/>
                  </a:cubicBezTo>
                  <a:cubicBezTo>
                    <a:pt x="5" y="266"/>
                    <a:pt x="5" y="266"/>
                    <a:pt x="5" y="266"/>
                  </a:cubicBezTo>
                  <a:cubicBezTo>
                    <a:pt x="2" y="267"/>
                    <a:pt x="2" y="267"/>
                    <a:pt x="2" y="267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2" y="264"/>
                    <a:pt x="2" y="264"/>
                    <a:pt x="2" y="264"/>
                  </a:cubicBezTo>
                  <a:cubicBezTo>
                    <a:pt x="4" y="261"/>
                    <a:pt x="4" y="261"/>
                    <a:pt x="4" y="261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7" y="257"/>
                    <a:pt x="7" y="257"/>
                    <a:pt x="7" y="257"/>
                  </a:cubicBezTo>
                  <a:cubicBezTo>
                    <a:pt x="10" y="255"/>
                    <a:pt x="10" y="255"/>
                    <a:pt x="10" y="255"/>
                  </a:cubicBezTo>
                  <a:cubicBezTo>
                    <a:pt x="10" y="252"/>
                    <a:pt x="10" y="252"/>
                    <a:pt x="10" y="25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12" y="248"/>
                    <a:pt x="14" y="248"/>
                    <a:pt x="14" y="247"/>
                  </a:cubicBezTo>
                  <a:cubicBezTo>
                    <a:pt x="15" y="245"/>
                    <a:pt x="15" y="244"/>
                    <a:pt x="16" y="243"/>
                  </a:cubicBezTo>
                  <a:cubicBezTo>
                    <a:pt x="16" y="242"/>
                    <a:pt x="17" y="242"/>
                    <a:pt x="17" y="241"/>
                  </a:cubicBezTo>
                  <a:cubicBezTo>
                    <a:pt x="17" y="240"/>
                    <a:pt x="16" y="237"/>
                    <a:pt x="16" y="237"/>
                  </a:cubicBezTo>
                  <a:cubicBezTo>
                    <a:pt x="16" y="237"/>
                    <a:pt x="18" y="233"/>
                    <a:pt x="18" y="233"/>
                  </a:cubicBezTo>
                  <a:cubicBezTo>
                    <a:pt x="19" y="232"/>
                    <a:pt x="19" y="228"/>
                    <a:pt x="19" y="228"/>
                  </a:cubicBezTo>
                  <a:cubicBezTo>
                    <a:pt x="19" y="228"/>
                    <a:pt x="20" y="226"/>
                    <a:pt x="21" y="225"/>
                  </a:cubicBezTo>
                  <a:cubicBezTo>
                    <a:pt x="21" y="224"/>
                    <a:pt x="21" y="221"/>
                    <a:pt x="21" y="221"/>
                  </a:cubicBezTo>
                  <a:cubicBezTo>
                    <a:pt x="19" y="218"/>
                    <a:pt x="19" y="218"/>
                    <a:pt x="19" y="218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4" y="209"/>
                    <a:pt x="24" y="209"/>
                    <a:pt x="24" y="209"/>
                  </a:cubicBezTo>
                  <a:cubicBezTo>
                    <a:pt x="27" y="204"/>
                    <a:pt x="27" y="204"/>
                    <a:pt x="27" y="204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28" y="199"/>
                    <a:pt x="28" y="197"/>
                    <a:pt x="28" y="196"/>
                  </a:cubicBezTo>
                  <a:cubicBezTo>
                    <a:pt x="28" y="196"/>
                    <a:pt x="28" y="194"/>
                    <a:pt x="28" y="194"/>
                  </a:cubicBezTo>
                  <a:cubicBezTo>
                    <a:pt x="28" y="194"/>
                    <a:pt x="28" y="192"/>
                    <a:pt x="28" y="192"/>
                  </a:cubicBezTo>
                  <a:cubicBezTo>
                    <a:pt x="28" y="192"/>
                    <a:pt x="27" y="190"/>
                    <a:pt x="27" y="190"/>
                  </a:cubicBezTo>
                  <a:cubicBezTo>
                    <a:pt x="26" y="187"/>
                    <a:pt x="26" y="187"/>
                    <a:pt x="26" y="187"/>
                  </a:cubicBezTo>
                  <a:cubicBezTo>
                    <a:pt x="25" y="188"/>
                    <a:pt x="25" y="188"/>
                    <a:pt x="25" y="188"/>
                  </a:cubicBezTo>
                  <a:cubicBezTo>
                    <a:pt x="25" y="188"/>
                    <a:pt x="24" y="189"/>
                    <a:pt x="23" y="188"/>
                  </a:cubicBezTo>
                  <a:cubicBezTo>
                    <a:pt x="23" y="188"/>
                    <a:pt x="19" y="188"/>
                    <a:pt x="19" y="18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4" y="188"/>
                    <a:pt x="14" y="188"/>
                    <a:pt x="14" y="188"/>
                  </a:cubicBezTo>
                  <a:cubicBezTo>
                    <a:pt x="14" y="188"/>
                    <a:pt x="13" y="189"/>
                    <a:pt x="12" y="189"/>
                  </a:cubicBezTo>
                  <a:cubicBezTo>
                    <a:pt x="12" y="189"/>
                    <a:pt x="11" y="189"/>
                    <a:pt x="11" y="188"/>
                  </a:cubicBezTo>
                  <a:cubicBezTo>
                    <a:pt x="11" y="188"/>
                    <a:pt x="14" y="185"/>
                    <a:pt x="14" y="185"/>
                  </a:cubicBezTo>
                  <a:cubicBezTo>
                    <a:pt x="14" y="185"/>
                    <a:pt x="14" y="185"/>
                    <a:pt x="14" y="184"/>
                  </a:cubicBezTo>
                  <a:cubicBezTo>
                    <a:pt x="14" y="183"/>
                    <a:pt x="14" y="181"/>
                    <a:pt x="14" y="181"/>
                  </a:cubicBezTo>
                  <a:cubicBezTo>
                    <a:pt x="14" y="180"/>
                    <a:pt x="13" y="177"/>
                    <a:pt x="13" y="177"/>
                  </a:cubicBezTo>
                  <a:cubicBezTo>
                    <a:pt x="13" y="177"/>
                    <a:pt x="12" y="176"/>
                    <a:pt x="13" y="175"/>
                  </a:cubicBezTo>
                  <a:cubicBezTo>
                    <a:pt x="13" y="174"/>
                    <a:pt x="14" y="174"/>
                    <a:pt x="14" y="174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2" y="173"/>
                    <a:pt x="12" y="173"/>
                    <a:pt x="11" y="173"/>
                  </a:cubicBezTo>
                  <a:cubicBezTo>
                    <a:pt x="10" y="174"/>
                    <a:pt x="9" y="174"/>
                    <a:pt x="9" y="174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8" y="172"/>
                    <a:pt x="7" y="173"/>
                    <a:pt x="7" y="172"/>
                  </a:cubicBezTo>
                  <a:cubicBezTo>
                    <a:pt x="6" y="172"/>
                    <a:pt x="4" y="171"/>
                    <a:pt x="4" y="171"/>
                  </a:cubicBezTo>
                  <a:cubicBezTo>
                    <a:pt x="4" y="171"/>
                    <a:pt x="4" y="169"/>
                    <a:pt x="4" y="169"/>
                  </a:cubicBezTo>
                  <a:cubicBezTo>
                    <a:pt x="5" y="168"/>
                    <a:pt x="5" y="168"/>
                    <a:pt x="5" y="167"/>
                  </a:cubicBezTo>
                  <a:cubicBezTo>
                    <a:pt x="5" y="166"/>
                    <a:pt x="5" y="165"/>
                    <a:pt x="6" y="164"/>
                  </a:cubicBezTo>
                  <a:cubicBezTo>
                    <a:pt x="6" y="163"/>
                    <a:pt x="7" y="162"/>
                    <a:pt x="8" y="162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7"/>
                    <a:pt x="11" y="155"/>
                    <a:pt x="11" y="155"/>
                  </a:cubicBezTo>
                  <a:cubicBezTo>
                    <a:pt x="11" y="155"/>
                    <a:pt x="12" y="153"/>
                    <a:pt x="12" y="152"/>
                  </a:cubicBezTo>
                  <a:cubicBezTo>
                    <a:pt x="12" y="152"/>
                    <a:pt x="13" y="150"/>
                    <a:pt x="13" y="150"/>
                  </a:cubicBezTo>
                  <a:cubicBezTo>
                    <a:pt x="13" y="150"/>
                    <a:pt x="14" y="149"/>
                    <a:pt x="14" y="148"/>
                  </a:cubicBezTo>
                  <a:cubicBezTo>
                    <a:pt x="15" y="148"/>
                    <a:pt x="17" y="146"/>
                    <a:pt x="17" y="146"/>
                  </a:cubicBezTo>
                  <a:cubicBezTo>
                    <a:pt x="17" y="146"/>
                    <a:pt x="18" y="143"/>
                    <a:pt x="18" y="143"/>
                  </a:cubicBezTo>
                  <a:cubicBezTo>
                    <a:pt x="18" y="143"/>
                    <a:pt x="19" y="140"/>
                    <a:pt x="19" y="140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19" y="136"/>
                    <a:pt x="19" y="136"/>
                    <a:pt x="20" y="136"/>
                  </a:cubicBezTo>
                  <a:cubicBezTo>
                    <a:pt x="21" y="136"/>
                    <a:pt x="22" y="135"/>
                    <a:pt x="22" y="135"/>
                  </a:cubicBezTo>
                  <a:cubicBezTo>
                    <a:pt x="23" y="135"/>
                    <a:pt x="25" y="134"/>
                    <a:pt x="25" y="134"/>
                  </a:cubicBezTo>
                  <a:cubicBezTo>
                    <a:pt x="25" y="133"/>
                    <a:pt x="26" y="133"/>
                    <a:pt x="26" y="133"/>
                  </a:cubicBezTo>
                  <a:cubicBezTo>
                    <a:pt x="27" y="133"/>
                    <a:pt x="29" y="132"/>
                    <a:pt x="29" y="132"/>
                  </a:cubicBezTo>
                  <a:cubicBezTo>
                    <a:pt x="29" y="132"/>
                    <a:pt x="30" y="131"/>
                    <a:pt x="30" y="131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9"/>
                    <a:pt x="33" y="128"/>
                    <a:pt x="33" y="127"/>
                  </a:cubicBezTo>
                  <a:cubicBezTo>
                    <a:pt x="33" y="127"/>
                    <a:pt x="34" y="125"/>
                    <a:pt x="34" y="125"/>
                  </a:cubicBezTo>
                  <a:cubicBezTo>
                    <a:pt x="34" y="124"/>
                    <a:pt x="37" y="121"/>
                    <a:pt x="37" y="12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1"/>
                    <a:pt x="73" y="11"/>
                    <a:pt x="73" y="11"/>
                  </a:cubicBezTo>
                  <a:lnTo>
                    <a:pt x="74" y="9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5" name="Freeform 78"/>
            <p:cNvSpPr>
              <a:spLocks noEditPoints="1"/>
            </p:cNvSpPr>
            <p:nvPr/>
          </p:nvSpPr>
          <p:spPr bwMode="auto">
            <a:xfrm>
              <a:off x="8575032" y="1868541"/>
              <a:ext cx="571668" cy="733983"/>
            </a:xfrm>
            <a:custGeom>
              <a:avLst/>
              <a:gdLst>
                <a:gd name="T0" fmla="*/ 264 w 312"/>
                <a:gd name="T1" fmla="*/ 340 h 413"/>
                <a:gd name="T2" fmla="*/ 240 w 312"/>
                <a:gd name="T3" fmla="*/ 363 h 413"/>
                <a:gd name="T4" fmla="*/ 252 w 312"/>
                <a:gd name="T5" fmla="*/ 385 h 413"/>
                <a:gd name="T6" fmla="*/ 237 w 312"/>
                <a:gd name="T7" fmla="*/ 387 h 413"/>
                <a:gd name="T8" fmla="*/ 211 w 312"/>
                <a:gd name="T9" fmla="*/ 393 h 413"/>
                <a:gd name="T10" fmla="*/ 177 w 312"/>
                <a:gd name="T11" fmla="*/ 404 h 413"/>
                <a:gd name="T12" fmla="*/ 157 w 312"/>
                <a:gd name="T13" fmla="*/ 404 h 413"/>
                <a:gd name="T14" fmla="*/ 142 w 312"/>
                <a:gd name="T15" fmla="*/ 400 h 413"/>
                <a:gd name="T16" fmla="*/ 121 w 312"/>
                <a:gd name="T17" fmla="*/ 394 h 413"/>
                <a:gd name="T18" fmla="*/ 101 w 312"/>
                <a:gd name="T19" fmla="*/ 391 h 413"/>
                <a:gd name="T20" fmla="*/ 94 w 312"/>
                <a:gd name="T21" fmla="*/ 388 h 413"/>
                <a:gd name="T22" fmla="*/ 89 w 312"/>
                <a:gd name="T23" fmla="*/ 383 h 413"/>
                <a:gd name="T24" fmla="*/ 90 w 312"/>
                <a:gd name="T25" fmla="*/ 393 h 413"/>
                <a:gd name="T26" fmla="*/ 73 w 312"/>
                <a:gd name="T27" fmla="*/ 396 h 413"/>
                <a:gd name="T28" fmla="*/ 57 w 312"/>
                <a:gd name="T29" fmla="*/ 396 h 413"/>
                <a:gd name="T30" fmla="*/ 53 w 312"/>
                <a:gd name="T31" fmla="*/ 368 h 413"/>
                <a:gd name="T32" fmla="*/ 50 w 312"/>
                <a:gd name="T33" fmla="*/ 308 h 413"/>
                <a:gd name="T34" fmla="*/ 13 w 312"/>
                <a:gd name="T35" fmla="*/ 292 h 413"/>
                <a:gd name="T36" fmla="*/ 6 w 312"/>
                <a:gd name="T37" fmla="*/ 262 h 413"/>
                <a:gd name="T38" fmla="*/ 12 w 312"/>
                <a:gd name="T39" fmla="*/ 245 h 413"/>
                <a:gd name="T40" fmla="*/ 11 w 312"/>
                <a:gd name="T41" fmla="*/ 228 h 413"/>
                <a:gd name="T42" fmla="*/ 5 w 312"/>
                <a:gd name="T43" fmla="*/ 217 h 413"/>
                <a:gd name="T44" fmla="*/ 1 w 312"/>
                <a:gd name="T45" fmla="*/ 207 h 413"/>
                <a:gd name="T46" fmla="*/ 7 w 312"/>
                <a:gd name="T47" fmla="*/ 198 h 413"/>
                <a:gd name="T48" fmla="*/ 9 w 312"/>
                <a:gd name="T49" fmla="*/ 175 h 413"/>
                <a:gd name="T50" fmla="*/ 12 w 312"/>
                <a:gd name="T51" fmla="*/ 161 h 413"/>
                <a:gd name="T52" fmla="*/ 32 w 312"/>
                <a:gd name="T53" fmla="*/ 160 h 413"/>
                <a:gd name="T54" fmla="*/ 41 w 312"/>
                <a:gd name="T55" fmla="*/ 146 h 413"/>
                <a:gd name="T56" fmla="*/ 33 w 312"/>
                <a:gd name="T57" fmla="*/ 128 h 413"/>
                <a:gd name="T58" fmla="*/ 47 w 312"/>
                <a:gd name="T59" fmla="*/ 94 h 413"/>
                <a:gd name="T60" fmla="*/ 49 w 312"/>
                <a:gd name="T61" fmla="*/ 65 h 413"/>
                <a:gd name="T62" fmla="*/ 78 w 312"/>
                <a:gd name="T63" fmla="*/ 80 h 413"/>
                <a:gd name="T64" fmla="*/ 93 w 312"/>
                <a:gd name="T65" fmla="*/ 74 h 413"/>
                <a:gd name="T66" fmla="*/ 114 w 312"/>
                <a:gd name="T67" fmla="*/ 57 h 413"/>
                <a:gd name="T68" fmla="*/ 102 w 312"/>
                <a:gd name="T69" fmla="*/ 41 h 413"/>
                <a:gd name="T70" fmla="*/ 104 w 312"/>
                <a:gd name="T71" fmla="*/ 25 h 413"/>
                <a:gd name="T72" fmla="*/ 95 w 312"/>
                <a:gd name="T73" fmla="*/ 12 h 413"/>
                <a:gd name="T74" fmla="*/ 119 w 312"/>
                <a:gd name="T75" fmla="*/ 5 h 413"/>
                <a:gd name="T76" fmla="*/ 136 w 312"/>
                <a:gd name="T77" fmla="*/ 25 h 413"/>
                <a:gd name="T78" fmla="*/ 163 w 312"/>
                <a:gd name="T79" fmla="*/ 35 h 413"/>
                <a:gd name="T80" fmla="*/ 176 w 312"/>
                <a:gd name="T81" fmla="*/ 25 h 413"/>
                <a:gd name="T82" fmla="*/ 162 w 312"/>
                <a:gd name="T83" fmla="*/ 46 h 413"/>
                <a:gd name="T84" fmla="*/ 182 w 312"/>
                <a:gd name="T85" fmla="*/ 53 h 413"/>
                <a:gd name="T86" fmla="*/ 212 w 312"/>
                <a:gd name="T87" fmla="*/ 30 h 413"/>
                <a:gd name="T88" fmla="*/ 221 w 312"/>
                <a:gd name="T89" fmla="*/ 28 h 413"/>
                <a:gd name="T90" fmla="*/ 236 w 312"/>
                <a:gd name="T91" fmla="*/ 18 h 413"/>
                <a:gd name="T92" fmla="*/ 242 w 312"/>
                <a:gd name="T93" fmla="*/ 21 h 413"/>
                <a:gd name="T94" fmla="*/ 253 w 312"/>
                <a:gd name="T95" fmla="*/ 29 h 413"/>
                <a:gd name="T96" fmla="*/ 262 w 312"/>
                <a:gd name="T97" fmla="*/ 42 h 413"/>
                <a:gd name="T98" fmla="*/ 273 w 312"/>
                <a:gd name="T99" fmla="*/ 58 h 413"/>
                <a:gd name="T100" fmla="*/ 279 w 312"/>
                <a:gd name="T101" fmla="*/ 113 h 413"/>
                <a:gd name="T102" fmla="*/ 294 w 312"/>
                <a:gd name="T103" fmla="*/ 162 h 413"/>
                <a:gd name="T104" fmla="*/ 309 w 312"/>
                <a:gd name="T105" fmla="*/ 197 h 413"/>
                <a:gd name="T106" fmla="*/ 297 w 312"/>
                <a:gd name="T107" fmla="*/ 205 h 413"/>
                <a:gd name="T108" fmla="*/ 262 w 312"/>
                <a:gd name="T109" fmla="*/ 224 h 413"/>
                <a:gd name="T110" fmla="*/ 219 w 312"/>
                <a:gd name="T111" fmla="*/ 253 h 413"/>
                <a:gd name="T112" fmla="*/ 226 w 312"/>
                <a:gd name="T113" fmla="*/ 277 h 413"/>
                <a:gd name="T114" fmla="*/ 257 w 312"/>
                <a:gd name="T115" fmla="*/ 309 h 413"/>
                <a:gd name="T116" fmla="*/ 55 w 312"/>
                <a:gd name="T117" fmla="*/ 394 h 413"/>
                <a:gd name="T118" fmla="*/ 312 w 312"/>
                <a:gd name="T119" fmla="*/ 204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2" h="413">
                  <a:moveTo>
                    <a:pt x="275" y="325"/>
                  </a:moveTo>
                  <a:cubicBezTo>
                    <a:pt x="275" y="325"/>
                    <a:pt x="275" y="325"/>
                    <a:pt x="275" y="325"/>
                  </a:cubicBezTo>
                  <a:cubicBezTo>
                    <a:pt x="275" y="328"/>
                    <a:pt x="275" y="328"/>
                    <a:pt x="275" y="328"/>
                  </a:cubicBezTo>
                  <a:cubicBezTo>
                    <a:pt x="276" y="333"/>
                    <a:pt x="276" y="333"/>
                    <a:pt x="276" y="333"/>
                  </a:cubicBezTo>
                  <a:cubicBezTo>
                    <a:pt x="276" y="336"/>
                    <a:pt x="276" y="336"/>
                    <a:pt x="276" y="336"/>
                  </a:cubicBezTo>
                  <a:cubicBezTo>
                    <a:pt x="276" y="336"/>
                    <a:pt x="275" y="338"/>
                    <a:pt x="274" y="338"/>
                  </a:cubicBezTo>
                  <a:cubicBezTo>
                    <a:pt x="274" y="338"/>
                    <a:pt x="273" y="339"/>
                    <a:pt x="272" y="339"/>
                  </a:cubicBezTo>
                  <a:cubicBezTo>
                    <a:pt x="271" y="338"/>
                    <a:pt x="270" y="337"/>
                    <a:pt x="270" y="337"/>
                  </a:cubicBezTo>
                  <a:cubicBezTo>
                    <a:pt x="264" y="337"/>
                    <a:pt x="264" y="337"/>
                    <a:pt x="264" y="337"/>
                  </a:cubicBezTo>
                  <a:cubicBezTo>
                    <a:pt x="264" y="337"/>
                    <a:pt x="264" y="339"/>
                    <a:pt x="264" y="340"/>
                  </a:cubicBezTo>
                  <a:cubicBezTo>
                    <a:pt x="263" y="342"/>
                    <a:pt x="263" y="342"/>
                    <a:pt x="263" y="342"/>
                  </a:cubicBezTo>
                  <a:cubicBezTo>
                    <a:pt x="263" y="347"/>
                    <a:pt x="263" y="347"/>
                    <a:pt x="263" y="347"/>
                  </a:cubicBezTo>
                  <a:cubicBezTo>
                    <a:pt x="258" y="352"/>
                    <a:pt x="258" y="352"/>
                    <a:pt x="258" y="352"/>
                  </a:cubicBezTo>
                  <a:cubicBezTo>
                    <a:pt x="257" y="352"/>
                    <a:pt x="257" y="352"/>
                    <a:pt x="257" y="352"/>
                  </a:cubicBezTo>
                  <a:cubicBezTo>
                    <a:pt x="257" y="352"/>
                    <a:pt x="256" y="353"/>
                    <a:pt x="256" y="353"/>
                  </a:cubicBezTo>
                  <a:cubicBezTo>
                    <a:pt x="256" y="353"/>
                    <a:pt x="251" y="355"/>
                    <a:pt x="251" y="355"/>
                  </a:cubicBezTo>
                  <a:cubicBezTo>
                    <a:pt x="249" y="357"/>
                    <a:pt x="249" y="357"/>
                    <a:pt x="249" y="357"/>
                  </a:cubicBezTo>
                  <a:cubicBezTo>
                    <a:pt x="248" y="357"/>
                    <a:pt x="248" y="357"/>
                    <a:pt x="248" y="357"/>
                  </a:cubicBezTo>
                  <a:cubicBezTo>
                    <a:pt x="248" y="357"/>
                    <a:pt x="245" y="359"/>
                    <a:pt x="243" y="361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2" y="368"/>
                    <a:pt x="242" y="368"/>
                    <a:pt x="242" y="368"/>
                  </a:cubicBezTo>
                  <a:cubicBezTo>
                    <a:pt x="245" y="371"/>
                    <a:pt x="245" y="371"/>
                    <a:pt x="245" y="371"/>
                  </a:cubicBezTo>
                  <a:cubicBezTo>
                    <a:pt x="248" y="376"/>
                    <a:pt x="248" y="376"/>
                    <a:pt x="248" y="376"/>
                  </a:cubicBezTo>
                  <a:cubicBezTo>
                    <a:pt x="248" y="379"/>
                    <a:pt x="248" y="379"/>
                    <a:pt x="248" y="379"/>
                  </a:cubicBezTo>
                  <a:cubicBezTo>
                    <a:pt x="248" y="379"/>
                    <a:pt x="246" y="381"/>
                    <a:pt x="246" y="381"/>
                  </a:cubicBezTo>
                  <a:cubicBezTo>
                    <a:pt x="246" y="382"/>
                    <a:pt x="245" y="384"/>
                    <a:pt x="246" y="384"/>
                  </a:cubicBezTo>
                  <a:cubicBezTo>
                    <a:pt x="247" y="384"/>
                    <a:pt x="251" y="385"/>
                    <a:pt x="251" y="385"/>
                  </a:cubicBezTo>
                  <a:cubicBezTo>
                    <a:pt x="251" y="385"/>
                    <a:pt x="252" y="385"/>
                    <a:pt x="252" y="385"/>
                  </a:cubicBezTo>
                  <a:cubicBezTo>
                    <a:pt x="253" y="385"/>
                    <a:pt x="253" y="386"/>
                    <a:pt x="253" y="386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53" y="390"/>
                    <a:pt x="253" y="391"/>
                    <a:pt x="253" y="395"/>
                  </a:cubicBezTo>
                  <a:cubicBezTo>
                    <a:pt x="253" y="399"/>
                    <a:pt x="252" y="398"/>
                    <a:pt x="252" y="398"/>
                  </a:cubicBezTo>
                  <a:cubicBezTo>
                    <a:pt x="252" y="398"/>
                    <a:pt x="247" y="396"/>
                    <a:pt x="247" y="396"/>
                  </a:cubicBezTo>
                  <a:cubicBezTo>
                    <a:pt x="247" y="396"/>
                    <a:pt x="245" y="394"/>
                    <a:pt x="245" y="394"/>
                  </a:cubicBezTo>
                  <a:cubicBezTo>
                    <a:pt x="244" y="393"/>
                    <a:pt x="244" y="392"/>
                    <a:pt x="244" y="391"/>
                  </a:cubicBezTo>
                  <a:cubicBezTo>
                    <a:pt x="244" y="390"/>
                    <a:pt x="245" y="388"/>
                    <a:pt x="245" y="388"/>
                  </a:cubicBezTo>
                  <a:cubicBezTo>
                    <a:pt x="245" y="388"/>
                    <a:pt x="241" y="387"/>
                    <a:pt x="241" y="387"/>
                  </a:cubicBezTo>
                  <a:cubicBezTo>
                    <a:pt x="241" y="387"/>
                    <a:pt x="238" y="387"/>
                    <a:pt x="237" y="387"/>
                  </a:cubicBezTo>
                  <a:cubicBezTo>
                    <a:pt x="236" y="387"/>
                    <a:pt x="235" y="389"/>
                    <a:pt x="235" y="389"/>
                  </a:cubicBezTo>
                  <a:cubicBezTo>
                    <a:pt x="234" y="390"/>
                    <a:pt x="233" y="389"/>
                    <a:pt x="232" y="389"/>
                  </a:cubicBezTo>
                  <a:cubicBezTo>
                    <a:pt x="232" y="389"/>
                    <a:pt x="231" y="387"/>
                    <a:pt x="231" y="387"/>
                  </a:cubicBezTo>
                  <a:cubicBezTo>
                    <a:pt x="230" y="387"/>
                    <a:pt x="226" y="386"/>
                    <a:pt x="225" y="386"/>
                  </a:cubicBezTo>
                  <a:cubicBezTo>
                    <a:pt x="225" y="386"/>
                    <a:pt x="223" y="386"/>
                    <a:pt x="221" y="386"/>
                  </a:cubicBezTo>
                  <a:cubicBezTo>
                    <a:pt x="220" y="387"/>
                    <a:pt x="221" y="387"/>
                    <a:pt x="222" y="390"/>
                  </a:cubicBezTo>
                  <a:cubicBezTo>
                    <a:pt x="222" y="393"/>
                    <a:pt x="221" y="391"/>
                    <a:pt x="220" y="391"/>
                  </a:cubicBezTo>
                  <a:cubicBezTo>
                    <a:pt x="219" y="391"/>
                    <a:pt x="219" y="391"/>
                    <a:pt x="217" y="391"/>
                  </a:cubicBezTo>
                  <a:cubicBezTo>
                    <a:pt x="215" y="391"/>
                    <a:pt x="214" y="391"/>
                    <a:pt x="212" y="391"/>
                  </a:cubicBezTo>
                  <a:cubicBezTo>
                    <a:pt x="211" y="392"/>
                    <a:pt x="211" y="392"/>
                    <a:pt x="211" y="393"/>
                  </a:cubicBezTo>
                  <a:cubicBezTo>
                    <a:pt x="210" y="394"/>
                    <a:pt x="208" y="394"/>
                    <a:pt x="207" y="394"/>
                  </a:cubicBezTo>
                  <a:cubicBezTo>
                    <a:pt x="206" y="394"/>
                    <a:pt x="202" y="394"/>
                    <a:pt x="202" y="394"/>
                  </a:cubicBezTo>
                  <a:cubicBezTo>
                    <a:pt x="201" y="394"/>
                    <a:pt x="200" y="396"/>
                    <a:pt x="199" y="397"/>
                  </a:cubicBezTo>
                  <a:cubicBezTo>
                    <a:pt x="199" y="397"/>
                    <a:pt x="195" y="397"/>
                    <a:pt x="195" y="397"/>
                  </a:cubicBezTo>
                  <a:cubicBezTo>
                    <a:pt x="194" y="398"/>
                    <a:pt x="194" y="398"/>
                    <a:pt x="193" y="399"/>
                  </a:cubicBezTo>
                  <a:cubicBezTo>
                    <a:pt x="191" y="400"/>
                    <a:pt x="191" y="400"/>
                    <a:pt x="190" y="402"/>
                  </a:cubicBezTo>
                  <a:cubicBezTo>
                    <a:pt x="188" y="404"/>
                    <a:pt x="189" y="403"/>
                    <a:pt x="185" y="402"/>
                  </a:cubicBezTo>
                  <a:cubicBezTo>
                    <a:pt x="182" y="402"/>
                    <a:pt x="184" y="403"/>
                    <a:pt x="183" y="403"/>
                  </a:cubicBezTo>
                  <a:cubicBezTo>
                    <a:pt x="182" y="403"/>
                    <a:pt x="181" y="404"/>
                    <a:pt x="180" y="405"/>
                  </a:cubicBezTo>
                  <a:cubicBezTo>
                    <a:pt x="180" y="406"/>
                    <a:pt x="178" y="404"/>
                    <a:pt x="177" y="404"/>
                  </a:cubicBezTo>
                  <a:cubicBezTo>
                    <a:pt x="176" y="405"/>
                    <a:pt x="176" y="403"/>
                    <a:pt x="176" y="400"/>
                  </a:cubicBezTo>
                  <a:cubicBezTo>
                    <a:pt x="175" y="398"/>
                    <a:pt x="173" y="398"/>
                    <a:pt x="173" y="398"/>
                  </a:cubicBezTo>
                  <a:cubicBezTo>
                    <a:pt x="173" y="398"/>
                    <a:pt x="171" y="398"/>
                    <a:pt x="171" y="397"/>
                  </a:cubicBezTo>
                  <a:cubicBezTo>
                    <a:pt x="171" y="396"/>
                    <a:pt x="167" y="396"/>
                    <a:pt x="166" y="396"/>
                  </a:cubicBezTo>
                  <a:cubicBezTo>
                    <a:pt x="166" y="396"/>
                    <a:pt x="163" y="396"/>
                    <a:pt x="163" y="396"/>
                  </a:cubicBezTo>
                  <a:cubicBezTo>
                    <a:pt x="163" y="396"/>
                    <a:pt x="160" y="396"/>
                    <a:pt x="160" y="397"/>
                  </a:cubicBezTo>
                  <a:cubicBezTo>
                    <a:pt x="160" y="397"/>
                    <a:pt x="159" y="397"/>
                    <a:pt x="157" y="398"/>
                  </a:cubicBezTo>
                  <a:cubicBezTo>
                    <a:pt x="154" y="399"/>
                    <a:pt x="156" y="398"/>
                    <a:pt x="156" y="400"/>
                  </a:cubicBezTo>
                  <a:cubicBezTo>
                    <a:pt x="157" y="401"/>
                    <a:pt x="157" y="402"/>
                    <a:pt x="157" y="402"/>
                  </a:cubicBezTo>
                  <a:cubicBezTo>
                    <a:pt x="158" y="403"/>
                    <a:pt x="157" y="402"/>
                    <a:pt x="157" y="404"/>
                  </a:cubicBezTo>
                  <a:cubicBezTo>
                    <a:pt x="156" y="406"/>
                    <a:pt x="156" y="405"/>
                    <a:pt x="156" y="407"/>
                  </a:cubicBezTo>
                  <a:cubicBezTo>
                    <a:pt x="155" y="408"/>
                    <a:pt x="155" y="407"/>
                    <a:pt x="154" y="410"/>
                  </a:cubicBezTo>
                  <a:cubicBezTo>
                    <a:pt x="153" y="412"/>
                    <a:pt x="154" y="410"/>
                    <a:pt x="153" y="412"/>
                  </a:cubicBezTo>
                  <a:cubicBezTo>
                    <a:pt x="152" y="413"/>
                    <a:pt x="150" y="412"/>
                    <a:pt x="148" y="411"/>
                  </a:cubicBezTo>
                  <a:cubicBezTo>
                    <a:pt x="147" y="411"/>
                    <a:pt x="148" y="410"/>
                    <a:pt x="148" y="408"/>
                  </a:cubicBezTo>
                  <a:cubicBezTo>
                    <a:pt x="149" y="406"/>
                    <a:pt x="148" y="407"/>
                    <a:pt x="148" y="406"/>
                  </a:cubicBezTo>
                  <a:cubicBezTo>
                    <a:pt x="148" y="405"/>
                    <a:pt x="147" y="406"/>
                    <a:pt x="145" y="407"/>
                  </a:cubicBezTo>
                  <a:cubicBezTo>
                    <a:pt x="144" y="407"/>
                    <a:pt x="144" y="405"/>
                    <a:pt x="145" y="403"/>
                  </a:cubicBezTo>
                  <a:cubicBezTo>
                    <a:pt x="145" y="401"/>
                    <a:pt x="144" y="402"/>
                    <a:pt x="144" y="401"/>
                  </a:cubicBezTo>
                  <a:cubicBezTo>
                    <a:pt x="144" y="401"/>
                    <a:pt x="143" y="400"/>
                    <a:pt x="142" y="400"/>
                  </a:cubicBezTo>
                  <a:cubicBezTo>
                    <a:pt x="141" y="400"/>
                    <a:pt x="140" y="399"/>
                    <a:pt x="140" y="399"/>
                  </a:cubicBezTo>
                  <a:cubicBezTo>
                    <a:pt x="139" y="398"/>
                    <a:pt x="137" y="396"/>
                    <a:pt x="136" y="395"/>
                  </a:cubicBezTo>
                  <a:cubicBezTo>
                    <a:pt x="134" y="394"/>
                    <a:pt x="132" y="395"/>
                    <a:pt x="132" y="395"/>
                  </a:cubicBezTo>
                  <a:cubicBezTo>
                    <a:pt x="132" y="395"/>
                    <a:pt x="130" y="397"/>
                    <a:pt x="128" y="399"/>
                  </a:cubicBezTo>
                  <a:cubicBezTo>
                    <a:pt x="128" y="399"/>
                    <a:pt x="128" y="400"/>
                    <a:pt x="128" y="400"/>
                  </a:cubicBezTo>
                  <a:cubicBezTo>
                    <a:pt x="127" y="400"/>
                    <a:pt x="127" y="400"/>
                    <a:pt x="127" y="399"/>
                  </a:cubicBezTo>
                  <a:cubicBezTo>
                    <a:pt x="127" y="399"/>
                    <a:pt x="126" y="398"/>
                    <a:pt x="126" y="398"/>
                  </a:cubicBezTo>
                  <a:cubicBezTo>
                    <a:pt x="126" y="398"/>
                    <a:pt x="126" y="396"/>
                    <a:pt x="125" y="396"/>
                  </a:cubicBezTo>
                  <a:cubicBezTo>
                    <a:pt x="125" y="396"/>
                    <a:pt x="124" y="396"/>
                    <a:pt x="123" y="395"/>
                  </a:cubicBezTo>
                  <a:cubicBezTo>
                    <a:pt x="122" y="395"/>
                    <a:pt x="121" y="394"/>
                    <a:pt x="121" y="394"/>
                  </a:cubicBezTo>
                  <a:cubicBezTo>
                    <a:pt x="120" y="394"/>
                    <a:pt x="118" y="392"/>
                    <a:pt x="118" y="392"/>
                  </a:cubicBezTo>
                  <a:cubicBezTo>
                    <a:pt x="118" y="392"/>
                    <a:pt x="118" y="392"/>
                    <a:pt x="117" y="392"/>
                  </a:cubicBezTo>
                  <a:cubicBezTo>
                    <a:pt x="117" y="392"/>
                    <a:pt x="116" y="391"/>
                    <a:pt x="116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4" y="391"/>
                    <a:pt x="114" y="391"/>
                    <a:pt x="113" y="390"/>
                  </a:cubicBezTo>
                  <a:cubicBezTo>
                    <a:pt x="111" y="390"/>
                    <a:pt x="112" y="390"/>
                    <a:pt x="110" y="390"/>
                  </a:cubicBezTo>
                  <a:cubicBezTo>
                    <a:pt x="109" y="390"/>
                    <a:pt x="108" y="390"/>
                    <a:pt x="108" y="390"/>
                  </a:cubicBezTo>
                  <a:cubicBezTo>
                    <a:pt x="108" y="390"/>
                    <a:pt x="107" y="389"/>
                    <a:pt x="105" y="389"/>
                  </a:cubicBezTo>
                  <a:cubicBezTo>
                    <a:pt x="104" y="390"/>
                    <a:pt x="102" y="391"/>
                    <a:pt x="101" y="391"/>
                  </a:cubicBezTo>
                  <a:cubicBezTo>
                    <a:pt x="101" y="391"/>
                    <a:pt x="100" y="390"/>
                    <a:pt x="100" y="390"/>
                  </a:cubicBezTo>
                  <a:cubicBezTo>
                    <a:pt x="100" y="390"/>
                    <a:pt x="100" y="389"/>
                    <a:pt x="100" y="389"/>
                  </a:cubicBezTo>
                  <a:cubicBezTo>
                    <a:pt x="100" y="389"/>
                    <a:pt x="99" y="388"/>
                    <a:pt x="98" y="387"/>
                  </a:cubicBezTo>
                  <a:cubicBezTo>
                    <a:pt x="98" y="387"/>
                    <a:pt x="97" y="387"/>
                    <a:pt x="97" y="387"/>
                  </a:cubicBezTo>
                  <a:cubicBezTo>
                    <a:pt x="97" y="387"/>
                    <a:pt x="97" y="387"/>
                    <a:pt x="97" y="388"/>
                  </a:cubicBezTo>
                  <a:cubicBezTo>
                    <a:pt x="97" y="389"/>
                    <a:pt x="99" y="389"/>
                    <a:pt x="97" y="389"/>
                  </a:cubicBezTo>
                  <a:cubicBezTo>
                    <a:pt x="96" y="388"/>
                    <a:pt x="95" y="388"/>
                    <a:pt x="95" y="388"/>
                  </a:cubicBezTo>
                  <a:cubicBezTo>
                    <a:pt x="92" y="389"/>
                    <a:pt x="92" y="389"/>
                    <a:pt x="92" y="389"/>
                  </a:cubicBezTo>
                  <a:cubicBezTo>
                    <a:pt x="93" y="388"/>
                    <a:pt x="93" y="388"/>
                    <a:pt x="93" y="388"/>
                  </a:cubicBezTo>
                  <a:cubicBezTo>
                    <a:pt x="93" y="388"/>
                    <a:pt x="94" y="388"/>
                    <a:pt x="94" y="388"/>
                  </a:cubicBezTo>
                  <a:cubicBezTo>
                    <a:pt x="94" y="387"/>
                    <a:pt x="94" y="387"/>
                    <a:pt x="94" y="387"/>
                  </a:cubicBezTo>
                  <a:cubicBezTo>
                    <a:pt x="94" y="387"/>
                    <a:pt x="94" y="386"/>
                    <a:pt x="94" y="386"/>
                  </a:cubicBezTo>
                  <a:cubicBezTo>
                    <a:pt x="95" y="386"/>
                    <a:pt x="96" y="385"/>
                    <a:pt x="95" y="385"/>
                  </a:cubicBezTo>
                  <a:cubicBezTo>
                    <a:pt x="94" y="385"/>
                    <a:pt x="93" y="385"/>
                    <a:pt x="93" y="385"/>
                  </a:cubicBezTo>
                  <a:cubicBezTo>
                    <a:pt x="93" y="384"/>
                    <a:pt x="93" y="384"/>
                    <a:pt x="93" y="384"/>
                  </a:cubicBezTo>
                  <a:cubicBezTo>
                    <a:pt x="93" y="384"/>
                    <a:pt x="92" y="383"/>
                    <a:pt x="92" y="383"/>
                  </a:cubicBezTo>
                  <a:cubicBezTo>
                    <a:pt x="92" y="384"/>
                    <a:pt x="92" y="385"/>
                    <a:pt x="92" y="385"/>
                  </a:cubicBezTo>
                  <a:cubicBezTo>
                    <a:pt x="91" y="385"/>
                    <a:pt x="91" y="385"/>
                    <a:pt x="91" y="384"/>
                  </a:cubicBezTo>
                  <a:cubicBezTo>
                    <a:pt x="91" y="383"/>
                    <a:pt x="91" y="383"/>
                    <a:pt x="91" y="383"/>
                  </a:cubicBezTo>
                  <a:cubicBezTo>
                    <a:pt x="90" y="383"/>
                    <a:pt x="89" y="383"/>
                    <a:pt x="89" y="383"/>
                  </a:cubicBezTo>
                  <a:cubicBezTo>
                    <a:pt x="89" y="383"/>
                    <a:pt x="90" y="384"/>
                    <a:pt x="88" y="384"/>
                  </a:cubicBezTo>
                  <a:cubicBezTo>
                    <a:pt x="87" y="384"/>
                    <a:pt x="86" y="385"/>
                    <a:pt x="85" y="385"/>
                  </a:cubicBezTo>
                  <a:cubicBezTo>
                    <a:pt x="84" y="386"/>
                    <a:pt x="84" y="387"/>
                    <a:pt x="84" y="387"/>
                  </a:cubicBezTo>
                  <a:cubicBezTo>
                    <a:pt x="84" y="388"/>
                    <a:pt x="82" y="388"/>
                    <a:pt x="82" y="389"/>
                  </a:cubicBezTo>
                  <a:cubicBezTo>
                    <a:pt x="83" y="389"/>
                    <a:pt x="82" y="389"/>
                    <a:pt x="84" y="390"/>
                  </a:cubicBezTo>
                  <a:cubicBezTo>
                    <a:pt x="85" y="390"/>
                    <a:pt x="85" y="390"/>
                    <a:pt x="86" y="390"/>
                  </a:cubicBezTo>
                  <a:cubicBezTo>
                    <a:pt x="87" y="391"/>
                    <a:pt x="88" y="390"/>
                    <a:pt x="88" y="390"/>
                  </a:cubicBezTo>
                  <a:cubicBezTo>
                    <a:pt x="88" y="390"/>
                    <a:pt x="88" y="390"/>
                    <a:pt x="89" y="391"/>
                  </a:cubicBezTo>
                  <a:cubicBezTo>
                    <a:pt x="89" y="391"/>
                    <a:pt x="90" y="390"/>
                    <a:pt x="90" y="391"/>
                  </a:cubicBezTo>
                  <a:cubicBezTo>
                    <a:pt x="90" y="392"/>
                    <a:pt x="91" y="393"/>
                    <a:pt x="90" y="393"/>
                  </a:cubicBezTo>
                  <a:cubicBezTo>
                    <a:pt x="89" y="393"/>
                    <a:pt x="88" y="394"/>
                    <a:pt x="88" y="393"/>
                  </a:cubicBezTo>
                  <a:cubicBezTo>
                    <a:pt x="88" y="393"/>
                    <a:pt x="88" y="392"/>
                    <a:pt x="87" y="392"/>
                  </a:cubicBezTo>
                  <a:cubicBezTo>
                    <a:pt x="87" y="392"/>
                    <a:pt x="86" y="392"/>
                    <a:pt x="86" y="392"/>
                  </a:cubicBezTo>
                  <a:cubicBezTo>
                    <a:pt x="85" y="394"/>
                    <a:pt x="85" y="394"/>
                    <a:pt x="85" y="394"/>
                  </a:cubicBezTo>
                  <a:cubicBezTo>
                    <a:pt x="85" y="394"/>
                    <a:pt x="85" y="395"/>
                    <a:pt x="84" y="395"/>
                  </a:cubicBezTo>
                  <a:cubicBezTo>
                    <a:pt x="83" y="395"/>
                    <a:pt x="84" y="395"/>
                    <a:pt x="82" y="395"/>
                  </a:cubicBezTo>
                  <a:cubicBezTo>
                    <a:pt x="80" y="395"/>
                    <a:pt x="80" y="394"/>
                    <a:pt x="79" y="394"/>
                  </a:cubicBezTo>
                  <a:cubicBezTo>
                    <a:pt x="79" y="394"/>
                    <a:pt x="79" y="394"/>
                    <a:pt x="78" y="394"/>
                  </a:cubicBezTo>
                  <a:cubicBezTo>
                    <a:pt x="78" y="394"/>
                    <a:pt x="76" y="392"/>
                    <a:pt x="75" y="394"/>
                  </a:cubicBezTo>
                  <a:cubicBezTo>
                    <a:pt x="74" y="395"/>
                    <a:pt x="73" y="396"/>
                    <a:pt x="73" y="396"/>
                  </a:cubicBezTo>
                  <a:cubicBezTo>
                    <a:pt x="70" y="396"/>
                    <a:pt x="70" y="396"/>
                    <a:pt x="70" y="396"/>
                  </a:cubicBezTo>
                  <a:cubicBezTo>
                    <a:pt x="70" y="396"/>
                    <a:pt x="69" y="396"/>
                    <a:pt x="68" y="396"/>
                  </a:cubicBezTo>
                  <a:cubicBezTo>
                    <a:pt x="67" y="396"/>
                    <a:pt x="66" y="396"/>
                    <a:pt x="66" y="396"/>
                  </a:cubicBezTo>
                  <a:cubicBezTo>
                    <a:pt x="65" y="397"/>
                    <a:pt x="64" y="394"/>
                    <a:pt x="64" y="394"/>
                  </a:cubicBezTo>
                  <a:cubicBezTo>
                    <a:pt x="64" y="394"/>
                    <a:pt x="65" y="392"/>
                    <a:pt x="62" y="394"/>
                  </a:cubicBezTo>
                  <a:cubicBezTo>
                    <a:pt x="59" y="396"/>
                    <a:pt x="58" y="396"/>
                    <a:pt x="58" y="396"/>
                  </a:cubicBezTo>
                  <a:cubicBezTo>
                    <a:pt x="58" y="396"/>
                    <a:pt x="57" y="396"/>
                    <a:pt x="57" y="397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6" y="396"/>
                    <a:pt x="56" y="396"/>
                    <a:pt x="56" y="395"/>
                  </a:cubicBezTo>
                  <a:cubicBezTo>
                    <a:pt x="56" y="395"/>
                    <a:pt x="56" y="395"/>
                    <a:pt x="56" y="395"/>
                  </a:cubicBezTo>
                  <a:cubicBezTo>
                    <a:pt x="56" y="395"/>
                    <a:pt x="55" y="395"/>
                    <a:pt x="55" y="394"/>
                  </a:cubicBezTo>
                  <a:cubicBezTo>
                    <a:pt x="53" y="392"/>
                    <a:pt x="50" y="388"/>
                    <a:pt x="50" y="388"/>
                  </a:cubicBezTo>
                  <a:cubicBezTo>
                    <a:pt x="52" y="384"/>
                    <a:pt x="52" y="384"/>
                    <a:pt x="52" y="384"/>
                  </a:cubicBezTo>
                  <a:cubicBezTo>
                    <a:pt x="52" y="384"/>
                    <a:pt x="53" y="377"/>
                    <a:pt x="53" y="375"/>
                  </a:cubicBezTo>
                  <a:cubicBezTo>
                    <a:pt x="53" y="374"/>
                    <a:pt x="53" y="368"/>
                    <a:pt x="53" y="368"/>
                  </a:cubicBezTo>
                  <a:cubicBezTo>
                    <a:pt x="53" y="368"/>
                    <a:pt x="49" y="367"/>
                    <a:pt x="52" y="364"/>
                  </a:cubicBezTo>
                  <a:cubicBezTo>
                    <a:pt x="55" y="360"/>
                    <a:pt x="58" y="355"/>
                    <a:pt x="58" y="355"/>
                  </a:cubicBezTo>
                  <a:cubicBezTo>
                    <a:pt x="58" y="345"/>
                    <a:pt x="58" y="345"/>
                    <a:pt x="58" y="345"/>
                  </a:cubicBezTo>
                  <a:cubicBezTo>
                    <a:pt x="58" y="345"/>
                    <a:pt x="55" y="342"/>
                    <a:pt x="59" y="340"/>
                  </a:cubicBezTo>
                  <a:cubicBezTo>
                    <a:pt x="63" y="337"/>
                    <a:pt x="70" y="328"/>
                    <a:pt x="70" y="328"/>
                  </a:cubicBezTo>
                  <a:cubicBezTo>
                    <a:pt x="77" y="320"/>
                    <a:pt x="77" y="320"/>
                    <a:pt x="77" y="320"/>
                  </a:cubicBezTo>
                  <a:cubicBezTo>
                    <a:pt x="65" y="317"/>
                    <a:pt x="65" y="317"/>
                    <a:pt x="65" y="317"/>
                  </a:cubicBezTo>
                  <a:cubicBezTo>
                    <a:pt x="58" y="316"/>
                    <a:pt x="58" y="316"/>
                    <a:pt x="58" y="316"/>
                  </a:cubicBezTo>
                  <a:cubicBezTo>
                    <a:pt x="53" y="313"/>
                    <a:pt x="53" y="313"/>
                    <a:pt x="53" y="313"/>
                  </a:cubicBezTo>
                  <a:cubicBezTo>
                    <a:pt x="50" y="308"/>
                    <a:pt x="50" y="308"/>
                    <a:pt x="50" y="308"/>
                  </a:cubicBezTo>
                  <a:cubicBezTo>
                    <a:pt x="47" y="310"/>
                    <a:pt x="47" y="310"/>
                    <a:pt x="47" y="310"/>
                  </a:cubicBezTo>
                  <a:cubicBezTo>
                    <a:pt x="44" y="312"/>
                    <a:pt x="44" y="312"/>
                    <a:pt x="44" y="312"/>
                  </a:cubicBezTo>
                  <a:cubicBezTo>
                    <a:pt x="37" y="311"/>
                    <a:pt x="37" y="311"/>
                    <a:pt x="37" y="311"/>
                  </a:cubicBezTo>
                  <a:cubicBezTo>
                    <a:pt x="32" y="306"/>
                    <a:pt x="32" y="306"/>
                    <a:pt x="32" y="306"/>
                  </a:cubicBezTo>
                  <a:cubicBezTo>
                    <a:pt x="28" y="309"/>
                    <a:pt x="28" y="309"/>
                    <a:pt x="28" y="309"/>
                  </a:cubicBezTo>
                  <a:cubicBezTo>
                    <a:pt x="24" y="306"/>
                    <a:pt x="24" y="306"/>
                    <a:pt x="24" y="306"/>
                  </a:cubicBezTo>
                  <a:cubicBezTo>
                    <a:pt x="21" y="301"/>
                    <a:pt x="21" y="301"/>
                    <a:pt x="21" y="301"/>
                  </a:cubicBezTo>
                  <a:cubicBezTo>
                    <a:pt x="20" y="297"/>
                    <a:pt x="20" y="297"/>
                    <a:pt x="20" y="297"/>
                  </a:cubicBezTo>
                  <a:cubicBezTo>
                    <a:pt x="15" y="292"/>
                    <a:pt x="15" y="292"/>
                    <a:pt x="15" y="292"/>
                  </a:cubicBezTo>
                  <a:cubicBezTo>
                    <a:pt x="13" y="292"/>
                    <a:pt x="13" y="292"/>
                    <a:pt x="13" y="292"/>
                  </a:cubicBezTo>
                  <a:cubicBezTo>
                    <a:pt x="13" y="291"/>
                    <a:pt x="13" y="291"/>
                    <a:pt x="13" y="291"/>
                  </a:cubicBezTo>
                  <a:cubicBezTo>
                    <a:pt x="12" y="285"/>
                    <a:pt x="12" y="285"/>
                    <a:pt x="12" y="285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17" y="280"/>
                    <a:pt x="17" y="280"/>
                    <a:pt x="17" y="280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3"/>
                    <a:pt x="18" y="273"/>
                    <a:pt x="18" y="273"/>
                  </a:cubicBezTo>
                  <a:cubicBezTo>
                    <a:pt x="18" y="273"/>
                    <a:pt x="14" y="273"/>
                    <a:pt x="13" y="272"/>
                  </a:cubicBezTo>
                  <a:cubicBezTo>
                    <a:pt x="12" y="272"/>
                    <a:pt x="9" y="270"/>
                    <a:pt x="9" y="270"/>
                  </a:cubicBezTo>
                  <a:cubicBezTo>
                    <a:pt x="8" y="265"/>
                    <a:pt x="8" y="265"/>
                    <a:pt x="8" y="265"/>
                  </a:cubicBezTo>
                  <a:cubicBezTo>
                    <a:pt x="6" y="262"/>
                    <a:pt x="6" y="262"/>
                    <a:pt x="6" y="262"/>
                  </a:cubicBezTo>
                  <a:cubicBezTo>
                    <a:pt x="5" y="257"/>
                    <a:pt x="5" y="257"/>
                    <a:pt x="5" y="257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7" y="252"/>
                    <a:pt x="7" y="252"/>
                    <a:pt x="7" y="252"/>
                  </a:cubicBezTo>
                  <a:cubicBezTo>
                    <a:pt x="8" y="250"/>
                    <a:pt x="8" y="250"/>
                    <a:pt x="8" y="250"/>
                  </a:cubicBezTo>
                  <a:cubicBezTo>
                    <a:pt x="8" y="249"/>
                    <a:pt x="8" y="249"/>
                    <a:pt x="8" y="249"/>
                  </a:cubicBezTo>
                  <a:cubicBezTo>
                    <a:pt x="8" y="249"/>
                    <a:pt x="9" y="248"/>
                    <a:pt x="10" y="248"/>
                  </a:cubicBezTo>
                  <a:cubicBezTo>
                    <a:pt x="10" y="248"/>
                    <a:pt x="11" y="248"/>
                    <a:pt x="11" y="248"/>
                  </a:cubicBezTo>
                  <a:cubicBezTo>
                    <a:pt x="12" y="248"/>
                    <a:pt x="12" y="245"/>
                    <a:pt x="12" y="245"/>
                  </a:cubicBezTo>
                  <a:cubicBezTo>
                    <a:pt x="14" y="245"/>
                    <a:pt x="14" y="245"/>
                    <a:pt x="14" y="245"/>
                  </a:cubicBezTo>
                  <a:cubicBezTo>
                    <a:pt x="14" y="245"/>
                    <a:pt x="15" y="244"/>
                    <a:pt x="15" y="244"/>
                  </a:cubicBezTo>
                  <a:cubicBezTo>
                    <a:pt x="15" y="243"/>
                    <a:pt x="15" y="242"/>
                    <a:pt x="15" y="242"/>
                  </a:cubicBezTo>
                  <a:cubicBezTo>
                    <a:pt x="15" y="242"/>
                    <a:pt x="16" y="240"/>
                    <a:pt x="16" y="239"/>
                  </a:cubicBezTo>
                  <a:cubicBezTo>
                    <a:pt x="16" y="238"/>
                    <a:pt x="15" y="237"/>
                    <a:pt x="15" y="237"/>
                  </a:cubicBezTo>
                  <a:cubicBezTo>
                    <a:pt x="15" y="237"/>
                    <a:pt x="14" y="235"/>
                    <a:pt x="13" y="235"/>
                  </a:cubicBezTo>
                  <a:cubicBezTo>
                    <a:pt x="13" y="235"/>
                    <a:pt x="11" y="235"/>
                    <a:pt x="11" y="235"/>
                  </a:cubicBezTo>
                  <a:cubicBezTo>
                    <a:pt x="10" y="235"/>
                    <a:pt x="9" y="233"/>
                    <a:pt x="9" y="233"/>
                  </a:cubicBezTo>
                  <a:cubicBezTo>
                    <a:pt x="9" y="233"/>
                    <a:pt x="10" y="232"/>
                    <a:pt x="10" y="231"/>
                  </a:cubicBezTo>
                  <a:cubicBezTo>
                    <a:pt x="11" y="231"/>
                    <a:pt x="11" y="228"/>
                    <a:pt x="11" y="228"/>
                  </a:cubicBezTo>
                  <a:cubicBezTo>
                    <a:pt x="11" y="228"/>
                    <a:pt x="10" y="227"/>
                    <a:pt x="9" y="227"/>
                  </a:cubicBezTo>
                  <a:cubicBezTo>
                    <a:pt x="9" y="227"/>
                    <a:pt x="7" y="227"/>
                    <a:pt x="7" y="227"/>
                  </a:cubicBezTo>
                  <a:cubicBezTo>
                    <a:pt x="7" y="224"/>
                    <a:pt x="7" y="224"/>
                    <a:pt x="7" y="224"/>
                  </a:cubicBezTo>
                  <a:cubicBezTo>
                    <a:pt x="7" y="224"/>
                    <a:pt x="5" y="223"/>
                    <a:pt x="4" y="223"/>
                  </a:cubicBezTo>
                  <a:cubicBezTo>
                    <a:pt x="4" y="223"/>
                    <a:pt x="4" y="222"/>
                    <a:pt x="3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1"/>
                    <a:pt x="3" y="220"/>
                    <a:pt x="3" y="219"/>
                  </a:cubicBezTo>
                  <a:cubicBezTo>
                    <a:pt x="3" y="219"/>
                    <a:pt x="4" y="219"/>
                    <a:pt x="4" y="219"/>
                  </a:cubicBezTo>
                  <a:cubicBezTo>
                    <a:pt x="4" y="219"/>
                    <a:pt x="4" y="218"/>
                    <a:pt x="5" y="217"/>
                  </a:cubicBezTo>
                  <a:cubicBezTo>
                    <a:pt x="5" y="217"/>
                    <a:pt x="5" y="217"/>
                    <a:pt x="6" y="217"/>
                  </a:cubicBezTo>
                  <a:cubicBezTo>
                    <a:pt x="6" y="217"/>
                    <a:pt x="6" y="216"/>
                    <a:pt x="7" y="216"/>
                  </a:cubicBezTo>
                  <a:cubicBezTo>
                    <a:pt x="7" y="215"/>
                    <a:pt x="7" y="213"/>
                    <a:pt x="7" y="213"/>
                  </a:cubicBezTo>
                  <a:cubicBezTo>
                    <a:pt x="7" y="213"/>
                    <a:pt x="7" y="213"/>
                    <a:pt x="6" y="212"/>
                  </a:cubicBezTo>
                  <a:cubicBezTo>
                    <a:pt x="5" y="212"/>
                    <a:pt x="5" y="212"/>
                    <a:pt x="5" y="211"/>
                  </a:cubicBezTo>
                  <a:cubicBezTo>
                    <a:pt x="4" y="211"/>
                    <a:pt x="5" y="210"/>
                    <a:pt x="5" y="210"/>
                  </a:cubicBezTo>
                  <a:cubicBezTo>
                    <a:pt x="5" y="210"/>
                    <a:pt x="3" y="209"/>
                    <a:pt x="3" y="209"/>
                  </a:cubicBezTo>
                  <a:cubicBezTo>
                    <a:pt x="3" y="209"/>
                    <a:pt x="1" y="209"/>
                    <a:pt x="1" y="209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1" y="207"/>
                    <a:pt x="1" y="207"/>
                    <a:pt x="1" y="20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1" y="204"/>
                    <a:pt x="1" y="204"/>
                    <a:pt x="1" y="204"/>
                  </a:cubicBezTo>
                  <a:cubicBezTo>
                    <a:pt x="3" y="206"/>
                    <a:pt x="3" y="206"/>
                    <a:pt x="3" y="206"/>
                  </a:cubicBezTo>
                  <a:cubicBezTo>
                    <a:pt x="3" y="206"/>
                    <a:pt x="3" y="205"/>
                    <a:pt x="3" y="204"/>
                  </a:cubicBezTo>
                  <a:cubicBezTo>
                    <a:pt x="4" y="204"/>
                    <a:pt x="5" y="202"/>
                    <a:pt x="5" y="202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2"/>
                    <a:pt x="11" y="202"/>
                    <a:pt x="11" y="202"/>
                  </a:cubicBezTo>
                  <a:cubicBezTo>
                    <a:pt x="12" y="201"/>
                    <a:pt x="10" y="199"/>
                    <a:pt x="10" y="199"/>
                  </a:cubicBezTo>
                  <a:cubicBezTo>
                    <a:pt x="10" y="199"/>
                    <a:pt x="8" y="201"/>
                    <a:pt x="8" y="201"/>
                  </a:cubicBezTo>
                  <a:cubicBezTo>
                    <a:pt x="7" y="201"/>
                    <a:pt x="7" y="198"/>
                    <a:pt x="7" y="198"/>
                  </a:cubicBezTo>
                  <a:cubicBezTo>
                    <a:pt x="7" y="196"/>
                    <a:pt x="7" y="196"/>
                    <a:pt x="7" y="196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10" y="193"/>
                    <a:pt x="10" y="193"/>
                    <a:pt x="10" y="193"/>
                  </a:cubicBezTo>
                  <a:cubicBezTo>
                    <a:pt x="10" y="193"/>
                    <a:pt x="12" y="191"/>
                    <a:pt x="12" y="191"/>
                  </a:cubicBezTo>
                  <a:cubicBezTo>
                    <a:pt x="13" y="190"/>
                    <a:pt x="12" y="188"/>
                    <a:pt x="12" y="188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9" y="176"/>
                    <a:pt x="9" y="176"/>
                    <a:pt x="9" y="176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1"/>
                    <a:pt x="6" y="169"/>
                    <a:pt x="5" y="169"/>
                  </a:cubicBezTo>
                  <a:cubicBezTo>
                    <a:pt x="4" y="169"/>
                    <a:pt x="5" y="168"/>
                    <a:pt x="5" y="168"/>
                  </a:cubicBezTo>
                  <a:cubicBezTo>
                    <a:pt x="5" y="166"/>
                    <a:pt x="5" y="166"/>
                    <a:pt x="5" y="166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7" y="164"/>
                    <a:pt x="17" y="164"/>
                    <a:pt x="17" y="164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3" y="164"/>
                    <a:pt x="23" y="164"/>
                    <a:pt x="23" y="16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1"/>
                    <a:pt x="34" y="152"/>
                    <a:pt x="34" y="152"/>
                  </a:cubicBezTo>
                  <a:cubicBezTo>
                    <a:pt x="34" y="151"/>
                    <a:pt x="34" y="151"/>
                    <a:pt x="35" y="150"/>
                  </a:cubicBezTo>
                  <a:cubicBezTo>
                    <a:pt x="36" y="150"/>
                    <a:pt x="38" y="149"/>
                    <a:pt x="38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41" y="146"/>
                    <a:pt x="41" y="146"/>
                  </a:cubicBezTo>
                  <a:cubicBezTo>
                    <a:pt x="42" y="146"/>
                    <a:pt x="41" y="145"/>
                    <a:pt x="41" y="144"/>
                  </a:cubicBezTo>
                  <a:cubicBezTo>
                    <a:pt x="41" y="143"/>
                    <a:pt x="41" y="141"/>
                    <a:pt x="41" y="141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5" y="134"/>
                    <a:pt x="32" y="134"/>
                    <a:pt x="32" y="133"/>
                  </a:cubicBezTo>
                  <a:cubicBezTo>
                    <a:pt x="31" y="132"/>
                    <a:pt x="30" y="130"/>
                    <a:pt x="30" y="130"/>
                  </a:cubicBezTo>
                  <a:cubicBezTo>
                    <a:pt x="30" y="128"/>
                    <a:pt x="30" y="128"/>
                    <a:pt x="30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40" y="125"/>
                    <a:pt x="41" y="125"/>
                  </a:cubicBezTo>
                  <a:cubicBezTo>
                    <a:pt x="42" y="126"/>
                    <a:pt x="42" y="122"/>
                    <a:pt x="42" y="122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43" y="117"/>
                    <a:pt x="42" y="113"/>
                    <a:pt x="43" y="112"/>
                  </a:cubicBezTo>
                  <a:cubicBezTo>
                    <a:pt x="44" y="112"/>
                    <a:pt x="47" y="106"/>
                    <a:pt x="47" y="106"/>
                  </a:cubicBezTo>
                  <a:cubicBezTo>
                    <a:pt x="47" y="106"/>
                    <a:pt x="47" y="100"/>
                    <a:pt x="47" y="99"/>
                  </a:cubicBezTo>
                  <a:cubicBezTo>
                    <a:pt x="47" y="98"/>
                    <a:pt x="47" y="94"/>
                    <a:pt x="47" y="94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4" y="92"/>
                    <a:pt x="43" y="92"/>
                  </a:cubicBezTo>
                  <a:cubicBezTo>
                    <a:pt x="43" y="91"/>
                    <a:pt x="44" y="89"/>
                    <a:pt x="44" y="89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40" y="85"/>
                    <a:pt x="41" y="80"/>
                    <a:pt x="42" y="80"/>
                  </a:cubicBezTo>
                  <a:cubicBezTo>
                    <a:pt x="43" y="79"/>
                    <a:pt x="45" y="77"/>
                    <a:pt x="45" y="77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9" y="65"/>
                    <a:pt x="49" y="65"/>
                  </a:cubicBezTo>
                  <a:cubicBezTo>
                    <a:pt x="50" y="65"/>
                    <a:pt x="56" y="65"/>
                    <a:pt x="56" y="6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3" y="64"/>
                    <a:pt x="75" y="66"/>
                    <a:pt x="75" y="67"/>
                  </a:cubicBezTo>
                  <a:cubicBezTo>
                    <a:pt x="75" y="67"/>
                    <a:pt x="77" y="69"/>
                    <a:pt x="77" y="70"/>
                  </a:cubicBezTo>
                  <a:cubicBezTo>
                    <a:pt x="76" y="70"/>
                    <a:pt x="78" y="73"/>
                    <a:pt x="78" y="73"/>
                  </a:cubicBezTo>
                  <a:cubicBezTo>
                    <a:pt x="78" y="73"/>
                    <a:pt x="77" y="75"/>
                    <a:pt x="77" y="76"/>
                  </a:cubicBezTo>
                  <a:cubicBezTo>
                    <a:pt x="77" y="76"/>
                    <a:pt x="78" y="80"/>
                    <a:pt x="78" y="80"/>
                  </a:cubicBezTo>
                  <a:cubicBezTo>
                    <a:pt x="78" y="81"/>
                    <a:pt x="80" y="82"/>
                    <a:pt x="80" y="82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3" y="71"/>
                    <a:pt x="84" y="72"/>
                  </a:cubicBezTo>
                  <a:cubicBezTo>
                    <a:pt x="85" y="72"/>
                    <a:pt x="88" y="75"/>
                    <a:pt x="88" y="75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3" y="74"/>
                    <a:pt x="93" y="74"/>
                  </a:cubicBezTo>
                  <a:cubicBezTo>
                    <a:pt x="93" y="74"/>
                    <a:pt x="90" y="70"/>
                    <a:pt x="90" y="70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9" y="60"/>
                    <a:pt x="109" y="60"/>
                    <a:pt x="109" y="60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4" y="57"/>
                    <a:pt x="114" y="57"/>
                  </a:cubicBezTo>
                  <a:cubicBezTo>
                    <a:pt x="113" y="57"/>
                    <a:pt x="111" y="55"/>
                    <a:pt x="111" y="55"/>
                  </a:cubicBezTo>
                  <a:cubicBezTo>
                    <a:pt x="111" y="55"/>
                    <a:pt x="110" y="57"/>
                    <a:pt x="110" y="57"/>
                  </a:cubicBezTo>
                  <a:cubicBezTo>
                    <a:pt x="109" y="58"/>
                    <a:pt x="106" y="58"/>
                    <a:pt x="106" y="57"/>
                  </a:cubicBezTo>
                  <a:cubicBezTo>
                    <a:pt x="105" y="57"/>
                    <a:pt x="104" y="54"/>
                    <a:pt x="104" y="54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3" y="47"/>
                    <a:pt x="103" y="44"/>
                    <a:pt x="104" y="43"/>
                  </a:cubicBezTo>
                  <a:cubicBezTo>
                    <a:pt x="105" y="43"/>
                    <a:pt x="105" y="41"/>
                    <a:pt x="105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1" y="41"/>
                    <a:pt x="101" y="39"/>
                  </a:cubicBezTo>
                  <a:cubicBezTo>
                    <a:pt x="102" y="37"/>
                    <a:pt x="102" y="36"/>
                    <a:pt x="102" y="36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3" y="26"/>
                    <a:pt x="103" y="26"/>
                  </a:cubicBezTo>
                  <a:cubicBezTo>
                    <a:pt x="102" y="26"/>
                    <a:pt x="100" y="26"/>
                    <a:pt x="100" y="26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0"/>
                    <a:pt x="104" y="2"/>
                    <a:pt x="105" y="2"/>
                  </a:cubicBezTo>
                  <a:cubicBezTo>
                    <a:pt x="106" y="2"/>
                    <a:pt x="108" y="3"/>
                    <a:pt x="108" y="3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6" y="6"/>
                    <a:pt x="116" y="6"/>
                  </a:cubicBezTo>
                  <a:cubicBezTo>
                    <a:pt x="117" y="6"/>
                    <a:pt x="119" y="5"/>
                    <a:pt x="119" y="5"/>
                  </a:cubicBezTo>
                  <a:cubicBezTo>
                    <a:pt x="119" y="5"/>
                    <a:pt x="122" y="3"/>
                    <a:pt x="123" y="3"/>
                  </a:cubicBezTo>
                  <a:cubicBezTo>
                    <a:pt x="123" y="2"/>
                    <a:pt x="124" y="2"/>
                    <a:pt x="124" y="2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138" y="15"/>
                    <a:pt x="138" y="18"/>
                    <a:pt x="138" y="18"/>
                  </a:cubicBezTo>
                  <a:cubicBezTo>
                    <a:pt x="137" y="18"/>
                    <a:pt x="136" y="22"/>
                    <a:pt x="136" y="22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65" y="31"/>
                    <a:pt x="165" y="31"/>
                    <a:pt x="165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1" y="29"/>
                    <a:pt x="171" y="29"/>
                    <a:pt x="171" y="29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68" y="23"/>
                    <a:pt x="168" y="23"/>
                    <a:pt x="168" y="23"/>
                  </a:cubicBezTo>
                  <a:cubicBezTo>
                    <a:pt x="168" y="23"/>
                    <a:pt x="170" y="21"/>
                    <a:pt x="170" y="21"/>
                  </a:cubicBezTo>
                  <a:cubicBezTo>
                    <a:pt x="171" y="21"/>
                    <a:pt x="175" y="22"/>
                    <a:pt x="175" y="22"/>
                  </a:cubicBezTo>
                  <a:cubicBezTo>
                    <a:pt x="176" y="25"/>
                    <a:pt x="176" y="25"/>
                    <a:pt x="176" y="25"/>
                  </a:cubicBezTo>
                  <a:cubicBezTo>
                    <a:pt x="177" y="28"/>
                    <a:pt x="177" y="28"/>
                    <a:pt x="177" y="28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2" y="35"/>
                    <a:pt x="172" y="35"/>
                    <a:pt x="172" y="35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2" y="39"/>
                    <a:pt x="172" y="41"/>
                    <a:pt x="171" y="41"/>
                  </a:cubicBezTo>
                  <a:cubicBezTo>
                    <a:pt x="170" y="42"/>
                    <a:pt x="168" y="42"/>
                    <a:pt x="168" y="42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61" y="47"/>
                    <a:pt x="161" y="47"/>
                    <a:pt x="161" y="47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70" y="50"/>
                    <a:pt x="170" y="50"/>
                    <a:pt x="170" y="50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82" y="53"/>
                    <a:pt x="182" y="53"/>
                  </a:cubicBezTo>
                  <a:cubicBezTo>
                    <a:pt x="182" y="53"/>
                    <a:pt x="183" y="50"/>
                    <a:pt x="183" y="50"/>
                  </a:cubicBezTo>
                  <a:cubicBezTo>
                    <a:pt x="183" y="50"/>
                    <a:pt x="184" y="48"/>
                    <a:pt x="185" y="48"/>
                  </a:cubicBezTo>
                  <a:cubicBezTo>
                    <a:pt x="186" y="48"/>
                    <a:pt x="187" y="46"/>
                    <a:pt x="188" y="46"/>
                  </a:cubicBezTo>
                  <a:cubicBezTo>
                    <a:pt x="188" y="45"/>
                    <a:pt x="189" y="43"/>
                    <a:pt x="189" y="43"/>
                  </a:cubicBezTo>
                  <a:cubicBezTo>
                    <a:pt x="189" y="43"/>
                    <a:pt x="191" y="42"/>
                    <a:pt x="192" y="42"/>
                  </a:cubicBezTo>
                  <a:cubicBezTo>
                    <a:pt x="193" y="42"/>
                    <a:pt x="199" y="41"/>
                    <a:pt x="199" y="41"/>
                  </a:cubicBezTo>
                  <a:cubicBezTo>
                    <a:pt x="199" y="41"/>
                    <a:pt x="203" y="40"/>
                    <a:pt x="204" y="39"/>
                  </a:cubicBezTo>
                  <a:cubicBezTo>
                    <a:pt x="204" y="39"/>
                    <a:pt x="208" y="36"/>
                    <a:pt x="208" y="36"/>
                  </a:cubicBezTo>
                  <a:cubicBezTo>
                    <a:pt x="209" y="33"/>
                    <a:pt x="209" y="33"/>
                    <a:pt x="209" y="33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3" y="30"/>
                    <a:pt x="213" y="29"/>
                  </a:cubicBezTo>
                  <a:cubicBezTo>
                    <a:pt x="213" y="28"/>
                    <a:pt x="214" y="25"/>
                    <a:pt x="214" y="25"/>
                  </a:cubicBezTo>
                  <a:cubicBezTo>
                    <a:pt x="216" y="24"/>
                    <a:pt x="216" y="24"/>
                    <a:pt x="216" y="24"/>
                  </a:cubicBezTo>
                  <a:cubicBezTo>
                    <a:pt x="216" y="24"/>
                    <a:pt x="218" y="25"/>
                    <a:pt x="218" y="26"/>
                  </a:cubicBezTo>
                  <a:cubicBezTo>
                    <a:pt x="218" y="26"/>
                    <a:pt x="217" y="28"/>
                    <a:pt x="217" y="28"/>
                  </a:cubicBezTo>
                  <a:cubicBezTo>
                    <a:pt x="217" y="28"/>
                    <a:pt x="215" y="29"/>
                    <a:pt x="214" y="30"/>
                  </a:cubicBezTo>
                  <a:cubicBezTo>
                    <a:pt x="214" y="30"/>
                    <a:pt x="214" y="32"/>
                    <a:pt x="214" y="32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7" y="29"/>
                    <a:pt x="217" y="29"/>
                  </a:cubicBezTo>
                  <a:cubicBezTo>
                    <a:pt x="217" y="29"/>
                    <a:pt x="221" y="28"/>
                    <a:pt x="221" y="28"/>
                  </a:cubicBezTo>
                  <a:cubicBezTo>
                    <a:pt x="221" y="28"/>
                    <a:pt x="223" y="29"/>
                    <a:pt x="223" y="29"/>
                  </a:cubicBezTo>
                  <a:cubicBezTo>
                    <a:pt x="223" y="29"/>
                    <a:pt x="225" y="30"/>
                    <a:pt x="225" y="30"/>
                  </a:cubicBezTo>
                  <a:cubicBezTo>
                    <a:pt x="229" y="29"/>
                    <a:pt x="229" y="29"/>
                    <a:pt x="229" y="29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9" y="27"/>
                    <a:pt x="229" y="26"/>
                    <a:pt x="230" y="26"/>
                  </a:cubicBezTo>
                  <a:cubicBezTo>
                    <a:pt x="231" y="25"/>
                    <a:pt x="233" y="24"/>
                    <a:pt x="233" y="24"/>
                  </a:cubicBezTo>
                  <a:cubicBezTo>
                    <a:pt x="233" y="24"/>
                    <a:pt x="233" y="22"/>
                    <a:pt x="233" y="21"/>
                  </a:cubicBezTo>
                  <a:cubicBezTo>
                    <a:pt x="233" y="21"/>
                    <a:pt x="234" y="19"/>
                    <a:pt x="234" y="19"/>
                  </a:cubicBezTo>
                  <a:cubicBezTo>
                    <a:pt x="234" y="19"/>
                    <a:pt x="234" y="19"/>
                    <a:pt x="234" y="19"/>
                  </a:cubicBezTo>
                  <a:cubicBezTo>
                    <a:pt x="234" y="19"/>
                    <a:pt x="236" y="18"/>
                    <a:pt x="236" y="18"/>
                  </a:cubicBezTo>
                  <a:cubicBezTo>
                    <a:pt x="236" y="18"/>
                    <a:pt x="237" y="15"/>
                    <a:pt x="237" y="15"/>
                  </a:cubicBezTo>
                  <a:cubicBezTo>
                    <a:pt x="237" y="15"/>
                    <a:pt x="237" y="14"/>
                    <a:pt x="238" y="14"/>
                  </a:cubicBezTo>
                  <a:cubicBezTo>
                    <a:pt x="238" y="14"/>
                    <a:pt x="240" y="12"/>
                    <a:pt x="240" y="12"/>
                  </a:cubicBezTo>
                  <a:cubicBezTo>
                    <a:pt x="241" y="11"/>
                    <a:pt x="241" y="11"/>
                    <a:pt x="242" y="11"/>
                  </a:cubicBezTo>
                  <a:cubicBezTo>
                    <a:pt x="242" y="11"/>
                    <a:pt x="243" y="13"/>
                    <a:pt x="243" y="13"/>
                  </a:cubicBezTo>
                  <a:cubicBezTo>
                    <a:pt x="243" y="13"/>
                    <a:pt x="243" y="14"/>
                    <a:pt x="242" y="15"/>
                  </a:cubicBezTo>
                  <a:cubicBezTo>
                    <a:pt x="241" y="15"/>
                    <a:pt x="240" y="16"/>
                    <a:pt x="240" y="16"/>
                  </a:cubicBezTo>
                  <a:cubicBezTo>
                    <a:pt x="240" y="16"/>
                    <a:pt x="242" y="18"/>
                    <a:pt x="242" y="18"/>
                  </a:cubicBezTo>
                  <a:cubicBezTo>
                    <a:pt x="242" y="18"/>
                    <a:pt x="243" y="19"/>
                    <a:pt x="243" y="19"/>
                  </a:cubicBezTo>
                  <a:cubicBezTo>
                    <a:pt x="243" y="20"/>
                    <a:pt x="242" y="21"/>
                    <a:pt x="242" y="21"/>
                  </a:cubicBezTo>
                  <a:cubicBezTo>
                    <a:pt x="243" y="21"/>
                    <a:pt x="246" y="20"/>
                    <a:pt x="246" y="20"/>
                  </a:cubicBezTo>
                  <a:cubicBezTo>
                    <a:pt x="246" y="20"/>
                    <a:pt x="246" y="18"/>
                    <a:pt x="246" y="18"/>
                  </a:cubicBezTo>
                  <a:cubicBezTo>
                    <a:pt x="246" y="18"/>
                    <a:pt x="248" y="16"/>
                    <a:pt x="248" y="16"/>
                  </a:cubicBezTo>
                  <a:cubicBezTo>
                    <a:pt x="249" y="16"/>
                    <a:pt x="251" y="17"/>
                    <a:pt x="251" y="17"/>
                  </a:cubicBezTo>
                  <a:cubicBezTo>
                    <a:pt x="251" y="17"/>
                    <a:pt x="251" y="18"/>
                    <a:pt x="251" y="19"/>
                  </a:cubicBezTo>
                  <a:cubicBezTo>
                    <a:pt x="250" y="19"/>
                    <a:pt x="248" y="21"/>
                    <a:pt x="248" y="21"/>
                  </a:cubicBezTo>
                  <a:cubicBezTo>
                    <a:pt x="248" y="22"/>
                    <a:pt x="247" y="22"/>
                    <a:pt x="248" y="22"/>
                  </a:cubicBezTo>
                  <a:cubicBezTo>
                    <a:pt x="248" y="23"/>
                    <a:pt x="250" y="25"/>
                    <a:pt x="250" y="25"/>
                  </a:cubicBezTo>
                  <a:cubicBezTo>
                    <a:pt x="253" y="27"/>
                    <a:pt x="253" y="27"/>
                    <a:pt x="253" y="27"/>
                  </a:cubicBezTo>
                  <a:cubicBezTo>
                    <a:pt x="253" y="27"/>
                    <a:pt x="253" y="28"/>
                    <a:pt x="253" y="29"/>
                  </a:cubicBezTo>
                  <a:cubicBezTo>
                    <a:pt x="253" y="29"/>
                    <a:pt x="248" y="29"/>
                    <a:pt x="248" y="29"/>
                  </a:cubicBezTo>
                  <a:cubicBezTo>
                    <a:pt x="248" y="29"/>
                    <a:pt x="248" y="29"/>
                    <a:pt x="247" y="30"/>
                  </a:cubicBezTo>
                  <a:cubicBezTo>
                    <a:pt x="247" y="30"/>
                    <a:pt x="246" y="31"/>
                    <a:pt x="244" y="32"/>
                  </a:cubicBezTo>
                  <a:cubicBezTo>
                    <a:pt x="242" y="32"/>
                    <a:pt x="242" y="32"/>
                    <a:pt x="242" y="33"/>
                  </a:cubicBezTo>
                  <a:cubicBezTo>
                    <a:pt x="242" y="34"/>
                    <a:pt x="241" y="35"/>
                    <a:pt x="242" y="36"/>
                  </a:cubicBezTo>
                  <a:cubicBezTo>
                    <a:pt x="243" y="37"/>
                    <a:pt x="245" y="38"/>
                    <a:pt x="245" y="38"/>
                  </a:cubicBezTo>
                  <a:cubicBezTo>
                    <a:pt x="245" y="38"/>
                    <a:pt x="250" y="40"/>
                    <a:pt x="250" y="39"/>
                  </a:cubicBezTo>
                  <a:cubicBezTo>
                    <a:pt x="250" y="39"/>
                    <a:pt x="257" y="39"/>
                    <a:pt x="257" y="39"/>
                  </a:cubicBezTo>
                  <a:cubicBezTo>
                    <a:pt x="260" y="39"/>
                    <a:pt x="260" y="39"/>
                    <a:pt x="260" y="39"/>
                  </a:cubicBezTo>
                  <a:cubicBezTo>
                    <a:pt x="260" y="39"/>
                    <a:pt x="261" y="41"/>
                    <a:pt x="262" y="42"/>
                  </a:cubicBezTo>
                  <a:cubicBezTo>
                    <a:pt x="262" y="42"/>
                    <a:pt x="266" y="45"/>
                    <a:pt x="26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8" y="52"/>
                    <a:pt x="268" y="52"/>
                    <a:pt x="268" y="52"/>
                  </a:cubicBezTo>
                  <a:cubicBezTo>
                    <a:pt x="265" y="53"/>
                    <a:pt x="265" y="53"/>
                    <a:pt x="265" y="53"/>
                  </a:cubicBezTo>
                  <a:cubicBezTo>
                    <a:pt x="261" y="56"/>
                    <a:pt x="261" y="56"/>
                    <a:pt x="261" y="56"/>
                  </a:cubicBezTo>
                  <a:cubicBezTo>
                    <a:pt x="259" y="55"/>
                    <a:pt x="259" y="55"/>
                    <a:pt x="259" y="55"/>
                  </a:cubicBezTo>
                  <a:cubicBezTo>
                    <a:pt x="259" y="55"/>
                    <a:pt x="261" y="57"/>
                    <a:pt x="262" y="57"/>
                  </a:cubicBezTo>
                  <a:cubicBezTo>
                    <a:pt x="263" y="57"/>
                    <a:pt x="264" y="58"/>
                    <a:pt x="264" y="58"/>
                  </a:cubicBezTo>
                  <a:cubicBezTo>
                    <a:pt x="265" y="58"/>
                    <a:pt x="269" y="58"/>
                    <a:pt x="273" y="58"/>
                  </a:cubicBezTo>
                  <a:cubicBezTo>
                    <a:pt x="273" y="59"/>
                    <a:pt x="273" y="59"/>
                    <a:pt x="273" y="60"/>
                  </a:cubicBezTo>
                  <a:cubicBezTo>
                    <a:pt x="274" y="61"/>
                    <a:pt x="275" y="65"/>
                    <a:pt x="275" y="66"/>
                  </a:cubicBezTo>
                  <a:cubicBezTo>
                    <a:pt x="275" y="66"/>
                    <a:pt x="276" y="70"/>
                    <a:pt x="278" y="73"/>
                  </a:cubicBezTo>
                  <a:cubicBezTo>
                    <a:pt x="281" y="77"/>
                    <a:pt x="280" y="78"/>
                    <a:pt x="280" y="78"/>
                  </a:cubicBezTo>
                  <a:cubicBezTo>
                    <a:pt x="280" y="87"/>
                    <a:pt x="280" y="87"/>
                    <a:pt x="280" y="87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5" y="99"/>
                    <a:pt x="275" y="99"/>
                    <a:pt x="275" y="99"/>
                  </a:cubicBezTo>
                  <a:cubicBezTo>
                    <a:pt x="273" y="108"/>
                    <a:pt x="273" y="108"/>
                    <a:pt x="273" y="108"/>
                  </a:cubicBezTo>
                  <a:cubicBezTo>
                    <a:pt x="273" y="108"/>
                    <a:pt x="274" y="109"/>
                    <a:pt x="275" y="109"/>
                  </a:cubicBezTo>
                  <a:cubicBezTo>
                    <a:pt x="276" y="110"/>
                    <a:pt x="279" y="113"/>
                    <a:pt x="279" y="113"/>
                  </a:cubicBezTo>
                  <a:cubicBezTo>
                    <a:pt x="280" y="114"/>
                    <a:pt x="286" y="117"/>
                    <a:pt x="289" y="118"/>
                  </a:cubicBezTo>
                  <a:cubicBezTo>
                    <a:pt x="292" y="120"/>
                    <a:pt x="291" y="125"/>
                    <a:pt x="291" y="125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89" y="132"/>
                    <a:pt x="290" y="136"/>
                    <a:pt x="292" y="136"/>
                  </a:cubicBezTo>
                  <a:cubicBezTo>
                    <a:pt x="293" y="135"/>
                    <a:pt x="294" y="141"/>
                    <a:pt x="294" y="141"/>
                  </a:cubicBezTo>
                  <a:cubicBezTo>
                    <a:pt x="294" y="141"/>
                    <a:pt x="295" y="147"/>
                    <a:pt x="295" y="148"/>
                  </a:cubicBezTo>
                  <a:cubicBezTo>
                    <a:pt x="294" y="149"/>
                    <a:pt x="295" y="150"/>
                    <a:pt x="295" y="150"/>
                  </a:cubicBezTo>
                  <a:cubicBezTo>
                    <a:pt x="297" y="154"/>
                    <a:pt x="297" y="154"/>
                    <a:pt x="297" y="154"/>
                  </a:cubicBezTo>
                  <a:cubicBezTo>
                    <a:pt x="297" y="154"/>
                    <a:pt x="296" y="157"/>
                    <a:pt x="295" y="158"/>
                  </a:cubicBezTo>
                  <a:cubicBezTo>
                    <a:pt x="295" y="160"/>
                    <a:pt x="294" y="162"/>
                    <a:pt x="294" y="162"/>
                  </a:cubicBezTo>
                  <a:cubicBezTo>
                    <a:pt x="295" y="165"/>
                    <a:pt x="295" y="165"/>
                    <a:pt x="295" y="165"/>
                  </a:cubicBezTo>
                  <a:cubicBezTo>
                    <a:pt x="299" y="170"/>
                    <a:pt x="299" y="170"/>
                    <a:pt x="299" y="170"/>
                  </a:cubicBezTo>
                  <a:cubicBezTo>
                    <a:pt x="299" y="175"/>
                    <a:pt x="299" y="175"/>
                    <a:pt x="299" y="175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8"/>
                    <a:pt x="302" y="179"/>
                    <a:pt x="303" y="179"/>
                  </a:cubicBezTo>
                  <a:cubicBezTo>
                    <a:pt x="304" y="179"/>
                    <a:pt x="306" y="181"/>
                    <a:pt x="306" y="181"/>
                  </a:cubicBezTo>
                  <a:cubicBezTo>
                    <a:pt x="306" y="181"/>
                    <a:pt x="306" y="183"/>
                    <a:pt x="306" y="184"/>
                  </a:cubicBezTo>
                  <a:cubicBezTo>
                    <a:pt x="306" y="184"/>
                    <a:pt x="309" y="188"/>
                    <a:pt x="309" y="188"/>
                  </a:cubicBezTo>
                  <a:cubicBezTo>
                    <a:pt x="310" y="189"/>
                    <a:pt x="312" y="192"/>
                    <a:pt x="312" y="192"/>
                  </a:cubicBezTo>
                  <a:cubicBezTo>
                    <a:pt x="312" y="192"/>
                    <a:pt x="312" y="194"/>
                    <a:pt x="309" y="197"/>
                  </a:cubicBezTo>
                  <a:cubicBezTo>
                    <a:pt x="307" y="200"/>
                    <a:pt x="308" y="200"/>
                    <a:pt x="308" y="201"/>
                  </a:cubicBezTo>
                  <a:cubicBezTo>
                    <a:pt x="308" y="202"/>
                    <a:pt x="309" y="204"/>
                    <a:pt x="309" y="204"/>
                  </a:cubicBezTo>
                  <a:cubicBezTo>
                    <a:pt x="309" y="204"/>
                    <a:pt x="308" y="205"/>
                    <a:pt x="307" y="206"/>
                  </a:cubicBezTo>
                  <a:cubicBezTo>
                    <a:pt x="307" y="206"/>
                    <a:pt x="306" y="208"/>
                    <a:pt x="306" y="210"/>
                  </a:cubicBezTo>
                  <a:cubicBezTo>
                    <a:pt x="302" y="213"/>
                    <a:pt x="302" y="213"/>
                    <a:pt x="302" y="213"/>
                  </a:cubicBezTo>
                  <a:cubicBezTo>
                    <a:pt x="302" y="213"/>
                    <a:pt x="302" y="213"/>
                    <a:pt x="301" y="214"/>
                  </a:cubicBezTo>
                  <a:cubicBezTo>
                    <a:pt x="301" y="213"/>
                    <a:pt x="300" y="213"/>
                    <a:pt x="299" y="213"/>
                  </a:cubicBezTo>
                  <a:cubicBezTo>
                    <a:pt x="298" y="212"/>
                    <a:pt x="297" y="211"/>
                    <a:pt x="297" y="211"/>
                  </a:cubicBezTo>
                  <a:cubicBezTo>
                    <a:pt x="297" y="211"/>
                    <a:pt x="297" y="209"/>
                    <a:pt x="297" y="207"/>
                  </a:cubicBezTo>
                  <a:cubicBezTo>
                    <a:pt x="297" y="205"/>
                    <a:pt x="297" y="206"/>
                    <a:pt x="297" y="205"/>
                  </a:cubicBezTo>
                  <a:cubicBezTo>
                    <a:pt x="296" y="204"/>
                    <a:pt x="294" y="203"/>
                    <a:pt x="292" y="202"/>
                  </a:cubicBezTo>
                  <a:cubicBezTo>
                    <a:pt x="290" y="202"/>
                    <a:pt x="286" y="202"/>
                    <a:pt x="285" y="203"/>
                  </a:cubicBezTo>
                  <a:cubicBezTo>
                    <a:pt x="285" y="203"/>
                    <a:pt x="285" y="207"/>
                    <a:pt x="285" y="207"/>
                  </a:cubicBezTo>
                  <a:cubicBezTo>
                    <a:pt x="287" y="210"/>
                    <a:pt x="287" y="210"/>
                    <a:pt x="287" y="210"/>
                  </a:cubicBezTo>
                  <a:cubicBezTo>
                    <a:pt x="286" y="212"/>
                    <a:pt x="286" y="212"/>
                    <a:pt x="286" y="212"/>
                  </a:cubicBezTo>
                  <a:cubicBezTo>
                    <a:pt x="286" y="212"/>
                    <a:pt x="277" y="214"/>
                    <a:pt x="274" y="214"/>
                  </a:cubicBezTo>
                  <a:cubicBezTo>
                    <a:pt x="271" y="214"/>
                    <a:pt x="272" y="216"/>
                    <a:pt x="272" y="216"/>
                  </a:cubicBezTo>
                  <a:cubicBezTo>
                    <a:pt x="270" y="220"/>
                    <a:pt x="270" y="220"/>
                    <a:pt x="270" y="220"/>
                  </a:cubicBezTo>
                  <a:cubicBezTo>
                    <a:pt x="268" y="222"/>
                    <a:pt x="268" y="222"/>
                    <a:pt x="268" y="222"/>
                  </a:cubicBezTo>
                  <a:cubicBezTo>
                    <a:pt x="262" y="224"/>
                    <a:pt x="262" y="224"/>
                    <a:pt x="262" y="224"/>
                  </a:cubicBezTo>
                  <a:cubicBezTo>
                    <a:pt x="262" y="224"/>
                    <a:pt x="256" y="229"/>
                    <a:pt x="255" y="229"/>
                  </a:cubicBezTo>
                  <a:cubicBezTo>
                    <a:pt x="251" y="232"/>
                    <a:pt x="251" y="232"/>
                    <a:pt x="251" y="232"/>
                  </a:cubicBezTo>
                  <a:cubicBezTo>
                    <a:pt x="251" y="232"/>
                    <a:pt x="250" y="232"/>
                    <a:pt x="247" y="234"/>
                  </a:cubicBezTo>
                  <a:cubicBezTo>
                    <a:pt x="243" y="235"/>
                    <a:pt x="245" y="237"/>
                    <a:pt x="244" y="238"/>
                  </a:cubicBezTo>
                  <a:cubicBezTo>
                    <a:pt x="244" y="240"/>
                    <a:pt x="243" y="240"/>
                    <a:pt x="241" y="241"/>
                  </a:cubicBezTo>
                  <a:cubicBezTo>
                    <a:pt x="240" y="241"/>
                    <a:pt x="237" y="240"/>
                    <a:pt x="235" y="240"/>
                  </a:cubicBezTo>
                  <a:cubicBezTo>
                    <a:pt x="234" y="240"/>
                    <a:pt x="231" y="242"/>
                    <a:pt x="229" y="242"/>
                  </a:cubicBezTo>
                  <a:cubicBezTo>
                    <a:pt x="226" y="242"/>
                    <a:pt x="226" y="242"/>
                    <a:pt x="226" y="242"/>
                  </a:cubicBezTo>
                  <a:cubicBezTo>
                    <a:pt x="222" y="247"/>
                    <a:pt x="222" y="247"/>
                    <a:pt x="222" y="247"/>
                  </a:cubicBezTo>
                  <a:cubicBezTo>
                    <a:pt x="219" y="253"/>
                    <a:pt x="219" y="253"/>
                    <a:pt x="219" y="253"/>
                  </a:cubicBezTo>
                  <a:cubicBezTo>
                    <a:pt x="218" y="250"/>
                    <a:pt x="218" y="250"/>
                    <a:pt x="218" y="250"/>
                  </a:cubicBezTo>
                  <a:cubicBezTo>
                    <a:pt x="217" y="246"/>
                    <a:pt x="217" y="246"/>
                    <a:pt x="217" y="246"/>
                  </a:cubicBezTo>
                  <a:cubicBezTo>
                    <a:pt x="212" y="246"/>
                    <a:pt x="212" y="246"/>
                    <a:pt x="212" y="246"/>
                  </a:cubicBezTo>
                  <a:cubicBezTo>
                    <a:pt x="213" y="249"/>
                    <a:pt x="213" y="249"/>
                    <a:pt x="213" y="249"/>
                  </a:cubicBezTo>
                  <a:cubicBezTo>
                    <a:pt x="213" y="249"/>
                    <a:pt x="215" y="256"/>
                    <a:pt x="216" y="257"/>
                  </a:cubicBezTo>
                  <a:cubicBezTo>
                    <a:pt x="217" y="258"/>
                    <a:pt x="218" y="258"/>
                    <a:pt x="220" y="259"/>
                  </a:cubicBezTo>
                  <a:cubicBezTo>
                    <a:pt x="223" y="261"/>
                    <a:pt x="223" y="261"/>
                    <a:pt x="226" y="263"/>
                  </a:cubicBezTo>
                  <a:cubicBezTo>
                    <a:pt x="229" y="265"/>
                    <a:pt x="228" y="267"/>
                    <a:pt x="228" y="268"/>
                  </a:cubicBezTo>
                  <a:cubicBezTo>
                    <a:pt x="228" y="270"/>
                    <a:pt x="228" y="270"/>
                    <a:pt x="226" y="272"/>
                  </a:cubicBezTo>
                  <a:cubicBezTo>
                    <a:pt x="224" y="275"/>
                    <a:pt x="226" y="277"/>
                    <a:pt x="226" y="277"/>
                  </a:cubicBezTo>
                  <a:cubicBezTo>
                    <a:pt x="226" y="277"/>
                    <a:pt x="227" y="279"/>
                    <a:pt x="229" y="281"/>
                  </a:cubicBezTo>
                  <a:cubicBezTo>
                    <a:pt x="231" y="283"/>
                    <a:pt x="230" y="284"/>
                    <a:pt x="231" y="287"/>
                  </a:cubicBezTo>
                  <a:cubicBezTo>
                    <a:pt x="231" y="290"/>
                    <a:pt x="231" y="289"/>
                    <a:pt x="233" y="292"/>
                  </a:cubicBezTo>
                  <a:cubicBezTo>
                    <a:pt x="235" y="294"/>
                    <a:pt x="234" y="293"/>
                    <a:pt x="236" y="295"/>
                  </a:cubicBezTo>
                  <a:cubicBezTo>
                    <a:pt x="238" y="297"/>
                    <a:pt x="238" y="298"/>
                    <a:pt x="238" y="298"/>
                  </a:cubicBezTo>
                  <a:cubicBezTo>
                    <a:pt x="238" y="298"/>
                    <a:pt x="244" y="296"/>
                    <a:pt x="246" y="298"/>
                  </a:cubicBezTo>
                  <a:cubicBezTo>
                    <a:pt x="248" y="300"/>
                    <a:pt x="247" y="299"/>
                    <a:pt x="251" y="302"/>
                  </a:cubicBezTo>
                  <a:cubicBezTo>
                    <a:pt x="254" y="306"/>
                    <a:pt x="251" y="304"/>
                    <a:pt x="252" y="307"/>
                  </a:cubicBezTo>
                  <a:cubicBezTo>
                    <a:pt x="253" y="309"/>
                    <a:pt x="254" y="308"/>
                    <a:pt x="254" y="308"/>
                  </a:cubicBezTo>
                  <a:cubicBezTo>
                    <a:pt x="254" y="308"/>
                    <a:pt x="255" y="309"/>
                    <a:pt x="257" y="309"/>
                  </a:cubicBezTo>
                  <a:cubicBezTo>
                    <a:pt x="259" y="309"/>
                    <a:pt x="259" y="311"/>
                    <a:pt x="259" y="313"/>
                  </a:cubicBezTo>
                  <a:cubicBezTo>
                    <a:pt x="260" y="315"/>
                    <a:pt x="260" y="315"/>
                    <a:pt x="262" y="317"/>
                  </a:cubicBezTo>
                  <a:cubicBezTo>
                    <a:pt x="263" y="318"/>
                    <a:pt x="264" y="317"/>
                    <a:pt x="267" y="316"/>
                  </a:cubicBezTo>
                  <a:cubicBezTo>
                    <a:pt x="269" y="316"/>
                    <a:pt x="268" y="318"/>
                    <a:pt x="268" y="319"/>
                  </a:cubicBezTo>
                  <a:cubicBezTo>
                    <a:pt x="268" y="320"/>
                    <a:pt x="270" y="320"/>
                    <a:pt x="272" y="321"/>
                  </a:cubicBezTo>
                  <a:cubicBezTo>
                    <a:pt x="274" y="322"/>
                    <a:pt x="273" y="322"/>
                    <a:pt x="275" y="324"/>
                  </a:cubicBezTo>
                  <a:cubicBezTo>
                    <a:pt x="275" y="324"/>
                    <a:pt x="275" y="324"/>
                    <a:pt x="275" y="325"/>
                  </a:cubicBezTo>
                  <a:close/>
                  <a:moveTo>
                    <a:pt x="55" y="394"/>
                  </a:move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lose/>
                  <a:moveTo>
                    <a:pt x="128" y="400"/>
                  </a:move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lose/>
                  <a:moveTo>
                    <a:pt x="312" y="204"/>
                  </a:move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6" name="Freeform 80"/>
            <p:cNvSpPr>
              <a:spLocks noEditPoints="1"/>
            </p:cNvSpPr>
            <p:nvPr/>
          </p:nvSpPr>
          <p:spPr bwMode="auto">
            <a:xfrm>
              <a:off x="8600656" y="2614515"/>
              <a:ext cx="901239" cy="996916"/>
            </a:xfrm>
            <a:custGeom>
              <a:avLst/>
              <a:gdLst>
                <a:gd name="T0" fmla="*/ 372 w 492"/>
                <a:gd name="T1" fmla="*/ 536 h 561"/>
                <a:gd name="T2" fmla="*/ 338 w 492"/>
                <a:gd name="T3" fmla="*/ 556 h 561"/>
                <a:gd name="T4" fmla="*/ 272 w 492"/>
                <a:gd name="T5" fmla="*/ 521 h 561"/>
                <a:gd name="T6" fmla="*/ 260 w 492"/>
                <a:gd name="T7" fmla="*/ 489 h 561"/>
                <a:gd name="T8" fmla="*/ 318 w 492"/>
                <a:gd name="T9" fmla="*/ 489 h 561"/>
                <a:gd name="T10" fmla="*/ 376 w 492"/>
                <a:gd name="T11" fmla="*/ 476 h 561"/>
                <a:gd name="T12" fmla="*/ 403 w 492"/>
                <a:gd name="T13" fmla="*/ 478 h 561"/>
                <a:gd name="T14" fmla="*/ 442 w 492"/>
                <a:gd name="T15" fmla="*/ 422 h 561"/>
                <a:gd name="T16" fmla="*/ 411 w 492"/>
                <a:gd name="T17" fmla="*/ 385 h 561"/>
                <a:gd name="T18" fmla="*/ 455 w 492"/>
                <a:gd name="T19" fmla="*/ 350 h 561"/>
                <a:gd name="T20" fmla="*/ 490 w 492"/>
                <a:gd name="T21" fmla="*/ 351 h 561"/>
                <a:gd name="T22" fmla="*/ 379 w 492"/>
                <a:gd name="T23" fmla="*/ 295 h 561"/>
                <a:gd name="T24" fmla="*/ 340 w 492"/>
                <a:gd name="T25" fmla="*/ 271 h 561"/>
                <a:gd name="T26" fmla="*/ 275 w 492"/>
                <a:gd name="T27" fmla="*/ 186 h 561"/>
                <a:gd name="T28" fmla="*/ 218 w 492"/>
                <a:gd name="T29" fmla="*/ 109 h 561"/>
                <a:gd name="T30" fmla="*/ 247 w 492"/>
                <a:gd name="T31" fmla="*/ 78 h 561"/>
                <a:gd name="T32" fmla="*/ 267 w 492"/>
                <a:gd name="T33" fmla="*/ 63 h 561"/>
                <a:gd name="T34" fmla="*/ 262 w 492"/>
                <a:gd name="T35" fmla="*/ 56 h 561"/>
                <a:gd name="T36" fmla="*/ 258 w 492"/>
                <a:gd name="T37" fmla="*/ 46 h 561"/>
                <a:gd name="T38" fmla="*/ 267 w 492"/>
                <a:gd name="T39" fmla="*/ 30 h 561"/>
                <a:gd name="T40" fmla="*/ 212 w 492"/>
                <a:gd name="T41" fmla="*/ 15 h 561"/>
                <a:gd name="T42" fmla="*/ 185 w 492"/>
                <a:gd name="T43" fmla="*/ 4 h 561"/>
                <a:gd name="T44" fmla="*/ 148 w 492"/>
                <a:gd name="T45" fmla="*/ 15 h 561"/>
                <a:gd name="T46" fmla="*/ 148 w 492"/>
                <a:gd name="T47" fmla="*/ 26 h 561"/>
                <a:gd name="T48" fmla="*/ 139 w 492"/>
                <a:gd name="T49" fmla="*/ 27 h 561"/>
                <a:gd name="T50" fmla="*/ 132 w 492"/>
                <a:gd name="T51" fmla="*/ 34 h 561"/>
                <a:gd name="T52" fmla="*/ 136 w 492"/>
                <a:gd name="T53" fmla="*/ 46 h 561"/>
                <a:gd name="T54" fmla="*/ 129 w 492"/>
                <a:gd name="T55" fmla="*/ 40 h 561"/>
                <a:gd name="T56" fmla="*/ 114 w 492"/>
                <a:gd name="T57" fmla="*/ 45 h 561"/>
                <a:gd name="T58" fmla="*/ 104 w 492"/>
                <a:gd name="T59" fmla="*/ 34 h 561"/>
                <a:gd name="T60" fmla="*/ 101 w 492"/>
                <a:gd name="T61" fmla="*/ 47 h 561"/>
                <a:gd name="T62" fmla="*/ 94 w 492"/>
                <a:gd name="T63" fmla="*/ 61 h 561"/>
                <a:gd name="T64" fmla="*/ 89 w 492"/>
                <a:gd name="T65" fmla="*/ 71 h 561"/>
                <a:gd name="T66" fmla="*/ 87 w 492"/>
                <a:gd name="T67" fmla="*/ 58 h 561"/>
                <a:gd name="T68" fmla="*/ 73 w 492"/>
                <a:gd name="T69" fmla="*/ 51 h 561"/>
                <a:gd name="T70" fmla="*/ 65 w 492"/>
                <a:gd name="T71" fmla="*/ 39 h 561"/>
                <a:gd name="T72" fmla="*/ 58 w 492"/>
                <a:gd name="T73" fmla="*/ 51 h 561"/>
                <a:gd name="T74" fmla="*/ 50 w 492"/>
                <a:gd name="T75" fmla="*/ 63 h 561"/>
                <a:gd name="T76" fmla="*/ 35 w 492"/>
                <a:gd name="T77" fmla="*/ 63 h 561"/>
                <a:gd name="T78" fmla="*/ 19 w 492"/>
                <a:gd name="T79" fmla="*/ 69 h 561"/>
                <a:gd name="T80" fmla="*/ 18 w 492"/>
                <a:gd name="T81" fmla="*/ 100 h 561"/>
                <a:gd name="T82" fmla="*/ 14 w 492"/>
                <a:gd name="T83" fmla="*/ 134 h 561"/>
                <a:gd name="T84" fmla="*/ 31 w 492"/>
                <a:gd name="T85" fmla="*/ 180 h 561"/>
                <a:gd name="T86" fmla="*/ 86 w 492"/>
                <a:gd name="T87" fmla="*/ 147 h 561"/>
                <a:gd name="T88" fmla="*/ 139 w 492"/>
                <a:gd name="T89" fmla="*/ 179 h 561"/>
                <a:gd name="T90" fmla="*/ 162 w 492"/>
                <a:gd name="T91" fmla="*/ 237 h 561"/>
                <a:gd name="T92" fmla="*/ 207 w 492"/>
                <a:gd name="T93" fmla="*/ 276 h 561"/>
                <a:gd name="T94" fmla="*/ 251 w 492"/>
                <a:gd name="T95" fmla="*/ 307 h 561"/>
                <a:gd name="T96" fmla="*/ 289 w 492"/>
                <a:gd name="T97" fmla="*/ 317 h 561"/>
                <a:gd name="T98" fmla="*/ 334 w 492"/>
                <a:gd name="T99" fmla="*/ 346 h 561"/>
                <a:gd name="T100" fmla="*/ 357 w 492"/>
                <a:gd name="T101" fmla="*/ 374 h 561"/>
                <a:gd name="T102" fmla="*/ 395 w 492"/>
                <a:gd name="T103" fmla="*/ 418 h 561"/>
                <a:gd name="T104" fmla="*/ 390 w 492"/>
                <a:gd name="T105" fmla="*/ 463 h 561"/>
                <a:gd name="T106" fmla="*/ 75 w 492"/>
                <a:gd name="T107" fmla="*/ 342 h 561"/>
                <a:gd name="T108" fmla="*/ 126 w 492"/>
                <a:gd name="T109" fmla="*/ 355 h 561"/>
                <a:gd name="T110" fmla="*/ 113 w 492"/>
                <a:gd name="T111" fmla="*/ 441 h 561"/>
                <a:gd name="T112" fmla="*/ 71 w 492"/>
                <a:gd name="T113" fmla="*/ 446 h 561"/>
                <a:gd name="T114" fmla="*/ 73 w 492"/>
                <a:gd name="T115" fmla="*/ 395 h 561"/>
                <a:gd name="T116" fmla="*/ 57 w 492"/>
                <a:gd name="T117" fmla="*/ 358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2" h="561">
                  <a:moveTo>
                    <a:pt x="376" y="476"/>
                  </a:moveTo>
                  <a:cubicBezTo>
                    <a:pt x="377" y="483"/>
                    <a:pt x="377" y="483"/>
                    <a:pt x="377" y="483"/>
                  </a:cubicBezTo>
                  <a:cubicBezTo>
                    <a:pt x="377" y="483"/>
                    <a:pt x="371" y="493"/>
                    <a:pt x="371" y="494"/>
                  </a:cubicBezTo>
                  <a:cubicBezTo>
                    <a:pt x="371" y="495"/>
                    <a:pt x="369" y="499"/>
                    <a:pt x="367" y="502"/>
                  </a:cubicBezTo>
                  <a:cubicBezTo>
                    <a:pt x="366" y="504"/>
                    <a:pt x="360" y="512"/>
                    <a:pt x="360" y="512"/>
                  </a:cubicBezTo>
                  <a:cubicBezTo>
                    <a:pt x="360" y="512"/>
                    <a:pt x="360" y="515"/>
                    <a:pt x="362" y="517"/>
                  </a:cubicBezTo>
                  <a:cubicBezTo>
                    <a:pt x="363" y="519"/>
                    <a:pt x="366" y="522"/>
                    <a:pt x="366" y="525"/>
                  </a:cubicBezTo>
                  <a:cubicBezTo>
                    <a:pt x="366" y="527"/>
                    <a:pt x="371" y="530"/>
                    <a:pt x="371" y="530"/>
                  </a:cubicBezTo>
                  <a:cubicBezTo>
                    <a:pt x="372" y="536"/>
                    <a:pt x="372" y="536"/>
                    <a:pt x="372" y="536"/>
                  </a:cubicBezTo>
                  <a:cubicBezTo>
                    <a:pt x="372" y="536"/>
                    <a:pt x="375" y="539"/>
                    <a:pt x="375" y="540"/>
                  </a:cubicBezTo>
                  <a:cubicBezTo>
                    <a:pt x="374" y="541"/>
                    <a:pt x="369" y="546"/>
                    <a:pt x="369" y="546"/>
                  </a:cubicBezTo>
                  <a:cubicBezTo>
                    <a:pt x="368" y="552"/>
                    <a:pt x="368" y="552"/>
                    <a:pt x="368" y="552"/>
                  </a:cubicBezTo>
                  <a:cubicBezTo>
                    <a:pt x="368" y="555"/>
                    <a:pt x="368" y="555"/>
                    <a:pt x="368" y="555"/>
                  </a:cubicBezTo>
                  <a:cubicBezTo>
                    <a:pt x="368" y="555"/>
                    <a:pt x="369" y="555"/>
                    <a:pt x="368" y="558"/>
                  </a:cubicBezTo>
                  <a:cubicBezTo>
                    <a:pt x="367" y="560"/>
                    <a:pt x="367" y="560"/>
                    <a:pt x="366" y="560"/>
                  </a:cubicBezTo>
                  <a:cubicBezTo>
                    <a:pt x="365" y="561"/>
                    <a:pt x="355" y="560"/>
                    <a:pt x="355" y="560"/>
                  </a:cubicBezTo>
                  <a:cubicBezTo>
                    <a:pt x="345" y="558"/>
                    <a:pt x="345" y="558"/>
                    <a:pt x="345" y="558"/>
                  </a:cubicBezTo>
                  <a:cubicBezTo>
                    <a:pt x="345" y="558"/>
                    <a:pt x="340" y="557"/>
                    <a:pt x="338" y="556"/>
                  </a:cubicBezTo>
                  <a:cubicBezTo>
                    <a:pt x="337" y="555"/>
                    <a:pt x="335" y="554"/>
                    <a:pt x="335" y="554"/>
                  </a:cubicBezTo>
                  <a:cubicBezTo>
                    <a:pt x="332" y="545"/>
                    <a:pt x="332" y="545"/>
                    <a:pt x="332" y="545"/>
                  </a:cubicBezTo>
                  <a:cubicBezTo>
                    <a:pt x="324" y="544"/>
                    <a:pt x="324" y="544"/>
                    <a:pt x="324" y="544"/>
                  </a:cubicBezTo>
                  <a:cubicBezTo>
                    <a:pt x="304" y="541"/>
                    <a:pt x="304" y="541"/>
                    <a:pt x="304" y="541"/>
                  </a:cubicBezTo>
                  <a:cubicBezTo>
                    <a:pt x="304" y="541"/>
                    <a:pt x="297" y="535"/>
                    <a:pt x="296" y="534"/>
                  </a:cubicBezTo>
                  <a:cubicBezTo>
                    <a:pt x="294" y="533"/>
                    <a:pt x="292" y="530"/>
                    <a:pt x="292" y="530"/>
                  </a:cubicBezTo>
                  <a:cubicBezTo>
                    <a:pt x="288" y="529"/>
                    <a:pt x="288" y="529"/>
                    <a:pt x="288" y="529"/>
                  </a:cubicBezTo>
                  <a:cubicBezTo>
                    <a:pt x="280" y="521"/>
                    <a:pt x="280" y="521"/>
                    <a:pt x="280" y="521"/>
                  </a:cubicBezTo>
                  <a:cubicBezTo>
                    <a:pt x="272" y="521"/>
                    <a:pt x="272" y="521"/>
                    <a:pt x="272" y="521"/>
                  </a:cubicBezTo>
                  <a:cubicBezTo>
                    <a:pt x="266" y="517"/>
                    <a:pt x="266" y="517"/>
                    <a:pt x="266" y="517"/>
                  </a:cubicBezTo>
                  <a:cubicBezTo>
                    <a:pt x="259" y="517"/>
                    <a:pt x="259" y="517"/>
                    <a:pt x="259" y="517"/>
                  </a:cubicBezTo>
                  <a:cubicBezTo>
                    <a:pt x="259" y="517"/>
                    <a:pt x="254" y="516"/>
                    <a:pt x="254" y="515"/>
                  </a:cubicBezTo>
                  <a:cubicBezTo>
                    <a:pt x="253" y="513"/>
                    <a:pt x="247" y="510"/>
                    <a:pt x="247" y="510"/>
                  </a:cubicBezTo>
                  <a:cubicBezTo>
                    <a:pt x="247" y="510"/>
                    <a:pt x="247" y="504"/>
                    <a:pt x="247" y="503"/>
                  </a:cubicBezTo>
                  <a:cubicBezTo>
                    <a:pt x="247" y="502"/>
                    <a:pt x="248" y="492"/>
                    <a:pt x="248" y="492"/>
                  </a:cubicBezTo>
                  <a:cubicBezTo>
                    <a:pt x="252" y="487"/>
                    <a:pt x="252" y="487"/>
                    <a:pt x="252" y="487"/>
                  </a:cubicBezTo>
                  <a:cubicBezTo>
                    <a:pt x="258" y="485"/>
                    <a:pt x="258" y="485"/>
                    <a:pt x="258" y="485"/>
                  </a:cubicBezTo>
                  <a:cubicBezTo>
                    <a:pt x="260" y="489"/>
                    <a:pt x="260" y="489"/>
                    <a:pt x="260" y="489"/>
                  </a:cubicBezTo>
                  <a:cubicBezTo>
                    <a:pt x="267" y="492"/>
                    <a:pt x="267" y="492"/>
                    <a:pt x="267" y="492"/>
                  </a:cubicBezTo>
                  <a:cubicBezTo>
                    <a:pt x="271" y="489"/>
                    <a:pt x="271" y="489"/>
                    <a:pt x="271" y="489"/>
                  </a:cubicBezTo>
                  <a:cubicBezTo>
                    <a:pt x="273" y="483"/>
                    <a:pt x="273" y="483"/>
                    <a:pt x="273" y="483"/>
                  </a:cubicBezTo>
                  <a:cubicBezTo>
                    <a:pt x="279" y="481"/>
                    <a:pt x="279" y="481"/>
                    <a:pt x="279" y="481"/>
                  </a:cubicBezTo>
                  <a:cubicBezTo>
                    <a:pt x="286" y="484"/>
                    <a:pt x="286" y="484"/>
                    <a:pt x="286" y="484"/>
                  </a:cubicBezTo>
                  <a:cubicBezTo>
                    <a:pt x="291" y="489"/>
                    <a:pt x="291" y="489"/>
                    <a:pt x="291" y="489"/>
                  </a:cubicBezTo>
                  <a:cubicBezTo>
                    <a:pt x="301" y="492"/>
                    <a:pt x="301" y="492"/>
                    <a:pt x="301" y="492"/>
                  </a:cubicBezTo>
                  <a:cubicBezTo>
                    <a:pt x="310" y="490"/>
                    <a:pt x="310" y="490"/>
                    <a:pt x="310" y="490"/>
                  </a:cubicBezTo>
                  <a:cubicBezTo>
                    <a:pt x="318" y="489"/>
                    <a:pt x="318" y="489"/>
                    <a:pt x="318" y="489"/>
                  </a:cubicBezTo>
                  <a:cubicBezTo>
                    <a:pt x="318" y="489"/>
                    <a:pt x="322" y="489"/>
                    <a:pt x="324" y="489"/>
                  </a:cubicBezTo>
                  <a:cubicBezTo>
                    <a:pt x="325" y="488"/>
                    <a:pt x="331" y="486"/>
                    <a:pt x="331" y="486"/>
                  </a:cubicBezTo>
                  <a:cubicBezTo>
                    <a:pt x="341" y="483"/>
                    <a:pt x="341" y="483"/>
                    <a:pt x="341" y="483"/>
                  </a:cubicBezTo>
                  <a:cubicBezTo>
                    <a:pt x="347" y="475"/>
                    <a:pt x="347" y="475"/>
                    <a:pt x="347" y="475"/>
                  </a:cubicBezTo>
                  <a:cubicBezTo>
                    <a:pt x="355" y="478"/>
                    <a:pt x="355" y="478"/>
                    <a:pt x="355" y="478"/>
                  </a:cubicBezTo>
                  <a:cubicBezTo>
                    <a:pt x="362" y="479"/>
                    <a:pt x="362" y="479"/>
                    <a:pt x="362" y="479"/>
                  </a:cubicBezTo>
                  <a:cubicBezTo>
                    <a:pt x="365" y="474"/>
                    <a:pt x="365" y="474"/>
                    <a:pt x="365" y="474"/>
                  </a:cubicBezTo>
                  <a:cubicBezTo>
                    <a:pt x="372" y="470"/>
                    <a:pt x="372" y="470"/>
                    <a:pt x="372" y="470"/>
                  </a:cubicBezTo>
                  <a:cubicBezTo>
                    <a:pt x="376" y="476"/>
                    <a:pt x="376" y="476"/>
                    <a:pt x="376" y="476"/>
                  </a:cubicBezTo>
                  <a:close/>
                  <a:moveTo>
                    <a:pt x="388" y="469"/>
                  </a:moveTo>
                  <a:cubicBezTo>
                    <a:pt x="388" y="469"/>
                    <a:pt x="388" y="469"/>
                    <a:pt x="388" y="469"/>
                  </a:cubicBezTo>
                  <a:cubicBezTo>
                    <a:pt x="384" y="473"/>
                    <a:pt x="384" y="473"/>
                    <a:pt x="384" y="473"/>
                  </a:cubicBezTo>
                  <a:cubicBezTo>
                    <a:pt x="380" y="476"/>
                    <a:pt x="380" y="476"/>
                    <a:pt x="380" y="476"/>
                  </a:cubicBezTo>
                  <a:cubicBezTo>
                    <a:pt x="380" y="476"/>
                    <a:pt x="381" y="480"/>
                    <a:pt x="381" y="482"/>
                  </a:cubicBezTo>
                  <a:cubicBezTo>
                    <a:pt x="382" y="484"/>
                    <a:pt x="385" y="489"/>
                    <a:pt x="385" y="489"/>
                  </a:cubicBezTo>
                  <a:cubicBezTo>
                    <a:pt x="395" y="489"/>
                    <a:pt x="395" y="489"/>
                    <a:pt x="395" y="489"/>
                  </a:cubicBezTo>
                  <a:cubicBezTo>
                    <a:pt x="402" y="485"/>
                    <a:pt x="402" y="485"/>
                    <a:pt x="402" y="485"/>
                  </a:cubicBezTo>
                  <a:cubicBezTo>
                    <a:pt x="403" y="478"/>
                    <a:pt x="403" y="478"/>
                    <a:pt x="403" y="478"/>
                  </a:cubicBezTo>
                  <a:cubicBezTo>
                    <a:pt x="406" y="471"/>
                    <a:pt x="406" y="471"/>
                    <a:pt x="406" y="471"/>
                  </a:cubicBezTo>
                  <a:cubicBezTo>
                    <a:pt x="412" y="467"/>
                    <a:pt x="412" y="467"/>
                    <a:pt x="412" y="467"/>
                  </a:cubicBezTo>
                  <a:cubicBezTo>
                    <a:pt x="417" y="462"/>
                    <a:pt x="417" y="462"/>
                    <a:pt x="417" y="462"/>
                  </a:cubicBezTo>
                  <a:cubicBezTo>
                    <a:pt x="420" y="457"/>
                    <a:pt x="420" y="457"/>
                    <a:pt x="420" y="457"/>
                  </a:cubicBezTo>
                  <a:cubicBezTo>
                    <a:pt x="421" y="444"/>
                    <a:pt x="421" y="444"/>
                    <a:pt x="421" y="444"/>
                  </a:cubicBezTo>
                  <a:cubicBezTo>
                    <a:pt x="424" y="434"/>
                    <a:pt x="424" y="434"/>
                    <a:pt x="424" y="434"/>
                  </a:cubicBezTo>
                  <a:cubicBezTo>
                    <a:pt x="440" y="428"/>
                    <a:pt x="440" y="428"/>
                    <a:pt x="440" y="428"/>
                  </a:cubicBezTo>
                  <a:cubicBezTo>
                    <a:pt x="443" y="426"/>
                    <a:pt x="443" y="426"/>
                    <a:pt x="443" y="426"/>
                  </a:cubicBezTo>
                  <a:cubicBezTo>
                    <a:pt x="443" y="426"/>
                    <a:pt x="443" y="424"/>
                    <a:pt x="442" y="422"/>
                  </a:cubicBezTo>
                  <a:cubicBezTo>
                    <a:pt x="442" y="421"/>
                    <a:pt x="439" y="418"/>
                    <a:pt x="439" y="418"/>
                  </a:cubicBezTo>
                  <a:cubicBezTo>
                    <a:pt x="439" y="418"/>
                    <a:pt x="440" y="415"/>
                    <a:pt x="440" y="414"/>
                  </a:cubicBezTo>
                  <a:cubicBezTo>
                    <a:pt x="440" y="413"/>
                    <a:pt x="439" y="406"/>
                    <a:pt x="439" y="406"/>
                  </a:cubicBezTo>
                  <a:cubicBezTo>
                    <a:pt x="437" y="399"/>
                    <a:pt x="437" y="399"/>
                    <a:pt x="437" y="399"/>
                  </a:cubicBezTo>
                  <a:cubicBezTo>
                    <a:pt x="437" y="399"/>
                    <a:pt x="435" y="399"/>
                    <a:pt x="432" y="397"/>
                  </a:cubicBezTo>
                  <a:cubicBezTo>
                    <a:pt x="429" y="396"/>
                    <a:pt x="424" y="393"/>
                    <a:pt x="424" y="393"/>
                  </a:cubicBezTo>
                  <a:cubicBezTo>
                    <a:pt x="419" y="391"/>
                    <a:pt x="419" y="391"/>
                    <a:pt x="419" y="391"/>
                  </a:cubicBezTo>
                  <a:cubicBezTo>
                    <a:pt x="413" y="390"/>
                    <a:pt x="413" y="390"/>
                    <a:pt x="413" y="390"/>
                  </a:cubicBezTo>
                  <a:cubicBezTo>
                    <a:pt x="411" y="385"/>
                    <a:pt x="411" y="385"/>
                    <a:pt x="411" y="385"/>
                  </a:cubicBezTo>
                  <a:cubicBezTo>
                    <a:pt x="415" y="371"/>
                    <a:pt x="415" y="371"/>
                    <a:pt x="415" y="371"/>
                  </a:cubicBezTo>
                  <a:cubicBezTo>
                    <a:pt x="412" y="364"/>
                    <a:pt x="412" y="364"/>
                    <a:pt x="412" y="364"/>
                  </a:cubicBezTo>
                  <a:cubicBezTo>
                    <a:pt x="421" y="354"/>
                    <a:pt x="421" y="354"/>
                    <a:pt x="421" y="354"/>
                  </a:cubicBezTo>
                  <a:cubicBezTo>
                    <a:pt x="425" y="347"/>
                    <a:pt x="425" y="347"/>
                    <a:pt x="425" y="347"/>
                  </a:cubicBezTo>
                  <a:cubicBezTo>
                    <a:pt x="430" y="343"/>
                    <a:pt x="430" y="343"/>
                    <a:pt x="430" y="343"/>
                  </a:cubicBezTo>
                  <a:cubicBezTo>
                    <a:pt x="438" y="345"/>
                    <a:pt x="438" y="345"/>
                    <a:pt x="438" y="345"/>
                  </a:cubicBezTo>
                  <a:cubicBezTo>
                    <a:pt x="441" y="349"/>
                    <a:pt x="441" y="349"/>
                    <a:pt x="441" y="349"/>
                  </a:cubicBezTo>
                  <a:cubicBezTo>
                    <a:pt x="446" y="350"/>
                    <a:pt x="446" y="350"/>
                    <a:pt x="446" y="350"/>
                  </a:cubicBezTo>
                  <a:cubicBezTo>
                    <a:pt x="455" y="350"/>
                    <a:pt x="455" y="350"/>
                    <a:pt x="455" y="350"/>
                  </a:cubicBezTo>
                  <a:cubicBezTo>
                    <a:pt x="465" y="352"/>
                    <a:pt x="465" y="352"/>
                    <a:pt x="465" y="352"/>
                  </a:cubicBezTo>
                  <a:cubicBezTo>
                    <a:pt x="469" y="358"/>
                    <a:pt x="469" y="358"/>
                    <a:pt x="469" y="358"/>
                  </a:cubicBezTo>
                  <a:cubicBezTo>
                    <a:pt x="473" y="365"/>
                    <a:pt x="473" y="365"/>
                    <a:pt x="473" y="365"/>
                  </a:cubicBezTo>
                  <a:cubicBezTo>
                    <a:pt x="473" y="365"/>
                    <a:pt x="475" y="368"/>
                    <a:pt x="476" y="369"/>
                  </a:cubicBezTo>
                  <a:cubicBezTo>
                    <a:pt x="476" y="369"/>
                    <a:pt x="480" y="372"/>
                    <a:pt x="481" y="372"/>
                  </a:cubicBezTo>
                  <a:cubicBezTo>
                    <a:pt x="482" y="373"/>
                    <a:pt x="488" y="374"/>
                    <a:pt x="488" y="374"/>
                  </a:cubicBezTo>
                  <a:cubicBezTo>
                    <a:pt x="488" y="374"/>
                    <a:pt x="488" y="367"/>
                    <a:pt x="489" y="365"/>
                  </a:cubicBezTo>
                  <a:cubicBezTo>
                    <a:pt x="490" y="364"/>
                    <a:pt x="492" y="360"/>
                    <a:pt x="492" y="359"/>
                  </a:cubicBezTo>
                  <a:cubicBezTo>
                    <a:pt x="492" y="358"/>
                    <a:pt x="490" y="351"/>
                    <a:pt x="490" y="351"/>
                  </a:cubicBezTo>
                  <a:cubicBezTo>
                    <a:pt x="483" y="343"/>
                    <a:pt x="483" y="343"/>
                    <a:pt x="483" y="343"/>
                  </a:cubicBezTo>
                  <a:cubicBezTo>
                    <a:pt x="476" y="338"/>
                    <a:pt x="476" y="338"/>
                    <a:pt x="476" y="338"/>
                  </a:cubicBezTo>
                  <a:cubicBezTo>
                    <a:pt x="459" y="327"/>
                    <a:pt x="459" y="327"/>
                    <a:pt x="459" y="327"/>
                  </a:cubicBezTo>
                  <a:cubicBezTo>
                    <a:pt x="435" y="319"/>
                    <a:pt x="435" y="319"/>
                    <a:pt x="435" y="319"/>
                  </a:cubicBezTo>
                  <a:cubicBezTo>
                    <a:pt x="419" y="309"/>
                    <a:pt x="419" y="309"/>
                    <a:pt x="419" y="309"/>
                  </a:cubicBezTo>
                  <a:cubicBezTo>
                    <a:pt x="406" y="306"/>
                    <a:pt x="406" y="306"/>
                    <a:pt x="406" y="306"/>
                  </a:cubicBezTo>
                  <a:cubicBezTo>
                    <a:pt x="406" y="306"/>
                    <a:pt x="392" y="299"/>
                    <a:pt x="391" y="299"/>
                  </a:cubicBezTo>
                  <a:cubicBezTo>
                    <a:pt x="390" y="299"/>
                    <a:pt x="387" y="298"/>
                    <a:pt x="387" y="298"/>
                  </a:cubicBezTo>
                  <a:cubicBezTo>
                    <a:pt x="387" y="298"/>
                    <a:pt x="379" y="296"/>
                    <a:pt x="379" y="295"/>
                  </a:cubicBezTo>
                  <a:cubicBezTo>
                    <a:pt x="378" y="294"/>
                    <a:pt x="377" y="291"/>
                    <a:pt x="376" y="290"/>
                  </a:cubicBezTo>
                  <a:cubicBezTo>
                    <a:pt x="376" y="289"/>
                    <a:pt x="377" y="286"/>
                    <a:pt x="377" y="286"/>
                  </a:cubicBezTo>
                  <a:cubicBezTo>
                    <a:pt x="381" y="282"/>
                    <a:pt x="381" y="282"/>
                    <a:pt x="381" y="282"/>
                  </a:cubicBezTo>
                  <a:cubicBezTo>
                    <a:pt x="381" y="282"/>
                    <a:pt x="385" y="278"/>
                    <a:pt x="385" y="277"/>
                  </a:cubicBezTo>
                  <a:cubicBezTo>
                    <a:pt x="385" y="276"/>
                    <a:pt x="386" y="270"/>
                    <a:pt x="386" y="270"/>
                  </a:cubicBezTo>
                  <a:cubicBezTo>
                    <a:pt x="381" y="268"/>
                    <a:pt x="381" y="268"/>
                    <a:pt x="381" y="268"/>
                  </a:cubicBezTo>
                  <a:cubicBezTo>
                    <a:pt x="369" y="269"/>
                    <a:pt x="369" y="269"/>
                    <a:pt x="369" y="269"/>
                  </a:cubicBezTo>
                  <a:cubicBezTo>
                    <a:pt x="350" y="271"/>
                    <a:pt x="350" y="271"/>
                    <a:pt x="350" y="271"/>
                  </a:cubicBezTo>
                  <a:cubicBezTo>
                    <a:pt x="340" y="271"/>
                    <a:pt x="340" y="271"/>
                    <a:pt x="340" y="271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16" y="254"/>
                    <a:pt x="316" y="254"/>
                    <a:pt x="316" y="254"/>
                  </a:cubicBezTo>
                  <a:cubicBezTo>
                    <a:pt x="309" y="250"/>
                    <a:pt x="309" y="250"/>
                    <a:pt x="309" y="250"/>
                  </a:cubicBezTo>
                  <a:cubicBezTo>
                    <a:pt x="299" y="239"/>
                    <a:pt x="299" y="239"/>
                    <a:pt x="299" y="239"/>
                  </a:cubicBezTo>
                  <a:cubicBezTo>
                    <a:pt x="294" y="232"/>
                    <a:pt x="294" y="232"/>
                    <a:pt x="294" y="232"/>
                  </a:cubicBezTo>
                  <a:cubicBezTo>
                    <a:pt x="294" y="232"/>
                    <a:pt x="291" y="222"/>
                    <a:pt x="290" y="218"/>
                  </a:cubicBezTo>
                  <a:cubicBezTo>
                    <a:pt x="289" y="215"/>
                    <a:pt x="281" y="204"/>
                    <a:pt x="281" y="204"/>
                  </a:cubicBezTo>
                  <a:cubicBezTo>
                    <a:pt x="281" y="204"/>
                    <a:pt x="277" y="195"/>
                    <a:pt x="277" y="194"/>
                  </a:cubicBezTo>
                  <a:cubicBezTo>
                    <a:pt x="277" y="193"/>
                    <a:pt x="275" y="186"/>
                    <a:pt x="275" y="186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45" y="170"/>
                    <a:pt x="245" y="170"/>
                    <a:pt x="245" y="170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24" y="119"/>
                    <a:pt x="224" y="119"/>
                    <a:pt x="224" y="119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18" y="109"/>
                    <a:pt x="218" y="109"/>
                    <a:pt x="218" y="109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5" y="101"/>
                    <a:pt x="215" y="101"/>
                    <a:pt x="215" y="101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9" y="92"/>
                    <a:pt x="222" y="88"/>
                    <a:pt x="226" y="88"/>
                  </a:cubicBezTo>
                  <a:cubicBezTo>
                    <a:pt x="230" y="88"/>
                    <a:pt x="233" y="84"/>
                    <a:pt x="233" y="84"/>
                  </a:cubicBezTo>
                  <a:cubicBezTo>
                    <a:pt x="233" y="84"/>
                    <a:pt x="236" y="81"/>
                    <a:pt x="237" y="81"/>
                  </a:cubicBezTo>
                  <a:cubicBezTo>
                    <a:pt x="239" y="81"/>
                    <a:pt x="241" y="80"/>
                    <a:pt x="243" y="79"/>
                  </a:cubicBezTo>
                  <a:cubicBezTo>
                    <a:pt x="244" y="79"/>
                    <a:pt x="247" y="78"/>
                    <a:pt x="247" y="78"/>
                  </a:cubicBezTo>
                  <a:cubicBezTo>
                    <a:pt x="247" y="77"/>
                    <a:pt x="248" y="70"/>
                    <a:pt x="249" y="70"/>
                  </a:cubicBezTo>
                  <a:cubicBezTo>
                    <a:pt x="250" y="70"/>
                    <a:pt x="252" y="74"/>
                    <a:pt x="255" y="74"/>
                  </a:cubicBezTo>
                  <a:cubicBezTo>
                    <a:pt x="256" y="74"/>
                    <a:pt x="258" y="76"/>
                    <a:pt x="259" y="75"/>
                  </a:cubicBezTo>
                  <a:cubicBezTo>
                    <a:pt x="261" y="74"/>
                    <a:pt x="262" y="71"/>
                    <a:pt x="262" y="71"/>
                  </a:cubicBezTo>
                  <a:cubicBezTo>
                    <a:pt x="263" y="70"/>
                    <a:pt x="264" y="69"/>
                    <a:pt x="267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7" y="68"/>
                    <a:pt x="265" y="67"/>
                    <a:pt x="265" y="67"/>
                  </a:cubicBezTo>
                  <a:cubicBezTo>
                    <a:pt x="265" y="66"/>
                    <a:pt x="265" y="66"/>
                    <a:pt x="266" y="65"/>
                  </a:cubicBezTo>
                  <a:cubicBezTo>
                    <a:pt x="266" y="64"/>
                    <a:pt x="266" y="64"/>
                    <a:pt x="267" y="63"/>
                  </a:cubicBezTo>
                  <a:cubicBezTo>
                    <a:pt x="267" y="63"/>
                    <a:pt x="267" y="61"/>
                    <a:pt x="267" y="61"/>
                  </a:cubicBezTo>
                  <a:cubicBezTo>
                    <a:pt x="267" y="61"/>
                    <a:pt x="268" y="60"/>
                    <a:pt x="267" y="60"/>
                  </a:cubicBezTo>
                  <a:cubicBezTo>
                    <a:pt x="267" y="59"/>
                    <a:pt x="266" y="58"/>
                    <a:pt x="266" y="58"/>
                  </a:cubicBezTo>
                  <a:cubicBezTo>
                    <a:pt x="266" y="58"/>
                    <a:pt x="266" y="58"/>
                    <a:pt x="265" y="5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2" y="58"/>
                    <a:pt x="262" y="58"/>
                  </a:cubicBezTo>
                  <a:cubicBezTo>
                    <a:pt x="261" y="58"/>
                    <a:pt x="261" y="58"/>
                    <a:pt x="261" y="57"/>
                  </a:cubicBezTo>
                  <a:cubicBezTo>
                    <a:pt x="261" y="57"/>
                    <a:pt x="262" y="56"/>
                    <a:pt x="262" y="56"/>
                  </a:cubicBezTo>
                  <a:cubicBezTo>
                    <a:pt x="262" y="56"/>
                    <a:pt x="261" y="55"/>
                    <a:pt x="261" y="55"/>
                  </a:cubicBezTo>
                  <a:cubicBezTo>
                    <a:pt x="261" y="55"/>
                    <a:pt x="262" y="53"/>
                    <a:pt x="263" y="53"/>
                  </a:cubicBezTo>
                  <a:cubicBezTo>
                    <a:pt x="264" y="52"/>
                    <a:pt x="266" y="50"/>
                    <a:pt x="266" y="50"/>
                  </a:cubicBezTo>
                  <a:cubicBezTo>
                    <a:pt x="267" y="48"/>
                    <a:pt x="267" y="48"/>
                    <a:pt x="267" y="48"/>
                  </a:cubicBezTo>
                  <a:cubicBezTo>
                    <a:pt x="266" y="47"/>
                    <a:pt x="266" y="47"/>
                    <a:pt x="266" y="47"/>
                  </a:cubicBezTo>
                  <a:cubicBezTo>
                    <a:pt x="266" y="47"/>
                    <a:pt x="265" y="48"/>
                    <a:pt x="265" y="48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58" y="46"/>
                    <a:pt x="258" y="46"/>
                    <a:pt x="258" y="46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9" y="38"/>
                    <a:pt x="259" y="38"/>
                  </a:cubicBezTo>
                  <a:cubicBezTo>
                    <a:pt x="260" y="37"/>
                    <a:pt x="262" y="36"/>
                    <a:pt x="262" y="36"/>
                  </a:cubicBezTo>
                  <a:cubicBezTo>
                    <a:pt x="263" y="34"/>
                    <a:pt x="263" y="34"/>
                    <a:pt x="263" y="34"/>
                  </a:cubicBezTo>
                  <a:cubicBezTo>
                    <a:pt x="263" y="34"/>
                    <a:pt x="264" y="33"/>
                    <a:pt x="265" y="33"/>
                  </a:cubicBezTo>
                  <a:cubicBezTo>
                    <a:pt x="266" y="33"/>
                    <a:pt x="266" y="34"/>
                    <a:pt x="266" y="33"/>
                  </a:cubicBezTo>
                  <a:cubicBezTo>
                    <a:pt x="267" y="33"/>
                    <a:pt x="267" y="31"/>
                    <a:pt x="267" y="30"/>
                  </a:cubicBezTo>
                  <a:cubicBezTo>
                    <a:pt x="267" y="27"/>
                    <a:pt x="267" y="27"/>
                    <a:pt x="267" y="27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62" y="28"/>
                    <a:pt x="257" y="27"/>
                    <a:pt x="254" y="27"/>
                  </a:cubicBezTo>
                  <a:cubicBezTo>
                    <a:pt x="250" y="27"/>
                    <a:pt x="242" y="25"/>
                    <a:pt x="242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26" y="22"/>
                    <a:pt x="226" y="22"/>
                    <a:pt x="226" y="22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21"/>
                    <a:pt x="216" y="19"/>
                    <a:pt x="215" y="18"/>
                  </a:cubicBezTo>
                  <a:cubicBezTo>
                    <a:pt x="215" y="17"/>
                    <a:pt x="212" y="15"/>
                    <a:pt x="212" y="15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204" y="1"/>
                    <a:pt x="202" y="1"/>
                  </a:cubicBezTo>
                  <a:cubicBezTo>
                    <a:pt x="201" y="2"/>
                    <a:pt x="195" y="3"/>
                    <a:pt x="195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6" y="15"/>
                    <a:pt x="145" y="16"/>
                    <a:pt x="145" y="16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1"/>
                    <a:pt x="145" y="22"/>
                    <a:pt x="144" y="23"/>
                  </a:cubicBezTo>
                  <a:cubicBezTo>
                    <a:pt x="143" y="23"/>
                    <a:pt x="145" y="25"/>
                    <a:pt x="145" y="25"/>
                  </a:cubicBezTo>
                  <a:cubicBezTo>
                    <a:pt x="145" y="25"/>
                    <a:pt x="146" y="25"/>
                    <a:pt x="148" y="26"/>
                  </a:cubicBezTo>
                  <a:cubicBezTo>
                    <a:pt x="149" y="27"/>
                    <a:pt x="148" y="27"/>
                    <a:pt x="148" y="27"/>
                  </a:cubicBezTo>
                  <a:cubicBezTo>
                    <a:pt x="148" y="28"/>
                    <a:pt x="148" y="29"/>
                    <a:pt x="147" y="29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30"/>
                    <a:pt x="143" y="31"/>
                    <a:pt x="143" y="30"/>
                  </a:cubicBezTo>
                  <a:cubicBezTo>
                    <a:pt x="142" y="30"/>
                    <a:pt x="143" y="30"/>
                    <a:pt x="143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7"/>
                    <a:pt x="138" y="26"/>
                    <a:pt x="138" y="26"/>
                  </a:cubicBezTo>
                  <a:cubicBezTo>
                    <a:pt x="137" y="26"/>
                    <a:pt x="137" y="27"/>
                    <a:pt x="137" y="27"/>
                  </a:cubicBezTo>
                  <a:cubicBezTo>
                    <a:pt x="136" y="27"/>
                    <a:pt x="135" y="27"/>
                    <a:pt x="134" y="27"/>
                  </a:cubicBezTo>
                  <a:cubicBezTo>
                    <a:pt x="134" y="27"/>
                    <a:pt x="134" y="28"/>
                    <a:pt x="133" y="28"/>
                  </a:cubicBezTo>
                  <a:cubicBezTo>
                    <a:pt x="133" y="29"/>
                    <a:pt x="133" y="29"/>
                    <a:pt x="133" y="30"/>
                  </a:cubicBezTo>
                  <a:cubicBezTo>
                    <a:pt x="132" y="30"/>
                    <a:pt x="132" y="31"/>
                    <a:pt x="132" y="31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4"/>
                    <a:pt x="132" y="36"/>
                    <a:pt x="132" y="36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3" y="38"/>
                    <a:pt x="134" y="37"/>
                    <a:pt x="134" y="37"/>
                  </a:cubicBezTo>
                  <a:cubicBezTo>
                    <a:pt x="134" y="37"/>
                    <a:pt x="135" y="38"/>
                    <a:pt x="135" y="39"/>
                  </a:cubicBezTo>
                  <a:cubicBezTo>
                    <a:pt x="136" y="39"/>
                    <a:pt x="135" y="40"/>
                    <a:pt x="135" y="40"/>
                  </a:cubicBezTo>
                  <a:cubicBezTo>
                    <a:pt x="135" y="40"/>
                    <a:pt x="134" y="41"/>
                    <a:pt x="134" y="41"/>
                  </a:cubicBezTo>
                  <a:cubicBezTo>
                    <a:pt x="133" y="41"/>
                    <a:pt x="133" y="41"/>
                    <a:pt x="134" y="42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6" y="46"/>
                    <a:pt x="136" y="46"/>
                  </a:cubicBezTo>
                  <a:cubicBezTo>
                    <a:pt x="136" y="47"/>
                    <a:pt x="135" y="48"/>
                    <a:pt x="135" y="48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4" y="48"/>
                    <a:pt x="134" y="48"/>
                    <a:pt x="134" y="49"/>
                  </a:cubicBezTo>
                  <a:cubicBezTo>
                    <a:pt x="134" y="49"/>
                    <a:pt x="132" y="49"/>
                    <a:pt x="132" y="49"/>
                  </a:cubicBezTo>
                  <a:cubicBezTo>
                    <a:pt x="132" y="49"/>
                    <a:pt x="133" y="47"/>
                    <a:pt x="132" y="47"/>
                  </a:cubicBezTo>
                  <a:cubicBezTo>
                    <a:pt x="132" y="46"/>
                    <a:pt x="131" y="46"/>
                    <a:pt x="130" y="45"/>
                  </a:cubicBezTo>
                  <a:cubicBezTo>
                    <a:pt x="129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29" y="42"/>
                  </a:cubicBezTo>
                  <a:cubicBezTo>
                    <a:pt x="129" y="41"/>
                    <a:pt x="129" y="40"/>
                    <a:pt x="129" y="40"/>
                  </a:cubicBezTo>
                  <a:cubicBezTo>
                    <a:pt x="129" y="40"/>
                    <a:pt x="127" y="40"/>
                    <a:pt x="126" y="40"/>
                  </a:cubicBezTo>
                  <a:cubicBezTo>
                    <a:pt x="124" y="40"/>
                    <a:pt x="125" y="41"/>
                    <a:pt x="125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3" y="41"/>
                    <a:pt x="122" y="42"/>
                    <a:pt x="122" y="42"/>
                  </a:cubicBezTo>
                  <a:cubicBezTo>
                    <a:pt x="121" y="43"/>
                    <a:pt x="121" y="42"/>
                    <a:pt x="120" y="42"/>
                  </a:cubicBezTo>
                  <a:cubicBezTo>
                    <a:pt x="120" y="42"/>
                    <a:pt x="119" y="42"/>
                    <a:pt x="119" y="42"/>
                  </a:cubicBezTo>
                  <a:cubicBezTo>
                    <a:pt x="119" y="42"/>
                    <a:pt x="118" y="43"/>
                    <a:pt x="119" y="44"/>
                  </a:cubicBezTo>
                  <a:cubicBezTo>
                    <a:pt x="119" y="45"/>
                    <a:pt x="119" y="45"/>
                    <a:pt x="118" y="45"/>
                  </a:cubicBezTo>
                  <a:cubicBezTo>
                    <a:pt x="118" y="46"/>
                    <a:pt x="116" y="45"/>
                    <a:pt x="114" y="45"/>
                  </a:cubicBezTo>
                  <a:cubicBezTo>
                    <a:pt x="111" y="45"/>
                    <a:pt x="113" y="44"/>
                    <a:pt x="112" y="44"/>
                  </a:cubicBezTo>
                  <a:cubicBezTo>
                    <a:pt x="112" y="43"/>
                    <a:pt x="110" y="43"/>
                    <a:pt x="110" y="42"/>
                  </a:cubicBezTo>
                  <a:cubicBezTo>
                    <a:pt x="110" y="40"/>
                    <a:pt x="110" y="40"/>
                    <a:pt x="110" y="39"/>
                  </a:cubicBezTo>
                  <a:cubicBezTo>
                    <a:pt x="110" y="38"/>
                    <a:pt x="109" y="37"/>
                    <a:pt x="109" y="37"/>
                  </a:cubicBezTo>
                  <a:cubicBezTo>
                    <a:pt x="108" y="36"/>
                    <a:pt x="109" y="35"/>
                    <a:pt x="110" y="35"/>
                  </a:cubicBezTo>
                  <a:cubicBezTo>
                    <a:pt x="110" y="34"/>
                    <a:pt x="109" y="34"/>
                    <a:pt x="109" y="34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5" y="34"/>
                    <a:pt x="104" y="34"/>
                  </a:cubicBezTo>
                  <a:cubicBezTo>
                    <a:pt x="104" y="33"/>
                    <a:pt x="103" y="34"/>
                    <a:pt x="103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2" y="43"/>
                    <a:pt x="102" y="44"/>
                    <a:pt x="102" y="44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1" y="46"/>
                    <a:pt x="101" y="47"/>
                  </a:cubicBezTo>
                  <a:cubicBezTo>
                    <a:pt x="101" y="47"/>
                    <a:pt x="101" y="48"/>
                    <a:pt x="101" y="49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50"/>
                    <a:pt x="99" y="51"/>
                    <a:pt x="99" y="52"/>
                  </a:cubicBezTo>
                  <a:cubicBezTo>
                    <a:pt x="99" y="52"/>
                    <a:pt x="97" y="52"/>
                    <a:pt x="97" y="52"/>
                  </a:cubicBezTo>
                  <a:cubicBezTo>
                    <a:pt x="97" y="52"/>
                    <a:pt x="96" y="54"/>
                    <a:pt x="95" y="54"/>
                  </a:cubicBezTo>
                  <a:cubicBezTo>
                    <a:pt x="95" y="54"/>
                    <a:pt x="95" y="56"/>
                    <a:pt x="95" y="57"/>
                  </a:cubicBezTo>
                  <a:cubicBezTo>
                    <a:pt x="95" y="57"/>
                    <a:pt x="95" y="58"/>
                    <a:pt x="95" y="58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4" y="61"/>
                    <a:pt x="94" y="61"/>
                  </a:cubicBezTo>
                  <a:cubicBezTo>
                    <a:pt x="94" y="62"/>
                    <a:pt x="93" y="62"/>
                    <a:pt x="93" y="62"/>
                  </a:cubicBezTo>
                  <a:cubicBezTo>
                    <a:pt x="92" y="63"/>
                    <a:pt x="93" y="63"/>
                    <a:pt x="93" y="64"/>
                  </a:cubicBezTo>
                  <a:cubicBezTo>
                    <a:pt x="92" y="65"/>
                    <a:pt x="93" y="65"/>
                    <a:pt x="93" y="65"/>
                  </a:cubicBezTo>
                  <a:cubicBezTo>
                    <a:pt x="93" y="66"/>
                    <a:pt x="96" y="67"/>
                    <a:pt x="96" y="67"/>
                  </a:cubicBezTo>
                  <a:cubicBezTo>
                    <a:pt x="96" y="67"/>
                    <a:pt x="96" y="67"/>
                    <a:pt x="95" y="68"/>
                  </a:cubicBezTo>
                  <a:cubicBezTo>
                    <a:pt x="93" y="69"/>
                    <a:pt x="94" y="71"/>
                    <a:pt x="94" y="71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3" y="72"/>
                    <a:pt x="92" y="71"/>
                    <a:pt x="91" y="71"/>
                  </a:cubicBezTo>
                  <a:cubicBezTo>
                    <a:pt x="91" y="71"/>
                    <a:pt x="91" y="71"/>
                    <a:pt x="89" y="71"/>
                  </a:cubicBezTo>
                  <a:cubicBezTo>
                    <a:pt x="87" y="71"/>
                    <a:pt x="89" y="70"/>
                    <a:pt x="89" y="70"/>
                  </a:cubicBezTo>
                  <a:cubicBezTo>
                    <a:pt x="89" y="70"/>
                    <a:pt x="89" y="68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6"/>
                    <a:pt x="88" y="65"/>
                  </a:cubicBezTo>
                  <a:cubicBezTo>
                    <a:pt x="88" y="64"/>
                    <a:pt x="87" y="64"/>
                    <a:pt x="87" y="64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5" y="60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9"/>
                    <a:pt x="86" y="59"/>
                    <a:pt x="87" y="58"/>
                  </a:cubicBezTo>
                  <a:cubicBezTo>
                    <a:pt x="87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7"/>
                    <a:pt x="82" y="56"/>
                  </a:cubicBezTo>
                  <a:cubicBezTo>
                    <a:pt x="81" y="56"/>
                    <a:pt x="79" y="56"/>
                    <a:pt x="79" y="55"/>
                  </a:cubicBezTo>
                  <a:cubicBezTo>
                    <a:pt x="79" y="55"/>
                    <a:pt x="78" y="55"/>
                    <a:pt x="77" y="55"/>
                  </a:cubicBezTo>
                  <a:cubicBezTo>
                    <a:pt x="77" y="55"/>
                    <a:pt x="76" y="55"/>
                    <a:pt x="76" y="55"/>
                  </a:cubicBezTo>
                  <a:cubicBezTo>
                    <a:pt x="75" y="54"/>
                    <a:pt x="74" y="53"/>
                    <a:pt x="74" y="53"/>
                  </a:cubicBezTo>
                  <a:cubicBezTo>
                    <a:pt x="74" y="52"/>
                    <a:pt x="73" y="51"/>
                    <a:pt x="73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1" y="49"/>
                    <a:pt x="70" y="49"/>
                  </a:cubicBezTo>
                  <a:cubicBezTo>
                    <a:pt x="70" y="49"/>
                    <a:pt x="70" y="48"/>
                    <a:pt x="70" y="48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69" y="46"/>
                    <a:pt x="69" y="45"/>
                  </a:cubicBezTo>
                  <a:cubicBezTo>
                    <a:pt x="69" y="45"/>
                    <a:pt x="70" y="43"/>
                    <a:pt x="70" y="43"/>
                  </a:cubicBezTo>
                  <a:cubicBezTo>
                    <a:pt x="70" y="43"/>
                    <a:pt x="69" y="41"/>
                    <a:pt x="69" y="40"/>
                  </a:cubicBezTo>
                  <a:cubicBezTo>
                    <a:pt x="69" y="39"/>
                    <a:pt x="70" y="37"/>
                    <a:pt x="70" y="37"/>
                  </a:cubicBezTo>
                  <a:cubicBezTo>
                    <a:pt x="70" y="37"/>
                    <a:pt x="66" y="38"/>
                    <a:pt x="65" y="39"/>
                  </a:cubicBezTo>
                  <a:cubicBezTo>
                    <a:pt x="64" y="39"/>
                    <a:pt x="64" y="40"/>
                    <a:pt x="64" y="40"/>
                  </a:cubicBezTo>
                  <a:cubicBezTo>
                    <a:pt x="64" y="40"/>
                    <a:pt x="64" y="41"/>
                    <a:pt x="64" y="42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3" y="42"/>
                    <a:pt x="61" y="44"/>
                    <a:pt x="60" y="44"/>
                  </a:cubicBezTo>
                  <a:cubicBezTo>
                    <a:pt x="60" y="45"/>
                    <a:pt x="60" y="45"/>
                    <a:pt x="59" y="45"/>
                  </a:cubicBezTo>
                  <a:cubicBezTo>
                    <a:pt x="58" y="45"/>
                    <a:pt x="57" y="46"/>
                    <a:pt x="57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4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9"/>
                    <a:pt x="54" y="60"/>
                  </a:cubicBezTo>
                  <a:cubicBezTo>
                    <a:pt x="54" y="60"/>
                    <a:pt x="54" y="61"/>
                    <a:pt x="53" y="62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1" y="63"/>
                    <a:pt x="50" y="63"/>
                  </a:cubicBezTo>
                  <a:cubicBezTo>
                    <a:pt x="49" y="63"/>
                    <a:pt x="49" y="64"/>
                    <a:pt x="48" y="64"/>
                  </a:cubicBezTo>
                  <a:cubicBezTo>
                    <a:pt x="46" y="64"/>
                    <a:pt x="47" y="65"/>
                    <a:pt x="47" y="66"/>
                  </a:cubicBezTo>
                  <a:cubicBezTo>
                    <a:pt x="47" y="66"/>
                    <a:pt x="47" y="66"/>
                    <a:pt x="47" y="67"/>
                  </a:cubicBezTo>
                  <a:cubicBezTo>
                    <a:pt x="46" y="67"/>
                    <a:pt x="44" y="67"/>
                    <a:pt x="44" y="66"/>
                  </a:cubicBezTo>
                  <a:cubicBezTo>
                    <a:pt x="43" y="66"/>
                    <a:pt x="43" y="66"/>
                    <a:pt x="42" y="66"/>
                  </a:cubicBezTo>
                  <a:cubicBezTo>
                    <a:pt x="42" y="67"/>
                    <a:pt x="41" y="65"/>
                    <a:pt x="41" y="65"/>
                  </a:cubicBezTo>
                  <a:cubicBezTo>
                    <a:pt x="41" y="65"/>
                    <a:pt x="40" y="64"/>
                    <a:pt x="40" y="64"/>
                  </a:cubicBezTo>
                  <a:cubicBezTo>
                    <a:pt x="40" y="63"/>
                    <a:pt x="38" y="64"/>
                    <a:pt x="38" y="64"/>
                  </a:cubicBezTo>
                  <a:cubicBezTo>
                    <a:pt x="37" y="63"/>
                    <a:pt x="35" y="63"/>
                    <a:pt x="35" y="63"/>
                  </a:cubicBezTo>
                  <a:cubicBezTo>
                    <a:pt x="34" y="63"/>
                    <a:pt x="35" y="64"/>
                    <a:pt x="35" y="64"/>
                  </a:cubicBezTo>
                  <a:cubicBezTo>
                    <a:pt x="35" y="64"/>
                    <a:pt x="34" y="64"/>
                    <a:pt x="33" y="64"/>
                  </a:cubicBezTo>
                  <a:cubicBezTo>
                    <a:pt x="32" y="64"/>
                    <a:pt x="32" y="65"/>
                    <a:pt x="32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29" y="67"/>
                    <a:pt x="28" y="67"/>
                  </a:cubicBezTo>
                  <a:cubicBezTo>
                    <a:pt x="27" y="67"/>
                    <a:pt x="26" y="66"/>
                    <a:pt x="25" y="66"/>
                  </a:cubicBezTo>
                  <a:cubicBezTo>
                    <a:pt x="24" y="66"/>
                    <a:pt x="23" y="67"/>
                    <a:pt x="23" y="67"/>
                  </a:cubicBezTo>
                  <a:cubicBezTo>
                    <a:pt x="23" y="67"/>
                    <a:pt x="21" y="68"/>
                    <a:pt x="21" y="68"/>
                  </a:cubicBezTo>
                  <a:cubicBezTo>
                    <a:pt x="21" y="68"/>
                    <a:pt x="20" y="69"/>
                    <a:pt x="19" y="69"/>
                  </a:cubicBezTo>
                  <a:cubicBezTo>
                    <a:pt x="18" y="69"/>
                    <a:pt x="18" y="68"/>
                    <a:pt x="18" y="68"/>
                  </a:cubicBezTo>
                  <a:cubicBezTo>
                    <a:pt x="18" y="68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11" y="79"/>
                    <a:pt x="9" y="81"/>
                    <a:pt x="18" y="85"/>
                  </a:cubicBezTo>
                  <a:cubicBezTo>
                    <a:pt x="19" y="85"/>
                    <a:pt x="21" y="90"/>
                    <a:pt x="21" y="90"/>
                  </a:cubicBezTo>
                  <a:cubicBezTo>
                    <a:pt x="21" y="91"/>
                    <a:pt x="19" y="99"/>
                    <a:pt x="18" y="100"/>
                  </a:cubicBezTo>
                  <a:cubicBezTo>
                    <a:pt x="16" y="101"/>
                    <a:pt x="14" y="105"/>
                    <a:pt x="14" y="105"/>
                  </a:cubicBezTo>
                  <a:cubicBezTo>
                    <a:pt x="14" y="105"/>
                    <a:pt x="10" y="109"/>
                    <a:pt x="9" y="109"/>
                  </a:cubicBezTo>
                  <a:cubicBezTo>
                    <a:pt x="8" y="109"/>
                    <a:pt x="5" y="110"/>
                    <a:pt x="4" y="110"/>
                  </a:cubicBezTo>
                  <a:cubicBezTo>
                    <a:pt x="4" y="110"/>
                    <a:pt x="0" y="110"/>
                    <a:pt x="1" y="111"/>
                  </a:cubicBezTo>
                  <a:cubicBezTo>
                    <a:pt x="1" y="111"/>
                    <a:pt x="1" y="113"/>
                    <a:pt x="1" y="113"/>
                  </a:cubicBezTo>
                  <a:cubicBezTo>
                    <a:pt x="2" y="114"/>
                    <a:pt x="5" y="118"/>
                    <a:pt x="5" y="118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6" y="145"/>
                    <a:pt x="8" y="142"/>
                    <a:pt x="9" y="149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7" y="157"/>
                    <a:pt x="17" y="157"/>
                    <a:pt x="17" y="157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0" y="180"/>
                  </a:cubicBezTo>
                  <a:cubicBezTo>
                    <a:pt x="30" y="180"/>
                    <a:pt x="31" y="181"/>
                    <a:pt x="34" y="182"/>
                  </a:cubicBezTo>
                  <a:cubicBezTo>
                    <a:pt x="36" y="182"/>
                    <a:pt x="36" y="184"/>
                    <a:pt x="39" y="183"/>
                  </a:cubicBezTo>
                  <a:cubicBezTo>
                    <a:pt x="42" y="182"/>
                    <a:pt x="46" y="181"/>
                    <a:pt x="47" y="180"/>
                  </a:cubicBezTo>
                  <a:cubicBezTo>
                    <a:pt x="48" y="178"/>
                    <a:pt x="50" y="177"/>
                    <a:pt x="51" y="176"/>
                  </a:cubicBezTo>
                  <a:cubicBezTo>
                    <a:pt x="52" y="174"/>
                    <a:pt x="58" y="167"/>
                    <a:pt x="59" y="167"/>
                  </a:cubicBezTo>
                  <a:cubicBezTo>
                    <a:pt x="59" y="167"/>
                    <a:pt x="65" y="159"/>
                    <a:pt x="66" y="158"/>
                  </a:cubicBezTo>
                  <a:cubicBezTo>
                    <a:pt x="67" y="157"/>
                    <a:pt x="75" y="151"/>
                    <a:pt x="75" y="151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6" y="147"/>
                    <a:pt x="91" y="152"/>
                    <a:pt x="92" y="153"/>
                  </a:cubicBezTo>
                  <a:cubicBezTo>
                    <a:pt x="93" y="153"/>
                    <a:pt x="104" y="158"/>
                    <a:pt x="104" y="158"/>
                  </a:cubicBezTo>
                  <a:cubicBezTo>
                    <a:pt x="104" y="158"/>
                    <a:pt x="111" y="161"/>
                    <a:pt x="112" y="162"/>
                  </a:cubicBezTo>
                  <a:cubicBezTo>
                    <a:pt x="112" y="163"/>
                    <a:pt x="118" y="168"/>
                    <a:pt x="118" y="168"/>
                  </a:cubicBezTo>
                  <a:cubicBezTo>
                    <a:pt x="122" y="170"/>
                    <a:pt x="122" y="170"/>
                    <a:pt x="122" y="170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29" y="169"/>
                    <a:pt x="129" y="169"/>
                    <a:pt x="129" y="169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9" y="179"/>
                    <a:pt x="141" y="187"/>
                    <a:pt x="141" y="190"/>
                  </a:cubicBezTo>
                  <a:cubicBezTo>
                    <a:pt x="141" y="193"/>
                    <a:pt x="142" y="198"/>
                    <a:pt x="142" y="198"/>
                  </a:cubicBezTo>
                  <a:cubicBezTo>
                    <a:pt x="151" y="202"/>
                    <a:pt x="151" y="202"/>
                    <a:pt x="151" y="202"/>
                  </a:cubicBezTo>
                  <a:cubicBezTo>
                    <a:pt x="151" y="202"/>
                    <a:pt x="151" y="211"/>
                    <a:pt x="151" y="212"/>
                  </a:cubicBezTo>
                  <a:cubicBezTo>
                    <a:pt x="151" y="214"/>
                    <a:pt x="152" y="217"/>
                    <a:pt x="152" y="220"/>
                  </a:cubicBezTo>
                  <a:cubicBezTo>
                    <a:pt x="152" y="223"/>
                    <a:pt x="152" y="226"/>
                    <a:pt x="152" y="226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61" y="232"/>
                    <a:pt x="161" y="232"/>
                    <a:pt x="161" y="232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72" y="246"/>
                    <a:pt x="172" y="246"/>
                    <a:pt x="172" y="246"/>
                  </a:cubicBezTo>
                  <a:cubicBezTo>
                    <a:pt x="177" y="251"/>
                    <a:pt x="177" y="251"/>
                    <a:pt x="177" y="251"/>
                  </a:cubicBezTo>
                  <a:cubicBezTo>
                    <a:pt x="177" y="255"/>
                    <a:pt x="177" y="255"/>
                    <a:pt x="177" y="255"/>
                  </a:cubicBezTo>
                  <a:cubicBezTo>
                    <a:pt x="177" y="255"/>
                    <a:pt x="177" y="257"/>
                    <a:pt x="179" y="257"/>
                  </a:cubicBezTo>
                  <a:cubicBezTo>
                    <a:pt x="181" y="257"/>
                    <a:pt x="188" y="256"/>
                    <a:pt x="188" y="256"/>
                  </a:cubicBezTo>
                  <a:cubicBezTo>
                    <a:pt x="195" y="262"/>
                    <a:pt x="195" y="262"/>
                    <a:pt x="195" y="262"/>
                  </a:cubicBezTo>
                  <a:cubicBezTo>
                    <a:pt x="203" y="269"/>
                    <a:pt x="203" y="269"/>
                    <a:pt x="203" y="269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21" y="283"/>
                    <a:pt x="221" y="283"/>
                    <a:pt x="221" y="283"/>
                  </a:cubicBezTo>
                  <a:cubicBezTo>
                    <a:pt x="224" y="290"/>
                    <a:pt x="224" y="290"/>
                    <a:pt x="224" y="290"/>
                  </a:cubicBezTo>
                  <a:cubicBezTo>
                    <a:pt x="231" y="297"/>
                    <a:pt x="231" y="297"/>
                    <a:pt x="231" y="297"/>
                  </a:cubicBezTo>
                  <a:cubicBezTo>
                    <a:pt x="235" y="299"/>
                    <a:pt x="235" y="299"/>
                    <a:pt x="235" y="299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41" y="305"/>
                    <a:pt x="241" y="305"/>
                    <a:pt x="241" y="305"/>
                  </a:cubicBezTo>
                  <a:cubicBezTo>
                    <a:pt x="245" y="306"/>
                    <a:pt x="245" y="306"/>
                    <a:pt x="245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5" y="311"/>
                    <a:pt x="255" y="311"/>
                    <a:pt x="255" y="311"/>
                  </a:cubicBezTo>
                  <a:cubicBezTo>
                    <a:pt x="255" y="311"/>
                    <a:pt x="257" y="313"/>
                    <a:pt x="257" y="314"/>
                  </a:cubicBezTo>
                  <a:cubicBezTo>
                    <a:pt x="257" y="316"/>
                    <a:pt x="255" y="317"/>
                    <a:pt x="258" y="317"/>
                  </a:cubicBezTo>
                  <a:cubicBezTo>
                    <a:pt x="261" y="317"/>
                    <a:pt x="264" y="316"/>
                    <a:pt x="264" y="316"/>
                  </a:cubicBezTo>
                  <a:cubicBezTo>
                    <a:pt x="270" y="315"/>
                    <a:pt x="270" y="315"/>
                    <a:pt x="270" y="315"/>
                  </a:cubicBezTo>
                  <a:cubicBezTo>
                    <a:pt x="274" y="315"/>
                    <a:pt x="274" y="315"/>
                    <a:pt x="274" y="315"/>
                  </a:cubicBezTo>
                  <a:cubicBezTo>
                    <a:pt x="278" y="315"/>
                    <a:pt x="278" y="315"/>
                    <a:pt x="278" y="315"/>
                  </a:cubicBezTo>
                  <a:cubicBezTo>
                    <a:pt x="285" y="314"/>
                    <a:pt x="285" y="314"/>
                    <a:pt x="285" y="314"/>
                  </a:cubicBezTo>
                  <a:cubicBezTo>
                    <a:pt x="289" y="317"/>
                    <a:pt x="289" y="317"/>
                    <a:pt x="289" y="317"/>
                  </a:cubicBezTo>
                  <a:cubicBezTo>
                    <a:pt x="300" y="330"/>
                    <a:pt x="300" y="330"/>
                    <a:pt x="300" y="330"/>
                  </a:cubicBezTo>
                  <a:cubicBezTo>
                    <a:pt x="300" y="330"/>
                    <a:pt x="303" y="335"/>
                    <a:pt x="303" y="337"/>
                  </a:cubicBezTo>
                  <a:cubicBezTo>
                    <a:pt x="303" y="338"/>
                    <a:pt x="307" y="337"/>
                    <a:pt x="308" y="337"/>
                  </a:cubicBezTo>
                  <a:cubicBezTo>
                    <a:pt x="309" y="337"/>
                    <a:pt x="317" y="337"/>
                    <a:pt x="317" y="337"/>
                  </a:cubicBezTo>
                  <a:cubicBezTo>
                    <a:pt x="323" y="341"/>
                    <a:pt x="323" y="341"/>
                    <a:pt x="323" y="341"/>
                  </a:cubicBezTo>
                  <a:cubicBezTo>
                    <a:pt x="319" y="346"/>
                    <a:pt x="319" y="346"/>
                    <a:pt x="319" y="346"/>
                  </a:cubicBezTo>
                  <a:cubicBezTo>
                    <a:pt x="325" y="349"/>
                    <a:pt x="325" y="349"/>
                    <a:pt x="325" y="349"/>
                  </a:cubicBezTo>
                  <a:cubicBezTo>
                    <a:pt x="328" y="345"/>
                    <a:pt x="328" y="345"/>
                    <a:pt x="328" y="345"/>
                  </a:cubicBezTo>
                  <a:cubicBezTo>
                    <a:pt x="334" y="346"/>
                    <a:pt x="334" y="346"/>
                    <a:pt x="334" y="346"/>
                  </a:cubicBezTo>
                  <a:cubicBezTo>
                    <a:pt x="339" y="350"/>
                    <a:pt x="339" y="350"/>
                    <a:pt x="339" y="350"/>
                  </a:cubicBezTo>
                  <a:cubicBezTo>
                    <a:pt x="340" y="353"/>
                    <a:pt x="340" y="353"/>
                    <a:pt x="340" y="353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2" y="360"/>
                    <a:pt x="342" y="360"/>
                    <a:pt x="342" y="360"/>
                  </a:cubicBezTo>
                  <a:cubicBezTo>
                    <a:pt x="342" y="363"/>
                    <a:pt x="342" y="363"/>
                    <a:pt x="342" y="363"/>
                  </a:cubicBezTo>
                  <a:cubicBezTo>
                    <a:pt x="344" y="367"/>
                    <a:pt x="344" y="367"/>
                    <a:pt x="344" y="367"/>
                  </a:cubicBezTo>
                  <a:cubicBezTo>
                    <a:pt x="349" y="369"/>
                    <a:pt x="349" y="369"/>
                    <a:pt x="349" y="369"/>
                  </a:cubicBezTo>
                  <a:cubicBezTo>
                    <a:pt x="354" y="372"/>
                    <a:pt x="354" y="372"/>
                    <a:pt x="354" y="372"/>
                  </a:cubicBezTo>
                  <a:cubicBezTo>
                    <a:pt x="357" y="374"/>
                    <a:pt x="357" y="374"/>
                    <a:pt x="357" y="374"/>
                  </a:cubicBezTo>
                  <a:cubicBezTo>
                    <a:pt x="361" y="374"/>
                    <a:pt x="361" y="374"/>
                    <a:pt x="361" y="374"/>
                  </a:cubicBezTo>
                  <a:cubicBezTo>
                    <a:pt x="367" y="373"/>
                    <a:pt x="367" y="373"/>
                    <a:pt x="367" y="373"/>
                  </a:cubicBezTo>
                  <a:cubicBezTo>
                    <a:pt x="374" y="374"/>
                    <a:pt x="374" y="374"/>
                    <a:pt x="374" y="374"/>
                  </a:cubicBezTo>
                  <a:cubicBezTo>
                    <a:pt x="380" y="384"/>
                    <a:pt x="380" y="384"/>
                    <a:pt x="380" y="384"/>
                  </a:cubicBezTo>
                  <a:cubicBezTo>
                    <a:pt x="383" y="393"/>
                    <a:pt x="383" y="393"/>
                    <a:pt x="383" y="393"/>
                  </a:cubicBezTo>
                  <a:cubicBezTo>
                    <a:pt x="387" y="401"/>
                    <a:pt x="387" y="401"/>
                    <a:pt x="387" y="401"/>
                  </a:cubicBezTo>
                  <a:cubicBezTo>
                    <a:pt x="390" y="406"/>
                    <a:pt x="390" y="406"/>
                    <a:pt x="390" y="406"/>
                  </a:cubicBezTo>
                  <a:cubicBezTo>
                    <a:pt x="392" y="414"/>
                    <a:pt x="392" y="414"/>
                    <a:pt x="392" y="414"/>
                  </a:cubicBezTo>
                  <a:cubicBezTo>
                    <a:pt x="395" y="418"/>
                    <a:pt x="395" y="418"/>
                    <a:pt x="395" y="418"/>
                  </a:cubicBezTo>
                  <a:cubicBezTo>
                    <a:pt x="400" y="428"/>
                    <a:pt x="400" y="428"/>
                    <a:pt x="400" y="428"/>
                  </a:cubicBezTo>
                  <a:cubicBezTo>
                    <a:pt x="402" y="432"/>
                    <a:pt x="402" y="432"/>
                    <a:pt x="402" y="432"/>
                  </a:cubicBezTo>
                  <a:cubicBezTo>
                    <a:pt x="400" y="437"/>
                    <a:pt x="400" y="437"/>
                    <a:pt x="400" y="437"/>
                  </a:cubicBezTo>
                  <a:cubicBezTo>
                    <a:pt x="400" y="437"/>
                    <a:pt x="398" y="442"/>
                    <a:pt x="397" y="442"/>
                  </a:cubicBezTo>
                  <a:cubicBezTo>
                    <a:pt x="397" y="443"/>
                    <a:pt x="394" y="444"/>
                    <a:pt x="393" y="444"/>
                  </a:cubicBezTo>
                  <a:cubicBezTo>
                    <a:pt x="392" y="445"/>
                    <a:pt x="391" y="445"/>
                    <a:pt x="390" y="446"/>
                  </a:cubicBezTo>
                  <a:cubicBezTo>
                    <a:pt x="389" y="447"/>
                    <a:pt x="388" y="450"/>
                    <a:pt x="388" y="450"/>
                  </a:cubicBezTo>
                  <a:cubicBezTo>
                    <a:pt x="391" y="456"/>
                    <a:pt x="391" y="456"/>
                    <a:pt x="391" y="456"/>
                  </a:cubicBezTo>
                  <a:cubicBezTo>
                    <a:pt x="390" y="463"/>
                    <a:pt x="390" y="463"/>
                    <a:pt x="390" y="463"/>
                  </a:cubicBezTo>
                  <a:cubicBezTo>
                    <a:pt x="388" y="469"/>
                    <a:pt x="388" y="469"/>
                    <a:pt x="388" y="469"/>
                  </a:cubicBezTo>
                  <a:close/>
                  <a:moveTo>
                    <a:pt x="57" y="345"/>
                  </a:moveTo>
                  <a:cubicBezTo>
                    <a:pt x="57" y="345"/>
                    <a:pt x="57" y="345"/>
                    <a:pt x="57" y="345"/>
                  </a:cubicBezTo>
                  <a:cubicBezTo>
                    <a:pt x="60" y="335"/>
                    <a:pt x="60" y="335"/>
                    <a:pt x="60" y="335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62" y="342"/>
                    <a:pt x="62" y="342"/>
                    <a:pt x="62" y="342"/>
                  </a:cubicBezTo>
                  <a:cubicBezTo>
                    <a:pt x="62" y="342"/>
                    <a:pt x="70" y="345"/>
                    <a:pt x="71" y="345"/>
                  </a:cubicBezTo>
                  <a:cubicBezTo>
                    <a:pt x="72" y="345"/>
                    <a:pt x="73" y="343"/>
                    <a:pt x="75" y="342"/>
                  </a:cubicBezTo>
                  <a:cubicBezTo>
                    <a:pt x="76" y="341"/>
                    <a:pt x="83" y="341"/>
                    <a:pt x="83" y="341"/>
                  </a:cubicBezTo>
                  <a:cubicBezTo>
                    <a:pt x="83" y="341"/>
                    <a:pt x="84" y="338"/>
                    <a:pt x="85" y="336"/>
                  </a:cubicBezTo>
                  <a:cubicBezTo>
                    <a:pt x="86" y="334"/>
                    <a:pt x="91" y="329"/>
                    <a:pt x="92" y="328"/>
                  </a:cubicBezTo>
                  <a:cubicBezTo>
                    <a:pt x="93" y="328"/>
                    <a:pt x="95" y="326"/>
                    <a:pt x="96" y="326"/>
                  </a:cubicBezTo>
                  <a:cubicBezTo>
                    <a:pt x="97" y="325"/>
                    <a:pt x="102" y="323"/>
                    <a:pt x="102" y="323"/>
                  </a:cubicBezTo>
                  <a:cubicBezTo>
                    <a:pt x="115" y="328"/>
                    <a:pt x="115" y="328"/>
                    <a:pt x="115" y="328"/>
                  </a:cubicBezTo>
                  <a:cubicBezTo>
                    <a:pt x="117" y="336"/>
                    <a:pt x="117" y="336"/>
                    <a:pt x="117" y="336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26" y="355"/>
                    <a:pt x="126" y="355"/>
                    <a:pt x="126" y="355"/>
                  </a:cubicBezTo>
                  <a:cubicBezTo>
                    <a:pt x="126" y="355"/>
                    <a:pt x="129" y="358"/>
                    <a:pt x="128" y="361"/>
                  </a:cubicBezTo>
                  <a:cubicBezTo>
                    <a:pt x="127" y="365"/>
                    <a:pt x="121" y="375"/>
                    <a:pt x="121" y="375"/>
                  </a:cubicBezTo>
                  <a:cubicBezTo>
                    <a:pt x="121" y="381"/>
                    <a:pt x="121" y="381"/>
                    <a:pt x="121" y="381"/>
                  </a:cubicBezTo>
                  <a:cubicBezTo>
                    <a:pt x="125" y="389"/>
                    <a:pt x="125" y="389"/>
                    <a:pt x="125" y="389"/>
                  </a:cubicBezTo>
                  <a:cubicBezTo>
                    <a:pt x="119" y="404"/>
                    <a:pt x="119" y="404"/>
                    <a:pt x="119" y="404"/>
                  </a:cubicBezTo>
                  <a:cubicBezTo>
                    <a:pt x="122" y="415"/>
                    <a:pt x="122" y="415"/>
                    <a:pt x="122" y="415"/>
                  </a:cubicBezTo>
                  <a:cubicBezTo>
                    <a:pt x="120" y="430"/>
                    <a:pt x="120" y="430"/>
                    <a:pt x="120" y="430"/>
                  </a:cubicBezTo>
                  <a:cubicBezTo>
                    <a:pt x="119" y="438"/>
                    <a:pt x="119" y="438"/>
                    <a:pt x="119" y="438"/>
                  </a:cubicBezTo>
                  <a:cubicBezTo>
                    <a:pt x="119" y="438"/>
                    <a:pt x="115" y="442"/>
                    <a:pt x="113" y="441"/>
                  </a:cubicBezTo>
                  <a:cubicBezTo>
                    <a:pt x="111" y="440"/>
                    <a:pt x="101" y="433"/>
                    <a:pt x="101" y="433"/>
                  </a:cubicBezTo>
                  <a:cubicBezTo>
                    <a:pt x="97" y="432"/>
                    <a:pt x="97" y="432"/>
                    <a:pt x="97" y="432"/>
                  </a:cubicBezTo>
                  <a:cubicBezTo>
                    <a:pt x="94" y="439"/>
                    <a:pt x="94" y="439"/>
                    <a:pt x="94" y="439"/>
                  </a:cubicBezTo>
                  <a:cubicBezTo>
                    <a:pt x="95" y="444"/>
                    <a:pt x="95" y="444"/>
                    <a:pt x="95" y="444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85" y="453"/>
                    <a:pt x="85" y="453"/>
                    <a:pt x="85" y="453"/>
                  </a:cubicBezTo>
                  <a:cubicBezTo>
                    <a:pt x="79" y="451"/>
                    <a:pt x="79" y="451"/>
                    <a:pt x="79" y="451"/>
                  </a:cubicBezTo>
                  <a:cubicBezTo>
                    <a:pt x="73" y="443"/>
                    <a:pt x="73" y="443"/>
                    <a:pt x="73" y="443"/>
                  </a:cubicBezTo>
                  <a:cubicBezTo>
                    <a:pt x="73" y="443"/>
                    <a:pt x="73" y="445"/>
                    <a:pt x="71" y="446"/>
                  </a:cubicBezTo>
                  <a:cubicBezTo>
                    <a:pt x="69" y="446"/>
                    <a:pt x="66" y="445"/>
                    <a:pt x="66" y="445"/>
                  </a:cubicBezTo>
                  <a:cubicBezTo>
                    <a:pt x="68" y="439"/>
                    <a:pt x="68" y="439"/>
                    <a:pt x="68" y="439"/>
                  </a:cubicBezTo>
                  <a:cubicBezTo>
                    <a:pt x="66" y="432"/>
                    <a:pt x="66" y="432"/>
                    <a:pt x="66" y="432"/>
                  </a:cubicBezTo>
                  <a:cubicBezTo>
                    <a:pt x="68" y="425"/>
                    <a:pt x="68" y="425"/>
                    <a:pt x="68" y="425"/>
                  </a:cubicBezTo>
                  <a:cubicBezTo>
                    <a:pt x="68" y="415"/>
                    <a:pt x="68" y="415"/>
                    <a:pt x="68" y="415"/>
                  </a:cubicBezTo>
                  <a:cubicBezTo>
                    <a:pt x="70" y="411"/>
                    <a:pt x="70" y="411"/>
                    <a:pt x="70" y="411"/>
                  </a:cubicBezTo>
                  <a:cubicBezTo>
                    <a:pt x="71" y="406"/>
                    <a:pt x="71" y="406"/>
                    <a:pt x="71" y="406"/>
                  </a:cubicBezTo>
                  <a:cubicBezTo>
                    <a:pt x="74" y="400"/>
                    <a:pt x="74" y="400"/>
                    <a:pt x="74" y="400"/>
                  </a:cubicBezTo>
                  <a:cubicBezTo>
                    <a:pt x="73" y="395"/>
                    <a:pt x="73" y="395"/>
                    <a:pt x="73" y="395"/>
                  </a:cubicBezTo>
                  <a:cubicBezTo>
                    <a:pt x="71" y="396"/>
                    <a:pt x="71" y="396"/>
                    <a:pt x="71" y="396"/>
                  </a:cubicBezTo>
                  <a:cubicBezTo>
                    <a:pt x="65" y="390"/>
                    <a:pt x="65" y="390"/>
                    <a:pt x="65" y="390"/>
                  </a:cubicBezTo>
                  <a:cubicBezTo>
                    <a:pt x="65" y="390"/>
                    <a:pt x="67" y="388"/>
                    <a:pt x="69" y="386"/>
                  </a:cubicBezTo>
                  <a:cubicBezTo>
                    <a:pt x="71" y="384"/>
                    <a:pt x="71" y="383"/>
                    <a:pt x="71" y="381"/>
                  </a:cubicBezTo>
                  <a:cubicBezTo>
                    <a:pt x="71" y="379"/>
                    <a:pt x="70" y="374"/>
                    <a:pt x="69" y="374"/>
                  </a:cubicBezTo>
                  <a:cubicBezTo>
                    <a:pt x="68" y="373"/>
                    <a:pt x="66" y="371"/>
                    <a:pt x="66" y="371"/>
                  </a:cubicBezTo>
                  <a:cubicBezTo>
                    <a:pt x="66" y="365"/>
                    <a:pt x="66" y="365"/>
                    <a:pt x="66" y="365"/>
                  </a:cubicBezTo>
                  <a:cubicBezTo>
                    <a:pt x="66" y="365"/>
                    <a:pt x="65" y="362"/>
                    <a:pt x="64" y="362"/>
                  </a:cubicBezTo>
                  <a:cubicBezTo>
                    <a:pt x="62" y="361"/>
                    <a:pt x="57" y="358"/>
                    <a:pt x="57" y="358"/>
                  </a:cubicBezTo>
                  <a:cubicBezTo>
                    <a:pt x="58" y="351"/>
                    <a:pt x="58" y="351"/>
                    <a:pt x="58" y="351"/>
                  </a:cubicBezTo>
                  <a:cubicBezTo>
                    <a:pt x="56" y="349"/>
                    <a:pt x="56" y="349"/>
                    <a:pt x="56" y="349"/>
                  </a:cubicBezTo>
                  <a:lnTo>
                    <a:pt x="57" y="345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9539005" y="2371281"/>
              <a:ext cx="675929" cy="472764"/>
            </a:xfrm>
            <a:custGeom>
              <a:avLst/>
              <a:gdLst>
                <a:gd name="T0" fmla="*/ 59 w 369"/>
                <a:gd name="T1" fmla="*/ 73 h 266"/>
                <a:gd name="T2" fmla="*/ 59 w 369"/>
                <a:gd name="T3" fmla="*/ 83 h 266"/>
                <a:gd name="T4" fmla="*/ 59 w 369"/>
                <a:gd name="T5" fmla="*/ 83 h 266"/>
                <a:gd name="T6" fmla="*/ 58 w 369"/>
                <a:gd name="T7" fmla="*/ 84 h 266"/>
                <a:gd name="T8" fmla="*/ 58 w 369"/>
                <a:gd name="T9" fmla="*/ 84 h 266"/>
                <a:gd name="T10" fmla="*/ 56 w 369"/>
                <a:gd name="T11" fmla="*/ 84 h 266"/>
                <a:gd name="T12" fmla="*/ 56 w 369"/>
                <a:gd name="T13" fmla="*/ 85 h 266"/>
                <a:gd name="T14" fmla="*/ 56 w 369"/>
                <a:gd name="T15" fmla="*/ 85 h 266"/>
                <a:gd name="T16" fmla="*/ 56 w 369"/>
                <a:gd name="T17" fmla="*/ 85 h 266"/>
                <a:gd name="T18" fmla="*/ 51 w 369"/>
                <a:gd name="T19" fmla="*/ 97 h 266"/>
                <a:gd name="T20" fmla="*/ 50 w 369"/>
                <a:gd name="T21" fmla="*/ 106 h 266"/>
                <a:gd name="T22" fmla="*/ 50 w 369"/>
                <a:gd name="T23" fmla="*/ 106 h 266"/>
                <a:gd name="T24" fmla="*/ 50 w 369"/>
                <a:gd name="T25" fmla="*/ 106 h 266"/>
                <a:gd name="T26" fmla="*/ 50 w 369"/>
                <a:gd name="T27" fmla="*/ 107 h 266"/>
                <a:gd name="T28" fmla="*/ 50 w 369"/>
                <a:gd name="T29" fmla="*/ 107 h 266"/>
                <a:gd name="T30" fmla="*/ 50 w 369"/>
                <a:gd name="T31" fmla="*/ 107 h 266"/>
                <a:gd name="T32" fmla="*/ 50 w 369"/>
                <a:gd name="T33" fmla="*/ 108 h 266"/>
                <a:gd name="T34" fmla="*/ 49 w 369"/>
                <a:gd name="T35" fmla="*/ 109 h 266"/>
                <a:gd name="T36" fmla="*/ 42 w 369"/>
                <a:gd name="T37" fmla="*/ 131 h 266"/>
                <a:gd name="T38" fmla="*/ 26 w 369"/>
                <a:gd name="T39" fmla="*/ 154 h 266"/>
                <a:gd name="T40" fmla="*/ 6 w 369"/>
                <a:gd name="T41" fmla="*/ 161 h 266"/>
                <a:gd name="T42" fmla="*/ 2 w 369"/>
                <a:gd name="T43" fmla="*/ 161 h 266"/>
                <a:gd name="T44" fmla="*/ 1 w 369"/>
                <a:gd name="T45" fmla="*/ 161 h 266"/>
                <a:gd name="T46" fmla="*/ 0 w 369"/>
                <a:gd name="T47" fmla="*/ 161 h 266"/>
                <a:gd name="T48" fmla="*/ 0 w 369"/>
                <a:gd name="T49" fmla="*/ 161 h 266"/>
                <a:gd name="T50" fmla="*/ 14 w 369"/>
                <a:gd name="T51" fmla="*/ 169 h 266"/>
                <a:gd name="T52" fmla="*/ 28 w 369"/>
                <a:gd name="T53" fmla="*/ 190 h 266"/>
                <a:gd name="T54" fmla="*/ 52 w 369"/>
                <a:gd name="T55" fmla="*/ 201 h 266"/>
                <a:gd name="T56" fmla="*/ 64 w 369"/>
                <a:gd name="T57" fmla="*/ 216 h 266"/>
                <a:gd name="T58" fmla="*/ 69 w 369"/>
                <a:gd name="T59" fmla="*/ 229 h 266"/>
                <a:gd name="T60" fmla="*/ 90 w 369"/>
                <a:gd name="T61" fmla="*/ 232 h 266"/>
                <a:gd name="T62" fmla="*/ 113 w 369"/>
                <a:gd name="T63" fmla="*/ 227 h 266"/>
                <a:gd name="T64" fmla="*/ 107 w 369"/>
                <a:gd name="T65" fmla="*/ 240 h 266"/>
                <a:gd name="T66" fmla="*/ 128 w 369"/>
                <a:gd name="T67" fmla="*/ 250 h 266"/>
                <a:gd name="T68" fmla="*/ 241 w 369"/>
                <a:gd name="T69" fmla="*/ 249 h 266"/>
                <a:gd name="T70" fmla="*/ 346 w 369"/>
                <a:gd name="T71" fmla="*/ 215 h 266"/>
                <a:gd name="T72" fmla="*/ 361 w 369"/>
                <a:gd name="T73" fmla="*/ 123 h 266"/>
                <a:gd name="T74" fmla="*/ 350 w 369"/>
                <a:gd name="T75" fmla="*/ 120 h 266"/>
                <a:gd name="T76" fmla="*/ 302 w 369"/>
                <a:gd name="T77" fmla="*/ 127 h 266"/>
                <a:gd name="T78" fmla="*/ 300 w 369"/>
                <a:gd name="T79" fmla="*/ 118 h 266"/>
                <a:gd name="T80" fmla="*/ 293 w 369"/>
                <a:gd name="T81" fmla="*/ 101 h 266"/>
                <a:gd name="T82" fmla="*/ 293 w 369"/>
                <a:gd name="T83" fmla="*/ 88 h 266"/>
                <a:gd name="T84" fmla="*/ 290 w 369"/>
                <a:gd name="T85" fmla="*/ 74 h 266"/>
                <a:gd name="T86" fmla="*/ 280 w 369"/>
                <a:gd name="T87" fmla="*/ 57 h 266"/>
                <a:gd name="T88" fmla="*/ 264 w 369"/>
                <a:gd name="T89" fmla="*/ 44 h 266"/>
                <a:gd name="T90" fmla="*/ 251 w 369"/>
                <a:gd name="T91" fmla="*/ 33 h 266"/>
                <a:gd name="T92" fmla="*/ 242 w 369"/>
                <a:gd name="T93" fmla="*/ 26 h 266"/>
                <a:gd name="T94" fmla="*/ 237 w 369"/>
                <a:gd name="T95" fmla="*/ 17 h 266"/>
                <a:gd name="T96" fmla="*/ 232 w 369"/>
                <a:gd name="T97" fmla="*/ 11 h 266"/>
                <a:gd name="T98" fmla="*/ 224 w 369"/>
                <a:gd name="T99" fmla="*/ 5 h 266"/>
                <a:gd name="T100" fmla="*/ 217 w 369"/>
                <a:gd name="T101" fmla="*/ 1 h 266"/>
                <a:gd name="T102" fmla="*/ 199 w 369"/>
                <a:gd name="T103" fmla="*/ 7 h 266"/>
                <a:gd name="T104" fmla="*/ 150 w 369"/>
                <a:gd name="T105" fmla="*/ 40 h 266"/>
                <a:gd name="T106" fmla="*/ 110 w 369"/>
                <a:gd name="T107" fmla="*/ 38 h 266"/>
                <a:gd name="T108" fmla="*/ 85 w 369"/>
                <a:gd name="T109" fmla="*/ 50 h 266"/>
                <a:gd name="T110" fmla="*/ 81 w 369"/>
                <a:gd name="T111" fmla="*/ 54 h 266"/>
                <a:gd name="T112" fmla="*/ 81 w 369"/>
                <a:gd name="T113" fmla="*/ 54 h 266"/>
                <a:gd name="T114" fmla="*/ 77 w 369"/>
                <a:gd name="T115" fmla="*/ 56 h 266"/>
                <a:gd name="T116" fmla="*/ 77 w 369"/>
                <a:gd name="T117" fmla="*/ 5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9" h="266">
                  <a:moveTo>
                    <a:pt x="69" y="61"/>
                  </a:moveTo>
                  <a:cubicBezTo>
                    <a:pt x="69" y="61"/>
                    <a:pt x="69" y="61"/>
                    <a:pt x="69" y="61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8"/>
                    <a:pt x="59" y="82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7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9"/>
                    <a:pt x="50" y="109"/>
                    <a:pt x="49" y="109"/>
                  </a:cubicBezTo>
                  <a:cubicBezTo>
                    <a:pt x="47" y="110"/>
                    <a:pt x="46" y="112"/>
                    <a:pt x="46" y="112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45" y="121"/>
                    <a:pt x="45" y="121"/>
                    <a:pt x="45" y="121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40" y="140"/>
                    <a:pt x="40" y="140"/>
                    <a:pt x="40" y="140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37" y="148"/>
                    <a:pt x="37" y="148"/>
                    <a:pt x="37" y="148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6" y="154"/>
                    <a:pt x="26" y="154"/>
                    <a:pt x="26" y="154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3" y="157"/>
                    <a:pt x="21" y="159"/>
                  </a:cubicBezTo>
                  <a:cubicBezTo>
                    <a:pt x="19" y="160"/>
                    <a:pt x="15" y="161"/>
                    <a:pt x="15" y="161"/>
                  </a:cubicBezTo>
                  <a:cubicBezTo>
                    <a:pt x="13" y="161"/>
                    <a:pt x="13" y="161"/>
                    <a:pt x="13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5" y="160"/>
                    <a:pt x="4" y="161"/>
                  </a:cubicBezTo>
                  <a:cubicBezTo>
                    <a:pt x="4" y="161"/>
                    <a:pt x="3" y="161"/>
                    <a:pt x="3" y="161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1" y="162"/>
                    <a:pt x="2" y="162"/>
                  </a:cubicBezTo>
                  <a:cubicBezTo>
                    <a:pt x="4" y="163"/>
                    <a:pt x="5" y="166"/>
                    <a:pt x="6" y="166"/>
                  </a:cubicBezTo>
                  <a:cubicBezTo>
                    <a:pt x="8" y="167"/>
                    <a:pt x="10" y="167"/>
                    <a:pt x="11" y="167"/>
                  </a:cubicBezTo>
                  <a:cubicBezTo>
                    <a:pt x="12" y="168"/>
                    <a:pt x="14" y="169"/>
                    <a:pt x="14" y="169"/>
                  </a:cubicBezTo>
                  <a:cubicBezTo>
                    <a:pt x="14" y="169"/>
                    <a:pt x="19" y="174"/>
                    <a:pt x="20" y="174"/>
                  </a:cubicBezTo>
                  <a:cubicBezTo>
                    <a:pt x="21" y="174"/>
                    <a:pt x="21" y="174"/>
                    <a:pt x="22" y="176"/>
                  </a:cubicBezTo>
                  <a:cubicBezTo>
                    <a:pt x="23" y="177"/>
                    <a:pt x="26" y="176"/>
                    <a:pt x="26" y="176"/>
                  </a:cubicBezTo>
                  <a:cubicBezTo>
                    <a:pt x="26" y="176"/>
                    <a:pt x="27" y="179"/>
                    <a:pt x="26" y="180"/>
                  </a:cubicBezTo>
                  <a:cubicBezTo>
                    <a:pt x="26" y="181"/>
                    <a:pt x="26" y="184"/>
                    <a:pt x="26" y="184"/>
                  </a:cubicBezTo>
                  <a:cubicBezTo>
                    <a:pt x="26" y="184"/>
                    <a:pt x="26" y="185"/>
                    <a:pt x="26" y="186"/>
                  </a:cubicBezTo>
                  <a:cubicBezTo>
                    <a:pt x="27" y="188"/>
                    <a:pt x="28" y="188"/>
                    <a:pt x="28" y="190"/>
                  </a:cubicBezTo>
                  <a:cubicBezTo>
                    <a:pt x="29" y="191"/>
                    <a:pt x="28" y="191"/>
                    <a:pt x="29" y="192"/>
                  </a:cubicBezTo>
                  <a:cubicBezTo>
                    <a:pt x="30" y="193"/>
                    <a:pt x="31" y="195"/>
                    <a:pt x="32" y="195"/>
                  </a:cubicBezTo>
                  <a:cubicBezTo>
                    <a:pt x="33" y="195"/>
                    <a:pt x="34" y="195"/>
                    <a:pt x="37" y="196"/>
                  </a:cubicBezTo>
                  <a:cubicBezTo>
                    <a:pt x="40" y="198"/>
                    <a:pt x="41" y="198"/>
                    <a:pt x="42" y="199"/>
                  </a:cubicBezTo>
                  <a:cubicBezTo>
                    <a:pt x="44" y="200"/>
                    <a:pt x="43" y="199"/>
                    <a:pt x="46" y="200"/>
                  </a:cubicBezTo>
                  <a:cubicBezTo>
                    <a:pt x="50" y="201"/>
                    <a:pt x="49" y="200"/>
                    <a:pt x="50" y="201"/>
                  </a:cubicBezTo>
                  <a:cubicBezTo>
                    <a:pt x="51" y="201"/>
                    <a:pt x="50" y="200"/>
                    <a:pt x="52" y="201"/>
                  </a:cubicBezTo>
                  <a:cubicBezTo>
                    <a:pt x="55" y="201"/>
                    <a:pt x="57" y="202"/>
                    <a:pt x="57" y="202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1"/>
                    <a:pt x="53" y="211"/>
                    <a:pt x="55" y="212"/>
                  </a:cubicBezTo>
                  <a:cubicBezTo>
                    <a:pt x="57" y="213"/>
                    <a:pt x="61" y="214"/>
                    <a:pt x="61" y="214"/>
                  </a:cubicBezTo>
                  <a:cubicBezTo>
                    <a:pt x="64" y="216"/>
                    <a:pt x="64" y="216"/>
                    <a:pt x="64" y="216"/>
                  </a:cubicBezTo>
                  <a:cubicBezTo>
                    <a:pt x="64" y="216"/>
                    <a:pt x="62" y="219"/>
                    <a:pt x="61" y="220"/>
                  </a:cubicBezTo>
                  <a:cubicBezTo>
                    <a:pt x="60" y="220"/>
                    <a:pt x="57" y="220"/>
                    <a:pt x="57" y="220"/>
                  </a:cubicBezTo>
                  <a:cubicBezTo>
                    <a:pt x="57" y="220"/>
                    <a:pt x="56" y="223"/>
                    <a:pt x="58" y="223"/>
                  </a:cubicBezTo>
                  <a:cubicBezTo>
                    <a:pt x="59" y="224"/>
                    <a:pt x="61" y="224"/>
                    <a:pt x="62" y="224"/>
                  </a:cubicBezTo>
                  <a:cubicBezTo>
                    <a:pt x="63" y="224"/>
                    <a:pt x="65" y="225"/>
                    <a:pt x="65" y="225"/>
                  </a:cubicBezTo>
                  <a:cubicBezTo>
                    <a:pt x="65" y="225"/>
                    <a:pt x="66" y="225"/>
                    <a:pt x="67" y="226"/>
                  </a:cubicBezTo>
                  <a:cubicBezTo>
                    <a:pt x="67" y="228"/>
                    <a:pt x="68" y="229"/>
                    <a:pt x="69" y="229"/>
                  </a:cubicBezTo>
                  <a:cubicBezTo>
                    <a:pt x="70" y="229"/>
                    <a:pt x="72" y="229"/>
                    <a:pt x="73" y="229"/>
                  </a:cubicBezTo>
                  <a:cubicBezTo>
                    <a:pt x="74" y="229"/>
                    <a:pt x="74" y="228"/>
                    <a:pt x="75" y="228"/>
                  </a:cubicBezTo>
                  <a:cubicBezTo>
                    <a:pt x="76" y="229"/>
                    <a:pt x="82" y="228"/>
                    <a:pt x="82" y="228"/>
                  </a:cubicBezTo>
                  <a:cubicBezTo>
                    <a:pt x="82" y="228"/>
                    <a:pt x="82" y="228"/>
                    <a:pt x="83" y="230"/>
                  </a:cubicBezTo>
                  <a:cubicBezTo>
                    <a:pt x="85" y="233"/>
                    <a:pt x="88" y="234"/>
                    <a:pt x="88" y="234"/>
                  </a:cubicBezTo>
                  <a:cubicBezTo>
                    <a:pt x="88" y="234"/>
                    <a:pt x="89" y="235"/>
                    <a:pt x="89" y="234"/>
                  </a:cubicBezTo>
                  <a:cubicBezTo>
                    <a:pt x="89" y="233"/>
                    <a:pt x="90" y="232"/>
                    <a:pt x="90" y="232"/>
                  </a:cubicBezTo>
                  <a:cubicBezTo>
                    <a:pt x="90" y="232"/>
                    <a:pt x="92" y="229"/>
                    <a:pt x="92" y="228"/>
                  </a:cubicBezTo>
                  <a:cubicBezTo>
                    <a:pt x="93" y="227"/>
                    <a:pt x="94" y="224"/>
                    <a:pt x="95" y="224"/>
                  </a:cubicBezTo>
                  <a:cubicBezTo>
                    <a:pt x="96" y="223"/>
                    <a:pt x="99" y="221"/>
                    <a:pt x="99" y="221"/>
                  </a:cubicBezTo>
                  <a:cubicBezTo>
                    <a:pt x="99" y="221"/>
                    <a:pt x="99" y="220"/>
                    <a:pt x="101" y="221"/>
                  </a:cubicBezTo>
                  <a:cubicBezTo>
                    <a:pt x="102" y="223"/>
                    <a:pt x="105" y="225"/>
                    <a:pt x="105" y="225"/>
                  </a:cubicBezTo>
                  <a:cubicBezTo>
                    <a:pt x="110" y="225"/>
                    <a:pt x="110" y="225"/>
                    <a:pt x="110" y="225"/>
                  </a:cubicBezTo>
                  <a:cubicBezTo>
                    <a:pt x="110" y="225"/>
                    <a:pt x="113" y="226"/>
                    <a:pt x="113" y="227"/>
                  </a:cubicBezTo>
                  <a:cubicBezTo>
                    <a:pt x="113" y="228"/>
                    <a:pt x="112" y="228"/>
                    <a:pt x="110" y="229"/>
                  </a:cubicBezTo>
                  <a:cubicBezTo>
                    <a:pt x="109" y="229"/>
                    <a:pt x="106" y="226"/>
                    <a:pt x="106" y="227"/>
                  </a:cubicBezTo>
                  <a:cubicBezTo>
                    <a:pt x="105" y="228"/>
                    <a:pt x="105" y="230"/>
                    <a:pt x="105" y="230"/>
                  </a:cubicBezTo>
                  <a:cubicBezTo>
                    <a:pt x="101" y="232"/>
                    <a:pt x="101" y="232"/>
                    <a:pt x="101" y="232"/>
                  </a:cubicBezTo>
                  <a:cubicBezTo>
                    <a:pt x="102" y="234"/>
                    <a:pt x="102" y="234"/>
                    <a:pt x="102" y="234"/>
                  </a:cubicBezTo>
                  <a:cubicBezTo>
                    <a:pt x="102" y="234"/>
                    <a:pt x="107" y="236"/>
                    <a:pt x="107" y="237"/>
                  </a:cubicBezTo>
                  <a:cubicBezTo>
                    <a:pt x="107" y="238"/>
                    <a:pt x="107" y="240"/>
                    <a:pt x="107" y="240"/>
                  </a:cubicBezTo>
                  <a:cubicBezTo>
                    <a:pt x="110" y="241"/>
                    <a:pt x="110" y="241"/>
                    <a:pt x="110" y="241"/>
                  </a:cubicBezTo>
                  <a:cubicBezTo>
                    <a:pt x="112" y="240"/>
                    <a:pt x="112" y="240"/>
                    <a:pt x="112" y="240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9" y="246"/>
                    <a:pt x="125" y="250"/>
                    <a:pt x="128" y="250"/>
                  </a:cubicBezTo>
                  <a:cubicBezTo>
                    <a:pt x="134" y="251"/>
                    <a:pt x="121" y="258"/>
                    <a:pt x="123" y="258"/>
                  </a:cubicBezTo>
                  <a:cubicBezTo>
                    <a:pt x="125" y="257"/>
                    <a:pt x="123" y="263"/>
                    <a:pt x="126" y="264"/>
                  </a:cubicBezTo>
                  <a:cubicBezTo>
                    <a:pt x="131" y="265"/>
                    <a:pt x="135" y="261"/>
                    <a:pt x="141" y="261"/>
                  </a:cubicBezTo>
                  <a:cubicBezTo>
                    <a:pt x="146" y="260"/>
                    <a:pt x="152" y="263"/>
                    <a:pt x="154" y="261"/>
                  </a:cubicBezTo>
                  <a:cubicBezTo>
                    <a:pt x="158" y="256"/>
                    <a:pt x="174" y="266"/>
                    <a:pt x="182" y="261"/>
                  </a:cubicBezTo>
                  <a:cubicBezTo>
                    <a:pt x="187" y="257"/>
                    <a:pt x="207" y="255"/>
                    <a:pt x="214" y="255"/>
                  </a:cubicBezTo>
                  <a:cubicBezTo>
                    <a:pt x="232" y="254"/>
                    <a:pt x="233" y="254"/>
                    <a:pt x="241" y="249"/>
                  </a:cubicBezTo>
                  <a:cubicBezTo>
                    <a:pt x="241" y="249"/>
                    <a:pt x="246" y="238"/>
                    <a:pt x="249" y="233"/>
                  </a:cubicBezTo>
                  <a:cubicBezTo>
                    <a:pt x="251" y="229"/>
                    <a:pt x="257" y="227"/>
                    <a:pt x="263" y="223"/>
                  </a:cubicBezTo>
                  <a:cubicBezTo>
                    <a:pt x="268" y="219"/>
                    <a:pt x="281" y="215"/>
                    <a:pt x="284" y="214"/>
                  </a:cubicBezTo>
                  <a:cubicBezTo>
                    <a:pt x="287" y="214"/>
                    <a:pt x="308" y="215"/>
                    <a:pt x="308" y="215"/>
                  </a:cubicBezTo>
                  <a:cubicBezTo>
                    <a:pt x="319" y="212"/>
                    <a:pt x="319" y="212"/>
                    <a:pt x="319" y="212"/>
                  </a:cubicBezTo>
                  <a:cubicBezTo>
                    <a:pt x="319" y="212"/>
                    <a:pt x="321" y="220"/>
                    <a:pt x="324" y="221"/>
                  </a:cubicBezTo>
                  <a:cubicBezTo>
                    <a:pt x="337" y="223"/>
                    <a:pt x="345" y="222"/>
                    <a:pt x="346" y="215"/>
                  </a:cubicBezTo>
                  <a:cubicBezTo>
                    <a:pt x="347" y="210"/>
                    <a:pt x="342" y="201"/>
                    <a:pt x="341" y="194"/>
                  </a:cubicBezTo>
                  <a:cubicBezTo>
                    <a:pt x="340" y="186"/>
                    <a:pt x="344" y="178"/>
                    <a:pt x="344" y="171"/>
                  </a:cubicBezTo>
                  <a:cubicBezTo>
                    <a:pt x="344" y="170"/>
                    <a:pt x="342" y="168"/>
                    <a:pt x="348" y="160"/>
                  </a:cubicBezTo>
                  <a:cubicBezTo>
                    <a:pt x="353" y="152"/>
                    <a:pt x="367" y="156"/>
                    <a:pt x="369" y="151"/>
                  </a:cubicBezTo>
                  <a:cubicBezTo>
                    <a:pt x="363" y="123"/>
                    <a:pt x="363" y="123"/>
                    <a:pt x="363" y="123"/>
                  </a:cubicBezTo>
                  <a:cubicBezTo>
                    <a:pt x="362" y="123"/>
                    <a:pt x="362" y="123"/>
                    <a:pt x="362" y="123"/>
                  </a:cubicBezTo>
                  <a:cubicBezTo>
                    <a:pt x="361" y="123"/>
                    <a:pt x="361" y="123"/>
                    <a:pt x="361" y="123"/>
                  </a:cubicBezTo>
                  <a:cubicBezTo>
                    <a:pt x="359" y="122"/>
                    <a:pt x="359" y="122"/>
                    <a:pt x="359" y="122"/>
                  </a:cubicBezTo>
                  <a:cubicBezTo>
                    <a:pt x="357" y="122"/>
                    <a:pt x="357" y="122"/>
                    <a:pt x="357" y="122"/>
                  </a:cubicBezTo>
                  <a:cubicBezTo>
                    <a:pt x="355" y="121"/>
                    <a:pt x="355" y="121"/>
                    <a:pt x="355" y="121"/>
                  </a:cubicBezTo>
                  <a:cubicBezTo>
                    <a:pt x="353" y="120"/>
                    <a:pt x="353" y="120"/>
                    <a:pt x="353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0" y="120"/>
                    <a:pt x="350" y="120"/>
                    <a:pt x="350" y="120"/>
                  </a:cubicBezTo>
                  <a:cubicBezTo>
                    <a:pt x="343" y="119"/>
                    <a:pt x="334" y="135"/>
                    <a:pt x="334" y="135"/>
                  </a:cubicBezTo>
                  <a:cubicBezTo>
                    <a:pt x="330" y="142"/>
                    <a:pt x="330" y="142"/>
                    <a:pt x="330" y="142"/>
                  </a:cubicBezTo>
                  <a:cubicBezTo>
                    <a:pt x="320" y="140"/>
                    <a:pt x="310" y="139"/>
                    <a:pt x="303" y="131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2" y="127"/>
                    <a:pt x="302" y="127"/>
                    <a:pt x="302" y="127"/>
                  </a:cubicBezTo>
                  <a:cubicBezTo>
                    <a:pt x="302" y="127"/>
                    <a:pt x="301" y="127"/>
                    <a:pt x="301" y="127"/>
                  </a:cubicBezTo>
                  <a:cubicBezTo>
                    <a:pt x="300" y="127"/>
                    <a:pt x="299" y="126"/>
                    <a:pt x="299" y="126"/>
                  </a:cubicBezTo>
                  <a:cubicBezTo>
                    <a:pt x="300" y="124"/>
                    <a:pt x="300" y="124"/>
                    <a:pt x="300" y="124"/>
                  </a:cubicBezTo>
                  <a:cubicBezTo>
                    <a:pt x="300" y="124"/>
                    <a:pt x="301" y="123"/>
                    <a:pt x="301" y="123"/>
                  </a:cubicBezTo>
                  <a:cubicBezTo>
                    <a:pt x="302" y="123"/>
                    <a:pt x="301" y="123"/>
                    <a:pt x="301" y="122"/>
                  </a:cubicBezTo>
                  <a:cubicBezTo>
                    <a:pt x="301" y="122"/>
                    <a:pt x="301" y="120"/>
                    <a:pt x="301" y="119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0" y="118"/>
                    <a:pt x="299" y="116"/>
                    <a:pt x="298" y="115"/>
                  </a:cubicBezTo>
                  <a:cubicBezTo>
                    <a:pt x="297" y="115"/>
                    <a:pt x="298" y="114"/>
                    <a:pt x="298" y="114"/>
                  </a:cubicBezTo>
                  <a:cubicBezTo>
                    <a:pt x="297" y="113"/>
                    <a:pt x="298" y="113"/>
                    <a:pt x="298" y="112"/>
                  </a:cubicBezTo>
                  <a:cubicBezTo>
                    <a:pt x="298" y="112"/>
                    <a:pt x="297" y="110"/>
                    <a:pt x="297" y="110"/>
                  </a:cubicBezTo>
                  <a:cubicBezTo>
                    <a:pt x="297" y="110"/>
                    <a:pt x="295" y="107"/>
                    <a:pt x="294" y="105"/>
                  </a:cubicBezTo>
                  <a:cubicBezTo>
                    <a:pt x="294" y="104"/>
                    <a:pt x="294" y="103"/>
                    <a:pt x="294" y="103"/>
                  </a:cubicBezTo>
                  <a:cubicBezTo>
                    <a:pt x="295" y="102"/>
                    <a:pt x="293" y="101"/>
                    <a:pt x="293" y="101"/>
                  </a:cubicBezTo>
                  <a:cubicBezTo>
                    <a:pt x="293" y="101"/>
                    <a:pt x="293" y="99"/>
                    <a:pt x="293" y="99"/>
                  </a:cubicBezTo>
                  <a:cubicBezTo>
                    <a:pt x="293" y="99"/>
                    <a:pt x="293" y="97"/>
                    <a:pt x="293" y="97"/>
                  </a:cubicBezTo>
                  <a:cubicBezTo>
                    <a:pt x="294" y="96"/>
                    <a:pt x="293" y="95"/>
                    <a:pt x="293" y="94"/>
                  </a:cubicBezTo>
                  <a:cubicBezTo>
                    <a:pt x="293" y="94"/>
                    <a:pt x="291" y="93"/>
                    <a:pt x="291" y="93"/>
                  </a:cubicBezTo>
                  <a:cubicBezTo>
                    <a:pt x="292" y="91"/>
                    <a:pt x="292" y="91"/>
                    <a:pt x="292" y="91"/>
                  </a:cubicBezTo>
                  <a:cubicBezTo>
                    <a:pt x="292" y="90"/>
                    <a:pt x="292" y="90"/>
                    <a:pt x="292" y="90"/>
                  </a:cubicBezTo>
                  <a:cubicBezTo>
                    <a:pt x="292" y="90"/>
                    <a:pt x="293" y="88"/>
                    <a:pt x="293" y="88"/>
                  </a:cubicBezTo>
                  <a:cubicBezTo>
                    <a:pt x="294" y="87"/>
                    <a:pt x="293" y="86"/>
                    <a:pt x="292" y="86"/>
                  </a:cubicBezTo>
                  <a:cubicBezTo>
                    <a:pt x="291" y="86"/>
                    <a:pt x="292" y="85"/>
                    <a:pt x="292" y="85"/>
                  </a:cubicBezTo>
                  <a:cubicBezTo>
                    <a:pt x="293" y="83"/>
                    <a:pt x="293" y="83"/>
                    <a:pt x="293" y="83"/>
                  </a:cubicBezTo>
                  <a:cubicBezTo>
                    <a:pt x="292" y="80"/>
                    <a:pt x="292" y="80"/>
                    <a:pt x="292" y="80"/>
                  </a:cubicBezTo>
                  <a:cubicBezTo>
                    <a:pt x="292" y="79"/>
                    <a:pt x="292" y="79"/>
                    <a:pt x="292" y="79"/>
                  </a:cubicBezTo>
                  <a:cubicBezTo>
                    <a:pt x="292" y="79"/>
                    <a:pt x="291" y="77"/>
                    <a:pt x="291" y="77"/>
                  </a:cubicBezTo>
                  <a:cubicBezTo>
                    <a:pt x="291" y="76"/>
                    <a:pt x="290" y="74"/>
                    <a:pt x="290" y="74"/>
                  </a:cubicBezTo>
                  <a:cubicBezTo>
                    <a:pt x="290" y="74"/>
                    <a:pt x="290" y="73"/>
                    <a:pt x="290" y="73"/>
                  </a:cubicBezTo>
                  <a:cubicBezTo>
                    <a:pt x="290" y="72"/>
                    <a:pt x="290" y="72"/>
                    <a:pt x="290" y="72"/>
                  </a:cubicBezTo>
                  <a:cubicBezTo>
                    <a:pt x="290" y="71"/>
                    <a:pt x="289" y="70"/>
                    <a:pt x="288" y="69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5" y="65"/>
                    <a:pt x="284" y="64"/>
                  </a:cubicBezTo>
                  <a:cubicBezTo>
                    <a:pt x="284" y="62"/>
                    <a:pt x="284" y="62"/>
                    <a:pt x="283" y="61"/>
                  </a:cubicBezTo>
                  <a:cubicBezTo>
                    <a:pt x="283" y="59"/>
                    <a:pt x="281" y="57"/>
                    <a:pt x="280" y="57"/>
                  </a:cubicBezTo>
                  <a:cubicBezTo>
                    <a:pt x="280" y="57"/>
                    <a:pt x="279" y="54"/>
                    <a:pt x="279" y="53"/>
                  </a:cubicBezTo>
                  <a:cubicBezTo>
                    <a:pt x="278" y="53"/>
                    <a:pt x="276" y="52"/>
                    <a:pt x="276" y="52"/>
                  </a:cubicBezTo>
                  <a:cubicBezTo>
                    <a:pt x="275" y="52"/>
                    <a:pt x="273" y="51"/>
                    <a:pt x="273" y="51"/>
                  </a:cubicBezTo>
                  <a:cubicBezTo>
                    <a:pt x="270" y="50"/>
                    <a:pt x="270" y="50"/>
                    <a:pt x="270" y="50"/>
                  </a:cubicBezTo>
                  <a:cubicBezTo>
                    <a:pt x="267" y="47"/>
                    <a:pt x="267" y="47"/>
                    <a:pt x="267" y="47"/>
                  </a:cubicBezTo>
                  <a:cubicBezTo>
                    <a:pt x="267" y="47"/>
                    <a:pt x="266" y="47"/>
                    <a:pt x="265" y="46"/>
                  </a:cubicBezTo>
                  <a:cubicBezTo>
                    <a:pt x="265" y="46"/>
                    <a:pt x="264" y="44"/>
                    <a:pt x="264" y="44"/>
                  </a:cubicBezTo>
                  <a:cubicBezTo>
                    <a:pt x="263" y="42"/>
                    <a:pt x="263" y="42"/>
                    <a:pt x="263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6" y="38"/>
                    <a:pt x="256" y="38"/>
                  </a:cubicBezTo>
                  <a:cubicBezTo>
                    <a:pt x="256" y="37"/>
                    <a:pt x="255" y="37"/>
                    <a:pt x="255" y="36"/>
                  </a:cubicBezTo>
                  <a:cubicBezTo>
                    <a:pt x="255" y="35"/>
                    <a:pt x="254" y="35"/>
                    <a:pt x="254" y="34"/>
                  </a:cubicBezTo>
                  <a:cubicBezTo>
                    <a:pt x="254" y="33"/>
                    <a:pt x="253" y="33"/>
                    <a:pt x="253" y="33"/>
                  </a:cubicBezTo>
                  <a:cubicBezTo>
                    <a:pt x="252" y="33"/>
                    <a:pt x="251" y="33"/>
                    <a:pt x="251" y="33"/>
                  </a:cubicBezTo>
                  <a:cubicBezTo>
                    <a:pt x="251" y="33"/>
                    <a:pt x="250" y="32"/>
                    <a:pt x="250" y="32"/>
                  </a:cubicBezTo>
                  <a:cubicBezTo>
                    <a:pt x="250" y="32"/>
                    <a:pt x="248" y="30"/>
                    <a:pt x="247" y="30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9"/>
                    <a:pt x="247" y="29"/>
                    <a:pt x="246" y="29"/>
                  </a:cubicBezTo>
                  <a:cubicBezTo>
                    <a:pt x="245" y="29"/>
                    <a:pt x="245" y="29"/>
                    <a:pt x="245" y="28"/>
                  </a:cubicBezTo>
                  <a:cubicBezTo>
                    <a:pt x="244" y="28"/>
                    <a:pt x="244" y="26"/>
                    <a:pt x="243" y="26"/>
                  </a:cubicBezTo>
                  <a:cubicBezTo>
                    <a:pt x="243" y="26"/>
                    <a:pt x="243" y="26"/>
                    <a:pt x="242" y="26"/>
                  </a:cubicBezTo>
                  <a:cubicBezTo>
                    <a:pt x="241" y="26"/>
                    <a:pt x="240" y="24"/>
                    <a:pt x="240" y="24"/>
                  </a:cubicBezTo>
                  <a:cubicBezTo>
                    <a:pt x="239" y="24"/>
                    <a:pt x="240" y="23"/>
                    <a:pt x="240" y="22"/>
                  </a:cubicBezTo>
                  <a:cubicBezTo>
                    <a:pt x="240" y="21"/>
                    <a:pt x="239" y="21"/>
                    <a:pt x="239" y="21"/>
                  </a:cubicBezTo>
                  <a:cubicBezTo>
                    <a:pt x="239" y="21"/>
                    <a:pt x="239" y="21"/>
                    <a:pt x="239" y="21"/>
                  </a:cubicBezTo>
                  <a:cubicBezTo>
                    <a:pt x="239" y="21"/>
                    <a:pt x="238" y="21"/>
                    <a:pt x="238" y="20"/>
                  </a:cubicBezTo>
                  <a:cubicBezTo>
                    <a:pt x="238" y="20"/>
                    <a:pt x="237" y="19"/>
                    <a:pt x="237" y="18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237" y="17"/>
                    <a:pt x="236" y="16"/>
                    <a:pt x="236" y="16"/>
                  </a:cubicBezTo>
                  <a:cubicBezTo>
                    <a:pt x="235" y="15"/>
                    <a:pt x="235" y="15"/>
                    <a:pt x="235" y="15"/>
                  </a:cubicBezTo>
                  <a:cubicBezTo>
                    <a:pt x="235" y="14"/>
                    <a:pt x="235" y="14"/>
                    <a:pt x="235" y="14"/>
                  </a:cubicBezTo>
                  <a:cubicBezTo>
                    <a:pt x="234" y="14"/>
                    <a:pt x="234" y="14"/>
                    <a:pt x="234" y="14"/>
                  </a:cubicBezTo>
                  <a:cubicBezTo>
                    <a:pt x="233" y="14"/>
                    <a:pt x="233" y="13"/>
                    <a:pt x="233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2" y="11"/>
                    <a:pt x="232" y="11"/>
                    <a:pt x="232" y="11"/>
                  </a:cubicBezTo>
                  <a:cubicBezTo>
                    <a:pt x="231" y="10"/>
                    <a:pt x="231" y="10"/>
                    <a:pt x="231" y="10"/>
                  </a:cubicBezTo>
                  <a:cubicBezTo>
                    <a:pt x="230" y="9"/>
                    <a:pt x="230" y="9"/>
                    <a:pt x="230" y="9"/>
                  </a:cubicBezTo>
                  <a:cubicBezTo>
                    <a:pt x="230" y="9"/>
                    <a:pt x="229" y="8"/>
                    <a:pt x="229" y="8"/>
                  </a:cubicBezTo>
                  <a:cubicBezTo>
                    <a:pt x="228" y="7"/>
                    <a:pt x="227" y="6"/>
                    <a:pt x="227" y="6"/>
                  </a:cubicBezTo>
                  <a:cubicBezTo>
                    <a:pt x="227" y="6"/>
                    <a:pt x="227" y="5"/>
                    <a:pt x="227" y="5"/>
                  </a:cubicBezTo>
                  <a:cubicBezTo>
                    <a:pt x="227" y="5"/>
                    <a:pt x="226" y="5"/>
                    <a:pt x="226" y="5"/>
                  </a:cubicBezTo>
                  <a:cubicBezTo>
                    <a:pt x="224" y="5"/>
                    <a:pt x="224" y="5"/>
                    <a:pt x="224" y="5"/>
                  </a:cubicBezTo>
                  <a:cubicBezTo>
                    <a:pt x="224" y="3"/>
                    <a:pt x="224" y="3"/>
                    <a:pt x="224" y="3"/>
                  </a:cubicBezTo>
                  <a:cubicBezTo>
                    <a:pt x="224" y="3"/>
                    <a:pt x="224" y="3"/>
                    <a:pt x="223" y="3"/>
                  </a:cubicBezTo>
                  <a:cubicBezTo>
                    <a:pt x="222" y="3"/>
                    <a:pt x="222" y="2"/>
                    <a:pt x="222" y="2"/>
                  </a:cubicBezTo>
                  <a:cubicBezTo>
                    <a:pt x="222" y="1"/>
                    <a:pt x="222" y="1"/>
                    <a:pt x="222" y="1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7" y="1"/>
                    <a:pt x="217" y="1"/>
                  </a:cubicBezTo>
                  <a:cubicBezTo>
                    <a:pt x="217" y="0"/>
                    <a:pt x="216" y="0"/>
                    <a:pt x="216" y="0"/>
                  </a:cubicBezTo>
                  <a:cubicBezTo>
                    <a:pt x="215" y="1"/>
                    <a:pt x="215" y="1"/>
                    <a:pt x="215" y="1"/>
                  </a:cubicBezTo>
                  <a:cubicBezTo>
                    <a:pt x="213" y="1"/>
                    <a:pt x="213" y="1"/>
                    <a:pt x="213" y="1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08" y="1"/>
                    <a:pt x="207" y="1"/>
                    <a:pt x="207" y="1"/>
                  </a:cubicBezTo>
                  <a:cubicBezTo>
                    <a:pt x="204" y="2"/>
                    <a:pt x="199" y="5"/>
                    <a:pt x="199" y="7"/>
                  </a:cubicBezTo>
                  <a:cubicBezTo>
                    <a:pt x="198" y="9"/>
                    <a:pt x="199" y="14"/>
                    <a:pt x="197" y="15"/>
                  </a:cubicBezTo>
                  <a:cubicBezTo>
                    <a:pt x="194" y="15"/>
                    <a:pt x="191" y="20"/>
                    <a:pt x="190" y="20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1" y="25"/>
                    <a:pt x="174" y="28"/>
                    <a:pt x="170" y="28"/>
                  </a:cubicBezTo>
                  <a:cubicBezTo>
                    <a:pt x="166" y="29"/>
                    <a:pt x="163" y="32"/>
                    <a:pt x="163" y="32"/>
                  </a:cubicBezTo>
                  <a:cubicBezTo>
                    <a:pt x="158" y="39"/>
                    <a:pt x="158" y="39"/>
                    <a:pt x="158" y="39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2" y="37"/>
                    <a:pt x="142" y="37"/>
                    <a:pt x="142" y="37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27" y="36"/>
                    <a:pt x="127" y="36"/>
                    <a:pt x="127" y="36"/>
                  </a:cubicBezTo>
                  <a:cubicBezTo>
                    <a:pt x="121" y="39"/>
                    <a:pt x="121" y="39"/>
                    <a:pt x="121" y="39"/>
                  </a:cubicBezTo>
                  <a:cubicBezTo>
                    <a:pt x="110" y="38"/>
                    <a:pt x="110" y="38"/>
                    <a:pt x="110" y="38"/>
                  </a:cubicBezTo>
                  <a:cubicBezTo>
                    <a:pt x="110" y="38"/>
                    <a:pt x="102" y="39"/>
                    <a:pt x="100" y="39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5" y="38"/>
                    <a:pt x="93" y="36"/>
                    <a:pt x="93" y="36"/>
                  </a:cubicBezTo>
                  <a:cubicBezTo>
                    <a:pt x="93" y="36"/>
                    <a:pt x="89" y="37"/>
                    <a:pt x="88" y="38"/>
                  </a:cubicBezTo>
                  <a:cubicBezTo>
                    <a:pt x="87" y="39"/>
                    <a:pt x="83" y="44"/>
                    <a:pt x="83" y="44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5"/>
                    <a:pt x="80" y="55"/>
                    <a:pt x="79" y="55"/>
                  </a:cubicBezTo>
                  <a:cubicBezTo>
                    <a:pt x="79" y="56"/>
                    <a:pt x="78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69" y="61"/>
                    <a:pt x="69" y="61"/>
                    <a:pt x="69" y="61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8" name="Freeform 90"/>
            <p:cNvSpPr>
              <a:spLocks/>
            </p:cNvSpPr>
            <p:nvPr/>
          </p:nvSpPr>
          <p:spPr bwMode="auto">
            <a:xfrm>
              <a:off x="9628245" y="1864259"/>
              <a:ext cx="1125665" cy="758821"/>
            </a:xfrm>
            <a:custGeom>
              <a:avLst/>
              <a:gdLst>
                <a:gd name="T0" fmla="*/ 166 w 614"/>
                <a:gd name="T1" fmla="*/ 283 h 427"/>
                <a:gd name="T2" fmla="*/ 173 w 614"/>
                <a:gd name="T3" fmla="*/ 277 h 427"/>
                <a:gd name="T4" fmla="*/ 185 w 614"/>
                <a:gd name="T5" fmla="*/ 270 h 427"/>
                <a:gd name="T6" fmla="*/ 195 w 614"/>
                <a:gd name="T7" fmla="*/ 267 h 427"/>
                <a:gd name="T8" fmla="*/ 207 w 614"/>
                <a:gd name="T9" fmla="*/ 270 h 427"/>
                <a:gd name="T10" fmla="*/ 208 w 614"/>
                <a:gd name="T11" fmla="*/ 270 h 427"/>
                <a:gd name="T12" fmla="*/ 208 w 614"/>
                <a:gd name="T13" fmla="*/ 270 h 427"/>
                <a:gd name="T14" fmla="*/ 209 w 614"/>
                <a:gd name="T15" fmla="*/ 270 h 427"/>
                <a:gd name="T16" fmla="*/ 210 w 614"/>
                <a:gd name="T17" fmla="*/ 270 h 427"/>
                <a:gd name="T18" fmla="*/ 210 w 614"/>
                <a:gd name="T19" fmla="*/ 270 h 427"/>
                <a:gd name="T20" fmla="*/ 211 w 614"/>
                <a:gd name="T21" fmla="*/ 270 h 427"/>
                <a:gd name="T22" fmla="*/ 213 w 614"/>
                <a:gd name="T23" fmla="*/ 273 h 427"/>
                <a:gd name="T24" fmla="*/ 223 w 614"/>
                <a:gd name="T25" fmla="*/ 273 h 427"/>
                <a:gd name="T26" fmla="*/ 227 w 614"/>
                <a:gd name="T27" fmla="*/ 278 h 427"/>
                <a:gd name="T28" fmla="*/ 249 w 614"/>
                <a:gd name="T29" fmla="*/ 280 h 427"/>
                <a:gd name="T30" fmla="*/ 259 w 614"/>
                <a:gd name="T31" fmla="*/ 288 h 427"/>
                <a:gd name="T32" fmla="*/ 268 w 614"/>
                <a:gd name="T33" fmla="*/ 305 h 427"/>
                <a:gd name="T34" fmla="*/ 280 w 614"/>
                <a:gd name="T35" fmla="*/ 312 h 427"/>
                <a:gd name="T36" fmla="*/ 287 w 614"/>
                <a:gd name="T37" fmla="*/ 326 h 427"/>
                <a:gd name="T38" fmla="*/ 302 w 614"/>
                <a:gd name="T39" fmla="*/ 337 h 427"/>
                <a:gd name="T40" fmla="*/ 305 w 614"/>
                <a:gd name="T41" fmla="*/ 349 h 427"/>
                <a:gd name="T42" fmla="*/ 292 w 614"/>
                <a:gd name="T43" fmla="*/ 353 h 427"/>
                <a:gd name="T44" fmla="*/ 281 w 614"/>
                <a:gd name="T45" fmla="*/ 356 h 427"/>
                <a:gd name="T46" fmla="*/ 271 w 614"/>
                <a:gd name="T47" fmla="*/ 366 h 427"/>
                <a:gd name="T48" fmla="*/ 270 w 614"/>
                <a:gd name="T49" fmla="*/ 387 h 427"/>
                <a:gd name="T50" fmla="*/ 268 w 614"/>
                <a:gd name="T51" fmla="*/ 405 h 427"/>
                <a:gd name="T52" fmla="*/ 255 w 614"/>
                <a:gd name="T53" fmla="*/ 414 h 427"/>
                <a:gd name="T54" fmla="*/ 314 w 614"/>
                <a:gd name="T55" fmla="*/ 376 h 427"/>
                <a:gd name="T56" fmla="*/ 377 w 614"/>
                <a:gd name="T57" fmla="*/ 333 h 427"/>
                <a:gd name="T58" fmla="*/ 407 w 614"/>
                <a:gd name="T59" fmla="*/ 375 h 427"/>
                <a:gd name="T60" fmla="*/ 478 w 614"/>
                <a:gd name="T61" fmla="*/ 393 h 427"/>
                <a:gd name="T62" fmla="*/ 548 w 614"/>
                <a:gd name="T63" fmla="*/ 335 h 427"/>
                <a:gd name="T64" fmla="*/ 481 w 614"/>
                <a:gd name="T65" fmla="*/ 326 h 427"/>
                <a:gd name="T66" fmla="*/ 450 w 614"/>
                <a:gd name="T67" fmla="*/ 310 h 427"/>
                <a:gd name="T68" fmla="*/ 518 w 614"/>
                <a:gd name="T69" fmla="*/ 261 h 427"/>
                <a:gd name="T70" fmla="*/ 572 w 614"/>
                <a:gd name="T71" fmla="*/ 207 h 427"/>
                <a:gd name="T72" fmla="*/ 606 w 614"/>
                <a:gd name="T73" fmla="*/ 147 h 427"/>
                <a:gd name="T74" fmla="*/ 586 w 614"/>
                <a:gd name="T75" fmla="*/ 102 h 427"/>
                <a:gd name="T76" fmla="*/ 567 w 614"/>
                <a:gd name="T77" fmla="*/ 72 h 427"/>
                <a:gd name="T78" fmla="*/ 512 w 614"/>
                <a:gd name="T79" fmla="*/ 67 h 427"/>
                <a:gd name="T80" fmla="*/ 472 w 614"/>
                <a:gd name="T81" fmla="*/ 70 h 427"/>
                <a:gd name="T82" fmla="*/ 436 w 614"/>
                <a:gd name="T83" fmla="*/ 77 h 427"/>
                <a:gd name="T84" fmla="*/ 386 w 614"/>
                <a:gd name="T85" fmla="*/ 51 h 427"/>
                <a:gd name="T86" fmla="*/ 361 w 614"/>
                <a:gd name="T87" fmla="*/ 26 h 427"/>
                <a:gd name="T88" fmla="*/ 307 w 614"/>
                <a:gd name="T89" fmla="*/ 17 h 427"/>
                <a:gd name="T90" fmla="*/ 258 w 614"/>
                <a:gd name="T91" fmla="*/ 44 h 427"/>
                <a:gd name="T92" fmla="*/ 243 w 614"/>
                <a:gd name="T93" fmla="*/ 94 h 427"/>
                <a:gd name="T94" fmla="*/ 202 w 614"/>
                <a:gd name="T95" fmla="*/ 96 h 427"/>
                <a:gd name="T96" fmla="*/ 166 w 614"/>
                <a:gd name="T97" fmla="*/ 97 h 427"/>
                <a:gd name="T98" fmla="*/ 118 w 614"/>
                <a:gd name="T99" fmla="*/ 102 h 427"/>
                <a:gd name="T100" fmla="*/ 44 w 614"/>
                <a:gd name="T101" fmla="*/ 111 h 427"/>
                <a:gd name="T102" fmla="*/ 30 w 614"/>
                <a:gd name="T103" fmla="*/ 130 h 427"/>
                <a:gd name="T104" fmla="*/ 27 w 614"/>
                <a:gd name="T105" fmla="*/ 152 h 427"/>
                <a:gd name="T106" fmla="*/ 46 w 614"/>
                <a:gd name="T107" fmla="*/ 182 h 427"/>
                <a:gd name="T108" fmla="*/ 33 w 614"/>
                <a:gd name="T109" fmla="*/ 207 h 427"/>
                <a:gd name="T110" fmla="*/ 14 w 614"/>
                <a:gd name="T111" fmla="*/ 261 h 427"/>
                <a:gd name="T112" fmla="*/ 15 w 614"/>
                <a:gd name="T113" fmla="*/ 273 h 427"/>
                <a:gd name="T114" fmla="*/ 6 w 614"/>
                <a:gd name="T115" fmla="*/ 282 h 427"/>
                <a:gd name="T116" fmla="*/ 1 w 614"/>
                <a:gd name="T117" fmla="*/ 297 h 427"/>
                <a:gd name="T118" fmla="*/ 0 w 614"/>
                <a:gd name="T119" fmla="*/ 311 h 427"/>
                <a:gd name="T120" fmla="*/ 22 w 614"/>
                <a:gd name="T121" fmla="*/ 321 h 427"/>
                <a:gd name="T122" fmla="*/ 61 w 614"/>
                <a:gd name="T123" fmla="*/ 323 h 427"/>
                <a:gd name="T124" fmla="*/ 114 w 614"/>
                <a:gd name="T125" fmla="*/ 31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4" h="427">
                  <a:moveTo>
                    <a:pt x="141" y="305"/>
                  </a:moveTo>
                  <a:cubicBezTo>
                    <a:pt x="142" y="305"/>
                    <a:pt x="145" y="300"/>
                    <a:pt x="148" y="300"/>
                  </a:cubicBezTo>
                  <a:cubicBezTo>
                    <a:pt x="150" y="299"/>
                    <a:pt x="149" y="294"/>
                    <a:pt x="150" y="292"/>
                  </a:cubicBezTo>
                  <a:cubicBezTo>
                    <a:pt x="151" y="290"/>
                    <a:pt x="156" y="286"/>
                    <a:pt x="159" y="285"/>
                  </a:cubicBezTo>
                  <a:cubicBezTo>
                    <a:pt x="160" y="285"/>
                    <a:pt x="160" y="285"/>
                    <a:pt x="160" y="285"/>
                  </a:cubicBezTo>
                  <a:cubicBezTo>
                    <a:pt x="160" y="283"/>
                    <a:pt x="160" y="283"/>
                    <a:pt x="160" y="283"/>
                  </a:cubicBezTo>
                  <a:cubicBezTo>
                    <a:pt x="160" y="283"/>
                    <a:pt x="163" y="282"/>
                    <a:pt x="163" y="281"/>
                  </a:cubicBezTo>
                  <a:cubicBezTo>
                    <a:pt x="164" y="281"/>
                    <a:pt x="164" y="282"/>
                    <a:pt x="164" y="282"/>
                  </a:cubicBezTo>
                  <a:cubicBezTo>
                    <a:pt x="164" y="282"/>
                    <a:pt x="165" y="283"/>
                    <a:pt x="166" y="283"/>
                  </a:cubicBezTo>
                  <a:cubicBezTo>
                    <a:pt x="166" y="283"/>
                    <a:pt x="167" y="282"/>
                    <a:pt x="167" y="282"/>
                  </a:cubicBezTo>
                  <a:cubicBezTo>
                    <a:pt x="167" y="281"/>
                    <a:pt x="167" y="280"/>
                    <a:pt x="167" y="280"/>
                  </a:cubicBezTo>
                  <a:cubicBezTo>
                    <a:pt x="166" y="279"/>
                    <a:pt x="166" y="278"/>
                    <a:pt x="166" y="278"/>
                  </a:cubicBezTo>
                  <a:cubicBezTo>
                    <a:pt x="166" y="278"/>
                    <a:pt x="166" y="278"/>
                    <a:pt x="166" y="278"/>
                  </a:cubicBezTo>
                  <a:cubicBezTo>
                    <a:pt x="166" y="278"/>
                    <a:pt x="167" y="278"/>
                    <a:pt x="167" y="278"/>
                  </a:cubicBezTo>
                  <a:cubicBezTo>
                    <a:pt x="167" y="278"/>
                    <a:pt x="168" y="277"/>
                    <a:pt x="168" y="277"/>
                  </a:cubicBezTo>
                  <a:cubicBezTo>
                    <a:pt x="170" y="278"/>
                    <a:pt x="170" y="278"/>
                    <a:pt x="170" y="278"/>
                  </a:cubicBezTo>
                  <a:cubicBezTo>
                    <a:pt x="170" y="278"/>
                    <a:pt x="171" y="278"/>
                    <a:pt x="171" y="278"/>
                  </a:cubicBezTo>
                  <a:cubicBezTo>
                    <a:pt x="172" y="279"/>
                    <a:pt x="173" y="277"/>
                    <a:pt x="173" y="277"/>
                  </a:cubicBezTo>
                  <a:cubicBezTo>
                    <a:pt x="174" y="276"/>
                    <a:pt x="174" y="276"/>
                    <a:pt x="174" y="276"/>
                  </a:cubicBezTo>
                  <a:cubicBezTo>
                    <a:pt x="174" y="276"/>
                    <a:pt x="174" y="276"/>
                    <a:pt x="174" y="275"/>
                  </a:cubicBezTo>
                  <a:cubicBezTo>
                    <a:pt x="174" y="275"/>
                    <a:pt x="175" y="275"/>
                    <a:pt x="176" y="275"/>
                  </a:cubicBezTo>
                  <a:cubicBezTo>
                    <a:pt x="176" y="275"/>
                    <a:pt x="178" y="275"/>
                    <a:pt x="179" y="275"/>
                  </a:cubicBezTo>
                  <a:cubicBezTo>
                    <a:pt x="180" y="275"/>
                    <a:pt x="180" y="275"/>
                    <a:pt x="180" y="275"/>
                  </a:cubicBezTo>
                  <a:cubicBezTo>
                    <a:pt x="182" y="274"/>
                    <a:pt x="182" y="274"/>
                    <a:pt x="182" y="274"/>
                  </a:cubicBezTo>
                  <a:cubicBezTo>
                    <a:pt x="182" y="274"/>
                    <a:pt x="183" y="273"/>
                    <a:pt x="183" y="273"/>
                  </a:cubicBezTo>
                  <a:cubicBezTo>
                    <a:pt x="183" y="272"/>
                    <a:pt x="183" y="271"/>
                    <a:pt x="183" y="271"/>
                  </a:cubicBezTo>
                  <a:cubicBezTo>
                    <a:pt x="183" y="270"/>
                    <a:pt x="185" y="270"/>
                    <a:pt x="185" y="270"/>
                  </a:cubicBezTo>
                  <a:cubicBezTo>
                    <a:pt x="185" y="270"/>
                    <a:pt x="185" y="270"/>
                    <a:pt x="185" y="270"/>
                  </a:cubicBezTo>
                  <a:cubicBezTo>
                    <a:pt x="186" y="270"/>
                    <a:pt x="186" y="271"/>
                    <a:pt x="186" y="271"/>
                  </a:cubicBezTo>
                  <a:cubicBezTo>
                    <a:pt x="186" y="271"/>
                    <a:pt x="187" y="270"/>
                    <a:pt x="187" y="270"/>
                  </a:cubicBezTo>
                  <a:cubicBezTo>
                    <a:pt x="187" y="269"/>
                    <a:pt x="188" y="269"/>
                    <a:pt x="188" y="269"/>
                  </a:cubicBezTo>
                  <a:cubicBezTo>
                    <a:pt x="188" y="269"/>
                    <a:pt x="190" y="268"/>
                    <a:pt x="190" y="267"/>
                  </a:cubicBezTo>
                  <a:cubicBezTo>
                    <a:pt x="191" y="266"/>
                    <a:pt x="191" y="267"/>
                    <a:pt x="191" y="265"/>
                  </a:cubicBezTo>
                  <a:cubicBezTo>
                    <a:pt x="191" y="264"/>
                    <a:pt x="192" y="265"/>
                    <a:pt x="192" y="266"/>
                  </a:cubicBezTo>
                  <a:cubicBezTo>
                    <a:pt x="192" y="266"/>
                    <a:pt x="192" y="266"/>
                    <a:pt x="193" y="267"/>
                  </a:cubicBezTo>
                  <a:cubicBezTo>
                    <a:pt x="193" y="267"/>
                    <a:pt x="193" y="267"/>
                    <a:pt x="195" y="267"/>
                  </a:cubicBezTo>
                  <a:cubicBezTo>
                    <a:pt x="196" y="268"/>
                    <a:pt x="196" y="266"/>
                    <a:pt x="198" y="266"/>
                  </a:cubicBezTo>
                  <a:cubicBezTo>
                    <a:pt x="200" y="266"/>
                    <a:pt x="199" y="266"/>
                    <a:pt x="200" y="267"/>
                  </a:cubicBezTo>
                  <a:cubicBezTo>
                    <a:pt x="201" y="267"/>
                    <a:pt x="201" y="267"/>
                    <a:pt x="202" y="267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03" y="268"/>
                    <a:pt x="204" y="268"/>
                    <a:pt x="205" y="269"/>
                  </a:cubicBezTo>
                  <a:cubicBezTo>
                    <a:pt x="205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2" y="271"/>
                    <a:pt x="212" y="271"/>
                    <a:pt x="212" y="271"/>
                  </a:cubicBezTo>
                  <a:cubicBezTo>
                    <a:pt x="212" y="271"/>
                    <a:pt x="212" y="273"/>
                    <a:pt x="213" y="273"/>
                  </a:cubicBezTo>
                  <a:cubicBezTo>
                    <a:pt x="213" y="274"/>
                    <a:pt x="213" y="274"/>
                    <a:pt x="214" y="274"/>
                  </a:cubicBezTo>
                  <a:cubicBezTo>
                    <a:pt x="214" y="274"/>
                    <a:pt x="215" y="272"/>
                    <a:pt x="215" y="271"/>
                  </a:cubicBezTo>
                  <a:cubicBezTo>
                    <a:pt x="215" y="271"/>
                    <a:pt x="216" y="272"/>
                    <a:pt x="216" y="272"/>
                  </a:cubicBezTo>
                  <a:cubicBezTo>
                    <a:pt x="216" y="272"/>
                    <a:pt x="216" y="274"/>
                    <a:pt x="217" y="274"/>
                  </a:cubicBezTo>
                  <a:cubicBezTo>
                    <a:pt x="217" y="273"/>
                    <a:pt x="218" y="273"/>
                    <a:pt x="218" y="273"/>
                  </a:cubicBezTo>
                  <a:cubicBezTo>
                    <a:pt x="219" y="273"/>
                    <a:pt x="218" y="272"/>
                    <a:pt x="218" y="272"/>
                  </a:cubicBezTo>
                  <a:cubicBezTo>
                    <a:pt x="218" y="272"/>
                    <a:pt x="219" y="271"/>
                    <a:pt x="219" y="271"/>
                  </a:cubicBezTo>
                  <a:cubicBezTo>
                    <a:pt x="220" y="271"/>
                    <a:pt x="222" y="271"/>
                    <a:pt x="222" y="271"/>
                  </a:cubicBezTo>
                  <a:cubicBezTo>
                    <a:pt x="223" y="271"/>
                    <a:pt x="223" y="273"/>
                    <a:pt x="223" y="273"/>
                  </a:cubicBezTo>
                  <a:cubicBezTo>
                    <a:pt x="223" y="273"/>
                    <a:pt x="222" y="275"/>
                    <a:pt x="222" y="275"/>
                  </a:cubicBezTo>
                  <a:cubicBezTo>
                    <a:pt x="222" y="275"/>
                    <a:pt x="221" y="276"/>
                    <a:pt x="221" y="277"/>
                  </a:cubicBezTo>
                  <a:cubicBezTo>
                    <a:pt x="221" y="277"/>
                    <a:pt x="221" y="277"/>
                    <a:pt x="222" y="276"/>
                  </a:cubicBezTo>
                  <a:cubicBezTo>
                    <a:pt x="224" y="276"/>
                    <a:pt x="223" y="275"/>
                    <a:pt x="223" y="275"/>
                  </a:cubicBezTo>
                  <a:cubicBezTo>
                    <a:pt x="224" y="273"/>
                    <a:pt x="224" y="273"/>
                    <a:pt x="224" y="273"/>
                  </a:cubicBezTo>
                  <a:cubicBezTo>
                    <a:pt x="224" y="273"/>
                    <a:pt x="226" y="274"/>
                    <a:pt x="226" y="275"/>
                  </a:cubicBezTo>
                  <a:cubicBezTo>
                    <a:pt x="226" y="275"/>
                    <a:pt x="226" y="276"/>
                    <a:pt x="226" y="276"/>
                  </a:cubicBezTo>
                  <a:cubicBezTo>
                    <a:pt x="226" y="277"/>
                    <a:pt x="227" y="277"/>
                    <a:pt x="227" y="278"/>
                  </a:cubicBezTo>
                  <a:cubicBezTo>
                    <a:pt x="228" y="279"/>
                    <a:pt x="227" y="278"/>
                    <a:pt x="227" y="278"/>
                  </a:cubicBezTo>
                  <a:cubicBezTo>
                    <a:pt x="227" y="277"/>
                    <a:pt x="228" y="275"/>
                    <a:pt x="228" y="275"/>
                  </a:cubicBezTo>
                  <a:cubicBezTo>
                    <a:pt x="229" y="273"/>
                    <a:pt x="229" y="273"/>
                    <a:pt x="229" y="273"/>
                  </a:cubicBezTo>
                  <a:cubicBezTo>
                    <a:pt x="229" y="273"/>
                    <a:pt x="233" y="273"/>
                    <a:pt x="237" y="273"/>
                  </a:cubicBezTo>
                  <a:cubicBezTo>
                    <a:pt x="241" y="273"/>
                    <a:pt x="238" y="272"/>
                    <a:pt x="238" y="272"/>
                  </a:cubicBezTo>
                  <a:cubicBezTo>
                    <a:pt x="240" y="272"/>
                    <a:pt x="240" y="272"/>
                    <a:pt x="240" y="272"/>
                  </a:cubicBezTo>
                  <a:cubicBezTo>
                    <a:pt x="241" y="276"/>
                    <a:pt x="241" y="276"/>
                    <a:pt x="241" y="276"/>
                  </a:cubicBezTo>
                  <a:cubicBezTo>
                    <a:pt x="241" y="276"/>
                    <a:pt x="243" y="278"/>
                    <a:pt x="244" y="278"/>
                  </a:cubicBezTo>
                  <a:cubicBezTo>
                    <a:pt x="245" y="279"/>
                    <a:pt x="245" y="279"/>
                    <a:pt x="247" y="280"/>
                  </a:cubicBezTo>
                  <a:cubicBezTo>
                    <a:pt x="250" y="280"/>
                    <a:pt x="249" y="280"/>
                    <a:pt x="249" y="280"/>
                  </a:cubicBezTo>
                  <a:cubicBezTo>
                    <a:pt x="250" y="280"/>
                    <a:pt x="250" y="278"/>
                    <a:pt x="251" y="277"/>
                  </a:cubicBezTo>
                  <a:cubicBezTo>
                    <a:pt x="251" y="276"/>
                    <a:pt x="252" y="276"/>
                    <a:pt x="252" y="276"/>
                  </a:cubicBezTo>
                  <a:cubicBezTo>
                    <a:pt x="252" y="276"/>
                    <a:pt x="254" y="278"/>
                    <a:pt x="254" y="278"/>
                  </a:cubicBezTo>
                  <a:cubicBezTo>
                    <a:pt x="255" y="279"/>
                    <a:pt x="255" y="280"/>
                    <a:pt x="255" y="280"/>
                  </a:cubicBezTo>
                  <a:cubicBezTo>
                    <a:pt x="258" y="281"/>
                    <a:pt x="258" y="281"/>
                    <a:pt x="258" y="281"/>
                  </a:cubicBezTo>
                  <a:cubicBezTo>
                    <a:pt x="258" y="282"/>
                    <a:pt x="258" y="282"/>
                    <a:pt x="258" y="282"/>
                  </a:cubicBezTo>
                  <a:cubicBezTo>
                    <a:pt x="258" y="285"/>
                    <a:pt x="258" y="285"/>
                    <a:pt x="258" y="285"/>
                  </a:cubicBezTo>
                  <a:cubicBezTo>
                    <a:pt x="260" y="286"/>
                    <a:pt x="260" y="286"/>
                    <a:pt x="260" y="286"/>
                  </a:cubicBezTo>
                  <a:cubicBezTo>
                    <a:pt x="259" y="288"/>
                    <a:pt x="259" y="288"/>
                    <a:pt x="259" y="288"/>
                  </a:cubicBezTo>
                  <a:cubicBezTo>
                    <a:pt x="259" y="288"/>
                    <a:pt x="260" y="290"/>
                    <a:pt x="260" y="291"/>
                  </a:cubicBezTo>
                  <a:cubicBezTo>
                    <a:pt x="260" y="291"/>
                    <a:pt x="261" y="293"/>
                    <a:pt x="261" y="293"/>
                  </a:cubicBezTo>
                  <a:cubicBezTo>
                    <a:pt x="261" y="296"/>
                    <a:pt x="261" y="296"/>
                    <a:pt x="261" y="296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61" y="299"/>
                    <a:pt x="261" y="299"/>
                    <a:pt x="261" y="299"/>
                  </a:cubicBezTo>
                  <a:cubicBezTo>
                    <a:pt x="261" y="299"/>
                    <a:pt x="261" y="302"/>
                    <a:pt x="262" y="303"/>
                  </a:cubicBezTo>
                  <a:cubicBezTo>
                    <a:pt x="263" y="305"/>
                    <a:pt x="264" y="302"/>
                    <a:pt x="264" y="302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68" y="305"/>
                    <a:pt x="268" y="305"/>
                    <a:pt x="268" y="305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1" y="306"/>
                    <a:pt x="271" y="306"/>
                    <a:pt x="271" y="306"/>
                  </a:cubicBezTo>
                  <a:cubicBezTo>
                    <a:pt x="272" y="309"/>
                    <a:pt x="272" y="309"/>
                    <a:pt x="272" y="309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5" y="305"/>
                    <a:pt x="275" y="305"/>
                    <a:pt x="275" y="305"/>
                  </a:cubicBezTo>
                  <a:cubicBezTo>
                    <a:pt x="277" y="306"/>
                    <a:pt x="277" y="306"/>
                    <a:pt x="277" y="306"/>
                  </a:cubicBezTo>
                  <a:cubicBezTo>
                    <a:pt x="279" y="306"/>
                    <a:pt x="279" y="306"/>
                    <a:pt x="279" y="306"/>
                  </a:cubicBezTo>
                  <a:cubicBezTo>
                    <a:pt x="279" y="310"/>
                    <a:pt x="279" y="310"/>
                    <a:pt x="279" y="310"/>
                  </a:cubicBezTo>
                  <a:cubicBezTo>
                    <a:pt x="279" y="310"/>
                    <a:pt x="280" y="311"/>
                    <a:pt x="280" y="312"/>
                  </a:cubicBezTo>
                  <a:cubicBezTo>
                    <a:pt x="280" y="312"/>
                    <a:pt x="280" y="314"/>
                    <a:pt x="280" y="314"/>
                  </a:cubicBezTo>
                  <a:cubicBezTo>
                    <a:pt x="281" y="316"/>
                    <a:pt x="281" y="316"/>
                    <a:pt x="281" y="316"/>
                  </a:cubicBezTo>
                  <a:cubicBezTo>
                    <a:pt x="278" y="317"/>
                    <a:pt x="278" y="317"/>
                    <a:pt x="278" y="317"/>
                  </a:cubicBezTo>
                  <a:cubicBezTo>
                    <a:pt x="280" y="318"/>
                    <a:pt x="280" y="318"/>
                    <a:pt x="280" y="318"/>
                  </a:cubicBezTo>
                  <a:cubicBezTo>
                    <a:pt x="280" y="318"/>
                    <a:pt x="282" y="318"/>
                    <a:pt x="283" y="318"/>
                  </a:cubicBezTo>
                  <a:cubicBezTo>
                    <a:pt x="284" y="318"/>
                    <a:pt x="284" y="321"/>
                    <a:pt x="284" y="321"/>
                  </a:cubicBezTo>
                  <a:cubicBezTo>
                    <a:pt x="284" y="321"/>
                    <a:pt x="284" y="322"/>
                    <a:pt x="283" y="323"/>
                  </a:cubicBezTo>
                  <a:cubicBezTo>
                    <a:pt x="283" y="323"/>
                    <a:pt x="283" y="324"/>
                    <a:pt x="283" y="325"/>
                  </a:cubicBezTo>
                  <a:cubicBezTo>
                    <a:pt x="284" y="325"/>
                    <a:pt x="286" y="326"/>
                    <a:pt x="287" y="326"/>
                  </a:cubicBezTo>
                  <a:cubicBezTo>
                    <a:pt x="289" y="326"/>
                    <a:pt x="289" y="326"/>
                    <a:pt x="289" y="326"/>
                  </a:cubicBezTo>
                  <a:cubicBezTo>
                    <a:pt x="291" y="326"/>
                    <a:pt x="291" y="326"/>
                    <a:pt x="291" y="326"/>
                  </a:cubicBezTo>
                  <a:cubicBezTo>
                    <a:pt x="291" y="326"/>
                    <a:pt x="292" y="327"/>
                    <a:pt x="293" y="327"/>
                  </a:cubicBezTo>
                  <a:cubicBezTo>
                    <a:pt x="293" y="326"/>
                    <a:pt x="295" y="326"/>
                    <a:pt x="295" y="326"/>
                  </a:cubicBezTo>
                  <a:cubicBezTo>
                    <a:pt x="297" y="328"/>
                    <a:pt x="297" y="328"/>
                    <a:pt x="297" y="328"/>
                  </a:cubicBezTo>
                  <a:cubicBezTo>
                    <a:pt x="299" y="327"/>
                    <a:pt x="299" y="327"/>
                    <a:pt x="299" y="327"/>
                  </a:cubicBezTo>
                  <a:cubicBezTo>
                    <a:pt x="299" y="329"/>
                    <a:pt x="299" y="329"/>
                    <a:pt x="299" y="329"/>
                  </a:cubicBezTo>
                  <a:cubicBezTo>
                    <a:pt x="299" y="329"/>
                    <a:pt x="301" y="333"/>
                    <a:pt x="301" y="333"/>
                  </a:cubicBezTo>
                  <a:cubicBezTo>
                    <a:pt x="302" y="334"/>
                    <a:pt x="302" y="336"/>
                    <a:pt x="302" y="337"/>
                  </a:cubicBezTo>
                  <a:cubicBezTo>
                    <a:pt x="302" y="338"/>
                    <a:pt x="303" y="340"/>
                    <a:pt x="303" y="340"/>
                  </a:cubicBezTo>
                  <a:cubicBezTo>
                    <a:pt x="303" y="340"/>
                    <a:pt x="302" y="340"/>
                    <a:pt x="301" y="341"/>
                  </a:cubicBezTo>
                  <a:cubicBezTo>
                    <a:pt x="300" y="342"/>
                    <a:pt x="302" y="343"/>
                    <a:pt x="302" y="343"/>
                  </a:cubicBezTo>
                  <a:cubicBezTo>
                    <a:pt x="304" y="343"/>
                    <a:pt x="304" y="343"/>
                    <a:pt x="304" y="343"/>
                  </a:cubicBezTo>
                  <a:cubicBezTo>
                    <a:pt x="304" y="343"/>
                    <a:pt x="306" y="345"/>
                    <a:pt x="306" y="346"/>
                  </a:cubicBezTo>
                  <a:cubicBezTo>
                    <a:pt x="307" y="347"/>
                    <a:pt x="309" y="346"/>
                    <a:pt x="310" y="346"/>
                  </a:cubicBezTo>
                  <a:cubicBezTo>
                    <a:pt x="311" y="345"/>
                    <a:pt x="313" y="346"/>
                    <a:pt x="313" y="347"/>
                  </a:cubicBezTo>
                  <a:cubicBezTo>
                    <a:pt x="313" y="347"/>
                    <a:pt x="310" y="348"/>
                    <a:pt x="309" y="348"/>
                  </a:cubicBezTo>
                  <a:cubicBezTo>
                    <a:pt x="308" y="349"/>
                    <a:pt x="305" y="349"/>
                    <a:pt x="305" y="349"/>
                  </a:cubicBezTo>
                  <a:cubicBezTo>
                    <a:pt x="304" y="352"/>
                    <a:pt x="304" y="352"/>
                    <a:pt x="304" y="352"/>
                  </a:cubicBezTo>
                  <a:cubicBezTo>
                    <a:pt x="302" y="353"/>
                    <a:pt x="302" y="353"/>
                    <a:pt x="302" y="353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7" y="347"/>
                    <a:pt x="297" y="347"/>
                    <a:pt x="297" y="347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5" y="351"/>
                    <a:pt x="295" y="351"/>
                    <a:pt x="295" y="351"/>
                  </a:cubicBezTo>
                  <a:cubicBezTo>
                    <a:pt x="295" y="351"/>
                    <a:pt x="295" y="352"/>
                    <a:pt x="295" y="353"/>
                  </a:cubicBezTo>
                  <a:cubicBezTo>
                    <a:pt x="295" y="354"/>
                    <a:pt x="294" y="354"/>
                    <a:pt x="294" y="354"/>
                  </a:cubicBezTo>
                  <a:cubicBezTo>
                    <a:pt x="292" y="353"/>
                    <a:pt x="292" y="353"/>
                    <a:pt x="292" y="353"/>
                  </a:cubicBezTo>
                  <a:cubicBezTo>
                    <a:pt x="292" y="353"/>
                    <a:pt x="290" y="353"/>
                    <a:pt x="289" y="353"/>
                  </a:cubicBezTo>
                  <a:cubicBezTo>
                    <a:pt x="288" y="353"/>
                    <a:pt x="288" y="351"/>
                    <a:pt x="288" y="351"/>
                  </a:cubicBezTo>
                  <a:cubicBezTo>
                    <a:pt x="287" y="352"/>
                    <a:pt x="287" y="352"/>
                    <a:pt x="287" y="352"/>
                  </a:cubicBezTo>
                  <a:cubicBezTo>
                    <a:pt x="287" y="352"/>
                    <a:pt x="287" y="353"/>
                    <a:pt x="286" y="354"/>
                  </a:cubicBezTo>
                  <a:cubicBezTo>
                    <a:pt x="286" y="355"/>
                    <a:pt x="286" y="354"/>
                    <a:pt x="284" y="354"/>
                  </a:cubicBezTo>
                  <a:cubicBezTo>
                    <a:pt x="283" y="355"/>
                    <a:pt x="283" y="353"/>
                    <a:pt x="282" y="352"/>
                  </a:cubicBezTo>
                  <a:cubicBezTo>
                    <a:pt x="282" y="350"/>
                    <a:pt x="282" y="352"/>
                    <a:pt x="281" y="352"/>
                  </a:cubicBezTo>
                  <a:cubicBezTo>
                    <a:pt x="280" y="352"/>
                    <a:pt x="282" y="355"/>
                    <a:pt x="282" y="355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1" y="356"/>
                    <a:pt x="281" y="358"/>
                    <a:pt x="279" y="359"/>
                  </a:cubicBezTo>
                  <a:cubicBezTo>
                    <a:pt x="278" y="359"/>
                    <a:pt x="279" y="357"/>
                    <a:pt x="279" y="357"/>
                  </a:cubicBezTo>
                  <a:cubicBezTo>
                    <a:pt x="279" y="353"/>
                    <a:pt x="279" y="353"/>
                    <a:pt x="279" y="353"/>
                  </a:cubicBezTo>
                  <a:cubicBezTo>
                    <a:pt x="277" y="348"/>
                    <a:pt x="277" y="348"/>
                    <a:pt x="277" y="348"/>
                  </a:cubicBezTo>
                  <a:cubicBezTo>
                    <a:pt x="277" y="348"/>
                    <a:pt x="273" y="352"/>
                    <a:pt x="272" y="352"/>
                  </a:cubicBezTo>
                  <a:cubicBezTo>
                    <a:pt x="272" y="353"/>
                    <a:pt x="270" y="357"/>
                    <a:pt x="269" y="357"/>
                  </a:cubicBezTo>
                  <a:cubicBezTo>
                    <a:pt x="269" y="358"/>
                    <a:pt x="269" y="360"/>
                    <a:pt x="269" y="360"/>
                  </a:cubicBezTo>
                  <a:cubicBezTo>
                    <a:pt x="271" y="363"/>
                    <a:pt x="271" y="363"/>
                    <a:pt x="271" y="363"/>
                  </a:cubicBezTo>
                  <a:cubicBezTo>
                    <a:pt x="271" y="366"/>
                    <a:pt x="271" y="366"/>
                    <a:pt x="271" y="366"/>
                  </a:cubicBezTo>
                  <a:cubicBezTo>
                    <a:pt x="273" y="368"/>
                    <a:pt x="273" y="368"/>
                    <a:pt x="273" y="368"/>
                  </a:cubicBezTo>
                  <a:cubicBezTo>
                    <a:pt x="273" y="368"/>
                    <a:pt x="275" y="368"/>
                    <a:pt x="276" y="369"/>
                  </a:cubicBezTo>
                  <a:cubicBezTo>
                    <a:pt x="277" y="369"/>
                    <a:pt x="276" y="371"/>
                    <a:pt x="276" y="371"/>
                  </a:cubicBezTo>
                  <a:cubicBezTo>
                    <a:pt x="275" y="375"/>
                    <a:pt x="275" y="375"/>
                    <a:pt x="275" y="375"/>
                  </a:cubicBezTo>
                  <a:cubicBezTo>
                    <a:pt x="275" y="375"/>
                    <a:pt x="276" y="376"/>
                    <a:pt x="277" y="377"/>
                  </a:cubicBezTo>
                  <a:cubicBezTo>
                    <a:pt x="277" y="378"/>
                    <a:pt x="275" y="380"/>
                    <a:pt x="275" y="380"/>
                  </a:cubicBezTo>
                  <a:cubicBezTo>
                    <a:pt x="274" y="380"/>
                    <a:pt x="271" y="383"/>
                    <a:pt x="271" y="383"/>
                  </a:cubicBezTo>
                  <a:cubicBezTo>
                    <a:pt x="271" y="383"/>
                    <a:pt x="270" y="384"/>
                    <a:pt x="269" y="384"/>
                  </a:cubicBezTo>
                  <a:cubicBezTo>
                    <a:pt x="268" y="384"/>
                    <a:pt x="270" y="387"/>
                    <a:pt x="270" y="387"/>
                  </a:cubicBezTo>
                  <a:cubicBezTo>
                    <a:pt x="271" y="390"/>
                    <a:pt x="271" y="390"/>
                    <a:pt x="271" y="390"/>
                  </a:cubicBezTo>
                  <a:cubicBezTo>
                    <a:pt x="271" y="390"/>
                    <a:pt x="270" y="391"/>
                    <a:pt x="270" y="391"/>
                  </a:cubicBezTo>
                  <a:cubicBezTo>
                    <a:pt x="269" y="392"/>
                    <a:pt x="269" y="394"/>
                    <a:pt x="269" y="394"/>
                  </a:cubicBezTo>
                  <a:cubicBezTo>
                    <a:pt x="267" y="394"/>
                    <a:pt x="267" y="394"/>
                    <a:pt x="267" y="394"/>
                  </a:cubicBezTo>
                  <a:cubicBezTo>
                    <a:pt x="266" y="396"/>
                    <a:pt x="266" y="396"/>
                    <a:pt x="266" y="396"/>
                  </a:cubicBezTo>
                  <a:cubicBezTo>
                    <a:pt x="266" y="396"/>
                    <a:pt x="266" y="399"/>
                    <a:pt x="265" y="399"/>
                  </a:cubicBezTo>
                  <a:cubicBezTo>
                    <a:pt x="264" y="399"/>
                    <a:pt x="265" y="401"/>
                    <a:pt x="265" y="401"/>
                  </a:cubicBezTo>
                  <a:cubicBezTo>
                    <a:pt x="264" y="403"/>
                    <a:pt x="264" y="403"/>
                    <a:pt x="264" y="403"/>
                  </a:cubicBezTo>
                  <a:cubicBezTo>
                    <a:pt x="268" y="405"/>
                    <a:pt x="268" y="405"/>
                    <a:pt x="268" y="405"/>
                  </a:cubicBezTo>
                  <a:cubicBezTo>
                    <a:pt x="267" y="407"/>
                    <a:pt x="267" y="407"/>
                    <a:pt x="267" y="407"/>
                  </a:cubicBezTo>
                  <a:cubicBezTo>
                    <a:pt x="267" y="409"/>
                    <a:pt x="267" y="409"/>
                    <a:pt x="267" y="409"/>
                  </a:cubicBezTo>
                  <a:cubicBezTo>
                    <a:pt x="268" y="409"/>
                    <a:pt x="268" y="409"/>
                    <a:pt x="268" y="409"/>
                  </a:cubicBezTo>
                  <a:cubicBezTo>
                    <a:pt x="268" y="409"/>
                    <a:pt x="266" y="410"/>
                    <a:pt x="265" y="410"/>
                  </a:cubicBezTo>
                  <a:cubicBezTo>
                    <a:pt x="264" y="411"/>
                    <a:pt x="263" y="410"/>
                    <a:pt x="262" y="411"/>
                  </a:cubicBezTo>
                  <a:cubicBezTo>
                    <a:pt x="261" y="411"/>
                    <a:pt x="258" y="412"/>
                    <a:pt x="258" y="412"/>
                  </a:cubicBezTo>
                  <a:cubicBezTo>
                    <a:pt x="257" y="416"/>
                    <a:pt x="257" y="416"/>
                    <a:pt x="257" y="416"/>
                  </a:cubicBezTo>
                  <a:cubicBezTo>
                    <a:pt x="255" y="416"/>
                    <a:pt x="255" y="416"/>
                    <a:pt x="255" y="416"/>
                  </a:cubicBezTo>
                  <a:cubicBezTo>
                    <a:pt x="255" y="414"/>
                    <a:pt x="255" y="414"/>
                    <a:pt x="255" y="414"/>
                  </a:cubicBezTo>
                  <a:cubicBezTo>
                    <a:pt x="254" y="413"/>
                    <a:pt x="254" y="413"/>
                    <a:pt x="254" y="413"/>
                  </a:cubicBezTo>
                  <a:cubicBezTo>
                    <a:pt x="254" y="415"/>
                    <a:pt x="254" y="416"/>
                    <a:pt x="254" y="416"/>
                  </a:cubicBezTo>
                  <a:cubicBezTo>
                    <a:pt x="264" y="423"/>
                    <a:pt x="264" y="423"/>
                    <a:pt x="264" y="423"/>
                  </a:cubicBezTo>
                  <a:cubicBezTo>
                    <a:pt x="281" y="427"/>
                    <a:pt x="281" y="427"/>
                    <a:pt x="281" y="427"/>
                  </a:cubicBezTo>
                  <a:cubicBezTo>
                    <a:pt x="285" y="420"/>
                    <a:pt x="285" y="420"/>
                    <a:pt x="285" y="420"/>
                  </a:cubicBezTo>
                  <a:cubicBezTo>
                    <a:pt x="285" y="420"/>
                    <a:pt x="294" y="404"/>
                    <a:pt x="301" y="405"/>
                  </a:cubicBezTo>
                  <a:cubicBezTo>
                    <a:pt x="306" y="406"/>
                    <a:pt x="313" y="408"/>
                    <a:pt x="314" y="408"/>
                  </a:cubicBezTo>
                  <a:cubicBezTo>
                    <a:pt x="313" y="402"/>
                    <a:pt x="302" y="392"/>
                    <a:pt x="304" y="390"/>
                  </a:cubicBezTo>
                  <a:cubicBezTo>
                    <a:pt x="306" y="387"/>
                    <a:pt x="311" y="380"/>
                    <a:pt x="314" y="376"/>
                  </a:cubicBezTo>
                  <a:cubicBezTo>
                    <a:pt x="316" y="372"/>
                    <a:pt x="326" y="369"/>
                    <a:pt x="326" y="369"/>
                  </a:cubicBezTo>
                  <a:cubicBezTo>
                    <a:pt x="334" y="354"/>
                    <a:pt x="334" y="354"/>
                    <a:pt x="334" y="354"/>
                  </a:cubicBezTo>
                  <a:cubicBezTo>
                    <a:pt x="332" y="331"/>
                    <a:pt x="330" y="325"/>
                    <a:pt x="354" y="322"/>
                  </a:cubicBezTo>
                  <a:cubicBezTo>
                    <a:pt x="358" y="321"/>
                    <a:pt x="363" y="318"/>
                    <a:pt x="363" y="318"/>
                  </a:cubicBezTo>
                  <a:cubicBezTo>
                    <a:pt x="371" y="315"/>
                    <a:pt x="371" y="315"/>
                    <a:pt x="371" y="315"/>
                  </a:cubicBezTo>
                  <a:cubicBezTo>
                    <a:pt x="386" y="313"/>
                    <a:pt x="386" y="313"/>
                    <a:pt x="386" y="313"/>
                  </a:cubicBezTo>
                  <a:cubicBezTo>
                    <a:pt x="374" y="320"/>
                    <a:pt x="374" y="320"/>
                    <a:pt x="374" y="320"/>
                  </a:cubicBezTo>
                  <a:cubicBezTo>
                    <a:pt x="365" y="330"/>
                    <a:pt x="365" y="330"/>
                    <a:pt x="365" y="330"/>
                  </a:cubicBezTo>
                  <a:cubicBezTo>
                    <a:pt x="377" y="333"/>
                    <a:pt x="377" y="333"/>
                    <a:pt x="377" y="333"/>
                  </a:cubicBezTo>
                  <a:cubicBezTo>
                    <a:pt x="377" y="333"/>
                    <a:pt x="377" y="342"/>
                    <a:pt x="383" y="340"/>
                  </a:cubicBezTo>
                  <a:cubicBezTo>
                    <a:pt x="388" y="338"/>
                    <a:pt x="400" y="333"/>
                    <a:pt x="402" y="333"/>
                  </a:cubicBezTo>
                  <a:cubicBezTo>
                    <a:pt x="404" y="332"/>
                    <a:pt x="415" y="329"/>
                    <a:pt x="418" y="329"/>
                  </a:cubicBezTo>
                  <a:cubicBezTo>
                    <a:pt x="421" y="329"/>
                    <a:pt x="437" y="327"/>
                    <a:pt x="437" y="327"/>
                  </a:cubicBezTo>
                  <a:cubicBezTo>
                    <a:pt x="439" y="336"/>
                    <a:pt x="439" y="336"/>
                    <a:pt x="439" y="336"/>
                  </a:cubicBezTo>
                  <a:cubicBezTo>
                    <a:pt x="432" y="345"/>
                    <a:pt x="432" y="345"/>
                    <a:pt x="432" y="345"/>
                  </a:cubicBezTo>
                  <a:cubicBezTo>
                    <a:pt x="423" y="354"/>
                    <a:pt x="423" y="354"/>
                    <a:pt x="423" y="354"/>
                  </a:cubicBezTo>
                  <a:cubicBezTo>
                    <a:pt x="409" y="367"/>
                    <a:pt x="409" y="367"/>
                    <a:pt x="409" y="367"/>
                  </a:cubicBezTo>
                  <a:cubicBezTo>
                    <a:pt x="409" y="367"/>
                    <a:pt x="405" y="374"/>
                    <a:pt x="407" y="375"/>
                  </a:cubicBezTo>
                  <a:cubicBezTo>
                    <a:pt x="409" y="376"/>
                    <a:pt x="424" y="374"/>
                    <a:pt x="424" y="374"/>
                  </a:cubicBezTo>
                  <a:cubicBezTo>
                    <a:pt x="441" y="375"/>
                    <a:pt x="441" y="375"/>
                    <a:pt x="441" y="375"/>
                  </a:cubicBezTo>
                  <a:cubicBezTo>
                    <a:pt x="441" y="375"/>
                    <a:pt x="444" y="376"/>
                    <a:pt x="446" y="382"/>
                  </a:cubicBezTo>
                  <a:cubicBezTo>
                    <a:pt x="449" y="389"/>
                    <a:pt x="451" y="392"/>
                    <a:pt x="452" y="394"/>
                  </a:cubicBezTo>
                  <a:cubicBezTo>
                    <a:pt x="454" y="397"/>
                    <a:pt x="458" y="403"/>
                    <a:pt x="458" y="403"/>
                  </a:cubicBezTo>
                  <a:cubicBezTo>
                    <a:pt x="458" y="403"/>
                    <a:pt x="454" y="407"/>
                    <a:pt x="459" y="406"/>
                  </a:cubicBezTo>
                  <a:cubicBezTo>
                    <a:pt x="465" y="406"/>
                    <a:pt x="469" y="405"/>
                    <a:pt x="469" y="405"/>
                  </a:cubicBezTo>
                  <a:cubicBezTo>
                    <a:pt x="469" y="405"/>
                    <a:pt x="470" y="399"/>
                    <a:pt x="472" y="397"/>
                  </a:cubicBezTo>
                  <a:cubicBezTo>
                    <a:pt x="475" y="396"/>
                    <a:pt x="478" y="393"/>
                    <a:pt x="478" y="393"/>
                  </a:cubicBezTo>
                  <a:cubicBezTo>
                    <a:pt x="478" y="393"/>
                    <a:pt x="477" y="387"/>
                    <a:pt x="480" y="385"/>
                  </a:cubicBezTo>
                  <a:cubicBezTo>
                    <a:pt x="483" y="384"/>
                    <a:pt x="487" y="383"/>
                    <a:pt x="491" y="382"/>
                  </a:cubicBezTo>
                  <a:cubicBezTo>
                    <a:pt x="495" y="380"/>
                    <a:pt x="499" y="373"/>
                    <a:pt x="499" y="373"/>
                  </a:cubicBezTo>
                  <a:cubicBezTo>
                    <a:pt x="504" y="369"/>
                    <a:pt x="504" y="369"/>
                    <a:pt x="504" y="369"/>
                  </a:cubicBezTo>
                  <a:cubicBezTo>
                    <a:pt x="516" y="365"/>
                    <a:pt x="516" y="365"/>
                    <a:pt x="516" y="365"/>
                  </a:cubicBezTo>
                  <a:cubicBezTo>
                    <a:pt x="515" y="355"/>
                    <a:pt x="515" y="355"/>
                    <a:pt x="515" y="355"/>
                  </a:cubicBezTo>
                  <a:cubicBezTo>
                    <a:pt x="515" y="355"/>
                    <a:pt x="516" y="353"/>
                    <a:pt x="519" y="353"/>
                  </a:cubicBezTo>
                  <a:cubicBezTo>
                    <a:pt x="521" y="352"/>
                    <a:pt x="542" y="345"/>
                    <a:pt x="542" y="345"/>
                  </a:cubicBezTo>
                  <a:cubicBezTo>
                    <a:pt x="548" y="335"/>
                    <a:pt x="548" y="335"/>
                    <a:pt x="548" y="335"/>
                  </a:cubicBezTo>
                  <a:cubicBezTo>
                    <a:pt x="548" y="325"/>
                    <a:pt x="548" y="325"/>
                    <a:pt x="548" y="325"/>
                  </a:cubicBezTo>
                  <a:cubicBezTo>
                    <a:pt x="548" y="325"/>
                    <a:pt x="550" y="319"/>
                    <a:pt x="546" y="319"/>
                  </a:cubicBezTo>
                  <a:cubicBezTo>
                    <a:pt x="542" y="319"/>
                    <a:pt x="532" y="329"/>
                    <a:pt x="532" y="329"/>
                  </a:cubicBezTo>
                  <a:cubicBezTo>
                    <a:pt x="521" y="330"/>
                    <a:pt x="521" y="330"/>
                    <a:pt x="521" y="330"/>
                  </a:cubicBezTo>
                  <a:cubicBezTo>
                    <a:pt x="521" y="330"/>
                    <a:pt x="516" y="339"/>
                    <a:pt x="514" y="339"/>
                  </a:cubicBezTo>
                  <a:cubicBezTo>
                    <a:pt x="512" y="340"/>
                    <a:pt x="506" y="342"/>
                    <a:pt x="504" y="341"/>
                  </a:cubicBezTo>
                  <a:cubicBezTo>
                    <a:pt x="502" y="341"/>
                    <a:pt x="505" y="352"/>
                    <a:pt x="498" y="339"/>
                  </a:cubicBezTo>
                  <a:cubicBezTo>
                    <a:pt x="491" y="326"/>
                    <a:pt x="488" y="326"/>
                    <a:pt x="488" y="326"/>
                  </a:cubicBezTo>
                  <a:cubicBezTo>
                    <a:pt x="481" y="326"/>
                    <a:pt x="481" y="326"/>
                    <a:pt x="481" y="326"/>
                  </a:cubicBezTo>
                  <a:cubicBezTo>
                    <a:pt x="481" y="326"/>
                    <a:pt x="475" y="329"/>
                    <a:pt x="474" y="327"/>
                  </a:cubicBezTo>
                  <a:cubicBezTo>
                    <a:pt x="474" y="325"/>
                    <a:pt x="471" y="319"/>
                    <a:pt x="471" y="319"/>
                  </a:cubicBezTo>
                  <a:cubicBezTo>
                    <a:pt x="461" y="319"/>
                    <a:pt x="461" y="319"/>
                    <a:pt x="461" y="319"/>
                  </a:cubicBezTo>
                  <a:cubicBezTo>
                    <a:pt x="457" y="321"/>
                    <a:pt x="457" y="321"/>
                    <a:pt x="457" y="321"/>
                  </a:cubicBezTo>
                  <a:cubicBezTo>
                    <a:pt x="442" y="320"/>
                    <a:pt x="442" y="320"/>
                    <a:pt x="442" y="320"/>
                  </a:cubicBezTo>
                  <a:cubicBezTo>
                    <a:pt x="436" y="316"/>
                    <a:pt x="436" y="316"/>
                    <a:pt x="436" y="316"/>
                  </a:cubicBezTo>
                  <a:cubicBezTo>
                    <a:pt x="444" y="312"/>
                    <a:pt x="444" y="312"/>
                    <a:pt x="444" y="312"/>
                  </a:cubicBezTo>
                  <a:cubicBezTo>
                    <a:pt x="444" y="312"/>
                    <a:pt x="447" y="315"/>
                    <a:pt x="448" y="315"/>
                  </a:cubicBezTo>
                  <a:cubicBezTo>
                    <a:pt x="450" y="314"/>
                    <a:pt x="448" y="311"/>
                    <a:pt x="450" y="310"/>
                  </a:cubicBezTo>
                  <a:cubicBezTo>
                    <a:pt x="453" y="309"/>
                    <a:pt x="456" y="306"/>
                    <a:pt x="459" y="308"/>
                  </a:cubicBezTo>
                  <a:cubicBezTo>
                    <a:pt x="462" y="309"/>
                    <a:pt x="459" y="315"/>
                    <a:pt x="464" y="311"/>
                  </a:cubicBezTo>
                  <a:cubicBezTo>
                    <a:pt x="469" y="307"/>
                    <a:pt x="474" y="308"/>
                    <a:pt x="474" y="308"/>
                  </a:cubicBezTo>
                  <a:cubicBezTo>
                    <a:pt x="480" y="298"/>
                    <a:pt x="480" y="298"/>
                    <a:pt x="480" y="298"/>
                  </a:cubicBezTo>
                  <a:cubicBezTo>
                    <a:pt x="484" y="289"/>
                    <a:pt x="484" y="289"/>
                    <a:pt x="484" y="289"/>
                  </a:cubicBezTo>
                  <a:cubicBezTo>
                    <a:pt x="484" y="289"/>
                    <a:pt x="486" y="290"/>
                    <a:pt x="488" y="291"/>
                  </a:cubicBezTo>
                  <a:cubicBezTo>
                    <a:pt x="491" y="291"/>
                    <a:pt x="498" y="279"/>
                    <a:pt x="498" y="279"/>
                  </a:cubicBezTo>
                  <a:cubicBezTo>
                    <a:pt x="498" y="279"/>
                    <a:pt x="499" y="267"/>
                    <a:pt x="501" y="267"/>
                  </a:cubicBezTo>
                  <a:cubicBezTo>
                    <a:pt x="503" y="266"/>
                    <a:pt x="518" y="261"/>
                    <a:pt x="518" y="261"/>
                  </a:cubicBezTo>
                  <a:cubicBezTo>
                    <a:pt x="528" y="255"/>
                    <a:pt x="528" y="255"/>
                    <a:pt x="528" y="255"/>
                  </a:cubicBezTo>
                  <a:cubicBezTo>
                    <a:pt x="528" y="255"/>
                    <a:pt x="533" y="248"/>
                    <a:pt x="535" y="247"/>
                  </a:cubicBezTo>
                  <a:cubicBezTo>
                    <a:pt x="537" y="247"/>
                    <a:pt x="539" y="243"/>
                    <a:pt x="541" y="238"/>
                  </a:cubicBezTo>
                  <a:cubicBezTo>
                    <a:pt x="544" y="234"/>
                    <a:pt x="546" y="231"/>
                    <a:pt x="546" y="231"/>
                  </a:cubicBezTo>
                  <a:cubicBezTo>
                    <a:pt x="546" y="231"/>
                    <a:pt x="558" y="228"/>
                    <a:pt x="557" y="227"/>
                  </a:cubicBezTo>
                  <a:cubicBezTo>
                    <a:pt x="557" y="225"/>
                    <a:pt x="552" y="221"/>
                    <a:pt x="558" y="221"/>
                  </a:cubicBezTo>
                  <a:cubicBezTo>
                    <a:pt x="564" y="221"/>
                    <a:pt x="564" y="221"/>
                    <a:pt x="567" y="219"/>
                  </a:cubicBezTo>
                  <a:cubicBezTo>
                    <a:pt x="569" y="218"/>
                    <a:pt x="568" y="217"/>
                    <a:pt x="569" y="214"/>
                  </a:cubicBezTo>
                  <a:cubicBezTo>
                    <a:pt x="571" y="212"/>
                    <a:pt x="572" y="209"/>
                    <a:pt x="572" y="207"/>
                  </a:cubicBezTo>
                  <a:cubicBezTo>
                    <a:pt x="571" y="205"/>
                    <a:pt x="566" y="197"/>
                    <a:pt x="566" y="195"/>
                  </a:cubicBezTo>
                  <a:cubicBezTo>
                    <a:pt x="565" y="192"/>
                    <a:pt x="566" y="186"/>
                    <a:pt x="566" y="186"/>
                  </a:cubicBezTo>
                  <a:cubicBezTo>
                    <a:pt x="566" y="186"/>
                    <a:pt x="569" y="185"/>
                    <a:pt x="572" y="184"/>
                  </a:cubicBezTo>
                  <a:cubicBezTo>
                    <a:pt x="574" y="182"/>
                    <a:pt x="578" y="175"/>
                    <a:pt x="578" y="175"/>
                  </a:cubicBezTo>
                  <a:cubicBezTo>
                    <a:pt x="579" y="170"/>
                    <a:pt x="579" y="170"/>
                    <a:pt x="579" y="170"/>
                  </a:cubicBezTo>
                  <a:cubicBezTo>
                    <a:pt x="579" y="170"/>
                    <a:pt x="583" y="167"/>
                    <a:pt x="584" y="167"/>
                  </a:cubicBezTo>
                  <a:cubicBezTo>
                    <a:pt x="586" y="166"/>
                    <a:pt x="602" y="160"/>
                    <a:pt x="603" y="160"/>
                  </a:cubicBezTo>
                  <a:cubicBezTo>
                    <a:pt x="604" y="160"/>
                    <a:pt x="614" y="161"/>
                    <a:pt x="611" y="156"/>
                  </a:cubicBezTo>
                  <a:cubicBezTo>
                    <a:pt x="608" y="152"/>
                    <a:pt x="607" y="150"/>
                    <a:pt x="606" y="147"/>
                  </a:cubicBezTo>
                  <a:cubicBezTo>
                    <a:pt x="605" y="144"/>
                    <a:pt x="605" y="137"/>
                    <a:pt x="605" y="136"/>
                  </a:cubicBezTo>
                  <a:cubicBezTo>
                    <a:pt x="606" y="135"/>
                    <a:pt x="614" y="132"/>
                    <a:pt x="605" y="131"/>
                  </a:cubicBezTo>
                  <a:cubicBezTo>
                    <a:pt x="596" y="130"/>
                    <a:pt x="603" y="127"/>
                    <a:pt x="601" y="125"/>
                  </a:cubicBezTo>
                  <a:cubicBezTo>
                    <a:pt x="598" y="123"/>
                    <a:pt x="592" y="119"/>
                    <a:pt x="592" y="119"/>
                  </a:cubicBezTo>
                  <a:cubicBezTo>
                    <a:pt x="589" y="119"/>
                    <a:pt x="589" y="119"/>
                    <a:pt x="589" y="119"/>
                  </a:cubicBezTo>
                  <a:cubicBezTo>
                    <a:pt x="590" y="109"/>
                    <a:pt x="590" y="109"/>
                    <a:pt x="590" y="109"/>
                  </a:cubicBezTo>
                  <a:cubicBezTo>
                    <a:pt x="590" y="109"/>
                    <a:pt x="593" y="105"/>
                    <a:pt x="594" y="105"/>
                  </a:cubicBezTo>
                  <a:cubicBezTo>
                    <a:pt x="595" y="104"/>
                    <a:pt x="596" y="100"/>
                    <a:pt x="594" y="100"/>
                  </a:cubicBezTo>
                  <a:cubicBezTo>
                    <a:pt x="592" y="101"/>
                    <a:pt x="586" y="102"/>
                    <a:pt x="586" y="102"/>
                  </a:cubicBezTo>
                  <a:cubicBezTo>
                    <a:pt x="586" y="102"/>
                    <a:pt x="581" y="102"/>
                    <a:pt x="582" y="100"/>
                  </a:cubicBezTo>
                  <a:cubicBezTo>
                    <a:pt x="582" y="97"/>
                    <a:pt x="584" y="97"/>
                    <a:pt x="587" y="94"/>
                  </a:cubicBezTo>
                  <a:cubicBezTo>
                    <a:pt x="590" y="91"/>
                    <a:pt x="591" y="89"/>
                    <a:pt x="591" y="89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83"/>
                    <a:pt x="590" y="79"/>
                    <a:pt x="589" y="79"/>
                  </a:cubicBezTo>
                  <a:cubicBezTo>
                    <a:pt x="589" y="78"/>
                    <a:pt x="583" y="66"/>
                    <a:pt x="583" y="66"/>
                  </a:cubicBezTo>
                  <a:cubicBezTo>
                    <a:pt x="583" y="66"/>
                    <a:pt x="577" y="64"/>
                    <a:pt x="576" y="66"/>
                  </a:cubicBezTo>
                  <a:cubicBezTo>
                    <a:pt x="576" y="68"/>
                    <a:pt x="574" y="72"/>
                    <a:pt x="574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63" y="69"/>
                    <a:pt x="563" y="69"/>
                    <a:pt x="563" y="69"/>
                  </a:cubicBezTo>
                  <a:cubicBezTo>
                    <a:pt x="555" y="67"/>
                    <a:pt x="555" y="67"/>
                    <a:pt x="555" y="67"/>
                  </a:cubicBezTo>
                  <a:cubicBezTo>
                    <a:pt x="555" y="67"/>
                    <a:pt x="554" y="68"/>
                    <a:pt x="553" y="69"/>
                  </a:cubicBezTo>
                  <a:cubicBezTo>
                    <a:pt x="553" y="70"/>
                    <a:pt x="545" y="65"/>
                    <a:pt x="545" y="65"/>
                  </a:cubicBezTo>
                  <a:cubicBezTo>
                    <a:pt x="545" y="65"/>
                    <a:pt x="542" y="69"/>
                    <a:pt x="541" y="70"/>
                  </a:cubicBezTo>
                  <a:cubicBezTo>
                    <a:pt x="541" y="70"/>
                    <a:pt x="533" y="68"/>
                    <a:pt x="533" y="68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2" y="67"/>
                    <a:pt x="512" y="67"/>
                    <a:pt x="512" y="67"/>
                  </a:cubicBezTo>
                  <a:cubicBezTo>
                    <a:pt x="510" y="70"/>
                    <a:pt x="510" y="70"/>
                    <a:pt x="510" y="70"/>
                  </a:cubicBezTo>
                  <a:cubicBezTo>
                    <a:pt x="511" y="75"/>
                    <a:pt x="511" y="75"/>
                    <a:pt x="511" y="75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0" y="74"/>
                    <a:pt x="500" y="74"/>
                    <a:pt x="500" y="74"/>
                  </a:cubicBezTo>
                  <a:cubicBezTo>
                    <a:pt x="495" y="73"/>
                    <a:pt x="495" y="73"/>
                    <a:pt x="495" y="73"/>
                  </a:cubicBezTo>
                  <a:cubicBezTo>
                    <a:pt x="488" y="66"/>
                    <a:pt x="488" y="66"/>
                    <a:pt x="488" y="66"/>
                  </a:cubicBezTo>
                  <a:cubicBezTo>
                    <a:pt x="482" y="64"/>
                    <a:pt x="482" y="64"/>
                    <a:pt x="482" y="64"/>
                  </a:cubicBezTo>
                  <a:cubicBezTo>
                    <a:pt x="476" y="61"/>
                    <a:pt x="476" y="61"/>
                    <a:pt x="476" y="61"/>
                  </a:cubicBezTo>
                  <a:cubicBezTo>
                    <a:pt x="476" y="61"/>
                    <a:pt x="473" y="69"/>
                    <a:pt x="472" y="70"/>
                  </a:cubicBezTo>
                  <a:cubicBezTo>
                    <a:pt x="471" y="70"/>
                    <a:pt x="466" y="72"/>
                    <a:pt x="465" y="72"/>
                  </a:cubicBezTo>
                  <a:cubicBezTo>
                    <a:pt x="463" y="73"/>
                    <a:pt x="462" y="78"/>
                    <a:pt x="462" y="78"/>
                  </a:cubicBezTo>
                  <a:cubicBezTo>
                    <a:pt x="457" y="81"/>
                    <a:pt x="457" y="81"/>
                    <a:pt x="457" y="81"/>
                  </a:cubicBezTo>
                  <a:cubicBezTo>
                    <a:pt x="457" y="81"/>
                    <a:pt x="454" y="79"/>
                    <a:pt x="452" y="79"/>
                  </a:cubicBezTo>
                  <a:cubicBezTo>
                    <a:pt x="451" y="79"/>
                    <a:pt x="450" y="80"/>
                    <a:pt x="450" y="80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7" y="83"/>
                    <a:pt x="444" y="81"/>
                  </a:cubicBezTo>
                  <a:cubicBezTo>
                    <a:pt x="442" y="80"/>
                    <a:pt x="439" y="78"/>
                    <a:pt x="439" y="78"/>
                  </a:cubicBezTo>
                  <a:cubicBezTo>
                    <a:pt x="436" y="77"/>
                    <a:pt x="436" y="77"/>
                    <a:pt x="436" y="77"/>
                  </a:cubicBezTo>
                  <a:cubicBezTo>
                    <a:pt x="436" y="77"/>
                    <a:pt x="427" y="81"/>
                    <a:pt x="426" y="82"/>
                  </a:cubicBezTo>
                  <a:cubicBezTo>
                    <a:pt x="426" y="83"/>
                    <a:pt x="424" y="86"/>
                    <a:pt x="424" y="86"/>
                  </a:cubicBezTo>
                  <a:cubicBezTo>
                    <a:pt x="419" y="82"/>
                    <a:pt x="419" y="82"/>
                    <a:pt x="419" y="82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2" y="71"/>
                    <a:pt x="412" y="71"/>
                    <a:pt x="412" y="71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51"/>
                    <a:pt x="399" y="51"/>
                    <a:pt x="399" y="51"/>
                  </a:cubicBezTo>
                  <a:cubicBezTo>
                    <a:pt x="391" y="45"/>
                    <a:pt x="391" y="45"/>
                    <a:pt x="391" y="45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70" y="52"/>
                    <a:pt x="370" y="52"/>
                    <a:pt x="370" y="52"/>
                  </a:cubicBezTo>
                  <a:cubicBezTo>
                    <a:pt x="370" y="52"/>
                    <a:pt x="365" y="57"/>
                    <a:pt x="365" y="55"/>
                  </a:cubicBezTo>
                  <a:cubicBezTo>
                    <a:pt x="364" y="53"/>
                    <a:pt x="366" y="49"/>
                    <a:pt x="366" y="47"/>
                  </a:cubicBezTo>
                  <a:cubicBezTo>
                    <a:pt x="365" y="46"/>
                    <a:pt x="360" y="49"/>
                    <a:pt x="361" y="45"/>
                  </a:cubicBezTo>
                  <a:cubicBezTo>
                    <a:pt x="362" y="43"/>
                    <a:pt x="361" y="40"/>
                    <a:pt x="360" y="39"/>
                  </a:cubicBezTo>
                  <a:cubicBezTo>
                    <a:pt x="358" y="37"/>
                    <a:pt x="352" y="37"/>
                    <a:pt x="354" y="33"/>
                  </a:cubicBezTo>
                  <a:cubicBezTo>
                    <a:pt x="356" y="30"/>
                    <a:pt x="361" y="28"/>
                    <a:pt x="361" y="28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46" y="17"/>
                    <a:pt x="346" y="17"/>
                    <a:pt x="346" y="17"/>
                  </a:cubicBezTo>
                  <a:cubicBezTo>
                    <a:pt x="346" y="17"/>
                    <a:pt x="345" y="11"/>
                    <a:pt x="343" y="11"/>
                  </a:cubicBezTo>
                  <a:cubicBezTo>
                    <a:pt x="342" y="10"/>
                    <a:pt x="339" y="7"/>
                    <a:pt x="339" y="7"/>
                  </a:cubicBezTo>
                  <a:cubicBezTo>
                    <a:pt x="339" y="7"/>
                    <a:pt x="336" y="3"/>
                    <a:pt x="332" y="2"/>
                  </a:cubicBezTo>
                  <a:cubicBezTo>
                    <a:pt x="328" y="0"/>
                    <a:pt x="325" y="9"/>
                    <a:pt x="325" y="9"/>
                  </a:cubicBezTo>
                  <a:cubicBezTo>
                    <a:pt x="321" y="5"/>
                    <a:pt x="321" y="5"/>
                    <a:pt x="321" y="5"/>
                  </a:cubicBezTo>
                  <a:cubicBezTo>
                    <a:pt x="313" y="8"/>
                    <a:pt x="313" y="8"/>
                    <a:pt x="313" y="8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288" y="21"/>
                    <a:pt x="288" y="21"/>
                    <a:pt x="288" y="21"/>
                  </a:cubicBezTo>
                  <a:cubicBezTo>
                    <a:pt x="286" y="27"/>
                    <a:pt x="286" y="27"/>
                    <a:pt x="286" y="27"/>
                  </a:cubicBezTo>
                  <a:cubicBezTo>
                    <a:pt x="287" y="33"/>
                    <a:pt x="287" y="33"/>
                    <a:pt x="287" y="33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62" y="38"/>
                    <a:pt x="262" y="38"/>
                    <a:pt x="262" y="38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40" y="78"/>
                    <a:pt x="240" y="78"/>
                    <a:pt x="240" y="78"/>
                  </a:cubicBezTo>
                  <a:cubicBezTo>
                    <a:pt x="243" y="85"/>
                    <a:pt x="243" y="85"/>
                    <a:pt x="243" y="85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3" y="94"/>
                    <a:pt x="243" y="94"/>
                    <a:pt x="243" y="94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2" y="90"/>
                    <a:pt x="222" y="90"/>
                    <a:pt x="222" y="90"/>
                  </a:cubicBezTo>
                  <a:cubicBezTo>
                    <a:pt x="215" y="92"/>
                    <a:pt x="215" y="92"/>
                    <a:pt x="215" y="92"/>
                  </a:cubicBezTo>
                  <a:cubicBezTo>
                    <a:pt x="213" y="92"/>
                    <a:pt x="213" y="92"/>
                    <a:pt x="213" y="92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05" y="99"/>
                    <a:pt x="205" y="99"/>
                    <a:pt x="205" y="99"/>
                  </a:cubicBezTo>
                  <a:cubicBezTo>
                    <a:pt x="205" y="99"/>
                    <a:pt x="203" y="97"/>
                    <a:pt x="202" y="96"/>
                  </a:cubicBezTo>
                  <a:cubicBezTo>
                    <a:pt x="201" y="95"/>
                    <a:pt x="198" y="93"/>
                    <a:pt x="198" y="93"/>
                  </a:cubicBezTo>
                  <a:cubicBezTo>
                    <a:pt x="198" y="93"/>
                    <a:pt x="197" y="91"/>
                    <a:pt x="196" y="90"/>
                  </a:cubicBezTo>
                  <a:cubicBezTo>
                    <a:pt x="195" y="90"/>
                    <a:pt x="189" y="94"/>
                    <a:pt x="189" y="94"/>
                  </a:cubicBezTo>
                  <a:cubicBezTo>
                    <a:pt x="189" y="94"/>
                    <a:pt x="184" y="97"/>
                    <a:pt x="184" y="98"/>
                  </a:cubicBezTo>
                  <a:cubicBezTo>
                    <a:pt x="185" y="98"/>
                    <a:pt x="184" y="103"/>
                    <a:pt x="184" y="103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2" y="101"/>
                    <a:pt x="172" y="101"/>
                    <a:pt x="172" y="101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6" y="97"/>
                    <a:pt x="166" y="97"/>
                    <a:pt x="166" y="97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4" y="104"/>
                    <a:pt x="143" y="104"/>
                  </a:cubicBezTo>
                  <a:cubicBezTo>
                    <a:pt x="142" y="104"/>
                    <a:pt x="139" y="108"/>
                    <a:pt x="139" y="108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30" y="101"/>
                    <a:pt x="119" y="102"/>
                    <a:pt x="118" y="102"/>
                  </a:cubicBezTo>
                  <a:cubicBezTo>
                    <a:pt x="117" y="102"/>
                    <a:pt x="110" y="101"/>
                    <a:pt x="110" y="101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36" y="124"/>
                    <a:pt x="34" y="126"/>
                    <a:pt x="33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28"/>
                    <a:pt x="30" y="127"/>
                    <a:pt x="30" y="129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27" y="131"/>
                    <a:pt x="22" y="129"/>
                    <a:pt x="22" y="129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3"/>
                    <a:pt x="17" y="134"/>
                    <a:pt x="18" y="134"/>
                  </a:cubicBezTo>
                  <a:cubicBezTo>
                    <a:pt x="19" y="135"/>
                    <a:pt x="19" y="135"/>
                    <a:pt x="19" y="136"/>
                  </a:cubicBezTo>
                  <a:cubicBezTo>
                    <a:pt x="20" y="136"/>
                    <a:pt x="20" y="137"/>
                    <a:pt x="20" y="137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6"/>
                    <a:pt x="22" y="146"/>
                    <a:pt x="22" y="146"/>
                  </a:cubicBezTo>
                  <a:cubicBezTo>
                    <a:pt x="22" y="146"/>
                    <a:pt x="22" y="149"/>
                    <a:pt x="24" y="149"/>
                  </a:cubicBezTo>
                  <a:cubicBezTo>
                    <a:pt x="26" y="149"/>
                    <a:pt x="27" y="150"/>
                    <a:pt x="27" y="152"/>
                  </a:cubicBezTo>
                  <a:cubicBezTo>
                    <a:pt x="27" y="154"/>
                    <a:pt x="32" y="156"/>
                    <a:pt x="32" y="156"/>
                  </a:cubicBezTo>
                  <a:cubicBezTo>
                    <a:pt x="32" y="156"/>
                    <a:pt x="32" y="160"/>
                    <a:pt x="33" y="161"/>
                  </a:cubicBezTo>
                  <a:cubicBezTo>
                    <a:pt x="35" y="162"/>
                    <a:pt x="37" y="163"/>
                    <a:pt x="40" y="163"/>
                  </a:cubicBezTo>
                  <a:cubicBezTo>
                    <a:pt x="43" y="164"/>
                    <a:pt x="42" y="168"/>
                    <a:pt x="44" y="169"/>
                  </a:cubicBezTo>
                  <a:cubicBezTo>
                    <a:pt x="46" y="170"/>
                    <a:pt x="48" y="172"/>
                    <a:pt x="46" y="172"/>
                  </a:cubicBezTo>
                  <a:cubicBezTo>
                    <a:pt x="45" y="173"/>
                    <a:pt x="42" y="173"/>
                    <a:pt x="42" y="173"/>
                  </a:cubicBezTo>
                  <a:cubicBezTo>
                    <a:pt x="42" y="173"/>
                    <a:pt x="41" y="174"/>
                    <a:pt x="41" y="176"/>
                  </a:cubicBezTo>
                  <a:cubicBezTo>
                    <a:pt x="42" y="177"/>
                    <a:pt x="42" y="177"/>
                    <a:pt x="42" y="177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6" y="188"/>
                    <a:pt x="46" y="190"/>
                    <a:pt x="46" y="192"/>
                  </a:cubicBezTo>
                  <a:cubicBezTo>
                    <a:pt x="46" y="193"/>
                    <a:pt x="45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1" y="196"/>
                    <a:pt x="41" y="198"/>
                    <a:pt x="40" y="198"/>
                  </a:cubicBezTo>
                  <a:cubicBezTo>
                    <a:pt x="39" y="199"/>
                    <a:pt x="37" y="196"/>
                    <a:pt x="36" y="199"/>
                  </a:cubicBezTo>
                  <a:cubicBezTo>
                    <a:pt x="35" y="203"/>
                    <a:pt x="33" y="206"/>
                    <a:pt x="33" y="207"/>
                  </a:cubicBezTo>
                  <a:cubicBezTo>
                    <a:pt x="32" y="208"/>
                    <a:pt x="29" y="209"/>
                    <a:pt x="29" y="211"/>
                  </a:cubicBezTo>
                  <a:cubicBezTo>
                    <a:pt x="28" y="213"/>
                    <a:pt x="28" y="211"/>
                    <a:pt x="26" y="216"/>
                  </a:cubicBezTo>
                  <a:cubicBezTo>
                    <a:pt x="24" y="221"/>
                    <a:pt x="23" y="223"/>
                    <a:pt x="23" y="223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14" y="235"/>
                    <a:pt x="9" y="243"/>
                    <a:pt x="9" y="244"/>
                  </a:cubicBezTo>
                  <a:cubicBezTo>
                    <a:pt x="9" y="245"/>
                    <a:pt x="9" y="249"/>
                    <a:pt x="9" y="24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13" y="257"/>
                    <a:pt x="13" y="257"/>
                    <a:pt x="13" y="257"/>
                  </a:cubicBezTo>
                  <a:cubicBezTo>
                    <a:pt x="13" y="257"/>
                    <a:pt x="13" y="260"/>
                    <a:pt x="14" y="261"/>
                  </a:cubicBezTo>
                  <a:cubicBezTo>
                    <a:pt x="15" y="261"/>
                    <a:pt x="15" y="261"/>
                    <a:pt x="15" y="261"/>
                  </a:cubicBezTo>
                  <a:cubicBezTo>
                    <a:pt x="14" y="264"/>
                    <a:pt x="14" y="264"/>
                    <a:pt x="14" y="264"/>
                  </a:cubicBezTo>
                  <a:cubicBezTo>
                    <a:pt x="14" y="264"/>
                    <a:pt x="15" y="267"/>
                    <a:pt x="16" y="267"/>
                  </a:cubicBezTo>
                  <a:cubicBezTo>
                    <a:pt x="16" y="267"/>
                    <a:pt x="18" y="268"/>
                    <a:pt x="18" y="268"/>
                  </a:cubicBezTo>
                  <a:cubicBezTo>
                    <a:pt x="18" y="268"/>
                    <a:pt x="20" y="270"/>
                    <a:pt x="20" y="270"/>
                  </a:cubicBezTo>
                  <a:cubicBezTo>
                    <a:pt x="21" y="271"/>
                    <a:pt x="20" y="273"/>
                    <a:pt x="20" y="273"/>
                  </a:cubicBezTo>
                  <a:cubicBezTo>
                    <a:pt x="20" y="273"/>
                    <a:pt x="20" y="274"/>
                    <a:pt x="19" y="274"/>
                  </a:cubicBezTo>
                  <a:cubicBezTo>
                    <a:pt x="18" y="274"/>
                    <a:pt x="18" y="274"/>
                    <a:pt x="16" y="274"/>
                  </a:cubicBezTo>
                  <a:cubicBezTo>
                    <a:pt x="16" y="273"/>
                    <a:pt x="16" y="273"/>
                    <a:pt x="15" y="273"/>
                  </a:cubicBezTo>
                  <a:cubicBezTo>
                    <a:pt x="13" y="273"/>
                    <a:pt x="13" y="273"/>
                    <a:pt x="13" y="273"/>
                  </a:cubicBezTo>
                  <a:cubicBezTo>
                    <a:pt x="12" y="273"/>
                    <a:pt x="12" y="273"/>
                    <a:pt x="11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9" y="273"/>
                    <a:pt x="9" y="273"/>
                    <a:pt x="8" y="274"/>
                  </a:cubicBezTo>
                  <a:cubicBezTo>
                    <a:pt x="8" y="275"/>
                    <a:pt x="8" y="275"/>
                    <a:pt x="8" y="275"/>
                  </a:cubicBezTo>
                  <a:cubicBezTo>
                    <a:pt x="8" y="275"/>
                    <a:pt x="7" y="276"/>
                    <a:pt x="7" y="277"/>
                  </a:cubicBezTo>
                  <a:cubicBezTo>
                    <a:pt x="6" y="277"/>
                    <a:pt x="6" y="279"/>
                    <a:pt x="6" y="279"/>
                  </a:cubicBezTo>
                  <a:cubicBezTo>
                    <a:pt x="6" y="279"/>
                    <a:pt x="6" y="280"/>
                    <a:pt x="6" y="280"/>
                  </a:cubicBezTo>
                  <a:cubicBezTo>
                    <a:pt x="6" y="280"/>
                    <a:pt x="6" y="282"/>
                    <a:pt x="6" y="282"/>
                  </a:cubicBezTo>
                  <a:cubicBezTo>
                    <a:pt x="5" y="284"/>
                    <a:pt x="5" y="284"/>
                    <a:pt x="5" y="284"/>
                  </a:cubicBezTo>
                  <a:cubicBezTo>
                    <a:pt x="5" y="284"/>
                    <a:pt x="4" y="285"/>
                    <a:pt x="5" y="286"/>
                  </a:cubicBezTo>
                  <a:cubicBezTo>
                    <a:pt x="5" y="286"/>
                    <a:pt x="5" y="287"/>
                    <a:pt x="5" y="287"/>
                  </a:cubicBezTo>
                  <a:cubicBezTo>
                    <a:pt x="6" y="288"/>
                    <a:pt x="6" y="288"/>
                    <a:pt x="6" y="288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4" y="292"/>
                    <a:pt x="4" y="292"/>
                    <a:pt x="4" y="292"/>
                  </a:cubicBezTo>
                  <a:cubicBezTo>
                    <a:pt x="4" y="292"/>
                    <a:pt x="5" y="293"/>
                    <a:pt x="4" y="294"/>
                  </a:cubicBezTo>
                  <a:cubicBezTo>
                    <a:pt x="4" y="294"/>
                    <a:pt x="3" y="295"/>
                    <a:pt x="3" y="295"/>
                  </a:cubicBezTo>
                  <a:cubicBezTo>
                    <a:pt x="3" y="295"/>
                    <a:pt x="1" y="297"/>
                    <a:pt x="1" y="297"/>
                  </a:cubicBezTo>
                  <a:cubicBezTo>
                    <a:pt x="1" y="297"/>
                    <a:pt x="1" y="298"/>
                    <a:pt x="1" y="298"/>
                  </a:cubicBezTo>
                  <a:cubicBezTo>
                    <a:pt x="1" y="298"/>
                    <a:pt x="0" y="300"/>
                    <a:pt x="0" y="300"/>
                  </a:cubicBezTo>
                  <a:cubicBezTo>
                    <a:pt x="0" y="300"/>
                    <a:pt x="0" y="303"/>
                    <a:pt x="0" y="303"/>
                  </a:cubicBezTo>
                  <a:cubicBezTo>
                    <a:pt x="0" y="303"/>
                    <a:pt x="1" y="304"/>
                    <a:pt x="1" y="304"/>
                  </a:cubicBezTo>
                  <a:cubicBezTo>
                    <a:pt x="1" y="304"/>
                    <a:pt x="1" y="305"/>
                    <a:pt x="1" y="306"/>
                  </a:cubicBezTo>
                  <a:cubicBezTo>
                    <a:pt x="0" y="306"/>
                    <a:pt x="1" y="307"/>
                    <a:pt x="1" y="308"/>
                  </a:cubicBezTo>
                  <a:cubicBezTo>
                    <a:pt x="1" y="308"/>
                    <a:pt x="1" y="309"/>
                    <a:pt x="1" y="309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" y="314"/>
                    <a:pt x="2" y="314"/>
                    <a:pt x="2" y="31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8" y="311"/>
                    <a:pt x="8" y="311"/>
                    <a:pt x="8" y="311"/>
                  </a:cubicBezTo>
                  <a:cubicBezTo>
                    <a:pt x="11" y="314"/>
                    <a:pt x="11" y="314"/>
                    <a:pt x="11" y="314"/>
                  </a:cubicBezTo>
                  <a:cubicBezTo>
                    <a:pt x="14" y="317"/>
                    <a:pt x="14" y="317"/>
                    <a:pt x="14" y="317"/>
                  </a:cubicBezTo>
                  <a:cubicBezTo>
                    <a:pt x="19" y="317"/>
                    <a:pt x="19" y="317"/>
                    <a:pt x="19" y="317"/>
                  </a:cubicBezTo>
                  <a:cubicBezTo>
                    <a:pt x="22" y="321"/>
                    <a:pt x="22" y="321"/>
                    <a:pt x="22" y="321"/>
                  </a:cubicBezTo>
                  <a:cubicBezTo>
                    <a:pt x="25" y="324"/>
                    <a:pt x="25" y="324"/>
                    <a:pt x="25" y="324"/>
                  </a:cubicBezTo>
                  <a:cubicBezTo>
                    <a:pt x="30" y="323"/>
                    <a:pt x="30" y="323"/>
                    <a:pt x="30" y="323"/>
                  </a:cubicBezTo>
                  <a:cubicBezTo>
                    <a:pt x="35" y="326"/>
                    <a:pt x="35" y="326"/>
                    <a:pt x="35" y="326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8" y="324"/>
                    <a:pt x="39" y="323"/>
                  </a:cubicBezTo>
                  <a:cubicBezTo>
                    <a:pt x="40" y="322"/>
                    <a:pt x="44" y="321"/>
                    <a:pt x="44" y="321"/>
                  </a:cubicBezTo>
                  <a:cubicBezTo>
                    <a:pt x="44" y="321"/>
                    <a:pt x="46" y="323"/>
                    <a:pt x="48" y="324"/>
                  </a:cubicBezTo>
                  <a:cubicBezTo>
                    <a:pt x="51" y="324"/>
                    <a:pt x="51" y="324"/>
                    <a:pt x="51" y="324"/>
                  </a:cubicBezTo>
                  <a:cubicBezTo>
                    <a:pt x="53" y="324"/>
                    <a:pt x="61" y="323"/>
                    <a:pt x="61" y="323"/>
                  </a:cubicBezTo>
                  <a:cubicBezTo>
                    <a:pt x="72" y="324"/>
                    <a:pt x="72" y="324"/>
                    <a:pt x="72" y="324"/>
                  </a:cubicBezTo>
                  <a:cubicBezTo>
                    <a:pt x="78" y="321"/>
                    <a:pt x="78" y="321"/>
                    <a:pt x="78" y="321"/>
                  </a:cubicBezTo>
                  <a:cubicBezTo>
                    <a:pt x="90" y="322"/>
                    <a:pt x="90" y="322"/>
                    <a:pt x="90" y="322"/>
                  </a:cubicBezTo>
                  <a:cubicBezTo>
                    <a:pt x="92" y="321"/>
                    <a:pt x="92" y="321"/>
                    <a:pt x="92" y="321"/>
                  </a:cubicBezTo>
                  <a:cubicBezTo>
                    <a:pt x="93" y="322"/>
                    <a:pt x="93" y="322"/>
                    <a:pt x="93" y="322"/>
                  </a:cubicBezTo>
                  <a:cubicBezTo>
                    <a:pt x="97" y="321"/>
                    <a:pt x="97" y="321"/>
                    <a:pt x="97" y="321"/>
                  </a:cubicBezTo>
                  <a:cubicBezTo>
                    <a:pt x="101" y="325"/>
                    <a:pt x="101" y="325"/>
                    <a:pt x="101" y="325"/>
                  </a:cubicBezTo>
                  <a:cubicBezTo>
                    <a:pt x="109" y="324"/>
                    <a:pt x="109" y="324"/>
                    <a:pt x="109" y="324"/>
                  </a:cubicBezTo>
                  <a:cubicBezTo>
                    <a:pt x="114" y="317"/>
                    <a:pt x="114" y="317"/>
                    <a:pt x="114" y="317"/>
                  </a:cubicBezTo>
                  <a:cubicBezTo>
                    <a:pt x="114" y="317"/>
                    <a:pt x="117" y="314"/>
                    <a:pt x="121" y="313"/>
                  </a:cubicBezTo>
                  <a:cubicBezTo>
                    <a:pt x="125" y="313"/>
                    <a:pt x="132" y="310"/>
                    <a:pt x="132" y="310"/>
                  </a:cubicBezTo>
                  <a:lnTo>
                    <a:pt x="141" y="305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9" name="Freeform 92"/>
            <p:cNvSpPr>
              <a:spLocks noEditPoints="1"/>
            </p:cNvSpPr>
            <p:nvPr/>
          </p:nvSpPr>
          <p:spPr bwMode="auto">
            <a:xfrm>
              <a:off x="8875445" y="465666"/>
              <a:ext cx="516887" cy="1361766"/>
            </a:xfrm>
            <a:custGeom>
              <a:avLst/>
              <a:gdLst>
                <a:gd name="T0" fmla="*/ 246 w 282"/>
                <a:gd name="T1" fmla="*/ 59 h 766"/>
                <a:gd name="T2" fmla="*/ 210 w 282"/>
                <a:gd name="T3" fmla="*/ 30 h 766"/>
                <a:gd name="T4" fmla="*/ 183 w 282"/>
                <a:gd name="T5" fmla="*/ 8 h 766"/>
                <a:gd name="T6" fmla="*/ 167 w 282"/>
                <a:gd name="T7" fmla="*/ 32 h 766"/>
                <a:gd name="T8" fmla="*/ 123 w 282"/>
                <a:gd name="T9" fmla="*/ 69 h 766"/>
                <a:gd name="T10" fmla="*/ 100 w 282"/>
                <a:gd name="T11" fmla="*/ 111 h 766"/>
                <a:gd name="T12" fmla="*/ 65 w 282"/>
                <a:gd name="T13" fmla="*/ 180 h 766"/>
                <a:gd name="T14" fmla="*/ 52 w 282"/>
                <a:gd name="T15" fmla="*/ 265 h 766"/>
                <a:gd name="T16" fmla="*/ 15 w 282"/>
                <a:gd name="T17" fmla="*/ 333 h 766"/>
                <a:gd name="T18" fmla="*/ 25 w 282"/>
                <a:gd name="T19" fmla="*/ 418 h 766"/>
                <a:gd name="T20" fmla="*/ 27 w 282"/>
                <a:gd name="T21" fmla="*/ 466 h 766"/>
                <a:gd name="T22" fmla="*/ 29 w 282"/>
                <a:gd name="T23" fmla="*/ 515 h 766"/>
                <a:gd name="T24" fmla="*/ 13 w 282"/>
                <a:gd name="T25" fmla="*/ 535 h 766"/>
                <a:gd name="T26" fmla="*/ 8 w 282"/>
                <a:gd name="T27" fmla="*/ 567 h 766"/>
                <a:gd name="T28" fmla="*/ 10 w 282"/>
                <a:gd name="T29" fmla="*/ 603 h 766"/>
                <a:gd name="T30" fmla="*/ 12 w 282"/>
                <a:gd name="T31" fmla="*/ 616 h 766"/>
                <a:gd name="T32" fmla="*/ 19 w 282"/>
                <a:gd name="T33" fmla="*/ 636 h 766"/>
                <a:gd name="T34" fmla="*/ 25 w 282"/>
                <a:gd name="T35" fmla="*/ 655 h 766"/>
                <a:gd name="T36" fmla="*/ 46 w 282"/>
                <a:gd name="T37" fmla="*/ 685 h 766"/>
                <a:gd name="T38" fmla="*/ 50 w 282"/>
                <a:gd name="T39" fmla="*/ 705 h 766"/>
                <a:gd name="T40" fmla="*/ 60 w 282"/>
                <a:gd name="T41" fmla="*/ 739 h 766"/>
                <a:gd name="T42" fmla="*/ 64 w 282"/>
                <a:gd name="T43" fmla="*/ 764 h 766"/>
                <a:gd name="T44" fmla="*/ 93 w 282"/>
                <a:gd name="T45" fmla="*/ 758 h 766"/>
                <a:gd name="T46" fmla="*/ 107 w 282"/>
                <a:gd name="T47" fmla="*/ 752 h 766"/>
                <a:gd name="T48" fmla="*/ 114 w 282"/>
                <a:gd name="T49" fmla="*/ 729 h 766"/>
                <a:gd name="T50" fmla="*/ 122 w 282"/>
                <a:gd name="T51" fmla="*/ 717 h 766"/>
                <a:gd name="T52" fmla="*/ 158 w 282"/>
                <a:gd name="T53" fmla="*/ 688 h 766"/>
                <a:gd name="T54" fmla="*/ 165 w 282"/>
                <a:gd name="T55" fmla="*/ 629 h 766"/>
                <a:gd name="T56" fmla="*/ 163 w 282"/>
                <a:gd name="T57" fmla="*/ 590 h 766"/>
                <a:gd name="T58" fmla="*/ 182 w 282"/>
                <a:gd name="T59" fmla="*/ 559 h 766"/>
                <a:gd name="T60" fmla="*/ 191 w 282"/>
                <a:gd name="T61" fmla="*/ 558 h 766"/>
                <a:gd name="T62" fmla="*/ 205 w 282"/>
                <a:gd name="T63" fmla="*/ 541 h 766"/>
                <a:gd name="T64" fmla="*/ 207 w 282"/>
                <a:gd name="T65" fmla="*/ 514 h 766"/>
                <a:gd name="T66" fmla="*/ 199 w 282"/>
                <a:gd name="T67" fmla="*/ 493 h 766"/>
                <a:gd name="T68" fmla="*/ 180 w 282"/>
                <a:gd name="T69" fmla="*/ 467 h 766"/>
                <a:gd name="T70" fmla="*/ 161 w 282"/>
                <a:gd name="T71" fmla="*/ 459 h 766"/>
                <a:gd name="T72" fmla="*/ 151 w 282"/>
                <a:gd name="T73" fmla="*/ 424 h 766"/>
                <a:gd name="T74" fmla="*/ 157 w 282"/>
                <a:gd name="T75" fmla="*/ 407 h 766"/>
                <a:gd name="T76" fmla="*/ 154 w 282"/>
                <a:gd name="T77" fmla="*/ 369 h 766"/>
                <a:gd name="T78" fmla="*/ 168 w 282"/>
                <a:gd name="T79" fmla="*/ 350 h 766"/>
                <a:gd name="T80" fmla="*/ 182 w 282"/>
                <a:gd name="T81" fmla="*/ 325 h 766"/>
                <a:gd name="T82" fmla="*/ 196 w 282"/>
                <a:gd name="T83" fmla="*/ 307 h 766"/>
                <a:gd name="T84" fmla="*/ 210 w 282"/>
                <a:gd name="T85" fmla="*/ 295 h 766"/>
                <a:gd name="T86" fmla="*/ 225 w 282"/>
                <a:gd name="T87" fmla="*/ 266 h 766"/>
                <a:gd name="T88" fmla="*/ 229 w 282"/>
                <a:gd name="T89" fmla="*/ 238 h 766"/>
                <a:gd name="T90" fmla="*/ 225 w 282"/>
                <a:gd name="T91" fmla="*/ 219 h 766"/>
                <a:gd name="T92" fmla="*/ 229 w 282"/>
                <a:gd name="T93" fmla="*/ 198 h 766"/>
                <a:gd name="T94" fmla="*/ 242 w 282"/>
                <a:gd name="T95" fmla="*/ 187 h 766"/>
                <a:gd name="T96" fmla="*/ 258 w 282"/>
                <a:gd name="T97" fmla="*/ 170 h 766"/>
                <a:gd name="T98" fmla="*/ 269 w 282"/>
                <a:gd name="T99" fmla="*/ 173 h 766"/>
                <a:gd name="T100" fmla="*/ 275 w 282"/>
                <a:gd name="T101" fmla="*/ 169 h 766"/>
                <a:gd name="T102" fmla="*/ 279 w 282"/>
                <a:gd name="T103" fmla="*/ 165 h 766"/>
                <a:gd name="T104" fmla="*/ 266 w 282"/>
                <a:gd name="T105" fmla="*/ 119 h 766"/>
                <a:gd name="T106" fmla="*/ 164 w 282"/>
                <a:gd name="T107" fmla="*/ 699 h 766"/>
                <a:gd name="T108" fmla="*/ 174 w 282"/>
                <a:gd name="T109" fmla="*/ 650 h 766"/>
                <a:gd name="T110" fmla="*/ 175 w 282"/>
                <a:gd name="T111" fmla="*/ 673 h 766"/>
                <a:gd name="T112" fmla="*/ 165 w 282"/>
                <a:gd name="T113" fmla="*/ 710 h 766"/>
                <a:gd name="T114" fmla="*/ 210 w 282"/>
                <a:gd name="T115" fmla="*/ 625 h 766"/>
                <a:gd name="T116" fmla="*/ 229 w 282"/>
                <a:gd name="T117" fmla="*/ 607 h 766"/>
                <a:gd name="T118" fmla="*/ 224 w 282"/>
                <a:gd name="T119" fmla="*/ 631 h 766"/>
                <a:gd name="T120" fmla="*/ 216 w 282"/>
                <a:gd name="T121" fmla="*/ 66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2" h="766">
                  <a:moveTo>
                    <a:pt x="255" y="88"/>
                  </a:moveTo>
                  <a:cubicBezTo>
                    <a:pt x="255" y="87"/>
                    <a:pt x="255" y="87"/>
                    <a:pt x="255" y="87"/>
                  </a:cubicBezTo>
                  <a:cubicBezTo>
                    <a:pt x="255" y="87"/>
                    <a:pt x="253" y="83"/>
                    <a:pt x="254" y="81"/>
                  </a:cubicBezTo>
                  <a:cubicBezTo>
                    <a:pt x="254" y="81"/>
                    <a:pt x="254" y="81"/>
                    <a:pt x="254" y="80"/>
                  </a:cubicBezTo>
                  <a:cubicBezTo>
                    <a:pt x="254" y="79"/>
                    <a:pt x="254" y="79"/>
                    <a:pt x="254" y="79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47" y="76"/>
                    <a:pt x="247" y="76"/>
                    <a:pt x="247" y="76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246" y="59"/>
                    <a:pt x="246" y="59"/>
                    <a:pt x="246" y="59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2" y="50"/>
                    <a:pt x="242" y="50"/>
                    <a:pt x="242" y="50"/>
                  </a:cubicBezTo>
                  <a:cubicBezTo>
                    <a:pt x="238" y="44"/>
                    <a:pt x="238" y="44"/>
                    <a:pt x="238" y="44"/>
                  </a:cubicBezTo>
                  <a:cubicBezTo>
                    <a:pt x="238" y="44"/>
                    <a:pt x="237" y="46"/>
                    <a:pt x="236" y="45"/>
                  </a:cubicBezTo>
                  <a:cubicBezTo>
                    <a:pt x="235" y="44"/>
                    <a:pt x="230" y="36"/>
                    <a:pt x="230" y="36"/>
                  </a:cubicBezTo>
                  <a:cubicBezTo>
                    <a:pt x="221" y="33"/>
                    <a:pt x="221" y="33"/>
                    <a:pt x="221" y="33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1" y="32"/>
                    <a:pt x="210" y="30"/>
                  </a:cubicBezTo>
                  <a:cubicBezTo>
                    <a:pt x="209" y="28"/>
                    <a:pt x="207" y="26"/>
                    <a:pt x="207" y="26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200" y="23"/>
                    <a:pt x="199" y="23"/>
                    <a:pt x="198" y="23"/>
                  </a:cubicBezTo>
                  <a:cubicBezTo>
                    <a:pt x="197" y="22"/>
                    <a:pt x="195" y="21"/>
                    <a:pt x="195" y="21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83" y="12"/>
                    <a:pt x="183" y="12"/>
                    <a:pt x="183" y="12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4"/>
                    <a:pt x="175" y="2"/>
                    <a:pt x="176" y="2"/>
                  </a:cubicBezTo>
                  <a:cubicBezTo>
                    <a:pt x="177" y="1"/>
                    <a:pt x="180" y="1"/>
                    <a:pt x="182" y="1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68" y="5"/>
                    <a:pt x="166" y="6"/>
                    <a:pt x="166" y="7"/>
                  </a:cubicBezTo>
                  <a:cubicBezTo>
                    <a:pt x="167" y="8"/>
                    <a:pt x="169" y="17"/>
                    <a:pt x="170" y="19"/>
                  </a:cubicBezTo>
                  <a:cubicBezTo>
                    <a:pt x="171" y="20"/>
                    <a:pt x="171" y="27"/>
                    <a:pt x="167" y="32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67" y="41"/>
                    <a:pt x="167" y="41"/>
                    <a:pt x="167" y="41"/>
                  </a:cubicBezTo>
                  <a:cubicBezTo>
                    <a:pt x="161" y="42"/>
                    <a:pt x="161" y="42"/>
                    <a:pt x="161" y="42"/>
                  </a:cubicBezTo>
                  <a:cubicBezTo>
                    <a:pt x="161" y="42"/>
                    <a:pt x="155" y="41"/>
                    <a:pt x="154" y="40"/>
                  </a:cubicBezTo>
                  <a:cubicBezTo>
                    <a:pt x="153" y="39"/>
                    <a:pt x="148" y="37"/>
                    <a:pt x="147" y="37"/>
                  </a:cubicBezTo>
                  <a:cubicBezTo>
                    <a:pt x="145" y="38"/>
                    <a:pt x="131" y="37"/>
                    <a:pt x="131" y="37"/>
                  </a:cubicBezTo>
                  <a:cubicBezTo>
                    <a:pt x="128" y="41"/>
                    <a:pt x="129" y="62"/>
                    <a:pt x="130" y="65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05" y="76"/>
                    <a:pt x="105" y="78"/>
                  </a:cubicBezTo>
                  <a:cubicBezTo>
                    <a:pt x="105" y="79"/>
                    <a:pt x="103" y="83"/>
                    <a:pt x="103" y="83"/>
                  </a:cubicBezTo>
                  <a:cubicBezTo>
                    <a:pt x="103" y="84"/>
                    <a:pt x="103" y="91"/>
                    <a:pt x="103" y="91"/>
                  </a:cubicBezTo>
                  <a:cubicBezTo>
                    <a:pt x="101" y="95"/>
                    <a:pt x="101" y="95"/>
                    <a:pt x="101" y="95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104"/>
                    <a:pt x="98" y="110"/>
                    <a:pt x="100" y="111"/>
                  </a:cubicBezTo>
                  <a:cubicBezTo>
                    <a:pt x="101" y="113"/>
                    <a:pt x="103" y="121"/>
                    <a:pt x="103" y="121"/>
                  </a:cubicBezTo>
                  <a:cubicBezTo>
                    <a:pt x="103" y="121"/>
                    <a:pt x="100" y="128"/>
                    <a:pt x="99" y="130"/>
                  </a:cubicBezTo>
                  <a:cubicBezTo>
                    <a:pt x="98" y="132"/>
                    <a:pt x="90" y="142"/>
                    <a:pt x="90" y="142"/>
                  </a:cubicBezTo>
                  <a:cubicBezTo>
                    <a:pt x="85" y="155"/>
                    <a:pt x="85" y="155"/>
                    <a:pt x="85" y="15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68" y="177"/>
                    <a:pt x="68" y="177"/>
                    <a:pt x="68" y="177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7" y="212"/>
                    <a:pt x="65" y="218"/>
                    <a:pt x="66" y="219"/>
                  </a:cubicBezTo>
                  <a:cubicBezTo>
                    <a:pt x="67" y="221"/>
                    <a:pt x="68" y="225"/>
                    <a:pt x="68" y="225"/>
                  </a:cubicBezTo>
                  <a:cubicBezTo>
                    <a:pt x="64" y="228"/>
                    <a:pt x="64" y="228"/>
                    <a:pt x="64" y="228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50" y="260"/>
                    <a:pt x="50" y="260"/>
                    <a:pt x="50" y="260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61" y="267"/>
                    <a:pt x="61" y="267"/>
                    <a:pt x="61" y="267"/>
                  </a:cubicBezTo>
                  <a:cubicBezTo>
                    <a:pt x="62" y="283"/>
                    <a:pt x="62" y="283"/>
                    <a:pt x="62" y="283"/>
                  </a:cubicBezTo>
                  <a:cubicBezTo>
                    <a:pt x="59" y="290"/>
                    <a:pt x="59" y="290"/>
                    <a:pt x="59" y="290"/>
                  </a:cubicBezTo>
                  <a:cubicBezTo>
                    <a:pt x="58" y="292"/>
                    <a:pt x="58" y="292"/>
                    <a:pt x="58" y="292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21" y="310"/>
                    <a:pt x="21" y="310"/>
                    <a:pt x="21" y="310"/>
                  </a:cubicBezTo>
                  <a:cubicBezTo>
                    <a:pt x="19" y="320"/>
                    <a:pt x="19" y="320"/>
                    <a:pt x="19" y="320"/>
                  </a:cubicBezTo>
                  <a:cubicBezTo>
                    <a:pt x="18" y="327"/>
                    <a:pt x="18" y="327"/>
                    <a:pt x="18" y="327"/>
                  </a:cubicBezTo>
                  <a:cubicBezTo>
                    <a:pt x="18" y="327"/>
                    <a:pt x="15" y="331"/>
                    <a:pt x="15" y="333"/>
                  </a:cubicBezTo>
                  <a:cubicBezTo>
                    <a:pt x="15" y="334"/>
                    <a:pt x="15" y="340"/>
                    <a:pt x="15" y="340"/>
                  </a:cubicBezTo>
                  <a:cubicBezTo>
                    <a:pt x="19" y="348"/>
                    <a:pt x="19" y="348"/>
                    <a:pt x="19" y="348"/>
                  </a:cubicBezTo>
                  <a:cubicBezTo>
                    <a:pt x="19" y="354"/>
                    <a:pt x="19" y="354"/>
                    <a:pt x="19" y="354"/>
                  </a:cubicBezTo>
                  <a:cubicBezTo>
                    <a:pt x="17" y="357"/>
                    <a:pt x="17" y="357"/>
                    <a:pt x="17" y="357"/>
                  </a:cubicBezTo>
                  <a:cubicBezTo>
                    <a:pt x="18" y="364"/>
                    <a:pt x="18" y="364"/>
                    <a:pt x="18" y="364"/>
                  </a:cubicBezTo>
                  <a:cubicBezTo>
                    <a:pt x="18" y="364"/>
                    <a:pt x="19" y="366"/>
                    <a:pt x="18" y="367"/>
                  </a:cubicBezTo>
                  <a:cubicBezTo>
                    <a:pt x="16" y="369"/>
                    <a:pt x="16" y="371"/>
                    <a:pt x="17" y="373"/>
                  </a:cubicBezTo>
                  <a:cubicBezTo>
                    <a:pt x="17" y="374"/>
                    <a:pt x="24" y="387"/>
                    <a:pt x="24" y="387"/>
                  </a:cubicBezTo>
                  <a:cubicBezTo>
                    <a:pt x="25" y="418"/>
                    <a:pt x="25" y="418"/>
                    <a:pt x="25" y="418"/>
                  </a:cubicBezTo>
                  <a:cubicBezTo>
                    <a:pt x="28" y="426"/>
                    <a:pt x="28" y="426"/>
                    <a:pt x="28" y="426"/>
                  </a:cubicBezTo>
                  <a:cubicBezTo>
                    <a:pt x="35" y="431"/>
                    <a:pt x="35" y="431"/>
                    <a:pt x="35" y="431"/>
                  </a:cubicBezTo>
                  <a:cubicBezTo>
                    <a:pt x="41" y="436"/>
                    <a:pt x="41" y="436"/>
                    <a:pt x="41" y="436"/>
                  </a:cubicBezTo>
                  <a:cubicBezTo>
                    <a:pt x="42" y="445"/>
                    <a:pt x="42" y="445"/>
                    <a:pt x="42" y="445"/>
                  </a:cubicBezTo>
                  <a:cubicBezTo>
                    <a:pt x="42" y="445"/>
                    <a:pt x="40" y="452"/>
                    <a:pt x="40" y="453"/>
                  </a:cubicBezTo>
                  <a:cubicBezTo>
                    <a:pt x="41" y="454"/>
                    <a:pt x="35" y="454"/>
                    <a:pt x="35" y="454"/>
                  </a:cubicBezTo>
                  <a:cubicBezTo>
                    <a:pt x="30" y="455"/>
                    <a:pt x="30" y="455"/>
                    <a:pt x="30" y="455"/>
                  </a:cubicBezTo>
                  <a:cubicBezTo>
                    <a:pt x="25" y="460"/>
                    <a:pt x="25" y="460"/>
                    <a:pt x="25" y="460"/>
                  </a:cubicBezTo>
                  <a:cubicBezTo>
                    <a:pt x="27" y="466"/>
                    <a:pt x="27" y="466"/>
                    <a:pt x="27" y="466"/>
                  </a:cubicBezTo>
                  <a:cubicBezTo>
                    <a:pt x="30" y="475"/>
                    <a:pt x="30" y="475"/>
                    <a:pt x="30" y="475"/>
                  </a:cubicBezTo>
                  <a:cubicBezTo>
                    <a:pt x="36" y="482"/>
                    <a:pt x="36" y="482"/>
                    <a:pt x="36" y="482"/>
                  </a:cubicBezTo>
                  <a:cubicBezTo>
                    <a:pt x="38" y="488"/>
                    <a:pt x="38" y="488"/>
                    <a:pt x="38" y="488"/>
                  </a:cubicBezTo>
                  <a:cubicBezTo>
                    <a:pt x="35" y="494"/>
                    <a:pt x="35" y="494"/>
                    <a:pt x="35" y="494"/>
                  </a:cubicBezTo>
                  <a:cubicBezTo>
                    <a:pt x="33" y="497"/>
                    <a:pt x="33" y="497"/>
                    <a:pt x="33" y="497"/>
                  </a:cubicBezTo>
                  <a:cubicBezTo>
                    <a:pt x="35" y="502"/>
                    <a:pt x="35" y="502"/>
                    <a:pt x="35" y="502"/>
                  </a:cubicBezTo>
                  <a:cubicBezTo>
                    <a:pt x="35" y="507"/>
                    <a:pt x="35" y="507"/>
                    <a:pt x="35" y="507"/>
                  </a:cubicBezTo>
                  <a:cubicBezTo>
                    <a:pt x="35" y="507"/>
                    <a:pt x="33" y="510"/>
                    <a:pt x="33" y="511"/>
                  </a:cubicBezTo>
                  <a:cubicBezTo>
                    <a:pt x="33" y="512"/>
                    <a:pt x="29" y="515"/>
                    <a:pt x="29" y="515"/>
                  </a:cubicBezTo>
                  <a:cubicBezTo>
                    <a:pt x="26" y="518"/>
                    <a:pt x="26" y="518"/>
                    <a:pt x="26" y="518"/>
                  </a:cubicBezTo>
                  <a:cubicBezTo>
                    <a:pt x="23" y="519"/>
                    <a:pt x="23" y="519"/>
                    <a:pt x="23" y="519"/>
                  </a:cubicBezTo>
                  <a:cubicBezTo>
                    <a:pt x="23" y="519"/>
                    <a:pt x="21" y="518"/>
                    <a:pt x="20" y="519"/>
                  </a:cubicBezTo>
                  <a:cubicBezTo>
                    <a:pt x="20" y="519"/>
                    <a:pt x="18" y="521"/>
                    <a:pt x="18" y="521"/>
                  </a:cubicBezTo>
                  <a:cubicBezTo>
                    <a:pt x="18" y="524"/>
                    <a:pt x="18" y="524"/>
                    <a:pt x="18" y="524"/>
                  </a:cubicBezTo>
                  <a:cubicBezTo>
                    <a:pt x="20" y="526"/>
                    <a:pt x="20" y="526"/>
                    <a:pt x="20" y="526"/>
                  </a:cubicBezTo>
                  <a:cubicBezTo>
                    <a:pt x="19" y="531"/>
                    <a:pt x="19" y="531"/>
                    <a:pt x="19" y="531"/>
                  </a:cubicBezTo>
                  <a:cubicBezTo>
                    <a:pt x="16" y="534"/>
                    <a:pt x="16" y="534"/>
                    <a:pt x="16" y="534"/>
                  </a:cubicBezTo>
                  <a:cubicBezTo>
                    <a:pt x="13" y="535"/>
                    <a:pt x="13" y="535"/>
                    <a:pt x="13" y="535"/>
                  </a:cubicBezTo>
                  <a:cubicBezTo>
                    <a:pt x="15" y="541"/>
                    <a:pt x="15" y="541"/>
                    <a:pt x="15" y="541"/>
                  </a:cubicBezTo>
                  <a:cubicBezTo>
                    <a:pt x="19" y="548"/>
                    <a:pt x="19" y="548"/>
                    <a:pt x="19" y="548"/>
                  </a:cubicBezTo>
                  <a:cubicBezTo>
                    <a:pt x="19" y="554"/>
                    <a:pt x="19" y="554"/>
                    <a:pt x="19" y="554"/>
                  </a:cubicBezTo>
                  <a:cubicBezTo>
                    <a:pt x="16" y="560"/>
                    <a:pt x="16" y="560"/>
                    <a:pt x="16" y="560"/>
                  </a:cubicBezTo>
                  <a:cubicBezTo>
                    <a:pt x="15" y="567"/>
                    <a:pt x="15" y="567"/>
                    <a:pt x="15" y="567"/>
                  </a:cubicBezTo>
                  <a:cubicBezTo>
                    <a:pt x="14" y="573"/>
                    <a:pt x="14" y="573"/>
                    <a:pt x="14" y="573"/>
                  </a:cubicBezTo>
                  <a:cubicBezTo>
                    <a:pt x="12" y="574"/>
                    <a:pt x="12" y="574"/>
                    <a:pt x="12" y="574"/>
                  </a:cubicBezTo>
                  <a:cubicBezTo>
                    <a:pt x="9" y="574"/>
                    <a:pt x="9" y="574"/>
                    <a:pt x="9" y="574"/>
                  </a:cubicBezTo>
                  <a:cubicBezTo>
                    <a:pt x="9" y="574"/>
                    <a:pt x="9" y="568"/>
                    <a:pt x="8" y="567"/>
                  </a:cubicBezTo>
                  <a:cubicBezTo>
                    <a:pt x="8" y="567"/>
                    <a:pt x="1" y="561"/>
                    <a:pt x="1" y="561"/>
                  </a:cubicBezTo>
                  <a:cubicBezTo>
                    <a:pt x="1" y="567"/>
                    <a:pt x="1" y="567"/>
                    <a:pt x="1" y="567"/>
                  </a:cubicBezTo>
                  <a:cubicBezTo>
                    <a:pt x="0" y="574"/>
                    <a:pt x="0" y="574"/>
                    <a:pt x="0" y="574"/>
                  </a:cubicBezTo>
                  <a:cubicBezTo>
                    <a:pt x="0" y="574"/>
                    <a:pt x="1" y="578"/>
                    <a:pt x="2" y="579"/>
                  </a:cubicBezTo>
                  <a:cubicBezTo>
                    <a:pt x="3" y="580"/>
                    <a:pt x="4" y="587"/>
                    <a:pt x="4" y="587"/>
                  </a:cubicBezTo>
                  <a:cubicBezTo>
                    <a:pt x="3" y="594"/>
                    <a:pt x="3" y="594"/>
                    <a:pt x="3" y="594"/>
                  </a:cubicBezTo>
                  <a:cubicBezTo>
                    <a:pt x="3" y="594"/>
                    <a:pt x="5" y="599"/>
                    <a:pt x="5" y="599"/>
                  </a:cubicBezTo>
                  <a:cubicBezTo>
                    <a:pt x="5" y="600"/>
                    <a:pt x="6" y="604"/>
                    <a:pt x="6" y="604"/>
                  </a:cubicBezTo>
                  <a:cubicBezTo>
                    <a:pt x="10" y="603"/>
                    <a:pt x="10" y="603"/>
                    <a:pt x="10" y="603"/>
                  </a:cubicBezTo>
                  <a:cubicBezTo>
                    <a:pt x="9" y="600"/>
                    <a:pt x="9" y="600"/>
                    <a:pt x="9" y="600"/>
                  </a:cubicBezTo>
                  <a:cubicBezTo>
                    <a:pt x="12" y="604"/>
                    <a:pt x="12" y="604"/>
                    <a:pt x="12" y="604"/>
                  </a:cubicBezTo>
                  <a:cubicBezTo>
                    <a:pt x="12" y="604"/>
                    <a:pt x="10" y="605"/>
                    <a:pt x="12" y="604"/>
                  </a:cubicBezTo>
                  <a:cubicBezTo>
                    <a:pt x="13" y="604"/>
                    <a:pt x="15" y="602"/>
                    <a:pt x="15" y="602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2" y="609"/>
                    <a:pt x="12" y="609"/>
                    <a:pt x="12" y="609"/>
                  </a:cubicBezTo>
                  <a:cubicBezTo>
                    <a:pt x="13" y="610"/>
                    <a:pt x="13" y="610"/>
                    <a:pt x="13" y="610"/>
                  </a:cubicBezTo>
                  <a:cubicBezTo>
                    <a:pt x="16" y="611"/>
                    <a:pt x="16" y="611"/>
                    <a:pt x="16" y="611"/>
                  </a:cubicBezTo>
                  <a:cubicBezTo>
                    <a:pt x="12" y="616"/>
                    <a:pt x="12" y="616"/>
                    <a:pt x="12" y="616"/>
                  </a:cubicBezTo>
                  <a:cubicBezTo>
                    <a:pt x="12" y="616"/>
                    <a:pt x="14" y="619"/>
                    <a:pt x="15" y="620"/>
                  </a:cubicBezTo>
                  <a:cubicBezTo>
                    <a:pt x="15" y="620"/>
                    <a:pt x="19" y="617"/>
                    <a:pt x="19" y="617"/>
                  </a:cubicBezTo>
                  <a:cubicBezTo>
                    <a:pt x="19" y="617"/>
                    <a:pt x="19" y="618"/>
                    <a:pt x="19" y="619"/>
                  </a:cubicBezTo>
                  <a:cubicBezTo>
                    <a:pt x="19" y="619"/>
                    <a:pt x="16" y="622"/>
                    <a:pt x="16" y="624"/>
                  </a:cubicBezTo>
                  <a:cubicBezTo>
                    <a:pt x="17" y="625"/>
                    <a:pt x="22" y="623"/>
                    <a:pt x="21" y="624"/>
                  </a:cubicBezTo>
                  <a:cubicBezTo>
                    <a:pt x="20" y="625"/>
                    <a:pt x="20" y="627"/>
                    <a:pt x="20" y="627"/>
                  </a:cubicBezTo>
                  <a:cubicBezTo>
                    <a:pt x="20" y="627"/>
                    <a:pt x="17" y="630"/>
                    <a:pt x="19" y="631"/>
                  </a:cubicBezTo>
                  <a:cubicBezTo>
                    <a:pt x="20" y="632"/>
                    <a:pt x="23" y="633"/>
                    <a:pt x="22" y="633"/>
                  </a:cubicBezTo>
                  <a:cubicBezTo>
                    <a:pt x="22" y="634"/>
                    <a:pt x="19" y="636"/>
                    <a:pt x="19" y="636"/>
                  </a:cubicBezTo>
                  <a:cubicBezTo>
                    <a:pt x="19" y="636"/>
                    <a:pt x="18" y="638"/>
                    <a:pt x="19" y="639"/>
                  </a:cubicBezTo>
                  <a:cubicBezTo>
                    <a:pt x="20" y="640"/>
                    <a:pt x="23" y="640"/>
                    <a:pt x="23" y="640"/>
                  </a:cubicBezTo>
                  <a:cubicBezTo>
                    <a:pt x="23" y="640"/>
                    <a:pt x="23" y="638"/>
                    <a:pt x="23" y="639"/>
                  </a:cubicBezTo>
                  <a:cubicBezTo>
                    <a:pt x="23" y="640"/>
                    <a:pt x="22" y="642"/>
                    <a:pt x="22" y="642"/>
                  </a:cubicBezTo>
                  <a:cubicBezTo>
                    <a:pt x="22" y="642"/>
                    <a:pt x="21" y="644"/>
                    <a:pt x="22" y="645"/>
                  </a:cubicBezTo>
                  <a:cubicBezTo>
                    <a:pt x="23" y="645"/>
                    <a:pt x="25" y="645"/>
                    <a:pt x="25" y="645"/>
                  </a:cubicBezTo>
                  <a:cubicBezTo>
                    <a:pt x="25" y="645"/>
                    <a:pt x="25" y="646"/>
                    <a:pt x="25" y="648"/>
                  </a:cubicBezTo>
                  <a:cubicBezTo>
                    <a:pt x="25" y="649"/>
                    <a:pt x="25" y="652"/>
                    <a:pt x="25" y="652"/>
                  </a:cubicBezTo>
                  <a:cubicBezTo>
                    <a:pt x="25" y="653"/>
                    <a:pt x="25" y="655"/>
                    <a:pt x="25" y="655"/>
                  </a:cubicBezTo>
                  <a:cubicBezTo>
                    <a:pt x="25" y="655"/>
                    <a:pt x="24" y="656"/>
                    <a:pt x="27" y="656"/>
                  </a:cubicBezTo>
                  <a:cubicBezTo>
                    <a:pt x="29" y="656"/>
                    <a:pt x="29" y="655"/>
                    <a:pt x="30" y="655"/>
                  </a:cubicBezTo>
                  <a:cubicBezTo>
                    <a:pt x="31" y="655"/>
                    <a:pt x="31" y="656"/>
                    <a:pt x="32" y="657"/>
                  </a:cubicBezTo>
                  <a:cubicBezTo>
                    <a:pt x="32" y="659"/>
                    <a:pt x="32" y="660"/>
                    <a:pt x="32" y="661"/>
                  </a:cubicBezTo>
                  <a:cubicBezTo>
                    <a:pt x="33" y="662"/>
                    <a:pt x="37" y="672"/>
                    <a:pt x="37" y="672"/>
                  </a:cubicBezTo>
                  <a:cubicBezTo>
                    <a:pt x="37" y="672"/>
                    <a:pt x="38" y="676"/>
                    <a:pt x="39" y="677"/>
                  </a:cubicBezTo>
                  <a:cubicBezTo>
                    <a:pt x="39" y="678"/>
                    <a:pt x="40" y="679"/>
                    <a:pt x="41" y="680"/>
                  </a:cubicBezTo>
                  <a:cubicBezTo>
                    <a:pt x="41" y="680"/>
                    <a:pt x="43" y="683"/>
                    <a:pt x="43" y="683"/>
                  </a:cubicBezTo>
                  <a:cubicBezTo>
                    <a:pt x="46" y="685"/>
                    <a:pt x="46" y="685"/>
                    <a:pt x="46" y="685"/>
                  </a:cubicBezTo>
                  <a:cubicBezTo>
                    <a:pt x="50" y="692"/>
                    <a:pt x="50" y="692"/>
                    <a:pt x="50" y="692"/>
                  </a:cubicBezTo>
                  <a:cubicBezTo>
                    <a:pt x="50" y="692"/>
                    <a:pt x="53" y="695"/>
                    <a:pt x="53" y="695"/>
                  </a:cubicBezTo>
                  <a:cubicBezTo>
                    <a:pt x="54" y="695"/>
                    <a:pt x="56" y="693"/>
                    <a:pt x="56" y="693"/>
                  </a:cubicBezTo>
                  <a:cubicBezTo>
                    <a:pt x="56" y="693"/>
                    <a:pt x="59" y="694"/>
                    <a:pt x="59" y="695"/>
                  </a:cubicBezTo>
                  <a:cubicBezTo>
                    <a:pt x="58" y="695"/>
                    <a:pt x="57" y="699"/>
                    <a:pt x="57" y="700"/>
                  </a:cubicBezTo>
                  <a:cubicBezTo>
                    <a:pt x="58" y="701"/>
                    <a:pt x="58" y="703"/>
                    <a:pt x="58" y="703"/>
                  </a:cubicBezTo>
                  <a:cubicBezTo>
                    <a:pt x="56" y="704"/>
                    <a:pt x="56" y="704"/>
                    <a:pt x="56" y="704"/>
                  </a:cubicBezTo>
                  <a:cubicBezTo>
                    <a:pt x="54" y="705"/>
                    <a:pt x="54" y="705"/>
                    <a:pt x="54" y="705"/>
                  </a:cubicBezTo>
                  <a:cubicBezTo>
                    <a:pt x="50" y="705"/>
                    <a:pt x="50" y="705"/>
                    <a:pt x="50" y="705"/>
                  </a:cubicBezTo>
                  <a:cubicBezTo>
                    <a:pt x="49" y="709"/>
                    <a:pt x="49" y="709"/>
                    <a:pt x="49" y="709"/>
                  </a:cubicBezTo>
                  <a:cubicBezTo>
                    <a:pt x="53" y="711"/>
                    <a:pt x="53" y="711"/>
                    <a:pt x="53" y="711"/>
                  </a:cubicBezTo>
                  <a:cubicBezTo>
                    <a:pt x="53" y="711"/>
                    <a:pt x="55" y="713"/>
                    <a:pt x="56" y="713"/>
                  </a:cubicBezTo>
                  <a:cubicBezTo>
                    <a:pt x="56" y="714"/>
                    <a:pt x="56" y="718"/>
                    <a:pt x="56" y="718"/>
                  </a:cubicBezTo>
                  <a:cubicBezTo>
                    <a:pt x="55" y="718"/>
                    <a:pt x="51" y="718"/>
                    <a:pt x="51" y="718"/>
                  </a:cubicBezTo>
                  <a:cubicBezTo>
                    <a:pt x="51" y="718"/>
                    <a:pt x="49" y="721"/>
                    <a:pt x="49" y="721"/>
                  </a:cubicBezTo>
                  <a:cubicBezTo>
                    <a:pt x="49" y="722"/>
                    <a:pt x="48" y="722"/>
                    <a:pt x="50" y="725"/>
                  </a:cubicBezTo>
                  <a:cubicBezTo>
                    <a:pt x="51" y="727"/>
                    <a:pt x="56" y="733"/>
                    <a:pt x="56" y="733"/>
                  </a:cubicBezTo>
                  <a:cubicBezTo>
                    <a:pt x="56" y="733"/>
                    <a:pt x="60" y="739"/>
                    <a:pt x="60" y="739"/>
                  </a:cubicBezTo>
                  <a:cubicBezTo>
                    <a:pt x="60" y="740"/>
                    <a:pt x="63" y="744"/>
                    <a:pt x="63" y="744"/>
                  </a:cubicBezTo>
                  <a:cubicBezTo>
                    <a:pt x="64" y="744"/>
                    <a:pt x="64" y="748"/>
                    <a:pt x="64" y="748"/>
                  </a:cubicBezTo>
                  <a:cubicBezTo>
                    <a:pt x="63" y="750"/>
                    <a:pt x="63" y="750"/>
                    <a:pt x="63" y="750"/>
                  </a:cubicBezTo>
                  <a:cubicBezTo>
                    <a:pt x="62" y="753"/>
                    <a:pt x="62" y="753"/>
                    <a:pt x="62" y="753"/>
                  </a:cubicBezTo>
                  <a:cubicBezTo>
                    <a:pt x="61" y="756"/>
                    <a:pt x="61" y="756"/>
                    <a:pt x="61" y="756"/>
                  </a:cubicBezTo>
                  <a:cubicBezTo>
                    <a:pt x="62" y="758"/>
                    <a:pt x="62" y="758"/>
                    <a:pt x="62" y="758"/>
                  </a:cubicBezTo>
                  <a:cubicBezTo>
                    <a:pt x="61" y="760"/>
                    <a:pt x="61" y="760"/>
                    <a:pt x="61" y="760"/>
                  </a:cubicBezTo>
                  <a:cubicBezTo>
                    <a:pt x="59" y="763"/>
                    <a:pt x="59" y="763"/>
                    <a:pt x="59" y="763"/>
                  </a:cubicBezTo>
                  <a:cubicBezTo>
                    <a:pt x="64" y="764"/>
                    <a:pt x="64" y="764"/>
                    <a:pt x="64" y="764"/>
                  </a:cubicBezTo>
                  <a:cubicBezTo>
                    <a:pt x="70" y="763"/>
                    <a:pt x="70" y="763"/>
                    <a:pt x="70" y="763"/>
                  </a:cubicBezTo>
                  <a:cubicBezTo>
                    <a:pt x="70" y="763"/>
                    <a:pt x="71" y="765"/>
                    <a:pt x="71" y="765"/>
                  </a:cubicBezTo>
                  <a:cubicBezTo>
                    <a:pt x="72" y="766"/>
                    <a:pt x="77" y="765"/>
                    <a:pt x="77" y="765"/>
                  </a:cubicBezTo>
                  <a:cubicBezTo>
                    <a:pt x="81" y="763"/>
                    <a:pt x="81" y="763"/>
                    <a:pt x="81" y="763"/>
                  </a:cubicBezTo>
                  <a:cubicBezTo>
                    <a:pt x="84" y="761"/>
                    <a:pt x="84" y="761"/>
                    <a:pt x="84" y="761"/>
                  </a:cubicBezTo>
                  <a:cubicBezTo>
                    <a:pt x="84" y="759"/>
                    <a:pt x="84" y="759"/>
                    <a:pt x="84" y="759"/>
                  </a:cubicBezTo>
                  <a:cubicBezTo>
                    <a:pt x="84" y="759"/>
                    <a:pt x="86" y="756"/>
                    <a:pt x="86" y="756"/>
                  </a:cubicBezTo>
                  <a:cubicBezTo>
                    <a:pt x="87" y="756"/>
                    <a:pt x="90" y="757"/>
                    <a:pt x="90" y="757"/>
                  </a:cubicBezTo>
                  <a:cubicBezTo>
                    <a:pt x="90" y="757"/>
                    <a:pt x="93" y="757"/>
                    <a:pt x="93" y="758"/>
                  </a:cubicBezTo>
                  <a:cubicBezTo>
                    <a:pt x="93" y="759"/>
                    <a:pt x="95" y="760"/>
                    <a:pt x="95" y="760"/>
                  </a:cubicBezTo>
                  <a:cubicBezTo>
                    <a:pt x="98" y="760"/>
                    <a:pt x="98" y="760"/>
                    <a:pt x="98" y="760"/>
                  </a:cubicBezTo>
                  <a:cubicBezTo>
                    <a:pt x="101" y="759"/>
                    <a:pt x="101" y="759"/>
                    <a:pt x="101" y="759"/>
                  </a:cubicBezTo>
                  <a:cubicBezTo>
                    <a:pt x="105" y="758"/>
                    <a:pt x="105" y="758"/>
                    <a:pt x="105" y="758"/>
                  </a:cubicBezTo>
                  <a:cubicBezTo>
                    <a:pt x="105" y="758"/>
                    <a:pt x="104" y="756"/>
                    <a:pt x="105" y="756"/>
                  </a:cubicBezTo>
                  <a:cubicBezTo>
                    <a:pt x="106" y="756"/>
                    <a:pt x="109" y="756"/>
                    <a:pt x="109" y="756"/>
                  </a:cubicBezTo>
                  <a:cubicBezTo>
                    <a:pt x="109" y="756"/>
                    <a:pt x="110" y="758"/>
                    <a:pt x="111" y="758"/>
                  </a:cubicBezTo>
                  <a:cubicBezTo>
                    <a:pt x="111" y="758"/>
                    <a:pt x="113" y="756"/>
                    <a:pt x="112" y="755"/>
                  </a:cubicBezTo>
                  <a:cubicBezTo>
                    <a:pt x="111" y="754"/>
                    <a:pt x="107" y="752"/>
                    <a:pt x="107" y="752"/>
                  </a:cubicBezTo>
                  <a:cubicBezTo>
                    <a:pt x="107" y="752"/>
                    <a:pt x="105" y="749"/>
                    <a:pt x="105" y="748"/>
                  </a:cubicBezTo>
                  <a:cubicBezTo>
                    <a:pt x="104" y="747"/>
                    <a:pt x="104" y="744"/>
                    <a:pt x="103" y="743"/>
                  </a:cubicBezTo>
                  <a:cubicBezTo>
                    <a:pt x="102" y="743"/>
                    <a:pt x="101" y="742"/>
                    <a:pt x="101" y="740"/>
                  </a:cubicBezTo>
                  <a:cubicBezTo>
                    <a:pt x="102" y="737"/>
                    <a:pt x="102" y="736"/>
                    <a:pt x="102" y="736"/>
                  </a:cubicBezTo>
                  <a:cubicBezTo>
                    <a:pt x="102" y="735"/>
                    <a:pt x="102" y="731"/>
                    <a:pt x="102" y="731"/>
                  </a:cubicBezTo>
                  <a:cubicBezTo>
                    <a:pt x="102" y="731"/>
                    <a:pt x="101" y="729"/>
                    <a:pt x="104" y="727"/>
                  </a:cubicBezTo>
                  <a:cubicBezTo>
                    <a:pt x="107" y="725"/>
                    <a:pt x="107" y="723"/>
                    <a:pt x="108" y="724"/>
                  </a:cubicBezTo>
                  <a:cubicBezTo>
                    <a:pt x="109" y="725"/>
                    <a:pt x="111" y="727"/>
                    <a:pt x="112" y="727"/>
                  </a:cubicBezTo>
                  <a:cubicBezTo>
                    <a:pt x="112" y="728"/>
                    <a:pt x="113" y="728"/>
                    <a:pt x="114" y="729"/>
                  </a:cubicBezTo>
                  <a:cubicBezTo>
                    <a:pt x="114" y="730"/>
                    <a:pt x="113" y="731"/>
                    <a:pt x="115" y="731"/>
                  </a:cubicBezTo>
                  <a:cubicBezTo>
                    <a:pt x="116" y="731"/>
                    <a:pt x="118" y="731"/>
                    <a:pt x="118" y="731"/>
                  </a:cubicBezTo>
                  <a:cubicBezTo>
                    <a:pt x="118" y="731"/>
                    <a:pt x="119" y="731"/>
                    <a:pt x="119" y="730"/>
                  </a:cubicBezTo>
                  <a:cubicBezTo>
                    <a:pt x="119" y="729"/>
                    <a:pt x="119" y="726"/>
                    <a:pt x="118" y="726"/>
                  </a:cubicBezTo>
                  <a:cubicBezTo>
                    <a:pt x="117" y="725"/>
                    <a:pt x="116" y="724"/>
                    <a:pt x="116" y="724"/>
                  </a:cubicBezTo>
                  <a:cubicBezTo>
                    <a:pt x="116" y="724"/>
                    <a:pt x="118" y="723"/>
                    <a:pt x="115" y="722"/>
                  </a:cubicBezTo>
                  <a:cubicBezTo>
                    <a:pt x="112" y="720"/>
                    <a:pt x="112" y="719"/>
                    <a:pt x="113" y="718"/>
                  </a:cubicBezTo>
                  <a:cubicBezTo>
                    <a:pt x="115" y="717"/>
                    <a:pt x="119" y="718"/>
                    <a:pt x="119" y="718"/>
                  </a:cubicBezTo>
                  <a:cubicBezTo>
                    <a:pt x="122" y="717"/>
                    <a:pt x="122" y="717"/>
                    <a:pt x="122" y="717"/>
                  </a:cubicBezTo>
                  <a:cubicBezTo>
                    <a:pt x="122" y="717"/>
                    <a:pt x="124" y="715"/>
                    <a:pt x="126" y="716"/>
                  </a:cubicBezTo>
                  <a:cubicBezTo>
                    <a:pt x="127" y="717"/>
                    <a:pt x="131" y="716"/>
                    <a:pt x="131" y="716"/>
                  </a:cubicBezTo>
                  <a:cubicBezTo>
                    <a:pt x="136" y="717"/>
                    <a:pt x="136" y="717"/>
                    <a:pt x="136" y="717"/>
                  </a:cubicBezTo>
                  <a:cubicBezTo>
                    <a:pt x="138" y="715"/>
                    <a:pt x="138" y="715"/>
                    <a:pt x="138" y="715"/>
                  </a:cubicBezTo>
                  <a:cubicBezTo>
                    <a:pt x="143" y="717"/>
                    <a:pt x="143" y="717"/>
                    <a:pt x="143" y="717"/>
                  </a:cubicBezTo>
                  <a:cubicBezTo>
                    <a:pt x="143" y="717"/>
                    <a:pt x="142" y="717"/>
                    <a:pt x="145" y="718"/>
                  </a:cubicBezTo>
                  <a:cubicBezTo>
                    <a:pt x="147" y="718"/>
                    <a:pt x="150" y="716"/>
                    <a:pt x="150" y="715"/>
                  </a:cubicBezTo>
                  <a:cubicBezTo>
                    <a:pt x="151" y="715"/>
                    <a:pt x="155" y="708"/>
                    <a:pt x="155" y="708"/>
                  </a:cubicBezTo>
                  <a:cubicBezTo>
                    <a:pt x="158" y="688"/>
                    <a:pt x="158" y="688"/>
                    <a:pt x="158" y="688"/>
                  </a:cubicBezTo>
                  <a:cubicBezTo>
                    <a:pt x="158" y="688"/>
                    <a:pt x="162" y="685"/>
                    <a:pt x="161" y="685"/>
                  </a:cubicBezTo>
                  <a:cubicBezTo>
                    <a:pt x="161" y="684"/>
                    <a:pt x="161" y="677"/>
                    <a:pt x="161" y="676"/>
                  </a:cubicBezTo>
                  <a:cubicBezTo>
                    <a:pt x="161" y="675"/>
                    <a:pt x="163" y="668"/>
                    <a:pt x="163" y="668"/>
                  </a:cubicBezTo>
                  <a:cubicBezTo>
                    <a:pt x="163" y="668"/>
                    <a:pt x="167" y="665"/>
                    <a:pt x="165" y="662"/>
                  </a:cubicBezTo>
                  <a:cubicBezTo>
                    <a:pt x="164" y="659"/>
                    <a:pt x="163" y="654"/>
                    <a:pt x="163" y="654"/>
                  </a:cubicBezTo>
                  <a:cubicBezTo>
                    <a:pt x="163" y="654"/>
                    <a:pt x="162" y="649"/>
                    <a:pt x="162" y="648"/>
                  </a:cubicBezTo>
                  <a:cubicBezTo>
                    <a:pt x="162" y="647"/>
                    <a:pt x="166" y="642"/>
                    <a:pt x="166" y="642"/>
                  </a:cubicBezTo>
                  <a:cubicBezTo>
                    <a:pt x="163" y="633"/>
                    <a:pt x="163" y="633"/>
                    <a:pt x="163" y="633"/>
                  </a:cubicBezTo>
                  <a:cubicBezTo>
                    <a:pt x="163" y="633"/>
                    <a:pt x="165" y="630"/>
                    <a:pt x="165" y="629"/>
                  </a:cubicBezTo>
                  <a:cubicBezTo>
                    <a:pt x="165" y="628"/>
                    <a:pt x="163" y="619"/>
                    <a:pt x="163" y="619"/>
                  </a:cubicBezTo>
                  <a:cubicBezTo>
                    <a:pt x="163" y="617"/>
                    <a:pt x="163" y="617"/>
                    <a:pt x="163" y="617"/>
                  </a:cubicBezTo>
                  <a:cubicBezTo>
                    <a:pt x="163" y="617"/>
                    <a:pt x="166" y="612"/>
                    <a:pt x="165" y="611"/>
                  </a:cubicBezTo>
                  <a:cubicBezTo>
                    <a:pt x="165" y="610"/>
                    <a:pt x="165" y="605"/>
                    <a:pt x="165" y="605"/>
                  </a:cubicBezTo>
                  <a:cubicBezTo>
                    <a:pt x="163" y="599"/>
                    <a:pt x="163" y="599"/>
                    <a:pt x="163" y="599"/>
                  </a:cubicBezTo>
                  <a:cubicBezTo>
                    <a:pt x="163" y="599"/>
                    <a:pt x="165" y="598"/>
                    <a:pt x="164" y="597"/>
                  </a:cubicBezTo>
                  <a:cubicBezTo>
                    <a:pt x="163" y="595"/>
                    <a:pt x="162" y="594"/>
                    <a:pt x="162" y="594"/>
                  </a:cubicBezTo>
                  <a:cubicBezTo>
                    <a:pt x="162" y="592"/>
                    <a:pt x="162" y="592"/>
                    <a:pt x="162" y="592"/>
                  </a:cubicBezTo>
                  <a:cubicBezTo>
                    <a:pt x="163" y="590"/>
                    <a:pt x="163" y="590"/>
                    <a:pt x="163" y="590"/>
                  </a:cubicBezTo>
                  <a:cubicBezTo>
                    <a:pt x="165" y="588"/>
                    <a:pt x="165" y="588"/>
                    <a:pt x="165" y="588"/>
                  </a:cubicBezTo>
                  <a:cubicBezTo>
                    <a:pt x="164" y="582"/>
                    <a:pt x="164" y="582"/>
                    <a:pt x="164" y="582"/>
                  </a:cubicBezTo>
                  <a:cubicBezTo>
                    <a:pt x="160" y="581"/>
                    <a:pt x="160" y="581"/>
                    <a:pt x="160" y="581"/>
                  </a:cubicBezTo>
                  <a:cubicBezTo>
                    <a:pt x="160" y="581"/>
                    <a:pt x="160" y="579"/>
                    <a:pt x="161" y="579"/>
                  </a:cubicBezTo>
                  <a:cubicBezTo>
                    <a:pt x="163" y="578"/>
                    <a:pt x="170" y="575"/>
                    <a:pt x="170" y="575"/>
                  </a:cubicBezTo>
                  <a:cubicBezTo>
                    <a:pt x="170" y="575"/>
                    <a:pt x="172" y="572"/>
                    <a:pt x="173" y="572"/>
                  </a:cubicBezTo>
                  <a:cubicBezTo>
                    <a:pt x="173" y="571"/>
                    <a:pt x="181" y="566"/>
                    <a:pt x="181" y="566"/>
                  </a:cubicBezTo>
                  <a:cubicBezTo>
                    <a:pt x="181" y="566"/>
                    <a:pt x="181" y="563"/>
                    <a:pt x="181" y="562"/>
                  </a:cubicBezTo>
                  <a:cubicBezTo>
                    <a:pt x="182" y="562"/>
                    <a:pt x="182" y="561"/>
                    <a:pt x="182" y="559"/>
                  </a:cubicBezTo>
                  <a:cubicBezTo>
                    <a:pt x="183" y="559"/>
                    <a:pt x="181" y="550"/>
                    <a:pt x="181" y="547"/>
                  </a:cubicBezTo>
                  <a:cubicBezTo>
                    <a:pt x="182" y="545"/>
                    <a:pt x="184" y="549"/>
                    <a:pt x="184" y="549"/>
                  </a:cubicBezTo>
                  <a:cubicBezTo>
                    <a:pt x="185" y="552"/>
                    <a:pt x="185" y="552"/>
                    <a:pt x="185" y="552"/>
                  </a:cubicBezTo>
                  <a:cubicBezTo>
                    <a:pt x="185" y="558"/>
                    <a:pt x="185" y="558"/>
                    <a:pt x="185" y="558"/>
                  </a:cubicBezTo>
                  <a:cubicBezTo>
                    <a:pt x="188" y="559"/>
                    <a:pt x="188" y="559"/>
                    <a:pt x="188" y="559"/>
                  </a:cubicBezTo>
                  <a:cubicBezTo>
                    <a:pt x="189" y="562"/>
                    <a:pt x="189" y="562"/>
                    <a:pt x="189" y="562"/>
                  </a:cubicBezTo>
                  <a:cubicBezTo>
                    <a:pt x="189" y="562"/>
                    <a:pt x="188" y="565"/>
                    <a:pt x="189" y="565"/>
                  </a:cubicBezTo>
                  <a:cubicBezTo>
                    <a:pt x="190" y="564"/>
                    <a:pt x="190" y="564"/>
                    <a:pt x="190" y="564"/>
                  </a:cubicBezTo>
                  <a:cubicBezTo>
                    <a:pt x="191" y="558"/>
                    <a:pt x="191" y="558"/>
                    <a:pt x="191" y="558"/>
                  </a:cubicBezTo>
                  <a:cubicBezTo>
                    <a:pt x="191" y="558"/>
                    <a:pt x="195" y="558"/>
                    <a:pt x="194" y="556"/>
                  </a:cubicBezTo>
                  <a:cubicBezTo>
                    <a:pt x="194" y="555"/>
                    <a:pt x="193" y="553"/>
                    <a:pt x="194" y="553"/>
                  </a:cubicBezTo>
                  <a:cubicBezTo>
                    <a:pt x="200" y="552"/>
                    <a:pt x="198" y="552"/>
                    <a:pt x="201" y="550"/>
                  </a:cubicBezTo>
                  <a:cubicBezTo>
                    <a:pt x="201" y="550"/>
                    <a:pt x="203" y="546"/>
                    <a:pt x="203" y="546"/>
                  </a:cubicBezTo>
                  <a:cubicBezTo>
                    <a:pt x="203" y="545"/>
                    <a:pt x="204" y="543"/>
                    <a:pt x="204" y="543"/>
                  </a:cubicBezTo>
                  <a:cubicBezTo>
                    <a:pt x="202" y="542"/>
                    <a:pt x="202" y="542"/>
                    <a:pt x="202" y="542"/>
                  </a:cubicBezTo>
                  <a:cubicBezTo>
                    <a:pt x="201" y="539"/>
                    <a:pt x="201" y="539"/>
                    <a:pt x="201" y="539"/>
                  </a:cubicBezTo>
                  <a:cubicBezTo>
                    <a:pt x="201" y="539"/>
                    <a:pt x="202" y="537"/>
                    <a:pt x="203" y="538"/>
                  </a:cubicBezTo>
                  <a:cubicBezTo>
                    <a:pt x="203" y="539"/>
                    <a:pt x="204" y="541"/>
                    <a:pt x="205" y="541"/>
                  </a:cubicBezTo>
                  <a:cubicBezTo>
                    <a:pt x="206" y="541"/>
                    <a:pt x="209" y="538"/>
                    <a:pt x="209" y="538"/>
                  </a:cubicBezTo>
                  <a:cubicBezTo>
                    <a:pt x="209" y="535"/>
                    <a:pt x="202" y="531"/>
                    <a:pt x="200" y="530"/>
                  </a:cubicBezTo>
                  <a:cubicBezTo>
                    <a:pt x="200" y="526"/>
                    <a:pt x="210" y="521"/>
                    <a:pt x="210" y="520"/>
                  </a:cubicBezTo>
                  <a:cubicBezTo>
                    <a:pt x="211" y="519"/>
                    <a:pt x="211" y="519"/>
                    <a:pt x="211" y="518"/>
                  </a:cubicBezTo>
                  <a:cubicBezTo>
                    <a:pt x="211" y="517"/>
                    <a:pt x="210" y="516"/>
                    <a:pt x="209" y="517"/>
                  </a:cubicBezTo>
                  <a:cubicBezTo>
                    <a:pt x="209" y="517"/>
                    <a:pt x="208" y="519"/>
                    <a:pt x="207" y="519"/>
                  </a:cubicBezTo>
                  <a:cubicBezTo>
                    <a:pt x="207" y="519"/>
                    <a:pt x="205" y="519"/>
                    <a:pt x="205" y="519"/>
                  </a:cubicBezTo>
                  <a:cubicBezTo>
                    <a:pt x="205" y="519"/>
                    <a:pt x="204" y="517"/>
                    <a:pt x="205" y="516"/>
                  </a:cubicBezTo>
                  <a:cubicBezTo>
                    <a:pt x="206" y="515"/>
                    <a:pt x="205" y="515"/>
                    <a:pt x="207" y="514"/>
                  </a:cubicBezTo>
                  <a:cubicBezTo>
                    <a:pt x="208" y="513"/>
                    <a:pt x="209" y="513"/>
                    <a:pt x="210" y="513"/>
                  </a:cubicBezTo>
                  <a:cubicBezTo>
                    <a:pt x="210" y="512"/>
                    <a:pt x="211" y="511"/>
                    <a:pt x="212" y="511"/>
                  </a:cubicBezTo>
                  <a:cubicBezTo>
                    <a:pt x="213" y="511"/>
                    <a:pt x="218" y="508"/>
                    <a:pt x="218" y="508"/>
                  </a:cubicBezTo>
                  <a:cubicBezTo>
                    <a:pt x="219" y="506"/>
                    <a:pt x="219" y="506"/>
                    <a:pt x="219" y="506"/>
                  </a:cubicBezTo>
                  <a:cubicBezTo>
                    <a:pt x="219" y="506"/>
                    <a:pt x="216" y="503"/>
                    <a:pt x="216" y="503"/>
                  </a:cubicBezTo>
                  <a:cubicBezTo>
                    <a:pt x="216" y="503"/>
                    <a:pt x="211" y="499"/>
                    <a:pt x="211" y="499"/>
                  </a:cubicBezTo>
                  <a:cubicBezTo>
                    <a:pt x="211" y="499"/>
                    <a:pt x="209" y="499"/>
                    <a:pt x="209" y="498"/>
                  </a:cubicBezTo>
                  <a:cubicBezTo>
                    <a:pt x="209" y="498"/>
                    <a:pt x="207" y="496"/>
                    <a:pt x="207" y="496"/>
                  </a:cubicBezTo>
                  <a:cubicBezTo>
                    <a:pt x="205" y="491"/>
                    <a:pt x="203" y="495"/>
                    <a:pt x="199" y="493"/>
                  </a:cubicBezTo>
                  <a:cubicBezTo>
                    <a:pt x="199" y="493"/>
                    <a:pt x="197" y="489"/>
                    <a:pt x="197" y="489"/>
                  </a:cubicBezTo>
                  <a:cubicBezTo>
                    <a:pt x="197" y="489"/>
                    <a:pt x="199" y="489"/>
                    <a:pt x="199" y="488"/>
                  </a:cubicBezTo>
                  <a:cubicBezTo>
                    <a:pt x="199" y="486"/>
                    <a:pt x="197" y="484"/>
                    <a:pt x="197" y="484"/>
                  </a:cubicBezTo>
                  <a:cubicBezTo>
                    <a:pt x="195" y="482"/>
                    <a:pt x="195" y="482"/>
                    <a:pt x="195" y="482"/>
                  </a:cubicBezTo>
                  <a:cubicBezTo>
                    <a:pt x="191" y="478"/>
                    <a:pt x="192" y="487"/>
                    <a:pt x="189" y="479"/>
                  </a:cubicBezTo>
                  <a:cubicBezTo>
                    <a:pt x="189" y="479"/>
                    <a:pt x="188" y="479"/>
                    <a:pt x="187" y="477"/>
                  </a:cubicBezTo>
                  <a:cubicBezTo>
                    <a:pt x="186" y="476"/>
                    <a:pt x="183" y="473"/>
                    <a:pt x="183" y="473"/>
                  </a:cubicBezTo>
                  <a:cubicBezTo>
                    <a:pt x="183" y="473"/>
                    <a:pt x="182" y="470"/>
                    <a:pt x="182" y="470"/>
                  </a:cubicBezTo>
                  <a:cubicBezTo>
                    <a:pt x="181" y="470"/>
                    <a:pt x="180" y="467"/>
                    <a:pt x="180" y="467"/>
                  </a:cubicBezTo>
                  <a:cubicBezTo>
                    <a:pt x="175" y="470"/>
                    <a:pt x="175" y="470"/>
                    <a:pt x="175" y="470"/>
                  </a:cubicBezTo>
                  <a:cubicBezTo>
                    <a:pt x="172" y="473"/>
                    <a:pt x="172" y="473"/>
                    <a:pt x="172" y="473"/>
                  </a:cubicBezTo>
                  <a:cubicBezTo>
                    <a:pt x="172" y="473"/>
                    <a:pt x="171" y="471"/>
                    <a:pt x="171" y="471"/>
                  </a:cubicBezTo>
                  <a:cubicBezTo>
                    <a:pt x="171" y="471"/>
                    <a:pt x="171" y="467"/>
                    <a:pt x="171" y="467"/>
                  </a:cubicBezTo>
                  <a:cubicBezTo>
                    <a:pt x="171" y="467"/>
                    <a:pt x="168" y="466"/>
                    <a:pt x="167" y="466"/>
                  </a:cubicBezTo>
                  <a:cubicBezTo>
                    <a:pt x="167" y="466"/>
                    <a:pt x="164" y="466"/>
                    <a:pt x="164" y="466"/>
                  </a:cubicBezTo>
                  <a:cubicBezTo>
                    <a:pt x="160" y="465"/>
                    <a:pt x="160" y="465"/>
                    <a:pt x="160" y="465"/>
                  </a:cubicBezTo>
                  <a:cubicBezTo>
                    <a:pt x="160" y="462"/>
                    <a:pt x="160" y="462"/>
                    <a:pt x="160" y="462"/>
                  </a:cubicBezTo>
                  <a:cubicBezTo>
                    <a:pt x="160" y="462"/>
                    <a:pt x="162" y="460"/>
                    <a:pt x="161" y="459"/>
                  </a:cubicBezTo>
                  <a:cubicBezTo>
                    <a:pt x="161" y="458"/>
                    <a:pt x="158" y="456"/>
                    <a:pt x="158" y="456"/>
                  </a:cubicBezTo>
                  <a:cubicBezTo>
                    <a:pt x="158" y="454"/>
                    <a:pt x="158" y="454"/>
                    <a:pt x="158" y="454"/>
                  </a:cubicBezTo>
                  <a:cubicBezTo>
                    <a:pt x="155" y="450"/>
                    <a:pt x="155" y="450"/>
                    <a:pt x="155" y="450"/>
                  </a:cubicBezTo>
                  <a:cubicBezTo>
                    <a:pt x="155" y="450"/>
                    <a:pt x="157" y="447"/>
                    <a:pt x="157" y="447"/>
                  </a:cubicBezTo>
                  <a:cubicBezTo>
                    <a:pt x="157" y="446"/>
                    <a:pt x="153" y="437"/>
                    <a:pt x="153" y="437"/>
                  </a:cubicBezTo>
                  <a:cubicBezTo>
                    <a:pt x="153" y="437"/>
                    <a:pt x="155" y="433"/>
                    <a:pt x="155" y="432"/>
                  </a:cubicBezTo>
                  <a:cubicBezTo>
                    <a:pt x="155" y="432"/>
                    <a:pt x="153" y="428"/>
                    <a:pt x="153" y="428"/>
                  </a:cubicBezTo>
                  <a:cubicBezTo>
                    <a:pt x="151" y="428"/>
                    <a:pt x="151" y="428"/>
                    <a:pt x="151" y="428"/>
                  </a:cubicBezTo>
                  <a:cubicBezTo>
                    <a:pt x="151" y="424"/>
                    <a:pt x="151" y="424"/>
                    <a:pt x="151" y="424"/>
                  </a:cubicBezTo>
                  <a:cubicBezTo>
                    <a:pt x="152" y="421"/>
                    <a:pt x="152" y="421"/>
                    <a:pt x="152" y="421"/>
                  </a:cubicBezTo>
                  <a:cubicBezTo>
                    <a:pt x="150" y="419"/>
                    <a:pt x="150" y="419"/>
                    <a:pt x="150" y="419"/>
                  </a:cubicBezTo>
                  <a:cubicBezTo>
                    <a:pt x="150" y="419"/>
                    <a:pt x="151" y="417"/>
                    <a:pt x="152" y="417"/>
                  </a:cubicBezTo>
                  <a:cubicBezTo>
                    <a:pt x="152" y="417"/>
                    <a:pt x="152" y="413"/>
                    <a:pt x="152" y="413"/>
                  </a:cubicBezTo>
                  <a:cubicBezTo>
                    <a:pt x="152" y="413"/>
                    <a:pt x="153" y="411"/>
                    <a:pt x="154" y="411"/>
                  </a:cubicBezTo>
                  <a:cubicBezTo>
                    <a:pt x="154" y="411"/>
                    <a:pt x="157" y="413"/>
                    <a:pt x="157" y="413"/>
                  </a:cubicBezTo>
                  <a:cubicBezTo>
                    <a:pt x="157" y="413"/>
                    <a:pt x="160" y="414"/>
                    <a:pt x="160" y="413"/>
                  </a:cubicBezTo>
                  <a:cubicBezTo>
                    <a:pt x="160" y="413"/>
                    <a:pt x="159" y="410"/>
                    <a:pt x="159" y="410"/>
                  </a:cubicBezTo>
                  <a:cubicBezTo>
                    <a:pt x="159" y="409"/>
                    <a:pt x="157" y="407"/>
                    <a:pt x="157" y="407"/>
                  </a:cubicBezTo>
                  <a:cubicBezTo>
                    <a:pt x="156" y="406"/>
                    <a:pt x="156" y="401"/>
                    <a:pt x="156" y="401"/>
                  </a:cubicBezTo>
                  <a:cubicBezTo>
                    <a:pt x="156" y="401"/>
                    <a:pt x="154" y="397"/>
                    <a:pt x="155" y="397"/>
                  </a:cubicBezTo>
                  <a:cubicBezTo>
                    <a:pt x="155" y="397"/>
                    <a:pt x="156" y="395"/>
                    <a:pt x="156" y="395"/>
                  </a:cubicBezTo>
                  <a:cubicBezTo>
                    <a:pt x="157" y="388"/>
                    <a:pt x="157" y="388"/>
                    <a:pt x="157" y="388"/>
                  </a:cubicBezTo>
                  <a:cubicBezTo>
                    <a:pt x="158" y="382"/>
                    <a:pt x="158" y="382"/>
                    <a:pt x="158" y="382"/>
                  </a:cubicBezTo>
                  <a:cubicBezTo>
                    <a:pt x="155" y="379"/>
                    <a:pt x="155" y="379"/>
                    <a:pt x="155" y="379"/>
                  </a:cubicBezTo>
                  <a:cubicBezTo>
                    <a:pt x="154" y="377"/>
                    <a:pt x="154" y="377"/>
                    <a:pt x="154" y="377"/>
                  </a:cubicBezTo>
                  <a:cubicBezTo>
                    <a:pt x="152" y="375"/>
                    <a:pt x="152" y="375"/>
                    <a:pt x="152" y="375"/>
                  </a:cubicBezTo>
                  <a:cubicBezTo>
                    <a:pt x="154" y="369"/>
                    <a:pt x="154" y="369"/>
                    <a:pt x="154" y="369"/>
                  </a:cubicBezTo>
                  <a:cubicBezTo>
                    <a:pt x="158" y="369"/>
                    <a:pt x="158" y="369"/>
                    <a:pt x="158" y="369"/>
                  </a:cubicBezTo>
                  <a:cubicBezTo>
                    <a:pt x="160" y="366"/>
                    <a:pt x="160" y="366"/>
                    <a:pt x="160" y="366"/>
                  </a:cubicBezTo>
                  <a:cubicBezTo>
                    <a:pt x="160" y="366"/>
                    <a:pt x="163" y="364"/>
                    <a:pt x="163" y="363"/>
                  </a:cubicBezTo>
                  <a:cubicBezTo>
                    <a:pt x="163" y="363"/>
                    <a:pt x="164" y="359"/>
                    <a:pt x="164" y="359"/>
                  </a:cubicBezTo>
                  <a:cubicBezTo>
                    <a:pt x="163" y="356"/>
                    <a:pt x="163" y="356"/>
                    <a:pt x="163" y="356"/>
                  </a:cubicBezTo>
                  <a:cubicBezTo>
                    <a:pt x="165" y="357"/>
                    <a:pt x="165" y="357"/>
                    <a:pt x="165" y="357"/>
                  </a:cubicBezTo>
                  <a:cubicBezTo>
                    <a:pt x="165" y="354"/>
                    <a:pt x="165" y="354"/>
                    <a:pt x="165" y="354"/>
                  </a:cubicBezTo>
                  <a:cubicBezTo>
                    <a:pt x="165" y="354"/>
                    <a:pt x="166" y="351"/>
                    <a:pt x="166" y="351"/>
                  </a:cubicBezTo>
                  <a:cubicBezTo>
                    <a:pt x="167" y="351"/>
                    <a:pt x="168" y="350"/>
                    <a:pt x="168" y="350"/>
                  </a:cubicBezTo>
                  <a:cubicBezTo>
                    <a:pt x="168" y="350"/>
                    <a:pt x="170" y="346"/>
                    <a:pt x="170" y="346"/>
                  </a:cubicBezTo>
                  <a:cubicBezTo>
                    <a:pt x="170" y="346"/>
                    <a:pt x="171" y="347"/>
                    <a:pt x="172" y="346"/>
                  </a:cubicBezTo>
                  <a:cubicBezTo>
                    <a:pt x="173" y="345"/>
                    <a:pt x="173" y="345"/>
                    <a:pt x="173" y="344"/>
                  </a:cubicBezTo>
                  <a:cubicBezTo>
                    <a:pt x="174" y="342"/>
                    <a:pt x="176" y="338"/>
                    <a:pt x="176" y="338"/>
                  </a:cubicBezTo>
                  <a:cubicBezTo>
                    <a:pt x="176" y="338"/>
                    <a:pt x="176" y="337"/>
                    <a:pt x="176" y="336"/>
                  </a:cubicBezTo>
                  <a:cubicBezTo>
                    <a:pt x="177" y="336"/>
                    <a:pt x="179" y="336"/>
                    <a:pt x="179" y="335"/>
                  </a:cubicBezTo>
                  <a:cubicBezTo>
                    <a:pt x="178" y="334"/>
                    <a:pt x="176" y="331"/>
                    <a:pt x="176" y="331"/>
                  </a:cubicBezTo>
                  <a:cubicBezTo>
                    <a:pt x="179" y="328"/>
                    <a:pt x="179" y="328"/>
                    <a:pt x="179" y="328"/>
                  </a:cubicBezTo>
                  <a:cubicBezTo>
                    <a:pt x="179" y="328"/>
                    <a:pt x="182" y="325"/>
                    <a:pt x="182" y="325"/>
                  </a:cubicBezTo>
                  <a:cubicBezTo>
                    <a:pt x="182" y="326"/>
                    <a:pt x="183" y="326"/>
                    <a:pt x="184" y="325"/>
                  </a:cubicBezTo>
                  <a:cubicBezTo>
                    <a:pt x="184" y="325"/>
                    <a:pt x="185" y="324"/>
                    <a:pt x="186" y="323"/>
                  </a:cubicBezTo>
                  <a:cubicBezTo>
                    <a:pt x="186" y="323"/>
                    <a:pt x="187" y="322"/>
                    <a:pt x="188" y="322"/>
                  </a:cubicBezTo>
                  <a:cubicBezTo>
                    <a:pt x="188" y="321"/>
                    <a:pt x="189" y="319"/>
                    <a:pt x="189" y="318"/>
                  </a:cubicBezTo>
                  <a:cubicBezTo>
                    <a:pt x="189" y="318"/>
                    <a:pt x="191" y="313"/>
                    <a:pt x="191" y="313"/>
                  </a:cubicBezTo>
                  <a:cubicBezTo>
                    <a:pt x="191" y="310"/>
                    <a:pt x="191" y="310"/>
                    <a:pt x="191" y="310"/>
                  </a:cubicBezTo>
                  <a:cubicBezTo>
                    <a:pt x="192" y="309"/>
                    <a:pt x="192" y="309"/>
                    <a:pt x="192" y="309"/>
                  </a:cubicBezTo>
                  <a:cubicBezTo>
                    <a:pt x="194" y="307"/>
                    <a:pt x="194" y="307"/>
                    <a:pt x="194" y="307"/>
                  </a:cubicBezTo>
                  <a:cubicBezTo>
                    <a:pt x="194" y="307"/>
                    <a:pt x="196" y="306"/>
                    <a:pt x="196" y="307"/>
                  </a:cubicBezTo>
                  <a:cubicBezTo>
                    <a:pt x="196" y="307"/>
                    <a:pt x="195" y="309"/>
                    <a:pt x="195" y="309"/>
                  </a:cubicBezTo>
                  <a:cubicBezTo>
                    <a:pt x="198" y="309"/>
                    <a:pt x="198" y="309"/>
                    <a:pt x="198" y="309"/>
                  </a:cubicBezTo>
                  <a:cubicBezTo>
                    <a:pt x="198" y="309"/>
                    <a:pt x="198" y="307"/>
                    <a:pt x="198" y="308"/>
                  </a:cubicBezTo>
                  <a:cubicBezTo>
                    <a:pt x="199" y="308"/>
                    <a:pt x="200" y="309"/>
                    <a:pt x="200" y="309"/>
                  </a:cubicBezTo>
                  <a:cubicBezTo>
                    <a:pt x="200" y="308"/>
                    <a:pt x="201" y="306"/>
                    <a:pt x="201" y="306"/>
                  </a:cubicBezTo>
                  <a:cubicBezTo>
                    <a:pt x="201" y="303"/>
                    <a:pt x="201" y="303"/>
                    <a:pt x="201" y="303"/>
                  </a:cubicBezTo>
                  <a:cubicBezTo>
                    <a:pt x="201" y="303"/>
                    <a:pt x="203" y="301"/>
                    <a:pt x="204" y="300"/>
                  </a:cubicBezTo>
                  <a:cubicBezTo>
                    <a:pt x="204" y="299"/>
                    <a:pt x="207" y="296"/>
                    <a:pt x="207" y="296"/>
                  </a:cubicBezTo>
                  <a:cubicBezTo>
                    <a:pt x="210" y="295"/>
                    <a:pt x="210" y="295"/>
                    <a:pt x="210" y="295"/>
                  </a:cubicBezTo>
                  <a:cubicBezTo>
                    <a:pt x="210" y="295"/>
                    <a:pt x="211" y="294"/>
                    <a:pt x="212" y="294"/>
                  </a:cubicBezTo>
                  <a:cubicBezTo>
                    <a:pt x="212" y="294"/>
                    <a:pt x="215" y="290"/>
                    <a:pt x="215" y="290"/>
                  </a:cubicBezTo>
                  <a:cubicBezTo>
                    <a:pt x="215" y="290"/>
                    <a:pt x="215" y="289"/>
                    <a:pt x="216" y="288"/>
                  </a:cubicBezTo>
                  <a:cubicBezTo>
                    <a:pt x="216" y="287"/>
                    <a:pt x="218" y="287"/>
                    <a:pt x="218" y="286"/>
                  </a:cubicBezTo>
                  <a:cubicBezTo>
                    <a:pt x="219" y="286"/>
                    <a:pt x="221" y="281"/>
                    <a:pt x="221" y="281"/>
                  </a:cubicBezTo>
                  <a:cubicBezTo>
                    <a:pt x="221" y="281"/>
                    <a:pt x="222" y="281"/>
                    <a:pt x="222" y="280"/>
                  </a:cubicBezTo>
                  <a:cubicBezTo>
                    <a:pt x="222" y="278"/>
                    <a:pt x="223" y="276"/>
                    <a:pt x="223" y="276"/>
                  </a:cubicBezTo>
                  <a:cubicBezTo>
                    <a:pt x="225" y="272"/>
                    <a:pt x="225" y="272"/>
                    <a:pt x="225" y="272"/>
                  </a:cubicBezTo>
                  <a:cubicBezTo>
                    <a:pt x="225" y="266"/>
                    <a:pt x="225" y="266"/>
                    <a:pt x="225" y="266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1"/>
                    <a:pt x="228" y="260"/>
                    <a:pt x="228" y="259"/>
                  </a:cubicBezTo>
                  <a:cubicBezTo>
                    <a:pt x="229" y="259"/>
                    <a:pt x="230" y="256"/>
                    <a:pt x="230" y="256"/>
                  </a:cubicBezTo>
                  <a:cubicBezTo>
                    <a:pt x="230" y="256"/>
                    <a:pt x="233" y="252"/>
                    <a:pt x="233" y="252"/>
                  </a:cubicBezTo>
                  <a:cubicBezTo>
                    <a:pt x="233" y="252"/>
                    <a:pt x="234" y="249"/>
                    <a:pt x="234" y="248"/>
                  </a:cubicBezTo>
                  <a:cubicBezTo>
                    <a:pt x="235" y="248"/>
                    <a:pt x="235" y="248"/>
                    <a:pt x="235" y="248"/>
                  </a:cubicBezTo>
                  <a:cubicBezTo>
                    <a:pt x="235" y="245"/>
                    <a:pt x="235" y="245"/>
                    <a:pt x="235" y="245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29" y="238"/>
                    <a:pt x="229" y="238"/>
                    <a:pt x="229" y="238"/>
                  </a:cubicBezTo>
                  <a:cubicBezTo>
                    <a:pt x="226" y="238"/>
                    <a:pt x="226" y="238"/>
                    <a:pt x="226" y="238"/>
                  </a:cubicBezTo>
                  <a:cubicBezTo>
                    <a:pt x="224" y="236"/>
                    <a:pt x="224" y="236"/>
                    <a:pt x="224" y="236"/>
                  </a:cubicBezTo>
                  <a:cubicBezTo>
                    <a:pt x="225" y="234"/>
                    <a:pt x="225" y="234"/>
                    <a:pt x="225" y="234"/>
                  </a:cubicBezTo>
                  <a:cubicBezTo>
                    <a:pt x="223" y="231"/>
                    <a:pt x="223" y="231"/>
                    <a:pt x="223" y="231"/>
                  </a:cubicBezTo>
                  <a:cubicBezTo>
                    <a:pt x="222" y="229"/>
                    <a:pt x="222" y="229"/>
                    <a:pt x="222" y="229"/>
                  </a:cubicBezTo>
                  <a:cubicBezTo>
                    <a:pt x="220" y="227"/>
                    <a:pt x="220" y="227"/>
                    <a:pt x="220" y="227"/>
                  </a:cubicBezTo>
                  <a:cubicBezTo>
                    <a:pt x="220" y="227"/>
                    <a:pt x="222" y="224"/>
                    <a:pt x="222" y="224"/>
                  </a:cubicBezTo>
                  <a:cubicBezTo>
                    <a:pt x="222" y="224"/>
                    <a:pt x="223" y="223"/>
                    <a:pt x="223" y="222"/>
                  </a:cubicBezTo>
                  <a:cubicBezTo>
                    <a:pt x="223" y="222"/>
                    <a:pt x="225" y="219"/>
                    <a:pt x="225" y="219"/>
                  </a:cubicBezTo>
                  <a:cubicBezTo>
                    <a:pt x="225" y="219"/>
                    <a:pt x="227" y="216"/>
                    <a:pt x="227" y="216"/>
                  </a:cubicBezTo>
                  <a:cubicBezTo>
                    <a:pt x="227" y="216"/>
                    <a:pt x="228" y="215"/>
                    <a:pt x="228" y="214"/>
                  </a:cubicBezTo>
                  <a:cubicBezTo>
                    <a:pt x="228" y="213"/>
                    <a:pt x="227" y="209"/>
                    <a:pt x="227" y="209"/>
                  </a:cubicBezTo>
                  <a:cubicBezTo>
                    <a:pt x="227" y="209"/>
                    <a:pt x="227" y="206"/>
                    <a:pt x="228" y="206"/>
                  </a:cubicBezTo>
                  <a:cubicBezTo>
                    <a:pt x="228" y="205"/>
                    <a:pt x="229" y="204"/>
                    <a:pt x="229" y="204"/>
                  </a:cubicBezTo>
                  <a:cubicBezTo>
                    <a:pt x="229" y="204"/>
                    <a:pt x="230" y="204"/>
                    <a:pt x="231" y="205"/>
                  </a:cubicBezTo>
                  <a:cubicBezTo>
                    <a:pt x="232" y="205"/>
                    <a:pt x="232" y="203"/>
                    <a:pt x="232" y="203"/>
                  </a:cubicBezTo>
                  <a:cubicBezTo>
                    <a:pt x="232" y="203"/>
                    <a:pt x="232" y="200"/>
                    <a:pt x="231" y="200"/>
                  </a:cubicBezTo>
                  <a:cubicBezTo>
                    <a:pt x="230" y="200"/>
                    <a:pt x="229" y="198"/>
                    <a:pt x="229" y="198"/>
                  </a:cubicBezTo>
                  <a:cubicBezTo>
                    <a:pt x="229" y="198"/>
                    <a:pt x="230" y="197"/>
                    <a:pt x="230" y="197"/>
                  </a:cubicBezTo>
                  <a:cubicBezTo>
                    <a:pt x="230" y="196"/>
                    <a:pt x="232" y="195"/>
                    <a:pt x="232" y="195"/>
                  </a:cubicBezTo>
                  <a:cubicBezTo>
                    <a:pt x="235" y="194"/>
                    <a:pt x="235" y="194"/>
                    <a:pt x="235" y="194"/>
                  </a:cubicBezTo>
                  <a:cubicBezTo>
                    <a:pt x="234" y="191"/>
                    <a:pt x="234" y="191"/>
                    <a:pt x="234" y="191"/>
                  </a:cubicBezTo>
                  <a:cubicBezTo>
                    <a:pt x="234" y="188"/>
                    <a:pt x="234" y="188"/>
                    <a:pt x="234" y="188"/>
                  </a:cubicBezTo>
                  <a:cubicBezTo>
                    <a:pt x="234" y="188"/>
                    <a:pt x="238" y="189"/>
                    <a:pt x="238" y="189"/>
                  </a:cubicBezTo>
                  <a:cubicBezTo>
                    <a:pt x="238" y="190"/>
                    <a:pt x="239" y="192"/>
                    <a:pt x="240" y="192"/>
                  </a:cubicBezTo>
                  <a:cubicBezTo>
                    <a:pt x="240" y="191"/>
                    <a:pt x="240" y="189"/>
                    <a:pt x="240" y="189"/>
                  </a:cubicBezTo>
                  <a:cubicBezTo>
                    <a:pt x="240" y="189"/>
                    <a:pt x="241" y="186"/>
                    <a:pt x="242" y="187"/>
                  </a:cubicBezTo>
                  <a:cubicBezTo>
                    <a:pt x="244" y="188"/>
                    <a:pt x="245" y="186"/>
                    <a:pt x="246" y="186"/>
                  </a:cubicBezTo>
                  <a:cubicBezTo>
                    <a:pt x="246" y="185"/>
                    <a:pt x="247" y="183"/>
                    <a:pt x="247" y="183"/>
                  </a:cubicBezTo>
                  <a:cubicBezTo>
                    <a:pt x="247" y="183"/>
                    <a:pt x="248" y="180"/>
                    <a:pt x="247" y="179"/>
                  </a:cubicBezTo>
                  <a:cubicBezTo>
                    <a:pt x="246" y="179"/>
                    <a:pt x="245" y="179"/>
                    <a:pt x="245" y="178"/>
                  </a:cubicBezTo>
                  <a:cubicBezTo>
                    <a:pt x="245" y="178"/>
                    <a:pt x="246" y="176"/>
                    <a:pt x="247" y="176"/>
                  </a:cubicBezTo>
                  <a:cubicBezTo>
                    <a:pt x="248" y="176"/>
                    <a:pt x="248" y="176"/>
                    <a:pt x="250" y="175"/>
                  </a:cubicBezTo>
                  <a:cubicBezTo>
                    <a:pt x="251" y="174"/>
                    <a:pt x="251" y="173"/>
                    <a:pt x="251" y="173"/>
                  </a:cubicBezTo>
                  <a:cubicBezTo>
                    <a:pt x="251" y="173"/>
                    <a:pt x="254" y="172"/>
                    <a:pt x="254" y="172"/>
                  </a:cubicBezTo>
                  <a:cubicBezTo>
                    <a:pt x="258" y="170"/>
                    <a:pt x="258" y="170"/>
                    <a:pt x="258" y="170"/>
                  </a:cubicBezTo>
                  <a:cubicBezTo>
                    <a:pt x="258" y="168"/>
                    <a:pt x="258" y="168"/>
                    <a:pt x="258" y="168"/>
                  </a:cubicBezTo>
                  <a:cubicBezTo>
                    <a:pt x="258" y="168"/>
                    <a:pt x="260" y="168"/>
                    <a:pt x="260" y="168"/>
                  </a:cubicBezTo>
                  <a:cubicBezTo>
                    <a:pt x="261" y="168"/>
                    <a:pt x="262" y="169"/>
                    <a:pt x="262" y="169"/>
                  </a:cubicBezTo>
                  <a:cubicBezTo>
                    <a:pt x="262" y="169"/>
                    <a:pt x="264" y="169"/>
                    <a:pt x="264" y="169"/>
                  </a:cubicBezTo>
                  <a:cubicBezTo>
                    <a:pt x="264" y="168"/>
                    <a:pt x="263" y="167"/>
                    <a:pt x="264" y="167"/>
                  </a:cubicBezTo>
                  <a:cubicBezTo>
                    <a:pt x="265" y="168"/>
                    <a:pt x="265" y="168"/>
                    <a:pt x="265" y="169"/>
                  </a:cubicBezTo>
                  <a:cubicBezTo>
                    <a:pt x="266" y="169"/>
                    <a:pt x="266" y="169"/>
                    <a:pt x="266" y="169"/>
                  </a:cubicBezTo>
                  <a:cubicBezTo>
                    <a:pt x="267" y="169"/>
                    <a:pt x="268" y="170"/>
                    <a:pt x="269" y="171"/>
                  </a:cubicBezTo>
                  <a:cubicBezTo>
                    <a:pt x="269" y="171"/>
                    <a:pt x="269" y="172"/>
                    <a:pt x="269" y="173"/>
                  </a:cubicBezTo>
                  <a:cubicBezTo>
                    <a:pt x="269" y="174"/>
                    <a:pt x="269" y="174"/>
                    <a:pt x="269" y="175"/>
                  </a:cubicBezTo>
                  <a:cubicBezTo>
                    <a:pt x="269" y="176"/>
                    <a:pt x="269" y="176"/>
                    <a:pt x="269" y="176"/>
                  </a:cubicBezTo>
                  <a:cubicBezTo>
                    <a:pt x="269" y="176"/>
                    <a:pt x="272" y="178"/>
                    <a:pt x="272" y="177"/>
                  </a:cubicBezTo>
                  <a:cubicBezTo>
                    <a:pt x="272" y="176"/>
                    <a:pt x="272" y="177"/>
                    <a:pt x="272" y="175"/>
                  </a:cubicBezTo>
                  <a:cubicBezTo>
                    <a:pt x="271" y="174"/>
                    <a:pt x="272" y="173"/>
                    <a:pt x="272" y="172"/>
                  </a:cubicBezTo>
                  <a:cubicBezTo>
                    <a:pt x="271" y="171"/>
                    <a:pt x="270" y="169"/>
                    <a:pt x="270" y="168"/>
                  </a:cubicBezTo>
                  <a:cubicBezTo>
                    <a:pt x="270" y="168"/>
                    <a:pt x="271" y="167"/>
                    <a:pt x="272" y="167"/>
                  </a:cubicBezTo>
                  <a:cubicBezTo>
                    <a:pt x="273" y="167"/>
                    <a:pt x="272" y="166"/>
                    <a:pt x="273" y="167"/>
                  </a:cubicBezTo>
                  <a:cubicBezTo>
                    <a:pt x="274" y="168"/>
                    <a:pt x="274" y="169"/>
                    <a:pt x="275" y="169"/>
                  </a:cubicBezTo>
                  <a:cubicBezTo>
                    <a:pt x="276" y="169"/>
                    <a:pt x="276" y="169"/>
                    <a:pt x="276" y="169"/>
                  </a:cubicBezTo>
                  <a:cubicBezTo>
                    <a:pt x="276" y="170"/>
                    <a:pt x="277" y="171"/>
                    <a:pt x="277" y="172"/>
                  </a:cubicBezTo>
                  <a:cubicBezTo>
                    <a:pt x="277" y="173"/>
                    <a:pt x="277" y="173"/>
                    <a:pt x="277" y="174"/>
                  </a:cubicBezTo>
                  <a:cubicBezTo>
                    <a:pt x="277" y="174"/>
                    <a:pt x="279" y="177"/>
                    <a:pt x="279" y="177"/>
                  </a:cubicBezTo>
                  <a:cubicBezTo>
                    <a:pt x="279" y="177"/>
                    <a:pt x="281" y="175"/>
                    <a:pt x="281" y="175"/>
                  </a:cubicBezTo>
                  <a:cubicBezTo>
                    <a:pt x="281" y="174"/>
                    <a:pt x="281" y="173"/>
                    <a:pt x="281" y="173"/>
                  </a:cubicBezTo>
                  <a:cubicBezTo>
                    <a:pt x="281" y="172"/>
                    <a:pt x="281" y="171"/>
                    <a:pt x="281" y="171"/>
                  </a:cubicBezTo>
                  <a:cubicBezTo>
                    <a:pt x="281" y="170"/>
                    <a:pt x="278" y="167"/>
                    <a:pt x="278" y="167"/>
                  </a:cubicBezTo>
                  <a:cubicBezTo>
                    <a:pt x="278" y="167"/>
                    <a:pt x="278" y="166"/>
                    <a:pt x="279" y="165"/>
                  </a:cubicBezTo>
                  <a:cubicBezTo>
                    <a:pt x="279" y="165"/>
                    <a:pt x="280" y="164"/>
                    <a:pt x="282" y="163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38"/>
                    <a:pt x="266" y="138"/>
                    <a:pt x="266" y="138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3" y="134"/>
                    <a:pt x="264" y="131"/>
                    <a:pt x="264" y="130"/>
                  </a:cubicBezTo>
                  <a:cubicBezTo>
                    <a:pt x="265" y="129"/>
                    <a:pt x="267" y="124"/>
                    <a:pt x="267" y="124"/>
                  </a:cubicBezTo>
                  <a:cubicBezTo>
                    <a:pt x="267" y="124"/>
                    <a:pt x="266" y="120"/>
                    <a:pt x="266" y="119"/>
                  </a:cubicBezTo>
                  <a:cubicBezTo>
                    <a:pt x="266" y="118"/>
                    <a:pt x="267" y="113"/>
                    <a:pt x="267" y="113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54" y="94"/>
                    <a:pt x="254" y="94"/>
                    <a:pt x="254" y="94"/>
                  </a:cubicBezTo>
                  <a:cubicBezTo>
                    <a:pt x="255" y="88"/>
                    <a:pt x="255" y="88"/>
                    <a:pt x="255" y="88"/>
                  </a:cubicBezTo>
                  <a:cubicBezTo>
                    <a:pt x="255" y="88"/>
                    <a:pt x="255" y="88"/>
                    <a:pt x="255" y="88"/>
                  </a:cubicBezTo>
                  <a:close/>
                  <a:moveTo>
                    <a:pt x="165" y="710"/>
                  </a:moveTo>
                  <a:cubicBezTo>
                    <a:pt x="165" y="710"/>
                    <a:pt x="165" y="710"/>
                    <a:pt x="165" y="710"/>
                  </a:cubicBezTo>
                  <a:cubicBezTo>
                    <a:pt x="166" y="702"/>
                    <a:pt x="166" y="702"/>
                    <a:pt x="166" y="702"/>
                  </a:cubicBezTo>
                  <a:cubicBezTo>
                    <a:pt x="166" y="702"/>
                    <a:pt x="164" y="699"/>
                    <a:pt x="164" y="699"/>
                  </a:cubicBezTo>
                  <a:cubicBezTo>
                    <a:pt x="164" y="698"/>
                    <a:pt x="163" y="696"/>
                    <a:pt x="163" y="693"/>
                  </a:cubicBezTo>
                  <a:cubicBezTo>
                    <a:pt x="164" y="690"/>
                    <a:pt x="164" y="689"/>
                    <a:pt x="165" y="687"/>
                  </a:cubicBezTo>
                  <a:cubicBezTo>
                    <a:pt x="165" y="685"/>
                    <a:pt x="167" y="684"/>
                    <a:pt x="167" y="682"/>
                  </a:cubicBezTo>
                  <a:cubicBezTo>
                    <a:pt x="167" y="679"/>
                    <a:pt x="167" y="678"/>
                    <a:pt x="168" y="676"/>
                  </a:cubicBezTo>
                  <a:cubicBezTo>
                    <a:pt x="168" y="674"/>
                    <a:pt x="169" y="672"/>
                    <a:pt x="170" y="672"/>
                  </a:cubicBezTo>
                  <a:cubicBezTo>
                    <a:pt x="170" y="671"/>
                    <a:pt x="172" y="667"/>
                    <a:pt x="172" y="667"/>
                  </a:cubicBezTo>
                  <a:cubicBezTo>
                    <a:pt x="173" y="662"/>
                    <a:pt x="173" y="662"/>
                    <a:pt x="173" y="662"/>
                  </a:cubicBezTo>
                  <a:cubicBezTo>
                    <a:pt x="173" y="662"/>
                    <a:pt x="175" y="657"/>
                    <a:pt x="175" y="656"/>
                  </a:cubicBezTo>
                  <a:cubicBezTo>
                    <a:pt x="175" y="655"/>
                    <a:pt x="174" y="651"/>
                    <a:pt x="174" y="650"/>
                  </a:cubicBezTo>
                  <a:cubicBezTo>
                    <a:pt x="175" y="649"/>
                    <a:pt x="177" y="647"/>
                    <a:pt x="177" y="647"/>
                  </a:cubicBezTo>
                  <a:cubicBezTo>
                    <a:pt x="180" y="647"/>
                    <a:pt x="180" y="647"/>
                    <a:pt x="180" y="647"/>
                  </a:cubicBezTo>
                  <a:cubicBezTo>
                    <a:pt x="180" y="647"/>
                    <a:pt x="180" y="650"/>
                    <a:pt x="179" y="651"/>
                  </a:cubicBezTo>
                  <a:cubicBezTo>
                    <a:pt x="178" y="651"/>
                    <a:pt x="177" y="652"/>
                    <a:pt x="177" y="652"/>
                  </a:cubicBezTo>
                  <a:cubicBezTo>
                    <a:pt x="177" y="653"/>
                    <a:pt x="179" y="655"/>
                    <a:pt x="179" y="655"/>
                  </a:cubicBezTo>
                  <a:cubicBezTo>
                    <a:pt x="179" y="659"/>
                    <a:pt x="179" y="659"/>
                    <a:pt x="179" y="659"/>
                  </a:cubicBezTo>
                  <a:cubicBezTo>
                    <a:pt x="177" y="663"/>
                    <a:pt x="177" y="663"/>
                    <a:pt x="177" y="663"/>
                  </a:cubicBezTo>
                  <a:cubicBezTo>
                    <a:pt x="175" y="668"/>
                    <a:pt x="175" y="668"/>
                    <a:pt x="175" y="668"/>
                  </a:cubicBezTo>
                  <a:cubicBezTo>
                    <a:pt x="175" y="673"/>
                    <a:pt x="175" y="673"/>
                    <a:pt x="175" y="673"/>
                  </a:cubicBezTo>
                  <a:cubicBezTo>
                    <a:pt x="174" y="676"/>
                    <a:pt x="174" y="676"/>
                    <a:pt x="174" y="676"/>
                  </a:cubicBezTo>
                  <a:cubicBezTo>
                    <a:pt x="173" y="679"/>
                    <a:pt x="173" y="679"/>
                    <a:pt x="173" y="679"/>
                  </a:cubicBezTo>
                  <a:cubicBezTo>
                    <a:pt x="171" y="685"/>
                    <a:pt x="171" y="685"/>
                    <a:pt x="171" y="685"/>
                  </a:cubicBezTo>
                  <a:cubicBezTo>
                    <a:pt x="172" y="690"/>
                    <a:pt x="172" y="690"/>
                    <a:pt x="172" y="690"/>
                  </a:cubicBezTo>
                  <a:cubicBezTo>
                    <a:pt x="169" y="696"/>
                    <a:pt x="169" y="696"/>
                    <a:pt x="169" y="696"/>
                  </a:cubicBezTo>
                  <a:cubicBezTo>
                    <a:pt x="169" y="696"/>
                    <a:pt x="169" y="699"/>
                    <a:pt x="169" y="700"/>
                  </a:cubicBezTo>
                  <a:cubicBezTo>
                    <a:pt x="169" y="701"/>
                    <a:pt x="169" y="707"/>
                    <a:pt x="169" y="707"/>
                  </a:cubicBezTo>
                  <a:cubicBezTo>
                    <a:pt x="169" y="707"/>
                    <a:pt x="169" y="710"/>
                    <a:pt x="168" y="710"/>
                  </a:cubicBezTo>
                  <a:cubicBezTo>
                    <a:pt x="167" y="710"/>
                    <a:pt x="165" y="710"/>
                    <a:pt x="165" y="710"/>
                  </a:cubicBezTo>
                  <a:close/>
                  <a:moveTo>
                    <a:pt x="206" y="649"/>
                  </a:moveTo>
                  <a:cubicBezTo>
                    <a:pt x="206" y="649"/>
                    <a:pt x="206" y="649"/>
                    <a:pt x="206" y="649"/>
                  </a:cubicBezTo>
                  <a:cubicBezTo>
                    <a:pt x="205" y="647"/>
                    <a:pt x="205" y="647"/>
                    <a:pt x="205" y="647"/>
                  </a:cubicBezTo>
                  <a:cubicBezTo>
                    <a:pt x="208" y="646"/>
                    <a:pt x="208" y="646"/>
                    <a:pt x="208" y="646"/>
                  </a:cubicBezTo>
                  <a:cubicBezTo>
                    <a:pt x="208" y="646"/>
                    <a:pt x="207" y="642"/>
                    <a:pt x="207" y="641"/>
                  </a:cubicBezTo>
                  <a:cubicBezTo>
                    <a:pt x="207" y="640"/>
                    <a:pt x="206" y="641"/>
                    <a:pt x="205" y="639"/>
                  </a:cubicBezTo>
                  <a:cubicBezTo>
                    <a:pt x="204" y="638"/>
                    <a:pt x="204" y="635"/>
                    <a:pt x="204" y="635"/>
                  </a:cubicBezTo>
                  <a:cubicBezTo>
                    <a:pt x="204" y="634"/>
                    <a:pt x="205" y="631"/>
                    <a:pt x="205" y="631"/>
                  </a:cubicBezTo>
                  <a:cubicBezTo>
                    <a:pt x="205" y="631"/>
                    <a:pt x="208" y="627"/>
                    <a:pt x="210" y="625"/>
                  </a:cubicBezTo>
                  <a:cubicBezTo>
                    <a:pt x="213" y="622"/>
                    <a:pt x="212" y="622"/>
                    <a:pt x="212" y="620"/>
                  </a:cubicBezTo>
                  <a:cubicBezTo>
                    <a:pt x="211" y="619"/>
                    <a:pt x="213" y="618"/>
                    <a:pt x="213" y="618"/>
                  </a:cubicBezTo>
                  <a:cubicBezTo>
                    <a:pt x="216" y="615"/>
                    <a:pt x="216" y="615"/>
                    <a:pt x="216" y="615"/>
                  </a:cubicBezTo>
                  <a:cubicBezTo>
                    <a:pt x="218" y="610"/>
                    <a:pt x="218" y="610"/>
                    <a:pt x="218" y="610"/>
                  </a:cubicBezTo>
                  <a:cubicBezTo>
                    <a:pt x="218" y="610"/>
                    <a:pt x="221" y="613"/>
                    <a:pt x="221" y="613"/>
                  </a:cubicBezTo>
                  <a:cubicBezTo>
                    <a:pt x="222" y="613"/>
                    <a:pt x="222" y="612"/>
                    <a:pt x="222" y="611"/>
                  </a:cubicBezTo>
                  <a:cubicBezTo>
                    <a:pt x="222" y="610"/>
                    <a:pt x="224" y="610"/>
                    <a:pt x="224" y="610"/>
                  </a:cubicBezTo>
                  <a:cubicBezTo>
                    <a:pt x="225" y="610"/>
                    <a:pt x="228" y="609"/>
                    <a:pt x="228" y="609"/>
                  </a:cubicBezTo>
                  <a:cubicBezTo>
                    <a:pt x="229" y="607"/>
                    <a:pt x="229" y="607"/>
                    <a:pt x="229" y="607"/>
                  </a:cubicBezTo>
                  <a:cubicBezTo>
                    <a:pt x="229" y="607"/>
                    <a:pt x="233" y="606"/>
                    <a:pt x="235" y="607"/>
                  </a:cubicBezTo>
                  <a:cubicBezTo>
                    <a:pt x="236" y="608"/>
                    <a:pt x="234" y="608"/>
                    <a:pt x="234" y="609"/>
                  </a:cubicBezTo>
                  <a:cubicBezTo>
                    <a:pt x="234" y="610"/>
                    <a:pt x="234" y="610"/>
                    <a:pt x="234" y="611"/>
                  </a:cubicBezTo>
                  <a:cubicBezTo>
                    <a:pt x="234" y="612"/>
                    <a:pt x="233" y="613"/>
                    <a:pt x="230" y="613"/>
                  </a:cubicBezTo>
                  <a:cubicBezTo>
                    <a:pt x="227" y="614"/>
                    <a:pt x="229" y="616"/>
                    <a:pt x="229" y="616"/>
                  </a:cubicBezTo>
                  <a:cubicBezTo>
                    <a:pt x="229" y="616"/>
                    <a:pt x="229" y="620"/>
                    <a:pt x="229" y="620"/>
                  </a:cubicBezTo>
                  <a:cubicBezTo>
                    <a:pt x="228" y="621"/>
                    <a:pt x="226" y="623"/>
                    <a:pt x="224" y="623"/>
                  </a:cubicBezTo>
                  <a:cubicBezTo>
                    <a:pt x="223" y="624"/>
                    <a:pt x="223" y="626"/>
                    <a:pt x="223" y="626"/>
                  </a:cubicBezTo>
                  <a:cubicBezTo>
                    <a:pt x="223" y="627"/>
                    <a:pt x="224" y="629"/>
                    <a:pt x="224" y="631"/>
                  </a:cubicBezTo>
                  <a:cubicBezTo>
                    <a:pt x="224" y="632"/>
                    <a:pt x="224" y="632"/>
                    <a:pt x="225" y="634"/>
                  </a:cubicBezTo>
                  <a:cubicBezTo>
                    <a:pt x="225" y="635"/>
                    <a:pt x="227" y="635"/>
                    <a:pt x="228" y="635"/>
                  </a:cubicBezTo>
                  <a:cubicBezTo>
                    <a:pt x="228" y="636"/>
                    <a:pt x="230" y="638"/>
                    <a:pt x="229" y="639"/>
                  </a:cubicBezTo>
                  <a:cubicBezTo>
                    <a:pt x="228" y="640"/>
                    <a:pt x="227" y="641"/>
                    <a:pt x="226" y="641"/>
                  </a:cubicBezTo>
                  <a:cubicBezTo>
                    <a:pt x="226" y="642"/>
                    <a:pt x="224" y="645"/>
                    <a:pt x="224" y="645"/>
                  </a:cubicBezTo>
                  <a:cubicBezTo>
                    <a:pt x="224" y="645"/>
                    <a:pt x="225" y="647"/>
                    <a:pt x="224" y="649"/>
                  </a:cubicBezTo>
                  <a:cubicBezTo>
                    <a:pt x="224" y="651"/>
                    <a:pt x="222" y="650"/>
                    <a:pt x="221" y="651"/>
                  </a:cubicBezTo>
                  <a:cubicBezTo>
                    <a:pt x="221" y="651"/>
                    <a:pt x="218" y="654"/>
                    <a:pt x="218" y="654"/>
                  </a:cubicBezTo>
                  <a:cubicBezTo>
                    <a:pt x="217" y="654"/>
                    <a:pt x="216" y="658"/>
                    <a:pt x="216" y="660"/>
                  </a:cubicBezTo>
                  <a:cubicBezTo>
                    <a:pt x="216" y="661"/>
                    <a:pt x="216" y="663"/>
                    <a:pt x="216" y="664"/>
                  </a:cubicBezTo>
                  <a:cubicBezTo>
                    <a:pt x="216" y="665"/>
                    <a:pt x="216" y="664"/>
                    <a:pt x="214" y="667"/>
                  </a:cubicBezTo>
                  <a:cubicBezTo>
                    <a:pt x="211" y="670"/>
                    <a:pt x="212" y="668"/>
                    <a:pt x="209" y="667"/>
                  </a:cubicBezTo>
                  <a:cubicBezTo>
                    <a:pt x="205" y="667"/>
                    <a:pt x="209" y="666"/>
                    <a:pt x="210" y="664"/>
                  </a:cubicBezTo>
                  <a:cubicBezTo>
                    <a:pt x="211" y="662"/>
                    <a:pt x="212" y="660"/>
                    <a:pt x="212" y="660"/>
                  </a:cubicBezTo>
                  <a:cubicBezTo>
                    <a:pt x="211" y="656"/>
                    <a:pt x="211" y="656"/>
                    <a:pt x="211" y="656"/>
                  </a:cubicBezTo>
                  <a:cubicBezTo>
                    <a:pt x="209" y="653"/>
                    <a:pt x="209" y="653"/>
                    <a:pt x="209" y="653"/>
                  </a:cubicBezTo>
                  <a:lnTo>
                    <a:pt x="206" y="649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0" name="Freeform 96"/>
            <p:cNvSpPr>
              <a:spLocks noEditPoints="1"/>
            </p:cNvSpPr>
            <p:nvPr/>
          </p:nvSpPr>
          <p:spPr bwMode="auto">
            <a:xfrm>
              <a:off x="8560012" y="222432"/>
              <a:ext cx="986062" cy="1350632"/>
            </a:xfrm>
            <a:custGeom>
              <a:avLst/>
              <a:gdLst>
                <a:gd name="T0" fmla="*/ 383 w 538"/>
                <a:gd name="T1" fmla="*/ 61 h 760"/>
                <a:gd name="T2" fmla="*/ 367 w 538"/>
                <a:gd name="T3" fmla="*/ 127 h 760"/>
                <a:gd name="T4" fmla="*/ 435 w 538"/>
                <a:gd name="T5" fmla="*/ 150 h 760"/>
                <a:gd name="T6" fmla="*/ 438 w 538"/>
                <a:gd name="T7" fmla="*/ 149 h 760"/>
                <a:gd name="T8" fmla="*/ 438 w 538"/>
                <a:gd name="T9" fmla="*/ 148 h 760"/>
                <a:gd name="T10" fmla="*/ 443 w 538"/>
                <a:gd name="T11" fmla="*/ 86 h 760"/>
                <a:gd name="T12" fmla="*/ 500 w 538"/>
                <a:gd name="T13" fmla="*/ 70 h 760"/>
                <a:gd name="T14" fmla="*/ 509 w 538"/>
                <a:gd name="T15" fmla="*/ 106 h 760"/>
                <a:gd name="T16" fmla="*/ 499 w 538"/>
                <a:gd name="T17" fmla="*/ 50 h 760"/>
                <a:gd name="T18" fmla="*/ 468 w 538"/>
                <a:gd name="T19" fmla="*/ 9 h 760"/>
                <a:gd name="T20" fmla="*/ 444 w 538"/>
                <a:gd name="T21" fmla="*/ 21 h 760"/>
                <a:gd name="T22" fmla="*/ 425 w 538"/>
                <a:gd name="T23" fmla="*/ 23 h 760"/>
                <a:gd name="T24" fmla="*/ 400 w 538"/>
                <a:gd name="T25" fmla="*/ 33 h 760"/>
                <a:gd name="T26" fmla="*/ 377 w 538"/>
                <a:gd name="T27" fmla="*/ 69 h 760"/>
                <a:gd name="T28" fmla="*/ 361 w 538"/>
                <a:gd name="T29" fmla="*/ 85 h 760"/>
                <a:gd name="T30" fmla="*/ 328 w 538"/>
                <a:gd name="T31" fmla="*/ 96 h 760"/>
                <a:gd name="T32" fmla="*/ 298 w 538"/>
                <a:gd name="T33" fmla="*/ 115 h 760"/>
                <a:gd name="T34" fmla="*/ 281 w 538"/>
                <a:gd name="T35" fmla="*/ 161 h 760"/>
                <a:gd name="T36" fmla="*/ 241 w 538"/>
                <a:gd name="T37" fmla="*/ 187 h 760"/>
                <a:gd name="T38" fmla="*/ 235 w 538"/>
                <a:gd name="T39" fmla="*/ 201 h 760"/>
                <a:gd name="T40" fmla="*/ 241 w 538"/>
                <a:gd name="T41" fmla="*/ 223 h 760"/>
                <a:gd name="T42" fmla="*/ 235 w 538"/>
                <a:gd name="T43" fmla="*/ 256 h 760"/>
                <a:gd name="T44" fmla="*/ 219 w 538"/>
                <a:gd name="T45" fmla="*/ 306 h 760"/>
                <a:gd name="T46" fmla="*/ 193 w 538"/>
                <a:gd name="T47" fmla="*/ 362 h 760"/>
                <a:gd name="T48" fmla="*/ 174 w 538"/>
                <a:gd name="T49" fmla="*/ 390 h 760"/>
                <a:gd name="T50" fmla="*/ 145 w 538"/>
                <a:gd name="T51" fmla="*/ 436 h 760"/>
                <a:gd name="T52" fmla="*/ 139 w 538"/>
                <a:gd name="T53" fmla="*/ 456 h 760"/>
                <a:gd name="T54" fmla="*/ 97 w 538"/>
                <a:gd name="T55" fmla="*/ 474 h 760"/>
                <a:gd name="T56" fmla="*/ 59 w 538"/>
                <a:gd name="T57" fmla="*/ 500 h 760"/>
                <a:gd name="T58" fmla="*/ 24 w 538"/>
                <a:gd name="T59" fmla="*/ 527 h 760"/>
                <a:gd name="T60" fmla="*/ 14 w 538"/>
                <a:gd name="T61" fmla="*/ 551 h 760"/>
                <a:gd name="T62" fmla="*/ 4 w 538"/>
                <a:gd name="T63" fmla="*/ 599 h 760"/>
                <a:gd name="T64" fmla="*/ 13 w 538"/>
                <a:gd name="T65" fmla="*/ 650 h 760"/>
                <a:gd name="T66" fmla="*/ 22 w 538"/>
                <a:gd name="T67" fmla="*/ 686 h 760"/>
                <a:gd name="T68" fmla="*/ 33 w 538"/>
                <a:gd name="T69" fmla="*/ 742 h 760"/>
                <a:gd name="T70" fmla="*/ 96 w 538"/>
                <a:gd name="T71" fmla="*/ 747 h 760"/>
                <a:gd name="T72" fmla="*/ 173 w 538"/>
                <a:gd name="T73" fmla="*/ 704 h 760"/>
                <a:gd name="T74" fmla="*/ 188 w 538"/>
                <a:gd name="T75" fmla="*/ 671 h 760"/>
                <a:gd name="T76" fmla="*/ 193 w 538"/>
                <a:gd name="T77" fmla="*/ 655 h 760"/>
                <a:gd name="T78" fmla="*/ 193 w 538"/>
                <a:gd name="T79" fmla="*/ 655 h 760"/>
                <a:gd name="T80" fmla="*/ 207 w 538"/>
                <a:gd name="T81" fmla="*/ 644 h 760"/>
                <a:gd name="T82" fmla="*/ 212 w 538"/>
                <a:gd name="T83" fmla="*/ 590 h 760"/>
                <a:gd name="T84" fmla="*/ 213 w 538"/>
                <a:gd name="T85" fmla="*/ 589 h 760"/>
                <a:gd name="T86" fmla="*/ 213 w 538"/>
                <a:gd name="T87" fmla="*/ 586 h 760"/>
                <a:gd name="T88" fmla="*/ 213 w 538"/>
                <a:gd name="T89" fmla="*/ 584 h 760"/>
                <a:gd name="T90" fmla="*/ 214 w 538"/>
                <a:gd name="T91" fmla="*/ 582 h 760"/>
                <a:gd name="T92" fmla="*/ 189 w 538"/>
                <a:gd name="T93" fmla="*/ 510 h 760"/>
                <a:gd name="T94" fmla="*/ 231 w 538"/>
                <a:gd name="T95" fmla="*/ 427 h 760"/>
                <a:gd name="T96" fmla="*/ 240 w 538"/>
                <a:gd name="T97" fmla="*/ 314 h 760"/>
                <a:gd name="T98" fmla="*/ 275 w 538"/>
                <a:gd name="T99" fmla="*/ 228 h 760"/>
                <a:gd name="T100" fmla="*/ 275 w 538"/>
                <a:gd name="T101" fmla="*/ 220 h 760"/>
                <a:gd name="T102" fmla="*/ 275 w 538"/>
                <a:gd name="T103" fmla="*/ 218 h 760"/>
                <a:gd name="T104" fmla="*/ 276 w 538"/>
                <a:gd name="T105" fmla="*/ 217 h 760"/>
                <a:gd name="T106" fmla="*/ 277 w 538"/>
                <a:gd name="T107" fmla="*/ 215 h 760"/>
                <a:gd name="T108" fmla="*/ 302 w 538"/>
                <a:gd name="T109" fmla="*/ 202 h 760"/>
                <a:gd name="T110" fmla="*/ 342 w 538"/>
                <a:gd name="T111" fmla="*/ 142 h 760"/>
                <a:gd name="T112" fmla="*/ 360 w 538"/>
                <a:gd name="T113" fmla="*/ 125 h 760"/>
                <a:gd name="T114" fmla="*/ 361 w 538"/>
                <a:gd name="T115" fmla="*/ 125 h 760"/>
                <a:gd name="T116" fmla="*/ 363 w 538"/>
                <a:gd name="T117" fmla="*/ 125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8" h="760">
                  <a:moveTo>
                    <a:pt x="370" y="57"/>
                  </a:moveTo>
                  <a:cubicBezTo>
                    <a:pt x="368" y="57"/>
                    <a:pt x="365" y="58"/>
                    <a:pt x="365" y="56"/>
                  </a:cubicBezTo>
                  <a:cubicBezTo>
                    <a:pt x="365" y="55"/>
                    <a:pt x="362" y="52"/>
                    <a:pt x="362" y="52"/>
                  </a:cubicBezTo>
                  <a:cubicBezTo>
                    <a:pt x="362" y="51"/>
                    <a:pt x="360" y="49"/>
                    <a:pt x="363" y="48"/>
                  </a:cubicBezTo>
                  <a:cubicBezTo>
                    <a:pt x="365" y="46"/>
                    <a:pt x="372" y="43"/>
                    <a:pt x="373" y="43"/>
                  </a:cubicBezTo>
                  <a:cubicBezTo>
                    <a:pt x="373" y="43"/>
                    <a:pt x="376" y="38"/>
                    <a:pt x="377" y="37"/>
                  </a:cubicBezTo>
                  <a:cubicBezTo>
                    <a:pt x="378" y="37"/>
                    <a:pt x="384" y="37"/>
                    <a:pt x="384" y="37"/>
                  </a:cubicBezTo>
                  <a:cubicBezTo>
                    <a:pt x="384" y="37"/>
                    <a:pt x="385" y="38"/>
                    <a:pt x="387" y="38"/>
                  </a:cubicBezTo>
                  <a:cubicBezTo>
                    <a:pt x="389" y="39"/>
                    <a:pt x="393" y="36"/>
                    <a:pt x="391" y="39"/>
                  </a:cubicBezTo>
                  <a:cubicBezTo>
                    <a:pt x="388" y="41"/>
                    <a:pt x="387" y="42"/>
                    <a:pt x="386" y="42"/>
                  </a:cubicBezTo>
                  <a:cubicBezTo>
                    <a:pt x="385" y="43"/>
                    <a:pt x="380" y="47"/>
                    <a:pt x="380" y="49"/>
                  </a:cubicBezTo>
                  <a:cubicBezTo>
                    <a:pt x="379" y="51"/>
                    <a:pt x="380" y="51"/>
                    <a:pt x="379" y="52"/>
                  </a:cubicBezTo>
                  <a:cubicBezTo>
                    <a:pt x="377" y="53"/>
                    <a:pt x="371" y="56"/>
                    <a:pt x="370" y="57"/>
                  </a:cubicBezTo>
                  <a:close/>
                  <a:moveTo>
                    <a:pt x="383" y="61"/>
                  </a:moveTo>
                  <a:cubicBezTo>
                    <a:pt x="383" y="61"/>
                    <a:pt x="383" y="61"/>
                    <a:pt x="383" y="61"/>
                  </a:cubicBezTo>
                  <a:cubicBezTo>
                    <a:pt x="383" y="61"/>
                    <a:pt x="386" y="62"/>
                    <a:pt x="386" y="61"/>
                  </a:cubicBezTo>
                  <a:cubicBezTo>
                    <a:pt x="386" y="61"/>
                    <a:pt x="387" y="59"/>
                    <a:pt x="387" y="56"/>
                  </a:cubicBezTo>
                  <a:cubicBezTo>
                    <a:pt x="388" y="53"/>
                    <a:pt x="390" y="53"/>
                    <a:pt x="391" y="52"/>
                  </a:cubicBezTo>
                  <a:cubicBezTo>
                    <a:pt x="392" y="51"/>
                    <a:pt x="391" y="51"/>
                    <a:pt x="392" y="49"/>
                  </a:cubicBezTo>
                  <a:cubicBezTo>
                    <a:pt x="392" y="47"/>
                    <a:pt x="391" y="47"/>
                    <a:pt x="389" y="46"/>
                  </a:cubicBezTo>
                  <a:cubicBezTo>
                    <a:pt x="386" y="46"/>
                    <a:pt x="386" y="48"/>
                    <a:pt x="384" y="48"/>
                  </a:cubicBezTo>
                  <a:cubicBezTo>
                    <a:pt x="383" y="49"/>
                    <a:pt x="383" y="51"/>
                    <a:pt x="384" y="52"/>
                  </a:cubicBezTo>
                  <a:cubicBezTo>
                    <a:pt x="384" y="53"/>
                    <a:pt x="382" y="54"/>
                    <a:pt x="380" y="55"/>
                  </a:cubicBezTo>
                  <a:cubicBezTo>
                    <a:pt x="378" y="57"/>
                    <a:pt x="378" y="59"/>
                    <a:pt x="378" y="59"/>
                  </a:cubicBezTo>
                  <a:cubicBezTo>
                    <a:pt x="383" y="61"/>
                    <a:pt x="383" y="61"/>
                    <a:pt x="383" y="61"/>
                  </a:cubicBezTo>
                  <a:close/>
                  <a:moveTo>
                    <a:pt x="363" y="126"/>
                  </a:moveTo>
                  <a:cubicBezTo>
                    <a:pt x="363" y="126"/>
                    <a:pt x="363" y="126"/>
                    <a:pt x="363" y="126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74" y="135"/>
                    <a:pt x="374" y="135"/>
                    <a:pt x="374" y="135"/>
                  </a:cubicBezTo>
                  <a:cubicBezTo>
                    <a:pt x="380" y="142"/>
                    <a:pt x="380" y="142"/>
                    <a:pt x="380" y="142"/>
                  </a:cubicBezTo>
                  <a:cubicBezTo>
                    <a:pt x="380" y="142"/>
                    <a:pt x="389" y="149"/>
                    <a:pt x="391" y="150"/>
                  </a:cubicBezTo>
                  <a:cubicBezTo>
                    <a:pt x="393" y="151"/>
                    <a:pt x="404" y="153"/>
                    <a:pt x="405" y="154"/>
                  </a:cubicBezTo>
                  <a:cubicBezTo>
                    <a:pt x="408" y="150"/>
                    <a:pt x="408" y="150"/>
                    <a:pt x="408" y="150"/>
                  </a:cubicBezTo>
                  <a:cubicBezTo>
                    <a:pt x="412" y="147"/>
                    <a:pt x="412" y="147"/>
                    <a:pt x="412" y="147"/>
                  </a:cubicBezTo>
                  <a:cubicBezTo>
                    <a:pt x="411" y="145"/>
                    <a:pt x="411" y="145"/>
                    <a:pt x="411" y="145"/>
                  </a:cubicBezTo>
                  <a:cubicBezTo>
                    <a:pt x="416" y="142"/>
                    <a:pt x="416" y="142"/>
                    <a:pt x="416" y="142"/>
                  </a:cubicBezTo>
                  <a:cubicBezTo>
                    <a:pt x="420" y="145"/>
                    <a:pt x="420" y="145"/>
                    <a:pt x="420" y="145"/>
                  </a:cubicBezTo>
                  <a:cubicBezTo>
                    <a:pt x="430" y="147"/>
                    <a:pt x="430" y="147"/>
                    <a:pt x="430" y="147"/>
                  </a:cubicBezTo>
                  <a:cubicBezTo>
                    <a:pt x="434" y="150"/>
                    <a:pt x="434" y="150"/>
                    <a:pt x="434" y="150"/>
                  </a:cubicBezTo>
                  <a:cubicBezTo>
                    <a:pt x="434" y="150"/>
                    <a:pt x="434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7"/>
                    <a:pt x="438" y="147"/>
                    <a:pt x="438" y="147"/>
                  </a:cubicBezTo>
                  <a:cubicBezTo>
                    <a:pt x="438" y="146"/>
                    <a:pt x="438" y="140"/>
                    <a:pt x="438" y="140"/>
                  </a:cubicBezTo>
                  <a:cubicBezTo>
                    <a:pt x="438" y="140"/>
                    <a:pt x="435" y="138"/>
                    <a:pt x="438" y="136"/>
                  </a:cubicBezTo>
                  <a:cubicBezTo>
                    <a:pt x="441" y="133"/>
                    <a:pt x="445" y="130"/>
                    <a:pt x="445" y="130"/>
                  </a:cubicBezTo>
                  <a:cubicBezTo>
                    <a:pt x="445" y="130"/>
                    <a:pt x="447" y="129"/>
                    <a:pt x="447" y="126"/>
                  </a:cubicBezTo>
                  <a:cubicBezTo>
                    <a:pt x="447" y="123"/>
                    <a:pt x="445" y="115"/>
                    <a:pt x="445" y="115"/>
                  </a:cubicBezTo>
                  <a:cubicBezTo>
                    <a:pt x="445" y="115"/>
                    <a:pt x="443" y="110"/>
                    <a:pt x="443" y="108"/>
                  </a:cubicBezTo>
                  <a:cubicBezTo>
                    <a:pt x="445" y="96"/>
                    <a:pt x="440" y="88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5" y="85"/>
                    <a:pt x="445" y="85"/>
                    <a:pt x="445" y="85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8" y="82"/>
                    <a:pt x="448" y="82"/>
                  </a:cubicBezTo>
                  <a:cubicBezTo>
                    <a:pt x="448" y="77"/>
                    <a:pt x="442" y="72"/>
                    <a:pt x="449" y="71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7" y="59"/>
                    <a:pt x="467" y="59"/>
                    <a:pt x="467" y="59"/>
                  </a:cubicBezTo>
                  <a:cubicBezTo>
                    <a:pt x="470" y="59"/>
                    <a:pt x="474" y="58"/>
                    <a:pt x="476" y="59"/>
                  </a:cubicBezTo>
                  <a:cubicBezTo>
                    <a:pt x="478" y="62"/>
                    <a:pt x="478" y="64"/>
                    <a:pt x="482" y="65"/>
                  </a:cubicBezTo>
                  <a:cubicBezTo>
                    <a:pt x="494" y="69"/>
                    <a:pt x="494" y="69"/>
                    <a:pt x="494" y="69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4"/>
                    <a:pt x="503" y="76"/>
                    <a:pt x="504" y="77"/>
                  </a:cubicBezTo>
                  <a:cubicBezTo>
                    <a:pt x="504" y="79"/>
                    <a:pt x="505" y="82"/>
                    <a:pt x="505" y="82"/>
                  </a:cubicBezTo>
                  <a:cubicBezTo>
                    <a:pt x="505" y="82"/>
                    <a:pt x="504" y="85"/>
                    <a:pt x="504" y="87"/>
                  </a:cubicBezTo>
                  <a:cubicBezTo>
                    <a:pt x="503" y="88"/>
                    <a:pt x="503" y="91"/>
                    <a:pt x="503" y="92"/>
                  </a:cubicBezTo>
                  <a:cubicBezTo>
                    <a:pt x="503" y="93"/>
                    <a:pt x="503" y="94"/>
                    <a:pt x="503" y="95"/>
                  </a:cubicBezTo>
                  <a:cubicBezTo>
                    <a:pt x="503" y="97"/>
                    <a:pt x="504" y="100"/>
                    <a:pt x="505" y="101"/>
                  </a:cubicBezTo>
                  <a:cubicBezTo>
                    <a:pt x="505" y="102"/>
                    <a:pt x="510" y="105"/>
                    <a:pt x="510" y="105"/>
                  </a:cubicBezTo>
                  <a:cubicBezTo>
                    <a:pt x="510" y="105"/>
                    <a:pt x="510" y="105"/>
                    <a:pt x="509" y="106"/>
                  </a:cubicBezTo>
                  <a:cubicBezTo>
                    <a:pt x="509" y="106"/>
                    <a:pt x="509" y="107"/>
                    <a:pt x="510" y="107"/>
                  </a:cubicBezTo>
                  <a:cubicBezTo>
                    <a:pt x="512" y="107"/>
                    <a:pt x="515" y="106"/>
                    <a:pt x="515" y="106"/>
                  </a:cubicBezTo>
                  <a:cubicBezTo>
                    <a:pt x="515" y="106"/>
                    <a:pt x="515" y="97"/>
                    <a:pt x="514" y="94"/>
                  </a:cubicBezTo>
                  <a:cubicBezTo>
                    <a:pt x="513" y="90"/>
                    <a:pt x="518" y="86"/>
                    <a:pt x="518" y="86"/>
                  </a:cubicBezTo>
                  <a:cubicBezTo>
                    <a:pt x="525" y="79"/>
                    <a:pt x="525" y="79"/>
                    <a:pt x="525" y="79"/>
                  </a:cubicBezTo>
                  <a:cubicBezTo>
                    <a:pt x="524" y="71"/>
                    <a:pt x="524" y="71"/>
                    <a:pt x="524" y="71"/>
                  </a:cubicBezTo>
                  <a:cubicBezTo>
                    <a:pt x="532" y="72"/>
                    <a:pt x="532" y="72"/>
                    <a:pt x="532" y="72"/>
                  </a:cubicBezTo>
                  <a:cubicBezTo>
                    <a:pt x="532" y="72"/>
                    <a:pt x="538" y="69"/>
                    <a:pt x="536" y="65"/>
                  </a:cubicBezTo>
                  <a:cubicBezTo>
                    <a:pt x="534" y="60"/>
                    <a:pt x="532" y="52"/>
                    <a:pt x="530" y="54"/>
                  </a:cubicBezTo>
                  <a:cubicBezTo>
                    <a:pt x="527" y="56"/>
                    <a:pt x="522" y="62"/>
                    <a:pt x="522" y="62"/>
                  </a:cubicBezTo>
                  <a:cubicBezTo>
                    <a:pt x="521" y="52"/>
                    <a:pt x="521" y="52"/>
                    <a:pt x="521" y="52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5" y="53"/>
                    <a:pt x="502" y="49"/>
                    <a:pt x="499" y="50"/>
                  </a:cubicBezTo>
                  <a:cubicBezTo>
                    <a:pt x="496" y="50"/>
                    <a:pt x="491" y="50"/>
                    <a:pt x="491" y="50"/>
                  </a:cubicBezTo>
                  <a:cubicBezTo>
                    <a:pt x="491" y="50"/>
                    <a:pt x="487" y="47"/>
                    <a:pt x="489" y="46"/>
                  </a:cubicBezTo>
                  <a:cubicBezTo>
                    <a:pt x="492" y="46"/>
                    <a:pt x="498" y="47"/>
                    <a:pt x="501" y="46"/>
                  </a:cubicBezTo>
                  <a:cubicBezTo>
                    <a:pt x="503" y="46"/>
                    <a:pt x="519" y="42"/>
                    <a:pt x="519" y="42"/>
                  </a:cubicBezTo>
                  <a:cubicBezTo>
                    <a:pt x="520" y="35"/>
                    <a:pt x="520" y="35"/>
                    <a:pt x="520" y="35"/>
                  </a:cubicBezTo>
                  <a:cubicBezTo>
                    <a:pt x="527" y="29"/>
                    <a:pt x="527" y="29"/>
                    <a:pt x="527" y="29"/>
                  </a:cubicBezTo>
                  <a:cubicBezTo>
                    <a:pt x="515" y="20"/>
                    <a:pt x="515" y="20"/>
                    <a:pt x="515" y="20"/>
                  </a:cubicBezTo>
                  <a:cubicBezTo>
                    <a:pt x="510" y="12"/>
                    <a:pt x="510" y="12"/>
                    <a:pt x="510" y="12"/>
                  </a:cubicBezTo>
                  <a:cubicBezTo>
                    <a:pt x="510" y="12"/>
                    <a:pt x="509" y="9"/>
                    <a:pt x="507" y="9"/>
                  </a:cubicBezTo>
                  <a:cubicBezTo>
                    <a:pt x="504" y="9"/>
                    <a:pt x="496" y="13"/>
                    <a:pt x="496" y="13"/>
                  </a:cubicBezTo>
                  <a:cubicBezTo>
                    <a:pt x="490" y="9"/>
                    <a:pt x="490" y="9"/>
                    <a:pt x="490" y="9"/>
                  </a:cubicBezTo>
                  <a:cubicBezTo>
                    <a:pt x="481" y="10"/>
                    <a:pt x="481" y="10"/>
                    <a:pt x="481" y="10"/>
                  </a:cubicBezTo>
                  <a:cubicBezTo>
                    <a:pt x="468" y="6"/>
                    <a:pt x="468" y="6"/>
                    <a:pt x="468" y="6"/>
                  </a:cubicBezTo>
                  <a:cubicBezTo>
                    <a:pt x="468" y="9"/>
                    <a:pt x="468" y="9"/>
                    <a:pt x="468" y="9"/>
                  </a:cubicBezTo>
                  <a:cubicBezTo>
                    <a:pt x="468" y="9"/>
                    <a:pt x="464" y="8"/>
                    <a:pt x="463" y="6"/>
                  </a:cubicBezTo>
                  <a:cubicBezTo>
                    <a:pt x="463" y="4"/>
                    <a:pt x="463" y="2"/>
                    <a:pt x="463" y="2"/>
                  </a:cubicBezTo>
                  <a:cubicBezTo>
                    <a:pt x="458" y="3"/>
                    <a:pt x="458" y="3"/>
                    <a:pt x="458" y="3"/>
                  </a:cubicBezTo>
                  <a:cubicBezTo>
                    <a:pt x="456" y="3"/>
                    <a:pt x="456" y="3"/>
                    <a:pt x="456" y="3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47" y="6"/>
                    <a:pt x="447" y="6"/>
                    <a:pt x="447" y="6"/>
                  </a:cubicBezTo>
                  <a:cubicBezTo>
                    <a:pt x="451" y="13"/>
                    <a:pt x="451" y="13"/>
                    <a:pt x="451" y="13"/>
                  </a:cubicBezTo>
                  <a:cubicBezTo>
                    <a:pt x="447" y="21"/>
                    <a:pt x="447" y="21"/>
                    <a:pt x="447" y="21"/>
                  </a:cubicBezTo>
                  <a:cubicBezTo>
                    <a:pt x="450" y="26"/>
                    <a:pt x="450" y="26"/>
                    <a:pt x="450" y="26"/>
                  </a:cubicBezTo>
                  <a:cubicBezTo>
                    <a:pt x="450" y="33"/>
                    <a:pt x="450" y="33"/>
                    <a:pt x="450" y="33"/>
                  </a:cubicBezTo>
                  <a:cubicBezTo>
                    <a:pt x="446" y="41"/>
                    <a:pt x="446" y="41"/>
                    <a:pt x="446" y="41"/>
                  </a:cubicBezTo>
                  <a:cubicBezTo>
                    <a:pt x="440" y="36"/>
                    <a:pt x="440" y="36"/>
                    <a:pt x="440" y="36"/>
                  </a:cubicBezTo>
                  <a:cubicBezTo>
                    <a:pt x="441" y="29"/>
                    <a:pt x="441" y="29"/>
                    <a:pt x="441" y="29"/>
                  </a:cubicBezTo>
                  <a:cubicBezTo>
                    <a:pt x="444" y="21"/>
                    <a:pt x="444" y="21"/>
                    <a:pt x="444" y="21"/>
                  </a:cubicBezTo>
                  <a:cubicBezTo>
                    <a:pt x="440" y="13"/>
                    <a:pt x="440" y="13"/>
                    <a:pt x="440" y="13"/>
                  </a:cubicBezTo>
                  <a:cubicBezTo>
                    <a:pt x="432" y="20"/>
                    <a:pt x="432" y="20"/>
                    <a:pt x="432" y="20"/>
                  </a:cubicBezTo>
                  <a:cubicBezTo>
                    <a:pt x="432" y="30"/>
                    <a:pt x="432" y="30"/>
                    <a:pt x="432" y="30"/>
                  </a:cubicBezTo>
                  <a:cubicBezTo>
                    <a:pt x="428" y="37"/>
                    <a:pt x="428" y="37"/>
                    <a:pt x="428" y="37"/>
                  </a:cubicBezTo>
                  <a:cubicBezTo>
                    <a:pt x="428" y="46"/>
                    <a:pt x="428" y="46"/>
                    <a:pt x="428" y="46"/>
                  </a:cubicBezTo>
                  <a:cubicBezTo>
                    <a:pt x="426" y="53"/>
                    <a:pt x="426" y="53"/>
                    <a:pt x="426" y="53"/>
                  </a:cubicBezTo>
                  <a:cubicBezTo>
                    <a:pt x="425" y="62"/>
                    <a:pt x="425" y="62"/>
                    <a:pt x="425" y="62"/>
                  </a:cubicBezTo>
                  <a:cubicBezTo>
                    <a:pt x="425" y="62"/>
                    <a:pt x="425" y="64"/>
                    <a:pt x="423" y="64"/>
                  </a:cubicBezTo>
                  <a:cubicBezTo>
                    <a:pt x="421" y="65"/>
                    <a:pt x="417" y="63"/>
                    <a:pt x="417" y="63"/>
                  </a:cubicBezTo>
                  <a:cubicBezTo>
                    <a:pt x="417" y="50"/>
                    <a:pt x="417" y="50"/>
                    <a:pt x="417" y="50"/>
                  </a:cubicBezTo>
                  <a:cubicBezTo>
                    <a:pt x="419" y="43"/>
                    <a:pt x="419" y="43"/>
                    <a:pt x="419" y="43"/>
                  </a:cubicBezTo>
                  <a:cubicBezTo>
                    <a:pt x="422" y="37"/>
                    <a:pt x="422" y="37"/>
                    <a:pt x="422" y="37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26" y="29"/>
                    <a:pt x="426" y="24"/>
                    <a:pt x="425" y="23"/>
                  </a:cubicBezTo>
                  <a:cubicBezTo>
                    <a:pt x="425" y="23"/>
                    <a:pt x="423" y="22"/>
                    <a:pt x="424" y="22"/>
                  </a:cubicBezTo>
                  <a:cubicBezTo>
                    <a:pt x="424" y="21"/>
                    <a:pt x="428" y="17"/>
                    <a:pt x="428" y="17"/>
                  </a:cubicBezTo>
                  <a:cubicBezTo>
                    <a:pt x="428" y="17"/>
                    <a:pt x="428" y="14"/>
                    <a:pt x="425" y="12"/>
                  </a:cubicBezTo>
                  <a:cubicBezTo>
                    <a:pt x="423" y="11"/>
                    <a:pt x="421" y="9"/>
                    <a:pt x="419" y="10"/>
                  </a:cubicBezTo>
                  <a:cubicBezTo>
                    <a:pt x="418" y="11"/>
                    <a:pt x="413" y="13"/>
                    <a:pt x="413" y="14"/>
                  </a:cubicBezTo>
                  <a:cubicBezTo>
                    <a:pt x="412" y="15"/>
                    <a:pt x="413" y="17"/>
                    <a:pt x="414" y="18"/>
                  </a:cubicBezTo>
                  <a:cubicBezTo>
                    <a:pt x="415" y="18"/>
                    <a:pt x="416" y="19"/>
                    <a:pt x="417" y="19"/>
                  </a:cubicBezTo>
                  <a:cubicBezTo>
                    <a:pt x="417" y="20"/>
                    <a:pt x="418" y="23"/>
                    <a:pt x="417" y="24"/>
                  </a:cubicBezTo>
                  <a:cubicBezTo>
                    <a:pt x="416" y="25"/>
                    <a:pt x="417" y="28"/>
                    <a:pt x="414" y="27"/>
                  </a:cubicBezTo>
                  <a:cubicBezTo>
                    <a:pt x="412" y="26"/>
                    <a:pt x="406" y="22"/>
                    <a:pt x="406" y="22"/>
                  </a:cubicBezTo>
                  <a:cubicBezTo>
                    <a:pt x="405" y="22"/>
                    <a:pt x="406" y="18"/>
                    <a:pt x="404" y="22"/>
                  </a:cubicBezTo>
                  <a:cubicBezTo>
                    <a:pt x="402" y="25"/>
                    <a:pt x="401" y="26"/>
                    <a:pt x="402" y="28"/>
                  </a:cubicBezTo>
                  <a:cubicBezTo>
                    <a:pt x="403" y="30"/>
                    <a:pt x="404" y="30"/>
                    <a:pt x="404" y="31"/>
                  </a:cubicBezTo>
                  <a:cubicBezTo>
                    <a:pt x="404" y="32"/>
                    <a:pt x="400" y="32"/>
                    <a:pt x="400" y="33"/>
                  </a:cubicBezTo>
                  <a:cubicBezTo>
                    <a:pt x="400" y="34"/>
                    <a:pt x="399" y="35"/>
                    <a:pt x="401" y="37"/>
                  </a:cubicBezTo>
                  <a:cubicBezTo>
                    <a:pt x="403" y="38"/>
                    <a:pt x="405" y="39"/>
                    <a:pt x="405" y="39"/>
                  </a:cubicBezTo>
                  <a:cubicBezTo>
                    <a:pt x="405" y="39"/>
                    <a:pt x="407" y="42"/>
                    <a:pt x="406" y="42"/>
                  </a:cubicBezTo>
                  <a:cubicBezTo>
                    <a:pt x="406" y="43"/>
                    <a:pt x="400" y="42"/>
                    <a:pt x="400" y="43"/>
                  </a:cubicBezTo>
                  <a:cubicBezTo>
                    <a:pt x="400" y="44"/>
                    <a:pt x="400" y="46"/>
                    <a:pt x="400" y="47"/>
                  </a:cubicBezTo>
                  <a:cubicBezTo>
                    <a:pt x="400" y="48"/>
                    <a:pt x="400" y="50"/>
                    <a:pt x="400" y="50"/>
                  </a:cubicBezTo>
                  <a:cubicBezTo>
                    <a:pt x="400" y="51"/>
                    <a:pt x="396" y="51"/>
                    <a:pt x="395" y="52"/>
                  </a:cubicBezTo>
                  <a:cubicBezTo>
                    <a:pt x="393" y="53"/>
                    <a:pt x="392" y="56"/>
                    <a:pt x="392" y="58"/>
                  </a:cubicBezTo>
                  <a:cubicBezTo>
                    <a:pt x="391" y="60"/>
                    <a:pt x="391" y="62"/>
                    <a:pt x="391" y="63"/>
                  </a:cubicBezTo>
                  <a:cubicBezTo>
                    <a:pt x="391" y="64"/>
                    <a:pt x="389" y="66"/>
                    <a:pt x="389" y="66"/>
                  </a:cubicBezTo>
                  <a:cubicBezTo>
                    <a:pt x="389" y="66"/>
                    <a:pt x="389" y="67"/>
                    <a:pt x="387" y="66"/>
                  </a:cubicBezTo>
                  <a:cubicBezTo>
                    <a:pt x="385" y="66"/>
                    <a:pt x="378" y="62"/>
                    <a:pt x="377" y="62"/>
                  </a:cubicBezTo>
                  <a:cubicBezTo>
                    <a:pt x="375" y="62"/>
                    <a:pt x="373" y="63"/>
                    <a:pt x="373" y="65"/>
                  </a:cubicBezTo>
                  <a:cubicBezTo>
                    <a:pt x="373" y="66"/>
                    <a:pt x="376" y="69"/>
                    <a:pt x="377" y="69"/>
                  </a:cubicBezTo>
                  <a:cubicBezTo>
                    <a:pt x="377" y="69"/>
                    <a:pt x="382" y="70"/>
                    <a:pt x="383" y="71"/>
                  </a:cubicBezTo>
                  <a:cubicBezTo>
                    <a:pt x="383" y="72"/>
                    <a:pt x="383" y="79"/>
                    <a:pt x="383" y="79"/>
                  </a:cubicBezTo>
                  <a:cubicBezTo>
                    <a:pt x="383" y="79"/>
                    <a:pt x="387" y="87"/>
                    <a:pt x="380" y="80"/>
                  </a:cubicBezTo>
                  <a:cubicBezTo>
                    <a:pt x="372" y="73"/>
                    <a:pt x="372" y="72"/>
                    <a:pt x="371" y="71"/>
                  </a:cubicBezTo>
                  <a:cubicBezTo>
                    <a:pt x="370" y="71"/>
                    <a:pt x="363" y="69"/>
                    <a:pt x="363" y="69"/>
                  </a:cubicBezTo>
                  <a:cubicBezTo>
                    <a:pt x="363" y="69"/>
                    <a:pt x="362" y="66"/>
                    <a:pt x="361" y="69"/>
                  </a:cubicBezTo>
                  <a:cubicBezTo>
                    <a:pt x="360" y="71"/>
                    <a:pt x="363" y="76"/>
                    <a:pt x="363" y="76"/>
                  </a:cubicBezTo>
                  <a:cubicBezTo>
                    <a:pt x="362" y="75"/>
                    <a:pt x="362" y="75"/>
                    <a:pt x="362" y="75"/>
                  </a:cubicBezTo>
                  <a:cubicBezTo>
                    <a:pt x="362" y="75"/>
                    <a:pt x="359" y="73"/>
                    <a:pt x="357" y="72"/>
                  </a:cubicBezTo>
                  <a:cubicBezTo>
                    <a:pt x="356" y="70"/>
                    <a:pt x="353" y="72"/>
                    <a:pt x="353" y="72"/>
                  </a:cubicBezTo>
                  <a:cubicBezTo>
                    <a:pt x="353" y="72"/>
                    <a:pt x="352" y="73"/>
                    <a:pt x="350" y="75"/>
                  </a:cubicBezTo>
                  <a:cubicBezTo>
                    <a:pt x="349" y="76"/>
                    <a:pt x="345" y="72"/>
                    <a:pt x="349" y="77"/>
                  </a:cubicBezTo>
                  <a:cubicBezTo>
                    <a:pt x="352" y="81"/>
                    <a:pt x="355" y="82"/>
                    <a:pt x="356" y="83"/>
                  </a:cubicBezTo>
                  <a:cubicBezTo>
                    <a:pt x="356" y="83"/>
                    <a:pt x="360" y="84"/>
                    <a:pt x="361" y="85"/>
                  </a:cubicBezTo>
                  <a:cubicBezTo>
                    <a:pt x="362" y="86"/>
                    <a:pt x="362" y="89"/>
                    <a:pt x="362" y="90"/>
                  </a:cubicBezTo>
                  <a:cubicBezTo>
                    <a:pt x="362" y="90"/>
                    <a:pt x="365" y="94"/>
                    <a:pt x="360" y="91"/>
                  </a:cubicBezTo>
                  <a:cubicBezTo>
                    <a:pt x="355" y="87"/>
                    <a:pt x="355" y="86"/>
                    <a:pt x="353" y="86"/>
                  </a:cubicBezTo>
                  <a:cubicBezTo>
                    <a:pt x="352" y="86"/>
                    <a:pt x="350" y="88"/>
                    <a:pt x="350" y="88"/>
                  </a:cubicBezTo>
                  <a:cubicBezTo>
                    <a:pt x="350" y="88"/>
                    <a:pt x="344" y="87"/>
                    <a:pt x="344" y="84"/>
                  </a:cubicBezTo>
                  <a:cubicBezTo>
                    <a:pt x="343" y="81"/>
                    <a:pt x="345" y="76"/>
                    <a:pt x="341" y="77"/>
                  </a:cubicBezTo>
                  <a:cubicBezTo>
                    <a:pt x="336" y="77"/>
                    <a:pt x="335" y="79"/>
                    <a:pt x="335" y="80"/>
                  </a:cubicBezTo>
                  <a:cubicBezTo>
                    <a:pt x="335" y="81"/>
                    <a:pt x="332" y="82"/>
                    <a:pt x="335" y="85"/>
                  </a:cubicBezTo>
                  <a:cubicBezTo>
                    <a:pt x="338" y="88"/>
                    <a:pt x="340" y="90"/>
                    <a:pt x="341" y="90"/>
                  </a:cubicBezTo>
                  <a:cubicBezTo>
                    <a:pt x="341" y="90"/>
                    <a:pt x="347" y="90"/>
                    <a:pt x="344" y="91"/>
                  </a:cubicBezTo>
                  <a:cubicBezTo>
                    <a:pt x="342" y="93"/>
                    <a:pt x="338" y="93"/>
                    <a:pt x="337" y="93"/>
                  </a:cubicBezTo>
                  <a:cubicBezTo>
                    <a:pt x="336" y="93"/>
                    <a:pt x="337" y="92"/>
                    <a:pt x="336" y="93"/>
                  </a:cubicBezTo>
                  <a:cubicBezTo>
                    <a:pt x="334" y="94"/>
                    <a:pt x="329" y="99"/>
                    <a:pt x="329" y="99"/>
                  </a:cubicBezTo>
                  <a:cubicBezTo>
                    <a:pt x="329" y="99"/>
                    <a:pt x="328" y="97"/>
                    <a:pt x="328" y="96"/>
                  </a:cubicBezTo>
                  <a:cubicBezTo>
                    <a:pt x="328" y="95"/>
                    <a:pt x="332" y="93"/>
                    <a:pt x="332" y="91"/>
                  </a:cubicBezTo>
                  <a:cubicBezTo>
                    <a:pt x="332" y="89"/>
                    <a:pt x="330" y="82"/>
                    <a:pt x="330" y="82"/>
                  </a:cubicBezTo>
                  <a:cubicBezTo>
                    <a:pt x="330" y="82"/>
                    <a:pt x="326" y="80"/>
                    <a:pt x="326" y="80"/>
                  </a:cubicBezTo>
                  <a:cubicBezTo>
                    <a:pt x="325" y="79"/>
                    <a:pt x="322" y="77"/>
                    <a:pt x="321" y="78"/>
                  </a:cubicBezTo>
                  <a:cubicBezTo>
                    <a:pt x="320" y="79"/>
                    <a:pt x="318" y="82"/>
                    <a:pt x="320" y="84"/>
                  </a:cubicBezTo>
                  <a:cubicBezTo>
                    <a:pt x="322" y="87"/>
                    <a:pt x="324" y="89"/>
                    <a:pt x="323" y="89"/>
                  </a:cubicBezTo>
                  <a:cubicBezTo>
                    <a:pt x="321" y="90"/>
                    <a:pt x="320" y="91"/>
                    <a:pt x="319" y="90"/>
                  </a:cubicBezTo>
                  <a:cubicBezTo>
                    <a:pt x="318" y="90"/>
                    <a:pt x="316" y="88"/>
                    <a:pt x="313" y="89"/>
                  </a:cubicBezTo>
                  <a:cubicBezTo>
                    <a:pt x="310" y="90"/>
                    <a:pt x="307" y="96"/>
                    <a:pt x="307" y="96"/>
                  </a:cubicBezTo>
                  <a:cubicBezTo>
                    <a:pt x="307" y="96"/>
                    <a:pt x="310" y="102"/>
                    <a:pt x="311" y="103"/>
                  </a:cubicBezTo>
                  <a:cubicBezTo>
                    <a:pt x="312" y="103"/>
                    <a:pt x="313" y="105"/>
                    <a:pt x="313" y="107"/>
                  </a:cubicBezTo>
                  <a:cubicBezTo>
                    <a:pt x="312" y="109"/>
                    <a:pt x="313" y="106"/>
                    <a:pt x="311" y="107"/>
                  </a:cubicBezTo>
                  <a:cubicBezTo>
                    <a:pt x="308" y="108"/>
                    <a:pt x="307" y="109"/>
                    <a:pt x="305" y="109"/>
                  </a:cubicBezTo>
                  <a:cubicBezTo>
                    <a:pt x="303" y="109"/>
                    <a:pt x="298" y="115"/>
                    <a:pt x="298" y="115"/>
                  </a:cubicBezTo>
                  <a:cubicBezTo>
                    <a:pt x="301" y="119"/>
                    <a:pt x="301" y="119"/>
                    <a:pt x="301" y="119"/>
                  </a:cubicBezTo>
                  <a:cubicBezTo>
                    <a:pt x="301" y="119"/>
                    <a:pt x="293" y="122"/>
                    <a:pt x="291" y="123"/>
                  </a:cubicBezTo>
                  <a:cubicBezTo>
                    <a:pt x="290" y="123"/>
                    <a:pt x="294" y="122"/>
                    <a:pt x="289" y="123"/>
                  </a:cubicBezTo>
                  <a:cubicBezTo>
                    <a:pt x="285" y="125"/>
                    <a:pt x="282" y="129"/>
                    <a:pt x="281" y="131"/>
                  </a:cubicBezTo>
                  <a:cubicBezTo>
                    <a:pt x="281" y="132"/>
                    <a:pt x="277" y="132"/>
                    <a:pt x="277" y="135"/>
                  </a:cubicBezTo>
                  <a:cubicBezTo>
                    <a:pt x="277" y="137"/>
                    <a:pt x="278" y="141"/>
                    <a:pt x="277" y="142"/>
                  </a:cubicBezTo>
                  <a:cubicBezTo>
                    <a:pt x="277" y="143"/>
                    <a:pt x="277" y="143"/>
                    <a:pt x="277" y="145"/>
                  </a:cubicBezTo>
                  <a:cubicBezTo>
                    <a:pt x="277" y="147"/>
                    <a:pt x="276" y="149"/>
                    <a:pt x="279" y="149"/>
                  </a:cubicBezTo>
                  <a:cubicBezTo>
                    <a:pt x="282" y="149"/>
                    <a:pt x="286" y="147"/>
                    <a:pt x="287" y="146"/>
                  </a:cubicBezTo>
                  <a:cubicBezTo>
                    <a:pt x="287" y="145"/>
                    <a:pt x="288" y="141"/>
                    <a:pt x="289" y="143"/>
                  </a:cubicBezTo>
                  <a:cubicBezTo>
                    <a:pt x="291" y="144"/>
                    <a:pt x="291" y="148"/>
                    <a:pt x="291" y="148"/>
                  </a:cubicBezTo>
                  <a:cubicBezTo>
                    <a:pt x="291" y="148"/>
                    <a:pt x="291" y="152"/>
                    <a:pt x="291" y="153"/>
                  </a:cubicBezTo>
                  <a:cubicBezTo>
                    <a:pt x="290" y="155"/>
                    <a:pt x="297" y="153"/>
                    <a:pt x="290" y="156"/>
                  </a:cubicBezTo>
                  <a:cubicBezTo>
                    <a:pt x="283" y="160"/>
                    <a:pt x="281" y="160"/>
                    <a:pt x="281" y="161"/>
                  </a:cubicBezTo>
                  <a:cubicBezTo>
                    <a:pt x="281" y="163"/>
                    <a:pt x="285" y="168"/>
                    <a:pt x="280" y="166"/>
                  </a:cubicBezTo>
                  <a:cubicBezTo>
                    <a:pt x="275" y="165"/>
                    <a:pt x="275" y="166"/>
                    <a:pt x="275" y="165"/>
                  </a:cubicBezTo>
                  <a:cubicBezTo>
                    <a:pt x="274" y="164"/>
                    <a:pt x="276" y="170"/>
                    <a:pt x="270" y="161"/>
                  </a:cubicBezTo>
                  <a:cubicBezTo>
                    <a:pt x="264" y="152"/>
                    <a:pt x="264" y="153"/>
                    <a:pt x="264" y="151"/>
                  </a:cubicBezTo>
                  <a:cubicBezTo>
                    <a:pt x="264" y="149"/>
                    <a:pt x="263" y="142"/>
                    <a:pt x="263" y="142"/>
                  </a:cubicBezTo>
                  <a:cubicBezTo>
                    <a:pt x="263" y="142"/>
                    <a:pt x="262" y="135"/>
                    <a:pt x="259" y="138"/>
                  </a:cubicBezTo>
                  <a:cubicBezTo>
                    <a:pt x="255" y="141"/>
                    <a:pt x="255" y="146"/>
                    <a:pt x="255" y="146"/>
                  </a:cubicBezTo>
                  <a:cubicBezTo>
                    <a:pt x="255" y="146"/>
                    <a:pt x="250" y="151"/>
                    <a:pt x="249" y="152"/>
                  </a:cubicBezTo>
                  <a:cubicBezTo>
                    <a:pt x="248" y="152"/>
                    <a:pt x="246" y="152"/>
                    <a:pt x="243" y="154"/>
                  </a:cubicBezTo>
                  <a:cubicBezTo>
                    <a:pt x="241" y="157"/>
                    <a:pt x="234" y="167"/>
                    <a:pt x="234" y="167"/>
                  </a:cubicBezTo>
                  <a:cubicBezTo>
                    <a:pt x="234" y="167"/>
                    <a:pt x="230" y="174"/>
                    <a:pt x="231" y="176"/>
                  </a:cubicBezTo>
                  <a:cubicBezTo>
                    <a:pt x="232" y="178"/>
                    <a:pt x="235" y="181"/>
                    <a:pt x="235" y="181"/>
                  </a:cubicBezTo>
                  <a:cubicBezTo>
                    <a:pt x="235" y="181"/>
                    <a:pt x="236" y="180"/>
                    <a:pt x="236" y="183"/>
                  </a:cubicBezTo>
                  <a:cubicBezTo>
                    <a:pt x="236" y="186"/>
                    <a:pt x="241" y="187"/>
                    <a:pt x="241" y="187"/>
                  </a:cubicBezTo>
                  <a:cubicBezTo>
                    <a:pt x="241" y="187"/>
                    <a:pt x="243" y="188"/>
                    <a:pt x="241" y="190"/>
                  </a:cubicBezTo>
                  <a:cubicBezTo>
                    <a:pt x="238" y="192"/>
                    <a:pt x="230" y="193"/>
                    <a:pt x="230" y="193"/>
                  </a:cubicBezTo>
                  <a:cubicBezTo>
                    <a:pt x="222" y="193"/>
                    <a:pt x="222" y="193"/>
                    <a:pt x="222" y="193"/>
                  </a:cubicBezTo>
                  <a:cubicBezTo>
                    <a:pt x="222" y="193"/>
                    <a:pt x="218" y="198"/>
                    <a:pt x="217" y="198"/>
                  </a:cubicBezTo>
                  <a:cubicBezTo>
                    <a:pt x="215" y="199"/>
                    <a:pt x="212" y="201"/>
                    <a:pt x="211" y="204"/>
                  </a:cubicBezTo>
                  <a:cubicBezTo>
                    <a:pt x="211" y="206"/>
                    <a:pt x="202" y="214"/>
                    <a:pt x="202" y="214"/>
                  </a:cubicBezTo>
                  <a:cubicBezTo>
                    <a:pt x="202" y="214"/>
                    <a:pt x="202" y="217"/>
                    <a:pt x="202" y="218"/>
                  </a:cubicBezTo>
                  <a:cubicBezTo>
                    <a:pt x="202" y="219"/>
                    <a:pt x="198" y="221"/>
                    <a:pt x="200" y="222"/>
                  </a:cubicBezTo>
                  <a:cubicBezTo>
                    <a:pt x="202" y="223"/>
                    <a:pt x="205" y="224"/>
                    <a:pt x="207" y="220"/>
                  </a:cubicBezTo>
                  <a:cubicBezTo>
                    <a:pt x="209" y="217"/>
                    <a:pt x="209" y="212"/>
                    <a:pt x="209" y="212"/>
                  </a:cubicBezTo>
                  <a:cubicBezTo>
                    <a:pt x="209" y="212"/>
                    <a:pt x="211" y="210"/>
                    <a:pt x="213" y="210"/>
                  </a:cubicBezTo>
                  <a:cubicBezTo>
                    <a:pt x="216" y="210"/>
                    <a:pt x="219" y="207"/>
                    <a:pt x="222" y="206"/>
                  </a:cubicBezTo>
                  <a:cubicBezTo>
                    <a:pt x="225" y="206"/>
                    <a:pt x="229" y="201"/>
                    <a:pt x="230" y="201"/>
                  </a:cubicBezTo>
                  <a:cubicBezTo>
                    <a:pt x="232" y="201"/>
                    <a:pt x="231" y="202"/>
                    <a:pt x="235" y="201"/>
                  </a:cubicBezTo>
                  <a:cubicBezTo>
                    <a:pt x="239" y="201"/>
                    <a:pt x="243" y="201"/>
                    <a:pt x="244" y="200"/>
                  </a:cubicBezTo>
                  <a:cubicBezTo>
                    <a:pt x="246" y="199"/>
                    <a:pt x="254" y="204"/>
                    <a:pt x="255" y="205"/>
                  </a:cubicBezTo>
                  <a:cubicBezTo>
                    <a:pt x="255" y="206"/>
                    <a:pt x="248" y="207"/>
                    <a:pt x="251" y="209"/>
                  </a:cubicBezTo>
                  <a:cubicBezTo>
                    <a:pt x="255" y="211"/>
                    <a:pt x="255" y="212"/>
                    <a:pt x="256" y="212"/>
                  </a:cubicBezTo>
                  <a:cubicBezTo>
                    <a:pt x="257" y="212"/>
                    <a:pt x="259" y="211"/>
                    <a:pt x="262" y="210"/>
                  </a:cubicBezTo>
                  <a:cubicBezTo>
                    <a:pt x="264" y="208"/>
                    <a:pt x="260" y="205"/>
                    <a:pt x="266" y="207"/>
                  </a:cubicBezTo>
                  <a:cubicBezTo>
                    <a:pt x="271" y="209"/>
                    <a:pt x="271" y="211"/>
                    <a:pt x="271" y="211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56" y="215"/>
                    <a:pt x="256" y="215"/>
                    <a:pt x="256" y="215"/>
                  </a:cubicBezTo>
                  <a:cubicBezTo>
                    <a:pt x="256" y="215"/>
                    <a:pt x="255" y="216"/>
                    <a:pt x="254" y="216"/>
                  </a:cubicBezTo>
                  <a:cubicBezTo>
                    <a:pt x="254" y="216"/>
                    <a:pt x="245" y="217"/>
                    <a:pt x="245" y="217"/>
                  </a:cubicBezTo>
                  <a:cubicBezTo>
                    <a:pt x="241" y="223"/>
                    <a:pt x="241" y="223"/>
                    <a:pt x="241" y="223"/>
                  </a:cubicBezTo>
                  <a:cubicBezTo>
                    <a:pt x="241" y="223"/>
                    <a:pt x="244" y="227"/>
                    <a:pt x="244" y="227"/>
                  </a:cubicBezTo>
                  <a:cubicBezTo>
                    <a:pt x="245" y="227"/>
                    <a:pt x="251" y="225"/>
                    <a:pt x="251" y="226"/>
                  </a:cubicBezTo>
                  <a:cubicBezTo>
                    <a:pt x="252" y="226"/>
                    <a:pt x="253" y="228"/>
                    <a:pt x="252" y="229"/>
                  </a:cubicBezTo>
                  <a:cubicBezTo>
                    <a:pt x="252" y="230"/>
                    <a:pt x="248" y="233"/>
                    <a:pt x="248" y="233"/>
                  </a:cubicBezTo>
                  <a:cubicBezTo>
                    <a:pt x="246" y="237"/>
                    <a:pt x="246" y="237"/>
                    <a:pt x="246" y="237"/>
                  </a:cubicBezTo>
                  <a:cubicBezTo>
                    <a:pt x="246" y="237"/>
                    <a:pt x="250" y="238"/>
                    <a:pt x="251" y="238"/>
                  </a:cubicBezTo>
                  <a:cubicBezTo>
                    <a:pt x="251" y="238"/>
                    <a:pt x="257" y="238"/>
                    <a:pt x="256" y="239"/>
                  </a:cubicBezTo>
                  <a:cubicBezTo>
                    <a:pt x="256" y="239"/>
                    <a:pt x="247" y="240"/>
                    <a:pt x="247" y="240"/>
                  </a:cubicBezTo>
                  <a:cubicBezTo>
                    <a:pt x="247" y="240"/>
                    <a:pt x="239" y="239"/>
                    <a:pt x="240" y="239"/>
                  </a:cubicBezTo>
                  <a:cubicBezTo>
                    <a:pt x="240" y="240"/>
                    <a:pt x="239" y="242"/>
                    <a:pt x="239" y="243"/>
                  </a:cubicBezTo>
                  <a:cubicBezTo>
                    <a:pt x="239" y="243"/>
                    <a:pt x="237" y="246"/>
                    <a:pt x="237" y="246"/>
                  </a:cubicBezTo>
                  <a:cubicBezTo>
                    <a:pt x="236" y="246"/>
                    <a:pt x="234" y="246"/>
                    <a:pt x="233" y="247"/>
                  </a:cubicBezTo>
                  <a:cubicBezTo>
                    <a:pt x="233" y="248"/>
                    <a:pt x="232" y="250"/>
                    <a:pt x="232" y="252"/>
                  </a:cubicBezTo>
                  <a:cubicBezTo>
                    <a:pt x="232" y="253"/>
                    <a:pt x="235" y="256"/>
                    <a:pt x="235" y="256"/>
                  </a:cubicBezTo>
                  <a:cubicBezTo>
                    <a:pt x="234" y="258"/>
                    <a:pt x="234" y="258"/>
                    <a:pt x="234" y="258"/>
                  </a:cubicBezTo>
                  <a:cubicBezTo>
                    <a:pt x="230" y="262"/>
                    <a:pt x="230" y="262"/>
                    <a:pt x="230" y="262"/>
                  </a:cubicBezTo>
                  <a:cubicBezTo>
                    <a:pt x="230" y="262"/>
                    <a:pt x="228" y="263"/>
                    <a:pt x="228" y="264"/>
                  </a:cubicBezTo>
                  <a:cubicBezTo>
                    <a:pt x="229" y="264"/>
                    <a:pt x="225" y="266"/>
                    <a:pt x="225" y="266"/>
                  </a:cubicBezTo>
                  <a:cubicBezTo>
                    <a:pt x="218" y="270"/>
                    <a:pt x="218" y="270"/>
                    <a:pt x="218" y="270"/>
                  </a:cubicBezTo>
                  <a:cubicBezTo>
                    <a:pt x="218" y="270"/>
                    <a:pt x="219" y="273"/>
                    <a:pt x="219" y="274"/>
                  </a:cubicBezTo>
                  <a:cubicBezTo>
                    <a:pt x="219" y="274"/>
                    <a:pt x="222" y="276"/>
                    <a:pt x="220" y="278"/>
                  </a:cubicBezTo>
                  <a:cubicBezTo>
                    <a:pt x="218" y="279"/>
                    <a:pt x="216" y="280"/>
                    <a:pt x="215" y="281"/>
                  </a:cubicBezTo>
                  <a:cubicBezTo>
                    <a:pt x="215" y="281"/>
                    <a:pt x="213" y="282"/>
                    <a:pt x="213" y="285"/>
                  </a:cubicBezTo>
                  <a:cubicBezTo>
                    <a:pt x="214" y="287"/>
                    <a:pt x="212" y="290"/>
                    <a:pt x="211" y="290"/>
                  </a:cubicBezTo>
                  <a:cubicBezTo>
                    <a:pt x="211" y="290"/>
                    <a:pt x="209" y="291"/>
                    <a:pt x="209" y="294"/>
                  </a:cubicBezTo>
                  <a:cubicBezTo>
                    <a:pt x="210" y="296"/>
                    <a:pt x="209" y="303"/>
                    <a:pt x="209" y="303"/>
                  </a:cubicBezTo>
                  <a:cubicBezTo>
                    <a:pt x="209" y="303"/>
                    <a:pt x="212" y="307"/>
                    <a:pt x="213" y="307"/>
                  </a:cubicBezTo>
                  <a:cubicBezTo>
                    <a:pt x="213" y="307"/>
                    <a:pt x="218" y="305"/>
                    <a:pt x="219" y="306"/>
                  </a:cubicBezTo>
                  <a:cubicBezTo>
                    <a:pt x="221" y="306"/>
                    <a:pt x="224" y="308"/>
                    <a:pt x="224" y="308"/>
                  </a:cubicBezTo>
                  <a:cubicBezTo>
                    <a:pt x="224" y="308"/>
                    <a:pt x="223" y="313"/>
                    <a:pt x="222" y="314"/>
                  </a:cubicBezTo>
                  <a:cubicBezTo>
                    <a:pt x="221" y="314"/>
                    <a:pt x="215" y="315"/>
                    <a:pt x="215" y="315"/>
                  </a:cubicBezTo>
                  <a:cubicBezTo>
                    <a:pt x="215" y="315"/>
                    <a:pt x="212" y="313"/>
                    <a:pt x="211" y="313"/>
                  </a:cubicBezTo>
                  <a:cubicBezTo>
                    <a:pt x="210" y="314"/>
                    <a:pt x="205" y="319"/>
                    <a:pt x="205" y="319"/>
                  </a:cubicBezTo>
                  <a:cubicBezTo>
                    <a:pt x="205" y="319"/>
                    <a:pt x="205" y="322"/>
                    <a:pt x="204" y="322"/>
                  </a:cubicBezTo>
                  <a:cubicBezTo>
                    <a:pt x="202" y="323"/>
                    <a:pt x="201" y="321"/>
                    <a:pt x="201" y="323"/>
                  </a:cubicBezTo>
                  <a:cubicBezTo>
                    <a:pt x="201" y="324"/>
                    <a:pt x="201" y="327"/>
                    <a:pt x="201" y="328"/>
                  </a:cubicBezTo>
                  <a:cubicBezTo>
                    <a:pt x="201" y="330"/>
                    <a:pt x="201" y="333"/>
                    <a:pt x="201" y="333"/>
                  </a:cubicBezTo>
                  <a:cubicBezTo>
                    <a:pt x="201" y="333"/>
                    <a:pt x="199" y="337"/>
                    <a:pt x="198" y="339"/>
                  </a:cubicBezTo>
                  <a:cubicBezTo>
                    <a:pt x="197" y="341"/>
                    <a:pt x="195" y="346"/>
                    <a:pt x="195" y="347"/>
                  </a:cubicBezTo>
                  <a:cubicBezTo>
                    <a:pt x="196" y="348"/>
                    <a:pt x="198" y="353"/>
                    <a:pt x="198" y="353"/>
                  </a:cubicBezTo>
                  <a:cubicBezTo>
                    <a:pt x="191" y="357"/>
                    <a:pt x="191" y="357"/>
                    <a:pt x="191" y="357"/>
                  </a:cubicBezTo>
                  <a:cubicBezTo>
                    <a:pt x="193" y="362"/>
                    <a:pt x="193" y="362"/>
                    <a:pt x="193" y="362"/>
                  </a:cubicBezTo>
                  <a:cubicBezTo>
                    <a:pt x="193" y="362"/>
                    <a:pt x="194" y="362"/>
                    <a:pt x="194" y="363"/>
                  </a:cubicBezTo>
                  <a:cubicBezTo>
                    <a:pt x="194" y="365"/>
                    <a:pt x="189" y="368"/>
                    <a:pt x="189" y="368"/>
                  </a:cubicBezTo>
                  <a:cubicBezTo>
                    <a:pt x="189" y="368"/>
                    <a:pt x="189" y="373"/>
                    <a:pt x="189" y="374"/>
                  </a:cubicBezTo>
                  <a:cubicBezTo>
                    <a:pt x="189" y="375"/>
                    <a:pt x="184" y="371"/>
                    <a:pt x="184" y="371"/>
                  </a:cubicBezTo>
                  <a:cubicBezTo>
                    <a:pt x="180" y="372"/>
                    <a:pt x="180" y="372"/>
                    <a:pt x="180" y="372"/>
                  </a:cubicBezTo>
                  <a:cubicBezTo>
                    <a:pt x="180" y="376"/>
                    <a:pt x="180" y="376"/>
                    <a:pt x="180" y="376"/>
                  </a:cubicBezTo>
                  <a:cubicBezTo>
                    <a:pt x="178" y="380"/>
                    <a:pt x="178" y="380"/>
                    <a:pt x="178" y="380"/>
                  </a:cubicBezTo>
                  <a:cubicBezTo>
                    <a:pt x="171" y="380"/>
                    <a:pt x="171" y="380"/>
                    <a:pt x="171" y="380"/>
                  </a:cubicBezTo>
                  <a:cubicBezTo>
                    <a:pt x="171" y="380"/>
                    <a:pt x="165" y="384"/>
                    <a:pt x="165" y="384"/>
                  </a:cubicBezTo>
                  <a:cubicBezTo>
                    <a:pt x="166" y="385"/>
                    <a:pt x="163" y="388"/>
                    <a:pt x="166" y="388"/>
                  </a:cubicBezTo>
                  <a:cubicBezTo>
                    <a:pt x="168" y="388"/>
                    <a:pt x="169" y="388"/>
                    <a:pt x="170" y="388"/>
                  </a:cubicBezTo>
                  <a:cubicBezTo>
                    <a:pt x="172" y="387"/>
                    <a:pt x="176" y="385"/>
                    <a:pt x="177" y="385"/>
                  </a:cubicBezTo>
                  <a:cubicBezTo>
                    <a:pt x="178" y="385"/>
                    <a:pt x="181" y="385"/>
                    <a:pt x="179" y="387"/>
                  </a:cubicBezTo>
                  <a:cubicBezTo>
                    <a:pt x="177" y="389"/>
                    <a:pt x="175" y="389"/>
                    <a:pt x="174" y="390"/>
                  </a:cubicBezTo>
                  <a:cubicBezTo>
                    <a:pt x="172" y="391"/>
                    <a:pt x="169" y="391"/>
                    <a:pt x="169" y="394"/>
                  </a:cubicBezTo>
                  <a:cubicBezTo>
                    <a:pt x="169" y="397"/>
                    <a:pt x="168" y="400"/>
                    <a:pt x="168" y="400"/>
                  </a:cubicBezTo>
                  <a:cubicBezTo>
                    <a:pt x="175" y="398"/>
                    <a:pt x="175" y="398"/>
                    <a:pt x="175" y="398"/>
                  </a:cubicBezTo>
                  <a:cubicBezTo>
                    <a:pt x="175" y="398"/>
                    <a:pt x="177" y="397"/>
                    <a:pt x="177" y="400"/>
                  </a:cubicBezTo>
                  <a:cubicBezTo>
                    <a:pt x="178" y="404"/>
                    <a:pt x="175" y="405"/>
                    <a:pt x="173" y="405"/>
                  </a:cubicBezTo>
                  <a:cubicBezTo>
                    <a:pt x="172" y="405"/>
                    <a:pt x="167" y="401"/>
                    <a:pt x="167" y="401"/>
                  </a:cubicBezTo>
                  <a:cubicBezTo>
                    <a:pt x="163" y="404"/>
                    <a:pt x="163" y="404"/>
                    <a:pt x="163" y="404"/>
                  </a:cubicBezTo>
                  <a:cubicBezTo>
                    <a:pt x="163" y="404"/>
                    <a:pt x="162" y="403"/>
                    <a:pt x="158" y="406"/>
                  </a:cubicBezTo>
                  <a:cubicBezTo>
                    <a:pt x="154" y="410"/>
                    <a:pt x="152" y="415"/>
                    <a:pt x="152" y="416"/>
                  </a:cubicBezTo>
                  <a:cubicBezTo>
                    <a:pt x="152" y="417"/>
                    <a:pt x="152" y="419"/>
                    <a:pt x="149" y="421"/>
                  </a:cubicBezTo>
                  <a:cubicBezTo>
                    <a:pt x="147" y="422"/>
                    <a:pt x="144" y="425"/>
                    <a:pt x="144" y="425"/>
                  </a:cubicBezTo>
                  <a:cubicBezTo>
                    <a:pt x="144" y="425"/>
                    <a:pt x="143" y="428"/>
                    <a:pt x="142" y="430"/>
                  </a:cubicBezTo>
                  <a:cubicBezTo>
                    <a:pt x="141" y="432"/>
                    <a:pt x="141" y="432"/>
                    <a:pt x="141" y="432"/>
                  </a:cubicBezTo>
                  <a:cubicBezTo>
                    <a:pt x="145" y="436"/>
                    <a:pt x="145" y="436"/>
                    <a:pt x="145" y="436"/>
                  </a:cubicBezTo>
                  <a:cubicBezTo>
                    <a:pt x="138" y="440"/>
                    <a:pt x="138" y="440"/>
                    <a:pt x="138" y="440"/>
                  </a:cubicBezTo>
                  <a:cubicBezTo>
                    <a:pt x="135" y="442"/>
                    <a:pt x="135" y="442"/>
                    <a:pt x="135" y="442"/>
                  </a:cubicBezTo>
                  <a:cubicBezTo>
                    <a:pt x="135" y="442"/>
                    <a:pt x="129" y="448"/>
                    <a:pt x="133" y="449"/>
                  </a:cubicBezTo>
                  <a:cubicBezTo>
                    <a:pt x="138" y="450"/>
                    <a:pt x="141" y="450"/>
                    <a:pt x="141" y="450"/>
                  </a:cubicBezTo>
                  <a:cubicBezTo>
                    <a:pt x="141" y="450"/>
                    <a:pt x="140" y="456"/>
                    <a:pt x="141" y="456"/>
                  </a:cubicBezTo>
                  <a:cubicBezTo>
                    <a:pt x="142" y="456"/>
                    <a:pt x="151" y="456"/>
                    <a:pt x="151" y="456"/>
                  </a:cubicBezTo>
                  <a:cubicBezTo>
                    <a:pt x="156" y="452"/>
                    <a:pt x="156" y="452"/>
                    <a:pt x="156" y="452"/>
                  </a:cubicBezTo>
                  <a:cubicBezTo>
                    <a:pt x="159" y="450"/>
                    <a:pt x="159" y="450"/>
                    <a:pt x="159" y="450"/>
                  </a:cubicBezTo>
                  <a:cubicBezTo>
                    <a:pt x="161" y="454"/>
                    <a:pt x="161" y="454"/>
                    <a:pt x="161" y="454"/>
                  </a:cubicBezTo>
                  <a:cubicBezTo>
                    <a:pt x="161" y="454"/>
                    <a:pt x="159" y="457"/>
                    <a:pt x="157" y="457"/>
                  </a:cubicBezTo>
                  <a:cubicBezTo>
                    <a:pt x="154" y="457"/>
                    <a:pt x="155" y="457"/>
                    <a:pt x="153" y="459"/>
                  </a:cubicBezTo>
                  <a:cubicBezTo>
                    <a:pt x="150" y="462"/>
                    <a:pt x="149" y="463"/>
                    <a:pt x="147" y="463"/>
                  </a:cubicBezTo>
                  <a:cubicBezTo>
                    <a:pt x="146" y="463"/>
                    <a:pt x="144" y="466"/>
                    <a:pt x="142" y="462"/>
                  </a:cubicBezTo>
                  <a:cubicBezTo>
                    <a:pt x="141" y="459"/>
                    <a:pt x="139" y="456"/>
                    <a:pt x="139" y="456"/>
                  </a:cubicBezTo>
                  <a:cubicBezTo>
                    <a:pt x="130" y="452"/>
                    <a:pt x="130" y="452"/>
                    <a:pt x="130" y="452"/>
                  </a:cubicBezTo>
                  <a:cubicBezTo>
                    <a:pt x="128" y="453"/>
                    <a:pt x="128" y="453"/>
                    <a:pt x="128" y="453"/>
                  </a:cubicBezTo>
                  <a:cubicBezTo>
                    <a:pt x="128" y="453"/>
                    <a:pt x="127" y="457"/>
                    <a:pt x="126" y="457"/>
                  </a:cubicBezTo>
                  <a:cubicBezTo>
                    <a:pt x="125" y="457"/>
                    <a:pt x="119" y="457"/>
                    <a:pt x="117" y="457"/>
                  </a:cubicBezTo>
                  <a:cubicBezTo>
                    <a:pt x="116" y="457"/>
                    <a:pt x="114" y="457"/>
                    <a:pt x="114" y="456"/>
                  </a:cubicBezTo>
                  <a:cubicBezTo>
                    <a:pt x="113" y="454"/>
                    <a:pt x="114" y="454"/>
                    <a:pt x="113" y="453"/>
                  </a:cubicBezTo>
                  <a:cubicBezTo>
                    <a:pt x="112" y="452"/>
                    <a:pt x="110" y="448"/>
                    <a:pt x="108" y="449"/>
                  </a:cubicBezTo>
                  <a:cubicBezTo>
                    <a:pt x="107" y="449"/>
                    <a:pt x="102" y="451"/>
                    <a:pt x="102" y="451"/>
                  </a:cubicBezTo>
                  <a:cubicBezTo>
                    <a:pt x="101" y="459"/>
                    <a:pt x="101" y="459"/>
                    <a:pt x="101" y="459"/>
                  </a:cubicBezTo>
                  <a:cubicBezTo>
                    <a:pt x="101" y="459"/>
                    <a:pt x="98" y="459"/>
                    <a:pt x="99" y="461"/>
                  </a:cubicBezTo>
                  <a:cubicBezTo>
                    <a:pt x="99" y="463"/>
                    <a:pt x="103" y="465"/>
                    <a:pt x="103" y="465"/>
                  </a:cubicBezTo>
                  <a:cubicBezTo>
                    <a:pt x="103" y="465"/>
                    <a:pt x="105" y="467"/>
                    <a:pt x="105" y="468"/>
                  </a:cubicBezTo>
                  <a:cubicBezTo>
                    <a:pt x="106" y="470"/>
                    <a:pt x="103" y="472"/>
                    <a:pt x="103" y="472"/>
                  </a:cubicBezTo>
                  <a:cubicBezTo>
                    <a:pt x="103" y="472"/>
                    <a:pt x="98" y="472"/>
                    <a:pt x="97" y="474"/>
                  </a:cubicBezTo>
                  <a:cubicBezTo>
                    <a:pt x="97" y="475"/>
                    <a:pt x="98" y="478"/>
                    <a:pt x="97" y="478"/>
                  </a:cubicBezTo>
                  <a:cubicBezTo>
                    <a:pt x="96" y="479"/>
                    <a:pt x="95" y="481"/>
                    <a:pt x="95" y="482"/>
                  </a:cubicBezTo>
                  <a:cubicBezTo>
                    <a:pt x="95" y="482"/>
                    <a:pt x="97" y="487"/>
                    <a:pt x="97" y="487"/>
                  </a:cubicBezTo>
                  <a:cubicBezTo>
                    <a:pt x="97" y="487"/>
                    <a:pt x="97" y="491"/>
                    <a:pt x="95" y="489"/>
                  </a:cubicBezTo>
                  <a:cubicBezTo>
                    <a:pt x="93" y="487"/>
                    <a:pt x="87" y="484"/>
                    <a:pt x="87" y="484"/>
                  </a:cubicBezTo>
                  <a:cubicBezTo>
                    <a:pt x="83" y="481"/>
                    <a:pt x="83" y="481"/>
                    <a:pt x="83" y="481"/>
                  </a:cubicBezTo>
                  <a:cubicBezTo>
                    <a:pt x="83" y="481"/>
                    <a:pt x="79" y="484"/>
                    <a:pt x="78" y="484"/>
                  </a:cubicBezTo>
                  <a:cubicBezTo>
                    <a:pt x="78" y="485"/>
                    <a:pt x="71" y="484"/>
                    <a:pt x="69" y="485"/>
                  </a:cubicBezTo>
                  <a:cubicBezTo>
                    <a:pt x="68" y="486"/>
                    <a:pt x="68" y="487"/>
                    <a:pt x="67" y="489"/>
                  </a:cubicBezTo>
                  <a:cubicBezTo>
                    <a:pt x="65" y="491"/>
                    <a:pt x="62" y="491"/>
                    <a:pt x="65" y="494"/>
                  </a:cubicBezTo>
                  <a:cubicBezTo>
                    <a:pt x="67" y="497"/>
                    <a:pt x="72" y="498"/>
                    <a:pt x="72" y="498"/>
                  </a:cubicBezTo>
                  <a:cubicBezTo>
                    <a:pt x="72" y="498"/>
                    <a:pt x="74" y="499"/>
                    <a:pt x="72" y="502"/>
                  </a:cubicBezTo>
                  <a:cubicBezTo>
                    <a:pt x="70" y="506"/>
                    <a:pt x="66" y="503"/>
                    <a:pt x="65" y="503"/>
                  </a:cubicBezTo>
                  <a:cubicBezTo>
                    <a:pt x="64" y="502"/>
                    <a:pt x="60" y="499"/>
                    <a:pt x="59" y="500"/>
                  </a:cubicBezTo>
                  <a:cubicBezTo>
                    <a:pt x="58" y="501"/>
                    <a:pt x="55" y="506"/>
                    <a:pt x="55" y="506"/>
                  </a:cubicBezTo>
                  <a:cubicBezTo>
                    <a:pt x="55" y="506"/>
                    <a:pt x="52" y="507"/>
                    <a:pt x="51" y="506"/>
                  </a:cubicBezTo>
                  <a:cubicBezTo>
                    <a:pt x="50" y="506"/>
                    <a:pt x="47" y="501"/>
                    <a:pt x="46" y="502"/>
                  </a:cubicBezTo>
                  <a:cubicBezTo>
                    <a:pt x="45" y="503"/>
                    <a:pt x="44" y="505"/>
                    <a:pt x="44" y="506"/>
                  </a:cubicBezTo>
                  <a:cubicBezTo>
                    <a:pt x="44" y="507"/>
                    <a:pt x="46" y="509"/>
                    <a:pt x="45" y="510"/>
                  </a:cubicBezTo>
                  <a:cubicBezTo>
                    <a:pt x="45" y="511"/>
                    <a:pt x="40" y="512"/>
                    <a:pt x="39" y="513"/>
                  </a:cubicBezTo>
                  <a:cubicBezTo>
                    <a:pt x="39" y="514"/>
                    <a:pt x="39" y="512"/>
                    <a:pt x="37" y="516"/>
                  </a:cubicBezTo>
                  <a:cubicBezTo>
                    <a:pt x="36" y="520"/>
                    <a:pt x="37" y="520"/>
                    <a:pt x="36" y="520"/>
                  </a:cubicBezTo>
                  <a:cubicBezTo>
                    <a:pt x="34" y="521"/>
                    <a:pt x="30" y="518"/>
                    <a:pt x="30" y="518"/>
                  </a:cubicBezTo>
                  <a:cubicBezTo>
                    <a:pt x="30" y="518"/>
                    <a:pt x="27" y="515"/>
                    <a:pt x="27" y="518"/>
                  </a:cubicBezTo>
                  <a:cubicBezTo>
                    <a:pt x="27" y="522"/>
                    <a:pt x="26" y="526"/>
                    <a:pt x="26" y="526"/>
                  </a:cubicBezTo>
                  <a:cubicBezTo>
                    <a:pt x="29" y="528"/>
                    <a:pt x="29" y="528"/>
                    <a:pt x="29" y="528"/>
                  </a:cubicBezTo>
                  <a:cubicBezTo>
                    <a:pt x="29" y="528"/>
                    <a:pt x="28" y="530"/>
                    <a:pt x="27" y="530"/>
                  </a:cubicBezTo>
                  <a:cubicBezTo>
                    <a:pt x="27" y="530"/>
                    <a:pt x="25" y="529"/>
                    <a:pt x="24" y="527"/>
                  </a:cubicBezTo>
                  <a:cubicBezTo>
                    <a:pt x="23" y="526"/>
                    <a:pt x="24" y="526"/>
                    <a:pt x="21" y="525"/>
                  </a:cubicBezTo>
                  <a:cubicBezTo>
                    <a:pt x="18" y="524"/>
                    <a:pt x="16" y="522"/>
                    <a:pt x="16" y="524"/>
                  </a:cubicBezTo>
                  <a:cubicBezTo>
                    <a:pt x="16" y="525"/>
                    <a:pt x="15" y="527"/>
                    <a:pt x="16" y="528"/>
                  </a:cubicBezTo>
                  <a:cubicBezTo>
                    <a:pt x="17" y="530"/>
                    <a:pt x="19" y="532"/>
                    <a:pt x="19" y="532"/>
                  </a:cubicBezTo>
                  <a:cubicBezTo>
                    <a:pt x="20" y="532"/>
                    <a:pt x="20" y="532"/>
                    <a:pt x="20" y="532"/>
                  </a:cubicBezTo>
                  <a:cubicBezTo>
                    <a:pt x="20" y="532"/>
                    <a:pt x="19" y="535"/>
                    <a:pt x="18" y="535"/>
                  </a:cubicBezTo>
                  <a:cubicBezTo>
                    <a:pt x="17" y="536"/>
                    <a:pt x="16" y="534"/>
                    <a:pt x="15" y="534"/>
                  </a:cubicBezTo>
                  <a:cubicBezTo>
                    <a:pt x="15" y="534"/>
                    <a:pt x="12" y="536"/>
                    <a:pt x="12" y="536"/>
                  </a:cubicBezTo>
                  <a:cubicBezTo>
                    <a:pt x="12" y="536"/>
                    <a:pt x="13" y="538"/>
                    <a:pt x="13" y="539"/>
                  </a:cubicBezTo>
                  <a:cubicBezTo>
                    <a:pt x="13" y="540"/>
                    <a:pt x="10" y="541"/>
                    <a:pt x="10" y="542"/>
                  </a:cubicBezTo>
                  <a:cubicBezTo>
                    <a:pt x="9" y="542"/>
                    <a:pt x="8" y="543"/>
                    <a:pt x="8" y="544"/>
                  </a:cubicBezTo>
                  <a:cubicBezTo>
                    <a:pt x="8" y="545"/>
                    <a:pt x="9" y="548"/>
                    <a:pt x="10" y="547"/>
                  </a:cubicBezTo>
                  <a:cubicBezTo>
                    <a:pt x="11" y="547"/>
                    <a:pt x="16" y="548"/>
                    <a:pt x="16" y="548"/>
                  </a:cubicBezTo>
                  <a:cubicBezTo>
                    <a:pt x="16" y="548"/>
                    <a:pt x="15" y="550"/>
                    <a:pt x="14" y="551"/>
                  </a:cubicBezTo>
                  <a:cubicBezTo>
                    <a:pt x="13" y="551"/>
                    <a:pt x="12" y="553"/>
                    <a:pt x="11" y="554"/>
                  </a:cubicBezTo>
                  <a:cubicBezTo>
                    <a:pt x="10" y="556"/>
                    <a:pt x="12" y="560"/>
                    <a:pt x="14" y="561"/>
                  </a:cubicBezTo>
                  <a:cubicBezTo>
                    <a:pt x="17" y="562"/>
                    <a:pt x="20" y="562"/>
                    <a:pt x="20" y="564"/>
                  </a:cubicBezTo>
                  <a:cubicBezTo>
                    <a:pt x="19" y="565"/>
                    <a:pt x="14" y="569"/>
                    <a:pt x="13" y="570"/>
                  </a:cubicBezTo>
                  <a:cubicBezTo>
                    <a:pt x="12" y="570"/>
                    <a:pt x="10" y="571"/>
                    <a:pt x="10" y="573"/>
                  </a:cubicBezTo>
                  <a:cubicBezTo>
                    <a:pt x="10" y="575"/>
                    <a:pt x="10" y="576"/>
                    <a:pt x="8" y="577"/>
                  </a:cubicBezTo>
                  <a:cubicBezTo>
                    <a:pt x="6" y="578"/>
                    <a:pt x="5" y="577"/>
                    <a:pt x="5" y="580"/>
                  </a:cubicBezTo>
                  <a:cubicBezTo>
                    <a:pt x="5" y="582"/>
                    <a:pt x="6" y="583"/>
                    <a:pt x="7" y="583"/>
                  </a:cubicBezTo>
                  <a:cubicBezTo>
                    <a:pt x="8" y="583"/>
                    <a:pt x="8" y="583"/>
                    <a:pt x="8" y="583"/>
                  </a:cubicBezTo>
                  <a:cubicBezTo>
                    <a:pt x="16" y="582"/>
                    <a:pt x="16" y="582"/>
                    <a:pt x="16" y="582"/>
                  </a:cubicBezTo>
                  <a:cubicBezTo>
                    <a:pt x="16" y="582"/>
                    <a:pt x="15" y="585"/>
                    <a:pt x="15" y="586"/>
                  </a:cubicBezTo>
                  <a:cubicBezTo>
                    <a:pt x="15" y="587"/>
                    <a:pt x="9" y="593"/>
                    <a:pt x="9" y="593"/>
                  </a:cubicBezTo>
                  <a:cubicBezTo>
                    <a:pt x="9" y="593"/>
                    <a:pt x="10" y="596"/>
                    <a:pt x="9" y="596"/>
                  </a:cubicBezTo>
                  <a:cubicBezTo>
                    <a:pt x="7" y="597"/>
                    <a:pt x="5" y="598"/>
                    <a:pt x="4" y="599"/>
                  </a:cubicBezTo>
                  <a:cubicBezTo>
                    <a:pt x="4" y="600"/>
                    <a:pt x="4" y="602"/>
                    <a:pt x="4" y="603"/>
                  </a:cubicBezTo>
                  <a:cubicBezTo>
                    <a:pt x="5" y="605"/>
                    <a:pt x="7" y="608"/>
                    <a:pt x="7" y="609"/>
                  </a:cubicBezTo>
                  <a:cubicBezTo>
                    <a:pt x="8" y="610"/>
                    <a:pt x="6" y="612"/>
                    <a:pt x="6" y="612"/>
                  </a:cubicBezTo>
                  <a:cubicBezTo>
                    <a:pt x="4" y="620"/>
                    <a:pt x="4" y="620"/>
                    <a:pt x="4" y="620"/>
                  </a:cubicBezTo>
                  <a:cubicBezTo>
                    <a:pt x="4" y="620"/>
                    <a:pt x="4" y="624"/>
                    <a:pt x="4" y="625"/>
                  </a:cubicBezTo>
                  <a:cubicBezTo>
                    <a:pt x="4" y="626"/>
                    <a:pt x="0" y="627"/>
                    <a:pt x="2" y="630"/>
                  </a:cubicBezTo>
                  <a:cubicBezTo>
                    <a:pt x="4" y="632"/>
                    <a:pt x="5" y="633"/>
                    <a:pt x="6" y="634"/>
                  </a:cubicBezTo>
                  <a:cubicBezTo>
                    <a:pt x="8" y="634"/>
                    <a:pt x="13" y="634"/>
                    <a:pt x="13" y="635"/>
                  </a:cubicBezTo>
                  <a:cubicBezTo>
                    <a:pt x="13" y="635"/>
                    <a:pt x="13" y="636"/>
                    <a:pt x="10" y="637"/>
                  </a:cubicBezTo>
                  <a:cubicBezTo>
                    <a:pt x="8" y="637"/>
                    <a:pt x="6" y="636"/>
                    <a:pt x="6" y="638"/>
                  </a:cubicBezTo>
                  <a:cubicBezTo>
                    <a:pt x="5" y="639"/>
                    <a:pt x="1" y="645"/>
                    <a:pt x="1" y="645"/>
                  </a:cubicBezTo>
                  <a:cubicBezTo>
                    <a:pt x="6" y="651"/>
                    <a:pt x="6" y="651"/>
                    <a:pt x="6" y="651"/>
                  </a:cubicBezTo>
                  <a:cubicBezTo>
                    <a:pt x="6" y="651"/>
                    <a:pt x="8" y="649"/>
                    <a:pt x="9" y="649"/>
                  </a:cubicBezTo>
                  <a:cubicBezTo>
                    <a:pt x="10" y="648"/>
                    <a:pt x="13" y="649"/>
                    <a:pt x="13" y="650"/>
                  </a:cubicBezTo>
                  <a:cubicBezTo>
                    <a:pt x="13" y="650"/>
                    <a:pt x="11" y="653"/>
                    <a:pt x="10" y="653"/>
                  </a:cubicBezTo>
                  <a:cubicBezTo>
                    <a:pt x="10" y="654"/>
                    <a:pt x="7" y="655"/>
                    <a:pt x="7" y="656"/>
                  </a:cubicBezTo>
                  <a:cubicBezTo>
                    <a:pt x="7" y="656"/>
                    <a:pt x="10" y="660"/>
                    <a:pt x="10" y="660"/>
                  </a:cubicBezTo>
                  <a:cubicBezTo>
                    <a:pt x="10" y="660"/>
                    <a:pt x="12" y="660"/>
                    <a:pt x="12" y="662"/>
                  </a:cubicBezTo>
                  <a:cubicBezTo>
                    <a:pt x="12" y="663"/>
                    <a:pt x="8" y="665"/>
                    <a:pt x="8" y="665"/>
                  </a:cubicBezTo>
                  <a:cubicBezTo>
                    <a:pt x="9" y="668"/>
                    <a:pt x="9" y="668"/>
                    <a:pt x="9" y="668"/>
                  </a:cubicBezTo>
                  <a:cubicBezTo>
                    <a:pt x="6" y="674"/>
                    <a:pt x="6" y="674"/>
                    <a:pt x="6" y="674"/>
                  </a:cubicBezTo>
                  <a:cubicBezTo>
                    <a:pt x="11" y="677"/>
                    <a:pt x="11" y="677"/>
                    <a:pt x="11" y="677"/>
                  </a:cubicBezTo>
                  <a:cubicBezTo>
                    <a:pt x="11" y="677"/>
                    <a:pt x="15" y="677"/>
                    <a:pt x="14" y="680"/>
                  </a:cubicBezTo>
                  <a:cubicBezTo>
                    <a:pt x="12" y="682"/>
                    <a:pt x="9" y="684"/>
                    <a:pt x="9" y="685"/>
                  </a:cubicBezTo>
                  <a:cubicBezTo>
                    <a:pt x="9" y="687"/>
                    <a:pt x="8" y="689"/>
                    <a:pt x="10" y="690"/>
                  </a:cubicBezTo>
                  <a:cubicBezTo>
                    <a:pt x="12" y="690"/>
                    <a:pt x="12" y="691"/>
                    <a:pt x="13" y="690"/>
                  </a:cubicBezTo>
                  <a:cubicBezTo>
                    <a:pt x="15" y="689"/>
                    <a:pt x="17" y="688"/>
                    <a:pt x="17" y="688"/>
                  </a:cubicBezTo>
                  <a:cubicBezTo>
                    <a:pt x="17" y="688"/>
                    <a:pt x="20" y="686"/>
                    <a:pt x="22" y="686"/>
                  </a:cubicBezTo>
                  <a:cubicBezTo>
                    <a:pt x="23" y="686"/>
                    <a:pt x="25" y="687"/>
                    <a:pt x="26" y="688"/>
                  </a:cubicBezTo>
                  <a:cubicBezTo>
                    <a:pt x="26" y="689"/>
                    <a:pt x="26" y="690"/>
                    <a:pt x="27" y="691"/>
                  </a:cubicBezTo>
                  <a:cubicBezTo>
                    <a:pt x="28" y="691"/>
                    <a:pt x="26" y="696"/>
                    <a:pt x="26" y="696"/>
                  </a:cubicBezTo>
                  <a:cubicBezTo>
                    <a:pt x="23" y="700"/>
                    <a:pt x="23" y="700"/>
                    <a:pt x="23" y="700"/>
                  </a:cubicBezTo>
                  <a:cubicBezTo>
                    <a:pt x="23" y="700"/>
                    <a:pt x="26" y="704"/>
                    <a:pt x="25" y="704"/>
                  </a:cubicBezTo>
                  <a:cubicBezTo>
                    <a:pt x="25" y="704"/>
                    <a:pt x="20" y="705"/>
                    <a:pt x="19" y="705"/>
                  </a:cubicBezTo>
                  <a:cubicBezTo>
                    <a:pt x="18" y="705"/>
                    <a:pt x="17" y="704"/>
                    <a:pt x="17" y="706"/>
                  </a:cubicBezTo>
                  <a:cubicBezTo>
                    <a:pt x="16" y="708"/>
                    <a:pt x="13" y="713"/>
                    <a:pt x="13" y="713"/>
                  </a:cubicBezTo>
                  <a:cubicBezTo>
                    <a:pt x="13" y="713"/>
                    <a:pt x="12" y="715"/>
                    <a:pt x="13" y="717"/>
                  </a:cubicBezTo>
                  <a:cubicBezTo>
                    <a:pt x="14" y="719"/>
                    <a:pt x="18" y="726"/>
                    <a:pt x="18" y="726"/>
                  </a:cubicBezTo>
                  <a:cubicBezTo>
                    <a:pt x="18" y="727"/>
                    <a:pt x="20" y="730"/>
                    <a:pt x="23" y="732"/>
                  </a:cubicBezTo>
                  <a:cubicBezTo>
                    <a:pt x="26" y="734"/>
                    <a:pt x="28" y="734"/>
                    <a:pt x="28" y="736"/>
                  </a:cubicBezTo>
                  <a:cubicBezTo>
                    <a:pt x="29" y="738"/>
                    <a:pt x="29" y="738"/>
                    <a:pt x="29" y="738"/>
                  </a:cubicBezTo>
                  <a:cubicBezTo>
                    <a:pt x="33" y="742"/>
                    <a:pt x="33" y="742"/>
                    <a:pt x="33" y="742"/>
                  </a:cubicBezTo>
                  <a:cubicBezTo>
                    <a:pt x="33" y="742"/>
                    <a:pt x="35" y="743"/>
                    <a:pt x="38" y="743"/>
                  </a:cubicBezTo>
                  <a:cubicBezTo>
                    <a:pt x="41" y="744"/>
                    <a:pt x="45" y="744"/>
                    <a:pt x="45" y="745"/>
                  </a:cubicBezTo>
                  <a:cubicBezTo>
                    <a:pt x="46" y="745"/>
                    <a:pt x="42" y="748"/>
                    <a:pt x="42" y="748"/>
                  </a:cubicBezTo>
                  <a:cubicBezTo>
                    <a:pt x="42" y="748"/>
                    <a:pt x="37" y="752"/>
                    <a:pt x="39" y="753"/>
                  </a:cubicBezTo>
                  <a:cubicBezTo>
                    <a:pt x="41" y="754"/>
                    <a:pt x="55" y="757"/>
                    <a:pt x="55" y="757"/>
                  </a:cubicBezTo>
                  <a:cubicBezTo>
                    <a:pt x="55" y="757"/>
                    <a:pt x="57" y="758"/>
                    <a:pt x="57" y="759"/>
                  </a:cubicBezTo>
                  <a:cubicBezTo>
                    <a:pt x="57" y="760"/>
                    <a:pt x="60" y="758"/>
                    <a:pt x="60" y="758"/>
                  </a:cubicBezTo>
                  <a:cubicBezTo>
                    <a:pt x="61" y="757"/>
                    <a:pt x="65" y="759"/>
                    <a:pt x="66" y="759"/>
                  </a:cubicBezTo>
                  <a:cubicBezTo>
                    <a:pt x="66" y="759"/>
                    <a:pt x="72" y="758"/>
                    <a:pt x="72" y="758"/>
                  </a:cubicBezTo>
                  <a:cubicBezTo>
                    <a:pt x="77" y="756"/>
                    <a:pt x="77" y="756"/>
                    <a:pt x="77" y="756"/>
                  </a:cubicBezTo>
                  <a:cubicBezTo>
                    <a:pt x="77" y="756"/>
                    <a:pt x="80" y="751"/>
                    <a:pt x="82" y="752"/>
                  </a:cubicBezTo>
                  <a:cubicBezTo>
                    <a:pt x="85" y="753"/>
                    <a:pt x="84" y="755"/>
                    <a:pt x="86" y="755"/>
                  </a:cubicBezTo>
                  <a:cubicBezTo>
                    <a:pt x="87" y="755"/>
                    <a:pt x="89" y="755"/>
                    <a:pt x="91" y="752"/>
                  </a:cubicBezTo>
                  <a:cubicBezTo>
                    <a:pt x="93" y="750"/>
                    <a:pt x="95" y="748"/>
                    <a:pt x="96" y="747"/>
                  </a:cubicBezTo>
                  <a:cubicBezTo>
                    <a:pt x="97" y="747"/>
                    <a:pt x="109" y="740"/>
                    <a:pt x="109" y="740"/>
                  </a:cubicBezTo>
                  <a:cubicBezTo>
                    <a:pt x="117" y="726"/>
                    <a:pt x="117" y="726"/>
                    <a:pt x="117" y="726"/>
                  </a:cubicBezTo>
                  <a:cubicBezTo>
                    <a:pt x="120" y="716"/>
                    <a:pt x="120" y="716"/>
                    <a:pt x="120" y="716"/>
                  </a:cubicBezTo>
                  <a:cubicBezTo>
                    <a:pt x="120" y="716"/>
                    <a:pt x="124" y="711"/>
                    <a:pt x="127" y="711"/>
                  </a:cubicBezTo>
                  <a:cubicBezTo>
                    <a:pt x="129" y="711"/>
                    <a:pt x="136" y="708"/>
                    <a:pt x="135" y="706"/>
                  </a:cubicBezTo>
                  <a:cubicBezTo>
                    <a:pt x="135" y="703"/>
                    <a:pt x="138" y="702"/>
                    <a:pt x="138" y="706"/>
                  </a:cubicBezTo>
                  <a:cubicBezTo>
                    <a:pt x="139" y="710"/>
                    <a:pt x="138" y="714"/>
                    <a:pt x="140" y="712"/>
                  </a:cubicBezTo>
                  <a:cubicBezTo>
                    <a:pt x="143" y="710"/>
                    <a:pt x="148" y="704"/>
                    <a:pt x="148" y="704"/>
                  </a:cubicBezTo>
                  <a:cubicBezTo>
                    <a:pt x="148" y="704"/>
                    <a:pt x="151" y="701"/>
                    <a:pt x="153" y="700"/>
                  </a:cubicBezTo>
                  <a:cubicBezTo>
                    <a:pt x="155" y="700"/>
                    <a:pt x="158" y="693"/>
                    <a:pt x="158" y="693"/>
                  </a:cubicBezTo>
                  <a:cubicBezTo>
                    <a:pt x="158" y="693"/>
                    <a:pt x="162" y="690"/>
                    <a:pt x="164" y="693"/>
                  </a:cubicBezTo>
                  <a:cubicBezTo>
                    <a:pt x="165" y="697"/>
                    <a:pt x="169" y="702"/>
                    <a:pt x="169" y="704"/>
                  </a:cubicBezTo>
                  <a:cubicBezTo>
                    <a:pt x="169" y="704"/>
                    <a:pt x="171" y="705"/>
                    <a:pt x="173" y="706"/>
                  </a:cubicBezTo>
                  <a:cubicBezTo>
                    <a:pt x="173" y="704"/>
                    <a:pt x="173" y="704"/>
                    <a:pt x="173" y="704"/>
                  </a:cubicBezTo>
                  <a:cubicBezTo>
                    <a:pt x="173" y="698"/>
                    <a:pt x="173" y="698"/>
                    <a:pt x="173" y="698"/>
                  </a:cubicBezTo>
                  <a:cubicBezTo>
                    <a:pt x="173" y="698"/>
                    <a:pt x="180" y="704"/>
                    <a:pt x="180" y="704"/>
                  </a:cubicBezTo>
                  <a:cubicBezTo>
                    <a:pt x="181" y="705"/>
                    <a:pt x="181" y="711"/>
                    <a:pt x="181" y="711"/>
                  </a:cubicBezTo>
                  <a:cubicBezTo>
                    <a:pt x="183" y="711"/>
                    <a:pt x="183" y="711"/>
                    <a:pt x="183" y="711"/>
                  </a:cubicBezTo>
                  <a:cubicBezTo>
                    <a:pt x="183" y="710"/>
                    <a:pt x="183" y="710"/>
                    <a:pt x="183" y="710"/>
                  </a:cubicBezTo>
                  <a:cubicBezTo>
                    <a:pt x="185" y="711"/>
                    <a:pt x="185" y="711"/>
                    <a:pt x="185" y="711"/>
                  </a:cubicBezTo>
                  <a:cubicBezTo>
                    <a:pt x="186" y="710"/>
                    <a:pt x="186" y="710"/>
                    <a:pt x="186" y="710"/>
                  </a:cubicBezTo>
                  <a:cubicBezTo>
                    <a:pt x="187" y="704"/>
                    <a:pt x="187" y="704"/>
                    <a:pt x="187" y="704"/>
                  </a:cubicBezTo>
                  <a:cubicBezTo>
                    <a:pt x="188" y="697"/>
                    <a:pt x="188" y="697"/>
                    <a:pt x="188" y="697"/>
                  </a:cubicBezTo>
                  <a:cubicBezTo>
                    <a:pt x="191" y="691"/>
                    <a:pt x="191" y="691"/>
                    <a:pt x="191" y="691"/>
                  </a:cubicBezTo>
                  <a:cubicBezTo>
                    <a:pt x="191" y="685"/>
                    <a:pt x="191" y="685"/>
                    <a:pt x="191" y="685"/>
                  </a:cubicBezTo>
                  <a:cubicBezTo>
                    <a:pt x="187" y="678"/>
                    <a:pt x="187" y="678"/>
                    <a:pt x="187" y="678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8" y="671"/>
                    <a:pt x="188" y="671"/>
                    <a:pt x="188" y="671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9" y="670"/>
                    <a:pt x="189" y="670"/>
                    <a:pt x="189" y="670"/>
                  </a:cubicBezTo>
                  <a:cubicBezTo>
                    <a:pt x="191" y="668"/>
                    <a:pt x="191" y="668"/>
                    <a:pt x="191" y="668"/>
                  </a:cubicBezTo>
                  <a:cubicBezTo>
                    <a:pt x="192" y="663"/>
                    <a:pt x="192" y="663"/>
                    <a:pt x="192" y="663"/>
                  </a:cubicBezTo>
                  <a:cubicBezTo>
                    <a:pt x="190" y="661"/>
                    <a:pt x="190" y="661"/>
                    <a:pt x="190" y="661"/>
                  </a:cubicBezTo>
                  <a:cubicBezTo>
                    <a:pt x="190" y="658"/>
                    <a:pt x="190" y="658"/>
                    <a:pt x="190" y="658"/>
                  </a:cubicBezTo>
                  <a:cubicBezTo>
                    <a:pt x="190" y="658"/>
                    <a:pt x="192" y="656"/>
                    <a:pt x="192" y="656"/>
                  </a:cubicBezTo>
                  <a:cubicBezTo>
                    <a:pt x="192" y="656"/>
                    <a:pt x="192" y="656"/>
                    <a:pt x="192" y="656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5" y="654"/>
                    <a:pt x="195" y="654"/>
                  </a:cubicBezTo>
                  <a:cubicBezTo>
                    <a:pt x="196" y="654"/>
                    <a:pt x="198" y="654"/>
                    <a:pt x="198" y="654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1" y="652"/>
                    <a:pt x="201" y="652"/>
                    <a:pt x="201" y="652"/>
                  </a:cubicBezTo>
                  <a:cubicBezTo>
                    <a:pt x="201" y="652"/>
                    <a:pt x="205" y="649"/>
                    <a:pt x="205" y="648"/>
                  </a:cubicBezTo>
                  <a:cubicBezTo>
                    <a:pt x="205" y="647"/>
                    <a:pt x="207" y="644"/>
                    <a:pt x="207" y="644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205" y="634"/>
                    <a:pt x="205" y="634"/>
                    <a:pt x="205" y="634"/>
                  </a:cubicBezTo>
                  <a:cubicBezTo>
                    <a:pt x="207" y="631"/>
                    <a:pt x="207" y="631"/>
                    <a:pt x="207" y="631"/>
                  </a:cubicBezTo>
                  <a:cubicBezTo>
                    <a:pt x="210" y="625"/>
                    <a:pt x="210" y="625"/>
                    <a:pt x="210" y="625"/>
                  </a:cubicBezTo>
                  <a:cubicBezTo>
                    <a:pt x="208" y="619"/>
                    <a:pt x="208" y="619"/>
                    <a:pt x="208" y="619"/>
                  </a:cubicBezTo>
                  <a:cubicBezTo>
                    <a:pt x="202" y="612"/>
                    <a:pt x="202" y="612"/>
                    <a:pt x="202" y="612"/>
                  </a:cubicBezTo>
                  <a:cubicBezTo>
                    <a:pt x="199" y="603"/>
                    <a:pt x="199" y="603"/>
                    <a:pt x="199" y="603"/>
                  </a:cubicBezTo>
                  <a:cubicBezTo>
                    <a:pt x="197" y="597"/>
                    <a:pt x="197" y="597"/>
                    <a:pt x="197" y="597"/>
                  </a:cubicBezTo>
                  <a:cubicBezTo>
                    <a:pt x="202" y="592"/>
                    <a:pt x="202" y="592"/>
                    <a:pt x="202" y="592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4" y="591"/>
                    <a:pt x="204" y="591"/>
                    <a:pt x="204" y="591"/>
                  </a:cubicBezTo>
                  <a:cubicBezTo>
                    <a:pt x="207" y="591"/>
                    <a:pt x="207" y="591"/>
                    <a:pt x="207" y="591"/>
                  </a:cubicBezTo>
                  <a:cubicBezTo>
                    <a:pt x="207" y="591"/>
                    <a:pt x="212" y="591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3" y="573"/>
                    <a:pt x="213" y="573"/>
                    <a:pt x="213" y="573"/>
                  </a:cubicBezTo>
                  <a:cubicBezTo>
                    <a:pt x="207" y="568"/>
                    <a:pt x="207" y="568"/>
                    <a:pt x="207" y="568"/>
                  </a:cubicBezTo>
                  <a:cubicBezTo>
                    <a:pt x="200" y="563"/>
                    <a:pt x="200" y="563"/>
                    <a:pt x="200" y="563"/>
                  </a:cubicBezTo>
                  <a:cubicBezTo>
                    <a:pt x="197" y="555"/>
                    <a:pt x="197" y="555"/>
                    <a:pt x="197" y="555"/>
                  </a:cubicBezTo>
                  <a:cubicBezTo>
                    <a:pt x="196" y="524"/>
                    <a:pt x="196" y="524"/>
                    <a:pt x="196" y="524"/>
                  </a:cubicBezTo>
                  <a:cubicBezTo>
                    <a:pt x="196" y="524"/>
                    <a:pt x="189" y="511"/>
                    <a:pt x="189" y="510"/>
                  </a:cubicBezTo>
                  <a:cubicBezTo>
                    <a:pt x="188" y="508"/>
                    <a:pt x="188" y="506"/>
                    <a:pt x="190" y="504"/>
                  </a:cubicBezTo>
                  <a:cubicBezTo>
                    <a:pt x="191" y="503"/>
                    <a:pt x="190" y="501"/>
                    <a:pt x="190" y="501"/>
                  </a:cubicBezTo>
                  <a:cubicBezTo>
                    <a:pt x="189" y="494"/>
                    <a:pt x="189" y="494"/>
                    <a:pt x="189" y="494"/>
                  </a:cubicBezTo>
                  <a:cubicBezTo>
                    <a:pt x="191" y="491"/>
                    <a:pt x="191" y="491"/>
                    <a:pt x="191" y="491"/>
                  </a:cubicBezTo>
                  <a:cubicBezTo>
                    <a:pt x="191" y="485"/>
                    <a:pt x="191" y="485"/>
                    <a:pt x="191" y="485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87" y="477"/>
                    <a:pt x="187" y="471"/>
                    <a:pt x="187" y="470"/>
                  </a:cubicBezTo>
                  <a:cubicBezTo>
                    <a:pt x="187" y="468"/>
                    <a:pt x="190" y="464"/>
                    <a:pt x="190" y="464"/>
                  </a:cubicBezTo>
                  <a:cubicBezTo>
                    <a:pt x="191" y="457"/>
                    <a:pt x="191" y="457"/>
                    <a:pt x="191" y="457"/>
                  </a:cubicBezTo>
                  <a:cubicBezTo>
                    <a:pt x="193" y="447"/>
                    <a:pt x="193" y="447"/>
                    <a:pt x="193" y="447"/>
                  </a:cubicBezTo>
                  <a:cubicBezTo>
                    <a:pt x="206" y="430"/>
                    <a:pt x="206" y="430"/>
                    <a:pt x="206" y="430"/>
                  </a:cubicBezTo>
                  <a:cubicBezTo>
                    <a:pt x="209" y="430"/>
                    <a:pt x="209" y="430"/>
                    <a:pt x="209" y="430"/>
                  </a:cubicBezTo>
                  <a:cubicBezTo>
                    <a:pt x="230" y="429"/>
                    <a:pt x="230" y="429"/>
                    <a:pt x="230" y="429"/>
                  </a:cubicBezTo>
                  <a:cubicBezTo>
                    <a:pt x="231" y="427"/>
                    <a:pt x="231" y="427"/>
                    <a:pt x="231" y="427"/>
                  </a:cubicBezTo>
                  <a:cubicBezTo>
                    <a:pt x="232" y="426"/>
                    <a:pt x="232" y="426"/>
                    <a:pt x="232" y="426"/>
                  </a:cubicBezTo>
                  <a:cubicBezTo>
                    <a:pt x="234" y="420"/>
                    <a:pt x="234" y="420"/>
                    <a:pt x="234" y="420"/>
                  </a:cubicBezTo>
                  <a:cubicBezTo>
                    <a:pt x="233" y="404"/>
                    <a:pt x="233" y="404"/>
                    <a:pt x="233" y="404"/>
                  </a:cubicBezTo>
                  <a:cubicBezTo>
                    <a:pt x="224" y="402"/>
                    <a:pt x="224" y="402"/>
                    <a:pt x="224" y="402"/>
                  </a:cubicBezTo>
                  <a:cubicBezTo>
                    <a:pt x="222" y="397"/>
                    <a:pt x="222" y="397"/>
                    <a:pt x="222" y="397"/>
                  </a:cubicBezTo>
                  <a:cubicBezTo>
                    <a:pt x="237" y="371"/>
                    <a:pt x="237" y="371"/>
                    <a:pt x="237" y="371"/>
                  </a:cubicBezTo>
                  <a:cubicBezTo>
                    <a:pt x="236" y="365"/>
                    <a:pt x="236" y="365"/>
                    <a:pt x="236" y="365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0" y="362"/>
                    <a:pt x="239" y="358"/>
                    <a:pt x="238" y="356"/>
                  </a:cubicBezTo>
                  <a:cubicBezTo>
                    <a:pt x="237" y="355"/>
                    <a:pt x="239" y="349"/>
                    <a:pt x="239" y="349"/>
                  </a:cubicBezTo>
                  <a:cubicBezTo>
                    <a:pt x="240" y="342"/>
                    <a:pt x="240" y="342"/>
                    <a:pt x="240" y="342"/>
                  </a:cubicBezTo>
                  <a:cubicBezTo>
                    <a:pt x="242" y="334"/>
                    <a:pt x="242" y="334"/>
                    <a:pt x="242" y="334"/>
                  </a:cubicBezTo>
                  <a:cubicBezTo>
                    <a:pt x="237" y="317"/>
                    <a:pt x="237" y="317"/>
                    <a:pt x="237" y="317"/>
                  </a:cubicBezTo>
                  <a:cubicBezTo>
                    <a:pt x="240" y="314"/>
                    <a:pt x="240" y="314"/>
                    <a:pt x="240" y="314"/>
                  </a:cubicBezTo>
                  <a:cubicBezTo>
                    <a:pt x="244" y="314"/>
                    <a:pt x="244" y="314"/>
                    <a:pt x="244" y="314"/>
                  </a:cubicBezTo>
                  <a:cubicBezTo>
                    <a:pt x="245" y="314"/>
                    <a:pt x="247" y="313"/>
                    <a:pt x="249" y="313"/>
                  </a:cubicBezTo>
                  <a:cubicBezTo>
                    <a:pt x="251" y="312"/>
                    <a:pt x="252" y="311"/>
                    <a:pt x="255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57" y="301"/>
                    <a:pt x="257" y="301"/>
                    <a:pt x="257" y="301"/>
                  </a:cubicBezTo>
                  <a:cubicBezTo>
                    <a:pt x="257" y="292"/>
                    <a:pt x="257" y="292"/>
                    <a:pt x="257" y="292"/>
                  </a:cubicBezTo>
                  <a:cubicBezTo>
                    <a:pt x="262" y="279"/>
                    <a:pt x="262" y="279"/>
                    <a:pt x="262" y="279"/>
                  </a:cubicBezTo>
                  <a:cubicBezTo>
                    <a:pt x="262" y="279"/>
                    <a:pt x="270" y="269"/>
                    <a:pt x="271" y="267"/>
                  </a:cubicBezTo>
                  <a:cubicBezTo>
                    <a:pt x="272" y="265"/>
                    <a:pt x="275" y="258"/>
                    <a:pt x="275" y="258"/>
                  </a:cubicBezTo>
                  <a:cubicBezTo>
                    <a:pt x="275" y="258"/>
                    <a:pt x="273" y="250"/>
                    <a:pt x="272" y="248"/>
                  </a:cubicBezTo>
                  <a:cubicBezTo>
                    <a:pt x="270" y="247"/>
                    <a:pt x="267" y="241"/>
                    <a:pt x="267" y="241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5" y="228"/>
                    <a:pt x="275" y="221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3"/>
                    <a:pt x="281" y="209"/>
                    <a:pt x="281" y="209"/>
                  </a:cubicBezTo>
                  <a:cubicBezTo>
                    <a:pt x="285" y="201"/>
                    <a:pt x="285" y="201"/>
                    <a:pt x="285" y="201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1" y="199"/>
                    <a:pt x="300" y="178"/>
                    <a:pt x="303" y="174"/>
                  </a:cubicBezTo>
                  <a:cubicBezTo>
                    <a:pt x="303" y="174"/>
                    <a:pt x="317" y="175"/>
                    <a:pt x="319" y="174"/>
                  </a:cubicBezTo>
                  <a:cubicBezTo>
                    <a:pt x="320" y="174"/>
                    <a:pt x="325" y="176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7" y="178"/>
                    <a:pt x="328" y="178"/>
                    <a:pt x="329" y="178"/>
                  </a:cubicBezTo>
                  <a:cubicBezTo>
                    <a:pt x="331" y="179"/>
                    <a:pt x="333" y="179"/>
                    <a:pt x="333" y="179"/>
                  </a:cubicBezTo>
                  <a:cubicBezTo>
                    <a:pt x="339" y="178"/>
                    <a:pt x="339" y="178"/>
                    <a:pt x="339" y="178"/>
                  </a:cubicBezTo>
                  <a:cubicBezTo>
                    <a:pt x="343" y="173"/>
                    <a:pt x="343" y="173"/>
                    <a:pt x="343" y="173"/>
                  </a:cubicBezTo>
                  <a:cubicBezTo>
                    <a:pt x="339" y="169"/>
                    <a:pt x="339" y="169"/>
                    <a:pt x="339" y="169"/>
                  </a:cubicBezTo>
                  <a:cubicBezTo>
                    <a:pt x="343" y="164"/>
                    <a:pt x="343" y="157"/>
                    <a:pt x="342" y="156"/>
                  </a:cubicBezTo>
                  <a:cubicBezTo>
                    <a:pt x="341" y="154"/>
                    <a:pt x="339" y="145"/>
                    <a:pt x="338" y="144"/>
                  </a:cubicBezTo>
                  <a:cubicBezTo>
                    <a:pt x="338" y="143"/>
                    <a:pt x="340" y="142"/>
                    <a:pt x="340" y="142"/>
                  </a:cubicBezTo>
                  <a:cubicBezTo>
                    <a:pt x="342" y="142"/>
                    <a:pt x="342" y="142"/>
                    <a:pt x="342" y="142"/>
                  </a:cubicBezTo>
                  <a:cubicBezTo>
                    <a:pt x="342" y="142"/>
                    <a:pt x="343" y="141"/>
                    <a:pt x="344" y="141"/>
                  </a:cubicBezTo>
                  <a:cubicBezTo>
                    <a:pt x="349" y="137"/>
                    <a:pt x="349" y="137"/>
                    <a:pt x="349" y="137"/>
                  </a:cubicBezTo>
                  <a:cubicBezTo>
                    <a:pt x="354" y="138"/>
                    <a:pt x="354" y="138"/>
                    <a:pt x="354" y="138"/>
                  </a:cubicBezTo>
                  <a:cubicBezTo>
                    <a:pt x="354" y="138"/>
                    <a:pt x="354" y="137"/>
                    <a:pt x="355" y="137"/>
                  </a:cubicBezTo>
                  <a:cubicBezTo>
                    <a:pt x="356" y="137"/>
                    <a:pt x="356" y="136"/>
                    <a:pt x="356" y="136"/>
                  </a:cubicBezTo>
                  <a:cubicBezTo>
                    <a:pt x="356" y="136"/>
                    <a:pt x="353" y="130"/>
                    <a:pt x="355" y="127"/>
                  </a:cubicBezTo>
                  <a:cubicBezTo>
                    <a:pt x="356" y="125"/>
                    <a:pt x="357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1" name="Freeform 102"/>
            <p:cNvSpPr>
              <a:spLocks noEditPoints="1"/>
            </p:cNvSpPr>
            <p:nvPr/>
          </p:nvSpPr>
          <p:spPr bwMode="auto">
            <a:xfrm>
              <a:off x="9478039" y="5748"/>
              <a:ext cx="2710786" cy="2653303"/>
            </a:xfrm>
            <a:custGeom>
              <a:avLst/>
              <a:gdLst>
                <a:gd name="T0" fmla="*/ 395 w 1479"/>
                <a:gd name="T1" fmla="*/ 1054 h 1493"/>
                <a:gd name="T2" fmla="*/ 339 w 1479"/>
                <a:gd name="T3" fmla="*/ 1061 h 1493"/>
                <a:gd name="T4" fmla="*/ 359 w 1479"/>
                <a:gd name="T5" fmla="*/ 1012 h 1493"/>
                <a:gd name="T6" fmla="*/ 298 w 1479"/>
                <a:gd name="T7" fmla="*/ 970 h 1493"/>
                <a:gd name="T8" fmla="*/ 266 w 1479"/>
                <a:gd name="T9" fmla="*/ 914 h 1493"/>
                <a:gd name="T10" fmla="*/ 197 w 1479"/>
                <a:gd name="T11" fmla="*/ 908 h 1493"/>
                <a:gd name="T12" fmla="*/ 159 w 1479"/>
                <a:gd name="T13" fmla="*/ 875 h 1493"/>
                <a:gd name="T14" fmla="*/ 149 w 1479"/>
                <a:gd name="T15" fmla="*/ 820 h 1493"/>
                <a:gd name="T16" fmla="*/ 130 w 1479"/>
                <a:gd name="T17" fmla="*/ 737 h 1493"/>
                <a:gd name="T18" fmla="*/ 185 w 1479"/>
                <a:gd name="T19" fmla="*/ 696 h 1493"/>
                <a:gd name="T20" fmla="*/ 122 w 1479"/>
                <a:gd name="T21" fmla="*/ 671 h 1493"/>
                <a:gd name="T22" fmla="*/ 160 w 1479"/>
                <a:gd name="T23" fmla="*/ 558 h 1493"/>
                <a:gd name="T24" fmla="*/ 101 w 1479"/>
                <a:gd name="T25" fmla="*/ 459 h 1493"/>
                <a:gd name="T26" fmla="*/ 76 w 1479"/>
                <a:gd name="T27" fmla="*/ 383 h 1493"/>
                <a:gd name="T28" fmla="*/ 12 w 1479"/>
                <a:gd name="T29" fmla="*/ 272 h 1493"/>
                <a:gd name="T30" fmla="*/ 0 w 1479"/>
                <a:gd name="T31" fmla="*/ 237 h 1493"/>
                <a:gd name="T32" fmla="*/ 0 w 1479"/>
                <a:gd name="T33" fmla="*/ 237 h 1493"/>
                <a:gd name="T34" fmla="*/ 1 w 1479"/>
                <a:gd name="T35" fmla="*/ 236 h 1493"/>
                <a:gd name="T36" fmla="*/ 3 w 1479"/>
                <a:gd name="T37" fmla="*/ 234 h 1493"/>
                <a:gd name="T38" fmla="*/ 8 w 1479"/>
                <a:gd name="T39" fmla="*/ 229 h 1493"/>
                <a:gd name="T40" fmla="*/ 47 w 1479"/>
                <a:gd name="T41" fmla="*/ 167 h 1493"/>
                <a:gd name="T42" fmla="*/ 56 w 1479"/>
                <a:gd name="T43" fmla="*/ 176 h 1493"/>
                <a:gd name="T44" fmla="*/ 92 w 1479"/>
                <a:gd name="T45" fmla="*/ 183 h 1493"/>
                <a:gd name="T46" fmla="*/ 196 w 1479"/>
                <a:gd name="T47" fmla="*/ 194 h 1493"/>
                <a:gd name="T48" fmla="*/ 258 w 1479"/>
                <a:gd name="T49" fmla="*/ 207 h 1493"/>
                <a:gd name="T50" fmla="*/ 281 w 1479"/>
                <a:gd name="T51" fmla="*/ 280 h 1493"/>
                <a:gd name="T52" fmla="*/ 161 w 1479"/>
                <a:gd name="T53" fmla="*/ 320 h 1493"/>
                <a:gd name="T54" fmla="*/ 109 w 1479"/>
                <a:gd name="T55" fmla="*/ 310 h 1493"/>
                <a:gd name="T56" fmla="*/ 150 w 1479"/>
                <a:gd name="T57" fmla="*/ 340 h 1493"/>
                <a:gd name="T58" fmla="*/ 189 w 1479"/>
                <a:gd name="T59" fmla="*/ 388 h 1493"/>
                <a:gd name="T60" fmla="*/ 232 w 1479"/>
                <a:gd name="T61" fmla="*/ 422 h 1493"/>
                <a:gd name="T62" fmla="*/ 288 w 1479"/>
                <a:gd name="T63" fmla="*/ 416 h 1493"/>
                <a:gd name="T64" fmla="*/ 239 w 1479"/>
                <a:gd name="T65" fmla="*/ 380 h 1493"/>
                <a:gd name="T66" fmla="*/ 322 w 1479"/>
                <a:gd name="T67" fmla="*/ 369 h 1493"/>
                <a:gd name="T68" fmla="*/ 315 w 1479"/>
                <a:gd name="T69" fmla="*/ 253 h 1493"/>
                <a:gd name="T70" fmla="*/ 350 w 1479"/>
                <a:gd name="T71" fmla="*/ 213 h 1493"/>
                <a:gd name="T72" fmla="*/ 283 w 1479"/>
                <a:gd name="T73" fmla="*/ 136 h 1493"/>
                <a:gd name="T74" fmla="*/ 351 w 1479"/>
                <a:gd name="T75" fmla="*/ 157 h 1493"/>
                <a:gd name="T76" fmla="*/ 407 w 1479"/>
                <a:gd name="T77" fmla="*/ 178 h 1493"/>
                <a:gd name="T78" fmla="*/ 420 w 1479"/>
                <a:gd name="T79" fmla="*/ 84 h 1493"/>
                <a:gd name="T80" fmla="*/ 447 w 1479"/>
                <a:gd name="T81" fmla="*/ 17 h 1493"/>
                <a:gd name="T82" fmla="*/ 1446 w 1479"/>
                <a:gd name="T83" fmla="*/ 837 h 1493"/>
                <a:gd name="T84" fmla="*/ 1247 w 1479"/>
                <a:gd name="T85" fmla="*/ 947 h 1493"/>
                <a:gd name="T86" fmla="*/ 1027 w 1479"/>
                <a:gd name="T87" fmla="*/ 1015 h 1493"/>
                <a:gd name="T88" fmla="*/ 1113 w 1479"/>
                <a:gd name="T89" fmla="*/ 1192 h 1493"/>
                <a:gd name="T90" fmla="*/ 1187 w 1479"/>
                <a:gd name="T91" fmla="*/ 1460 h 1493"/>
                <a:gd name="T92" fmla="*/ 1119 w 1479"/>
                <a:gd name="T93" fmla="*/ 1449 h 1493"/>
                <a:gd name="T94" fmla="*/ 1105 w 1479"/>
                <a:gd name="T95" fmla="*/ 1486 h 1493"/>
                <a:gd name="T96" fmla="*/ 1061 w 1479"/>
                <a:gd name="T97" fmla="*/ 1452 h 1493"/>
                <a:gd name="T98" fmla="*/ 988 w 1479"/>
                <a:gd name="T99" fmla="*/ 1445 h 1493"/>
                <a:gd name="T100" fmla="*/ 919 w 1479"/>
                <a:gd name="T101" fmla="*/ 1435 h 1493"/>
                <a:gd name="T102" fmla="*/ 899 w 1479"/>
                <a:gd name="T103" fmla="*/ 1437 h 1493"/>
                <a:gd name="T104" fmla="*/ 898 w 1479"/>
                <a:gd name="T105" fmla="*/ 1438 h 1493"/>
                <a:gd name="T106" fmla="*/ 883 w 1479"/>
                <a:gd name="T107" fmla="*/ 1439 h 1493"/>
                <a:gd name="T108" fmla="*/ 693 w 1479"/>
                <a:gd name="T109" fmla="*/ 1413 h 1493"/>
                <a:gd name="T110" fmla="*/ 650 w 1479"/>
                <a:gd name="T111" fmla="*/ 1303 h 1493"/>
                <a:gd name="T112" fmla="*/ 648 w 1479"/>
                <a:gd name="T113" fmla="*/ 1232 h 1493"/>
                <a:gd name="T114" fmla="*/ 664 w 1479"/>
                <a:gd name="T115" fmla="*/ 1146 h 1493"/>
                <a:gd name="T116" fmla="*/ 594 w 1479"/>
                <a:gd name="T117" fmla="*/ 1113 h 1493"/>
                <a:gd name="T118" fmla="*/ 521 w 1479"/>
                <a:gd name="T119" fmla="*/ 1124 h 1493"/>
                <a:gd name="T120" fmla="*/ 382 w 1479"/>
                <a:gd name="T121" fmla="*/ 71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79" h="1493">
                  <a:moveTo>
                    <a:pt x="460" y="1096"/>
                  </a:moveTo>
                  <a:cubicBezTo>
                    <a:pt x="452" y="1098"/>
                    <a:pt x="452" y="1098"/>
                    <a:pt x="452" y="1098"/>
                  </a:cubicBezTo>
                  <a:cubicBezTo>
                    <a:pt x="452" y="1098"/>
                    <a:pt x="447" y="1103"/>
                    <a:pt x="447" y="1101"/>
                  </a:cubicBezTo>
                  <a:cubicBezTo>
                    <a:pt x="446" y="1099"/>
                    <a:pt x="448" y="1095"/>
                    <a:pt x="448" y="1093"/>
                  </a:cubicBezTo>
                  <a:cubicBezTo>
                    <a:pt x="447" y="1092"/>
                    <a:pt x="442" y="1095"/>
                    <a:pt x="443" y="1091"/>
                  </a:cubicBezTo>
                  <a:cubicBezTo>
                    <a:pt x="444" y="1089"/>
                    <a:pt x="443" y="1086"/>
                    <a:pt x="442" y="1085"/>
                  </a:cubicBezTo>
                  <a:cubicBezTo>
                    <a:pt x="440" y="1083"/>
                    <a:pt x="434" y="1083"/>
                    <a:pt x="436" y="1079"/>
                  </a:cubicBezTo>
                  <a:cubicBezTo>
                    <a:pt x="438" y="1076"/>
                    <a:pt x="443" y="1074"/>
                    <a:pt x="443" y="1074"/>
                  </a:cubicBezTo>
                  <a:cubicBezTo>
                    <a:pt x="443" y="1072"/>
                    <a:pt x="443" y="1072"/>
                    <a:pt x="443" y="1072"/>
                  </a:cubicBezTo>
                  <a:cubicBezTo>
                    <a:pt x="439" y="1068"/>
                    <a:pt x="439" y="1068"/>
                    <a:pt x="439" y="1068"/>
                  </a:cubicBezTo>
                  <a:cubicBezTo>
                    <a:pt x="428" y="1063"/>
                    <a:pt x="428" y="1063"/>
                    <a:pt x="428" y="1063"/>
                  </a:cubicBezTo>
                  <a:cubicBezTo>
                    <a:pt x="428" y="1063"/>
                    <a:pt x="427" y="1057"/>
                    <a:pt x="425" y="1057"/>
                  </a:cubicBezTo>
                  <a:cubicBezTo>
                    <a:pt x="424" y="1056"/>
                    <a:pt x="421" y="1053"/>
                    <a:pt x="421" y="1053"/>
                  </a:cubicBezTo>
                  <a:cubicBezTo>
                    <a:pt x="421" y="1053"/>
                    <a:pt x="418" y="1049"/>
                    <a:pt x="414" y="1048"/>
                  </a:cubicBezTo>
                  <a:cubicBezTo>
                    <a:pt x="410" y="1046"/>
                    <a:pt x="407" y="1055"/>
                    <a:pt x="407" y="1055"/>
                  </a:cubicBezTo>
                  <a:cubicBezTo>
                    <a:pt x="403" y="1051"/>
                    <a:pt x="403" y="1051"/>
                    <a:pt x="403" y="1051"/>
                  </a:cubicBezTo>
                  <a:cubicBezTo>
                    <a:pt x="395" y="1054"/>
                    <a:pt x="395" y="1054"/>
                    <a:pt x="395" y="1054"/>
                  </a:cubicBezTo>
                  <a:cubicBezTo>
                    <a:pt x="389" y="1063"/>
                    <a:pt x="389" y="1063"/>
                    <a:pt x="389" y="1063"/>
                  </a:cubicBezTo>
                  <a:cubicBezTo>
                    <a:pt x="385" y="1064"/>
                    <a:pt x="385" y="1064"/>
                    <a:pt x="385" y="1064"/>
                  </a:cubicBezTo>
                  <a:cubicBezTo>
                    <a:pt x="379" y="1065"/>
                    <a:pt x="379" y="1065"/>
                    <a:pt x="379" y="1065"/>
                  </a:cubicBezTo>
                  <a:cubicBezTo>
                    <a:pt x="370" y="1067"/>
                    <a:pt x="370" y="1067"/>
                    <a:pt x="370" y="1067"/>
                  </a:cubicBezTo>
                  <a:cubicBezTo>
                    <a:pt x="368" y="1073"/>
                    <a:pt x="368" y="1073"/>
                    <a:pt x="368" y="1073"/>
                  </a:cubicBezTo>
                  <a:cubicBezTo>
                    <a:pt x="369" y="1079"/>
                    <a:pt x="369" y="1079"/>
                    <a:pt x="369" y="1079"/>
                  </a:cubicBezTo>
                  <a:cubicBezTo>
                    <a:pt x="364" y="1083"/>
                    <a:pt x="364" y="1083"/>
                    <a:pt x="364" y="1083"/>
                  </a:cubicBezTo>
                  <a:cubicBezTo>
                    <a:pt x="352" y="1082"/>
                    <a:pt x="352" y="1082"/>
                    <a:pt x="352" y="1082"/>
                  </a:cubicBezTo>
                  <a:cubicBezTo>
                    <a:pt x="354" y="1082"/>
                    <a:pt x="354" y="1082"/>
                    <a:pt x="354" y="1082"/>
                  </a:cubicBezTo>
                  <a:cubicBezTo>
                    <a:pt x="347" y="1078"/>
                    <a:pt x="347" y="1078"/>
                    <a:pt x="347" y="1078"/>
                  </a:cubicBezTo>
                  <a:cubicBezTo>
                    <a:pt x="347" y="1075"/>
                    <a:pt x="347" y="1075"/>
                    <a:pt x="347" y="1075"/>
                  </a:cubicBezTo>
                  <a:cubicBezTo>
                    <a:pt x="343" y="1075"/>
                    <a:pt x="343" y="1075"/>
                    <a:pt x="343" y="1075"/>
                  </a:cubicBezTo>
                  <a:cubicBezTo>
                    <a:pt x="340" y="1074"/>
                    <a:pt x="340" y="1074"/>
                    <a:pt x="340" y="1074"/>
                  </a:cubicBezTo>
                  <a:cubicBezTo>
                    <a:pt x="342" y="1072"/>
                    <a:pt x="342" y="1072"/>
                    <a:pt x="342" y="1072"/>
                  </a:cubicBezTo>
                  <a:cubicBezTo>
                    <a:pt x="340" y="1069"/>
                    <a:pt x="340" y="1069"/>
                    <a:pt x="340" y="1069"/>
                  </a:cubicBezTo>
                  <a:cubicBezTo>
                    <a:pt x="337" y="1063"/>
                    <a:pt x="337" y="1063"/>
                    <a:pt x="337" y="1063"/>
                  </a:cubicBezTo>
                  <a:cubicBezTo>
                    <a:pt x="339" y="1061"/>
                    <a:pt x="339" y="1061"/>
                    <a:pt x="339" y="1061"/>
                  </a:cubicBezTo>
                  <a:cubicBezTo>
                    <a:pt x="335" y="1059"/>
                    <a:pt x="335" y="1059"/>
                    <a:pt x="335" y="1059"/>
                  </a:cubicBezTo>
                  <a:cubicBezTo>
                    <a:pt x="333" y="1057"/>
                    <a:pt x="333" y="1057"/>
                    <a:pt x="333" y="1057"/>
                  </a:cubicBezTo>
                  <a:cubicBezTo>
                    <a:pt x="335" y="1053"/>
                    <a:pt x="335" y="1053"/>
                    <a:pt x="335" y="1053"/>
                  </a:cubicBezTo>
                  <a:cubicBezTo>
                    <a:pt x="333" y="1050"/>
                    <a:pt x="333" y="1050"/>
                    <a:pt x="333" y="1050"/>
                  </a:cubicBezTo>
                  <a:cubicBezTo>
                    <a:pt x="330" y="1046"/>
                    <a:pt x="330" y="1046"/>
                    <a:pt x="330" y="1046"/>
                  </a:cubicBezTo>
                  <a:cubicBezTo>
                    <a:pt x="325" y="1045"/>
                    <a:pt x="325" y="1045"/>
                    <a:pt x="325" y="1045"/>
                  </a:cubicBezTo>
                  <a:cubicBezTo>
                    <a:pt x="321" y="1042"/>
                    <a:pt x="321" y="1042"/>
                    <a:pt x="321" y="1042"/>
                  </a:cubicBezTo>
                  <a:cubicBezTo>
                    <a:pt x="321" y="1039"/>
                    <a:pt x="321" y="1039"/>
                    <a:pt x="321" y="1039"/>
                  </a:cubicBezTo>
                  <a:cubicBezTo>
                    <a:pt x="323" y="1032"/>
                    <a:pt x="323" y="1032"/>
                    <a:pt x="323" y="1032"/>
                  </a:cubicBezTo>
                  <a:cubicBezTo>
                    <a:pt x="323" y="1032"/>
                    <a:pt x="323" y="1031"/>
                    <a:pt x="327" y="1029"/>
                  </a:cubicBezTo>
                  <a:cubicBezTo>
                    <a:pt x="331" y="1028"/>
                    <a:pt x="332" y="1029"/>
                    <a:pt x="332" y="1029"/>
                  </a:cubicBezTo>
                  <a:cubicBezTo>
                    <a:pt x="338" y="1031"/>
                    <a:pt x="338" y="1031"/>
                    <a:pt x="338" y="1031"/>
                  </a:cubicBezTo>
                  <a:cubicBezTo>
                    <a:pt x="345" y="1029"/>
                    <a:pt x="345" y="1029"/>
                    <a:pt x="345" y="1029"/>
                  </a:cubicBezTo>
                  <a:cubicBezTo>
                    <a:pt x="345" y="1029"/>
                    <a:pt x="352" y="1023"/>
                    <a:pt x="353" y="1022"/>
                  </a:cubicBezTo>
                  <a:cubicBezTo>
                    <a:pt x="355" y="1021"/>
                    <a:pt x="353" y="1016"/>
                    <a:pt x="353" y="1016"/>
                  </a:cubicBezTo>
                  <a:cubicBezTo>
                    <a:pt x="357" y="1015"/>
                    <a:pt x="357" y="1015"/>
                    <a:pt x="357" y="1015"/>
                  </a:cubicBezTo>
                  <a:cubicBezTo>
                    <a:pt x="359" y="1012"/>
                    <a:pt x="359" y="1012"/>
                    <a:pt x="359" y="1012"/>
                  </a:cubicBezTo>
                  <a:cubicBezTo>
                    <a:pt x="359" y="1006"/>
                    <a:pt x="359" y="1006"/>
                    <a:pt x="359" y="1006"/>
                  </a:cubicBezTo>
                  <a:cubicBezTo>
                    <a:pt x="354" y="1004"/>
                    <a:pt x="354" y="1004"/>
                    <a:pt x="354" y="1004"/>
                  </a:cubicBezTo>
                  <a:cubicBezTo>
                    <a:pt x="350" y="1003"/>
                    <a:pt x="350" y="1003"/>
                    <a:pt x="350" y="1003"/>
                  </a:cubicBezTo>
                  <a:cubicBezTo>
                    <a:pt x="346" y="1000"/>
                    <a:pt x="346" y="1000"/>
                    <a:pt x="346" y="1000"/>
                  </a:cubicBezTo>
                  <a:cubicBezTo>
                    <a:pt x="348" y="995"/>
                    <a:pt x="348" y="995"/>
                    <a:pt x="348" y="995"/>
                  </a:cubicBezTo>
                  <a:cubicBezTo>
                    <a:pt x="343" y="995"/>
                    <a:pt x="343" y="995"/>
                    <a:pt x="343" y="995"/>
                  </a:cubicBezTo>
                  <a:cubicBezTo>
                    <a:pt x="338" y="994"/>
                    <a:pt x="338" y="994"/>
                    <a:pt x="338" y="994"/>
                  </a:cubicBezTo>
                  <a:cubicBezTo>
                    <a:pt x="334" y="993"/>
                    <a:pt x="334" y="993"/>
                    <a:pt x="334" y="993"/>
                  </a:cubicBezTo>
                  <a:cubicBezTo>
                    <a:pt x="331" y="994"/>
                    <a:pt x="331" y="994"/>
                    <a:pt x="331" y="994"/>
                  </a:cubicBezTo>
                  <a:cubicBezTo>
                    <a:pt x="328" y="997"/>
                    <a:pt x="328" y="997"/>
                    <a:pt x="328" y="997"/>
                  </a:cubicBezTo>
                  <a:cubicBezTo>
                    <a:pt x="323" y="997"/>
                    <a:pt x="323" y="997"/>
                    <a:pt x="323" y="997"/>
                  </a:cubicBezTo>
                  <a:cubicBezTo>
                    <a:pt x="322" y="988"/>
                    <a:pt x="322" y="988"/>
                    <a:pt x="322" y="988"/>
                  </a:cubicBezTo>
                  <a:cubicBezTo>
                    <a:pt x="320" y="984"/>
                    <a:pt x="320" y="984"/>
                    <a:pt x="320" y="984"/>
                  </a:cubicBezTo>
                  <a:cubicBezTo>
                    <a:pt x="315" y="982"/>
                    <a:pt x="315" y="982"/>
                    <a:pt x="315" y="982"/>
                  </a:cubicBezTo>
                  <a:cubicBezTo>
                    <a:pt x="304" y="980"/>
                    <a:pt x="304" y="980"/>
                    <a:pt x="304" y="980"/>
                  </a:cubicBezTo>
                  <a:cubicBezTo>
                    <a:pt x="299" y="973"/>
                    <a:pt x="299" y="973"/>
                    <a:pt x="299" y="973"/>
                  </a:cubicBezTo>
                  <a:cubicBezTo>
                    <a:pt x="298" y="970"/>
                    <a:pt x="298" y="970"/>
                    <a:pt x="298" y="970"/>
                  </a:cubicBezTo>
                  <a:cubicBezTo>
                    <a:pt x="298" y="970"/>
                    <a:pt x="297" y="970"/>
                    <a:pt x="294" y="969"/>
                  </a:cubicBezTo>
                  <a:cubicBezTo>
                    <a:pt x="291" y="969"/>
                    <a:pt x="293" y="966"/>
                    <a:pt x="293" y="966"/>
                  </a:cubicBezTo>
                  <a:cubicBezTo>
                    <a:pt x="293" y="961"/>
                    <a:pt x="293" y="961"/>
                    <a:pt x="293" y="961"/>
                  </a:cubicBezTo>
                  <a:cubicBezTo>
                    <a:pt x="289" y="961"/>
                    <a:pt x="289" y="961"/>
                    <a:pt x="289" y="961"/>
                  </a:cubicBezTo>
                  <a:cubicBezTo>
                    <a:pt x="285" y="957"/>
                    <a:pt x="285" y="957"/>
                    <a:pt x="285" y="957"/>
                  </a:cubicBezTo>
                  <a:cubicBezTo>
                    <a:pt x="278" y="955"/>
                    <a:pt x="278" y="955"/>
                    <a:pt x="278" y="955"/>
                  </a:cubicBezTo>
                  <a:cubicBezTo>
                    <a:pt x="281" y="947"/>
                    <a:pt x="281" y="947"/>
                    <a:pt x="281" y="947"/>
                  </a:cubicBezTo>
                  <a:cubicBezTo>
                    <a:pt x="281" y="944"/>
                    <a:pt x="281" y="944"/>
                    <a:pt x="281" y="944"/>
                  </a:cubicBezTo>
                  <a:cubicBezTo>
                    <a:pt x="282" y="939"/>
                    <a:pt x="282" y="939"/>
                    <a:pt x="282" y="939"/>
                  </a:cubicBezTo>
                  <a:cubicBezTo>
                    <a:pt x="279" y="936"/>
                    <a:pt x="279" y="936"/>
                    <a:pt x="279" y="936"/>
                  </a:cubicBezTo>
                  <a:cubicBezTo>
                    <a:pt x="273" y="932"/>
                    <a:pt x="273" y="932"/>
                    <a:pt x="273" y="932"/>
                  </a:cubicBezTo>
                  <a:cubicBezTo>
                    <a:pt x="273" y="929"/>
                    <a:pt x="273" y="929"/>
                    <a:pt x="273" y="929"/>
                  </a:cubicBezTo>
                  <a:cubicBezTo>
                    <a:pt x="273" y="926"/>
                    <a:pt x="273" y="926"/>
                    <a:pt x="273" y="926"/>
                  </a:cubicBezTo>
                  <a:cubicBezTo>
                    <a:pt x="273" y="918"/>
                    <a:pt x="273" y="918"/>
                    <a:pt x="273" y="918"/>
                  </a:cubicBezTo>
                  <a:cubicBezTo>
                    <a:pt x="271" y="914"/>
                    <a:pt x="271" y="914"/>
                    <a:pt x="271" y="914"/>
                  </a:cubicBezTo>
                  <a:cubicBezTo>
                    <a:pt x="267" y="916"/>
                    <a:pt x="267" y="916"/>
                    <a:pt x="267" y="916"/>
                  </a:cubicBezTo>
                  <a:cubicBezTo>
                    <a:pt x="266" y="914"/>
                    <a:pt x="266" y="914"/>
                    <a:pt x="266" y="914"/>
                  </a:cubicBezTo>
                  <a:cubicBezTo>
                    <a:pt x="263" y="915"/>
                    <a:pt x="263" y="915"/>
                    <a:pt x="263" y="915"/>
                  </a:cubicBezTo>
                  <a:cubicBezTo>
                    <a:pt x="260" y="913"/>
                    <a:pt x="260" y="913"/>
                    <a:pt x="260" y="913"/>
                  </a:cubicBezTo>
                  <a:cubicBezTo>
                    <a:pt x="257" y="910"/>
                    <a:pt x="257" y="910"/>
                    <a:pt x="257" y="910"/>
                  </a:cubicBezTo>
                  <a:cubicBezTo>
                    <a:pt x="248" y="908"/>
                    <a:pt x="248" y="908"/>
                    <a:pt x="248" y="908"/>
                  </a:cubicBezTo>
                  <a:cubicBezTo>
                    <a:pt x="248" y="908"/>
                    <a:pt x="245" y="909"/>
                    <a:pt x="241" y="910"/>
                  </a:cubicBezTo>
                  <a:cubicBezTo>
                    <a:pt x="238" y="911"/>
                    <a:pt x="239" y="912"/>
                    <a:pt x="237" y="912"/>
                  </a:cubicBezTo>
                  <a:cubicBezTo>
                    <a:pt x="235" y="913"/>
                    <a:pt x="234" y="915"/>
                    <a:pt x="234" y="917"/>
                  </a:cubicBezTo>
                  <a:cubicBezTo>
                    <a:pt x="233" y="919"/>
                    <a:pt x="229" y="920"/>
                    <a:pt x="228" y="920"/>
                  </a:cubicBezTo>
                  <a:cubicBezTo>
                    <a:pt x="226" y="921"/>
                    <a:pt x="224" y="918"/>
                    <a:pt x="224" y="918"/>
                  </a:cubicBezTo>
                  <a:cubicBezTo>
                    <a:pt x="224" y="915"/>
                    <a:pt x="224" y="915"/>
                    <a:pt x="224" y="915"/>
                  </a:cubicBezTo>
                  <a:cubicBezTo>
                    <a:pt x="223" y="909"/>
                    <a:pt x="223" y="909"/>
                    <a:pt x="223" y="909"/>
                  </a:cubicBezTo>
                  <a:cubicBezTo>
                    <a:pt x="215" y="909"/>
                    <a:pt x="215" y="909"/>
                    <a:pt x="215" y="909"/>
                  </a:cubicBezTo>
                  <a:cubicBezTo>
                    <a:pt x="208" y="911"/>
                    <a:pt x="208" y="911"/>
                    <a:pt x="208" y="911"/>
                  </a:cubicBezTo>
                  <a:cubicBezTo>
                    <a:pt x="207" y="913"/>
                    <a:pt x="207" y="913"/>
                    <a:pt x="207" y="913"/>
                  </a:cubicBezTo>
                  <a:cubicBezTo>
                    <a:pt x="202" y="913"/>
                    <a:pt x="202" y="913"/>
                    <a:pt x="202" y="913"/>
                  </a:cubicBezTo>
                  <a:cubicBezTo>
                    <a:pt x="200" y="909"/>
                    <a:pt x="200" y="909"/>
                    <a:pt x="200" y="909"/>
                  </a:cubicBezTo>
                  <a:cubicBezTo>
                    <a:pt x="197" y="908"/>
                    <a:pt x="197" y="908"/>
                    <a:pt x="197" y="908"/>
                  </a:cubicBezTo>
                  <a:cubicBezTo>
                    <a:pt x="192" y="910"/>
                    <a:pt x="192" y="910"/>
                    <a:pt x="192" y="910"/>
                  </a:cubicBezTo>
                  <a:cubicBezTo>
                    <a:pt x="192" y="910"/>
                    <a:pt x="191" y="912"/>
                    <a:pt x="190" y="912"/>
                  </a:cubicBezTo>
                  <a:cubicBezTo>
                    <a:pt x="189" y="913"/>
                    <a:pt x="188" y="912"/>
                    <a:pt x="187" y="912"/>
                  </a:cubicBezTo>
                  <a:cubicBezTo>
                    <a:pt x="186" y="912"/>
                    <a:pt x="184" y="911"/>
                    <a:pt x="183" y="910"/>
                  </a:cubicBezTo>
                  <a:cubicBezTo>
                    <a:pt x="183" y="909"/>
                    <a:pt x="183" y="908"/>
                    <a:pt x="183" y="907"/>
                  </a:cubicBezTo>
                  <a:cubicBezTo>
                    <a:pt x="183" y="906"/>
                    <a:pt x="183" y="904"/>
                    <a:pt x="183" y="904"/>
                  </a:cubicBezTo>
                  <a:cubicBezTo>
                    <a:pt x="184" y="899"/>
                    <a:pt x="184" y="899"/>
                    <a:pt x="184" y="899"/>
                  </a:cubicBezTo>
                  <a:cubicBezTo>
                    <a:pt x="184" y="899"/>
                    <a:pt x="180" y="896"/>
                    <a:pt x="179" y="895"/>
                  </a:cubicBezTo>
                  <a:cubicBezTo>
                    <a:pt x="179" y="893"/>
                    <a:pt x="178" y="890"/>
                    <a:pt x="178" y="890"/>
                  </a:cubicBezTo>
                  <a:cubicBezTo>
                    <a:pt x="178" y="890"/>
                    <a:pt x="176" y="889"/>
                    <a:pt x="175" y="888"/>
                  </a:cubicBezTo>
                  <a:cubicBezTo>
                    <a:pt x="174" y="888"/>
                    <a:pt x="173" y="887"/>
                    <a:pt x="173" y="887"/>
                  </a:cubicBezTo>
                  <a:cubicBezTo>
                    <a:pt x="174" y="884"/>
                    <a:pt x="174" y="884"/>
                    <a:pt x="174" y="884"/>
                  </a:cubicBezTo>
                  <a:cubicBezTo>
                    <a:pt x="170" y="882"/>
                    <a:pt x="170" y="882"/>
                    <a:pt x="170" y="882"/>
                  </a:cubicBezTo>
                  <a:cubicBezTo>
                    <a:pt x="165" y="878"/>
                    <a:pt x="165" y="878"/>
                    <a:pt x="165" y="878"/>
                  </a:cubicBezTo>
                  <a:cubicBezTo>
                    <a:pt x="167" y="875"/>
                    <a:pt x="167" y="875"/>
                    <a:pt x="167" y="875"/>
                  </a:cubicBezTo>
                  <a:cubicBezTo>
                    <a:pt x="163" y="872"/>
                    <a:pt x="163" y="872"/>
                    <a:pt x="163" y="872"/>
                  </a:cubicBezTo>
                  <a:cubicBezTo>
                    <a:pt x="159" y="875"/>
                    <a:pt x="159" y="875"/>
                    <a:pt x="159" y="875"/>
                  </a:cubicBezTo>
                  <a:cubicBezTo>
                    <a:pt x="159" y="871"/>
                    <a:pt x="159" y="871"/>
                    <a:pt x="159" y="871"/>
                  </a:cubicBezTo>
                  <a:cubicBezTo>
                    <a:pt x="157" y="863"/>
                    <a:pt x="157" y="863"/>
                    <a:pt x="157" y="863"/>
                  </a:cubicBezTo>
                  <a:cubicBezTo>
                    <a:pt x="159" y="860"/>
                    <a:pt x="159" y="860"/>
                    <a:pt x="159" y="860"/>
                  </a:cubicBezTo>
                  <a:cubicBezTo>
                    <a:pt x="158" y="850"/>
                    <a:pt x="158" y="850"/>
                    <a:pt x="158" y="850"/>
                  </a:cubicBezTo>
                  <a:cubicBezTo>
                    <a:pt x="158" y="850"/>
                    <a:pt x="156" y="849"/>
                    <a:pt x="155" y="849"/>
                  </a:cubicBezTo>
                  <a:cubicBezTo>
                    <a:pt x="154" y="849"/>
                    <a:pt x="151" y="847"/>
                    <a:pt x="151" y="847"/>
                  </a:cubicBezTo>
                  <a:cubicBezTo>
                    <a:pt x="147" y="846"/>
                    <a:pt x="147" y="846"/>
                    <a:pt x="147" y="846"/>
                  </a:cubicBezTo>
                  <a:cubicBezTo>
                    <a:pt x="147" y="843"/>
                    <a:pt x="147" y="843"/>
                    <a:pt x="147" y="843"/>
                  </a:cubicBezTo>
                  <a:cubicBezTo>
                    <a:pt x="144" y="840"/>
                    <a:pt x="144" y="840"/>
                    <a:pt x="144" y="840"/>
                  </a:cubicBezTo>
                  <a:cubicBezTo>
                    <a:pt x="141" y="841"/>
                    <a:pt x="141" y="841"/>
                    <a:pt x="141" y="841"/>
                  </a:cubicBezTo>
                  <a:cubicBezTo>
                    <a:pt x="141" y="841"/>
                    <a:pt x="140" y="841"/>
                    <a:pt x="140" y="840"/>
                  </a:cubicBezTo>
                  <a:cubicBezTo>
                    <a:pt x="140" y="839"/>
                    <a:pt x="138" y="835"/>
                    <a:pt x="138" y="835"/>
                  </a:cubicBezTo>
                  <a:cubicBezTo>
                    <a:pt x="141" y="832"/>
                    <a:pt x="141" y="832"/>
                    <a:pt x="141" y="832"/>
                  </a:cubicBezTo>
                  <a:cubicBezTo>
                    <a:pt x="141" y="832"/>
                    <a:pt x="141" y="828"/>
                    <a:pt x="141" y="827"/>
                  </a:cubicBezTo>
                  <a:cubicBezTo>
                    <a:pt x="141" y="825"/>
                    <a:pt x="146" y="825"/>
                    <a:pt x="146" y="825"/>
                  </a:cubicBezTo>
                  <a:cubicBezTo>
                    <a:pt x="148" y="824"/>
                    <a:pt x="148" y="824"/>
                    <a:pt x="148" y="824"/>
                  </a:cubicBezTo>
                  <a:cubicBezTo>
                    <a:pt x="149" y="820"/>
                    <a:pt x="149" y="820"/>
                    <a:pt x="149" y="820"/>
                  </a:cubicBezTo>
                  <a:cubicBezTo>
                    <a:pt x="149" y="820"/>
                    <a:pt x="146" y="820"/>
                    <a:pt x="144" y="818"/>
                  </a:cubicBezTo>
                  <a:cubicBezTo>
                    <a:pt x="143" y="816"/>
                    <a:pt x="144" y="818"/>
                    <a:pt x="144" y="817"/>
                  </a:cubicBezTo>
                  <a:cubicBezTo>
                    <a:pt x="144" y="816"/>
                    <a:pt x="143" y="817"/>
                    <a:pt x="143" y="817"/>
                  </a:cubicBezTo>
                  <a:cubicBezTo>
                    <a:pt x="143" y="817"/>
                    <a:pt x="142" y="816"/>
                    <a:pt x="142" y="815"/>
                  </a:cubicBezTo>
                  <a:cubicBezTo>
                    <a:pt x="142" y="814"/>
                    <a:pt x="142" y="812"/>
                    <a:pt x="141" y="811"/>
                  </a:cubicBezTo>
                  <a:cubicBezTo>
                    <a:pt x="140" y="810"/>
                    <a:pt x="138" y="809"/>
                    <a:pt x="138" y="809"/>
                  </a:cubicBezTo>
                  <a:cubicBezTo>
                    <a:pt x="137" y="808"/>
                    <a:pt x="137" y="809"/>
                    <a:pt x="135" y="807"/>
                  </a:cubicBezTo>
                  <a:cubicBezTo>
                    <a:pt x="134" y="805"/>
                    <a:pt x="134" y="804"/>
                    <a:pt x="134" y="804"/>
                  </a:cubicBezTo>
                  <a:cubicBezTo>
                    <a:pt x="131" y="802"/>
                    <a:pt x="133" y="797"/>
                    <a:pt x="131" y="795"/>
                  </a:cubicBezTo>
                  <a:cubicBezTo>
                    <a:pt x="127" y="791"/>
                    <a:pt x="127" y="784"/>
                    <a:pt x="125" y="782"/>
                  </a:cubicBezTo>
                  <a:cubicBezTo>
                    <a:pt x="122" y="777"/>
                    <a:pt x="124" y="776"/>
                    <a:pt x="125" y="773"/>
                  </a:cubicBezTo>
                  <a:cubicBezTo>
                    <a:pt x="126" y="767"/>
                    <a:pt x="129" y="762"/>
                    <a:pt x="130" y="752"/>
                  </a:cubicBezTo>
                  <a:cubicBezTo>
                    <a:pt x="130" y="745"/>
                    <a:pt x="130" y="745"/>
                    <a:pt x="130" y="745"/>
                  </a:cubicBezTo>
                  <a:cubicBezTo>
                    <a:pt x="135" y="741"/>
                    <a:pt x="135" y="741"/>
                    <a:pt x="135" y="741"/>
                  </a:cubicBezTo>
                  <a:cubicBezTo>
                    <a:pt x="135" y="739"/>
                    <a:pt x="135" y="739"/>
                    <a:pt x="135" y="739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5"/>
                    <a:pt x="130" y="735"/>
                    <a:pt x="130" y="735"/>
                  </a:cubicBezTo>
                  <a:cubicBezTo>
                    <a:pt x="127" y="724"/>
                    <a:pt x="127" y="724"/>
                    <a:pt x="127" y="724"/>
                  </a:cubicBezTo>
                  <a:cubicBezTo>
                    <a:pt x="128" y="719"/>
                    <a:pt x="128" y="719"/>
                    <a:pt x="128" y="719"/>
                  </a:cubicBezTo>
                  <a:cubicBezTo>
                    <a:pt x="131" y="722"/>
                    <a:pt x="131" y="722"/>
                    <a:pt x="131" y="722"/>
                  </a:cubicBezTo>
                  <a:cubicBezTo>
                    <a:pt x="134" y="723"/>
                    <a:pt x="134" y="723"/>
                    <a:pt x="134" y="723"/>
                  </a:cubicBezTo>
                  <a:cubicBezTo>
                    <a:pt x="137" y="720"/>
                    <a:pt x="137" y="720"/>
                    <a:pt x="137" y="720"/>
                  </a:cubicBezTo>
                  <a:cubicBezTo>
                    <a:pt x="136" y="715"/>
                    <a:pt x="136" y="715"/>
                    <a:pt x="136" y="715"/>
                  </a:cubicBezTo>
                  <a:cubicBezTo>
                    <a:pt x="136" y="715"/>
                    <a:pt x="137" y="712"/>
                    <a:pt x="138" y="712"/>
                  </a:cubicBezTo>
                  <a:cubicBezTo>
                    <a:pt x="139" y="713"/>
                    <a:pt x="145" y="713"/>
                    <a:pt x="145" y="713"/>
                  </a:cubicBezTo>
                  <a:cubicBezTo>
                    <a:pt x="148" y="710"/>
                    <a:pt x="148" y="710"/>
                    <a:pt x="148" y="710"/>
                  </a:cubicBezTo>
                  <a:cubicBezTo>
                    <a:pt x="148" y="704"/>
                    <a:pt x="148" y="704"/>
                    <a:pt x="148" y="704"/>
                  </a:cubicBezTo>
                  <a:cubicBezTo>
                    <a:pt x="151" y="700"/>
                    <a:pt x="151" y="700"/>
                    <a:pt x="151" y="700"/>
                  </a:cubicBezTo>
                  <a:cubicBezTo>
                    <a:pt x="157" y="699"/>
                    <a:pt x="157" y="699"/>
                    <a:pt x="157" y="699"/>
                  </a:cubicBezTo>
                  <a:cubicBezTo>
                    <a:pt x="157" y="699"/>
                    <a:pt x="168" y="699"/>
                    <a:pt x="169" y="700"/>
                  </a:cubicBezTo>
                  <a:cubicBezTo>
                    <a:pt x="170" y="700"/>
                    <a:pt x="175" y="700"/>
                    <a:pt x="176" y="700"/>
                  </a:cubicBezTo>
                  <a:cubicBezTo>
                    <a:pt x="177" y="700"/>
                    <a:pt x="183" y="700"/>
                    <a:pt x="183" y="700"/>
                  </a:cubicBezTo>
                  <a:cubicBezTo>
                    <a:pt x="185" y="696"/>
                    <a:pt x="185" y="696"/>
                    <a:pt x="185" y="696"/>
                  </a:cubicBezTo>
                  <a:cubicBezTo>
                    <a:pt x="177" y="694"/>
                    <a:pt x="177" y="694"/>
                    <a:pt x="177" y="694"/>
                  </a:cubicBezTo>
                  <a:cubicBezTo>
                    <a:pt x="171" y="693"/>
                    <a:pt x="171" y="693"/>
                    <a:pt x="171" y="693"/>
                  </a:cubicBezTo>
                  <a:cubicBezTo>
                    <a:pt x="168" y="688"/>
                    <a:pt x="168" y="688"/>
                    <a:pt x="168" y="688"/>
                  </a:cubicBezTo>
                  <a:cubicBezTo>
                    <a:pt x="162" y="688"/>
                    <a:pt x="162" y="688"/>
                    <a:pt x="162" y="688"/>
                  </a:cubicBezTo>
                  <a:cubicBezTo>
                    <a:pt x="154" y="690"/>
                    <a:pt x="154" y="690"/>
                    <a:pt x="154" y="690"/>
                  </a:cubicBezTo>
                  <a:cubicBezTo>
                    <a:pt x="149" y="691"/>
                    <a:pt x="149" y="691"/>
                    <a:pt x="149" y="691"/>
                  </a:cubicBezTo>
                  <a:cubicBezTo>
                    <a:pt x="142" y="690"/>
                    <a:pt x="142" y="690"/>
                    <a:pt x="142" y="690"/>
                  </a:cubicBezTo>
                  <a:cubicBezTo>
                    <a:pt x="140" y="687"/>
                    <a:pt x="140" y="687"/>
                    <a:pt x="140" y="687"/>
                  </a:cubicBezTo>
                  <a:cubicBezTo>
                    <a:pt x="140" y="687"/>
                    <a:pt x="135" y="686"/>
                    <a:pt x="134" y="686"/>
                  </a:cubicBezTo>
                  <a:cubicBezTo>
                    <a:pt x="133" y="686"/>
                    <a:pt x="132" y="686"/>
                    <a:pt x="131" y="685"/>
                  </a:cubicBezTo>
                  <a:cubicBezTo>
                    <a:pt x="129" y="685"/>
                    <a:pt x="126" y="678"/>
                    <a:pt x="126" y="678"/>
                  </a:cubicBezTo>
                  <a:cubicBezTo>
                    <a:pt x="126" y="674"/>
                    <a:pt x="126" y="674"/>
                    <a:pt x="126" y="674"/>
                  </a:cubicBezTo>
                  <a:cubicBezTo>
                    <a:pt x="129" y="678"/>
                    <a:pt x="129" y="678"/>
                    <a:pt x="129" y="678"/>
                  </a:cubicBezTo>
                  <a:cubicBezTo>
                    <a:pt x="129" y="678"/>
                    <a:pt x="131" y="679"/>
                    <a:pt x="131" y="678"/>
                  </a:cubicBezTo>
                  <a:cubicBezTo>
                    <a:pt x="131" y="677"/>
                    <a:pt x="130" y="671"/>
                    <a:pt x="130" y="671"/>
                  </a:cubicBezTo>
                  <a:cubicBezTo>
                    <a:pt x="130" y="671"/>
                    <a:pt x="131" y="665"/>
                    <a:pt x="128" y="666"/>
                  </a:cubicBezTo>
                  <a:cubicBezTo>
                    <a:pt x="125" y="667"/>
                    <a:pt x="122" y="669"/>
                    <a:pt x="122" y="671"/>
                  </a:cubicBezTo>
                  <a:cubicBezTo>
                    <a:pt x="122" y="672"/>
                    <a:pt x="120" y="675"/>
                    <a:pt x="120" y="677"/>
                  </a:cubicBezTo>
                  <a:cubicBezTo>
                    <a:pt x="119" y="678"/>
                    <a:pt x="118" y="679"/>
                    <a:pt x="117" y="680"/>
                  </a:cubicBezTo>
                  <a:cubicBezTo>
                    <a:pt x="116" y="681"/>
                    <a:pt x="111" y="682"/>
                    <a:pt x="111" y="682"/>
                  </a:cubicBezTo>
                  <a:cubicBezTo>
                    <a:pt x="107" y="682"/>
                    <a:pt x="107" y="682"/>
                    <a:pt x="107" y="682"/>
                  </a:cubicBezTo>
                  <a:cubicBezTo>
                    <a:pt x="110" y="678"/>
                    <a:pt x="110" y="678"/>
                    <a:pt x="110" y="678"/>
                  </a:cubicBezTo>
                  <a:cubicBezTo>
                    <a:pt x="112" y="673"/>
                    <a:pt x="112" y="673"/>
                    <a:pt x="112" y="673"/>
                  </a:cubicBezTo>
                  <a:cubicBezTo>
                    <a:pt x="112" y="673"/>
                    <a:pt x="117" y="664"/>
                    <a:pt x="117" y="662"/>
                  </a:cubicBezTo>
                  <a:cubicBezTo>
                    <a:pt x="118" y="659"/>
                    <a:pt x="119" y="657"/>
                    <a:pt x="120" y="654"/>
                  </a:cubicBezTo>
                  <a:cubicBezTo>
                    <a:pt x="121" y="652"/>
                    <a:pt x="124" y="651"/>
                    <a:pt x="124" y="651"/>
                  </a:cubicBezTo>
                  <a:cubicBezTo>
                    <a:pt x="127" y="641"/>
                    <a:pt x="127" y="641"/>
                    <a:pt x="127" y="641"/>
                  </a:cubicBezTo>
                  <a:cubicBezTo>
                    <a:pt x="140" y="615"/>
                    <a:pt x="140" y="615"/>
                    <a:pt x="140" y="615"/>
                  </a:cubicBezTo>
                  <a:cubicBezTo>
                    <a:pt x="140" y="615"/>
                    <a:pt x="142" y="607"/>
                    <a:pt x="143" y="606"/>
                  </a:cubicBezTo>
                  <a:cubicBezTo>
                    <a:pt x="143" y="604"/>
                    <a:pt x="146" y="598"/>
                    <a:pt x="146" y="596"/>
                  </a:cubicBezTo>
                  <a:cubicBezTo>
                    <a:pt x="146" y="594"/>
                    <a:pt x="149" y="587"/>
                    <a:pt x="149" y="587"/>
                  </a:cubicBezTo>
                  <a:cubicBezTo>
                    <a:pt x="149" y="587"/>
                    <a:pt x="152" y="576"/>
                    <a:pt x="152" y="574"/>
                  </a:cubicBezTo>
                  <a:cubicBezTo>
                    <a:pt x="152" y="572"/>
                    <a:pt x="154" y="571"/>
                    <a:pt x="156" y="570"/>
                  </a:cubicBezTo>
                  <a:cubicBezTo>
                    <a:pt x="157" y="569"/>
                    <a:pt x="160" y="560"/>
                    <a:pt x="160" y="558"/>
                  </a:cubicBezTo>
                  <a:cubicBezTo>
                    <a:pt x="161" y="556"/>
                    <a:pt x="163" y="538"/>
                    <a:pt x="163" y="538"/>
                  </a:cubicBezTo>
                  <a:cubicBezTo>
                    <a:pt x="161" y="526"/>
                    <a:pt x="161" y="526"/>
                    <a:pt x="161" y="526"/>
                  </a:cubicBezTo>
                  <a:cubicBezTo>
                    <a:pt x="155" y="521"/>
                    <a:pt x="155" y="521"/>
                    <a:pt x="155" y="521"/>
                  </a:cubicBezTo>
                  <a:cubicBezTo>
                    <a:pt x="149" y="518"/>
                    <a:pt x="149" y="518"/>
                    <a:pt x="149" y="518"/>
                  </a:cubicBezTo>
                  <a:cubicBezTo>
                    <a:pt x="149" y="518"/>
                    <a:pt x="142" y="514"/>
                    <a:pt x="141" y="513"/>
                  </a:cubicBezTo>
                  <a:cubicBezTo>
                    <a:pt x="140" y="512"/>
                    <a:pt x="136" y="510"/>
                    <a:pt x="135" y="510"/>
                  </a:cubicBezTo>
                  <a:cubicBezTo>
                    <a:pt x="133" y="509"/>
                    <a:pt x="128" y="508"/>
                    <a:pt x="127" y="508"/>
                  </a:cubicBezTo>
                  <a:cubicBezTo>
                    <a:pt x="126" y="508"/>
                    <a:pt x="122" y="505"/>
                    <a:pt x="119" y="503"/>
                  </a:cubicBezTo>
                  <a:cubicBezTo>
                    <a:pt x="116" y="501"/>
                    <a:pt x="112" y="496"/>
                    <a:pt x="112" y="496"/>
                  </a:cubicBezTo>
                  <a:cubicBezTo>
                    <a:pt x="117" y="488"/>
                    <a:pt x="117" y="488"/>
                    <a:pt x="117" y="488"/>
                  </a:cubicBezTo>
                  <a:cubicBezTo>
                    <a:pt x="117" y="488"/>
                    <a:pt x="118" y="482"/>
                    <a:pt x="118" y="480"/>
                  </a:cubicBezTo>
                  <a:cubicBezTo>
                    <a:pt x="118" y="479"/>
                    <a:pt x="118" y="476"/>
                    <a:pt x="118" y="476"/>
                  </a:cubicBezTo>
                  <a:cubicBezTo>
                    <a:pt x="116" y="472"/>
                    <a:pt x="116" y="472"/>
                    <a:pt x="116" y="472"/>
                  </a:cubicBezTo>
                  <a:cubicBezTo>
                    <a:pt x="113" y="467"/>
                    <a:pt x="113" y="467"/>
                    <a:pt x="113" y="467"/>
                  </a:cubicBezTo>
                  <a:cubicBezTo>
                    <a:pt x="113" y="467"/>
                    <a:pt x="109" y="466"/>
                    <a:pt x="107" y="466"/>
                  </a:cubicBezTo>
                  <a:cubicBezTo>
                    <a:pt x="106" y="467"/>
                    <a:pt x="106" y="464"/>
                    <a:pt x="105" y="462"/>
                  </a:cubicBezTo>
                  <a:cubicBezTo>
                    <a:pt x="105" y="460"/>
                    <a:pt x="103" y="460"/>
                    <a:pt x="101" y="459"/>
                  </a:cubicBezTo>
                  <a:cubicBezTo>
                    <a:pt x="98" y="457"/>
                    <a:pt x="97" y="454"/>
                    <a:pt x="97" y="454"/>
                  </a:cubicBezTo>
                  <a:cubicBezTo>
                    <a:pt x="100" y="448"/>
                    <a:pt x="100" y="448"/>
                    <a:pt x="100" y="448"/>
                  </a:cubicBezTo>
                  <a:cubicBezTo>
                    <a:pt x="100" y="448"/>
                    <a:pt x="99" y="445"/>
                    <a:pt x="98" y="444"/>
                  </a:cubicBezTo>
                  <a:cubicBezTo>
                    <a:pt x="98" y="443"/>
                    <a:pt x="94" y="443"/>
                    <a:pt x="94" y="443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2" y="434"/>
                    <a:pt x="82" y="434"/>
                    <a:pt x="82" y="434"/>
                  </a:cubicBezTo>
                  <a:cubicBezTo>
                    <a:pt x="82" y="434"/>
                    <a:pt x="83" y="427"/>
                    <a:pt x="84" y="426"/>
                  </a:cubicBezTo>
                  <a:cubicBezTo>
                    <a:pt x="85" y="424"/>
                    <a:pt x="84" y="423"/>
                    <a:pt x="84" y="423"/>
                  </a:cubicBezTo>
                  <a:cubicBezTo>
                    <a:pt x="79" y="421"/>
                    <a:pt x="79" y="421"/>
                    <a:pt x="79" y="421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78" y="411"/>
                    <a:pt x="78" y="411"/>
                    <a:pt x="78" y="411"/>
                  </a:cubicBezTo>
                  <a:cubicBezTo>
                    <a:pt x="79" y="407"/>
                    <a:pt x="79" y="407"/>
                    <a:pt x="79" y="407"/>
                  </a:cubicBezTo>
                  <a:cubicBezTo>
                    <a:pt x="76" y="403"/>
                    <a:pt x="76" y="403"/>
                    <a:pt x="76" y="403"/>
                  </a:cubicBezTo>
                  <a:cubicBezTo>
                    <a:pt x="76" y="400"/>
                    <a:pt x="76" y="400"/>
                    <a:pt x="76" y="400"/>
                  </a:cubicBezTo>
                  <a:cubicBezTo>
                    <a:pt x="79" y="395"/>
                    <a:pt x="79" y="395"/>
                    <a:pt x="79" y="395"/>
                  </a:cubicBezTo>
                  <a:cubicBezTo>
                    <a:pt x="80" y="390"/>
                    <a:pt x="80" y="390"/>
                    <a:pt x="80" y="390"/>
                  </a:cubicBezTo>
                  <a:cubicBezTo>
                    <a:pt x="76" y="383"/>
                    <a:pt x="76" y="383"/>
                    <a:pt x="76" y="383"/>
                  </a:cubicBezTo>
                  <a:cubicBezTo>
                    <a:pt x="76" y="383"/>
                    <a:pt x="73" y="378"/>
                    <a:pt x="73" y="377"/>
                  </a:cubicBezTo>
                  <a:cubicBezTo>
                    <a:pt x="73" y="376"/>
                    <a:pt x="65" y="371"/>
                    <a:pt x="65" y="371"/>
                  </a:cubicBezTo>
                  <a:cubicBezTo>
                    <a:pt x="62" y="364"/>
                    <a:pt x="62" y="364"/>
                    <a:pt x="62" y="364"/>
                  </a:cubicBezTo>
                  <a:cubicBezTo>
                    <a:pt x="54" y="355"/>
                    <a:pt x="54" y="355"/>
                    <a:pt x="54" y="355"/>
                  </a:cubicBezTo>
                  <a:cubicBezTo>
                    <a:pt x="48" y="348"/>
                    <a:pt x="48" y="348"/>
                    <a:pt x="48" y="348"/>
                  </a:cubicBezTo>
                  <a:cubicBezTo>
                    <a:pt x="44" y="344"/>
                    <a:pt x="44" y="344"/>
                    <a:pt x="44" y="344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41" y="337"/>
                    <a:pt x="43" y="329"/>
                    <a:pt x="43" y="328"/>
                  </a:cubicBezTo>
                  <a:cubicBezTo>
                    <a:pt x="43" y="326"/>
                    <a:pt x="46" y="319"/>
                    <a:pt x="46" y="314"/>
                  </a:cubicBezTo>
                  <a:cubicBezTo>
                    <a:pt x="45" y="310"/>
                    <a:pt x="48" y="305"/>
                    <a:pt x="48" y="305"/>
                  </a:cubicBezTo>
                  <a:cubicBezTo>
                    <a:pt x="49" y="296"/>
                    <a:pt x="49" y="296"/>
                    <a:pt x="49" y="296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40" y="289"/>
                    <a:pt x="40" y="289"/>
                    <a:pt x="40" y="289"/>
                  </a:cubicBezTo>
                  <a:cubicBezTo>
                    <a:pt x="36" y="284"/>
                    <a:pt x="36" y="284"/>
                    <a:pt x="36" y="284"/>
                  </a:cubicBezTo>
                  <a:cubicBezTo>
                    <a:pt x="36" y="284"/>
                    <a:pt x="34" y="278"/>
                    <a:pt x="27" y="276"/>
                  </a:cubicBezTo>
                  <a:cubicBezTo>
                    <a:pt x="20" y="275"/>
                    <a:pt x="19" y="276"/>
                    <a:pt x="19" y="276"/>
                  </a:cubicBezTo>
                  <a:cubicBezTo>
                    <a:pt x="12" y="272"/>
                    <a:pt x="12" y="272"/>
                    <a:pt x="12" y="272"/>
                  </a:cubicBezTo>
                  <a:cubicBezTo>
                    <a:pt x="7" y="264"/>
                    <a:pt x="7" y="264"/>
                    <a:pt x="7" y="264"/>
                  </a:cubicBezTo>
                  <a:cubicBezTo>
                    <a:pt x="3" y="258"/>
                    <a:pt x="3" y="258"/>
                    <a:pt x="3" y="258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7" y="248"/>
                    <a:pt x="7" y="248"/>
                    <a:pt x="7" y="248"/>
                  </a:cubicBezTo>
                  <a:cubicBezTo>
                    <a:pt x="7" y="244"/>
                    <a:pt x="7" y="244"/>
                    <a:pt x="7" y="244"/>
                  </a:cubicBezTo>
                  <a:cubicBezTo>
                    <a:pt x="7" y="239"/>
                    <a:pt x="7" y="239"/>
                    <a:pt x="7" y="239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6" y="230"/>
                    <a:pt x="7" y="229"/>
                    <a:pt x="8" y="229"/>
                  </a:cubicBezTo>
                  <a:cubicBezTo>
                    <a:pt x="8" y="229"/>
                    <a:pt x="8" y="228"/>
                    <a:pt x="8" y="228"/>
                  </a:cubicBezTo>
                  <a:cubicBezTo>
                    <a:pt x="9" y="228"/>
                    <a:pt x="10" y="228"/>
                    <a:pt x="12" y="228"/>
                  </a:cubicBezTo>
                  <a:cubicBezTo>
                    <a:pt x="12" y="228"/>
                    <a:pt x="14" y="219"/>
                    <a:pt x="13" y="216"/>
                  </a:cubicBezTo>
                  <a:cubicBezTo>
                    <a:pt x="12" y="212"/>
                    <a:pt x="17" y="208"/>
                    <a:pt x="17" y="208"/>
                  </a:cubicBezTo>
                  <a:cubicBezTo>
                    <a:pt x="24" y="201"/>
                    <a:pt x="24" y="201"/>
                    <a:pt x="24" y="201"/>
                  </a:cubicBezTo>
                  <a:cubicBezTo>
                    <a:pt x="23" y="193"/>
                    <a:pt x="23" y="193"/>
                    <a:pt x="23" y="193"/>
                  </a:cubicBezTo>
                  <a:cubicBezTo>
                    <a:pt x="31" y="194"/>
                    <a:pt x="31" y="194"/>
                    <a:pt x="31" y="194"/>
                  </a:cubicBezTo>
                  <a:cubicBezTo>
                    <a:pt x="31" y="194"/>
                    <a:pt x="37" y="191"/>
                    <a:pt x="35" y="187"/>
                  </a:cubicBezTo>
                  <a:cubicBezTo>
                    <a:pt x="34" y="185"/>
                    <a:pt x="33" y="182"/>
                    <a:pt x="32" y="180"/>
                  </a:cubicBezTo>
                  <a:cubicBezTo>
                    <a:pt x="33" y="179"/>
                    <a:pt x="33" y="179"/>
                    <a:pt x="33" y="178"/>
                  </a:cubicBezTo>
                  <a:cubicBezTo>
                    <a:pt x="33" y="178"/>
                    <a:pt x="35" y="175"/>
                    <a:pt x="35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41" y="176"/>
                    <a:pt x="41" y="176"/>
                    <a:pt x="41" y="176"/>
                  </a:cubicBezTo>
                  <a:cubicBezTo>
                    <a:pt x="41" y="176"/>
                    <a:pt x="43" y="177"/>
                    <a:pt x="44" y="177"/>
                  </a:cubicBezTo>
                  <a:cubicBezTo>
                    <a:pt x="46" y="177"/>
                    <a:pt x="49" y="175"/>
                    <a:pt x="49" y="175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47" y="167"/>
                    <a:pt x="47" y="167"/>
                    <a:pt x="47" y="167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49" y="161"/>
                    <a:pt x="49" y="161"/>
                    <a:pt x="49" y="161"/>
                  </a:cubicBezTo>
                  <a:cubicBezTo>
                    <a:pt x="49" y="161"/>
                    <a:pt x="50" y="158"/>
                    <a:pt x="52" y="159"/>
                  </a:cubicBezTo>
                  <a:cubicBezTo>
                    <a:pt x="53" y="159"/>
                    <a:pt x="54" y="161"/>
                    <a:pt x="55" y="161"/>
                  </a:cubicBezTo>
                  <a:cubicBezTo>
                    <a:pt x="56" y="161"/>
                    <a:pt x="59" y="162"/>
                    <a:pt x="59" y="162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7" y="163"/>
                    <a:pt x="67" y="163"/>
                    <a:pt x="67" y="163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4" y="166"/>
                    <a:pt x="74" y="166"/>
                    <a:pt x="74" y="166"/>
                  </a:cubicBezTo>
                  <a:cubicBezTo>
                    <a:pt x="74" y="166"/>
                    <a:pt x="75" y="168"/>
                    <a:pt x="74" y="169"/>
                  </a:cubicBezTo>
                  <a:cubicBezTo>
                    <a:pt x="74" y="170"/>
                    <a:pt x="73" y="173"/>
                    <a:pt x="73" y="173"/>
                  </a:cubicBezTo>
                  <a:cubicBezTo>
                    <a:pt x="72" y="173"/>
                    <a:pt x="71" y="173"/>
                    <a:pt x="70" y="174"/>
                  </a:cubicBezTo>
                  <a:cubicBezTo>
                    <a:pt x="69" y="174"/>
                    <a:pt x="64" y="174"/>
                    <a:pt x="64" y="174"/>
                  </a:cubicBezTo>
                  <a:cubicBezTo>
                    <a:pt x="60" y="174"/>
                    <a:pt x="60" y="174"/>
                    <a:pt x="60" y="174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56" y="176"/>
                    <a:pt x="56" y="176"/>
                    <a:pt x="56" y="176"/>
                  </a:cubicBezTo>
                  <a:cubicBezTo>
                    <a:pt x="56" y="176"/>
                    <a:pt x="59" y="177"/>
                    <a:pt x="60" y="178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63" y="179"/>
                    <a:pt x="65" y="181"/>
                    <a:pt x="65" y="181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64" y="184"/>
                    <a:pt x="67" y="180"/>
                    <a:pt x="67" y="180"/>
                  </a:cubicBezTo>
                  <a:cubicBezTo>
                    <a:pt x="68" y="180"/>
                    <a:pt x="73" y="180"/>
                    <a:pt x="73" y="180"/>
                  </a:cubicBezTo>
                  <a:cubicBezTo>
                    <a:pt x="73" y="180"/>
                    <a:pt x="77" y="178"/>
                    <a:pt x="78" y="178"/>
                  </a:cubicBezTo>
                  <a:cubicBezTo>
                    <a:pt x="78" y="178"/>
                    <a:pt x="77" y="181"/>
                    <a:pt x="77" y="181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5" y="177"/>
                    <a:pt x="85" y="177"/>
                    <a:pt x="85" y="177"/>
                  </a:cubicBezTo>
                  <a:cubicBezTo>
                    <a:pt x="87" y="177"/>
                    <a:pt x="87" y="177"/>
                    <a:pt x="87" y="177"/>
                  </a:cubicBezTo>
                  <a:cubicBezTo>
                    <a:pt x="87" y="177"/>
                    <a:pt x="88" y="180"/>
                    <a:pt x="88" y="181"/>
                  </a:cubicBezTo>
                  <a:cubicBezTo>
                    <a:pt x="87" y="182"/>
                    <a:pt x="87" y="182"/>
                    <a:pt x="87" y="184"/>
                  </a:cubicBezTo>
                  <a:cubicBezTo>
                    <a:pt x="87" y="185"/>
                    <a:pt x="86" y="186"/>
                    <a:pt x="87" y="187"/>
                  </a:cubicBezTo>
                  <a:cubicBezTo>
                    <a:pt x="87" y="187"/>
                    <a:pt x="87" y="188"/>
                    <a:pt x="88" y="188"/>
                  </a:cubicBezTo>
                  <a:cubicBezTo>
                    <a:pt x="89" y="189"/>
                    <a:pt x="90" y="188"/>
                    <a:pt x="90" y="188"/>
                  </a:cubicBezTo>
                  <a:cubicBezTo>
                    <a:pt x="92" y="183"/>
                    <a:pt x="92" y="183"/>
                    <a:pt x="92" y="183"/>
                  </a:cubicBezTo>
                  <a:cubicBezTo>
                    <a:pt x="92" y="183"/>
                    <a:pt x="94" y="181"/>
                    <a:pt x="94" y="181"/>
                  </a:cubicBezTo>
                  <a:cubicBezTo>
                    <a:pt x="95" y="181"/>
                    <a:pt x="98" y="179"/>
                    <a:pt x="98" y="179"/>
                  </a:cubicBezTo>
                  <a:cubicBezTo>
                    <a:pt x="103" y="179"/>
                    <a:pt x="103" y="179"/>
                    <a:pt x="103" y="179"/>
                  </a:cubicBezTo>
                  <a:cubicBezTo>
                    <a:pt x="103" y="179"/>
                    <a:pt x="108" y="178"/>
                    <a:pt x="109" y="178"/>
                  </a:cubicBezTo>
                  <a:cubicBezTo>
                    <a:pt x="109" y="179"/>
                    <a:pt x="111" y="179"/>
                    <a:pt x="112" y="179"/>
                  </a:cubicBezTo>
                  <a:cubicBezTo>
                    <a:pt x="114" y="179"/>
                    <a:pt x="115" y="179"/>
                    <a:pt x="117" y="179"/>
                  </a:cubicBezTo>
                  <a:cubicBezTo>
                    <a:pt x="118" y="179"/>
                    <a:pt x="119" y="179"/>
                    <a:pt x="119" y="179"/>
                  </a:cubicBezTo>
                  <a:cubicBezTo>
                    <a:pt x="119" y="179"/>
                    <a:pt x="121" y="177"/>
                    <a:pt x="121" y="177"/>
                  </a:cubicBezTo>
                  <a:cubicBezTo>
                    <a:pt x="121" y="176"/>
                    <a:pt x="121" y="175"/>
                    <a:pt x="121" y="175"/>
                  </a:cubicBezTo>
                  <a:cubicBezTo>
                    <a:pt x="122" y="174"/>
                    <a:pt x="123" y="172"/>
                    <a:pt x="124" y="172"/>
                  </a:cubicBezTo>
                  <a:cubicBezTo>
                    <a:pt x="125" y="172"/>
                    <a:pt x="140" y="174"/>
                    <a:pt x="140" y="174"/>
                  </a:cubicBezTo>
                  <a:cubicBezTo>
                    <a:pt x="153" y="178"/>
                    <a:pt x="153" y="178"/>
                    <a:pt x="153" y="178"/>
                  </a:cubicBezTo>
                  <a:cubicBezTo>
                    <a:pt x="162" y="180"/>
                    <a:pt x="162" y="180"/>
                    <a:pt x="162" y="180"/>
                  </a:cubicBezTo>
                  <a:cubicBezTo>
                    <a:pt x="162" y="180"/>
                    <a:pt x="169" y="184"/>
                    <a:pt x="170" y="184"/>
                  </a:cubicBezTo>
                  <a:cubicBezTo>
                    <a:pt x="171" y="185"/>
                    <a:pt x="184" y="187"/>
                    <a:pt x="184" y="187"/>
                  </a:cubicBezTo>
                  <a:cubicBezTo>
                    <a:pt x="190" y="191"/>
                    <a:pt x="190" y="191"/>
                    <a:pt x="190" y="191"/>
                  </a:cubicBezTo>
                  <a:cubicBezTo>
                    <a:pt x="190" y="191"/>
                    <a:pt x="196" y="193"/>
                    <a:pt x="196" y="194"/>
                  </a:cubicBezTo>
                  <a:cubicBezTo>
                    <a:pt x="196" y="195"/>
                    <a:pt x="200" y="197"/>
                    <a:pt x="200" y="197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204" y="195"/>
                    <a:pt x="209" y="196"/>
                    <a:pt x="209" y="196"/>
                  </a:cubicBezTo>
                  <a:cubicBezTo>
                    <a:pt x="210" y="197"/>
                    <a:pt x="220" y="200"/>
                    <a:pt x="220" y="200"/>
                  </a:cubicBezTo>
                  <a:cubicBezTo>
                    <a:pt x="220" y="200"/>
                    <a:pt x="227" y="202"/>
                    <a:pt x="228" y="202"/>
                  </a:cubicBezTo>
                  <a:cubicBezTo>
                    <a:pt x="229" y="202"/>
                    <a:pt x="233" y="201"/>
                    <a:pt x="233" y="201"/>
                  </a:cubicBezTo>
                  <a:cubicBezTo>
                    <a:pt x="233" y="198"/>
                    <a:pt x="233" y="198"/>
                    <a:pt x="233" y="198"/>
                  </a:cubicBezTo>
                  <a:cubicBezTo>
                    <a:pt x="233" y="198"/>
                    <a:pt x="232" y="196"/>
                    <a:pt x="234" y="197"/>
                  </a:cubicBezTo>
                  <a:cubicBezTo>
                    <a:pt x="236" y="197"/>
                    <a:pt x="237" y="197"/>
                    <a:pt x="238" y="198"/>
                  </a:cubicBezTo>
                  <a:cubicBezTo>
                    <a:pt x="238" y="199"/>
                    <a:pt x="240" y="199"/>
                    <a:pt x="241" y="200"/>
                  </a:cubicBezTo>
                  <a:cubicBezTo>
                    <a:pt x="242" y="202"/>
                    <a:pt x="246" y="203"/>
                    <a:pt x="246" y="203"/>
                  </a:cubicBezTo>
                  <a:cubicBezTo>
                    <a:pt x="251" y="205"/>
                    <a:pt x="251" y="205"/>
                    <a:pt x="251" y="205"/>
                  </a:cubicBezTo>
                  <a:cubicBezTo>
                    <a:pt x="252" y="208"/>
                    <a:pt x="252" y="208"/>
                    <a:pt x="252" y="208"/>
                  </a:cubicBezTo>
                  <a:cubicBezTo>
                    <a:pt x="253" y="209"/>
                    <a:pt x="253" y="209"/>
                    <a:pt x="253" y="209"/>
                  </a:cubicBezTo>
                  <a:cubicBezTo>
                    <a:pt x="254" y="207"/>
                    <a:pt x="254" y="207"/>
                    <a:pt x="254" y="207"/>
                  </a:cubicBezTo>
                  <a:cubicBezTo>
                    <a:pt x="255" y="206"/>
                    <a:pt x="256" y="206"/>
                    <a:pt x="256" y="206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8" y="207"/>
                    <a:pt x="260" y="207"/>
                    <a:pt x="260" y="207"/>
                  </a:cubicBezTo>
                  <a:cubicBezTo>
                    <a:pt x="261" y="207"/>
                    <a:pt x="264" y="206"/>
                    <a:pt x="264" y="206"/>
                  </a:cubicBezTo>
                  <a:cubicBezTo>
                    <a:pt x="264" y="207"/>
                    <a:pt x="266" y="209"/>
                    <a:pt x="267" y="209"/>
                  </a:cubicBezTo>
                  <a:cubicBezTo>
                    <a:pt x="267" y="210"/>
                    <a:pt x="269" y="213"/>
                    <a:pt x="269" y="213"/>
                  </a:cubicBezTo>
                  <a:cubicBezTo>
                    <a:pt x="269" y="213"/>
                    <a:pt x="269" y="214"/>
                    <a:pt x="269" y="216"/>
                  </a:cubicBezTo>
                  <a:cubicBezTo>
                    <a:pt x="269" y="217"/>
                    <a:pt x="270" y="218"/>
                    <a:pt x="270" y="218"/>
                  </a:cubicBezTo>
                  <a:cubicBezTo>
                    <a:pt x="272" y="220"/>
                    <a:pt x="272" y="220"/>
                    <a:pt x="272" y="220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9" y="230"/>
                    <a:pt x="279" y="230"/>
                    <a:pt x="279" y="230"/>
                  </a:cubicBezTo>
                  <a:cubicBezTo>
                    <a:pt x="281" y="228"/>
                    <a:pt x="281" y="228"/>
                    <a:pt x="281" y="228"/>
                  </a:cubicBezTo>
                  <a:cubicBezTo>
                    <a:pt x="284" y="228"/>
                    <a:pt x="284" y="228"/>
                    <a:pt x="284" y="228"/>
                  </a:cubicBezTo>
                  <a:cubicBezTo>
                    <a:pt x="287" y="235"/>
                    <a:pt x="287" y="235"/>
                    <a:pt x="287" y="235"/>
                  </a:cubicBezTo>
                  <a:cubicBezTo>
                    <a:pt x="290" y="244"/>
                    <a:pt x="290" y="244"/>
                    <a:pt x="290" y="244"/>
                  </a:cubicBezTo>
                  <a:cubicBezTo>
                    <a:pt x="288" y="256"/>
                    <a:pt x="288" y="256"/>
                    <a:pt x="288" y="256"/>
                  </a:cubicBezTo>
                  <a:cubicBezTo>
                    <a:pt x="288" y="264"/>
                    <a:pt x="288" y="264"/>
                    <a:pt x="288" y="264"/>
                  </a:cubicBezTo>
                  <a:cubicBezTo>
                    <a:pt x="288" y="264"/>
                    <a:pt x="286" y="270"/>
                    <a:pt x="286" y="271"/>
                  </a:cubicBezTo>
                  <a:cubicBezTo>
                    <a:pt x="286" y="273"/>
                    <a:pt x="281" y="280"/>
                    <a:pt x="281" y="280"/>
                  </a:cubicBezTo>
                  <a:cubicBezTo>
                    <a:pt x="281" y="280"/>
                    <a:pt x="278" y="286"/>
                    <a:pt x="277" y="287"/>
                  </a:cubicBezTo>
                  <a:cubicBezTo>
                    <a:pt x="276" y="289"/>
                    <a:pt x="272" y="297"/>
                    <a:pt x="272" y="297"/>
                  </a:cubicBezTo>
                  <a:cubicBezTo>
                    <a:pt x="260" y="309"/>
                    <a:pt x="260" y="309"/>
                    <a:pt x="260" y="309"/>
                  </a:cubicBezTo>
                  <a:cubicBezTo>
                    <a:pt x="260" y="309"/>
                    <a:pt x="254" y="312"/>
                    <a:pt x="252" y="313"/>
                  </a:cubicBezTo>
                  <a:cubicBezTo>
                    <a:pt x="251" y="315"/>
                    <a:pt x="241" y="316"/>
                    <a:pt x="241" y="316"/>
                  </a:cubicBezTo>
                  <a:cubicBezTo>
                    <a:pt x="233" y="316"/>
                    <a:pt x="233" y="316"/>
                    <a:pt x="233" y="316"/>
                  </a:cubicBezTo>
                  <a:cubicBezTo>
                    <a:pt x="221" y="313"/>
                    <a:pt x="221" y="313"/>
                    <a:pt x="221" y="313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05" y="318"/>
                    <a:pt x="205" y="318"/>
                    <a:pt x="205" y="318"/>
                  </a:cubicBezTo>
                  <a:cubicBezTo>
                    <a:pt x="197" y="318"/>
                    <a:pt x="197" y="318"/>
                    <a:pt x="197" y="318"/>
                  </a:cubicBezTo>
                  <a:cubicBezTo>
                    <a:pt x="187" y="320"/>
                    <a:pt x="187" y="320"/>
                    <a:pt x="187" y="320"/>
                  </a:cubicBezTo>
                  <a:cubicBezTo>
                    <a:pt x="187" y="320"/>
                    <a:pt x="185" y="320"/>
                    <a:pt x="183" y="320"/>
                  </a:cubicBezTo>
                  <a:cubicBezTo>
                    <a:pt x="182" y="320"/>
                    <a:pt x="176" y="318"/>
                    <a:pt x="176" y="318"/>
                  </a:cubicBezTo>
                  <a:cubicBezTo>
                    <a:pt x="169" y="316"/>
                    <a:pt x="169" y="316"/>
                    <a:pt x="169" y="316"/>
                  </a:cubicBezTo>
                  <a:cubicBezTo>
                    <a:pt x="164" y="316"/>
                    <a:pt x="164" y="316"/>
                    <a:pt x="164" y="316"/>
                  </a:cubicBezTo>
                  <a:cubicBezTo>
                    <a:pt x="163" y="320"/>
                    <a:pt x="163" y="320"/>
                    <a:pt x="163" y="320"/>
                  </a:cubicBezTo>
                  <a:cubicBezTo>
                    <a:pt x="163" y="320"/>
                    <a:pt x="163" y="320"/>
                    <a:pt x="161" y="320"/>
                  </a:cubicBezTo>
                  <a:cubicBezTo>
                    <a:pt x="159" y="320"/>
                    <a:pt x="157" y="320"/>
                    <a:pt x="157" y="320"/>
                  </a:cubicBezTo>
                  <a:cubicBezTo>
                    <a:pt x="157" y="316"/>
                    <a:pt x="157" y="316"/>
                    <a:pt x="157" y="316"/>
                  </a:cubicBezTo>
                  <a:cubicBezTo>
                    <a:pt x="150" y="316"/>
                    <a:pt x="150" y="316"/>
                    <a:pt x="150" y="316"/>
                  </a:cubicBezTo>
                  <a:cubicBezTo>
                    <a:pt x="150" y="316"/>
                    <a:pt x="147" y="317"/>
                    <a:pt x="145" y="317"/>
                  </a:cubicBezTo>
                  <a:cubicBezTo>
                    <a:pt x="142" y="317"/>
                    <a:pt x="139" y="314"/>
                    <a:pt x="138" y="314"/>
                  </a:cubicBezTo>
                  <a:cubicBezTo>
                    <a:pt x="137" y="314"/>
                    <a:pt x="137" y="315"/>
                    <a:pt x="137" y="315"/>
                  </a:cubicBezTo>
                  <a:cubicBezTo>
                    <a:pt x="137" y="318"/>
                    <a:pt x="137" y="318"/>
                    <a:pt x="137" y="318"/>
                  </a:cubicBezTo>
                  <a:cubicBezTo>
                    <a:pt x="132" y="318"/>
                    <a:pt x="132" y="318"/>
                    <a:pt x="132" y="318"/>
                  </a:cubicBezTo>
                  <a:cubicBezTo>
                    <a:pt x="126" y="316"/>
                    <a:pt x="126" y="316"/>
                    <a:pt x="126" y="316"/>
                  </a:cubicBezTo>
                  <a:cubicBezTo>
                    <a:pt x="121" y="312"/>
                    <a:pt x="121" y="312"/>
                    <a:pt x="121" y="312"/>
                  </a:cubicBezTo>
                  <a:cubicBezTo>
                    <a:pt x="117" y="308"/>
                    <a:pt x="117" y="308"/>
                    <a:pt x="117" y="308"/>
                  </a:cubicBezTo>
                  <a:cubicBezTo>
                    <a:pt x="117" y="306"/>
                    <a:pt x="117" y="306"/>
                    <a:pt x="117" y="306"/>
                  </a:cubicBezTo>
                  <a:cubicBezTo>
                    <a:pt x="112" y="306"/>
                    <a:pt x="112" y="306"/>
                    <a:pt x="112" y="306"/>
                  </a:cubicBezTo>
                  <a:cubicBezTo>
                    <a:pt x="105" y="306"/>
                    <a:pt x="105" y="306"/>
                    <a:pt x="105" y="306"/>
                  </a:cubicBezTo>
                  <a:cubicBezTo>
                    <a:pt x="101" y="308"/>
                    <a:pt x="101" y="308"/>
                    <a:pt x="101" y="308"/>
                  </a:cubicBezTo>
                  <a:cubicBezTo>
                    <a:pt x="106" y="309"/>
                    <a:pt x="106" y="309"/>
                    <a:pt x="106" y="309"/>
                  </a:cubicBezTo>
                  <a:cubicBezTo>
                    <a:pt x="109" y="310"/>
                    <a:pt x="109" y="310"/>
                    <a:pt x="109" y="310"/>
                  </a:cubicBezTo>
                  <a:cubicBezTo>
                    <a:pt x="109" y="310"/>
                    <a:pt x="113" y="309"/>
                    <a:pt x="113" y="312"/>
                  </a:cubicBezTo>
                  <a:cubicBezTo>
                    <a:pt x="113" y="314"/>
                    <a:pt x="111" y="314"/>
                    <a:pt x="113" y="316"/>
                  </a:cubicBezTo>
                  <a:cubicBezTo>
                    <a:pt x="114" y="318"/>
                    <a:pt x="118" y="320"/>
                    <a:pt x="118" y="320"/>
                  </a:cubicBezTo>
                  <a:cubicBezTo>
                    <a:pt x="118" y="320"/>
                    <a:pt x="120" y="320"/>
                    <a:pt x="121" y="320"/>
                  </a:cubicBezTo>
                  <a:cubicBezTo>
                    <a:pt x="122" y="320"/>
                    <a:pt x="123" y="320"/>
                    <a:pt x="123" y="320"/>
                  </a:cubicBezTo>
                  <a:cubicBezTo>
                    <a:pt x="125" y="323"/>
                    <a:pt x="125" y="323"/>
                    <a:pt x="125" y="323"/>
                  </a:cubicBezTo>
                  <a:cubicBezTo>
                    <a:pt x="125" y="323"/>
                    <a:pt x="124" y="324"/>
                    <a:pt x="126" y="324"/>
                  </a:cubicBezTo>
                  <a:cubicBezTo>
                    <a:pt x="127" y="324"/>
                    <a:pt x="132" y="324"/>
                    <a:pt x="132" y="324"/>
                  </a:cubicBezTo>
                  <a:cubicBezTo>
                    <a:pt x="137" y="326"/>
                    <a:pt x="137" y="326"/>
                    <a:pt x="137" y="326"/>
                  </a:cubicBezTo>
                  <a:cubicBezTo>
                    <a:pt x="137" y="329"/>
                    <a:pt x="137" y="329"/>
                    <a:pt x="137" y="329"/>
                  </a:cubicBezTo>
                  <a:cubicBezTo>
                    <a:pt x="137" y="329"/>
                    <a:pt x="136" y="331"/>
                    <a:pt x="138" y="331"/>
                  </a:cubicBezTo>
                  <a:cubicBezTo>
                    <a:pt x="139" y="332"/>
                    <a:pt x="143" y="331"/>
                    <a:pt x="143" y="331"/>
                  </a:cubicBezTo>
                  <a:cubicBezTo>
                    <a:pt x="143" y="331"/>
                    <a:pt x="142" y="330"/>
                    <a:pt x="144" y="331"/>
                  </a:cubicBezTo>
                  <a:cubicBezTo>
                    <a:pt x="145" y="332"/>
                    <a:pt x="146" y="333"/>
                    <a:pt x="146" y="333"/>
                  </a:cubicBezTo>
                  <a:cubicBezTo>
                    <a:pt x="146" y="333"/>
                    <a:pt x="147" y="335"/>
                    <a:pt x="147" y="336"/>
                  </a:cubicBezTo>
                  <a:cubicBezTo>
                    <a:pt x="147" y="337"/>
                    <a:pt x="148" y="339"/>
                    <a:pt x="148" y="339"/>
                  </a:cubicBezTo>
                  <a:cubicBezTo>
                    <a:pt x="148" y="339"/>
                    <a:pt x="145" y="340"/>
                    <a:pt x="150" y="340"/>
                  </a:cubicBezTo>
                  <a:cubicBezTo>
                    <a:pt x="155" y="340"/>
                    <a:pt x="155" y="340"/>
                    <a:pt x="155" y="340"/>
                  </a:cubicBezTo>
                  <a:cubicBezTo>
                    <a:pt x="159" y="340"/>
                    <a:pt x="159" y="340"/>
                    <a:pt x="159" y="340"/>
                  </a:cubicBezTo>
                  <a:cubicBezTo>
                    <a:pt x="163" y="341"/>
                    <a:pt x="163" y="341"/>
                    <a:pt x="163" y="341"/>
                  </a:cubicBezTo>
                  <a:cubicBezTo>
                    <a:pt x="170" y="344"/>
                    <a:pt x="170" y="344"/>
                    <a:pt x="170" y="344"/>
                  </a:cubicBezTo>
                  <a:cubicBezTo>
                    <a:pt x="177" y="348"/>
                    <a:pt x="177" y="348"/>
                    <a:pt x="177" y="348"/>
                  </a:cubicBezTo>
                  <a:cubicBezTo>
                    <a:pt x="177" y="348"/>
                    <a:pt x="176" y="351"/>
                    <a:pt x="178" y="351"/>
                  </a:cubicBezTo>
                  <a:cubicBezTo>
                    <a:pt x="179" y="351"/>
                    <a:pt x="183" y="351"/>
                    <a:pt x="183" y="351"/>
                  </a:cubicBezTo>
                  <a:cubicBezTo>
                    <a:pt x="186" y="359"/>
                    <a:pt x="186" y="359"/>
                    <a:pt x="186" y="359"/>
                  </a:cubicBezTo>
                  <a:cubicBezTo>
                    <a:pt x="181" y="359"/>
                    <a:pt x="181" y="359"/>
                    <a:pt x="181" y="359"/>
                  </a:cubicBezTo>
                  <a:cubicBezTo>
                    <a:pt x="184" y="367"/>
                    <a:pt x="184" y="367"/>
                    <a:pt x="184" y="367"/>
                  </a:cubicBezTo>
                  <a:cubicBezTo>
                    <a:pt x="186" y="371"/>
                    <a:pt x="186" y="371"/>
                    <a:pt x="186" y="371"/>
                  </a:cubicBezTo>
                  <a:cubicBezTo>
                    <a:pt x="185" y="376"/>
                    <a:pt x="185" y="376"/>
                    <a:pt x="185" y="376"/>
                  </a:cubicBezTo>
                  <a:cubicBezTo>
                    <a:pt x="182" y="379"/>
                    <a:pt x="182" y="379"/>
                    <a:pt x="182" y="379"/>
                  </a:cubicBezTo>
                  <a:cubicBezTo>
                    <a:pt x="182" y="379"/>
                    <a:pt x="182" y="381"/>
                    <a:pt x="182" y="381"/>
                  </a:cubicBezTo>
                  <a:cubicBezTo>
                    <a:pt x="182" y="382"/>
                    <a:pt x="184" y="382"/>
                    <a:pt x="184" y="382"/>
                  </a:cubicBezTo>
                  <a:cubicBezTo>
                    <a:pt x="184" y="382"/>
                    <a:pt x="186" y="384"/>
                    <a:pt x="186" y="385"/>
                  </a:cubicBezTo>
                  <a:cubicBezTo>
                    <a:pt x="186" y="386"/>
                    <a:pt x="189" y="387"/>
                    <a:pt x="189" y="388"/>
                  </a:cubicBezTo>
                  <a:cubicBezTo>
                    <a:pt x="190" y="389"/>
                    <a:pt x="193" y="392"/>
                    <a:pt x="193" y="392"/>
                  </a:cubicBezTo>
                  <a:cubicBezTo>
                    <a:pt x="194" y="394"/>
                    <a:pt x="194" y="394"/>
                    <a:pt x="194" y="394"/>
                  </a:cubicBezTo>
                  <a:cubicBezTo>
                    <a:pt x="198" y="396"/>
                    <a:pt x="198" y="396"/>
                    <a:pt x="198" y="396"/>
                  </a:cubicBezTo>
                  <a:cubicBezTo>
                    <a:pt x="198" y="396"/>
                    <a:pt x="198" y="396"/>
                    <a:pt x="198" y="397"/>
                  </a:cubicBezTo>
                  <a:cubicBezTo>
                    <a:pt x="198" y="399"/>
                    <a:pt x="200" y="401"/>
                    <a:pt x="200" y="401"/>
                  </a:cubicBezTo>
                  <a:cubicBezTo>
                    <a:pt x="204" y="404"/>
                    <a:pt x="204" y="404"/>
                    <a:pt x="204" y="404"/>
                  </a:cubicBezTo>
                  <a:cubicBezTo>
                    <a:pt x="204" y="404"/>
                    <a:pt x="204" y="403"/>
                    <a:pt x="204" y="405"/>
                  </a:cubicBezTo>
                  <a:cubicBezTo>
                    <a:pt x="204" y="407"/>
                    <a:pt x="204" y="410"/>
                    <a:pt x="204" y="410"/>
                  </a:cubicBezTo>
                  <a:cubicBezTo>
                    <a:pt x="208" y="410"/>
                    <a:pt x="208" y="410"/>
                    <a:pt x="208" y="410"/>
                  </a:cubicBezTo>
                  <a:cubicBezTo>
                    <a:pt x="207" y="414"/>
                    <a:pt x="207" y="414"/>
                    <a:pt x="207" y="414"/>
                  </a:cubicBezTo>
                  <a:cubicBezTo>
                    <a:pt x="207" y="414"/>
                    <a:pt x="205" y="414"/>
                    <a:pt x="207" y="417"/>
                  </a:cubicBezTo>
                  <a:cubicBezTo>
                    <a:pt x="209" y="419"/>
                    <a:pt x="209" y="421"/>
                    <a:pt x="209" y="421"/>
                  </a:cubicBezTo>
                  <a:cubicBezTo>
                    <a:pt x="216" y="426"/>
                    <a:pt x="216" y="426"/>
                    <a:pt x="216" y="426"/>
                  </a:cubicBezTo>
                  <a:cubicBezTo>
                    <a:pt x="220" y="426"/>
                    <a:pt x="220" y="426"/>
                    <a:pt x="220" y="426"/>
                  </a:cubicBezTo>
                  <a:cubicBezTo>
                    <a:pt x="224" y="425"/>
                    <a:pt x="224" y="425"/>
                    <a:pt x="224" y="425"/>
                  </a:cubicBezTo>
                  <a:cubicBezTo>
                    <a:pt x="226" y="421"/>
                    <a:pt x="226" y="421"/>
                    <a:pt x="226" y="421"/>
                  </a:cubicBezTo>
                  <a:cubicBezTo>
                    <a:pt x="226" y="421"/>
                    <a:pt x="229" y="421"/>
                    <a:pt x="232" y="422"/>
                  </a:cubicBezTo>
                  <a:cubicBezTo>
                    <a:pt x="234" y="423"/>
                    <a:pt x="238" y="422"/>
                    <a:pt x="238" y="422"/>
                  </a:cubicBezTo>
                  <a:cubicBezTo>
                    <a:pt x="238" y="422"/>
                    <a:pt x="238" y="422"/>
                    <a:pt x="238" y="424"/>
                  </a:cubicBezTo>
                  <a:cubicBezTo>
                    <a:pt x="239" y="426"/>
                    <a:pt x="241" y="425"/>
                    <a:pt x="241" y="425"/>
                  </a:cubicBezTo>
                  <a:cubicBezTo>
                    <a:pt x="241" y="425"/>
                    <a:pt x="244" y="425"/>
                    <a:pt x="244" y="426"/>
                  </a:cubicBezTo>
                  <a:cubicBezTo>
                    <a:pt x="244" y="427"/>
                    <a:pt x="246" y="428"/>
                    <a:pt x="247" y="430"/>
                  </a:cubicBezTo>
                  <a:cubicBezTo>
                    <a:pt x="248" y="432"/>
                    <a:pt x="248" y="431"/>
                    <a:pt x="249" y="432"/>
                  </a:cubicBezTo>
                  <a:cubicBezTo>
                    <a:pt x="249" y="433"/>
                    <a:pt x="245" y="434"/>
                    <a:pt x="250" y="434"/>
                  </a:cubicBezTo>
                  <a:cubicBezTo>
                    <a:pt x="254" y="435"/>
                    <a:pt x="264" y="436"/>
                    <a:pt x="264" y="436"/>
                  </a:cubicBezTo>
                  <a:cubicBezTo>
                    <a:pt x="264" y="436"/>
                    <a:pt x="270" y="434"/>
                    <a:pt x="273" y="434"/>
                  </a:cubicBezTo>
                  <a:cubicBezTo>
                    <a:pt x="276" y="434"/>
                    <a:pt x="276" y="435"/>
                    <a:pt x="276" y="435"/>
                  </a:cubicBezTo>
                  <a:cubicBezTo>
                    <a:pt x="279" y="435"/>
                    <a:pt x="279" y="435"/>
                    <a:pt x="279" y="435"/>
                  </a:cubicBezTo>
                  <a:cubicBezTo>
                    <a:pt x="279" y="435"/>
                    <a:pt x="281" y="434"/>
                    <a:pt x="281" y="433"/>
                  </a:cubicBezTo>
                  <a:cubicBezTo>
                    <a:pt x="281" y="432"/>
                    <a:pt x="282" y="429"/>
                    <a:pt x="282" y="429"/>
                  </a:cubicBezTo>
                  <a:cubicBezTo>
                    <a:pt x="282" y="429"/>
                    <a:pt x="281" y="427"/>
                    <a:pt x="283" y="427"/>
                  </a:cubicBezTo>
                  <a:cubicBezTo>
                    <a:pt x="285" y="427"/>
                    <a:pt x="286" y="426"/>
                    <a:pt x="286" y="426"/>
                  </a:cubicBezTo>
                  <a:cubicBezTo>
                    <a:pt x="289" y="424"/>
                    <a:pt x="289" y="424"/>
                    <a:pt x="289" y="424"/>
                  </a:cubicBezTo>
                  <a:cubicBezTo>
                    <a:pt x="288" y="416"/>
                    <a:pt x="288" y="416"/>
                    <a:pt x="288" y="416"/>
                  </a:cubicBezTo>
                  <a:cubicBezTo>
                    <a:pt x="288" y="416"/>
                    <a:pt x="288" y="413"/>
                    <a:pt x="287" y="412"/>
                  </a:cubicBezTo>
                  <a:cubicBezTo>
                    <a:pt x="285" y="411"/>
                    <a:pt x="282" y="408"/>
                    <a:pt x="282" y="408"/>
                  </a:cubicBezTo>
                  <a:cubicBezTo>
                    <a:pt x="281" y="405"/>
                    <a:pt x="281" y="405"/>
                    <a:pt x="281" y="405"/>
                  </a:cubicBezTo>
                  <a:cubicBezTo>
                    <a:pt x="277" y="402"/>
                    <a:pt x="277" y="402"/>
                    <a:pt x="277" y="402"/>
                  </a:cubicBezTo>
                  <a:cubicBezTo>
                    <a:pt x="277" y="402"/>
                    <a:pt x="276" y="400"/>
                    <a:pt x="275" y="400"/>
                  </a:cubicBezTo>
                  <a:cubicBezTo>
                    <a:pt x="274" y="401"/>
                    <a:pt x="275" y="401"/>
                    <a:pt x="273" y="404"/>
                  </a:cubicBezTo>
                  <a:cubicBezTo>
                    <a:pt x="271" y="406"/>
                    <a:pt x="268" y="407"/>
                    <a:pt x="268" y="407"/>
                  </a:cubicBezTo>
                  <a:cubicBezTo>
                    <a:pt x="262" y="409"/>
                    <a:pt x="262" y="409"/>
                    <a:pt x="262" y="409"/>
                  </a:cubicBezTo>
                  <a:cubicBezTo>
                    <a:pt x="262" y="409"/>
                    <a:pt x="258" y="407"/>
                    <a:pt x="257" y="405"/>
                  </a:cubicBezTo>
                  <a:cubicBezTo>
                    <a:pt x="256" y="404"/>
                    <a:pt x="249" y="398"/>
                    <a:pt x="249" y="398"/>
                  </a:cubicBezTo>
                  <a:cubicBezTo>
                    <a:pt x="249" y="398"/>
                    <a:pt x="245" y="395"/>
                    <a:pt x="244" y="395"/>
                  </a:cubicBezTo>
                  <a:cubicBezTo>
                    <a:pt x="242" y="395"/>
                    <a:pt x="240" y="395"/>
                    <a:pt x="240" y="395"/>
                  </a:cubicBezTo>
                  <a:cubicBezTo>
                    <a:pt x="237" y="390"/>
                    <a:pt x="237" y="390"/>
                    <a:pt x="237" y="390"/>
                  </a:cubicBezTo>
                  <a:cubicBezTo>
                    <a:pt x="236" y="389"/>
                    <a:pt x="236" y="389"/>
                    <a:pt x="236" y="389"/>
                  </a:cubicBezTo>
                  <a:cubicBezTo>
                    <a:pt x="236" y="389"/>
                    <a:pt x="233" y="386"/>
                    <a:pt x="235" y="386"/>
                  </a:cubicBezTo>
                  <a:cubicBezTo>
                    <a:pt x="238" y="386"/>
                    <a:pt x="239" y="383"/>
                    <a:pt x="239" y="383"/>
                  </a:cubicBezTo>
                  <a:cubicBezTo>
                    <a:pt x="239" y="380"/>
                    <a:pt x="239" y="380"/>
                    <a:pt x="239" y="380"/>
                  </a:cubicBezTo>
                  <a:cubicBezTo>
                    <a:pt x="239" y="378"/>
                    <a:pt x="239" y="378"/>
                    <a:pt x="239" y="378"/>
                  </a:cubicBezTo>
                  <a:cubicBezTo>
                    <a:pt x="238" y="373"/>
                    <a:pt x="238" y="373"/>
                    <a:pt x="238" y="373"/>
                  </a:cubicBezTo>
                  <a:cubicBezTo>
                    <a:pt x="238" y="373"/>
                    <a:pt x="237" y="368"/>
                    <a:pt x="238" y="367"/>
                  </a:cubicBezTo>
                  <a:cubicBezTo>
                    <a:pt x="240" y="367"/>
                    <a:pt x="246" y="366"/>
                    <a:pt x="246" y="366"/>
                  </a:cubicBezTo>
                  <a:cubicBezTo>
                    <a:pt x="246" y="366"/>
                    <a:pt x="249" y="367"/>
                    <a:pt x="252" y="368"/>
                  </a:cubicBezTo>
                  <a:cubicBezTo>
                    <a:pt x="254" y="368"/>
                    <a:pt x="256" y="369"/>
                    <a:pt x="256" y="369"/>
                  </a:cubicBezTo>
                  <a:cubicBezTo>
                    <a:pt x="256" y="369"/>
                    <a:pt x="262" y="372"/>
                    <a:pt x="263" y="373"/>
                  </a:cubicBezTo>
                  <a:cubicBezTo>
                    <a:pt x="263" y="374"/>
                    <a:pt x="265" y="375"/>
                    <a:pt x="267" y="376"/>
                  </a:cubicBezTo>
                  <a:cubicBezTo>
                    <a:pt x="270" y="378"/>
                    <a:pt x="276" y="376"/>
                    <a:pt x="276" y="376"/>
                  </a:cubicBezTo>
                  <a:cubicBezTo>
                    <a:pt x="276" y="376"/>
                    <a:pt x="279" y="375"/>
                    <a:pt x="281" y="375"/>
                  </a:cubicBezTo>
                  <a:cubicBezTo>
                    <a:pt x="282" y="375"/>
                    <a:pt x="291" y="375"/>
                    <a:pt x="291" y="375"/>
                  </a:cubicBezTo>
                  <a:cubicBezTo>
                    <a:pt x="291" y="375"/>
                    <a:pt x="295" y="375"/>
                    <a:pt x="296" y="375"/>
                  </a:cubicBezTo>
                  <a:cubicBezTo>
                    <a:pt x="297" y="375"/>
                    <a:pt x="301" y="375"/>
                    <a:pt x="301" y="375"/>
                  </a:cubicBezTo>
                  <a:cubicBezTo>
                    <a:pt x="309" y="377"/>
                    <a:pt x="309" y="377"/>
                    <a:pt x="309" y="377"/>
                  </a:cubicBezTo>
                  <a:cubicBezTo>
                    <a:pt x="315" y="374"/>
                    <a:pt x="315" y="374"/>
                    <a:pt x="315" y="374"/>
                  </a:cubicBezTo>
                  <a:cubicBezTo>
                    <a:pt x="315" y="374"/>
                    <a:pt x="315" y="369"/>
                    <a:pt x="317" y="369"/>
                  </a:cubicBezTo>
                  <a:cubicBezTo>
                    <a:pt x="318" y="369"/>
                    <a:pt x="320" y="369"/>
                    <a:pt x="322" y="369"/>
                  </a:cubicBezTo>
                  <a:cubicBezTo>
                    <a:pt x="324" y="370"/>
                    <a:pt x="330" y="368"/>
                    <a:pt x="330" y="368"/>
                  </a:cubicBezTo>
                  <a:cubicBezTo>
                    <a:pt x="324" y="360"/>
                    <a:pt x="324" y="360"/>
                    <a:pt x="324" y="360"/>
                  </a:cubicBezTo>
                  <a:cubicBezTo>
                    <a:pt x="324" y="360"/>
                    <a:pt x="324" y="360"/>
                    <a:pt x="322" y="356"/>
                  </a:cubicBezTo>
                  <a:cubicBezTo>
                    <a:pt x="321" y="352"/>
                    <a:pt x="318" y="348"/>
                    <a:pt x="318" y="348"/>
                  </a:cubicBezTo>
                  <a:cubicBezTo>
                    <a:pt x="318" y="348"/>
                    <a:pt x="314" y="347"/>
                    <a:pt x="311" y="346"/>
                  </a:cubicBezTo>
                  <a:cubicBezTo>
                    <a:pt x="308" y="345"/>
                    <a:pt x="310" y="346"/>
                    <a:pt x="308" y="344"/>
                  </a:cubicBezTo>
                  <a:cubicBezTo>
                    <a:pt x="306" y="343"/>
                    <a:pt x="297" y="338"/>
                    <a:pt x="297" y="338"/>
                  </a:cubicBezTo>
                  <a:cubicBezTo>
                    <a:pt x="297" y="338"/>
                    <a:pt x="293" y="337"/>
                    <a:pt x="292" y="335"/>
                  </a:cubicBezTo>
                  <a:cubicBezTo>
                    <a:pt x="291" y="332"/>
                    <a:pt x="292" y="323"/>
                    <a:pt x="292" y="323"/>
                  </a:cubicBezTo>
                  <a:cubicBezTo>
                    <a:pt x="293" y="318"/>
                    <a:pt x="293" y="318"/>
                    <a:pt x="293" y="31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300" y="299"/>
                    <a:pt x="300" y="299"/>
                    <a:pt x="300" y="299"/>
                  </a:cubicBezTo>
                  <a:cubicBezTo>
                    <a:pt x="310" y="287"/>
                    <a:pt x="310" y="287"/>
                    <a:pt x="310" y="287"/>
                  </a:cubicBezTo>
                  <a:cubicBezTo>
                    <a:pt x="313" y="278"/>
                    <a:pt x="313" y="278"/>
                    <a:pt x="313" y="278"/>
                  </a:cubicBezTo>
                  <a:cubicBezTo>
                    <a:pt x="315" y="269"/>
                    <a:pt x="315" y="269"/>
                    <a:pt x="315" y="269"/>
                  </a:cubicBezTo>
                  <a:cubicBezTo>
                    <a:pt x="315" y="260"/>
                    <a:pt x="315" y="260"/>
                    <a:pt x="315" y="260"/>
                  </a:cubicBezTo>
                  <a:cubicBezTo>
                    <a:pt x="315" y="253"/>
                    <a:pt x="315" y="253"/>
                    <a:pt x="315" y="253"/>
                  </a:cubicBezTo>
                  <a:cubicBezTo>
                    <a:pt x="328" y="253"/>
                    <a:pt x="328" y="253"/>
                    <a:pt x="328" y="253"/>
                  </a:cubicBezTo>
                  <a:cubicBezTo>
                    <a:pt x="328" y="256"/>
                    <a:pt x="328" y="256"/>
                    <a:pt x="328" y="256"/>
                  </a:cubicBezTo>
                  <a:cubicBezTo>
                    <a:pt x="328" y="256"/>
                    <a:pt x="330" y="252"/>
                    <a:pt x="331" y="252"/>
                  </a:cubicBezTo>
                  <a:cubicBezTo>
                    <a:pt x="332" y="252"/>
                    <a:pt x="340" y="247"/>
                    <a:pt x="340" y="247"/>
                  </a:cubicBezTo>
                  <a:cubicBezTo>
                    <a:pt x="343" y="249"/>
                    <a:pt x="343" y="249"/>
                    <a:pt x="343" y="249"/>
                  </a:cubicBezTo>
                  <a:cubicBezTo>
                    <a:pt x="351" y="251"/>
                    <a:pt x="351" y="251"/>
                    <a:pt x="351" y="251"/>
                  </a:cubicBezTo>
                  <a:cubicBezTo>
                    <a:pt x="351" y="251"/>
                    <a:pt x="354" y="252"/>
                    <a:pt x="353" y="254"/>
                  </a:cubicBezTo>
                  <a:cubicBezTo>
                    <a:pt x="352" y="256"/>
                    <a:pt x="352" y="256"/>
                    <a:pt x="353" y="256"/>
                  </a:cubicBezTo>
                  <a:cubicBezTo>
                    <a:pt x="354" y="256"/>
                    <a:pt x="358" y="253"/>
                    <a:pt x="358" y="253"/>
                  </a:cubicBezTo>
                  <a:cubicBezTo>
                    <a:pt x="365" y="256"/>
                    <a:pt x="365" y="256"/>
                    <a:pt x="365" y="256"/>
                  </a:cubicBezTo>
                  <a:cubicBezTo>
                    <a:pt x="359" y="249"/>
                    <a:pt x="359" y="249"/>
                    <a:pt x="359" y="249"/>
                  </a:cubicBezTo>
                  <a:cubicBezTo>
                    <a:pt x="359" y="249"/>
                    <a:pt x="358" y="244"/>
                    <a:pt x="358" y="242"/>
                  </a:cubicBezTo>
                  <a:cubicBezTo>
                    <a:pt x="358" y="240"/>
                    <a:pt x="357" y="232"/>
                    <a:pt x="357" y="232"/>
                  </a:cubicBezTo>
                  <a:cubicBezTo>
                    <a:pt x="356" y="226"/>
                    <a:pt x="356" y="226"/>
                    <a:pt x="356" y="226"/>
                  </a:cubicBezTo>
                  <a:cubicBezTo>
                    <a:pt x="354" y="221"/>
                    <a:pt x="354" y="221"/>
                    <a:pt x="354" y="221"/>
                  </a:cubicBezTo>
                  <a:cubicBezTo>
                    <a:pt x="351" y="218"/>
                    <a:pt x="351" y="218"/>
                    <a:pt x="351" y="218"/>
                  </a:cubicBezTo>
                  <a:cubicBezTo>
                    <a:pt x="350" y="213"/>
                    <a:pt x="350" y="213"/>
                    <a:pt x="350" y="213"/>
                  </a:cubicBezTo>
                  <a:cubicBezTo>
                    <a:pt x="348" y="209"/>
                    <a:pt x="348" y="209"/>
                    <a:pt x="348" y="209"/>
                  </a:cubicBezTo>
                  <a:cubicBezTo>
                    <a:pt x="341" y="205"/>
                    <a:pt x="341" y="205"/>
                    <a:pt x="341" y="205"/>
                  </a:cubicBezTo>
                  <a:cubicBezTo>
                    <a:pt x="336" y="204"/>
                    <a:pt x="336" y="204"/>
                    <a:pt x="336" y="204"/>
                  </a:cubicBezTo>
                  <a:cubicBezTo>
                    <a:pt x="332" y="205"/>
                    <a:pt x="332" y="205"/>
                    <a:pt x="332" y="205"/>
                  </a:cubicBezTo>
                  <a:cubicBezTo>
                    <a:pt x="328" y="205"/>
                    <a:pt x="328" y="205"/>
                    <a:pt x="328" y="205"/>
                  </a:cubicBezTo>
                  <a:cubicBezTo>
                    <a:pt x="325" y="200"/>
                    <a:pt x="325" y="200"/>
                    <a:pt x="325" y="200"/>
                  </a:cubicBezTo>
                  <a:cubicBezTo>
                    <a:pt x="325" y="200"/>
                    <a:pt x="324" y="193"/>
                    <a:pt x="324" y="192"/>
                  </a:cubicBezTo>
                  <a:cubicBezTo>
                    <a:pt x="324" y="191"/>
                    <a:pt x="322" y="184"/>
                    <a:pt x="322" y="184"/>
                  </a:cubicBezTo>
                  <a:cubicBezTo>
                    <a:pt x="321" y="176"/>
                    <a:pt x="321" y="176"/>
                    <a:pt x="321" y="176"/>
                  </a:cubicBezTo>
                  <a:cubicBezTo>
                    <a:pt x="318" y="168"/>
                    <a:pt x="318" y="168"/>
                    <a:pt x="318" y="168"/>
                  </a:cubicBezTo>
                  <a:cubicBezTo>
                    <a:pt x="318" y="168"/>
                    <a:pt x="316" y="163"/>
                    <a:pt x="315" y="161"/>
                  </a:cubicBezTo>
                  <a:cubicBezTo>
                    <a:pt x="314" y="159"/>
                    <a:pt x="312" y="155"/>
                    <a:pt x="312" y="155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02" y="146"/>
                    <a:pt x="302" y="146"/>
                    <a:pt x="302" y="146"/>
                  </a:cubicBezTo>
                  <a:cubicBezTo>
                    <a:pt x="289" y="142"/>
                    <a:pt x="289" y="142"/>
                    <a:pt x="289" y="142"/>
                  </a:cubicBezTo>
                  <a:cubicBezTo>
                    <a:pt x="282" y="139"/>
                    <a:pt x="282" y="139"/>
                    <a:pt x="282" y="139"/>
                  </a:cubicBezTo>
                  <a:cubicBezTo>
                    <a:pt x="283" y="136"/>
                    <a:pt x="283" y="136"/>
                    <a:pt x="283" y="136"/>
                  </a:cubicBezTo>
                  <a:cubicBezTo>
                    <a:pt x="287" y="135"/>
                    <a:pt x="287" y="135"/>
                    <a:pt x="287" y="135"/>
                  </a:cubicBezTo>
                  <a:cubicBezTo>
                    <a:pt x="287" y="135"/>
                    <a:pt x="289" y="135"/>
                    <a:pt x="291" y="135"/>
                  </a:cubicBezTo>
                  <a:cubicBezTo>
                    <a:pt x="294" y="135"/>
                    <a:pt x="296" y="135"/>
                    <a:pt x="298" y="135"/>
                  </a:cubicBezTo>
                  <a:cubicBezTo>
                    <a:pt x="300" y="135"/>
                    <a:pt x="303" y="135"/>
                    <a:pt x="303" y="135"/>
                  </a:cubicBezTo>
                  <a:cubicBezTo>
                    <a:pt x="307" y="130"/>
                    <a:pt x="307" y="130"/>
                    <a:pt x="307" y="130"/>
                  </a:cubicBezTo>
                  <a:cubicBezTo>
                    <a:pt x="322" y="122"/>
                    <a:pt x="322" y="122"/>
                    <a:pt x="322" y="122"/>
                  </a:cubicBezTo>
                  <a:cubicBezTo>
                    <a:pt x="329" y="121"/>
                    <a:pt x="329" y="121"/>
                    <a:pt x="329" y="121"/>
                  </a:cubicBezTo>
                  <a:cubicBezTo>
                    <a:pt x="336" y="121"/>
                    <a:pt x="336" y="121"/>
                    <a:pt x="336" y="121"/>
                  </a:cubicBezTo>
                  <a:cubicBezTo>
                    <a:pt x="336" y="121"/>
                    <a:pt x="336" y="125"/>
                    <a:pt x="338" y="126"/>
                  </a:cubicBezTo>
                  <a:cubicBezTo>
                    <a:pt x="340" y="127"/>
                    <a:pt x="341" y="127"/>
                    <a:pt x="342" y="128"/>
                  </a:cubicBezTo>
                  <a:cubicBezTo>
                    <a:pt x="344" y="128"/>
                    <a:pt x="350" y="129"/>
                    <a:pt x="350" y="129"/>
                  </a:cubicBezTo>
                  <a:cubicBezTo>
                    <a:pt x="354" y="131"/>
                    <a:pt x="354" y="131"/>
                    <a:pt x="354" y="131"/>
                  </a:cubicBezTo>
                  <a:cubicBezTo>
                    <a:pt x="358" y="137"/>
                    <a:pt x="358" y="137"/>
                    <a:pt x="358" y="137"/>
                  </a:cubicBezTo>
                  <a:cubicBezTo>
                    <a:pt x="365" y="141"/>
                    <a:pt x="365" y="141"/>
                    <a:pt x="365" y="141"/>
                  </a:cubicBezTo>
                  <a:cubicBezTo>
                    <a:pt x="365" y="141"/>
                    <a:pt x="366" y="144"/>
                    <a:pt x="365" y="145"/>
                  </a:cubicBezTo>
                  <a:cubicBezTo>
                    <a:pt x="364" y="146"/>
                    <a:pt x="365" y="149"/>
                    <a:pt x="361" y="151"/>
                  </a:cubicBezTo>
                  <a:cubicBezTo>
                    <a:pt x="357" y="153"/>
                    <a:pt x="352" y="157"/>
                    <a:pt x="351" y="157"/>
                  </a:cubicBezTo>
                  <a:cubicBezTo>
                    <a:pt x="350" y="158"/>
                    <a:pt x="347" y="162"/>
                    <a:pt x="347" y="162"/>
                  </a:cubicBezTo>
                  <a:cubicBezTo>
                    <a:pt x="345" y="166"/>
                    <a:pt x="345" y="166"/>
                    <a:pt x="345" y="166"/>
                  </a:cubicBezTo>
                  <a:cubicBezTo>
                    <a:pt x="346" y="169"/>
                    <a:pt x="346" y="169"/>
                    <a:pt x="346" y="169"/>
                  </a:cubicBezTo>
                  <a:cubicBezTo>
                    <a:pt x="346" y="169"/>
                    <a:pt x="346" y="170"/>
                    <a:pt x="346" y="171"/>
                  </a:cubicBezTo>
                  <a:cubicBezTo>
                    <a:pt x="345" y="173"/>
                    <a:pt x="344" y="176"/>
                    <a:pt x="344" y="176"/>
                  </a:cubicBezTo>
                  <a:cubicBezTo>
                    <a:pt x="345" y="181"/>
                    <a:pt x="345" y="181"/>
                    <a:pt x="345" y="181"/>
                  </a:cubicBezTo>
                  <a:cubicBezTo>
                    <a:pt x="345" y="181"/>
                    <a:pt x="346" y="183"/>
                    <a:pt x="347" y="185"/>
                  </a:cubicBezTo>
                  <a:cubicBezTo>
                    <a:pt x="347" y="186"/>
                    <a:pt x="356" y="188"/>
                    <a:pt x="356" y="188"/>
                  </a:cubicBezTo>
                  <a:cubicBezTo>
                    <a:pt x="365" y="189"/>
                    <a:pt x="365" y="189"/>
                    <a:pt x="365" y="189"/>
                  </a:cubicBezTo>
                  <a:cubicBezTo>
                    <a:pt x="372" y="196"/>
                    <a:pt x="372" y="196"/>
                    <a:pt x="372" y="196"/>
                  </a:cubicBezTo>
                  <a:cubicBezTo>
                    <a:pt x="378" y="199"/>
                    <a:pt x="378" y="199"/>
                    <a:pt x="378" y="199"/>
                  </a:cubicBezTo>
                  <a:cubicBezTo>
                    <a:pt x="385" y="198"/>
                    <a:pt x="385" y="198"/>
                    <a:pt x="385" y="198"/>
                  </a:cubicBezTo>
                  <a:cubicBezTo>
                    <a:pt x="392" y="193"/>
                    <a:pt x="392" y="193"/>
                    <a:pt x="392" y="193"/>
                  </a:cubicBezTo>
                  <a:cubicBezTo>
                    <a:pt x="397" y="190"/>
                    <a:pt x="397" y="190"/>
                    <a:pt x="397" y="190"/>
                  </a:cubicBezTo>
                  <a:cubicBezTo>
                    <a:pt x="397" y="190"/>
                    <a:pt x="400" y="186"/>
                    <a:pt x="401" y="185"/>
                  </a:cubicBezTo>
                  <a:cubicBezTo>
                    <a:pt x="402" y="184"/>
                    <a:pt x="405" y="181"/>
                    <a:pt x="405" y="181"/>
                  </a:cubicBezTo>
                  <a:cubicBezTo>
                    <a:pt x="405" y="181"/>
                    <a:pt x="407" y="179"/>
                    <a:pt x="407" y="178"/>
                  </a:cubicBezTo>
                  <a:cubicBezTo>
                    <a:pt x="407" y="177"/>
                    <a:pt x="406" y="169"/>
                    <a:pt x="406" y="169"/>
                  </a:cubicBezTo>
                  <a:cubicBezTo>
                    <a:pt x="404" y="163"/>
                    <a:pt x="404" y="163"/>
                    <a:pt x="404" y="163"/>
                  </a:cubicBezTo>
                  <a:cubicBezTo>
                    <a:pt x="401" y="156"/>
                    <a:pt x="401" y="156"/>
                    <a:pt x="401" y="156"/>
                  </a:cubicBezTo>
                  <a:cubicBezTo>
                    <a:pt x="401" y="156"/>
                    <a:pt x="399" y="153"/>
                    <a:pt x="399" y="151"/>
                  </a:cubicBezTo>
                  <a:cubicBezTo>
                    <a:pt x="399" y="150"/>
                    <a:pt x="398" y="146"/>
                    <a:pt x="398" y="146"/>
                  </a:cubicBezTo>
                  <a:cubicBezTo>
                    <a:pt x="394" y="142"/>
                    <a:pt x="394" y="142"/>
                    <a:pt x="394" y="142"/>
                  </a:cubicBezTo>
                  <a:cubicBezTo>
                    <a:pt x="396" y="138"/>
                    <a:pt x="396" y="138"/>
                    <a:pt x="396" y="138"/>
                  </a:cubicBezTo>
                  <a:cubicBezTo>
                    <a:pt x="398" y="135"/>
                    <a:pt x="398" y="135"/>
                    <a:pt x="398" y="135"/>
                  </a:cubicBezTo>
                  <a:cubicBezTo>
                    <a:pt x="403" y="129"/>
                    <a:pt x="403" y="129"/>
                    <a:pt x="403" y="129"/>
                  </a:cubicBezTo>
                  <a:cubicBezTo>
                    <a:pt x="405" y="125"/>
                    <a:pt x="405" y="125"/>
                    <a:pt x="405" y="125"/>
                  </a:cubicBezTo>
                  <a:cubicBezTo>
                    <a:pt x="401" y="120"/>
                    <a:pt x="401" y="120"/>
                    <a:pt x="401" y="120"/>
                  </a:cubicBezTo>
                  <a:cubicBezTo>
                    <a:pt x="398" y="119"/>
                    <a:pt x="398" y="119"/>
                    <a:pt x="398" y="119"/>
                  </a:cubicBezTo>
                  <a:cubicBezTo>
                    <a:pt x="404" y="116"/>
                    <a:pt x="404" y="116"/>
                    <a:pt x="404" y="116"/>
                  </a:cubicBezTo>
                  <a:cubicBezTo>
                    <a:pt x="408" y="114"/>
                    <a:pt x="408" y="114"/>
                    <a:pt x="408" y="114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16" y="95"/>
                    <a:pt x="416" y="95"/>
                    <a:pt x="416" y="95"/>
                  </a:cubicBezTo>
                  <a:cubicBezTo>
                    <a:pt x="420" y="84"/>
                    <a:pt x="420" y="84"/>
                    <a:pt x="420" y="84"/>
                  </a:cubicBezTo>
                  <a:cubicBezTo>
                    <a:pt x="420" y="84"/>
                    <a:pt x="422" y="76"/>
                    <a:pt x="422" y="75"/>
                  </a:cubicBezTo>
                  <a:cubicBezTo>
                    <a:pt x="422" y="74"/>
                    <a:pt x="425" y="72"/>
                    <a:pt x="425" y="72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32" y="61"/>
                    <a:pt x="432" y="61"/>
                    <a:pt x="432" y="61"/>
                  </a:cubicBezTo>
                  <a:cubicBezTo>
                    <a:pt x="434" y="57"/>
                    <a:pt x="434" y="57"/>
                    <a:pt x="434" y="57"/>
                  </a:cubicBezTo>
                  <a:cubicBezTo>
                    <a:pt x="439" y="49"/>
                    <a:pt x="439" y="49"/>
                    <a:pt x="439" y="49"/>
                  </a:cubicBezTo>
                  <a:cubicBezTo>
                    <a:pt x="443" y="51"/>
                    <a:pt x="443" y="51"/>
                    <a:pt x="443" y="51"/>
                  </a:cubicBezTo>
                  <a:cubicBezTo>
                    <a:pt x="443" y="51"/>
                    <a:pt x="445" y="53"/>
                    <a:pt x="445" y="55"/>
                  </a:cubicBezTo>
                  <a:cubicBezTo>
                    <a:pt x="445" y="57"/>
                    <a:pt x="444" y="58"/>
                    <a:pt x="445" y="58"/>
                  </a:cubicBezTo>
                  <a:cubicBezTo>
                    <a:pt x="447" y="58"/>
                    <a:pt x="446" y="58"/>
                    <a:pt x="447" y="57"/>
                  </a:cubicBezTo>
                  <a:cubicBezTo>
                    <a:pt x="449" y="55"/>
                    <a:pt x="450" y="51"/>
                    <a:pt x="450" y="50"/>
                  </a:cubicBezTo>
                  <a:cubicBezTo>
                    <a:pt x="450" y="49"/>
                    <a:pt x="452" y="49"/>
                    <a:pt x="450" y="48"/>
                  </a:cubicBezTo>
                  <a:cubicBezTo>
                    <a:pt x="447" y="47"/>
                    <a:pt x="443" y="45"/>
                    <a:pt x="443" y="45"/>
                  </a:cubicBezTo>
                  <a:cubicBezTo>
                    <a:pt x="443" y="45"/>
                    <a:pt x="439" y="44"/>
                    <a:pt x="439" y="43"/>
                  </a:cubicBezTo>
                  <a:cubicBezTo>
                    <a:pt x="440" y="42"/>
                    <a:pt x="443" y="33"/>
                    <a:pt x="443" y="33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7" y="17"/>
                    <a:pt x="447" y="17"/>
                    <a:pt x="447" y="17"/>
                  </a:cubicBezTo>
                  <a:cubicBezTo>
                    <a:pt x="450" y="12"/>
                    <a:pt x="450" y="12"/>
                    <a:pt x="450" y="12"/>
                  </a:cubicBezTo>
                  <a:cubicBezTo>
                    <a:pt x="453" y="8"/>
                    <a:pt x="455" y="2"/>
                    <a:pt x="460" y="0"/>
                  </a:cubicBezTo>
                  <a:cubicBezTo>
                    <a:pt x="1479" y="0"/>
                    <a:pt x="1479" y="0"/>
                    <a:pt x="1479" y="0"/>
                  </a:cubicBezTo>
                  <a:cubicBezTo>
                    <a:pt x="1479" y="736"/>
                    <a:pt x="1479" y="736"/>
                    <a:pt x="1479" y="736"/>
                  </a:cubicBezTo>
                  <a:cubicBezTo>
                    <a:pt x="1465" y="741"/>
                    <a:pt x="1465" y="741"/>
                    <a:pt x="1465" y="741"/>
                  </a:cubicBezTo>
                  <a:cubicBezTo>
                    <a:pt x="1463" y="741"/>
                    <a:pt x="1435" y="737"/>
                    <a:pt x="1436" y="746"/>
                  </a:cubicBezTo>
                  <a:cubicBezTo>
                    <a:pt x="1437" y="751"/>
                    <a:pt x="1442" y="752"/>
                    <a:pt x="1442" y="752"/>
                  </a:cubicBezTo>
                  <a:cubicBezTo>
                    <a:pt x="1455" y="764"/>
                    <a:pt x="1455" y="764"/>
                    <a:pt x="1455" y="764"/>
                  </a:cubicBezTo>
                  <a:cubicBezTo>
                    <a:pt x="1454" y="771"/>
                    <a:pt x="1454" y="771"/>
                    <a:pt x="1454" y="771"/>
                  </a:cubicBezTo>
                  <a:cubicBezTo>
                    <a:pt x="1462" y="773"/>
                    <a:pt x="1462" y="773"/>
                    <a:pt x="1462" y="773"/>
                  </a:cubicBezTo>
                  <a:cubicBezTo>
                    <a:pt x="1479" y="773"/>
                    <a:pt x="1479" y="773"/>
                    <a:pt x="1479" y="773"/>
                  </a:cubicBezTo>
                  <a:cubicBezTo>
                    <a:pt x="1479" y="785"/>
                    <a:pt x="1479" y="785"/>
                    <a:pt x="1479" y="785"/>
                  </a:cubicBezTo>
                  <a:cubicBezTo>
                    <a:pt x="1469" y="786"/>
                    <a:pt x="1458" y="788"/>
                    <a:pt x="1456" y="789"/>
                  </a:cubicBezTo>
                  <a:cubicBezTo>
                    <a:pt x="1445" y="801"/>
                    <a:pt x="1445" y="801"/>
                    <a:pt x="1445" y="801"/>
                  </a:cubicBezTo>
                  <a:cubicBezTo>
                    <a:pt x="1458" y="818"/>
                    <a:pt x="1458" y="818"/>
                    <a:pt x="1458" y="818"/>
                  </a:cubicBezTo>
                  <a:cubicBezTo>
                    <a:pt x="1457" y="829"/>
                    <a:pt x="1457" y="829"/>
                    <a:pt x="1457" y="829"/>
                  </a:cubicBezTo>
                  <a:cubicBezTo>
                    <a:pt x="1446" y="837"/>
                    <a:pt x="1446" y="837"/>
                    <a:pt x="1446" y="837"/>
                  </a:cubicBezTo>
                  <a:cubicBezTo>
                    <a:pt x="1455" y="846"/>
                    <a:pt x="1455" y="846"/>
                    <a:pt x="1455" y="846"/>
                  </a:cubicBezTo>
                  <a:cubicBezTo>
                    <a:pt x="1471" y="846"/>
                    <a:pt x="1471" y="846"/>
                    <a:pt x="1471" y="846"/>
                  </a:cubicBezTo>
                  <a:cubicBezTo>
                    <a:pt x="1479" y="852"/>
                    <a:pt x="1479" y="852"/>
                    <a:pt x="1479" y="852"/>
                  </a:cubicBezTo>
                  <a:cubicBezTo>
                    <a:pt x="1479" y="899"/>
                    <a:pt x="1479" y="899"/>
                    <a:pt x="1479" y="899"/>
                  </a:cubicBezTo>
                  <a:cubicBezTo>
                    <a:pt x="1476" y="899"/>
                    <a:pt x="1472" y="900"/>
                    <a:pt x="1467" y="900"/>
                  </a:cubicBezTo>
                  <a:cubicBezTo>
                    <a:pt x="1460" y="912"/>
                    <a:pt x="1460" y="912"/>
                    <a:pt x="1460" y="912"/>
                  </a:cubicBezTo>
                  <a:cubicBezTo>
                    <a:pt x="1409" y="903"/>
                    <a:pt x="1409" y="903"/>
                    <a:pt x="1409" y="903"/>
                  </a:cubicBezTo>
                  <a:cubicBezTo>
                    <a:pt x="1392" y="893"/>
                    <a:pt x="1392" y="893"/>
                    <a:pt x="1392" y="893"/>
                  </a:cubicBezTo>
                  <a:cubicBezTo>
                    <a:pt x="1379" y="902"/>
                    <a:pt x="1382" y="898"/>
                    <a:pt x="1371" y="910"/>
                  </a:cubicBezTo>
                  <a:cubicBezTo>
                    <a:pt x="1341" y="902"/>
                    <a:pt x="1341" y="902"/>
                    <a:pt x="1341" y="902"/>
                  </a:cubicBezTo>
                  <a:cubicBezTo>
                    <a:pt x="1322" y="911"/>
                    <a:pt x="1322" y="911"/>
                    <a:pt x="1322" y="911"/>
                  </a:cubicBezTo>
                  <a:cubicBezTo>
                    <a:pt x="1300" y="933"/>
                    <a:pt x="1300" y="933"/>
                    <a:pt x="1300" y="933"/>
                  </a:cubicBezTo>
                  <a:cubicBezTo>
                    <a:pt x="1263" y="931"/>
                    <a:pt x="1263" y="931"/>
                    <a:pt x="1263" y="931"/>
                  </a:cubicBezTo>
                  <a:cubicBezTo>
                    <a:pt x="1255" y="920"/>
                    <a:pt x="1255" y="920"/>
                    <a:pt x="1255" y="920"/>
                  </a:cubicBezTo>
                  <a:cubicBezTo>
                    <a:pt x="1253" y="930"/>
                    <a:pt x="1253" y="930"/>
                    <a:pt x="1253" y="930"/>
                  </a:cubicBezTo>
                  <a:cubicBezTo>
                    <a:pt x="1261" y="940"/>
                    <a:pt x="1261" y="940"/>
                    <a:pt x="1261" y="940"/>
                  </a:cubicBezTo>
                  <a:cubicBezTo>
                    <a:pt x="1247" y="947"/>
                    <a:pt x="1247" y="947"/>
                    <a:pt x="1247" y="947"/>
                  </a:cubicBezTo>
                  <a:cubicBezTo>
                    <a:pt x="1242" y="933"/>
                    <a:pt x="1242" y="933"/>
                    <a:pt x="1242" y="933"/>
                  </a:cubicBezTo>
                  <a:cubicBezTo>
                    <a:pt x="1230" y="918"/>
                    <a:pt x="1230" y="918"/>
                    <a:pt x="1230" y="918"/>
                  </a:cubicBezTo>
                  <a:cubicBezTo>
                    <a:pt x="1212" y="914"/>
                    <a:pt x="1212" y="914"/>
                    <a:pt x="1212" y="914"/>
                  </a:cubicBezTo>
                  <a:cubicBezTo>
                    <a:pt x="1202" y="907"/>
                    <a:pt x="1202" y="907"/>
                    <a:pt x="1202" y="907"/>
                  </a:cubicBezTo>
                  <a:cubicBezTo>
                    <a:pt x="1200" y="906"/>
                    <a:pt x="1163" y="910"/>
                    <a:pt x="1156" y="911"/>
                  </a:cubicBezTo>
                  <a:cubicBezTo>
                    <a:pt x="1147" y="905"/>
                    <a:pt x="1146" y="905"/>
                    <a:pt x="1136" y="900"/>
                  </a:cubicBezTo>
                  <a:cubicBezTo>
                    <a:pt x="1126" y="908"/>
                    <a:pt x="1126" y="908"/>
                    <a:pt x="1126" y="908"/>
                  </a:cubicBezTo>
                  <a:cubicBezTo>
                    <a:pt x="1126" y="908"/>
                    <a:pt x="1121" y="917"/>
                    <a:pt x="1113" y="917"/>
                  </a:cubicBezTo>
                  <a:cubicBezTo>
                    <a:pt x="1104" y="917"/>
                    <a:pt x="1105" y="905"/>
                    <a:pt x="1105" y="905"/>
                  </a:cubicBezTo>
                  <a:cubicBezTo>
                    <a:pt x="1092" y="907"/>
                    <a:pt x="1092" y="907"/>
                    <a:pt x="1092" y="907"/>
                  </a:cubicBezTo>
                  <a:cubicBezTo>
                    <a:pt x="1075" y="931"/>
                    <a:pt x="1075" y="931"/>
                    <a:pt x="1075" y="931"/>
                  </a:cubicBezTo>
                  <a:cubicBezTo>
                    <a:pt x="1054" y="949"/>
                    <a:pt x="1054" y="949"/>
                    <a:pt x="1054" y="949"/>
                  </a:cubicBezTo>
                  <a:cubicBezTo>
                    <a:pt x="1042" y="967"/>
                    <a:pt x="1042" y="967"/>
                    <a:pt x="1042" y="967"/>
                  </a:cubicBezTo>
                  <a:cubicBezTo>
                    <a:pt x="1019" y="976"/>
                    <a:pt x="1019" y="976"/>
                    <a:pt x="1019" y="976"/>
                  </a:cubicBezTo>
                  <a:cubicBezTo>
                    <a:pt x="1020" y="984"/>
                    <a:pt x="1020" y="984"/>
                    <a:pt x="1020" y="984"/>
                  </a:cubicBezTo>
                  <a:cubicBezTo>
                    <a:pt x="1043" y="1004"/>
                    <a:pt x="1043" y="1004"/>
                    <a:pt x="1043" y="1004"/>
                  </a:cubicBezTo>
                  <a:cubicBezTo>
                    <a:pt x="1027" y="1015"/>
                    <a:pt x="1027" y="1015"/>
                    <a:pt x="1027" y="1015"/>
                  </a:cubicBezTo>
                  <a:cubicBezTo>
                    <a:pt x="1003" y="990"/>
                    <a:pt x="1012" y="1009"/>
                    <a:pt x="982" y="986"/>
                  </a:cubicBezTo>
                  <a:cubicBezTo>
                    <a:pt x="977" y="1004"/>
                    <a:pt x="976" y="999"/>
                    <a:pt x="979" y="1014"/>
                  </a:cubicBezTo>
                  <a:cubicBezTo>
                    <a:pt x="966" y="1023"/>
                    <a:pt x="966" y="1023"/>
                    <a:pt x="966" y="1023"/>
                  </a:cubicBezTo>
                  <a:cubicBezTo>
                    <a:pt x="973" y="1050"/>
                    <a:pt x="968" y="1041"/>
                    <a:pt x="985" y="1059"/>
                  </a:cubicBezTo>
                  <a:cubicBezTo>
                    <a:pt x="975" y="1080"/>
                    <a:pt x="977" y="1071"/>
                    <a:pt x="978" y="1096"/>
                  </a:cubicBezTo>
                  <a:cubicBezTo>
                    <a:pt x="1001" y="1103"/>
                    <a:pt x="1001" y="1103"/>
                    <a:pt x="1001" y="1103"/>
                  </a:cubicBezTo>
                  <a:cubicBezTo>
                    <a:pt x="1007" y="1117"/>
                    <a:pt x="1007" y="1117"/>
                    <a:pt x="1007" y="1117"/>
                  </a:cubicBezTo>
                  <a:cubicBezTo>
                    <a:pt x="1022" y="1124"/>
                    <a:pt x="1022" y="1124"/>
                    <a:pt x="1022" y="1124"/>
                  </a:cubicBezTo>
                  <a:cubicBezTo>
                    <a:pt x="1037" y="1114"/>
                    <a:pt x="1037" y="1114"/>
                    <a:pt x="1037" y="1114"/>
                  </a:cubicBezTo>
                  <a:cubicBezTo>
                    <a:pt x="1059" y="1125"/>
                    <a:pt x="1059" y="1125"/>
                    <a:pt x="1059" y="1125"/>
                  </a:cubicBezTo>
                  <a:cubicBezTo>
                    <a:pt x="1088" y="1147"/>
                    <a:pt x="1088" y="1147"/>
                    <a:pt x="1088" y="1147"/>
                  </a:cubicBezTo>
                  <a:cubicBezTo>
                    <a:pt x="1105" y="1168"/>
                    <a:pt x="1105" y="1168"/>
                    <a:pt x="1105" y="1168"/>
                  </a:cubicBezTo>
                  <a:cubicBezTo>
                    <a:pt x="1095" y="1160"/>
                    <a:pt x="1095" y="1160"/>
                    <a:pt x="1095" y="1160"/>
                  </a:cubicBezTo>
                  <a:cubicBezTo>
                    <a:pt x="1089" y="1163"/>
                    <a:pt x="1089" y="1163"/>
                    <a:pt x="1089" y="1163"/>
                  </a:cubicBezTo>
                  <a:cubicBezTo>
                    <a:pt x="1093" y="1170"/>
                    <a:pt x="1093" y="1170"/>
                    <a:pt x="1093" y="1170"/>
                  </a:cubicBezTo>
                  <a:cubicBezTo>
                    <a:pt x="1114" y="1176"/>
                    <a:pt x="1114" y="1176"/>
                    <a:pt x="1114" y="1176"/>
                  </a:cubicBezTo>
                  <a:cubicBezTo>
                    <a:pt x="1113" y="1192"/>
                    <a:pt x="1113" y="1192"/>
                    <a:pt x="1113" y="1192"/>
                  </a:cubicBezTo>
                  <a:cubicBezTo>
                    <a:pt x="1097" y="1252"/>
                    <a:pt x="1097" y="1252"/>
                    <a:pt x="1097" y="1252"/>
                  </a:cubicBezTo>
                  <a:cubicBezTo>
                    <a:pt x="1084" y="1280"/>
                    <a:pt x="1084" y="1280"/>
                    <a:pt x="1084" y="1280"/>
                  </a:cubicBezTo>
                  <a:cubicBezTo>
                    <a:pt x="1081" y="1297"/>
                    <a:pt x="1081" y="1297"/>
                    <a:pt x="1081" y="1297"/>
                  </a:cubicBezTo>
                  <a:cubicBezTo>
                    <a:pt x="1079" y="1314"/>
                    <a:pt x="1079" y="1314"/>
                    <a:pt x="1079" y="1314"/>
                  </a:cubicBezTo>
                  <a:cubicBezTo>
                    <a:pt x="1083" y="1328"/>
                    <a:pt x="1083" y="1328"/>
                    <a:pt x="1083" y="1328"/>
                  </a:cubicBezTo>
                  <a:cubicBezTo>
                    <a:pt x="1083" y="1328"/>
                    <a:pt x="1083" y="1332"/>
                    <a:pt x="1087" y="1336"/>
                  </a:cubicBezTo>
                  <a:cubicBezTo>
                    <a:pt x="1091" y="1340"/>
                    <a:pt x="1092" y="1344"/>
                    <a:pt x="1097" y="1348"/>
                  </a:cubicBezTo>
                  <a:cubicBezTo>
                    <a:pt x="1102" y="1351"/>
                    <a:pt x="1100" y="1353"/>
                    <a:pt x="1118" y="1354"/>
                  </a:cubicBezTo>
                  <a:cubicBezTo>
                    <a:pt x="1135" y="1356"/>
                    <a:pt x="1119" y="1364"/>
                    <a:pt x="1120" y="1367"/>
                  </a:cubicBezTo>
                  <a:cubicBezTo>
                    <a:pt x="1121" y="1369"/>
                    <a:pt x="1122" y="1383"/>
                    <a:pt x="1129" y="1397"/>
                  </a:cubicBezTo>
                  <a:cubicBezTo>
                    <a:pt x="1136" y="1411"/>
                    <a:pt x="1140" y="1409"/>
                    <a:pt x="1151" y="1415"/>
                  </a:cubicBezTo>
                  <a:cubicBezTo>
                    <a:pt x="1162" y="1420"/>
                    <a:pt x="1157" y="1422"/>
                    <a:pt x="1164" y="1436"/>
                  </a:cubicBezTo>
                  <a:cubicBezTo>
                    <a:pt x="1171" y="1449"/>
                    <a:pt x="1188" y="1443"/>
                    <a:pt x="1191" y="1443"/>
                  </a:cubicBezTo>
                  <a:cubicBezTo>
                    <a:pt x="1193" y="1443"/>
                    <a:pt x="1195" y="1446"/>
                    <a:pt x="1198" y="1450"/>
                  </a:cubicBezTo>
                  <a:cubicBezTo>
                    <a:pt x="1198" y="1450"/>
                    <a:pt x="1198" y="1450"/>
                    <a:pt x="1198" y="1450"/>
                  </a:cubicBezTo>
                  <a:cubicBezTo>
                    <a:pt x="1198" y="1450"/>
                    <a:pt x="1192" y="1456"/>
                    <a:pt x="1190" y="1457"/>
                  </a:cubicBezTo>
                  <a:cubicBezTo>
                    <a:pt x="1189" y="1458"/>
                    <a:pt x="1188" y="1459"/>
                    <a:pt x="1187" y="1460"/>
                  </a:cubicBezTo>
                  <a:cubicBezTo>
                    <a:pt x="1186" y="1462"/>
                    <a:pt x="1189" y="1463"/>
                    <a:pt x="1187" y="1464"/>
                  </a:cubicBezTo>
                  <a:cubicBezTo>
                    <a:pt x="1185" y="1465"/>
                    <a:pt x="1183" y="1469"/>
                    <a:pt x="1183" y="1471"/>
                  </a:cubicBezTo>
                  <a:cubicBezTo>
                    <a:pt x="1184" y="1473"/>
                    <a:pt x="1182" y="1476"/>
                    <a:pt x="1182" y="1476"/>
                  </a:cubicBezTo>
                  <a:cubicBezTo>
                    <a:pt x="1182" y="1476"/>
                    <a:pt x="1178" y="1481"/>
                    <a:pt x="1173" y="1481"/>
                  </a:cubicBezTo>
                  <a:cubicBezTo>
                    <a:pt x="1169" y="1482"/>
                    <a:pt x="1166" y="1480"/>
                    <a:pt x="1162" y="1479"/>
                  </a:cubicBezTo>
                  <a:cubicBezTo>
                    <a:pt x="1158" y="1478"/>
                    <a:pt x="1158" y="1478"/>
                    <a:pt x="1158" y="1478"/>
                  </a:cubicBezTo>
                  <a:cubicBezTo>
                    <a:pt x="1158" y="1478"/>
                    <a:pt x="1155" y="1478"/>
                    <a:pt x="1151" y="1477"/>
                  </a:cubicBezTo>
                  <a:cubicBezTo>
                    <a:pt x="1147" y="1475"/>
                    <a:pt x="1150" y="1475"/>
                    <a:pt x="1150" y="1475"/>
                  </a:cubicBezTo>
                  <a:cubicBezTo>
                    <a:pt x="1146" y="1471"/>
                    <a:pt x="1146" y="1471"/>
                    <a:pt x="1146" y="1471"/>
                  </a:cubicBezTo>
                  <a:cubicBezTo>
                    <a:pt x="1142" y="1466"/>
                    <a:pt x="1142" y="1466"/>
                    <a:pt x="1142" y="1466"/>
                  </a:cubicBezTo>
                  <a:cubicBezTo>
                    <a:pt x="1142" y="1466"/>
                    <a:pt x="1141" y="1465"/>
                    <a:pt x="1141" y="1463"/>
                  </a:cubicBezTo>
                  <a:cubicBezTo>
                    <a:pt x="1140" y="1461"/>
                    <a:pt x="1140" y="1463"/>
                    <a:pt x="1138" y="1463"/>
                  </a:cubicBezTo>
                  <a:cubicBezTo>
                    <a:pt x="1136" y="1463"/>
                    <a:pt x="1135" y="1464"/>
                    <a:pt x="1133" y="1463"/>
                  </a:cubicBezTo>
                  <a:cubicBezTo>
                    <a:pt x="1132" y="1462"/>
                    <a:pt x="1132" y="1461"/>
                    <a:pt x="1132" y="1460"/>
                  </a:cubicBezTo>
                  <a:cubicBezTo>
                    <a:pt x="1132" y="1459"/>
                    <a:pt x="1129" y="1457"/>
                    <a:pt x="1126" y="1457"/>
                  </a:cubicBezTo>
                  <a:cubicBezTo>
                    <a:pt x="1123" y="1456"/>
                    <a:pt x="1124" y="1454"/>
                    <a:pt x="1120" y="1454"/>
                  </a:cubicBezTo>
                  <a:cubicBezTo>
                    <a:pt x="1116" y="1454"/>
                    <a:pt x="1119" y="1451"/>
                    <a:pt x="1119" y="1449"/>
                  </a:cubicBezTo>
                  <a:cubicBezTo>
                    <a:pt x="1118" y="1448"/>
                    <a:pt x="1115" y="1451"/>
                    <a:pt x="1114" y="1452"/>
                  </a:cubicBezTo>
                  <a:cubicBezTo>
                    <a:pt x="1113" y="1453"/>
                    <a:pt x="1112" y="1455"/>
                    <a:pt x="1110" y="1455"/>
                  </a:cubicBezTo>
                  <a:cubicBezTo>
                    <a:pt x="1109" y="1456"/>
                    <a:pt x="1108" y="1450"/>
                    <a:pt x="1108" y="1450"/>
                  </a:cubicBezTo>
                  <a:cubicBezTo>
                    <a:pt x="1108" y="1450"/>
                    <a:pt x="1108" y="1450"/>
                    <a:pt x="1104" y="1450"/>
                  </a:cubicBezTo>
                  <a:cubicBezTo>
                    <a:pt x="1099" y="1450"/>
                    <a:pt x="1102" y="1452"/>
                    <a:pt x="1102" y="1452"/>
                  </a:cubicBezTo>
                  <a:cubicBezTo>
                    <a:pt x="1099" y="1459"/>
                    <a:pt x="1099" y="1459"/>
                    <a:pt x="1099" y="1459"/>
                  </a:cubicBezTo>
                  <a:cubicBezTo>
                    <a:pt x="1094" y="1463"/>
                    <a:pt x="1094" y="1463"/>
                    <a:pt x="1094" y="1463"/>
                  </a:cubicBezTo>
                  <a:cubicBezTo>
                    <a:pt x="1094" y="1463"/>
                    <a:pt x="1095" y="1466"/>
                    <a:pt x="1096" y="1468"/>
                  </a:cubicBezTo>
                  <a:cubicBezTo>
                    <a:pt x="1096" y="1470"/>
                    <a:pt x="1099" y="1471"/>
                    <a:pt x="1099" y="1471"/>
                  </a:cubicBezTo>
                  <a:cubicBezTo>
                    <a:pt x="1099" y="1471"/>
                    <a:pt x="1102" y="1473"/>
                    <a:pt x="1105" y="1475"/>
                  </a:cubicBezTo>
                  <a:cubicBezTo>
                    <a:pt x="1108" y="1477"/>
                    <a:pt x="1107" y="1477"/>
                    <a:pt x="1109" y="1477"/>
                  </a:cubicBezTo>
                  <a:cubicBezTo>
                    <a:pt x="1111" y="1478"/>
                    <a:pt x="1114" y="1479"/>
                    <a:pt x="1118" y="1481"/>
                  </a:cubicBezTo>
                  <a:cubicBezTo>
                    <a:pt x="1122" y="1482"/>
                    <a:pt x="1120" y="1481"/>
                    <a:pt x="1126" y="1486"/>
                  </a:cubicBezTo>
                  <a:cubicBezTo>
                    <a:pt x="1131" y="1490"/>
                    <a:pt x="1125" y="1486"/>
                    <a:pt x="1124" y="1489"/>
                  </a:cubicBezTo>
                  <a:cubicBezTo>
                    <a:pt x="1123" y="1493"/>
                    <a:pt x="1117" y="1485"/>
                    <a:pt x="1113" y="1487"/>
                  </a:cubicBezTo>
                  <a:cubicBezTo>
                    <a:pt x="1109" y="1488"/>
                    <a:pt x="1108" y="1485"/>
                    <a:pt x="1105" y="1486"/>
                  </a:cubicBezTo>
                  <a:cubicBezTo>
                    <a:pt x="1105" y="1486"/>
                    <a:pt x="1105" y="1486"/>
                    <a:pt x="1105" y="1486"/>
                  </a:cubicBezTo>
                  <a:cubicBezTo>
                    <a:pt x="1104" y="1486"/>
                    <a:pt x="1104" y="1486"/>
                    <a:pt x="1104" y="1486"/>
                  </a:cubicBezTo>
                  <a:cubicBezTo>
                    <a:pt x="1104" y="1485"/>
                    <a:pt x="1103" y="1484"/>
                    <a:pt x="1103" y="1483"/>
                  </a:cubicBezTo>
                  <a:cubicBezTo>
                    <a:pt x="1102" y="1482"/>
                    <a:pt x="1097" y="1482"/>
                    <a:pt x="1097" y="1482"/>
                  </a:cubicBezTo>
                  <a:cubicBezTo>
                    <a:pt x="1093" y="1481"/>
                    <a:pt x="1093" y="1481"/>
                    <a:pt x="1093" y="1481"/>
                  </a:cubicBezTo>
                  <a:cubicBezTo>
                    <a:pt x="1090" y="1480"/>
                    <a:pt x="1090" y="1480"/>
                    <a:pt x="1090" y="1480"/>
                  </a:cubicBezTo>
                  <a:cubicBezTo>
                    <a:pt x="1087" y="1475"/>
                    <a:pt x="1087" y="1475"/>
                    <a:pt x="1087" y="1475"/>
                  </a:cubicBezTo>
                  <a:cubicBezTo>
                    <a:pt x="1084" y="1473"/>
                    <a:pt x="1084" y="1473"/>
                    <a:pt x="1084" y="1473"/>
                  </a:cubicBezTo>
                  <a:cubicBezTo>
                    <a:pt x="1081" y="1469"/>
                    <a:pt x="1081" y="1469"/>
                    <a:pt x="1081" y="1469"/>
                  </a:cubicBezTo>
                  <a:cubicBezTo>
                    <a:pt x="1082" y="1467"/>
                    <a:pt x="1082" y="1467"/>
                    <a:pt x="1082" y="1467"/>
                  </a:cubicBezTo>
                  <a:cubicBezTo>
                    <a:pt x="1085" y="1463"/>
                    <a:pt x="1085" y="1463"/>
                    <a:pt x="1085" y="1463"/>
                  </a:cubicBezTo>
                  <a:cubicBezTo>
                    <a:pt x="1085" y="1463"/>
                    <a:pt x="1086" y="1463"/>
                    <a:pt x="1087" y="1461"/>
                  </a:cubicBezTo>
                  <a:cubicBezTo>
                    <a:pt x="1089" y="1458"/>
                    <a:pt x="1087" y="1458"/>
                    <a:pt x="1087" y="1458"/>
                  </a:cubicBezTo>
                  <a:cubicBezTo>
                    <a:pt x="1087" y="1458"/>
                    <a:pt x="1083" y="1456"/>
                    <a:pt x="1081" y="1455"/>
                  </a:cubicBezTo>
                  <a:cubicBezTo>
                    <a:pt x="1079" y="1454"/>
                    <a:pt x="1076" y="1457"/>
                    <a:pt x="1076" y="1457"/>
                  </a:cubicBezTo>
                  <a:cubicBezTo>
                    <a:pt x="1070" y="1456"/>
                    <a:pt x="1070" y="1456"/>
                    <a:pt x="1070" y="1456"/>
                  </a:cubicBezTo>
                  <a:cubicBezTo>
                    <a:pt x="1065" y="1456"/>
                    <a:pt x="1065" y="1456"/>
                    <a:pt x="1065" y="1456"/>
                  </a:cubicBezTo>
                  <a:cubicBezTo>
                    <a:pt x="1061" y="1452"/>
                    <a:pt x="1061" y="1452"/>
                    <a:pt x="1061" y="1452"/>
                  </a:cubicBezTo>
                  <a:cubicBezTo>
                    <a:pt x="1054" y="1450"/>
                    <a:pt x="1054" y="1450"/>
                    <a:pt x="1054" y="1450"/>
                  </a:cubicBezTo>
                  <a:cubicBezTo>
                    <a:pt x="1050" y="1448"/>
                    <a:pt x="1050" y="1448"/>
                    <a:pt x="1050" y="1448"/>
                  </a:cubicBezTo>
                  <a:cubicBezTo>
                    <a:pt x="1050" y="1448"/>
                    <a:pt x="1050" y="1440"/>
                    <a:pt x="1050" y="1439"/>
                  </a:cubicBezTo>
                  <a:cubicBezTo>
                    <a:pt x="1050" y="1437"/>
                    <a:pt x="1050" y="1434"/>
                    <a:pt x="1050" y="1434"/>
                  </a:cubicBezTo>
                  <a:cubicBezTo>
                    <a:pt x="1050" y="1434"/>
                    <a:pt x="1044" y="1433"/>
                    <a:pt x="1041" y="1434"/>
                  </a:cubicBezTo>
                  <a:cubicBezTo>
                    <a:pt x="1039" y="1435"/>
                    <a:pt x="1036" y="1434"/>
                    <a:pt x="1036" y="1434"/>
                  </a:cubicBezTo>
                  <a:cubicBezTo>
                    <a:pt x="1036" y="1434"/>
                    <a:pt x="1028" y="1433"/>
                    <a:pt x="1027" y="1431"/>
                  </a:cubicBezTo>
                  <a:cubicBezTo>
                    <a:pt x="1027" y="1429"/>
                    <a:pt x="1027" y="1430"/>
                    <a:pt x="1026" y="1430"/>
                  </a:cubicBezTo>
                  <a:cubicBezTo>
                    <a:pt x="1024" y="1430"/>
                    <a:pt x="1018" y="1430"/>
                    <a:pt x="1018" y="1430"/>
                  </a:cubicBezTo>
                  <a:cubicBezTo>
                    <a:pt x="1012" y="1428"/>
                    <a:pt x="1012" y="1428"/>
                    <a:pt x="1012" y="1428"/>
                  </a:cubicBezTo>
                  <a:cubicBezTo>
                    <a:pt x="1012" y="1437"/>
                    <a:pt x="1012" y="1437"/>
                    <a:pt x="1012" y="1437"/>
                  </a:cubicBezTo>
                  <a:cubicBezTo>
                    <a:pt x="1011" y="1435"/>
                    <a:pt x="1011" y="1435"/>
                    <a:pt x="1011" y="1435"/>
                  </a:cubicBezTo>
                  <a:cubicBezTo>
                    <a:pt x="1001" y="1434"/>
                    <a:pt x="1001" y="1434"/>
                    <a:pt x="1001" y="1434"/>
                  </a:cubicBezTo>
                  <a:cubicBezTo>
                    <a:pt x="995" y="1437"/>
                    <a:pt x="995" y="1437"/>
                    <a:pt x="995" y="1437"/>
                  </a:cubicBezTo>
                  <a:cubicBezTo>
                    <a:pt x="990" y="1439"/>
                    <a:pt x="990" y="1439"/>
                    <a:pt x="990" y="1439"/>
                  </a:cubicBezTo>
                  <a:cubicBezTo>
                    <a:pt x="990" y="1442"/>
                    <a:pt x="990" y="1442"/>
                    <a:pt x="990" y="1442"/>
                  </a:cubicBezTo>
                  <a:cubicBezTo>
                    <a:pt x="988" y="1445"/>
                    <a:pt x="988" y="1445"/>
                    <a:pt x="988" y="1445"/>
                  </a:cubicBezTo>
                  <a:cubicBezTo>
                    <a:pt x="988" y="1445"/>
                    <a:pt x="985" y="1446"/>
                    <a:pt x="983" y="1446"/>
                  </a:cubicBezTo>
                  <a:cubicBezTo>
                    <a:pt x="983" y="1447"/>
                    <a:pt x="982" y="1449"/>
                    <a:pt x="982" y="1450"/>
                  </a:cubicBezTo>
                  <a:cubicBezTo>
                    <a:pt x="981" y="1451"/>
                    <a:pt x="979" y="1451"/>
                    <a:pt x="979" y="1451"/>
                  </a:cubicBezTo>
                  <a:cubicBezTo>
                    <a:pt x="975" y="1450"/>
                    <a:pt x="975" y="1450"/>
                    <a:pt x="975" y="1450"/>
                  </a:cubicBezTo>
                  <a:cubicBezTo>
                    <a:pt x="972" y="1450"/>
                    <a:pt x="972" y="1450"/>
                    <a:pt x="972" y="1450"/>
                  </a:cubicBezTo>
                  <a:cubicBezTo>
                    <a:pt x="970" y="1448"/>
                    <a:pt x="970" y="1448"/>
                    <a:pt x="970" y="1448"/>
                  </a:cubicBezTo>
                  <a:cubicBezTo>
                    <a:pt x="972" y="1444"/>
                    <a:pt x="972" y="1444"/>
                    <a:pt x="972" y="1444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66" y="1442"/>
                    <a:pt x="966" y="1442"/>
                    <a:pt x="966" y="1442"/>
                  </a:cubicBezTo>
                  <a:cubicBezTo>
                    <a:pt x="960" y="1440"/>
                    <a:pt x="960" y="1440"/>
                    <a:pt x="960" y="1440"/>
                  </a:cubicBezTo>
                  <a:cubicBezTo>
                    <a:pt x="947" y="1439"/>
                    <a:pt x="947" y="1439"/>
                    <a:pt x="947" y="1439"/>
                  </a:cubicBezTo>
                  <a:cubicBezTo>
                    <a:pt x="939" y="1437"/>
                    <a:pt x="939" y="1437"/>
                    <a:pt x="939" y="1437"/>
                  </a:cubicBezTo>
                  <a:cubicBezTo>
                    <a:pt x="934" y="1432"/>
                    <a:pt x="934" y="1432"/>
                    <a:pt x="934" y="1432"/>
                  </a:cubicBezTo>
                  <a:cubicBezTo>
                    <a:pt x="926" y="1430"/>
                    <a:pt x="926" y="1430"/>
                    <a:pt x="926" y="1430"/>
                  </a:cubicBezTo>
                  <a:cubicBezTo>
                    <a:pt x="919" y="1435"/>
                    <a:pt x="919" y="1435"/>
                    <a:pt x="919" y="1435"/>
                  </a:cubicBezTo>
                  <a:cubicBezTo>
                    <a:pt x="919" y="1435"/>
                    <a:pt x="912" y="1432"/>
                    <a:pt x="909" y="1432"/>
                  </a:cubicBezTo>
                  <a:cubicBezTo>
                    <a:pt x="907" y="1433"/>
                    <a:pt x="903" y="1434"/>
                    <a:pt x="902" y="1435"/>
                  </a:cubicBezTo>
                  <a:cubicBezTo>
                    <a:pt x="901" y="1435"/>
                    <a:pt x="901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6" y="1439"/>
                    <a:pt x="894" y="1438"/>
                    <a:pt x="892" y="1438"/>
                  </a:cubicBezTo>
                  <a:cubicBezTo>
                    <a:pt x="891" y="1439"/>
                    <a:pt x="890" y="1440"/>
                    <a:pt x="888" y="1440"/>
                  </a:cubicBezTo>
                  <a:cubicBezTo>
                    <a:pt x="886" y="1440"/>
                    <a:pt x="885" y="1439"/>
                    <a:pt x="883" y="1439"/>
                  </a:cubicBezTo>
                  <a:cubicBezTo>
                    <a:pt x="882" y="1440"/>
                    <a:pt x="881" y="1441"/>
                    <a:pt x="879" y="1441"/>
                  </a:cubicBezTo>
                  <a:cubicBezTo>
                    <a:pt x="877" y="1441"/>
                    <a:pt x="876" y="1439"/>
                    <a:pt x="876" y="1439"/>
                  </a:cubicBezTo>
                  <a:cubicBezTo>
                    <a:pt x="873" y="1439"/>
                    <a:pt x="873" y="1439"/>
                    <a:pt x="873" y="1439"/>
                  </a:cubicBezTo>
                  <a:cubicBezTo>
                    <a:pt x="870" y="1436"/>
                    <a:pt x="870" y="1436"/>
                    <a:pt x="870" y="1436"/>
                  </a:cubicBezTo>
                  <a:cubicBezTo>
                    <a:pt x="870" y="1436"/>
                    <a:pt x="869" y="1438"/>
                    <a:pt x="866" y="1438"/>
                  </a:cubicBezTo>
                  <a:cubicBezTo>
                    <a:pt x="864" y="1437"/>
                    <a:pt x="862" y="1436"/>
                    <a:pt x="860" y="1437"/>
                  </a:cubicBezTo>
                  <a:cubicBezTo>
                    <a:pt x="858" y="1437"/>
                    <a:pt x="855" y="1438"/>
                    <a:pt x="855" y="1438"/>
                  </a:cubicBezTo>
                  <a:cubicBezTo>
                    <a:pt x="847" y="1435"/>
                    <a:pt x="847" y="1435"/>
                    <a:pt x="847" y="1435"/>
                  </a:cubicBezTo>
                  <a:cubicBezTo>
                    <a:pt x="842" y="1434"/>
                    <a:pt x="842" y="1434"/>
                    <a:pt x="842" y="1434"/>
                  </a:cubicBezTo>
                  <a:cubicBezTo>
                    <a:pt x="838" y="1433"/>
                    <a:pt x="838" y="1433"/>
                    <a:pt x="838" y="1433"/>
                  </a:cubicBezTo>
                  <a:cubicBezTo>
                    <a:pt x="836" y="1436"/>
                    <a:pt x="836" y="1436"/>
                    <a:pt x="836" y="1436"/>
                  </a:cubicBezTo>
                  <a:cubicBezTo>
                    <a:pt x="831" y="1436"/>
                    <a:pt x="831" y="1436"/>
                    <a:pt x="831" y="1436"/>
                  </a:cubicBezTo>
                  <a:cubicBezTo>
                    <a:pt x="831" y="1436"/>
                    <a:pt x="825" y="1434"/>
                    <a:pt x="821" y="1435"/>
                  </a:cubicBezTo>
                  <a:cubicBezTo>
                    <a:pt x="820" y="1435"/>
                    <a:pt x="817" y="1438"/>
                    <a:pt x="816" y="1438"/>
                  </a:cubicBezTo>
                  <a:cubicBezTo>
                    <a:pt x="815" y="1439"/>
                    <a:pt x="819" y="1442"/>
                    <a:pt x="817" y="1442"/>
                  </a:cubicBezTo>
                  <a:cubicBezTo>
                    <a:pt x="787" y="1439"/>
                    <a:pt x="752" y="1427"/>
                    <a:pt x="722" y="1419"/>
                  </a:cubicBezTo>
                  <a:cubicBezTo>
                    <a:pt x="722" y="1419"/>
                    <a:pt x="697" y="1413"/>
                    <a:pt x="693" y="1413"/>
                  </a:cubicBezTo>
                  <a:cubicBezTo>
                    <a:pt x="689" y="1413"/>
                    <a:pt x="681" y="1402"/>
                    <a:pt x="681" y="1399"/>
                  </a:cubicBezTo>
                  <a:cubicBezTo>
                    <a:pt x="681" y="1396"/>
                    <a:pt x="680" y="1387"/>
                    <a:pt x="684" y="1385"/>
                  </a:cubicBezTo>
                  <a:cubicBezTo>
                    <a:pt x="688" y="1383"/>
                    <a:pt x="688" y="1383"/>
                    <a:pt x="695" y="1377"/>
                  </a:cubicBezTo>
                  <a:cubicBezTo>
                    <a:pt x="701" y="1370"/>
                    <a:pt x="701" y="1365"/>
                    <a:pt x="701" y="1365"/>
                  </a:cubicBezTo>
                  <a:cubicBezTo>
                    <a:pt x="686" y="1356"/>
                    <a:pt x="686" y="1356"/>
                    <a:pt x="686" y="1356"/>
                  </a:cubicBezTo>
                  <a:cubicBezTo>
                    <a:pt x="686" y="1356"/>
                    <a:pt x="669" y="1365"/>
                    <a:pt x="666" y="1363"/>
                  </a:cubicBezTo>
                  <a:cubicBezTo>
                    <a:pt x="662" y="1361"/>
                    <a:pt x="646" y="1372"/>
                    <a:pt x="646" y="1372"/>
                  </a:cubicBezTo>
                  <a:cubicBezTo>
                    <a:pt x="630" y="1373"/>
                    <a:pt x="630" y="1373"/>
                    <a:pt x="630" y="1373"/>
                  </a:cubicBezTo>
                  <a:cubicBezTo>
                    <a:pt x="630" y="1371"/>
                    <a:pt x="630" y="1371"/>
                    <a:pt x="630" y="1371"/>
                  </a:cubicBezTo>
                  <a:cubicBezTo>
                    <a:pt x="630" y="1371"/>
                    <a:pt x="633" y="1361"/>
                    <a:pt x="637" y="1363"/>
                  </a:cubicBezTo>
                  <a:cubicBezTo>
                    <a:pt x="641" y="1351"/>
                    <a:pt x="641" y="1351"/>
                    <a:pt x="641" y="1351"/>
                  </a:cubicBezTo>
                  <a:cubicBezTo>
                    <a:pt x="639" y="1337"/>
                    <a:pt x="639" y="1337"/>
                    <a:pt x="639" y="1337"/>
                  </a:cubicBezTo>
                  <a:cubicBezTo>
                    <a:pt x="635" y="1318"/>
                    <a:pt x="635" y="1318"/>
                    <a:pt x="635" y="1318"/>
                  </a:cubicBezTo>
                  <a:cubicBezTo>
                    <a:pt x="655" y="1317"/>
                    <a:pt x="655" y="1317"/>
                    <a:pt x="655" y="1317"/>
                  </a:cubicBezTo>
                  <a:cubicBezTo>
                    <a:pt x="673" y="1307"/>
                    <a:pt x="673" y="1307"/>
                    <a:pt x="673" y="1307"/>
                  </a:cubicBezTo>
                  <a:cubicBezTo>
                    <a:pt x="667" y="1297"/>
                    <a:pt x="667" y="1297"/>
                    <a:pt x="667" y="1297"/>
                  </a:cubicBezTo>
                  <a:cubicBezTo>
                    <a:pt x="650" y="1303"/>
                    <a:pt x="650" y="1303"/>
                    <a:pt x="650" y="1303"/>
                  </a:cubicBezTo>
                  <a:cubicBezTo>
                    <a:pt x="634" y="1300"/>
                    <a:pt x="634" y="1300"/>
                    <a:pt x="634" y="1300"/>
                  </a:cubicBezTo>
                  <a:cubicBezTo>
                    <a:pt x="613" y="1318"/>
                    <a:pt x="613" y="1318"/>
                    <a:pt x="613" y="1318"/>
                  </a:cubicBezTo>
                  <a:cubicBezTo>
                    <a:pt x="589" y="1318"/>
                    <a:pt x="589" y="1318"/>
                    <a:pt x="589" y="1318"/>
                  </a:cubicBezTo>
                  <a:cubicBezTo>
                    <a:pt x="581" y="1317"/>
                    <a:pt x="581" y="1317"/>
                    <a:pt x="581" y="1317"/>
                  </a:cubicBezTo>
                  <a:cubicBezTo>
                    <a:pt x="582" y="1315"/>
                    <a:pt x="582" y="1313"/>
                    <a:pt x="583" y="1313"/>
                  </a:cubicBezTo>
                  <a:cubicBezTo>
                    <a:pt x="585" y="1312"/>
                    <a:pt x="600" y="1307"/>
                    <a:pt x="600" y="1307"/>
                  </a:cubicBezTo>
                  <a:cubicBezTo>
                    <a:pt x="610" y="1301"/>
                    <a:pt x="610" y="1301"/>
                    <a:pt x="610" y="1301"/>
                  </a:cubicBezTo>
                  <a:cubicBezTo>
                    <a:pt x="610" y="1301"/>
                    <a:pt x="615" y="1294"/>
                    <a:pt x="617" y="1293"/>
                  </a:cubicBezTo>
                  <a:cubicBezTo>
                    <a:pt x="619" y="1293"/>
                    <a:pt x="621" y="1289"/>
                    <a:pt x="623" y="1284"/>
                  </a:cubicBezTo>
                  <a:cubicBezTo>
                    <a:pt x="626" y="1280"/>
                    <a:pt x="628" y="1277"/>
                    <a:pt x="628" y="1277"/>
                  </a:cubicBezTo>
                  <a:cubicBezTo>
                    <a:pt x="628" y="1277"/>
                    <a:pt x="640" y="1274"/>
                    <a:pt x="639" y="1273"/>
                  </a:cubicBezTo>
                  <a:cubicBezTo>
                    <a:pt x="639" y="1271"/>
                    <a:pt x="634" y="1267"/>
                    <a:pt x="640" y="1267"/>
                  </a:cubicBezTo>
                  <a:cubicBezTo>
                    <a:pt x="646" y="1267"/>
                    <a:pt x="646" y="1267"/>
                    <a:pt x="649" y="1265"/>
                  </a:cubicBezTo>
                  <a:cubicBezTo>
                    <a:pt x="651" y="1264"/>
                    <a:pt x="650" y="1263"/>
                    <a:pt x="651" y="1260"/>
                  </a:cubicBezTo>
                  <a:cubicBezTo>
                    <a:pt x="653" y="1258"/>
                    <a:pt x="654" y="1255"/>
                    <a:pt x="654" y="1253"/>
                  </a:cubicBezTo>
                  <a:cubicBezTo>
                    <a:pt x="653" y="1251"/>
                    <a:pt x="648" y="1243"/>
                    <a:pt x="648" y="1241"/>
                  </a:cubicBezTo>
                  <a:cubicBezTo>
                    <a:pt x="647" y="1238"/>
                    <a:pt x="648" y="1232"/>
                    <a:pt x="648" y="1232"/>
                  </a:cubicBezTo>
                  <a:cubicBezTo>
                    <a:pt x="648" y="1232"/>
                    <a:pt x="651" y="1231"/>
                    <a:pt x="654" y="1230"/>
                  </a:cubicBezTo>
                  <a:cubicBezTo>
                    <a:pt x="656" y="1228"/>
                    <a:pt x="660" y="1221"/>
                    <a:pt x="660" y="1221"/>
                  </a:cubicBezTo>
                  <a:cubicBezTo>
                    <a:pt x="661" y="1216"/>
                    <a:pt x="661" y="1216"/>
                    <a:pt x="661" y="1216"/>
                  </a:cubicBezTo>
                  <a:cubicBezTo>
                    <a:pt x="661" y="1216"/>
                    <a:pt x="665" y="1213"/>
                    <a:pt x="666" y="1213"/>
                  </a:cubicBezTo>
                  <a:cubicBezTo>
                    <a:pt x="668" y="1212"/>
                    <a:pt x="684" y="1206"/>
                    <a:pt x="685" y="1206"/>
                  </a:cubicBezTo>
                  <a:cubicBezTo>
                    <a:pt x="686" y="1206"/>
                    <a:pt x="696" y="1207"/>
                    <a:pt x="693" y="1202"/>
                  </a:cubicBezTo>
                  <a:cubicBezTo>
                    <a:pt x="690" y="1198"/>
                    <a:pt x="689" y="1196"/>
                    <a:pt x="688" y="1193"/>
                  </a:cubicBezTo>
                  <a:cubicBezTo>
                    <a:pt x="687" y="1190"/>
                    <a:pt x="687" y="1183"/>
                    <a:pt x="687" y="1182"/>
                  </a:cubicBezTo>
                  <a:cubicBezTo>
                    <a:pt x="688" y="1181"/>
                    <a:pt x="696" y="1178"/>
                    <a:pt x="687" y="1177"/>
                  </a:cubicBezTo>
                  <a:cubicBezTo>
                    <a:pt x="678" y="1176"/>
                    <a:pt x="685" y="1173"/>
                    <a:pt x="683" y="1171"/>
                  </a:cubicBezTo>
                  <a:cubicBezTo>
                    <a:pt x="680" y="1169"/>
                    <a:pt x="674" y="1165"/>
                    <a:pt x="674" y="1165"/>
                  </a:cubicBezTo>
                  <a:cubicBezTo>
                    <a:pt x="671" y="1165"/>
                    <a:pt x="671" y="1165"/>
                    <a:pt x="671" y="1165"/>
                  </a:cubicBezTo>
                  <a:cubicBezTo>
                    <a:pt x="672" y="1155"/>
                    <a:pt x="672" y="1155"/>
                    <a:pt x="672" y="1155"/>
                  </a:cubicBezTo>
                  <a:cubicBezTo>
                    <a:pt x="672" y="1155"/>
                    <a:pt x="675" y="1151"/>
                    <a:pt x="676" y="1151"/>
                  </a:cubicBezTo>
                  <a:cubicBezTo>
                    <a:pt x="677" y="1150"/>
                    <a:pt x="678" y="1146"/>
                    <a:pt x="676" y="1146"/>
                  </a:cubicBezTo>
                  <a:cubicBezTo>
                    <a:pt x="674" y="1147"/>
                    <a:pt x="668" y="1148"/>
                    <a:pt x="668" y="1148"/>
                  </a:cubicBezTo>
                  <a:cubicBezTo>
                    <a:pt x="668" y="1148"/>
                    <a:pt x="663" y="1148"/>
                    <a:pt x="664" y="1146"/>
                  </a:cubicBezTo>
                  <a:cubicBezTo>
                    <a:pt x="664" y="1143"/>
                    <a:pt x="666" y="1143"/>
                    <a:pt x="669" y="1140"/>
                  </a:cubicBezTo>
                  <a:cubicBezTo>
                    <a:pt x="672" y="1137"/>
                    <a:pt x="673" y="1135"/>
                    <a:pt x="673" y="1135"/>
                  </a:cubicBezTo>
                  <a:cubicBezTo>
                    <a:pt x="672" y="1129"/>
                    <a:pt x="672" y="1129"/>
                    <a:pt x="672" y="1129"/>
                  </a:cubicBezTo>
                  <a:cubicBezTo>
                    <a:pt x="672" y="1129"/>
                    <a:pt x="672" y="1125"/>
                    <a:pt x="671" y="1125"/>
                  </a:cubicBezTo>
                  <a:cubicBezTo>
                    <a:pt x="671" y="1124"/>
                    <a:pt x="665" y="1112"/>
                    <a:pt x="665" y="1112"/>
                  </a:cubicBezTo>
                  <a:cubicBezTo>
                    <a:pt x="665" y="1112"/>
                    <a:pt x="659" y="1110"/>
                    <a:pt x="658" y="1112"/>
                  </a:cubicBezTo>
                  <a:cubicBezTo>
                    <a:pt x="658" y="1114"/>
                    <a:pt x="656" y="1118"/>
                    <a:pt x="656" y="1118"/>
                  </a:cubicBezTo>
                  <a:cubicBezTo>
                    <a:pt x="649" y="1118"/>
                    <a:pt x="649" y="1118"/>
                    <a:pt x="649" y="1118"/>
                  </a:cubicBezTo>
                  <a:cubicBezTo>
                    <a:pt x="645" y="1115"/>
                    <a:pt x="645" y="1115"/>
                    <a:pt x="645" y="1115"/>
                  </a:cubicBezTo>
                  <a:cubicBezTo>
                    <a:pt x="637" y="1113"/>
                    <a:pt x="637" y="1113"/>
                    <a:pt x="637" y="1113"/>
                  </a:cubicBezTo>
                  <a:cubicBezTo>
                    <a:pt x="637" y="1113"/>
                    <a:pt x="636" y="1114"/>
                    <a:pt x="635" y="1115"/>
                  </a:cubicBezTo>
                  <a:cubicBezTo>
                    <a:pt x="635" y="1116"/>
                    <a:pt x="627" y="1111"/>
                    <a:pt x="627" y="1111"/>
                  </a:cubicBezTo>
                  <a:cubicBezTo>
                    <a:pt x="627" y="1111"/>
                    <a:pt x="624" y="1115"/>
                    <a:pt x="623" y="1116"/>
                  </a:cubicBezTo>
                  <a:cubicBezTo>
                    <a:pt x="623" y="1116"/>
                    <a:pt x="615" y="1114"/>
                    <a:pt x="615" y="1114"/>
                  </a:cubicBezTo>
                  <a:cubicBezTo>
                    <a:pt x="607" y="1115"/>
                    <a:pt x="607" y="1115"/>
                    <a:pt x="607" y="1115"/>
                  </a:cubicBezTo>
                  <a:cubicBezTo>
                    <a:pt x="600" y="1116"/>
                    <a:pt x="600" y="1116"/>
                    <a:pt x="600" y="1116"/>
                  </a:cubicBezTo>
                  <a:cubicBezTo>
                    <a:pt x="594" y="1113"/>
                    <a:pt x="594" y="1113"/>
                    <a:pt x="594" y="1113"/>
                  </a:cubicBezTo>
                  <a:cubicBezTo>
                    <a:pt x="592" y="1116"/>
                    <a:pt x="592" y="1116"/>
                    <a:pt x="592" y="1116"/>
                  </a:cubicBezTo>
                  <a:cubicBezTo>
                    <a:pt x="593" y="1121"/>
                    <a:pt x="593" y="1121"/>
                    <a:pt x="593" y="1121"/>
                  </a:cubicBezTo>
                  <a:cubicBezTo>
                    <a:pt x="588" y="1124"/>
                    <a:pt x="588" y="1124"/>
                    <a:pt x="588" y="1124"/>
                  </a:cubicBezTo>
                  <a:cubicBezTo>
                    <a:pt x="582" y="1120"/>
                    <a:pt x="582" y="1120"/>
                    <a:pt x="582" y="1120"/>
                  </a:cubicBezTo>
                  <a:cubicBezTo>
                    <a:pt x="577" y="1119"/>
                    <a:pt x="577" y="1119"/>
                    <a:pt x="577" y="1119"/>
                  </a:cubicBezTo>
                  <a:cubicBezTo>
                    <a:pt x="570" y="1112"/>
                    <a:pt x="570" y="1112"/>
                    <a:pt x="570" y="1112"/>
                  </a:cubicBezTo>
                  <a:cubicBezTo>
                    <a:pt x="564" y="1110"/>
                    <a:pt x="564" y="1110"/>
                    <a:pt x="564" y="1110"/>
                  </a:cubicBezTo>
                  <a:cubicBezTo>
                    <a:pt x="558" y="1107"/>
                    <a:pt x="558" y="1107"/>
                    <a:pt x="558" y="1107"/>
                  </a:cubicBezTo>
                  <a:cubicBezTo>
                    <a:pt x="558" y="1107"/>
                    <a:pt x="555" y="1115"/>
                    <a:pt x="554" y="1116"/>
                  </a:cubicBezTo>
                  <a:cubicBezTo>
                    <a:pt x="553" y="1116"/>
                    <a:pt x="548" y="1118"/>
                    <a:pt x="547" y="1118"/>
                  </a:cubicBezTo>
                  <a:cubicBezTo>
                    <a:pt x="545" y="1119"/>
                    <a:pt x="544" y="1124"/>
                    <a:pt x="544" y="1124"/>
                  </a:cubicBezTo>
                  <a:cubicBezTo>
                    <a:pt x="539" y="1127"/>
                    <a:pt x="539" y="1127"/>
                    <a:pt x="539" y="1127"/>
                  </a:cubicBezTo>
                  <a:cubicBezTo>
                    <a:pt x="539" y="1127"/>
                    <a:pt x="536" y="1125"/>
                    <a:pt x="534" y="1125"/>
                  </a:cubicBezTo>
                  <a:cubicBezTo>
                    <a:pt x="533" y="1125"/>
                    <a:pt x="532" y="1126"/>
                    <a:pt x="532" y="1126"/>
                  </a:cubicBezTo>
                  <a:cubicBezTo>
                    <a:pt x="530" y="1129"/>
                    <a:pt x="530" y="1129"/>
                    <a:pt x="530" y="1129"/>
                  </a:cubicBezTo>
                  <a:cubicBezTo>
                    <a:pt x="530" y="1129"/>
                    <a:pt x="529" y="1129"/>
                    <a:pt x="526" y="1127"/>
                  </a:cubicBezTo>
                  <a:cubicBezTo>
                    <a:pt x="524" y="1126"/>
                    <a:pt x="521" y="1124"/>
                    <a:pt x="521" y="1124"/>
                  </a:cubicBezTo>
                  <a:cubicBezTo>
                    <a:pt x="518" y="1123"/>
                    <a:pt x="518" y="1123"/>
                    <a:pt x="518" y="1123"/>
                  </a:cubicBezTo>
                  <a:cubicBezTo>
                    <a:pt x="518" y="1123"/>
                    <a:pt x="509" y="1127"/>
                    <a:pt x="508" y="1128"/>
                  </a:cubicBezTo>
                  <a:cubicBezTo>
                    <a:pt x="508" y="1129"/>
                    <a:pt x="506" y="1132"/>
                    <a:pt x="506" y="1132"/>
                  </a:cubicBezTo>
                  <a:cubicBezTo>
                    <a:pt x="501" y="1128"/>
                    <a:pt x="501" y="1128"/>
                    <a:pt x="501" y="1128"/>
                  </a:cubicBezTo>
                  <a:cubicBezTo>
                    <a:pt x="495" y="1124"/>
                    <a:pt x="495" y="1124"/>
                    <a:pt x="495" y="1124"/>
                  </a:cubicBezTo>
                  <a:cubicBezTo>
                    <a:pt x="494" y="1117"/>
                    <a:pt x="494" y="1117"/>
                    <a:pt x="494" y="1117"/>
                  </a:cubicBezTo>
                  <a:cubicBezTo>
                    <a:pt x="483" y="1107"/>
                    <a:pt x="483" y="1107"/>
                    <a:pt x="483" y="1107"/>
                  </a:cubicBezTo>
                  <a:cubicBezTo>
                    <a:pt x="481" y="1097"/>
                    <a:pt x="481" y="1097"/>
                    <a:pt x="481" y="1097"/>
                  </a:cubicBezTo>
                  <a:cubicBezTo>
                    <a:pt x="473" y="1091"/>
                    <a:pt x="473" y="1091"/>
                    <a:pt x="473" y="1091"/>
                  </a:cubicBezTo>
                  <a:cubicBezTo>
                    <a:pt x="468" y="1097"/>
                    <a:pt x="468" y="1097"/>
                    <a:pt x="468" y="1097"/>
                  </a:cubicBezTo>
                  <a:cubicBezTo>
                    <a:pt x="460" y="1096"/>
                    <a:pt x="460" y="1096"/>
                    <a:pt x="460" y="1096"/>
                  </a:cubicBezTo>
                  <a:close/>
                  <a:moveTo>
                    <a:pt x="357" y="73"/>
                  </a:moveTo>
                  <a:cubicBezTo>
                    <a:pt x="357" y="73"/>
                    <a:pt x="357" y="73"/>
                    <a:pt x="357" y="73"/>
                  </a:cubicBezTo>
                  <a:cubicBezTo>
                    <a:pt x="358" y="74"/>
                    <a:pt x="358" y="74"/>
                    <a:pt x="358" y="74"/>
                  </a:cubicBezTo>
                  <a:cubicBezTo>
                    <a:pt x="358" y="74"/>
                    <a:pt x="364" y="80"/>
                    <a:pt x="369" y="80"/>
                  </a:cubicBezTo>
                  <a:cubicBezTo>
                    <a:pt x="374" y="80"/>
                    <a:pt x="370" y="80"/>
                    <a:pt x="375" y="79"/>
                  </a:cubicBezTo>
                  <a:cubicBezTo>
                    <a:pt x="379" y="77"/>
                    <a:pt x="380" y="74"/>
                    <a:pt x="382" y="71"/>
                  </a:cubicBezTo>
                  <a:cubicBezTo>
                    <a:pt x="384" y="68"/>
                    <a:pt x="384" y="68"/>
                    <a:pt x="384" y="65"/>
                  </a:cubicBezTo>
                  <a:cubicBezTo>
                    <a:pt x="384" y="62"/>
                    <a:pt x="384" y="57"/>
                    <a:pt x="384" y="54"/>
                  </a:cubicBezTo>
                  <a:cubicBezTo>
                    <a:pt x="384" y="51"/>
                    <a:pt x="387" y="52"/>
                    <a:pt x="390" y="52"/>
                  </a:cubicBezTo>
                  <a:cubicBezTo>
                    <a:pt x="392" y="52"/>
                    <a:pt x="388" y="44"/>
                    <a:pt x="388" y="44"/>
                  </a:cubicBezTo>
                  <a:cubicBezTo>
                    <a:pt x="388" y="44"/>
                    <a:pt x="379" y="40"/>
                    <a:pt x="375" y="40"/>
                  </a:cubicBezTo>
                  <a:cubicBezTo>
                    <a:pt x="371" y="40"/>
                    <a:pt x="362" y="39"/>
                    <a:pt x="362" y="39"/>
                  </a:cubicBezTo>
                  <a:cubicBezTo>
                    <a:pt x="351" y="53"/>
                    <a:pt x="351" y="53"/>
                    <a:pt x="351" y="53"/>
                  </a:cubicBezTo>
                  <a:cubicBezTo>
                    <a:pt x="351" y="53"/>
                    <a:pt x="355" y="72"/>
                    <a:pt x="357" y="73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2" name="Freeform 109"/>
            <p:cNvSpPr>
              <a:spLocks noEditPoints="1"/>
            </p:cNvSpPr>
            <p:nvPr/>
          </p:nvSpPr>
          <p:spPr bwMode="auto">
            <a:xfrm>
              <a:off x="7793958" y="1272448"/>
              <a:ext cx="533675" cy="978074"/>
            </a:xfrm>
            <a:custGeom>
              <a:avLst/>
              <a:gdLst>
                <a:gd name="T0" fmla="*/ 29 w 291"/>
                <a:gd name="T1" fmla="*/ 540 h 550"/>
                <a:gd name="T2" fmla="*/ 96 w 291"/>
                <a:gd name="T3" fmla="*/ 541 h 550"/>
                <a:gd name="T4" fmla="*/ 173 w 291"/>
                <a:gd name="T5" fmla="*/ 531 h 550"/>
                <a:gd name="T6" fmla="*/ 212 w 291"/>
                <a:gd name="T7" fmla="*/ 534 h 550"/>
                <a:gd name="T8" fmla="*/ 254 w 291"/>
                <a:gd name="T9" fmla="*/ 506 h 550"/>
                <a:gd name="T10" fmla="*/ 285 w 291"/>
                <a:gd name="T11" fmla="*/ 469 h 550"/>
                <a:gd name="T12" fmla="*/ 250 w 291"/>
                <a:gd name="T13" fmla="*/ 407 h 550"/>
                <a:gd name="T14" fmla="*/ 238 w 291"/>
                <a:gd name="T15" fmla="*/ 368 h 550"/>
                <a:gd name="T16" fmla="*/ 207 w 291"/>
                <a:gd name="T17" fmla="*/ 282 h 550"/>
                <a:gd name="T18" fmla="*/ 158 w 291"/>
                <a:gd name="T19" fmla="*/ 243 h 550"/>
                <a:gd name="T20" fmla="*/ 165 w 291"/>
                <a:gd name="T21" fmla="*/ 227 h 550"/>
                <a:gd name="T22" fmla="*/ 220 w 291"/>
                <a:gd name="T23" fmla="*/ 173 h 550"/>
                <a:gd name="T24" fmla="*/ 167 w 291"/>
                <a:gd name="T25" fmla="*/ 157 h 550"/>
                <a:gd name="T26" fmla="*/ 143 w 291"/>
                <a:gd name="T27" fmla="*/ 156 h 550"/>
                <a:gd name="T28" fmla="*/ 166 w 291"/>
                <a:gd name="T29" fmla="*/ 136 h 550"/>
                <a:gd name="T30" fmla="*/ 157 w 291"/>
                <a:gd name="T31" fmla="*/ 107 h 550"/>
                <a:gd name="T32" fmla="*/ 136 w 291"/>
                <a:gd name="T33" fmla="*/ 106 h 550"/>
                <a:gd name="T34" fmla="*/ 128 w 291"/>
                <a:gd name="T35" fmla="*/ 138 h 550"/>
                <a:gd name="T36" fmla="*/ 111 w 291"/>
                <a:gd name="T37" fmla="*/ 142 h 550"/>
                <a:gd name="T38" fmla="*/ 107 w 291"/>
                <a:gd name="T39" fmla="*/ 165 h 550"/>
                <a:gd name="T40" fmla="*/ 90 w 291"/>
                <a:gd name="T41" fmla="*/ 144 h 550"/>
                <a:gd name="T42" fmla="*/ 84 w 291"/>
                <a:gd name="T43" fmla="*/ 159 h 550"/>
                <a:gd name="T44" fmla="*/ 104 w 291"/>
                <a:gd name="T45" fmla="*/ 172 h 550"/>
                <a:gd name="T46" fmla="*/ 84 w 291"/>
                <a:gd name="T47" fmla="*/ 191 h 550"/>
                <a:gd name="T48" fmla="*/ 95 w 291"/>
                <a:gd name="T49" fmla="*/ 210 h 550"/>
                <a:gd name="T50" fmla="*/ 65 w 291"/>
                <a:gd name="T51" fmla="*/ 241 h 550"/>
                <a:gd name="T52" fmla="*/ 87 w 291"/>
                <a:gd name="T53" fmla="*/ 231 h 550"/>
                <a:gd name="T54" fmla="*/ 83 w 291"/>
                <a:gd name="T55" fmla="*/ 256 h 550"/>
                <a:gd name="T56" fmla="*/ 101 w 291"/>
                <a:gd name="T57" fmla="*/ 237 h 550"/>
                <a:gd name="T58" fmla="*/ 98 w 291"/>
                <a:gd name="T59" fmla="*/ 306 h 550"/>
                <a:gd name="T60" fmla="*/ 133 w 291"/>
                <a:gd name="T61" fmla="*/ 306 h 550"/>
                <a:gd name="T62" fmla="*/ 142 w 291"/>
                <a:gd name="T63" fmla="*/ 337 h 550"/>
                <a:gd name="T64" fmla="*/ 144 w 291"/>
                <a:gd name="T65" fmla="*/ 382 h 550"/>
                <a:gd name="T66" fmla="*/ 97 w 291"/>
                <a:gd name="T67" fmla="*/ 376 h 550"/>
                <a:gd name="T68" fmla="*/ 103 w 291"/>
                <a:gd name="T69" fmla="*/ 422 h 550"/>
                <a:gd name="T70" fmla="*/ 62 w 291"/>
                <a:gd name="T71" fmla="*/ 461 h 550"/>
                <a:gd name="T72" fmla="*/ 101 w 291"/>
                <a:gd name="T73" fmla="*/ 472 h 550"/>
                <a:gd name="T74" fmla="*/ 139 w 291"/>
                <a:gd name="T75" fmla="*/ 482 h 550"/>
                <a:gd name="T76" fmla="*/ 50 w 291"/>
                <a:gd name="T77" fmla="*/ 266 h 550"/>
                <a:gd name="T78" fmla="*/ 80 w 291"/>
                <a:gd name="T79" fmla="*/ 314 h 550"/>
                <a:gd name="T80" fmla="*/ 41 w 291"/>
                <a:gd name="T81" fmla="*/ 324 h 550"/>
                <a:gd name="T82" fmla="*/ 13 w 291"/>
                <a:gd name="T83" fmla="*/ 287 h 550"/>
                <a:gd name="T84" fmla="*/ 75 w 291"/>
                <a:gd name="T85" fmla="*/ 227 h 550"/>
                <a:gd name="T86" fmla="*/ 103 w 291"/>
                <a:gd name="T87" fmla="*/ 263 h 550"/>
                <a:gd name="T88" fmla="*/ 65 w 291"/>
                <a:gd name="T89" fmla="*/ 199 h 550"/>
                <a:gd name="T90" fmla="*/ 78 w 291"/>
                <a:gd name="T91" fmla="*/ 171 h 550"/>
                <a:gd name="T92" fmla="*/ 46 w 291"/>
                <a:gd name="T93" fmla="*/ 177 h 550"/>
                <a:gd name="T94" fmla="*/ 59 w 291"/>
                <a:gd name="T95" fmla="*/ 158 h 550"/>
                <a:gd name="T96" fmla="*/ 69 w 291"/>
                <a:gd name="T97" fmla="*/ 132 h 550"/>
                <a:gd name="T98" fmla="*/ 80 w 291"/>
                <a:gd name="T99" fmla="*/ 106 h 550"/>
                <a:gd name="T100" fmla="*/ 94 w 291"/>
                <a:gd name="T101" fmla="*/ 116 h 550"/>
                <a:gd name="T102" fmla="*/ 267 w 291"/>
                <a:gd name="T103" fmla="*/ 15 h 550"/>
                <a:gd name="T104" fmla="*/ 245 w 291"/>
                <a:gd name="T105" fmla="*/ 27 h 550"/>
                <a:gd name="T106" fmla="*/ 269 w 291"/>
                <a:gd name="T107" fmla="*/ 2 h 550"/>
                <a:gd name="T108" fmla="*/ 259 w 291"/>
                <a:gd name="T109" fmla="*/ 29 h 550"/>
                <a:gd name="T110" fmla="*/ 243 w 291"/>
                <a:gd name="T111" fmla="*/ 64 h 550"/>
                <a:gd name="T112" fmla="*/ 221 w 291"/>
                <a:gd name="T113" fmla="*/ 72 h 550"/>
                <a:gd name="T114" fmla="*/ 205 w 291"/>
                <a:gd name="T115" fmla="*/ 80 h 550"/>
                <a:gd name="T116" fmla="*/ 204 w 291"/>
                <a:gd name="T117" fmla="*/ 75 h 550"/>
                <a:gd name="T118" fmla="*/ 191 w 291"/>
                <a:gd name="T119" fmla="*/ 91 h 550"/>
                <a:gd name="T120" fmla="*/ 187 w 291"/>
                <a:gd name="T121" fmla="*/ 9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" h="550">
                  <a:moveTo>
                    <a:pt x="73" y="501"/>
                  </a:moveTo>
                  <a:cubicBezTo>
                    <a:pt x="69" y="504"/>
                    <a:pt x="69" y="504"/>
                    <a:pt x="69" y="504"/>
                  </a:cubicBezTo>
                  <a:cubicBezTo>
                    <a:pt x="69" y="508"/>
                    <a:pt x="69" y="508"/>
                    <a:pt x="69" y="508"/>
                  </a:cubicBezTo>
                  <a:cubicBezTo>
                    <a:pt x="67" y="512"/>
                    <a:pt x="67" y="512"/>
                    <a:pt x="67" y="512"/>
                  </a:cubicBezTo>
                  <a:cubicBezTo>
                    <a:pt x="67" y="512"/>
                    <a:pt x="65" y="513"/>
                    <a:pt x="65" y="514"/>
                  </a:cubicBezTo>
                  <a:cubicBezTo>
                    <a:pt x="64" y="515"/>
                    <a:pt x="60" y="518"/>
                    <a:pt x="60" y="518"/>
                  </a:cubicBezTo>
                  <a:cubicBezTo>
                    <a:pt x="60" y="518"/>
                    <a:pt x="60" y="519"/>
                    <a:pt x="59" y="519"/>
                  </a:cubicBezTo>
                  <a:cubicBezTo>
                    <a:pt x="58" y="519"/>
                    <a:pt x="51" y="522"/>
                    <a:pt x="51" y="522"/>
                  </a:cubicBezTo>
                  <a:cubicBezTo>
                    <a:pt x="49" y="526"/>
                    <a:pt x="49" y="526"/>
                    <a:pt x="49" y="526"/>
                  </a:cubicBezTo>
                  <a:cubicBezTo>
                    <a:pt x="45" y="527"/>
                    <a:pt x="45" y="527"/>
                    <a:pt x="45" y="527"/>
                  </a:cubicBezTo>
                  <a:cubicBezTo>
                    <a:pt x="42" y="532"/>
                    <a:pt x="42" y="532"/>
                    <a:pt x="42" y="532"/>
                  </a:cubicBezTo>
                  <a:cubicBezTo>
                    <a:pt x="37" y="534"/>
                    <a:pt x="37" y="534"/>
                    <a:pt x="37" y="534"/>
                  </a:cubicBezTo>
                  <a:cubicBezTo>
                    <a:pt x="33" y="535"/>
                    <a:pt x="33" y="535"/>
                    <a:pt x="33" y="535"/>
                  </a:cubicBezTo>
                  <a:cubicBezTo>
                    <a:pt x="29" y="533"/>
                    <a:pt x="29" y="533"/>
                    <a:pt x="29" y="533"/>
                  </a:cubicBezTo>
                  <a:cubicBezTo>
                    <a:pt x="26" y="535"/>
                    <a:pt x="26" y="535"/>
                    <a:pt x="26" y="535"/>
                  </a:cubicBezTo>
                  <a:cubicBezTo>
                    <a:pt x="23" y="537"/>
                    <a:pt x="23" y="537"/>
                    <a:pt x="23" y="537"/>
                  </a:cubicBezTo>
                  <a:cubicBezTo>
                    <a:pt x="24" y="541"/>
                    <a:pt x="24" y="541"/>
                    <a:pt x="24" y="541"/>
                  </a:cubicBezTo>
                  <a:cubicBezTo>
                    <a:pt x="27" y="543"/>
                    <a:pt x="27" y="543"/>
                    <a:pt x="27" y="543"/>
                  </a:cubicBezTo>
                  <a:cubicBezTo>
                    <a:pt x="29" y="540"/>
                    <a:pt x="29" y="540"/>
                    <a:pt x="29" y="540"/>
                  </a:cubicBezTo>
                  <a:cubicBezTo>
                    <a:pt x="35" y="542"/>
                    <a:pt x="35" y="542"/>
                    <a:pt x="35" y="542"/>
                  </a:cubicBezTo>
                  <a:cubicBezTo>
                    <a:pt x="35" y="542"/>
                    <a:pt x="37" y="545"/>
                    <a:pt x="38" y="546"/>
                  </a:cubicBezTo>
                  <a:cubicBezTo>
                    <a:pt x="38" y="547"/>
                    <a:pt x="38" y="550"/>
                    <a:pt x="39" y="550"/>
                  </a:cubicBezTo>
                  <a:cubicBezTo>
                    <a:pt x="40" y="549"/>
                    <a:pt x="45" y="546"/>
                    <a:pt x="45" y="546"/>
                  </a:cubicBezTo>
                  <a:cubicBezTo>
                    <a:pt x="43" y="542"/>
                    <a:pt x="43" y="542"/>
                    <a:pt x="43" y="542"/>
                  </a:cubicBezTo>
                  <a:cubicBezTo>
                    <a:pt x="43" y="542"/>
                    <a:pt x="46" y="541"/>
                    <a:pt x="48" y="541"/>
                  </a:cubicBezTo>
                  <a:cubicBezTo>
                    <a:pt x="50" y="541"/>
                    <a:pt x="52" y="542"/>
                    <a:pt x="53" y="540"/>
                  </a:cubicBezTo>
                  <a:cubicBezTo>
                    <a:pt x="53" y="539"/>
                    <a:pt x="56" y="539"/>
                    <a:pt x="56" y="539"/>
                  </a:cubicBezTo>
                  <a:cubicBezTo>
                    <a:pt x="56" y="539"/>
                    <a:pt x="58" y="536"/>
                    <a:pt x="58" y="536"/>
                  </a:cubicBezTo>
                  <a:cubicBezTo>
                    <a:pt x="58" y="535"/>
                    <a:pt x="61" y="533"/>
                    <a:pt x="61" y="533"/>
                  </a:cubicBezTo>
                  <a:cubicBezTo>
                    <a:pt x="61" y="533"/>
                    <a:pt x="68" y="536"/>
                    <a:pt x="69" y="536"/>
                  </a:cubicBezTo>
                  <a:cubicBezTo>
                    <a:pt x="70" y="536"/>
                    <a:pt x="77" y="534"/>
                    <a:pt x="77" y="534"/>
                  </a:cubicBezTo>
                  <a:cubicBezTo>
                    <a:pt x="80" y="537"/>
                    <a:pt x="80" y="537"/>
                    <a:pt x="80" y="537"/>
                  </a:cubicBezTo>
                  <a:cubicBezTo>
                    <a:pt x="80" y="537"/>
                    <a:pt x="80" y="539"/>
                    <a:pt x="82" y="540"/>
                  </a:cubicBezTo>
                  <a:cubicBezTo>
                    <a:pt x="84" y="540"/>
                    <a:pt x="85" y="540"/>
                    <a:pt x="85" y="540"/>
                  </a:cubicBezTo>
                  <a:cubicBezTo>
                    <a:pt x="88" y="544"/>
                    <a:pt x="88" y="544"/>
                    <a:pt x="88" y="544"/>
                  </a:cubicBezTo>
                  <a:cubicBezTo>
                    <a:pt x="91" y="546"/>
                    <a:pt x="91" y="546"/>
                    <a:pt x="91" y="546"/>
                  </a:cubicBezTo>
                  <a:cubicBezTo>
                    <a:pt x="91" y="546"/>
                    <a:pt x="94" y="546"/>
                    <a:pt x="94" y="545"/>
                  </a:cubicBezTo>
                  <a:cubicBezTo>
                    <a:pt x="94" y="544"/>
                    <a:pt x="95" y="542"/>
                    <a:pt x="96" y="541"/>
                  </a:cubicBezTo>
                  <a:cubicBezTo>
                    <a:pt x="97" y="541"/>
                    <a:pt x="100" y="540"/>
                    <a:pt x="100" y="540"/>
                  </a:cubicBezTo>
                  <a:cubicBezTo>
                    <a:pt x="100" y="540"/>
                    <a:pt x="100" y="538"/>
                    <a:pt x="100" y="537"/>
                  </a:cubicBezTo>
                  <a:cubicBezTo>
                    <a:pt x="100" y="535"/>
                    <a:pt x="100" y="532"/>
                    <a:pt x="101" y="531"/>
                  </a:cubicBezTo>
                  <a:cubicBezTo>
                    <a:pt x="101" y="531"/>
                    <a:pt x="104" y="527"/>
                    <a:pt x="104" y="527"/>
                  </a:cubicBezTo>
                  <a:cubicBezTo>
                    <a:pt x="109" y="526"/>
                    <a:pt x="109" y="526"/>
                    <a:pt x="109" y="526"/>
                  </a:cubicBezTo>
                  <a:cubicBezTo>
                    <a:pt x="121" y="525"/>
                    <a:pt x="121" y="525"/>
                    <a:pt x="121" y="525"/>
                  </a:cubicBezTo>
                  <a:cubicBezTo>
                    <a:pt x="125" y="525"/>
                    <a:pt x="125" y="525"/>
                    <a:pt x="125" y="525"/>
                  </a:cubicBezTo>
                  <a:cubicBezTo>
                    <a:pt x="130" y="529"/>
                    <a:pt x="130" y="529"/>
                    <a:pt x="130" y="529"/>
                  </a:cubicBezTo>
                  <a:cubicBezTo>
                    <a:pt x="135" y="534"/>
                    <a:pt x="135" y="534"/>
                    <a:pt x="135" y="534"/>
                  </a:cubicBezTo>
                  <a:cubicBezTo>
                    <a:pt x="135" y="534"/>
                    <a:pt x="138" y="538"/>
                    <a:pt x="138" y="537"/>
                  </a:cubicBezTo>
                  <a:cubicBezTo>
                    <a:pt x="139" y="535"/>
                    <a:pt x="140" y="531"/>
                    <a:pt x="141" y="531"/>
                  </a:cubicBezTo>
                  <a:cubicBezTo>
                    <a:pt x="142" y="531"/>
                    <a:pt x="145" y="535"/>
                    <a:pt x="145" y="535"/>
                  </a:cubicBezTo>
                  <a:cubicBezTo>
                    <a:pt x="149" y="536"/>
                    <a:pt x="149" y="536"/>
                    <a:pt x="149" y="536"/>
                  </a:cubicBezTo>
                  <a:cubicBezTo>
                    <a:pt x="152" y="536"/>
                    <a:pt x="152" y="536"/>
                    <a:pt x="152" y="536"/>
                  </a:cubicBezTo>
                  <a:cubicBezTo>
                    <a:pt x="155" y="533"/>
                    <a:pt x="155" y="533"/>
                    <a:pt x="155" y="533"/>
                  </a:cubicBezTo>
                  <a:cubicBezTo>
                    <a:pt x="153" y="530"/>
                    <a:pt x="153" y="530"/>
                    <a:pt x="153" y="530"/>
                  </a:cubicBezTo>
                  <a:cubicBezTo>
                    <a:pt x="157" y="531"/>
                    <a:pt x="157" y="531"/>
                    <a:pt x="157" y="531"/>
                  </a:cubicBezTo>
                  <a:cubicBezTo>
                    <a:pt x="168" y="532"/>
                    <a:pt x="168" y="532"/>
                    <a:pt x="168" y="532"/>
                  </a:cubicBezTo>
                  <a:cubicBezTo>
                    <a:pt x="173" y="531"/>
                    <a:pt x="173" y="531"/>
                    <a:pt x="173" y="531"/>
                  </a:cubicBezTo>
                  <a:cubicBezTo>
                    <a:pt x="177" y="530"/>
                    <a:pt x="177" y="530"/>
                    <a:pt x="177" y="530"/>
                  </a:cubicBezTo>
                  <a:cubicBezTo>
                    <a:pt x="177" y="532"/>
                    <a:pt x="177" y="532"/>
                    <a:pt x="177" y="532"/>
                  </a:cubicBezTo>
                  <a:cubicBezTo>
                    <a:pt x="171" y="534"/>
                    <a:pt x="171" y="534"/>
                    <a:pt x="171" y="534"/>
                  </a:cubicBezTo>
                  <a:cubicBezTo>
                    <a:pt x="171" y="534"/>
                    <a:pt x="168" y="534"/>
                    <a:pt x="169" y="535"/>
                  </a:cubicBezTo>
                  <a:cubicBezTo>
                    <a:pt x="170" y="537"/>
                    <a:pt x="175" y="539"/>
                    <a:pt x="175" y="539"/>
                  </a:cubicBezTo>
                  <a:cubicBezTo>
                    <a:pt x="175" y="539"/>
                    <a:pt x="172" y="540"/>
                    <a:pt x="176" y="540"/>
                  </a:cubicBezTo>
                  <a:cubicBezTo>
                    <a:pt x="180" y="540"/>
                    <a:pt x="182" y="539"/>
                    <a:pt x="182" y="539"/>
                  </a:cubicBezTo>
                  <a:cubicBezTo>
                    <a:pt x="185" y="536"/>
                    <a:pt x="185" y="536"/>
                    <a:pt x="185" y="536"/>
                  </a:cubicBezTo>
                  <a:cubicBezTo>
                    <a:pt x="183" y="534"/>
                    <a:pt x="183" y="534"/>
                    <a:pt x="183" y="534"/>
                  </a:cubicBezTo>
                  <a:cubicBezTo>
                    <a:pt x="178" y="533"/>
                    <a:pt x="178" y="533"/>
                    <a:pt x="178" y="533"/>
                  </a:cubicBezTo>
                  <a:cubicBezTo>
                    <a:pt x="179" y="529"/>
                    <a:pt x="179" y="529"/>
                    <a:pt x="179" y="529"/>
                  </a:cubicBezTo>
                  <a:cubicBezTo>
                    <a:pt x="180" y="529"/>
                    <a:pt x="180" y="529"/>
                    <a:pt x="180" y="529"/>
                  </a:cubicBezTo>
                  <a:cubicBezTo>
                    <a:pt x="183" y="532"/>
                    <a:pt x="183" y="532"/>
                    <a:pt x="183" y="532"/>
                  </a:cubicBezTo>
                  <a:cubicBezTo>
                    <a:pt x="186" y="530"/>
                    <a:pt x="186" y="530"/>
                    <a:pt x="186" y="530"/>
                  </a:cubicBezTo>
                  <a:cubicBezTo>
                    <a:pt x="190" y="531"/>
                    <a:pt x="190" y="531"/>
                    <a:pt x="190" y="531"/>
                  </a:cubicBezTo>
                  <a:cubicBezTo>
                    <a:pt x="192" y="535"/>
                    <a:pt x="192" y="535"/>
                    <a:pt x="192" y="535"/>
                  </a:cubicBezTo>
                  <a:cubicBezTo>
                    <a:pt x="192" y="535"/>
                    <a:pt x="194" y="537"/>
                    <a:pt x="196" y="535"/>
                  </a:cubicBezTo>
                  <a:cubicBezTo>
                    <a:pt x="198" y="534"/>
                    <a:pt x="200" y="533"/>
                    <a:pt x="200" y="533"/>
                  </a:cubicBezTo>
                  <a:cubicBezTo>
                    <a:pt x="212" y="534"/>
                    <a:pt x="212" y="534"/>
                    <a:pt x="212" y="534"/>
                  </a:cubicBezTo>
                  <a:cubicBezTo>
                    <a:pt x="212" y="534"/>
                    <a:pt x="218" y="533"/>
                    <a:pt x="219" y="535"/>
                  </a:cubicBezTo>
                  <a:cubicBezTo>
                    <a:pt x="220" y="536"/>
                    <a:pt x="223" y="538"/>
                    <a:pt x="223" y="538"/>
                  </a:cubicBezTo>
                  <a:cubicBezTo>
                    <a:pt x="228" y="539"/>
                    <a:pt x="228" y="539"/>
                    <a:pt x="228" y="539"/>
                  </a:cubicBezTo>
                  <a:cubicBezTo>
                    <a:pt x="233" y="539"/>
                    <a:pt x="233" y="539"/>
                    <a:pt x="233" y="539"/>
                  </a:cubicBezTo>
                  <a:cubicBezTo>
                    <a:pt x="233" y="539"/>
                    <a:pt x="235" y="537"/>
                    <a:pt x="236" y="536"/>
                  </a:cubicBezTo>
                  <a:cubicBezTo>
                    <a:pt x="238" y="536"/>
                    <a:pt x="241" y="534"/>
                    <a:pt x="242" y="534"/>
                  </a:cubicBezTo>
                  <a:cubicBezTo>
                    <a:pt x="244" y="534"/>
                    <a:pt x="249" y="533"/>
                    <a:pt x="249" y="533"/>
                  </a:cubicBezTo>
                  <a:cubicBezTo>
                    <a:pt x="250" y="533"/>
                    <a:pt x="251" y="534"/>
                    <a:pt x="253" y="533"/>
                  </a:cubicBezTo>
                  <a:cubicBezTo>
                    <a:pt x="254" y="533"/>
                    <a:pt x="257" y="528"/>
                    <a:pt x="257" y="528"/>
                  </a:cubicBezTo>
                  <a:cubicBezTo>
                    <a:pt x="257" y="528"/>
                    <a:pt x="258" y="526"/>
                    <a:pt x="260" y="526"/>
                  </a:cubicBezTo>
                  <a:cubicBezTo>
                    <a:pt x="262" y="526"/>
                    <a:pt x="265" y="526"/>
                    <a:pt x="266" y="525"/>
                  </a:cubicBezTo>
                  <a:cubicBezTo>
                    <a:pt x="267" y="523"/>
                    <a:pt x="268" y="522"/>
                    <a:pt x="269" y="521"/>
                  </a:cubicBezTo>
                  <a:cubicBezTo>
                    <a:pt x="270" y="520"/>
                    <a:pt x="272" y="517"/>
                    <a:pt x="271" y="516"/>
                  </a:cubicBezTo>
                  <a:cubicBezTo>
                    <a:pt x="271" y="515"/>
                    <a:pt x="272" y="511"/>
                    <a:pt x="272" y="511"/>
                  </a:cubicBezTo>
                  <a:cubicBezTo>
                    <a:pt x="272" y="511"/>
                    <a:pt x="269" y="511"/>
                    <a:pt x="268" y="511"/>
                  </a:cubicBezTo>
                  <a:cubicBezTo>
                    <a:pt x="267" y="510"/>
                    <a:pt x="263" y="511"/>
                    <a:pt x="262" y="510"/>
                  </a:cubicBezTo>
                  <a:cubicBezTo>
                    <a:pt x="261" y="510"/>
                    <a:pt x="257" y="510"/>
                    <a:pt x="257" y="510"/>
                  </a:cubicBezTo>
                  <a:cubicBezTo>
                    <a:pt x="256" y="508"/>
                    <a:pt x="256" y="508"/>
                    <a:pt x="256" y="508"/>
                  </a:cubicBezTo>
                  <a:cubicBezTo>
                    <a:pt x="256" y="508"/>
                    <a:pt x="255" y="507"/>
                    <a:pt x="254" y="506"/>
                  </a:cubicBezTo>
                  <a:cubicBezTo>
                    <a:pt x="253" y="506"/>
                    <a:pt x="254" y="506"/>
                    <a:pt x="252" y="505"/>
                  </a:cubicBezTo>
                  <a:cubicBezTo>
                    <a:pt x="251" y="505"/>
                    <a:pt x="249" y="503"/>
                    <a:pt x="249" y="503"/>
                  </a:cubicBezTo>
                  <a:cubicBezTo>
                    <a:pt x="246" y="502"/>
                    <a:pt x="246" y="502"/>
                    <a:pt x="246" y="502"/>
                  </a:cubicBezTo>
                  <a:cubicBezTo>
                    <a:pt x="242" y="502"/>
                    <a:pt x="242" y="502"/>
                    <a:pt x="242" y="502"/>
                  </a:cubicBezTo>
                  <a:cubicBezTo>
                    <a:pt x="246" y="500"/>
                    <a:pt x="246" y="500"/>
                    <a:pt x="246" y="500"/>
                  </a:cubicBezTo>
                  <a:cubicBezTo>
                    <a:pt x="246" y="500"/>
                    <a:pt x="250" y="500"/>
                    <a:pt x="251" y="500"/>
                  </a:cubicBezTo>
                  <a:cubicBezTo>
                    <a:pt x="252" y="501"/>
                    <a:pt x="256" y="501"/>
                    <a:pt x="256" y="500"/>
                  </a:cubicBezTo>
                  <a:cubicBezTo>
                    <a:pt x="257" y="500"/>
                    <a:pt x="260" y="495"/>
                    <a:pt x="260" y="495"/>
                  </a:cubicBezTo>
                  <a:cubicBezTo>
                    <a:pt x="259" y="492"/>
                    <a:pt x="259" y="492"/>
                    <a:pt x="259" y="492"/>
                  </a:cubicBezTo>
                  <a:cubicBezTo>
                    <a:pt x="257" y="490"/>
                    <a:pt x="257" y="490"/>
                    <a:pt x="257" y="490"/>
                  </a:cubicBezTo>
                  <a:cubicBezTo>
                    <a:pt x="253" y="491"/>
                    <a:pt x="253" y="491"/>
                    <a:pt x="253" y="491"/>
                  </a:cubicBezTo>
                  <a:cubicBezTo>
                    <a:pt x="259" y="488"/>
                    <a:pt x="259" y="488"/>
                    <a:pt x="259" y="488"/>
                  </a:cubicBezTo>
                  <a:cubicBezTo>
                    <a:pt x="261" y="486"/>
                    <a:pt x="261" y="486"/>
                    <a:pt x="261" y="486"/>
                  </a:cubicBezTo>
                  <a:cubicBezTo>
                    <a:pt x="264" y="488"/>
                    <a:pt x="264" y="488"/>
                    <a:pt x="264" y="488"/>
                  </a:cubicBezTo>
                  <a:cubicBezTo>
                    <a:pt x="264" y="488"/>
                    <a:pt x="269" y="489"/>
                    <a:pt x="269" y="488"/>
                  </a:cubicBezTo>
                  <a:cubicBezTo>
                    <a:pt x="270" y="487"/>
                    <a:pt x="271" y="485"/>
                    <a:pt x="271" y="485"/>
                  </a:cubicBezTo>
                  <a:cubicBezTo>
                    <a:pt x="271" y="482"/>
                    <a:pt x="271" y="482"/>
                    <a:pt x="271" y="482"/>
                  </a:cubicBezTo>
                  <a:cubicBezTo>
                    <a:pt x="281" y="475"/>
                    <a:pt x="281" y="475"/>
                    <a:pt x="281" y="475"/>
                  </a:cubicBezTo>
                  <a:cubicBezTo>
                    <a:pt x="285" y="469"/>
                    <a:pt x="285" y="469"/>
                    <a:pt x="285" y="469"/>
                  </a:cubicBezTo>
                  <a:cubicBezTo>
                    <a:pt x="286" y="463"/>
                    <a:pt x="286" y="463"/>
                    <a:pt x="286" y="463"/>
                  </a:cubicBezTo>
                  <a:cubicBezTo>
                    <a:pt x="291" y="454"/>
                    <a:pt x="291" y="454"/>
                    <a:pt x="291" y="454"/>
                  </a:cubicBezTo>
                  <a:cubicBezTo>
                    <a:pt x="290" y="442"/>
                    <a:pt x="290" y="442"/>
                    <a:pt x="290" y="442"/>
                  </a:cubicBezTo>
                  <a:cubicBezTo>
                    <a:pt x="285" y="434"/>
                    <a:pt x="285" y="434"/>
                    <a:pt x="285" y="434"/>
                  </a:cubicBezTo>
                  <a:cubicBezTo>
                    <a:pt x="285" y="434"/>
                    <a:pt x="279" y="429"/>
                    <a:pt x="277" y="428"/>
                  </a:cubicBezTo>
                  <a:cubicBezTo>
                    <a:pt x="275" y="428"/>
                    <a:pt x="264" y="425"/>
                    <a:pt x="264" y="425"/>
                  </a:cubicBezTo>
                  <a:cubicBezTo>
                    <a:pt x="256" y="423"/>
                    <a:pt x="256" y="423"/>
                    <a:pt x="256" y="423"/>
                  </a:cubicBezTo>
                  <a:cubicBezTo>
                    <a:pt x="252" y="425"/>
                    <a:pt x="252" y="425"/>
                    <a:pt x="252" y="425"/>
                  </a:cubicBezTo>
                  <a:cubicBezTo>
                    <a:pt x="251" y="428"/>
                    <a:pt x="251" y="428"/>
                    <a:pt x="251" y="428"/>
                  </a:cubicBezTo>
                  <a:cubicBezTo>
                    <a:pt x="248" y="430"/>
                    <a:pt x="248" y="430"/>
                    <a:pt x="248" y="430"/>
                  </a:cubicBezTo>
                  <a:cubicBezTo>
                    <a:pt x="248" y="430"/>
                    <a:pt x="245" y="432"/>
                    <a:pt x="245" y="432"/>
                  </a:cubicBezTo>
                  <a:cubicBezTo>
                    <a:pt x="244" y="432"/>
                    <a:pt x="242" y="429"/>
                    <a:pt x="242" y="429"/>
                  </a:cubicBezTo>
                  <a:cubicBezTo>
                    <a:pt x="242" y="429"/>
                    <a:pt x="239" y="426"/>
                    <a:pt x="239" y="426"/>
                  </a:cubicBezTo>
                  <a:cubicBezTo>
                    <a:pt x="238" y="426"/>
                    <a:pt x="235" y="425"/>
                    <a:pt x="235" y="425"/>
                  </a:cubicBezTo>
                  <a:cubicBezTo>
                    <a:pt x="239" y="422"/>
                    <a:pt x="239" y="422"/>
                    <a:pt x="239" y="422"/>
                  </a:cubicBezTo>
                  <a:cubicBezTo>
                    <a:pt x="244" y="420"/>
                    <a:pt x="244" y="420"/>
                    <a:pt x="244" y="420"/>
                  </a:cubicBezTo>
                  <a:cubicBezTo>
                    <a:pt x="244" y="420"/>
                    <a:pt x="246" y="418"/>
                    <a:pt x="246" y="417"/>
                  </a:cubicBezTo>
                  <a:cubicBezTo>
                    <a:pt x="247" y="417"/>
                    <a:pt x="249" y="415"/>
                    <a:pt x="249" y="415"/>
                  </a:cubicBezTo>
                  <a:cubicBezTo>
                    <a:pt x="250" y="407"/>
                    <a:pt x="250" y="407"/>
                    <a:pt x="250" y="407"/>
                  </a:cubicBezTo>
                  <a:cubicBezTo>
                    <a:pt x="248" y="399"/>
                    <a:pt x="248" y="399"/>
                    <a:pt x="248" y="399"/>
                  </a:cubicBezTo>
                  <a:cubicBezTo>
                    <a:pt x="245" y="395"/>
                    <a:pt x="245" y="395"/>
                    <a:pt x="245" y="395"/>
                  </a:cubicBezTo>
                  <a:cubicBezTo>
                    <a:pt x="243" y="391"/>
                    <a:pt x="243" y="391"/>
                    <a:pt x="243" y="391"/>
                  </a:cubicBezTo>
                  <a:cubicBezTo>
                    <a:pt x="241" y="391"/>
                    <a:pt x="241" y="391"/>
                    <a:pt x="241" y="391"/>
                  </a:cubicBezTo>
                  <a:cubicBezTo>
                    <a:pt x="237" y="388"/>
                    <a:pt x="237" y="388"/>
                    <a:pt x="237" y="388"/>
                  </a:cubicBezTo>
                  <a:cubicBezTo>
                    <a:pt x="234" y="384"/>
                    <a:pt x="234" y="384"/>
                    <a:pt x="234" y="384"/>
                  </a:cubicBezTo>
                  <a:cubicBezTo>
                    <a:pt x="233" y="381"/>
                    <a:pt x="233" y="381"/>
                    <a:pt x="233" y="381"/>
                  </a:cubicBezTo>
                  <a:cubicBezTo>
                    <a:pt x="234" y="379"/>
                    <a:pt x="234" y="379"/>
                    <a:pt x="234" y="379"/>
                  </a:cubicBezTo>
                  <a:cubicBezTo>
                    <a:pt x="235" y="380"/>
                    <a:pt x="235" y="380"/>
                    <a:pt x="235" y="380"/>
                  </a:cubicBezTo>
                  <a:cubicBezTo>
                    <a:pt x="235" y="380"/>
                    <a:pt x="235" y="382"/>
                    <a:pt x="236" y="382"/>
                  </a:cubicBezTo>
                  <a:cubicBezTo>
                    <a:pt x="236" y="383"/>
                    <a:pt x="237" y="384"/>
                    <a:pt x="237" y="384"/>
                  </a:cubicBezTo>
                  <a:cubicBezTo>
                    <a:pt x="238" y="385"/>
                    <a:pt x="242" y="387"/>
                    <a:pt x="242" y="387"/>
                  </a:cubicBezTo>
                  <a:cubicBezTo>
                    <a:pt x="244" y="387"/>
                    <a:pt x="244" y="387"/>
                    <a:pt x="244" y="387"/>
                  </a:cubicBezTo>
                  <a:cubicBezTo>
                    <a:pt x="246" y="390"/>
                    <a:pt x="246" y="390"/>
                    <a:pt x="246" y="390"/>
                  </a:cubicBezTo>
                  <a:cubicBezTo>
                    <a:pt x="246" y="390"/>
                    <a:pt x="247" y="387"/>
                    <a:pt x="247" y="387"/>
                  </a:cubicBezTo>
                  <a:cubicBezTo>
                    <a:pt x="247" y="386"/>
                    <a:pt x="244" y="382"/>
                    <a:pt x="244" y="382"/>
                  </a:cubicBezTo>
                  <a:cubicBezTo>
                    <a:pt x="243" y="382"/>
                    <a:pt x="242" y="378"/>
                    <a:pt x="242" y="378"/>
                  </a:cubicBezTo>
                  <a:cubicBezTo>
                    <a:pt x="241" y="377"/>
                    <a:pt x="239" y="371"/>
                    <a:pt x="239" y="371"/>
                  </a:cubicBezTo>
                  <a:cubicBezTo>
                    <a:pt x="239" y="371"/>
                    <a:pt x="238" y="369"/>
                    <a:pt x="238" y="368"/>
                  </a:cubicBezTo>
                  <a:cubicBezTo>
                    <a:pt x="238" y="368"/>
                    <a:pt x="238" y="363"/>
                    <a:pt x="238" y="363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2" y="360"/>
                    <a:pt x="242" y="360"/>
                    <a:pt x="242" y="360"/>
                  </a:cubicBezTo>
                  <a:cubicBezTo>
                    <a:pt x="242" y="360"/>
                    <a:pt x="241" y="360"/>
                    <a:pt x="241" y="359"/>
                  </a:cubicBezTo>
                  <a:cubicBezTo>
                    <a:pt x="240" y="357"/>
                    <a:pt x="238" y="355"/>
                    <a:pt x="238" y="355"/>
                  </a:cubicBezTo>
                  <a:cubicBezTo>
                    <a:pt x="238" y="355"/>
                    <a:pt x="236" y="354"/>
                    <a:pt x="235" y="353"/>
                  </a:cubicBezTo>
                  <a:cubicBezTo>
                    <a:pt x="235" y="351"/>
                    <a:pt x="234" y="349"/>
                    <a:pt x="234" y="349"/>
                  </a:cubicBezTo>
                  <a:cubicBezTo>
                    <a:pt x="234" y="348"/>
                    <a:pt x="233" y="342"/>
                    <a:pt x="233" y="342"/>
                  </a:cubicBezTo>
                  <a:cubicBezTo>
                    <a:pt x="228" y="337"/>
                    <a:pt x="228" y="337"/>
                    <a:pt x="228" y="337"/>
                  </a:cubicBezTo>
                  <a:cubicBezTo>
                    <a:pt x="228" y="337"/>
                    <a:pt x="226" y="335"/>
                    <a:pt x="225" y="334"/>
                  </a:cubicBezTo>
                  <a:cubicBezTo>
                    <a:pt x="225" y="334"/>
                    <a:pt x="222" y="333"/>
                    <a:pt x="222" y="333"/>
                  </a:cubicBezTo>
                  <a:cubicBezTo>
                    <a:pt x="221" y="333"/>
                    <a:pt x="216" y="330"/>
                    <a:pt x="216" y="330"/>
                  </a:cubicBezTo>
                  <a:cubicBezTo>
                    <a:pt x="216" y="330"/>
                    <a:pt x="212" y="325"/>
                    <a:pt x="212" y="324"/>
                  </a:cubicBezTo>
                  <a:cubicBezTo>
                    <a:pt x="212" y="323"/>
                    <a:pt x="210" y="317"/>
                    <a:pt x="210" y="317"/>
                  </a:cubicBezTo>
                  <a:cubicBezTo>
                    <a:pt x="210" y="313"/>
                    <a:pt x="210" y="313"/>
                    <a:pt x="210" y="313"/>
                  </a:cubicBezTo>
                  <a:cubicBezTo>
                    <a:pt x="208" y="305"/>
                    <a:pt x="208" y="305"/>
                    <a:pt x="208" y="305"/>
                  </a:cubicBezTo>
                  <a:cubicBezTo>
                    <a:pt x="207" y="297"/>
                    <a:pt x="207" y="297"/>
                    <a:pt x="207" y="297"/>
                  </a:cubicBezTo>
                  <a:cubicBezTo>
                    <a:pt x="207" y="289"/>
                    <a:pt x="207" y="289"/>
                    <a:pt x="207" y="289"/>
                  </a:cubicBezTo>
                  <a:cubicBezTo>
                    <a:pt x="207" y="282"/>
                    <a:pt x="207" y="282"/>
                    <a:pt x="207" y="282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2" y="270"/>
                    <a:pt x="202" y="270"/>
                    <a:pt x="202" y="270"/>
                  </a:cubicBezTo>
                  <a:cubicBezTo>
                    <a:pt x="200" y="264"/>
                    <a:pt x="200" y="264"/>
                    <a:pt x="200" y="264"/>
                  </a:cubicBezTo>
                  <a:cubicBezTo>
                    <a:pt x="194" y="258"/>
                    <a:pt x="194" y="258"/>
                    <a:pt x="194" y="258"/>
                  </a:cubicBezTo>
                  <a:cubicBezTo>
                    <a:pt x="190" y="253"/>
                    <a:pt x="190" y="253"/>
                    <a:pt x="190" y="253"/>
                  </a:cubicBezTo>
                  <a:cubicBezTo>
                    <a:pt x="187" y="252"/>
                    <a:pt x="187" y="252"/>
                    <a:pt x="187" y="252"/>
                  </a:cubicBezTo>
                  <a:cubicBezTo>
                    <a:pt x="182" y="246"/>
                    <a:pt x="182" y="246"/>
                    <a:pt x="182" y="246"/>
                  </a:cubicBezTo>
                  <a:cubicBezTo>
                    <a:pt x="178" y="245"/>
                    <a:pt x="178" y="245"/>
                    <a:pt x="178" y="245"/>
                  </a:cubicBezTo>
                  <a:cubicBezTo>
                    <a:pt x="174" y="247"/>
                    <a:pt x="174" y="247"/>
                    <a:pt x="174" y="247"/>
                  </a:cubicBezTo>
                  <a:cubicBezTo>
                    <a:pt x="170" y="248"/>
                    <a:pt x="170" y="248"/>
                    <a:pt x="170" y="248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59" y="246"/>
                    <a:pt x="159" y="246"/>
                    <a:pt x="159" y="246"/>
                  </a:cubicBezTo>
                  <a:cubicBezTo>
                    <a:pt x="156" y="243"/>
                    <a:pt x="156" y="243"/>
                    <a:pt x="156" y="243"/>
                  </a:cubicBezTo>
                  <a:cubicBezTo>
                    <a:pt x="152" y="242"/>
                    <a:pt x="152" y="242"/>
                    <a:pt x="152" y="242"/>
                  </a:cubicBezTo>
                  <a:cubicBezTo>
                    <a:pt x="150" y="242"/>
                    <a:pt x="150" y="242"/>
                    <a:pt x="150" y="242"/>
                  </a:cubicBezTo>
                  <a:cubicBezTo>
                    <a:pt x="150" y="242"/>
                    <a:pt x="150" y="241"/>
                    <a:pt x="150" y="241"/>
                  </a:cubicBezTo>
                  <a:cubicBezTo>
                    <a:pt x="150" y="241"/>
                    <a:pt x="152" y="241"/>
                    <a:pt x="152" y="241"/>
                  </a:cubicBezTo>
                  <a:cubicBezTo>
                    <a:pt x="152" y="241"/>
                    <a:pt x="154" y="242"/>
                    <a:pt x="155" y="242"/>
                  </a:cubicBezTo>
                  <a:cubicBezTo>
                    <a:pt x="155" y="242"/>
                    <a:pt x="158" y="243"/>
                    <a:pt x="158" y="243"/>
                  </a:cubicBezTo>
                  <a:cubicBezTo>
                    <a:pt x="158" y="243"/>
                    <a:pt x="159" y="244"/>
                    <a:pt x="160" y="244"/>
                  </a:cubicBezTo>
                  <a:cubicBezTo>
                    <a:pt x="161" y="244"/>
                    <a:pt x="164" y="244"/>
                    <a:pt x="164" y="244"/>
                  </a:cubicBezTo>
                  <a:cubicBezTo>
                    <a:pt x="167" y="242"/>
                    <a:pt x="167" y="242"/>
                    <a:pt x="167" y="242"/>
                  </a:cubicBezTo>
                  <a:cubicBezTo>
                    <a:pt x="168" y="239"/>
                    <a:pt x="168" y="239"/>
                    <a:pt x="168" y="239"/>
                  </a:cubicBezTo>
                  <a:cubicBezTo>
                    <a:pt x="171" y="238"/>
                    <a:pt x="171" y="238"/>
                    <a:pt x="171" y="238"/>
                  </a:cubicBezTo>
                  <a:cubicBezTo>
                    <a:pt x="173" y="237"/>
                    <a:pt x="173" y="237"/>
                    <a:pt x="173" y="237"/>
                  </a:cubicBezTo>
                  <a:cubicBezTo>
                    <a:pt x="175" y="237"/>
                    <a:pt x="175" y="237"/>
                    <a:pt x="175" y="237"/>
                  </a:cubicBezTo>
                  <a:cubicBezTo>
                    <a:pt x="175" y="237"/>
                    <a:pt x="176" y="239"/>
                    <a:pt x="178" y="238"/>
                  </a:cubicBezTo>
                  <a:cubicBezTo>
                    <a:pt x="180" y="238"/>
                    <a:pt x="181" y="237"/>
                    <a:pt x="181" y="237"/>
                  </a:cubicBezTo>
                  <a:cubicBezTo>
                    <a:pt x="181" y="237"/>
                    <a:pt x="185" y="235"/>
                    <a:pt x="184" y="235"/>
                  </a:cubicBezTo>
                  <a:cubicBezTo>
                    <a:pt x="184" y="234"/>
                    <a:pt x="184" y="233"/>
                    <a:pt x="183" y="233"/>
                  </a:cubicBezTo>
                  <a:cubicBezTo>
                    <a:pt x="183" y="232"/>
                    <a:pt x="181" y="230"/>
                    <a:pt x="181" y="230"/>
                  </a:cubicBezTo>
                  <a:cubicBezTo>
                    <a:pt x="181" y="230"/>
                    <a:pt x="180" y="230"/>
                    <a:pt x="180" y="229"/>
                  </a:cubicBezTo>
                  <a:cubicBezTo>
                    <a:pt x="180" y="228"/>
                    <a:pt x="180" y="226"/>
                    <a:pt x="180" y="226"/>
                  </a:cubicBezTo>
                  <a:cubicBezTo>
                    <a:pt x="178" y="224"/>
                    <a:pt x="178" y="224"/>
                    <a:pt x="178" y="224"/>
                  </a:cubicBezTo>
                  <a:cubicBezTo>
                    <a:pt x="178" y="224"/>
                    <a:pt x="177" y="224"/>
                    <a:pt x="176" y="224"/>
                  </a:cubicBezTo>
                  <a:cubicBezTo>
                    <a:pt x="175" y="224"/>
                    <a:pt x="174" y="225"/>
                    <a:pt x="174" y="225"/>
                  </a:cubicBezTo>
                  <a:cubicBezTo>
                    <a:pt x="170" y="226"/>
                    <a:pt x="170" y="226"/>
                    <a:pt x="170" y="226"/>
                  </a:cubicBezTo>
                  <a:cubicBezTo>
                    <a:pt x="165" y="227"/>
                    <a:pt x="165" y="227"/>
                    <a:pt x="165" y="227"/>
                  </a:cubicBezTo>
                  <a:cubicBezTo>
                    <a:pt x="165" y="226"/>
                    <a:pt x="165" y="226"/>
                    <a:pt x="165" y="226"/>
                  </a:cubicBezTo>
                  <a:cubicBezTo>
                    <a:pt x="170" y="225"/>
                    <a:pt x="170" y="225"/>
                    <a:pt x="170" y="225"/>
                  </a:cubicBezTo>
                  <a:cubicBezTo>
                    <a:pt x="173" y="223"/>
                    <a:pt x="173" y="223"/>
                    <a:pt x="173" y="223"/>
                  </a:cubicBezTo>
                  <a:cubicBezTo>
                    <a:pt x="173" y="223"/>
                    <a:pt x="173" y="222"/>
                    <a:pt x="174" y="222"/>
                  </a:cubicBezTo>
                  <a:cubicBezTo>
                    <a:pt x="175" y="222"/>
                    <a:pt x="178" y="223"/>
                    <a:pt x="178" y="223"/>
                  </a:cubicBezTo>
                  <a:cubicBezTo>
                    <a:pt x="179" y="223"/>
                    <a:pt x="183" y="223"/>
                    <a:pt x="183" y="223"/>
                  </a:cubicBezTo>
                  <a:cubicBezTo>
                    <a:pt x="183" y="223"/>
                    <a:pt x="186" y="221"/>
                    <a:pt x="186" y="220"/>
                  </a:cubicBezTo>
                  <a:cubicBezTo>
                    <a:pt x="187" y="220"/>
                    <a:pt x="191" y="218"/>
                    <a:pt x="191" y="218"/>
                  </a:cubicBezTo>
                  <a:cubicBezTo>
                    <a:pt x="191" y="215"/>
                    <a:pt x="191" y="215"/>
                    <a:pt x="191" y="215"/>
                  </a:cubicBezTo>
                  <a:cubicBezTo>
                    <a:pt x="191" y="215"/>
                    <a:pt x="192" y="212"/>
                    <a:pt x="193" y="212"/>
                  </a:cubicBezTo>
                  <a:cubicBezTo>
                    <a:pt x="193" y="212"/>
                    <a:pt x="197" y="209"/>
                    <a:pt x="197" y="209"/>
                  </a:cubicBezTo>
                  <a:cubicBezTo>
                    <a:pt x="201" y="205"/>
                    <a:pt x="201" y="205"/>
                    <a:pt x="201" y="205"/>
                  </a:cubicBezTo>
                  <a:cubicBezTo>
                    <a:pt x="203" y="200"/>
                    <a:pt x="203" y="200"/>
                    <a:pt x="203" y="200"/>
                  </a:cubicBezTo>
                  <a:cubicBezTo>
                    <a:pt x="205" y="196"/>
                    <a:pt x="205" y="196"/>
                    <a:pt x="205" y="196"/>
                  </a:cubicBezTo>
                  <a:cubicBezTo>
                    <a:pt x="205" y="196"/>
                    <a:pt x="209" y="193"/>
                    <a:pt x="208" y="192"/>
                  </a:cubicBezTo>
                  <a:cubicBezTo>
                    <a:pt x="208" y="190"/>
                    <a:pt x="208" y="187"/>
                    <a:pt x="208" y="187"/>
                  </a:cubicBezTo>
                  <a:cubicBezTo>
                    <a:pt x="208" y="187"/>
                    <a:pt x="211" y="185"/>
                    <a:pt x="212" y="184"/>
                  </a:cubicBezTo>
                  <a:cubicBezTo>
                    <a:pt x="212" y="183"/>
                    <a:pt x="219" y="178"/>
                    <a:pt x="219" y="178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19" y="171"/>
                    <a:pt x="219" y="171"/>
                    <a:pt x="219" y="171"/>
                  </a:cubicBezTo>
                  <a:cubicBezTo>
                    <a:pt x="218" y="168"/>
                    <a:pt x="218" y="168"/>
                    <a:pt x="218" y="168"/>
                  </a:cubicBezTo>
                  <a:cubicBezTo>
                    <a:pt x="216" y="165"/>
                    <a:pt x="216" y="165"/>
                    <a:pt x="216" y="165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0" y="162"/>
                    <a:pt x="209" y="164"/>
                    <a:pt x="209" y="163"/>
                  </a:cubicBezTo>
                  <a:cubicBezTo>
                    <a:pt x="208" y="163"/>
                    <a:pt x="206" y="161"/>
                    <a:pt x="206" y="161"/>
                  </a:cubicBezTo>
                  <a:cubicBezTo>
                    <a:pt x="202" y="162"/>
                    <a:pt x="202" y="162"/>
                    <a:pt x="202" y="162"/>
                  </a:cubicBezTo>
                  <a:cubicBezTo>
                    <a:pt x="197" y="161"/>
                    <a:pt x="197" y="161"/>
                    <a:pt x="197" y="161"/>
                  </a:cubicBezTo>
                  <a:cubicBezTo>
                    <a:pt x="196" y="159"/>
                    <a:pt x="196" y="159"/>
                    <a:pt x="196" y="159"/>
                  </a:cubicBezTo>
                  <a:cubicBezTo>
                    <a:pt x="192" y="159"/>
                    <a:pt x="192" y="159"/>
                    <a:pt x="192" y="159"/>
                  </a:cubicBezTo>
                  <a:cubicBezTo>
                    <a:pt x="190" y="158"/>
                    <a:pt x="190" y="158"/>
                    <a:pt x="190" y="158"/>
                  </a:cubicBezTo>
                  <a:cubicBezTo>
                    <a:pt x="186" y="159"/>
                    <a:pt x="186" y="159"/>
                    <a:pt x="186" y="159"/>
                  </a:cubicBezTo>
                  <a:cubicBezTo>
                    <a:pt x="183" y="159"/>
                    <a:pt x="183" y="159"/>
                    <a:pt x="183" y="159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78" y="155"/>
                    <a:pt x="178" y="155"/>
                    <a:pt x="178" y="155"/>
                  </a:cubicBezTo>
                  <a:cubicBezTo>
                    <a:pt x="172" y="155"/>
                    <a:pt x="172" y="155"/>
                    <a:pt x="172" y="155"/>
                  </a:cubicBezTo>
                  <a:cubicBezTo>
                    <a:pt x="171" y="157"/>
                    <a:pt x="171" y="157"/>
                    <a:pt x="171" y="157"/>
                  </a:cubicBezTo>
                  <a:cubicBezTo>
                    <a:pt x="167" y="157"/>
                    <a:pt x="167" y="157"/>
                    <a:pt x="167" y="157"/>
                  </a:cubicBezTo>
                  <a:cubicBezTo>
                    <a:pt x="167" y="157"/>
                    <a:pt x="166" y="157"/>
                    <a:pt x="165" y="157"/>
                  </a:cubicBezTo>
                  <a:cubicBezTo>
                    <a:pt x="165" y="157"/>
                    <a:pt x="163" y="158"/>
                    <a:pt x="163" y="158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5" y="158"/>
                    <a:pt x="155" y="158"/>
                    <a:pt x="155" y="158"/>
                  </a:cubicBezTo>
                  <a:cubicBezTo>
                    <a:pt x="153" y="161"/>
                    <a:pt x="153" y="161"/>
                    <a:pt x="153" y="161"/>
                  </a:cubicBezTo>
                  <a:cubicBezTo>
                    <a:pt x="150" y="162"/>
                    <a:pt x="150" y="162"/>
                    <a:pt x="150" y="162"/>
                  </a:cubicBezTo>
                  <a:cubicBezTo>
                    <a:pt x="147" y="165"/>
                    <a:pt x="147" y="165"/>
                    <a:pt x="147" y="165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3" y="159"/>
                    <a:pt x="153" y="159"/>
                    <a:pt x="153" y="159"/>
                  </a:cubicBezTo>
                  <a:cubicBezTo>
                    <a:pt x="155" y="156"/>
                    <a:pt x="155" y="156"/>
                    <a:pt x="155" y="156"/>
                  </a:cubicBezTo>
                  <a:cubicBezTo>
                    <a:pt x="155" y="156"/>
                    <a:pt x="157" y="155"/>
                    <a:pt x="157" y="154"/>
                  </a:cubicBezTo>
                  <a:cubicBezTo>
                    <a:pt x="158" y="154"/>
                    <a:pt x="160" y="152"/>
                    <a:pt x="160" y="152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4" y="153"/>
                    <a:pt x="153" y="153"/>
                    <a:pt x="152" y="153"/>
                  </a:cubicBezTo>
                  <a:cubicBezTo>
                    <a:pt x="152" y="153"/>
                    <a:pt x="149" y="154"/>
                    <a:pt x="149" y="154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9" y="153"/>
                    <a:pt x="149" y="153"/>
                    <a:pt x="149" y="153"/>
                  </a:cubicBezTo>
                  <a:cubicBezTo>
                    <a:pt x="149" y="153"/>
                    <a:pt x="151" y="152"/>
                    <a:pt x="152" y="151"/>
                  </a:cubicBezTo>
                  <a:cubicBezTo>
                    <a:pt x="153" y="151"/>
                    <a:pt x="155" y="150"/>
                    <a:pt x="155" y="150"/>
                  </a:cubicBezTo>
                  <a:cubicBezTo>
                    <a:pt x="156" y="150"/>
                    <a:pt x="158" y="149"/>
                    <a:pt x="158" y="149"/>
                  </a:cubicBezTo>
                  <a:cubicBezTo>
                    <a:pt x="159" y="150"/>
                    <a:pt x="161" y="151"/>
                    <a:pt x="162" y="150"/>
                  </a:cubicBezTo>
                  <a:cubicBezTo>
                    <a:pt x="162" y="150"/>
                    <a:pt x="163" y="148"/>
                    <a:pt x="164" y="148"/>
                  </a:cubicBezTo>
                  <a:cubicBezTo>
                    <a:pt x="164" y="147"/>
                    <a:pt x="166" y="145"/>
                    <a:pt x="166" y="145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60" y="145"/>
                    <a:pt x="159" y="146"/>
                    <a:pt x="158" y="146"/>
                  </a:cubicBezTo>
                  <a:cubicBezTo>
                    <a:pt x="157" y="145"/>
                    <a:pt x="155" y="145"/>
                    <a:pt x="154" y="144"/>
                  </a:cubicBezTo>
                  <a:cubicBezTo>
                    <a:pt x="154" y="144"/>
                    <a:pt x="153" y="143"/>
                    <a:pt x="153" y="143"/>
                  </a:cubicBezTo>
                  <a:cubicBezTo>
                    <a:pt x="152" y="143"/>
                    <a:pt x="150" y="141"/>
                    <a:pt x="150" y="141"/>
                  </a:cubicBezTo>
                  <a:cubicBezTo>
                    <a:pt x="151" y="140"/>
                    <a:pt x="151" y="140"/>
                    <a:pt x="151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4" y="143"/>
                    <a:pt x="155" y="143"/>
                  </a:cubicBezTo>
                  <a:cubicBezTo>
                    <a:pt x="156" y="143"/>
                    <a:pt x="157" y="142"/>
                    <a:pt x="159" y="142"/>
                  </a:cubicBezTo>
                  <a:cubicBezTo>
                    <a:pt x="160" y="143"/>
                    <a:pt x="162" y="140"/>
                    <a:pt x="162" y="140"/>
                  </a:cubicBezTo>
                  <a:cubicBezTo>
                    <a:pt x="162" y="140"/>
                    <a:pt x="160" y="140"/>
                    <a:pt x="163" y="139"/>
                  </a:cubicBezTo>
                  <a:cubicBezTo>
                    <a:pt x="165" y="137"/>
                    <a:pt x="164" y="138"/>
                    <a:pt x="166" y="136"/>
                  </a:cubicBezTo>
                  <a:cubicBezTo>
                    <a:pt x="168" y="135"/>
                    <a:pt x="173" y="132"/>
                    <a:pt x="173" y="132"/>
                  </a:cubicBezTo>
                  <a:cubicBezTo>
                    <a:pt x="179" y="130"/>
                    <a:pt x="179" y="130"/>
                    <a:pt x="179" y="130"/>
                  </a:cubicBezTo>
                  <a:cubicBezTo>
                    <a:pt x="183" y="125"/>
                    <a:pt x="183" y="125"/>
                    <a:pt x="183" y="125"/>
                  </a:cubicBezTo>
                  <a:cubicBezTo>
                    <a:pt x="186" y="125"/>
                    <a:pt x="186" y="125"/>
                    <a:pt x="186" y="125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92" y="119"/>
                    <a:pt x="192" y="119"/>
                    <a:pt x="192" y="119"/>
                  </a:cubicBezTo>
                  <a:cubicBezTo>
                    <a:pt x="191" y="114"/>
                    <a:pt x="191" y="114"/>
                    <a:pt x="191" y="114"/>
                  </a:cubicBezTo>
                  <a:cubicBezTo>
                    <a:pt x="193" y="110"/>
                    <a:pt x="193" y="110"/>
                    <a:pt x="193" y="110"/>
                  </a:cubicBezTo>
                  <a:cubicBezTo>
                    <a:pt x="193" y="107"/>
                    <a:pt x="193" y="107"/>
                    <a:pt x="193" y="107"/>
                  </a:cubicBezTo>
                  <a:cubicBezTo>
                    <a:pt x="190" y="106"/>
                    <a:pt x="190" y="106"/>
                    <a:pt x="190" y="106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4" y="106"/>
                    <a:pt x="183" y="109"/>
                    <a:pt x="182" y="108"/>
                  </a:cubicBezTo>
                  <a:cubicBezTo>
                    <a:pt x="182" y="108"/>
                    <a:pt x="178" y="105"/>
                    <a:pt x="177" y="105"/>
                  </a:cubicBezTo>
                  <a:cubicBezTo>
                    <a:pt x="177" y="105"/>
                    <a:pt x="173" y="108"/>
                    <a:pt x="173" y="108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08"/>
                    <a:pt x="170" y="108"/>
                    <a:pt x="168" y="108"/>
                  </a:cubicBezTo>
                  <a:cubicBezTo>
                    <a:pt x="166" y="107"/>
                    <a:pt x="162" y="106"/>
                    <a:pt x="162" y="106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5" y="105"/>
                    <a:pt x="154" y="104"/>
                    <a:pt x="153" y="104"/>
                  </a:cubicBezTo>
                  <a:cubicBezTo>
                    <a:pt x="153" y="104"/>
                    <a:pt x="151" y="103"/>
                    <a:pt x="151" y="103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5" y="108"/>
                    <a:pt x="145" y="108"/>
                    <a:pt x="145" y="108"/>
                  </a:cubicBezTo>
                  <a:cubicBezTo>
                    <a:pt x="146" y="107"/>
                    <a:pt x="146" y="107"/>
                    <a:pt x="146" y="107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49" y="103"/>
                    <a:pt x="148" y="103"/>
                    <a:pt x="148" y="103"/>
                  </a:cubicBezTo>
                  <a:cubicBezTo>
                    <a:pt x="147" y="103"/>
                    <a:pt x="146" y="102"/>
                    <a:pt x="146" y="102"/>
                  </a:cubicBezTo>
                  <a:cubicBezTo>
                    <a:pt x="144" y="101"/>
                    <a:pt x="144" y="101"/>
                    <a:pt x="144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32" y="109"/>
                    <a:pt x="132" y="109"/>
                    <a:pt x="132" y="109"/>
                  </a:cubicBezTo>
                  <a:cubicBezTo>
                    <a:pt x="132" y="109"/>
                    <a:pt x="132" y="113"/>
                    <a:pt x="133" y="113"/>
                  </a:cubicBezTo>
                  <a:cubicBezTo>
                    <a:pt x="133" y="113"/>
                    <a:pt x="134" y="115"/>
                    <a:pt x="134" y="115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5" y="118"/>
                    <a:pt x="135" y="118"/>
                    <a:pt x="135" y="118"/>
                  </a:cubicBezTo>
                  <a:cubicBezTo>
                    <a:pt x="135" y="118"/>
                    <a:pt x="134" y="118"/>
                    <a:pt x="133" y="118"/>
                  </a:cubicBezTo>
                  <a:cubicBezTo>
                    <a:pt x="133" y="118"/>
                    <a:pt x="132" y="116"/>
                    <a:pt x="132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126" y="124"/>
                    <a:pt x="126" y="124"/>
                    <a:pt x="126" y="124"/>
                  </a:cubicBezTo>
                  <a:cubicBezTo>
                    <a:pt x="125" y="125"/>
                    <a:pt x="125" y="125"/>
                    <a:pt x="125" y="125"/>
                  </a:cubicBezTo>
                  <a:cubicBezTo>
                    <a:pt x="125" y="125"/>
                    <a:pt x="123" y="127"/>
                    <a:pt x="123" y="127"/>
                  </a:cubicBezTo>
                  <a:cubicBezTo>
                    <a:pt x="123" y="128"/>
                    <a:pt x="124" y="131"/>
                    <a:pt x="124" y="131"/>
                  </a:cubicBezTo>
                  <a:cubicBezTo>
                    <a:pt x="124" y="131"/>
                    <a:pt x="125" y="133"/>
                    <a:pt x="126" y="133"/>
                  </a:cubicBezTo>
                  <a:cubicBezTo>
                    <a:pt x="126" y="134"/>
                    <a:pt x="128" y="135"/>
                    <a:pt x="128" y="135"/>
                  </a:cubicBezTo>
                  <a:cubicBezTo>
                    <a:pt x="128" y="138"/>
                    <a:pt x="128" y="138"/>
                    <a:pt x="128" y="138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6" y="135"/>
                    <a:pt x="125" y="134"/>
                    <a:pt x="124" y="133"/>
                  </a:cubicBezTo>
                  <a:cubicBezTo>
                    <a:pt x="124" y="133"/>
                    <a:pt x="123" y="131"/>
                    <a:pt x="123" y="131"/>
                  </a:cubicBezTo>
                  <a:cubicBezTo>
                    <a:pt x="123" y="131"/>
                    <a:pt x="121" y="132"/>
                    <a:pt x="121" y="132"/>
                  </a:cubicBezTo>
                  <a:cubicBezTo>
                    <a:pt x="121" y="132"/>
                    <a:pt x="120" y="132"/>
                    <a:pt x="121" y="133"/>
                  </a:cubicBezTo>
                  <a:cubicBezTo>
                    <a:pt x="121" y="134"/>
                    <a:pt x="119" y="135"/>
                    <a:pt x="119" y="135"/>
                  </a:cubicBezTo>
                  <a:cubicBezTo>
                    <a:pt x="119" y="135"/>
                    <a:pt x="116" y="136"/>
                    <a:pt x="116" y="135"/>
                  </a:cubicBezTo>
                  <a:cubicBezTo>
                    <a:pt x="116" y="134"/>
                    <a:pt x="116" y="133"/>
                    <a:pt x="115" y="132"/>
                  </a:cubicBezTo>
                  <a:cubicBezTo>
                    <a:pt x="115" y="132"/>
                    <a:pt x="114" y="132"/>
                    <a:pt x="114" y="132"/>
                  </a:cubicBezTo>
                  <a:cubicBezTo>
                    <a:pt x="114" y="133"/>
                    <a:pt x="113" y="134"/>
                    <a:pt x="113" y="134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3" y="139"/>
                    <a:pt x="113" y="139"/>
                  </a:cubicBezTo>
                  <a:cubicBezTo>
                    <a:pt x="113" y="138"/>
                    <a:pt x="112" y="136"/>
                    <a:pt x="112" y="135"/>
                  </a:cubicBezTo>
                  <a:cubicBezTo>
                    <a:pt x="112" y="135"/>
                    <a:pt x="112" y="133"/>
                    <a:pt x="111" y="133"/>
                  </a:cubicBezTo>
                  <a:cubicBezTo>
                    <a:pt x="111" y="133"/>
                    <a:pt x="109" y="135"/>
                    <a:pt x="109" y="135"/>
                  </a:cubicBezTo>
                  <a:cubicBezTo>
                    <a:pt x="109" y="135"/>
                    <a:pt x="108" y="135"/>
                    <a:pt x="108" y="136"/>
                  </a:cubicBezTo>
                  <a:cubicBezTo>
                    <a:pt x="108" y="136"/>
                    <a:pt x="107" y="139"/>
                    <a:pt x="108" y="140"/>
                  </a:cubicBezTo>
                  <a:cubicBezTo>
                    <a:pt x="109" y="141"/>
                    <a:pt x="109" y="141"/>
                    <a:pt x="110" y="141"/>
                  </a:cubicBezTo>
                  <a:cubicBezTo>
                    <a:pt x="111" y="141"/>
                    <a:pt x="111" y="142"/>
                    <a:pt x="111" y="142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7" y="142"/>
                    <a:pt x="106" y="143"/>
                    <a:pt x="107" y="144"/>
                  </a:cubicBezTo>
                  <a:cubicBezTo>
                    <a:pt x="107" y="144"/>
                    <a:pt x="107" y="146"/>
                    <a:pt x="107" y="146"/>
                  </a:cubicBezTo>
                  <a:cubicBezTo>
                    <a:pt x="107" y="146"/>
                    <a:pt x="109" y="148"/>
                    <a:pt x="109" y="148"/>
                  </a:cubicBezTo>
                  <a:cubicBezTo>
                    <a:pt x="109" y="148"/>
                    <a:pt x="108" y="150"/>
                    <a:pt x="108" y="150"/>
                  </a:cubicBezTo>
                  <a:cubicBezTo>
                    <a:pt x="108" y="150"/>
                    <a:pt x="106" y="149"/>
                    <a:pt x="106" y="149"/>
                  </a:cubicBezTo>
                  <a:cubicBezTo>
                    <a:pt x="105" y="148"/>
                    <a:pt x="105" y="149"/>
                    <a:pt x="104" y="149"/>
                  </a:cubicBezTo>
                  <a:cubicBezTo>
                    <a:pt x="104" y="150"/>
                    <a:pt x="103" y="151"/>
                    <a:pt x="103" y="152"/>
                  </a:cubicBezTo>
                  <a:cubicBezTo>
                    <a:pt x="103" y="152"/>
                    <a:pt x="104" y="153"/>
                    <a:pt x="104" y="154"/>
                  </a:cubicBezTo>
                  <a:cubicBezTo>
                    <a:pt x="103" y="156"/>
                    <a:pt x="103" y="158"/>
                    <a:pt x="103" y="158"/>
                  </a:cubicBezTo>
                  <a:cubicBezTo>
                    <a:pt x="103" y="158"/>
                    <a:pt x="102" y="158"/>
                    <a:pt x="103" y="159"/>
                  </a:cubicBezTo>
                  <a:cubicBezTo>
                    <a:pt x="104" y="160"/>
                    <a:pt x="106" y="160"/>
                    <a:pt x="107" y="160"/>
                  </a:cubicBezTo>
                  <a:cubicBezTo>
                    <a:pt x="108" y="160"/>
                    <a:pt x="108" y="160"/>
                    <a:pt x="108" y="160"/>
                  </a:cubicBezTo>
                  <a:cubicBezTo>
                    <a:pt x="109" y="160"/>
                    <a:pt x="110" y="160"/>
                    <a:pt x="111" y="161"/>
                  </a:cubicBezTo>
                  <a:cubicBezTo>
                    <a:pt x="111" y="161"/>
                    <a:pt x="112" y="161"/>
                    <a:pt x="112" y="161"/>
                  </a:cubicBezTo>
                  <a:cubicBezTo>
                    <a:pt x="112" y="161"/>
                    <a:pt x="111" y="163"/>
                    <a:pt x="110" y="162"/>
                  </a:cubicBezTo>
                  <a:cubicBezTo>
                    <a:pt x="109" y="161"/>
                    <a:pt x="107" y="161"/>
                    <a:pt x="106" y="161"/>
                  </a:cubicBezTo>
                  <a:cubicBezTo>
                    <a:pt x="105" y="161"/>
                    <a:pt x="106" y="163"/>
                    <a:pt x="106" y="163"/>
                  </a:cubicBezTo>
                  <a:cubicBezTo>
                    <a:pt x="107" y="165"/>
                    <a:pt x="107" y="165"/>
                    <a:pt x="107" y="165"/>
                  </a:cubicBezTo>
                  <a:cubicBezTo>
                    <a:pt x="107" y="165"/>
                    <a:pt x="108" y="166"/>
                    <a:pt x="107" y="166"/>
                  </a:cubicBezTo>
                  <a:cubicBezTo>
                    <a:pt x="106" y="166"/>
                    <a:pt x="104" y="165"/>
                    <a:pt x="104" y="165"/>
                  </a:cubicBezTo>
                  <a:cubicBezTo>
                    <a:pt x="104" y="165"/>
                    <a:pt x="104" y="165"/>
                    <a:pt x="103" y="165"/>
                  </a:cubicBezTo>
                  <a:cubicBezTo>
                    <a:pt x="103" y="165"/>
                    <a:pt x="102" y="166"/>
                    <a:pt x="101" y="166"/>
                  </a:cubicBezTo>
                  <a:cubicBezTo>
                    <a:pt x="100" y="166"/>
                    <a:pt x="100" y="166"/>
                    <a:pt x="99" y="165"/>
                  </a:cubicBezTo>
                  <a:cubicBezTo>
                    <a:pt x="98" y="165"/>
                    <a:pt x="96" y="163"/>
                    <a:pt x="96" y="163"/>
                  </a:cubicBezTo>
                  <a:cubicBezTo>
                    <a:pt x="96" y="163"/>
                    <a:pt x="95" y="163"/>
                    <a:pt x="95" y="162"/>
                  </a:cubicBezTo>
                  <a:cubicBezTo>
                    <a:pt x="95" y="161"/>
                    <a:pt x="96" y="159"/>
                    <a:pt x="96" y="159"/>
                  </a:cubicBezTo>
                  <a:cubicBezTo>
                    <a:pt x="97" y="158"/>
                    <a:pt x="96" y="158"/>
                    <a:pt x="97" y="158"/>
                  </a:cubicBezTo>
                  <a:cubicBezTo>
                    <a:pt x="98" y="158"/>
                    <a:pt x="101" y="158"/>
                    <a:pt x="99" y="156"/>
                  </a:cubicBezTo>
                  <a:cubicBezTo>
                    <a:pt x="98" y="154"/>
                    <a:pt x="98" y="154"/>
                    <a:pt x="97" y="154"/>
                  </a:cubicBezTo>
                  <a:cubicBezTo>
                    <a:pt x="96" y="155"/>
                    <a:pt x="94" y="156"/>
                    <a:pt x="94" y="156"/>
                  </a:cubicBezTo>
                  <a:cubicBezTo>
                    <a:pt x="94" y="156"/>
                    <a:pt x="93" y="155"/>
                    <a:pt x="94" y="152"/>
                  </a:cubicBezTo>
                  <a:cubicBezTo>
                    <a:pt x="95" y="149"/>
                    <a:pt x="94" y="149"/>
                    <a:pt x="95" y="148"/>
                  </a:cubicBezTo>
                  <a:cubicBezTo>
                    <a:pt x="96" y="147"/>
                    <a:pt x="97" y="146"/>
                    <a:pt x="97" y="146"/>
                  </a:cubicBezTo>
                  <a:cubicBezTo>
                    <a:pt x="97" y="146"/>
                    <a:pt x="97" y="145"/>
                    <a:pt x="95" y="143"/>
                  </a:cubicBezTo>
                  <a:cubicBezTo>
                    <a:pt x="94" y="141"/>
                    <a:pt x="93" y="139"/>
                    <a:pt x="93" y="139"/>
                  </a:cubicBezTo>
                  <a:cubicBezTo>
                    <a:pt x="92" y="138"/>
                    <a:pt x="90" y="140"/>
                    <a:pt x="90" y="140"/>
                  </a:cubicBezTo>
                  <a:cubicBezTo>
                    <a:pt x="90" y="141"/>
                    <a:pt x="89" y="143"/>
                    <a:pt x="90" y="144"/>
                  </a:cubicBezTo>
                  <a:cubicBezTo>
                    <a:pt x="90" y="145"/>
                    <a:pt x="90" y="146"/>
                    <a:pt x="89" y="147"/>
                  </a:cubicBezTo>
                  <a:cubicBezTo>
                    <a:pt x="88" y="147"/>
                    <a:pt x="88" y="148"/>
                    <a:pt x="87" y="147"/>
                  </a:cubicBezTo>
                  <a:cubicBezTo>
                    <a:pt x="86" y="146"/>
                    <a:pt x="87" y="147"/>
                    <a:pt x="86" y="145"/>
                  </a:cubicBezTo>
                  <a:cubicBezTo>
                    <a:pt x="85" y="144"/>
                    <a:pt x="86" y="144"/>
                    <a:pt x="85" y="144"/>
                  </a:cubicBezTo>
                  <a:cubicBezTo>
                    <a:pt x="84" y="143"/>
                    <a:pt x="83" y="142"/>
                    <a:pt x="83" y="142"/>
                  </a:cubicBezTo>
                  <a:cubicBezTo>
                    <a:pt x="83" y="142"/>
                    <a:pt x="80" y="141"/>
                    <a:pt x="80" y="142"/>
                  </a:cubicBezTo>
                  <a:cubicBezTo>
                    <a:pt x="80" y="143"/>
                    <a:pt x="80" y="143"/>
                    <a:pt x="81" y="144"/>
                  </a:cubicBezTo>
                  <a:cubicBezTo>
                    <a:pt x="81" y="145"/>
                    <a:pt x="82" y="145"/>
                    <a:pt x="82" y="146"/>
                  </a:cubicBezTo>
                  <a:cubicBezTo>
                    <a:pt x="82" y="147"/>
                    <a:pt x="81" y="147"/>
                    <a:pt x="81" y="147"/>
                  </a:cubicBezTo>
                  <a:cubicBezTo>
                    <a:pt x="81" y="147"/>
                    <a:pt x="80" y="146"/>
                    <a:pt x="79" y="146"/>
                  </a:cubicBezTo>
                  <a:cubicBezTo>
                    <a:pt x="79" y="146"/>
                    <a:pt x="77" y="148"/>
                    <a:pt x="77" y="148"/>
                  </a:cubicBezTo>
                  <a:cubicBezTo>
                    <a:pt x="77" y="148"/>
                    <a:pt x="77" y="149"/>
                    <a:pt x="77" y="150"/>
                  </a:cubicBezTo>
                  <a:cubicBezTo>
                    <a:pt x="77" y="150"/>
                    <a:pt x="77" y="151"/>
                    <a:pt x="77" y="152"/>
                  </a:cubicBezTo>
                  <a:cubicBezTo>
                    <a:pt x="78" y="153"/>
                    <a:pt x="78" y="155"/>
                    <a:pt x="79" y="155"/>
                  </a:cubicBezTo>
                  <a:cubicBezTo>
                    <a:pt x="81" y="155"/>
                    <a:pt x="85" y="153"/>
                    <a:pt x="85" y="153"/>
                  </a:cubicBezTo>
                  <a:cubicBezTo>
                    <a:pt x="85" y="154"/>
                    <a:pt x="87" y="155"/>
                    <a:pt x="88" y="156"/>
                  </a:cubicBezTo>
                  <a:cubicBezTo>
                    <a:pt x="88" y="156"/>
                    <a:pt x="88" y="158"/>
                    <a:pt x="88" y="158"/>
                  </a:cubicBezTo>
                  <a:cubicBezTo>
                    <a:pt x="88" y="158"/>
                    <a:pt x="87" y="159"/>
                    <a:pt x="86" y="159"/>
                  </a:cubicBezTo>
                  <a:cubicBezTo>
                    <a:pt x="85" y="159"/>
                    <a:pt x="84" y="157"/>
                    <a:pt x="84" y="159"/>
                  </a:cubicBezTo>
                  <a:cubicBezTo>
                    <a:pt x="84" y="160"/>
                    <a:pt x="83" y="162"/>
                    <a:pt x="84" y="163"/>
                  </a:cubicBezTo>
                  <a:cubicBezTo>
                    <a:pt x="85" y="164"/>
                    <a:pt x="85" y="166"/>
                    <a:pt x="87" y="166"/>
                  </a:cubicBezTo>
                  <a:cubicBezTo>
                    <a:pt x="89" y="167"/>
                    <a:pt x="89" y="168"/>
                    <a:pt x="90" y="167"/>
                  </a:cubicBezTo>
                  <a:cubicBezTo>
                    <a:pt x="91" y="166"/>
                    <a:pt x="91" y="165"/>
                    <a:pt x="92" y="166"/>
                  </a:cubicBezTo>
                  <a:cubicBezTo>
                    <a:pt x="93" y="166"/>
                    <a:pt x="94" y="166"/>
                    <a:pt x="95" y="167"/>
                  </a:cubicBezTo>
                  <a:cubicBezTo>
                    <a:pt x="95" y="168"/>
                    <a:pt x="94" y="168"/>
                    <a:pt x="94" y="168"/>
                  </a:cubicBezTo>
                  <a:cubicBezTo>
                    <a:pt x="94" y="168"/>
                    <a:pt x="93" y="168"/>
                    <a:pt x="93" y="169"/>
                  </a:cubicBezTo>
                  <a:cubicBezTo>
                    <a:pt x="93" y="169"/>
                    <a:pt x="92" y="170"/>
                    <a:pt x="93" y="170"/>
                  </a:cubicBezTo>
                  <a:cubicBezTo>
                    <a:pt x="95" y="170"/>
                    <a:pt x="96" y="170"/>
                    <a:pt x="96" y="170"/>
                  </a:cubicBezTo>
                  <a:cubicBezTo>
                    <a:pt x="96" y="170"/>
                    <a:pt x="97" y="168"/>
                    <a:pt x="98" y="169"/>
                  </a:cubicBezTo>
                  <a:cubicBezTo>
                    <a:pt x="98" y="170"/>
                    <a:pt x="97" y="170"/>
                    <a:pt x="96" y="171"/>
                  </a:cubicBezTo>
                  <a:cubicBezTo>
                    <a:pt x="95" y="172"/>
                    <a:pt x="95" y="172"/>
                    <a:pt x="95" y="173"/>
                  </a:cubicBezTo>
                  <a:cubicBezTo>
                    <a:pt x="95" y="174"/>
                    <a:pt x="94" y="174"/>
                    <a:pt x="94" y="175"/>
                  </a:cubicBezTo>
                  <a:cubicBezTo>
                    <a:pt x="94" y="176"/>
                    <a:pt x="92" y="180"/>
                    <a:pt x="95" y="177"/>
                  </a:cubicBezTo>
                  <a:cubicBezTo>
                    <a:pt x="99" y="174"/>
                    <a:pt x="99" y="175"/>
                    <a:pt x="99" y="174"/>
                  </a:cubicBezTo>
                  <a:cubicBezTo>
                    <a:pt x="99" y="173"/>
                    <a:pt x="99" y="173"/>
                    <a:pt x="101" y="172"/>
                  </a:cubicBezTo>
                  <a:cubicBezTo>
                    <a:pt x="102" y="171"/>
                    <a:pt x="103" y="171"/>
                    <a:pt x="104" y="171"/>
                  </a:cubicBezTo>
                  <a:cubicBezTo>
                    <a:pt x="104" y="170"/>
                    <a:pt x="106" y="170"/>
                    <a:pt x="105" y="171"/>
                  </a:cubicBezTo>
                  <a:cubicBezTo>
                    <a:pt x="104" y="172"/>
                    <a:pt x="103" y="171"/>
                    <a:pt x="104" y="172"/>
                  </a:cubicBezTo>
                  <a:cubicBezTo>
                    <a:pt x="105" y="173"/>
                    <a:pt x="105" y="174"/>
                    <a:pt x="106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7" y="174"/>
                    <a:pt x="105" y="174"/>
                    <a:pt x="104" y="174"/>
                  </a:cubicBezTo>
                  <a:cubicBezTo>
                    <a:pt x="104" y="174"/>
                    <a:pt x="103" y="174"/>
                    <a:pt x="103" y="174"/>
                  </a:cubicBezTo>
                  <a:cubicBezTo>
                    <a:pt x="102" y="174"/>
                    <a:pt x="102" y="175"/>
                    <a:pt x="102" y="175"/>
                  </a:cubicBezTo>
                  <a:cubicBezTo>
                    <a:pt x="101" y="176"/>
                    <a:pt x="101" y="176"/>
                    <a:pt x="101" y="176"/>
                  </a:cubicBezTo>
                  <a:cubicBezTo>
                    <a:pt x="101" y="176"/>
                    <a:pt x="102" y="177"/>
                    <a:pt x="102" y="178"/>
                  </a:cubicBezTo>
                  <a:cubicBezTo>
                    <a:pt x="102" y="178"/>
                    <a:pt x="102" y="178"/>
                    <a:pt x="101" y="178"/>
                  </a:cubicBezTo>
                  <a:cubicBezTo>
                    <a:pt x="100" y="178"/>
                    <a:pt x="101" y="177"/>
                    <a:pt x="99" y="178"/>
                  </a:cubicBezTo>
                  <a:cubicBezTo>
                    <a:pt x="97" y="178"/>
                    <a:pt x="98" y="176"/>
                    <a:pt x="97" y="179"/>
                  </a:cubicBezTo>
                  <a:cubicBezTo>
                    <a:pt x="96" y="182"/>
                    <a:pt x="95" y="182"/>
                    <a:pt x="95" y="182"/>
                  </a:cubicBezTo>
                  <a:cubicBezTo>
                    <a:pt x="95" y="182"/>
                    <a:pt x="95" y="182"/>
                    <a:pt x="95" y="183"/>
                  </a:cubicBezTo>
                  <a:cubicBezTo>
                    <a:pt x="95" y="183"/>
                    <a:pt x="96" y="184"/>
                    <a:pt x="97" y="185"/>
                  </a:cubicBezTo>
                  <a:cubicBezTo>
                    <a:pt x="99" y="186"/>
                    <a:pt x="100" y="187"/>
                    <a:pt x="100" y="187"/>
                  </a:cubicBezTo>
                  <a:cubicBezTo>
                    <a:pt x="100" y="187"/>
                    <a:pt x="99" y="187"/>
                    <a:pt x="98" y="187"/>
                  </a:cubicBezTo>
                  <a:cubicBezTo>
                    <a:pt x="96" y="188"/>
                    <a:pt x="95" y="188"/>
                    <a:pt x="94" y="189"/>
                  </a:cubicBezTo>
                  <a:cubicBezTo>
                    <a:pt x="94" y="189"/>
                    <a:pt x="93" y="190"/>
                    <a:pt x="92" y="190"/>
                  </a:cubicBezTo>
                  <a:cubicBezTo>
                    <a:pt x="91" y="190"/>
                    <a:pt x="88" y="189"/>
                    <a:pt x="87" y="190"/>
                  </a:cubicBezTo>
                  <a:cubicBezTo>
                    <a:pt x="86" y="190"/>
                    <a:pt x="85" y="190"/>
                    <a:pt x="84" y="191"/>
                  </a:cubicBezTo>
                  <a:cubicBezTo>
                    <a:pt x="84" y="191"/>
                    <a:pt x="84" y="192"/>
                    <a:pt x="84" y="192"/>
                  </a:cubicBezTo>
                  <a:cubicBezTo>
                    <a:pt x="84" y="192"/>
                    <a:pt x="83" y="193"/>
                    <a:pt x="84" y="193"/>
                  </a:cubicBezTo>
                  <a:cubicBezTo>
                    <a:pt x="85" y="193"/>
                    <a:pt x="89" y="193"/>
                    <a:pt x="89" y="193"/>
                  </a:cubicBezTo>
                  <a:cubicBezTo>
                    <a:pt x="90" y="193"/>
                    <a:pt x="90" y="194"/>
                    <a:pt x="90" y="194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8" y="194"/>
                    <a:pt x="86" y="194"/>
                    <a:pt x="85" y="194"/>
                  </a:cubicBezTo>
                  <a:cubicBezTo>
                    <a:pt x="85" y="194"/>
                    <a:pt x="82" y="195"/>
                    <a:pt x="82" y="195"/>
                  </a:cubicBezTo>
                  <a:cubicBezTo>
                    <a:pt x="82" y="195"/>
                    <a:pt x="80" y="197"/>
                    <a:pt x="80" y="198"/>
                  </a:cubicBezTo>
                  <a:cubicBezTo>
                    <a:pt x="80" y="198"/>
                    <a:pt x="80" y="199"/>
                    <a:pt x="81" y="201"/>
                  </a:cubicBezTo>
                  <a:cubicBezTo>
                    <a:pt x="83" y="202"/>
                    <a:pt x="83" y="203"/>
                    <a:pt x="83" y="204"/>
                  </a:cubicBezTo>
                  <a:cubicBezTo>
                    <a:pt x="83" y="204"/>
                    <a:pt x="83" y="204"/>
                    <a:pt x="83" y="205"/>
                  </a:cubicBezTo>
                  <a:cubicBezTo>
                    <a:pt x="82" y="205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9"/>
                  </a:cubicBezTo>
                  <a:cubicBezTo>
                    <a:pt x="79" y="210"/>
                    <a:pt x="77" y="213"/>
                    <a:pt x="79" y="213"/>
                  </a:cubicBezTo>
                  <a:cubicBezTo>
                    <a:pt x="81" y="214"/>
                    <a:pt x="80" y="215"/>
                    <a:pt x="82" y="214"/>
                  </a:cubicBezTo>
                  <a:cubicBezTo>
                    <a:pt x="85" y="213"/>
                    <a:pt x="82" y="212"/>
                    <a:pt x="86" y="213"/>
                  </a:cubicBezTo>
                  <a:cubicBezTo>
                    <a:pt x="90" y="214"/>
                    <a:pt x="91" y="213"/>
                    <a:pt x="92" y="213"/>
                  </a:cubicBezTo>
                  <a:cubicBezTo>
                    <a:pt x="93" y="212"/>
                    <a:pt x="93" y="212"/>
                    <a:pt x="94" y="211"/>
                  </a:cubicBezTo>
                  <a:cubicBezTo>
                    <a:pt x="94" y="211"/>
                    <a:pt x="92" y="210"/>
                    <a:pt x="95" y="210"/>
                  </a:cubicBezTo>
                  <a:cubicBezTo>
                    <a:pt x="98" y="209"/>
                    <a:pt x="98" y="209"/>
                    <a:pt x="98" y="209"/>
                  </a:cubicBezTo>
                  <a:cubicBezTo>
                    <a:pt x="98" y="209"/>
                    <a:pt x="96" y="206"/>
                    <a:pt x="98" y="208"/>
                  </a:cubicBezTo>
                  <a:cubicBezTo>
                    <a:pt x="101" y="210"/>
                    <a:pt x="101" y="211"/>
                    <a:pt x="101" y="211"/>
                  </a:cubicBezTo>
                  <a:cubicBezTo>
                    <a:pt x="99" y="213"/>
                    <a:pt x="99" y="213"/>
                    <a:pt x="99" y="213"/>
                  </a:cubicBezTo>
                  <a:cubicBezTo>
                    <a:pt x="99" y="214"/>
                    <a:pt x="99" y="214"/>
                    <a:pt x="99" y="214"/>
                  </a:cubicBezTo>
                  <a:cubicBezTo>
                    <a:pt x="99" y="214"/>
                    <a:pt x="97" y="214"/>
                    <a:pt x="96" y="216"/>
                  </a:cubicBezTo>
                  <a:cubicBezTo>
                    <a:pt x="95" y="218"/>
                    <a:pt x="92" y="221"/>
                    <a:pt x="92" y="222"/>
                  </a:cubicBezTo>
                  <a:cubicBezTo>
                    <a:pt x="92" y="222"/>
                    <a:pt x="93" y="221"/>
                    <a:pt x="91" y="223"/>
                  </a:cubicBezTo>
                  <a:cubicBezTo>
                    <a:pt x="88" y="225"/>
                    <a:pt x="87" y="225"/>
                    <a:pt x="85" y="226"/>
                  </a:cubicBezTo>
                  <a:cubicBezTo>
                    <a:pt x="84" y="228"/>
                    <a:pt x="84" y="227"/>
                    <a:pt x="83" y="228"/>
                  </a:cubicBezTo>
                  <a:cubicBezTo>
                    <a:pt x="83" y="229"/>
                    <a:pt x="82" y="230"/>
                    <a:pt x="82" y="230"/>
                  </a:cubicBezTo>
                  <a:cubicBezTo>
                    <a:pt x="81" y="232"/>
                    <a:pt x="81" y="232"/>
                    <a:pt x="81" y="232"/>
                  </a:cubicBezTo>
                  <a:cubicBezTo>
                    <a:pt x="78" y="233"/>
                    <a:pt x="78" y="233"/>
                    <a:pt x="78" y="233"/>
                  </a:cubicBezTo>
                  <a:cubicBezTo>
                    <a:pt x="75" y="232"/>
                    <a:pt x="75" y="232"/>
                    <a:pt x="75" y="232"/>
                  </a:cubicBezTo>
                  <a:cubicBezTo>
                    <a:pt x="73" y="234"/>
                    <a:pt x="73" y="234"/>
                    <a:pt x="73" y="234"/>
                  </a:cubicBezTo>
                  <a:cubicBezTo>
                    <a:pt x="73" y="234"/>
                    <a:pt x="70" y="233"/>
                    <a:pt x="69" y="233"/>
                  </a:cubicBezTo>
                  <a:cubicBezTo>
                    <a:pt x="68" y="234"/>
                    <a:pt x="67" y="235"/>
                    <a:pt x="67" y="235"/>
                  </a:cubicBezTo>
                  <a:cubicBezTo>
                    <a:pt x="67" y="235"/>
                    <a:pt x="66" y="235"/>
                    <a:pt x="66" y="237"/>
                  </a:cubicBezTo>
                  <a:cubicBezTo>
                    <a:pt x="66" y="238"/>
                    <a:pt x="65" y="241"/>
                    <a:pt x="65" y="241"/>
                  </a:cubicBezTo>
                  <a:cubicBezTo>
                    <a:pt x="63" y="243"/>
                    <a:pt x="63" y="243"/>
                    <a:pt x="63" y="243"/>
                  </a:cubicBezTo>
                  <a:cubicBezTo>
                    <a:pt x="63" y="243"/>
                    <a:pt x="62" y="245"/>
                    <a:pt x="64" y="244"/>
                  </a:cubicBezTo>
                  <a:cubicBezTo>
                    <a:pt x="66" y="243"/>
                    <a:pt x="67" y="242"/>
                    <a:pt x="68" y="241"/>
                  </a:cubicBezTo>
                  <a:cubicBezTo>
                    <a:pt x="68" y="241"/>
                    <a:pt x="70" y="240"/>
                    <a:pt x="70" y="240"/>
                  </a:cubicBezTo>
                  <a:cubicBezTo>
                    <a:pt x="70" y="242"/>
                    <a:pt x="70" y="242"/>
                    <a:pt x="70" y="242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8" y="247"/>
                    <a:pt x="68" y="247"/>
                    <a:pt x="68" y="247"/>
                  </a:cubicBezTo>
                  <a:cubicBezTo>
                    <a:pt x="67" y="248"/>
                    <a:pt x="67" y="248"/>
                    <a:pt x="67" y="248"/>
                  </a:cubicBezTo>
                  <a:cubicBezTo>
                    <a:pt x="67" y="248"/>
                    <a:pt x="65" y="252"/>
                    <a:pt x="67" y="252"/>
                  </a:cubicBezTo>
                  <a:cubicBezTo>
                    <a:pt x="69" y="251"/>
                    <a:pt x="68" y="251"/>
                    <a:pt x="70" y="250"/>
                  </a:cubicBezTo>
                  <a:cubicBezTo>
                    <a:pt x="72" y="250"/>
                    <a:pt x="71" y="249"/>
                    <a:pt x="75" y="248"/>
                  </a:cubicBezTo>
                  <a:cubicBezTo>
                    <a:pt x="78" y="248"/>
                    <a:pt x="78" y="246"/>
                    <a:pt x="78" y="245"/>
                  </a:cubicBezTo>
                  <a:cubicBezTo>
                    <a:pt x="78" y="245"/>
                    <a:pt x="78" y="244"/>
                    <a:pt x="78" y="243"/>
                  </a:cubicBezTo>
                  <a:cubicBezTo>
                    <a:pt x="78" y="242"/>
                    <a:pt x="76" y="241"/>
                    <a:pt x="79" y="240"/>
                  </a:cubicBezTo>
                  <a:cubicBezTo>
                    <a:pt x="81" y="240"/>
                    <a:pt x="80" y="241"/>
                    <a:pt x="81" y="240"/>
                  </a:cubicBezTo>
                  <a:cubicBezTo>
                    <a:pt x="82" y="239"/>
                    <a:pt x="82" y="241"/>
                    <a:pt x="82" y="238"/>
                  </a:cubicBezTo>
                  <a:cubicBezTo>
                    <a:pt x="82" y="236"/>
                    <a:pt x="82" y="236"/>
                    <a:pt x="84" y="235"/>
                  </a:cubicBezTo>
                  <a:cubicBezTo>
                    <a:pt x="86" y="233"/>
                    <a:pt x="85" y="234"/>
                    <a:pt x="86" y="233"/>
                  </a:cubicBezTo>
                  <a:cubicBezTo>
                    <a:pt x="87" y="232"/>
                    <a:pt x="86" y="232"/>
                    <a:pt x="87" y="231"/>
                  </a:cubicBezTo>
                  <a:cubicBezTo>
                    <a:pt x="89" y="230"/>
                    <a:pt x="89" y="230"/>
                    <a:pt x="89" y="230"/>
                  </a:cubicBezTo>
                  <a:cubicBezTo>
                    <a:pt x="89" y="229"/>
                    <a:pt x="92" y="227"/>
                    <a:pt x="92" y="227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6" y="223"/>
                    <a:pt x="96" y="223"/>
                    <a:pt x="96" y="223"/>
                  </a:cubicBezTo>
                  <a:cubicBezTo>
                    <a:pt x="96" y="223"/>
                    <a:pt x="97" y="222"/>
                    <a:pt x="97" y="223"/>
                  </a:cubicBezTo>
                  <a:cubicBezTo>
                    <a:pt x="96" y="224"/>
                    <a:pt x="95" y="226"/>
                    <a:pt x="95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92" y="230"/>
                    <a:pt x="92" y="230"/>
                    <a:pt x="92" y="230"/>
                  </a:cubicBezTo>
                  <a:cubicBezTo>
                    <a:pt x="92" y="230"/>
                    <a:pt x="94" y="231"/>
                    <a:pt x="93" y="232"/>
                  </a:cubicBezTo>
                  <a:cubicBezTo>
                    <a:pt x="92" y="233"/>
                    <a:pt x="90" y="234"/>
                    <a:pt x="90" y="234"/>
                  </a:cubicBezTo>
                  <a:cubicBezTo>
                    <a:pt x="90" y="236"/>
                    <a:pt x="90" y="236"/>
                    <a:pt x="90" y="236"/>
                  </a:cubicBezTo>
                  <a:cubicBezTo>
                    <a:pt x="91" y="237"/>
                    <a:pt x="91" y="237"/>
                    <a:pt x="91" y="237"/>
                  </a:cubicBezTo>
                  <a:cubicBezTo>
                    <a:pt x="89" y="241"/>
                    <a:pt x="89" y="241"/>
                    <a:pt x="89" y="241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2" y="245"/>
                    <a:pt x="92" y="245"/>
                    <a:pt x="92" y="245"/>
                  </a:cubicBezTo>
                  <a:cubicBezTo>
                    <a:pt x="92" y="245"/>
                    <a:pt x="91" y="246"/>
                    <a:pt x="90" y="247"/>
                  </a:cubicBezTo>
                  <a:cubicBezTo>
                    <a:pt x="89" y="247"/>
                    <a:pt x="87" y="250"/>
                    <a:pt x="87" y="250"/>
                  </a:cubicBezTo>
                  <a:cubicBezTo>
                    <a:pt x="85" y="253"/>
                    <a:pt x="85" y="253"/>
                    <a:pt x="85" y="253"/>
                  </a:cubicBezTo>
                  <a:cubicBezTo>
                    <a:pt x="83" y="256"/>
                    <a:pt x="83" y="256"/>
                    <a:pt x="83" y="256"/>
                  </a:cubicBezTo>
                  <a:cubicBezTo>
                    <a:pt x="83" y="259"/>
                    <a:pt x="83" y="259"/>
                    <a:pt x="83" y="259"/>
                  </a:cubicBezTo>
                  <a:cubicBezTo>
                    <a:pt x="82" y="263"/>
                    <a:pt x="82" y="263"/>
                    <a:pt x="82" y="263"/>
                  </a:cubicBezTo>
                  <a:cubicBezTo>
                    <a:pt x="80" y="264"/>
                    <a:pt x="80" y="264"/>
                    <a:pt x="80" y="264"/>
                  </a:cubicBezTo>
                  <a:cubicBezTo>
                    <a:pt x="80" y="264"/>
                    <a:pt x="79" y="267"/>
                    <a:pt x="81" y="267"/>
                  </a:cubicBezTo>
                  <a:cubicBezTo>
                    <a:pt x="83" y="268"/>
                    <a:pt x="83" y="268"/>
                    <a:pt x="84" y="268"/>
                  </a:cubicBezTo>
                  <a:cubicBezTo>
                    <a:pt x="86" y="268"/>
                    <a:pt x="85" y="268"/>
                    <a:pt x="86" y="268"/>
                  </a:cubicBezTo>
                  <a:cubicBezTo>
                    <a:pt x="87" y="268"/>
                    <a:pt x="89" y="268"/>
                    <a:pt x="89" y="266"/>
                  </a:cubicBezTo>
                  <a:cubicBezTo>
                    <a:pt x="89" y="264"/>
                    <a:pt x="89" y="262"/>
                    <a:pt x="89" y="261"/>
                  </a:cubicBezTo>
                  <a:cubicBezTo>
                    <a:pt x="89" y="261"/>
                    <a:pt x="91" y="258"/>
                    <a:pt x="91" y="258"/>
                  </a:cubicBezTo>
                  <a:cubicBezTo>
                    <a:pt x="91" y="254"/>
                    <a:pt x="91" y="254"/>
                    <a:pt x="91" y="254"/>
                  </a:cubicBezTo>
                  <a:cubicBezTo>
                    <a:pt x="91" y="254"/>
                    <a:pt x="91" y="253"/>
                    <a:pt x="93" y="251"/>
                  </a:cubicBezTo>
                  <a:cubicBezTo>
                    <a:pt x="95" y="250"/>
                    <a:pt x="94" y="250"/>
                    <a:pt x="95" y="250"/>
                  </a:cubicBezTo>
                  <a:cubicBezTo>
                    <a:pt x="96" y="249"/>
                    <a:pt x="96" y="248"/>
                    <a:pt x="96" y="247"/>
                  </a:cubicBezTo>
                  <a:cubicBezTo>
                    <a:pt x="97" y="246"/>
                    <a:pt x="97" y="246"/>
                    <a:pt x="97" y="246"/>
                  </a:cubicBezTo>
                  <a:cubicBezTo>
                    <a:pt x="98" y="244"/>
                    <a:pt x="98" y="244"/>
                    <a:pt x="98" y="244"/>
                  </a:cubicBezTo>
                  <a:cubicBezTo>
                    <a:pt x="98" y="236"/>
                    <a:pt x="98" y="236"/>
                    <a:pt x="98" y="236"/>
                  </a:cubicBezTo>
                  <a:cubicBezTo>
                    <a:pt x="98" y="236"/>
                    <a:pt x="98" y="234"/>
                    <a:pt x="99" y="234"/>
                  </a:cubicBezTo>
                  <a:cubicBezTo>
                    <a:pt x="100" y="234"/>
                    <a:pt x="101" y="234"/>
                    <a:pt x="101" y="234"/>
                  </a:cubicBezTo>
                  <a:cubicBezTo>
                    <a:pt x="101" y="234"/>
                    <a:pt x="101" y="235"/>
                    <a:pt x="101" y="237"/>
                  </a:cubicBezTo>
                  <a:cubicBezTo>
                    <a:pt x="100" y="239"/>
                    <a:pt x="101" y="242"/>
                    <a:pt x="101" y="242"/>
                  </a:cubicBezTo>
                  <a:cubicBezTo>
                    <a:pt x="108" y="248"/>
                    <a:pt x="108" y="248"/>
                    <a:pt x="108" y="248"/>
                  </a:cubicBezTo>
                  <a:cubicBezTo>
                    <a:pt x="108" y="248"/>
                    <a:pt x="111" y="253"/>
                    <a:pt x="111" y="254"/>
                  </a:cubicBezTo>
                  <a:cubicBezTo>
                    <a:pt x="111" y="254"/>
                    <a:pt x="116" y="258"/>
                    <a:pt x="116" y="258"/>
                  </a:cubicBezTo>
                  <a:cubicBezTo>
                    <a:pt x="116" y="258"/>
                    <a:pt x="117" y="259"/>
                    <a:pt x="116" y="260"/>
                  </a:cubicBezTo>
                  <a:cubicBezTo>
                    <a:pt x="116" y="261"/>
                    <a:pt x="117" y="262"/>
                    <a:pt x="117" y="263"/>
                  </a:cubicBezTo>
                  <a:cubicBezTo>
                    <a:pt x="116" y="264"/>
                    <a:pt x="115" y="267"/>
                    <a:pt x="115" y="267"/>
                  </a:cubicBezTo>
                  <a:cubicBezTo>
                    <a:pt x="113" y="268"/>
                    <a:pt x="113" y="268"/>
                    <a:pt x="113" y="268"/>
                  </a:cubicBezTo>
                  <a:cubicBezTo>
                    <a:pt x="110" y="271"/>
                    <a:pt x="110" y="271"/>
                    <a:pt x="110" y="271"/>
                  </a:cubicBezTo>
                  <a:cubicBezTo>
                    <a:pt x="109" y="275"/>
                    <a:pt x="109" y="275"/>
                    <a:pt x="109" y="275"/>
                  </a:cubicBezTo>
                  <a:cubicBezTo>
                    <a:pt x="107" y="278"/>
                    <a:pt x="107" y="278"/>
                    <a:pt x="107" y="278"/>
                  </a:cubicBezTo>
                  <a:cubicBezTo>
                    <a:pt x="103" y="280"/>
                    <a:pt x="103" y="280"/>
                    <a:pt x="103" y="280"/>
                  </a:cubicBezTo>
                  <a:cubicBezTo>
                    <a:pt x="98" y="285"/>
                    <a:pt x="98" y="285"/>
                    <a:pt x="98" y="285"/>
                  </a:cubicBezTo>
                  <a:cubicBezTo>
                    <a:pt x="96" y="289"/>
                    <a:pt x="96" y="289"/>
                    <a:pt x="96" y="289"/>
                  </a:cubicBezTo>
                  <a:cubicBezTo>
                    <a:pt x="93" y="293"/>
                    <a:pt x="93" y="293"/>
                    <a:pt x="93" y="293"/>
                  </a:cubicBezTo>
                  <a:cubicBezTo>
                    <a:pt x="93" y="296"/>
                    <a:pt x="93" y="296"/>
                    <a:pt x="93" y="296"/>
                  </a:cubicBezTo>
                  <a:cubicBezTo>
                    <a:pt x="93" y="296"/>
                    <a:pt x="95" y="300"/>
                    <a:pt x="96" y="300"/>
                  </a:cubicBezTo>
                  <a:cubicBezTo>
                    <a:pt x="96" y="300"/>
                    <a:pt x="97" y="301"/>
                    <a:pt x="97" y="301"/>
                  </a:cubicBezTo>
                  <a:cubicBezTo>
                    <a:pt x="98" y="306"/>
                    <a:pt x="98" y="306"/>
                    <a:pt x="98" y="306"/>
                  </a:cubicBezTo>
                  <a:cubicBezTo>
                    <a:pt x="98" y="306"/>
                    <a:pt x="98" y="309"/>
                    <a:pt x="99" y="309"/>
                  </a:cubicBezTo>
                  <a:cubicBezTo>
                    <a:pt x="100" y="308"/>
                    <a:pt x="101" y="305"/>
                    <a:pt x="101" y="305"/>
                  </a:cubicBezTo>
                  <a:cubicBezTo>
                    <a:pt x="101" y="305"/>
                    <a:pt x="99" y="303"/>
                    <a:pt x="99" y="301"/>
                  </a:cubicBezTo>
                  <a:cubicBezTo>
                    <a:pt x="99" y="299"/>
                    <a:pt x="101" y="296"/>
                    <a:pt x="101" y="296"/>
                  </a:cubicBezTo>
                  <a:cubicBezTo>
                    <a:pt x="103" y="295"/>
                    <a:pt x="103" y="295"/>
                    <a:pt x="103" y="295"/>
                  </a:cubicBezTo>
                  <a:cubicBezTo>
                    <a:pt x="103" y="295"/>
                    <a:pt x="102" y="295"/>
                    <a:pt x="103" y="296"/>
                  </a:cubicBezTo>
                  <a:cubicBezTo>
                    <a:pt x="104" y="298"/>
                    <a:pt x="104" y="297"/>
                    <a:pt x="105" y="298"/>
                  </a:cubicBezTo>
                  <a:cubicBezTo>
                    <a:pt x="105" y="299"/>
                    <a:pt x="108" y="302"/>
                    <a:pt x="108" y="302"/>
                  </a:cubicBezTo>
                  <a:cubicBezTo>
                    <a:pt x="108" y="302"/>
                    <a:pt x="111" y="305"/>
                    <a:pt x="112" y="306"/>
                  </a:cubicBezTo>
                  <a:cubicBezTo>
                    <a:pt x="113" y="307"/>
                    <a:pt x="114" y="309"/>
                    <a:pt x="115" y="309"/>
                  </a:cubicBezTo>
                  <a:cubicBezTo>
                    <a:pt x="116" y="308"/>
                    <a:pt x="117" y="309"/>
                    <a:pt x="117" y="307"/>
                  </a:cubicBezTo>
                  <a:cubicBezTo>
                    <a:pt x="117" y="305"/>
                    <a:pt x="118" y="305"/>
                    <a:pt x="118" y="303"/>
                  </a:cubicBezTo>
                  <a:cubicBezTo>
                    <a:pt x="117" y="302"/>
                    <a:pt x="117" y="299"/>
                    <a:pt x="117" y="299"/>
                  </a:cubicBezTo>
                  <a:cubicBezTo>
                    <a:pt x="117" y="299"/>
                    <a:pt x="117" y="298"/>
                    <a:pt x="118" y="298"/>
                  </a:cubicBezTo>
                  <a:cubicBezTo>
                    <a:pt x="120" y="298"/>
                    <a:pt x="120" y="300"/>
                    <a:pt x="120" y="300"/>
                  </a:cubicBezTo>
                  <a:cubicBezTo>
                    <a:pt x="120" y="300"/>
                    <a:pt x="121" y="303"/>
                    <a:pt x="122" y="304"/>
                  </a:cubicBezTo>
                  <a:cubicBezTo>
                    <a:pt x="123" y="304"/>
                    <a:pt x="124" y="304"/>
                    <a:pt x="125" y="305"/>
                  </a:cubicBezTo>
                  <a:cubicBezTo>
                    <a:pt x="126" y="307"/>
                    <a:pt x="131" y="308"/>
                    <a:pt x="131" y="308"/>
                  </a:cubicBezTo>
                  <a:cubicBezTo>
                    <a:pt x="131" y="308"/>
                    <a:pt x="132" y="307"/>
                    <a:pt x="133" y="306"/>
                  </a:cubicBezTo>
                  <a:cubicBezTo>
                    <a:pt x="133" y="305"/>
                    <a:pt x="135" y="305"/>
                    <a:pt x="135" y="305"/>
                  </a:cubicBezTo>
                  <a:cubicBezTo>
                    <a:pt x="135" y="305"/>
                    <a:pt x="134" y="303"/>
                    <a:pt x="137" y="304"/>
                  </a:cubicBezTo>
                  <a:cubicBezTo>
                    <a:pt x="139" y="304"/>
                    <a:pt x="140" y="305"/>
                    <a:pt x="140" y="304"/>
                  </a:cubicBezTo>
                  <a:cubicBezTo>
                    <a:pt x="141" y="303"/>
                    <a:pt x="143" y="299"/>
                    <a:pt x="143" y="299"/>
                  </a:cubicBezTo>
                  <a:cubicBezTo>
                    <a:pt x="143" y="299"/>
                    <a:pt x="142" y="296"/>
                    <a:pt x="145" y="297"/>
                  </a:cubicBezTo>
                  <a:cubicBezTo>
                    <a:pt x="147" y="299"/>
                    <a:pt x="158" y="301"/>
                    <a:pt x="158" y="301"/>
                  </a:cubicBezTo>
                  <a:cubicBezTo>
                    <a:pt x="157" y="303"/>
                    <a:pt x="157" y="303"/>
                    <a:pt x="157" y="303"/>
                  </a:cubicBezTo>
                  <a:cubicBezTo>
                    <a:pt x="153" y="302"/>
                    <a:pt x="153" y="302"/>
                    <a:pt x="153" y="302"/>
                  </a:cubicBezTo>
                  <a:cubicBezTo>
                    <a:pt x="150" y="303"/>
                    <a:pt x="150" y="303"/>
                    <a:pt x="150" y="303"/>
                  </a:cubicBezTo>
                  <a:cubicBezTo>
                    <a:pt x="150" y="303"/>
                    <a:pt x="149" y="303"/>
                    <a:pt x="148" y="305"/>
                  </a:cubicBezTo>
                  <a:cubicBezTo>
                    <a:pt x="148" y="306"/>
                    <a:pt x="148" y="307"/>
                    <a:pt x="147" y="308"/>
                  </a:cubicBezTo>
                  <a:cubicBezTo>
                    <a:pt x="147" y="309"/>
                    <a:pt x="146" y="310"/>
                    <a:pt x="145" y="310"/>
                  </a:cubicBezTo>
                  <a:cubicBezTo>
                    <a:pt x="145" y="311"/>
                    <a:pt x="141" y="314"/>
                    <a:pt x="141" y="314"/>
                  </a:cubicBezTo>
                  <a:cubicBezTo>
                    <a:pt x="139" y="317"/>
                    <a:pt x="139" y="317"/>
                    <a:pt x="139" y="317"/>
                  </a:cubicBezTo>
                  <a:cubicBezTo>
                    <a:pt x="137" y="322"/>
                    <a:pt x="137" y="322"/>
                    <a:pt x="137" y="322"/>
                  </a:cubicBezTo>
                  <a:cubicBezTo>
                    <a:pt x="137" y="322"/>
                    <a:pt x="137" y="326"/>
                    <a:pt x="138" y="326"/>
                  </a:cubicBezTo>
                  <a:cubicBezTo>
                    <a:pt x="139" y="327"/>
                    <a:pt x="141" y="330"/>
                    <a:pt x="141" y="330"/>
                  </a:cubicBezTo>
                  <a:cubicBezTo>
                    <a:pt x="141" y="330"/>
                    <a:pt x="141" y="332"/>
                    <a:pt x="141" y="333"/>
                  </a:cubicBezTo>
                  <a:cubicBezTo>
                    <a:pt x="141" y="334"/>
                    <a:pt x="141" y="335"/>
                    <a:pt x="142" y="337"/>
                  </a:cubicBezTo>
                  <a:cubicBezTo>
                    <a:pt x="143" y="338"/>
                    <a:pt x="144" y="342"/>
                    <a:pt x="144" y="342"/>
                  </a:cubicBezTo>
                  <a:cubicBezTo>
                    <a:pt x="145" y="342"/>
                    <a:pt x="145" y="342"/>
                    <a:pt x="145" y="342"/>
                  </a:cubicBezTo>
                  <a:cubicBezTo>
                    <a:pt x="145" y="345"/>
                    <a:pt x="145" y="345"/>
                    <a:pt x="145" y="345"/>
                  </a:cubicBezTo>
                  <a:cubicBezTo>
                    <a:pt x="145" y="345"/>
                    <a:pt x="145" y="348"/>
                    <a:pt x="146" y="348"/>
                  </a:cubicBezTo>
                  <a:cubicBezTo>
                    <a:pt x="148" y="348"/>
                    <a:pt x="151" y="346"/>
                    <a:pt x="151" y="346"/>
                  </a:cubicBezTo>
                  <a:cubicBezTo>
                    <a:pt x="159" y="344"/>
                    <a:pt x="159" y="344"/>
                    <a:pt x="159" y="344"/>
                  </a:cubicBezTo>
                  <a:cubicBezTo>
                    <a:pt x="159" y="344"/>
                    <a:pt x="158" y="348"/>
                    <a:pt x="158" y="349"/>
                  </a:cubicBezTo>
                  <a:cubicBezTo>
                    <a:pt x="158" y="350"/>
                    <a:pt x="156" y="350"/>
                    <a:pt x="155" y="351"/>
                  </a:cubicBezTo>
                  <a:cubicBezTo>
                    <a:pt x="155" y="352"/>
                    <a:pt x="155" y="353"/>
                    <a:pt x="155" y="353"/>
                  </a:cubicBezTo>
                  <a:cubicBezTo>
                    <a:pt x="155" y="353"/>
                    <a:pt x="154" y="356"/>
                    <a:pt x="153" y="356"/>
                  </a:cubicBezTo>
                  <a:cubicBezTo>
                    <a:pt x="151" y="356"/>
                    <a:pt x="149" y="357"/>
                    <a:pt x="149" y="357"/>
                  </a:cubicBezTo>
                  <a:cubicBezTo>
                    <a:pt x="149" y="357"/>
                    <a:pt x="148" y="355"/>
                    <a:pt x="148" y="358"/>
                  </a:cubicBezTo>
                  <a:cubicBezTo>
                    <a:pt x="147" y="360"/>
                    <a:pt x="146" y="362"/>
                    <a:pt x="146" y="363"/>
                  </a:cubicBezTo>
                  <a:cubicBezTo>
                    <a:pt x="146" y="364"/>
                    <a:pt x="144" y="365"/>
                    <a:pt x="147" y="366"/>
                  </a:cubicBezTo>
                  <a:cubicBezTo>
                    <a:pt x="149" y="366"/>
                    <a:pt x="149" y="369"/>
                    <a:pt x="149" y="369"/>
                  </a:cubicBezTo>
                  <a:cubicBezTo>
                    <a:pt x="149" y="369"/>
                    <a:pt x="147" y="371"/>
                    <a:pt x="146" y="372"/>
                  </a:cubicBezTo>
                  <a:cubicBezTo>
                    <a:pt x="145" y="373"/>
                    <a:pt x="144" y="372"/>
                    <a:pt x="144" y="373"/>
                  </a:cubicBezTo>
                  <a:cubicBezTo>
                    <a:pt x="144" y="374"/>
                    <a:pt x="146" y="379"/>
                    <a:pt x="146" y="379"/>
                  </a:cubicBezTo>
                  <a:cubicBezTo>
                    <a:pt x="146" y="379"/>
                    <a:pt x="146" y="382"/>
                    <a:pt x="144" y="382"/>
                  </a:cubicBezTo>
                  <a:cubicBezTo>
                    <a:pt x="142" y="382"/>
                    <a:pt x="142" y="382"/>
                    <a:pt x="141" y="382"/>
                  </a:cubicBezTo>
                  <a:cubicBezTo>
                    <a:pt x="140" y="382"/>
                    <a:pt x="139" y="382"/>
                    <a:pt x="139" y="382"/>
                  </a:cubicBezTo>
                  <a:cubicBezTo>
                    <a:pt x="139" y="382"/>
                    <a:pt x="140" y="383"/>
                    <a:pt x="140" y="385"/>
                  </a:cubicBezTo>
                  <a:cubicBezTo>
                    <a:pt x="140" y="387"/>
                    <a:pt x="140" y="389"/>
                    <a:pt x="140" y="389"/>
                  </a:cubicBezTo>
                  <a:cubicBezTo>
                    <a:pt x="137" y="388"/>
                    <a:pt x="137" y="388"/>
                    <a:pt x="137" y="388"/>
                  </a:cubicBezTo>
                  <a:cubicBezTo>
                    <a:pt x="134" y="385"/>
                    <a:pt x="134" y="385"/>
                    <a:pt x="134" y="385"/>
                  </a:cubicBezTo>
                  <a:cubicBezTo>
                    <a:pt x="134" y="385"/>
                    <a:pt x="131" y="385"/>
                    <a:pt x="130" y="385"/>
                  </a:cubicBezTo>
                  <a:cubicBezTo>
                    <a:pt x="129" y="386"/>
                    <a:pt x="126" y="386"/>
                    <a:pt x="126" y="386"/>
                  </a:cubicBezTo>
                  <a:cubicBezTo>
                    <a:pt x="126" y="386"/>
                    <a:pt x="121" y="384"/>
                    <a:pt x="120" y="383"/>
                  </a:cubicBezTo>
                  <a:cubicBezTo>
                    <a:pt x="120" y="382"/>
                    <a:pt x="120" y="382"/>
                    <a:pt x="119" y="383"/>
                  </a:cubicBezTo>
                  <a:cubicBezTo>
                    <a:pt x="119" y="383"/>
                    <a:pt x="120" y="383"/>
                    <a:pt x="119" y="383"/>
                  </a:cubicBezTo>
                  <a:cubicBezTo>
                    <a:pt x="118" y="384"/>
                    <a:pt x="120" y="384"/>
                    <a:pt x="116" y="384"/>
                  </a:cubicBezTo>
                  <a:cubicBezTo>
                    <a:pt x="112" y="385"/>
                    <a:pt x="108" y="386"/>
                    <a:pt x="108" y="386"/>
                  </a:cubicBezTo>
                  <a:cubicBezTo>
                    <a:pt x="108" y="386"/>
                    <a:pt x="111" y="383"/>
                    <a:pt x="110" y="382"/>
                  </a:cubicBezTo>
                  <a:cubicBezTo>
                    <a:pt x="109" y="381"/>
                    <a:pt x="110" y="382"/>
                    <a:pt x="108" y="381"/>
                  </a:cubicBezTo>
                  <a:cubicBezTo>
                    <a:pt x="107" y="380"/>
                    <a:pt x="105" y="378"/>
                    <a:pt x="105" y="377"/>
                  </a:cubicBezTo>
                  <a:cubicBezTo>
                    <a:pt x="105" y="376"/>
                    <a:pt x="105" y="374"/>
                    <a:pt x="103" y="374"/>
                  </a:cubicBezTo>
                  <a:cubicBezTo>
                    <a:pt x="102" y="374"/>
                    <a:pt x="101" y="372"/>
                    <a:pt x="99" y="374"/>
                  </a:cubicBezTo>
                  <a:cubicBezTo>
                    <a:pt x="98" y="375"/>
                    <a:pt x="97" y="375"/>
                    <a:pt x="97" y="376"/>
                  </a:cubicBezTo>
                  <a:cubicBezTo>
                    <a:pt x="96" y="377"/>
                    <a:pt x="92" y="378"/>
                    <a:pt x="92" y="378"/>
                  </a:cubicBezTo>
                  <a:cubicBezTo>
                    <a:pt x="92" y="378"/>
                    <a:pt x="95" y="382"/>
                    <a:pt x="95" y="383"/>
                  </a:cubicBezTo>
                  <a:cubicBezTo>
                    <a:pt x="95" y="384"/>
                    <a:pt x="97" y="388"/>
                    <a:pt x="97" y="388"/>
                  </a:cubicBezTo>
                  <a:cubicBezTo>
                    <a:pt x="104" y="388"/>
                    <a:pt x="104" y="388"/>
                    <a:pt x="104" y="388"/>
                  </a:cubicBezTo>
                  <a:cubicBezTo>
                    <a:pt x="104" y="388"/>
                    <a:pt x="99" y="390"/>
                    <a:pt x="99" y="392"/>
                  </a:cubicBezTo>
                  <a:cubicBezTo>
                    <a:pt x="98" y="393"/>
                    <a:pt x="98" y="394"/>
                    <a:pt x="97" y="395"/>
                  </a:cubicBezTo>
                  <a:cubicBezTo>
                    <a:pt x="96" y="396"/>
                    <a:pt x="96" y="397"/>
                    <a:pt x="94" y="398"/>
                  </a:cubicBezTo>
                  <a:cubicBezTo>
                    <a:pt x="91" y="398"/>
                    <a:pt x="88" y="399"/>
                    <a:pt x="86" y="400"/>
                  </a:cubicBezTo>
                  <a:cubicBezTo>
                    <a:pt x="85" y="401"/>
                    <a:pt x="84" y="401"/>
                    <a:pt x="84" y="402"/>
                  </a:cubicBezTo>
                  <a:cubicBezTo>
                    <a:pt x="84" y="404"/>
                    <a:pt x="78" y="403"/>
                    <a:pt x="84" y="405"/>
                  </a:cubicBezTo>
                  <a:cubicBezTo>
                    <a:pt x="90" y="406"/>
                    <a:pt x="91" y="407"/>
                    <a:pt x="91" y="407"/>
                  </a:cubicBezTo>
                  <a:cubicBezTo>
                    <a:pt x="91" y="407"/>
                    <a:pt x="94" y="404"/>
                    <a:pt x="95" y="403"/>
                  </a:cubicBezTo>
                  <a:cubicBezTo>
                    <a:pt x="97" y="401"/>
                    <a:pt x="97" y="401"/>
                    <a:pt x="101" y="401"/>
                  </a:cubicBezTo>
                  <a:cubicBezTo>
                    <a:pt x="105" y="402"/>
                    <a:pt x="105" y="401"/>
                    <a:pt x="105" y="402"/>
                  </a:cubicBezTo>
                  <a:cubicBezTo>
                    <a:pt x="105" y="404"/>
                    <a:pt x="105" y="405"/>
                    <a:pt x="105" y="407"/>
                  </a:cubicBezTo>
                  <a:cubicBezTo>
                    <a:pt x="104" y="409"/>
                    <a:pt x="102" y="410"/>
                    <a:pt x="104" y="413"/>
                  </a:cubicBezTo>
                  <a:cubicBezTo>
                    <a:pt x="106" y="415"/>
                    <a:pt x="103" y="417"/>
                    <a:pt x="103" y="418"/>
                  </a:cubicBezTo>
                  <a:cubicBezTo>
                    <a:pt x="103" y="418"/>
                    <a:pt x="101" y="421"/>
                    <a:pt x="102" y="421"/>
                  </a:cubicBezTo>
                  <a:cubicBezTo>
                    <a:pt x="103" y="422"/>
                    <a:pt x="103" y="422"/>
                    <a:pt x="103" y="422"/>
                  </a:cubicBezTo>
                  <a:cubicBezTo>
                    <a:pt x="103" y="422"/>
                    <a:pt x="101" y="427"/>
                    <a:pt x="101" y="428"/>
                  </a:cubicBezTo>
                  <a:cubicBezTo>
                    <a:pt x="101" y="428"/>
                    <a:pt x="98" y="434"/>
                    <a:pt x="97" y="434"/>
                  </a:cubicBezTo>
                  <a:cubicBezTo>
                    <a:pt x="96" y="435"/>
                    <a:pt x="98" y="435"/>
                    <a:pt x="92" y="437"/>
                  </a:cubicBezTo>
                  <a:cubicBezTo>
                    <a:pt x="86" y="438"/>
                    <a:pt x="83" y="439"/>
                    <a:pt x="83" y="439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74" y="444"/>
                    <a:pt x="74" y="444"/>
                    <a:pt x="74" y="444"/>
                  </a:cubicBezTo>
                  <a:cubicBezTo>
                    <a:pt x="71" y="444"/>
                    <a:pt x="71" y="444"/>
                    <a:pt x="71" y="444"/>
                  </a:cubicBezTo>
                  <a:cubicBezTo>
                    <a:pt x="66" y="443"/>
                    <a:pt x="66" y="443"/>
                    <a:pt x="66" y="443"/>
                  </a:cubicBezTo>
                  <a:cubicBezTo>
                    <a:pt x="66" y="443"/>
                    <a:pt x="61" y="446"/>
                    <a:pt x="61" y="447"/>
                  </a:cubicBezTo>
                  <a:cubicBezTo>
                    <a:pt x="61" y="447"/>
                    <a:pt x="58" y="448"/>
                    <a:pt x="57" y="449"/>
                  </a:cubicBezTo>
                  <a:cubicBezTo>
                    <a:pt x="57" y="450"/>
                    <a:pt x="62" y="452"/>
                    <a:pt x="62" y="452"/>
                  </a:cubicBezTo>
                  <a:cubicBezTo>
                    <a:pt x="63" y="455"/>
                    <a:pt x="63" y="455"/>
                    <a:pt x="63" y="455"/>
                  </a:cubicBezTo>
                  <a:cubicBezTo>
                    <a:pt x="61" y="455"/>
                    <a:pt x="61" y="455"/>
                    <a:pt x="61" y="455"/>
                  </a:cubicBezTo>
                  <a:cubicBezTo>
                    <a:pt x="57" y="456"/>
                    <a:pt x="57" y="456"/>
                    <a:pt x="57" y="456"/>
                  </a:cubicBezTo>
                  <a:cubicBezTo>
                    <a:pt x="57" y="458"/>
                    <a:pt x="57" y="458"/>
                    <a:pt x="57" y="458"/>
                  </a:cubicBezTo>
                  <a:cubicBezTo>
                    <a:pt x="59" y="459"/>
                    <a:pt x="59" y="459"/>
                    <a:pt x="59" y="459"/>
                  </a:cubicBezTo>
                  <a:cubicBezTo>
                    <a:pt x="59" y="459"/>
                    <a:pt x="60" y="460"/>
                    <a:pt x="61" y="460"/>
                  </a:cubicBezTo>
                  <a:cubicBezTo>
                    <a:pt x="63" y="460"/>
                    <a:pt x="67" y="458"/>
                    <a:pt x="67" y="458"/>
                  </a:cubicBezTo>
                  <a:cubicBezTo>
                    <a:pt x="62" y="461"/>
                    <a:pt x="62" y="461"/>
                    <a:pt x="62" y="461"/>
                  </a:cubicBezTo>
                  <a:cubicBezTo>
                    <a:pt x="61" y="464"/>
                    <a:pt x="61" y="464"/>
                    <a:pt x="61" y="464"/>
                  </a:cubicBezTo>
                  <a:cubicBezTo>
                    <a:pt x="61" y="464"/>
                    <a:pt x="60" y="466"/>
                    <a:pt x="62" y="466"/>
                  </a:cubicBezTo>
                  <a:cubicBezTo>
                    <a:pt x="64" y="466"/>
                    <a:pt x="66" y="466"/>
                    <a:pt x="66" y="466"/>
                  </a:cubicBezTo>
                  <a:cubicBezTo>
                    <a:pt x="66" y="466"/>
                    <a:pt x="67" y="464"/>
                    <a:pt x="69" y="464"/>
                  </a:cubicBezTo>
                  <a:cubicBezTo>
                    <a:pt x="72" y="465"/>
                    <a:pt x="72" y="465"/>
                    <a:pt x="72" y="465"/>
                  </a:cubicBezTo>
                  <a:cubicBezTo>
                    <a:pt x="72" y="465"/>
                    <a:pt x="73" y="462"/>
                    <a:pt x="74" y="462"/>
                  </a:cubicBezTo>
                  <a:cubicBezTo>
                    <a:pt x="74" y="462"/>
                    <a:pt x="73" y="462"/>
                    <a:pt x="76" y="462"/>
                  </a:cubicBezTo>
                  <a:cubicBezTo>
                    <a:pt x="78" y="463"/>
                    <a:pt x="85" y="462"/>
                    <a:pt x="85" y="462"/>
                  </a:cubicBezTo>
                  <a:cubicBezTo>
                    <a:pt x="85" y="462"/>
                    <a:pt x="86" y="462"/>
                    <a:pt x="86" y="463"/>
                  </a:cubicBezTo>
                  <a:cubicBezTo>
                    <a:pt x="86" y="465"/>
                    <a:pt x="88" y="465"/>
                    <a:pt x="89" y="467"/>
                  </a:cubicBezTo>
                  <a:cubicBezTo>
                    <a:pt x="91" y="468"/>
                    <a:pt x="95" y="469"/>
                    <a:pt x="95" y="469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88" y="469"/>
                    <a:pt x="88" y="469"/>
                    <a:pt x="88" y="469"/>
                  </a:cubicBezTo>
                  <a:cubicBezTo>
                    <a:pt x="88" y="469"/>
                    <a:pt x="86" y="468"/>
                    <a:pt x="86" y="469"/>
                  </a:cubicBezTo>
                  <a:cubicBezTo>
                    <a:pt x="86" y="471"/>
                    <a:pt x="85" y="474"/>
                    <a:pt x="85" y="474"/>
                  </a:cubicBezTo>
                  <a:cubicBezTo>
                    <a:pt x="86" y="474"/>
                    <a:pt x="91" y="475"/>
                    <a:pt x="91" y="475"/>
                  </a:cubicBezTo>
                  <a:cubicBezTo>
                    <a:pt x="96" y="475"/>
                    <a:pt x="96" y="475"/>
                    <a:pt x="96" y="475"/>
                  </a:cubicBezTo>
                  <a:cubicBezTo>
                    <a:pt x="98" y="474"/>
                    <a:pt x="98" y="474"/>
                    <a:pt x="98" y="474"/>
                  </a:cubicBezTo>
                  <a:cubicBezTo>
                    <a:pt x="101" y="472"/>
                    <a:pt x="101" y="472"/>
                    <a:pt x="101" y="472"/>
                  </a:cubicBezTo>
                  <a:cubicBezTo>
                    <a:pt x="101" y="472"/>
                    <a:pt x="102" y="474"/>
                    <a:pt x="101" y="474"/>
                  </a:cubicBezTo>
                  <a:cubicBezTo>
                    <a:pt x="101" y="475"/>
                    <a:pt x="102" y="477"/>
                    <a:pt x="102" y="477"/>
                  </a:cubicBezTo>
                  <a:cubicBezTo>
                    <a:pt x="102" y="477"/>
                    <a:pt x="102" y="480"/>
                    <a:pt x="103" y="480"/>
                  </a:cubicBezTo>
                  <a:cubicBezTo>
                    <a:pt x="104" y="480"/>
                    <a:pt x="106" y="483"/>
                    <a:pt x="106" y="483"/>
                  </a:cubicBezTo>
                  <a:cubicBezTo>
                    <a:pt x="108" y="486"/>
                    <a:pt x="108" y="486"/>
                    <a:pt x="108" y="486"/>
                  </a:cubicBezTo>
                  <a:cubicBezTo>
                    <a:pt x="112" y="487"/>
                    <a:pt x="112" y="487"/>
                    <a:pt x="112" y="487"/>
                  </a:cubicBezTo>
                  <a:cubicBezTo>
                    <a:pt x="112" y="487"/>
                    <a:pt x="115" y="487"/>
                    <a:pt x="116" y="487"/>
                  </a:cubicBezTo>
                  <a:cubicBezTo>
                    <a:pt x="117" y="488"/>
                    <a:pt x="119" y="489"/>
                    <a:pt x="119" y="488"/>
                  </a:cubicBezTo>
                  <a:cubicBezTo>
                    <a:pt x="120" y="487"/>
                    <a:pt x="122" y="485"/>
                    <a:pt x="122" y="485"/>
                  </a:cubicBezTo>
                  <a:cubicBezTo>
                    <a:pt x="126" y="482"/>
                    <a:pt x="126" y="482"/>
                    <a:pt x="126" y="482"/>
                  </a:cubicBezTo>
                  <a:cubicBezTo>
                    <a:pt x="126" y="482"/>
                    <a:pt x="128" y="482"/>
                    <a:pt x="130" y="482"/>
                  </a:cubicBezTo>
                  <a:cubicBezTo>
                    <a:pt x="131" y="482"/>
                    <a:pt x="138" y="481"/>
                    <a:pt x="138" y="481"/>
                  </a:cubicBezTo>
                  <a:cubicBezTo>
                    <a:pt x="138" y="481"/>
                    <a:pt x="139" y="479"/>
                    <a:pt x="141" y="478"/>
                  </a:cubicBezTo>
                  <a:cubicBezTo>
                    <a:pt x="142" y="477"/>
                    <a:pt x="146" y="475"/>
                    <a:pt x="146" y="475"/>
                  </a:cubicBezTo>
                  <a:cubicBezTo>
                    <a:pt x="153" y="473"/>
                    <a:pt x="153" y="473"/>
                    <a:pt x="153" y="473"/>
                  </a:cubicBezTo>
                  <a:cubicBezTo>
                    <a:pt x="147" y="475"/>
                    <a:pt x="147" y="475"/>
                    <a:pt x="147" y="475"/>
                  </a:cubicBezTo>
                  <a:cubicBezTo>
                    <a:pt x="145" y="477"/>
                    <a:pt x="145" y="477"/>
                    <a:pt x="145" y="477"/>
                  </a:cubicBezTo>
                  <a:cubicBezTo>
                    <a:pt x="141" y="480"/>
                    <a:pt x="141" y="480"/>
                    <a:pt x="141" y="480"/>
                  </a:cubicBezTo>
                  <a:cubicBezTo>
                    <a:pt x="139" y="482"/>
                    <a:pt x="139" y="482"/>
                    <a:pt x="139" y="482"/>
                  </a:cubicBezTo>
                  <a:cubicBezTo>
                    <a:pt x="139" y="482"/>
                    <a:pt x="137" y="483"/>
                    <a:pt x="136" y="484"/>
                  </a:cubicBezTo>
                  <a:cubicBezTo>
                    <a:pt x="136" y="484"/>
                    <a:pt x="133" y="489"/>
                    <a:pt x="133" y="489"/>
                  </a:cubicBezTo>
                  <a:cubicBezTo>
                    <a:pt x="130" y="490"/>
                    <a:pt x="130" y="490"/>
                    <a:pt x="130" y="490"/>
                  </a:cubicBezTo>
                  <a:cubicBezTo>
                    <a:pt x="130" y="490"/>
                    <a:pt x="127" y="492"/>
                    <a:pt x="126" y="494"/>
                  </a:cubicBezTo>
                  <a:cubicBezTo>
                    <a:pt x="125" y="495"/>
                    <a:pt x="124" y="496"/>
                    <a:pt x="124" y="496"/>
                  </a:cubicBezTo>
                  <a:cubicBezTo>
                    <a:pt x="124" y="496"/>
                    <a:pt x="125" y="498"/>
                    <a:pt x="120" y="498"/>
                  </a:cubicBezTo>
                  <a:cubicBezTo>
                    <a:pt x="115" y="497"/>
                    <a:pt x="111" y="496"/>
                    <a:pt x="111" y="496"/>
                  </a:cubicBezTo>
                  <a:cubicBezTo>
                    <a:pt x="111" y="496"/>
                    <a:pt x="106" y="495"/>
                    <a:pt x="105" y="495"/>
                  </a:cubicBezTo>
                  <a:cubicBezTo>
                    <a:pt x="104" y="494"/>
                    <a:pt x="104" y="494"/>
                    <a:pt x="101" y="494"/>
                  </a:cubicBezTo>
                  <a:cubicBezTo>
                    <a:pt x="99" y="494"/>
                    <a:pt x="89" y="491"/>
                    <a:pt x="89" y="491"/>
                  </a:cubicBezTo>
                  <a:cubicBezTo>
                    <a:pt x="89" y="491"/>
                    <a:pt x="87" y="491"/>
                    <a:pt x="86" y="492"/>
                  </a:cubicBezTo>
                  <a:cubicBezTo>
                    <a:pt x="85" y="493"/>
                    <a:pt x="83" y="493"/>
                    <a:pt x="83" y="494"/>
                  </a:cubicBezTo>
                  <a:cubicBezTo>
                    <a:pt x="83" y="496"/>
                    <a:pt x="83" y="497"/>
                    <a:pt x="83" y="497"/>
                  </a:cubicBezTo>
                  <a:cubicBezTo>
                    <a:pt x="82" y="500"/>
                    <a:pt x="82" y="500"/>
                    <a:pt x="82" y="500"/>
                  </a:cubicBezTo>
                  <a:cubicBezTo>
                    <a:pt x="78" y="501"/>
                    <a:pt x="78" y="501"/>
                    <a:pt x="78" y="501"/>
                  </a:cubicBezTo>
                  <a:cubicBezTo>
                    <a:pt x="73" y="501"/>
                    <a:pt x="73" y="501"/>
                    <a:pt x="73" y="501"/>
                  </a:cubicBezTo>
                  <a:close/>
                  <a:moveTo>
                    <a:pt x="43" y="266"/>
                  </a:moveTo>
                  <a:cubicBezTo>
                    <a:pt x="43" y="266"/>
                    <a:pt x="43" y="266"/>
                    <a:pt x="43" y="266"/>
                  </a:cubicBezTo>
                  <a:cubicBezTo>
                    <a:pt x="44" y="266"/>
                    <a:pt x="50" y="266"/>
                    <a:pt x="50" y="266"/>
                  </a:cubicBezTo>
                  <a:cubicBezTo>
                    <a:pt x="54" y="266"/>
                    <a:pt x="54" y="266"/>
                    <a:pt x="54" y="266"/>
                  </a:cubicBezTo>
                  <a:cubicBezTo>
                    <a:pt x="54" y="266"/>
                    <a:pt x="59" y="266"/>
                    <a:pt x="60" y="266"/>
                  </a:cubicBezTo>
                  <a:cubicBezTo>
                    <a:pt x="61" y="266"/>
                    <a:pt x="62" y="267"/>
                    <a:pt x="62" y="267"/>
                  </a:cubicBezTo>
                  <a:cubicBezTo>
                    <a:pt x="62" y="267"/>
                    <a:pt x="64" y="265"/>
                    <a:pt x="65" y="266"/>
                  </a:cubicBezTo>
                  <a:cubicBezTo>
                    <a:pt x="66" y="266"/>
                    <a:pt x="68" y="269"/>
                    <a:pt x="68" y="269"/>
                  </a:cubicBezTo>
                  <a:cubicBezTo>
                    <a:pt x="70" y="274"/>
                    <a:pt x="70" y="274"/>
                    <a:pt x="70" y="274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2" y="285"/>
                    <a:pt x="72" y="285"/>
                    <a:pt x="72" y="285"/>
                  </a:cubicBezTo>
                  <a:cubicBezTo>
                    <a:pt x="76" y="290"/>
                    <a:pt x="76" y="290"/>
                    <a:pt x="76" y="290"/>
                  </a:cubicBezTo>
                  <a:cubicBezTo>
                    <a:pt x="74" y="293"/>
                    <a:pt x="74" y="293"/>
                    <a:pt x="74" y="293"/>
                  </a:cubicBezTo>
                  <a:cubicBezTo>
                    <a:pt x="74" y="293"/>
                    <a:pt x="74" y="297"/>
                    <a:pt x="74" y="297"/>
                  </a:cubicBezTo>
                  <a:cubicBezTo>
                    <a:pt x="73" y="297"/>
                    <a:pt x="70" y="298"/>
                    <a:pt x="70" y="298"/>
                  </a:cubicBezTo>
                  <a:cubicBezTo>
                    <a:pt x="69" y="299"/>
                    <a:pt x="68" y="302"/>
                    <a:pt x="68" y="302"/>
                  </a:cubicBezTo>
                  <a:cubicBezTo>
                    <a:pt x="68" y="302"/>
                    <a:pt x="72" y="298"/>
                    <a:pt x="73" y="299"/>
                  </a:cubicBezTo>
                  <a:cubicBezTo>
                    <a:pt x="74" y="299"/>
                    <a:pt x="77" y="299"/>
                    <a:pt x="77" y="299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1" y="305"/>
                    <a:pt x="81" y="305"/>
                    <a:pt x="81" y="305"/>
                  </a:cubicBezTo>
                  <a:cubicBezTo>
                    <a:pt x="81" y="310"/>
                    <a:pt x="81" y="310"/>
                    <a:pt x="81" y="310"/>
                  </a:cubicBezTo>
                  <a:cubicBezTo>
                    <a:pt x="81" y="310"/>
                    <a:pt x="81" y="314"/>
                    <a:pt x="80" y="314"/>
                  </a:cubicBezTo>
                  <a:cubicBezTo>
                    <a:pt x="80" y="315"/>
                    <a:pt x="79" y="316"/>
                    <a:pt x="78" y="316"/>
                  </a:cubicBezTo>
                  <a:cubicBezTo>
                    <a:pt x="77" y="316"/>
                    <a:pt x="76" y="316"/>
                    <a:pt x="77" y="314"/>
                  </a:cubicBezTo>
                  <a:cubicBezTo>
                    <a:pt x="77" y="312"/>
                    <a:pt x="78" y="310"/>
                    <a:pt x="78" y="310"/>
                  </a:cubicBezTo>
                  <a:cubicBezTo>
                    <a:pt x="78" y="309"/>
                    <a:pt x="79" y="305"/>
                    <a:pt x="78" y="305"/>
                  </a:cubicBezTo>
                  <a:cubicBezTo>
                    <a:pt x="76" y="305"/>
                    <a:pt x="75" y="303"/>
                    <a:pt x="75" y="305"/>
                  </a:cubicBezTo>
                  <a:cubicBezTo>
                    <a:pt x="74" y="306"/>
                    <a:pt x="75" y="310"/>
                    <a:pt x="75" y="310"/>
                  </a:cubicBezTo>
                  <a:cubicBezTo>
                    <a:pt x="75" y="310"/>
                    <a:pt x="76" y="311"/>
                    <a:pt x="76" y="312"/>
                  </a:cubicBezTo>
                  <a:cubicBezTo>
                    <a:pt x="75" y="313"/>
                    <a:pt x="75" y="312"/>
                    <a:pt x="74" y="314"/>
                  </a:cubicBezTo>
                  <a:cubicBezTo>
                    <a:pt x="72" y="315"/>
                    <a:pt x="75" y="316"/>
                    <a:pt x="75" y="316"/>
                  </a:cubicBezTo>
                  <a:cubicBezTo>
                    <a:pt x="76" y="318"/>
                    <a:pt x="76" y="318"/>
                    <a:pt x="76" y="318"/>
                  </a:cubicBezTo>
                  <a:cubicBezTo>
                    <a:pt x="76" y="318"/>
                    <a:pt x="76" y="321"/>
                    <a:pt x="75" y="321"/>
                  </a:cubicBezTo>
                  <a:cubicBezTo>
                    <a:pt x="74" y="322"/>
                    <a:pt x="74" y="323"/>
                    <a:pt x="70" y="321"/>
                  </a:cubicBezTo>
                  <a:cubicBezTo>
                    <a:pt x="66" y="320"/>
                    <a:pt x="65" y="319"/>
                    <a:pt x="65" y="319"/>
                  </a:cubicBezTo>
                  <a:cubicBezTo>
                    <a:pt x="64" y="324"/>
                    <a:pt x="64" y="324"/>
                    <a:pt x="64" y="324"/>
                  </a:cubicBezTo>
                  <a:cubicBezTo>
                    <a:pt x="62" y="328"/>
                    <a:pt x="62" y="328"/>
                    <a:pt x="62" y="328"/>
                  </a:cubicBezTo>
                  <a:cubicBezTo>
                    <a:pt x="55" y="330"/>
                    <a:pt x="55" y="330"/>
                    <a:pt x="55" y="330"/>
                  </a:cubicBezTo>
                  <a:cubicBezTo>
                    <a:pt x="51" y="325"/>
                    <a:pt x="51" y="325"/>
                    <a:pt x="51" y="325"/>
                  </a:cubicBezTo>
                  <a:cubicBezTo>
                    <a:pt x="51" y="325"/>
                    <a:pt x="48" y="326"/>
                    <a:pt x="47" y="326"/>
                  </a:cubicBezTo>
                  <a:cubicBezTo>
                    <a:pt x="46" y="325"/>
                    <a:pt x="41" y="324"/>
                    <a:pt x="41" y="324"/>
                  </a:cubicBezTo>
                  <a:cubicBezTo>
                    <a:pt x="40" y="319"/>
                    <a:pt x="40" y="319"/>
                    <a:pt x="40" y="319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6" y="310"/>
                    <a:pt x="36" y="310"/>
                    <a:pt x="36" y="310"/>
                  </a:cubicBezTo>
                  <a:cubicBezTo>
                    <a:pt x="33" y="304"/>
                    <a:pt x="33" y="304"/>
                    <a:pt x="33" y="304"/>
                  </a:cubicBezTo>
                  <a:cubicBezTo>
                    <a:pt x="27" y="305"/>
                    <a:pt x="27" y="305"/>
                    <a:pt x="27" y="305"/>
                  </a:cubicBezTo>
                  <a:cubicBezTo>
                    <a:pt x="25" y="310"/>
                    <a:pt x="25" y="310"/>
                    <a:pt x="25" y="310"/>
                  </a:cubicBezTo>
                  <a:cubicBezTo>
                    <a:pt x="25" y="310"/>
                    <a:pt x="27" y="312"/>
                    <a:pt x="25" y="313"/>
                  </a:cubicBezTo>
                  <a:cubicBezTo>
                    <a:pt x="23" y="313"/>
                    <a:pt x="19" y="314"/>
                    <a:pt x="19" y="314"/>
                  </a:cubicBezTo>
                  <a:cubicBezTo>
                    <a:pt x="19" y="314"/>
                    <a:pt x="14" y="315"/>
                    <a:pt x="13" y="315"/>
                  </a:cubicBezTo>
                  <a:cubicBezTo>
                    <a:pt x="13" y="315"/>
                    <a:pt x="9" y="309"/>
                    <a:pt x="9" y="309"/>
                  </a:cubicBezTo>
                  <a:cubicBezTo>
                    <a:pt x="9" y="309"/>
                    <a:pt x="7" y="309"/>
                    <a:pt x="6" y="309"/>
                  </a:cubicBezTo>
                  <a:cubicBezTo>
                    <a:pt x="5" y="309"/>
                    <a:pt x="5" y="310"/>
                    <a:pt x="5" y="308"/>
                  </a:cubicBezTo>
                  <a:cubicBezTo>
                    <a:pt x="5" y="306"/>
                    <a:pt x="4" y="303"/>
                    <a:pt x="4" y="303"/>
                  </a:cubicBezTo>
                  <a:cubicBezTo>
                    <a:pt x="4" y="303"/>
                    <a:pt x="7" y="306"/>
                    <a:pt x="4" y="302"/>
                  </a:cubicBezTo>
                  <a:cubicBezTo>
                    <a:pt x="1" y="298"/>
                    <a:pt x="0" y="294"/>
                    <a:pt x="0" y="294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5" y="291"/>
                    <a:pt x="10" y="291"/>
                    <a:pt x="11" y="292"/>
                  </a:cubicBezTo>
                  <a:cubicBezTo>
                    <a:pt x="12" y="292"/>
                    <a:pt x="13" y="290"/>
                    <a:pt x="13" y="290"/>
                  </a:cubicBezTo>
                  <a:cubicBezTo>
                    <a:pt x="13" y="290"/>
                    <a:pt x="15" y="288"/>
                    <a:pt x="13" y="287"/>
                  </a:cubicBezTo>
                  <a:cubicBezTo>
                    <a:pt x="12" y="287"/>
                    <a:pt x="10" y="285"/>
                    <a:pt x="10" y="285"/>
                  </a:cubicBezTo>
                  <a:cubicBezTo>
                    <a:pt x="10" y="285"/>
                    <a:pt x="8" y="283"/>
                    <a:pt x="11" y="282"/>
                  </a:cubicBezTo>
                  <a:cubicBezTo>
                    <a:pt x="14" y="282"/>
                    <a:pt x="14" y="282"/>
                    <a:pt x="16" y="282"/>
                  </a:cubicBezTo>
                  <a:cubicBezTo>
                    <a:pt x="18" y="283"/>
                    <a:pt x="19" y="286"/>
                    <a:pt x="20" y="282"/>
                  </a:cubicBezTo>
                  <a:cubicBezTo>
                    <a:pt x="21" y="279"/>
                    <a:pt x="19" y="279"/>
                    <a:pt x="22" y="278"/>
                  </a:cubicBezTo>
                  <a:cubicBezTo>
                    <a:pt x="25" y="278"/>
                    <a:pt x="27" y="277"/>
                    <a:pt x="27" y="276"/>
                  </a:cubicBezTo>
                  <a:cubicBezTo>
                    <a:pt x="27" y="275"/>
                    <a:pt x="27" y="271"/>
                    <a:pt x="28" y="271"/>
                  </a:cubicBezTo>
                  <a:cubicBezTo>
                    <a:pt x="29" y="271"/>
                    <a:pt x="34" y="272"/>
                    <a:pt x="34" y="272"/>
                  </a:cubicBezTo>
                  <a:cubicBezTo>
                    <a:pt x="34" y="272"/>
                    <a:pt x="36" y="270"/>
                    <a:pt x="38" y="271"/>
                  </a:cubicBezTo>
                  <a:cubicBezTo>
                    <a:pt x="40" y="271"/>
                    <a:pt x="41" y="270"/>
                    <a:pt x="41" y="270"/>
                  </a:cubicBezTo>
                  <a:cubicBezTo>
                    <a:pt x="41" y="270"/>
                    <a:pt x="43" y="266"/>
                    <a:pt x="43" y="266"/>
                  </a:cubicBezTo>
                  <a:close/>
                  <a:moveTo>
                    <a:pt x="74" y="227"/>
                  </a:moveTo>
                  <a:cubicBezTo>
                    <a:pt x="74" y="227"/>
                    <a:pt x="74" y="227"/>
                    <a:pt x="74" y="227"/>
                  </a:cubicBezTo>
                  <a:cubicBezTo>
                    <a:pt x="74" y="227"/>
                    <a:pt x="73" y="224"/>
                    <a:pt x="74" y="224"/>
                  </a:cubicBezTo>
                  <a:cubicBezTo>
                    <a:pt x="75" y="224"/>
                    <a:pt x="78" y="223"/>
                    <a:pt x="78" y="223"/>
                  </a:cubicBezTo>
                  <a:cubicBezTo>
                    <a:pt x="78" y="223"/>
                    <a:pt x="79" y="221"/>
                    <a:pt x="79" y="222"/>
                  </a:cubicBezTo>
                  <a:cubicBezTo>
                    <a:pt x="80" y="222"/>
                    <a:pt x="80" y="224"/>
                    <a:pt x="79" y="224"/>
                  </a:cubicBezTo>
                  <a:cubicBezTo>
                    <a:pt x="79" y="224"/>
                    <a:pt x="77" y="226"/>
                    <a:pt x="77" y="226"/>
                  </a:cubicBezTo>
                  <a:cubicBezTo>
                    <a:pt x="77" y="226"/>
                    <a:pt x="75" y="227"/>
                    <a:pt x="75" y="227"/>
                  </a:cubicBezTo>
                  <a:cubicBezTo>
                    <a:pt x="74" y="227"/>
                    <a:pt x="74" y="227"/>
                    <a:pt x="74" y="227"/>
                  </a:cubicBezTo>
                  <a:close/>
                  <a:moveTo>
                    <a:pt x="87" y="248"/>
                  </a:moveTo>
                  <a:cubicBezTo>
                    <a:pt x="87" y="248"/>
                    <a:pt x="87" y="248"/>
                    <a:pt x="87" y="248"/>
                  </a:cubicBezTo>
                  <a:cubicBezTo>
                    <a:pt x="87" y="248"/>
                    <a:pt x="87" y="249"/>
                    <a:pt x="86" y="249"/>
                  </a:cubicBezTo>
                  <a:cubicBezTo>
                    <a:pt x="85" y="249"/>
                    <a:pt x="83" y="249"/>
                    <a:pt x="83" y="248"/>
                  </a:cubicBezTo>
                  <a:cubicBezTo>
                    <a:pt x="83" y="248"/>
                    <a:pt x="84" y="246"/>
                    <a:pt x="85" y="246"/>
                  </a:cubicBezTo>
                  <a:cubicBezTo>
                    <a:pt x="85" y="246"/>
                    <a:pt x="86" y="245"/>
                    <a:pt x="86" y="245"/>
                  </a:cubicBezTo>
                  <a:cubicBezTo>
                    <a:pt x="86" y="245"/>
                    <a:pt x="86" y="244"/>
                    <a:pt x="86" y="244"/>
                  </a:cubicBezTo>
                  <a:cubicBezTo>
                    <a:pt x="87" y="244"/>
                    <a:pt x="88" y="246"/>
                    <a:pt x="88" y="246"/>
                  </a:cubicBezTo>
                  <a:cubicBezTo>
                    <a:pt x="87" y="248"/>
                    <a:pt x="87" y="248"/>
                    <a:pt x="87" y="248"/>
                  </a:cubicBezTo>
                  <a:close/>
                  <a:moveTo>
                    <a:pt x="95" y="255"/>
                  </a:moveTo>
                  <a:cubicBezTo>
                    <a:pt x="95" y="255"/>
                    <a:pt x="95" y="255"/>
                    <a:pt x="95" y="255"/>
                  </a:cubicBezTo>
                  <a:cubicBezTo>
                    <a:pt x="95" y="254"/>
                    <a:pt x="97" y="252"/>
                    <a:pt x="97" y="251"/>
                  </a:cubicBezTo>
                  <a:cubicBezTo>
                    <a:pt x="98" y="251"/>
                    <a:pt x="98" y="250"/>
                    <a:pt x="98" y="250"/>
                  </a:cubicBezTo>
                  <a:cubicBezTo>
                    <a:pt x="99" y="249"/>
                    <a:pt x="100" y="249"/>
                    <a:pt x="101" y="249"/>
                  </a:cubicBezTo>
                  <a:cubicBezTo>
                    <a:pt x="103" y="250"/>
                    <a:pt x="105" y="252"/>
                    <a:pt x="104" y="252"/>
                  </a:cubicBezTo>
                  <a:cubicBezTo>
                    <a:pt x="104" y="253"/>
                    <a:pt x="103" y="252"/>
                    <a:pt x="103" y="255"/>
                  </a:cubicBezTo>
                  <a:cubicBezTo>
                    <a:pt x="103" y="258"/>
                    <a:pt x="103" y="258"/>
                    <a:pt x="103" y="259"/>
                  </a:cubicBezTo>
                  <a:cubicBezTo>
                    <a:pt x="104" y="260"/>
                    <a:pt x="103" y="263"/>
                    <a:pt x="103" y="263"/>
                  </a:cubicBezTo>
                  <a:cubicBezTo>
                    <a:pt x="103" y="263"/>
                    <a:pt x="102" y="265"/>
                    <a:pt x="101" y="265"/>
                  </a:cubicBezTo>
                  <a:cubicBezTo>
                    <a:pt x="101" y="265"/>
                    <a:pt x="101" y="265"/>
                    <a:pt x="99" y="264"/>
                  </a:cubicBezTo>
                  <a:cubicBezTo>
                    <a:pt x="98" y="264"/>
                    <a:pt x="95" y="262"/>
                    <a:pt x="95" y="262"/>
                  </a:cubicBezTo>
                  <a:cubicBezTo>
                    <a:pt x="95" y="262"/>
                    <a:pt x="95" y="257"/>
                    <a:pt x="95" y="257"/>
                  </a:cubicBezTo>
                  <a:cubicBezTo>
                    <a:pt x="95" y="256"/>
                    <a:pt x="94" y="255"/>
                    <a:pt x="94" y="255"/>
                  </a:cubicBezTo>
                  <a:cubicBezTo>
                    <a:pt x="95" y="255"/>
                    <a:pt x="95" y="255"/>
                    <a:pt x="95" y="255"/>
                  </a:cubicBezTo>
                  <a:close/>
                  <a:moveTo>
                    <a:pt x="74" y="210"/>
                  </a:moveTo>
                  <a:cubicBezTo>
                    <a:pt x="74" y="210"/>
                    <a:pt x="74" y="210"/>
                    <a:pt x="74" y="210"/>
                  </a:cubicBezTo>
                  <a:cubicBezTo>
                    <a:pt x="74" y="210"/>
                    <a:pt x="74" y="209"/>
                    <a:pt x="76" y="209"/>
                  </a:cubicBezTo>
                  <a:cubicBezTo>
                    <a:pt x="77" y="210"/>
                    <a:pt x="77" y="211"/>
                    <a:pt x="77" y="212"/>
                  </a:cubicBezTo>
                  <a:cubicBezTo>
                    <a:pt x="77" y="213"/>
                    <a:pt x="80" y="213"/>
                    <a:pt x="79" y="214"/>
                  </a:cubicBezTo>
                  <a:cubicBezTo>
                    <a:pt x="77" y="215"/>
                    <a:pt x="76" y="215"/>
                    <a:pt x="76" y="215"/>
                  </a:cubicBezTo>
                  <a:cubicBezTo>
                    <a:pt x="76" y="214"/>
                    <a:pt x="75" y="215"/>
                    <a:pt x="75" y="214"/>
                  </a:cubicBezTo>
                  <a:cubicBezTo>
                    <a:pt x="75" y="213"/>
                    <a:pt x="73" y="212"/>
                    <a:pt x="73" y="212"/>
                  </a:cubicBezTo>
                  <a:cubicBezTo>
                    <a:pt x="73" y="212"/>
                    <a:pt x="74" y="210"/>
                    <a:pt x="74" y="210"/>
                  </a:cubicBezTo>
                  <a:close/>
                  <a:moveTo>
                    <a:pt x="61" y="196"/>
                  </a:moveTo>
                  <a:cubicBezTo>
                    <a:pt x="61" y="196"/>
                    <a:pt x="61" y="196"/>
                    <a:pt x="61" y="196"/>
                  </a:cubicBezTo>
                  <a:cubicBezTo>
                    <a:pt x="63" y="197"/>
                    <a:pt x="64" y="196"/>
                    <a:pt x="64" y="197"/>
                  </a:cubicBezTo>
                  <a:cubicBezTo>
                    <a:pt x="65" y="197"/>
                    <a:pt x="66" y="198"/>
                    <a:pt x="65" y="199"/>
                  </a:cubicBezTo>
                  <a:cubicBezTo>
                    <a:pt x="63" y="200"/>
                    <a:pt x="63" y="200"/>
                    <a:pt x="61" y="200"/>
                  </a:cubicBezTo>
                  <a:cubicBezTo>
                    <a:pt x="60" y="200"/>
                    <a:pt x="62" y="200"/>
                    <a:pt x="60" y="200"/>
                  </a:cubicBezTo>
                  <a:cubicBezTo>
                    <a:pt x="58" y="200"/>
                    <a:pt x="55" y="202"/>
                    <a:pt x="57" y="199"/>
                  </a:cubicBezTo>
                  <a:cubicBezTo>
                    <a:pt x="59" y="197"/>
                    <a:pt x="61" y="196"/>
                    <a:pt x="61" y="196"/>
                  </a:cubicBezTo>
                  <a:close/>
                  <a:moveTo>
                    <a:pt x="72" y="191"/>
                  </a:moveTo>
                  <a:cubicBezTo>
                    <a:pt x="72" y="191"/>
                    <a:pt x="72" y="191"/>
                    <a:pt x="72" y="191"/>
                  </a:cubicBezTo>
                  <a:cubicBezTo>
                    <a:pt x="73" y="191"/>
                    <a:pt x="74" y="189"/>
                    <a:pt x="75" y="190"/>
                  </a:cubicBezTo>
                  <a:cubicBezTo>
                    <a:pt x="76" y="191"/>
                    <a:pt x="78" y="192"/>
                    <a:pt x="76" y="193"/>
                  </a:cubicBezTo>
                  <a:cubicBezTo>
                    <a:pt x="74" y="194"/>
                    <a:pt x="74" y="194"/>
                    <a:pt x="73" y="195"/>
                  </a:cubicBezTo>
                  <a:cubicBezTo>
                    <a:pt x="71" y="196"/>
                    <a:pt x="69" y="197"/>
                    <a:pt x="68" y="197"/>
                  </a:cubicBezTo>
                  <a:cubicBezTo>
                    <a:pt x="67" y="197"/>
                    <a:pt x="66" y="195"/>
                    <a:pt x="67" y="195"/>
                  </a:cubicBezTo>
                  <a:cubicBezTo>
                    <a:pt x="68" y="195"/>
                    <a:pt x="69" y="194"/>
                    <a:pt x="70" y="194"/>
                  </a:cubicBezTo>
                  <a:cubicBezTo>
                    <a:pt x="70" y="193"/>
                    <a:pt x="72" y="191"/>
                    <a:pt x="72" y="191"/>
                  </a:cubicBezTo>
                  <a:close/>
                  <a:moveTo>
                    <a:pt x="78" y="171"/>
                  </a:moveTo>
                  <a:cubicBezTo>
                    <a:pt x="78" y="171"/>
                    <a:pt x="78" y="171"/>
                    <a:pt x="78" y="171"/>
                  </a:cubicBezTo>
                  <a:cubicBezTo>
                    <a:pt x="78" y="171"/>
                    <a:pt x="78" y="168"/>
                    <a:pt x="79" y="169"/>
                  </a:cubicBezTo>
                  <a:cubicBezTo>
                    <a:pt x="81" y="169"/>
                    <a:pt x="81" y="169"/>
                    <a:pt x="81" y="170"/>
                  </a:cubicBezTo>
                  <a:cubicBezTo>
                    <a:pt x="81" y="171"/>
                    <a:pt x="83" y="170"/>
                    <a:pt x="81" y="171"/>
                  </a:cubicBezTo>
                  <a:cubicBezTo>
                    <a:pt x="80" y="171"/>
                    <a:pt x="78" y="171"/>
                    <a:pt x="78" y="171"/>
                  </a:cubicBezTo>
                  <a:close/>
                  <a:moveTo>
                    <a:pt x="87" y="181"/>
                  </a:moveTo>
                  <a:cubicBezTo>
                    <a:pt x="87" y="181"/>
                    <a:pt x="87" y="181"/>
                    <a:pt x="87" y="181"/>
                  </a:cubicBezTo>
                  <a:cubicBezTo>
                    <a:pt x="87" y="181"/>
                    <a:pt x="88" y="179"/>
                    <a:pt x="89" y="179"/>
                  </a:cubicBezTo>
                  <a:cubicBezTo>
                    <a:pt x="89" y="179"/>
                    <a:pt x="90" y="179"/>
                    <a:pt x="90" y="180"/>
                  </a:cubicBezTo>
                  <a:cubicBezTo>
                    <a:pt x="90" y="181"/>
                    <a:pt x="90" y="183"/>
                    <a:pt x="89" y="183"/>
                  </a:cubicBezTo>
                  <a:cubicBezTo>
                    <a:pt x="88" y="183"/>
                    <a:pt x="88" y="184"/>
                    <a:pt x="87" y="183"/>
                  </a:cubicBezTo>
                  <a:cubicBezTo>
                    <a:pt x="86" y="183"/>
                    <a:pt x="87" y="181"/>
                    <a:pt x="87" y="181"/>
                  </a:cubicBezTo>
                  <a:close/>
                  <a:moveTo>
                    <a:pt x="82" y="177"/>
                  </a:moveTo>
                  <a:cubicBezTo>
                    <a:pt x="82" y="177"/>
                    <a:pt x="82" y="177"/>
                    <a:pt x="82" y="177"/>
                  </a:cubicBezTo>
                  <a:cubicBezTo>
                    <a:pt x="82" y="177"/>
                    <a:pt x="81" y="173"/>
                    <a:pt x="83" y="173"/>
                  </a:cubicBezTo>
                  <a:cubicBezTo>
                    <a:pt x="85" y="172"/>
                    <a:pt x="86" y="172"/>
                    <a:pt x="86" y="172"/>
                  </a:cubicBezTo>
                  <a:cubicBezTo>
                    <a:pt x="86" y="172"/>
                    <a:pt x="89" y="176"/>
                    <a:pt x="89" y="176"/>
                  </a:cubicBezTo>
                  <a:cubicBezTo>
                    <a:pt x="88" y="177"/>
                    <a:pt x="88" y="178"/>
                    <a:pt x="86" y="178"/>
                  </a:cubicBezTo>
                  <a:cubicBezTo>
                    <a:pt x="85" y="178"/>
                    <a:pt x="84" y="179"/>
                    <a:pt x="84" y="178"/>
                  </a:cubicBezTo>
                  <a:cubicBezTo>
                    <a:pt x="83" y="177"/>
                    <a:pt x="82" y="177"/>
                    <a:pt x="82" y="177"/>
                  </a:cubicBezTo>
                  <a:close/>
                  <a:moveTo>
                    <a:pt x="45" y="174"/>
                  </a:moveTo>
                  <a:cubicBezTo>
                    <a:pt x="45" y="174"/>
                    <a:pt x="45" y="174"/>
                    <a:pt x="45" y="174"/>
                  </a:cubicBezTo>
                  <a:cubicBezTo>
                    <a:pt x="46" y="174"/>
                    <a:pt x="46" y="173"/>
                    <a:pt x="46" y="175"/>
                  </a:cubicBezTo>
                  <a:cubicBezTo>
                    <a:pt x="46" y="176"/>
                    <a:pt x="46" y="177"/>
                    <a:pt x="46" y="177"/>
                  </a:cubicBezTo>
                  <a:cubicBezTo>
                    <a:pt x="46" y="177"/>
                    <a:pt x="45" y="179"/>
                    <a:pt x="44" y="178"/>
                  </a:cubicBezTo>
                  <a:cubicBezTo>
                    <a:pt x="43" y="177"/>
                    <a:pt x="43" y="176"/>
                    <a:pt x="43" y="176"/>
                  </a:cubicBezTo>
                  <a:cubicBezTo>
                    <a:pt x="45" y="174"/>
                    <a:pt x="45" y="174"/>
                    <a:pt x="45" y="174"/>
                  </a:cubicBezTo>
                  <a:close/>
                  <a:moveTo>
                    <a:pt x="53" y="164"/>
                  </a:moveTo>
                  <a:cubicBezTo>
                    <a:pt x="53" y="164"/>
                    <a:pt x="53" y="164"/>
                    <a:pt x="53" y="164"/>
                  </a:cubicBezTo>
                  <a:cubicBezTo>
                    <a:pt x="54" y="165"/>
                    <a:pt x="56" y="167"/>
                    <a:pt x="56" y="167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3" y="170"/>
                    <a:pt x="50" y="171"/>
                    <a:pt x="50" y="172"/>
                  </a:cubicBezTo>
                  <a:cubicBezTo>
                    <a:pt x="49" y="172"/>
                    <a:pt x="51" y="175"/>
                    <a:pt x="49" y="174"/>
                  </a:cubicBezTo>
                  <a:cubicBezTo>
                    <a:pt x="47" y="173"/>
                    <a:pt x="46" y="171"/>
                    <a:pt x="47" y="171"/>
                  </a:cubicBezTo>
                  <a:cubicBezTo>
                    <a:pt x="48" y="170"/>
                    <a:pt x="48" y="170"/>
                    <a:pt x="49" y="169"/>
                  </a:cubicBezTo>
                  <a:cubicBezTo>
                    <a:pt x="50" y="168"/>
                    <a:pt x="52" y="165"/>
                    <a:pt x="52" y="165"/>
                  </a:cubicBezTo>
                  <a:cubicBezTo>
                    <a:pt x="53" y="164"/>
                    <a:pt x="53" y="164"/>
                    <a:pt x="53" y="164"/>
                  </a:cubicBezTo>
                  <a:close/>
                  <a:moveTo>
                    <a:pt x="58" y="150"/>
                  </a:moveTo>
                  <a:cubicBezTo>
                    <a:pt x="58" y="150"/>
                    <a:pt x="58" y="150"/>
                    <a:pt x="58" y="150"/>
                  </a:cubicBezTo>
                  <a:cubicBezTo>
                    <a:pt x="58" y="150"/>
                    <a:pt x="60" y="150"/>
                    <a:pt x="61" y="151"/>
                  </a:cubicBezTo>
                  <a:cubicBezTo>
                    <a:pt x="61" y="151"/>
                    <a:pt x="62" y="154"/>
                    <a:pt x="62" y="154"/>
                  </a:cubicBezTo>
                  <a:cubicBezTo>
                    <a:pt x="62" y="154"/>
                    <a:pt x="63" y="155"/>
                    <a:pt x="62" y="156"/>
                  </a:cubicBezTo>
                  <a:cubicBezTo>
                    <a:pt x="61" y="157"/>
                    <a:pt x="59" y="158"/>
                    <a:pt x="59" y="158"/>
                  </a:cubicBezTo>
                  <a:cubicBezTo>
                    <a:pt x="59" y="163"/>
                    <a:pt x="59" y="163"/>
                    <a:pt x="59" y="163"/>
                  </a:cubicBezTo>
                  <a:cubicBezTo>
                    <a:pt x="58" y="165"/>
                    <a:pt x="58" y="165"/>
                    <a:pt x="58" y="165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55" y="158"/>
                    <a:pt x="55" y="158"/>
                    <a:pt x="55" y="158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7" y="152"/>
                    <a:pt x="57" y="152"/>
                    <a:pt x="57" y="152"/>
                  </a:cubicBezTo>
                  <a:cubicBezTo>
                    <a:pt x="58" y="150"/>
                    <a:pt x="58" y="150"/>
                    <a:pt x="58" y="150"/>
                  </a:cubicBezTo>
                  <a:close/>
                  <a:moveTo>
                    <a:pt x="60" y="142"/>
                  </a:moveTo>
                  <a:cubicBezTo>
                    <a:pt x="60" y="142"/>
                    <a:pt x="60" y="142"/>
                    <a:pt x="60" y="142"/>
                  </a:cubicBezTo>
                  <a:cubicBezTo>
                    <a:pt x="60" y="142"/>
                    <a:pt x="62" y="141"/>
                    <a:pt x="63" y="142"/>
                  </a:cubicBezTo>
                  <a:cubicBezTo>
                    <a:pt x="64" y="143"/>
                    <a:pt x="64" y="141"/>
                    <a:pt x="65" y="143"/>
                  </a:cubicBezTo>
                  <a:cubicBezTo>
                    <a:pt x="66" y="145"/>
                    <a:pt x="67" y="145"/>
                    <a:pt x="66" y="146"/>
                  </a:cubicBezTo>
                  <a:cubicBezTo>
                    <a:pt x="66" y="147"/>
                    <a:pt x="66" y="148"/>
                    <a:pt x="65" y="149"/>
                  </a:cubicBezTo>
                  <a:cubicBezTo>
                    <a:pt x="64" y="150"/>
                    <a:pt x="65" y="151"/>
                    <a:pt x="63" y="150"/>
                  </a:cubicBezTo>
                  <a:cubicBezTo>
                    <a:pt x="61" y="149"/>
                    <a:pt x="61" y="149"/>
                    <a:pt x="60" y="148"/>
                  </a:cubicBezTo>
                  <a:cubicBezTo>
                    <a:pt x="59" y="147"/>
                    <a:pt x="59" y="147"/>
                    <a:pt x="59" y="147"/>
                  </a:cubicBezTo>
                  <a:cubicBezTo>
                    <a:pt x="60" y="142"/>
                    <a:pt x="60" y="142"/>
                    <a:pt x="60" y="142"/>
                  </a:cubicBezTo>
                  <a:close/>
                  <a:moveTo>
                    <a:pt x="69" y="132"/>
                  </a:moveTo>
                  <a:cubicBezTo>
                    <a:pt x="69" y="132"/>
                    <a:pt x="69" y="132"/>
                    <a:pt x="69" y="132"/>
                  </a:cubicBezTo>
                  <a:cubicBezTo>
                    <a:pt x="69" y="132"/>
                    <a:pt x="70" y="131"/>
                    <a:pt x="69" y="133"/>
                  </a:cubicBezTo>
                  <a:cubicBezTo>
                    <a:pt x="67" y="136"/>
                    <a:pt x="67" y="137"/>
                    <a:pt x="68" y="137"/>
                  </a:cubicBezTo>
                  <a:cubicBezTo>
                    <a:pt x="68" y="137"/>
                    <a:pt x="69" y="137"/>
                    <a:pt x="69" y="137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2"/>
                    <a:pt x="66" y="141"/>
                  </a:cubicBezTo>
                  <a:cubicBezTo>
                    <a:pt x="63" y="141"/>
                    <a:pt x="61" y="140"/>
                    <a:pt x="61" y="140"/>
                  </a:cubicBezTo>
                  <a:cubicBezTo>
                    <a:pt x="58" y="137"/>
                    <a:pt x="58" y="137"/>
                    <a:pt x="58" y="137"/>
                  </a:cubicBezTo>
                  <a:cubicBezTo>
                    <a:pt x="58" y="137"/>
                    <a:pt x="57" y="136"/>
                    <a:pt x="59" y="134"/>
                  </a:cubicBezTo>
                  <a:cubicBezTo>
                    <a:pt x="60" y="132"/>
                    <a:pt x="63" y="133"/>
                    <a:pt x="63" y="133"/>
                  </a:cubicBezTo>
                  <a:cubicBezTo>
                    <a:pt x="63" y="133"/>
                    <a:pt x="64" y="135"/>
                    <a:pt x="65" y="133"/>
                  </a:cubicBezTo>
                  <a:cubicBezTo>
                    <a:pt x="66" y="131"/>
                    <a:pt x="66" y="129"/>
                    <a:pt x="67" y="130"/>
                  </a:cubicBezTo>
                  <a:cubicBezTo>
                    <a:pt x="68" y="131"/>
                    <a:pt x="69" y="132"/>
                    <a:pt x="69" y="13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6" y="120"/>
                    <a:pt x="76" y="118"/>
                    <a:pt x="76" y="118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77" y="116"/>
                    <a:pt x="75" y="114"/>
                    <a:pt x="75" y="113"/>
                  </a:cubicBezTo>
                  <a:cubicBezTo>
                    <a:pt x="75" y="112"/>
                    <a:pt x="75" y="110"/>
                    <a:pt x="77" y="109"/>
                  </a:cubicBezTo>
                  <a:cubicBezTo>
                    <a:pt x="78" y="108"/>
                    <a:pt x="79" y="106"/>
                    <a:pt x="80" y="106"/>
                  </a:cubicBezTo>
                  <a:cubicBezTo>
                    <a:pt x="80" y="107"/>
                    <a:pt x="80" y="107"/>
                    <a:pt x="81" y="109"/>
                  </a:cubicBezTo>
                  <a:cubicBezTo>
                    <a:pt x="82" y="110"/>
                    <a:pt x="82" y="112"/>
                    <a:pt x="83" y="111"/>
                  </a:cubicBezTo>
                  <a:cubicBezTo>
                    <a:pt x="84" y="110"/>
                    <a:pt x="84" y="109"/>
                    <a:pt x="85" y="108"/>
                  </a:cubicBezTo>
                  <a:cubicBezTo>
                    <a:pt x="86" y="107"/>
                    <a:pt x="87" y="104"/>
                    <a:pt x="87" y="104"/>
                  </a:cubicBezTo>
                  <a:cubicBezTo>
                    <a:pt x="87" y="104"/>
                    <a:pt x="89" y="105"/>
                    <a:pt x="90" y="104"/>
                  </a:cubicBezTo>
                  <a:cubicBezTo>
                    <a:pt x="92" y="103"/>
                    <a:pt x="90" y="103"/>
                    <a:pt x="93" y="102"/>
                  </a:cubicBezTo>
                  <a:cubicBezTo>
                    <a:pt x="96" y="102"/>
                    <a:pt x="97" y="102"/>
                    <a:pt x="98" y="100"/>
                  </a:cubicBezTo>
                  <a:cubicBezTo>
                    <a:pt x="99" y="99"/>
                    <a:pt x="99" y="100"/>
                    <a:pt x="100" y="99"/>
                  </a:cubicBezTo>
                  <a:cubicBezTo>
                    <a:pt x="101" y="98"/>
                    <a:pt x="102" y="97"/>
                    <a:pt x="103" y="97"/>
                  </a:cubicBezTo>
                  <a:cubicBezTo>
                    <a:pt x="104" y="98"/>
                    <a:pt x="105" y="99"/>
                    <a:pt x="105" y="100"/>
                  </a:cubicBezTo>
                  <a:cubicBezTo>
                    <a:pt x="105" y="101"/>
                    <a:pt x="106" y="103"/>
                    <a:pt x="105" y="104"/>
                  </a:cubicBezTo>
                  <a:cubicBezTo>
                    <a:pt x="104" y="105"/>
                    <a:pt x="104" y="106"/>
                    <a:pt x="103" y="106"/>
                  </a:cubicBezTo>
                  <a:cubicBezTo>
                    <a:pt x="102" y="107"/>
                    <a:pt x="99" y="109"/>
                    <a:pt x="99" y="109"/>
                  </a:cubicBezTo>
                  <a:cubicBezTo>
                    <a:pt x="99" y="109"/>
                    <a:pt x="99" y="111"/>
                    <a:pt x="100" y="111"/>
                  </a:cubicBezTo>
                  <a:cubicBezTo>
                    <a:pt x="101" y="111"/>
                    <a:pt x="103" y="108"/>
                    <a:pt x="103" y="110"/>
                  </a:cubicBezTo>
                  <a:cubicBezTo>
                    <a:pt x="102" y="112"/>
                    <a:pt x="105" y="113"/>
                    <a:pt x="102" y="114"/>
                  </a:cubicBezTo>
                  <a:cubicBezTo>
                    <a:pt x="100" y="114"/>
                    <a:pt x="98" y="113"/>
                    <a:pt x="98" y="113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96" y="116"/>
                    <a:pt x="94" y="115"/>
                    <a:pt x="94" y="116"/>
                  </a:cubicBezTo>
                  <a:cubicBezTo>
                    <a:pt x="94" y="117"/>
                    <a:pt x="95" y="119"/>
                    <a:pt x="95" y="119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0" y="120"/>
                    <a:pt x="90" y="121"/>
                  </a:cubicBezTo>
                  <a:cubicBezTo>
                    <a:pt x="91" y="122"/>
                    <a:pt x="92" y="124"/>
                    <a:pt x="92" y="124"/>
                  </a:cubicBezTo>
                  <a:cubicBezTo>
                    <a:pt x="92" y="124"/>
                    <a:pt x="92" y="126"/>
                    <a:pt x="90" y="126"/>
                  </a:cubicBezTo>
                  <a:cubicBezTo>
                    <a:pt x="88" y="126"/>
                    <a:pt x="86" y="126"/>
                    <a:pt x="85" y="126"/>
                  </a:cubicBezTo>
                  <a:cubicBezTo>
                    <a:pt x="84" y="125"/>
                    <a:pt x="84" y="125"/>
                    <a:pt x="84" y="125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3" y="128"/>
                    <a:pt x="84" y="129"/>
                    <a:pt x="83" y="130"/>
                  </a:cubicBezTo>
                  <a:cubicBezTo>
                    <a:pt x="82" y="131"/>
                    <a:pt x="79" y="131"/>
                    <a:pt x="79" y="131"/>
                  </a:cubicBezTo>
                  <a:cubicBezTo>
                    <a:pt x="79" y="131"/>
                    <a:pt x="78" y="131"/>
                    <a:pt x="78" y="131"/>
                  </a:cubicBezTo>
                  <a:cubicBezTo>
                    <a:pt x="78" y="132"/>
                    <a:pt x="77" y="134"/>
                    <a:pt x="76" y="134"/>
                  </a:cubicBezTo>
                  <a:cubicBezTo>
                    <a:pt x="75" y="133"/>
                    <a:pt x="73" y="132"/>
                    <a:pt x="72" y="131"/>
                  </a:cubicBezTo>
                  <a:cubicBezTo>
                    <a:pt x="72" y="130"/>
                    <a:pt x="71" y="126"/>
                    <a:pt x="73" y="127"/>
                  </a:cubicBezTo>
                  <a:cubicBezTo>
                    <a:pt x="75" y="127"/>
                    <a:pt x="77" y="128"/>
                    <a:pt x="77" y="126"/>
                  </a:cubicBezTo>
                  <a:cubicBezTo>
                    <a:pt x="77" y="124"/>
                    <a:pt x="76" y="123"/>
                    <a:pt x="76" y="123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267" y="15"/>
                  </a:moveTo>
                  <a:cubicBezTo>
                    <a:pt x="267" y="15"/>
                    <a:pt x="267" y="15"/>
                    <a:pt x="267" y="15"/>
                  </a:cubicBezTo>
                  <a:cubicBezTo>
                    <a:pt x="268" y="15"/>
                    <a:pt x="271" y="16"/>
                    <a:pt x="271" y="15"/>
                  </a:cubicBezTo>
                  <a:cubicBezTo>
                    <a:pt x="271" y="15"/>
                    <a:pt x="272" y="13"/>
                    <a:pt x="272" y="13"/>
                  </a:cubicBezTo>
                  <a:cubicBezTo>
                    <a:pt x="271" y="12"/>
                    <a:pt x="270" y="11"/>
                    <a:pt x="269" y="12"/>
                  </a:cubicBezTo>
                  <a:cubicBezTo>
                    <a:pt x="268" y="12"/>
                    <a:pt x="267" y="13"/>
                    <a:pt x="267" y="13"/>
                  </a:cubicBezTo>
                  <a:cubicBezTo>
                    <a:pt x="267" y="14"/>
                    <a:pt x="267" y="15"/>
                    <a:pt x="267" y="15"/>
                  </a:cubicBezTo>
                  <a:close/>
                  <a:moveTo>
                    <a:pt x="235" y="32"/>
                  </a:moveTo>
                  <a:cubicBezTo>
                    <a:pt x="235" y="32"/>
                    <a:pt x="235" y="32"/>
                    <a:pt x="235" y="32"/>
                  </a:cubicBezTo>
                  <a:cubicBezTo>
                    <a:pt x="236" y="32"/>
                    <a:pt x="237" y="30"/>
                    <a:pt x="237" y="31"/>
                  </a:cubicBezTo>
                  <a:cubicBezTo>
                    <a:pt x="237" y="33"/>
                    <a:pt x="238" y="33"/>
                    <a:pt x="237" y="34"/>
                  </a:cubicBezTo>
                  <a:cubicBezTo>
                    <a:pt x="236" y="34"/>
                    <a:pt x="234" y="36"/>
                    <a:pt x="233" y="35"/>
                  </a:cubicBezTo>
                  <a:cubicBezTo>
                    <a:pt x="233" y="35"/>
                    <a:pt x="234" y="31"/>
                    <a:pt x="234" y="31"/>
                  </a:cubicBezTo>
                  <a:cubicBezTo>
                    <a:pt x="235" y="32"/>
                    <a:pt x="235" y="32"/>
                    <a:pt x="235" y="32"/>
                  </a:cubicBezTo>
                  <a:close/>
                  <a:moveTo>
                    <a:pt x="254" y="34"/>
                  </a:moveTo>
                  <a:cubicBezTo>
                    <a:pt x="254" y="34"/>
                    <a:pt x="254" y="34"/>
                    <a:pt x="254" y="34"/>
                  </a:cubicBezTo>
                  <a:cubicBezTo>
                    <a:pt x="254" y="34"/>
                    <a:pt x="254" y="35"/>
                    <a:pt x="252" y="34"/>
                  </a:cubicBezTo>
                  <a:cubicBezTo>
                    <a:pt x="249" y="34"/>
                    <a:pt x="248" y="35"/>
                    <a:pt x="248" y="33"/>
                  </a:cubicBezTo>
                  <a:cubicBezTo>
                    <a:pt x="248" y="32"/>
                    <a:pt x="249" y="31"/>
                    <a:pt x="247" y="30"/>
                  </a:cubicBezTo>
                  <a:cubicBezTo>
                    <a:pt x="245" y="30"/>
                    <a:pt x="245" y="30"/>
                    <a:pt x="245" y="30"/>
                  </a:cubicBezTo>
                  <a:cubicBezTo>
                    <a:pt x="245" y="30"/>
                    <a:pt x="244" y="28"/>
                    <a:pt x="245" y="27"/>
                  </a:cubicBezTo>
                  <a:cubicBezTo>
                    <a:pt x="247" y="25"/>
                    <a:pt x="247" y="26"/>
                    <a:pt x="248" y="26"/>
                  </a:cubicBezTo>
                  <a:cubicBezTo>
                    <a:pt x="250" y="26"/>
                    <a:pt x="249" y="26"/>
                    <a:pt x="251" y="27"/>
                  </a:cubicBezTo>
                  <a:cubicBezTo>
                    <a:pt x="253" y="27"/>
                    <a:pt x="254" y="28"/>
                    <a:pt x="254" y="26"/>
                  </a:cubicBezTo>
                  <a:cubicBezTo>
                    <a:pt x="254" y="25"/>
                    <a:pt x="255" y="25"/>
                    <a:pt x="253" y="23"/>
                  </a:cubicBezTo>
                  <a:cubicBezTo>
                    <a:pt x="252" y="21"/>
                    <a:pt x="252" y="22"/>
                    <a:pt x="251" y="21"/>
                  </a:cubicBezTo>
                  <a:cubicBezTo>
                    <a:pt x="250" y="19"/>
                    <a:pt x="248" y="17"/>
                    <a:pt x="249" y="16"/>
                  </a:cubicBezTo>
                  <a:cubicBezTo>
                    <a:pt x="249" y="15"/>
                    <a:pt x="248" y="15"/>
                    <a:pt x="250" y="13"/>
                  </a:cubicBezTo>
                  <a:cubicBezTo>
                    <a:pt x="253" y="12"/>
                    <a:pt x="255" y="10"/>
                    <a:pt x="256" y="10"/>
                  </a:cubicBezTo>
                  <a:cubicBezTo>
                    <a:pt x="257" y="10"/>
                    <a:pt x="258" y="10"/>
                    <a:pt x="258" y="11"/>
                  </a:cubicBezTo>
                  <a:cubicBezTo>
                    <a:pt x="258" y="13"/>
                    <a:pt x="258" y="14"/>
                    <a:pt x="257" y="15"/>
                  </a:cubicBezTo>
                  <a:cubicBezTo>
                    <a:pt x="256" y="15"/>
                    <a:pt x="256" y="16"/>
                    <a:pt x="256" y="16"/>
                  </a:cubicBezTo>
                  <a:cubicBezTo>
                    <a:pt x="256" y="16"/>
                    <a:pt x="255" y="19"/>
                    <a:pt x="257" y="19"/>
                  </a:cubicBezTo>
                  <a:cubicBezTo>
                    <a:pt x="259" y="18"/>
                    <a:pt x="260" y="16"/>
                    <a:pt x="260" y="15"/>
                  </a:cubicBezTo>
                  <a:cubicBezTo>
                    <a:pt x="261" y="14"/>
                    <a:pt x="262" y="15"/>
                    <a:pt x="261" y="13"/>
                  </a:cubicBezTo>
                  <a:cubicBezTo>
                    <a:pt x="261" y="11"/>
                    <a:pt x="260" y="10"/>
                    <a:pt x="261" y="10"/>
                  </a:cubicBezTo>
                  <a:cubicBezTo>
                    <a:pt x="262" y="10"/>
                    <a:pt x="263" y="12"/>
                    <a:pt x="264" y="10"/>
                  </a:cubicBezTo>
                  <a:cubicBezTo>
                    <a:pt x="266" y="7"/>
                    <a:pt x="266" y="6"/>
                    <a:pt x="266" y="6"/>
                  </a:cubicBezTo>
                  <a:cubicBezTo>
                    <a:pt x="266" y="6"/>
                    <a:pt x="265" y="6"/>
                    <a:pt x="267" y="5"/>
                  </a:cubicBezTo>
                  <a:cubicBezTo>
                    <a:pt x="269" y="4"/>
                    <a:pt x="268" y="3"/>
                    <a:pt x="269" y="2"/>
                  </a:cubicBezTo>
                  <a:cubicBezTo>
                    <a:pt x="270" y="1"/>
                    <a:pt x="268" y="0"/>
                    <a:pt x="271" y="0"/>
                  </a:cubicBezTo>
                  <a:cubicBezTo>
                    <a:pt x="273" y="1"/>
                    <a:pt x="273" y="1"/>
                    <a:pt x="274" y="2"/>
                  </a:cubicBezTo>
                  <a:cubicBezTo>
                    <a:pt x="275" y="2"/>
                    <a:pt x="273" y="6"/>
                    <a:pt x="272" y="6"/>
                  </a:cubicBezTo>
                  <a:cubicBezTo>
                    <a:pt x="271" y="6"/>
                    <a:pt x="271" y="5"/>
                    <a:pt x="269" y="6"/>
                  </a:cubicBezTo>
                  <a:cubicBezTo>
                    <a:pt x="268" y="7"/>
                    <a:pt x="270" y="9"/>
                    <a:pt x="269" y="10"/>
                  </a:cubicBezTo>
                  <a:cubicBezTo>
                    <a:pt x="268" y="11"/>
                    <a:pt x="267" y="10"/>
                    <a:pt x="266" y="11"/>
                  </a:cubicBezTo>
                  <a:cubicBezTo>
                    <a:pt x="265" y="12"/>
                    <a:pt x="265" y="12"/>
                    <a:pt x="265" y="13"/>
                  </a:cubicBezTo>
                  <a:cubicBezTo>
                    <a:pt x="265" y="14"/>
                    <a:pt x="264" y="15"/>
                    <a:pt x="263" y="16"/>
                  </a:cubicBezTo>
                  <a:cubicBezTo>
                    <a:pt x="263" y="16"/>
                    <a:pt x="260" y="14"/>
                    <a:pt x="263" y="16"/>
                  </a:cubicBezTo>
                  <a:cubicBezTo>
                    <a:pt x="266" y="18"/>
                    <a:pt x="267" y="18"/>
                    <a:pt x="266" y="19"/>
                  </a:cubicBezTo>
                  <a:cubicBezTo>
                    <a:pt x="265" y="19"/>
                    <a:pt x="263" y="19"/>
                    <a:pt x="262" y="20"/>
                  </a:cubicBezTo>
                  <a:cubicBezTo>
                    <a:pt x="261" y="20"/>
                    <a:pt x="260" y="21"/>
                    <a:pt x="262" y="22"/>
                  </a:cubicBezTo>
                  <a:cubicBezTo>
                    <a:pt x="264" y="23"/>
                    <a:pt x="263" y="23"/>
                    <a:pt x="264" y="23"/>
                  </a:cubicBezTo>
                  <a:cubicBezTo>
                    <a:pt x="265" y="22"/>
                    <a:pt x="270" y="22"/>
                    <a:pt x="270" y="23"/>
                  </a:cubicBezTo>
                  <a:cubicBezTo>
                    <a:pt x="269" y="25"/>
                    <a:pt x="270" y="25"/>
                    <a:pt x="268" y="26"/>
                  </a:cubicBezTo>
                  <a:cubicBezTo>
                    <a:pt x="265" y="27"/>
                    <a:pt x="263" y="26"/>
                    <a:pt x="262" y="25"/>
                  </a:cubicBezTo>
                  <a:cubicBezTo>
                    <a:pt x="261" y="25"/>
                    <a:pt x="261" y="23"/>
                    <a:pt x="261" y="26"/>
                  </a:cubicBezTo>
                  <a:cubicBezTo>
                    <a:pt x="262" y="29"/>
                    <a:pt x="264" y="29"/>
                    <a:pt x="263" y="29"/>
                  </a:cubicBezTo>
                  <a:cubicBezTo>
                    <a:pt x="261" y="29"/>
                    <a:pt x="259" y="29"/>
                    <a:pt x="259" y="29"/>
                  </a:cubicBezTo>
                  <a:cubicBezTo>
                    <a:pt x="259" y="29"/>
                    <a:pt x="258" y="27"/>
                    <a:pt x="259" y="30"/>
                  </a:cubicBezTo>
                  <a:cubicBezTo>
                    <a:pt x="260" y="33"/>
                    <a:pt x="260" y="33"/>
                    <a:pt x="260" y="33"/>
                  </a:cubicBezTo>
                  <a:cubicBezTo>
                    <a:pt x="260" y="33"/>
                    <a:pt x="258" y="34"/>
                    <a:pt x="258" y="34"/>
                  </a:cubicBezTo>
                  <a:cubicBezTo>
                    <a:pt x="258" y="35"/>
                    <a:pt x="259" y="37"/>
                    <a:pt x="260" y="38"/>
                  </a:cubicBezTo>
                  <a:cubicBezTo>
                    <a:pt x="260" y="38"/>
                    <a:pt x="259" y="42"/>
                    <a:pt x="258" y="42"/>
                  </a:cubicBezTo>
                  <a:cubicBezTo>
                    <a:pt x="258" y="42"/>
                    <a:pt x="258" y="43"/>
                    <a:pt x="257" y="44"/>
                  </a:cubicBezTo>
                  <a:cubicBezTo>
                    <a:pt x="256" y="45"/>
                    <a:pt x="255" y="46"/>
                    <a:pt x="255" y="46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53" y="52"/>
                    <a:pt x="252" y="54"/>
                    <a:pt x="251" y="52"/>
                  </a:cubicBezTo>
                  <a:cubicBezTo>
                    <a:pt x="251" y="50"/>
                    <a:pt x="250" y="50"/>
                    <a:pt x="251" y="49"/>
                  </a:cubicBezTo>
                  <a:cubicBezTo>
                    <a:pt x="252" y="49"/>
                    <a:pt x="252" y="47"/>
                    <a:pt x="253" y="46"/>
                  </a:cubicBezTo>
                  <a:cubicBezTo>
                    <a:pt x="253" y="45"/>
                    <a:pt x="254" y="41"/>
                    <a:pt x="254" y="41"/>
                  </a:cubicBezTo>
                  <a:cubicBezTo>
                    <a:pt x="254" y="41"/>
                    <a:pt x="256" y="41"/>
                    <a:pt x="257" y="40"/>
                  </a:cubicBezTo>
                  <a:cubicBezTo>
                    <a:pt x="257" y="40"/>
                    <a:pt x="255" y="36"/>
                    <a:pt x="255" y="36"/>
                  </a:cubicBezTo>
                  <a:cubicBezTo>
                    <a:pt x="256" y="34"/>
                    <a:pt x="256" y="34"/>
                    <a:pt x="256" y="34"/>
                  </a:cubicBezTo>
                  <a:cubicBezTo>
                    <a:pt x="254" y="34"/>
                    <a:pt x="254" y="34"/>
                    <a:pt x="254" y="34"/>
                  </a:cubicBezTo>
                  <a:close/>
                  <a:moveTo>
                    <a:pt x="239" y="67"/>
                  </a:move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42" y="63"/>
                    <a:pt x="243" y="64"/>
                  </a:cubicBezTo>
                  <a:cubicBezTo>
                    <a:pt x="243" y="64"/>
                    <a:pt x="243" y="65"/>
                    <a:pt x="243" y="66"/>
                  </a:cubicBezTo>
                  <a:cubicBezTo>
                    <a:pt x="243" y="66"/>
                    <a:pt x="244" y="68"/>
                    <a:pt x="243" y="68"/>
                  </a:cubicBezTo>
                  <a:cubicBezTo>
                    <a:pt x="242" y="68"/>
                    <a:pt x="241" y="68"/>
                    <a:pt x="240" y="68"/>
                  </a:cubicBezTo>
                  <a:cubicBezTo>
                    <a:pt x="240" y="68"/>
                    <a:pt x="239" y="67"/>
                    <a:pt x="239" y="67"/>
                  </a:cubicBezTo>
                  <a:close/>
                  <a:moveTo>
                    <a:pt x="196" y="98"/>
                  </a:moveTo>
                  <a:cubicBezTo>
                    <a:pt x="196" y="98"/>
                    <a:pt x="196" y="98"/>
                    <a:pt x="196" y="98"/>
                  </a:cubicBezTo>
                  <a:cubicBezTo>
                    <a:pt x="198" y="96"/>
                    <a:pt x="198" y="96"/>
                    <a:pt x="198" y="96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201" y="97"/>
                    <a:pt x="202" y="95"/>
                    <a:pt x="202" y="97"/>
                  </a:cubicBezTo>
                  <a:cubicBezTo>
                    <a:pt x="201" y="99"/>
                    <a:pt x="199" y="102"/>
                    <a:pt x="199" y="102"/>
                  </a:cubicBezTo>
                  <a:cubicBezTo>
                    <a:pt x="199" y="102"/>
                    <a:pt x="200" y="102"/>
                    <a:pt x="198" y="103"/>
                  </a:cubicBezTo>
                  <a:cubicBezTo>
                    <a:pt x="196" y="104"/>
                    <a:pt x="196" y="105"/>
                    <a:pt x="195" y="103"/>
                  </a:cubicBezTo>
                  <a:cubicBezTo>
                    <a:pt x="194" y="102"/>
                    <a:pt x="193" y="102"/>
                    <a:pt x="193" y="101"/>
                  </a:cubicBezTo>
                  <a:cubicBezTo>
                    <a:pt x="194" y="100"/>
                    <a:pt x="194" y="98"/>
                    <a:pt x="194" y="98"/>
                  </a:cubicBezTo>
                  <a:cubicBezTo>
                    <a:pt x="196" y="98"/>
                    <a:pt x="196" y="98"/>
                    <a:pt x="196" y="98"/>
                  </a:cubicBezTo>
                  <a:close/>
                  <a:moveTo>
                    <a:pt x="217" y="72"/>
                  </a:moveTo>
                  <a:cubicBezTo>
                    <a:pt x="217" y="72"/>
                    <a:pt x="217" y="72"/>
                    <a:pt x="217" y="72"/>
                  </a:cubicBezTo>
                  <a:cubicBezTo>
                    <a:pt x="217" y="72"/>
                    <a:pt x="218" y="70"/>
                    <a:pt x="219" y="70"/>
                  </a:cubicBezTo>
                  <a:cubicBezTo>
                    <a:pt x="220" y="71"/>
                    <a:pt x="221" y="71"/>
                    <a:pt x="221" y="72"/>
                  </a:cubicBezTo>
                  <a:cubicBezTo>
                    <a:pt x="220" y="73"/>
                    <a:pt x="219" y="74"/>
                    <a:pt x="218" y="74"/>
                  </a:cubicBezTo>
                  <a:cubicBezTo>
                    <a:pt x="217" y="74"/>
                    <a:pt x="217" y="72"/>
                    <a:pt x="217" y="72"/>
                  </a:cubicBezTo>
                  <a:close/>
                  <a:moveTo>
                    <a:pt x="213" y="77"/>
                  </a:moveTo>
                  <a:cubicBezTo>
                    <a:pt x="213" y="77"/>
                    <a:pt x="213" y="77"/>
                    <a:pt x="213" y="77"/>
                  </a:cubicBezTo>
                  <a:cubicBezTo>
                    <a:pt x="213" y="77"/>
                    <a:pt x="215" y="75"/>
                    <a:pt x="216" y="76"/>
                  </a:cubicBezTo>
                  <a:cubicBezTo>
                    <a:pt x="216" y="76"/>
                    <a:pt x="217" y="76"/>
                    <a:pt x="216" y="77"/>
                  </a:cubicBezTo>
                  <a:cubicBezTo>
                    <a:pt x="216" y="78"/>
                    <a:pt x="218" y="77"/>
                    <a:pt x="215" y="78"/>
                  </a:cubicBezTo>
                  <a:cubicBezTo>
                    <a:pt x="213" y="80"/>
                    <a:pt x="214" y="81"/>
                    <a:pt x="212" y="80"/>
                  </a:cubicBezTo>
                  <a:cubicBezTo>
                    <a:pt x="211" y="79"/>
                    <a:pt x="211" y="78"/>
                    <a:pt x="211" y="77"/>
                  </a:cubicBezTo>
                  <a:cubicBezTo>
                    <a:pt x="211" y="77"/>
                    <a:pt x="212" y="75"/>
                    <a:pt x="212" y="75"/>
                  </a:cubicBezTo>
                  <a:cubicBezTo>
                    <a:pt x="213" y="76"/>
                    <a:pt x="213" y="77"/>
                    <a:pt x="213" y="77"/>
                  </a:cubicBezTo>
                  <a:close/>
                  <a:moveTo>
                    <a:pt x="205" y="80"/>
                  </a:moveTo>
                  <a:cubicBezTo>
                    <a:pt x="205" y="80"/>
                    <a:pt x="205" y="80"/>
                    <a:pt x="205" y="80"/>
                  </a:cubicBezTo>
                  <a:cubicBezTo>
                    <a:pt x="205" y="80"/>
                    <a:pt x="207" y="81"/>
                    <a:pt x="207" y="81"/>
                  </a:cubicBezTo>
                  <a:cubicBezTo>
                    <a:pt x="208" y="82"/>
                    <a:pt x="208" y="81"/>
                    <a:pt x="209" y="80"/>
                  </a:cubicBezTo>
                  <a:cubicBezTo>
                    <a:pt x="211" y="80"/>
                    <a:pt x="209" y="80"/>
                    <a:pt x="210" y="79"/>
                  </a:cubicBezTo>
                  <a:cubicBezTo>
                    <a:pt x="211" y="77"/>
                    <a:pt x="210" y="78"/>
                    <a:pt x="210" y="77"/>
                  </a:cubicBezTo>
                  <a:cubicBezTo>
                    <a:pt x="209" y="77"/>
                    <a:pt x="209" y="77"/>
                    <a:pt x="208" y="77"/>
                  </a:cubicBezTo>
                  <a:cubicBezTo>
                    <a:pt x="206" y="77"/>
                    <a:pt x="205" y="80"/>
                    <a:pt x="205" y="80"/>
                  </a:cubicBezTo>
                  <a:close/>
                  <a:moveTo>
                    <a:pt x="209" y="86"/>
                  </a:moveTo>
                  <a:cubicBezTo>
                    <a:pt x="209" y="86"/>
                    <a:pt x="209" y="86"/>
                    <a:pt x="209" y="86"/>
                  </a:cubicBezTo>
                  <a:cubicBezTo>
                    <a:pt x="209" y="86"/>
                    <a:pt x="210" y="83"/>
                    <a:pt x="211" y="83"/>
                  </a:cubicBezTo>
                  <a:cubicBezTo>
                    <a:pt x="212" y="84"/>
                    <a:pt x="212" y="83"/>
                    <a:pt x="212" y="84"/>
                  </a:cubicBezTo>
                  <a:cubicBezTo>
                    <a:pt x="212" y="85"/>
                    <a:pt x="212" y="87"/>
                    <a:pt x="211" y="87"/>
                  </a:cubicBezTo>
                  <a:cubicBezTo>
                    <a:pt x="210" y="87"/>
                    <a:pt x="209" y="86"/>
                    <a:pt x="209" y="86"/>
                  </a:cubicBezTo>
                  <a:close/>
                  <a:moveTo>
                    <a:pt x="201" y="86"/>
                  </a:moveTo>
                  <a:cubicBezTo>
                    <a:pt x="201" y="86"/>
                    <a:pt x="201" y="86"/>
                    <a:pt x="201" y="86"/>
                  </a:cubicBezTo>
                  <a:cubicBezTo>
                    <a:pt x="202" y="84"/>
                    <a:pt x="202" y="84"/>
                    <a:pt x="202" y="84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85"/>
                    <a:pt x="205" y="86"/>
                    <a:pt x="204" y="86"/>
                  </a:cubicBezTo>
                  <a:cubicBezTo>
                    <a:pt x="204" y="87"/>
                    <a:pt x="203" y="87"/>
                    <a:pt x="203" y="88"/>
                  </a:cubicBezTo>
                  <a:cubicBezTo>
                    <a:pt x="202" y="88"/>
                    <a:pt x="201" y="87"/>
                    <a:pt x="201" y="87"/>
                  </a:cubicBezTo>
                  <a:cubicBezTo>
                    <a:pt x="201" y="86"/>
                    <a:pt x="201" y="86"/>
                    <a:pt x="201" y="86"/>
                  </a:cubicBezTo>
                  <a:close/>
                  <a:moveTo>
                    <a:pt x="201" y="73"/>
                  </a:moveTo>
                  <a:cubicBezTo>
                    <a:pt x="201" y="73"/>
                    <a:pt x="201" y="73"/>
                    <a:pt x="201" y="73"/>
                  </a:cubicBezTo>
                  <a:cubicBezTo>
                    <a:pt x="201" y="73"/>
                    <a:pt x="203" y="70"/>
                    <a:pt x="203" y="70"/>
                  </a:cubicBezTo>
                  <a:cubicBezTo>
                    <a:pt x="204" y="70"/>
                    <a:pt x="205" y="69"/>
                    <a:pt x="205" y="71"/>
                  </a:cubicBezTo>
                  <a:cubicBezTo>
                    <a:pt x="205" y="73"/>
                    <a:pt x="207" y="75"/>
                    <a:pt x="204" y="75"/>
                  </a:cubicBezTo>
                  <a:cubicBezTo>
                    <a:pt x="202" y="75"/>
                    <a:pt x="201" y="76"/>
                    <a:pt x="201" y="75"/>
                  </a:cubicBezTo>
                  <a:cubicBezTo>
                    <a:pt x="200" y="74"/>
                    <a:pt x="201" y="73"/>
                    <a:pt x="201" y="73"/>
                  </a:cubicBezTo>
                  <a:close/>
                  <a:moveTo>
                    <a:pt x="197" y="79"/>
                  </a:move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9" y="77"/>
                    <a:pt x="200" y="77"/>
                  </a:cubicBezTo>
                  <a:cubicBezTo>
                    <a:pt x="201" y="78"/>
                    <a:pt x="202" y="78"/>
                    <a:pt x="202" y="79"/>
                  </a:cubicBezTo>
                  <a:cubicBezTo>
                    <a:pt x="202" y="80"/>
                    <a:pt x="202" y="80"/>
                    <a:pt x="201" y="81"/>
                  </a:cubicBezTo>
                  <a:cubicBezTo>
                    <a:pt x="201" y="82"/>
                    <a:pt x="200" y="82"/>
                    <a:pt x="199" y="82"/>
                  </a:cubicBezTo>
                  <a:cubicBezTo>
                    <a:pt x="199" y="82"/>
                    <a:pt x="197" y="79"/>
                    <a:pt x="197" y="79"/>
                  </a:cubicBezTo>
                  <a:close/>
                  <a:moveTo>
                    <a:pt x="200" y="91"/>
                  </a:move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199" y="94"/>
                    <a:pt x="199" y="95"/>
                  </a:cubicBezTo>
                  <a:cubicBezTo>
                    <a:pt x="199" y="96"/>
                    <a:pt x="202" y="96"/>
                    <a:pt x="203" y="95"/>
                  </a:cubicBezTo>
                  <a:cubicBezTo>
                    <a:pt x="203" y="95"/>
                    <a:pt x="204" y="93"/>
                    <a:pt x="204" y="93"/>
                  </a:cubicBezTo>
                  <a:cubicBezTo>
                    <a:pt x="204" y="93"/>
                    <a:pt x="203" y="91"/>
                    <a:pt x="202" y="90"/>
                  </a:cubicBezTo>
                  <a:cubicBezTo>
                    <a:pt x="201" y="89"/>
                    <a:pt x="200" y="91"/>
                    <a:pt x="200" y="91"/>
                  </a:cubicBezTo>
                  <a:close/>
                  <a:moveTo>
                    <a:pt x="191" y="88"/>
                  </a:moveTo>
                  <a:cubicBezTo>
                    <a:pt x="191" y="88"/>
                    <a:pt x="191" y="88"/>
                    <a:pt x="191" y="88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1" y="91"/>
                    <a:pt x="193" y="93"/>
                    <a:pt x="194" y="93"/>
                  </a:cubicBezTo>
                  <a:cubicBezTo>
                    <a:pt x="195" y="94"/>
                    <a:pt x="195" y="93"/>
                    <a:pt x="197" y="94"/>
                  </a:cubicBezTo>
                  <a:cubicBezTo>
                    <a:pt x="198" y="94"/>
                    <a:pt x="198" y="93"/>
                    <a:pt x="198" y="93"/>
                  </a:cubicBezTo>
                  <a:cubicBezTo>
                    <a:pt x="199" y="93"/>
                    <a:pt x="199" y="93"/>
                    <a:pt x="199" y="92"/>
                  </a:cubicBezTo>
                  <a:cubicBezTo>
                    <a:pt x="199" y="92"/>
                    <a:pt x="197" y="91"/>
                    <a:pt x="196" y="90"/>
                  </a:cubicBezTo>
                  <a:cubicBezTo>
                    <a:pt x="196" y="89"/>
                    <a:pt x="196" y="89"/>
                    <a:pt x="196" y="88"/>
                  </a:cubicBezTo>
                  <a:cubicBezTo>
                    <a:pt x="196" y="88"/>
                    <a:pt x="197" y="87"/>
                    <a:pt x="198" y="87"/>
                  </a:cubicBezTo>
                  <a:cubicBezTo>
                    <a:pt x="198" y="86"/>
                    <a:pt x="198" y="84"/>
                    <a:pt x="198" y="84"/>
                  </a:cubicBezTo>
                  <a:cubicBezTo>
                    <a:pt x="198" y="84"/>
                    <a:pt x="196" y="84"/>
                    <a:pt x="196" y="83"/>
                  </a:cubicBezTo>
                  <a:cubicBezTo>
                    <a:pt x="196" y="83"/>
                    <a:pt x="195" y="82"/>
                    <a:pt x="194" y="81"/>
                  </a:cubicBezTo>
                  <a:cubicBezTo>
                    <a:pt x="194" y="80"/>
                    <a:pt x="192" y="80"/>
                    <a:pt x="191" y="80"/>
                  </a:cubicBezTo>
                  <a:cubicBezTo>
                    <a:pt x="191" y="80"/>
                    <a:pt x="190" y="83"/>
                    <a:pt x="189" y="84"/>
                  </a:cubicBezTo>
                  <a:cubicBezTo>
                    <a:pt x="189" y="84"/>
                    <a:pt x="188" y="86"/>
                    <a:pt x="188" y="86"/>
                  </a:cubicBezTo>
                  <a:cubicBezTo>
                    <a:pt x="188" y="87"/>
                    <a:pt x="188" y="88"/>
                    <a:pt x="189" y="89"/>
                  </a:cubicBezTo>
                  <a:cubicBezTo>
                    <a:pt x="190" y="89"/>
                    <a:pt x="191" y="88"/>
                    <a:pt x="191" y="88"/>
                  </a:cubicBezTo>
                  <a:close/>
                  <a:moveTo>
                    <a:pt x="188" y="96"/>
                  </a:moveTo>
                  <a:cubicBezTo>
                    <a:pt x="188" y="96"/>
                    <a:pt x="188" y="96"/>
                    <a:pt x="188" y="96"/>
                  </a:cubicBezTo>
                  <a:cubicBezTo>
                    <a:pt x="187" y="96"/>
                    <a:pt x="185" y="94"/>
                    <a:pt x="185" y="94"/>
                  </a:cubicBezTo>
                  <a:cubicBezTo>
                    <a:pt x="185" y="94"/>
                    <a:pt x="187" y="93"/>
                    <a:pt x="187" y="92"/>
                  </a:cubicBezTo>
                  <a:cubicBezTo>
                    <a:pt x="188" y="92"/>
                    <a:pt x="187" y="91"/>
                    <a:pt x="189" y="91"/>
                  </a:cubicBezTo>
                  <a:cubicBezTo>
                    <a:pt x="191" y="92"/>
                    <a:pt x="191" y="93"/>
                    <a:pt x="191" y="93"/>
                  </a:cubicBezTo>
                  <a:cubicBezTo>
                    <a:pt x="191" y="93"/>
                    <a:pt x="192" y="95"/>
                    <a:pt x="192" y="96"/>
                  </a:cubicBezTo>
                  <a:cubicBezTo>
                    <a:pt x="192" y="96"/>
                    <a:pt x="192" y="97"/>
                    <a:pt x="192" y="97"/>
                  </a:cubicBezTo>
                  <a:cubicBezTo>
                    <a:pt x="192" y="98"/>
                    <a:pt x="194" y="99"/>
                    <a:pt x="191" y="99"/>
                  </a:cubicBezTo>
                  <a:cubicBezTo>
                    <a:pt x="189" y="99"/>
                    <a:pt x="189" y="99"/>
                    <a:pt x="189" y="99"/>
                  </a:cubicBezTo>
                  <a:lnTo>
                    <a:pt x="188" y="96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3" name="Freeform 139"/>
            <p:cNvSpPr>
              <a:spLocks noEditPoints="1"/>
            </p:cNvSpPr>
            <p:nvPr/>
          </p:nvSpPr>
          <p:spPr bwMode="auto">
            <a:xfrm>
              <a:off x="7429044" y="2786663"/>
              <a:ext cx="978993" cy="780232"/>
            </a:xfrm>
            <a:custGeom>
              <a:avLst/>
              <a:gdLst>
                <a:gd name="T0" fmla="*/ 432 w 534"/>
                <a:gd name="T1" fmla="*/ 208 h 439"/>
                <a:gd name="T2" fmla="*/ 350 w 534"/>
                <a:gd name="T3" fmla="*/ 268 h 439"/>
                <a:gd name="T4" fmla="*/ 305 w 534"/>
                <a:gd name="T5" fmla="*/ 368 h 439"/>
                <a:gd name="T6" fmla="*/ 243 w 534"/>
                <a:gd name="T7" fmla="*/ 412 h 439"/>
                <a:gd name="T8" fmla="*/ 174 w 534"/>
                <a:gd name="T9" fmla="*/ 422 h 439"/>
                <a:gd name="T10" fmla="*/ 78 w 534"/>
                <a:gd name="T11" fmla="*/ 433 h 439"/>
                <a:gd name="T12" fmla="*/ 40 w 534"/>
                <a:gd name="T13" fmla="*/ 384 h 439"/>
                <a:gd name="T14" fmla="*/ 1 w 534"/>
                <a:gd name="T15" fmla="*/ 348 h 439"/>
                <a:gd name="T16" fmla="*/ 2 w 534"/>
                <a:gd name="T17" fmla="*/ 334 h 439"/>
                <a:gd name="T18" fmla="*/ 15 w 534"/>
                <a:gd name="T19" fmla="*/ 321 h 439"/>
                <a:gd name="T20" fmla="*/ 26 w 534"/>
                <a:gd name="T21" fmla="*/ 316 h 439"/>
                <a:gd name="T22" fmla="*/ 31 w 534"/>
                <a:gd name="T23" fmla="*/ 307 h 439"/>
                <a:gd name="T24" fmla="*/ 23 w 534"/>
                <a:gd name="T25" fmla="*/ 297 h 439"/>
                <a:gd name="T26" fmla="*/ 21 w 534"/>
                <a:gd name="T27" fmla="*/ 287 h 439"/>
                <a:gd name="T28" fmla="*/ 28 w 534"/>
                <a:gd name="T29" fmla="*/ 275 h 439"/>
                <a:gd name="T30" fmla="*/ 38 w 534"/>
                <a:gd name="T31" fmla="*/ 268 h 439"/>
                <a:gd name="T32" fmla="*/ 40 w 534"/>
                <a:gd name="T33" fmla="*/ 257 h 439"/>
                <a:gd name="T34" fmla="*/ 34 w 534"/>
                <a:gd name="T35" fmla="*/ 251 h 439"/>
                <a:gd name="T36" fmla="*/ 32 w 534"/>
                <a:gd name="T37" fmla="*/ 240 h 439"/>
                <a:gd name="T38" fmla="*/ 29 w 534"/>
                <a:gd name="T39" fmla="*/ 230 h 439"/>
                <a:gd name="T40" fmla="*/ 33 w 534"/>
                <a:gd name="T41" fmla="*/ 225 h 439"/>
                <a:gd name="T42" fmla="*/ 44 w 534"/>
                <a:gd name="T43" fmla="*/ 227 h 439"/>
                <a:gd name="T44" fmla="*/ 51 w 534"/>
                <a:gd name="T45" fmla="*/ 223 h 439"/>
                <a:gd name="T46" fmla="*/ 58 w 534"/>
                <a:gd name="T47" fmla="*/ 213 h 439"/>
                <a:gd name="T48" fmla="*/ 55 w 534"/>
                <a:gd name="T49" fmla="*/ 200 h 439"/>
                <a:gd name="T50" fmla="*/ 65 w 534"/>
                <a:gd name="T51" fmla="*/ 195 h 439"/>
                <a:gd name="T52" fmla="*/ 68 w 534"/>
                <a:gd name="T53" fmla="*/ 182 h 439"/>
                <a:gd name="T54" fmla="*/ 70 w 534"/>
                <a:gd name="T55" fmla="*/ 169 h 439"/>
                <a:gd name="T56" fmla="*/ 70 w 534"/>
                <a:gd name="T57" fmla="*/ 157 h 439"/>
                <a:gd name="T58" fmla="*/ 82 w 534"/>
                <a:gd name="T59" fmla="*/ 149 h 439"/>
                <a:gd name="T60" fmla="*/ 97 w 534"/>
                <a:gd name="T61" fmla="*/ 142 h 439"/>
                <a:gd name="T62" fmla="*/ 105 w 534"/>
                <a:gd name="T63" fmla="*/ 130 h 439"/>
                <a:gd name="T64" fmla="*/ 94 w 534"/>
                <a:gd name="T65" fmla="*/ 122 h 439"/>
                <a:gd name="T66" fmla="*/ 96 w 534"/>
                <a:gd name="T67" fmla="*/ 112 h 439"/>
                <a:gd name="T68" fmla="*/ 87 w 534"/>
                <a:gd name="T69" fmla="*/ 106 h 439"/>
                <a:gd name="T70" fmla="*/ 75 w 534"/>
                <a:gd name="T71" fmla="*/ 103 h 439"/>
                <a:gd name="T72" fmla="*/ 63 w 534"/>
                <a:gd name="T73" fmla="*/ 108 h 439"/>
                <a:gd name="T74" fmla="*/ 54 w 534"/>
                <a:gd name="T75" fmla="*/ 108 h 439"/>
                <a:gd name="T76" fmla="*/ 44 w 534"/>
                <a:gd name="T77" fmla="*/ 102 h 439"/>
                <a:gd name="T78" fmla="*/ 34 w 534"/>
                <a:gd name="T79" fmla="*/ 102 h 439"/>
                <a:gd name="T80" fmla="*/ 33 w 534"/>
                <a:gd name="T81" fmla="*/ 93 h 439"/>
                <a:gd name="T82" fmla="*/ 29 w 534"/>
                <a:gd name="T83" fmla="*/ 84 h 439"/>
                <a:gd name="T84" fmla="*/ 13 w 534"/>
                <a:gd name="T85" fmla="*/ 86 h 439"/>
                <a:gd name="T86" fmla="*/ 6 w 534"/>
                <a:gd name="T87" fmla="*/ 77 h 439"/>
                <a:gd name="T88" fmla="*/ 6 w 534"/>
                <a:gd name="T89" fmla="*/ 41 h 439"/>
                <a:gd name="T90" fmla="*/ 35 w 534"/>
                <a:gd name="T91" fmla="*/ 17 h 439"/>
                <a:gd name="T92" fmla="*/ 130 w 534"/>
                <a:gd name="T93" fmla="*/ 26 h 439"/>
                <a:gd name="T94" fmla="*/ 280 w 534"/>
                <a:gd name="T95" fmla="*/ 72 h 439"/>
                <a:gd name="T96" fmla="*/ 366 w 534"/>
                <a:gd name="T97" fmla="*/ 119 h 439"/>
                <a:gd name="T98" fmla="*/ 424 w 534"/>
                <a:gd name="T99" fmla="*/ 134 h 439"/>
                <a:gd name="T100" fmla="*/ 424 w 534"/>
                <a:gd name="T101" fmla="*/ 138 h 439"/>
                <a:gd name="T102" fmla="*/ 426 w 534"/>
                <a:gd name="T103" fmla="*/ 141 h 439"/>
                <a:gd name="T104" fmla="*/ 456 w 534"/>
                <a:gd name="T105" fmla="*/ 145 h 439"/>
                <a:gd name="T106" fmla="*/ 521 w 534"/>
                <a:gd name="T107" fmla="*/ 289 h 439"/>
                <a:gd name="T108" fmla="*/ 460 w 534"/>
                <a:gd name="T109" fmla="*/ 299 h 439"/>
                <a:gd name="T110" fmla="*/ 478 w 534"/>
                <a:gd name="T111" fmla="*/ 282 h 439"/>
                <a:gd name="T112" fmla="*/ 411 w 534"/>
                <a:gd name="T113" fmla="*/ 32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4" h="439">
                  <a:moveTo>
                    <a:pt x="496" y="159"/>
                  </a:moveTo>
                  <a:cubicBezTo>
                    <a:pt x="493" y="161"/>
                    <a:pt x="492" y="156"/>
                    <a:pt x="490" y="159"/>
                  </a:cubicBezTo>
                  <a:cubicBezTo>
                    <a:pt x="487" y="163"/>
                    <a:pt x="495" y="172"/>
                    <a:pt x="492" y="177"/>
                  </a:cubicBezTo>
                  <a:cubicBezTo>
                    <a:pt x="488" y="182"/>
                    <a:pt x="480" y="189"/>
                    <a:pt x="469" y="191"/>
                  </a:cubicBezTo>
                  <a:cubicBezTo>
                    <a:pt x="464" y="192"/>
                    <a:pt x="460" y="197"/>
                    <a:pt x="456" y="196"/>
                  </a:cubicBezTo>
                  <a:cubicBezTo>
                    <a:pt x="453" y="196"/>
                    <a:pt x="446" y="203"/>
                    <a:pt x="445" y="205"/>
                  </a:cubicBezTo>
                  <a:cubicBezTo>
                    <a:pt x="443" y="208"/>
                    <a:pt x="437" y="205"/>
                    <a:pt x="432" y="208"/>
                  </a:cubicBezTo>
                  <a:cubicBezTo>
                    <a:pt x="425" y="211"/>
                    <a:pt x="429" y="207"/>
                    <a:pt x="404" y="214"/>
                  </a:cubicBezTo>
                  <a:cubicBezTo>
                    <a:pt x="399" y="215"/>
                    <a:pt x="395" y="217"/>
                    <a:pt x="391" y="218"/>
                  </a:cubicBezTo>
                  <a:cubicBezTo>
                    <a:pt x="387" y="220"/>
                    <a:pt x="383" y="219"/>
                    <a:pt x="383" y="227"/>
                  </a:cubicBezTo>
                  <a:cubicBezTo>
                    <a:pt x="384" y="231"/>
                    <a:pt x="389" y="228"/>
                    <a:pt x="388" y="232"/>
                  </a:cubicBezTo>
                  <a:cubicBezTo>
                    <a:pt x="388" y="235"/>
                    <a:pt x="381" y="234"/>
                    <a:pt x="374" y="238"/>
                  </a:cubicBezTo>
                  <a:cubicBezTo>
                    <a:pt x="371" y="240"/>
                    <a:pt x="369" y="247"/>
                    <a:pt x="367" y="249"/>
                  </a:cubicBezTo>
                  <a:cubicBezTo>
                    <a:pt x="357" y="255"/>
                    <a:pt x="350" y="268"/>
                    <a:pt x="350" y="268"/>
                  </a:cubicBezTo>
                  <a:cubicBezTo>
                    <a:pt x="345" y="273"/>
                    <a:pt x="339" y="277"/>
                    <a:pt x="336" y="283"/>
                  </a:cubicBezTo>
                  <a:cubicBezTo>
                    <a:pt x="329" y="296"/>
                    <a:pt x="327" y="289"/>
                    <a:pt x="331" y="305"/>
                  </a:cubicBezTo>
                  <a:cubicBezTo>
                    <a:pt x="332" y="307"/>
                    <a:pt x="332" y="314"/>
                    <a:pt x="335" y="319"/>
                  </a:cubicBezTo>
                  <a:cubicBezTo>
                    <a:pt x="340" y="326"/>
                    <a:pt x="351" y="333"/>
                    <a:pt x="348" y="335"/>
                  </a:cubicBezTo>
                  <a:cubicBezTo>
                    <a:pt x="346" y="336"/>
                    <a:pt x="334" y="344"/>
                    <a:pt x="330" y="344"/>
                  </a:cubicBezTo>
                  <a:cubicBezTo>
                    <a:pt x="324" y="345"/>
                    <a:pt x="321" y="349"/>
                    <a:pt x="313" y="358"/>
                  </a:cubicBezTo>
                  <a:cubicBezTo>
                    <a:pt x="309" y="361"/>
                    <a:pt x="308" y="364"/>
                    <a:pt x="305" y="368"/>
                  </a:cubicBezTo>
                  <a:cubicBezTo>
                    <a:pt x="300" y="374"/>
                    <a:pt x="302" y="373"/>
                    <a:pt x="298" y="380"/>
                  </a:cubicBezTo>
                  <a:cubicBezTo>
                    <a:pt x="297" y="382"/>
                    <a:pt x="298" y="389"/>
                    <a:pt x="298" y="392"/>
                  </a:cubicBezTo>
                  <a:cubicBezTo>
                    <a:pt x="288" y="393"/>
                    <a:pt x="288" y="393"/>
                    <a:pt x="288" y="393"/>
                  </a:cubicBezTo>
                  <a:cubicBezTo>
                    <a:pt x="271" y="388"/>
                    <a:pt x="271" y="388"/>
                    <a:pt x="271" y="388"/>
                  </a:cubicBezTo>
                  <a:cubicBezTo>
                    <a:pt x="261" y="397"/>
                    <a:pt x="261" y="397"/>
                    <a:pt x="261" y="397"/>
                  </a:cubicBezTo>
                  <a:cubicBezTo>
                    <a:pt x="257" y="400"/>
                    <a:pt x="251" y="398"/>
                    <a:pt x="247" y="401"/>
                  </a:cubicBezTo>
                  <a:cubicBezTo>
                    <a:pt x="247" y="401"/>
                    <a:pt x="244" y="410"/>
                    <a:pt x="243" y="412"/>
                  </a:cubicBezTo>
                  <a:cubicBezTo>
                    <a:pt x="243" y="415"/>
                    <a:pt x="236" y="423"/>
                    <a:pt x="236" y="423"/>
                  </a:cubicBezTo>
                  <a:cubicBezTo>
                    <a:pt x="235" y="424"/>
                    <a:pt x="230" y="429"/>
                    <a:pt x="228" y="430"/>
                  </a:cubicBezTo>
                  <a:cubicBezTo>
                    <a:pt x="225" y="431"/>
                    <a:pt x="223" y="423"/>
                    <a:pt x="221" y="423"/>
                  </a:cubicBezTo>
                  <a:cubicBezTo>
                    <a:pt x="217" y="423"/>
                    <a:pt x="217" y="422"/>
                    <a:pt x="213" y="421"/>
                  </a:cubicBezTo>
                  <a:cubicBezTo>
                    <a:pt x="208" y="421"/>
                    <a:pt x="207" y="428"/>
                    <a:pt x="202" y="428"/>
                  </a:cubicBezTo>
                  <a:cubicBezTo>
                    <a:pt x="194" y="427"/>
                    <a:pt x="180" y="419"/>
                    <a:pt x="180" y="419"/>
                  </a:cubicBezTo>
                  <a:cubicBezTo>
                    <a:pt x="177" y="418"/>
                    <a:pt x="177" y="422"/>
                    <a:pt x="174" y="422"/>
                  </a:cubicBezTo>
                  <a:cubicBezTo>
                    <a:pt x="168" y="421"/>
                    <a:pt x="160" y="417"/>
                    <a:pt x="152" y="415"/>
                  </a:cubicBezTo>
                  <a:cubicBezTo>
                    <a:pt x="146" y="414"/>
                    <a:pt x="134" y="412"/>
                    <a:pt x="134" y="412"/>
                  </a:cubicBezTo>
                  <a:cubicBezTo>
                    <a:pt x="131" y="414"/>
                    <a:pt x="128" y="414"/>
                    <a:pt x="125" y="415"/>
                  </a:cubicBezTo>
                  <a:cubicBezTo>
                    <a:pt x="121" y="417"/>
                    <a:pt x="117" y="420"/>
                    <a:pt x="114" y="421"/>
                  </a:cubicBezTo>
                  <a:cubicBezTo>
                    <a:pt x="111" y="422"/>
                    <a:pt x="105" y="417"/>
                    <a:pt x="96" y="422"/>
                  </a:cubicBezTo>
                  <a:cubicBezTo>
                    <a:pt x="93" y="423"/>
                    <a:pt x="89" y="422"/>
                    <a:pt x="87" y="424"/>
                  </a:cubicBezTo>
                  <a:cubicBezTo>
                    <a:pt x="84" y="427"/>
                    <a:pt x="83" y="431"/>
                    <a:pt x="78" y="433"/>
                  </a:cubicBezTo>
                  <a:cubicBezTo>
                    <a:pt x="75" y="434"/>
                    <a:pt x="71" y="438"/>
                    <a:pt x="69" y="439"/>
                  </a:cubicBezTo>
                  <a:cubicBezTo>
                    <a:pt x="64" y="436"/>
                    <a:pt x="57" y="436"/>
                    <a:pt x="55" y="428"/>
                  </a:cubicBezTo>
                  <a:cubicBezTo>
                    <a:pt x="54" y="425"/>
                    <a:pt x="51" y="428"/>
                    <a:pt x="49" y="425"/>
                  </a:cubicBezTo>
                  <a:cubicBezTo>
                    <a:pt x="45" y="421"/>
                    <a:pt x="42" y="412"/>
                    <a:pt x="42" y="408"/>
                  </a:cubicBezTo>
                  <a:cubicBezTo>
                    <a:pt x="42" y="408"/>
                    <a:pt x="45" y="404"/>
                    <a:pt x="42" y="400"/>
                  </a:cubicBezTo>
                  <a:cubicBezTo>
                    <a:pt x="40" y="396"/>
                    <a:pt x="37" y="395"/>
                    <a:pt x="38" y="391"/>
                  </a:cubicBezTo>
                  <a:cubicBezTo>
                    <a:pt x="41" y="391"/>
                    <a:pt x="40" y="384"/>
                    <a:pt x="40" y="384"/>
                  </a:cubicBezTo>
                  <a:cubicBezTo>
                    <a:pt x="40" y="382"/>
                    <a:pt x="33" y="370"/>
                    <a:pt x="31" y="368"/>
                  </a:cubicBezTo>
                  <a:cubicBezTo>
                    <a:pt x="26" y="365"/>
                    <a:pt x="20" y="361"/>
                    <a:pt x="14" y="36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" y="348"/>
                    <a:pt x="1" y="348"/>
                    <a:pt x="1" y="348"/>
                  </a:cubicBezTo>
                  <a:cubicBezTo>
                    <a:pt x="2" y="346"/>
                    <a:pt x="2" y="346"/>
                    <a:pt x="2" y="346"/>
                  </a:cubicBezTo>
                  <a:cubicBezTo>
                    <a:pt x="1" y="344"/>
                    <a:pt x="1" y="344"/>
                    <a:pt x="1" y="344"/>
                  </a:cubicBezTo>
                  <a:cubicBezTo>
                    <a:pt x="1" y="342"/>
                    <a:pt x="1" y="342"/>
                    <a:pt x="1" y="342"/>
                  </a:cubicBezTo>
                  <a:cubicBezTo>
                    <a:pt x="1" y="339"/>
                    <a:pt x="1" y="339"/>
                    <a:pt x="1" y="339"/>
                  </a:cubicBezTo>
                  <a:cubicBezTo>
                    <a:pt x="1" y="339"/>
                    <a:pt x="0" y="337"/>
                    <a:pt x="0" y="337"/>
                  </a:cubicBezTo>
                  <a:cubicBezTo>
                    <a:pt x="0" y="337"/>
                    <a:pt x="0" y="335"/>
                    <a:pt x="0" y="335"/>
                  </a:cubicBezTo>
                  <a:cubicBezTo>
                    <a:pt x="0" y="335"/>
                    <a:pt x="2" y="334"/>
                    <a:pt x="2" y="334"/>
                  </a:cubicBezTo>
                  <a:cubicBezTo>
                    <a:pt x="2" y="333"/>
                    <a:pt x="4" y="332"/>
                    <a:pt x="4" y="332"/>
                  </a:cubicBezTo>
                  <a:cubicBezTo>
                    <a:pt x="4" y="332"/>
                    <a:pt x="5" y="329"/>
                    <a:pt x="5" y="328"/>
                  </a:cubicBezTo>
                  <a:cubicBezTo>
                    <a:pt x="5" y="328"/>
                    <a:pt x="6" y="327"/>
                    <a:pt x="6" y="327"/>
                  </a:cubicBezTo>
                  <a:cubicBezTo>
                    <a:pt x="9" y="326"/>
                    <a:pt x="9" y="326"/>
                    <a:pt x="9" y="326"/>
                  </a:cubicBezTo>
                  <a:cubicBezTo>
                    <a:pt x="11" y="324"/>
                    <a:pt x="11" y="324"/>
                    <a:pt x="11" y="324"/>
                  </a:cubicBezTo>
                  <a:cubicBezTo>
                    <a:pt x="13" y="323"/>
                    <a:pt x="13" y="323"/>
                    <a:pt x="13" y="323"/>
                  </a:cubicBezTo>
                  <a:cubicBezTo>
                    <a:pt x="15" y="321"/>
                    <a:pt x="15" y="321"/>
                    <a:pt x="15" y="321"/>
                  </a:cubicBezTo>
                  <a:cubicBezTo>
                    <a:pt x="16" y="317"/>
                    <a:pt x="16" y="317"/>
                    <a:pt x="16" y="317"/>
                  </a:cubicBezTo>
                  <a:cubicBezTo>
                    <a:pt x="17" y="316"/>
                    <a:pt x="17" y="316"/>
                    <a:pt x="17" y="316"/>
                  </a:cubicBezTo>
                  <a:cubicBezTo>
                    <a:pt x="17" y="316"/>
                    <a:pt x="20" y="316"/>
                    <a:pt x="20" y="316"/>
                  </a:cubicBezTo>
                  <a:cubicBezTo>
                    <a:pt x="20" y="316"/>
                    <a:pt x="22" y="316"/>
                    <a:pt x="22" y="316"/>
                  </a:cubicBezTo>
                  <a:cubicBezTo>
                    <a:pt x="22" y="315"/>
                    <a:pt x="22" y="315"/>
                    <a:pt x="22" y="315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26" y="316"/>
                    <a:pt x="26" y="316"/>
                    <a:pt x="26" y="316"/>
                  </a:cubicBezTo>
                  <a:cubicBezTo>
                    <a:pt x="26" y="316"/>
                    <a:pt x="27" y="316"/>
                    <a:pt x="28" y="316"/>
                  </a:cubicBezTo>
                  <a:cubicBezTo>
                    <a:pt x="28" y="316"/>
                    <a:pt x="29" y="316"/>
                    <a:pt x="29" y="316"/>
                  </a:cubicBezTo>
                  <a:cubicBezTo>
                    <a:pt x="29" y="313"/>
                    <a:pt x="29" y="313"/>
                    <a:pt x="29" y="313"/>
                  </a:cubicBezTo>
                  <a:cubicBezTo>
                    <a:pt x="33" y="309"/>
                    <a:pt x="33" y="309"/>
                    <a:pt x="33" y="309"/>
                  </a:cubicBezTo>
                  <a:cubicBezTo>
                    <a:pt x="33" y="309"/>
                    <a:pt x="33" y="308"/>
                    <a:pt x="33" y="308"/>
                  </a:cubicBezTo>
                  <a:cubicBezTo>
                    <a:pt x="33" y="308"/>
                    <a:pt x="33" y="307"/>
                    <a:pt x="33" y="307"/>
                  </a:cubicBezTo>
                  <a:cubicBezTo>
                    <a:pt x="32" y="306"/>
                    <a:pt x="31" y="307"/>
                    <a:pt x="31" y="307"/>
                  </a:cubicBezTo>
                  <a:cubicBezTo>
                    <a:pt x="31" y="307"/>
                    <a:pt x="29" y="307"/>
                    <a:pt x="29" y="307"/>
                  </a:cubicBezTo>
                  <a:cubicBezTo>
                    <a:pt x="29" y="307"/>
                    <a:pt x="27" y="307"/>
                    <a:pt x="26" y="307"/>
                  </a:cubicBezTo>
                  <a:cubicBezTo>
                    <a:pt x="26" y="307"/>
                    <a:pt x="26" y="306"/>
                    <a:pt x="26" y="306"/>
                  </a:cubicBezTo>
                  <a:cubicBezTo>
                    <a:pt x="25" y="304"/>
                    <a:pt x="25" y="304"/>
                    <a:pt x="25" y="304"/>
                  </a:cubicBezTo>
                  <a:cubicBezTo>
                    <a:pt x="25" y="304"/>
                    <a:pt x="24" y="302"/>
                    <a:pt x="24" y="301"/>
                  </a:cubicBezTo>
                  <a:cubicBezTo>
                    <a:pt x="24" y="300"/>
                    <a:pt x="24" y="299"/>
                    <a:pt x="24" y="298"/>
                  </a:cubicBezTo>
                  <a:cubicBezTo>
                    <a:pt x="24" y="298"/>
                    <a:pt x="23" y="297"/>
                    <a:pt x="23" y="297"/>
                  </a:cubicBezTo>
                  <a:cubicBezTo>
                    <a:pt x="23" y="297"/>
                    <a:pt x="22" y="296"/>
                    <a:pt x="22" y="295"/>
                  </a:cubicBezTo>
                  <a:cubicBezTo>
                    <a:pt x="22" y="295"/>
                    <a:pt x="21" y="292"/>
                    <a:pt x="21" y="292"/>
                  </a:cubicBezTo>
                  <a:cubicBezTo>
                    <a:pt x="20" y="291"/>
                    <a:pt x="20" y="291"/>
                    <a:pt x="20" y="291"/>
                  </a:cubicBezTo>
                  <a:cubicBezTo>
                    <a:pt x="21" y="290"/>
                    <a:pt x="21" y="290"/>
                    <a:pt x="21" y="290"/>
                  </a:cubicBezTo>
                  <a:cubicBezTo>
                    <a:pt x="20" y="288"/>
                    <a:pt x="20" y="288"/>
                    <a:pt x="20" y="288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1" y="287"/>
                    <a:pt x="21" y="287"/>
                    <a:pt x="21" y="287"/>
                  </a:cubicBezTo>
                  <a:cubicBezTo>
                    <a:pt x="22" y="285"/>
                    <a:pt x="22" y="285"/>
                    <a:pt x="22" y="285"/>
                  </a:cubicBezTo>
                  <a:cubicBezTo>
                    <a:pt x="22" y="285"/>
                    <a:pt x="24" y="284"/>
                    <a:pt x="24" y="284"/>
                  </a:cubicBezTo>
                  <a:cubicBezTo>
                    <a:pt x="24" y="284"/>
                    <a:pt x="26" y="282"/>
                    <a:pt x="26" y="282"/>
                  </a:cubicBezTo>
                  <a:cubicBezTo>
                    <a:pt x="26" y="282"/>
                    <a:pt x="25" y="281"/>
                    <a:pt x="25" y="281"/>
                  </a:cubicBezTo>
                  <a:cubicBezTo>
                    <a:pt x="25" y="281"/>
                    <a:pt x="25" y="279"/>
                    <a:pt x="25" y="279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8" y="275"/>
                    <a:pt x="28" y="275"/>
                    <a:pt x="28" y="275"/>
                  </a:cubicBezTo>
                  <a:cubicBezTo>
                    <a:pt x="31" y="274"/>
                    <a:pt x="31" y="274"/>
                    <a:pt x="31" y="274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5" y="272"/>
                    <a:pt x="35" y="272"/>
                    <a:pt x="35" y="272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3" y="263"/>
                    <a:pt x="43" y="263"/>
                    <a:pt x="43" y="263"/>
                  </a:cubicBezTo>
                  <a:cubicBezTo>
                    <a:pt x="43" y="261"/>
                    <a:pt x="43" y="261"/>
                    <a:pt x="43" y="261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2" y="260"/>
                    <a:pt x="41" y="258"/>
                    <a:pt x="41" y="257"/>
                  </a:cubicBezTo>
                  <a:cubicBezTo>
                    <a:pt x="41" y="257"/>
                    <a:pt x="40" y="257"/>
                    <a:pt x="40" y="25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8" y="258"/>
                    <a:pt x="37" y="257"/>
                    <a:pt x="36" y="257"/>
                  </a:cubicBezTo>
                  <a:cubicBezTo>
                    <a:pt x="36" y="257"/>
                    <a:pt x="36" y="256"/>
                    <a:pt x="36" y="256"/>
                  </a:cubicBezTo>
                  <a:cubicBezTo>
                    <a:pt x="37" y="255"/>
                    <a:pt x="37" y="255"/>
                    <a:pt x="37" y="255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3" y="247"/>
                    <a:pt x="33" y="247"/>
                    <a:pt x="33" y="247"/>
                  </a:cubicBezTo>
                  <a:cubicBezTo>
                    <a:pt x="34" y="246"/>
                    <a:pt x="34" y="246"/>
                    <a:pt x="34" y="246"/>
                  </a:cubicBezTo>
                  <a:cubicBezTo>
                    <a:pt x="34" y="245"/>
                    <a:pt x="34" y="245"/>
                    <a:pt x="34" y="245"/>
                  </a:cubicBezTo>
                  <a:cubicBezTo>
                    <a:pt x="33" y="244"/>
                    <a:pt x="33" y="244"/>
                    <a:pt x="33" y="244"/>
                  </a:cubicBezTo>
                  <a:cubicBezTo>
                    <a:pt x="33" y="242"/>
                    <a:pt x="33" y="242"/>
                    <a:pt x="33" y="242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3" y="239"/>
                    <a:pt x="33" y="239"/>
                    <a:pt x="33" y="239"/>
                  </a:cubicBezTo>
                  <a:cubicBezTo>
                    <a:pt x="34" y="238"/>
                    <a:pt x="34" y="238"/>
                    <a:pt x="34" y="238"/>
                  </a:cubicBezTo>
                  <a:cubicBezTo>
                    <a:pt x="34" y="236"/>
                    <a:pt x="34" y="236"/>
                    <a:pt x="34" y="236"/>
                  </a:cubicBezTo>
                  <a:cubicBezTo>
                    <a:pt x="34" y="236"/>
                    <a:pt x="32" y="235"/>
                    <a:pt x="32" y="235"/>
                  </a:cubicBezTo>
                  <a:cubicBezTo>
                    <a:pt x="32" y="235"/>
                    <a:pt x="31" y="233"/>
                    <a:pt x="31" y="233"/>
                  </a:cubicBezTo>
                  <a:cubicBezTo>
                    <a:pt x="31" y="232"/>
                    <a:pt x="31" y="232"/>
                    <a:pt x="31" y="232"/>
                  </a:cubicBezTo>
                  <a:cubicBezTo>
                    <a:pt x="31" y="232"/>
                    <a:pt x="29" y="230"/>
                    <a:pt x="29" y="230"/>
                  </a:cubicBezTo>
                  <a:cubicBezTo>
                    <a:pt x="29" y="230"/>
                    <a:pt x="29" y="228"/>
                    <a:pt x="29" y="228"/>
                  </a:cubicBezTo>
                  <a:cubicBezTo>
                    <a:pt x="29" y="228"/>
                    <a:pt x="28" y="226"/>
                    <a:pt x="28" y="226"/>
                  </a:cubicBezTo>
                  <a:cubicBezTo>
                    <a:pt x="27" y="225"/>
                    <a:pt x="27" y="224"/>
                    <a:pt x="27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32" y="226"/>
                    <a:pt x="32" y="226"/>
                    <a:pt x="32" y="226"/>
                  </a:cubicBezTo>
                  <a:cubicBezTo>
                    <a:pt x="33" y="225"/>
                    <a:pt x="33" y="225"/>
                    <a:pt x="33" y="225"/>
                  </a:cubicBezTo>
                  <a:cubicBezTo>
                    <a:pt x="33" y="226"/>
                    <a:pt x="33" y="226"/>
                    <a:pt x="33" y="226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8" y="226"/>
                    <a:pt x="38" y="226"/>
                    <a:pt x="38" y="226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1" y="226"/>
                    <a:pt x="41" y="226"/>
                    <a:pt x="41" y="226"/>
                  </a:cubicBezTo>
                  <a:cubicBezTo>
                    <a:pt x="41" y="226"/>
                    <a:pt x="42" y="227"/>
                    <a:pt x="42" y="227"/>
                  </a:cubicBezTo>
                  <a:cubicBezTo>
                    <a:pt x="43" y="228"/>
                    <a:pt x="44" y="227"/>
                    <a:pt x="44" y="227"/>
                  </a:cubicBezTo>
                  <a:cubicBezTo>
                    <a:pt x="44" y="228"/>
                    <a:pt x="46" y="228"/>
                    <a:pt x="46" y="228"/>
                  </a:cubicBezTo>
                  <a:cubicBezTo>
                    <a:pt x="46" y="228"/>
                    <a:pt x="47" y="227"/>
                    <a:pt x="48" y="227"/>
                  </a:cubicBezTo>
                  <a:cubicBezTo>
                    <a:pt x="48" y="227"/>
                    <a:pt x="49" y="227"/>
                    <a:pt x="49" y="227"/>
                  </a:cubicBezTo>
                  <a:cubicBezTo>
                    <a:pt x="50" y="226"/>
                    <a:pt x="50" y="226"/>
                    <a:pt x="50" y="226"/>
                  </a:cubicBezTo>
                  <a:cubicBezTo>
                    <a:pt x="50" y="224"/>
                    <a:pt x="50" y="224"/>
                    <a:pt x="50" y="224"/>
                  </a:cubicBezTo>
                  <a:cubicBezTo>
                    <a:pt x="51" y="224"/>
                    <a:pt x="51" y="224"/>
                    <a:pt x="51" y="224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2" y="221"/>
                    <a:pt x="52" y="221"/>
                    <a:pt x="52" y="221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4" y="220"/>
                    <a:pt x="54" y="220"/>
                    <a:pt x="54" y="220"/>
                  </a:cubicBezTo>
                  <a:cubicBezTo>
                    <a:pt x="55" y="219"/>
                    <a:pt x="55" y="219"/>
                    <a:pt x="55" y="219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7" y="215"/>
                    <a:pt x="58" y="213"/>
                    <a:pt x="58" y="213"/>
                  </a:cubicBezTo>
                  <a:cubicBezTo>
                    <a:pt x="58" y="213"/>
                    <a:pt x="59" y="211"/>
                    <a:pt x="59" y="211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4"/>
                    <a:pt x="56" y="203"/>
                    <a:pt x="55" y="203"/>
                  </a:cubicBezTo>
                  <a:cubicBezTo>
                    <a:pt x="55" y="203"/>
                    <a:pt x="55" y="202"/>
                    <a:pt x="55" y="202"/>
                  </a:cubicBezTo>
                  <a:cubicBezTo>
                    <a:pt x="55" y="200"/>
                    <a:pt x="55" y="200"/>
                    <a:pt x="55" y="200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60" y="197"/>
                    <a:pt x="60" y="197"/>
                    <a:pt x="60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7" y="192"/>
                    <a:pt x="67" y="192"/>
                    <a:pt x="67" y="192"/>
                  </a:cubicBezTo>
                  <a:cubicBezTo>
                    <a:pt x="66" y="190"/>
                    <a:pt x="66" y="190"/>
                    <a:pt x="66" y="190"/>
                  </a:cubicBezTo>
                  <a:cubicBezTo>
                    <a:pt x="65" y="189"/>
                    <a:pt x="65" y="189"/>
                    <a:pt x="65" y="189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7" y="181"/>
                    <a:pt x="67" y="181"/>
                    <a:pt x="67" y="181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6"/>
                    <a:pt x="70" y="175"/>
                  </a:cubicBezTo>
                  <a:cubicBezTo>
                    <a:pt x="71" y="175"/>
                    <a:pt x="71" y="172"/>
                    <a:pt x="71" y="172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70" y="169"/>
                    <a:pt x="72" y="168"/>
                    <a:pt x="72" y="168"/>
                  </a:cubicBezTo>
                  <a:cubicBezTo>
                    <a:pt x="73" y="168"/>
                    <a:pt x="73" y="165"/>
                    <a:pt x="73" y="165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71" y="162"/>
                    <a:pt x="71" y="161"/>
                  </a:cubicBezTo>
                  <a:cubicBezTo>
                    <a:pt x="71" y="161"/>
                    <a:pt x="71" y="159"/>
                    <a:pt x="71" y="159"/>
                  </a:cubicBezTo>
                  <a:cubicBezTo>
                    <a:pt x="70" y="159"/>
                    <a:pt x="70" y="159"/>
                    <a:pt x="70" y="159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73" y="157"/>
                    <a:pt x="74" y="156"/>
                    <a:pt x="75" y="156"/>
                  </a:cubicBezTo>
                  <a:cubicBezTo>
                    <a:pt x="75" y="155"/>
                    <a:pt x="77" y="155"/>
                    <a:pt x="77" y="155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2" y="150"/>
                    <a:pt x="82" y="150"/>
                    <a:pt x="82" y="150"/>
                  </a:cubicBezTo>
                  <a:cubicBezTo>
                    <a:pt x="82" y="149"/>
                    <a:pt x="82" y="149"/>
                    <a:pt x="82" y="149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4" y="145"/>
                    <a:pt x="94" y="145"/>
                    <a:pt x="94" y="145"/>
                  </a:cubicBezTo>
                  <a:cubicBezTo>
                    <a:pt x="97" y="142"/>
                    <a:pt x="97" y="142"/>
                    <a:pt x="97" y="142"/>
                  </a:cubicBezTo>
                  <a:cubicBezTo>
                    <a:pt x="98" y="142"/>
                    <a:pt x="98" y="142"/>
                    <a:pt x="98" y="142"/>
                  </a:cubicBezTo>
                  <a:cubicBezTo>
                    <a:pt x="98" y="142"/>
                    <a:pt x="100" y="141"/>
                    <a:pt x="100" y="141"/>
                  </a:cubicBezTo>
                  <a:cubicBezTo>
                    <a:pt x="100" y="141"/>
                    <a:pt x="101" y="139"/>
                    <a:pt x="101" y="139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5" y="130"/>
                    <a:pt x="103" y="128"/>
                    <a:pt x="102" y="128"/>
                  </a:cubicBezTo>
                  <a:cubicBezTo>
                    <a:pt x="102" y="127"/>
                    <a:pt x="100" y="126"/>
                    <a:pt x="100" y="126"/>
                  </a:cubicBezTo>
                  <a:cubicBezTo>
                    <a:pt x="100" y="126"/>
                    <a:pt x="97" y="125"/>
                    <a:pt x="97" y="125"/>
                  </a:cubicBezTo>
                  <a:cubicBezTo>
                    <a:pt x="97" y="125"/>
                    <a:pt x="95" y="126"/>
                    <a:pt x="95" y="126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3" y="123"/>
                    <a:pt x="94" y="123"/>
                  </a:cubicBezTo>
                  <a:cubicBezTo>
                    <a:pt x="94" y="123"/>
                    <a:pt x="94" y="122"/>
                    <a:pt x="94" y="12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0"/>
                    <a:pt x="94" y="120"/>
                    <a:pt x="94" y="120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5" y="119"/>
                    <a:pt x="96" y="118"/>
                    <a:pt x="96" y="117"/>
                  </a:cubicBezTo>
                  <a:cubicBezTo>
                    <a:pt x="96" y="117"/>
                    <a:pt x="97" y="115"/>
                    <a:pt x="97" y="115"/>
                  </a:cubicBezTo>
                  <a:cubicBezTo>
                    <a:pt x="97" y="115"/>
                    <a:pt x="96" y="114"/>
                    <a:pt x="96" y="113"/>
                  </a:cubicBezTo>
                  <a:cubicBezTo>
                    <a:pt x="95" y="113"/>
                    <a:pt x="95" y="113"/>
                    <a:pt x="96" y="112"/>
                  </a:cubicBezTo>
                  <a:cubicBezTo>
                    <a:pt x="96" y="112"/>
                    <a:pt x="96" y="111"/>
                    <a:pt x="96" y="111"/>
                  </a:cubicBezTo>
                  <a:cubicBezTo>
                    <a:pt x="96" y="111"/>
                    <a:pt x="96" y="109"/>
                    <a:pt x="95" y="109"/>
                  </a:cubicBezTo>
                  <a:cubicBezTo>
                    <a:pt x="95" y="109"/>
                    <a:pt x="93" y="110"/>
                    <a:pt x="93" y="110"/>
                  </a:cubicBezTo>
                  <a:cubicBezTo>
                    <a:pt x="93" y="110"/>
                    <a:pt x="90" y="109"/>
                    <a:pt x="90" y="109"/>
                  </a:cubicBezTo>
                  <a:cubicBezTo>
                    <a:pt x="90" y="109"/>
                    <a:pt x="89" y="108"/>
                    <a:pt x="89" y="108"/>
                  </a:cubicBezTo>
                  <a:cubicBezTo>
                    <a:pt x="89" y="108"/>
                    <a:pt x="89" y="106"/>
                    <a:pt x="88" y="106"/>
                  </a:cubicBezTo>
                  <a:cubicBezTo>
                    <a:pt x="87" y="105"/>
                    <a:pt x="87" y="106"/>
                    <a:pt x="87" y="106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6" y="108"/>
                    <a:pt x="84" y="108"/>
                    <a:pt x="83" y="107"/>
                  </a:cubicBezTo>
                  <a:cubicBezTo>
                    <a:pt x="83" y="107"/>
                    <a:pt x="82" y="107"/>
                    <a:pt x="82" y="107"/>
                  </a:cubicBezTo>
                  <a:cubicBezTo>
                    <a:pt x="81" y="107"/>
                    <a:pt x="81" y="106"/>
                    <a:pt x="81" y="105"/>
                  </a:cubicBezTo>
                  <a:cubicBezTo>
                    <a:pt x="80" y="104"/>
                    <a:pt x="80" y="105"/>
                    <a:pt x="79" y="105"/>
                  </a:cubicBezTo>
                  <a:cubicBezTo>
                    <a:pt x="79" y="105"/>
                    <a:pt x="77" y="105"/>
                    <a:pt x="77" y="105"/>
                  </a:cubicBezTo>
                  <a:cubicBezTo>
                    <a:pt x="77" y="105"/>
                    <a:pt x="75" y="103"/>
                    <a:pt x="75" y="103"/>
                  </a:cubicBezTo>
                  <a:cubicBezTo>
                    <a:pt x="75" y="102"/>
                    <a:pt x="74" y="102"/>
                    <a:pt x="74" y="102"/>
                  </a:cubicBezTo>
                  <a:cubicBezTo>
                    <a:pt x="74" y="102"/>
                    <a:pt x="72" y="103"/>
                    <a:pt x="72" y="103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9"/>
                    <a:pt x="65" y="109"/>
                    <a:pt x="64" y="108"/>
                  </a:cubicBezTo>
                  <a:cubicBezTo>
                    <a:pt x="64" y="108"/>
                    <a:pt x="64" y="108"/>
                    <a:pt x="63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08"/>
                    <a:pt x="60" y="109"/>
                    <a:pt x="60" y="109"/>
                  </a:cubicBezTo>
                  <a:cubicBezTo>
                    <a:pt x="60" y="109"/>
                    <a:pt x="59" y="107"/>
                    <a:pt x="59" y="107"/>
                  </a:cubicBezTo>
                  <a:cubicBezTo>
                    <a:pt x="59" y="107"/>
                    <a:pt x="57" y="106"/>
                    <a:pt x="57" y="105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6"/>
                    <a:pt x="56" y="107"/>
                    <a:pt x="55" y="107"/>
                  </a:cubicBezTo>
                  <a:cubicBezTo>
                    <a:pt x="55" y="107"/>
                    <a:pt x="54" y="108"/>
                    <a:pt x="54" y="108"/>
                  </a:cubicBezTo>
                  <a:cubicBezTo>
                    <a:pt x="53" y="108"/>
                    <a:pt x="54" y="106"/>
                    <a:pt x="54" y="106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2" y="103"/>
                    <a:pt x="52" y="102"/>
                  </a:cubicBezTo>
                  <a:cubicBezTo>
                    <a:pt x="51" y="102"/>
                    <a:pt x="50" y="101"/>
                    <a:pt x="50" y="101"/>
                  </a:cubicBezTo>
                  <a:cubicBezTo>
                    <a:pt x="50" y="101"/>
                    <a:pt x="48" y="101"/>
                    <a:pt x="48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6" y="101"/>
                    <a:pt x="45" y="101"/>
                    <a:pt x="44" y="102"/>
                  </a:cubicBezTo>
                  <a:cubicBezTo>
                    <a:pt x="44" y="102"/>
                    <a:pt x="43" y="103"/>
                    <a:pt x="42" y="102"/>
                  </a:cubicBezTo>
                  <a:cubicBezTo>
                    <a:pt x="42" y="102"/>
                    <a:pt x="43" y="100"/>
                    <a:pt x="43" y="100"/>
                  </a:cubicBezTo>
                  <a:cubicBezTo>
                    <a:pt x="43" y="100"/>
                    <a:pt x="43" y="98"/>
                    <a:pt x="43" y="98"/>
                  </a:cubicBezTo>
                  <a:cubicBezTo>
                    <a:pt x="42" y="97"/>
                    <a:pt x="42" y="99"/>
                    <a:pt x="42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39" y="101"/>
                    <a:pt x="38" y="101"/>
                    <a:pt x="38" y="101"/>
                  </a:cubicBezTo>
                  <a:cubicBezTo>
                    <a:pt x="37" y="101"/>
                    <a:pt x="36" y="102"/>
                    <a:pt x="34" y="102"/>
                  </a:cubicBezTo>
                  <a:cubicBezTo>
                    <a:pt x="33" y="102"/>
                    <a:pt x="32" y="103"/>
                    <a:pt x="32" y="102"/>
                  </a:cubicBezTo>
                  <a:cubicBezTo>
                    <a:pt x="31" y="102"/>
                    <a:pt x="31" y="101"/>
                    <a:pt x="31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1" y="99"/>
                    <a:pt x="30" y="98"/>
                    <a:pt x="30" y="97"/>
                  </a:cubicBezTo>
                  <a:cubicBezTo>
                    <a:pt x="29" y="96"/>
                    <a:pt x="30" y="96"/>
                    <a:pt x="30" y="95"/>
                  </a:cubicBezTo>
                  <a:cubicBezTo>
                    <a:pt x="30" y="95"/>
                    <a:pt x="32" y="94"/>
                    <a:pt x="32" y="94"/>
                  </a:cubicBezTo>
                  <a:cubicBezTo>
                    <a:pt x="32" y="93"/>
                    <a:pt x="33" y="93"/>
                    <a:pt x="33" y="9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2"/>
                    <a:pt x="36" y="89"/>
                    <a:pt x="36" y="88"/>
                  </a:cubicBezTo>
                  <a:cubicBezTo>
                    <a:pt x="36" y="88"/>
                    <a:pt x="36" y="88"/>
                    <a:pt x="35" y="88"/>
                  </a:cubicBezTo>
                  <a:cubicBezTo>
                    <a:pt x="34" y="88"/>
                    <a:pt x="34" y="87"/>
                    <a:pt x="34" y="87"/>
                  </a:cubicBezTo>
                  <a:cubicBezTo>
                    <a:pt x="34" y="87"/>
                    <a:pt x="34" y="85"/>
                    <a:pt x="34" y="85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7" y="85"/>
                    <a:pt x="26" y="85"/>
                  </a:cubicBezTo>
                  <a:cubicBezTo>
                    <a:pt x="26" y="85"/>
                    <a:pt x="24" y="85"/>
                    <a:pt x="24" y="85"/>
                  </a:cubicBezTo>
                  <a:cubicBezTo>
                    <a:pt x="23" y="85"/>
                    <a:pt x="22" y="84"/>
                    <a:pt x="22" y="84"/>
                  </a:cubicBezTo>
                  <a:cubicBezTo>
                    <a:pt x="22" y="84"/>
                    <a:pt x="18" y="85"/>
                    <a:pt x="18" y="85"/>
                  </a:cubicBezTo>
                  <a:cubicBezTo>
                    <a:pt x="18" y="85"/>
                    <a:pt x="17" y="85"/>
                    <a:pt x="17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7"/>
                    <a:pt x="11" y="88"/>
                    <a:pt x="11" y="88"/>
                  </a:cubicBezTo>
                  <a:cubicBezTo>
                    <a:pt x="10" y="88"/>
                    <a:pt x="9" y="88"/>
                    <a:pt x="8" y="88"/>
                  </a:cubicBezTo>
                  <a:cubicBezTo>
                    <a:pt x="8" y="88"/>
                    <a:pt x="7" y="89"/>
                    <a:pt x="7" y="89"/>
                  </a:cubicBezTo>
                  <a:cubicBezTo>
                    <a:pt x="7" y="89"/>
                    <a:pt x="5" y="90"/>
                    <a:pt x="4" y="91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59"/>
                    <a:pt x="19" y="53"/>
                    <a:pt x="18" y="50"/>
                  </a:cubicBezTo>
                  <a:cubicBezTo>
                    <a:pt x="17" y="47"/>
                    <a:pt x="6" y="56"/>
                    <a:pt x="5" y="53"/>
                  </a:cubicBezTo>
                  <a:cubicBezTo>
                    <a:pt x="4" y="47"/>
                    <a:pt x="7" y="48"/>
                    <a:pt x="12" y="43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3" y="30"/>
                    <a:pt x="3" y="27"/>
                  </a:cubicBezTo>
                  <a:cubicBezTo>
                    <a:pt x="3" y="24"/>
                    <a:pt x="6" y="23"/>
                    <a:pt x="6" y="23"/>
                  </a:cubicBezTo>
                  <a:cubicBezTo>
                    <a:pt x="9" y="22"/>
                    <a:pt x="11" y="20"/>
                    <a:pt x="14" y="18"/>
                  </a:cubicBezTo>
                  <a:cubicBezTo>
                    <a:pt x="17" y="14"/>
                    <a:pt x="20" y="16"/>
                    <a:pt x="22" y="15"/>
                  </a:cubicBezTo>
                  <a:cubicBezTo>
                    <a:pt x="25" y="13"/>
                    <a:pt x="25" y="15"/>
                    <a:pt x="35" y="17"/>
                  </a:cubicBezTo>
                  <a:cubicBezTo>
                    <a:pt x="37" y="16"/>
                    <a:pt x="41" y="16"/>
                    <a:pt x="42" y="14"/>
                  </a:cubicBezTo>
                  <a:cubicBezTo>
                    <a:pt x="44" y="12"/>
                    <a:pt x="47" y="13"/>
                    <a:pt x="47" y="9"/>
                  </a:cubicBezTo>
                  <a:cubicBezTo>
                    <a:pt x="48" y="3"/>
                    <a:pt x="59" y="7"/>
                    <a:pt x="59" y="5"/>
                  </a:cubicBezTo>
                  <a:cubicBezTo>
                    <a:pt x="61" y="5"/>
                    <a:pt x="63" y="0"/>
                    <a:pt x="68" y="0"/>
                  </a:cubicBezTo>
                  <a:cubicBezTo>
                    <a:pt x="72" y="1"/>
                    <a:pt x="73" y="2"/>
                    <a:pt x="76" y="3"/>
                  </a:cubicBezTo>
                  <a:cubicBezTo>
                    <a:pt x="87" y="10"/>
                    <a:pt x="82" y="14"/>
                    <a:pt x="95" y="18"/>
                  </a:cubicBezTo>
                  <a:cubicBezTo>
                    <a:pt x="106" y="21"/>
                    <a:pt x="119" y="24"/>
                    <a:pt x="130" y="26"/>
                  </a:cubicBezTo>
                  <a:cubicBezTo>
                    <a:pt x="140" y="27"/>
                    <a:pt x="150" y="31"/>
                    <a:pt x="160" y="35"/>
                  </a:cubicBezTo>
                  <a:cubicBezTo>
                    <a:pt x="160" y="35"/>
                    <a:pt x="197" y="52"/>
                    <a:pt x="198" y="53"/>
                  </a:cubicBezTo>
                  <a:cubicBezTo>
                    <a:pt x="199" y="53"/>
                    <a:pt x="220" y="49"/>
                    <a:pt x="221" y="49"/>
                  </a:cubicBezTo>
                  <a:cubicBezTo>
                    <a:pt x="222" y="49"/>
                    <a:pt x="229" y="50"/>
                    <a:pt x="234" y="53"/>
                  </a:cubicBezTo>
                  <a:cubicBezTo>
                    <a:pt x="237" y="56"/>
                    <a:pt x="247" y="63"/>
                    <a:pt x="247" y="63"/>
                  </a:cubicBezTo>
                  <a:cubicBezTo>
                    <a:pt x="249" y="64"/>
                    <a:pt x="261" y="62"/>
                    <a:pt x="261" y="62"/>
                  </a:cubicBezTo>
                  <a:cubicBezTo>
                    <a:pt x="269" y="62"/>
                    <a:pt x="276" y="71"/>
                    <a:pt x="280" y="72"/>
                  </a:cubicBezTo>
                  <a:cubicBezTo>
                    <a:pt x="285" y="73"/>
                    <a:pt x="297" y="67"/>
                    <a:pt x="302" y="72"/>
                  </a:cubicBezTo>
                  <a:cubicBezTo>
                    <a:pt x="302" y="72"/>
                    <a:pt x="312" y="73"/>
                    <a:pt x="313" y="78"/>
                  </a:cubicBezTo>
                  <a:cubicBezTo>
                    <a:pt x="315" y="83"/>
                    <a:pt x="319" y="91"/>
                    <a:pt x="319" y="91"/>
                  </a:cubicBezTo>
                  <a:cubicBezTo>
                    <a:pt x="332" y="96"/>
                    <a:pt x="332" y="96"/>
                    <a:pt x="332" y="96"/>
                  </a:cubicBezTo>
                  <a:cubicBezTo>
                    <a:pt x="332" y="96"/>
                    <a:pt x="339" y="102"/>
                    <a:pt x="340" y="104"/>
                  </a:cubicBezTo>
                  <a:cubicBezTo>
                    <a:pt x="341" y="105"/>
                    <a:pt x="356" y="110"/>
                    <a:pt x="356" y="110"/>
                  </a:cubicBezTo>
                  <a:cubicBezTo>
                    <a:pt x="366" y="119"/>
                    <a:pt x="366" y="119"/>
                    <a:pt x="366" y="119"/>
                  </a:cubicBezTo>
                  <a:cubicBezTo>
                    <a:pt x="381" y="119"/>
                    <a:pt x="381" y="119"/>
                    <a:pt x="381" y="119"/>
                  </a:cubicBezTo>
                  <a:cubicBezTo>
                    <a:pt x="391" y="121"/>
                    <a:pt x="391" y="121"/>
                    <a:pt x="391" y="121"/>
                  </a:cubicBezTo>
                  <a:cubicBezTo>
                    <a:pt x="396" y="115"/>
                    <a:pt x="396" y="115"/>
                    <a:pt x="396" y="115"/>
                  </a:cubicBezTo>
                  <a:cubicBezTo>
                    <a:pt x="396" y="115"/>
                    <a:pt x="421" y="127"/>
                    <a:pt x="422" y="127"/>
                  </a:cubicBezTo>
                  <a:cubicBezTo>
                    <a:pt x="423" y="127"/>
                    <a:pt x="423" y="130"/>
                    <a:pt x="424" y="133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3" y="134"/>
                    <a:pt x="424" y="134"/>
                    <a:pt x="424" y="134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4" y="136"/>
                    <a:pt x="424" y="136"/>
                    <a:pt x="424" y="136"/>
                  </a:cubicBezTo>
                  <a:cubicBezTo>
                    <a:pt x="424" y="137"/>
                    <a:pt x="424" y="137"/>
                    <a:pt x="424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9"/>
                  </a:cubicBezTo>
                  <a:cubicBezTo>
                    <a:pt x="424" y="139"/>
                    <a:pt x="424" y="139"/>
                    <a:pt x="424" y="139"/>
                  </a:cubicBezTo>
                  <a:cubicBezTo>
                    <a:pt x="424" y="139"/>
                    <a:pt x="424" y="139"/>
                    <a:pt x="424" y="140"/>
                  </a:cubicBezTo>
                  <a:cubicBezTo>
                    <a:pt x="424" y="140"/>
                    <a:pt x="424" y="140"/>
                    <a:pt x="424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6" y="141"/>
                    <a:pt x="426" y="141"/>
                  </a:cubicBezTo>
                  <a:cubicBezTo>
                    <a:pt x="426" y="141"/>
                    <a:pt x="426" y="141"/>
                    <a:pt x="427" y="141"/>
                  </a:cubicBezTo>
                  <a:cubicBezTo>
                    <a:pt x="427" y="141"/>
                    <a:pt x="427" y="141"/>
                    <a:pt x="428" y="141"/>
                  </a:cubicBezTo>
                  <a:cubicBezTo>
                    <a:pt x="428" y="141"/>
                    <a:pt x="428" y="141"/>
                    <a:pt x="428" y="141"/>
                  </a:cubicBezTo>
                  <a:cubicBezTo>
                    <a:pt x="428" y="141"/>
                    <a:pt x="429" y="141"/>
                    <a:pt x="429" y="140"/>
                  </a:cubicBezTo>
                  <a:cubicBezTo>
                    <a:pt x="442" y="143"/>
                    <a:pt x="442" y="143"/>
                    <a:pt x="442" y="143"/>
                  </a:cubicBezTo>
                  <a:cubicBezTo>
                    <a:pt x="445" y="144"/>
                    <a:pt x="445" y="146"/>
                    <a:pt x="448" y="148"/>
                  </a:cubicBezTo>
                  <a:cubicBezTo>
                    <a:pt x="456" y="145"/>
                    <a:pt x="456" y="145"/>
                    <a:pt x="456" y="145"/>
                  </a:cubicBezTo>
                  <a:cubicBezTo>
                    <a:pt x="466" y="152"/>
                    <a:pt x="466" y="152"/>
                    <a:pt x="466" y="152"/>
                  </a:cubicBezTo>
                  <a:cubicBezTo>
                    <a:pt x="475" y="149"/>
                    <a:pt x="475" y="149"/>
                    <a:pt x="475" y="149"/>
                  </a:cubicBezTo>
                  <a:cubicBezTo>
                    <a:pt x="484" y="149"/>
                    <a:pt x="484" y="149"/>
                    <a:pt x="484" y="149"/>
                  </a:cubicBezTo>
                  <a:cubicBezTo>
                    <a:pt x="484" y="147"/>
                    <a:pt x="505" y="149"/>
                    <a:pt x="496" y="159"/>
                  </a:cubicBezTo>
                  <a:close/>
                  <a:moveTo>
                    <a:pt x="506" y="281"/>
                  </a:moveTo>
                  <a:cubicBezTo>
                    <a:pt x="506" y="281"/>
                    <a:pt x="506" y="281"/>
                    <a:pt x="506" y="281"/>
                  </a:cubicBezTo>
                  <a:cubicBezTo>
                    <a:pt x="506" y="287"/>
                    <a:pt x="516" y="285"/>
                    <a:pt x="521" y="289"/>
                  </a:cubicBezTo>
                  <a:cubicBezTo>
                    <a:pt x="523" y="291"/>
                    <a:pt x="521" y="296"/>
                    <a:pt x="524" y="297"/>
                  </a:cubicBezTo>
                  <a:cubicBezTo>
                    <a:pt x="531" y="303"/>
                    <a:pt x="534" y="292"/>
                    <a:pt x="528" y="281"/>
                  </a:cubicBezTo>
                  <a:cubicBezTo>
                    <a:pt x="526" y="279"/>
                    <a:pt x="523" y="279"/>
                    <a:pt x="520" y="279"/>
                  </a:cubicBezTo>
                  <a:cubicBezTo>
                    <a:pt x="515" y="279"/>
                    <a:pt x="505" y="276"/>
                    <a:pt x="506" y="281"/>
                  </a:cubicBezTo>
                  <a:close/>
                  <a:moveTo>
                    <a:pt x="448" y="300"/>
                  </a:moveTo>
                  <a:cubicBezTo>
                    <a:pt x="448" y="300"/>
                    <a:pt x="448" y="300"/>
                    <a:pt x="448" y="300"/>
                  </a:cubicBezTo>
                  <a:cubicBezTo>
                    <a:pt x="452" y="301"/>
                    <a:pt x="456" y="297"/>
                    <a:pt x="460" y="299"/>
                  </a:cubicBezTo>
                  <a:cubicBezTo>
                    <a:pt x="462" y="301"/>
                    <a:pt x="461" y="305"/>
                    <a:pt x="462" y="308"/>
                  </a:cubicBezTo>
                  <a:cubicBezTo>
                    <a:pt x="456" y="314"/>
                    <a:pt x="472" y="313"/>
                    <a:pt x="473" y="313"/>
                  </a:cubicBezTo>
                  <a:cubicBezTo>
                    <a:pt x="473" y="315"/>
                    <a:pt x="475" y="320"/>
                    <a:pt x="478" y="318"/>
                  </a:cubicBezTo>
                  <a:cubicBezTo>
                    <a:pt x="494" y="299"/>
                    <a:pt x="494" y="299"/>
                    <a:pt x="494" y="299"/>
                  </a:cubicBezTo>
                  <a:cubicBezTo>
                    <a:pt x="494" y="297"/>
                    <a:pt x="493" y="295"/>
                    <a:pt x="491" y="295"/>
                  </a:cubicBezTo>
                  <a:cubicBezTo>
                    <a:pt x="487" y="293"/>
                    <a:pt x="482" y="297"/>
                    <a:pt x="479" y="295"/>
                  </a:cubicBezTo>
                  <a:cubicBezTo>
                    <a:pt x="476" y="293"/>
                    <a:pt x="482" y="285"/>
                    <a:pt x="478" y="282"/>
                  </a:cubicBezTo>
                  <a:cubicBezTo>
                    <a:pt x="470" y="276"/>
                    <a:pt x="467" y="283"/>
                    <a:pt x="461" y="288"/>
                  </a:cubicBezTo>
                  <a:cubicBezTo>
                    <a:pt x="457" y="291"/>
                    <a:pt x="451" y="292"/>
                    <a:pt x="447" y="296"/>
                  </a:cubicBezTo>
                  <a:cubicBezTo>
                    <a:pt x="446" y="297"/>
                    <a:pt x="447" y="300"/>
                    <a:pt x="448" y="300"/>
                  </a:cubicBezTo>
                  <a:close/>
                  <a:moveTo>
                    <a:pt x="391" y="329"/>
                  </a:moveTo>
                  <a:cubicBezTo>
                    <a:pt x="391" y="329"/>
                    <a:pt x="391" y="329"/>
                    <a:pt x="391" y="329"/>
                  </a:cubicBezTo>
                  <a:cubicBezTo>
                    <a:pt x="387" y="332"/>
                    <a:pt x="395" y="337"/>
                    <a:pt x="397" y="337"/>
                  </a:cubicBezTo>
                  <a:cubicBezTo>
                    <a:pt x="399" y="337"/>
                    <a:pt x="411" y="329"/>
                    <a:pt x="411" y="326"/>
                  </a:cubicBezTo>
                  <a:cubicBezTo>
                    <a:pt x="410" y="322"/>
                    <a:pt x="405" y="321"/>
                    <a:pt x="402" y="321"/>
                  </a:cubicBezTo>
                  <a:cubicBezTo>
                    <a:pt x="398" y="322"/>
                    <a:pt x="394" y="326"/>
                    <a:pt x="391" y="329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4" name="Freeform 146"/>
            <p:cNvSpPr>
              <a:spLocks noEditPoints="1"/>
            </p:cNvSpPr>
            <p:nvPr/>
          </p:nvSpPr>
          <p:spPr bwMode="auto">
            <a:xfrm>
              <a:off x="9599087" y="2987930"/>
              <a:ext cx="747498" cy="674888"/>
            </a:xfrm>
            <a:custGeom>
              <a:avLst/>
              <a:gdLst>
                <a:gd name="T0" fmla="*/ 263 w 408"/>
                <a:gd name="T1" fmla="*/ 27 h 380"/>
                <a:gd name="T2" fmla="*/ 184 w 408"/>
                <a:gd name="T3" fmla="*/ 62 h 380"/>
                <a:gd name="T4" fmla="*/ 187 w 408"/>
                <a:gd name="T5" fmla="*/ 95 h 380"/>
                <a:gd name="T6" fmla="*/ 179 w 408"/>
                <a:gd name="T7" fmla="*/ 109 h 380"/>
                <a:gd name="T8" fmla="*/ 168 w 408"/>
                <a:gd name="T9" fmla="*/ 118 h 380"/>
                <a:gd name="T10" fmla="*/ 128 w 408"/>
                <a:gd name="T11" fmla="*/ 89 h 380"/>
                <a:gd name="T12" fmla="*/ 141 w 408"/>
                <a:gd name="T13" fmla="*/ 145 h 380"/>
                <a:gd name="T14" fmla="*/ 138 w 408"/>
                <a:gd name="T15" fmla="*/ 166 h 380"/>
                <a:gd name="T16" fmla="*/ 152 w 408"/>
                <a:gd name="T17" fmla="*/ 191 h 380"/>
                <a:gd name="T18" fmla="*/ 154 w 408"/>
                <a:gd name="T19" fmla="*/ 172 h 380"/>
                <a:gd name="T20" fmla="*/ 214 w 408"/>
                <a:gd name="T21" fmla="*/ 210 h 380"/>
                <a:gd name="T22" fmla="*/ 187 w 408"/>
                <a:gd name="T23" fmla="*/ 202 h 380"/>
                <a:gd name="T24" fmla="*/ 199 w 408"/>
                <a:gd name="T25" fmla="*/ 234 h 380"/>
                <a:gd name="T26" fmla="*/ 164 w 408"/>
                <a:gd name="T27" fmla="*/ 233 h 380"/>
                <a:gd name="T28" fmla="*/ 133 w 408"/>
                <a:gd name="T29" fmla="*/ 212 h 380"/>
                <a:gd name="T30" fmla="*/ 67 w 408"/>
                <a:gd name="T31" fmla="*/ 211 h 380"/>
                <a:gd name="T32" fmla="*/ 71 w 408"/>
                <a:gd name="T33" fmla="*/ 194 h 380"/>
                <a:gd name="T34" fmla="*/ 29 w 408"/>
                <a:gd name="T35" fmla="*/ 157 h 380"/>
                <a:gd name="T36" fmla="*/ 89 w 408"/>
                <a:gd name="T37" fmla="*/ 68 h 380"/>
                <a:gd name="T38" fmla="*/ 195 w 408"/>
                <a:gd name="T39" fmla="*/ 33 h 380"/>
                <a:gd name="T40" fmla="*/ 184 w 408"/>
                <a:gd name="T41" fmla="*/ 157 h 380"/>
                <a:gd name="T42" fmla="*/ 353 w 408"/>
                <a:gd name="T43" fmla="*/ 252 h 380"/>
                <a:gd name="T44" fmla="*/ 393 w 408"/>
                <a:gd name="T45" fmla="*/ 297 h 380"/>
                <a:gd name="T46" fmla="*/ 373 w 408"/>
                <a:gd name="T47" fmla="*/ 331 h 380"/>
                <a:gd name="T48" fmla="*/ 370 w 408"/>
                <a:gd name="T49" fmla="*/ 333 h 380"/>
                <a:gd name="T50" fmla="*/ 174 w 408"/>
                <a:gd name="T51" fmla="*/ 162 h 380"/>
                <a:gd name="T52" fmla="*/ 262 w 408"/>
                <a:gd name="T53" fmla="*/ 176 h 380"/>
                <a:gd name="T54" fmla="*/ 205 w 408"/>
                <a:gd name="T55" fmla="*/ 72 h 380"/>
                <a:gd name="T56" fmla="*/ 233 w 408"/>
                <a:gd name="T57" fmla="*/ 105 h 380"/>
                <a:gd name="T58" fmla="*/ 281 w 408"/>
                <a:gd name="T59" fmla="*/ 146 h 380"/>
                <a:gd name="T60" fmla="*/ 277 w 408"/>
                <a:gd name="T61" fmla="*/ 131 h 380"/>
                <a:gd name="T62" fmla="*/ 288 w 408"/>
                <a:gd name="T63" fmla="*/ 180 h 380"/>
                <a:gd name="T64" fmla="*/ 288 w 408"/>
                <a:gd name="T65" fmla="*/ 190 h 380"/>
                <a:gd name="T66" fmla="*/ 315 w 408"/>
                <a:gd name="T67" fmla="*/ 213 h 380"/>
                <a:gd name="T68" fmla="*/ 279 w 408"/>
                <a:gd name="T69" fmla="*/ 292 h 380"/>
                <a:gd name="T70" fmla="*/ 239 w 408"/>
                <a:gd name="T71" fmla="*/ 288 h 380"/>
                <a:gd name="T72" fmla="*/ 255 w 408"/>
                <a:gd name="T73" fmla="*/ 287 h 380"/>
                <a:gd name="T74" fmla="*/ 274 w 408"/>
                <a:gd name="T75" fmla="*/ 259 h 380"/>
                <a:gd name="T76" fmla="*/ 267 w 408"/>
                <a:gd name="T77" fmla="*/ 256 h 380"/>
                <a:gd name="T78" fmla="*/ 244 w 408"/>
                <a:gd name="T79" fmla="*/ 271 h 380"/>
                <a:gd name="T80" fmla="*/ 219 w 408"/>
                <a:gd name="T81" fmla="*/ 239 h 380"/>
                <a:gd name="T82" fmla="*/ 245 w 408"/>
                <a:gd name="T83" fmla="*/ 240 h 380"/>
                <a:gd name="T84" fmla="*/ 270 w 408"/>
                <a:gd name="T85" fmla="*/ 236 h 380"/>
                <a:gd name="T86" fmla="*/ 245 w 408"/>
                <a:gd name="T87" fmla="*/ 222 h 380"/>
                <a:gd name="T88" fmla="*/ 221 w 408"/>
                <a:gd name="T89" fmla="*/ 357 h 380"/>
                <a:gd name="T90" fmla="*/ 282 w 408"/>
                <a:gd name="T91" fmla="*/ 356 h 380"/>
                <a:gd name="T92" fmla="*/ 335 w 408"/>
                <a:gd name="T93" fmla="*/ 353 h 380"/>
                <a:gd name="T94" fmla="*/ 260 w 408"/>
                <a:gd name="T95" fmla="*/ 372 h 380"/>
                <a:gd name="T96" fmla="*/ 172 w 408"/>
                <a:gd name="T97" fmla="*/ 319 h 380"/>
                <a:gd name="T98" fmla="*/ 87 w 408"/>
                <a:gd name="T99" fmla="*/ 238 h 380"/>
                <a:gd name="T100" fmla="*/ 107 w 408"/>
                <a:gd name="T101" fmla="*/ 292 h 380"/>
                <a:gd name="T102" fmla="*/ 138 w 408"/>
                <a:gd name="T103" fmla="*/ 298 h 380"/>
                <a:gd name="T104" fmla="*/ 163 w 408"/>
                <a:gd name="T105" fmla="*/ 298 h 380"/>
                <a:gd name="T106" fmla="*/ 174 w 408"/>
                <a:gd name="T107" fmla="*/ 293 h 380"/>
                <a:gd name="T108" fmla="*/ 169 w 408"/>
                <a:gd name="T109" fmla="*/ 263 h 380"/>
                <a:gd name="T110" fmla="*/ 178 w 408"/>
                <a:gd name="T111" fmla="*/ 247 h 380"/>
                <a:gd name="T112" fmla="*/ 115 w 408"/>
                <a:gd name="T113" fmla="*/ 223 h 380"/>
                <a:gd name="T114" fmla="*/ 66 w 408"/>
                <a:gd name="T115" fmla="*/ 265 h 380"/>
                <a:gd name="T116" fmla="*/ 65 w 408"/>
                <a:gd name="T117" fmla="*/ 242 h 380"/>
                <a:gd name="T118" fmla="*/ 11 w 408"/>
                <a:gd name="T119" fmla="*/ 161 h 380"/>
                <a:gd name="T120" fmla="*/ 11 w 408"/>
                <a:gd name="T121" fmla="*/ 157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8" h="380">
                  <a:moveTo>
                    <a:pt x="222" y="32"/>
                  </a:moveTo>
                  <a:cubicBezTo>
                    <a:pt x="227" y="30"/>
                    <a:pt x="227" y="30"/>
                    <a:pt x="227" y="30"/>
                  </a:cubicBezTo>
                  <a:cubicBezTo>
                    <a:pt x="227" y="30"/>
                    <a:pt x="233" y="28"/>
                    <a:pt x="234" y="28"/>
                  </a:cubicBezTo>
                  <a:cubicBezTo>
                    <a:pt x="235" y="28"/>
                    <a:pt x="240" y="27"/>
                    <a:pt x="241" y="26"/>
                  </a:cubicBezTo>
                  <a:cubicBezTo>
                    <a:pt x="242" y="26"/>
                    <a:pt x="245" y="24"/>
                    <a:pt x="246" y="23"/>
                  </a:cubicBezTo>
                  <a:cubicBezTo>
                    <a:pt x="247" y="23"/>
                    <a:pt x="249" y="23"/>
                    <a:pt x="251" y="21"/>
                  </a:cubicBezTo>
                  <a:cubicBezTo>
                    <a:pt x="252" y="20"/>
                    <a:pt x="253" y="17"/>
                    <a:pt x="253" y="16"/>
                  </a:cubicBezTo>
                  <a:cubicBezTo>
                    <a:pt x="253" y="15"/>
                    <a:pt x="252" y="15"/>
                    <a:pt x="251" y="12"/>
                  </a:cubicBezTo>
                  <a:cubicBezTo>
                    <a:pt x="249" y="9"/>
                    <a:pt x="247" y="7"/>
                    <a:pt x="247" y="6"/>
                  </a:cubicBezTo>
                  <a:cubicBezTo>
                    <a:pt x="246" y="4"/>
                    <a:pt x="246" y="2"/>
                    <a:pt x="247" y="2"/>
                  </a:cubicBezTo>
                  <a:cubicBezTo>
                    <a:pt x="248" y="1"/>
                    <a:pt x="251" y="0"/>
                    <a:pt x="253" y="0"/>
                  </a:cubicBezTo>
                  <a:cubicBezTo>
                    <a:pt x="255" y="1"/>
                    <a:pt x="260" y="2"/>
                    <a:pt x="261" y="2"/>
                  </a:cubicBezTo>
                  <a:cubicBezTo>
                    <a:pt x="262" y="2"/>
                    <a:pt x="267" y="5"/>
                    <a:pt x="267" y="5"/>
                  </a:cubicBezTo>
                  <a:cubicBezTo>
                    <a:pt x="267" y="5"/>
                    <a:pt x="269" y="10"/>
                    <a:pt x="269" y="11"/>
                  </a:cubicBezTo>
                  <a:cubicBezTo>
                    <a:pt x="269" y="12"/>
                    <a:pt x="274" y="18"/>
                    <a:pt x="272" y="18"/>
                  </a:cubicBezTo>
                  <a:cubicBezTo>
                    <a:pt x="271" y="18"/>
                    <a:pt x="267" y="19"/>
                    <a:pt x="267" y="19"/>
                  </a:cubicBezTo>
                  <a:cubicBezTo>
                    <a:pt x="265" y="22"/>
                    <a:pt x="265" y="22"/>
                    <a:pt x="265" y="22"/>
                  </a:cubicBezTo>
                  <a:cubicBezTo>
                    <a:pt x="265" y="22"/>
                    <a:pt x="263" y="26"/>
                    <a:pt x="263" y="27"/>
                  </a:cubicBezTo>
                  <a:cubicBezTo>
                    <a:pt x="263" y="28"/>
                    <a:pt x="262" y="33"/>
                    <a:pt x="262" y="33"/>
                  </a:cubicBezTo>
                  <a:cubicBezTo>
                    <a:pt x="267" y="44"/>
                    <a:pt x="267" y="44"/>
                    <a:pt x="267" y="44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58" y="55"/>
                    <a:pt x="258" y="55"/>
                    <a:pt x="258" y="55"/>
                  </a:cubicBezTo>
                  <a:cubicBezTo>
                    <a:pt x="258" y="55"/>
                    <a:pt x="252" y="55"/>
                    <a:pt x="252" y="54"/>
                  </a:cubicBezTo>
                  <a:cubicBezTo>
                    <a:pt x="252" y="53"/>
                    <a:pt x="248" y="51"/>
                    <a:pt x="248" y="51"/>
                  </a:cubicBezTo>
                  <a:cubicBezTo>
                    <a:pt x="248" y="51"/>
                    <a:pt x="242" y="52"/>
                    <a:pt x="241" y="53"/>
                  </a:cubicBezTo>
                  <a:cubicBezTo>
                    <a:pt x="240" y="53"/>
                    <a:pt x="226" y="54"/>
                    <a:pt x="226" y="54"/>
                  </a:cubicBezTo>
                  <a:cubicBezTo>
                    <a:pt x="226" y="54"/>
                    <a:pt x="223" y="53"/>
                    <a:pt x="222" y="53"/>
                  </a:cubicBezTo>
                  <a:cubicBezTo>
                    <a:pt x="221" y="53"/>
                    <a:pt x="216" y="53"/>
                    <a:pt x="216" y="53"/>
                  </a:cubicBezTo>
                  <a:cubicBezTo>
                    <a:pt x="215" y="49"/>
                    <a:pt x="215" y="49"/>
                    <a:pt x="215" y="49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210" y="54"/>
                    <a:pt x="210" y="54"/>
                    <a:pt x="210" y="54"/>
                  </a:cubicBezTo>
                  <a:cubicBezTo>
                    <a:pt x="205" y="57"/>
                    <a:pt x="205" y="57"/>
                    <a:pt x="205" y="57"/>
                  </a:cubicBezTo>
                  <a:cubicBezTo>
                    <a:pt x="200" y="60"/>
                    <a:pt x="200" y="60"/>
                    <a:pt x="200" y="60"/>
                  </a:cubicBezTo>
                  <a:cubicBezTo>
                    <a:pt x="190" y="60"/>
                    <a:pt x="190" y="60"/>
                    <a:pt x="190" y="60"/>
                  </a:cubicBezTo>
                  <a:cubicBezTo>
                    <a:pt x="184" y="60"/>
                    <a:pt x="184" y="60"/>
                    <a:pt x="184" y="60"/>
                  </a:cubicBezTo>
                  <a:cubicBezTo>
                    <a:pt x="184" y="62"/>
                    <a:pt x="184" y="62"/>
                    <a:pt x="184" y="62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77" y="71"/>
                    <a:pt x="177" y="71"/>
                    <a:pt x="177" y="71"/>
                  </a:cubicBezTo>
                  <a:cubicBezTo>
                    <a:pt x="177" y="71"/>
                    <a:pt x="171" y="73"/>
                    <a:pt x="170" y="74"/>
                  </a:cubicBezTo>
                  <a:cubicBezTo>
                    <a:pt x="170" y="74"/>
                    <a:pt x="166" y="73"/>
                    <a:pt x="166" y="73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0" y="79"/>
                    <a:pt x="160" y="79"/>
                    <a:pt x="160" y="79"/>
                  </a:cubicBezTo>
                  <a:cubicBezTo>
                    <a:pt x="162" y="81"/>
                    <a:pt x="162" y="81"/>
                    <a:pt x="162" y="81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66" y="83"/>
                    <a:pt x="169" y="84"/>
                    <a:pt x="169" y="85"/>
                  </a:cubicBezTo>
                  <a:cubicBezTo>
                    <a:pt x="169" y="85"/>
                    <a:pt x="168" y="87"/>
                    <a:pt x="168" y="87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8" y="92"/>
                    <a:pt x="171" y="93"/>
                    <a:pt x="172" y="93"/>
                  </a:cubicBezTo>
                  <a:cubicBezTo>
                    <a:pt x="172" y="93"/>
                    <a:pt x="175" y="91"/>
                    <a:pt x="175" y="91"/>
                  </a:cubicBezTo>
                  <a:cubicBezTo>
                    <a:pt x="175" y="90"/>
                    <a:pt x="176" y="89"/>
                    <a:pt x="176" y="89"/>
                  </a:cubicBezTo>
                  <a:cubicBezTo>
                    <a:pt x="178" y="91"/>
                    <a:pt x="178" y="91"/>
                    <a:pt x="178" y="91"/>
                  </a:cubicBezTo>
                  <a:cubicBezTo>
                    <a:pt x="178" y="91"/>
                    <a:pt x="179" y="93"/>
                    <a:pt x="180" y="93"/>
                  </a:cubicBezTo>
                  <a:cubicBezTo>
                    <a:pt x="180" y="93"/>
                    <a:pt x="183" y="93"/>
                    <a:pt x="183" y="93"/>
                  </a:cubicBezTo>
                  <a:cubicBezTo>
                    <a:pt x="187" y="95"/>
                    <a:pt x="187" y="95"/>
                    <a:pt x="187" y="95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99"/>
                    <a:pt x="196" y="101"/>
                    <a:pt x="195" y="102"/>
                  </a:cubicBezTo>
                  <a:cubicBezTo>
                    <a:pt x="193" y="103"/>
                    <a:pt x="191" y="104"/>
                    <a:pt x="190" y="104"/>
                  </a:cubicBezTo>
                  <a:cubicBezTo>
                    <a:pt x="190" y="104"/>
                    <a:pt x="188" y="103"/>
                    <a:pt x="188" y="102"/>
                  </a:cubicBezTo>
                  <a:cubicBezTo>
                    <a:pt x="188" y="100"/>
                    <a:pt x="187" y="99"/>
                    <a:pt x="186" y="99"/>
                  </a:cubicBezTo>
                  <a:cubicBezTo>
                    <a:pt x="185" y="99"/>
                    <a:pt x="183" y="97"/>
                    <a:pt x="183" y="97"/>
                  </a:cubicBezTo>
                  <a:cubicBezTo>
                    <a:pt x="182" y="97"/>
                    <a:pt x="180" y="97"/>
                    <a:pt x="179" y="98"/>
                  </a:cubicBezTo>
                  <a:cubicBezTo>
                    <a:pt x="178" y="98"/>
                    <a:pt x="176" y="98"/>
                    <a:pt x="176" y="97"/>
                  </a:cubicBezTo>
                  <a:cubicBezTo>
                    <a:pt x="175" y="97"/>
                    <a:pt x="174" y="94"/>
                    <a:pt x="174" y="94"/>
                  </a:cubicBezTo>
                  <a:cubicBezTo>
                    <a:pt x="169" y="93"/>
                    <a:pt x="169" y="93"/>
                    <a:pt x="169" y="93"/>
                  </a:cubicBezTo>
                  <a:cubicBezTo>
                    <a:pt x="169" y="93"/>
                    <a:pt x="168" y="94"/>
                    <a:pt x="168" y="95"/>
                  </a:cubicBezTo>
                  <a:cubicBezTo>
                    <a:pt x="168" y="95"/>
                    <a:pt x="166" y="97"/>
                    <a:pt x="166" y="97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5"/>
                    <a:pt x="176" y="106"/>
                    <a:pt x="176" y="106"/>
                  </a:cubicBezTo>
                  <a:cubicBezTo>
                    <a:pt x="177" y="106"/>
                    <a:pt x="179" y="109"/>
                    <a:pt x="179" y="109"/>
                  </a:cubicBezTo>
                  <a:cubicBezTo>
                    <a:pt x="179" y="112"/>
                    <a:pt x="179" y="112"/>
                    <a:pt x="179" y="112"/>
                  </a:cubicBezTo>
                  <a:cubicBezTo>
                    <a:pt x="178" y="115"/>
                    <a:pt x="178" y="115"/>
                    <a:pt x="178" y="115"/>
                  </a:cubicBezTo>
                  <a:cubicBezTo>
                    <a:pt x="178" y="115"/>
                    <a:pt x="178" y="117"/>
                    <a:pt x="176" y="116"/>
                  </a:cubicBezTo>
                  <a:cubicBezTo>
                    <a:pt x="174" y="115"/>
                    <a:pt x="173" y="114"/>
                    <a:pt x="173" y="114"/>
                  </a:cubicBezTo>
                  <a:cubicBezTo>
                    <a:pt x="170" y="113"/>
                    <a:pt x="170" y="113"/>
                    <a:pt x="170" y="113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69" y="109"/>
                    <a:pt x="167" y="107"/>
                    <a:pt x="167" y="107"/>
                  </a:cubicBezTo>
                  <a:cubicBezTo>
                    <a:pt x="166" y="107"/>
                    <a:pt x="161" y="104"/>
                    <a:pt x="161" y="104"/>
                  </a:cubicBezTo>
                  <a:cubicBezTo>
                    <a:pt x="155" y="104"/>
                    <a:pt x="155" y="104"/>
                    <a:pt x="155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0" y="107"/>
                    <a:pt x="150" y="109"/>
                    <a:pt x="151" y="109"/>
                  </a:cubicBezTo>
                  <a:cubicBezTo>
                    <a:pt x="151" y="110"/>
                    <a:pt x="154" y="112"/>
                    <a:pt x="154" y="112"/>
                  </a:cubicBezTo>
                  <a:cubicBezTo>
                    <a:pt x="154" y="112"/>
                    <a:pt x="156" y="112"/>
                    <a:pt x="156" y="113"/>
                  </a:cubicBezTo>
                  <a:cubicBezTo>
                    <a:pt x="157" y="114"/>
                    <a:pt x="159" y="116"/>
                    <a:pt x="159" y="116"/>
                  </a:cubicBezTo>
                  <a:cubicBezTo>
                    <a:pt x="159" y="116"/>
                    <a:pt x="160" y="116"/>
                    <a:pt x="161" y="116"/>
                  </a:cubicBezTo>
                  <a:cubicBezTo>
                    <a:pt x="163" y="116"/>
                    <a:pt x="165" y="117"/>
                    <a:pt x="165" y="117"/>
                  </a:cubicBezTo>
                  <a:cubicBezTo>
                    <a:pt x="168" y="118"/>
                    <a:pt x="168" y="118"/>
                    <a:pt x="168" y="118"/>
                  </a:cubicBezTo>
                  <a:cubicBezTo>
                    <a:pt x="169" y="119"/>
                    <a:pt x="169" y="119"/>
                    <a:pt x="169" y="119"/>
                  </a:cubicBezTo>
                  <a:cubicBezTo>
                    <a:pt x="169" y="119"/>
                    <a:pt x="166" y="120"/>
                    <a:pt x="165" y="120"/>
                  </a:cubicBezTo>
                  <a:cubicBezTo>
                    <a:pt x="164" y="121"/>
                    <a:pt x="161" y="121"/>
                    <a:pt x="161" y="121"/>
                  </a:cubicBezTo>
                  <a:cubicBezTo>
                    <a:pt x="161" y="121"/>
                    <a:pt x="159" y="119"/>
                    <a:pt x="158" y="119"/>
                  </a:cubicBezTo>
                  <a:cubicBezTo>
                    <a:pt x="158" y="119"/>
                    <a:pt x="155" y="120"/>
                    <a:pt x="155" y="120"/>
                  </a:cubicBezTo>
                  <a:cubicBezTo>
                    <a:pt x="155" y="120"/>
                    <a:pt x="153" y="122"/>
                    <a:pt x="152" y="120"/>
                  </a:cubicBezTo>
                  <a:cubicBezTo>
                    <a:pt x="151" y="118"/>
                    <a:pt x="150" y="116"/>
                    <a:pt x="150" y="116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5" y="106"/>
                    <a:pt x="145" y="106"/>
                    <a:pt x="145" y="106"/>
                  </a:cubicBezTo>
                  <a:cubicBezTo>
                    <a:pt x="140" y="106"/>
                    <a:pt x="140" y="106"/>
                    <a:pt x="140" y="106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29" y="101"/>
                    <a:pt x="129" y="101"/>
                    <a:pt x="129" y="101"/>
                  </a:cubicBezTo>
                  <a:cubicBezTo>
                    <a:pt x="127" y="97"/>
                    <a:pt x="127" y="97"/>
                    <a:pt x="127" y="97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3" y="95"/>
                    <a:pt x="123" y="95"/>
                    <a:pt x="123" y="95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19" y="104"/>
                    <a:pt x="119" y="104"/>
                    <a:pt x="119" y="104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19" y="109"/>
                    <a:pt x="118" y="114"/>
                    <a:pt x="119" y="115"/>
                  </a:cubicBezTo>
                  <a:cubicBezTo>
                    <a:pt x="119" y="115"/>
                    <a:pt x="118" y="118"/>
                    <a:pt x="118" y="120"/>
                  </a:cubicBezTo>
                  <a:cubicBezTo>
                    <a:pt x="119" y="121"/>
                    <a:pt x="119" y="122"/>
                    <a:pt x="121" y="123"/>
                  </a:cubicBezTo>
                  <a:cubicBezTo>
                    <a:pt x="122" y="124"/>
                    <a:pt x="122" y="124"/>
                    <a:pt x="124" y="125"/>
                  </a:cubicBezTo>
                  <a:cubicBezTo>
                    <a:pt x="126" y="126"/>
                    <a:pt x="127" y="127"/>
                    <a:pt x="127" y="127"/>
                  </a:cubicBezTo>
                  <a:cubicBezTo>
                    <a:pt x="129" y="131"/>
                    <a:pt x="129" y="131"/>
                    <a:pt x="129" y="131"/>
                  </a:cubicBezTo>
                  <a:cubicBezTo>
                    <a:pt x="129" y="131"/>
                    <a:pt x="130" y="132"/>
                    <a:pt x="131" y="132"/>
                  </a:cubicBezTo>
                  <a:cubicBezTo>
                    <a:pt x="132" y="133"/>
                    <a:pt x="135" y="134"/>
                    <a:pt x="135" y="135"/>
                  </a:cubicBezTo>
                  <a:cubicBezTo>
                    <a:pt x="135" y="137"/>
                    <a:pt x="136" y="139"/>
                    <a:pt x="136" y="139"/>
                  </a:cubicBezTo>
                  <a:cubicBezTo>
                    <a:pt x="136" y="139"/>
                    <a:pt x="137" y="141"/>
                    <a:pt x="137" y="141"/>
                  </a:cubicBezTo>
                  <a:cubicBezTo>
                    <a:pt x="138" y="142"/>
                    <a:pt x="139" y="141"/>
                    <a:pt x="139" y="142"/>
                  </a:cubicBezTo>
                  <a:cubicBezTo>
                    <a:pt x="140" y="143"/>
                    <a:pt x="139" y="144"/>
                    <a:pt x="141" y="145"/>
                  </a:cubicBezTo>
                  <a:cubicBezTo>
                    <a:pt x="142" y="147"/>
                    <a:pt x="144" y="148"/>
                    <a:pt x="144" y="148"/>
                  </a:cubicBezTo>
                  <a:cubicBezTo>
                    <a:pt x="145" y="148"/>
                    <a:pt x="147" y="149"/>
                    <a:pt x="147" y="149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7" y="158"/>
                    <a:pt x="157" y="158"/>
                    <a:pt x="157" y="158"/>
                  </a:cubicBezTo>
                  <a:cubicBezTo>
                    <a:pt x="160" y="161"/>
                    <a:pt x="160" y="161"/>
                    <a:pt x="160" y="161"/>
                  </a:cubicBezTo>
                  <a:cubicBezTo>
                    <a:pt x="159" y="165"/>
                    <a:pt x="159" y="165"/>
                    <a:pt x="159" y="165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8" y="167"/>
                    <a:pt x="156" y="168"/>
                    <a:pt x="155" y="168"/>
                  </a:cubicBezTo>
                  <a:cubicBezTo>
                    <a:pt x="155" y="168"/>
                    <a:pt x="153" y="169"/>
                    <a:pt x="153" y="169"/>
                  </a:cubicBezTo>
                  <a:cubicBezTo>
                    <a:pt x="153" y="169"/>
                    <a:pt x="152" y="168"/>
                    <a:pt x="152" y="168"/>
                  </a:cubicBezTo>
                  <a:cubicBezTo>
                    <a:pt x="153" y="167"/>
                    <a:pt x="156" y="166"/>
                    <a:pt x="156" y="166"/>
                  </a:cubicBezTo>
                  <a:cubicBezTo>
                    <a:pt x="156" y="166"/>
                    <a:pt x="156" y="163"/>
                    <a:pt x="155" y="163"/>
                  </a:cubicBezTo>
                  <a:cubicBezTo>
                    <a:pt x="154" y="162"/>
                    <a:pt x="151" y="160"/>
                    <a:pt x="151" y="160"/>
                  </a:cubicBezTo>
                  <a:cubicBezTo>
                    <a:pt x="149" y="158"/>
                    <a:pt x="149" y="158"/>
                    <a:pt x="149" y="158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58"/>
                    <a:pt x="144" y="158"/>
                    <a:pt x="144" y="159"/>
                  </a:cubicBezTo>
                  <a:cubicBezTo>
                    <a:pt x="143" y="160"/>
                    <a:pt x="140" y="162"/>
                    <a:pt x="140" y="162"/>
                  </a:cubicBezTo>
                  <a:cubicBezTo>
                    <a:pt x="138" y="166"/>
                    <a:pt x="138" y="166"/>
                    <a:pt x="138" y="166"/>
                  </a:cubicBezTo>
                  <a:cubicBezTo>
                    <a:pt x="143" y="167"/>
                    <a:pt x="143" y="167"/>
                    <a:pt x="143" y="167"/>
                  </a:cubicBezTo>
                  <a:cubicBezTo>
                    <a:pt x="143" y="167"/>
                    <a:pt x="145" y="169"/>
                    <a:pt x="145" y="169"/>
                  </a:cubicBezTo>
                  <a:cubicBezTo>
                    <a:pt x="145" y="170"/>
                    <a:pt x="147" y="172"/>
                    <a:pt x="147" y="172"/>
                  </a:cubicBezTo>
                  <a:cubicBezTo>
                    <a:pt x="149" y="173"/>
                    <a:pt x="149" y="173"/>
                    <a:pt x="149" y="173"/>
                  </a:cubicBezTo>
                  <a:cubicBezTo>
                    <a:pt x="149" y="175"/>
                    <a:pt x="149" y="175"/>
                    <a:pt x="149" y="175"/>
                  </a:cubicBezTo>
                  <a:cubicBezTo>
                    <a:pt x="148" y="178"/>
                    <a:pt x="148" y="178"/>
                    <a:pt x="148" y="178"/>
                  </a:cubicBezTo>
                  <a:cubicBezTo>
                    <a:pt x="145" y="182"/>
                    <a:pt x="145" y="182"/>
                    <a:pt x="145" y="182"/>
                  </a:cubicBezTo>
                  <a:cubicBezTo>
                    <a:pt x="145" y="182"/>
                    <a:pt x="143" y="183"/>
                    <a:pt x="143" y="183"/>
                  </a:cubicBezTo>
                  <a:cubicBezTo>
                    <a:pt x="142" y="183"/>
                    <a:pt x="140" y="185"/>
                    <a:pt x="140" y="185"/>
                  </a:cubicBezTo>
                  <a:cubicBezTo>
                    <a:pt x="140" y="185"/>
                    <a:pt x="139" y="185"/>
                    <a:pt x="139" y="185"/>
                  </a:cubicBezTo>
                  <a:cubicBezTo>
                    <a:pt x="138" y="185"/>
                    <a:pt x="136" y="184"/>
                    <a:pt x="135" y="184"/>
                  </a:cubicBezTo>
                  <a:cubicBezTo>
                    <a:pt x="135" y="184"/>
                    <a:pt x="133" y="185"/>
                    <a:pt x="133" y="185"/>
                  </a:cubicBezTo>
                  <a:cubicBezTo>
                    <a:pt x="133" y="185"/>
                    <a:pt x="130" y="187"/>
                    <a:pt x="134" y="188"/>
                  </a:cubicBezTo>
                  <a:cubicBezTo>
                    <a:pt x="138" y="188"/>
                    <a:pt x="139" y="188"/>
                    <a:pt x="140" y="188"/>
                  </a:cubicBezTo>
                  <a:cubicBezTo>
                    <a:pt x="140" y="188"/>
                    <a:pt x="144" y="188"/>
                    <a:pt x="144" y="188"/>
                  </a:cubicBezTo>
                  <a:cubicBezTo>
                    <a:pt x="144" y="188"/>
                    <a:pt x="145" y="188"/>
                    <a:pt x="146" y="189"/>
                  </a:cubicBezTo>
                  <a:cubicBezTo>
                    <a:pt x="148" y="189"/>
                    <a:pt x="149" y="189"/>
                    <a:pt x="150" y="190"/>
                  </a:cubicBezTo>
                  <a:cubicBezTo>
                    <a:pt x="151" y="190"/>
                    <a:pt x="152" y="191"/>
                    <a:pt x="152" y="191"/>
                  </a:cubicBezTo>
                  <a:cubicBezTo>
                    <a:pt x="152" y="192"/>
                    <a:pt x="152" y="192"/>
                    <a:pt x="153" y="192"/>
                  </a:cubicBezTo>
                  <a:cubicBezTo>
                    <a:pt x="154" y="192"/>
                    <a:pt x="155" y="193"/>
                    <a:pt x="155" y="193"/>
                  </a:cubicBezTo>
                  <a:cubicBezTo>
                    <a:pt x="156" y="193"/>
                    <a:pt x="156" y="193"/>
                    <a:pt x="156" y="193"/>
                  </a:cubicBezTo>
                  <a:cubicBezTo>
                    <a:pt x="156" y="193"/>
                    <a:pt x="157" y="193"/>
                    <a:pt x="158" y="193"/>
                  </a:cubicBezTo>
                  <a:cubicBezTo>
                    <a:pt x="159" y="193"/>
                    <a:pt x="159" y="192"/>
                    <a:pt x="160" y="192"/>
                  </a:cubicBezTo>
                  <a:cubicBezTo>
                    <a:pt x="161" y="192"/>
                    <a:pt x="164" y="192"/>
                    <a:pt x="164" y="192"/>
                  </a:cubicBezTo>
                  <a:cubicBezTo>
                    <a:pt x="166" y="196"/>
                    <a:pt x="166" y="196"/>
                    <a:pt x="166" y="196"/>
                  </a:cubicBezTo>
                  <a:cubicBezTo>
                    <a:pt x="166" y="196"/>
                    <a:pt x="166" y="197"/>
                    <a:pt x="167" y="197"/>
                  </a:cubicBezTo>
                  <a:cubicBezTo>
                    <a:pt x="167" y="198"/>
                    <a:pt x="169" y="199"/>
                    <a:pt x="170" y="199"/>
                  </a:cubicBezTo>
                  <a:cubicBezTo>
                    <a:pt x="171" y="199"/>
                    <a:pt x="179" y="197"/>
                    <a:pt x="179" y="197"/>
                  </a:cubicBezTo>
                  <a:cubicBezTo>
                    <a:pt x="175" y="194"/>
                    <a:pt x="175" y="194"/>
                    <a:pt x="175" y="194"/>
                  </a:cubicBezTo>
                  <a:cubicBezTo>
                    <a:pt x="175" y="194"/>
                    <a:pt x="173" y="192"/>
                    <a:pt x="172" y="191"/>
                  </a:cubicBezTo>
                  <a:cubicBezTo>
                    <a:pt x="172" y="190"/>
                    <a:pt x="167" y="187"/>
                    <a:pt x="167" y="187"/>
                  </a:cubicBezTo>
                  <a:cubicBezTo>
                    <a:pt x="162" y="186"/>
                    <a:pt x="162" y="186"/>
                    <a:pt x="162" y="186"/>
                  </a:cubicBezTo>
                  <a:cubicBezTo>
                    <a:pt x="156" y="183"/>
                    <a:pt x="156" y="183"/>
                    <a:pt x="156" y="183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150" y="181"/>
                    <a:pt x="152" y="177"/>
                    <a:pt x="153" y="176"/>
                  </a:cubicBezTo>
                  <a:cubicBezTo>
                    <a:pt x="153" y="175"/>
                    <a:pt x="153" y="172"/>
                    <a:pt x="154" y="172"/>
                  </a:cubicBezTo>
                  <a:cubicBezTo>
                    <a:pt x="155" y="173"/>
                    <a:pt x="157" y="173"/>
                    <a:pt x="158" y="173"/>
                  </a:cubicBezTo>
                  <a:cubicBezTo>
                    <a:pt x="159" y="173"/>
                    <a:pt x="161" y="172"/>
                    <a:pt x="162" y="172"/>
                  </a:cubicBezTo>
                  <a:cubicBezTo>
                    <a:pt x="163" y="172"/>
                    <a:pt x="165" y="173"/>
                    <a:pt x="165" y="173"/>
                  </a:cubicBezTo>
                  <a:cubicBezTo>
                    <a:pt x="165" y="173"/>
                    <a:pt x="166" y="175"/>
                    <a:pt x="166" y="176"/>
                  </a:cubicBezTo>
                  <a:cubicBezTo>
                    <a:pt x="167" y="176"/>
                    <a:pt x="167" y="178"/>
                    <a:pt x="168" y="179"/>
                  </a:cubicBezTo>
                  <a:cubicBezTo>
                    <a:pt x="169" y="179"/>
                    <a:pt x="174" y="181"/>
                    <a:pt x="174" y="181"/>
                  </a:cubicBezTo>
                  <a:cubicBezTo>
                    <a:pt x="174" y="181"/>
                    <a:pt x="180" y="183"/>
                    <a:pt x="180" y="183"/>
                  </a:cubicBezTo>
                  <a:cubicBezTo>
                    <a:pt x="181" y="183"/>
                    <a:pt x="183" y="183"/>
                    <a:pt x="183" y="183"/>
                  </a:cubicBezTo>
                  <a:cubicBezTo>
                    <a:pt x="186" y="186"/>
                    <a:pt x="186" y="186"/>
                    <a:pt x="186" y="186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8" y="184"/>
                    <a:pt x="198" y="184"/>
                    <a:pt x="198" y="184"/>
                  </a:cubicBezTo>
                  <a:cubicBezTo>
                    <a:pt x="199" y="186"/>
                    <a:pt x="199" y="186"/>
                    <a:pt x="199" y="186"/>
                  </a:cubicBezTo>
                  <a:cubicBezTo>
                    <a:pt x="199" y="186"/>
                    <a:pt x="202" y="188"/>
                    <a:pt x="202" y="188"/>
                  </a:cubicBezTo>
                  <a:cubicBezTo>
                    <a:pt x="202" y="189"/>
                    <a:pt x="204" y="193"/>
                    <a:pt x="204" y="193"/>
                  </a:cubicBezTo>
                  <a:cubicBezTo>
                    <a:pt x="204" y="193"/>
                    <a:pt x="204" y="196"/>
                    <a:pt x="204" y="196"/>
                  </a:cubicBezTo>
                  <a:cubicBezTo>
                    <a:pt x="204" y="197"/>
                    <a:pt x="206" y="201"/>
                    <a:pt x="206" y="201"/>
                  </a:cubicBezTo>
                  <a:cubicBezTo>
                    <a:pt x="207" y="202"/>
                    <a:pt x="211" y="206"/>
                    <a:pt x="211" y="207"/>
                  </a:cubicBezTo>
                  <a:cubicBezTo>
                    <a:pt x="211" y="207"/>
                    <a:pt x="213" y="210"/>
                    <a:pt x="214" y="210"/>
                  </a:cubicBezTo>
                  <a:cubicBezTo>
                    <a:pt x="214" y="210"/>
                    <a:pt x="215" y="209"/>
                    <a:pt x="215" y="209"/>
                  </a:cubicBezTo>
                  <a:cubicBezTo>
                    <a:pt x="216" y="209"/>
                    <a:pt x="219" y="207"/>
                    <a:pt x="219" y="207"/>
                  </a:cubicBezTo>
                  <a:cubicBezTo>
                    <a:pt x="219" y="207"/>
                    <a:pt x="222" y="207"/>
                    <a:pt x="222" y="208"/>
                  </a:cubicBezTo>
                  <a:cubicBezTo>
                    <a:pt x="222" y="209"/>
                    <a:pt x="226" y="212"/>
                    <a:pt x="226" y="212"/>
                  </a:cubicBezTo>
                  <a:cubicBezTo>
                    <a:pt x="226" y="212"/>
                    <a:pt x="227" y="216"/>
                    <a:pt x="227" y="216"/>
                  </a:cubicBezTo>
                  <a:cubicBezTo>
                    <a:pt x="226" y="217"/>
                    <a:pt x="223" y="218"/>
                    <a:pt x="223" y="219"/>
                  </a:cubicBezTo>
                  <a:cubicBezTo>
                    <a:pt x="222" y="219"/>
                    <a:pt x="219" y="219"/>
                    <a:pt x="219" y="219"/>
                  </a:cubicBezTo>
                  <a:cubicBezTo>
                    <a:pt x="218" y="220"/>
                    <a:pt x="214" y="221"/>
                    <a:pt x="214" y="221"/>
                  </a:cubicBezTo>
                  <a:cubicBezTo>
                    <a:pt x="214" y="217"/>
                    <a:pt x="214" y="217"/>
                    <a:pt x="214" y="217"/>
                  </a:cubicBezTo>
                  <a:cubicBezTo>
                    <a:pt x="214" y="217"/>
                    <a:pt x="214" y="216"/>
                    <a:pt x="213" y="216"/>
                  </a:cubicBezTo>
                  <a:cubicBezTo>
                    <a:pt x="213" y="216"/>
                    <a:pt x="207" y="214"/>
                    <a:pt x="207" y="214"/>
                  </a:cubicBezTo>
                  <a:cubicBezTo>
                    <a:pt x="206" y="209"/>
                    <a:pt x="206" y="209"/>
                    <a:pt x="206" y="209"/>
                  </a:cubicBezTo>
                  <a:cubicBezTo>
                    <a:pt x="203" y="206"/>
                    <a:pt x="203" y="206"/>
                    <a:pt x="203" y="206"/>
                  </a:cubicBezTo>
                  <a:cubicBezTo>
                    <a:pt x="200" y="204"/>
                    <a:pt x="200" y="204"/>
                    <a:pt x="200" y="204"/>
                  </a:cubicBezTo>
                  <a:cubicBezTo>
                    <a:pt x="198" y="201"/>
                    <a:pt x="198" y="201"/>
                    <a:pt x="198" y="201"/>
                  </a:cubicBezTo>
                  <a:cubicBezTo>
                    <a:pt x="194" y="201"/>
                    <a:pt x="194" y="201"/>
                    <a:pt x="194" y="201"/>
                  </a:cubicBezTo>
                  <a:cubicBezTo>
                    <a:pt x="194" y="201"/>
                    <a:pt x="192" y="202"/>
                    <a:pt x="192" y="202"/>
                  </a:cubicBezTo>
                  <a:cubicBezTo>
                    <a:pt x="191" y="203"/>
                    <a:pt x="187" y="202"/>
                    <a:pt x="187" y="202"/>
                  </a:cubicBezTo>
                  <a:cubicBezTo>
                    <a:pt x="184" y="203"/>
                    <a:pt x="184" y="203"/>
                    <a:pt x="184" y="203"/>
                  </a:cubicBezTo>
                  <a:cubicBezTo>
                    <a:pt x="184" y="205"/>
                    <a:pt x="184" y="205"/>
                    <a:pt x="184" y="205"/>
                  </a:cubicBezTo>
                  <a:cubicBezTo>
                    <a:pt x="189" y="205"/>
                    <a:pt x="189" y="205"/>
                    <a:pt x="189" y="205"/>
                  </a:cubicBezTo>
                  <a:cubicBezTo>
                    <a:pt x="193" y="206"/>
                    <a:pt x="193" y="206"/>
                    <a:pt x="193" y="206"/>
                  </a:cubicBezTo>
                  <a:cubicBezTo>
                    <a:pt x="199" y="207"/>
                    <a:pt x="199" y="207"/>
                    <a:pt x="199" y="207"/>
                  </a:cubicBezTo>
                  <a:cubicBezTo>
                    <a:pt x="199" y="211"/>
                    <a:pt x="199" y="211"/>
                    <a:pt x="199" y="211"/>
                  </a:cubicBezTo>
                  <a:cubicBezTo>
                    <a:pt x="199" y="211"/>
                    <a:pt x="200" y="213"/>
                    <a:pt x="200" y="214"/>
                  </a:cubicBezTo>
                  <a:cubicBezTo>
                    <a:pt x="200" y="215"/>
                    <a:pt x="202" y="219"/>
                    <a:pt x="202" y="219"/>
                  </a:cubicBezTo>
                  <a:cubicBezTo>
                    <a:pt x="204" y="225"/>
                    <a:pt x="204" y="225"/>
                    <a:pt x="204" y="225"/>
                  </a:cubicBezTo>
                  <a:cubicBezTo>
                    <a:pt x="206" y="229"/>
                    <a:pt x="206" y="229"/>
                    <a:pt x="206" y="229"/>
                  </a:cubicBezTo>
                  <a:cubicBezTo>
                    <a:pt x="208" y="230"/>
                    <a:pt x="208" y="230"/>
                    <a:pt x="208" y="230"/>
                  </a:cubicBezTo>
                  <a:cubicBezTo>
                    <a:pt x="208" y="234"/>
                    <a:pt x="208" y="234"/>
                    <a:pt x="208" y="234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10" y="235"/>
                    <a:pt x="209" y="236"/>
                    <a:pt x="209" y="237"/>
                  </a:cubicBezTo>
                  <a:cubicBezTo>
                    <a:pt x="209" y="237"/>
                    <a:pt x="207" y="240"/>
                    <a:pt x="207" y="240"/>
                  </a:cubicBezTo>
                  <a:cubicBezTo>
                    <a:pt x="207" y="240"/>
                    <a:pt x="205" y="240"/>
                    <a:pt x="204" y="240"/>
                  </a:cubicBezTo>
                  <a:cubicBezTo>
                    <a:pt x="204" y="239"/>
                    <a:pt x="203" y="237"/>
                    <a:pt x="202" y="237"/>
                  </a:cubicBezTo>
                  <a:cubicBezTo>
                    <a:pt x="200" y="236"/>
                    <a:pt x="200" y="234"/>
                    <a:pt x="199" y="234"/>
                  </a:cubicBezTo>
                  <a:cubicBezTo>
                    <a:pt x="198" y="234"/>
                    <a:pt x="195" y="234"/>
                    <a:pt x="195" y="234"/>
                  </a:cubicBezTo>
                  <a:cubicBezTo>
                    <a:pt x="195" y="234"/>
                    <a:pt x="193" y="231"/>
                    <a:pt x="192" y="230"/>
                  </a:cubicBezTo>
                  <a:cubicBezTo>
                    <a:pt x="192" y="230"/>
                    <a:pt x="191" y="229"/>
                    <a:pt x="190" y="228"/>
                  </a:cubicBezTo>
                  <a:cubicBezTo>
                    <a:pt x="189" y="227"/>
                    <a:pt x="187" y="224"/>
                    <a:pt x="187" y="225"/>
                  </a:cubicBezTo>
                  <a:cubicBezTo>
                    <a:pt x="187" y="227"/>
                    <a:pt x="188" y="229"/>
                    <a:pt x="187" y="229"/>
                  </a:cubicBezTo>
                  <a:cubicBezTo>
                    <a:pt x="185" y="229"/>
                    <a:pt x="184" y="229"/>
                    <a:pt x="184" y="229"/>
                  </a:cubicBezTo>
                  <a:cubicBezTo>
                    <a:pt x="184" y="229"/>
                    <a:pt x="182" y="231"/>
                    <a:pt x="181" y="232"/>
                  </a:cubicBezTo>
                  <a:cubicBezTo>
                    <a:pt x="181" y="232"/>
                    <a:pt x="182" y="232"/>
                    <a:pt x="180" y="233"/>
                  </a:cubicBezTo>
                  <a:cubicBezTo>
                    <a:pt x="179" y="233"/>
                    <a:pt x="177" y="233"/>
                    <a:pt x="177" y="233"/>
                  </a:cubicBezTo>
                  <a:cubicBezTo>
                    <a:pt x="177" y="232"/>
                    <a:pt x="177" y="232"/>
                    <a:pt x="177" y="231"/>
                  </a:cubicBezTo>
                  <a:cubicBezTo>
                    <a:pt x="178" y="230"/>
                    <a:pt x="184" y="227"/>
                    <a:pt x="184" y="227"/>
                  </a:cubicBezTo>
                  <a:cubicBezTo>
                    <a:pt x="184" y="226"/>
                    <a:pt x="182" y="223"/>
                    <a:pt x="182" y="223"/>
                  </a:cubicBezTo>
                  <a:cubicBezTo>
                    <a:pt x="181" y="224"/>
                    <a:pt x="181" y="224"/>
                    <a:pt x="181" y="224"/>
                  </a:cubicBezTo>
                  <a:cubicBezTo>
                    <a:pt x="178" y="226"/>
                    <a:pt x="178" y="226"/>
                    <a:pt x="178" y="226"/>
                  </a:cubicBezTo>
                  <a:cubicBezTo>
                    <a:pt x="174" y="229"/>
                    <a:pt x="174" y="229"/>
                    <a:pt x="174" y="229"/>
                  </a:cubicBezTo>
                  <a:cubicBezTo>
                    <a:pt x="171" y="230"/>
                    <a:pt x="171" y="230"/>
                    <a:pt x="171" y="230"/>
                  </a:cubicBezTo>
                  <a:cubicBezTo>
                    <a:pt x="168" y="232"/>
                    <a:pt x="168" y="232"/>
                    <a:pt x="168" y="232"/>
                  </a:cubicBezTo>
                  <a:cubicBezTo>
                    <a:pt x="164" y="233"/>
                    <a:pt x="164" y="233"/>
                    <a:pt x="164" y="233"/>
                  </a:cubicBezTo>
                  <a:cubicBezTo>
                    <a:pt x="160" y="233"/>
                    <a:pt x="160" y="233"/>
                    <a:pt x="160" y="233"/>
                  </a:cubicBezTo>
                  <a:cubicBezTo>
                    <a:pt x="158" y="232"/>
                    <a:pt x="158" y="232"/>
                    <a:pt x="158" y="232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55" y="229"/>
                    <a:pt x="155" y="229"/>
                    <a:pt x="155" y="229"/>
                  </a:cubicBezTo>
                  <a:cubicBezTo>
                    <a:pt x="155" y="229"/>
                    <a:pt x="154" y="227"/>
                    <a:pt x="155" y="226"/>
                  </a:cubicBezTo>
                  <a:cubicBezTo>
                    <a:pt x="155" y="226"/>
                    <a:pt x="156" y="225"/>
                    <a:pt x="158" y="225"/>
                  </a:cubicBezTo>
                  <a:cubicBezTo>
                    <a:pt x="160" y="225"/>
                    <a:pt x="161" y="225"/>
                    <a:pt x="162" y="225"/>
                  </a:cubicBezTo>
                  <a:cubicBezTo>
                    <a:pt x="163" y="225"/>
                    <a:pt x="164" y="224"/>
                    <a:pt x="164" y="224"/>
                  </a:cubicBezTo>
                  <a:cubicBezTo>
                    <a:pt x="164" y="224"/>
                    <a:pt x="165" y="224"/>
                    <a:pt x="165" y="223"/>
                  </a:cubicBezTo>
                  <a:cubicBezTo>
                    <a:pt x="165" y="222"/>
                    <a:pt x="162" y="218"/>
                    <a:pt x="162" y="218"/>
                  </a:cubicBezTo>
                  <a:cubicBezTo>
                    <a:pt x="162" y="218"/>
                    <a:pt x="158" y="218"/>
                    <a:pt x="157" y="219"/>
                  </a:cubicBezTo>
                  <a:cubicBezTo>
                    <a:pt x="155" y="219"/>
                    <a:pt x="155" y="221"/>
                    <a:pt x="153" y="220"/>
                  </a:cubicBezTo>
                  <a:cubicBezTo>
                    <a:pt x="151" y="219"/>
                    <a:pt x="146" y="217"/>
                    <a:pt x="146" y="217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0" y="215"/>
                    <a:pt x="140" y="215"/>
                    <a:pt x="140" y="215"/>
                  </a:cubicBezTo>
                  <a:cubicBezTo>
                    <a:pt x="137" y="217"/>
                    <a:pt x="137" y="217"/>
                    <a:pt x="137" y="217"/>
                  </a:cubicBezTo>
                  <a:cubicBezTo>
                    <a:pt x="137" y="217"/>
                    <a:pt x="137" y="219"/>
                    <a:pt x="135" y="217"/>
                  </a:cubicBezTo>
                  <a:cubicBezTo>
                    <a:pt x="133" y="214"/>
                    <a:pt x="133" y="212"/>
                    <a:pt x="133" y="212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29" y="215"/>
                    <a:pt x="129" y="215"/>
                    <a:pt x="129" y="215"/>
                  </a:cubicBezTo>
                  <a:cubicBezTo>
                    <a:pt x="129" y="215"/>
                    <a:pt x="127" y="218"/>
                    <a:pt x="127" y="218"/>
                  </a:cubicBezTo>
                  <a:cubicBezTo>
                    <a:pt x="126" y="218"/>
                    <a:pt x="123" y="218"/>
                    <a:pt x="122" y="219"/>
                  </a:cubicBezTo>
                  <a:cubicBezTo>
                    <a:pt x="122" y="219"/>
                    <a:pt x="117" y="219"/>
                    <a:pt x="117" y="219"/>
                  </a:cubicBezTo>
                  <a:cubicBezTo>
                    <a:pt x="110" y="217"/>
                    <a:pt x="110" y="217"/>
                    <a:pt x="110" y="217"/>
                  </a:cubicBezTo>
                  <a:cubicBezTo>
                    <a:pt x="110" y="217"/>
                    <a:pt x="108" y="218"/>
                    <a:pt x="108" y="218"/>
                  </a:cubicBezTo>
                  <a:cubicBezTo>
                    <a:pt x="107" y="219"/>
                    <a:pt x="97" y="221"/>
                    <a:pt x="97" y="221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89" y="224"/>
                    <a:pt x="89" y="224"/>
                    <a:pt x="89" y="224"/>
                  </a:cubicBezTo>
                  <a:cubicBezTo>
                    <a:pt x="86" y="220"/>
                    <a:pt x="86" y="220"/>
                    <a:pt x="86" y="220"/>
                  </a:cubicBezTo>
                  <a:cubicBezTo>
                    <a:pt x="84" y="217"/>
                    <a:pt x="84" y="217"/>
                    <a:pt x="84" y="217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3" y="223"/>
                    <a:pt x="79" y="227"/>
                    <a:pt x="78" y="228"/>
                  </a:cubicBezTo>
                  <a:cubicBezTo>
                    <a:pt x="78" y="228"/>
                    <a:pt x="73" y="223"/>
                    <a:pt x="73" y="223"/>
                  </a:cubicBezTo>
                  <a:cubicBezTo>
                    <a:pt x="72" y="216"/>
                    <a:pt x="72" y="216"/>
                    <a:pt x="72" y="216"/>
                  </a:cubicBezTo>
                  <a:cubicBezTo>
                    <a:pt x="67" y="211"/>
                    <a:pt x="67" y="211"/>
                    <a:pt x="67" y="211"/>
                  </a:cubicBezTo>
                  <a:cubicBezTo>
                    <a:pt x="64" y="212"/>
                    <a:pt x="64" y="212"/>
                    <a:pt x="64" y="212"/>
                  </a:cubicBezTo>
                  <a:cubicBezTo>
                    <a:pt x="63" y="207"/>
                    <a:pt x="63" y="207"/>
                    <a:pt x="63" y="207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6" y="206"/>
                    <a:pt x="56" y="206"/>
                    <a:pt x="56" y="206"/>
                  </a:cubicBezTo>
                  <a:cubicBezTo>
                    <a:pt x="55" y="209"/>
                    <a:pt x="55" y="209"/>
                    <a:pt x="55" y="209"/>
                  </a:cubicBezTo>
                  <a:cubicBezTo>
                    <a:pt x="55" y="209"/>
                    <a:pt x="56" y="212"/>
                    <a:pt x="56" y="212"/>
                  </a:cubicBezTo>
                  <a:cubicBezTo>
                    <a:pt x="56" y="213"/>
                    <a:pt x="55" y="214"/>
                    <a:pt x="54" y="214"/>
                  </a:cubicBezTo>
                  <a:cubicBezTo>
                    <a:pt x="54" y="214"/>
                    <a:pt x="49" y="216"/>
                    <a:pt x="49" y="216"/>
                  </a:cubicBezTo>
                  <a:cubicBezTo>
                    <a:pt x="49" y="216"/>
                    <a:pt x="48" y="213"/>
                    <a:pt x="48" y="212"/>
                  </a:cubicBezTo>
                  <a:cubicBezTo>
                    <a:pt x="48" y="210"/>
                    <a:pt x="48" y="207"/>
                    <a:pt x="48" y="207"/>
                  </a:cubicBezTo>
                  <a:cubicBezTo>
                    <a:pt x="48" y="207"/>
                    <a:pt x="52" y="205"/>
                    <a:pt x="52" y="205"/>
                  </a:cubicBezTo>
                  <a:cubicBezTo>
                    <a:pt x="52" y="204"/>
                    <a:pt x="55" y="199"/>
                    <a:pt x="55" y="199"/>
                  </a:cubicBezTo>
                  <a:cubicBezTo>
                    <a:pt x="55" y="196"/>
                    <a:pt x="55" y="196"/>
                    <a:pt x="55" y="196"/>
                  </a:cubicBezTo>
                  <a:cubicBezTo>
                    <a:pt x="55" y="196"/>
                    <a:pt x="59" y="195"/>
                    <a:pt x="60" y="195"/>
                  </a:cubicBezTo>
                  <a:cubicBezTo>
                    <a:pt x="61" y="195"/>
                    <a:pt x="63" y="195"/>
                    <a:pt x="64" y="196"/>
                  </a:cubicBezTo>
                  <a:cubicBezTo>
                    <a:pt x="66" y="197"/>
                    <a:pt x="65" y="197"/>
                    <a:pt x="67" y="197"/>
                  </a:cubicBezTo>
                  <a:cubicBezTo>
                    <a:pt x="69" y="196"/>
                    <a:pt x="71" y="195"/>
                    <a:pt x="71" y="194"/>
                  </a:cubicBezTo>
                  <a:cubicBezTo>
                    <a:pt x="71" y="193"/>
                    <a:pt x="72" y="189"/>
                    <a:pt x="69" y="189"/>
                  </a:cubicBezTo>
                  <a:cubicBezTo>
                    <a:pt x="67" y="189"/>
                    <a:pt x="64" y="191"/>
                    <a:pt x="63" y="191"/>
                  </a:cubicBezTo>
                  <a:cubicBezTo>
                    <a:pt x="62" y="192"/>
                    <a:pt x="61" y="191"/>
                    <a:pt x="59" y="190"/>
                  </a:cubicBezTo>
                  <a:cubicBezTo>
                    <a:pt x="58" y="190"/>
                    <a:pt x="56" y="189"/>
                    <a:pt x="56" y="189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3" y="192"/>
                    <a:pt x="55" y="196"/>
                    <a:pt x="51" y="193"/>
                  </a:cubicBezTo>
                  <a:cubicBezTo>
                    <a:pt x="47" y="191"/>
                    <a:pt x="47" y="190"/>
                    <a:pt x="47" y="190"/>
                  </a:cubicBezTo>
                  <a:cubicBezTo>
                    <a:pt x="43" y="186"/>
                    <a:pt x="43" y="186"/>
                    <a:pt x="43" y="186"/>
                  </a:cubicBezTo>
                  <a:cubicBezTo>
                    <a:pt x="41" y="179"/>
                    <a:pt x="41" y="179"/>
                    <a:pt x="41" y="179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38" y="175"/>
                    <a:pt x="37" y="177"/>
                    <a:pt x="36" y="179"/>
                  </a:cubicBezTo>
                  <a:cubicBezTo>
                    <a:pt x="35" y="180"/>
                    <a:pt x="33" y="180"/>
                    <a:pt x="32" y="179"/>
                  </a:cubicBezTo>
                  <a:cubicBezTo>
                    <a:pt x="32" y="177"/>
                    <a:pt x="29" y="173"/>
                    <a:pt x="29" y="173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4" y="167"/>
                    <a:pt x="24" y="166"/>
                  </a:cubicBezTo>
                  <a:cubicBezTo>
                    <a:pt x="25" y="164"/>
                    <a:pt x="27" y="161"/>
                    <a:pt x="27" y="161"/>
                  </a:cubicBezTo>
                  <a:cubicBezTo>
                    <a:pt x="29" y="157"/>
                    <a:pt x="29" y="157"/>
                    <a:pt x="29" y="157"/>
                  </a:cubicBezTo>
                  <a:cubicBezTo>
                    <a:pt x="29" y="157"/>
                    <a:pt x="29" y="154"/>
                    <a:pt x="28" y="153"/>
                  </a:cubicBezTo>
                  <a:cubicBezTo>
                    <a:pt x="28" y="152"/>
                    <a:pt x="27" y="139"/>
                    <a:pt x="27" y="139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45" y="109"/>
                    <a:pt x="49" y="105"/>
                    <a:pt x="49" y="106"/>
                  </a:cubicBezTo>
                  <a:cubicBezTo>
                    <a:pt x="50" y="107"/>
                    <a:pt x="49" y="98"/>
                    <a:pt x="49" y="98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51" y="89"/>
                    <a:pt x="52" y="89"/>
                  </a:cubicBezTo>
                  <a:cubicBezTo>
                    <a:pt x="53" y="89"/>
                    <a:pt x="55" y="88"/>
                    <a:pt x="58" y="87"/>
                  </a:cubicBezTo>
                  <a:cubicBezTo>
                    <a:pt x="60" y="87"/>
                    <a:pt x="62" y="85"/>
                    <a:pt x="64" y="85"/>
                  </a:cubicBezTo>
                  <a:cubicBezTo>
                    <a:pt x="65" y="85"/>
                    <a:pt x="70" y="85"/>
                    <a:pt x="70" y="85"/>
                  </a:cubicBezTo>
                  <a:cubicBezTo>
                    <a:pt x="70" y="85"/>
                    <a:pt x="75" y="82"/>
                    <a:pt x="76" y="81"/>
                  </a:cubicBezTo>
                  <a:cubicBezTo>
                    <a:pt x="77" y="80"/>
                    <a:pt x="80" y="76"/>
                    <a:pt x="80" y="76"/>
                  </a:cubicBezTo>
                  <a:cubicBezTo>
                    <a:pt x="80" y="76"/>
                    <a:pt x="81" y="71"/>
                    <a:pt x="83" y="70"/>
                  </a:cubicBezTo>
                  <a:cubicBezTo>
                    <a:pt x="84" y="70"/>
                    <a:pt x="87" y="68"/>
                    <a:pt x="89" y="68"/>
                  </a:cubicBezTo>
                  <a:cubicBezTo>
                    <a:pt x="91" y="67"/>
                    <a:pt x="96" y="66"/>
                    <a:pt x="97" y="66"/>
                  </a:cubicBezTo>
                  <a:cubicBezTo>
                    <a:pt x="98" y="66"/>
                    <a:pt x="110" y="64"/>
                    <a:pt x="110" y="64"/>
                  </a:cubicBezTo>
                  <a:cubicBezTo>
                    <a:pt x="115" y="60"/>
                    <a:pt x="115" y="60"/>
                    <a:pt x="115" y="60"/>
                  </a:cubicBezTo>
                  <a:cubicBezTo>
                    <a:pt x="114" y="51"/>
                    <a:pt x="114" y="51"/>
                    <a:pt x="114" y="51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5" y="45"/>
                    <a:pt x="138" y="42"/>
                    <a:pt x="139" y="42"/>
                  </a:cubicBezTo>
                  <a:cubicBezTo>
                    <a:pt x="140" y="43"/>
                    <a:pt x="142" y="42"/>
                    <a:pt x="142" y="42"/>
                  </a:cubicBezTo>
                  <a:cubicBezTo>
                    <a:pt x="149" y="40"/>
                    <a:pt x="149" y="40"/>
                    <a:pt x="149" y="40"/>
                  </a:cubicBezTo>
                  <a:cubicBezTo>
                    <a:pt x="149" y="40"/>
                    <a:pt x="158" y="37"/>
                    <a:pt x="159" y="36"/>
                  </a:cubicBezTo>
                  <a:cubicBezTo>
                    <a:pt x="159" y="36"/>
                    <a:pt x="164" y="34"/>
                    <a:pt x="164" y="34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0"/>
                    <a:pt x="168" y="28"/>
                    <a:pt x="171" y="28"/>
                  </a:cubicBezTo>
                  <a:cubicBezTo>
                    <a:pt x="173" y="28"/>
                    <a:pt x="175" y="28"/>
                    <a:pt x="176" y="28"/>
                  </a:cubicBezTo>
                  <a:cubicBezTo>
                    <a:pt x="176" y="27"/>
                    <a:pt x="177" y="25"/>
                    <a:pt x="178" y="25"/>
                  </a:cubicBezTo>
                  <a:cubicBezTo>
                    <a:pt x="179" y="25"/>
                    <a:pt x="185" y="24"/>
                    <a:pt x="185" y="24"/>
                  </a:cubicBezTo>
                  <a:cubicBezTo>
                    <a:pt x="188" y="29"/>
                    <a:pt x="188" y="29"/>
                    <a:pt x="188" y="29"/>
                  </a:cubicBezTo>
                  <a:cubicBezTo>
                    <a:pt x="188" y="29"/>
                    <a:pt x="194" y="33"/>
                    <a:pt x="195" y="33"/>
                  </a:cubicBezTo>
                  <a:cubicBezTo>
                    <a:pt x="196" y="33"/>
                    <a:pt x="201" y="29"/>
                    <a:pt x="201" y="29"/>
                  </a:cubicBezTo>
                  <a:cubicBezTo>
                    <a:pt x="211" y="32"/>
                    <a:pt x="211" y="32"/>
                    <a:pt x="211" y="32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22" y="32"/>
                    <a:pt x="222" y="32"/>
                    <a:pt x="222" y="32"/>
                  </a:cubicBezTo>
                  <a:close/>
                  <a:moveTo>
                    <a:pt x="188" y="149"/>
                  </a:moveTo>
                  <a:cubicBezTo>
                    <a:pt x="188" y="149"/>
                    <a:pt x="188" y="149"/>
                    <a:pt x="188" y="149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89" y="150"/>
                    <a:pt x="191" y="150"/>
                    <a:pt x="192" y="149"/>
                  </a:cubicBezTo>
                  <a:cubicBezTo>
                    <a:pt x="193" y="149"/>
                    <a:pt x="191" y="148"/>
                    <a:pt x="191" y="148"/>
                  </a:cubicBezTo>
                  <a:cubicBezTo>
                    <a:pt x="189" y="148"/>
                    <a:pt x="189" y="148"/>
                    <a:pt x="189" y="148"/>
                  </a:cubicBezTo>
                  <a:cubicBezTo>
                    <a:pt x="189" y="148"/>
                    <a:pt x="188" y="149"/>
                    <a:pt x="188" y="149"/>
                  </a:cubicBezTo>
                  <a:close/>
                  <a:moveTo>
                    <a:pt x="184" y="157"/>
                  </a:moveTo>
                  <a:cubicBezTo>
                    <a:pt x="184" y="157"/>
                    <a:pt x="184" y="157"/>
                    <a:pt x="184" y="157"/>
                  </a:cubicBezTo>
                  <a:cubicBezTo>
                    <a:pt x="185" y="158"/>
                    <a:pt x="185" y="158"/>
                    <a:pt x="185" y="158"/>
                  </a:cubicBezTo>
                  <a:cubicBezTo>
                    <a:pt x="185" y="158"/>
                    <a:pt x="186" y="155"/>
                    <a:pt x="187" y="154"/>
                  </a:cubicBezTo>
                  <a:cubicBezTo>
                    <a:pt x="188" y="152"/>
                    <a:pt x="186" y="153"/>
                    <a:pt x="186" y="153"/>
                  </a:cubicBezTo>
                  <a:cubicBezTo>
                    <a:pt x="185" y="154"/>
                    <a:pt x="185" y="154"/>
                    <a:pt x="185" y="154"/>
                  </a:cubicBezTo>
                  <a:cubicBezTo>
                    <a:pt x="185" y="154"/>
                    <a:pt x="184" y="157"/>
                    <a:pt x="184" y="157"/>
                  </a:cubicBezTo>
                  <a:close/>
                  <a:moveTo>
                    <a:pt x="318" y="231"/>
                  </a:moveTo>
                  <a:cubicBezTo>
                    <a:pt x="318" y="231"/>
                    <a:pt x="318" y="231"/>
                    <a:pt x="318" y="231"/>
                  </a:cubicBezTo>
                  <a:cubicBezTo>
                    <a:pt x="318" y="231"/>
                    <a:pt x="321" y="233"/>
                    <a:pt x="321" y="233"/>
                  </a:cubicBezTo>
                  <a:cubicBezTo>
                    <a:pt x="319" y="237"/>
                    <a:pt x="319" y="237"/>
                    <a:pt x="319" y="237"/>
                  </a:cubicBezTo>
                  <a:cubicBezTo>
                    <a:pt x="316" y="235"/>
                    <a:pt x="316" y="235"/>
                    <a:pt x="316" y="235"/>
                  </a:cubicBezTo>
                  <a:cubicBezTo>
                    <a:pt x="318" y="231"/>
                    <a:pt x="318" y="231"/>
                    <a:pt x="318" y="231"/>
                  </a:cubicBezTo>
                  <a:close/>
                  <a:moveTo>
                    <a:pt x="342" y="250"/>
                  </a:moveTo>
                  <a:cubicBezTo>
                    <a:pt x="342" y="250"/>
                    <a:pt x="342" y="250"/>
                    <a:pt x="342" y="250"/>
                  </a:cubicBezTo>
                  <a:cubicBezTo>
                    <a:pt x="342" y="250"/>
                    <a:pt x="347" y="251"/>
                    <a:pt x="347" y="250"/>
                  </a:cubicBezTo>
                  <a:cubicBezTo>
                    <a:pt x="347" y="249"/>
                    <a:pt x="348" y="247"/>
                    <a:pt x="348" y="247"/>
                  </a:cubicBezTo>
                  <a:cubicBezTo>
                    <a:pt x="347" y="246"/>
                    <a:pt x="344" y="245"/>
                    <a:pt x="344" y="245"/>
                  </a:cubicBezTo>
                  <a:cubicBezTo>
                    <a:pt x="343" y="245"/>
                    <a:pt x="342" y="245"/>
                    <a:pt x="341" y="244"/>
                  </a:cubicBezTo>
                  <a:cubicBezTo>
                    <a:pt x="335" y="237"/>
                    <a:pt x="339" y="246"/>
                    <a:pt x="342" y="247"/>
                  </a:cubicBezTo>
                  <a:cubicBezTo>
                    <a:pt x="342" y="248"/>
                    <a:pt x="342" y="248"/>
                    <a:pt x="342" y="248"/>
                  </a:cubicBezTo>
                  <a:cubicBezTo>
                    <a:pt x="342" y="250"/>
                    <a:pt x="342" y="250"/>
                    <a:pt x="342" y="250"/>
                  </a:cubicBezTo>
                  <a:close/>
                  <a:moveTo>
                    <a:pt x="349" y="257"/>
                  </a:moveTo>
                  <a:cubicBezTo>
                    <a:pt x="349" y="257"/>
                    <a:pt x="349" y="257"/>
                    <a:pt x="349" y="257"/>
                  </a:cubicBezTo>
                  <a:cubicBezTo>
                    <a:pt x="353" y="252"/>
                    <a:pt x="353" y="252"/>
                    <a:pt x="353" y="252"/>
                  </a:cubicBezTo>
                  <a:cubicBezTo>
                    <a:pt x="353" y="252"/>
                    <a:pt x="355" y="250"/>
                    <a:pt x="356" y="250"/>
                  </a:cubicBezTo>
                  <a:cubicBezTo>
                    <a:pt x="357" y="250"/>
                    <a:pt x="361" y="249"/>
                    <a:pt x="361" y="249"/>
                  </a:cubicBezTo>
                  <a:cubicBezTo>
                    <a:pt x="361" y="249"/>
                    <a:pt x="364" y="250"/>
                    <a:pt x="362" y="251"/>
                  </a:cubicBezTo>
                  <a:cubicBezTo>
                    <a:pt x="361" y="252"/>
                    <a:pt x="358" y="254"/>
                    <a:pt x="357" y="254"/>
                  </a:cubicBezTo>
                  <a:cubicBezTo>
                    <a:pt x="356" y="255"/>
                    <a:pt x="354" y="258"/>
                    <a:pt x="354" y="258"/>
                  </a:cubicBezTo>
                  <a:cubicBezTo>
                    <a:pt x="350" y="259"/>
                    <a:pt x="350" y="259"/>
                    <a:pt x="350" y="259"/>
                  </a:cubicBezTo>
                  <a:cubicBezTo>
                    <a:pt x="346" y="261"/>
                    <a:pt x="346" y="261"/>
                    <a:pt x="346" y="261"/>
                  </a:cubicBezTo>
                  <a:cubicBezTo>
                    <a:pt x="347" y="265"/>
                    <a:pt x="347" y="265"/>
                    <a:pt x="347" y="265"/>
                  </a:cubicBezTo>
                  <a:cubicBezTo>
                    <a:pt x="347" y="265"/>
                    <a:pt x="346" y="266"/>
                    <a:pt x="345" y="266"/>
                  </a:cubicBezTo>
                  <a:cubicBezTo>
                    <a:pt x="345" y="265"/>
                    <a:pt x="342" y="263"/>
                    <a:pt x="342" y="263"/>
                  </a:cubicBezTo>
                  <a:cubicBezTo>
                    <a:pt x="343" y="258"/>
                    <a:pt x="343" y="258"/>
                    <a:pt x="343" y="258"/>
                  </a:cubicBezTo>
                  <a:cubicBezTo>
                    <a:pt x="347" y="258"/>
                    <a:pt x="347" y="258"/>
                    <a:pt x="347" y="258"/>
                  </a:cubicBezTo>
                  <a:cubicBezTo>
                    <a:pt x="349" y="257"/>
                    <a:pt x="349" y="257"/>
                    <a:pt x="349" y="257"/>
                  </a:cubicBezTo>
                  <a:close/>
                  <a:moveTo>
                    <a:pt x="388" y="286"/>
                  </a:moveTo>
                  <a:cubicBezTo>
                    <a:pt x="388" y="286"/>
                    <a:pt x="388" y="286"/>
                    <a:pt x="388" y="286"/>
                  </a:cubicBezTo>
                  <a:cubicBezTo>
                    <a:pt x="388" y="286"/>
                    <a:pt x="392" y="290"/>
                    <a:pt x="392" y="290"/>
                  </a:cubicBezTo>
                  <a:cubicBezTo>
                    <a:pt x="391" y="295"/>
                    <a:pt x="391" y="295"/>
                    <a:pt x="391" y="295"/>
                  </a:cubicBezTo>
                  <a:cubicBezTo>
                    <a:pt x="391" y="295"/>
                    <a:pt x="391" y="297"/>
                    <a:pt x="393" y="297"/>
                  </a:cubicBezTo>
                  <a:cubicBezTo>
                    <a:pt x="395" y="298"/>
                    <a:pt x="398" y="298"/>
                    <a:pt x="398" y="296"/>
                  </a:cubicBezTo>
                  <a:cubicBezTo>
                    <a:pt x="398" y="294"/>
                    <a:pt x="399" y="292"/>
                    <a:pt x="400" y="291"/>
                  </a:cubicBezTo>
                  <a:cubicBezTo>
                    <a:pt x="401" y="289"/>
                    <a:pt x="403" y="286"/>
                    <a:pt x="403" y="286"/>
                  </a:cubicBezTo>
                  <a:cubicBezTo>
                    <a:pt x="403" y="286"/>
                    <a:pt x="404" y="286"/>
                    <a:pt x="405" y="285"/>
                  </a:cubicBezTo>
                  <a:cubicBezTo>
                    <a:pt x="406" y="285"/>
                    <a:pt x="404" y="282"/>
                    <a:pt x="404" y="282"/>
                  </a:cubicBezTo>
                  <a:cubicBezTo>
                    <a:pt x="404" y="282"/>
                    <a:pt x="403" y="282"/>
                    <a:pt x="405" y="278"/>
                  </a:cubicBezTo>
                  <a:cubicBezTo>
                    <a:pt x="407" y="275"/>
                    <a:pt x="407" y="275"/>
                    <a:pt x="407" y="275"/>
                  </a:cubicBezTo>
                  <a:cubicBezTo>
                    <a:pt x="407" y="274"/>
                    <a:pt x="408" y="271"/>
                    <a:pt x="408" y="270"/>
                  </a:cubicBezTo>
                  <a:cubicBezTo>
                    <a:pt x="407" y="268"/>
                    <a:pt x="406" y="263"/>
                    <a:pt x="406" y="263"/>
                  </a:cubicBezTo>
                  <a:cubicBezTo>
                    <a:pt x="404" y="265"/>
                    <a:pt x="404" y="265"/>
                    <a:pt x="404" y="265"/>
                  </a:cubicBezTo>
                  <a:cubicBezTo>
                    <a:pt x="404" y="265"/>
                    <a:pt x="402" y="267"/>
                    <a:pt x="400" y="267"/>
                  </a:cubicBezTo>
                  <a:cubicBezTo>
                    <a:pt x="398" y="268"/>
                    <a:pt x="396" y="269"/>
                    <a:pt x="396" y="270"/>
                  </a:cubicBezTo>
                  <a:cubicBezTo>
                    <a:pt x="396" y="270"/>
                    <a:pt x="396" y="273"/>
                    <a:pt x="395" y="274"/>
                  </a:cubicBezTo>
                  <a:cubicBezTo>
                    <a:pt x="394" y="275"/>
                    <a:pt x="391" y="278"/>
                    <a:pt x="391" y="278"/>
                  </a:cubicBezTo>
                  <a:cubicBezTo>
                    <a:pt x="389" y="283"/>
                    <a:pt x="389" y="283"/>
                    <a:pt x="389" y="283"/>
                  </a:cubicBezTo>
                  <a:cubicBezTo>
                    <a:pt x="389" y="283"/>
                    <a:pt x="388" y="286"/>
                    <a:pt x="388" y="286"/>
                  </a:cubicBezTo>
                  <a:close/>
                  <a:moveTo>
                    <a:pt x="373" y="331"/>
                  </a:moveTo>
                  <a:cubicBezTo>
                    <a:pt x="373" y="331"/>
                    <a:pt x="373" y="331"/>
                    <a:pt x="373" y="331"/>
                  </a:cubicBezTo>
                  <a:cubicBezTo>
                    <a:pt x="371" y="330"/>
                    <a:pt x="369" y="328"/>
                    <a:pt x="369" y="326"/>
                  </a:cubicBezTo>
                  <a:cubicBezTo>
                    <a:pt x="369" y="325"/>
                    <a:pt x="370" y="323"/>
                    <a:pt x="370" y="323"/>
                  </a:cubicBezTo>
                  <a:cubicBezTo>
                    <a:pt x="370" y="323"/>
                    <a:pt x="368" y="322"/>
                    <a:pt x="368" y="321"/>
                  </a:cubicBezTo>
                  <a:cubicBezTo>
                    <a:pt x="368" y="321"/>
                    <a:pt x="370" y="317"/>
                    <a:pt x="370" y="315"/>
                  </a:cubicBezTo>
                  <a:cubicBezTo>
                    <a:pt x="369" y="314"/>
                    <a:pt x="370" y="308"/>
                    <a:pt x="370" y="308"/>
                  </a:cubicBezTo>
                  <a:cubicBezTo>
                    <a:pt x="370" y="308"/>
                    <a:pt x="373" y="307"/>
                    <a:pt x="373" y="308"/>
                  </a:cubicBezTo>
                  <a:cubicBezTo>
                    <a:pt x="373" y="309"/>
                    <a:pt x="372" y="312"/>
                    <a:pt x="372" y="313"/>
                  </a:cubicBezTo>
                  <a:cubicBezTo>
                    <a:pt x="372" y="314"/>
                    <a:pt x="371" y="318"/>
                    <a:pt x="371" y="319"/>
                  </a:cubicBezTo>
                  <a:cubicBezTo>
                    <a:pt x="371" y="319"/>
                    <a:pt x="372" y="318"/>
                    <a:pt x="374" y="320"/>
                  </a:cubicBezTo>
                  <a:cubicBezTo>
                    <a:pt x="376" y="322"/>
                    <a:pt x="376" y="325"/>
                    <a:pt x="376" y="325"/>
                  </a:cubicBezTo>
                  <a:cubicBezTo>
                    <a:pt x="374" y="327"/>
                    <a:pt x="374" y="327"/>
                    <a:pt x="374" y="327"/>
                  </a:cubicBezTo>
                  <a:cubicBezTo>
                    <a:pt x="373" y="331"/>
                    <a:pt x="373" y="331"/>
                    <a:pt x="373" y="331"/>
                  </a:cubicBezTo>
                  <a:close/>
                  <a:moveTo>
                    <a:pt x="361" y="333"/>
                  </a:moveTo>
                  <a:cubicBezTo>
                    <a:pt x="361" y="333"/>
                    <a:pt x="361" y="333"/>
                    <a:pt x="361" y="333"/>
                  </a:cubicBezTo>
                  <a:cubicBezTo>
                    <a:pt x="361" y="333"/>
                    <a:pt x="360" y="337"/>
                    <a:pt x="360" y="338"/>
                  </a:cubicBezTo>
                  <a:cubicBezTo>
                    <a:pt x="360" y="338"/>
                    <a:pt x="361" y="338"/>
                    <a:pt x="362" y="338"/>
                  </a:cubicBezTo>
                  <a:cubicBezTo>
                    <a:pt x="363" y="337"/>
                    <a:pt x="364" y="337"/>
                    <a:pt x="365" y="336"/>
                  </a:cubicBezTo>
                  <a:cubicBezTo>
                    <a:pt x="366" y="335"/>
                    <a:pt x="369" y="333"/>
                    <a:pt x="370" y="333"/>
                  </a:cubicBezTo>
                  <a:cubicBezTo>
                    <a:pt x="371" y="332"/>
                    <a:pt x="366" y="330"/>
                    <a:pt x="366" y="330"/>
                  </a:cubicBezTo>
                  <a:cubicBezTo>
                    <a:pt x="361" y="333"/>
                    <a:pt x="361" y="333"/>
                    <a:pt x="361" y="333"/>
                  </a:cubicBezTo>
                  <a:close/>
                  <a:moveTo>
                    <a:pt x="225" y="132"/>
                  </a:moveTo>
                  <a:cubicBezTo>
                    <a:pt x="225" y="132"/>
                    <a:pt x="225" y="132"/>
                    <a:pt x="225" y="132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7" y="133"/>
                    <a:pt x="228" y="132"/>
                    <a:pt x="229" y="131"/>
                  </a:cubicBezTo>
                  <a:cubicBezTo>
                    <a:pt x="230" y="130"/>
                    <a:pt x="228" y="129"/>
                    <a:pt x="228" y="129"/>
                  </a:cubicBezTo>
                  <a:cubicBezTo>
                    <a:pt x="227" y="130"/>
                    <a:pt x="227" y="130"/>
                    <a:pt x="227" y="130"/>
                  </a:cubicBezTo>
                  <a:cubicBezTo>
                    <a:pt x="227" y="130"/>
                    <a:pt x="225" y="132"/>
                    <a:pt x="225" y="132"/>
                  </a:cubicBezTo>
                  <a:close/>
                  <a:moveTo>
                    <a:pt x="164" y="164"/>
                  </a:moveTo>
                  <a:cubicBezTo>
                    <a:pt x="164" y="164"/>
                    <a:pt x="164" y="164"/>
                    <a:pt x="164" y="164"/>
                  </a:cubicBezTo>
                  <a:cubicBezTo>
                    <a:pt x="165" y="165"/>
                    <a:pt x="165" y="165"/>
                    <a:pt x="165" y="165"/>
                  </a:cubicBezTo>
                  <a:cubicBezTo>
                    <a:pt x="165" y="165"/>
                    <a:pt x="166" y="163"/>
                    <a:pt x="168" y="162"/>
                  </a:cubicBezTo>
                  <a:cubicBezTo>
                    <a:pt x="169" y="161"/>
                    <a:pt x="167" y="161"/>
                    <a:pt x="167" y="161"/>
                  </a:cubicBezTo>
                  <a:cubicBezTo>
                    <a:pt x="165" y="162"/>
                    <a:pt x="165" y="162"/>
                    <a:pt x="165" y="162"/>
                  </a:cubicBezTo>
                  <a:cubicBezTo>
                    <a:pt x="165" y="162"/>
                    <a:pt x="164" y="163"/>
                    <a:pt x="164" y="164"/>
                  </a:cubicBezTo>
                  <a:close/>
                  <a:moveTo>
                    <a:pt x="174" y="162"/>
                  </a:moveTo>
                  <a:cubicBezTo>
                    <a:pt x="174" y="162"/>
                    <a:pt x="174" y="162"/>
                    <a:pt x="174" y="162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7" y="165"/>
                    <a:pt x="179" y="166"/>
                  </a:cubicBezTo>
                  <a:cubicBezTo>
                    <a:pt x="182" y="167"/>
                    <a:pt x="180" y="164"/>
                    <a:pt x="180" y="164"/>
                  </a:cubicBezTo>
                  <a:cubicBezTo>
                    <a:pt x="178" y="162"/>
                    <a:pt x="178" y="162"/>
                    <a:pt x="178" y="162"/>
                  </a:cubicBezTo>
                  <a:cubicBezTo>
                    <a:pt x="178" y="162"/>
                    <a:pt x="175" y="161"/>
                    <a:pt x="174" y="162"/>
                  </a:cubicBezTo>
                  <a:close/>
                  <a:moveTo>
                    <a:pt x="211" y="164"/>
                  </a:moveTo>
                  <a:cubicBezTo>
                    <a:pt x="211" y="164"/>
                    <a:pt x="211" y="164"/>
                    <a:pt x="211" y="164"/>
                  </a:cubicBezTo>
                  <a:cubicBezTo>
                    <a:pt x="210" y="166"/>
                    <a:pt x="210" y="166"/>
                    <a:pt x="210" y="166"/>
                  </a:cubicBezTo>
                  <a:cubicBezTo>
                    <a:pt x="210" y="166"/>
                    <a:pt x="212" y="168"/>
                    <a:pt x="213" y="170"/>
                  </a:cubicBezTo>
                  <a:cubicBezTo>
                    <a:pt x="214" y="170"/>
                    <a:pt x="218" y="174"/>
                    <a:pt x="220" y="174"/>
                  </a:cubicBezTo>
                  <a:cubicBezTo>
                    <a:pt x="228" y="177"/>
                    <a:pt x="215" y="167"/>
                    <a:pt x="214" y="166"/>
                  </a:cubicBezTo>
                  <a:cubicBezTo>
                    <a:pt x="214" y="166"/>
                    <a:pt x="211" y="163"/>
                    <a:pt x="211" y="164"/>
                  </a:cubicBezTo>
                  <a:close/>
                  <a:moveTo>
                    <a:pt x="258" y="178"/>
                  </a:moveTo>
                  <a:cubicBezTo>
                    <a:pt x="258" y="178"/>
                    <a:pt x="258" y="178"/>
                    <a:pt x="258" y="178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3" y="179"/>
                    <a:pt x="265" y="178"/>
                  </a:cubicBezTo>
                  <a:cubicBezTo>
                    <a:pt x="267" y="178"/>
                    <a:pt x="265" y="176"/>
                    <a:pt x="265" y="176"/>
                  </a:cubicBezTo>
                  <a:cubicBezTo>
                    <a:pt x="262" y="176"/>
                    <a:pt x="262" y="176"/>
                    <a:pt x="262" y="176"/>
                  </a:cubicBezTo>
                  <a:cubicBezTo>
                    <a:pt x="262" y="176"/>
                    <a:pt x="258" y="177"/>
                    <a:pt x="258" y="178"/>
                  </a:cubicBezTo>
                  <a:close/>
                  <a:moveTo>
                    <a:pt x="238" y="73"/>
                  </a:moveTo>
                  <a:cubicBezTo>
                    <a:pt x="238" y="73"/>
                    <a:pt x="238" y="73"/>
                    <a:pt x="238" y="73"/>
                  </a:cubicBezTo>
                  <a:cubicBezTo>
                    <a:pt x="238" y="73"/>
                    <a:pt x="234" y="75"/>
                    <a:pt x="234" y="75"/>
                  </a:cubicBezTo>
                  <a:cubicBezTo>
                    <a:pt x="233" y="75"/>
                    <a:pt x="234" y="77"/>
                    <a:pt x="235" y="77"/>
                  </a:cubicBezTo>
                  <a:cubicBezTo>
                    <a:pt x="236" y="78"/>
                    <a:pt x="239" y="79"/>
                    <a:pt x="239" y="79"/>
                  </a:cubicBezTo>
                  <a:cubicBezTo>
                    <a:pt x="240" y="79"/>
                    <a:pt x="243" y="77"/>
                    <a:pt x="245" y="75"/>
                  </a:cubicBezTo>
                  <a:cubicBezTo>
                    <a:pt x="247" y="74"/>
                    <a:pt x="243" y="73"/>
                    <a:pt x="243" y="73"/>
                  </a:cubicBezTo>
                  <a:cubicBezTo>
                    <a:pt x="238" y="73"/>
                    <a:pt x="238" y="73"/>
                    <a:pt x="238" y="73"/>
                  </a:cubicBezTo>
                  <a:close/>
                  <a:moveTo>
                    <a:pt x="202" y="66"/>
                  </a:moveTo>
                  <a:cubicBezTo>
                    <a:pt x="202" y="66"/>
                    <a:pt x="202" y="66"/>
                    <a:pt x="202" y="66"/>
                  </a:cubicBezTo>
                  <a:cubicBezTo>
                    <a:pt x="202" y="66"/>
                    <a:pt x="198" y="66"/>
                    <a:pt x="197" y="66"/>
                  </a:cubicBezTo>
                  <a:cubicBezTo>
                    <a:pt x="197" y="66"/>
                    <a:pt x="196" y="67"/>
                    <a:pt x="195" y="68"/>
                  </a:cubicBezTo>
                  <a:cubicBezTo>
                    <a:pt x="194" y="69"/>
                    <a:pt x="194" y="71"/>
                    <a:pt x="193" y="73"/>
                  </a:cubicBezTo>
                  <a:cubicBezTo>
                    <a:pt x="193" y="75"/>
                    <a:pt x="194" y="75"/>
                    <a:pt x="194" y="75"/>
                  </a:cubicBezTo>
                  <a:cubicBezTo>
                    <a:pt x="195" y="76"/>
                    <a:pt x="195" y="76"/>
                    <a:pt x="197" y="78"/>
                  </a:cubicBezTo>
                  <a:cubicBezTo>
                    <a:pt x="199" y="79"/>
                    <a:pt x="201" y="77"/>
                    <a:pt x="203" y="76"/>
                  </a:cubicBezTo>
                  <a:cubicBezTo>
                    <a:pt x="206" y="75"/>
                    <a:pt x="204" y="74"/>
                    <a:pt x="205" y="72"/>
                  </a:cubicBezTo>
                  <a:cubicBezTo>
                    <a:pt x="205" y="71"/>
                    <a:pt x="204" y="68"/>
                    <a:pt x="204" y="68"/>
                  </a:cubicBezTo>
                  <a:cubicBezTo>
                    <a:pt x="204" y="67"/>
                    <a:pt x="202" y="66"/>
                    <a:pt x="202" y="66"/>
                  </a:cubicBezTo>
                  <a:close/>
                  <a:moveTo>
                    <a:pt x="236" y="103"/>
                  </a:moveTo>
                  <a:cubicBezTo>
                    <a:pt x="236" y="103"/>
                    <a:pt x="236" y="103"/>
                    <a:pt x="236" y="103"/>
                  </a:cubicBezTo>
                  <a:cubicBezTo>
                    <a:pt x="236" y="103"/>
                    <a:pt x="235" y="105"/>
                    <a:pt x="235" y="105"/>
                  </a:cubicBezTo>
                  <a:cubicBezTo>
                    <a:pt x="235" y="105"/>
                    <a:pt x="235" y="107"/>
                    <a:pt x="235" y="107"/>
                  </a:cubicBezTo>
                  <a:cubicBezTo>
                    <a:pt x="235" y="107"/>
                    <a:pt x="234" y="108"/>
                    <a:pt x="233" y="109"/>
                  </a:cubicBezTo>
                  <a:cubicBezTo>
                    <a:pt x="231" y="111"/>
                    <a:pt x="233" y="111"/>
                    <a:pt x="234" y="112"/>
                  </a:cubicBezTo>
                  <a:cubicBezTo>
                    <a:pt x="235" y="114"/>
                    <a:pt x="234" y="113"/>
                    <a:pt x="235" y="113"/>
                  </a:cubicBezTo>
                  <a:cubicBezTo>
                    <a:pt x="235" y="114"/>
                    <a:pt x="236" y="113"/>
                    <a:pt x="238" y="112"/>
                  </a:cubicBezTo>
                  <a:cubicBezTo>
                    <a:pt x="240" y="111"/>
                    <a:pt x="239" y="111"/>
                    <a:pt x="239" y="111"/>
                  </a:cubicBezTo>
                  <a:cubicBezTo>
                    <a:pt x="239" y="111"/>
                    <a:pt x="237" y="108"/>
                    <a:pt x="237" y="108"/>
                  </a:cubicBezTo>
                  <a:cubicBezTo>
                    <a:pt x="237" y="108"/>
                    <a:pt x="237" y="107"/>
                    <a:pt x="237" y="107"/>
                  </a:cubicBezTo>
                  <a:cubicBezTo>
                    <a:pt x="237" y="106"/>
                    <a:pt x="238" y="106"/>
                    <a:pt x="239" y="105"/>
                  </a:cubicBezTo>
                  <a:cubicBezTo>
                    <a:pt x="240" y="103"/>
                    <a:pt x="240" y="102"/>
                    <a:pt x="240" y="102"/>
                  </a:cubicBezTo>
                  <a:cubicBezTo>
                    <a:pt x="240" y="101"/>
                    <a:pt x="238" y="101"/>
                    <a:pt x="238" y="101"/>
                  </a:cubicBezTo>
                  <a:cubicBezTo>
                    <a:pt x="238" y="101"/>
                    <a:pt x="236" y="102"/>
                    <a:pt x="236" y="103"/>
                  </a:cubicBezTo>
                  <a:close/>
                  <a:moveTo>
                    <a:pt x="233" y="105"/>
                  </a:moveTo>
                  <a:cubicBezTo>
                    <a:pt x="233" y="105"/>
                    <a:pt x="233" y="105"/>
                    <a:pt x="233" y="105"/>
                  </a:cubicBezTo>
                  <a:cubicBezTo>
                    <a:pt x="232" y="103"/>
                    <a:pt x="232" y="103"/>
                    <a:pt x="232" y="103"/>
                  </a:cubicBezTo>
                  <a:cubicBezTo>
                    <a:pt x="232" y="103"/>
                    <a:pt x="231" y="102"/>
                    <a:pt x="228" y="102"/>
                  </a:cubicBezTo>
                  <a:cubicBezTo>
                    <a:pt x="226" y="102"/>
                    <a:pt x="226" y="103"/>
                    <a:pt x="224" y="103"/>
                  </a:cubicBezTo>
                  <a:cubicBezTo>
                    <a:pt x="222" y="103"/>
                    <a:pt x="222" y="105"/>
                    <a:pt x="222" y="106"/>
                  </a:cubicBezTo>
                  <a:cubicBezTo>
                    <a:pt x="221" y="108"/>
                    <a:pt x="222" y="107"/>
                    <a:pt x="223" y="108"/>
                  </a:cubicBezTo>
                  <a:cubicBezTo>
                    <a:pt x="224" y="109"/>
                    <a:pt x="223" y="109"/>
                    <a:pt x="224" y="112"/>
                  </a:cubicBezTo>
                  <a:cubicBezTo>
                    <a:pt x="224" y="114"/>
                    <a:pt x="225" y="113"/>
                    <a:pt x="225" y="113"/>
                  </a:cubicBezTo>
                  <a:cubicBezTo>
                    <a:pt x="226" y="114"/>
                    <a:pt x="227" y="113"/>
                    <a:pt x="229" y="112"/>
                  </a:cubicBezTo>
                  <a:cubicBezTo>
                    <a:pt x="231" y="110"/>
                    <a:pt x="229" y="110"/>
                    <a:pt x="229" y="110"/>
                  </a:cubicBezTo>
                  <a:cubicBezTo>
                    <a:pt x="229" y="110"/>
                    <a:pt x="231" y="109"/>
                    <a:pt x="233" y="107"/>
                  </a:cubicBezTo>
                  <a:cubicBezTo>
                    <a:pt x="234" y="105"/>
                    <a:pt x="233" y="105"/>
                    <a:pt x="233" y="105"/>
                  </a:cubicBezTo>
                  <a:close/>
                  <a:moveTo>
                    <a:pt x="284" y="139"/>
                  </a:moveTo>
                  <a:cubicBezTo>
                    <a:pt x="284" y="139"/>
                    <a:pt x="284" y="139"/>
                    <a:pt x="284" y="139"/>
                  </a:cubicBezTo>
                  <a:cubicBezTo>
                    <a:pt x="283" y="139"/>
                    <a:pt x="282" y="141"/>
                    <a:pt x="282" y="141"/>
                  </a:cubicBezTo>
                  <a:cubicBezTo>
                    <a:pt x="282" y="141"/>
                    <a:pt x="281" y="142"/>
                    <a:pt x="281" y="143"/>
                  </a:cubicBezTo>
                  <a:cubicBezTo>
                    <a:pt x="280" y="143"/>
                    <a:pt x="279" y="145"/>
                    <a:pt x="279" y="145"/>
                  </a:cubicBezTo>
                  <a:cubicBezTo>
                    <a:pt x="279" y="145"/>
                    <a:pt x="280" y="146"/>
                    <a:pt x="281" y="146"/>
                  </a:cubicBezTo>
                  <a:cubicBezTo>
                    <a:pt x="282" y="147"/>
                    <a:pt x="282" y="147"/>
                    <a:pt x="283" y="147"/>
                  </a:cubicBezTo>
                  <a:cubicBezTo>
                    <a:pt x="284" y="147"/>
                    <a:pt x="284" y="147"/>
                    <a:pt x="287" y="147"/>
                  </a:cubicBezTo>
                  <a:cubicBezTo>
                    <a:pt x="291" y="147"/>
                    <a:pt x="294" y="147"/>
                    <a:pt x="295" y="147"/>
                  </a:cubicBezTo>
                  <a:cubicBezTo>
                    <a:pt x="295" y="147"/>
                    <a:pt x="297" y="146"/>
                    <a:pt x="297" y="146"/>
                  </a:cubicBezTo>
                  <a:cubicBezTo>
                    <a:pt x="297" y="145"/>
                    <a:pt x="297" y="145"/>
                    <a:pt x="296" y="144"/>
                  </a:cubicBezTo>
                  <a:cubicBezTo>
                    <a:pt x="295" y="142"/>
                    <a:pt x="293" y="141"/>
                    <a:pt x="293" y="141"/>
                  </a:cubicBezTo>
                  <a:cubicBezTo>
                    <a:pt x="292" y="141"/>
                    <a:pt x="293" y="139"/>
                    <a:pt x="294" y="140"/>
                  </a:cubicBezTo>
                  <a:cubicBezTo>
                    <a:pt x="294" y="140"/>
                    <a:pt x="297" y="143"/>
                    <a:pt x="297" y="143"/>
                  </a:cubicBezTo>
                  <a:cubicBezTo>
                    <a:pt x="298" y="143"/>
                    <a:pt x="300" y="143"/>
                    <a:pt x="300" y="141"/>
                  </a:cubicBezTo>
                  <a:cubicBezTo>
                    <a:pt x="299" y="140"/>
                    <a:pt x="301" y="138"/>
                    <a:pt x="298" y="137"/>
                  </a:cubicBezTo>
                  <a:cubicBezTo>
                    <a:pt x="296" y="136"/>
                    <a:pt x="295" y="135"/>
                    <a:pt x="294" y="135"/>
                  </a:cubicBezTo>
                  <a:cubicBezTo>
                    <a:pt x="292" y="135"/>
                    <a:pt x="295" y="136"/>
                    <a:pt x="291" y="133"/>
                  </a:cubicBezTo>
                  <a:cubicBezTo>
                    <a:pt x="287" y="130"/>
                    <a:pt x="287" y="131"/>
                    <a:pt x="287" y="131"/>
                  </a:cubicBezTo>
                  <a:cubicBezTo>
                    <a:pt x="287" y="131"/>
                    <a:pt x="289" y="128"/>
                    <a:pt x="288" y="127"/>
                  </a:cubicBezTo>
                  <a:cubicBezTo>
                    <a:pt x="288" y="127"/>
                    <a:pt x="284" y="126"/>
                    <a:pt x="284" y="126"/>
                  </a:cubicBezTo>
                  <a:cubicBezTo>
                    <a:pt x="284" y="126"/>
                    <a:pt x="279" y="127"/>
                    <a:pt x="279" y="127"/>
                  </a:cubicBezTo>
                  <a:cubicBezTo>
                    <a:pt x="278" y="128"/>
                    <a:pt x="277" y="129"/>
                    <a:pt x="277" y="129"/>
                  </a:cubicBezTo>
                  <a:cubicBezTo>
                    <a:pt x="277" y="131"/>
                    <a:pt x="277" y="131"/>
                    <a:pt x="277" y="131"/>
                  </a:cubicBezTo>
                  <a:cubicBezTo>
                    <a:pt x="275" y="132"/>
                    <a:pt x="275" y="132"/>
                    <a:pt x="275" y="132"/>
                  </a:cubicBezTo>
                  <a:cubicBezTo>
                    <a:pt x="275" y="132"/>
                    <a:pt x="274" y="134"/>
                    <a:pt x="274" y="134"/>
                  </a:cubicBezTo>
                  <a:cubicBezTo>
                    <a:pt x="273" y="134"/>
                    <a:pt x="271" y="135"/>
                    <a:pt x="271" y="135"/>
                  </a:cubicBezTo>
                  <a:cubicBezTo>
                    <a:pt x="270" y="135"/>
                    <a:pt x="268" y="135"/>
                    <a:pt x="268" y="136"/>
                  </a:cubicBezTo>
                  <a:cubicBezTo>
                    <a:pt x="267" y="137"/>
                    <a:pt x="264" y="138"/>
                    <a:pt x="264" y="138"/>
                  </a:cubicBezTo>
                  <a:cubicBezTo>
                    <a:pt x="264" y="138"/>
                    <a:pt x="263" y="139"/>
                    <a:pt x="265" y="141"/>
                  </a:cubicBezTo>
                  <a:cubicBezTo>
                    <a:pt x="267" y="142"/>
                    <a:pt x="269" y="142"/>
                    <a:pt x="269" y="143"/>
                  </a:cubicBezTo>
                  <a:cubicBezTo>
                    <a:pt x="270" y="143"/>
                    <a:pt x="270" y="143"/>
                    <a:pt x="271" y="143"/>
                  </a:cubicBezTo>
                  <a:cubicBezTo>
                    <a:pt x="272" y="144"/>
                    <a:pt x="272" y="144"/>
                    <a:pt x="274" y="144"/>
                  </a:cubicBezTo>
                  <a:cubicBezTo>
                    <a:pt x="275" y="143"/>
                    <a:pt x="277" y="143"/>
                    <a:pt x="277" y="142"/>
                  </a:cubicBezTo>
                  <a:cubicBezTo>
                    <a:pt x="278" y="141"/>
                    <a:pt x="278" y="140"/>
                    <a:pt x="279" y="139"/>
                  </a:cubicBezTo>
                  <a:cubicBezTo>
                    <a:pt x="279" y="138"/>
                    <a:pt x="279" y="137"/>
                    <a:pt x="281" y="137"/>
                  </a:cubicBezTo>
                  <a:cubicBezTo>
                    <a:pt x="282" y="137"/>
                    <a:pt x="284" y="136"/>
                    <a:pt x="284" y="136"/>
                  </a:cubicBezTo>
                  <a:cubicBezTo>
                    <a:pt x="284" y="136"/>
                    <a:pt x="284" y="139"/>
                    <a:pt x="284" y="139"/>
                  </a:cubicBezTo>
                  <a:close/>
                  <a:moveTo>
                    <a:pt x="289" y="182"/>
                  </a:moveTo>
                  <a:cubicBezTo>
                    <a:pt x="289" y="182"/>
                    <a:pt x="289" y="182"/>
                    <a:pt x="289" y="182"/>
                  </a:cubicBezTo>
                  <a:cubicBezTo>
                    <a:pt x="288" y="181"/>
                    <a:pt x="288" y="181"/>
                    <a:pt x="288" y="181"/>
                  </a:cubicBezTo>
                  <a:cubicBezTo>
                    <a:pt x="288" y="180"/>
                    <a:pt x="288" y="180"/>
                    <a:pt x="288" y="180"/>
                  </a:cubicBezTo>
                  <a:cubicBezTo>
                    <a:pt x="285" y="177"/>
                    <a:pt x="285" y="177"/>
                    <a:pt x="285" y="177"/>
                  </a:cubicBezTo>
                  <a:cubicBezTo>
                    <a:pt x="285" y="177"/>
                    <a:pt x="289" y="176"/>
                    <a:pt x="291" y="175"/>
                  </a:cubicBezTo>
                  <a:cubicBezTo>
                    <a:pt x="294" y="174"/>
                    <a:pt x="291" y="173"/>
                    <a:pt x="291" y="172"/>
                  </a:cubicBezTo>
                  <a:cubicBezTo>
                    <a:pt x="291" y="172"/>
                    <a:pt x="290" y="172"/>
                    <a:pt x="288" y="172"/>
                  </a:cubicBezTo>
                  <a:cubicBezTo>
                    <a:pt x="287" y="172"/>
                    <a:pt x="286" y="172"/>
                    <a:pt x="284" y="173"/>
                  </a:cubicBezTo>
                  <a:cubicBezTo>
                    <a:pt x="283" y="173"/>
                    <a:pt x="282" y="171"/>
                    <a:pt x="282" y="171"/>
                  </a:cubicBezTo>
                  <a:cubicBezTo>
                    <a:pt x="281" y="171"/>
                    <a:pt x="277" y="171"/>
                    <a:pt x="276" y="171"/>
                  </a:cubicBezTo>
                  <a:cubicBezTo>
                    <a:pt x="276" y="171"/>
                    <a:pt x="275" y="173"/>
                    <a:pt x="274" y="174"/>
                  </a:cubicBezTo>
                  <a:cubicBezTo>
                    <a:pt x="273" y="175"/>
                    <a:pt x="272" y="176"/>
                    <a:pt x="271" y="176"/>
                  </a:cubicBezTo>
                  <a:cubicBezTo>
                    <a:pt x="270" y="177"/>
                    <a:pt x="274" y="179"/>
                    <a:pt x="275" y="179"/>
                  </a:cubicBezTo>
                  <a:cubicBezTo>
                    <a:pt x="275" y="180"/>
                    <a:pt x="278" y="180"/>
                    <a:pt x="278" y="181"/>
                  </a:cubicBezTo>
                  <a:cubicBezTo>
                    <a:pt x="279" y="181"/>
                    <a:pt x="282" y="183"/>
                    <a:pt x="283" y="183"/>
                  </a:cubicBezTo>
                  <a:cubicBezTo>
                    <a:pt x="284" y="184"/>
                    <a:pt x="282" y="185"/>
                    <a:pt x="281" y="187"/>
                  </a:cubicBezTo>
                  <a:cubicBezTo>
                    <a:pt x="280" y="189"/>
                    <a:pt x="279" y="189"/>
                    <a:pt x="278" y="190"/>
                  </a:cubicBezTo>
                  <a:cubicBezTo>
                    <a:pt x="277" y="191"/>
                    <a:pt x="279" y="192"/>
                    <a:pt x="280" y="193"/>
                  </a:cubicBezTo>
                  <a:cubicBezTo>
                    <a:pt x="281" y="194"/>
                    <a:pt x="283" y="195"/>
                    <a:pt x="283" y="195"/>
                  </a:cubicBezTo>
                  <a:cubicBezTo>
                    <a:pt x="284" y="195"/>
                    <a:pt x="287" y="193"/>
                    <a:pt x="287" y="193"/>
                  </a:cubicBezTo>
                  <a:cubicBezTo>
                    <a:pt x="287" y="193"/>
                    <a:pt x="288" y="190"/>
                    <a:pt x="288" y="190"/>
                  </a:cubicBezTo>
                  <a:cubicBezTo>
                    <a:pt x="288" y="189"/>
                    <a:pt x="289" y="187"/>
                    <a:pt x="289" y="187"/>
                  </a:cubicBezTo>
                  <a:cubicBezTo>
                    <a:pt x="290" y="186"/>
                    <a:pt x="290" y="186"/>
                    <a:pt x="290" y="186"/>
                  </a:cubicBezTo>
                  <a:cubicBezTo>
                    <a:pt x="289" y="182"/>
                    <a:pt x="289" y="182"/>
                    <a:pt x="289" y="182"/>
                  </a:cubicBezTo>
                  <a:close/>
                  <a:moveTo>
                    <a:pt x="316" y="209"/>
                  </a:moveTo>
                  <a:cubicBezTo>
                    <a:pt x="316" y="209"/>
                    <a:pt x="316" y="209"/>
                    <a:pt x="316" y="209"/>
                  </a:cubicBezTo>
                  <a:cubicBezTo>
                    <a:pt x="317" y="208"/>
                    <a:pt x="319" y="206"/>
                    <a:pt x="319" y="205"/>
                  </a:cubicBezTo>
                  <a:cubicBezTo>
                    <a:pt x="319" y="205"/>
                    <a:pt x="321" y="205"/>
                    <a:pt x="322" y="205"/>
                  </a:cubicBezTo>
                  <a:cubicBezTo>
                    <a:pt x="322" y="205"/>
                    <a:pt x="326" y="206"/>
                    <a:pt x="326" y="206"/>
                  </a:cubicBezTo>
                  <a:cubicBezTo>
                    <a:pt x="326" y="206"/>
                    <a:pt x="329" y="206"/>
                    <a:pt x="329" y="206"/>
                  </a:cubicBezTo>
                  <a:cubicBezTo>
                    <a:pt x="329" y="206"/>
                    <a:pt x="332" y="204"/>
                    <a:pt x="332" y="204"/>
                  </a:cubicBezTo>
                  <a:cubicBezTo>
                    <a:pt x="333" y="204"/>
                    <a:pt x="336" y="207"/>
                    <a:pt x="336" y="207"/>
                  </a:cubicBezTo>
                  <a:cubicBezTo>
                    <a:pt x="336" y="207"/>
                    <a:pt x="334" y="210"/>
                    <a:pt x="333" y="210"/>
                  </a:cubicBezTo>
                  <a:cubicBezTo>
                    <a:pt x="332" y="211"/>
                    <a:pt x="331" y="211"/>
                    <a:pt x="330" y="212"/>
                  </a:cubicBezTo>
                  <a:cubicBezTo>
                    <a:pt x="329" y="214"/>
                    <a:pt x="329" y="214"/>
                    <a:pt x="329" y="215"/>
                  </a:cubicBezTo>
                  <a:cubicBezTo>
                    <a:pt x="328" y="215"/>
                    <a:pt x="327" y="217"/>
                    <a:pt x="325" y="215"/>
                  </a:cubicBezTo>
                  <a:cubicBezTo>
                    <a:pt x="323" y="214"/>
                    <a:pt x="321" y="212"/>
                    <a:pt x="321" y="212"/>
                  </a:cubicBezTo>
                  <a:cubicBezTo>
                    <a:pt x="321" y="212"/>
                    <a:pt x="319" y="213"/>
                    <a:pt x="318" y="213"/>
                  </a:cubicBezTo>
                  <a:cubicBezTo>
                    <a:pt x="317" y="214"/>
                    <a:pt x="315" y="213"/>
                    <a:pt x="315" y="213"/>
                  </a:cubicBezTo>
                  <a:cubicBezTo>
                    <a:pt x="316" y="212"/>
                    <a:pt x="315" y="210"/>
                    <a:pt x="316" y="209"/>
                  </a:cubicBezTo>
                  <a:close/>
                  <a:moveTo>
                    <a:pt x="295" y="229"/>
                  </a:moveTo>
                  <a:cubicBezTo>
                    <a:pt x="295" y="229"/>
                    <a:pt x="295" y="229"/>
                    <a:pt x="295" y="229"/>
                  </a:cubicBezTo>
                  <a:cubicBezTo>
                    <a:pt x="295" y="229"/>
                    <a:pt x="291" y="227"/>
                    <a:pt x="292" y="226"/>
                  </a:cubicBezTo>
                  <a:cubicBezTo>
                    <a:pt x="293" y="224"/>
                    <a:pt x="297" y="220"/>
                    <a:pt x="298" y="219"/>
                  </a:cubicBezTo>
                  <a:cubicBezTo>
                    <a:pt x="298" y="219"/>
                    <a:pt x="301" y="220"/>
                    <a:pt x="301" y="220"/>
                  </a:cubicBezTo>
                  <a:cubicBezTo>
                    <a:pt x="302" y="220"/>
                    <a:pt x="303" y="217"/>
                    <a:pt x="304" y="217"/>
                  </a:cubicBezTo>
                  <a:cubicBezTo>
                    <a:pt x="304" y="217"/>
                    <a:pt x="308" y="217"/>
                    <a:pt x="308" y="217"/>
                  </a:cubicBezTo>
                  <a:cubicBezTo>
                    <a:pt x="308" y="217"/>
                    <a:pt x="306" y="221"/>
                    <a:pt x="304" y="222"/>
                  </a:cubicBezTo>
                  <a:cubicBezTo>
                    <a:pt x="302" y="223"/>
                    <a:pt x="301" y="223"/>
                    <a:pt x="301" y="224"/>
                  </a:cubicBezTo>
                  <a:cubicBezTo>
                    <a:pt x="300" y="225"/>
                    <a:pt x="299" y="226"/>
                    <a:pt x="299" y="227"/>
                  </a:cubicBezTo>
                  <a:cubicBezTo>
                    <a:pt x="298" y="227"/>
                    <a:pt x="295" y="229"/>
                    <a:pt x="295" y="229"/>
                  </a:cubicBezTo>
                  <a:close/>
                  <a:moveTo>
                    <a:pt x="282" y="268"/>
                  </a:moveTo>
                  <a:cubicBezTo>
                    <a:pt x="282" y="268"/>
                    <a:pt x="282" y="268"/>
                    <a:pt x="282" y="268"/>
                  </a:cubicBezTo>
                  <a:cubicBezTo>
                    <a:pt x="283" y="269"/>
                    <a:pt x="281" y="273"/>
                    <a:pt x="278" y="271"/>
                  </a:cubicBezTo>
                  <a:cubicBezTo>
                    <a:pt x="278" y="271"/>
                    <a:pt x="277" y="269"/>
                    <a:pt x="279" y="268"/>
                  </a:cubicBezTo>
                  <a:cubicBezTo>
                    <a:pt x="280" y="268"/>
                    <a:pt x="282" y="268"/>
                    <a:pt x="282" y="268"/>
                  </a:cubicBezTo>
                  <a:close/>
                  <a:moveTo>
                    <a:pt x="279" y="292"/>
                  </a:moveTo>
                  <a:cubicBezTo>
                    <a:pt x="279" y="292"/>
                    <a:pt x="279" y="292"/>
                    <a:pt x="279" y="292"/>
                  </a:cubicBezTo>
                  <a:cubicBezTo>
                    <a:pt x="279" y="292"/>
                    <a:pt x="281" y="290"/>
                    <a:pt x="281" y="290"/>
                  </a:cubicBezTo>
                  <a:cubicBezTo>
                    <a:pt x="282" y="290"/>
                    <a:pt x="283" y="291"/>
                    <a:pt x="283" y="291"/>
                  </a:cubicBezTo>
                  <a:cubicBezTo>
                    <a:pt x="283" y="291"/>
                    <a:pt x="286" y="293"/>
                    <a:pt x="286" y="293"/>
                  </a:cubicBezTo>
                  <a:cubicBezTo>
                    <a:pt x="286" y="294"/>
                    <a:pt x="287" y="296"/>
                    <a:pt x="286" y="296"/>
                  </a:cubicBezTo>
                  <a:cubicBezTo>
                    <a:pt x="285" y="297"/>
                    <a:pt x="284" y="298"/>
                    <a:pt x="283" y="297"/>
                  </a:cubicBezTo>
                  <a:cubicBezTo>
                    <a:pt x="282" y="297"/>
                    <a:pt x="281" y="297"/>
                    <a:pt x="281" y="296"/>
                  </a:cubicBezTo>
                  <a:cubicBezTo>
                    <a:pt x="281" y="295"/>
                    <a:pt x="281" y="295"/>
                    <a:pt x="281" y="294"/>
                  </a:cubicBezTo>
                  <a:cubicBezTo>
                    <a:pt x="281" y="294"/>
                    <a:pt x="279" y="294"/>
                    <a:pt x="279" y="294"/>
                  </a:cubicBezTo>
                  <a:cubicBezTo>
                    <a:pt x="279" y="292"/>
                    <a:pt x="279" y="292"/>
                    <a:pt x="279" y="292"/>
                  </a:cubicBezTo>
                  <a:close/>
                  <a:moveTo>
                    <a:pt x="238" y="279"/>
                  </a:moveTo>
                  <a:cubicBezTo>
                    <a:pt x="238" y="279"/>
                    <a:pt x="238" y="279"/>
                    <a:pt x="238" y="279"/>
                  </a:cubicBezTo>
                  <a:cubicBezTo>
                    <a:pt x="239" y="279"/>
                    <a:pt x="241" y="278"/>
                    <a:pt x="241" y="279"/>
                  </a:cubicBezTo>
                  <a:cubicBezTo>
                    <a:pt x="242" y="280"/>
                    <a:pt x="243" y="280"/>
                    <a:pt x="243" y="281"/>
                  </a:cubicBezTo>
                  <a:cubicBezTo>
                    <a:pt x="243" y="281"/>
                    <a:pt x="244" y="282"/>
                    <a:pt x="242" y="283"/>
                  </a:cubicBezTo>
                  <a:cubicBezTo>
                    <a:pt x="240" y="283"/>
                    <a:pt x="239" y="283"/>
                    <a:pt x="239" y="283"/>
                  </a:cubicBezTo>
                  <a:cubicBezTo>
                    <a:pt x="240" y="286"/>
                    <a:pt x="240" y="286"/>
                    <a:pt x="240" y="286"/>
                  </a:cubicBezTo>
                  <a:cubicBezTo>
                    <a:pt x="240" y="286"/>
                    <a:pt x="242" y="286"/>
                    <a:pt x="239" y="288"/>
                  </a:cubicBezTo>
                  <a:cubicBezTo>
                    <a:pt x="237" y="290"/>
                    <a:pt x="235" y="290"/>
                    <a:pt x="235" y="290"/>
                  </a:cubicBezTo>
                  <a:cubicBezTo>
                    <a:pt x="235" y="289"/>
                    <a:pt x="235" y="289"/>
                    <a:pt x="235" y="289"/>
                  </a:cubicBezTo>
                  <a:cubicBezTo>
                    <a:pt x="232" y="290"/>
                    <a:pt x="232" y="290"/>
                    <a:pt x="232" y="290"/>
                  </a:cubicBezTo>
                  <a:cubicBezTo>
                    <a:pt x="232" y="290"/>
                    <a:pt x="231" y="291"/>
                    <a:pt x="231" y="290"/>
                  </a:cubicBezTo>
                  <a:cubicBezTo>
                    <a:pt x="230" y="288"/>
                    <a:pt x="229" y="286"/>
                    <a:pt x="231" y="286"/>
                  </a:cubicBezTo>
                  <a:cubicBezTo>
                    <a:pt x="233" y="285"/>
                    <a:pt x="233" y="284"/>
                    <a:pt x="234" y="285"/>
                  </a:cubicBezTo>
                  <a:cubicBezTo>
                    <a:pt x="235" y="286"/>
                    <a:pt x="235" y="287"/>
                    <a:pt x="235" y="287"/>
                  </a:cubicBezTo>
                  <a:cubicBezTo>
                    <a:pt x="236" y="284"/>
                    <a:pt x="236" y="284"/>
                    <a:pt x="236" y="284"/>
                  </a:cubicBezTo>
                  <a:cubicBezTo>
                    <a:pt x="236" y="284"/>
                    <a:pt x="235" y="284"/>
                    <a:pt x="235" y="283"/>
                  </a:cubicBezTo>
                  <a:cubicBezTo>
                    <a:pt x="236" y="282"/>
                    <a:pt x="236" y="282"/>
                    <a:pt x="237" y="281"/>
                  </a:cubicBezTo>
                  <a:cubicBezTo>
                    <a:pt x="238" y="281"/>
                    <a:pt x="239" y="282"/>
                    <a:pt x="239" y="282"/>
                  </a:cubicBezTo>
                  <a:cubicBezTo>
                    <a:pt x="238" y="279"/>
                    <a:pt x="238" y="279"/>
                    <a:pt x="238" y="279"/>
                  </a:cubicBezTo>
                  <a:close/>
                  <a:moveTo>
                    <a:pt x="258" y="286"/>
                  </a:moveTo>
                  <a:cubicBezTo>
                    <a:pt x="258" y="286"/>
                    <a:pt x="258" y="286"/>
                    <a:pt x="258" y="286"/>
                  </a:cubicBezTo>
                  <a:cubicBezTo>
                    <a:pt x="258" y="286"/>
                    <a:pt x="259" y="286"/>
                    <a:pt x="259" y="287"/>
                  </a:cubicBezTo>
                  <a:cubicBezTo>
                    <a:pt x="260" y="288"/>
                    <a:pt x="260" y="288"/>
                    <a:pt x="259" y="288"/>
                  </a:cubicBezTo>
                  <a:cubicBezTo>
                    <a:pt x="259" y="288"/>
                    <a:pt x="256" y="288"/>
                    <a:pt x="256" y="288"/>
                  </a:cubicBezTo>
                  <a:cubicBezTo>
                    <a:pt x="256" y="288"/>
                    <a:pt x="255" y="289"/>
                    <a:pt x="255" y="287"/>
                  </a:cubicBezTo>
                  <a:cubicBezTo>
                    <a:pt x="255" y="286"/>
                    <a:pt x="255" y="285"/>
                    <a:pt x="255" y="285"/>
                  </a:cubicBezTo>
                  <a:cubicBezTo>
                    <a:pt x="258" y="286"/>
                    <a:pt x="258" y="286"/>
                    <a:pt x="258" y="286"/>
                  </a:cubicBezTo>
                  <a:close/>
                  <a:moveTo>
                    <a:pt x="265" y="282"/>
                  </a:moveTo>
                  <a:cubicBezTo>
                    <a:pt x="265" y="282"/>
                    <a:pt x="265" y="282"/>
                    <a:pt x="265" y="282"/>
                  </a:cubicBezTo>
                  <a:cubicBezTo>
                    <a:pt x="269" y="279"/>
                    <a:pt x="269" y="279"/>
                    <a:pt x="269" y="279"/>
                  </a:cubicBezTo>
                  <a:cubicBezTo>
                    <a:pt x="269" y="279"/>
                    <a:pt x="270" y="282"/>
                    <a:pt x="268" y="283"/>
                  </a:cubicBezTo>
                  <a:cubicBezTo>
                    <a:pt x="267" y="284"/>
                    <a:pt x="266" y="284"/>
                    <a:pt x="266" y="284"/>
                  </a:cubicBezTo>
                  <a:cubicBezTo>
                    <a:pt x="264" y="283"/>
                    <a:pt x="264" y="283"/>
                    <a:pt x="264" y="283"/>
                  </a:cubicBezTo>
                  <a:cubicBezTo>
                    <a:pt x="265" y="282"/>
                    <a:pt x="265" y="282"/>
                    <a:pt x="265" y="282"/>
                  </a:cubicBezTo>
                  <a:close/>
                  <a:moveTo>
                    <a:pt x="273" y="275"/>
                  </a:moveTo>
                  <a:cubicBezTo>
                    <a:pt x="273" y="275"/>
                    <a:pt x="273" y="275"/>
                    <a:pt x="273" y="275"/>
                  </a:cubicBezTo>
                  <a:cubicBezTo>
                    <a:pt x="273" y="275"/>
                    <a:pt x="272" y="278"/>
                    <a:pt x="273" y="280"/>
                  </a:cubicBezTo>
                  <a:cubicBezTo>
                    <a:pt x="273" y="281"/>
                    <a:pt x="273" y="281"/>
                    <a:pt x="274" y="281"/>
                  </a:cubicBezTo>
                  <a:cubicBezTo>
                    <a:pt x="275" y="282"/>
                    <a:pt x="276" y="282"/>
                    <a:pt x="277" y="281"/>
                  </a:cubicBezTo>
                  <a:cubicBezTo>
                    <a:pt x="278" y="281"/>
                    <a:pt x="278" y="278"/>
                    <a:pt x="278" y="278"/>
                  </a:cubicBezTo>
                  <a:cubicBezTo>
                    <a:pt x="278" y="278"/>
                    <a:pt x="278" y="277"/>
                    <a:pt x="277" y="275"/>
                  </a:cubicBezTo>
                  <a:cubicBezTo>
                    <a:pt x="276" y="272"/>
                    <a:pt x="274" y="275"/>
                    <a:pt x="273" y="275"/>
                  </a:cubicBezTo>
                  <a:close/>
                  <a:moveTo>
                    <a:pt x="274" y="259"/>
                  </a:moveTo>
                  <a:cubicBezTo>
                    <a:pt x="274" y="259"/>
                    <a:pt x="274" y="259"/>
                    <a:pt x="274" y="259"/>
                  </a:cubicBezTo>
                  <a:cubicBezTo>
                    <a:pt x="274" y="258"/>
                    <a:pt x="274" y="255"/>
                    <a:pt x="275" y="254"/>
                  </a:cubicBezTo>
                  <a:cubicBezTo>
                    <a:pt x="276" y="254"/>
                    <a:pt x="276" y="253"/>
                    <a:pt x="277" y="252"/>
                  </a:cubicBezTo>
                  <a:cubicBezTo>
                    <a:pt x="277" y="251"/>
                    <a:pt x="281" y="251"/>
                    <a:pt x="281" y="251"/>
                  </a:cubicBezTo>
                  <a:cubicBezTo>
                    <a:pt x="282" y="253"/>
                    <a:pt x="282" y="253"/>
                    <a:pt x="282" y="253"/>
                  </a:cubicBezTo>
                  <a:cubicBezTo>
                    <a:pt x="282" y="253"/>
                    <a:pt x="282" y="255"/>
                    <a:pt x="282" y="256"/>
                  </a:cubicBezTo>
                  <a:cubicBezTo>
                    <a:pt x="282" y="257"/>
                    <a:pt x="282" y="257"/>
                    <a:pt x="283" y="259"/>
                  </a:cubicBezTo>
                  <a:cubicBezTo>
                    <a:pt x="283" y="260"/>
                    <a:pt x="282" y="262"/>
                    <a:pt x="282" y="263"/>
                  </a:cubicBezTo>
                  <a:cubicBezTo>
                    <a:pt x="281" y="264"/>
                    <a:pt x="281" y="265"/>
                    <a:pt x="280" y="265"/>
                  </a:cubicBezTo>
                  <a:cubicBezTo>
                    <a:pt x="279" y="266"/>
                    <a:pt x="279" y="267"/>
                    <a:pt x="278" y="266"/>
                  </a:cubicBezTo>
                  <a:cubicBezTo>
                    <a:pt x="277" y="265"/>
                    <a:pt x="274" y="264"/>
                    <a:pt x="274" y="263"/>
                  </a:cubicBezTo>
                  <a:cubicBezTo>
                    <a:pt x="274" y="263"/>
                    <a:pt x="274" y="261"/>
                    <a:pt x="274" y="261"/>
                  </a:cubicBezTo>
                  <a:cubicBezTo>
                    <a:pt x="274" y="259"/>
                    <a:pt x="274" y="259"/>
                    <a:pt x="274" y="259"/>
                  </a:cubicBezTo>
                  <a:close/>
                  <a:moveTo>
                    <a:pt x="262" y="264"/>
                  </a:moveTo>
                  <a:cubicBezTo>
                    <a:pt x="262" y="264"/>
                    <a:pt x="262" y="264"/>
                    <a:pt x="262" y="264"/>
                  </a:cubicBezTo>
                  <a:cubicBezTo>
                    <a:pt x="262" y="263"/>
                    <a:pt x="263" y="259"/>
                    <a:pt x="263" y="259"/>
                  </a:cubicBezTo>
                  <a:cubicBezTo>
                    <a:pt x="263" y="259"/>
                    <a:pt x="263" y="257"/>
                    <a:pt x="265" y="256"/>
                  </a:cubicBezTo>
                  <a:cubicBezTo>
                    <a:pt x="266" y="256"/>
                    <a:pt x="266" y="255"/>
                    <a:pt x="267" y="256"/>
                  </a:cubicBezTo>
                  <a:cubicBezTo>
                    <a:pt x="268" y="257"/>
                    <a:pt x="269" y="258"/>
                    <a:pt x="269" y="258"/>
                  </a:cubicBezTo>
                  <a:cubicBezTo>
                    <a:pt x="269" y="258"/>
                    <a:pt x="268" y="258"/>
                    <a:pt x="268" y="259"/>
                  </a:cubicBezTo>
                  <a:cubicBezTo>
                    <a:pt x="268" y="259"/>
                    <a:pt x="269" y="261"/>
                    <a:pt x="269" y="261"/>
                  </a:cubicBezTo>
                  <a:cubicBezTo>
                    <a:pt x="268" y="262"/>
                    <a:pt x="267" y="263"/>
                    <a:pt x="266" y="264"/>
                  </a:cubicBezTo>
                  <a:cubicBezTo>
                    <a:pt x="266" y="265"/>
                    <a:pt x="264" y="266"/>
                    <a:pt x="264" y="266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1" y="269"/>
                    <a:pt x="261" y="269"/>
                    <a:pt x="261" y="269"/>
                  </a:cubicBezTo>
                  <a:cubicBezTo>
                    <a:pt x="260" y="269"/>
                    <a:pt x="260" y="269"/>
                    <a:pt x="260" y="269"/>
                  </a:cubicBezTo>
                  <a:cubicBezTo>
                    <a:pt x="258" y="266"/>
                    <a:pt x="258" y="266"/>
                    <a:pt x="258" y="266"/>
                  </a:cubicBezTo>
                  <a:cubicBezTo>
                    <a:pt x="261" y="264"/>
                    <a:pt x="261" y="264"/>
                    <a:pt x="261" y="264"/>
                  </a:cubicBezTo>
                  <a:cubicBezTo>
                    <a:pt x="262" y="264"/>
                    <a:pt x="262" y="264"/>
                    <a:pt x="262" y="264"/>
                  </a:cubicBezTo>
                  <a:close/>
                  <a:moveTo>
                    <a:pt x="242" y="268"/>
                  </a:moveTo>
                  <a:cubicBezTo>
                    <a:pt x="242" y="268"/>
                    <a:pt x="242" y="268"/>
                    <a:pt x="242" y="268"/>
                  </a:cubicBezTo>
                  <a:cubicBezTo>
                    <a:pt x="245" y="267"/>
                    <a:pt x="245" y="267"/>
                    <a:pt x="245" y="267"/>
                  </a:cubicBezTo>
                  <a:cubicBezTo>
                    <a:pt x="248" y="269"/>
                    <a:pt x="248" y="269"/>
                    <a:pt x="248" y="269"/>
                  </a:cubicBezTo>
                  <a:cubicBezTo>
                    <a:pt x="248" y="272"/>
                    <a:pt x="248" y="272"/>
                    <a:pt x="248" y="272"/>
                  </a:cubicBezTo>
                  <a:cubicBezTo>
                    <a:pt x="248" y="272"/>
                    <a:pt x="246" y="276"/>
                    <a:pt x="245" y="275"/>
                  </a:cubicBezTo>
                  <a:cubicBezTo>
                    <a:pt x="244" y="273"/>
                    <a:pt x="244" y="271"/>
                    <a:pt x="244" y="271"/>
                  </a:cubicBezTo>
                  <a:cubicBezTo>
                    <a:pt x="242" y="268"/>
                    <a:pt x="242" y="268"/>
                    <a:pt x="242" y="268"/>
                  </a:cubicBezTo>
                  <a:close/>
                  <a:moveTo>
                    <a:pt x="229" y="260"/>
                  </a:moveTo>
                  <a:cubicBezTo>
                    <a:pt x="229" y="260"/>
                    <a:pt x="229" y="260"/>
                    <a:pt x="229" y="260"/>
                  </a:cubicBezTo>
                  <a:cubicBezTo>
                    <a:pt x="229" y="260"/>
                    <a:pt x="234" y="259"/>
                    <a:pt x="234" y="260"/>
                  </a:cubicBezTo>
                  <a:cubicBezTo>
                    <a:pt x="234" y="260"/>
                    <a:pt x="234" y="262"/>
                    <a:pt x="235" y="262"/>
                  </a:cubicBezTo>
                  <a:cubicBezTo>
                    <a:pt x="235" y="263"/>
                    <a:pt x="232" y="266"/>
                    <a:pt x="231" y="266"/>
                  </a:cubicBezTo>
                  <a:cubicBezTo>
                    <a:pt x="231" y="266"/>
                    <a:pt x="230" y="265"/>
                    <a:pt x="230" y="265"/>
                  </a:cubicBezTo>
                  <a:cubicBezTo>
                    <a:pt x="229" y="260"/>
                    <a:pt x="229" y="260"/>
                    <a:pt x="229" y="260"/>
                  </a:cubicBezTo>
                  <a:close/>
                  <a:moveTo>
                    <a:pt x="225" y="247"/>
                  </a:moveTo>
                  <a:cubicBezTo>
                    <a:pt x="225" y="247"/>
                    <a:pt x="225" y="247"/>
                    <a:pt x="225" y="247"/>
                  </a:cubicBezTo>
                  <a:cubicBezTo>
                    <a:pt x="225" y="247"/>
                    <a:pt x="226" y="246"/>
                    <a:pt x="227" y="246"/>
                  </a:cubicBezTo>
                  <a:cubicBezTo>
                    <a:pt x="228" y="247"/>
                    <a:pt x="228" y="250"/>
                    <a:pt x="228" y="250"/>
                  </a:cubicBezTo>
                  <a:cubicBezTo>
                    <a:pt x="227" y="253"/>
                    <a:pt x="227" y="253"/>
                    <a:pt x="227" y="253"/>
                  </a:cubicBezTo>
                  <a:cubicBezTo>
                    <a:pt x="227" y="253"/>
                    <a:pt x="225" y="256"/>
                    <a:pt x="225" y="256"/>
                  </a:cubicBezTo>
                  <a:cubicBezTo>
                    <a:pt x="225" y="255"/>
                    <a:pt x="224" y="250"/>
                    <a:pt x="224" y="250"/>
                  </a:cubicBezTo>
                  <a:cubicBezTo>
                    <a:pt x="225" y="247"/>
                    <a:pt x="225" y="247"/>
                    <a:pt x="225" y="247"/>
                  </a:cubicBezTo>
                  <a:close/>
                  <a:moveTo>
                    <a:pt x="219" y="239"/>
                  </a:moveTo>
                  <a:cubicBezTo>
                    <a:pt x="219" y="239"/>
                    <a:pt x="219" y="239"/>
                    <a:pt x="219" y="239"/>
                  </a:cubicBezTo>
                  <a:cubicBezTo>
                    <a:pt x="219" y="239"/>
                    <a:pt x="218" y="242"/>
                    <a:pt x="218" y="243"/>
                  </a:cubicBezTo>
                  <a:cubicBezTo>
                    <a:pt x="218" y="243"/>
                    <a:pt x="219" y="245"/>
                    <a:pt x="219" y="245"/>
                  </a:cubicBezTo>
                  <a:cubicBezTo>
                    <a:pt x="219" y="246"/>
                    <a:pt x="219" y="245"/>
                    <a:pt x="220" y="244"/>
                  </a:cubicBezTo>
                  <a:cubicBezTo>
                    <a:pt x="221" y="243"/>
                    <a:pt x="221" y="242"/>
                    <a:pt x="221" y="242"/>
                  </a:cubicBezTo>
                  <a:cubicBezTo>
                    <a:pt x="221" y="242"/>
                    <a:pt x="223" y="241"/>
                    <a:pt x="223" y="240"/>
                  </a:cubicBezTo>
                  <a:cubicBezTo>
                    <a:pt x="224" y="240"/>
                    <a:pt x="224" y="237"/>
                    <a:pt x="224" y="237"/>
                  </a:cubicBezTo>
                  <a:cubicBezTo>
                    <a:pt x="224" y="237"/>
                    <a:pt x="221" y="235"/>
                    <a:pt x="221" y="236"/>
                  </a:cubicBezTo>
                  <a:cubicBezTo>
                    <a:pt x="220" y="236"/>
                    <a:pt x="219" y="239"/>
                    <a:pt x="219" y="239"/>
                  </a:cubicBezTo>
                  <a:close/>
                  <a:moveTo>
                    <a:pt x="233" y="237"/>
                  </a:moveTo>
                  <a:cubicBezTo>
                    <a:pt x="233" y="237"/>
                    <a:pt x="233" y="237"/>
                    <a:pt x="233" y="237"/>
                  </a:cubicBezTo>
                  <a:cubicBezTo>
                    <a:pt x="234" y="237"/>
                    <a:pt x="234" y="237"/>
                    <a:pt x="234" y="237"/>
                  </a:cubicBezTo>
                  <a:cubicBezTo>
                    <a:pt x="234" y="238"/>
                    <a:pt x="234" y="238"/>
                    <a:pt x="234" y="238"/>
                  </a:cubicBezTo>
                  <a:cubicBezTo>
                    <a:pt x="234" y="238"/>
                    <a:pt x="237" y="237"/>
                    <a:pt x="238" y="237"/>
                  </a:cubicBezTo>
                  <a:cubicBezTo>
                    <a:pt x="239" y="236"/>
                    <a:pt x="238" y="235"/>
                    <a:pt x="238" y="234"/>
                  </a:cubicBezTo>
                  <a:cubicBezTo>
                    <a:pt x="237" y="233"/>
                    <a:pt x="233" y="237"/>
                    <a:pt x="233" y="237"/>
                  </a:cubicBezTo>
                  <a:close/>
                  <a:moveTo>
                    <a:pt x="247" y="241"/>
                  </a:moveTo>
                  <a:cubicBezTo>
                    <a:pt x="247" y="241"/>
                    <a:pt x="247" y="241"/>
                    <a:pt x="247" y="241"/>
                  </a:cubicBezTo>
                  <a:cubicBezTo>
                    <a:pt x="245" y="240"/>
                    <a:pt x="245" y="240"/>
                    <a:pt x="245" y="240"/>
                  </a:cubicBezTo>
                  <a:cubicBezTo>
                    <a:pt x="245" y="242"/>
                    <a:pt x="245" y="242"/>
                    <a:pt x="245" y="242"/>
                  </a:cubicBezTo>
                  <a:cubicBezTo>
                    <a:pt x="245" y="242"/>
                    <a:pt x="246" y="244"/>
                    <a:pt x="247" y="245"/>
                  </a:cubicBezTo>
                  <a:cubicBezTo>
                    <a:pt x="247" y="245"/>
                    <a:pt x="245" y="247"/>
                    <a:pt x="245" y="247"/>
                  </a:cubicBezTo>
                  <a:cubicBezTo>
                    <a:pt x="247" y="250"/>
                    <a:pt x="247" y="250"/>
                    <a:pt x="247" y="250"/>
                  </a:cubicBezTo>
                  <a:cubicBezTo>
                    <a:pt x="250" y="245"/>
                    <a:pt x="250" y="245"/>
                    <a:pt x="250" y="245"/>
                  </a:cubicBezTo>
                  <a:cubicBezTo>
                    <a:pt x="250" y="245"/>
                    <a:pt x="249" y="243"/>
                    <a:pt x="249" y="243"/>
                  </a:cubicBezTo>
                  <a:cubicBezTo>
                    <a:pt x="249" y="242"/>
                    <a:pt x="247" y="241"/>
                    <a:pt x="247" y="241"/>
                  </a:cubicBezTo>
                  <a:close/>
                  <a:moveTo>
                    <a:pt x="261" y="241"/>
                  </a:moveTo>
                  <a:cubicBezTo>
                    <a:pt x="261" y="241"/>
                    <a:pt x="261" y="241"/>
                    <a:pt x="261" y="241"/>
                  </a:cubicBezTo>
                  <a:cubicBezTo>
                    <a:pt x="262" y="243"/>
                    <a:pt x="262" y="243"/>
                    <a:pt x="262" y="243"/>
                  </a:cubicBezTo>
                  <a:cubicBezTo>
                    <a:pt x="262" y="243"/>
                    <a:pt x="261" y="245"/>
                    <a:pt x="260" y="245"/>
                  </a:cubicBezTo>
                  <a:cubicBezTo>
                    <a:pt x="260" y="245"/>
                    <a:pt x="259" y="244"/>
                    <a:pt x="259" y="244"/>
                  </a:cubicBezTo>
                  <a:cubicBezTo>
                    <a:pt x="261" y="241"/>
                    <a:pt x="261" y="241"/>
                    <a:pt x="261" y="241"/>
                  </a:cubicBezTo>
                  <a:close/>
                  <a:moveTo>
                    <a:pt x="264" y="238"/>
                  </a:moveTo>
                  <a:cubicBezTo>
                    <a:pt x="264" y="238"/>
                    <a:pt x="264" y="238"/>
                    <a:pt x="264" y="238"/>
                  </a:cubicBezTo>
                  <a:cubicBezTo>
                    <a:pt x="265" y="240"/>
                    <a:pt x="265" y="240"/>
                    <a:pt x="265" y="240"/>
                  </a:cubicBezTo>
                  <a:cubicBezTo>
                    <a:pt x="265" y="240"/>
                    <a:pt x="268" y="239"/>
                    <a:pt x="270" y="238"/>
                  </a:cubicBezTo>
                  <a:cubicBezTo>
                    <a:pt x="273" y="237"/>
                    <a:pt x="270" y="236"/>
                    <a:pt x="270" y="236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67" y="236"/>
                    <a:pt x="264" y="237"/>
                    <a:pt x="264" y="238"/>
                  </a:cubicBezTo>
                  <a:close/>
                  <a:moveTo>
                    <a:pt x="247" y="230"/>
                  </a:moveTo>
                  <a:cubicBezTo>
                    <a:pt x="247" y="230"/>
                    <a:pt x="247" y="230"/>
                    <a:pt x="247" y="230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50" y="233"/>
                    <a:pt x="254" y="235"/>
                    <a:pt x="255" y="235"/>
                  </a:cubicBezTo>
                  <a:cubicBezTo>
                    <a:pt x="255" y="236"/>
                    <a:pt x="257" y="235"/>
                    <a:pt x="259" y="235"/>
                  </a:cubicBezTo>
                  <a:cubicBezTo>
                    <a:pt x="260" y="234"/>
                    <a:pt x="260" y="234"/>
                    <a:pt x="260" y="233"/>
                  </a:cubicBezTo>
                  <a:cubicBezTo>
                    <a:pt x="260" y="233"/>
                    <a:pt x="259" y="232"/>
                    <a:pt x="259" y="232"/>
                  </a:cubicBezTo>
                  <a:cubicBezTo>
                    <a:pt x="259" y="232"/>
                    <a:pt x="258" y="230"/>
                    <a:pt x="255" y="230"/>
                  </a:cubicBezTo>
                  <a:cubicBezTo>
                    <a:pt x="253" y="231"/>
                    <a:pt x="253" y="230"/>
                    <a:pt x="253" y="230"/>
                  </a:cubicBezTo>
                  <a:cubicBezTo>
                    <a:pt x="253" y="230"/>
                    <a:pt x="252" y="230"/>
                    <a:pt x="249" y="229"/>
                  </a:cubicBezTo>
                  <a:cubicBezTo>
                    <a:pt x="247" y="229"/>
                    <a:pt x="248" y="230"/>
                    <a:pt x="247" y="230"/>
                  </a:cubicBezTo>
                  <a:close/>
                  <a:moveTo>
                    <a:pt x="245" y="229"/>
                  </a:moveTo>
                  <a:cubicBezTo>
                    <a:pt x="245" y="229"/>
                    <a:pt x="245" y="229"/>
                    <a:pt x="245" y="229"/>
                  </a:cubicBezTo>
                  <a:cubicBezTo>
                    <a:pt x="246" y="228"/>
                    <a:pt x="246" y="228"/>
                    <a:pt x="246" y="228"/>
                  </a:cubicBezTo>
                  <a:cubicBezTo>
                    <a:pt x="246" y="228"/>
                    <a:pt x="246" y="226"/>
                    <a:pt x="246" y="223"/>
                  </a:cubicBezTo>
                  <a:cubicBezTo>
                    <a:pt x="246" y="221"/>
                    <a:pt x="245" y="222"/>
                    <a:pt x="245" y="222"/>
                  </a:cubicBezTo>
                  <a:cubicBezTo>
                    <a:pt x="245" y="221"/>
                    <a:pt x="245" y="220"/>
                    <a:pt x="244" y="218"/>
                  </a:cubicBezTo>
                  <a:cubicBezTo>
                    <a:pt x="243" y="217"/>
                    <a:pt x="243" y="218"/>
                    <a:pt x="242" y="218"/>
                  </a:cubicBezTo>
                  <a:cubicBezTo>
                    <a:pt x="242" y="218"/>
                    <a:pt x="241" y="219"/>
                    <a:pt x="239" y="219"/>
                  </a:cubicBezTo>
                  <a:cubicBezTo>
                    <a:pt x="237" y="219"/>
                    <a:pt x="238" y="217"/>
                    <a:pt x="237" y="216"/>
                  </a:cubicBezTo>
                  <a:cubicBezTo>
                    <a:pt x="236" y="215"/>
                    <a:pt x="234" y="215"/>
                    <a:pt x="234" y="215"/>
                  </a:cubicBezTo>
                  <a:cubicBezTo>
                    <a:pt x="233" y="215"/>
                    <a:pt x="231" y="218"/>
                    <a:pt x="231" y="219"/>
                  </a:cubicBezTo>
                  <a:cubicBezTo>
                    <a:pt x="231" y="220"/>
                    <a:pt x="232" y="220"/>
                    <a:pt x="235" y="223"/>
                  </a:cubicBezTo>
                  <a:cubicBezTo>
                    <a:pt x="238" y="225"/>
                    <a:pt x="239" y="225"/>
                    <a:pt x="240" y="225"/>
                  </a:cubicBezTo>
                  <a:cubicBezTo>
                    <a:pt x="241" y="226"/>
                    <a:pt x="244" y="228"/>
                    <a:pt x="245" y="229"/>
                  </a:cubicBezTo>
                  <a:close/>
                  <a:moveTo>
                    <a:pt x="216" y="360"/>
                  </a:moveTo>
                  <a:cubicBezTo>
                    <a:pt x="216" y="360"/>
                    <a:pt x="216" y="360"/>
                    <a:pt x="216" y="360"/>
                  </a:cubicBezTo>
                  <a:cubicBezTo>
                    <a:pt x="217" y="357"/>
                    <a:pt x="217" y="357"/>
                    <a:pt x="217" y="357"/>
                  </a:cubicBezTo>
                  <a:cubicBezTo>
                    <a:pt x="215" y="354"/>
                    <a:pt x="215" y="354"/>
                    <a:pt x="215" y="354"/>
                  </a:cubicBezTo>
                  <a:cubicBezTo>
                    <a:pt x="215" y="350"/>
                    <a:pt x="215" y="350"/>
                    <a:pt x="215" y="350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16" y="349"/>
                    <a:pt x="218" y="351"/>
                    <a:pt x="218" y="352"/>
                  </a:cubicBezTo>
                  <a:cubicBezTo>
                    <a:pt x="218" y="353"/>
                    <a:pt x="218" y="355"/>
                    <a:pt x="218" y="355"/>
                  </a:cubicBezTo>
                  <a:cubicBezTo>
                    <a:pt x="218" y="355"/>
                    <a:pt x="221" y="357"/>
                    <a:pt x="221" y="357"/>
                  </a:cubicBezTo>
                  <a:cubicBezTo>
                    <a:pt x="222" y="357"/>
                    <a:pt x="228" y="356"/>
                    <a:pt x="228" y="356"/>
                  </a:cubicBezTo>
                  <a:cubicBezTo>
                    <a:pt x="228" y="356"/>
                    <a:pt x="230" y="353"/>
                    <a:pt x="230" y="353"/>
                  </a:cubicBezTo>
                  <a:cubicBezTo>
                    <a:pt x="231" y="352"/>
                    <a:pt x="234" y="350"/>
                    <a:pt x="234" y="350"/>
                  </a:cubicBezTo>
                  <a:cubicBezTo>
                    <a:pt x="234" y="350"/>
                    <a:pt x="234" y="349"/>
                    <a:pt x="236" y="351"/>
                  </a:cubicBezTo>
                  <a:cubicBezTo>
                    <a:pt x="238" y="352"/>
                    <a:pt x="236" y="355"/>
                    <a:pt x="236" y="355"/>
                  </a:cubicBezTo>
                  <a:cubicBezTo>
                    <a:pt x="235" y="355"/>
                    <a:pt x="235" y="356"/>
                    <a:pt x="235" y="356"/>
                  </a:cubicBezTo>
                  <a:cubicBezTo>
                    <a:pt x="237" y="358"/>
                    <a:pt x="237" y="358"/>
                    <a:pt x="237" y="358"/>
                  </a:cubicBezTo>
                  <a:cubicBezTo>
                    <a:pt x="237" y="358"/>
                    <a:pt x="237" y="356"/>
                    <a:pt x="238" y="356"/>
                  </a:cubicBezTo>
                  <a:cubicBezTo>
                    <a:pt x="239" y="356"/>
                    <a:pt x="239" y="355"/>
                    <a:pt x="240" y="355"/>
                  </a:cubicBezTo>
                  <a:cubicBezTo>
                    <a:pt x="240" y="356"/>
                    <a:pt x="242" y="358"/>
                    <a:pt x="242" y="358"/>
                  </a:cubicBezTo>
                  <a:cubicBezTo>
                    <a:pt x="242" y="358"/>
                    <a:pt x="242" y="361"/>
                    <a:pt x="243" y="361"/>
                  </a:cubicBezTo>
                  <a:cubicBezTo>
                    <a:pt x="244" y="360"/>
                    <a:pt x="246" y="361"/>
                    <a:pt x="247" y="360"/>
                  </a:cubicBezTo>
                  <a:cubicBezTo>
                    <a:pt x="248" y="360"/>
                    <a:pt x="258" y="357"/>
                    <a:pt x="258" y="357"/>
                  </a:cubicBezTo>
                  <a:cubicBezTo>
                    <a:pt x="261" y="355"/>
                    <a:pt x="261" y="355"/>
                    <a:pt x="261" y="355"/>
                  </a:cubicBezTo>
                  <a:cubicBezTo>
                    <a:pt x="261" y="355"/>
                    <a:pt x="263" y="354"/>
                    <a:pt x="265" y="354"/>
                  </a:cubicBezTo>
                  <a:cubicBezTo>
                    <a:pt x="266" y="354"/>
                    <a:pt x="272" y="352"/>
                    <a:pt x="272" y="352"/>
                  </a:cubicBezTo>
                  <a:cubicBezTo>
                    <a:pt x="272" y="352"/>
                    <a:pt x="275" y="350"/>
                    <a:pt x="277" y="351"/>
                  </a:cubicBezTo>
                  <a:cubicBezTo>
                    <a:pt x="278" y="353"/>
                    <a:pt x="282" y="356"/>
                    <a:pt x="282" y="356"/>
                  </a:cubicBezTo>
                  <a:cubicBezTo>
                    <a:pt x="288" y="355"/>
                    <a:pt x="288" y="355"/>
                    <a:pt x="288" y="355"/>
                  </a:cubicBezTo>
                  <a:cubicBezTo>
                    <a:pt x="288" y="355"/>
                    <a:pt x="290" y="354"/>
                    <a:pt x="290" y="354"/>
                  </a:cubicBezTo>
                  <a:cubicBezTo>
                    <a:pt x="291" y="355"/>
                    <a:pt x="297" y="354"/>
                    <a:pt x="297" y="354"/>
                  </a:cubicBezTo>
                  <a:cubicBezTo>
                    <a:pt x="297" y="354"/>
                    <a:pt x="300" y="351"/>
                    <a:pt x="301" y="351"/>
                  </a:cubicBezTo>
                  <a:cubicBezTo>
                    <a:pt x="301" y="351"/>
                    <a:pt x="308" y="349"/>
                    <a:pt x="308" y="349"/>
                  </a:cubicBezTo>
                  <a:cubicBezTo>
                    <a:pt x="308" y="349"/>
                    <a:pt x="309" y="349"/>
                    <a:pt x="309" y="351"/>
                  </a:cubicBezTo>
                  <a:cubicBezTo>
                    <a:pt x="309" y="353"/>
                    <a:pt x="309" y="356"/>
                    <a:pt x="309" y="357"/>
                  </a:cubicBezTo>
                  <a:cubicBezTo>
                    <a:pt x="310" y="358"/>
                    <a:pt x="309" y="360"/>
                    <a:pt x="311" y="360"/>
                  </a:cubicBezTo>
                  <a:cubicBezTo>
                    <a:pt x="313" y="359"/>
                    <a:pt x="315" y="358"/>
                    <a:pt x="315" y="358"/>
                  </a:cubicBezTo>
                  <a:cubicBezTo>
                    <a:pt x="315" y="358"/>
                    <a:pt x="313" y="358"/>
                    <a:pt x="317" y="356"/>
                  </a:cubicBezTo>
                  <a:cubicBezTo>
                    <a:pt x="320" y="354"/>
                    <a:pt x="321" y="353"/>
                    <a:pt x="322" y="353"/>
                  </a:cubicBezTo>
                  <a:cubicBezTo>
                    <a:pt x="323" y="353"/>
                    <a:pt x="323" y="352"/>
                    <a:pt x="324" y="352"/>
                  </a:cubicBezTo>
                  <a:cubicBezTo>
                    <a:pt x="326" y="352"/>
                    <a:pt x="326" y="352"/>
                    <a:pt x="327" y="352"/>
                  </a:cubicBezTo>
                  <a:cubicBezTo>
                    <a:pt x="328" y="351"/>
                    <a:pt x="330" y="348"/>
                    <a:pt x="330" y="348"/>
                  </a:cubicBezTo>
                  <a:cubicBezTo>
                    <a:pt x="330" y="348"/>
                    <a:pt x="331" y="346"/>
                    <a:pt x="332" y="346"/>
                  </a:cubicBezTo>
                  <a:cubicBezTo>
                    <a:pt x="332" y="346"/>
                    <a:pt x="334" y="345"/>
                    <a:pt x="334" y="345"/>
                  </a:cubicBezTo>
                  <a:cubicBezTo>
                    <a:pt x="333" y="348"/>
                    <a:pt x="333" y="348"/>
                    <a:pt x="333" y="348"/>
                  </a:cubicBezTo>
                  <a:cubicBezTo>
                    <a:pt x="333" y="348"/>
                    <a:pt x="335" y="352"/>
                    <a:pt x="335" y="353"/>
                  </a:cubicBezTo>
                  <a:cubicBezTo>
                    <a:pt x="335" y="353"/>
                    <a:pt x="335" y="354"/>
                    <a:pt x="334" y="355"/>
                  </a:cubicBezTo>
                  <a:cubicBezTo>
                    <a:pt x="334" y="357"/>
                    <a:pt x="334" y="358"/>
                    <a:pt x="334" y="358"/>
                  </a:cubicBezTo>
                  <a:cubicBezTo>
                    <a:pt x="333" y="359"/>
                    <a:pt x="333" y="360"/>
                    <a:pt x="333" y="361"/>
                  </a:cubicBezTo>
                  <a:cubicBezTo>
                    <a:pt x="332" y="361"/>
                    <a:pt x="329" y="363"/>
                    <a:pt x="329" y="363"/>
                  </a:cubicBezTo>
                  <a:cubicBezTo>
                    <a:pt x="324" y="362"/>
                    <a:pt x="324" y="362"/>
                    <a:pt x="324" y="362"/>
                  </a:cubicBezTo>
                  <a:cubicBezTo>
                    <a:pt x="324" y="362"/>
                    <a:pt x="322" y="363"/>
                    <a:pt x="321" y="364"/>
                  </a:cubicBezTo>
                  <a:cubicBezTo>
                    <a:pt x="319" y="364"/>
                    <a:pt x="316" y="367"/>
                    <a:pt x="315" y="367"/>
                  </a:cubicBezTo>
                  <a:cubicBezTo>
                    <a:pt x="314" y="367"/>
                    <a:pt x="311" y="367"/>
                    <a:pt x="308" y="367"/>
                  </a:cubicBezTo>
                  <a:cubicBezTo>
                    <a:pt x="305" y="368"/>
                    <a:pt x="297" y="370"/>
                    <a:pt x="297" y="370"/>
                  </a:cubicBezTo>
                  <a:cubicBezTo>
                    <a:pt x="297" y="370"/>
                    <a:pt x="296" y="371"/>
                    <a:pt x="295" y="372"/>
                  </a:cubicBezTo>
                  <a:cubicBezTo>
                    <a:pt x="293" y="372"/>
                    <a:pt x="289" y="374"/>
                    <a:pt x="288" y="374"/>
                  </a:cubicBezTo>
                  <a:cubicBezTo>
                    <a:pt x="287" y="375"/>
                    <a:pt x="284" y="377"/>
                    <a:pt x="283" y="377"/>
                  </a:cubicBezTo>
                  <a:cubicBezTo>
                    <a:pt x="282" y="377"/>
                    <a:pt x="281" y="378"/>
                    <a:pt x="277" y="378"/>
                  </a:cubicBezTo>
                  <a:cubicBezTo>
                    <a:pt x="272" y="379"/>
                    <a:pt x="271" y="380"/>
                    <a:pt x="271" y="380"/>
                  </a:cubicBezTo>
                  <a:cubicBezTo>
                    <a:pt x="268" y="380"/>
                    <a:pt x="268" y="380"/>
                    <a:pt x="268" y="380"/>
                  </a:cubicBezTo>
                  <a:cubicBezTo>
                    <a:pt x="268" y="373"/>
                    <a:pt x="268" y="373"/>
                    <a:pt x="268" y="373"/>
                  </a:cubicBezTo>
                  <a:cubicBezTo>
                    <a:pt x="268" y="373"/>
                    <a:pt x="268" y="370"/>
                    <a:pt x="265" y="371"/>
                  </a:cubicBezTo>
                  <a:cubicBezTo>
                    <a:pt x="262" y="372"/>
                    <a:pt x="266" y="371"/>
                    <a:pt x="260" y="372"/>
                  </a:cubicBezTo>
                  <a:cubicBezTo>
                    <a:pt x="255" y="373"/>
                    <a:pt x="252" y="370"/>
                    <a:pt x="252" y="370"/>
                  </a:cubicBezTo>
                  <a:cubicBezTo>
                    <a:pt x="252" y="370"/>
                    <a:pt x="247" y="370"/>
                    <a:pt x="245" y="371"/>
                  </a:cubicBezTo>
                  <a:cubicBezTo>
                    <a:pt x="243" y="371"/>
                    <a:pt x="240" y="371"/>
                    <a:pt x="239" y="371"/>
                  </a:cubicBezTo>
                  <a:cubicBezTo>
                    <a:pt x="238" y="372"/>
                    <a:pt x="238" y="371"/>
                    <a:pt x="235" y="372"/>
                  </a:cubicBezTo>
                  <a:cubicBezTo>
                    <a:pt x="232" y="372"/>
                    <a:pt x="229" y="373"/>
                    <a:pt x="229" y="373"/>
                  </a:cubicBezTo>
                  <a:cubicBezTo>
                    <a:pt x="226" y="371"/>
                    <a:pt x="226" y="371"/>
                    <a:pt x="226" y="371"/>
                  </a:cubicBezTo>
                  <a:cubicBezTo>
                    <a:pt x="226" y="371"/>
                    <a:pt x="223" y="371"/>
                    <a:pt x="222" y="372"/>
                  </a:cubicBezTo>
                  <a:cubicBezTo>
                    <a:pt x="220" y="373"/>
                    <a:pt x="221" y="374"/>
                    <a:pt x="219" y="374"/>
                  </a:cubicBezTo>
                  <a:cubicBezTo>
                    <a:pt x="217" y="374"/>
                    <a:pt x="218" y="375"/>
                    <a:pt x="216" y="374"/>
                  </a:cubicBezTo>
                  <a:cubicBezTo>
                    <a:pt x="213" y="373"/>
                    <a:pt x="211" y="372"/>
                    <a:pt x="211" y="372"/>
                  </a:cubicBezTo>
                  <a:cubicBezTo>
                    <a:pt x="210" y="366"/>
                    <a:pt x="210" y="366"/>
                    <a:pt x="210" y="366"/>
                  </a:cubicBezTo>
                  <a:cubicBezTo>
                    <a:pt x="210" y="366"/>
                    <a:pt x="210" y="366"/>
                    <a:pt x="210" y="363"/>
                  </a:cubicBezTo>
                  <a:cubicBezTo>
                    <a:pt x="209" y="361"/>
                    <a:pt x="208" y="357"/>
                    <a:pt x="208" y="357"/>
                  </a:cubicBezTo>
                  <a:cubicBezTo>
                    <a:pt x="210" y="354"/>
                    <a:pt x="210" y="354"/>
                    <a:pt x="210" y="354"/>
                  </a:cubicBezTo>
                  <a:cubicBezTo>
                    <a:pt x="210" y="354"/>
                    <a:pt x="211" y="356"/>
                    <a:pt x="211" y="357"/>
                  </a:cubicBezTo>
                  <a:cubicBezTo>
                    <a:pt x="211" y="357"/>
                    <a:pt x="211" y="360"/>
                    <a:pt x="212" y="360"/>
                  </a:cubicBezTo>
                  <a:cubicBezTo>
                    <a:pt x="214" y="360"/>
                    <a:pt x="216" y="360"/>
                    <a:pt x="216" y="360"/>
                  </a:cubicBezTo>
                  <a:close/>
                  <a:moveTo>
                    <a:pt x="172" y="319"/>
                  </a:moveTo>
                  <a:cubicBezTo>
                    <a:pt x="172" y="319"/>
                    <a:pt x="172" y="319"/>
                    <a:pt x="172" y="319"/>
                  </a:cubicBezTo>
                  <a:cubicBezTo>
                    <a:pt x="175" y="318"/>
                    <a:pt x="175" y="318"/>
                    <a:pt x="175" y="318"/>
                  </a:cubicBezTo>
                  <a:cubicBezTo>
                    <a:pt x="176" y="321"/>
                    <a:pt x="176" y="321"/>
                    <a:pt x="176" y="321"/>
                  </a:cubicBezTo>
                  <a:cubicBezTo>
                    <a:pt x="179" y="322"/>
                    <a:pt x="179" y="322"/>
                    <a:pt x="179" y="322"/>
                  </a:cubicBezTo>
                  <a:cubicBezTo>
                    <a:pt x="179" y="322"/>
                    <a:pt x="183" y="324"/>
                    <a:pt x="183" y="325"/>
                  </a:cubicBezTo>
                  <a:cubicBezTo>
                    <a:pt x="183" y="325"/>
                    <a:pt x="181" y="328"/>
                    <a:pt x="181" y="328"/>
                  </a:cubicBezTo>
                  <a:cubicBezTo>
                    <a:pt x="181" y="328"/>
                    <a:pt x="181" y="330"/>
                    <a:pt x="181" y="331"/>
                  </a:cubicBezTo>
                  <a:cubicBezTo>
                    <a:pt x="181" y="331"/>
                    <a:pt x="179" y="331"/>
                    <a:pt x="178" y="331"/>
                  </a:cubicBezTo>
                  <a:cubicBezTo>
                    <a:pt x="177" y="330"/>
                    <a:pt x="174" y="329"/>
                    <a:pt x="174" y="329"/>
                  </a:cubicBezTo>
                  <a:cubicBezTo>
                    <a:pt x="174" y="325"/>
                    <a:pt x="174" y="325"/>
                    <a:pt x="174" y="325"/>
                  </a:cubicBezTo>
                  <a:cubicBezTo>
                    <a:pt x="171" y="322"/>
                    <a:pt x="171" y="322"/>
                    <a:pt x="171" y="322"/>
                  </a:cubicBezTo>
                  <a:cubicBezTo>
                    <a:pt x="172" y="319"/>
                    <a:pt x="172" y="319"/>
                    <a:pt x="172" y="319"/>
                  </a:cubicBezTo>
                  <a:close/>
                  <a:moveTo>
                    <a:pt x="92" y="232"/>
                  </a:moveTo>
                  <a:cubicBezTo>
                    <a:pt x="92" y="232"/>
                    <a:pt x="92" y="232"/>
                    <a:pt x="92" y="232"/>
                  </a:cubicBezTo>
                  <a:cubicBezTo>
                    <a:pt x="92" y="232"/>
                    <a:pt x="90" y="232"/>
                    <a:pt x="90" y="232"/>
                  </a:cubicBezTo>
                  <a:cubicBezTo>
                    <a:pt x="89" y="232"/>
                    <a:pt x="88" y="232"/>
                    <a:pt x="87" y="232"/>
                  </a:cubicBezTo>
                  <a:cubicBezTo>
                    <a:pt x="86" y="232"/>
                    <a:pt x="87" y="234"/>
                    <a:pt x="87" y="235"/>
                  </a:cubicBezTo>
                  <a:cubicBezTo>
                    <a:pt x="87" y="235"/>
                    <a:pt x="87" y="237"/>
                    <a:pt x="87" y="238"/>
                  </a:cubicBezTo>
                  <a:cubicBezTo>
                    <a:pt x="86" y="239"/>
                    <a:pt x="85" y="240"/>
                    <a:pt x="85" y="241"/>
                  </a:cubicBezTo>
                  <a:cubicBezTo>
                    <a:pt x="85" y="241"/>
                    <a:pt x="85" y="243"/>
                    <a:pt x="85" y="244"/>
                  </a:cubicBezTo>
                  <a:cubicBezTo>
                    <a:pt x="84" y="244"/>
                    <a:pt x="82" y="246"/>
                    <a:pt x="81" y="246"/>
                  </a:cubicBezTo>
                  <a:cubicBezTo>
                    <a:pt x="80" y="247"/>
                    <a:pt x="78" y="248"/>
                    <a:pt x="78" y="248"/>
                  </a:cubicBezTo>
                  <a:cubicBezTo>
                    <a:pt x="80" y="253"/>
                    <a:pt x="80" y="253"/>
                    <a:pt x="80" y="253"/>
                  </a:cubicBezTo>
                  <a:cubicBezTo>
                    <a:pt x="80" y="253"/>
                    <a:pt x="82" y="252"/>
                    <a:pt x="83" y="253"/>
                  </a:cubicBezTo>
                  <a:cubicBezTo>
                    <a:pt x="84" y="254"/>
                    <a:pt x="87" y="256"/>
                    <a:pt x="88" y="256"/>
                  </a:cubicBezTo>
                  <a:cubicBezTo>
                    <a:pt x="88" y="256"/>
                    <a:pt x="90" y="262"/>
                    <a:pt x="90" y="262"/>
                  </a:cubicBezTo>
                  <a:cubicBezTo>
                    <a:pt x="91" y="263"/>
                    <a:pt x="92" y="262"/>
                    <a:pt x="92" y="262"/>
                  </a:cubicBezTo>
                  <a:cubicBezTo>
                    <a:pt x="92" y="262"/>
                    <a:pt x="94" y="263"/>
                    <a:pt x="95" y="264"/>
                  </a:cubicBezTo>
                  <a:cubicBezTo>
                    <a:pt x="96" y="264"/>
                    <a:pt x="98" y="265"/>
                    <a:pt x="99" y="266"/>
                  </a:cubicBezTo>
                  <a:cubicBezTo>
                    <a:pt x="100" y="266"/>
                    <a:pt x="102" y="269"/>
                    <a:pt x="103" y="269"/>
                  </a:cubicBezTo>
                  <a:cubicBezTo>
                    <a:pt x="104" y="270"/>
                    <a:pt x="106" y="272"/>
                    <a:pt x="106" y="272"/>
                  </a:cubicBezTo>
                  <a:cubicBezTo>
                    <a:pt x="106" y="272"/>
                    <a:pt x="108" y="275"/>
                    <a:pt x="109" y="277"/>
                  </a:cubicBezTo>
                  <a:cubicBezTo>
                    <a:pt x="109" y="278"/>
                    <a:pt x="109" y="278"/>
                    <a:pt x="108" y="279"/>
                  </a:cubicBezTo>
                  <a:cubicBezTo>
                    <a:pt x="107" y="280"/>
                    <a:pt x="107" y="281"/>
                    <a:pt x="106" y="283"/>
                  </a:cubicBezTo>
                  <a:cubicBezTo>
                    <a:pt x="105" y="285"/>
                    <a:pt x="107" y="287"/>
                    <a:pt x="107" y="287"/>
                  </a:cubicBezTo>
                  <a:cubicBezTo>
                    <a:pt x="107" y="292"/>
                    <a:pt x="107" y="292"/>
                    <a:pt x="107" y="292"/>
                  </a:cubicBezTo>
                  <a:cubicBezTo>
                    <a:pt x="108" y="294"/>
                    <a:pt x="108" y="294"/>
                    <a:pt x="108" y="294"/>
                  </a:cubicBezTo>
                  <a:cubicBezTo>
                    <a:pt x="108" y="294"/>
                    <a:pt x="109" y="295"/>
                    <a:pt x="110" y="295"/>
                  </a:cubicBezTo>
                  <a:cubicBezTo>
                    <a:pt x="111" y="296"/>
                    <a:pt x="111" y="296"/>
                    <a:pt x="111" y="296"/>
                  </a:cubicBezTo>
                  <a:cubicBezTo>
                    <a:pt x="111" y="296"/>
                    <a:pt x="113" y="298"/>
                    <a:pt x="114" y="299"/>
                  </a:cubicBezTo>
                  <a:cubicBezTo>
                    <a:pt x="114" y="300"/>
                    <a:pt x="113" y="301"/>
                    <a:pt x="113" y="302"/>
                  </a:cubicBezTo>
                  <a:cubicBezTo>
                    <a:pt x="113" y="303"/>
                    <a:pt x="114" y="307"/>
                    <a:pt x="114" y="307"/>
                  </a:cubicBezTo>
                  <a:cubicBezTo>
                    <a:pt x="114" y="307"/>
                    <a:pt x="116" y="306"/>
                    <a:pt x="118" y="305"/>
                  </a:cubicBezTo>
                  <a:cubicBezTo>
                    <a:pt x="119" y="305"/>
                    <a:pt x="120" y="306"/>
                    <a:pt x="121" y="306"/>
                  </a:cubicBezTo>
                  <a:cubicBezTo>
                    <a:pt x="122" y="307"/>
                    <a:pt x="122" y="308"/>
                    <a:pt x="122" y="308"/>
                  </a:cubicBezTo>
                  <a:cubicBezTo>
                    <a:pt x="122" y="308"/>
                    <a:pt x="125" y="306"/>
                    <a:pt x="125" y="305"/>
                  </a:cubicBezTo>
                  <a:cubicBezTo>
                    <a:pt x="125" y="305"/>
                    <a:pt x="125" y="303"/>
                    <a:pt x="125" y="303"/>
                  </a:cubicBezTo>
                  <a:cubicBezTo>
                    <a:pt x="125" y="303"/>
                    <a:pt x="125" y="299"/>
                    <a:pt x="125" y="298"/>
                  </a:cubicBezTo>
                  <a:cubicBezTo>
                    <a:pt x="125" y="297"/>
                    <a:pt x="124" y="294"/>
                    <a:pt x="124" y="293"/>
                  </a:cubicBezTo>
                  <a:cubicBezTo>
                    <a:pt x="124" y="293"/>
                    <a:pt x="125" y="291"/>
                    <a:pt x="125" y="291"/>
                  </a:cubicBezTo>
                  <a:cubicBezTo>
                    <a:pt x="125" y="291"/>
                    <a:pt x="128" y="290"/>
                    <a:pt x="129" y="290"/>
                  </a:cubicBezTo>
                  <a:cubicBezTo>
                    <a:pt x="130" y="290"/>
                    <a:pt x="131" y="291"/>
                    <a:pt x="132" y="292"/>
                  </a:cubicBezTo>
                  <a:cubicBezTo>
                    <a:pt x="132" y="293"/>
                    <a:pt x="132" y="297"/>
                    <a:pt x="132" y="297"/>
                  </a:cubicBezTo>
                  <a:cubicBezTo>
                    <a:pt x="138" y="298"/>
                    <a:pt x="138" y="298"/>
                    <a:pt x="138" y="298"/>
                  </a:cubicBezTo>
                  <a:cubicBezTo>
                    <a:pt x="138" y="298"/>
                    <a:pt x="140" y="299"/>
                    <a:pt x="140" y="299"/>
                  </a:cubicBezTo>
                  <a:cubicBezTo>
                    <a:pt x="140" y="300"/>
                    <a:pt x="141" y="302"/>
                    <a:pt x="142" y="303"/>
                  </a:cubicBezTo>
                  <a:cubicBezTo>
                    <a:pt x="143" y="304"/>
                    <a:pt x="144" y="305"/>
                    <a:pt x="144" y="305"/>
                  </a:cubicBezTo>
                  <a:cubicBezTo>
                    <a:pt x="144" y="305"/>
                    <a:pt x="146" y="310"/>
                    <a:pt x="147" y="311"/>
                  </a:cubicBezTo>
                  <a:cubicBezTo>
                    <a:pt x="147" y="312"/>
                    <a:pt x="147" y="314"/>
                    <a:pt x="147" y="316"/>
                  </a:cubicBezTo>
                  <a:cubicBezTo>
                    <a:pt x="147" y="318"/>
                    <a:pt x="147" y="318"/>
                    <a:pt x="147" y="318"/>
                  </a:cubicBezTo>
                  <a:cubicBezTo>
                    <a:pt x="147" y="318"/>
                    <a:pt x="150" y="319"/>
                    <a:pt x="151" y="320"/>
                  </a:cubicBezTo>
                  <a:cubicBezTo>
                    <a:pt x="153" y="321"/>
                    <a:pt x="152" y="320"/>
                    <a:pt x="153" y="319"/>
                  </a:cubicBezTo>
                  <a:cubicBezTo>
                    <a:pt x="154" y="318"/>
                    <a:pt x="153" y="317"/>
                    <a:pt x="153" y="316"/>
                  </a:cubicBezTo>
                  <a:cubicBezTo>
                    <a:pt x="153" y="315"/>
                    <a:pt x="153" y="313"/>
                    <a:pt x="152" y="311"/>
                  </a:cubicBezTo>
                  <a:cubicBezTo>
                    <a:pt x="152" y="310"/>
                    <a:pt x="152" y="309"/>
                    <a:pt x="152" y="309"/>
                  </a:cubicBezTo>
                  <a:cubicBezTo>
                    <a:pt x="152" y="309"/>
                    <a:pt x="153" y="307"/>
                    <a:pt x="153" y="306"/>
                  </a:cubicBezTo>
                  <a:cubicBezTo>
                    <a:pt x="153" y="306"/>
                    <a:pt x="153" y="304"/>
                    <a:pt x="153" y="303"/>
                  </a:cubicBezTo>
                  <a:cubicBezTo>
                    <a:pt x="153" y="302"/>
                    <a:pt x="155" y="301"/>
                    <a:pt x="155" y="301"/>
                  </a:cubicBezTo>
                  <a:cubicBezTo>
                    <a:pt x="155" y="301"/>
                    <a:pt x="155" y="300"/>
                    <a:pt x="156" y="298"/>
                  </a:cubicBezTo>
                  <a:cubicBezTo>
                    <a:pt x="157" y="297"/>
                    <a:pt x="156" y="298"/>
                    <a:pt x="157" y="298"/>
                  </a:cubicBezTo>
                  <a:cubicBezTo>
                    <a:pt x="158" y="297"/>
                    <a:pt x="159" y="297"/>
                    <a:pt x="161" y="297"/>
                  </a:cubicBezTo>
                  <a:cubicBezTo>
                    <a:pt x="162" y="297"/>
                    <a:pt x="163" y="298"/>
                    <a:pt x="163" y="298"/>
                  </a:cubicBezTo>
                  <a:cubicBezTo>
                    <a:pt x="165" y="301"/>
                    <a:pt x="165" y="301"/>
                    <a:pt x="165" y="301"/>
                  </a:cubicBezTo>
                  <a:cubicBezTo>
                    <a:pt x="165" y="301"/>
                    <a:pt x="165" y="301"/>
                    <a:pt x="165" y="302"/>
                  </a:cubicBezTo>
                  <a:cubicBezTo>
                    <a:pt x="165" y="303"/>
                    <a:pt x="167" y="305"/>
                    <a:pt x="167" y="305"/>
                  </a:cubicBezTo>
                  <a:cubicBezTo>
                    <a:pt x="171" y="308"/>
                    <a:pt x="171" y="308"/>
                    <a:pt x="171" y="308"/>
                  </a:cubicBezTo>
                  <a:cubicBezTo>
                    <a:pt x="171" y="308"/>
                    <a:pt x="171" y="309"/>
                    <a:pt x="171" y="309"/>
                  </a:cubicBezTo>
                  <a:cubicBezTo>
                    <a:pt x="171" y="310"/>
                    <a:pt x="172" y="312"/>
                    <a:pt x="173" y="313"/>
                  </a:cubicBezTo>
                  <a:cubicBezTo>
                    <a:pt x="174" y="315"/>
                    <a:pt x="173" y="312"/>
                    <a:pt x="174" y="312"/>
                  </a:cubicBezTo>
                  <a:cubicBezTo>
                    <a:pt x="174" y="311"/>
                    <a:pt x="175" y="310"/>
                    <a:pt x="175" y="310"/>
                  </a:cubicBezTo>
                  <a:cubicBezTo>
                    <a:pt x="177" y="313"/>
                    <a:pt x="177" y="313"/>
                    <a:pt x="177" y="313"/>
                  </a:cubicBezTo>
                  <a:cubicBezTo>
                    <a:pt x="177" y="313"/>
                    <a:pt x="181" y="314"/>
                    <a:pt x="182" y="314"/>
                  </a:cubicBezTo>
                  <a:cubicBezTo>
                    <a:pt x="183" y="313"/>
                    <a:pt x="184" y="312"/>
                    <a:pt x="184" y="312"/>
                  </a:cubicBezTo>
                  <a:cubicBezTo>
                    <a:pt x="182" y="310"/>
                    <a:pt x="182" y="310"/>
                    <a:pt x="182" y="310"/>
                  </a:cubicBezTo>
                  <a:cubicBezTo>
                    <a:pt x="180" y="307"/>
                    <a:pt x="180" y="307"/>
                    <a:pt x="180" y="307"/>
                  </a:cubicBezTo>
                  <a:cubicBezTo>
                    <a:pt x="180" y="307"/>
                    <a:pt x="177" y="304"/>
                    <a:pt x="176" y="304"/>
                  </a:cubicBezTo>
                  <a:cubicBezTo>
                    <a:pt x="175" y="303"/>
                    <a:pt x="174" y="302"/>
                    <a:pt x="174" y="301"/>
                  </a:cubicBezTo>
                  <a:cubicBezTo>
                    <a:pt x="173" y="300"/>
                    <a:pt x="173" y="298"/>
                    <a:pt x="173" y="298"/>
                  </a:cubicBezTo>
                  <a:cubicBezTo>
                    <a:pt x="174" y="297"/>
                    <a:pt x="174" y="295"/>
                    <a:pt x="175" y="293"/>
                  </a:cubicBezTo>
                  <a:cubicBezTo>
                    <a:pt x="176" y="291"/>
                    <a:pt x="174" y="293"/>
                    <a:pt x="174" y="293"/>
                  </a:cubicBezTo>
                  <a:cubicBezTo>
                    <a:pt x="174" y="293"/>
                    <a:pt x="172" y="290"/>
                    <a:pt x="173" y="289"/>
                  </a:cubicBezTo>
                  <a:cubicBezTo>
                    <a:pt x="173" y="289"/>
                    <a:pt x="169" y="283"/>
                    <a:pt x="169" y="283"/>
                  </a:cubicBezTo>
                  <a:cubicBezTo>
                    <a:pt x="169" y="283"/>
                    <a:pt x="168" y="281"/>
                    <a:pt x="168" y="281"/>
                  </a:cubicBezTo>
                  <a:cubicBezTo>
                    <a:pt x="168" y="281"/>
                    <a:pt x="165" y="279"/>
                    <a:pt x="164" y="279"/>
                  </a:cubicBezTo>
                  <a:cubicBezTo>
                    <a:pt x="163" y="278"/>
                    <a:pt x="162" y="277"/>
                    <a:pt x="162" y="277"/>
                  </a:cubicBezTo>
                  <a:cubicBezTo>
                    <a:pt x="162" y="276"/>
                    <a:pt x="162" y="274"/>
                    <a:pt x="162" y="273"/>
                  </a:cubicBezTo>
                  <a:cubicBezTo>
                    <a:pt x="161" y="272"/>
                    <a:pt x="160" y="270"/>
                    <a:pt x="159" y="269"/>
                  </a:cubicBezTo>
                  <a:cubicBezTo>
                    <a:pt x="158" y="268"/>
                    <a:pt x="157" y="266"/>
                    <a:pt x="156" y="264"/>
                  </a:cubicBezTo>
                  <a:cubicBezTo>
                    <a:pt x="155" y="263"/>
                    <a:pt x="154" y="261"/>
                    <a:pt x="154" y="261"/>
                  </a:cubicBezTo>
                  <a:cubicBezTo>
                    <a:pt x="153" y="257"/>
                    <a:pt x="153" y="257"/>
                    <a:pt x="153" y="257"/>
                  </a:cubicBezTo>
                  <a:cubicBezTo>
                    <a:pt x="153" y="255"/>
                    <a:pt x="153" y="255"/>
                    <a:pt x="153" y="255"/>
                  </a:cubicBezTo>
                  <a:cubicBezTo>
                    <a:pt x="156" y="257"/>
                    <a:pt x="156" y="257"/>
                    <a:pt x="156" y="257"/>
                  </a:cubicBezTo>
                  <a:cubicBezTo>
                    <a:pt x="156" y="257"/>
                    <a:pt x="158" y="256"/>
                    <a:pt x="159" y="256"/>
                  </a:cubicBezTo>
                  <a:cubicBezTo>
                    <a:pt x="160" y="256"/>
                    <a:pt x="163" y="257"/>
                    <a:pt x="163" y="257"/>
                  </a:cubicBezTo>
                  <a:cubicBezTo>
                    <a:pt x="163" y="257"/>
                    <a:pt x="165" y="258"/>
                    <a:pt x="166" y="258"/>
                  </a:cubicBezTo>
                  <a:cubicBezTo>
                    <a:pt x="166" y="258"/>
                    <a:pt x="167" y="259"/>
                    <a:pt x="168" y="258"/>
                  </a:cubicBezTo>
                  <a:cubicBezTo>
                    <a:pt x="169" y="258"/>
                    <a:pt x="170" y="260"/>
                    <a:pt x="170" y="261"/>
                  </a:cubicBezTo>
                  <a:cubicBezTo>
                    <a:pt x="170" y="262"/>
                    <a:pt x="169" y="263"/>
                    <a:pt x="169" y="263"/>
                  </a:cubicBezTo>
                  <a:cubicBezTo>
                    <a:pt x="169" y="264"/>
                    <a:pt x="169" y="265"/>
                    <a:pt x="169" y="265"/>
                  </a:cubicBezTo>
                  <a:cubicBezTo>
                    <a:pt x="169" y="265"/>
                    <a:pt x="171" y="266"/>
                    <a:pt x="172" y="266"/>
                  </a:cubicBezTo>
                  <a:cubicBezTo>
                    <a:pt x="172" y="267"/>
                    <a:pt x="171" y="268"/>
                    <a:pt x="171" y="268"/>
                  </a:cubicBezTo>
                  <a:cubicBezTo>
                    <a:pt x="171" y="268"/>
                    <a:pt x="171" y="270"/>
                    <a:pt x="171" y="271"/>
                  </a:cubicBezTo>
                  <a:cubicBezTo>
                    <a:pt x="172" y="271"/>
                    <a:pt x="173" y="269"/>
                    <a:pt x="173" y="269"/>
                  </a:cubicBezTo>
                  <a:cubicBezTo>
                    <a:pt x="173" y="269"/>
                    <a:pt x="174" y="267"/>
                    <a:pt x="174" y="266"/>
                  </a:cubicBezTo>
                  <a:cubicBezTo>
                    <a:pt x="174" y="265"/>
                    <a:pt x="176" y="264"/>
                    <a:pt x="176" y="264"/>
                  </a:cubicBezTo>
                  <a:cubicBezTo>
                    <a:pt x="178" y="260"/>
                    <a:pt x="178" y="260"/>
                    <a:pt x="178" y="260"/>
                  </a:cubicBezTo>
                  <a:cubicBezTo>
                    <a:pt x="180" y="258"/>
                    <a:pt x="180" y="258"/>
                    <a:pt x="180" y="258"/>
                  </a:cubicBezTo>
                  <a:cubicBezTo>
                    <a:pt x="180" y="258"/>
                    <a:pt x="184" y="257"/>
                    <a:pt x="185" y="256"/>
                  </a:cubicBezTo>
                  <a:cubicBezTo>
                    <a:pt x="186" y="255"/>
                    <a:pt x="186" y="256"/>
                    <a:pt x="186" y="255"/>
                  </a:cubicBezTo>
                  <a:cubicBezTo>
                    <a:pt x="187" y="255"/>
                    <a:pt x="187" y="253"/>
                    <a:pt x="187" y="253"/>
                  </a:cubicBezTo>
                  <a:cubicBezTo>
                    <a:pt x="185" y="251"/>
                    <a:pt x="185" y="251"/>
                    <a:pt x="185" y="251"/>
                  </a:cubicBezTo>
                  <a:cubicBezTo>
                    <a:pt x="181" y="252"/>
                    <a:pt x="181" y="252"/>
                    <a:pt x="181" y="252"/>
                  </a:cubicBezTo>
                  <a:cubicBezTo>
                    <a:pt x="180" y="250"/>
                    <a:pt x="180" y="250"/>
                    <a:pt x="180" y="250"/>
                  </a:cubicBezTo>
                  <a:cubicBezTo>
                    <a:pt x="180" y="250"/>
                    <a:pt x="180" y="250"/>
                    <a:pt x="181" y="250"/>
                  </a:cubicBezTo>
                  <a:cubicBezTo>
                    <a:pt x="181" y="250"/>
                    <a:pt x="181" y="246"/>
                    <a:pt x="181" y="246"/>
                  </a:cubicBezTo>
                  <a:cubicBezTo>
                    <a:pt x="181" y="246"/>
                    <a:pt x="179" y="247"/>
                    <a:pt x="178" y="247"/>
                  </a:cubicBezTo>
                  <a:cubicBezTo>
                    <a:pt x="177" y="247"/>
                    <a:pt x="178" y="250"/>
                    <a:pt x="178" y="250"/>
                  </a:cubicBezTo>
                  <a:cubicBezTo>
                    <a:pt x="178" y="250"/>
                    <a:pt x="173" y="249"/>
                    <a:pt x="172" y="249"/>
                  </a:cubicBezTo>
                  <a:cubicBezTo>
                    <a:pt x="171" y="248"/>
                    <a:pt x="171" y="247"/>
                    <a:pt x="171" y="247"/>
                  </a:cubicBezTo>
                  <a:cubicBezTo>
                    <a:pt x="170" y="246"/>
                    <a:pt x="172" y="243"/>
                    <a:pt x="172" y="243"/>
                  </a:cubicBezTo>
                  <a:cubicBezTo>
                    <a:pt x="173" y="239"/>
                    <a:pt x="173" y="239"/>
                    <a:pt x="173" y="239"/>
                  </a:cubicBezTo>
                  <a:cubicBezTo>
                    <a:pt x="173" y="239"/>
                    <a:pt x="168" y="238"/>
                    <a:pt x="168" y="237"/>
                  </a:cubicBezTo>
                  <a:cubicBezTo>
                    <a:pt x="168" y="236"/>
                    <a:pt x="163" y="239"/>
                    <a:pt x="161" y="237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58" y="233"/>
                    <a:pt x="158" y="233"/>
                    <a:pt x="158" y="233"/>
                  </a:cubicBezTo>
                  <a:cubicBezTo>
                    <a:pt x="156" y="233"/>
                    <a:pt x="156" y="233"/>
                    <a:pt x="156" y="233"/>
                  </a:cubicBezTo>
                  <a:cubicBezTo>
                    <a:pt x="156" y="233"/>
                    <a:pt x="153" y="234"/>
                    <a:pt x="152" y="234"/>
                  </a:cubicBezTo>
                  <a:cubicBezTo>
                    <a:pt x="151" y="234"/>
                    <a:pt x="151" y="232"/>
                    <a:pt x="151" y="232"/>
                  </a:cubicBezTo>
                  <a:cubicBezTo>
                    <a:pt x="146" y="230"/>
                    <a:pt x="146" y="230"/>
                    <a:pt x="146" y="230"/>
                  </a:cubicBezTo>
                  <a:cubicBezTo>
                    <a:pt x="141" y="229"/>
                    <a:pt x="141" y="229"/>
                    <a:pt x="141" y="229"/>
                  </a:cubicBezTo>
                  <a:cubicBezTo>
                    <a:pt x="141" y="229"/>
                    <a:pt x="135" y="228"/>
                    <a:pt x="133" y="227"/>
                  </a:cubicBezTo>
                  <a:cubicBezTo>
                    <a:pt x="132" y="227"/>
                    <a:pt x="127" y="226"/>
                    <a:pt x="125" y="226"/>
                  </a:cubicBezTo>
                  <a:cubicBezTo>
                    <a:pt x="123" y="226"/>
                    <a:pt x="121" y="226"/>
                    <a:pt x="119" y="225"/>
                  </a:cubicBezTo>
                  <a:cubicBezTo>
                    <a:pt x="118" y="224"/>
                    <a:pt x="115" y="223"/>
                    <a:pt x="115" y="223"/>
                  </a:cubicBezTo>
                  <a:cubicBezTo>
                    <a:pt x="115" y="223"/>
                    <a:pt x="109" y="221"/>
                    <a:pt x="109" y="221"/>
                  </a:cubicBezTo>
                  <a:cubicBezTo>
                    <a:pt x="108" y="221"/>
                    <a:pt x="107" y="221"/>
                    <a:pt x="107" y="221"/>
                  </a:cubicBezTo>
                  <a:cubicBezTo>
                    <a:pt x="106" y="221"/>
                    <a:pt x="104" y="224"/>
                    <a:pt x="102" y="225"/>
                  </a:cubicBezTo>
                  <a:cubicBezTo>
                    <a:pt x="101" y="225"/>
                    <a:pt x="101" y="228"/>
                    <a:pt x="100" y="229"/>
                  </a:cubicBezTo>
                  <a:cubicBezTo>
                    <a:pt x="100" y="231"/>
                    <a:pt x="99" y="232"/>
                    <a:pt x="98" y="232"/>
                  </a:cubicBezTo>
                  <a:cubicBezTo>
                    <a:pt x="98" y="233"/>
                    <a:pt x="92" y="231"/>
                    <a:pt x="92" y="232"/>
                  </a:cubicBezTo>
                  <a:close/>
                  <a:moveTo>
                    <a:pt x="60" y="252"/>
                  </a:moveTo>
                  <a:cubicBezTo>
                    <a:pt x="60" y="252"/>
                    <a:pt x="60" y="252"/>
                    <a:pt x="60" y="252"/>
                  </a:cubicBezTo>
                  <a:cubicBezTo>
                    <a:pt x="60" y="252"/>
                    <a:pt x="62" y="251"/>
                    <a:pt x="62" y="252"/>
                  </a:cubicBezTo>
                  <a:cubicBezTo>
                    <a:pt x="62" y="252"/>
                    <a:pt x="63" y="253"/>
                    <a:pt x="63" y="254"/>
                  </a:cubicBezTo>
                  <a:cubicBezTo>
                    <a:pt x="64" y="254"/>
                    <a:pt x="66" y="256"/>
                    <a:pt x="67" y="256"/>
                  </a:cubicBezTo>
                  <a:cubicBezTo>
                    <a:pt x="68" y="256"/>
                    <a:pt x="71" y="256"/>
                    <a:pt x="71" y="256"/>
                  </a:cubicBezTo>
                  <a:cubicBezTo>
                    <a:pt x="74" y="259"/>
                    <a:pt x="74" y="259"/>
                    <a:pt x="74" y="259"/>
                  </a:cubicBezTo>
                  <a:cubicBezTo>
                    <a:pt x="74" y="259"/>
                    <a:pt x="77" y="260"/>
                    <a:pt x="77" y="261"/>
                  </a:cubicBezTo>
                  <a:cubicBezTo>
                    <a:pt x="77" y="261"/>
                    <a:pt x="72" y="264"/>
                    <a:pt x="72" y="264"/>
                  </a:cubicBezTo>
                  <a:cubicBezTo>
                    <a:pt x="71" y="265"/>
                    <a:pt x="71" y="265"/>
                    <a:pt x="71" y="265"/>
                  </a:cubicBezTo>
                  <a:cubicBezTo>
                    <a:pt x="71" y="265"/>
                    <a:pt x="71" y="267"/>
                    <a:pt x="69" y="266"/>
                  </a:cubicBezTo>
                  <a:cubicBezTo>
                    <a:pt x="68" y="266"/>
                    <a:pt x="67" y="266"/>
                    <a:pt x="66" y="265"/>
                  </a:cubicBezTo>
                  <a:cubicBezTo>
                    <a:pt x="66" y="264"/>
                    <a:pt x="66" y="264"/>
                    <a:pt x="65" y="263"/>
                  </a:cubicBezTo>
                  <a:cubicBezTo>
                    <a:pt x="63" y="262"/>
                    <a:pt x="59" y="259"/>
                    <a:pt x="59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59" y="254"/>
                    <a:pt x="59" y="254"/>
                    <a:pt x="59" y="254"/>
                  </a:cubicBezTo>
                  <a:cubicBezTo>
                    <a:pt x="60" y="252"/>
                    <a:pt x="60" y="252"/>
                    <a:pt x="60" y="252"/>
                  </a:cubicBezTo>
                  <a:close/>
                  <a:moveTo>
                    <a:pt x="48" y="234"/>
                  </a:moveTo>
                  <a:cubicBezTo>
                    <a:pt x="48" y="234"/>
                    <a:pt x="48" y="234"/>
                    <a:pt x="48" y="234"/>
                  </a:cubicBezTo>
                  <a:cubicBezTo>
                    <a:pt x="45" y="230"/>
                    <a:pt x="45" y="230"/>
                    <a:pt x="45" y="230"/>
                  </a:cubicBezTo>
                  <a:cubicBezTo>
                    <a:pt x="43" y="234"/>
                    <a:pt x="43" y="234"/>
                    <a:pt x="43" y="234"/>
                  </a:cubicBezTo>
                  <a:cubicBezTo>
                    <a:pt x="42" y="238"/>
                    <a:pt x="42" y="238"/>
                    <a:pt x="42" y="238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8" y="237"/>
                    <a:pt x="48" y="237"/>
                    <a:pt x="48" y="237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52" y="244"/>
                    <a:pt x="52" y="244"/>
                    <a:pt x="52" y="244"/>
                  </a:cubicBezTo>
                  <a:cubicBezTo>
                    <a:pt x="52" y="244"/>
                    <a:pt x="54" y="242"/>
                    <a:pt x="55" y="241"/>
                  </a:cubicBezTo>
                  <a:cubicBezTo>
                    <a:pt x="56" y="241"/>
                    <a:pt x="60" y="244"/>
                    <a:pt x="60" y="244"/>
                  </a:cubicBezTo>
                  <a:cubicBezTo>
                    <a:pt x="60" y="244"/>
                    <a:pt x="64" y="242"/>
                    <a:pt x="65" y="242"/>
                  </a:cubicBezTo>
                  <a:cubicBezTo>
                    <a:pt x="66" y="242"/>
                    <a:pt x="63" y="239"/>
                    <a:pt x="63" y="239"/>
                  </a:cubicBezTo>
                  <a:cubicBezTo>
                    <a:pt x="60" y="236"/>
                    <a:pt x="60" y="236"/>
                    <a:pt x="60" y="236"/>
                  </a:cubicBezTo>
                  <a:cubicBezTo>
                    <a:pt x="58" y="234"/>
                    <a:pt x="58" y="234"/>
                    <a:pt x="58" y="234"/>
                  </a:cubicBezTo>
                  <a:cubicBezTo>
                    <a:pt x="54" y="232"/>
                    <a:pt x="54" y="232"/>
                    <a:pt x="54" y="232"/>
                  </a:cubicBezTo>
                  <a:cubicBezTo>
                    <a:pt x="54" y="231"/>
                    <a:pt x="54" y="231"/>
                    <a:pt x="54" y="231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55" y="229"/>
                    <a:pt x="55" y="231"/>
                    <a:pt x="57" y="230"/>
                  </a:cubicBezTo>
                  <a:cubicBezTo>
                    <a:pt x="59" y="230"/>
                    <a:pt x="59" y="230"/>
                    <a:pt x="59" y="229"/>
                  </a:cubicBezTo>
                  <a:cubicBezTo>
                    <a:pt x="60" y="229"/>
                    <a:pt x="59" y="228"/>
                    <a:pt x="59" y="228"/>
                  </a:cubicBezTo>
                  <a:cubicBezTo>
                    <a:pt x="56" y="226"/>
                    <a:pt x="56" y="226"/>
                    <a:pt x="56" y="226"/>
                  </a:cubicBezTo>
                  <a:cubicBezTo>
                    <a:pt x="57" y="223"/>
                    <a:pt x="57" y="223"/>
                    <a:pt x="57" y="223"/>
                  </a:cubicBezTo>
                  <a:cubicBezTo>
                    <a:pt x="54" y="221"/>
                    <a:pt x="54" y="221"/>
                    <a:pt x="54" y="221"/>
                  </a:cubicBezTo>
                  <a:cubicBezTo>
                    <a:pt x="53" y="224"/>
                    <a:pt x="53" y="224"/>
                    <a:pt x="53" y="224"/>
                  </a:cubicBezTo>
                  <a:cubicBezTo>
                    <a:pt x="50" y="223"/>
                    <a:pt x="50" y="223"/>
                    <a:pt x="50" y="223"/>
                  </a:cubicBezTo>
                  <a:cubicBezTo>
                    <a:pt x="50" y="223"/>
                    <a:pt x="49" y="225"/>
                    <a:pt x="49" y="225"/>
                  </a:cubicBezTo>
                  <a:cubicBezTo>
                    <a:pt x="49" y="226"/>
                    <a:pt x="50" y="229"/>
                    <a:pt x="50" y="229"/>
                  </a:cubicBezTo>
                  <a:cubicBezTo>
                    <a:pt x="48" y="234"/>
                    <a:pt x="48" y="234"/>
                    <a:pt x="48" y="234"/>
                  </a:cubicBezTo>
                  <a:close/>
                  <a:moveTo>
                    <a:pt x="11" y="161"/>
                  </a:moveTo>
                  <a:cubicBezTo>
                    <a:pt x="11" y="161"/>
                    <a:pt x="11" y="161"/>
                    <a:pt x="11" y="161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3" y="170"/>
                    <a:pt x="13" y="170"/>
                  </a:cubicBezTo>
                  <a:cubicBezTo>
                    <a:pt x="15" y="171"/>
                    <a:pt x="15" y="171"/>
                    <a:pt x="15" y="171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2" y="176"/>
                    <a:pt x="24" y="179"/>
                    <a:pt x="21" y="178"/>
                  </a:cubicBezTo>
                  <a:cubicBezTo>
                    <a:pt x="18" y="177"/>
                    <a:pt x="15" y="175"/>
                    <a:pt x="14" y="174"/>
                  </a:cubicBezTo>
                  <a:cubicBezTo>
                    <a:pt x="12" y="174"/>
                    <a:pt x="10" y="173"/>
                    <a:pt x="10" y="173"/>
                  </a:cubicBezTo>
                  <a:cubicBezTo>
                    <a:pt x="10" y="173"/>
                    <a:pt x="9" y="168"/>
                    <a:pt x="9" y="167"/>
                  </a:cubicBezTo>
                  <a:cubicBezTo>
                    <a:pt x="8" y="167"/>
                    <a:pt x="6" y="166"/>
                    <a:pt x="6" y="166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63"/>
                    <a:pt x="0" y="159"/>
                    <a:pt x="1" y="158"/>
                  </a:cubicBezTo>
                  <a:cubicBezTo>
                    <a:pt x="1" y="158"/>
                    <a:pt x="1" y="156"/>
                    <a:pt x="3" y="156"/>
                  </a:cubicBezTo>
                  <a:cubicBezTo>
                    <a:pt x="4" y="155"/>
                    <a:pt x="7" y="155"/>
                    <a:pt x="7" y="155"/>
                  </a:cubicBezTo>
                  <a:cubicBezTo>
                    <a:pt x="7" y="155"/>
                    <a:pt x="7" y="152"/>
                    <a:pt x="8" y="153"/>
                  </a:cubicBezTo>
                  <a:cubicBezTo>
                    <a:pt x="9" y="154"/>
                    <a:pt x="11" y="157"/>
                    <a:pt x="11" y="157"/>
                  </a:cubicBezTo>
                  <a:lnTo>
                    <a:pt x="11" y="161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5" name="Freeform 210"/>
            <p:cNvSpPr>
              <a:spLocks noEditPoints="1"/>
            </p:cNvSpPr>
            <p:nvPr/>
          </p:nvSpPr>
          <p:spPr bwMode="auto">
            <a:xfrm>
              <a:off x="10059426" y="2695879"/>
              <a:ext cx="1455237" cy="758821"/>
            </a:xfrm>
            <a:custGeom>
              <a:avLst/>
              <a:gdLst>
                <a:gd name="T0" fmla="*/ 742 w 794"/>
                <a:gd name="T1" fmla="*/ 116 h 427"/>
                <a:gd name="T2" fmla="*/ 780 w 794"/>
                <a:gd name="T3" fmla="*/ 173 h 427"/>
                <a:gd name="T4" fmla="*/ 770 w 794"/>
                <a:gd name="T5" fmla="*/ 188 h 427"/>
                <a:gd name="T6" fmla="*/ 699 w 794"/>
                <a:gd name="T7" fmla="*/ 222 h 427"/>
                <a:gd name="T8" fmla="*/ 627 w 794"/>
                <a:gd name="T9" fmla="*/ 256 h 427"/>
                <a:gd name="T10" fmla="*/ 498 w 794"/>
                <a:gd name="T11" fmla="*/ 320 h 427"/>
                <a:gd name="T12" fmla="*/ 472 w 794"/>
                <a:gd name="T13" fmla="*/ 373 h 427"/>
                <a:gd name="T14" fmla="*/ 438 w 794"/>
                <a:gd name="T15" fmla="*/ 333 h 427"/>
                <a:gd name="T16" fmla="*/ 374 w 794"/>
                <a:gd name="T17" fmla="*/ 377 h 427"/>
                <a:gd name="T18" fmla="*/ 261 w 794"/>
                <a:gd name="T19" fmla="*/ 378 h 427"/>
                <a:gd name="T20" fmla="*/ 178 w 794"/>
                <a:gd name="T21" fmla="*/ 417 h 427"/>
                <a:gd name="T22" fmla="*/ 129 w 794"/>
                <a:gd name="T23" fmla="*/ 413 h 427"/>
                <a:gd name="T24" fmla="*/ 100 w 794"/>
                <a:gd name="T25" fmla="*/ 401 h 427"/>
                <a:gd name="T26" fmla="*/ 84 w 794"/>
                <a:gd name="T27" fmla="*/ 373 h 427"/>
                <a:gd name="T28" fmla="*/ 94 w 794"/>
                <a:gd name="T29" fmla="*/ 369 h 427"/>
                <a:gd name="T30" fmla="*/ 66 w 794"/>
                <a:gd name="T31" fmla="*/ 348 h 427"/>
                <a:gd name="T32" fmla="*/ 45 w 794"/>
                <a:gd name="T33" fmla="*/ 343 h 427"/>
                <a:gd name="T34" fmla="*/ 49 w 794"/>
                <a:gd name="T35" fmla="*/ 326 h 427"/>
                <a:gd name="T36" fmla="*/ 70 w 794"/>
                <a:gd name="T37" fmla="*/ 333 h 427"/>
                <a:gd name="T38" fmla="*/ 65 w 794"/>
                <a:gd name="T39" fmla="*/ 316 h 427"/>
                <a:gd name="T40" fmla="*/ 55 w 794"/>
                <a:gd name="T41" fmla="*/ 299 h 427"/>
                <a:gd name="T42" fmla="*/ 43 w 794"/>
                <a:gd name="T43" fmla="*/ 278 h 427"/>
                <a:gd name="T44" fmla="*/ 22 w 794"/>
                <a:gd name="T45" fmla="*/ 277 h 427"/>
                <a:gd name="T46" fmla="*/ 22 w 794"/>
                <a:gd name="T47" fmla="*/ 246 h 427"/>
                <a:gd name="T48" fmla="*/ 47 w 794"/>
                <a:gd name="T49" fmla="*/ 225 h 427"/>
                <a:gd name="T50" fmla="*/ 79 w 794"/>
                <a:gd name="T51" fmla="*/ 220 h 427"/>
                <a:gd name="T52" fmla="*/ 83 w 794"/>
                <a:gd name="T53" fmla="*/ 218 h 427"/>
                <a:gd name="T54" fmla="*/ 123 w 794"/>
                <a:gd name="T55" fmla="*/ 207 h 427"/>
                <a:gd name="T56" fmla="*/ 120 w 794"/>
                <a:gd name="T57" fmla="*/ 197 h 427"/>
                <a:gd name="T58" fmla="*/ 154 w 794"/>
                <a:gd name="T59" fmla="*/ 177 h 427"/>
                <a:gd name="T60" fmla="*/ 88 w 794"/>
                <a:gd name="T61" fmla="*/ 179 h 427"/>
                <a:gd name="T62" fmla="*/ 48 w 794"/>
                <a:gd name="T63" fmla="*/ 214 h 427"/>
                <a:gd name="T64" fmla="*/ 18 w 794"/>
                <a:gd name="T65" fmla="*/ 248 h 427"/>
                <a:gd name="T66" fmla="*/ 15 w 794"/>
                <a:gd name="T67" fmla="*/ 240 h 427"/>
                <a:gd name="T68" fmla="*/ 33 w 794"/>
                <a:gd name="T69" fmla="*/ 217 h 427"/>
                <a:gd name="T70" fmla="*/ 0 w 794"/>
                <a:gd name="T71" fmla="*/ 217 h 427"/>
                <a:gd name="T72" fmla="*/ 11 w 794"/>
                <a:gd name="T73" fmla="*/ 197 h 427"/>
                <a:gd name="T74" fmla="*/ 18 w 794"/>
                <a:gd name="T75" fmla="*/ 175 h 427"/>
                <a:gd name="T76" fmla="*/ 1 w 794"/>
                <a:gd name="T77" fmla="*/ 162 h 427"/>
                <a:gd name="T78" fmla="*/ 5 w 794"/>
                <a:gd name="T79" fmla="*/ 158 h 427"/>
                <a:gd name="T80" fmla="*/ 32 w 794"/>
                <a:gd name="T81" fmla="*/ 135 h 427"/>
                <a:gd name="T82" fmla="*/ 65 w 794"/>
                <a:gd name="T83" fmla="*/ 131 h 427"/>
                <a:gd name="T84" fmla="*/ 106 w 794"/>
                <a:gd name="T85" fmla="*/ 157 h 427"/>
                <a:gd name="T86" fmla="*/ 159 w 794"/>
                <a:gd name="T87" fmla="*/ 154 h 427"/>
                <a:gd name="T88" fmla="*/ 203 w 794"/>
                <a:gd name="T89" fmla="*/ 143 h 427"/>
                <a:gd name="T90" fmla="*/ 235 w 794"/>
                <a:gd name="T91" fmla="*/ 107 h 427"/>
                <a:gd name="T92" fmla="*/ 325 w 794"/>
                <a:gd name="T93" fmla="*/ 69 h 427"/>
                <a:gd name="T94" fmla="*/ 358 w 794"/>
                <a:gd name="T95" fmla="*/ 81 h 427"/>
                <a:gd name="T96" fmla="*/ 390 w 794"/>
                <a:gd name="T97" fmla="*/ 93 h 427"/>
                <a:gd name="T98" fmla="*/ 427 w 794"/>
                <a:gd name="T99" fmla="*/ 89 h 427"/>
                <a:gd name="T100" fmla="*/ 454 w 794"/>
                <a:gd name="T101" fmla="*/ 87 h 427"/>
                <a:gd name="T102" fmla="*/ 490 w 794"/>
                <a:gd name="T103" fmla="*/ 75 h 427"/>
                <a:gd name="T104" fmla="*/ 516 w 794"/>
                <a:gd name="T105" fmla="*/ 67 h 427"/>
                <a:gd name="T106" fmla="*/ 554 w 794"/>
                <a:gd name="T107" fmla="*/ 51 h 427"/>
                <a:gd name="T108" fmla="*/ 575 w 794"/>
                <a:gd name="T109" fmla="*/ 27 h 427"/>
                <a:gd name="T110" fmla="*/ 606 w 794"/>
                <a:gd name="T111" fmla="*/ 14 h 427"/>
                <a:gd name="T112" fmla="*/ 642 w 794"/>
                <a:gd name="T113" fmla="*/ 9 h 427"/>
                <a:gd name="T114" fmla="*/ 671 w 794"/>
                <a:gd name="T115" fmla="*/ 16 h 427"/>
                <a:gd name="T116" fmla="*/ 674 w 794"/>
                <a:gd name="T117" fmla="*/ 40 h 427"/>
                <a:gd name="T118" fmla="*/ 685 w 794"/>
                <a:gd name="T119" fmla="*/ 59 h 427"/>
                <a:gd name="T120" fmla="*/ 708 w 794"/>
                <a:gd name="T121" fmla="*/ 58 h 427"/>
                <a:gd name="T122" fmla="*/ 727 w 794"/>
                <a:gd name="T123" fmla="*/ 8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4" h="427">
                  <a:moveTo>
                    <a:pt x="727" y="80"/>
                  </a:moveTo>
                  <a:cubicBezTo>
                    <a:pt x="717" y="84"/>
                    <a:pt x="717" y="84"/>
                    <a:pt x="717" y="84"/>
                  </a:cubicBezTo>
                  <a:cubicBezTo>
                    <a:pt x="717" y="86"/>
                    <a:pt x="717" y="86"/>
                    <a:pt x="717" y="86"/>
                  </a:cubicBezTo>
                  <a:cubicBezTo>
                    <a:pt x="723" y="93"/>
                    <a:pt x="723" y="93"/>
                    <a:pt x="723" y="93"/>
                  </a:cubicBezTo>
                  <a:cubicBezTo>
                    <a:pt x="729" y="95"/>
                    <a:pt x="729" y="95"/>
                    <a:pt x="729" y="95"/>
                  </a:cubicBezTo>
                  <a:cubicBezTo>
                    <a:pt x="733" y="105"/>
                    <a:pt x="733" y="105"/>
                    <a:pt x="733" y="105"/>
                  </a:cubicBezTo>
                  <a:cubicBezTo>
                    <a:pt x="742" y="116"/>
                    <a:pt x="742" y="116"/>
                    <a:pt x="742" y="116"/>
                  </a:cubicBezTo>
                  <a:cubicBezTo>
                    <a:pt x="748" y="129"/>
                    <a:pt x="748" y="129"/>
                    <a:pt x="748" y="129"/>
                  </a:cubicBezTo>
                  <a:cubicBezTo>
                    <a:pt x="756" y="130"/>
                    <a:pt x="756" y="130"/>
                    <a:pt x="756" y="130"/>
                  </a:cubicBezTo>
                  <a:cubicBezTo>
                    <a:pt x="758" y="135"/>
                    <a:pt x="756" y="128"/>
                    <a:pt x="756" y="136"/>
                  </a:cubicBezTo>
                  <a:cubicBezTo>
                    <a:pt x="754" y="148"/>
                    <a:pt x="753" y="140"/>
                    <a:pt x="756" y="154"/>
                  </a:cubicBezTo>
                  <a:cubicBezTo>
                    <a:pt x="756" y="158"/>
                    <a:pt x="771" y="156"/>
                    <a:pt x="772" y="156"/>
                  </a:cubicBezTo>
                  <a:cubicBezTo>
                    <a:pt x="771" y="157"/>
                    <a:pt x="777" y="160"/>
                    <a:pt x="775" y="165"/>
                  </a:cubicBezTo>
                  <a:cubicBezTo>
                    <a:pt x="773" y="169"/>
                    <a:pt x="783" y="167"/>
                    <a:pt x="780" y="173"/>
                  </a:cubicBezTo>
                  <a:cubicBezTo>
                    <a:pt x="779" y="175"/>
                    <a:pt x="787" y="173"/>
                    <a:pt x="791" y="175"/>
                  </a:cubicBezTo>
                  <a:cubicBezTo>
                    <a:pt x="794" y="176"/>
                    <a:pt x="794" y="181"/>
                    <a:pt x="793" y="182"/>
                  </a:cubicBezTo>
                  <a:cubicBezTo>
                    <a:pt x="791" y="185"/>
                    <a:pt x="790" y="183"/>
                    <a:pt x="786" y="187"/>
                  </a:cubicBezTo>
                  <a:cubicBezTo>
                    <a:pt x="780" y="191"/>
                    <a:pt x="783" y="194"/>
                    <a:pt x="783" y="195"/>
                  </a:cubicBezTo>
                  <a:cubicBezTo>
                    <a:pt x="782" y="198"/>
                    <a:pt x="780" y="199"/>
                    <a:pt x="779" y="200"/>
                  </a:cubicBezTo>
                  <a:cubicBezTo>
                    <a:pt x="772" y="196"/>
                    <a:pt x="772" y="196"/>
                    <a:pt x="772" y="196"/>
                  </a:cubicBezTo>
                  <a:cubicBezTo>
                    <a:pt x="770" y="188"/>
                    <a:pt x="770" y="188"/>
                    <a:pt x="770" y="188"/>
                  </a:cubicBezTo>
                  <a:cubicBezTo>
                    <a:pt x="761" y="188"/>
                    <a:pt x="761" y="188"/>
                    <a:pt x="761" y="188"/>
                  </a:cubicBezTo>
                  <a:cubicBezTo>
                    <a:pt x="757" y="196"/>
                    <a:pt x="757" y="196"/>
                    <a:pt x="757" y="196"/>
                  </a:cubicBezTo>
                  <a:cubicBezTo>
                    <a:pt x="737" y="198"/>
                    <a:pt x="737" y="198"/>
                    <a:pt x="737" y="198"/>
                  </a:cubicBezTo>
                  <a:cubicBezTo>
                    <a:pt x="730" y="203"/>
                    <a:pt x="726" y="194"/>
                    <a:pt x="722" y="202"/>
                  </a:cubicBezTo>
                  <a:cubicBezTo>
                    <a:pt x="713" y="203"/>
                    <a:pt x="721" y="205"/>
                    <a:pt x="712" y="204"/>
                  </a:cubicBezTo>
                  <a:cubicBezTo>
                    <a:pt x="710" y="204"/>
                    <a:pt x="711" y="216"/>
                    <a:pt x="706" y="219"/>
                  </a:cubicBezTo>
                  <a:cubicBezTo>
                    <a:pt x="703" y="220"/>
                    <a:pt x="703" y="222"/>
                    <a:pt x="699" y="222"/>
                  </a:cubicBezTo>
                  <a:cubicBezTo>
                    <a:pt x="693" y="221"/>
                    <a:pt x="697" y="217"/>
                    <a:pt x="696" y="217"/>
                  </a:cubicBezTo>
                  <a:cubicBezTo>
                    <a:pt x="690" y="216"/>
                    <a:pt x="690" y="216"/>
                    <a:pt x="690" y="216"/>
                  </a:cubicBezTo>
                  <a:cubicBezTo>
                    <a:pt x="685" y="228"/>
                    <a:pt x="685" y="228"/>
                    <a:pt x="685" y="228"/>
                  </a:cubicBezTo>
                  <a:cubicBezTo>
                    <a:pt x="670" y="234"/>
                    <a:pt x="670" y="234"/>
                    <a:pt x="670" y="234"/>
                  </a:cubicBezTo>
                  <a:cubicBezTo>
                    <a:pt x="659" y="240"/>
                    <a:pt x="659" y="240"/>
                    <a:pt x="659" y="240"/>
                  </a:cubicBezTo>
                  <a:cubicBezTo>
                    <a:pt x="638" y="246"/>
                    <a:pt x="638" y="246"/>
                    <a:pt x="638" y="246"/>
                  </a:cubicBezTo>
                  <a:cubicBezTo>
                    <a:pt x="627" y="256"/>
                    <a:pt x="627" y="256"/>
                    <a:pt x="627" y="256"/>
                  </a:cubicBezTo>
                  <a:cubicBezTo>
                    <a:pt x="610" y="261"/>
                    <a:pt x="625" y="261"/>
                    <a:pt x="609" y="276"/>
                  </a:cubicBezTo>
                  <a:cubicBezTo>
                    <a:pt x="598" y="287"/>
                    <a:pt x="580" y="290"/>
                    <a:pt x="564" y="295"/>
                  </a:cubicBezTo>
                  <a:cubicBezTo>
                    <a:pt x="551" y="288"/>
                    <a:pt x="551" y="288"/>
                    <a:pt x="551" y="288"/>
                  </a:cubicBezTo>
                  <a:cubicBezTo>
                    <a:pt x="551" y="288"/>
                    <a:pt x="545" y="290"/>
                    <a:pt x="542" y="290"/>
                  </a:cubicBezTo>
                  <a:cubicBezTo>
                    <a:pt x="539" y="291"/>
                    <a:pt x="529" y="302"/>
                    <a:pt x="529" y="302"/>
                  </a:cubicBezTo>
                  <a:cubicBezTo>
                    <a:pt x="516" y="314"/>
                    <a:pt x="516" y="314"/>
                    <a:pt x="516" y="314"/>
                  </a:cubicBezTo>
                  <a:cubicBezTo>
                    <a:pt x="511" y="317"/>
                    <a:pt x="505" y="320"/>
                    <a:pt x="498" y="320"/>
                  </a:cubicBezTo>
                  <a:cubicBezTo>
                    <a:pt x="489" y="314"/>
                    <a:pt x="489" y="314"/>
                    <a:pt x="489" y="314"/>
                  </a:cubicBezTo>
                  <a:cubicBezTo>
                    <a:pt x="480" y="314"/>
                    <a:pt x="476" y="319"/>
                    <a:pt x="481" y="326"/>
                  </a:cubicBezTo>
                  <a:cubicBezTo>
                    <a:pt x="483" y="329"/>
                    <a:pt x="481" y="331"/>
                    <a:pt x="482" y="334"/>
                  </a:cubicBezTo>
                  <a:cubicBezTo>
                    <a:pt x="482" y="339"/>
                    <a:pt x="491" y="341"/>
                    <a:pt x="490" y="345"/>
                  </a:cubicBezTo>
                  <a:cubicBezTo>
                    <a:pt x="489" y="347"/>
                    <a:pt x="484" y="347"/>
                    <a:pt x="480" y="350"/>
                  </a:cubicBezTo>
                  <a:cubicBezTo>
                    <a:pt x="477" y="352"/>
                    <a:pt x="483" y="363"/>
                    <a:pt x="481" y="363"/>
                  </a:cubicBezTo>
                  <a:cubicBezTo>
                    <a:pt x="481" y="363"/>
                    <a:pt x="476" y="375"/>
                    <a:pt x="472" y="373"/>
                  </a:cubicBezTo>
                  <a:cubicBezTo>
                    <a:pt x="470" y="371"/>
                    <a:pt x="467" y="368"/>
                    <a:pt x="465" y="364"/>
                  </a:cubicBezTo>
                  <a:cubicBezTo>
                    <a:pt x="463" y="361"/>
                    <a:pt x="456" y="358"/>
                    <a:pt x="455" y="354"/>
                  </a:cubicBezTo>
                  <a:cubicBezTo>
                    <a:pt x="452" y="350"/>
                    <a:pt x="465" y="334"/>
                    <a:pt x="464" y="333"/>
                  </a:cubicBezTo>
                  <a:cubicBezTo>
                    <a:pt x="465" y="330"/>
                    <a:pt x="465" y="330"/>
                    <a:pt x="463" y="324"/>
                  </a:cubicBezTo>
                  <a:cubicBezTo>
                    <a:pt x="463" y="321"/>
                    <a:pt x="454" y="320"/>
                    <a:pt x="452" y="317"/>
                  </a:cubicBezTo>
                  <a:cubicBezTo>
                    <a:pt x="446" y="328"/>
                    <a:pt x="446" y="328"/>
                    <a:pt x="446" y="328"/>
                  </a:cubicBezTo>
                  <a:cubicBezTo>
                    <a:pt x="438" y="333"/>
                    <a:pt x="438" y="333"/>
                    <a:pt x="438" y="333"/>
                  </a:cubicBezTo>
                  <a:cubicBezTo>
                    <a:pt x="430" y="334"/>
                    <a:pt x="443" y="343"/>
                    <a:pt x="437" y="342"/>
                  </a:cubicBezTo>
                  <a:cubicBezTo>
                    <a:pt x="436" y="341"/>
                    <a:pt x="429" y="347"/>
                    <a:pt x="423" y="344"/>
                  </a:cubicBezTo>
                  <a:cubicBezTo>
                    <a:pt x="416" y="340"/>
                    <a:pt x="407" y="339"/>
                    <a:pt x="404" y="339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392" y="348"/>
                    <a:pt x="391" y="354"/>
                    <a:pt x="389" y="357"/>
                  </a:cubicBezTo>
                  <a:cubicBezTo>
                    <a:pt x="381" y="368"/>
                    <a:pt x="381" y="368"/>
                    <a:pt x="381" y="368"/>
                  </a:cubicBezTo>
                  <a:cubicBezTo>
                    <a:pt x="370" y="372"/>
                    <a:pt x="379" y="375"/>
                    <a:pt x="374" y="377"/>
                  </a:cubicBezTo>
                  <a:cubicBezTo>
                    <a:pt x="372" y="378"/>
                    <a:pt x="369" y="385"/>
                    <a:pt x="362" y="387"/>
                  </a:cubicBezTo>
                  <a:cubicBezTo>
                    <a:pt x="358" y="388"/>
                    <a:pt x="352" y="393"/>
                    <a:pt x="347" y="393"/>
                  </a:cubicBezTo>
                  <a:cubicBezTo>
                    <a:pt x="345" y="393"/>
                    <a:pt x="334" y="401"/>
                    <a:pt x="333" y="403"/>
                  </a:cubicBezTo>
                  <a:cubicBezTo>
                    <a:pt x="325" y="401"/>
                    <a:pt x="303" y="395"/>
                    <a:pt x="301" y="387"/>
                  </a:cubicBezTo>
                  <a:cubicBezTo>
                    <a:pt x="299" y="380"/>
                    <a:pt x="292" y="390"/>
                    <a:pt x="286" y="383"/>
                  </a:cubicBezTo>
                  <a:cubicBezTo>
                    <a:pt x="271" y="378"/>
                    <a:pt x="271" y="378"/>
                    <a:pt x="271" y="378"/>
                  </a:cubicBezTo>
                  <a:cubicBezTo>
                    <a:pt x="261" y="378"/>
                    <a:pt x="261" y="378"/>
                    <a:pt x="261" y="378"/>
                  </a:cubicBezTo>
                  <a:cubicBezTo>
                    <a:pt x="257" y="378"/>
                    <a:pt x="239" y="380"/>
                    <a:pt x="235" y="382"/>
                  </a:cubicBezTo>
                  <a:cubicBezTo>
                    <a:pt x="238" y="393"/>
                    <a:pt x="237" y="385"/>
                    <a:pt x="237" y="398"/>
                  </a:cubicBezTo>
                  <a:cubicBezTo>
                    <a:pt x="231" y="399"/>
                    <a:pt x="238" y="412"/>
                    <a:pt x="233" y="416"/>
                  </a:cubicBezTo>
                  <a:cubicBezTo>
                    <a:pt x="216" y="420"/>
                    <a:pt x="216" y="420"/>
                    <a:pt x="216" y="420"/>
                  </a:cubicBezTo>
                  <a:cubicBezTo>
                    <a:pt x="206" y="426"/>
                    <a:pt x="206" y="426"/>
                    <a:pt x="206" y="426"/>
                  </a:cubicBezTo>
                  <a:cubicBezTo>
                    <a:pt x="188" y="426"/>
                    <a:pt x="188" y="426"/>
                    <a:pt x="188" y="426"/>
                  </a:cubicBezTo>
                  <a:cubicBezTo>
                    <a:pt x="188" y="427"/>
                    <a:pt x="179" y="421"/>
                    <a:pt x="178" y="417"/>
                  </a:cubicBezTo>
                  <a:cubicBezTo>
                    <a:pt x="173" y="404"/>
                    <a:pt x="176" y="406"/>
                    <a:pt x="172" y="404"/>
                  </a:cubicBezTo>
                  <a:cubicBezTo>
                    <a:pt x="165" y="402"/>
                    <a:pt x="165" y="405"/>
                    <a:pt x="163" y="404"/>
                  </a:cubicBezTo>
                  <a:cubicBezTo>
                    <a:pt x="163" y="403"/>
                    <a:pt x="159" y="404"/>
                    <a:pt x="153" y="409"/>
                  </a:cubicBezTo>
                  <a:cubicBezTo>
                    <a:pt x="151" y="412"/>
                    <a:pt x="147" y="420"/>
                    <a:pt x="145" y="421"/>
                  </a:cubicBezTo>
                  <a:cubicBezTo>
                    <a:pt x="143" y="423"/>
                    <a:pt x="143" y="416"/>
                    <a:pt x="141" y="417"/>
                  </a:cubicBezTo>
                  <a:cubicBezTo>
                    <a:pt x="137" y="419"/>
                    <a:pt x="138" y="413"/>
                    <a:pt x="130" y="418"/>
                  </a:cubicBezTo>
                  <a:cubicBezTo>
                    <a:pt x="127" y="420"/>
                    <a:pt x="117" y="417"/>
                    <a:pt x="129" y="413"/>
                  </a:cubicBezTo>
                  <a:cubicBezTo>
                    <a:pt x="131" y="413"/>
                    <a:pt x="147" y="401"/>
                    <a:pt x="147" y="400"/>
                  </a:cubicBezTo>
                  <a:cubicBezTo>
                    <a:pt x="148" y="398"/>
                    <a:pt x="137" y="393"/>
                    <a:pt x="136" y="393"/>
                  </a:cubicBezTo>
                  <a:cubicBezTo>
                    <a:pt x="135" y="393"/>
                    <a:pt x="130" y="401"/>
                    <a:pt x="125" y="403"/>
                  </a:cubicBezTo>
                  <a:cubicBezTo>
                    <a:pt x="117" y="405"/>
                    <a:pt x="117" y="406"/>
                    <a:pt x="113" y="407"/>
                  </a:cubicBezTo>
                  <a:cubicBezTo>
                    <a:pt x="110" y="408"/>
                    <a:pt x="109" y="404"/>
                    <a:pt x="107" y="405"/>
                  </a:cubicBezTo>
                  <a:cubicBezTo>
                    <a:pt x="104" y="406"/>
                    <a:pt x="104" y="408"/>
                    <a:pt x="102" y="408"/>
                  </a:cubicBezTo>
                  <a:cubicBezTo>
                    <a:pt x="97" y="408"/>
                    <a:pt x="100" y="401"/>
                    <a:pt x="100" y="401"/>
                  </a:cubicBezTo>
                  <a:cubicBezTo>
                    <a:pt x="104" y="399"/>
                    <a:pt x="103" y="401"/>
                    <a:pt x="109" y="399"/>
                  </a:cubicBezTo>
                  <a:cubicBezTo>
                    <a:pt x="111" y="398"/>
                    <a:pt x="117" y="396"/>
                    <a:pt x="117" y="393"/>
                  </a:cubicBezTo>
                  <a:cubicBezTo>
                    <a:pt x="114" y="382"/>
                    <a:pt x="109" y="392"/>
                    <a:pt x="107" y="388"/>
                  </a:cubicBezTo>
                  <a:cubicBezTo>
                    <a:pt x="105" y="384"/>
                    <a:pt x="102" y="386"/>
                    <a:pt x="101" y="384"/>
                  </a:cubicBezTo>
                  <a:cubicBezTo>
                    <a:pt x="99" y="379"/>
                    <a:pt x="99" y="398"/>
                    <a:pt x="95" y="384"/>
                  </a:cubicBezTo>
                  <a:cubicBezTo>
                    <a:pt x="93" y="377"/>
                    <a:pt x="98" y="377"/>
                    <a:pt x="87" y="374"/>
                  </a:cubicBezTo>
                  <a:cubicBezTo>
                    <a:pt x="87" y="374"/>
                    <a:pt x="85" y="373"/>
                    <a:pt x="84" y="373"/>
                  </a:cubicBezTo>
                  <a:cubicBezTo>
                    <a:pt x="84" y="372"/>
                    <a:pt x="85" y="371"/>
                    <a:pt x="85" y="371"/>
                  </a:cubicBezTo>
                  <a:cubicBezTo>
                    <a:pt x="85" y="371"/>
                    <a:pt x="82" y="368"/>
                    <a:pt x="81" y="368"/>
                  </a:cubicBezTo>
                  <a:cubicBezTo>
                    <a:pt x="81" y="368"/>
                    <a:pt x="78" y="370"/>
                    <a:pt x="78" y="370"/>
                  </a:cubicBezTo>
                  <a:cubicBezTo>
                    <a:pt x="78" y="370"/>
                    <a:pt x="77" y="370"/>
                    <a:pt x="76" y="370"/>
                  </a:cubicBezTo>
                  <a:cubicBezTo>
                    <a:pt x="76" y="369"/>
                    <a:pt x="79" y="369"/>
                    <a:pt x="83" y="367"/>
                  </a:cubicBezTo>
                  <a:cubicBezTo>
                    <a:pt x="85" y="367"/>
                    <a:pt x="86" y="370"/>
                    <a:pt x="88" y="370"/>
                  </a:cubicBezTo>
                  <a:cubicBezTo>
                    <a:pt x="90" y="371"/>
                    <a:pt x="94" y="370"/>
                    <a:pt x="94" y="369"/>
                  </a:cubicBezTo>
                  <a:cubicBezTo>
                    <a:pt x="95" y="368"/>
                    <a:pt x="90" y="365"/>
                    <a:pt x="91" y="360"/>
                  </a:cubicBezTo>
                  <a:cubicBezTo>
                    <a:pt x="91" y="358"/>
                    <a:pt x="93" y="358"/>
                    <a:pt x="91" y="357"/>
                  </a:cubicBezTo>
                  <a:cubicBezTo>
                    <a:pt x="89" y="356"/>
                    <a:pt x="89" y="355"/>
                    <a:pt x="89" y="355"/>
                  </a:cubicBezTo>
                  <a:cubicBezTo>
                    <a:pt x="76" y="354"/>
                    <a:pt x="76" y="354"/>
                    <a:pt x="76" y="354"/>
                  </a:cubicBezTo>
                  <a:cubicBezTo>
                    <a:pt x="76" y="354"/>
                    <a:pt x="76" y="354"/>
                    <a:pt x="74" y="353"/>
                  </a:cubicBezTo>
                  <a:cubicBezTo>
                    <a:pt x="72" y="352"/>
                    <a:pt x="70" y="351"/>
                    <a:pt x="70" y="351"/>
                  </a:cubicBezTo>
                  <a:cubicBezTo>
                    <a:pt x="66" y="348"/>
                    <a:pt x="66" y="348"/>
                    <a:pt x="66" y="348"/>
                  </a:cubicBezTo>
                  <a:cubicBezTo>
                    <a:pt x="66" y="348"/>
                    <a:pt x="62" y="349"/>
                    <a:pt x="61" y="349"/>
                  </a:cubicBezTo>
                  <a:cubicBezTo>
                    <a:pt x="61" y="349"/>
                    <a:pt x="62" y="353"/>
                    <a:pt x="62" y="353"/>
                  </a:cubicBezTo>
                  <a:cubicBezTo>
                    <a:pt x="61" y="354"/>
                    <a:pt x="61" y="358"/>
                    <a:pt x="57" y="355"/>
                  </a:cubicBezTo>
                  <a:cubicBezTo>
                    <a:pt x="56" y="354"/>
                    <a:pt x="53" y="351"/>
                    <a:pt x="52" y="351"/>
                  </a:cubicBezTo>
                  <a:cubicBezTo>
                    <a:pt x="51" y="352"/>
                    <a:pt x="47" y="351"/>
                    <a:pt x="47" y="350"/>
                  </a:cubicBezTo>
                  <a:cubicBezTo>
                    <a:pt x="46" y="349"/>
                    <a:pt x="43" y="348"/>
                    <a:pt x="43" y="348"/>
                  </a:cubicBezTo>
                  <a:cubicBezTo>
                    <a:pt x="43" y="348"/>
                    <a:pt x="46" y="344"/>
                    <a:pt x="45" y="343"/>
                  </a:cubicBezTo>
                  <a:cubicBezTo>
                    <a:pt x="44" y="343"/>
                    <a:pt x="50" y="345"/>
                    <a:pt x="50" y="345"/>
                  </a:cubicBezTo>
                  <a:cubicBezTo>
                    <a:pt x="50" y="345"/>
                    <a:pt x="50" y="340"/>
                    <a:pt x="51" y="340"/>
                  </a:cubicBezTo>
                  <a:cubicBezTo>
                    <a:pt x="52" y="339"/>
                    <a:pt x="49" y="339"/>
                    <a:pt x="48" y="338"/>
                  </a:cubicBezTo>
                  <a:cubicBezTo>
                    <a:pt x="47" y="337"/>
                    <a:pt x="46" y="334"/>
                    <a:pt x="46" y="334"/>
                  </a:cubicBezTo>
                  <a:cubicBezTo>
                    <a:pt x="46" y="334"/>
                    <a:pt x="44" y="333"/>
                    <a:pt x="44" y="332"/>
                  </a:cubicBezTo>
                  <a:cubicBezTo>
                    <a:pt x="43" y="328"/>
                    <a:pt x="46" y="325"/>
                    <a:pt x="47" y="325"/>
                  </a:cubicBezTo>
                  <a:cubicBezTo>
                    <a:pt x="48" y="326"/>
                    <a:pt x="48" y="326"/>
                    <a:pt x="49" y="326"/>
                  </a:cubicBezTo>
                  <a:cubicBezTo>
                    <a:pt x="51" y="327"/>
                    <a:pt x="51" y="327"/>
                    <a:pt x="51" y="327"/>
                  </a:cubicBezTo>
                  <a:cubicBezTo>
                    <a:pt x="51" y="327"/>
                    <a:pt x="53" y="330"/>
                    <a:pt x="53" y="330"/>
                  </a:cubicBezTo>
                  <a:cubicBezTo>
                    <a:pt x="54" y="330"/>
                    <a:pt x="57" y="333"/>
                    <a:pt x="57" y="333"/>
                  </a:cubicBezTo>
                  <a:cubicBezTo>
                    <a:pt x="57" y="333"/>
                    <a:pt x="59" y="337"/>
                    <a:pt x="60" y="338"/>
                  </a:cubicBezTo>
                  <a:cubicBezTo>
                    <a:pt x="61" y="338"/>
                    <a:pt x="61" y="336"/>
                    <a:pt x="63" y="336"/>
                  </a:cubicBezTo>
                  <a:cubicBezTo>
                    <a:pt x="65" y="337"/>
                    <a:pt x="67" y="339"/>
                    <a:pt x="68" y="338"/>
                  </a:cubicBezTo>
                  <a:cubicBezTo>
                    <a:pt x="69" y="338"/>
                    <a:pt x="70" y="333"/>
                    <a:pt x="70" y="333"/>
                  </a:cubicBezTo>
                  <a:cubicBezTo>
                    <a:pt x="70" y="333"/>
                    <a:pt x="64" y="329"/>
                    <a:pt x="63" y="329"/>
                  </a:cubicBezTo>
                  <a:cubicBezTo>
                    <a:pt x="63" y="328"/>
                    <a:pt x="61" y="327"/>
                    <a:pt x="61" y="326"/>
                  </a:cubicBezTo>
                  <a:cubicBezTo>
                    <a:pt x="60" y="326"/>
                    <a:pt x="58" y="325"/>
                    <a:pt x="58" y="325"/>
                  </a:cubicBezTo>
                  <a:cubicBezTo>
                    <a:pt x="58" y="325"/>
                    <a:pt x="57" y="322"/>
                    <a:pt x="57" y="322"/>
                  </a:cubicBezTo>
                  <a:cubicBezTo>
                    <a:pt x="56" y="321"/>
                    <a:pt x="57" y="319"/>
                    <a:pt x="57" y="319"/>
                  </a:cubicBezTo>
                  <a:cubicBezTo>
                    <a:pt x="58" y="318"/>
                    <a:pt x="60" y="317"/>
                    <a:pt x="61" y="317"/>
                  </a:cubicBezTo>
                  <a:cubicBezTo>
                    <a:pt x="62" y="317"/>
                    <a:pt x="65" y="316"/>
                    <a:pt x="65" y="316"/>
                  </a:cubicBezTo>
                  <a:cubicBezTo>
                    <a:pt x="66" y="311"/>
                    <a:pt x="66" y="311"/>
                    <a:pt x="66" y="311"/>
                  </a:cubicBezTo>
                  <a:cubicBezTo>
                    <a:pt x="66" y="311"/>
                    <a:pt x="68" y="307"/>
                    <a:pt x="68" y="307"/>
                  </a:cubicBezTo>
                  <a:cubicBezTo>
                    <a:pt x="67" y="307"/>
                    <a:pt x="60" y="310"/>
                    <a:pt x="60" y="309"/>
                  </a:cubicBezTo>
                  <a:cubicBezTo>
                    <a:pt x="59" y="309"/>
                    <a:pt x="57" y="309"/>
                    <a:pt x="57" y="308"/>
                  </a:cubicBezTo>
                  <a:cubicBezTo>
                    <a:pt x="56" y="307"/>
                    <a:pt x="56" y="305"/>
                    <a:pt x="56" y="304"/>
                  </a:cubicBezTo>
                  <a:cubicBezTo>
                    <a:pt x="56" y="303"/>
                    <a:pt x="57" y="301"/>
                    <a:pt x="57" y="301"/>
                  </a:cubicBezTo>
                  <a:cubicBezTo>
                    <a:pt x="57" y="301"/>
                    <a:pt x="56" y="299"/>
                    <a:pt x="55" y="299"/>
                  </a:cubicBezTo>
                  <a:cubicBezTo>
                    <a:pt x="55" y="298"/>
                    <a:pt x="54" y="296"/>
                    <a:pt x="54" y="296"/>
                  </a:cubicBezTo>
                  <a:cubicBezTo>
                    <a:pt x="54" y="296"/>
                    <a:pt x="47" y="292"/>
                    <a:pt x="47" y="292"/>
                  </a:cubicBezTo>
                  <a:cubicBezTo>
                    <a:pt x="47" y="291"/>
                    <a:pt x="47" y="288"/>
                    <a:pt x="48" y="288"/>
                  </a:cubicBezTo>
                  <a:cubicBezTo>
                    <a:pt x="48" y="287"/>
                    <a:pt x="47" y="285"/>
                    <a:pt x="49" y="283"/>
                  </a:cubicBezTo>
                  <a:cubicBezTo>
                    <a:pt x="52" y="281"/>
                    <a:pt x="54" y="275"/>
                    <a:pt x="54" y="275"/>
                  </a:cubicBezTo>
                  <a:cubicBezTo>
                    <a:pt x="54" y="275"/>
                    <a:pt x="47" y="274"/>
                    <a:pt x="47" y="274"/>
                  </a:cubicBezTo>
                  <a:cubicBezTo>
                    <a:pt x="46" y="274"/>
                    <a:pt x="43" y="278"/>
                    <a:pt x="43" y="278"/>
                  </a:cubicBezTo>
                  <a:cubicBezTo>
                    <a:pt x="43" y="278"/>
                    <a:pt x="39" y="279"/>
                    <a:pt x="39" y="280"/>
                  </a:cubicBezTo>
                  <a:cubicBezTo>
                    <a:pt x="38" y="280"/>
                    <a:pt x="33" y="281"/>
                    <a:pt x="33" y="282"/>
                  </a:cubicBezTo>
                  <a:cubicBezTo>
                    <a:pt x="32" y="282"/>
                    <a:pt x="30" y="284"/>
                    <a:pt x="29" y="284"/>
                  </a:cubicBezTo>
                  <a:cubicBezTo>
                    <a:pt x="28" y="285"/>
                    <a:pt x="24" y="287"/>
                    <a:pt x="24" y="287"/>
                  </a:cubicBezTo>
                  <a:cubicBezTo>
                    <a:pt x="24" y="287"/>
                    <a:pt x="20" y="287"/>
                    <a:pt x="20" y="287"/>
                  </a:cubicBezTo>
                  <a:cubicBezTo>
                    <a:pt x="20" y="286"/>
                    <a:pt x="20" y="279"/>
                    <a:pt x="20" y="279"/>
                  </a:cubicBezTo>
                  <a:cubicBezTo>
                    <a:pt x="20" y="279"/>
                    <a:pt x="22" y="278"/>
                    <a:pt x="22" y="277"/>
                  </a:cubicBezTo>
                  <a:cubicBezTo>
                    <a:pt x="22" y="277"/>
                    <a:pt x="21" y="273"/>
                    <a:pt x="20" y="272"/>
                  </a:cubicBezTo>
                  <a:cubicBezTo>
                    <a:pt x="20" y="272"/>
                    <a:pt x="20" y="267"/>
                    <a:pt x="20" y="266"/>
                  </a:cubicBezTo>
                  <a:cubicBezTo>
                    <a:pt x="20" y="264"/>
                    <a:pt x="19" y="261"/>
                    <a:pt x="19" y="261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20" y="250"/>
                    <a:pt x="20" y="250"/>
                    <a:pt x="20" y="250"/>
                  </a:cubicBezTo>
                  <a:cubicBezTo>
                    <a:pt x="20" y="250"/>
                    <a:pt x="22" y="246"/>
                    <a:pt x="22" y="246"/>
                  </a:cubicBezTo>
                  <a:cubicBezTo>
                    <a:pt x="22" y="245"/>
                    <a:pt x="24" y="241"/>
                    <a:pt x="24" y="241"/>
                  </a:cubicBezTo>
                  <a:cubicBezTo>
                    <a:pt x="25" y="240"/>
                    <a:pt x="31" y="234"/>
                    <a:pt x="31" y="234"/>
                  </a:cubicBezTo>
                  <a:cubicBezTo>
                    <a:pt x="34" y="230"/>
                    <a:pt x="34" y="230"/>
                    <a:pt x="34" y="230"/>
                  </a:cubicBezTo>
                  <a:cubicBezTo>
                    <a:pt x="34" y="230"/>
                    <a:pt x="38" y="230"/>
                    <a:pt x="39" y="230"/>
                  </a:cubicBezTo>
                  <a:cubicBezTo>
                    <a:pt x="39" y="230"/>
                    <a:pt x="43" y="227"/>
                    <a:pt x="43" y="227"/>
                  </a:cubicBezTo>
                  <a:cubicBezTo>
                    <a:pt x="44" y="225"/>
                    <a:pt x="44" y="225"/>
                    <a:pt x="44" y="225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47" y="225"/>
                    <a:pt x="49" y="223"/>
                    <a:pt x="50" y="223"/>
                  </a:cubicBezTo>
                  <a:cubicBezTo>
                    <a:pt x="50" y="223"/>
                    <a:pt x="52" y="223"/>
                    <a:pt x="54" y="223"/>
                  </a:cubicBezTo>
                  <a:cubicBezTo>
                    <a:pt x="56" y="223"/>
                    <a:pt x="57" y="222"/>
                    <a:pt x="58" y="222"/>
                  </a:cubicBezTo>
                  <a:cubicBezTo>
                    <a:pt x="58" y="223"/>
                    <a:pt x="62" y="227"/>
                    <a:pt x="62" y="227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79" y="223"/>
                    <a:pt x="79" y="223"/>
                    <a:pt x="79" y="223"/>
                  </a:cubicBezTo>
                  <a:cubicBezTo>
                    <a:pt x="79" y="223"/>
                    <a:pt x="79" y="220"/>
                    <a:pt x="79" y="220"/>
                  </a:cubicBezTo>
                  <a:cubicBezTo>
                    <a:pt x="78" y="219"/>
                    <a:pt x="73" y="218"/>
                    <a:pt x="73" y="218"/>
                  </a:cubicBezTo>
                  <a:cubicBezTo>
                    <a:pt x="73" y="218"/>
                    <a:pt x="72" y="218"/>
                    <a:pt x="73" y="218"/>
                  </a:cubicBezTo>
                  <a:cubicBezTo>
                    <a:pt x="73" y="217"/>
                    <a:pt x="75" y="213"/>
                    <a:pt x="75" y="213"/>
                  </a:cubicBezTo>
                  <a:cubicBezTo>
                    <a:pt x="76" y="213"/>
                    <a:pt x="77" y="213"/>
                    <a:pt x="79" y="213"/>
                  </a:cubicBezTo>
                  <a:cubicBezTo>
                    <a:pt x="81" y="213"/>
                    <a:pt x="85" y="213"/>
                    <a:pt x="85" y="213"/>
                  </a:cubicBezTo>
                  <a:cubicBezTo>
                    <a:pt x="85" y="213"/>
                    <a:pt x="87" y="215"/>
                    <a:pt x="85" y="216"/>
                  </a:cubicBezTo>
                  <a:cubicBezTo>
                    <a:pt x="84" y="217"/>
                    <a:pt x="83" y="217"/>
                    <a:pt x="83" y="218"/>
                  </a:cubicBezTo>
                  <a:cubicBezTo>
                    <a:pt x="83" y="218"/>
                    <a:pt x="83" y="220"/>
                    <a:pt x="84" y="220"/>
                  </a:cubicBezTo>
                  <a:cubicBezTo>
                    <a:pt x="84" y="220"/>
                    <a:pt x="89" y="219"/>
                    <a:pt x="89" y="219"/>
                  </a:cubicBezTo>
                  <a:cubicBezTo>
                    <a:pt x="89" y="219"/>
                    <a:pt x="90" y="217"/>
                    <a:pt x="92" y="217"/>
                  </a:cubicBezTo>
                  <a:cubicBezTo>
                    <a:pt x="93" y="216"/>
                    <a:pt x="96" y="215"/>
                    <a:pt x="96" y="215"/>
                  </a:cubicBezTo>
                  <a:cubicBezTo>
                    <a:pt x="106" y="214"/>
                    <a:pt x="106" y="214"/>
                    <a:pt x="106" y="214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12"/>
                    <a:pt x="121" y="207"/>
                    <a:pt x="123" y="207"/>
                  </a:cubicBezTo>
                  <a:cubicBezTo>
                    <a:pt x="126" y="208"/>
                    <a:pt x="128" y="208"/>
                    <a:pt x="129" y="207"/>
                  </a:cubicBezTo>
                  <a:cubicBezTo>
                    <a:pt x="130" y="206"/>
                    <a:pt x="132" y="203"/>
                    <a:pt x="132" y="203"/>
                  </a:cubicBezTo>
                  <a:cubicBezTo>
                    <a:pt x="130" y="202"/>
                    <a:pt x="130" y="202"/>
                    <a:pt x="130" y="202"/>
                  </a:cubicBezTo>
                  <a:cubicBezTo>
                    <a:pt x="125" y="202"/>
                    <a:pt x="125" y="202"/>
                    <a:pt x="125" y="202"/>
                  </a:cubicBezTo>
                  <a:cubicBezTo>
                    <a:pt x="125" y="202"/>
                    <a:pt x="120" y="203"/>
                    <a:pt x="120" y="203"/>
                  </a:cubicBezTo>
                  <a:cubicBezTo>
                    <a:pt x="119" y="202"/>
                    <a:pt x="116" y="202"/>
                    <a:pt x="117" y="201"/>
                  </a:cubicBezTo>
                  <a:cubicBezTo>
                    <a:pt x="118" y="199"/>
                    <a:pt x="118" y="199"/>
                    <a:pt x="120" y="197"/>
                  </a:cubicBezTo>
                  <a:cubicBezTo>
                    <a:pt x="121" y="196"/>
                    <a:pt x="122" y="195"/>
                    <a:pt x="123" y="194"/>
                  </a:cubicBezTo>
                  <a:cubicBezTo>
                    <a:pt x="125" y="194"/>
                    <a:pt x="125" y="193"/>
                    <a:pt x="127" y="192"/>
                  </a:cubicBezTo>
                  <a:cubicBezTo>
                    <a:pt x="129" y="191"/>
                    <a:pt x="129" y="191"/>
                    <a:pt x="133" y="189"/>
                  </a:cubicBezTo>
                  <a:cubicBezTo>
                    <a:pt x="137" y="188"/>
                    <a:pt x="145" y="182"/>
                    <a:pt x="146" y="182"/>
                  </a:cubicBezTo>
                  <a:cubicBezTo>
                    <a:pt x="147" y="182"/>
                    <a:pt x="148" y="183"/>
                    <a:pt x="152" y="181"/>
                  </a:cubicBezTo>
                  <a:cubicBezTo>
                    <a:pt x="157" y="180"/>
                    <a:pt x="160" y="177"/>
                    <a:pt x="159" y="177"/>
                  </a:cubicBezTo>
                  <a:cubicBezTo>
                    <a:pt x="158" y="177"/>
                    <a:pt x="156" y="176"/>
                    <a:pt x="154" y="177"/>
                  </a:cubicBezTo>
                  <a:cubicBezTo>
                    <a:pt x="151" y="178"/>
                    <a:pt x="153" y="176"/>
                    <a:pt x="149" y="178"/>
                  </a:cubicBezTo>
                  <a:cubicBezTo>
                    <a:pt x="144" y="181"/>
                    <a:pt x="137" y="183"/>
                    <a:pt x="135" y="183"/>
                  </a:cubicBezTo>
                  <a:cubicBezTo>
                    <a:pt x="133" y="182"/>
                    <a:pt x="131" y="181"/>
                    <a:pt x="129" y="179"/>
                  </a:cubicBezTo>
                  <a:cubicBezTo>
                    <a:pt x="126" y="177"/>
                    <a:pt x="120" y="177"/>
                    <a:pt x="120" y="176"/>
                  </a:cubicBezTo>
                  <a:cubicBezTo>
                    <a:pt x="119" y="176"/>
                    <a:pt x="111" y="179"/>
                    <a:pt x="111" y="179"/>
                  </a:cubicBezTo>
                  <a:cubicBezTo>
                    <a:pt x="111" y="179"/>
                    <a:pt x="100" y="180"/>
                    <a:pt x="97" y="180"/>
                  </a:cubicBezTo>
                  <a:cubicBezTo>
                    <a:pt x="95" y="180"/>
                    <a:pt x="89" y="179"/>
                    <a:pt x="88" y="179"/>
                  </a:cubicBezTo>
                  <a:cubicBezTo>
                    <a:pt x="88" y="179"/>
                    <a:pt x="82" y="181"/>
                    <a:pt x="82" y="181"/>
                  </a:cubicBezTo>
                  <a:cubicBezTo>
                    <a:pt x="81" y="181"/>
                    <a:pt x="77" y="187"/>
                    <a:pt x="75" y="188"/>
                  </a:cubicBezTo>
                  <a:cubicBezTo>
                    <a:pt x="73" y="189"/>
                    <a:pt x="68" y="188"/>
                    <a:pt x="68" y="188"/>
                  </a:cubicBezTo>
                  <a:cubicBezTo>
                    <a:pt x="68" y="188"/>
                    <a:pt x="66" y="190"/>
                    <a:pt x="64" y="191"/>
                  </a:cubicBezTo>
                  <a:cubicBezTo>
                    <a:pt x="62" y="192"/>
                    <a:pt x="59" y="194"/>
                    <a:pt x="57" y="195"/>
                  </a:cubicBezTo>
                  <a:cubicBezTo>
                    <a:pt x="55" y="196"/>
                    <a:pt x="54" y="204"/>
                    <a:pt x="54" y="205"/>
                  </a:cubicBezTo>
                  <a:cubicBezTo>
                    <a:pt x="53" y="207"/>
                    <a:pt x="48" y="214"/>
                    <a:pt x="48" y="214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3" y="219"/>
                    <a:pt x="39" y="223"/>
                    <a:pt x="38" y="223"/>
                  </a:cubicBezTo>
                  <a:cubicBezTo>
                    <a:pt x="37" y="224"/>
                    <a:pt x="31" y="230"/>
                    <a:pt x="31" y="230"/>
                  </a:cubicBezTo>
                  <a:cubicBezTo>
                    <a:pt x="31" y="230"/>
                    <a:pt x="29" y="229"/>
                    <a:pt x="29" y="229"/>
                  </a:cubicBezTo>
                  <a:cubicBezTo>
                    <a:pt x="29" y="229"/>
                    <a:pt x="25" y="235"/>
                    <a:pt x="25" y="235"/>
                  </a:cubicBezTo>
                  <a:cubicBezTo>
                    <a:pt x="25" y="235"/>
                    <a:pt x="23" y="240"/>
                    <a:pt x="22" y="241"/>
                  </a:cubicBezTo>
                  <a:cubicBezTo>
                    <a:pt x="22" y="242"/>
                    <a:pt x="18" y="248"/>
                    <a:pt x="18" y="248"/>
                  </a:cubicBezTo>
                  <a:cubicBezTo>
                    <a:pt x="17" y="250"/>
                    <a:pt x="17" y="250"/>
                    <a:pt x="17" y="250"/>
                  </a:cubicBezTo>
                  <a:cubicBezTo>
                    <a:pt x="16" y="254"/>
                    <a:pt x="16" y="254"/>
                    <a:pt x="16" y="254"/>
                  </a:cubicBezTo>
                  <a:cubicBezTo>
                    <a:pt x="16" y="254"/>
                    <a:pt x="14" y="256"/>
                    <a:pt x="14" y="255"/>
                  </a:cubicBezTo>
                  <a:cubicBezTo>
                    <a:pt x="14" y="254"/>
                    <a:pt x="14" y="250"/>
                    <a:pt x="15" y="249"/>
                  </a:cubicBezTo>
                  <a:cubicBezTo>
                    <a:pt x="16" y="248"/>
                    <a:pt x="16" y="246"/>
                    <a:pt x="16" y="246"/>
                  </a:cubicBezTo>
                  <a:cubicBezTo>
                    <a:pt x="15" y="241"/>
                    <a:pt x="15" y="241"/>
                    <a:pt x="15" y="241"/>
                  </a:cubicBezTo>
                  <a:cubicBezTo>
                    <a:pt x="15" y="241"/>
                    <a:pt x="14" y="243"/>
                    <a:pt x="15" y="240"/>
                  </a:cubicBezTo>
                  <a:cubicBezTo>
                    <a:pt x="16" y="237"/>
                    <a:pt x="15" y="237"/>
                    <a:pt x="16" y="236"/>
                  </a:cubicBezTo>
                  <a:cubicBezTo>
                    <a:pt x="18" y="235"/>
                    <a:pt x="17" y="235"/>
                    <a:pt x="20" y="233"/>
                  </a:cubicBezTo>
                  <a:cubicBezTo>
                    <a:pt x="22" y="231"/>
                    <a:pt x="21" y="230"/>
                    <a:pt x="22" y="230"/>
                  </a:cubicBezTo>
                  <a:cubicBezTo>
                    <a:pt x="24" y="229"/>
                    <a:pt x="24" y="229"/>
                    <a:pt x="26" y="228"/>
                  </a:cubicBezTo>
                  <a:cubicBezTo>
                    <a:pt x="29" y="226"/>
                    <a:pt x="30" y="225"/>
                    <a:pt x="31" y="224"/>
                  </a:cubicBezTo>
                  <a:cubicBezTo>
                    <a:pt x="31" y="223"/>
                    <a:pt x="36" y="221"/>
                    <a:pt x="35" y="220"/>
                  </a:cubicBezTo>
                  <a:cubicBezTo>
                    <a:pt x="35" y="219"/>
                    <a:pt x="36" y="217"/>
                    <a:pt x="33" y="217"/>
                  </a:cubicBezTo>
                  <a:cubicBezTo>
                    <a:pt x="31" y="217"/>
                    <a:pt x="27" y="219"/>
                    <a:pt x="25" y="220"/>
                  </a:cubicBezTo>
                  <a:cubicBezTo>
                    <a:pt x="22" y="221"/>
                    <a:pt x="19" y="223"/>
                    <a:pt x="19" y="223"/>
                  </a:cubicBezTo>
                  <a:cubicBezTo>
                    <a:pt x="19" y="223"/>
                    <a:pt x="12" y="225"/>
                    <a:pt x="11" y="225"/>
                  </a:cubicBezTo>
                  <a:cubicBezTo>
                    <a:pt x="10" y="224"/>
                    <a:pt x="8" y="225"/>
                    <a:pt x="7" y="225"/>
                  </a:cubicBezTo>
                  <a:cubicBezTo>
                    <a:pt x="5" y="226"/>
                    <a:pt x="1" y="224"/>
                    <a:pt x="1" y="224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" y="217"/>
                    <a:pt x="1" y="218"/>
                    <a:pt x="1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7" y="219"/>
                    <a:pt x="7" y="219"/>
                  </a:cubicBezTo>
                  <a:cubicBezTo>
                    <a:pt x="11" y="215"/>
                    <a:pt x="11" y="215"/>
                    <a:pt x="11" y="215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6"/>
                    <a:pt x="12" y="192"/>
                    <a:pt x="12" y="191"/>
                  </a:cubicBezTo>
                  <a:cubicBezTo>
                    <a:pt x="12" y="190"/>
                    <a:pt x="14" y="186"/>
                    <a:pt x="14" y="186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16" y="183"/>
                    <a:pt x="20" y="182"/>
                    <a:pt x="21" y="182"/>
                  </a:cubicBezTo>
                  <a:cubicBezTo>
                    <a:pt x="23" y="182"/>
                    <a:pt x="18" y="176"/>
                    <a:pt x="18" y="175"/>
                  </a:cubicBezTo>
                  <a:cubicBezTo>
                    <a:pt x="18" y="174"/>
                    <a:pt x="16" y="169"/>
                    <a:pt x="16" y="169"/>
                  </a:cubicBezTo>
                  <a:cubicBezTo>
                    <a:pt x="16" y="169"/>
                    <a:pt x="11" y="166"/>
                    <a:pt x="10" y="166"/>
                  </a:cubicBezTo>
                  <a:cubicBezTo>
                    <a:pt x="9" y="166"/>
                    <a:pt x="4" y="165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1" y="163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2" y="159"/>
                    <a:pt x="5" y="158"/>
                    <a:pt x="5" y="158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8" y="151"/>
                    <a:pt x="12" y="148"/>
                    <a:pt x="13" y="147"/>
                  </a:cubicBezTo>
                  <a:cubicBezTo>
                    <a:pt x="15" y="146"/>
                    <a:pt x="22" y="144"/>
                    <a:pt x="22" y="144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141"/>
                    <a:pt x="51" y="138"/>
                    <a:pt x="52" y="137"/>
                  </a:cubicBezTo>
                  <a:cubicBezTo>
                    <a:pt x="54" y="136"/>
                    <a:pt x="56" y="136"/>
                    <a:pt x="56" y="136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9" y="134"/>
                    <a:pt x="64" y="132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7" y="150"/>
                    <a:pt x="62" y="140"/>
                    <a:pt x="72" y="147"/>
                  </a:cubicBezTo>
                  <a:cubicBezTo>
                    <a:pt x="73" y="148"/>
                    <a:pt x="72" y="149"/>
                    <a:pt x="73" y="150"/>
                  </a:cubicBezTo>
                  <a:cubicBezTo>
                    <a:pt x="73" y="152"/>
                    <a:pt x="80" y="155"/>
                    <a:pt x="80" y="155"/>
                  </a:cubicBezTo>
                  <a:cubicBezTo>
                    <a:pt x="80" y="155"/>
                    <a:pt x="86" y="155"/>
                    <a:pt x="86" y="156"/>
                  </a:cubicBezTo>
                  <a:cubicBezTo>
                    <a:pt x="87" y="157"/>
                    <a:pt x="93" y="160"/>
                    <a:pt x="93" y="160"/>
                  </a:cubicBezTo>
                  <a:cubicBezTo>
                    <a:pt x="106" y="157"/>
                    <a:pt x="106" y="157"/>
                    <a:pt x="106" y="157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22" y="162"/>
                    <a:pt x="124" y="163"/>
                  </a:cubicBezTo>
                  <a:cubicBezTo>
                    <a:pt x="126" y="164"/>
                    <a:pt x="132" y="163"/>
                    <a:pt x="134" y="162"/>
                  </a:cubicBezTo>
                  <a:cubicBezTo>
                    <a:pt x="136" y="162"/>
                    <a:pt x="141" y="159"/>
                    <a:pt x="143" y="160"/>
                  </a:cubicBezTo>
                  <a:cubicBezTo>
                    <a:pt x="145" y="160"/>
                    <a:pt x="154" y="158"/>
                    <a:pt x="154" y="158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69" y="149"/>
                    <a:pt x="169" y="149"/>
                    <a:pt x="169" y="149"/>
                  </a:cubicBezTo>
                  <a:cubicBezTo>
                    <a:pt x="180" y="161"/>
                    <a:pt x="180" y="161"/>
                    <a:pt x="180" y="161"/>
                  </a:cubicBezTo>
                  <a:cubicBezTo>
                    <a:pt x="180" y="161"/>
                    <a:pt x="191" y="159"/>
                    <a:pt x="192" y="159"/>
                  </a:cubicBezTo>
                  <a:cubicBezTo>
                    <a:pt x="194" y="159"/>
                    <a:pt x="202" y="156"/>
                    <a:pt x="202" y="156"/>
                  </a:cubicBezTo>
                  <a:cubicBezTo>
                    <a:pt x="202" y="156"/>
                    <a:pt x="204" y="153"/>
                    <a:pt x="203" y="150"/>
                  </a:cubicBezTo>
                  <a:cubicBezTo>
                    <a:pt x="203" y="148"/>
                    <a:pt x="202" y="146"/>
                    <a:pt x="202" y="146"/>
                  </a:cubicBezTo>
                  <a:cubicBezTo>
                    <a:pt x="202" y="146"/>
                    <a:pt x="200" y="144"/>
                    <a:pt x="203" y="143"/>
                  </a:cubicBezTo>
                  <a:cubicBezTo>
                    <a:pt x="206" y="142"/>
                    <a:pt x="207" y="140"/>
                    <a:pt x="209" y="139"/>
                  </a:cubicBezTo>
                  <a:cubicBezTo>
                    <a:pt x="212" y="137"/>
                    <a:pt x="214" y="134"/>
                    <a:pt x="215" y="133"/>
                  </a:cubicBezTo>
                  <a:cubicBezTo>
                    <a:pt x="216" y="133"/>
                    <a:pt x="218" y="129"/>
                    <a:pt x="219" y="129"/>
                  </a:cubicBezTo>
                  <a:cubicBezTo>
                    <a:pt x="219" y="128"/>
                    <a:pt x="221" y="125"/>
                    <a:pt x="221" y="124"/>
                  </a:cubicBezTo>
                  <a:cubicBezTo>
                    <a:pt x="222" y="124"/>
                    <a:pt x="227" y="119"/>
                    <a:pt x="227" y="119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229" y="116"/>
                    <a:pt x="233" y="108"/>
                    <a:pt x="235" y="107"/>
                  </a:cubicBezTo>
                  <a:cubicBezTo>
                    <a:pt x="237" y="107"/>
                    <a:pt x="248" y="98"/>
                    <a:pt x="250" y="99"/>
                  </a:cubicBezTo>
                  <a:cubicBezTo>
                    <a:pt x="252" y="99"/>
                    <a:pt x="259" y="93"/>
                    <a:pt x="261" y="91"/>
                  </a:cubicBezTo>
                  <a:cubicBezTo>
                    <a:pt x="263" y="90"/>
                    <a:pt x="263" y="88"/>
                    <a:pt x="268" y="87"/>
                  </a:cubicBezTo>
                  <a:cubicBezTo>
                    <a:pt x="272" y="87"/>
                    <a:pt x="300" y="83"/>
                    <a:pt x="300" y="83"/>
                  </a:cubicBezTo>
                  <a:cubicBezTo>
                    <a:pt x="316" y="78"/>
                    <a:pt x="316" y="78"/>
                    <a:pt x="316" y="78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5" y="69"/>
                    <a:pt x="325" y="69"/>
                    <a:pt x="325" y="69"/>
                  </a:cubicBezTo>
                  <a:cubicBezTo>
                    <a:pt x="334" y="69"/>
                    <a:pt x="334" y="69"/>
                    <a:pt x="334" y="69"/>
                  </a:cubicBezTo>
                  <a:cubicBezTo>
                    <a:pt x="334" y="69"/>
                    <a:pt x="333" y="73"/>
                    <a:pt x="333" y="73"/>
                  </a:cubicBezTo>
                  <a:cubicBezTo>
                    <a:pt x="333" y="74"/>
                    <a:pt x="332" y="75"/>
                    <a:pt x="335" y="76"/>
                  </a:cubicBezTo>
                  <a:cubicBezTo>
                    <a:pt x="338" y="78"/>
                    <a:pt x="341" y="80"/>
                    <a:pt x="342" y="80"/>
                  </a:cubicBezTo>
                  <a:cubicBezTo>
                    <a:pt x="343" y="80"/>
                    <a:pt x="345" y="81"/>
                    <a:pt x="346" y="81"/>
                  </a:cubicBezTo>
                  <a:cubicBezTo>
                    <a:pt x="347" y="82"/>
                    <a:pt x="352" y="83"/>
                    <a:pt x="352" y="83"/>
                  </a:cubicBezTo>
                  <a:cubicBezTo>
                    <a:pt x="352" y="83"/>
                    <a:pt x="358" y="81"/>
                    <a:pt x="358" y="81"/>
                  </a:cubicBezTo>
                  <a:cubicBezTo>
                    <a:pt x="358" y="80"/>
                    <a:pt x="361" y="79"/>
                    <a:pt x="363" y="78"/>
                  </a:cubicBezTo>
                  <a:cubicBezTo>
                    <a:pt x="365" y="77"/>
                    <a:pt x="373" y="75"/>
                    <a:pt x="373" y="75"/>
                  </a:cubicBezTo>
                  <a:cubicBezTo>
                    <a:pt x="373" y="75"/>
                    <a:pt x="375" y="78"/>
                    <a:pt x="376" y="78"/>
                  </a:cubicBezTo>
                  <a:cubicBezTo>
                    <a:pt x="376" y="79"/>
                    <a:pt x="380" y="81"/>
                    <a:pt x="379" y="83"/>
                  </a:cubicBezTo>
                  <a:cubicBezTo>
                    <a:pt x="379" y="84"/>
                    <a:pt x="379" y="87"/>
                    <a:pt x="379" y="87"/>
                  </a:cubicBezTo>
                  <a:cubicBezTo>
                    <a:pt x="385" y="90"/>
                    <a:pt x="385" y="90"/>
                    <a:pt x="385" y="90"/>
                  </a:cubicBezTo>
                  <a:cubicBezTo>
                    <a:pt x="385" y="90"/>
                    <a:pt x="389" y="92"/>
                    <a:pt x="390" y="93"/>
                  </a:cubicBezTo>
                  <a:cubicBezTo>
                    <a:pt x="391" y="93"/>
                    <a:pt x="397" y="94"/>
                    <a:pt x="397" y="94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8" y="87"/>
                    <a:pt x="400" y="85"/>
                    <a:pt x="403" y="85"/>
                  </a:cubicBezTo>
                  <a:cubicBezTo>
                    <a:pt x="406" y="85"/>
                    <a:pt x="411" y="85"/>
                    <a:pt x="411" y="85"/>
                  </a:cubicBezTo>
                  <a:cubicBezTo>
                    <a:pt x="411" y="85"/>
                    <a:pt x="415" y="86"/>
                    <a:pt x="415" y="87"/>
                  </a:cubicBezTo>
                  <a:cubicBezTo>
                    <a:pt x="415" y="88"/>
                    <a:pt x="420" y="91"/>
                    <a:pt x="420" y="91"/>
                  </a:cubicBezTo>
                  <a:cubicBezTo>
                    <a:pt x="427" y="89"/>
                    <a:pt x="427" y="89"/>
                    <a:pt x="427" y="89"/>
                  </a:cubicBezTo>
                  <a:cubicBezTo>
                    <a:pt x="430" y="90"/>
                    <a:pt x="430" y="90"/>
                    <a:pt x="430" y="90"/>
                  </a:cubicBezTo>
                  <a:cubicBezTo>
                    <a:pt x="439" y="91"/>
                    <a:pt x="439" y="91"/>
                    <a:pt x="439" y="91"/>
                  </a:cubicBezTo>
                  <a:cubicBezTo>
                    <a:pt x="439" y="91"/>
                    <a:pt x="441" y="91"/>
                    <a:pt x="441" y="90"/>
                  </a:cubicBezTo>
                  <a:cubicBezTo>
                    <a:pt x="442" y="89"/>
                    <a:pt x="442" y="86"/>
                    <a:pt x="442" y="86"/>
                  </a:cubicBezTo>
                  <a:cubicBezTo>
                    <a:pt x="442" y="86"/>
                    <a:pt x="441" y="86"/>
                    <a:pt x="444" y="85"/>
                  </a:cubicBezTo>
                  <a:cubicBezTo>
                    <a:pt x="447" y="85"/>
                    <a:pt x="446" y="84"/>
                    <a:pt x="447" y="85"/>
                  </a:cubicBezTo>
                  <a:cubicBezTo>
                    <a:pt x="448" y="86"/>
                    <a:pt x="452" y="86"/>
                    <a:pt x="454" y="87"/>
                  </a:cubicBezTo>
                  <a:cubicBezTo>
                    <a:pt x="455" y="87"/>
                    <a:pt x="459" y="88"/>
                    <a:pt x="460" y="88"/>
                  </a:cubicBezTo>
                  <a:cubicBezTo>
                    <a:pt x="461" y="88"/>
                    <a:pt x="471" y="87"/>
                    <a:pt x="471" y="87"/>
                  </a:cubicBezTo>
                  <a:cubicBezTo>
                    <a:pt x="471" y="87"/>
                    <a:pt x="469" y="88"/>
                    <a:pt x="473" y="86"/>
                  </a:cubicBezTo>
                  <a:cubicBezTo>
                    <a:pt x="477" y="84"/>
                    <a:pt x="482" y="81"/>
                    <a:pt x="482" y="81"/>
                  </a:cubicBezTo>
                  <a:cubicBezTo>
                    <a:pt x="482" y="81"/>
                    <a:pt x="482" y="81"/>
                    <a:pt x="485" y="80"/>
                  </a:cubicBezTo>
                  <a:cubicBezTo>
                    <a:pt x="488" y="79"/>
                    <a:pt x="488" y="75"/>
                    <a:pt x="488" y="75"/>
                  </a:cubicBezTo>
                  <a:cubicBezTo>
                    <a:pt x="488" y="75"/>
                    <a:pt x="488" y="75"/>
                    <a:pt x="490" y="75"/>
                  </a:cubicBezTo>
                  <a:cubicBezTo>
                    <a:pt x="491" y="74"/>
                    <a:pt x="497" y="73"/>
                    <a:pt x="497" y="73"/>
                  </a:cubicBezTo>
                  <a:cubicBezTo>
                    <a:pt x="497" y="73"/>
                    <a:pt x="498" y="71"/>
                    <a:pt x="499" y="70"/>
                  </a:cubicBezTo>
                  <a:cubicBezTo>
                    <a:pt x="500" y="70"/>
                    <a:pt x="502" y="68"/>
                    <a:pt x="502" y="68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07" y="67"/>
                    <a:pt x="507" y="67"/>
                    <a:pt x="507" y="67"/>
                  </a:cubicBezTo>
                  <a:cubicBezTo>
                    <a:pt x="508" y="65"/>
                    <a:pt x="508" y="65"/>
                    <a:pt x="508" y="65"/>
                  </a:cubicBezTo>
                  <a:cubicBezTo>
                    <a:pt x="516" y="67"/>
                    <a:pt x="516" y="67"/>
                    <a:pt x="516" y="67"/>
                  </a:cubicBezTo>
                  <a:cubicBezTo>
                    <a:pt x="516" y="67"/>
                    <a:pt x="523" y="68"/>
                    <a:pt x="524" y="67"/>
                  </a:cubicBezTo>
                  <a:cubicBezTo>
                    <a:pt x="526" y="67"/>
                    <a:pt x="529" y="62"/>
                    <a:pt x="531" y="63"/>
                  </a:cubicBezTo>
                  <a:cubicBezTo>
                    <a:pt x="532" y="63"/>
                    <a:pt x="534" y="65"/>
                    <a:pt x="535" y="64"/>
                  </a:cubicBezTo>
                  <a:cubicBezTo>
                    <a:pt x="536" y="64"/>
                    <a:pt x="537" y="66"/>
                    <a:pt x="540" y="64"/>
                  </a:cubicBezTo>
                  <a:cubicBezTo>
                    <a:pt x="544" y="61"/>
                    <a:pt x="547" y="57"/>
                    <a:pt x="547" y="57"/>
                  </a:cubicBezTo>
                  <a:cubicBezTo>
                    <a:pt x="547" y="57"/>
                    <a:pt x="546" y="55"/>
                    <a:pt x="549" y="54"/>
                  </a:cubicBezTo>
                  <a:cubicBezTo>
                    <a:pt x="552" y="52"/>
                    <a:pt x="552" y="51"/>
                    <a:pt x="554" y="51"/>
                  </a:cubicBezTo>
                  <a:cubicBezTo>
                    <a:pt x="556" y="50"/>
                    <a:pt x="556" y="51"/>
                    <a:pt x="557" y="49"/>
                  </a:cubicBezTo>
                  <a:cubicBezTo>
                    <a:pt x="557" y="47"/>
                    <a:pt x="557" y="45"/>
                    <a:pt x="558" y="44"/>
                  </a:cubicBezTo>
                  <a:cubicBezTo>
                    <a:pt x="559" y="44"/>
                    <a:pt x="560" y="42"/>
                    <a:pt x="562" y="42"/>
                  </a:cubicBezTo>
                  <a:cubicBezTo>
                    <a:pt x="563" y="41"/>
                    <a:pt x="565" y="40"/>
                    <a:pt x="565" y="38"/>
                  </a:cubicBezTo>
                  <a:cubicBezTo>
                    <a:pt x="566" y="36"/>
                    <a:pt x="564" y="37"/>
                    <a:pt x="566" y="36"/>
                  </a:cubicBezTo>
                  <a:cubicBezTo>
                    <a:pt x="568" y="34"/>
                    <a:pt x="569" y="33"/>
                    <a:pt x="571" y="31"/>
                  </a:cubicBezTo>
                  <a:cubicBezTo>
                    <a:pt x="573" y="30"/>
                    <a:pt x="574" y="29"/>
                    <a:pt x="575" y="27"/>
                  </a:cubicBezTo>
                  <a:cubicBezTo>
                    <a:pt x="575" y="25"/>
                    <a:pt x="575" y="24"/>
                    <a:pt x="576" y="21"/>
                  </a:cubicBezTo>
                  <a:cubicBezTo>
                    <a:pt x="578" y="18"/>
                    <a:pt x="576" y="16"/>
                    <a:pt x="579" y="16"/>
                  </a:cubicBezTo>
                  <a:cubicBezTo>
                    <a:pt x="580" y="16"/>
                    <a:pt x="580" y="16"/>
                    <a:pt x="581" y="16"/>
                  </a:cubicBezTo>
                  <a:cubicBezTo>
                    <a:pt x="581" y="18"/>
                    <a:pt x="583" y="19"/>
                    <a:pt x="585" y="20"/>
                  </a:cubicBezTo>
                  <a:cubicBezTo>
                    <a:pt x="588" y="21"/>
                    <a:pt x="596" y="17"/>
                    <a:pt x="596" y="17"/>
                  </a:cubicBezTo>
                  <a:cubicBezTo>
                    <a:pt x="601" y="15"/>
                    <a:pt x="601" y="15"/>
                    <a:pt x="601" y="15"/>
                  </a:cubicBezTo>
                  <a:cubicBezTo>
                    <a:pt x="606" y="14"/>
                    <a:pt x="606" y="14"/>
                    <a:pt x="606" y="14"/>
                  </a:cubicBezTo>
                  <a:cubicBezTo>
                    <a:pt x="606" y="14"/>
                    <a:pt x="618" y="13"/>
                    <a:pt x="620" y="12"/>
                  </a:cubicBezTo>
                  <a:cubicBezTo>
                    <a:pt x="623" y="10"/>
                    <a:pt x="623" y="8"/>
                    <a:pt x="623" y="8"/>
                  </a:cubicBezTo>
                  <a:cubicBezTo>
                    <a:pt x="622" y="5"/>
                    <a:pt x="622" y="5"/>
                    <a:pt x="622" y="5"/>
                  </a:cubicBezTo>
                  <a:cubicBezTo>
                    <a:pt x="622" y="5"/>
                    <a:pt x="628" y="2"/>
                    <a:pt x="631" y="1"/>
                  </a:cubicBezTo>
                  <a:cubicBezTo>
                    <a:pt x="633" y="0"/>
                    <a:pt x="635" y="2"/>
                    <a:pt x="635" y="2"/>
                  </a:cubicBezTo>
                  <a:cubicBezTo>
                    <a:pt x="638" y="5"/>
                    <a:pt x="638" y="5"/>
                    <a:pt x="638" y="5"/>
                  </a:cubicBezTo>
                  <a:cubicBezTo>
                    <a:pt x="642" y="9"/>
                    <a:pt x="642" y="9"/>
                    <a:pt x="642" y="9"/>
                  </a:cubicBezTo>
                  <a:cubicBezTo>
                    <a:pt x="647" y="10"/>
                    <a:pt x="647" y="10"/>
                    <a:pt x="647" y="10"/>
                  </a:cubicBezTo>
                  <a:cubicBezTo>
                    <a:pt x="647" y="10"/>
                    <a:pt x="650" y="13"/>
                    <a:pt x="651" y="14"/>
                  </a:cubicBezTo>
                  <a:cubicBezTo>
                    <a:pt x="651" y="16"/>
                    <a:pt x="651" y="16"/>
                    <a:pt x="651" y="16"/>
                  </a:cubicBezTo>
                  <a:cubicBezTo>
                    <a:pt x="657" y="16"/>
                    <a:pt x="657" y="16"/>
                    <a:pt x="657" y="16"/>
                  </a:cubicBezTo>
                  <a:cubicBezTo>
                    <a:pt x="662" y="14"/>
                    <a:pt x="662" y="14"/>
                    <a:pt x="662" y="14"/>
                  </a:cubicBezTo>
                  <a:cubicBezTo>
                    <a:pt x="667" y="17"/>
                    <a:pt x="667" y="17"/>
                    <a:pt x="667" y="17"/>
                  </a:cubicBezTo>
                  <a:cubicBezTo>
                    <a:pt x="671" y="16"/>
                    <a:pt x="671" y="16"/>
                    <a:pt x="671" y="16"/>
                  </a:cubicBezTo>
                  <a:cubicBezTo>
                    <a:pt x="672" y="16"/>
                    <a:pt x="672" y="17"/>
                    <a:pt x="673" y="17"/>
                  </a:cubicBezTo>
                  <a:cubicBezTo>
                    <a:pt x="673" y="18"/>
                    <a:pt x="673" y="19"/>
                    <a:pt x="673" y="20"/>
                  </a:cubicBezTo>
                  <a:cubicBezTo>
                    <a:pt x="674" y="22"/>
                    <a:pt x="675" y="22"/>
                    <a:pt x="675" y="22"/>
                  </a:cubicBezTo>
                  <a:cubicBezTo>
                    <a:pt x="677" y="25"/>
                    <a:pt x="677" y="25"/>
                    <a:pt x="677" y="25"/>
                  </a:cubicBezTo>
                  <a:cubicBezTo>
                    <a:pt x="678" y="28"/>
                    <a:pt x="678" y="28"/>
                    <a:pt x="678" y="28"/>
                  </a:cubicBezTo>
                  <a:cubicBezTo>
                    <a:pt x="677" y="33"/>
                    <a:pt x="677" y="33"/>
                    <a:pt x="677" y="33"/>
                  </a:cubicBezTo>
                  <a:cubicBezTo>
                    <a:pt x="677" y="33"/>
                    <a:pt x="675" y="38"/>
                    <a:pt x="674" y="40"/>
                  </a:cubicBezTo>
                  <a:cubicBezTo>
                    <a:pt x="673" y="42"/>
                    <a:pt x="676" y="44"/>
                    <a:pt x="676" y="44"/>
                  </a:cubicBezTo>
                  <a:cubicBezTo>
                    <a:pt x="677" y="46"/>
                    <a:pt x="677" y="46"/>
                    <a:pt x="677" y="46"/>
                  </a:cubicBezTo>
                  <a:cubicBezTo>
                    <a:pt x="677" y="46"/>
                    <a:pt x="678" y="49"/>
                    <a:pt x="679" y="50"/>
                  </a:cubicBezTo>
                  <a:cubicBezTo>
                    <a:pt x="679" y="51"/>
                    <a:pt x="679" y="51"/>
                    <a:pt x="679" y="51"/>
                  </a:cubicBezTo>
                  <a:cubicBezTo>
                    <a:pt x="679" y="51"/>
                    <a:pt x="682" y="53"/>
                    <a:pt x="683" y="54"/>
                  </a:cubicBezTo>
                  <a:cubicBezTo>
                    <a:pt x="684" y="54"/>
                    <a:pt x="684" y="55"/>
                    <a:pt x="685" y="56"/>
                  </a:cubicBezTo>
                  <a:cubicBezTo>
                    <a:pt x="686" y="57"/>
                    <a:pt x="685" y="59"/>
                    <a:pt x="685" y="59"/>
                  </a:cubicBezTo>
                  <a:cubicBezTo>
                    <a:pt x="682" y="62"/>
                    <a:pt x="682" y="62"/>
                    <a:pt x="682" y="62"/>
                  </a:cubicBezTo>
                  <a:cubicBezTo>
                    <a:pt x="682" y="62"/>
                    <a:pt x="687" y="62"/>
                    <a:pt x="689" y="62"/>
                  </a:cubicBezTo>
                  <a:cubicBezTo>
                    <a:pt x="691" y="62"/>
                    <a:pt x="691" y="62"/>
                    <a:pt x="692" y="62"/>
                  </a:cubicBezTo>
                  <a:cubicBezTo>
                    <a:pt x="693" y="62"/>
                    <a:pt x="697" y="63"/>
                    <a:pt x="697" y="63"/>
                  </a:cubicBezTo>
                  <a:cubicBezTo>
                    <a:pt x="697" y="63"/>
                    <a:pt x="699" y="62"/>
                    <a:pt x="700" y="62"/>
                  </a:cubicBezTo>
                  <a:cubicBezTo>
                    <a:pt x="702" y="61"/>
                    <a:pt x="704" y="61"/>
                    <a:pt x="704" y="61"/>
                  </a:cubicBezTo>
                  <a:cubicBezTo>
                    <a:pt x="708" y="58"/>
                    <a:pt x="708" y="58"/>
                    <a:pt x="708" y="58"/>
                  </a:cubicBezTo>
                  <a:cubicBezTo>
                    <a:pt x="708" y="58"/>
                    <a:pt x="713" y="59"/>
                    <a:pt x="715" y="59"/>
                  </a:cubicBezTo>
                  <a:cubicBezTo>
                    <a:pt x="716" y="59"/>
                    <a:pt x="719" y="59"/>
                    <a:pt x="720" y="58"/>
                  </a:cubicBezTo>
                  <a:cubicBezTo>
                    <a:pt x="721" y="58"/>
                    <a:pt x="725" y="60"/>
                    <a:pt x="725" y="60"/>
                  </a:cubicBezTo>
                  <a:cubicBezTo>
                    <a:pt x="725" y="60"/>
                    <a:pt x="727" y="62"/>
                    <a:pt x="728" y="63"/>
                  </a:cubicBezTo>
                  <a:cubicBezTo>
                    <a:pt x="727" y="66"/>
                    <a:pt x="726" y="68"/>
                    <a:pt x="726" y="69"/>
                  </a:cubicBezTo>
                  <a:cubicBezTo>
                    <a:pt x="727" y="70"/>
                    <a:pt x="730" y="72"/>
                    <a:pt x="731" y="74"/>
                  </a:cubicBezTo>
                  <a:cubicBezTo>
                    <a:pt x="731" y="75"/>
                    <a:pt x="727" y="80"/>
                    <a:pt x="727" y="80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7" name="Freeform 96"/>
            <p:cNvSpPr>
              <a:spLocks noEditPoints="1"/>
            </p:cNvSpPr>
            <p:nvPr/>
          </p:nvSpPr>
          <p:spPr bwMode="auto">
            <a:xfrm>
              <a:off x="11248709" y="1313558"/>
              <a:ext cx="940116" cy="1157073"/>
            </a:xfrm>
            <a:custGeom>
              <a:avLst/>
              <a:gdLst>
                <a:gd name="T0" fmla="*/ 181 w 513"/>
                <a:gd name="T1" fmla="*/ 422 h 651"/>
                <a:gd name="T2" fmla="*/ 256 w 513"/>
                <a:gd name="T3" fmla="*/ 393 h 651"/>
                <a:gd name="T4" fmla="*/ 306 w 513"/>
                <a:gd name="T5" fmla="*/ 401 h 651"/>
                <a:gd name="T6" fmla="*/ 324 w 513"/>
                <a:gd name="T7" fmla="*/ 460 h 651"/>
                <a:gd name="T8" fmla="*/ 371 w 513"/>
                <a:gd name="T9" fmla="*/ 452 h 651"/>
                <a:gd name="T10" fmla="*/ 360 w 513"/>
                <a:gd name="T11" fmla="*/ 484 h 651"/>
                <a:gd name="T12" fmla="*/ 347 w 513"/>
                <a:gd name="T13" fmla="*/ 509 h 651"/>
                <a:gd name="T14" fmla="*/ 350 w 513"/>
                <a:gd name="T15" fmla="*/ 469 h 651"/>
                <a:gd name="T16" fmla="*/ 277 w 513"/>
                <a:gd name="T17" fmla="*/ 474 h 651"/>
                <a:gd name="T18" fmla="*/ 278 w 513"/>
                <a:gd name="T19" fmla="*/ 512 h 651"/>
                <a:gd name="T20" fmla="*/ 245 w 513"/>
                <a:gd name="T21" fmla="*/ 518 h 651"/>
                <a:gd name="T22" fmla="*/ 231 w 513"/>
                <a:gd name="T23" fmla="*/ 531 h 651"/>
                <a:gd name="T24" fmla="*/ 260 w 513"/>
                <a:gd name="T25" fmla="*/ 538 h 651"/>
                <a:gd name="T26" fmla="*/ 291 w 513"/>
                <a:gd name="T27" fmla="*/ 568 h 651"/>
                <a:gd name="T28" fmla="*/ 316 w 513"/>
                <a:gd name="T29" fmla="*/ 588 h 651"/>
                <a:gd name="T30" fmla="*/ 362 w 513"/>
                <a:gd name="T31" fmla="*/ 598 h 651"/>
                <a:gd name="T32" fmla="*/ 365 w 513"/>
                <a:gd name="T33" fmla="*/ 636 h 651"/>
                <a:gd name="T34" fmla="*/ 388 w 513"/>
                <a:gd name="T35" fmla="*/ 615 h 651"/>
                <a:gd name="T36" fmla="*/ 442 w 513"/>
                <a:gd name="T37" fmla="*/ 609 h 651"/>
                <a:gd name="T38" fmla="*/ 492 w 513"/>
                <a:gd name="T39" fmla="*/ 651 h 651"/>
                <a:gd name="T40" fmla="*/ 513 w 513"/>
                <a:gd name="T41" fmla="*/ 644 h 651"/>
                <a:gd name="T42" fmla="*/ 449 w 513"/>
                <a:gd name="T43" fmla="*/ 465 h 651"/>
                <a:gd name="T44" fmla="*/ 513 w 513"/>
                <a:gd name="T45" fmla="*/ 163 h 651"/>
                <a:gd name="T46" fmla="*/ 494 w 513"/>
                <a:gd name="T47" fmla="*/ 176 h 651"/>
                <a:gd name="T48" fmla="*/ 426 w 513"/>
                <a:gd name="T49" fmla="*/ 157 h 651"/>
                <a:gd name="T50" fmla="*/ 375 w 513"/>
                <a:gd name="T51" fmla="*/ 166 h 651"/>
                <a:gd name="T52" fmla="*/ 334 w 513"/>
                <a:gd name="T53" fmla="*/ 197 h 651"/>
                <a:gd name="T54" fmla="*/ 289 w 513"/>
                <a:gd name="T55" fmla="*/ 184 h 651"/>
                <a:gd name="T56" fmla="*/ 295 w 513"/>
                <a:gd name="T57" fmla="*/ 204 h 651"/>
                <a:gd name="T58" fmla="*/ 276 w 513"/>
                <a:gd name="T59" fmla="*/ 197 h 651"/>
                <a:gd name="T60" fmla="*/ 246 w 513"/>
                <a:gd name="T61" fmla="*/ 178 h 651"/>
                <a:gd name="T62" fmla="*/ 190 w 513"/>
                <a:gd name="T63" fmla="*/ 175 h 651"/>
                <a:gd name="T64" fmla="*/ 160 w 513"/>
                <a:gd name="T65" fmla="*/ 172 h 651"/>
                <a:gd name="T66" fmla="*/ 139 w 513"/>
                <a:gd name="T67" fmla="*/ 169 h 651"/>
                <a:gd name="T68" fmla="*/ 109 w 513"/>
                <a:gd name="T69" fmla="*/ 195 h 651"/>
                <a:gd name="T70" fmla="*/ 76 w 513"/>
                <a:gd name="T71" fmla="*/ 231 h 651"/>
                <a:gd name="T72" fmla="*/ 54 w 513"/>
                <a:gd name="T73" fmla="*/ 248 h 651"/>
                <a:gd name="T74" fmla="*/ 61 w 513"/>
                <a:gd name="T75" fmla="*/ 279 h 651"/>
                <a:gd name="T76" fmla="*/ 13 w 513"/>
                <a:gd name="T77" fmla="*/ 278 h 651"/>
                <a:gd name="T78" fmla="*/ 19 w 513"/>
                <a:gd name="T79" fmla="*/ 323 h 651"/>
                <a:gd name="T80" fmla="*/ 35 w 513"/>
                <a:gd name="T81" fmla="*/ 367 h 651"/>
                <a:gd name="T82" fmla="*/ 56 w 513"/>
                <a:gd name="T83" fmla="*/ 388 h 651"/>
                <a:gd name="T84" fmla="*/ 93 w 513"/>
                <a:gd name="T85" fmla="*/ 389 h 651"/>
                <a:gd name="T86" fmla="*/ 139 w 513"/>
                <a:gd name="T87" fmla="*/ 432 h 651"/>
                <a:gd name="T88" fmla="*/ 123 w 513"/>
                <a:gd name="T89" fmla="*/ 427 h 651"/>
                <a:gd name="T90" fmla="*/ 151 w 513"/>
                <a:gd name="T91" fmla="*/ 441 h 651"/>
                <a:gd name="T92" fmla="*/ 513 w 513"/>
                <a:gd name="T93" fmla="*/ 0 h 651"/>
                <a:gd name="T94" fmla="*/ 470 w 513"/>
                <a:gd name="T95" fmla="*/ 10 h 651"/>
                <a:gd name="T96" fmla="*/ 489 w 513"/>
                <a:gd name="T97" fmla="*/ 28 h 651"/>
                <a:gd name="T98" fmla="*/ 496 w 513"/>
                <a:gd name="T99" fmla="*/ 37 h 651"/>
                <a:gd name="T100" fmla="*/ 513 w 513"/>
                <a:gd name="T101" fmla="*/ 0 h 651"/>
                <a:gd name="T102" fmla="*/ 513 w 513"/>
                <a:gd name="T103" fmla="*/ 49 h 651"/>
                <a:gd name="T104" fmla="*/ 479 w 513"/>
                <a:gd name="T105" fmla="*/ 65 h 651"/>
                <a:gd name="T106" fmla="*/ 491 w 513"/>
                <a:gd name="T107" fmla="*/ 93 h 651"/>
                <a:gd name="T108" fmla="*/ 489 w 513"/>
                <a:gd name="T109" fmla="*/ 110 h 651"/>
                <a:gd name="T110" fmla="*/ 513 w 513"/>
                <a:gd name="T111" fmla="*/ 116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13" h="651">
                  <a:moveTo>
                    <a:pt x="151" y="441"/>
                  </a:moveTo>
                  <a:cubicBezTo>
                    <a:pt x="181" y="422"/>
                    <a:pt x="181" y="422"/>
                    <a:pt x="181" y="422"/>
                  </a:cubicBezTo>
                  <a:cubicBezTo>
                    <a:pt x="217" y="395"/>
                    <a:pt x="217" y="395"/>
                    <a:pt x="217" y="395"/>
                  </a:cubicBezTo>
                  <a:cubicBezTo>
                    <a:pt x="256" y="393"/>
                    <a:pt x="256" y="393"/>
                    <a:pt x="256" y="393"/>
                  </a:cubicBezTo>
                  <a:cubicBezTo>
                    <a:pt x="266" y="395"/>
                    <a:pt x="269" y="402"/>
                    <a:pt x="287" y="388"/>
                  </a:cubicBezTo>
                  <a:cubicBezTo>
                    <a:pt x="306" y="401"/>
                    <a:pt x="306" y="401"/>
                    <a:pt x="306" y="401"/>
                  </a:cubicBezTo>
                  <a:cubicBezTo>
                    <a:pt x="318" y="425"/>
                    <a:pt x="318" y="425"/>
                    <a:pt x="318" y="425"/>
                  </a:cubicBezTo>
                  <a:cubicBezTo>
                    <a:pt x="324" y="460"/>
                    <a:pt x="324" y="460"/>
                    <a:pt x="324" y="460"/>
                  </a:cubicBezTo>
                  <a:cubicBezTo>
                    <a:pt x="352" y="460"/>
                    <a:pt x="352" y="460"/>
                    <a:pt x="352" y="460"/>
                  </a:cubicBezTo>
                  <a:cubicBezTo>
                    <a:pt x="371" y="452"/>
                    <a:pt x="371" y="452"/>
                    <a:pt x="371" y="452"/>
                  </a:cubicBezTo>
                  <a:cubicBezTo>
                    <a:pt x="384" y="463"/>
                    <a:pt x="381" y="459"/>
                    <a:pt x="384" y="468"/>
                  </a:cubicBezTo>
                  <a:cubicBezTo>
                    <a:pt x="372" y="478"/>
                    <a:pt x="374" y="476"/>
                    <a:pt x="360" y="484"/>
                  </a:cubicBezTo>
                  <a:cubicBezTo>
                    <a:pt x="354" y="508"/>
                    <a:pt x="354" y="508"/>
                    <a:pt x="354" y="508"/>
                  </a:cubicBezTo>
                  <a:cubicBezTo>
                    <a:pt x="347" y="509"/>
                    <a:pt x="347" y="509"/>
                    <a:pt x="347" y="509"/>
                  </a:cubicBezTo>
                  <a:cubicBezTo>
                    <a:pt x="347" y="485"/>
                    <a:pt x="345" y="494"/>
                    <a:pt x="356" y="472"/>
                  </a:cubicBezTo>
                  <a:cubicBezTo>
                    <a:pt x="350" y="469"/>
                    <a:pt x="350" y="469"/>
                    <a:pt x="350" y="469"/>
                  </a:cubicBezTo>
                  <a:cubicBezTo>
                    <a:pt x="320" y="469"/>
                    <a:pt x="320" y="469"/>
                    <a:pt x="320" y="469"/>
                  </a:cubicBezTo>
                  <a:cubicBezTo>
                    <a:pt x="293" y="469"/>
                    <a:pt x="306" y="467"/>
                    <a:pt x="277" y="474"/>
                  </a:cubicBezTo>
                  <a:cubicBezTo>
                    <a:pt x="276" y="477"/>
                    <a:pt x="265" y="473"/>
                    <a:pt x="263" y="476"/>
                  </a:cubicBezTo>
                  <a:cubicBezTo>
                    <a:pt x="250" y="497"/>
                    <a:pt x="245" y="502"/>
                    <a:pt x="278" y="512"/>
                  </a:cubicBezTo>
                  <a:cubicBezTo>
                    <a:pt x="274" y="523"/>
                    <a:pt x="274" y="523"/>
                    <a:pt x="274" y="523"/>
                  </a:cubicBezTo>
                  <a:cubicBezTo>
                    <a:pt x="260" y="515"/>
                    <a:pt x="267" y="517"/>
                    <a:pt x="245" y="518"/>
                  </a:cubicBezTo>
                  <a:cubicBezTo>
                    <a:pt x="231" y="519"/>
                    <a:pt x="231" y="519"/>
                    <a:pt x="231" y="519"/>
                  </a:cubicBezTo>
                  <a:cubicBezTo>
                    <a:pt x="231" y="531"/>
                    <a:pt x="231" y="531"/>
                    <a:pt x="231" y="531"/>
                  </a:cubicBezTo>
                  <a:cubicBezTo>
                    <a:pt x="246" y="530"/>
                    <a:pt x="246" y="530"/>
                    <a:pt x="246" y="530"/>
                  </a:cubicBezTo>
                  <a:cubicBezTo>
                    <a:pt x="260" y="538"/>
                    <a:pt x="260" y="538"/>
                    <a:pt x="260" y="538"/>
                  </a:cubicBezTo>
                  <a:cubicBezTo>
                    <a:pt x="269" y="548"/>
                    <a:pt x="269" y="548"/>
                    <a:pt x="269" y="548"/>
                  </a:cubicBezTo>
                  <a:cubicBezTo>
                    <a:pt x="291" y="568"/>
                    <a:pt x="291" y="568"/>
                    <a:pt x="291" y="568"/>
                  </a:cubicBezTo>
                  <a:cubicBezTo>
                    <a:pt x="294" y="586"/>
                    <a:pt x="294" y="586"/>
                    <a:pt x="294" y="586"/>
                  </a:cubicBezTo>
                  <a:cubicBezTo>
                    <a:pt x="306" y="584"/>
                    <a:pt x="305" y="583"/>
                    <a:pt x="316" y="588"/>
                  </a:cubicBezTo>
                  <a:cubicBezTo>
                    <a:pt x="334" y="596"/>
                    <a:pt x="337" y="593"/>
                    <a:pt x="358" y="589"/>
                  </a:cubicBezTo>
                  <a:cubicBezTo>
                    <a:pt x="362" y="598"/>
                    <a:pt x="362" y="598"/>
                    <a:pt x="362" y="598"/>
                  </a:cubicBezTo>
                  <a:cubicBezTo>
                    <a:pt x="362" y="618"/>
                    <a:pt x="362" y="618"/>
                    <a:pt x="362" y="618"/>
                  </a:cubicBezTo>
                  <a:cubicBezTo>
                    <a:pt x="365" y="636"/>
                    <a:pt x="365" y="636"/>
                    <a:pt x="365" y="636"/>
                  </a:cubicBezTo>
                  <a:cubicBezTo>
                    <a:pt x="381" y="626"/>
                    <a:pt x="381" y="626"/>
                    <a:pt x="381" y="626"/>
                  </a:cubicBezTo>
                  <a:cubicBezTo>
                    <a:pt x="388" y="615"/>
                    <a:pt x="388" y="615"/>
                    <a:pt x="388" y="615"/>
                  </a:cubicBezTo>
                  <a:cubicBezTo>
                    <a:pt x="413" y="607"/>
                    <a:pt x="413" y="607"/>
                    <a:pt x="413" y="607"/>
                  </a:cubicBezTo>
                  <a:cubicBezTo>
                    <a:pt x="442" y="609"/>
                    <a:pt x="442" y="609"/>
                    <a:pt x="442" y="609"/>
                  </a:cubicBezTo>
                  <a:cubicBezTo>
                    <a:pt x="442" y="610"/>
                    <a:pt x="477" y="632"/>
                    <a:pt x="482" y="637"/>
                  </a:cubicBezTo>
                  <a:cubicBezTo>
                    <a:pt x="486" y="642"/>
                    <a:pt x="492" y="651"/>
                    <a:pt x="492" y="651"/>
                  </a:cubicBezTo>
                  <a:cubicBezTo>
                    <a:pt x="511" y="646"/>
                    <a:pt x="511" y="646"/>
                    <a:pt x="511" y="646"/>
                  </a:cubicBezTo>
                  <a:cubicBezTo>
                    <a:pt x="513" y="644"/>
                    <a:pt x="513" y="644"/>
                    <a:pt x="513" y="644"/>
                  </a:cubicBezTo>
                  <a:cubicBezTo>
                    <a:pt x="513" y="618"/>
                    <a:pt x="513" y="618"/>
                    <a:pt x="513" y="618"/>
                  </a:cubicBezTo>
                  <a:cubicBezTo>
                    <a:pt x="449" y="465"/>
                    <a:pt x="449" y="465"/>
                    <a:pt x="449" y="465"/>
                  </a:cubicBezTo>
                  <a:cubicBezTo>
                    <a:pt x="513" y="436"/>
                    <a:pt x="513" y="436"/>
                    <a:pt x="513" y="436"/>
                  </a:cubicBezTo>
                  <a:cubicBezTo>
                    <a:pt x="513" y="163"/>
                    <a:pt x="513" y="163"/>
                    <a:pt x="513" y="163"/>
                  </a:cubicBezTo>
                  <a:cubicBezTo>
                    <a:pt x="510" y="163"/>
                    <a:pt x="506" y="164"/>
                    <a:pt x="501" y="164"/>
                  </a:cubicBezTo>
                  <a:cubicBezTo>
                    <a:pt x="494" y="176"/>
                    <a:pt x="494" y="176"/>
                    <a:pt x="494" y="176"/>
                  </a:cubicBezTo>
                  <a:cubicBezTo>
                    <a:pt x="443" y="167"/>
                    <a:pt x="443" y="167"/>
                    <a:pt x="443" y="167"/>
                  </a:cubicBezTo>
                  <a:cubicBezTo>
                    <a:pt x="426" y="157"/>
                    <a:pt x="426" y="157"/>
                    <a:pt x="426" y="157"/>
                  </a:cubicBezTo>
                  <a:cubicBezTo>
                    <a:pt x="413" y="166"/>
                    <a:pt x="416" y="162"/>
                    <a:pt x="405" y="174"/>
                  </a:cubicBezTo>
                  <a:cubicBezTo>
                    <a:pt x="375" y="166"/>
                    <a:pt x="375" y="166"/>
                    <a:pt x="375" y="166"/>
                  </a:cubicBezTo>
                  <a:cubicBezTo>
                    <a:pt x="356" y="175"/>
                    <a:pt x="356" y="175"/>
                    <a:pt x="356" y="175"/>
                  </a:cubicBezTo>
                  <a:cubicBezTo>
                    <a:pt x="334" y="197"/>
                    <a:pt x="334" y="197"/>
                    <a:pt x="334" y="197"/>
                  </a:cubicBezTo>
                  <a:cubicBezTo>
                    <a:pt x="297" y="195"/>
                    <a:pt x="297" y="195"/>
                    <a:pt x="297" y="195"/>
                  </a:cubicBezTo>
                  <a:cubicBezTo>
                    <a:pt x="289" y="184"/>
                    <a:pt x="289" y="184"/>
                    <a:pt x="289" y="184"/>
                  </a:cubicBezTo>
                  <a:cubicBezTo>
                    <a:pt x="287" y="194"/>
                    <a:pt x="287" y="194"/>
                    <a:pt x="287" y="194"/>
                  </a:cubicBezTo>
                  <a:cubicBezTo>
                    <a:pt x="295" y="204"/>
                    <a:pt x="295" y="204"/>
                    <a:pt x="295" y="204"/>
                  </a:cubicBezTo>
                  <a:cubicBezTo>
                    <a:pt x="281" y="211"/>
                    <a:pt x="281" y="211"/>
                    <a:pt x="281" y="211"/>
                  </a:cubicBezTo>
                  <a:cubicBezTo>
                    <a:pt x="276" y="197"/>
                    <a:pt x="276" y="197"/>
                    <a:pt x="276" y="197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46" y="178"/>
                    <a:pt x="246" y="178"/>
                    <a:pt x="246" y="178"/>
                  </a:cubicBezTo>
                  <a:cubicBezTo>
                    <a:pt x="236" y="171"/>
                    <a:pt x="236" y="171"/>
                    <a:pt x="236" y="171"/>
                  </a:cubicBezTo>
                  <a:cubicBezTo>
                    <a:pt x="234" y="170"/>
                    <a:pt x="197" y="174"/>
                    <a:pt x="190" y="175"/>
                  </a:cubicBezTo>
                  <a:cubicBezTo>
                    <a:pt x="181" y="169"/>
                    <a:pt x="180" y="169"/>
                    <a:pt x="170" y="164"/>
                  </a:cubicBezTo>
                  <a:cubicBezTo>
                    <a:pt x="160" y="172"/>
                    <a:pt x="160" y="172"/>
                    <a:pt x="160" y="172"/>
                  </a:cubicBezTo>
                  <a:cubicBezTo>
                    <a:pt x="160" y="172"/>
                    <a:pt x="155" y="181"/>
                    <a:pt x="147" y="181"/>
                  </a:cubicBezTo>
                  <a:cubicBezTo>
                    <a:pt x="138" y="181"/>
                    <a:pt x="139" y="169"/>
                    <a:pt x="139" y="169"/>
                  </a:cubicBezTo>
                  <a:cubicBezTo>
                    <a:pt x="126" y="171"/>
                    <a:pt x="126" y="171"/>
                    <a:pt x="126" y="171"/>
                  </a:cubicBezTo>
                  <a:cubicBezTo>
                    <a:pt x="109" y="195"/>
                    <a:pt x="109" y="195"/>
                    <a:pt x="109" y="195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76" y="231"/>
                    <a:pt x="76" y="231"/>
                    <a:pt x="76" y="231"/>
                  </a:cubicBezTo>
                  <a:cubicBezTo>
                    <a:pt x="53" y="240"/>
                    <a:pt x="53" y="240"/>
                    <a:pt x="53" y="240"/>
                  </a:cubicBezTo>
                  <a:cubicBezTo>
                    <a:pt x="54" y="248"/>
                    <a:pt x="54" y="248"/>
                    <a:pt x="54" y="248"/>
                  </a:cubicBezTo>
                  <a:cubicBezTo>
                    <a:pt x="77" y="268"/>
                    <a:pt x="77" y="268"/>
                    <a:pt x="77" y="268"/>
                  </a:cubicBezTo>
                  <a:cubicBezTo>
                    <a:pt x="61" y="279"/>
                    <a:pt x="61" y="279"/>
                    <a:pt x="61" y="279"/>
                  </a:cubicBezTo>
                  <a:cubicBezTo>
                    <a:pt x="37" y="254"/>
                    <a:pt x="46" y="273"/>
                    <a:pt x="16" y="250"/>
                  </a:cubicBezTo>
                  <a:cubicBezTo>
                    <a:pt x="11" y="268"/>
                    <a:pt x="10" y="263"/>
                    <a:pt x="13" y="278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7" y="314"/>
                    <a:pt x="2" y="305"/>
                    <a:pt x="19" y="323"/>
                  </a:cubicBezTo>
                  <a:cubicBezTo>
                    <a:pt x="9" y="344"/>
                    <a:pt x="11" y="335"/>
                    <a:pt x="12" y="360"/>
                  </a:cubicBezTo>
                  <a:cubicBezTo>
                    <a:pt x="35" y="367"/>
                    <a:pt x="35" y="367"/>
                    <a:pt x="35" y="367"/>
                  </a:cubicBezTo>
                  <a:cubicBezTo>
                    <a:pt x="41" y="381"/>
                    <a:pt x="41" y="381"/>
                    <a:pt x="41" y="381"/>
                  </a:cubicBezTo>
                  <a:cubicBezTo>
                    <a:pt x="56" y="388"/>
                    <a:pt x="56" y="388"/>
                    <a:pt x="56" y="388"/>
                  </a:cubicBezTo>
                  <a:cubicBezTo>
                    <a:pt x="71" y="378"/>
                    <a:pt x="71" y="378"/>
                    <a:pt x="71" y="378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122" y="411"/>
                    <a:pt x="122" y="411"/>
                    <a:pt x="122" y="411"/>
                  </a:cubicBezTo>
                  <a:cubicBezTo>
                    <a:pt x="139" y="432"/>
                    <a:pt x="139" y="432"/>
                    <a:pt x="139" y="432"/>
                  </a:cubicBezTo>
                  <a:cubicBezTo>
                    <a:pt x="129" y="424"/>
                    <a:pt x="129" y="424"/>
                    <a:pt x="129" y="424"/>
                  </a:cubicBezTo>
                  <a:cubicBezTo>
                    <a:pt x="123" y="427"/>
                    <a:pt x="123" y="427"/>
                    <a:pt x="123" y="427"/>
                  </a:cubicBezTo>
                  <a:cubicBezTo>
                    <a:pt x="127" y="434"/>
                    <a:pt x="127" y="434"/>
                    <a:pt x="127" y="434"/>
                  </a:cubicBezTo>
                  <a:cubicBezTo>
                    <a:pt x="151" y="441"/>
                    <a:pt x="151" y="441"/>
                    <a:pt x="151" y="441"/>
                  </a:cubicBezTo>
                  <a:close/>
                  <a:moveTo>
                    <a:pt x="513" y="0"/>
                  </a:moveTo>
                  <a:cubicBezTo>
                    <a:pt x="513" y="0"/>
                    <a:pt x="513" y="0"/>
                    <a:pt x="513" y="0"/>
                  </a:cubicBezTo>
                  <a:cubicBezTo>
                    <a:pt x="499" y="5"/>
                    <a:pt x="499" y="5"/>
                    <a:pt x="499" y="5"/>
                  </a:cubicBezTo>
                  <a:cubicBezTo>
                    <a:pt x="497" y="5"/>
                    <a:pt x="469" y="1"/>
                    <a:pt x="470" y="10"/>
                  </a:cubicBezTo>
                  <a:cubicBezTo>
                    <a:pt x="471" y="15"/>
                    <a:pt x="476" y="16"/>
                    <a:pt x="476" y="16"/>
                  </a:cubicBezTo>
                  <a:cubicBezTo>
                    <a:pt x="489" y="28"/>
                    <a:pt x="489" y="28"/>
                    <a:pt x="489" y="28"/>
                  </a:cubicBezTo>
                  <a:cubicBezTo>
                    <a:pt x="488" y="35"/>
                    <a:pt x="488" y="35"/>
                    <a:pt x="488" y="35"/>
                  </a:cubicBezTo>
                  <a:cubicBezTo>
                    <a:pt x="496" y="37"/>
                    <a:pt x="496" y="37"/>
                    <a:pt x="496" y="37"/>
                  </a:cubicBezTo>
                  <a:cubicBezTo>
                    <a:pt x="513" y="37"/>
                    <a:pt x="513" y="37"/>
                    <a:pt x="513" y="37"/>
                  </a:cubicBezTo>
                  <a:cubicBezTo>
                    <a:pt x="513" y="0"/>
                    <a:pt x="513" y="0"/>
                    <a:pt x="513" y="0"/>
                  </a:cubicBezTo>
                  <a:close/>
                  <a:moveTo>
                    <a:pt x="513" y="49"/>
                  </a:moveTo>
                  <a:cubicBezTo>
                    <a:pt x="513" y="49"/>
                    <a:pt x="513" y="49"/>
                    <a:pt x="513" y="49"/>
                  </a:cubicBezTo>
                  <a:cubicBezTo>
                    <a:pt x="503" y="50"/>
                    <a:pt x="492" y="52"/>
                    <a:pt x="490" y="53"/>
                  </a:cubicBezTo>
                  <a:cubicBezTo>
                    <a:pt x="479" y="65"/>
                    <a:pt x="479" y="65"/>
                    <a:pt x="479" y="65"/>
                  </a:cubicBezTo>
                  <a:cubicBezTo>
                    <a:pt x="492" y="82"/>
                    <a:pt x="492" y="82"/>
                    <a:pt x="492" y="82"/>
                  </a:cubicBezTo>
                  <a:cubicBezTo>
                    <a:pt x="491" y="93"/>
                    <a:pt x="491" y="93"/>
                    <a:pt x="491" y="93"/>
                  </a:cubicBezTo>
                  <a:cubicBezTo>
                    <a:pt x="480" y="101"/>
                    <a:pt x="480" y="101"/>
                    <a:pt x="480" y="101"/>
                  </a:cubicBezTo>
                  <a:cubicBezTo>
                    <a:pt x="489" y="110"/>
                    <a:pt x="489" y="110"/>
                    <a:pt x="489" y="110"/>
                  </a:cubicBezTo>
                  <a:cubicBezTo>
                    <a:pt x="505" y="110"/>
                    <a:pt x="505" y="110"/>
                    <a:pt x="505" y="110"/>
                  </a:cubicBezTo>
                  <a:cubicBezTo>
                    <a:pt x="513" y="116"/>
                    <a:pt x="513" y="116"/>
                    <a:pt x="513" y="116"/>
                  </a:cubicBezTo>
                  <a:lnTo>
                    <a:pt x="513" y="49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</p:grpSp>
      <p:sp>
        <p:nvSpPr>
          <p:cNvPr id="104" name="Rectangle 103"/>
          <p:cNvSpPr/>
          <p:nvPr/>
        </p:nvSpPr>
        <p:spPr>
          <a:xfrm>
            <a:off x="14103" y="0"/>
            <a:ext cx="12192000" cy="6858000"/>
          </a:xfrm>
          <a:prstGeom prst="rect">
            <a:avLst/>
          </a:prstGeom>
          <a:gradFill flip="none" rotWithShape="1">
            <a:gsLst>
              <a:gs pos="4000">
                <a:srgbClr val="C00000">
                  <a:alpha val="71000"/>
                </a:srgbClr>
              </a:gs>
              <a:gs pos="30000">
                <a:schemeClr val="accent5">
                  <a:lumMod val="50000"/>
                  <a:alpha val="28000"/>
                </a:schemeClr>
              </a:gs>
              <a:gs pos="9000">
                <a:schemeClr val="bg1">
                  <a:alpha val="5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175923" y="760673"/>
            <a:ext cx="3041973" cy="498604"/>
            <a:chOff x="10256144" y="306776"/>
            <a:chExt cx="3346170" cy="548463"/>
          </a:xfrm>
        </p:grpSpPr>
        <p:pic>
          <p:nvPicPr>
            <p:cNvPr id="108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cxnSp>
        <p:nvCxnSpPr>
          <p:cNvPr id="102" name="Straight Connector 101"/>
          <p:cNvCxnSpPr/>
          <p:nvPr/>
        </p:nvCxnSpPr>
        <p:spPr>
          <a:xfrm flipH="1">
            <a:off x="408458" y="0"/>
            <a:ext cx="5449023" cy="6764273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5923039" y="25412"/>
            <a:ext cx="5449023" cy="6764273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8766" y="2814875"/>
            <a:ext cx="2292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Corporate 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sector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10" name="Straight Connector 109"/>
          <p:cNvCxnSpPr/>
          <p:nvPr/>
        </p:nvCxnSpPr>
        <p:spPr>
          <a:xfrm>
            <a:off x="493348" y="3790296"/>
            <a:ext cx="1832079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3737" y="1559827"/>
            <a:ext cx="23118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r>
              <a:rPr lang="en-GB" sz="88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st</a:t>
            </a:r>
            <a:r>
              <a:rPr lang="en-GB" sz="5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en-US" sz="5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4380254" y="2052730"/>
            <a:ext cx="3041973" cy="498604"/>
            <a:chOff x="10256144" y="306776"/>
            <a:chExt cx="3346170" cy="548463"/>
          </a:xfrm>
        </p:grpSpPr>
        <p:pic>
          <p:nvPicPr>
            <p:cNvPr id="120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cxnSp>
        <p:nvCxnSpPr>
          <p:cNvPr id="122" name="Straight Connector 121"/>
          <p:cNvCxnSpPr/>
          <p:nvPr/>
        </p:nvCxnSpPr>
        <p:spPr>
          <a:xfrm>
            <a:off x="4821734" y="4681382"/>
            <a:ext cx="2159013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4745299" y="2434667"/>
            <a:ext cx="23118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r>
              <a:rPr lang="en-GB" sz="88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nd</a:t>
            </a:r>
            <a:r>
              <a:rPr lang="en-GB" sz="8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5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en-US" sz="5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4754819" y="3695603"/>
            <a:ext cx="2292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Start-up 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sector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9206975" y="4612006"/>
            <a:ext cx="2292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Public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sector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26" name="Straight Connector 125"/>
          <p:cNvCxnSpPr/>
          <p:nvPr/>
        </p:nvCxnSpPr>
        <p:spPr>
          <a:xfrm>
            <a:off x="9417788" y="5621893"/>
            <a:ext cx="1832079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7" name="Group 126"/>
          <p:cNvGrpSpPr/>
          <p:nvPr/>
        </p:nvGrpSpPr>
        <p:grpSpPr>
          <a:xfrm>
            <a:off x="9027343" y="2895728"/>
            <a:ext cx="3041973" cy="498604"/>
            <a:chOff x="10256144" y="306776"/>
            <a:chExt cx="3346170" cy="548463"/>
          </a:xfrm>
        </p:grpSpPr>
        <p:pic>
          <p:nvPicPr>
            <p:cNvPr id="128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8940227" y="3273006"/>
            <a:ext cx="23118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800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  <a:r>
              <a:rPr lang="en-GB" sz="88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rd</a:t>
            </a:r>
            <a:endParaRPr lang="en-GB" sz="8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41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30000">
              <a:schemeClr val="accent5">
                <a:lumMod val="50000"/>
              </a:schemeClr>
            </a:gs>
            <a:gs pos="4000">
              <a:schemeClr val="bg1"/>
            </a:gs>
          </a:gsLst>
          <a:lin ang="13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707771" y="-3152546"/>
            <a:ext cx="12024305" cy="8794551"/>
            <a:chOff x="7188714" y="5748"/>
            <a:chExt cx="5000111" cy="3657070"/>
          </a:xfrm>
        </p:grpSpPr>
        <p:sp>
          <p:nvSpPr>
            <p:cNvPr id="52" name="Freeform 100"/>
            <p:cNvSpPr>
              <a:spLocks noEditPoints="1"/>
            </p:cNvSpPr>
            <p:nvPr/>
          </p:nvSpPr>
          <p:spPr bwMode="auto">
            <a:xfrm>
              <a:off x="9382613" y="1779470"/>
              <a:ext cx="190851" cy="95923"/>
            </a:xfrm>
            <a:custGeom>
              <a:avLst/>
              <a:gdLst>
                <a:gd name="T0" fmla="*/ 44 w 104"/>
                <a:gd name="T1" fmla="*/ 1 h 54"/>
                <a:gd name="T2" fmla="*/ 48 w 104"/>
                <a:gd name="T3" fmla="*/ 4 h 54"/>
                <a:gd name="T4" fmla="*/ 51 w 104"/>
                <a:gd name="T5" fmla="*/ 5 h 54"/>
                <a:gd name="T6" fmla="*/ 57 w 104"/>
                <a:gd name="T7" fmla="*/ 8 h 54"/>
                <a:gd name="T8" fmla="*/ 69 w 104"/>
                <a:gd name="T9" fmla="*/ 9 h 54"/>
                <a:gd name="T10" fmla="*/ 71 w 104"/>
                <a:gd name="T11" fmla="*/ 7 h 54"/>
                <a:gd name="T12" fmla="*/ 75 w 104"/>
                <a:gd name="T13" fmla="*/ 6 h 54"/>
                <a:gd name="T14" fmla="*/ 82 w 104"/>
                <a:gd name="T15" fmla="*/ 4 h 54"/>
                <a:gd name="T16" fmla="*/ 85 w 104"/>
                <a:gd name="T17" fmla="*/ 8 h 54"/>
                <a:gd name="T18" fmla="*/ 87 w 104"/>
                <a:gd name="T19" fmla="*/ 8 h 54"/>
                <a:gd name="T20" fmla="*/ 91 w 104"/>
                <a:gd name="T21" fmla="*/ 12 h 54"/>
                <a:gd name="T22" fmla="*/ 94 w 104"/>
                <a:gd name="T23" fmla="*/ 15 h 54"/>
                <a:gd name="T24" fmla="*/ 92 w 104"/>
                <a:gd name="T25" fmla="*/ 22 h 54"/>
                <a:gd name="T26" fmla="*/ 92 w 104"/>
                <a:gd name="T27" fmla="*/ 25 h 54"/>
                <a:gd name="T28" fmla="*/ 92 w 104"/>
                <a:gd name="T29" fmla="*/ 35 h 54"/>
                <a:gd name="T30" fmla="*/ 95 w 104"/>
                <a:gd name="T31" fmla="*/ 39 h 54"/>
                <a:gd name="T32" fmla="*/ 95 w 104"/>
                <a:gd name="T33" fmla="*/ 40 h 54"/>
                <a:gd name="T34" fmla="*/ 99 w 104"/>
                <a:gd name="T35" fmla="*/ 39 h 54"/>
                <a:gd name="T36" fmla="*/ 100 w 104"/>
                <a:gd name="T37" fmla="*/ 38 h 54"/>
                <a:gd name="T38" fmla="*/ 99 w 104"/>
                <a:gd name="T39" fmla="*/ 39 h 54"/>
                <a:gd name="T40" fmla="*/ 90 w 104"/>
                <a:gd name="T41" fmla="*/ 41 h 54"/>
                <a:gd name="T42" fmla="*/ 82 w 104"/>
                <a:gd name="T43" fmla="*/ 46 h 54"/>
                <a:gd name="T44" fmla="*/ 61 w 104"/>
                <a:gd name="T45" fmla="*/ 48 h 54"/>
                <a:gd name="T46" fmla="*/ 46 w 104"/>
                <a:gd name="T47" fmla="*/ 49 h 54"/>
                <a:gd name="T48" fmla="*/ 37 w 104"/>
                <a:gd name="T49" fmla="*/ 51 h 54"/>
                <a:gd name="T50" fmla="*/ 24 w 104"/>
                <a:gd name="T51" fmla="*/ 52 h 54"/>
                <a:gd name="T52" fmla="*/ 17 w 104"/>
                <a:gd name="T53" fmla="*/ 52 h 54"/>
                <a:gd name="T54" fmla="*/ 4 w 104"/>
                <a:gd name="T55" fmla="*/ 53 h 54"/>
                <a:gd name="T56" fmla="*/ 5 w 104"/>
                <a:gd name="T57" fmla="*/ 49 h 54"/>
                <a:gd name="T58" fmla="*/ 13 w 104"/>
                <a:gd name="T59" fmla="*/ 40 h 54"/>
                <a:gd name="T60" fmla="*/ 8 w 104"/>
                <a:gd name="T61" fmla="*/ 38 h 54"/>
                <a:gd name="T62" fmla="*/ 4 w 104"/>
                <a:gd name="T63" fmla="*/ 35 h 54"/>
                <a:gd name="T64" fmla="*/ 9 w 104"/>
                <a:gd name="T65" fmla="*/ 22 h 54"/>
                <a:gd name="T66" fmla="*/ 25 w 104"/>
                <a:gd name="T67" fmla="*/ 25 h 54"/>
                <a:gd name="T68" fmla="*/ 38 w 104"/>
                <a:gd name="T69" fmla="*/ 8 h 54"/>
                <a:gd name="T70" fmla="*/ 40 w 104"/>
                <a:gd name="T71" fmla="*/ 1 h 54"/>
                <a:gd name="T72" fmla="*/ 44 w 104"/>
                <a:gd name="T73" fmla="*/ 1 h 54"/>
                <a:gd name="T74" fmla="*/ 102 w 104"/>
                <a:gd name="T75" fmla="*/ 37 h 54"/>
                <a:gd name="T76" fmla="*/ 102 w 104"/>
                <a:gd name="T77" fmla="*/ 37 h 54"/>
                <a:gd name="T78" fmla="*/ 102 w 104"/>
                <a:gd name="T79" fmla="*/ 37 h 54"/>
                <a:gd name="T80" fmla="*/ 102 w 104"/>
                <a:gd name="T81" fmla="*/ 38 h 54"/>
                <a:gd name="T82" fmla="*/ 102 w 104"/>
                <a:gd name="T83" fmla="*/ 37 h 54"/>
                <a:gd name="T84" fmla="*/ 102 w 104"/>
                <a:gd name="T85" fmla="*/ 37 h 54"/>
                <a:gd name="T86" fmla="*/ 102 w 104"/>
                <a:gd name="T87" fmla="*/ 38 h 54"/>
                <a:gd name="T88" fmla="*/ 102 w 104"/>
                <a:gd name="T89" fmla="*/ 38 h 54"/>
                <a:gd name="T90" fmla="*/ 104 w 104"/>
                <a:gd name="T91" fmla="*/ 42 h 54"/>
                <a:gd name="T92" fmla="*/ 104 w 104"/>
                <a:gd name="T93" fmla="*/ 42 h 54"/>
                <a:gd name="T94" fmla="*/ 102 w 104"/>
                <a:gd name="T95" fmla="*/ 3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54">
                  <a:moveTo>
                    <a:pt x="44" y="1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10"/>
                    <a:pt x="91" y="12"/>
                  </a:cubicBezTo>
                  <a:cubicBezTo>
                    <a:pt x="92" y="14"/>
                    <a:pt x="94" y="15"/>
                    <a:pt x="94" y="15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99" y="39"/>
                    <a:pt x="100" y="39"/>
                    <a:pt x="100" y="38"/>
                  </a:cubicBezTo>
                  <a:cubicBezTo>
                    <a:pt x="100" y="39"/>
                    <a:pt x="99" y="39"/>
                    <a:pt x="99" y="39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46"/>
                    <a:pt x="63" y="48"/>
                    <a:pt x="61" y="48"/>
                  </a:cubicBezTo>
                  <a:cubicBezTo>
                    <a:pt x="60" y="48"/>
                    <a:pt x="48" y="49"/>
                    <a:pt x="46" y="49"/>
                  </a:cubicBezTo>
                  <a:cubicBezTo>
                    <a:pt x="45" y="50"/>
                    <a:pt x="39" y="51"/>
                    <a:pt x="37" y="51"/>
                  </a:cubicBezTo>
                  <a:cubicBezTo>
                    <a:pt x="35" y="51"/>
                    <a:pt x="26" y="52"/>
                    <a:pt x="24" y="52"/>
                  </a:cubicBezTo>
                  <a:cubicBezTo>
                    <a:pt x="22" y="52"/>
                    <a:pt x="17" y="52"/>
                    <a:pt x="17" y="52"/>
                  </a:cubicBezTo>
                  <a:cubicBezTo>
                    <a:pt x="17" y="52"/>
                    <a:pt x="7" y="53"/>
                    <a:pt x="4" y="53"/>
                  </a:cubicBezTo>
                  <a:cubicBezTo>
                    <a:pt x="1" y="54"/>
                    <a:pt x="5" y="49"/>
                    <a:pt x="5" y="49"/>
                  </a:cubicBezTo>
                  <a:cubicBezTo>
                    <a:pt x="5" y="49"/>
                    <a:pt x="17" y="39"/>
                    <a:pt x="13" y="40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26"/>
                    <a:pt x="5" y="22"/>
                    <a:pt x="9" y="22"/>
                  </a:cubicBezTo>
                  <a:cubicBezTo>
                    <a:pt x="12" y="22"/>
                    <a:pt x="20" y="25"/>
                    <a:pt x="25" y="25"/>
                  </a:cubicBezTo>
                  <a:cubicBezTo>
                    <a:pt x="43" y="25"/>
                    <a:pt x="39" y="19"/>
                    <a:pt x="38" y="8"/>
                  </a:cubicBezTo>
                  <a:cubicBezTo>
                    <a:pt x="38" y="5"/>
                    <a:pt x="39" y="2"/>
                    <a:pt x="40" y="1"/>
                  </a:cubicBezTo>
                  <a:cubicBezTo>
                    <a:pt x="41" y="0"/>
                    <a:pt x="43" y="2"/>
                    <a:pt x="44" y="1"/>
                  </a:cubicBezTo>
                  <a:close/>
                  <a:moveTo>
                    <a:pt x="102" y="37"/>
                  </a:move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lose/>
                  <a:moveTo>
                    <a:pt x="102" y="38"/>
                  </a:moveTo>
                  <a:cubicBezTo>
                    <a:pt x="102" y="38"/>
                    <a:pt x="102" y="38"/>
                    <a:pt x="102" y="38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1"/>
                    <a:pt x="103" y="39"/>
                    <a:pt x="102" y="38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3" name="Freeform 23"/>
            <p:cNvSpPr>
              <a:spLocks/>
            </p:cNvSpPr>
            <p:nvPr/>
          </p:nvSpPr>
          <p:spPr bwMode="auto">
            <a:xfrm>
              <a:off x="9576998" y="2920270"/>
              <a:ext cx="137836" cy="138746"/>
            </a:xfrm>
            <a:custGeom>
              <a:avLst/>
              <a:gdLst>
                <a:gd name="T0" fmla="*/ 70 w 75"/>
                <a:gd name="T1" fmla="*/ 49 h 78"/>
                <a:gd name="T2" fmla="*/ 52 w 75"/>
                <a:gd name="T3" fmla="*/ 56 h 78"/>
                <a:gd name="T4" fmla="*/ 40 w 75"/>
                <a:gd name="T5" fmla="*/ 65 h 78"/>
                <a:gd name="T6" fmla="*/ 38 w 75"/>
                <a:gd name="T7" fmla="*/ 77 h 78"/>
                <a:gd name="T8" fmla="*/ 32 w 75"/>
                <a:gd name="T9" fmla="*/ 76 h 78"/>
                <a:gd name="T10" fmla="*/ 31 w 75"/>
                <a:gd name="T11" fmla="*/ 70 h 78"/>
                <a:gd name="T12" fmla="*/ 30 w 75"/>
                <a:gd name="T13" fmla="*/ 66 h 78"/>
                <a:gd name="T14" fmla="*/ 26 w 75"/>
                <a:gd name="T15" fmla="*/ 60 h 78"/>
                <a:gd name="T16" fmla="*/ 21 w 75"/>
                <a:gd name="T17" fmla="*/ 57 h 78"/>
                <a:gd name="T18" fmla="*/ 19 w 75"/>
                <a:gd name="T19" fmla="*/ 57 h 78"/>
                <a:gd name="T20" fmla="*/ 15 w 75"/>
                <a:gd name="T21" fmla="*/ 55 h 78"/>
                <a:gd name="T22" fmla="*/ 13 w 75"/>
                <a:gd name="T23" fmla="*/ 49 h 78"/>
                <a:gd name="T24" fmla="*/ 9 w 75"/>
                <a:gd name="T25" fmla="*/ 46 h 78"/>
                <a:gd name="T26" fmla="*/ 6 w 75"/>
                <a:gd name="T27" fmla="*/ 44 h 78"/>
                <a:gd name="T28" fmla="*/ 1 w 75"/>
                <a:gd name="T29" fmla="*/ 34 h 78"/>
                <a:gd name="T30" fmla="*/ 10 w 75"/>
                <a:gd name="T31" fmla="*/ 29 h 78"/>
                <a:gd name="T32" fmla="*/ 16 w 75"/>
                <a:gd name="T33" fmla="*/ 27 h 78"/>
                <a:gd name="T34" fmla="*/ 20 w 75"/>
                <a:gd name="T35" fmla="*/ 24 h 78"/>
                <a:gd name="T36" fmla="*/ 25 w 75"/>
                <a:gd name="T37" fmla="*/ 15 h 78"/>
                <a:gd name="T38" fmla="*/ 24 w 75"/>
                <a:gd name="T39" fmla="*/ 8 h 78"/>
                <a:gd name="T40" fmla="*/ 25 w 75"/>
                <a:gd name="T41" fmla="*/ 4 h 78"/>
                <a:gd name="T42" fmla="*/ 32 w 75"/>
                <a:gd name="T43" fmla="*/ 2 h 78"/>
                <a:gd name="T44" fmla="*/ 39 w 75"/>
                <a:gd name="T45" fmla="*/ 7 h 78"/>
                <a:gd name="T46" fmla="*/ 47 w 75"/>
                <a:gd name="T47" fmla="*/ 11 h 78"/>
                <a:gd name="T48" fmla="*/ 50 w 75"/>
                <a:gd name="T49" fmla="*/ 17 h 78"/>
                <a:gd name="T50" fmla="*/ 59 w 75"/>
                <a:gd name="T51" fmla="*/ 23 h 78"/>
                <a:gd name="T52" fmla="*/ 67 w 75"/>
                <a:gd name="T53" fmla="*/ 26 h 78"/>
                <a:gd name="T54" fmla="*/ 75 w 75"/>
                <a:gd name="T55" fmla="*/ 26 h 78"/>
                <a:gd name="T56" fmla="*/ 73 w 75"/>
                <a:gd name="T57" fmla="*/ 31 h 78"/>
                <a:gd name="T58" fmla="*/ 70 w 75"/>
                <a:gd name="T59" fmla="*/ 37 h 78"/>
                <a:gd name="T60" fmla="*/ 70 w 75"/>
                <a:gd name="T61" fmla="*/ 43 h 78"/>
                <a:gd name="T62" fmla="*/ 70 w 75"/>
                <a:gd name="T63" fmla="*/ 4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" h="78">
                  <a:moveTo>
                    <a:pt x="71" y="48"/>
                  </a:moveTo>
                  <a:cubicBezTo>
                    <a:pt x="70" y="49"/>
                    <a:pt x="70" y="49"/>
                    <a:pt x="70" y="49"/>
                  </a:cubicBezTo>
                  <a:cubicBezTo>
                    <a:pt x="66" y="51"/>
                    <a:pt x="61" y="49"/>
                    <a:pt x="60" y="56"/>
                  </a:cubicBezTo>
                  <a:cubicBezTo>
                    <a:pt x="60" y="68"/>
                    <a:pt x="56" y="56"/>
                    <a:pt x="52" y="56"/>
                  </a:cubicBezTo>
                  <a:cubicBezTo>
                    <a:pt x="49" y="56"/>
                    <a:pt x="49" y="58"/>
                    <a:pt x="47" y="60"/>
                  </a:cubicBezTo>
                  <a:cubicBezTo>
                    <a:pt x="44" y="62"/>
                    <a:pt x="41" y="63"/>
                    <a:pt x="40" y="65"/>
                  </a:cubicBezTo>
                  <a:cubicBezTo>
                    <a:pt x="40" y="67"/>
                    <a:pt x="39" y="69"/>
                    <a:pt x="39" y="71"/>
                  </a:cubicBezTo>
                  <a:cubicBezTo>
                    <a:pt x="40" y="74"/>
                    <a:pt x="40" y="77"/>
                    <a:pt x="38" y="77"/>
                  </a:cubicBezTo>
                  <a:cubicBezTo>
                    <a:pt x="37" y="77"/>
                    <a:pt x="34" y="78"/>
                    <a:pt x="32" y="77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ubicBezTo>
                    <a:pt x="30" y="68"/>
                    <a:pt x="30" y="66"/>
                    <a:pt x="30" y="66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9" y="63"/>
                    <a:pt x="27" y="61"/>
                    <a:pt x="26" y="60"/>
                  </a:cubicBezTo>
                  <a:cubicBezTo>
                    <a:pt x="26" y="60"/>
                    <a:pt x="26" y="59"/>
                    <a:pt x="24" y="58"/>
                  </a:cubicBezTo>
                  <a:cubicBezTo>
                    <a:pt x="23" y="58"/>
                    <a:pt x="21" y="57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19" y="57"/>
                    <a:pt x="19" y="57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2"/>
                    <a:pt x="7" y="40"/>
                    <a:pt x="6" y="38"/>
                  </a:cubicBezTo>
                  <a:cubicBezTo>
                    <a:pt x="4" y="36"/>
                    <a:pt x="0" y="34"/>
                    <a:pt x="1" y="34"/>
                  </a:cubicBezTo>
                  <a:cubicBezTo>
                    <a:pt x="2" y="32"/>
                    <a:pt x="6" y="33"/>
                    <a:pt x="8" y="32"/>
                  </a:cubicBezTo>
                  <a:cubicBezTo>
                    <a:pt x="9" y="32"/>
                    <a:pt x="9" y="30"/>
                    <a:pt x="10" y="29"/>
                  </a:cubicBezTo>
                  <a:cubicBezTo>
                    <a:pt x="11" y="29"/>
                    <a:pt x="13" y="30"/>
                    <a:pt x="13" y="28"/>
                  </a:cubicBezTo>
                  <a:cubicBezTo>
                    <a:pt x="13" y="26"/>
                    <a:pt x="15" y="26"/>
                    <a:pt x="16" y="27"/>
                  </a:cubicBezTo>
                  <a:cubicBezTo>
                    <a:pt x="16" y="27"/>
                    <a:pt x="17" y="27"/>
                    <a:pt x="19" y="25"/>
                  </a:cubicBezTo>
                  <a:cubicBezTo>
                    <a:pt x="22" y="24"/>
                    <a:pt x="20" y="24"/>
                    <a:pt x="20" y="24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5" y="9"/>
                    <a:pt x="24" y="8"/>
                  </a:cubicBezTo>
                  <a:cubicBezTo>
                    <a:pt x="22" y="6"/>
                    <a:pt x="23" y="6"/>
                    <a:pt x="23" y="5"/>
                  </a:cubicBezTo>
                  <a:cubicBezTo>
                    <a:pt x="24" y="4"/>
                    <a:pt x="25" y="4"/>
                    <a:pt x="25" y="4"/>
                  </a:cubicBezTo>
                  <a:cubicBezTo>
                    <a:pt x="26" y="3"/>
                    <a:pt x="28" y="3"/>
                    <a:pt x="30" y="1"/>
                  </a:cubicBezTo>
                  <a:cubicBezTo>
                    <a:pt x="32" y="0"/>
                    <a:pt x="32" y="2"/>
                    <a:pt x="32" y="2"/>
                  </a:cubicBezTo>
                  <a:cubicBezTo>
                    <a:pt x="32" y="2"/>
                    <a:pt x="33" y="5"/>
                    <a:pt x="36" y="6"/>
                  </a:cubicBezTo>
                  <a:cubicBezTo>
                    <a:pt x="38" y="7"/>
                    <a:pt x="39" y="7"/>
                    <a:pt x="39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8" y="12"/>
                  </a:cubicBezTo>
                  <a:cubicBezTo>
                    <a:pt x="49" y="13"/>
                    <a:pt x="50" y="17"/>
                    <a:pt x="50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3"/>
                    <a:pt x="63" y="23"/>
                    <a:pt x="65" y="24"/>
                  </a:cubicBezTo>
                  <a:cubicBezTo>
                    <a:pt x="67" y="24"/>
                    <a:pt x="67" y="26"/>
                    <a:pt x="67" y="26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7"/>
                    <a:pt x="74" y="28"/>
                  </a:cubicBezTo>
                  <a:cubicBezTo>
                    <a:pt x="73" y="28"/>
                    <a:pt x="73" y="30"/>
                    <a:pt x="73" y="31"/>
                  </a:cubicBezTo>
                  <a:cubicBezTo>
                    <a:pt x="73" y="33"/>
                    <a:pt x="73" y="34"/>
                    <a:pt x="73" y="35"/>
                  </a:cubicBezTo>
                  <a:cubicBezTo>
                    <a:pt x="72" y="37"/>
                    <a:pt x="71" y="36"/>
                    <a:pt x="70" y="37"/>
                  </a:cubicBezTo>
                  <a:cubicBezTo>
                    <a:pt x="69" y="37"/>
                    <a:pt x="70" y="39"/>
                    <a:pt x="71" y="41"/>
                  </a:cubicBezTo>
                  <a:cubicBezTo>
                    <a:pt x="71" y="42"/>
                    <a:pt x="71" y="42"/>
                    <a:pt x="70" y="43"/>
                  </a:cubicBezTo>
                  <a:cubicBezTo>
                    <a:pt x="68" y="45"/>
                    <a:pt x="67" y="45"/>
                    <a:pt x="67" y="45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70" y="48"/>
                    <a:pt x="70" y="48"/>
                    <a:pt x="71" y="48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4" name="Freeform 5"/>
            <p:cNvSpPr>
              <a:spLocks/>
            </p:cNvSpPr>
            <p:nvPr/>
          </p:nvSpPr>
          <p:spPr bwMode="auto">
            <a:xfrm>
              <a:off x="9535471" y="2991356"/>
              <a:ext cx="155508" cy="284344"/>
            </a:xfrm>
            <a:custGeom>
              <a:avLst/>
              <a:gdLst>
                <a:gd name="T0" fmla="*/ 57 w 85"/>
                <a:gd name="T1" fmla="*/ 158 h 160"/>
                <a:gd name="T2" fmla="*/ 58 w 85"/>
                <a:gd name="T3" fmla="*/ 151 h 160"/>
                <a:gd name="T4" fmla="*/ 63 w 85"/>
                <a:gd name="T5" fmla="*/ 149 h 160"/>
                <a:gd name="T6" fmla="*/ 58 w 85"/>
                <a:gd name="T7" fmla="*/ 142 h 160"/>
                <a:gd name="T8" fmla="*/ 61 w 85"/>
                <a:gd name="T9" fmla="*/ 137 h 160"/>
                <a:gd name="T10" fmla="*/ 75 w 85"/>
                <a:gd name="T11" fmla="*/ 124 h 160"/>
                <a:gd name="T12" fmla="*/ 84 w 85"/>
                <a:gd name="T13" fmla="*/ 96 h 160"/>
                <a:gd name="T14" fmla="*/ 79 w 85"/>
                <a:gd name="T15" fmla="*/ 91 h 160"/>
                <a:gd name="T16" fmla="*/ 73 w 85"/>
                <a:gd name="T17" fmla="*/ 88 h 160"/>
                <a:gd name="T18" fmla="*/ 68 w 85"/>
                <a:gd name="T19" fmla="*/ 90 h 160"/>
                <a:gd name="T20" fmla="*/ 68 w 85"/>
                <a:gd name="T21" fmla="*/ 90 h 160"/>
                <a:gd name="T22" fmla="*/ 68 w 85"/>
                <a:gd name="T23" fmla="*/ 90 h 160"/>
                <a:gd name="T24" fmla="*/ 65 w 85"/>
                <a:gd name="T25" fmla="*/ 81 h 160"/>
                <a:gd name="T26" fmla="*/ 59 w 85"/>
                <a:gd name="T27" fmla="*/ 76 h 160"/>
                <a:gd name="T28" fmla="*/ 55 w 85"/>
                <a:gd name="T29" fmla="*/ 68 h 160"/>
                <a:gd name="T30" fmla="*/ 52 w 85"/>
                <a:gd name="T31" fmla="*/ 59 h 160"/>
                <a:gd name="T32" fmla="*/ 56 w 85"/>
                <a:gd name="T33" fmla="*/ 53 h 160"/>
                <a:gd name="T34" fmla="*/ 54 w 85"/>
                <a:gd name="T35" fmla="*/ 43 h 160"/>
                <a:gd name="T36" fmla="*/ 55 w 85"/>
                <a:gd name="T37" fmla="*/ 36 h 160"/>
                <a:gd name="T38" fmla="*/ 53 w 85"/>
                <a:gd name="T39" fmla="*/ 26 h 160"/>
                <a:gd name="T40" fmla="*/ 44 w 85"/>
                <a:gd name="T41" fmla="*/ 17 h 160"/>
                <a:gd name="T42" fmla="*/ 37 w 85"/>
                <a:gd name="T43" fmla="*/ 12 h 160"/>
                <a:gd name="T44" fmla="*/ 31 w 85"/>
                <a:gd name="T45" fmla="*/ 5 h 160"/>
                <a:gd name="T46" fmla="*/ 24 w 85"/>
                <a:gd name="T47" fmla="*/ 7 h 160"/>
                <a:gd name="T48" fmla="*/ 19 w 85"/>
                <a:gd name="T49" fmla="*/ 9 h 160"/>
                <a:gd name="T50" fmla="*/ 17 w 85"/>
                <a:gd name="T51" fmla="*/ 3 h 160"/>
                <a:gd name="T52" fmla="*/ 14 w 85"/>
                <a:gd name="T53" fmla="*/ 0 h 160"/>
                <a:gd name="T54" fmla="*/ 9 w 85"/>
                <a:gd name="T55" fmla="*/ 9 h 160"/>
                <a:gd name="T56" fmla="*/ 5 w 85"/>
                <a:gd name="T57" fmla="*/ 15 h 160"/>
                <a:gd name="T58" fmla="*/ 3 w 85"/>
                <a:gd name="T59" fmla="*/ 21 h 160"/>
                <a:gd name="T60" fmla="*/ 1 w 85"/>
                <a:gd name="T61" fmla="*/ 28 h 160"/>
                <a:gd name="T62" fmla="*/ 5 w 85"/>
                <a:gd name="T63" fmla="*/ 33 h 160"/>
                <a:gd name="T64" fmla="*/ 5 w 85"/>
                <a:gd name="T65" fmla="*/ 39 h 160"/>
                <a:gd name="T66" fmla="*/ 6 w 85"/>
                <a:gd name="T67" fmla="*/ 45 h 160"/>
                <a:gd name="T68" fmla="*/ 14 w 85"/>
                <a:gd name="T69" fmla="*/ 45 h 160"/>
                <a:gd name="T70" fmla="*/ 14 w 85"/>
                <a:gd name="T71" fmla="*/ 54 h 160"/>
                <a:gd name="T72" fmla="*/ 13 w 85"/>
                <a:gd name="T73" fmla="*/ 59 h 160"/>
                <a:gd name="T74" fmla="*/ 14 w 85"/>
                <a:gd name="T75" fmla="*/ 61 h 160"/>
                <a:gd name="T76" fmla="*/ 11 w 85"/>
                <a:gd name="T77" fmla="*/ 67 h 160"/>
                <a:gd name="T78" fmla="*/ 11 w 85"/>
                <a:gd name="T79" fmla="*/ 71 h 160"/>
                <a:gd name="T80" fmla="*/ 14 w 85"/>
                <a:gd name="T81" fmla="*/ 77 h 160"/>
                <a:gd name="T82" fmla="*/ 14 w 85"/>
                <a:gd name="T83" fmla="*/ 87 h 160"/>
                <a:gd name="T84" fmla="*/ 14 w 85"/>
                <a:gd name="T85" fmla="*/ 93 h 160"/>
                <a:gd name="T86" fmla="*/ 13 w 85"/>
                <a:gd name="T87" fmla="*/ 97 h 160"/>
                <a:gd name="T88" fmla="*/ 11 w 85"/>
                <a:gd name="T89" fmla="*/ 101 h 160"/>
                <a:gd name="T90" fmla="*/ 12 w 85"/>
                <a:gd name="T91" fmla="*/ 111 h 160"/>
                <a:gd name="T92" fmla="*/ 19 w 85"/>
                <a:gd name="T93" fmla="*/ 119 h 160"/>
                <a:gd name="T94" fmla="*/ 18 w 85"/>
                <a:gd name="T95" fmla="*/ 126 h 160"/>
                <a:gd name="T96" fmla="*/ 13 w 85"/>
                <a:gd name="T97" fmla="*/ 120 h 160"/>
                <a:gd name="T98" fmla="*/ 14 w 85"/>
                <a:gd name="T99" fmla="*/ 124 h 160"/>
                <a:gd name="T100" fmla="*/ 19 w 85"/>
                <a:gd name="T101" fmla="*/ 131 h 160"/>
                <a:gd name="T102" fmla="*/ 32 w 85"/>
                <a:gd name="T103" fmla="*/ 138 h 160"/>
                <a:gd name="T104" fmla="*/ 38 w 85"/>
                <a:gd name="T105" fmla="*/ 139 h 160"/>
                <a:gd name="T106" fmla="*/ 44 w 85"/>
                <a:gd name="T107" fmla="*/ 151 h 160"/>
                <a:gd name="T108" fmla="*/ 46 w 85"/>
                <a:gd name="T109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" h="160">
                  <a:moveTo>
                    <a:pt x="49" y="158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7" y="158"/>
                    <a:pt x="59" y="156"/>
                    <a:pt x="59" y="156"/>
                  </a:cubicBezTo>
                  <a:cubicBezTo>
                    <a:pt x="59" y="156"/>
                    <a:pt x="59" y="154"/>
                    <a:pt x="59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1"/>
                    <a:pt x="58" y="151"/>
                  </a:cubicBezTo>
                  <a:cubicBezTo>
                    <a:pt x="59" y="151"/>
                    <a:pt x="60" y="150"/>
                    <a:pt x="60" y="151"/>
                  </a:cubicBezTo>
                  <a:cubicBezTo>
                    <a:pt x="61" y="151"/>
                    <a:pt x="60" y="151"/>
                    <a:pt x="61" y="151"/>
                  </a:cubicBezTo>
                  <a:cubicBezTo>
                    <a:pt x="62" y="151"/>
                    <a:pt x="63" y="150"/>
                    <a:pt x="63" y="150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8"/>
                    <a:pt x="59" y="146"/>
                    <a:pt x="58" y="146"/>
                  </a:cubicBezTo>
                  <a:cubicBezTo>
                    <a:pt x="58" y="145"/>
                    <a:pt x="57" y="144"/>
                    <a:pt x="57" y="144"/>
                  </a:cubicBezTo>
                  <a:cubicBezTo>
                    <a:pt x="57" y="143"/>
                    <a:pt x="58" y="142"/>
                    <a:pt x="58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59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2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0" y="107"/>
                    <a:pt x="84" y="103"/>
                    <a:pt x="84" y="104"/>
                  </a:cubicBezTo>
                  <a:cubicBezTo>
                    <a:pt x="85" y="105"/>
                    <a:pt x="84" y="96"/>
                    <a:pt x="84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1"/>
                    <a:pt x="80" y="91"/>
                    <a:pt x="80" y="91"/>
                  </a:cubicBezTo>
                  <a:cubicBezTo>
                    <a:pt x="80" y="91"/>
                    <a:pt x="80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6" y="89"/>
                    <a:pt x="75" y="89"/>
                  </a:cubicBezTo>
                  <a:cubicBezTo>
                    <a:pt x="74" y="89"/>
                    <a:pt x="74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2" y="88"/>
                    <a:pt x="71" y="88"/>
                  </a:cubicBezTo>
                  <a:cubicBezTo>
                    <a:pt x="70" y="88"/>
                    <a:pt x="69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8"/>
                    <a:pt x="68" y="88"/>
                    <a:pt x="67" y="87"/>
                  </a:cubicBezTo>
                  <a:cubicBezTo>
                    <a:pt x="67" y="86"/>
                    <a:pt x="67" y="84"/>
                    <a:pt x="66" y="83"/>
                  </a:cubicBezTo>
                  <a:cubicBezTo>
                    <a:pt x="65" y="82"/>
                    <a:pt x="65" y="81"/>
                    <a:pt x="65" y="81"/>
                  </a:cubicBezTo>
                  <a:cubicBezTo>
                    <a:pt x="65" y="81"/>
                    <a:pt x="63" y="81"/>
                    <a:pt x="62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1" y="81"/>
                    <a:pt x="60" y="79"/>
                    <a:pt x="61" y="79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6" y="71"/>
                    <a:pt x="56" y="70"/>
                    <a:pt x="56" y="70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7" y="67"/>
                    <a:pt x="57" y="66"/>
                  </a:cubicBezTo>
                  <a:cubicBezTo>
                    <a:pt x="57" y="66"/>
                    <a:pt x="58" y="65"/>
                    <a:pt x="57" y="64"/>
                  </a:cubicBezTo>
                  <a:cubicBezTo>
                    <a:pt x="57" y="63"/>
                    <a:pt x="55" y="62"/>
                    <a:pt x="55" y="62"/>
                  </a:cubicBezTo>
                  <a:cubicBezTo>
                    <a:pt x="54" y="61"/>
                    <a:pt x="53" y="60"/>
                    <a:pt x="52" y="59"/>
                  </a:cubicBezTo>
                  <a:cubicBezTo>
                    <a:pt x="52" y="58"/>
                    <a:pt x="52" y="57"/>
                    <a:pt x="52" y="57"/>
                  </a:cubicBezTo>
                  <a:cubicBezTo>
                    <a:pt x="52" y="57"/>
                    <a:pt x="52" y="56"/>
                    <a:pt x="53" y="56"/>
                  </a:cubicBezTo>
                  <a:cubicBezTo>
                    <a:pt x="54" y="55"/>
                    <a:pt x="55" y="55"/>
                    <a:pt x="55" y="54"/>
                  </a:cubicBezTo>
                  <a:cubicBezTo>
                    <a:pt x="55" y="54"/>
                    <a:pt x="56" y="54"/>
                    <a:pt x="56" y="53"/>
                  </a:cubicBezTo>
                  <a:cubicBezTo>
                    <a:pt x="55" y="52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5" y="40"/>
                    <a:pt x="55" y="40"/>
                  </a:cubicBezTo>
                  <a:cubicBezTo>
                    <a:pt x="55" y="39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3" y="28"/>
                    <a:pt x="53" y="26"/>
                    <a:pt x="53" y="26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3"/>
                    <a:pt x="50" y="21"/>
                    <a:pt x="49" y="20"/>
                  </a:cubicBezTo>
                  <a:cubicBezTo>
                    <a:pt x="49" y="20"/>
                    <a:pt x="49" y="19"/>
                    <a:pt x="47" y="18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7" y="6"/>
                    <a:pt x="27" y="6"/>
                  </a:cubicBezTo>
                  <a:cubicBezTo>
                    <a:pt x="27" y="6"/>
                    <a:pt x="24" y="7"/>
                    <a:pt x="24" y="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7" y="5"/>
                    <a:pt x="17" y="5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4" y="0"/>
                    <a:pt x="14" y="0"/>
                  </a:cubicBezTo>
                  <a:cubicBezTo>
                    <a:pt x="14" y="0"/>
                    <a:pt x="10" y="4"/>
                    <a:pt x="10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7" y="12"/>
                    <a:pt x="7" y="13"/>
                  </a:cubicBezTo>
                  <a:cubicBezTo>
                    <a:pt x="7" y="13"/>
                    <a:pt x="6" y="14"/>
                    <a:pt x="6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3" y="21"/>
                    <a:pt x="3" y="2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1"/>
                    <a:pt x="5" y="32"/>
                  </a:cubicBezTo>
                  <a:cubicBezTo>
                    <a:pt x="5" y="32"/>
                    <a:pt x="5" y="33"/>
                    <a:pt x="5" y="33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5" y="36"/>
                    <a:pt x="5" y="36"/>
                  </a:cubicBezTo>
                  <a:cubicBezTo>
                    <a:pt x="5" y="36"/>
                    <a:pt x="5" y="37"/>
                    <a:pt x="5" y="37"/>
                  </a:cubicBezTo>
                  <a:cubicBezTo>
                    <a:pt x="5" y="37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1"/>
                    <a:pt x="5" y="42"/>
                  </a:cubicBezTo>
                  <a:cubicBezTo>
                    <a:pt x="5" y="42"/>
                    <a:pt x="5" y="43"/>
                    <a:pt x="5" y="43"/>
                  </a:cubicBezTo>
                  <a:cubicBezTo>
                    <a:pt x="4" y="43"/>
                    <a:pt x="6" y="45"/>
                    <a:pt x="6" y="45"/>
                  </a:cubicBezTo>
                  <a:cubicBezTo>
                    <a:pt x="6" y="45"/>
                    <a:pt x="7" y="44"/>
                    <a:pt x="8" y="44"/>
                  </a:cubicBezTo>
                  <a:cubicBezTo>
                    <a:pt x="8" y="44"/>
                    <a:pt x="10" y="44"/>
                    <a:pt x="10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7"/>
                    <a:pt x="16" y="58"/>
                  </a:cubicBezTo>
                  <a:cubicBezTo>
                    <a:pt x="15" y="58"/>
                    <a:pt x="14" y="58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2"/>
                    <a:pt x="14" y="64"/>
                    <a:pt x="14" y="64"/>
                  </a:cubicBezTo>
                  <a:cubicBezTo>
                    <a:pt x="14" y="64"/>
                    <a:pt x="14" y="65"/>
                    <a:pt x="13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2" y="72"/>
                    <a:pt x="12" y="72"/>
                  </a:cubicBezTo>
                  <a:cubicBezTo>
                    <a:pt x="12" y="72"/>
                    <a:pt x="15" y="74"/>
                    <a:pt x="15" y="74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6"/>
                    <a:pt x="14" y="77"/>
                  </a:cubicBezTo>
                  <a:cubicBezTo>
                    <a:pt x="14" y="78"/>
                    <a:pt x="14" y="81"/>
                    <a:pt x="14" y="81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3" y="83"/>
                    <a:pt x="14" y="86"/>
                    <a:pt x="14" y="86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3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2" y="100"/>
                  </a:cubicBezTo>
                  <a:cubicBezTo>
                    <a:pt x="12" y="100"/>
                    <a:pt x="11" y="101"/>
                    <a:pt x="11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5"/>
                    <a:pt x="18" y="126"/>
                  </a:cubicBezTo>
                  <a:cubicBezTo>
                    <a:pt x="18" y="126"/>
                    <a:pt x="18" y="126"/>
                    <a:pt x="17" y="125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1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0"/>
                    <a:pt x="11" y="121"/>
                    <a:pt x="11" y="121"/>
                  </a:cubicBezTo>
                  <a:cubicBezTo>
                    <a:pt x="11" y="122"/>
                    <a:pt x="11" y="122"/>
                    <a:pt x="12" y="123"/>
                  </a:cubicBezTo>
                  <a:cubicBezTo>
                    <a:pt x="13" y="124"/>
                    <a:pt x="13" y="124"/>
                    <a:pt x="14" y="124"/>
                  </a:cubicBezTo>
                  <a:cubicBezTo>
                    <a:pt x="14" y="124"/>
                    <a:pt x="14" y="125"/>
                    <a:pt x="15" y="125"/>
                  </a:cubicBezTo>
                  <a:cubicBezTo>
                    <a:pt x="15" y="126"/>
                    <a:pt x="15" y="128"/>
                    <a:pt x="15" y="128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33" y="139"/>
                    <a:pt x="34" y="139"/>
                    <a:pt x="35" y="139"/>
                  </a:cubicBezTo>
                  <a:cubicBezTo>
                    <a:pt x="35" y="139"/>
                    <a:pt x="37" y="139"/>
                    <a:pt x="37" y="139"/>
                  </a:cubicBezTo>
                  <a:cubicBezTo>
                    <a:pt x="37" y="139"/>
                    <a:pt x="38" y="138"/>
                    <a:pt x="38" y="139"/>
                  </a:cubicBezTo>
                  <a:cubicBezTo>
                    <a:pt x="38" y="140"/>
                    <a:pt x="41" y="145"/>
                    <a:pt x="41" y="145"/>
                  </a:cubicBezTo>
                  <a:cubicBezTo>
                    <a:pt x="41" y="145"/>
                    <a:pt x="41" y="146"/>
                    <a:pt x="42" y="147"/>
                  </a:cubicBezTo>
                  <a:cubicBezTo>
                    <a:pt x="43" y="148"/>
                    <a:pt x="45" y="149"/>
                    <a:pt x="45" y="149"/>
                  </a:cubicBezTo>
                  <a:cubicBezTo>
                    <a:pt x="45" y="149"/>
                    <a:pt x="44" y="150"/>
                    <a:pt x="44" y="151"/>
                  </a:cubicBezTo>
                  <a:cubicBezTo>
                    <a:pt x="45" y="152"/>
                    <a:pt x="44" y="152"/>
                    <a:pt x="45" y="152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45" y="153"/>
                    <a:pt x="45" y="154"/>
                  </a:cubicBezTo>
                  <a:cubicBezTo>
                    <a:pt x="46" y="154"/>
                    <a:pt x="46" y="155"/>
                    <a:pt x="46" y="155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5" name="Freeform 6"/>
            <p:cNvSpPr>
              <a:spLocks noEditPoints="1"/>
            </p:cNvSpPr>
            <p:nvPr/>
          </p:nvSpPr>
          <p:spPr bwMode="auto">
            <a:xfrm>
              <a:off x="9535471" y="2991356"/>
              <a:ext cx="155508" cy="284344"/>
            </a:xfrm>
            <a:custGeom>
              <a:avLst/>
              <a:gdLst>
                <a:gd name="T0" fmla="*/ 45 w 85"/>
                <a:gd name="T1" fmla="*/ 154 h 160"/>
                <a:gd name="T2" fmla="*/ 41 w 85"/>
                <a:gd name="T3" fmla="*/ 145 h 160"/>
                <a:gd name="T4" fmla="*/ 15 w 85"/>
                <a:gd name="T5" fmla="*/ 128 h 160"/>
                <a:gd name="T6" fmla="*/ 14 w 85"/>
                <a:gd name="T7" fmla="*/ 121 h 160"/>
                <a:gd name="T8" fmla="*/ 18 w 85"/>
                <a:gd name="T9" fmla="*/ 119 h 160"/>
                <a:gd name="T10" fmla="*/ 12 w 85"/>
                <a:gd name="T11" fmla="*/ 100 h 160"/>
                <a:gd name="T12" fmla="*/ 14 w 85"/>
                <a:gd name="T13" fmla="*/ 93 h 160"/>
                <a:gd name="T14" fmla="*/ 14 w 85"/>
                <a:gd name="T15" fmla="*/ 77 h 160"/>
                <a:gd name="T16" fmla="*/ 11 w 85"/>
                <a:gd name="T17" fmla="*/ 67 h 160"/>
                <a:gd name="T18" fmla="*/ 13 w 85"/>
                <a:gd name="T19" fmla="*/ 58 h 160"/>
                <a:gd name="T20" fmla="*/ 14 w 85"/>
                <a:gd name="T21" fmla="*/ 46 h 160"/>
                <a:gd name="T22" fmla="*/ 4 w 85"/>
                <a:gd name="T23" fmla="*/ 39 h 160"/>
                <a:gd name="T24" fmla="*/ 0 w 85"/>
                <a:gd name="T25" fmla="*/ 27 h 160"/>
                <a:gd name="T26" fmla="*/ 4 w 85"/>
                <a:gd name="T27" fmla="*/ 15 h 160"/>
                <a:gd name="T28" fmla="*/ 16 w 85"/>
                <a:gd name="T29" fmla="*/ 0 h 160"/>
                <a:gd name="T30" fmla="*/ 19 w 85"/>
                <a:gd name="T31" fmla="*/ 8 h 160"/>
                <a:gd name="T32" fmla="*/ 31 w 85"/>
                <a:gd name="T33" fmla="*/ 4 h 160"/>
                <a:gd name="T34" fmla="*/ 42 w 85"/>
                <a:gd name="T35" fmla="*/ 16 h 160"/>
                <a:gd name="T36" fmla="*/ 54 w 85"/>
                <a:gd name="T37" fmla="*/ 30 h 160"/>
                <a:gd name="T38" fmla="*/ 55 w 85"/>
                <a:gd name="T39" fmla="*/ 48 h 160"/>
                <a:gd name="T40" fmla="*/ 52 w 85"/>
                <a:gd name="T41" fmla="*/ 59 h 160"/>
                <a:gd name="T42" fmla="*/ 57 w 85"/>
                <a:gd name="T43" fmla="*/ 73 h 160"/>
                <a:gd name="T44" fmla="*/ 68 w 85"/>
                <a:gd name="T45" fmla="*/ 87 h 160"/>
                <a:gd name="T46" fmla="*/ 77 w 85"/>
                <a:gd name="T47" fmla="*/ 88 h 160"/>
                <a:gd name="T48" fmla="*/ 80 w 85"/>
                <a:gd name="T49" fmla="*/ 107 h 160"/>
                <a:gd name="T50" fmla="*/ 60 w 85"/>
                <a:gd name="T51" fmla="*/ 140 h 160"/>
                <a:gd name="T52" fmla="*/ 61 w 85"/>
                <a:gd name="T53" fmla="*/ 147 h 160"/>
                <a:gd name="T54" fmla="*/ 59 w 85"/>
                <a:gd name="T55" fmla="*/ 154 h 160"/>
                <a:gd name="T56" fmla="*/ 49 w 85"/>
                <a:gd name="T57" fmla="*/ 158 h 160"/>
                <a:gd name="T58" fmla="*/ 57 w 85"/>
                <a:gd name="T59" fmla="*/ 151 h 160"/>
                <a:gd name="T60" fmla="*/ 63 w 85"/>
                <a:gd name="T61" fmla="*/ 149 h 160"/>
                <a:gd name="T62" fmla="*/ 59 w 85"/>
                <a:gd name="T63" fmla="*/ 140 h 160"/>
                <a:gd name="T64" fmla="*/ 75 w 85"/>
                <a:gd name="T65" fmla="*/ 124 h 160"/>
                <a:gd name="T66" fmla="*/ 80 w 85"/>
                <a:gd name="T67" fmla="*/ 91 h 160"/>
                <a:gd name="T68" fmla="*/ 69 w 85"/>
                <a:gd name="T69" fmla="*/ 90 h 160"/>
                <a:gd name="T70" fmla="*/ 65 w 85"/>
                <a:gd name="T71" fmla="*/ 81 h 160"/>
                <a:gd name="T72" fmla="*/ 55 w 85"/>
                <a:gd name="T73" fmla="*/ 68 h 160"/>
                <a:gd name="T74" fmla="*/ 54 w 85"/>
                <a:gd name="T75" fmla="*/ 55 h 160"/>
                <a:gd name="T76" fmla="*/ 54 w 85"/>
                <a:gd name="T77" fmla="*/ 42 h 160"/>
                <a:gd name="T78" fmla="*/ 52 w 85"/>
                <a:gd name="T79" fmla="*/ 26 h 160"/>
                <a:gd name="T80" fmla="*/ 40 w 85"/>
                <a:gd name="T81" fmla="*/ 15 h 160"/>
                <a:gd name="T82" fmla="*/ 24 w 85"/>
                <a:gd name="T83" fmla="*/ 7 h 160"/>
                <a:gd name="T84" fmla="*/ 17 w 85"/>
                <a:gd name="T85" fmla="*/ 5 h 160"/>
                <a:gd name="T86" fmla="*/ 9 w 85"/>
                <a:gd name="T87" fmla="*/ 9 h 160"/>
                <a:gd name="T88" fmla="*/ 4 w 85"/>
                <a:gd name="T89" fmla="*/ 20 h 160"/>
                <a:gd name="T90" fmla="*/ 6 w 85"/>
                <a:gd name="T91" fmla="*/ 32 h 160"/>
                <a:gd name="T92" fmla="*/ 5 w 85"/>
                <a:gd name="T93" fmla="*/ 41 h 160"/>
                <a:gd name="T94" fmla="*/ 15 w 85"/>
                <a:gd name="T95" fmla="*/ 46 h 160"/>
                <a:gd name="T96" fmla="*/ 13 w 85"/>
                <a:gd name="T97" fmla="*/ 59 h 160"/>
                <a:gd name="T98" fmla="*/ 12 w 85"/>
                <a:gd name="T99" fmla="*/ 66 h 160"/>
                <a:gd name="T100" fmla="*/ 15 w 85"/>
                <a:gd name="T101" fmla="*/ 75 h 160"/>
                <a:gd name="T102" fmla="*/ 17 w 85"/>
                <a:gd name="T103" fmla="*/ 92 h 160"/>
                <a:gd name="T104" fmla="*/ 13 w 85"/>
                <a:gd name="T105" fmla="*/ 101 h 160"/>
                <a:gd name="T106" fmla="*/ 18 w 85"/>
                <a:gd name="T107" fmla="*/ 122 h 160"/>
                <a:gd name="T108" fmla="*/ 13 w 85"/>
                <a:gd name="T109" fmla="*/ 120 h 160"/>
                <a:gd name="T110" fmla="*/ 27 w 85"/>
                <a:gd name="T111" fmla="*/ 135 h 160"/>
                <a:gd name="T112" fmla="*/ 38 w 85"/>
                <a:gd name="T113" fmla="*/ 139 h 160"/>
                <a:gd name="T114" fmla="*/ 47 w 85"/>
                <a:gd name="T115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" h="160">
                  <a:moveTo>
                    <a:pt x="52" y="160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49" y="158"/>
                    <a:pt x="49" y="158"/>
                    <a:pt x="49" y="158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5" y="155"/>
                    <a:pt x="45" y="154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4" y="152"/>
                    <a:pt x="44" y="152"/>
                    <a:pt x="44" y="152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4" y="150"/>
                    <a:pt x="44" y="149"/>
                    <a:pt x="45" y="149"/>
                  </a:cubicBezTo>
                  <a:cubicBezTo>
                    <a:pt x="44" y="149"/>
                    <a:pt x="42" y="148"/>
                    <a:pt x="42" y="147"/>
                  </a:cubicBezTo>
                  <a:cubicBezTo>
                    <a:pt x="41" y="147"/>
                    <a:pt x="41" y="145"/>
                    <a:pt x="41" y="145"/>
                  </a:cubicBezTo>
                  <a:cubicBezTo>
                    <a:pt x="40" y="145"/>
                    <a:pt x="38" y="141"/>
                    <a:pt x="38" y="139"/>
                  </a:cubicBezTo>
                  <a:cubicBezTo>
                    <a:pt x="36" y="139"/>
                    <a:pt x="35" y="139"/>
                    <a:pt x="35" y="139"/>
                  </a:cubicBezTo>
                  <a:cubicBezTo>
                    <a:pt x="34" y="139"/>
                    <a:pt x="33" y="139"/>
                    <a:pt x="33" y="139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5" y="128"/>
                    <a:pt x="14" y="126"/>
                    <a:pt x="14" y="125"/>
                  </a:cubicBezTo>
                  <a:cubicBezTo>
                    <a:pt x="14" y="125"/>
                    <a:pt x="14" y="125"/>
                    <a:pt x="14" y="124"/>
                  </a:cubicBezTo>
                  <a:cubicBezTo>
                    <a:pt x="13" y="124"/>
                    <a:pt x="12" y="124"/>
                    <a:pt x="12" y="123"/>
                  </a:cubicBezTo>
                  <a:cubicBezTo>
                    <a:pt x="11" y="123"/>
                    <a:pt x="11" y="122"/>
                    <a:pt x="10" y="121"/>
                  </a:cubicBezTo>
                  <a:cubicBezTo>
                    <a:pt x="10" y="121"/>
                    <a:pt x="10" y="120"/>
                    <a:pt x="10" y="120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0"/>
                    <a:pt x="14" y="121"/>
                    <a:pt x="14" y="121"/>
                  </a:cubicBezTo>
                  <a:cubicBezTo>
                    <a:pt x="15" y="121"/>
                    <a:pt x="15" y="123"/>
                    <a:pt x="15" y="123"/>
                  </a:cubicBezTo>
                  <a:cubicBezTo>
                    <a:pt x="15" y="123"/>
                    <a:pt x="16" y="125"/>
                    <a:pt x="17" y="125"/>
                  </a:cubicBezTo>
                  <a:cubicBezTo>
                    <a:pt x="17" y="125"/>
                    <a:pt x="18" y="125"/>
                    <a:pt x="18" y="125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0" y="108"/>
                    <a:pt x="10" y="108"/>
                    <a:pt x="10" y="108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101"/>
                    <a:pt x="12" y="100"/>
                    <a:pt x="12" y="100"/>
                  </a:cubicBezTo>
                  <a:cubicBezTo>
                    <a:pt x="12" y="100"/>
                    <a:pt x="13" y="99"/>
                    <a:pt x="13" y="99"/>
                  </a:cubicBezTo>
                  <a:cubicBezTo>
                    <a:pt x="13" y="99"/>
                    <a:pt x="13" y="98"/>
                    <a:pt x="13" y="98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94"/>
                    <a:pt x="13" y="93"/>
                    <a:pt x="13" y="93"/>
                  </a:cubicBezTo>
                  <a:cubicBezTo>
                    <a:pt x="13" y="93"/>
                    <a:pt x="13" y="93"/>
                    <a:pt x="14" y="93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5"/>
                    <a:pt x="12" y="83"/>
                    <a:pt x="12" y="83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3" y="81"/>
                    <a:pt x="14" y="78"/>
                    <a:pt x="14" y="77"/>
                  </a:cubicBezTo>
                  <a:cubicBezTo>
                    <a:pt x="14" y="76"/>
                    <a:pt x="14" y="75"/>
                    <a:pt x="14" y="75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1" y="72"/>
                    <a:pt x="11" y="71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2" y="65"/>
                    <a:pt x="13" y="65"/>
                    <a:pt x="13" y="65"/>
                  </a:cubicBezTo>
                  <a:cubicBezTo>
                    <a:pt x="13" y="65"/>
                    <a:pt x="14" y="64"/>
                    <a:pt x="14" y="64"/>
                  </a:cubicBezTo>
                  <a:cubicBezTo>
                    <a:pt x="14" y="63"/>
                    <a:pt x="14" y="62"/>
                    <a:pt x="14" y="61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2" y="59"/>
                    <a:pt x="13" y="58"/>
                  </a:cubicBezTo>
                  <a:cubicBezTo>
                    <a:pt x="14" y="58"/>
                    <a:pt x="15" y="57"/>
                    <a:pt x="15" y="57"/>
                  </a:cubicBezTo>
                  <a:cubicBezTo>
                    <a:pt x="16" y="57"/>
                    <a:pt x="16" y="56"/>
                    <a:pt x="16" y="55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8" y="44"/>
                    <a:pt x="7" y="45"/>
                    <a:pt x="7" y="45"/>
                  </a:cubicBezTo>
                  <a:cubicBezTo>
                    <a:pt x="4" y="44"/>
                    <a:pt x="4" y="43"/>
                    <a:pt x="4" y="43"/>
                  </a:cubicBezTo>
                  <a:cubicBezTo>
                    <a:pt x="5" y="43"/>
                    <a:pt x="5" y="42"/>
                    <a:pt x="5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7"/>
                    <a:pt x="5" y="37"/>
                  </a:cubicBezTo>
                  <a:cubicBezTo>
                    <a:pt x="4" y="36"/>
                    <a:pt x="4" y="35"/>
                    <a:pt x="4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5" y="30"/>
                    <a:pt x="5" y="3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20"/>
                    <a:pt x="3" y="19"/>
                  </a:cubicBezTo>
                  <a:cubicBezTo>
                    <a:pt x="3" y="19"/>
                    <a:pt x="4" y="18"/>
                    <a:pt x="4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6" y="13"/>
                    <a:pt x="7" y="13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5"/>
                  </a:cubicBezTo>
                  <a:cubicBezTo>
                    <a:pt x="18" y="5"/>
                    <a:pt x="17" y="6"/>
                    <a:pt x="17" y="6"/>
                  </a:cubicBezTo>
                  <a:cubicBezTo>
                    <a:pt x="18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6" y="6"/>
                    <a:pt x="27" y="6"/>
                  </a:cubicBezTo>
                  <a:cubicBezTo>
                    <a:pt x="27" y="6"/>
                    <a:pt x="27" y="5"/>
                    <a:pt x="28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6" y="17"/>
                    <a:pt x="48" y="18"/>
                  </a:cubicBezTo>
                  <a:cubicBezTo>
                    <a:pt x="49" y="18"/>
                    <a:pt x="49" y="19"/>
                    <a:pt x="49" y="19"/>
                  </a:cubicBezTo>
                  <a:cubicBezTo>
                    <a:pt x="50" y="21"/>
                    <a:pt x="52" y="23"/>
                    <a:pt x="52" y="23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4" y="28"/>
                    <a:pt x="54" y="29"/>
                  </a:cubicBezTo>
                  <a:cubicBezTo>
                    <a:pt x="54" y="29"/>
                    <a:pt x="54" y="30"/>
                    <a:pt x="54" y="30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40"/>
                    <a:pt x="55" y="40"/>
                  </a:cubicBezTo>
                  <a:cubicBezTo>
                    <a:pt x="55" y="40"/>
                    <a:pt x="55" y="42"/>
                    <a:pt x="55" y="42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5" y="51"/>
                    <a:pt x="56" y="52"/>
                    <a:pt x="56" y="53"/>
                  </a:cubicBezTo>
                  <a:cubicBezTo>
                    <a:pt x="57" y="53"/>
                    <a:pt x="56" y="54"/>
                    <a:pt x="56" y="54"/>
                  </a:cubicBezTo>
                  <a:cubicBezTo>
                    <a:pt x="55" y="55"/>
                    <a:pt x="55" y="55"/>
                    <a:pt x="54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3" y="57"/>
                    <a:pt x="52" y="57"/>
                    <a:pt x="52" y="57"/>
                  </a:cubicBezTo>
                  <a:cubicBezTo>
                    <a:pt x="52" y="57"/>
                    <a:pt x="52" y="58"/>
                    <a:pt x="52" y="59"/>
                  </a:cubicBezTo>
                  <a:cubicBezTo>
                    <a:pt x="53" y="60"/>
                    <a:pt x="55" y="61"/>
                    <a:pt x="55" y="61"/>
                  </a:cubicBezTo>
                  <a:cubicBezTo>
                    <a:pt x="55" y="61"/>
                    <a:pt x="57" y="63"/>
                    <a:pt x="57" y="64"/>
                  </a:cubicBezTo>
                  <a:cubicBezTo>
                    <a:pt x="58" y="64"/>
                    <a:pt x="57" y="65"/>
                    <a:pt x="57" y="66"/>
                  </a:cubicBezTo>
                  <a:cubicBezTo>
                    <a:pt x="57" y="66"/>
                    <a:pt x="57" y="67"/>
                    <a:pt x="55" y="68"/>
                  </a:cubicBezTo>
                  <a:cubicBezTo>
                    <a:pt x="56" y="69"/>
                    <a:pt x="56" y="69"/>
                    <a:pt x="56" y="69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57" y="72"/>
                    <a:pt x="57" y="73"/>
                    <a:pt x="57" y="73"/>
                  </a:cubicBezTo>
                  <a:cubicBezTo>
                    <a:pt x="58" y="74"/>
                    <a:pt x="59" y="76"/>
                    <a:pt x="60" y="76"/>
                  </a:cubicBezTo>
                  <a:cubicBezTo>
                    <a:pt x="60" y="76"/>
                    <a:pt x="61" y="78"/>
                    <a:pt x="61" y="79"/>
                  </a:cubicBezTo>
                  <a:cubicBezTo>
                    <a:pt x="61" y="79"/>
                    <a:pt x="61" y="80"/>
                    <a:pt x="61" y="80"/>
                  </a:cubicBezTo>
                  <a:cubicBezTo>
                    <a:pt x="61" y="80"/>
                    <a:pt x="62" y="80"/>
                    <a:pt x="62" y="80"/>
                  </a:cubicBezTo>
                  <a:cubicBezTo>
                    <a:pt x="63" y="81"/>
                    <a:pt x="65" y="81"/>
                    <a:pt x="65" y="81"/>
                  </a:cubicBezTo>
                  <a:cubicBezTo>
                    <a:pt x="65" y="81"/>
                    <a:pt x="66" y="82"/>
                    <a:pt x="66" y="83"/>
                  </a:cubicBezTo>
                  <a:cubicBezTo>
                    <a:pt x="67" y="84"/>
                    <a:pt x="68" y="86"/>
                    <a:pt x="68" y="87"/>
                  </a:cubicBezTo>
                  <a:cubicBezTo>
                    <a:pt x="68" y="87"/>
                    <a:pt x="68" y="88"/>
                    <a:pt x="68" y="8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90"/>
                    <a:pt x="69" y="89"/>
                    <a:pt x="69" y="89"/>
                  </a:cubicBezTo>
                  <a:cubicBezTo>
                    <a:pt x="69" y="89"/>
                    <a:pt x="70" y="88"/>
                    <a:pt x="70" y="88"/>
                  </a:cubicBezTo>
                  <a:cubicBezTo>
                    <a:pt x="71" y="88"/>
                    <a:pt x="72" y="88"/>
                    <a:pt x="73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6" y="88"/>
                    <a:pt x="76" y="88"/>
                    <a:pt x="77" y="88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1" y="91"/>
                    <a:pt x="81" y="91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3" y="104"/>
                    <a:pt x="81" y="106"/>
                    <a:pt x="80" y="107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2" y="136"/>
                    <a:pt x="61" y="137"/>
                    <a:pt x="61" y="137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59" y="141"/>
                    <a:pt x="59" y="141"/>
                    <a:pt x="59" y="141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58" y="142"/>
                    <a:pt x="58" y="142"/>
                    <a:pt x="58" y="142"/>
                  </a:cubicBezTo>
                  <a:cubicBezTo>
                    <a:pt x="58" y="143"/>
                    <a:pt x="58" y="143"/>
                    <a:pt x="58" y="144"/>
                  </a:cubicBezTo>
                  <a:cubicBezTo>
                    <a:pt x="58" y="144"/>
                    <a:pt x="58" y="144"/>
                    <a:pt x="58" y="145"/>
                  </a:cubicBezTo>
                  <a:cubicBezTo>
                    <a:pt x="58" y="145"/>
                    <a:pt x="59" y="145"/>
                    <a:pt x="59" y="146"/>
                  </a:cubicBezTo>
                  <a:cubicBezTo>
                    <a:pt x="59" y="146"/>
                    <a:pt x="60" y="147"/>
                    <a:pt x="61" y="147"/>
                  </a:cubicBezTo>
                  <a:cubicBezTo>
                    <a:pt x="62" y="148"/>
                    <a:pt x="63" y="148"/>
                    <a:pt x="63" y="148"/>
                  </a:cubicBezTo>
                  <a:cubicBezTo>
                    <a:pt x="64" y="150"/>
                    <a:pt x="64" y="150"/>
                    <a:pt x="64" y="150"/>
                  </a:cubicBezTo>
                  <a:cubicBezTo>
                    <a:pt x="63" y="151"/>
                    <a:pt x="62" y="151"/>
                    <a:pt x="61" y="151"/>
                  </a:cubicBezTo>
                  <a:cubicBezTo>
                    <a:pt x="61" y="151"/>
                    <a:pt x="60" y="151"/>
                    <a:pt x="60" y="151"/>
                  </a:cubicBezTo>
                  <a:cubicBezTo>
                    <a:pt x="59" y="151"/>
                    <a:pt x="59" y="151"/>
                    <a:pt x="58" y="151"/>
                  </a:cubicBezTo>
                  <a:cubicBezTo>
                    <a:pt x="58" y="151"/>
                    <a:pt x="58" y="152"/>
                    <a:pt x="58" y="153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59" y="154"/>
                    <a:pt x="59" y="156"/>
                    <a:pt x="59" y="156"/>
                  </a:cubicBezTo>
                  <a:cubicBezTo>
                    <a:pt x="59" y="156"/>
                    <a:pt x="59" y="157"/>
                    <a:pt x="57" y="158"/>
                  </a:cubicBezTo>
                  <a:cubicBezTo>
                    <a:pt x="56" y="160"/>
                    <a:pt x="56" y="160"/>
                    <a:pt x="56" y="160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52" y="160"/>
                    <a:pt x="52" y="160"/>
                    <a:pt x="52" y="160"/>
                  </a:cubicBezTo>
                  <a:close/>
                  <a:moveTo>
                    <a:pt x="49" y="158"/>
                  </a:moveTo>
                  <a:cubicBezTo>
                    <a:pt x="49" y="158"/>
                    <a:pt x="49" y="158"/>
                    <a:pt x="49" y="158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8" y="157"/>
                    <a:pt x="59" y="156"/>
                    <a:pt x="59" y="156"/>
                  </a:cubicBezTo>
                  <a:cubicBezTo>
                    <a:pt x="59" y="156"/>
                    <a:pt x="58" y="154"/>
                    <a:pt x="58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2"/>
                    <a:pt x="57" y="151"/>
                  </a:cubicBezTo>
                  <a:cubicBezTo>
                    <a:pt x="57" y="151"/>
                    <a:pt x="58" y="150"/>
                    <a:pt x="58" y="150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9" y="150"/>
                    <a:pt x="60" y="150"/>
                    <a:pt x="60" y="150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2" y="151"/>
                    <a:pt x="63" y="150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9"/>
                    <a:pt x="62" y="148"/>
                    <a:pt x="61" y="148"/>
                  </a:cubicBezTo>
                  <a:cubicBezTo>
                    <a:pt x="59" y="147"/>
                    <a:pt x="58" y="146"/>
                    <a:pt x="58" y="146"/>
                  </a:cubicBezTo>
                  <a:cubicBezTo>
                    <a:pt x="58" y="146"/>
                    <a:pt x="58" y="145"/>
                    <a:pt x="58" y="145"/>
                  </a:cubicBezTo>
                  <a:cubicBezTo>
                    <a:pt x="57" y="145"/>
                    <a:pt x="57" y="144"/>
                    <a:pt x="57" y="144"/>
                  </a:cubicBezTo>
                  <a:cubicBezTo>
                    <a:pt x="57" y="143"/>
                    <a:pt x="57" y="142"/>
                    <a:pt x="57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9" y="107"/>
                    <a:pt x="79" y="107"/>
                    <a:pt x="79" y="107"/>
                  </a:cubicBezTo>
                  <a:cubicBezTo>
                    <a:pt x="80" y="106"/>
                    <a:pt x="83" y="104"/>
                    <a:pt x="84" y="104"/>
                  </a:cubicBezTo>
                  <a:cubicBezTo>
                    <a:pt x="84" y="103"/>
                    <a:pt x="84" y="100"/>
                    <a:pt x="83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2"/>
                    <a:pt x="80" y="92"/>
                    <a:pt x="80" y="91"/>
                  </a:cubicBezTo>
                  <a:cubicBezTo>
                    <a:pt x="80" y="91"/>
                    <a:pt x="79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89"/>
                    <a:pt x="76" y="89"/>
                    <a:pt x="75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2" y="88"/>
                    <a:pt x="71" y="88"/>
                    <a:pt x="71" y="89"/>
                  </a:cubicBezTo>
                  <a:cubicBezTo>
                    <a:pt x="70" y="89"/>
                    <a:pt x="70" y="89"/>
                    <a:pt x="69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8" y="91"/>
                    <a:pt x="68" y="90"/>
                    <a:pt x="68" y="90"/>
                  </a:cubicBezTo>
                  <a:cubicBezTo>
                    <a:pt x="68" y="90"/>
                    <a:pt x="68" y="90"/>
                    <a:pt x="67" y="90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88"/>
                    <a:pt x="67" y="87"/>
                    <a:pt x="67" y="87"/>
                  </a:cubicBezTo>
                  <a:cubicBezTo>
                    <a:pt x="67" y="86"/>
                    <a:pt x="66" y="84"/>
                    <a:pt x="66" y="83"/>
                  </a:cubicBezTo>
                  <a:cubicBezTo>
                    <a:pt x="65" y="82"/>
                    <a:pt x="65" y="82"/>
                    <a:pt x="65" y="81"/>
                  </a:cubicBezTo>
                  <a:cubicBezTo>
                    <a:pt x="65" y="81"/>
                    <a:pt x="63" y="81"/>
                    <a:pt x="63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0" y="80"/>
                    <a:pt x="60" y="79"/>
                    <a:pt x="61" y="78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6"/>
                    <a:pt x="56" y="66"/>
                  </a:cubicBezTo>
                  <a:cubicBezTo>
                    <a:pt x="57" y="65"/>
                    <a:pt x="57" y="64"/>
                    <a:pt x="57" y="64"/>
                  </a:cubicBezTo>
                  <a:cubicBezTo>
                    <a:pt x="57" y="64"/>
                    <a:pt x="55" y="62"/>
                    <a:pt x="54" y="62"/>
                  </a:cubicBezTo>
                  <a:cubicBezTo>
                    <a:pt x="54" y="62"/>
                    <a:pt x="52" y="60"/>
                    <a:pt x="52" y="59"/>
                  </a:cubicBezTo>
                  <a:cubicBezTo>
                    <a:pt x="51" y="58"/>
                    <a:pt x="51" y="57"/>
                    <a:pt x="51" y="57"/>
                  </a:cubicBezTo>
                  <a:cubicBezTo>
                    <a:pt x="52" y="56"/>
                    <a:pt x="52" y="56"/>
                    <a:pt x="53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5" y="54"/>
                    <a:pt x="55" y="54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1"/>
                    <a:pt x="54" y="40"/>
                    <a:pt x="54" y="40"/>
                  </a:cubicBezTo>
                  <a:cubicBezTo>
                    <a:pt x="54" y="39"/>
                    <a:pt x="55" y="38"/>
                    <a:pt x="55" y="3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3" y="29"/>
                  </a:cubicBezTo>
                  <a:cubicBezTo>
                    <a:pt x="53" y="28"/>
                    <a:pt x="52" y="26"/>
                    <a:pt x="52" y="26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49" y="21"/>
                    <a:pt x="49" y="21"/>
                  </a:cubicBezTo>
                  <a:cubicBezTo>
                    <a:pt x="49" y="20"/>
                    <a:pt x="48" y="20"/>
                    <a:pt x="48" y="20"/>
                  </a:cubicBezTo>
                  <a:cubicBezTo>
                    <a:pt x="48" y="19"/>
                    <a:pt x="48" y="19"/>
                    <a:pt x="47" y="19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7" y="6"/>
                    <a:pt x="27" y="6"/>
                  </a:cubicBezTo>
                  <a:cubicBezTo>
                    <a:pt x="27" y="7"/>
                    <a:pt x="24" y="7"/>
                    <a:pt x="24" y="7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7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4" y="0"/>
                    <a:pt x="14" y="0"/>
                  </a:cubicBezTo>
                  <a:cubicBezTo>
                    <a:pt x="14" y="1"/>
                    <a:pt x="12" y="2"/>
                    <a:pt x="11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3"/>
                    <a:pt x="7" y="13"/>
                  </a:cubicBezTo>
                  <a:cubicBezTo>
                    <a:pt x="7" y="14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4" y="20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1"/>
                    <a:pt x="6" y="32"/>
                  </a:cubicBezTo>
                  <a:cubicBezTo>
                    <a:pt x="6" y="32"/>
                    <a:pt x="5" y="33"/>
                    <a:pt x="5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5" y="36"/>
                    <a:pt x="6" y="37"/>
                    <a:pt x="6" y="37"/>
                  </a:cubicBezTo>
                  <a:cubicBezTo>
                    <a:pt x="6" y="38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3"/>
                    <a:pt x="5" y="43"/>
                  </a:cubicBezTo>
                  <a:cubicBezTo>
                    <a:pt x="5" y="43"/>
                    <a:pt x="6" y="44"/>
                    <a:pt x="7" y="44"/>
                  </a:cubicBezTo>
                  <a:cubicBezTo>
                    <a:pt x="7" y="44"/>
                    <a:pt x="7" y="44"/>
                    <a:pt x="8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5"/>
                    <a:pt x="16" y="55"/>
                  </a:cubicBezTo>
                  <a:cubicBezTo>
                    <a:pt x="16" y="56"/>
                    <a:pt x="16" y="58"/>
                    <a:pt x="16" y="58"/>
                  </a:cubicBezTo>
                  <a:cubicBezTo>
                    <a:pt x="15" y="58"/>
                    <a:pt x="14" y="59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4"/>
                    <a:pt x="15" y="64"/>
                  </a:cubicBezTo>
                  <a:cubicBezTo>
                    <a:pt x="14" y="64"/>
                    <a:pt x="14" y="65"/>
                    <a:pt x="14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2" y="72"/>
                    <a:pt x="12" y="72"/>
                    <a:pt x="15" y="73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5" y="75"/>
                    <a:pt x="15" y="76"/>
                    <a:pt x="15" y="77"/>
                  </a:cubicBezTo>
                  <a:cubicBezTo>
                    <a:pt x="15" y="78"/>
                    <a:pt x="14" y="81"/>
                    <a:pt x="14" y="81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4" y="84"/>
                    <a:pt x="14" y="86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4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6"/>
                    <a:pt x="18" y="126"/>
                  </a:cubicBezTo>
                  <a:cubicBezTo>
                    <a:pt x="18" y="126"/>
                    <a:pt x="17" y="126"/>
                    <a:pt x="17" y="126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2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1"/>
                    <a:pt x="11" y="121"/>
                    <a:pt x="11" y="121"/>
                  </a:cubicBezTo>
                  <a:cubicBezTo>
                    <a:pt x="11" y="121"/>
                    <a:pt x="12" y="122"/>
                    <a:pt x="12" y="123"/>
                  </a:cubicBezTo>
                  <a:cubicBezTo>
                    <a:pt x="13" y="123"/>
                    <a:pt x="14" y="124"/>
                    <a:pt x="14" y="124"/>
                  </a:cubicBezTo>
                  <a:cubicBezTo>
                    <a:pt x="14" y="124"/>
                    <a:pt x="15" y="125"/>
                    <a:pt x="15" y="125"/>
                  </a:cubicBezTo>
                  <a:cubicBezTo>
                    <a:pt x="15" y="125"/>
                    <a:pt x="16" y="128"/>
                    <a:pt x="16" y="128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8"/>
                    <a:pt x="33" y="138"/>
                    <a:pt x="33" y="138"/>
                  </a:cubicBezTo>
                  <a:cubicBezTo>
                    <a:pt x="33" y="138"/>
                    <a:pt x="34" y="138"/>
                    <a:pt x="35" y="13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35" y="138"/>
                    <a:pt x="37" y="139"/>
                    <a:pt x="37" y="139"/>
                  </a:cubicBezTo>
                  <a:cubicBezTo>
                    <a:pt x="37" y="139"/>
                    <a:pt x="38" y="139"/>
                    <a:pt x="38" y="139"/>
                  </a:cubicBezTo>
                  <a:cubicBezTo>
                    <a:pt x="38" y="140"/>
                    <a:pt x="40" y="143"/>
                    <a:pt x="41" y="145"/>
                  </a:cubicBezTo>
                  <a:cubicBezTo>
                    <a:pt x="41" y="145"/>
                    <a:pt x="42" y="146"/>
                    <a:pt x="42" y="147"/>
                  </a:cubicBezTo>
                  <a:cubicBezTo>
                    <a:pt x="43" y="147"/>
                    <a:pt x="45" y="148"/>
                    <a:pt x="45" y="148"/>
                  </a:cubicBezTo>
                  <a:cubicBezTo>
                    <a:pt x="45" y="149"/>
                    <a:pt x="45" y="150"/>
                    <a:pt x="45" y="151"/>
                  </a:cubicBezTo>
                  <a:cubicBezTo>
                    <a:pt x="45" y="151"/>
                    <a:pt x="45" y="151"/>
                    <a:pt x="45" y="152"/>
                  </a:cubicBezTo>
                  <a:cubicBezTo>
                    <a:pt x="45" y="153"/>
                    <a:pt x="46" y="153"/>
                    <a:pt x="46" y="153"/>
                  </a:cubicBezTo>
                  <a:cubicBezTo>
                    <a:pt x="46" y="154"/>
                    <a:pt x="47" y="155"/>
                    <a:pt x="47" y="155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6" name="Freeform 84"/>
            <p:cNvSpPr>
              <a:spLocks/>
            </p:cNvSpPr>
            <p:nvPr/>
          </p:nvSpPr>
          <p:spPr bwMode="auto">
            <a:xfrm>
              <a:off x="9463901" y="2913418"/>
              <a:ext cx="142254" cy="157588"/>
            </a:xfrm>
            <a:custGeom>
              <a:avLst/>
              <a:gdLst>
                <a:gd name="T0" fmla="*/ 46 w 78"/>
                <a:gd name="T1" fmla="*/ 88 h 89"/>
                <a:gd name="T2" fmla="*/ 44 w 78"/>
                <a:gd name="T3" fmla="*/ 86 h 89"/>
                <a:gd name="T4" fmla="*/ 44 w 78"/>
                <a:gd name="T5" fmla="*/ 81 h 89"/>
                <a:gd name="T6" fmla="*/ 44 w 78"/>
                <a:gd name="T7" fmla="*/ 77 h 89"/>
                <a:gd name="T8" fmla="*/ 42 w 78"/>
                <a:gd name="T9" fmla="*/ 73 h 89"/>
                <a:gd name="T10" fmla="*/ 39 w 78"/>
                <a:gd name="T11" fmla="*/ 69 h 89"/>
                <a:gd name="T12" fmla="*/ 43 w 78"/>
                <a:gd name="T13" fmla="*/ 64 h 89"/>
                <a:gd name="T14" fmla="*/ 44 w 78"/>
                <a:gd name="T15" fmla="*/ 59 h 89"/>
                <a:gd name="T16" fmla="*/ 47 w 78"/>
                <a:gd name="T17" fmla="*/ 55 h 89"/>
                <a:gd name="T18" fmla="*/ 50 w 78"/>
                <a:gd name="T19" fmla="*/ 49 h 89"/>
                <a:gd name="T20" fmla="*/ 55 w 78"/>
                <a:gd name="T21" fmla="*/ 44 h 89"/>
                <a:gd name="T22" fmla="*/ 56 w 78"/>
                <a:gd name="T23" fmla="*/ 47 h 89"/>
                <a:gd name="T24" fmla="*/ 57 w 78"/>
                <a:gd name="T25" fmla="*/ 51 h 89"/>
                <a:gd name="T26" fmla="*/ 59 w 78"/>
                <a:gd name="T27" fmla="*/ 54 h 89"/>
                <a:gd name="T28" fmla="*/ 66 w 78"/>
                <a:gd name="T29" fmla="*/ 50 h 89"/>
                <a:gd name="T30" fmla="*/ 68 w 78"/>
                <a:gd name="T31" fmla="*/ 48 h 89"/>
                <a:gd name="T32" fmla="*/ 67 w 78"/>
                <a:gd name="T33" fmla="*/ 41 h 89"/>
                <a:gd name="T34" fmla="*/ 70 w 78"/>
                <a:gd name="T35" fmla="*/ 36 h 89"/>
                <a:gd name="T36" fmla="*/ 78 w 78"/>
                <a:gd name="T37" fmla="*/ 31 h 89"/>
                <a:gd name="T38" fmla="*/ 71 w 78"/>
                <a:gd name="T39" fmla="*/ 25 h 89"/>
                <a:gd name="T40" fmla="*/ 62 w 78"/>
                <a:gd name="T41" fmla="*/ 20 h 89"/>
                <a:gd name="T42" fmla="*/ 57 w 78"/>
                <a:gd name="T43" fmla="*/ 17 h 89"/>
                <a:gd name="T44" fmla="*/ 50 w 78"/>
                <a:gd name="T45" fmla="*/ 19 h 89"/>
                <a:gd name="T46" fmla="*/ 46 w 78"/>
                <a:gd name="T47" fmla="*/ 17 h 89"/>
                <a:gd name="T48" fmla="*/ 40 w 78"/>
                <a:gd name="T49" fmla="*/ 14 h 89"/>
                <a:gd name="T50" fmla="*/ 38 w 78"/>
                <a:gd name="T51" fmla="*/ 10 h 89"/>
                <a:gd name="T52" fmla="*/ 33 w 78"/>
                <a:gd name="T53" fmla="*/ 7 h 89"/>
                <a:gd name="T54" fmla="*/ 26 w 78"/>
                <a:gd name="T55" fmla="*/ 5 h 89"/>
                <a:gd name="T56" fmla="*/ 25 w 78"/>
                <a:gd name="T57" fmla="*/ 0 h 89"/>
                <a:gd name="T58" fmla="*/ 20 w 78"/>
                <a:gd name="T59" fmla="*/ 2 h 89"/>
                <a:gd name="T60" fmla="*/ 17 w 78"/>
                <a:gd name="T61" fmla="*/ 0 h 89"/>
                <a:gd name="T62" fmla="*/ 14 w 78"/>
                <a:gd name="T63" fmla="*/ 4 h 89"/>
                <a:gd name="T64" fmla="*/ 17 w 78"/>
                <a:gd name="T65" fmla="*/ 6 h 89"/>
                <a:gd name="T66" fmla="*/ 19 w 78"/>
                <a:gd name="T67" fmla="*/ 10 h 89"/>
                <a:gd name="T68" fmla="*/ 20 w 78"/>
                <a:gd name="T69" fmla="*/ 14 h 89"/>
                <a:gd name="T70" fmla="*/ 17 w 78"/>
                <a:gd name="T71" fmla="*/ 14 h 89"/>
                <a:gd name="T72" fmla="*/ 12 w 78"/>
                <a:gd name="T73" fmla="*/ 12 h 89"/>
                <a:gd name="T74" fmla="*/ 8 w 78"/>
                <a:gd name="T75" fmla="*/ 20 h 89"/>
                <a:gd name="T76" fmla="*/ 7 w 78"/>
                <a:gd name="T77" fmla="*/ 28 h 89"/>
                <a:gd name="T78" fmla="*/ 0 w 78"/>
                <a:gd name="T79" fmla="*/ 32 h 89"/>
                <a:gd name="T80" fmla="*/ 3 w 78"/>
                <a:gd name="T81" fmla="*/ 40 h 89"/>
                <a:gd name="T82" fmla="*/ 4 w 78"/>
                <a:gd name="T83" fmla="*/ 46 h 89"/>
                <a:gd name="T84" fmla="*/ 7 w 78"/>
                <a:gd name="T85" fmla="*/ 49 h 89"/>
                <a:gd name="T86" fmla="*/ 5 w 78"/>
                <a:gd name="T87" fmla="*/ 54 h 89"/>
                <a:gd name="T88" fmla="*/ 3 w 78"/>
                <a:gd name="T89" fmla="*/ 57 h 89"/>
                <a:gd name="T90" fmla="*/ 5 w 78"/>
                <a:gd name="T91" fmla="*/ 61 h 89"/>
                <a:gd name="T92" fmla="*/ 12 w 78"/>
                <a:gd name="T93" fmla="*/ 60 h 89"/>
                <a:gd name="T94" fmla="*/ 13 w 78"/>
                <a:gd name="T95" fmla="*/ 57 h 89"/>
                <a:gd name="T96" fmla="*/ 16 w 78"/>
                <a:gd name="T97" fmla="*/ 60 h 89"/>
                <a:gd name="T98" fmla="*/ 14 w 78"/>
                <a:gd name="T99" fmla="*/ 61 h 89"/>
                <a:gd name="T100" fmla="*/ 12 w 78"/>
                <a:gd name="T101" fmla="*/ 63 h 89"/>
                <a:gd name="T102" fmla="*/ 8 w 78"/>
                <a:gd name="T103" fmla="*/ 65 h 89"/>
                <a:gd name="T104" fmla="*/ 13 w 78"/>
                <a:gd name="T105" fmla="*/ 65 h 89"/>
                <a:gd name="T106" fmla="*/ 17 w 78"/>
                <a:gd name="T107" fmla="*/ 69 h 89"/>
                <a:gd name="T108" fmla="*/ 25 w 78"/>
                <a:gd name="T109" fmla="*/ 71 h 89"/>
                <a:gd name="T110" fmla="*/ 30 w 78"/>
                <a:gd name="T111" fmla="*/ 75 h 89"/>
                <a:gd name="T112" fmla="*/ 31 w 78"/>
                <a:gd name="T113" fmla="*/ 77 h 89"/>
                <a:gd name="T114" fmla="*/ 34 w 78"/>
                <a:gd name="T115" fmla="*/ 80 h 89"/>
                <a:gd name="T116" fmla="*/ 36 w 78"/>
                <a:gd name="T117" fmla="*/ 84 h 89"/>
                <a:gd name="T118" fmla="*/ 40 w 78"/>
                <a:gd name="T119" fmla="*/ 8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8" h="89">
                  <a:moveTo>
                    <a:pt x="42" y="87"/>
                  </a:moveTo>
                  <a:cubicBezTo>
                    <a:pt x="42" y="87"/>
                    <a:pt x="47" y="89"/>
                    <a:pt x="46" y="89"/>
                  </a:cubicBezTo>
                  <a:cubicBezTo>
                    <a:pt x="46" y="89"/>
                    <a:pt x="46" y="89"/>
                    <a:pt x="46" y="88"/>
                  </a:cubicBezTo>
                  <a:cubicBezTo>
                    <a:pt x="46" y="88"/>
                    <a:pt x="45" y="89"/>
                    <a:pt x="45" y="89"/>
                  </a:cubicBezTo>
                  <a:cubicBezTo>
                    <a:pt x="45" y="89"/>
                    <a:pt x="43" y="87"/>
                    <a:pt x="44" y="87"/>
                  </a:cubicBezTo>
                  <a:cubicBezTo>
                    <a:pt x="44" y="87"/>
                    <a:pt x="44" y="86"/>
                    <a:pt x="44" y="86"/>
                  </a:cubicBezTo>
                  <a:cubicBezTo>
                    <a:pt x="44" y="85"/>
                    <a:pt x="43" y="84"/>
                    <a:pt x="43" y="84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44" y="83"/>
                    <a:pt x="44" y="81"/>
                    <a:pt x="44" y="81"/>
                  </a:cubicBezTo>
                  <a:cubicBezTo>
                    <a:pt x="44" y="81"/>
                    <a:pt x="44" y="80"/>
                    <a:pt x="44" y="80"/>
                  </a:cubicBezTo>
                  <a:cubicBezTo>
                    <a:pt x="44" y="80"/>
                    <a:pt x="43" y="79"/>
                    <a:pt x="43" y="79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6"/>
                    <a:pt x="44" y="76"/>
                  </a:cubicBezTo>
                  <a:cubicBezTo>
                    <a:pt x="44" y="75"/>
                    <a:pt x="44" y="74"/>
                    <a:pt x="44" y="7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3" y="64"/>
                    <a:pt x="43" y="64"/>
                  </a:cubicBezTo>
                  <a:cubicBezTo>
                    <a:pt x="43" y="63"/>
                    <a:pt x="43" y="62"/>
                    <a:pt x="43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6" y="57"/>
                    <a:pt x="46" y="57"/>
                  </a:cubicBezTo>
                  <a:cubicBezTo>
                    <a:pt x="46" y="56"/>
                    <a:pt x="47" y="55"/>
                    <a:pt x="47" y="55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48"/>
                    <a:pt x="53" y="44"/>
                    <a:pt x="53" y="44"/>
                  </a:cubicBezTo>
                  <a:cubicBezTo>
                    <a:pt x="53" y="44"/>
                    <a:pt x="55" y="44"/>
                    <a:pt x="55" y="44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8"/>
                    <a:pt x="56" y="49"/>
                  </a:cubicBezTo>
                  <a:cubicBezTo>
                    <a:pt x="56" y="49"/>
                    <a:pt x="56" y="50"/>
                    <a:pt x="56" y="50"/>
                  </a:cubicBezTo>
                  <a:cubicBezTo>
                    <a:pt x="56" y="50"/>
                    <a:pt x="57" y="51"/>
                    <a:pt x="57" y="51"/>
                  </a:cubicBezTo>
                  <a:cubicBezTo>
                    <a:pt x="57" y="52"/>
                    <a:pt x="58" y="53"/>
                    <a:pt x="58" y="53"/>
                  </a:cubicBezTo>
                  <a:cubicBezTo>
                    <a:pt x="58" y="53"/>
                    <a:pt x="58" y="53"/>
                    <a:pt x="59" y="5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61" y="53"/>
                    <a:pt x="61" y="53"/>
                    <a:pt x="61" y="53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6" y="50"/>
                    <a:pt x="66" y="50"/>
                  </a:cubicBezTo>
                  <a:cubicBezTo>
                    <a:pt x="66" y="50"/>
                    <a:pt x="67" y="48"/>
                    <a:pt x="67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7" y="46"/>
                    <a:pt x="69" y="44"/>
                    <a:pt x="68" y="42"/>
                  </a:cubicBezTo>
                  <a:cubicBezTo>
                    <a:pt x="68" y="42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5" y="39"/>
                    <a:pt x="62" y="38"/>
                    <a:pt x="63" y="38"/>
                  </a:cubicBezTo>
                  <a:cubicBezTo>
                    <a:pt x="64" y="36"/>
                    <a:pt x="68" y="37"/>
                    <a:pt x="70" y="36"/>
                  </a:cubicBezTo>
                  <a:cubicBezTo>
                    <a:pt x="71" y="36"/>
                    <a:pt x="71" y="34"/>
                    <a:pt x="72" y="33"/>
                  </a:cubicBezTo>
                  <a:cubicBezTo>
                    <a:pt x="73" y="33"/>
                    <a:pt x="75" y="34"/>
                    <a:pt x="75" y="32"/>
                  </a:cubicBezTo>
                  <a:cubicBezTo>
                    <a:pt x="75" y="30"/>
                    <a:pt x="77" y="30"/>
                    <a:pt x="78" y="3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7" y="29"/>
                    <a:pt x="74" y="27"/>
                    <a:pt x="73" y="26"/>
                  </a:cubicBezTo>
                  <a:cubicBezTo>
                    <a:pt x="73" y="26"/>
                    <a:pt x="73" y="25"/>
                    <a:pt x="71" y="25"/>
                  </a:cubicBezTo>
                  <a:cubicBezTo>
                    <a:pt x="70" y="25"/>
                    <a:pt x="68" y="23"/>
                    <a:pt x="68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23"/>
                    <a:pt x="62" y="20"/>
                    <a:pt x="62" y="20"/>
                  </a:cubicBezTo>
                  <a:cubicBezTo>
                    <a:pt x="61" y="20"/>
                    <a:pt x="58" y="19"/>
                    <a:pt x="58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7" y="17"/>
                    <a:pt x="57" y="17"/>
                  </a:cubicBezTo>
                  <a:cubicBezTo>
                    <a:pt x="56" y="17"/>
                    <a:pt x="55" y="18"/>
                    <a:pt x="55" y="18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50" y="19"/>
                    <a:pt x="50" y="19"/>
                  </a:cubicBezTo>
                  <a:cubicBezTo>
                    <a:pt x="49" y="18"/>
                    <a:pt x="48" y="16"/>
                    <a:pt x="48" y="16"/>
                  </a:cubicBezTo>
                  <a:cubicBezTo>
                    <a:pt x="48" y="16"/>
                    <a:pt x="48" y="16"/>
                    <a:pt x="47" y="16"/>
                  </a:cubicBezTo>
                  <a:cubicBezTo>
                    <a:pt x="46" y="17"/>
                    <a:pt x="48" y="18"/>
                    <a:pt x="46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8" y="12"/>
                    <a:pt x="38" y="12"/>
                  </a:cubicBezTo>
                  <a:cubicBezTo>
                    <a:pt x="38" y="12"/>
                    <a:pt x="38" y="10"/>
                    <a:pt x="38" y="10"/>
                  </a:cubicBezTo>
                  <a:cubicBezTo>
                    <a:pt x="37" y="10"/>
                    <a:pt x="34" y="9"/>
                    <a:pt x="34" y="9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7"/>
                    <a:pt x="30" y="6"/>
                    <a:pt x="30" y="6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4" y="2"/>
                    <a:pt x="24" y="2"/>
                  </a:cubicBezTo>
                  <a:cubicBezTo>
                    <a:pt x="25" y="2"/>
                    <a:pt x="25" y="0"/>
                    <a:pt x="2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1" y="1"/>
                    <a:pt x="21" y="1"/>
                  </a:cubicBezTo>
                  <a:cubicBezTo>
                    <a:pt x="21" y="1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4"/>
                    <a:pt x="14" y="4"/>
                  </a:cubicBezTo>
                  <a:cubicBezTo>
                    <a:pt x="14" y="4"/>
                    <a:pt x="16" y="4"/>
                    <a:pt x="16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1" y="58"/>
                    <a:pt x="12" y="58"/>
                  </a:cubicBezTo>
                  <a:cubicBezTo>
                    <a:pt x="12" y="57"/>
                    <a:pt x="13" y="57"/>
                    <a:pt x="13" y="57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60"/>
                    <a:pt x="14" y="61"/>
                    <a:pt x="14" y="61"/>
                  </a:cubicBezTo>
                  <a:cubicBezTo>
                    <a:pt x="14" y="61"/>
                    <a:pt x="14" y="64"/>
                    <a:pt x="14" y="64"/>
                  </a:cubicBezTo>
                  <a:cubicBezTo>
                    <a:pt x="14" y="64"/>
                    <a:pt x="14" y="65"/>
                    <a:pt x="13" y="64"/>
                  </a:cubicBezTo>
                  <a:cubicBezTo>
                    <a:pt x="13" y="64"/>
                    <a:pt x="12" y="63"/>
                    <a:pt x="12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4"/>
                    <a:pt x="8" y="65"/>
                  </a:cubicBezTo>
                  <a:cubicBezTo>
                    <a:pt x="9" y="65"/>
                    <a:pt x="10" y="65"/>
                    <a:pt x="10" y="65"/>
                  </a:cubicBezTo>
                  <a:cubicBezTo>
                    <a:pt x="10" y="65"/>
                    <a:pt x="12" y="65"/>
                    <a:pt x="12" y="65"/>
                  </a:cubicBezTo>
                  <a:cubicBezTo>
                    <a:pt x="12" y="65"/>
                    <a:pt x="12" y="65"/>
                    <a:pt x="13" y="65"/>
                  </a:cubicBezTo>
                  <a:cubicBezTo>
                    <a:pt x="13" y="65"/>
                    <a:pt x="15" y="65"/>
                    <a:pt x="15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5" y="71"/>
                    <a:pt x="26" y="73"/>
                    <a:pt x="27" y="73"/>
                  </a:cubicBezTo>
                  <a:cubicBezTo>
                    <a:pt x="27" y="73"/>
                    <a:pt x="28" y="75"/>
                    <a:pt x="28" y="75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1" y="75"/>
                    <a:pt x="31" y="75"/>
                    <a:pt x="31" y="75"/>
                  </a:cubicBezTo>
                  <a:cubicBezTo>
                    <a:pt x="31" y="75"/>
                    <a:pt x="32" y="76"/>
                    <a:pt x="32" y="76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4" y="79"/>
                    <a:pt x="34" y="79"/>
                    <a:pt x="34" y="79"/>
                  </a:cubicBezTo>
                  <a:cubicBezTo>
                    <a:pt x="34" y="79"/>
                    <a:pt x="34" y="79"/>
                    <a:pt x="34" y="80"/>
                  </a:cubicBezTo>
                  <a:cubicBezTo>
                    <a:pt x="34" y="80"/>
                    <a:pt x="35" y="82"/>
                    <a:pt x="35" y="82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5" y="83"/>
                    <a:pt x="36" y="83"/>
                    <a:pt x="36" y="84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7" y="85"/>
                    <a:pt x="39" y="85"/>
                    <a:pt x="39" y="85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1" y="87"/>
                    <a:pt x="41" y="87"/>
                    <a:pt x="41" y="87"/>
                  </a:cubicBezTo>
                  <a:lnTo>
                    <a:pt x="42" y="87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7" name="Freeform 193"/>
            <p:cNvSpPr>
              <a:spLocks/>
            </p:cNvSpPr>
            <p:nvPr/>
          </p:nvSpPr>
          <p:spPr bwMode="auto">
            <a:xfrm>
              <a:off x="9630012" y="2987930"/>
              <a:ext cx="194385" cy="165296"/>
            </a:xfrm>
            <a:custGeom>
              <a:avLst/>
              <a:gdLst>
                <a:gd name="T0" fmla="*/ 19 w 106"/>
                <a:gd name="T1" fmla="*/ 90 h 93"/>
                <a:gd name="T2" fmla="*/ 16 w 106"/>
                <a:gd name="T3" fmla="*/ 91 h 93"/>
                <a:gd name="T4" fmla="*/ 14 w 106"/>
                <a:gd name="T5" fmla="*/ 85 h 93"/>
                <a:gd name="T6" fmla="*/ 10 w 106"/>
                <a:gd name="T7" fmla="*/ 83 h 93"/>
                <a:gd name="T8" fmla="*/ 9 w 106"/>
                <a:gd name="T9" fmla="*/ 81 h 93"/>
                <a:gd name="T10" fmla="*/ 5 w 106"/>
                <a:gd name="T11" fmla="*/ 75 h 93"/>
                <a:gd name="T12" fmla="*/ 4 w 106"/>
                <a:gd name="T13" fmla="*/ 72 h 93"/>
                <a:gd name="T14" fmla="*/ 5 w 106"/>
                <a:gd name="T15" fmla="*/ 68 h 93"/>
                <a:gd name="T16" fmla="*/ 3 w 106"/>
                <a:gd name="T17" fmla="*/ 64 h 93"/>
                <a:gd name="T18" fmla="*/ 0 w 106"/>
                <a:gd name="T19" fmla="*/ 59 h 93"/>
                <a:gd name="T20" fmla="*/ 3 w 106"/>
                <a:gd name="T21" fmla="*/ 56 h 93"/>
                <a:gd name="T22" fmla="*/ 2 w 106"/>
                <a:gd name="T23" fmla="*/ 53 h 93"/>
                <a:gd name="T24" fmla="*/ 2 w 106"/>
                <a:gd name="T25" fmla="*/ 49 h 93"/>
                <a:gd name="T26" fmla="*/ 2 w 106"/>
                <a:gd name="T27" fmla="*/ 44 h 93"/>
                <a:gd name="T28" fmla="*/ 3 w 106"/>
                <a:gd name="T29" fmla="*/ 39 h 93"/>
                <a:gd name="T30" fmla="*/ 9 w 106"/>
                <a:gd name="T31" fmla="*/ 39 h 93"/>
                <a:gd name="T32" fmla="*/ 11 w 106"/>
                <a:gd name="T33" fmla="*/ 27 h 93"/>
                <a:gd name="T34" fmla="*/ 23 w 106"/>
                <a:gd name="T35" fmla="*/ 18 h 93"/>
                <a:gd name="T36" fmla="*/ 26 w 106"/>
                <a:gd name="T37" fmla="*/ 21 h 93"/>
                <a:gd name="T38" fmla="*/ 31 w 106"/>
                <a:gd name="T39" fmla="*/ 18 h 93"/>
                <a:gd name="T40" fmla="*/ 42 w 106"/>
                <a:gd name="T41" fmla="*/ 10 h 93"/>
                <a:gd name="T42" fmla="*/ 46 w 106"/>
                <a:gd name="T43" fmla="*/ 11 h 93"/>
                <a:gd name="T44" fmla="*/ 52 w 106"/>
                <a:gd name="T45" fmla="*/ 6 h 93"/>
                <a:gd name="T46" fmla="*/ 57 w 106"/>
                <a:gd name="T47" fmla="*/ 4 h 93"/>
                <a:gd name="T48" fmla="*/ 62 w 106"/>
                <a:gd name="T49" fmla="*/ 3 h 93"/>
                <a:gd name="T50" fmla="*/ 68 w 106"/>
                <a:gd name="T51" fmla="*/ 1 h 93"/>
                <a:gd name="T52" fmla="*/ 73 w 106"/>
                <a:gd name="T53" fmla="*/ 0 h 93"/>
                <a:gd name="T54" fmla="*/ 94 w 106"/>
                <a:gd name="T55" fmla="*/ 15 h 93"/>
                <a:gd name="T56" fmla="*/ 105 w 106"/>
                <a:gd name="T57" fmla="*/ 30 h 93"/>
                <a:gd name="T58" fmla="*/ 106 w 106"/>
                <a:gd name="T59" fmla="*/ 48 h 93"/>
                <a:gd name="T60" fmla="*/ 97 w 106"/>
                <a:gd name="T61" fmla="*/ 51 h 93"/>
                <a:gd name="T62" fmla="*/ 93 w 106"/>
                <a:gd name="T63" fmla="*/ 64 h 93"/>
                <a:gd name="T64" fmla="*/ 72 w 106"/>
                <a:gd name="T65" fmla="*/ 68 h 93"/>
                <a:gd name="T66" fmla="*/ 63 w 106"/>
                <a:gd name="T67" fmla="*/ 76 h 93"/>
                <a:gd name="T68" fmla="*/ 53 w 106"/>
                <a:gd name="T69" fmla="*/ 85 h 93"/>
                <a:gd name="T70" fmla="*/ 41 w 106"/>
                <a:gd name="T71" fmla="*/ 87 h 93"/>
                <a:gd name="T72" fmla="*/ 29 w 106"/>
                <a:gd name="T73" fmla="*/ 90 h 93"/>
                <a:gd name="T74" fmla="*/ 28 w 106"/>
                <a:gd name="T75" fmla="*/ 93 h 93"/>
                <a:gd name="T76" fmla="*/ 27 w 106"/>
                <a:gd name="T77" fmla="*/ 92 h 93"/>
                <a:gd name="T78" fmla="*/ 23 w 106"/>
                <a:gd name="T79" fmla="*/ 9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6" h="93">
                  <a:moveTo>
                    <a:pt x="21" y="90"/>
                  </a:moveTo>
                  <a:cubicBezTo>
                    <a:pt x="21" y="90"/>
                    <a:pt x="20" y="90"/>
                    <a:pt x="19" y="90"/>
                  </a:cubicBezTo>
                  <a:cubicBezTo>
                    <a:pt x="18" y="90"/>
                    <a:pt x="17" y="92"/>
                    <a:pt x="16" y="92"/>
                  </a:cubicBezTo>
                  <a:cubicBezTo>
                    <a:pt x="16" y="92"/>
                    <a:pt x="16" y="92"/>
                    <a:pt x="16" y="91"/>
                  </a:cubicBezTo>
                  <a:cubicBezTo>
                    <a:pt x="16" y="90"/>
                    <a:pt x="16" y="90"/>
                    <a:pt x="15" y="89"/>
                  </a:cubicBezTo>
                  <a:cubicBezTo>
                    <a:pt x="15" y="88"/>
                    <a:pt x="15" y="86"/>
                    <a:pt x="14" y="85"/>
                  </a:cubicBezTo>
                  <a:cubicBezTo>
                    <a:pt x="13" y="84"/>
                    <a:pt x="13" y="83"/>
                    <a:pt x="13" y="83"/>
                  </a:cubicBezTo>
                  <a:cubicBezTo>
                    <a:pt x="13" y="83"/>
                    <a:pt x="11" y="83"/>
                    <a:pt x="10" y="83"/>
                  </a:cubicBezTo>
                  <a:cubicBezTo>
                    <a:pt x="10" y="83"/>
                    <a:pt x="9" y="83"/>
                    <a:pt x="9" y="83"/>
                  </a:cubicBezTo>
                  <a:cubicBezTo>
                    <a:pt x="9" y="83"/>
                    <a:pt x="8" y="81"/>
                    <a:pt x="9" y="81"/>
                  </a:cubicBezTo>
                  <a:cubicBezTo>
                    <a:pt x="9" y="80"/>
                    <a:pt x="8" y="79"/>
                    <a:pt x="7" y="78"/>
                  </a:cubicBezTo>
                  <a:cubicBezTo>
                    <a:pt x="7" y="78"/>
                    <a:pt x="5" y="75"/>
                    <a:pt x="5" y="75"/>
                  </a:cubicBezTo>
                  <a:cubicBezTo>
                    <a:pt x="5" y="75"/>
                    <a:pt x="4" y="75"/>
                    <a:pt x="4" y="74"/>
                  </a:cubicBezTo>
                  <a:cubicBezTo>
                    <a:pt x="4" y="73"/>
                    <a:pt x="4" y="72"/>
                    <a:pt x="4" y="72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5" y="69"/>
                    <a:pt x="5" y="68"/>
                  </a:cubicBezTo>
                  <a:cubicBezTo>
                    <a:pt x="5" y="68"/>
                    <a:pt x="6" y="67"/>
                    <a:pt x="5" y="66"/>
                  </a:cubicBezTo>
                  <a:cubicBezTo>
                    <a:pt x="5" y="65"/>
                    <a:pt x="3" y="64"/>
                    <a:pt x="3" y="64"/>
                  </a:cubicBezTo>
                  <a:cubicBezTo>
                    <a:pt x="2" y="63"/>
                    <a:pt x="1" y="62"/>
                    <a:pt x="0" y="61"/>
                  </a:cubicBezTo>
                  <a:cubicBezTo>
                    <a:pt x="0" y="60"/>
                    <a:pt x="0" y="59"/>
                    <a:pt x="0" y="59"/>
                  </a:cubicBezTo>
                  <a:cubicBezTo>
                    <a:pt x="0" y="59"/>
                    <a:pt x="0" y="58"/>
                    <a:pt x="1" y="58"/>
                  </a:cubicBezTo>
                  <a:cubicBezTo>
                    <a:pt x="2" y="57"/>
                    <a:pt x="3" y="57"/>
                    <a:pt x="3" y="56"/>
                  </a:cubicBezTo>
                  <a:cubicBezTo>
                    <a:pt x="3" y="56"/>
                    <a:pt x="4" y="56"/>
                    <a:pt x="4" y="55"/>
                  </a:cubicBezTo>
                  <a:cubicBezTo>
                    <a:pt x="3" y="54"/>
                    <a:pt x="2" y="53"/>
                    <a:pt x="2" y="53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3" y="42"/>
                    <a:pt x="3" y="42"/>
                  </a:cubicBezTo>
                  <a:cubicBezTo>
                    <a:pt x="3" y="41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5" y="40"/>
                    <a:pt x="8" y="39"/>
                    <a:pt x="9" y="39"/>
                  </a:cubicBezTo>
                  <a:cubicBezTo>
                    <a:pt x="11" y="39"/>
                    <a:pt x="11" y="36"/>
                    <a:pt x="10" y="33"/>
                  </a:cubicBezTo>
                  <a:cubicBezTo>
                    <a:pt x="10" y="31"/>
                    <a:pt x="11" y="29"/>
                    <a:pt x="11" y="27"/>
                  </a:cubicBezTo>
                  <a:cubicBezTo>
                    <a:pt x="12" y="25"/>
                    <a:pt x="15" y="24"/>
                    <a:pt x="18" y="22"/>
                  </a:cubicBezTo>
                  <a:cubicBezTo>
                    <a:pt x="20" y="20"/>
                    <a:pt x="20" y="18"/>
                    <a:pt x="23" y="18"/>
                  </a:cubicBezTo>
                  <a:cubicBezTo>
                    <a:pt x="23" y="18"/>
                    <a:pt x="24" y="18"/>
                    <a:pt x="25" y="19"/>
                  </a:cubicBezTo>
                  <a:cubicBezTo>
                    <a:pt x="25" y="19"/>
                    <a:pt x="25" y="20"/>
                    <a:pt x="26" y="21"/>
                  </a:cubicBezTo>
                  <a:cubicBezTo>
                    <a:pt x="26" y="21"/>
                    <a:pt x="26" y="21"/>
                    <a:pt x="27" y="21"/>
                  </a:cubicBezTo>
                  <a:cubicBezTo>
                    <a:pt x="29" y="24"/>
                    <a:pt x="31" y="26"/>
                    <a:pt x="31" y="18"/>
                  </a:cubicBezTo>
                  <a:cubicBezTo>
                    <a:pt x="32" y="11"/>
                    <a:pt x="37" y="13"/>
                    <a:pt x="41" y="11"/>
                  </a:cubicBezTo>
                  <a:cubicBezTo>
                    <a:pt x="41" y="11"/>
                    <a:pt x="41" y="11"/>
                    <a:pt x="42" y="10"/>
                  </a:cubicBezTo>
                  <a:cubicBezTo>
                    <a:pt x="43" y="11"/>
                    <a:pt x="44" y="11"/>
                    <a:pt x="45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9" y="7"/>
                    <a:pt x="49" y="7"/>
                  </a:cubicBezTo>
                  <a:cubicBezTo>
                    <a:pt x="50" y="7"/>
                    <a:pt x="52" y="6"/>
                    <a:pt x="52" y="6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3"/>
                    <a:pt x="56" y="4"/>
                    <a:pt x="57" y="4"/>
                  </a:cubicBezTo>
                  <a:cubicBezTo>
                    <a:pt x="58" y="4"/>
                    <a:pt x="59" y="4"/>
                    <a:pt x="61" y="4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2" y="3"/>
                    <a:pt x="64" y="1"/>
                    <a:pt x="66" y="1"/>
                  </a:cubicBezTo>
                  <a:cubicBezTo>
                    <a:pt x="68" y="0"/>
                    <a:pt x="68" y="1"/>
                    <a:pt x="68" y="1"/>
                  </a:cubicBezTo>
                  <a:cubicBezTo>
                    <a:pt x="68" y="1"/>
                    <a:pt x="71" y="1"/>
                    <a:pt x="73" y="1"/>
                  </a:cubicBezTo>
                  <a:cubicBezTo>
                    <a:pt x="73" y="1"/>
                    <a:pt x="73" y="0"/>
                    <a:pt x="73" y="0"/>
                  </a:cubicBezTo>
                  <a:cubicBezTo>
                    <a:pt x="76" y="2"/>
                    <a:pt x="76" y="5"/>
                    <a:pt x="79" y="8"/>
                  </a:cubicBezTo>
                  <a:cubicBezTo>
                    <a:pt x="83" y="12"/>
                    <a:pt x="87" y="11"/>
                    <a:pt x="94" y="15"/>
                  </a:cubicBezTo>
                  <a:cubicBezTo>
                    <a:pt x="94" y="16"/>
                    <a:pt x="98" y="19"/>
                    <a:pt x="99" y="22"/>
                  </a:cubicBezTo>
                  <a:cubicBezTo>
                    <a:pt x="100" y="26"/>
                    <a:pt x="104" y="26"/>
                    <a:pt x="105" y="30"/>
                  </a:cubicBezTo>
                  <a:cubicBezTo>
                    <a:pt x="105" y="33"/>
                    <a:pt x="103" y="34"/>
                    <a:pt x="103" y="37"/>
                  </a:cubicBezTo>
                  <a:cubicBezTo>
                    <a:pt x="103" y="40"/>
                    <a:pt x="105" y="47"/>
                    <a:pt x="106" y="48"/>
                  </a:cubicBezTo>
                  <a:cubicBezTo>
                    <a:pt x="106" y="48"/>
                    <a:pt x="106" y="49"/>
                    <a:pt x="106" y="49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4"/>
                    <a:pt x="81" y="66"/>
                    <a:pt x="80" y="66"/>
                  </a:cubicBezTo>
                  <a:cubicBezTo>
                    <a:pt x="79" y="66"/>
                    <a:pt x="74" y="67"/>
                    <a:pt x="72" y="68"/>
                  </a:cubicBezTo>
                  <a:cubicBezTo>
                    <a:pt x="70" y="68"/>
                    <a:pt x="67" y="70"/>
                    <a:pt x="66" y="70"/>
                  </a:cubicBezTo>
                  <a:cubicBezTo>
                    <a:pt x="64" y="71"/>
                    <a:pt x="63" y="76"/>
                    <a:pt x="63" y="76"/>
                  </a:cubicBezTo>
                  <a:cubicBezTo>
                    <a:pt x="63" y="76"/>
                    <a:pt x="60" y="80"/>
                    <a:pt x="59" y="81"/>
                  </a:cubicBezTo>
                  <a:cubicBezTo>
                    <a:pt x="58" y="82"/>
                    <a:pt x="53" y="85"/>
                    <a:pt x="53" y="85"/>
                  </a:cubicBezTo>
                  <a:cubicBezTo>
                    <a:pt x="53" y="85"/>
                    <a:pt x="48" y="85"/>
                    <a:pt x="47" y="85"/>
                  </a:cubicBezTo>
                  <a:cubicBezTo>
                    <a:pt x="45" y="85"/>
                    <a:pt x="43" y="87"/>
                    <a:pt x="41" y="87"/>
                  </a:cubicBezTo>
                  <a:cubicBezTo>
                    <a:pt x="38" y="88"/>
                    <a:pt x="36" y="89"/>
                    <a:pt x="35" y="89"/>
                  </a:cubicBezTo>
                  <a:cubicBezTo>
                    <a:pt x="34" y="89"/>
                    <a:pt x="29" y="90"/>
                    <a:pt x="29" y="90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29" y="93"/>
                    <a:pt x="28" y="93"/>
                    <a:pt x="28" y="93"/>
                  </a:cubicBezTo>
                  <a:cubicBezTo>
                    <a:pt x="28" y="93"/>
                    <a:pt x="28" y="93"/>
                    <a:pt x="27" y="93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5" y="90"/>
                    <a:pt x="25" y="90"/>
                    <a:pt x="25" y="90"/>
                  </a:cubicBezTo>
                  <a:cubicBezTo>
                    <a:pt x="25" y="90"/>
                    <a:pt x="24" y="91"/>
                    <a:pt x="23" y="91"/>
                  </a:cubicBezTo>
                  <a:cubicBezTo>
                    <a:pt x="22" y="91"/>
                    <a:pt x="22" y="90"/>
                    <a:pt x="21" y="9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8" name="Freeform 47"/>
            <p:cNvSpPr>
              <a:spLocks/>
            </p:cNvSpPr>
            <p:nvPr/>
          </p:nvSpPr>
          <p:spPr bwMode="auto">
            <a:xfrm>
              <a:off x="9285421" y="2325033"/>
              <a:ext cx="357845" cy="193560"/>
            </a:xfrm>
            <a:custGeom>
              <a:avLst/>
              <a:gdLst>
                <a:gd name="T0" fmla="*/ 32 w 195"/>
                <a:gd name="T1" fmla="*/ 49 h 109"/>
                <a:gd name="T2" fmla="*/ 40 w 195"/>
                <a:gd name="T3" fmla="*/ 37 h 109"/>
                <a:gd name="T4" fmla="*/ 47 w 195"/>
                <a:gd name="T5" fmla="*/ 25 h 109"/>
                <a:gd name="T6" fmla="*/ 53 w 195"/>
                <a:gd name="T7" fmla="*/ 15 h 109"/>
                <a:gd name="T8" fmla="*/ 64 w 195"/>
                <a:gd name="T9" fmla="*/ 13 h 109"/>
                <a:gd name="T10" fmla="*/ 71 w 195"/>
                <a:gd name="T11" fmla="*/ 17 h 109"/>
                <a:gd name="T12" fmla="*/ 78 w 195"/>
                <a:gd name="T13" fmla="*/ 8 h 109"/>
                <a:gd name="T14" fmla="*/ 87 w 195"/>
                <a:gd name="T15" fmla="*/ 10 h 109"/>
                <a:gd name="T16" fmla="*/ 96 w 195"/>
                <a:gd name="T17" fmla="*/ 14 h 109"/>
                <a:gd name="T18" fmla="*/ 97 w 195"/>
                <a:gd name="T19" fmla="*/ 22 h 109"/>
                <a:gd name="T20" fmla="*/ 102 w 195"/>
                <a:gd name="T21" fmla="*/ 23 h 109"/>
                <a:gd name="T22" fmla="*/ 106 w 195"/>
                <a:gd name="T23" fmla="*/ 23 h 109"/>
                <a:gd name="T24" fmla="*/ 108 w 195"/>
                <a:gd name="T25" fmla="*/ 20 h 109"/>
                <a:gd name="T26" fmla="*/ 111 w 195"/>
                <a:gd name="T27" fmla="*/ 15 h 109"/>
                <a:gd name="T28" fmla="*/ 114 w 195"/>
                <a:gd name="T29" fmla="*/ 12 h 109"/>
                <a:gd name="T30" fmla="*/ 118 w 195"/>
                <a:gd name="T31" fmla="*/ 9 h 109"/>
                <a:gd name="T32" fmla="*/ 123 w 195"/>
                <a:gd name="T33" fmla="*/ 9 h 109"/>
                <a:gd name="T34" fmla="*/ 126 w 195"/>
                <a:gd name="T35" fmla="*/ 8 h 109"/>
                <a:gd name="T36" fmla="*/ 131 w 195"/>
                <a:gd name="T37" fmla="*/ 9 h 109"/>
                <a:gd name="T38" fmla="*/ 135 w 195"/>
                <a:gd name="T39" fmla="*/ 11 h 109"/>
                <a:gd name="T40" fmla="*/ 142 w 195"/>
                <a:gd name="T41" fmla="*/ 7 h 109"/>
                <a:gd name="T42" fmla="*/ 145 w 195"/>
                <a:gd name="T43" fmla="*/ 4 h 109"/>
                <a:gd name="T44" fmla="*/ 148 w 195"/>
                <a:gd name="T45" fmla="*/ 1 h 109"/>
                <a:gd name="T46" fmla="*/ 154 w 195"/>
                <a:gd name="T47" fmla="*/ 2 h 109"/>
                <a:gd name="T48" fmla="*/ 162 w 195"/>
                <a:gd name="T49" fmla="*/ 1 h 109"/>
                <a:gd name="T50" fmla="*/ 168 w 195"/>
                <a:gd name="T51" fmla="*/ 1 h 109"/>
                <a:gd name="T52" fmla="*/ 173 w 195"/>
                <a:gd name="T53" fmla="*/ 4 h 109"/>
                <a:gd name="T54" fmla="*/ 175 w 195"/>
                <a:gd name="T55" fmla="*/ 9 h 109"/>
                <a:gd name="T56" fmla="*/ 183 w 195"/>
                <a:gd name="T57" fmla="*/ 10 h 109"/>
                <a:gd name="T58" fmla="*/ 187 w 195"/>
                <a:gd name="T59" fmla="*/ 11 h 109"/>
                <a:gd name="T60" fmla="*/ 195 w 195"/>
                <a:gd name="T61" fmla="*/ 12 h 109"/>
                <a:gd name="T62" fmla="*/ 193 w 195"/>
                <a:gd name="T63" fmla="*/ 20 h 109"/>
                <a:gd name="T64" fmla="*/ 192 w 195"/>
                <a:gd name="T65" fmla="*/ 27 h 109"/>
                <a:gd name="T66" fmla="*/ 191 w 195"/>
                <a:gd name="T67" fmla="*/ 33 h 109"/>
                <a:gd name="T68" fmla="*/ 188 w 195"/>
                <a:gd name="T69" fmla="*/ 39 h 109"/>
                <a:gd name="T70" fmla="*/ 188 w 195"/>
                <a:gd name="T71" fmla="*/ 47 h 109"/>
                <a:gd name="T72" fmla="*/ 186 w 195"/>
                <a:gd name="T73" fmla="*/ 52 h 109"/>
                <a:gd name="T74" fmla="*/ 169 w 195"/>
                <a:gd name="T75" fmla="*/ 49 h 109"/>
                <a:gd name="T76" fmla="*/ 146 w 195"/>
                <a:gd name="T77" fmla="*/ 50 h 109"/>
                <a:gd name="T78" fmla="*/ 126 w 195"/>
                <a:gd name="T79" fmla="*/ 70 h 109"/>
                <a:gd name="T80" fmla="*/ 110 w 195"/>
                <a:gd name="T81" fmla="*/ 78 h 109"/>
                <a:gd name="T82" fmla="*/ 94 w 195"/>
                <a:gd name="T83" fmla="*/ 85 h 109"/>
                <a:gd name="T84" fmla="*/ 73 w 195"/>
                <a:gd name="T85" fmla="*/ 96 h 109"/>
                <a:gd name="T86" fmla="*/ 47 w 195"/>
                <a:gd name="T87" fmla="*/ 107 h 109"/>
                <a:gd name="T88" fmla="*/ 22 w 195"/>
                <a:gd name="T89" fmla="*/ 98 h 109"/>
                <a:gd name="T90" fmla="*/ 14 w 195"/>
                <a:gd name="T91" fmla="*/ 102 h 109"/>
                <a:gd name="T92" fmla="*/ 4 w 195"/>
                <a:gd name="T93" fmla="*/ 88 h 109"/>
                <a:gd name="T94" fmla="*/ 0 w 195"/>
                <a:gd name="T95" fmla="*/ 84 h 109"/>
                <a:gd name="T96" fmla="*/ 2 w 195"/>
                <a:gd name="T97" fmla="*/ 75 h 109"/>
                <a:gd name="T98" fmla="*/ 3 w 195"/>
                <a:gd name="T99" fmla="*/ 68 h 109"/>
                <a:gd name="T100" fmla="*/ 5 w 195"/>
                <a:gd name="T101" fmla="*/ 60 h 109"/>
                <a:gd name="T102" fmla="*/ 9 w 195"/>
                <a:gd name="T103" fmla="*/ 55 h 109"/>
                <a:gd name="T104" fmla="*/ 16 w 195"/>
                <a:gd name="T105" fmla="*/ 57 h 109"/>
                <a:gd name="T106" fmla="*/ 22 w 195"/>
                <a:gd name="T107" fmla="*/ 5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5" h="109">
                  <a:moveTo>
                    <a:pt x="26" y="54"/>
                  </a:move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49"/>
                    <a:pt x="30" y="50"/>
                  </a:cubicBezTo>
                  <a:cubicBezTo>
                    <a:pt x="30" y="50"/>
                    <a:pt x="32" y="49"/>
                    <a:pt x="32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0"/>
                    <a:pt x="40" y="30"/>
                  </a:cubicBezTo>
                  <a:cubicBezTo>
                    <a:pt x="41" y="30"/>
                    <a:pt x="44" y="28"/>
                    <a:pt x="44" y="28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7" y="14"/>
                    <a:pt x="58" y="14"/>
                  </a:cubicBezTo>
                  <a:cubicBezTo>
                    <a:pt x="59" y="14"/>
                    <a:pt x="60" y="13"/>
                    <a:pt x="60" y="13"/>
                  </a:cubicBezTo>
                  <a:cubicBezTo>
                    <a:pt x="61" y="13"/>
                    <a:pt x="64" y="13"/>
                    <a:pt x="64" y="13"/>
                  </a:cubicBezTo>
                  <a:cubicBezTo>
                    <a:pt x="64" y="13"/>
                    <a:pt x="66" y="11"/>
                    <a:pt x="66" y="12"/>
                  </a:cubicBezTo>
                  <a:cubicBezTo>
                    <a:pt x="66" y="14"/>
                    <a:pt x="66" y="15"/>
                    <a:pt x="66" y="15"/>
                  </a:cubicBezTo>
                  <a:cubicBezTo>
                    <a:pt x="67" y="16"/>
                    <a:pt x="68" y="18"/>
                    <a:pt x="68" y="18"/>
                  </a:cubicBezTo>
                  <a:cubicBezTo>
                    <a:pt x="68" y="18"/>
                    <a:pt x="70" y="18"/>
                    <a:pt x="71" y="17"/>
                  </a:cubicBezTo>
                  <a:cubicBezTo>
                    <a:pt x="72" y="16"/>
                    <a:pt x="74" y="15"/>
                    <a:pt x="74" y="15"/>
                  </a:cubicBezTo>
                  <a:cubicBezTo>
                    <a:pt x="74" y="15"/>
                    <a:pt x="76" y="17"/>
                    <a:pt x="76" y="16"/>
                  </a:cubicBezTo>
                  <a:cubicBezTo>
                    <a:pt x="76" y="15"/>
                    <a:pt x="76" y="11"/>
                    <a:pt x="76" y="11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8"/>
                    <a:pt x="80" y="8"/>
                    <a:pt x="80" y="7"/>
                  </a:cubicBezTo>
                  <a:cubicBezTo>
                    <a:pt x="80" y="6"/>
                    <a:pt x="82" y="4"/>
                    <a:pt x="82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98" y="24"/>
                    <a:pt x="99" y="24"/>
                    <a:pt x="99" y="24"/>
                  </a:cubicBezTo>
                  <a:cubicBezTo>
                    <a:pt x="99" y="24"/>
                    <a:pt x="101" y="23"/>
                    <a:pt x="102" y="23"/>
                  </a:cubicBezTo>
                  <a:cubicBezTo>
                    <a:pt x="102" y="23"/>
                    <a:pt x="102" y="22"/>
                    <a:pt x="102" y="22"/>
                  </a:cubicBezTo>
                  <a:cubicBezTo>
                    <a:pt x="102" y="22"/>
                    <a:pt x="104" y="21"/>
                    <a:pt x="104" y="21"/>
                  </a:cubicBezTo>
                  <a:cubicBezTo>
                    <a:pt x="104" y="21"/>
                    <a:pt x="105" y="21"/>
                    <a:pt x="105" y="21"/>
                  </a:cubicBezTo>
                  <a:cubicBezTo>
                    <a:pt x="105" y="22"/>
                    <a:pt x="106" y="23"/>
                    <a:pt x="106" y="23"/>
                  </a:cubicBezTo>
                  <a:cubicBezTo>
                    <a:pt x="106" y="23"/>
                    <a:pt x="107" y="22"/>
                    <a:pt x="107" y="23"/>
                  </a:cubicBezTo>
                  <a:cubicBezTo>
                    <a:pt x="107" y="23"/>
                    <a:pt x="108" y="23"/>
                    <a:pt x="108" y="23"/>
                  </a:cubicBezTo>
                  <a:cubicBezTo>
                    <a:pt x="108" y="23"/>
                    <a:pt x="108" y="23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19"/>
                    <a:pt x="108" y="18"/>
                    <a:pt x="108" y="18"/>
                  </a:cubicBezTo>
                  <a:cubicBezTo>
                    <a:pt x="109" y="17"/>
                    <a:pt x="109" y="17"/>
                    <a:pt x="109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10" y="15"/>
                    <a:pt x="111" y="15"/>
                    <a:pt x="111" y="15"/>
                  </a:cubicBezTo>
                  <a:cubicBezTo>
                    <a:pt x="111" y="15"/>
                    <a:pt x="111" y="14"/>
                    <a:pt x="111" y="14"/>
                  </a:cubicBezTo>
                  <a:cubicBezTo>
                    <a:pt x="111" y="14"/>
                    <a:pt x="112" y="13"/>
                    <a:pt x="113" y="13"/>
                  </a:cubicBezTo>
                  <a:cubicBezTo>
                    <a:pt x="113" y="13"/>
                    <a:pt x="113" y="14"/>
                    <a:pt x="114" y="13"/>
                  </a:cubicBezTo>
                  <a:cubicBezTo>
                    <a:pt x="115" y="12"/>
                    <a:pt x="114" y="12"/>
                    <a:pt x="114" y="12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5" y="10"/>
                    <a:pt x="114" y="11"/>
                    <a:pt x="116" y="11"/>
                  </a:cubicBezTo>
                  <a:cubicBezTo>
                    <a:pt x="117" y="10"/>
                    <a:pt x="118" y="10"/>
                    <a:pt x="118" y="10"/>
                  </a:cubicBezTo>
                  <a:cubicBezTo>
                    <a:pt x="118" y="10"/>
                    <a:pt x="118" y="9"/>
                    <a:pt x="118" y="9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0" y="8"/>
                    <a:pt x="120" y="9"/>
                    <a:pt x="120" y="9"/>
                  </a:cubicBezTo>
                  <a:cubicBezTo>
                    <a:pt x="120" y="9"/>
                    <a:pt x="121" y="9"/>
                    <a:pt x="122" y="9"/>
                  </a:cubicBezTo>
                  <a:cubicBezTo>
                    <a:pt x="122" y="9"/>
                    <a:pt x="123" y="10"/>
                    <a:pt x="123" y="9"/>
                  </a:cubicBezTo>
                  <a:cubicBezTo>
                    <a:pt x="123" y="9"/>
                    <a:pt x="124" y="9"/>
                    <a:pt x="124" y="8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4" y="8"/>
                    <a:pt x="124" y="7"/>
                    <a:pt x="125" y="7"/>
                  </a:cubicBezTo>
                  <a:cubicBezTo>
                    <a:pt x="126" y="8"/>
                    <a:pt x="125" y="8"/>
                    <a:pt x="126" y="8"/>
                  </a:cubicBezTo>
                  <a:cubicBezTo>
                    <a:pt x="126" y="7"/>
                    <a:pt x="128" y="6"/>
                    <a:pt x="128" y="6"/>
                  </a:cubicBezTo>
                  <a:cubicBezTo>
                    <a:pt x="128" y="6"/>
                    <a:pt x="128" y="6"/>
                    <a:pt x="129" y="8"/>
                  </a:cubicBezTo>
                  <a:cubicBezTo>
                    <a:pt x="129" y="9"/>
                    <a:pt x="130" y="9"/>
                    <a:pt x="131" y="9"/>
                  </a:cubicBezTo>
                  <a:cubicBezTo>
                    <a:pt x="131" y="9"/>
                    <a:pt x="131" y="9"/>
                    <a:pt x="131" y="9"/>
                  </a:cubicBezTo>
                  <a:cubicBezTo>
                    <a:pt x="131" y="10"/>
                    <a:pt x="132" y="11"/>
                    <a:pt x="132" y="11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4" y="10"/>
                    <a:pt x="134" y="11"/>
                    <a:pt x="135" y="11"/>
                  </a:cubicBezTo>
                  <a:cubicBezTo>
                    <a:pt x="136" y="11"/>
                    <a:pt x="137" y="12"/>
                    <a:pt x="137" y="12"/>
                  </a:cubicBezTo>
                  <a:cubicBezTo>
                    <a:pt x="137" y="11"/>
                    <a:pt x="138" y="10"/>
                    <a:pt x="138" y="10"/>
                  </a:cubicBezTo>
                  <a:cubicBezTo>
                    <a:pt x="138" y="9"/>
                    <a:pt x="138" y="9"/>
                    <a:pt x="139" y="8"/>
                  </a:cubicBezTo>
                  <a:cubicBezTo>
                    <a:pt x="139" y="8"/>
                    <a:pt x="142" y="7"/>
                    <a:pt x="142" y="7"/>
                  </a:cubicBezTo>
                  <a:cubicBezTo>
                    <a:pt x="142" y="7"/>
                    <a:pt x="141" y="5"/>
                    <a:pt x="140" y="5"/>
                  </a:cubicBezTo>
                  <a:cubicBezTo>
                    <a:pt x="140" y="5"/>
                    <a:pt x="139" y="4"/>
                    <a:pt x="141" y="3"/>
                  </a:cubicBezTo>
                  <a:cubicBezTo>
                    <a:pt x="142" y="3"/>
                    <a:pt x="143" y="3"/>
                    <a:pt x="143" y="3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6" y="2"/>
                    <a:pt x="147" y="1"/>
                    <a:pt x="147" y="1"/>
                  </a:cubicBezTo>
                  <a:cubicBezTo>
                    <a:pt x="147" y="1"/>
                    <a:pt x="148" y="1"/>
                    <a:pt x="148" y="1"/>
                  </a:cubicBezTo>
                  <a:cubicBezTo>
                    <a:pt x="149" y="1"/>
                    <a:pt x="150" y="1"/>
                    <a:pt x="150" y="1"/>
                  </a:cubicBezTo>
                  <a:cubicBezTo>
                    <a:pt x="150" y="1"/>
                    <a:pt x="151" y="2"/>
                    <a:pt x="151" y="2"/>
                  </a:cubicBezTo>
                  <a:cubicBezTo>
                    <a:pt x="152" y="2"/>
                    <a:pt x="153" y="2"/>
                    <a:pt x="153" y="2"/>
                  </a:cubicBezTo>
                  <a:cubicBezTo>
                    <a:pt x="153" y="2"/>
                    <a:pt x="154" y="3"/>
                    <a:pt x="154" y="2"/>
                  </a:cubicBezTo>
                  <a:cubicBezTo>
                    <a:pt x="155" y="2"/>
                    <a:pt x="155" y="1"/>
                    <a:pt x="155" y="1"/>
                  </a:cubicBezTo>
                  <a:cubicBezTo>
                    <a:pt x="155" y="1"/>
                    <a:pt x="159" y="0"/>
                    <a:pt x="159" y="0"/>
                  </a:cubicBezTo>
                  <a:cubicBezTo>
                    <a:pt x="159" y="0"/>
                    <a:pt x="160" y="0"/>
                    <a:pt x="160" y="0"/>
                  </a:cubicBezTo>
                  <a:cubicBezTo>
                    <a:pt x="161" y="1"/>
                    <a:pt x="162" y="1"/>
                    <a:pt x="162" y="1"/>
                  </a:cubicBezTo>
                  <a:cubicBezTo>
                    <a:pt x="163" y="1"/>
                    <a:pt x="164" y="2"/>
                    <a:pt x="164" y="2"/>
                  </a:cubicBezTo>
                  <a:cubicBezTo>
                    <a:pt x="165" y="3"/>
                    <a:pt x="166" y="3"/>
                    <a:pt x="166" y="3"/>
                  </a:cubicBezTo>
                  <a:cubicBezTo>
                    <a:pt x="166" y="3"/>
                    <a:pt x="166" y="1"/>
                    <a:pt x="166" y="1"/>
                  </a:cubicBezTo>
                  <a:cubicBezTo>
                    <a:pt x="167" y="1"/>
                    <a:pt x="168" y="1"/>
                    <a:pt x="168" y="1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69" y="2"/>
                    <a:pt x="170" y="3"/>
                    <a:pt x="171" y="3"/>
                  </a:cubicBezTo>
                  <a:cubicBezTo>
                    <a:pt x="171" y="3"/>
                    <a:pt x="172" y="2"/>
                    <a:pt x="172" y="2"/>
                  </a:cubicBezTo>
                  <a:cubicBezTo>
                    <a:pt x="172" y="3"/>
                    <a:pt x="173" y="3"/>
                    <a:pt x="173" y="4"/>
                  </a:cubicBezTo>
                  <a:cubicBezTo>
                    <a:pt x="173" y="4"/>
                    <a:pt x="174" y="5"/>
                    <a:pt x="174" y="5"/>
                  </a:cubicBezTo>
                  <a:cubicBezTo>
                    <a:pt x="174" y="6"/>
                    <a:pt x="175" y="6"/>
                    <a:pt x="175" y="6"/>
                  </a:cubicBezTo>
                  <a:cubicBezTo>
                    <a:pt x="175" y="7"/>
                    <a:pt x="175" y="8"/>
                    <a:pt x="175" y="8"/>
                  </a:cubicBezTo>
                  <a:cubicBezTo>
                    <a:pt x="175" y="8"/>
                    <a:pt x="175" y="8"/>
                    <a:pt x="175" y="9"/>
                  </a:cubicBezTo>
                  <a:cubicBezTo>
                    <a:pt x="176" y="9"/>
                    <a:pt x="179" y="9"/>
                    <a:pt x="179" y="9"/>
                  </a:cubicBezTo>
                  <a:cubicBezTo>
                    <a:pt x="179" y="9"/>
                    <a:pt x="180" y="9"/>
                    <a:pt x="180" y="10"/>
                  </a:cubicBezTo>
                  <a:cubicBezTo>
                    <a:pt x="180" y="10"/>
                    <a:pt x="182" y="10"/>
                    <a:pt x="182" y="10"/>
                  </a:cubicBezTo>
                  <a:cubicBezTo>
                    <a:pt x="182" y="10"/>
                    <a:pt x="183" y="9"/>
                    <a:pt x="183" y="10"/>
                  </a:cubicBezTo>
                  <a:cubicBezTo>
                    <a:pt x="183" y="10"/>
                    <a:pt x="183" y="11"/>
                    <a:pt x="183" y="11"/>
                  </a:cubicBezTo>
                  <a:cubicBezTo>
                    <a:pt x="185" y="11"/>
                    <a:pt x="185" y="11"/>
                    <a:pt x="185" y="11"/>
                  </a:cubicBezTo>
                  <a:cubicBezTo>
                    <a:pt x="186" y="11"/>
                    <a:pt x="186" y="11"/>
                    <a:pt x="186" y="11"/>
                  </a:cubicBezTo>
                  <a:cubicBezTo>
                    <a:pt x="186" y="11"/>
                    <a:pt x="187" y="10"/>
                    <a:pt x="187" y="11"/>
                  </a:cubicBezTo>
                  <a:cubicBezTo>
                    <a:pt x="187" y="11"/>
                    <a:pt x="188" y="11"/>
                    <a:pt x="188" y="11"/>
                  </a:cubicBezTo>
                  <a:cubicBezTo>
                    <a:pt x="188" y="11"/>
                    <a:pt x="190" y="12"/>
                    <a:pt x="190" y="12"/>
                  </a:cubicBezTo>
                  <a:cubicBezTo>
                    <a:pt x="190" y="12"/>
                    <a:pt x="191" y="12"/>
                    <a:pt x="192" y="12"/>
                  </a:cubicBezTo>
                  <a:cubicBezTo>
                    <a:pt x="192" y="12"/>
                    <a:pt x="195" y="12"/>
                    <a:pt x="195" y="12"/>
                  </a:cubicBezTo>
                  <a:cubicBezTo>
                    <a:pt x="195" y="12"/>
                    <a:pt x="195" y="13"/>
                    <a:pt x="195" y="14"/>
                  </a:cubicBezTo>
                  <a:cubicBezTo>
                    <a:pt x="195" y="14"/>
                    <a:pt x="195" y="16"/>
                    <a:pt x="195" y="16"/>
                  </a:cubicBezTo>
                  <a:cubicBezTo>
                    <a:pt x="195" y="16"/>
                    <a:pt x="194" y="17"/>
                    <a:pt x="194" y="18"/>
                  </a:cubicBezTo>
                  <a:cubicBezTo>
                    <a:pt x="193" y="18"/>
                    <a:pt x="193" y="20"/>
                    <a:pt x="193" y="20"/>
                  </a:cubicBezTo>
                  <a:cubicBezTo>
                    <a:pt x="193" y="20"/>
                    <a:pt x="193" y="21"/>
                    <a:pt x="193" y="21"/>
                  </a:cubicBezTo>
                  <a:cubicBezTo>
                    <a:pt x="193" y="21"/>
                    <a:pt x="193" y="23"/>
                    <a:pt x="193" y="23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92" y="25"/>
                    <a:pt x="191" y="26"/>
                    <a:pt x="192" y="27"/>
                  </a:cubicBezTo>
                  <a:cubicBezTo>
                    <a:pt x="192" y="27"/>
                    <a:pt x="192" y="28"/>
                    <a:pt x="192" y="28"/>
                  </a:cubicBezTo>
                  <a:cubicBezTo>
                    <a:pt x="193" y="29"/>
                    <a:pt x="193" y="29"/>
                    <a:pt x="193" y="29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91" y="33"/>
                    <a:pt x="191" y="33"/>
                    <a:pt x="191" y="33"/>
                  </a:cubicBezTo>
                  <a:cubicBezTo>
                    <a:pt x="191" y="33"/>
                    <a:pt x="192" y="34"/>
                    <a:pt x="191" y="35"/>
                  </a:cubicBezTo>
                  <a:cubicBezTo>
                    <a:pt x="191" y="35"/>
                    <a:pt x="190" y="36"/>
                    <a:pt x="190" y="36"/>
                  </a:cubicBezTo>
                  <a:cubicBezTo>
                    <a:pt x="190" y="36"/>
                    <a:pt x="188" y="38"/>
                    <a:pt x="188" y="38"/>
                  </a:cubicBezTo>
                  <a:cubicBezTo>
                    <a:pt x="188" y="38"/>
                    <a:pt x="188" y="39"/>
                    <a:pt x="188" y="39"/>
                  </a:cubicBezTo>
                  <a:cubicBezTo>
                    <a:pt x="188" y="39"/>
                    <a:pt x="187" y="41"/>
                    <a:pt x="187" y="41"/>
                  </a:cubicBezTo>
                  <a:cubicBezTo>
                    <a:pt x="187" y="41"/>
                    <a:pt x="187" y="44"/>
                    <a:pt x="187" y="44"/>
                  </a:cubicBezTo>
                  <a:cubicBezTo>
                    <a:pt x="187" y="44"/>
                    <a:pt x="188" y="45"/>
                    <a:pt x="188" y="45"/>
                  </a:cubicBezTo>
                  <a:cubicBezTo>
                    <a:pt x="188" y="45"/>
                    <a:pt x="188" y="46"/>
                    <a:pt x="188" y="47"/>
                  </a:cubicBezTo>
                  <a:cubicBezTo>
                    <a:pt x="187" y="47"/>
                    <a:pt x="188" y="48"/>
                    <a:pt x="188" y="49"/>
                  </a:cubicBezTo>
                  <a:cubicBezTo>
                    <a:pt x="188" y="49"/>
                    <a:pt x="188" y="50"/>
                    <a:pt x="188" y="50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6" y="52"/>
                    <a:pt x="186" y="52"/>
                    <a:pt x="186" y="52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5" y="57"/>
                    <a:pt x="185" y="57"/>
                    <a:pt x="185" y="57"/>
                  </a:cubicBezTo>
                  <a:cubicBezTo>
                    <a:pt x="177" y="57"/>
                    <a:pt x="177" y="57"/>
                    <a:pt x="177" y="57"/>
                  </a:cubicBezTo>
                  <a:cubicBezTo>
                    <a:pt x="169" y="49"/>
                    <a:pt x="169" y="49"/>
                    <a:pt x="169" y="4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32" y="54"/>
                    <a:pt x="132" y="54"/>
                    <a:pt x="132" y="54"/>
                  </a:cubicBezTo>
                  <a:cubicBezTo>
                    <a:pt x="131" y="57"/>
                    <a:pt x="131" y="57"/>
                    <a:pt x="131" y="57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6" y="78"/>
                    <a:pt x="116" y="78"/>
                    <a:pt x="116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3" y="96"/>
                    <a:pt x="77" y="99"/>
                    <a:pt x="79" y="100"/>
                  </a:cubicBezTo>
                  <a:cubicBezTo>
                    <a:pt x="81" y="102"/>
                    <a:pt x="75" y="103"/>
                    <a:pt x="74" y="104"/>
                  </a:cubicBezTo>
                  <a:cubicBezTo>
                    <a:pt x="73" y="105"/>
                    <a:pt x="64" y="106"/>
                    <a:pt x="64" y="106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38" y="109"/>
                    <a:pt x="38" y="109"/>
                    <a:pt x="38" y="109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9" y="103"/>
                    <a:pt x="8" y="98"/>
                    <a:pt x="6" y="93"/>
                  </a:cubicBezTo>
                  <a:cubicBezTo>
                    <a:pt x="6" y="93"/>
                    <a:pt x="6" y="92"/>
                    <a:pt x="5" y="91"/>
                  </a:cubicBezTo>
                  <a:cubicBezTo>
                    <a:pt x="5" y="90"/>
                    <a:pt x="4" y="88"/>
                    <a:pt x="4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3" y="87"/>
                    <a:pt x="2" y="86"/>
                    <a:pt x="2" y="86"/>
                  </a:cubicBezTo>
                  <a:cubicBezTo>
                    <a:pt x="2" y="86"/>
                    <a:pt x="2" y="85"/>
                    <a:pt x="2" y="85"/>
                  </a:cubicBezTo>
                  <a:cubicBezTo>
                    <a:pt x="1" y="85"/>
                    <a:pt x="0" y="84"/>
                    <a:pt x="0" y="84"/>
                  </a:cubicBezTo>
                  <a:cubicBezTo>
                    <a:pt x="0" y="84"/>
                    <a:pt x="0" y="81"/>
                    <a:pt x="0" y="8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5"/>
                    <a:pt x="2" y="75"/>
                  </a:cubicBezTo>
                  <a:cubicBezTo>
                    <a:pt x="2" y="75"/>
                    <a:pt x="3" y="73"/>
                    <a:pt x="3" y="73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5"/>
                    <a:pt x="3" y="65"/>
                  </a:cubicBezTo>
                  <a:cubicBezTo>
                    <a:pt x="4" y="65"/>
                    <a:pt x="4" y="62"/>
                    <a:pt x="4" y="62"/>
                  </a:cubicBezTo>
                  <a:cubicBezTo>
                    <a:pt x="4" y="62"/>
                    <a:pt x="5" y="60"/>
                    <a:pt x="5" y="60"/>
                  </a:cubicBezTo>
                  <a:cubicBezTo>
                    <a:pt x="6" y="60"/>
                    <a:pt x="6" y="59"/>
                    <a:pt x="6" y="59"/>
                  </a:cubicBezTo>
                  <a:cubicBezTo>
                    <a:pt x="6" y="58"/>
                    <a:pt x="6" y="57"/>
                    <a:pt x="6" y="57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9" y="55"/>
                    <a:pt x="9" y="55"/>
                  </a:cubicBezTo>
                  <a:cubicBezTo>
                    <a:pt x="9" y="55"/>
                    <a:pt x="10" y="55"/>
                    <a:pt x="11" y="55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13" y="55"/>
                    <a:pt x="13" y="56"/>
                    <a:pt x="14" y="56"/>
                  </a:cubicBezTo>
                  <a:cubicBezTo>
                    <a:pt x="15" y="56"/>
                    <a:pt x="16" y="57"/>
                    <a:pt x="16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8" y="56"/>
                    <a:pt x="18" y="55"/>
                    <a:pt x="18" y="55"/>
                  </a:cubicBezTo>
                  <a:cubicBezTo>
                    <a:pt x="19" y="55"/>
                    <a:pt x="21" y="56"/>
                    <a:pt x="21" y="56"/>
                  </a:cubicBezTo>
                  <a:cubicBezTo>
                    <a:pt x="21" y="56"/>
                    <a:pt x="22" y="57"/>
                    <a:pt x="22" y="56"/>
                  </a:cubicBezTo>
                  <a:cubicBezTo>
                    <a:pt x="23" y="56"/>
                    <a:pt x="24" y="55"/>
                    <a:pt x="24" y="55"/>
                  </a:cubicBezTo>
                  <a:cubicBezTo>
                    <a:pt x="26" y="54"/>
                    <a:pt x="26" y="54"/>
                    <a:pt x="26" y="54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9" name="Freeform 88"/>
            <p:cNvSpPr>
              <a:spLocks/>
            </p:cNvSpPr>
            <p:nvPr/>
          </p:nvSpPr>
          <p:spPr bwMode="auto">
            <a:xfrm>
              <a:off x="9069830" y="2614515"/>
              <a:ext cx="213823" cy="156732"/>
            </a:xfrm>
            <a:custGeom>
              <a:avLst/>
              <a:gdLst>
                <a:gd name="T0" fmla="*/ 5 w 117"/>
                <a:gd name="T1" fmla="*/ 46 h 88"/>
                <a:gd name="T2" fmla="*/ 1 w 117"/>
                <a:gd name="T3" fmla="*/ 42 h 88"/>
                <a:gd name="T4" fmla="*/ 6 w 117"/>
                <a:gd name="T5" fmla="*/ 36 h 88"/>
                <a:gd name="T6" fmla="*/ 10 w 117"/>
                <a:gd name="T7" fmla="*/ 33 h 88"/>
                <a:gd name="T8" fmla="*/ 13 w 117"/>
                <a:gd name="T9" fmla="*/ 27 h 88"/>
                <a:gd name="T10" fmla="*/ 41 w 117"/>
                <a:gd name="T11" fmla="*/ 31 h 88"/>
                <a:gd name="T12" fmla="*/ 48 w 117"/>
                <a:gd name="T13" fmla="*/ 26 h 88"/>
                <a:gd name="T14" fmla="*/ 55 w 117"/>
                <a:gd name="T15" fmla="*/ 19 h 88"/>
                <a:gd name="T16" fmla="*/ 71 w 117"/>
                <a:gd name="T17" fmla="*/ 15 h 88"/>
                <a:gd name="T18" fmla="*/ 85 w 117"/>
                <a:gd name="T19" fmla="*/ 12 h 88"/>
                <a:gd name="T20" fmla="*/ 95 w 117"/>
                <a:gd name="T21" fmla="*/ 8 h 88"/>
                <a:gd name="T22" fmla="*/ 101 w 117"/>
                <a:gd name="T23" fmla="*/ 2 h 88"/>
                <a:gd name="T24" fmla="*/ 107 w 117"/>
                <a:gd name="T25" fmla="*/ 2 h 88"/>
                <a:gd name="T26" fmla="*/ 108 w 117"/>
                <a:gd name="T27" fmla="*/ 5 h 88"/>
                <a:gd name="T28" fmla="*/ 109 w 117"/>
                <a:gd name="T29" fmla="*/ 7 h 88"/>
                <a:gd name="T30" fmla="*/ 111 w 117"/>
                <a:gd name="T31" fmla="*/ 10 h 88"/>
                <a:gd name="T32" fmla="*/ 115 w 117"/>
                <a:gd name="T33" fmla="*/ 19 h 88"/>
                <a:gd name="T34" fmla="*/ 109 w 117"/>
                <a:gd name="T35" fmla="*/ 22 h 88"/>
                <a:gd name="T36" fmla="*/ 107 w 117"/>
                <a:gd name="T37" fmla="*/ 27 h 88"/>
                <a:gd name="T38" fmla="*/ 102 w 117"/>
                <a:gd name="T39" fmla="*/ 28 h 88"/>
                <a:gd name="T40" fmla="*/ 101 w 117"/>
                <a:gd name="T41" fmla="*/ 32 h 88"/>
                <a:gd name="T42" fmla="*/ 96 w 117"/>
                <a:gd name="T43" fmla="*/ 35 h 88"/>
                <a:gd name="T44" fmla="*/ 91 w 117"/>
                <a:gd name="T45" fmla="*/ 38 h 88"/>
                <a:gd name="T46" fmla="*/ 86 w 117"/>
                <a:gd name="T47" fmla="*/ 41 h 88"/>
                <a:gd name="T48" fmla="*/ 87 w 117"/>
                <a:gd name="T49" fmla="*/ 46 h 88"/>
                <a:gd name="T50" fmla="*/ 90 w 117"/>
                <a:gd name="T51" fmla="*/ 49 h 88"/>
                <a:gd name="T52" fmla="*/ 89 w 117"/>
                <a:gd name="T53" fmla="*/ 56 h 88"/>
                <a:gd name="T54" fmla="*/ 88 w 117"/>
                <a:gd name="T55" fmla="*/ 60 h 88"/>
                <a:gd name="T56" fmla="*/ 83 w 117"/>
                <a:gd name="T57" fmla="*/ 62 h 88"/>
                <a:gd name="T58" fmla="*/ 78 w 117"/>
                <a:gd name="T59" fmla="*/ 64 h 88"/>
                <a:gd name="T60" fmla="*/ 76 w 117"/>
                <a:gd name="T61" fmla="*/ 68 h 88"/>
                <a:gd name="T62" fmla="*/ 79 w 117"/>
                <a:gd name="T63" fmla="*/ 69 h 88"/>
                <a:gd name="T64" fmla="*/ 77 w 117"/>
                <a:gd name="T65" fmla="*/ 72 h 88"/>
                <a:gd name="T66" fmla="*/ 76 w 117"/>
                <a:gd name="T67" fmla="*/ 76 h 88"/>
                <a:gd name="T68" fmla="*/ 79 w 117"/>
                <a:gd name="T69" fmla="*/ 80 h 88"/>
                <a:gd name="T70" fmla="*/ 74 w 117"/>
                <a:gd name="T71" fmla="*/ 83 h 88"/>
                <a:gd name="T72" fmla="*/ 69 w 117"/>
                <a:gd name="T73" fmla="*/ 81 h 88"/>
                <a:gd name="T74" fmla="*/ 64 w 117"/>
                <a:gd name="T75" fmla="*/ 80 h 88"/>
                <a:gd name="T76" fmla="*/ 61 w 117"/>
                <a:gd name="T77" fmla="*/ 82 h 88"/>
                <a:gd name="T78" fmla="*/ 55 w 117"/>
                <a:gd name="T79" fmla="*/ 80 h 88"/>
                <a:gd name="T80" fmla="*/ 53 w 117"/>
                <a:gd name="T81" fmla="*/ 77 h 88"/>
                <a:gd name="T82" fmla="*/ 49 w 117"/>
                <a:gd name="T83" fmla="*/ 72 h 88"/>
                <a:gd name="T84" fmla="*/ 46 w 117"/>
                <a:gd name="T85" fmla="*/ 76 h 88"/>
                <a:gd name="T86" fmla="*/ 45 w 117"/>
                <a:gd name="T87" fmla="*/ 80 h 88"/>
                <a:gd name="T88" fmla="*/ 39 w 117"/>
                <a:gd name="T89" fmla="*/ 83 h 88"/>
                <a:gd name="T90" fmla="*/ 33 w 117"/>
                <a:gd name="T91" fmla="*/ 84 h 88"/>
                <a:gd name="T92" fmla="*/ 28 w 117"/>
                <a:gd name="T93" fmla="*/ 83 h 88"/>
                <a:gd name="T94" fmla="*/ 27 w 117"/>
                <a:gd name="T95" fmla="*/ 84 h 88"/>
                <a:gd name="T96" fmla="*/ 24 w 117"/>
                <a:gd name="T97" fmla="*/ 87 h 88"/>
                <a:gd name="T98" fmla="*/ 21 w 117"/>
                <a:gd name="T99" fmla="*/ 88 h 88"/>
                <a:gd name="T100" fmla="*/ 15 w 117"/>
                <a:gd name="T101" fmla="*/ 87 h 88"/>
                <a:gd name="T102" fmla="*/ 11 w 117"/>
                <a:gd name="T103" fmla="*/ 84 h 88"/>
                <a:gd name="T104" fmla="*/ 15 w 117"/>
                <a:gd name="T105" fmla="*/ 82 h 88"/>
                <a:gd name="T106" fmla="*/ 17 w 117"/>
                <a:gd name="T107" fmla="*/ 81 h 88"/>
                <a:gd name="T108" fmla="*/ 19 w 117"/>
                <a:gd name="T109" fmla="*/ 79 h 88"/>
                <a:gd name="T110" fmla="*/ 17 w 117"/>
                <a:gd name="T111" fmla="*/ 77 h 88"/>
                <a:gd name="T112" fmla="*/ 9 w 117"/>
                <a:gd name="T113" fmla="*/ 67 h 88"/>
                <a:gd name="T114" fmla="*/ 11 w 117"/>
                <a:gd name="T115" fmla="*/ 61 h 88"/>
                <a:gd name="T116" fmla="*/ 9 w 117"/>
                <a:gd name="T117" fmla="*/ 58 h 88"/>
                <a:gd name="T118" fmla="*/ 6 w 117"/>
                <a:gd name="T119" fmla="*/ 58 h 88"/>
                <a:gd name="T120" fmla="*/ 5 w 117"/>
                <a:gd name="T121" fmla="*/ 55 h 88"/>
                <a:gd name="T122" fmla="*/ 11 w 117"/>
                <a:gd name="T12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" h="88">
                  <a:moveTo>
                    <a:pt x="9" y="48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3" y="38"/>
                    <a:pt x="3" y="38"/>
                  </a:cubicBezTo>
                  <a:cubicBezTo>
                    <a:pt x="4" y="37"/>
                    <a:pt x="6" y="36"/>
                    <a:pt x="6" y="36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8" y="33"/>
                    <a:pt x="9" y="33"/>
                  </a:cubicBezTo>
                  <a:cubicBezTo>
                    <a:pt x="10" y="33"/>
                    <a:pt x="10" y="34"/>
                    <a:pt x="10" y="33"/>
                  </a:cubicBezTo>
                  <a:cubicBezTo>
                    <a:pt x="11" y="33"/>
                    <a:pt x="11" y="29"/>
                    <a:pt x="11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5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7" y="19"/>
                    <a:pt x="115" y="19"/>
                    <a:pt x="115" y="19"/>
                  </a:cubicBezTo>
                  <a:cubicBezTo>
                    <a:pt x="114" y="19"/>
                    <a:pt x="112" y="19"/>
                    <a:pt x="112" y="19"/>
                  </a:cubicBezTo>
                  <a:cubicBezTo>
                    <a:pt x="112" y="19"/>
                    <a:pt x="111" y="20"/>
                    <a:pt x="110" y="20"/>
                  </a:cubicBezTo>
                  <a:cubicBezTo>
                    <a:pt x="110" y="20"/>
                    <a:pt x="109" y="22"/>
                    <a:pt x="109" y="22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8"/>
                    <a:pt x="112" y="28"/>
                    <a:pt x="107" y="27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30"/>
                    <a:pt x="102" y="30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1" y="38"/>
                    <a:pt x="91" y="38"/>
                    <a:pt x="91" y="38"/>
                  </a:cubicBezTo>
                  <a:cubicBezTo>
                    <a:pt x="91" y="38"/>
                    <a:pt x="89" y="38"/>
                    <a:pt x="89" y="38"/>
                  </a:cubicBezTo>
                  <a:cubicBezTo>
                    <a:pt x="89" y="38"/>
                    <a:pt x="86" y="39"/>
                    <a:pt x="86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6" y="41"/>
                    <a:pt x="85" y="42"/>
                    <a:pt x="85" y="42"/>
                  </a:cubicBezTo>
                  <a:cubicBezTo>
                    <a:pt x="85" y="42"/>
                    <a:pt x="85" y="45"/>
                    <a:pt x="85" y="45"/>
                  </a:cubicBezTo>
                  <a:cubicBezTo>
                    <a:pt x="85" y="45"/>
                    <a:pt x="87" y="46"/>
                    <a:pt x="87" y="4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89" y="49"/>
                    <a:pt x="89" y="52"/>
                    <a:pt x="89" y="52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58"/>
                    <a:pt x="91" y="58"/>
                    <a:pt x="90" y="59"/>
                  </a:cubicBezTo>
                  <a:cubicBezTo>
                    <a:pt x="89" y="59"/>
                    <a:pt x="88" y="60"/>
                    <a:pt x="88" y="60"/>
                  </a:cubicBezTo>
                  <a:cubicBezTo>
                    <a:pt x="88" y="60"/>
                    <a:pt x="86" y="60"/>
                    <a:pt x="86" y="60"/>
                  </a:cubicBezTo>
                  <a:cubicBezTo>
                    <a:pt x="86" y="60"/>
                    <a:pt x="84" y="60"/>
                    <a:pt x="84" y="60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68"/>
                    <a:pt x="77" y="69"/>
                    <a:pt x="77" y="68"/>
                  </a:cubicBezTo>
                  <a:cubicBezTo>
                    <a:pt x="77" y="68"/>
                    <a:pt x="77" y="67"/>
                    <a:pt x="77" y="67"/>
                  </a:cubicBezTo>
                  <a:cubicBezTo>
                    <a:pt x="78" y="68"/>
                    <a:pt x="79" y="69"/>
                    <a:pt x="79" y="69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78" y="71"/>
                    <a:pt x="78" y="71"/>
                  </a:cubicBezTo>
                  <a:cubicBezTo>
                    <a:pt x="78" y="71"/>
                    <a:pt x="77" y="72"/>
                    <a:pt x="77" y="72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4"/>
                    <a:pt x="76" y="74"/>
                    <a:pt x="76" y="75"/>
                  </a:cubicBezTo>
                  <a:cubicBezTo>
                    <a:pt x="76" y="75"/>
                    <a:pt x="76" y="76"/>
                    <a:pt x="76" y="76"/>
                  </a:cubicBezTo>
                  <a:cubicBezTo>
                    <a:pt x="77" y="76"/>
                    <a:pt x="78" y="78"/>
                    <a:pt x="78" y="78"/>
                  </a:cubicBezTo>
                  <a:cubicBezTo>
                    <a:pt x="78" y="78"/>
                    <a:pt x="79" y="79"/>
                    <a:pt x="79" y="79"/>
                  </a:cubicBezTo>
                  <a:cubicBezTo>
                    <a:pt x="79" y="79"/>
                    <a:pt x="79" y="80"/>
                    <a:pt x="79" y="80"/>
                  </a:cubicBezTo>
                  <a:cubicBezTo>
                    <a:pt x="79" y="80"/>
                    <a:pt x="78" y="81"/>
                    <a:pt x="77" y="81"/>
                  </a:cubicBezTo>
                  <a:cubicBezTo>
                    <a:pt x="77" y="81"/>
                    <a:pt x="75" y="81"/>
                    <a:pt x="75" y="81"/>
                  </a:cubicBezTo>
                  <a:cubicBezTo>
                    <a:pt x="75" y="81"/>
                    <a:pt x="74" y="83"/>
                    <a:pt x="74" y="83"/>
                  </a:cubicBezTo>
                  <a:cubicBezTo>
                    <a:pt x="74" y="83"/>
                    <a:pt x="73" y="83"/>
                    <a:pt x="72" y="83"/>
                  </a:cubicBezTo>
                  <a:cubicBezTo>
                    <a:pt x="72" y="83"/>
                    <a:pt x="74" y="84"/>
                    <a:pt x="72" y="83"/>
                  </a:cubicBezTo>
                  <a:cubicBezTo>
                    <a:pt x="69" y="82"/>
                    <a:pt x="69" y="81"/>
                    <a:pt x="69" y="81"/>
                  </a:cubicBezTo>
                  <a:cubicBezTo>
                    <a:pt x="69" y="81"/>
                    <a:pt x="68" y="80"/>
                    <a:pt x="68" y="80"/>
                  </a:cubicBezTo>
                  <a:cubicBezTo>
                    <a:pt x="67" y="80"/>
                    <a:pt x="66" y="80"/>
                    <a:pt x="66" y="80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2" y="81"/>
                    <a:pt x="62" y="81"/>
                    <a:pt x="62" y="81"/>
                  </a:cubicBezTo>
                  <a:cubicBezTo>
                    <a:pt x="62" y="81"/>
                    <a:pt x="62" y="82"/>
                    <a:pt x="61" y="82"/>
                  </a:cubicBezTo>
                  <a:cubicBezTo>
                    <a:pt x="60" y="83"/>
                    <a:pt x="61" y="83"/>
                    <a:pt x="60" y="83"/>
                  </a:cubicBezTo>
                  <a:cubicBezTo>
                    <a:pt x="58" y="83"/>
                    <a:pt x="57" y="81"/>
                    <a:pt x="57" y="81"/>
                  </a:cubicBezTo>
                  <a:cubicBezTo>
                    <a:pt x="57" y="81"/>
                    <a:pt x="55" y="80"/>
                    <a:pt x="55" y="80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3" y="79"/>
                    <a:pt x="53" y="80"/>
                    <a:pt x="53" y="78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2" y="76"/>
                    <a:pt x="52" y="77"/>
                    <a:pt x="51" y="76"/>
                  </a:cubicBezTo>
                  <a:cubicBezTo>
                    <a:pt x="51" y="75"/>
                    <a:pt x="50" y="74"/>
                    <a:pt x="50" y="74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9" y="72"/>
                    <a:pt x="49" y="72"/>
                    <a:pt x="49" y="73"/>
                  </a:cubicBezTo>
                  <a:cubicBezTo>
                    <a:pt x="48" y="74"/>
                    <a:pt x="47" y="74"/>
                    <a:pt x="47" y="74"/>
                  </a:cubicBezTo>
                  <a:cubicBezTo>
                    <a:pt x="47" y="75"/>
                    <a:pt x="46" y="76"/>
                    <a:pt x="46" y="76"/>
                  </a:cubicBezTo>
                  <a:cubicBezTo>
                    <a:pt x="46" y="76"/>
                    <a:pt x="45" y="77"/>
                    <a:pt x="45" y="78"/>
                  </a:cubicBezTo>
                  <a:cubicBezTo>
                    <a:pt x="46" y="78"/>
                    <a:pt x="46" y="78"/>
                    <a:pt x="46" y="79"/>
                  </a:cubicBezTo>
                  <a:cubicBezTo>
                    <a:pt x="46" y="79"/>
                    <a:pt x="45" y="80"/>
                    <a:pt x="45" y="80"/>
                  </a:cubicBezTo>
                  <a:cubicBezTo>
                    <a:pt x="44" y="81"/>
                    <a:pt x="44" y="81"/>
                    <a:pt x="43" y="81"/>
                  </a:cubicBezTo>
                  <a:cubicBezTo>
                    <a:pt x="43" y="82"/>
                    <a:pt x="41" y="83"/>
                    <a:pt x="41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4" y="84"/>
                    <a:pt x="33" y="84"/>
                    <a:pt x="33" y="84"/>
                  </a:cubicBezTo>
                  <a:cubicBezTo>
                    <a:pt x="32" y="84"/>
                    <a:pt x="31" y="84"/>
                    <a:pt x="31" y="84"/>
                  </a:cubicBezTo>
                  <a:cubicBezTo>
                    <a:pt x="31" y="84"/>
                    <a:pt x="30" y="83"/>
                    <a:pt x="29" y="83"/>
                  </a:cubicBezTo>
                  <a:cubicBezTo>
                    <a:pt x="29" y="83"/>
                    <a:pt x="28" y="83"/>
                    <a:pt x="28" y="83"/>
                  </a:cubicBezTo>
                  <a:cubicBezTo>
                    <a:pt x="27" y="83"/>
                    <a:pt x="26" y="83"/>
                    <a:pt x="26" y="83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4"/>
                    <a:pt x="27" y="84"/>
                  </a:cubicBezTo>
                  <a:cubicBezTo>
                    <a:pt x="27" y="85"/>
                    <a:pt x="27" y="86"/>
                    <a:pt x="27" y="86"/>
                  </a:cubicBezTo>
                  <a:cubicBezTo>
                    <a:pt x="27" y="86"/>
                    <a:pt x="26" y="86"/>
                    <a:pt x="26" y="86"/>
                  </a:cubicBezTo>
                  <a:cubicBezTo>
                    <a:pt x="26" y="87"/>
                    <a:pt x="24" y="87"/>
                    <a:pt x="24" y="87"/>
                  </a:cubicBezTo>
                  <a:cubicBezTo>
                    <a:pt x="24" y="87"/>
                    <a:pt x="24" y="88"/>
                    <a:pt x="24" y="88"/>
                  </a:cubicBezTo>
                  <a:cubicBezTo>
                    <a:pt x="24" y="88"/>
                    <a:pt x="24" y="88"/>
                    <a:pt x="23" y="88"/>
                  </a:cubicBezTo>
                  <a:cubicBezTo>
                    <a:pt x="22" y="88"/>
                    <a:pt x="22" y="88"/>
                    <a:pt x="21" y="88"/>
                  </a:cubicBezTo>
                  <a:cubicBezTo>
                    <a:pt x="21" y="87"/>
                    <a:pt x="20" y="87"/>
                    <a:pt x="19" y="87"/>
                  </a:cubicBezTo>
                  <a:cubicBezTo>
                    <a:pt x="19" y="87"/>
                    <a:pt x="16" y="86"/>
                    <a:pt x="16" y="86"/>
                  </a:cubicBezTo>
                  <a:cubicBezTo>
                    <a:pt x="16" y="86"/>
                    <a:pt x="15" y="87"/>
                    <a:pt x="15" y="87"/>
                  </a:cubicBezTo>
                  <a:cubicBezTo>
                    <a:pt x="14" y="87"/>
                    <a:pt x="13" y="87"/>
                    <a:pt x="12" y="86"/>
                  </a:cubicBezTo>
                  <a:cubicBezTo>
                    <a:pt x="12" y="86"/>
                    <a:pt x="11" y="86"/>
                    <a:pt x="11" y="86"/>
                  </a:cubicBezTo>
                  <a:cubicBezTo>
                    <a:pt x="11" y="85"/>
                    <a:pt x="11" y="84"/>
                    <a:pt x="11" y="84"/>
                  </a:cubicBezTo>
                  <a:cubicBezTo>
                    <a:pt x="11" y="84"/>
                    <a:pt x="10" y="83"/>
                    <a:pt x="11" y="83"/>
                  </a:cubicBezTo>
                  <a:cubicBezTo>
                    <a:pt x="11" y="83"/>
                    <a:pt x="12" y="83"/>
                    <a:pt x="13" y="83"/>
                  </a:cubicBezTo>
                  <a:cubicBezTo>
                    <a:pt x="14" y="83"/>
                    <a:pt x="15" y="83"/>
                    <a:pt x="15" y="82"/>
                  </a:cubicBezTo>
                  <a:cubicBezTo>
                    <a:pt x="15" y="82"/>
                    <a:pt x="15" y="82"/>
                    <a:pt x="16" y="82"/>
                  </a:cubicBezTo>
                  <a:cubicBezTo>
                    <a:pt x="16" y="82"/>
                    <a:pt x="17" y="83"/>
                    <a:pt x="17" y="82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7" y="79"/>
                    <a:pt x="17" y="79"/>
                  </a:cubicBezTo>
                  <a:cubicBezTo>
                    <a:pt x="18" y="79"/>
                    <a:pt x="19" y="79"/>
                    <a:pt x="19" y="79"/>
                  </a:cubicBezTo>
                  <a:cubicBezTo>
                    <a:pt x="20" y="79"/>
                    <a:pt x="21" y="79"/>
                    <a:pt x="21" y="79"/>
                  </a:cubicBezTo>
                  <a:cubicBezTo>
                    <a:pt x="21" y="79"/>
                    <a:pt x="21" y="79"/>
                    <a:pt x="22" y="78"/>
                  </a:cubicBezTo>
                  <a:cubicBezTo>
                    <a:pt x="22" y="78"/>
                    <a:pt x="18" y="78"/>
                    <a:pt x="17" y="77"/>
                  </a:cubicBezTo>
                  <a:cubicBezTo>
                    <a:pt x="15" y="75"/>
                    <a:pt x="13" y="74"/>
                    <a:pt x="13" y="70"/>
                  </a:cubicBezTo>
                  <a:cubicBezTo>
                    <a:pt x="12" y="70"/>
                    <a:pt x="12" y="68"/>
                    <a:pt x="11" y="68"/>
                  </a:cubicBezTo>
                  <a:cubicBezTo>
                    <a:pt x="11" y="68"/>
                    <a:pt x="9" y="67"/>
                    <a:pt x="9" y="67"/>
                  </a:cubicBezTo>
                  <a:cubicBezTo>
                    <a:pt x="9" y="66"/>
                    <a:pt x="9" y="66"/>
                    <a:pt x="10" y="65"/>
                  </a:cubicBezTo>
                  <a:cubicBezTo>
                    <a:pt x="10" y="64"/>
                    <a:pt x="10" y="64"/>
                    <a:pt x="11" y="63"/>
                  </a:cubicBezTo>
                  <a:cubicBezTo>
                    <a:pt x="11" y="63"/>
                    <a:pt x="11" y="61"/>
                    <a:pt x="11" y="61"/>
                  </a:cubicBezTo>
                  <a:cubicBezTo>
                    <a:pt x="11" y="61"/>
                    <a:pt x="12" y="60"/>
                    <a:pt x="11" y="60"/>
                  </a:cubicBezTo>
                  <a:cubicBezTo>
                    <a:pt x="11" y="59"/>
                    <a:pt x="10" y="58"/>
                    <a:pt x="10" y="58"/>
                  </a:cubicBezTo>
                  <a:cubicBezTo>
                    <a:pt x="10" y="58"/>
                    <a:pt x="10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6" y="58"/>
                    <a:pt x="6" y="58"/>
                  </a:cubicBezTo>
                  <a:cubicBezTo>
                    <a:pt x="5" y="58"/>
                    <a:pt x="5" y="58"/>
                    <a:pt x="5" y="57"/>
                  </a:cubicBezTo>
                  <a:cubicBezTo>
                    <a:pt x="5" y="57"/>
                    <a:pt x="6" y="56"/>
                    <a:pt x="6" y="56"/>
                  </a:cubicBezTo>
                  <a:cubicBezTo>
                    <a:pt x="6" y="56"/>
                    <a:pt x="5" y="55"/>
                    <a:pt x="5" y="55"/>
                  </a:cubicBezTo>
                  <a:cubicBezTo>
                    <a:pt x="5" y="55"/>
                    <a:pt x="6" y="53"/>
                    <a:pt x="7" y="53"/>
                  </a:cubicBezTo>
                  <a:cubicBezTo>
                    <a:pt x="8" y="52"/>
                    <a:pt x="10" y="50"/>
                    <a:pt x="10" y="50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9" y="48"/>
                    <a:pt x="9" y="48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0" name="Freeform 197"/>
            <p:cNvSpPr>
              <a:spLocks noEditPoints="1"/>
            </p:cNvSpPr>
            <p:nvPr/>
          </p:nvSpPr>
          <p:spPr bwMode="auto">
            <a:xfrm>
              <a:off x="9083967" y="2647917"/>
              <a:ext cx="416161" cy="375128"/>
            </a:xfrm>
            <a:custGeom>
              <a:avLst/>
              <a:gdLst>
                <a:gd name="T0" fmla="*/ 216 w 227"/>
                <a:gd name="T1" fmla="*/ 62 h 211"/>
                <a:gd name="T2" fmla="*/ 209 w 227"/>
                <a:gd name="T3" fmla="*/ 47 h 211"/>
                <a:gd name="T4" fmla="*/ 183 w 227"/>
                <a:gd name="T5" fmla="*/ 33 h 211"/>
                <a:gd name="T6" fmla="*/ 141 w 227"/>
                <a:gd name="T7" fmla="*/ 25 h 211"/>
                <a:gd name="T8" fmla="*/ 102 w 227"/>
                <a:gd name="T9" fmla="*/ 1 h 211"/>
                <a:gd name="T10" fmla="*/ 84 w 227"/>
                <a:gd name="T11" fmla="*/ 17 h 211"/>
                <a:gd name="T12" fmla="*/ 82 w 227"/>
                <a:gd name="T13" fmla="*/ 40 h 211"/>
                <a:gd name="T14" fmla="*/ 70 w 227"/>
                <a:gd name="T15" fmla="*/ 52 h 211"/>
                <a:gd name="T16" fmla="*/ 58 w 227"/>
                <a:gd name="T17" fmla="*/ 61 h 211"/>
                <a:gd name="T18" fmla="*/ 39 w 227"/>
                <a:gd name="T19" fmla="*/ 55 h 211"/>
                <a:gd name="T20" fmla="*/ 18 w 227"/>
                <a:gd name="T21" fmla="*/ 65 h 211"/>
                <a:gd name="T22" fmla="*/ 3 w 227"/>
                <a:gd name="T23" fmla="*/ 67 h 211"/>
                <a:gd name="T24" fmla="*/ 3 w 227"/>
                <a:gd name="T25" fmla="*/ 66 h 211"/>
                <a:gd name="T26" fmla="*/ 3 w 227"/>
                <a:gd name="T27" fmla="*/ 66 h 211"/>
                <a:gd name="T28" fmla="*/ 4 w 227"/>
                <a:gd name="T29" fmla="*/ 77 h 211"/>
                <a:gd name="T30" fmla="*/ 17 w 227"/>
                <a:gd name="T31" fmla="*/ 102 h 211"/>
                <a:gd name="T32" fmla="*/ 30 w 227"/>
                <a:gd name="T33" fmla="*/ 77 h 211"/>
                <a:gd name="T34" fmla="*/ 51 w 227"/>
                <a:gd name="T35" fmla="*/ 92 h 211"/>
                <a:gd name="T36" fmla="*/ 64 w 227"/>
                <a:gd name="T37" fmla="*/ 115 h 211"/>
                <a:gd name="T38" fmla="*/ 53 w 227"/>
                <a:gd name="T39" fmla="*/ 108 h 211"/>
                <a:gd name="T40" fmla="*/ 65 w 227"/>
                <a:gd name="T41" fmla="*/ 124 h 211"/>
                <a:gd name="T42" fmla="*/ 73 w 227"/>
                <a:gd name="T43" fmla="*/ 138 h 211"/>
                <a:gd name="T44" fmla="*/ 72 w 227"/>
                <a:gd name="T45" fmla="*/ 145 h 211"/>
                <a:gd name="T46" fmla="*/ 58 w 227"/>
                <a:gd name="T47" fmla="*/ 130 h 211"/>
                <a:gd name="T48" fmla="*/ 61 w 227"/>
                <a:gd name="T49" fmla="*/ 136 h 211"/>
                <a:gd name="T50" fmla="*/ 76 w 227"/>
                <a:gd name="T51" fmla="*/ 153 h 211"/>
                <a:gd name="T52" fmla="*/ 74 w 227"/>
                <a:gd name="T53" fmla="*/ 146 h 211"/>
                <a:gd name="T54" fmla="*/ 89 w 227"/>
                <a:gd name="T55" fmla="*/ 156 h 211"/>
                <a:gd name="T56" fmla="*/ 99 w 227"/>
                <a:gd name="T57" fmla="*/ 157 h 211"/>
                <a:gd name="T58" fmla="*/ 126 w 227"/>
                <a:gd name="T59" fmla="*/ 164 h 211"/>
                <a:gd name="T60" fmla="*/ 160 w 227"/>
                <a:gd name="T61" fmla="*/ 187 h 211"/>
                <a:gd name="T62" fmla="*/ 140 w 227"/>
                <a:gd name="T63" fmla="*/ 190 h 211"/>
                <a:gd name="T64" fmla="*/ 184 w 227"/>
                <a:gd name="T65" fmla="*/ 200 h 211"/>
                <a:gd name="T66" fmla="*/ 171 w 227"/>
                <a:gd name="T67" fmla="*/ 185 h 211"/>
                <a:gd name="T68" fmla="*/ 153 w 227"/>
                <a:gd name="T69" fmla="*/ 162 h 211"/>
                <a:gd name="T70" fmla="*/ 118 w 227"/>
                <a:gd name="T71" fmla="*/ 135 h 211"/>
                <a:gd name="T72" fmla="*/ 100 w 227"/>
                <a:gd name="T73" fmla="*/ 105 h 211"/>
                <a:gd name="T74" fmla="*/ 88 w 227"/>
                <a:gd name="T75" fmla="*/ 76 h 211"/>
                <a:gd name="T76" fmla="*/ 121 w 227"/>
                <a:gd name="T77" fmla="*/ 70 h 211"/>
                <a:gd name="T78" fmla="*/ 160 w 227"/>
                <a:gd name="T79" fmla="*/ 71 h 211"/>
                <a:gd name="T80" fmla="*/ 189 w 227"/>
                <a:gd name="T81" fmla="*/ 70 h 211"/>
                <a:gd name="T82" fmla="*/ 179 w 227"/>
                <a:gd name="T83" fmla="*/ 190 h 211"/>
                <a:gd name="T84" fmla="*/ 192 w 227"/>
                <a:gd name="T85" fmla="*/ 201 h 211"/>
                <a:gd name="T86" fmla="*/ 159 w 227"/>
                <a:gd name="T87" fmla="*/ 195 h 211"/>
                <a:gd name="T88" fmla="*/ 144 w 227"/>
                <a:gd name="T89" fmla="*/ 199 h 211"/>
                <a:gd name="T90" fmla="*/ 115 w 227"/>
                <a:gd name="T91" fmla="*/ 191 h 211"/>
                <a:gd name="T92" fmla="*/ 136 w 227"/>
                <a:gd name="T93" fmla="*/ 178 h 211"/>
                <a:gd name="T94" fmla="*/ 144 w 227"/>
                <a:gd name="T95" fmla="*/ 180 h 211"/>
                <a:gd name="T96" fmla="*/ 123 w 227"/>
                <a:gd name="T97" fmla="*/ 178 h 211"/>
                <a:gd name="T98" fmla="*/ 129 w 227"/>
                <a:gd name="T99" fmla="*/ 168 h 211"/>
                <a:gd name="T100" fmla="*/ 51 w 227"/>
                <a:gd name="T101" fmla="*/ 93 h 211"/>
                <a:gd name="T102" fmla="*/ 50 w 227"/>
                <a:gd name="T103" fmla="*/ 97 h 211"/>
                <a:gd name="T104" fmla="*/ 60 w 227"/>
                <a:gd name="T105" fmla="*/ 119 h 211"/>
                <a:gd name="T106" fmla="*/ 53 w 227"/>
                <a:gd name="T107" fmla="*/ 121 h 211"/>
                <a:gd name="T108" fmla="*/ 35 w 227"/>
                <a:gd name="T109" fmla="*/ 119 h 211"/>
                <a:gd name="T110" fmla="*/ 36 w 227"/>
                <a:gd name="T111" fmla="*/ 91 h 211"/>
                <a:gd name="T112" fmla="*/ 40 w 227"/>
                <a:gd name="T113" fmla="*/ 103 h 211"/>
                <a:gd name="T114" fmla="*/ 45 w 227"/>
                <a:gd name="T115" fmla="*/ 120 h 211"/>
                <a:gd name="T116" fmla="*/ 37 w 227"/>
                <a:gd name="T117" fmla="*/ 107 h 211"/>
                <a:gd name="T118" fmla="*/ 34 w 227"/>
                <a:gd name="T119" fmla="*/ 9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7" h="211">
                  <a:moveTo>
                    <a:pt x="215" y="82"/>
                  </a:moveTo>
                  <a:cubicBezTo>
                    <a:pt x="215" y="80"/>
                    <a:pt x="214" y="79"/>
                    <a:pt x="216" y="78"/>
                  </a:cubicBezTo>
                  <a:cubicBezTo>
                    <a:pt x="217" y="78"/>
                    <a:pt x="218" y="80"/>
                    <a:pt x="218" y="78"/>
                  </a:cubicBezTo>
                  <a:cubicBezTo>
                    <a:pt x="218" y="76"/>
                    <a:pt x="219" y="77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7"/>
                    <a:pt x="217" y="77"/>
                  </a:cubicBezTo>
                  <a:cubicBezTo>
                    <a:pt x="217" y="77"/>
                    <a:pt x="216" y="78"/>
                    <a:pt x="215" y="78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1"/>
                    <a:pt x="216" y="71"/>
                    <a:pt x="216" y="71"/>
                  </a:cubicBezTo>
                  <a:cubicBezTo>
                    <a:pt x="216" y="71"/>
                    <a:pt x="215" y="69"/>
                    <a:pt x="214" y="67"/>
                  </a:cubicBezTo>
                  <a:cubicBezTo>
                    <a:pt x="213" y="66"/>
                    <a:pt x="212" y="65"/>
                    <a:pt x="212" y="65"/>
                  </a:cubicBezTo>
                  <a:cubicBezTo>
                    <a:pt x="215" y="63"/>
                    <a:pt x="215" y="63"/>
                    <a:pt x="215" y="63"/>
                  </a:cubicBezTo>
                  <a:cubicBezTo>
                    <a:pt x="216" y="62"/>
                    <a:pt x="216" y="62"/>
                    <a:pt x="216" y="62"/>
                  </a:cubicBezTo>
                  <a:cubicBezTo>
                    <a:pt x="216" y="61"/>
                    <a:pt x="216" y="61"/>
                    <a:pt x="216" y="61"/>
                  </a:cubicBezTo>
                  <a:cubicBezTo>
                    <a:pt x="216" y="61"/>
                    <a:pt x="218" y="63"/>
                    <a:pt x="220" y="63"/>
                  </a:cubicBezTo>
                  <a:cubicBezTo>
                    <a:pt x="221" y="63"/>
                    <a:pt x="220" y="63"/>
                    <a:pt x="222" y="62"/>
                  </a:cubicBezTo>
                  <a:cubicBezTo>
                    <a:pt x="224" y="62"/>
                    <a:pt x="227" y="59"/>
                    <a:pt x="227" y="59"/>
                  </a:cubicBezTo>
                  <a:cubicBezTo>
                    <a:pt x="227" y="59"/>
                    <a:pt x="225" y="57"/>
                    <a:pt x="224" y="57"/>
                  </a:cubicBezTo>
                  <a:cubicBezTo>
                    <a:pt x="223" y="58"/>
                    <a:pt x="224" y="58"/>
                    <a:pt x="221" y="58"/>
                  </a:cubicBezTo>
                  <a:cubicBezTo>
                    <a:pt x="218" y="57"/>
                    <a:pt x="217" y="56"/>
                    <a:pt x="217" y="56"/>
                  </a:cubicBezTo>
                  <a:cubicBezTo>
                    <a:pt x="217" y="56"/>
                    <a:pt x="216" y="56"/>
                    <a:pt x="215" y="56"/>
                  </a:cubicBezTo>
                  <a:cubicBezTo>
                    <a:pt x="214" y="56"/>
                    <a:pt x="214" y="56"/>
                    <a:pt x="213" y="55"/>
                  </a:cubicBezTo>
                  <a:cubicBezTo>
                    <a:pt x="211" y="53"/>
                    <a:pt x="209" y="51"/>
                    <a:pt x="209" y="51"/>
                  </a:cubicBezTo>
                  <a:cubicBezTo>
                    <a:pt x="209" y="51"/>
                    <a:pt x="207" y="52"/>
                    <a:pt x="207" y="51"/>
                  </a:cubicBezTo>
                  <a:cubicBezTo>
                    <a:pt x="207" y="51"/>
                    <a:pt x="208" y="49"/>
                    <a:pt x="208" y="49"/>
                  </a:cubicBezTo>
                  <a:cubicBezTo>
                    <a:pt x="208" y="48"/>
                    <a:pt x="208" y="48"/>
                    <a:pt x="208" y="48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7" y="47"/>
                    <a:pt x="209" y="47"/>
                    <a:pt x="209" y="47"/>
                  </a:cubicBezTo>
                  <a:cubicBezTo>
                    <a:pt x="210" y="46"/>
                    <a:pt x="210" y="46"/>
                    <a:pt x="210" y="46"/>
                  </a:cubicBezTo>
                  <a:cubicBezTo>
                    <a:pt x="212" y="44"/>
                    <a:pt x="210" y="42"/>
                    <a:pt x="207" y="43"/>
                  </a:cubicBezTo>
                  <a:cubicBezTo>
                    <a:pt x="206" y="43"/>
                    <a:pt x="205" y="44"/>
                    <a:pt x="205" y="44"/>
                  </a:cubicBezTo>
                  <a:cubicBezTo>
                    <a:pt x="204" y="44"/>
                    <a:pt x="202" y="43"/>
                    <a:pt x="202" y="42"/>
                  </a:cubicBezTo>
                  <a:cubicBezTo>
                    <a:pt x="202" y="41"/>
                    <a:pt x="201" y="41"/>
                    <a:pt x="203" y="40"/>
                  </a:cubicBezTo>
                  <a:cubicBezTo>
                    <a:pt x="204" y="40"/>
                    <a:pt x="205" y="38"/>
                    <a:pt x="205" y="38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4" y="29"/>
                    <a:pt x="204" y="29"/>
                    <a:pt x="204" y="29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6"/>
                    <a:pt x="200" y="26"/>
                    <a:pt x="200" y="26"/>
                  </a:cubicBezTo>
                  <a:cubicBezTo>
                    <a:pt x="198" y="25"/>
                    <a:pt x="198" y="25"/>
                    <a:pt x="198" y="25"/>
                  </a:cubicBezTo>
                  <a:cubicBezTo>
                    <a:pt x="196" y="30"/>
                    <a:pt x="196" y="30"/>
                    <a:pt x="196" y="30"/>
                  </a:cubicBezTo>
                  <a:cubicBezTo>
                    <a:pt x="196" y="30"/>
                    <a:pt x="193" y="31"/>
                    <a:pt x="193" y="32"/>
                  </a:cubicBezTo>
                  <a:cubicBezTo>
                    <a:pt x="192" y="33"/>
                    <a:pt x="187" y="33"/>
                    <a:pt x="187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176" y="35"/>
                    <a:pt x="174" y="36"/>
                    <a:pt x="173" y="36"/>
                  </a:cubicBezTo>
                  <a:cubicBezTo>
                    <a:pt x="172" y="36"/>
                    <a:pt x="167" y="35"/>
                    <a:pt x="167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7" y="34"/>
                    <a:pt x="157" y="34"/>
                    <a:pt x="157" y="34"/>
                  </a:cubicBezTo>
                  <a:cubicBezTo>
                    <a:pt x="155" y="32"/>
                    <a:pt x="155" y="32"/>
                    <a:pt x="155" y="32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2" y="27"/>
                    <a:pt x="142" y="27"/>
                    <a:pt x="142" y="27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1" y="26"/>
                    <a:pt x="141" y="26"/>
                    <a:pt x="141" y="25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1" y="3"/>
                    <a:pt x="111" y="3"/>
                    <a:pt x="111" y="3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8" y="0"/>
                    <a:pt x="108" y="0"/>
                  </a:cubicBezTo>
                  <a:cubicBezTo>
                    <a:pt x="108" y="0"/>
                    <a:pt x="107" y="0"/>
                    <a:pt x="107" y="0"/>
                  </a:cubicBezTo>
                  <a:cubicBezTo>
                    <a:pt x="106" y="0"/>
                    <a:pt x="104" y="0"/>
                    <a:pt x="104" y="0"/>
                  </a:cubicBezTo>
                  <a:cubicBezTo>
                    <a:pt x="104" y="0"/>
                    <a:pt x="103" y="1"/>
                    <a:pt x="102" y="1"/>
                  </a:cubicBezTo>
                  <a:cubicBezTo>
                    <a:pt x="102" y="1"/>
                    <a:pt x="101" y="3"/>
                    <a:pt x="101" y="3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9"/>
                    <a:pt x="104" y="9"/>
                    <a:pt x="99" y="8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11"/>
                    <a:pt x="94" y="11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1" y="19"/>
                    <a:pt x="81" y="19"/>
                  </a:cubicBezTo>
                  <a:cubicBezTo>
                    <a:pt x="81" y="19"/>
                    <a:pt x="78" y="20"/>
                    <a:pt x="78" y="20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2"/>
                    <a:pt x="77" y="23"/>
                    <a:pt x="77" y="23"/>
                  </a:cubicBezTo>
                  <a:cubicBezTo>
                    <a:pt x="77" y="23"/>
                    <a:pt x="77" y="26"/>
                    <a:pt x="77" y="26"/>
                  </a:cubicBezTo>
                  <a:cubicBezTo>
                    <a:pt x="77" y="26"/>
                    <a:pt x="79" y="27"/>
                    <a:pt x="79" y="27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29"/>
                    <a:pt x="82" y="30"/>
                    <a:pt x="82" y="30"/>
                  </a:cubicBezTo>
                  <a:cubicBezTo>
                    <a:pt x="81" y="30"/>
                    <a:pt x="81" y="33"/>
                    <a:pt x="81" y="33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2" y="39"/>
                    <a:pt x="83" y="39"/>
                    <a:pt x="82" y="40"/>
                  </a:cubicBezTo>
                  <a:cubicBezTo>
                    <a:pt x="81" y="40"/>
                    <a:pt x="80" y="41"/>
                    <a:pt x="80" y="41"/>
                  </a:cubicBezTo>
                  <a:cubicBezTo>
                    <a:pt x="80" y="41"/>
                    <a:pt x="78" y="41"/>
                    <a:pt x="78" y="41"/>
                  </a:cubicBezTo>
                  <a:cubicBezTo>
                    <a:pt x="78" y="41"/>
                    <a:pt x="76" y="41"/>
                    <a:pt x="76" y="41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8" y="49"/>
                    <a:pt x="69" y="50"/>
                    <a:pt x="69" y="49"/>
                  </a:cubicBezTo>
                  <a:cubicBezTo>
                    <a:pt x="69" y="49"/>
                    <a:pt x="69" y="48"/>
                    <a:pt x="69" y="48"/>
                  </a:cubicBezTo>
                  <a:cubicBezTo>
                    <a:pt x="70" y="49"/>
                    <a:pt x="71" y="50"/>
                    <a:pt x="71" y="50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2"/>
                    <a:pt x="70" y="52"/>
                    <a:pt x="70" y="52"/>
                  </a:cubicBezTo>
                  <a:cubicBezTo>
                    <a:pt x="70" y="52"/>
                    <a:pt x="69" y="53"/>
                    <a:pt x="69" y="53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8" y="55"/>
                    <a:pt x="68" y="55"/>
                    <a:pt x="68" y="56"/>
                  </a:cubicBezTo>
                  <a:cubicBezTo>
                    <a:pt x="68" y="56"/>
                    <a:pt x="68" y="57"/>
                    <a:pt x="68" y="57"/>
                  </a:cubicBezTo>
                  <a:cubicBezTo>
                    <a:pt x="69" y="57"/>
                    <a:pt x="70" y="59"/>
                    <a:pt x="70" y="59"/>
                  </a:cubicBezTo>
                  <a:cubicBezTo>
                    <a:pt x="70" y="59"/>
                    <a:pt x="71" y="60"/>
                    <a:pt x="71" y="60"/>
                  </a:cubicBezTo>
                  <a:cubicBezTo>
                    <a:pt x="71" y="60"/>
                    <a:pt x="71" y="61"/>
                    <a:pt x="71" y="61"/>
                  </a:cubicBezTo>
                  <a:cubicBezTo>
                    <a:pt x="71" y="61"/>
                    <a:pt x="70" y="62"/>
                    <a:pt x="69" y="62"/>
                  </a:cubicBezTo>
                  <a:cubicBezTo>
                    <a:pt x="69" y="62"/>
                    <a:pt x="67" y="62"/>
                    <a:pt x="67" y="62"/>
                  </a:cubicBezTo>
                  <a:cubicBezTo>
                    <a:pt x="67" y="62"/>
                    <a:pt x="66" y="64"/>
                    <a:pt x="66" y="64"/>
                  </a:cubicBezTo>
                  <a:cubicBezTo>
                    <a:pt x="66" y="64"/>
                    <a:pt x="65" y="64"/>
                    <a:pt x="64" y="64"/>
                  </a:cubicBezTo>
                  <a:cubicBezTo>
                    <a:pt x="64" y="64"/>
                    <a:pt x="66" y="65"/>
                    <a:pt x="64" y="64"/>
                  </a:cubicBezTo>
                  <a:cubicBezTo>
                    <a:pt x="61" y="63"/>
                    <a:pt x="61" y="62"/>
                    <a:pt x="61" y="62"/>
                  </a:cubicBezTo>
                  <a:cubicBezTo>
                    <a:pt x="61" y="62"/>
                    <a:pt x="60" y="61"/>
                    <a:pt x="60" y="61"/>
                  </a:cubicBezTo>
                  <a:cubicBezTo>
                    <a:pt x="59" y="61"/>
                    <a:pt x="58" y="61"/>
                    <a:pt x="58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2"/>
                    <a:pt x="54" y="63"/>
                    <a:pt x="53" y="63"/>
                  </a:cubicBezTo>
                  <a:cubicBezTo>
                    <a:pt x="52" y="64"/>
                    <a:pt x="53" y="64"/>
                    <a:pt x="52" y="64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5" y="60"/>
                    <a:pt x="45" y="61"/>
                    <a:pt x="45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4" y="57"/>
                    <a:pt x="44" y="58"/>
                    <a:pt x="43" y="57"/>
                  </a:cubicBezTo>
                  <a:cubicBezTo>
                    <a:pt x="43" y="56"/>
                    <a:pt x="42" y="55"/>
                    <a:pt x="42" y="55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1" y="53"/>
                    <a:pt x="41" y="53"/>
                    <a:pt x="41" y="54"/>
                  </a:cubicBezTo>
                  <a:cubicBezTo>
                    <a:pt x="40" y="55"/>
                    <a:pt x="39" y="55"/>
                    <a:pt x="39" y="55"/>
                  </a:cubicBezTo>
                  <a:cubicBezTo>
                    <a:pt x="39" y="56"/>
                    <a:pt x="38" y="57"/>
                    <a:pt x="38" y="57"/>
                  </a:cubicBezTo>
                  <a:cubicBezTo>
                    <a:pt x="38" y="57"/>
                    <a:pt x="37" y="58"/>
                    <a:pt x="37" y="59"/>
                  </a:cubicBezTo>
                  <a:cubicBezTo>
                    <a:pt x="38" y="59"/>
                    <a:pt x="38" y="59"/>
                    <a:pt x="38" y="60"/>
                  </a:cubicBezTo>
                  <a:cubicBezTo>
                    <a:pt x="38" y="60"/>
                    <a:pt x="37" y="61"/>
                    <a:pt x="37" y="61"/>
                  </a:cubicBezTo>
                  <a:cubicBezTo>
                    <a:pt x="36" y="62"/>
                    <a:pt x="36" y="62"/>
                    <a:pt x="35" y="62"/>
                  </a:cubicBezTo>
                  <a:cubicBezTo>
                    <a:pt x="35" y="63"/>
                    <a:pt x="33" y="64"/>
                    <a:pt x="33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5"/>
                    <a:pt x="25" y="65"/>
                    <a:pt x="25" y="65"/>
                  </a:cubicBezTo>
                  <a:cubicBezTo>
                    <a:pt x="24" y="65"/>
                    <a:pt x="23" y="65"/>
                    <a:pt x="23" y="65"/>
                  </a:cubicBezTo>
                  <a:cubicBezTo>
                    <a:pt x="23" y="65"/>
                    <a:pt x="22" y="64"/>
                    <a:pt x="21" y="64"/>
                  </a:cubicBezTo>
                  <a:cubicBezTo>
                    <a:pt x="21" y="64"/>
                    <a:pt x="20" y="64"/>
                    <a:pt x="20" y="64"/>
                  </a:cubicBezTo>
                  <a:cubicBezTo>
                    <a:pt x="19" y="64"/>
                    <a:pt x="18" y="64"/>
                    <a:pt x="18" y="64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65"/>
                    <a:pt x="19" y="65"/>
                    <a:pt x="19" y="65"/>
                  </a:cubicBezTo>
                  <a:cubicBezTo>
                    <a:pt x="19" y="66"/>
                    <a:pt x="19" y="67"/>
                    <a:pt x="19" y="67"/>
                  </a:cubicBezTo>
                  <a:cubicBezTo>
                    <a:pt x="19" y="67"/>
                    <a:pt x="18" y="67"/>
                    <a:pt x="18" y="67"/>
                  </a:cubicBezTo>
                  <a:cubicBezTo>
                    <a:pt x="18" y="68"/>
                    <a:pt x="16" y="68"/>
                    <a:pt x="16" y="68"/>
                  </a:cubicBezTo>
                  <a:cubicBezTo>
                    <a:pt x="16" y="68"/>
                    <a:pt x="16" y="69"/>
                    <a:pt x="16" y="69"/>
                  </a:cubicBezTo>
                  <a:cubicBezTo>
                    <a:pt x="16" y="69"/>
                    <a:pt x="16" y="69"/>
                    <a:pt x="15" y="69"/>
                  </a:cubicBezTo>
                  <a:cubicBezTo>
                    <a:pt x="14" y="69"/>
                    <a:pt x="14" y="69"/>
                    <a:pt x="13" y="69"/>
                  </a:cubicBezTo>
                  <a:cubicBezTo>
                    <a:pt x="13" y="68"/>
                    <a:pt x="12" y="68"/>
                    <a:pt x="11" y="68"/>
                  </a:cubicBezTo>
                  <a:cubicBezTo>
                    <a:pt x="11" y="68"/>
                    <a:pt x="8" y="67"/>
                    <a:pt x="8" y="67"/>
                  </a:cubicBezTo>
                  <a:cubicBezTo>
                    <a:pt x="8" y="67"/>
                    <a:pt x="7" y="68"/>
                    <a:pt x="7" y="68"/>
                  </a:cubicBezTo>
                  <a:cubicBezTo>
                    <a:pt x="6" y="68"/>
                    <a:pt x="5" y="68"/>
                    <a:pt x="4" y="67"/>
                  </a:cubicBezTo>
                  <a:cubicBezTo>
                    <a:pt x="4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2"/>
                    <a:pt x="2" y="73"/>
                    <a:pt x="2" y="73"/>
                  </a:cubicBezTo>
                  <a:cubicBezTo>
                    <a:pt x="2" y="74"/>
                    <a:pt x="3" y="74"/>
                    <a:pt x="3" y="75"/>
                  </a:cubicBezTo>
                  <a:cubicBezTo>
                    <a:pt x="3" y="76"/>
                    <a:pt x="3" y="77"/>
                    <a:pt x="3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2"/>
                    <a:pt x="6" y="83"/>
                    <a:pt x="6" y="84"/>
                  </a:cubicBezTo>
                  <a:cubicBezTo>
                    <a:pt x="6" y="84"/>
                    <a:pt x="6" y="85"/>
                    <a:pt x="6" y="86"/>
                  </a:cubicBezTo>
                  <a:cubicBezTo>
                    <a:pt x="6" y="86"/>
                    <a:pt x="8" y="88"/>
                    <a:pt x="8" y="8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8" y="90"/>
                    <a:pt x="9" y="91"/>
                    <a:pt x="10" y="92"/>
                  </a:cubicBezTo>
                  <a:cubicBezTo>
                    <a:pt x="10" y="92"/>
                    <a:pt x="11" y="93"/>
                    <a:pt x="11" y="93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3"/>
                    <a:pt x="18" y="103"/>
                  </a:cubicBezTo>
                  <a:cubicBezTo>
                    <a:pt x="19" y="103"/>
                    <a:pt x="20" y="103"/>
                    <a:pt x="20" y="103"/>
                  </a:cubicBezTo>
                  <a:cubicBezTo>
                    <a:pt x="21" y="103"/>
                    <a:pt x="21" y="104"/>
                    <a:pt x="22" y="101"/>
                  </a:cubicBezTo>
                  <a:cubicBezTo>
                    <a:pt x="22" y="99"/>
                    <a:pt x="22" y="98"/>
                    <a:pt x="22" y="98"/>
                  </a:cubicBezTo>
                  <a:cubicBezTo>
                    <a:pt x="22" y="98"/>
                    <a:pt x="23" y="98"/>
                    <a:pt x="23" y="97"/>
                  </a:cubicBezTo>
                  <a:cubicBezTo>
                    <a:pt x="24" y="97"/>
                    <a:pt x="25" y="97"/>
                    <a:pt x="25" y="96"/>
                  </a:cubicBezTo>
                  <a:cubicBezTo>
                    <a:pt x="25" y="94"/>
                    <a:pt x="23" y="93"/>
                    <a:pt x="23" y="93"/>
                  </a:cubicBezTo>
                  <a:cubicBezTo>
                    <a:pt x="23" y="93"/>
                    <a:pt x="25" y="92"/>
                    <a:pt x="26" y="93"/>
                  </a:cubicBezTo>
                  <a:cubicBezTo>
                    <a:pt x="26" y="94"/>
                    <a:pt x="26" y="95"/>
                    <a:pt x="27" y="94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7" y="91"/>
                    <a:pt x="27" y="90"/>
                    <a:pt x="27" y="89"/>
                  </a:cubicBezTo>
                  <a:cubicBezTo>
                    <a:pt x="27" y="89"/>
                    <a:pt x="28" y="88"/>
                    <a:pt x="28" y="87"/>
                  </a:cubicBezTo>
                  <a:cubicBezTo>
                    <a:pt x="29" y="86"/>
                    <a:pt x="29" y="85"/>
                    <a:pt x="29" y="84"/>
                  </a:cubicBezTo>
                  <a:cubicBezTo>
                    <a:pt x="29" y="82"/>
                    <a:pt x="29" y="83"/>
                    <a:pt x="30" y="81"/>
                  </a:cubicBezTo>
                  <a:cubicBezTo>
                    <a:pt x="30" y="80"/>
                    <a:pt x="30" y="81"/>
                    <a:pt x="30" y="77"/>
                  </a:cubicBezTo>
                  <a:cubicBezTo>
                    <a:pt x="31" y="74"/>
                    <a:pt x="31" y="73"/>
                    <a:pt x="32" y="73"/>
                  </a:cubicBezTo>
                  <a:cubicBezTo>
                    <a:pt x="32" y="73"/>
                    <a:pt x="40" y="76"/>
                    <a:pt x="40" y="76"/>
                  </a:cubicBezTo>
                  <a:cubicBezTo>
                    <a:pt x="40" y="76"/>
                    <a:pt x="41" y="78"/>
                    <a:pt x="41" y="78"/>
                  </a:cubicBezTo>
                  <a:cubicBezTo>
                    <a:pt x="41" y="79"/>
                    <a:pt x="41" y="80"/>
                    <a:pt x="41" y="80"/>
                  </a:cubicBezTo>
                  <a:cubicBezTo>
                    <a:pt x="41" y="81"/>
                    <a:pt x="40" y="83"/>
                    <a:pt x="40" y="83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8" y="84"/>
                    <a:pt x="38" y="86"/>
                  </a:cubicBezTo>
                  <a:cubicBezTo>
                    <a:pt x="37" y="87"/>
                    <a:pt x="37" y="87"/>
                    <a:pt x="38" y="88"/>
                  </a:cubicBezTo>
                  <a:cubicBezTo>
                    <a:pt x="39" y="89"/>
                    <a:pt x="40" y="90"/>
                    <a:pt x="40" y="90"/>
                  </a:cubicBezTo>
                  <a:cubicBezTo>
                    <a:pt x="41" y="90"/>
                    <a:pt x="42" y="89"/>
                    <a:pt x="43" y="89"/>
                  </a:cubicBezTo>
                  <a:cubicBezTo>
                    <a:pt x="43" y="89"/>
                    <a:pt x="44" y="89"/>
                    <a:pt x="44" y="89"/>
                  </a:cubicBezTo>
                  <a:cubicBezTo>
                    <a:pt x="44" y="90"/>
                    <a:pt x="44" y="91"/>
                    <a:pt x="45" y="92"/>
                  </a:cubicBezTo>
                  <a:cubicBezTo>
                    <a:pt x="46" y="92"/>
                    <a:pt x="47" y="93"/>
                    <a:pt x="47" y="93"/>
                  </a:cubicBezTo>
                  <a:cubicBezTo>
                    <a:pt x="48" y="93"/>
                    <a:pt x="49" y="93"/>
                    <a:pt x="49" y="93"/>
                  </a:cubicBezTo>
                  <a:cubicBezTo>
                    <a:pt x="49" y="93"/>
                    <a:pt x="50" y="92"/>
                    <a:pt x="51" y="92"/>
                  </a:cubicBezTo>
                  <a:cubicBezTo>
                    <a:pt x="51" y="92"/>
                    <a:pt x="54" y="95"/>
                    <a:pt x="52" y="91"/>
                  </a:cubicBezTo>
                  <a:cubicBezTo>
                    <a:pt x="49" y="88"/>
                    <a:pt x="49" y="88"/>
                    <a:pt x="49" y="87"/>
                  </a:cubicBezTo>
                  <a:cubicBezTo>
                    <a:pt x="48" y="87"/>
                    <a:pt x="47" y="86"/>
                    <a:pt x="47" y="86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6"/>
                    <a:pt x="46" y="85"/>
                    <a:pt x="46" y="84"/>
                  </a:cubicBezTo>
                  <a:cubicBezTo>
                    <a:pt x="47" y="83"/>
                    <a:pt x="47" y="83"/>
                    <a:pt x="48" y="83"/>
                  </a:cubicBezTo>
                  <a:cubicBezTo>
                    <a:pt x="49" y="83"/>
                    <a:pt x="49" y="82"/>
                    <a:pt x="51" y="84"/>
                  </a:cubicBezTo>
                  <a:cubicBezTo>
                    <a:pt x="52" y="85"/>
                    <a:pt x="52" y="85"/>
                    <a:pt x="52" y="86"/>
                  </a:cubicBezTo>
                  <a:cubicBezTo>
                    <a:pt x="53" y="88"/>
                    <a:pt x="54" y="89"/>
                    <a:pt x="55" y="90"/>
                  </a:cubicBezTo>
                  <a:cubicBezTo>
                    <a:pt x="55" y="90"/>
                    <a:pt x="56" y="90"/>
                    <a:pt x="56" y="92"/>
                  </a:cubicBezTo>
                  <a:cubicBezTo>
                    <a:pt x="56" y="94"/>
                    <a:pt x="56" y="96"/>
                    <a:pt x="56" y="97"/>
                  </a:cubicBezTo>
                  <a:cubicBezTo>
                    <a:pt x="56" y="97"/>
                    <a:pt x="56" y="101"/>
                    <a:pt x="56" y="101"/>
                  </a:cubicBezTo>
                  <a:cubicBezTo>
                    <a:pt x="56" y="101"/>
                    <a:pt x="56" y="103"/>
                    <a:pt x="56" y="104"/>
                  </a:cubicBezTo>
                  <a:cubicBezTo>
                    <a:pt x="56" y="105"/>
                    <a:pt x="61" y="112"/>
                    <a:pt x="61" y="112"/>
                  </a:cubicBezTo>
                  <a:cubicBezTo>
                    <a:pt x="61" y="112"/>
                    <a:pt x="63" y="115"/>
                    <a:pt x="64" y="115"/>
                  </a:cubicBezTo>
                  <a:cubicBezTo>
                    <a:pt x="64" y="115"/>
                    <a:pt x="65" y="118"/>
                    <a:pt x="66" y="119"/>
                  </a:cubicBezTo>
                  <a:cubicBezTo>
                    <a:pt x="68" y="119"/>
                    <a:pt x="72" y="121"/>
                    <a:pt x="72" y="121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79" y="125"/>
                    <a:pt x="81" y="128"/>
                    <a:pt x="82" y="128"/>
                  </a:cubicBezTo>
                  <a:cubicBezTo>
                    <a:pt x="82" y="128"/>
                    <a:pt x="87" y="128"/>
                    <a:pt x="83" y="128"/>
                  </a:cubicBezTo>
                  <a:cubicBezTo>
                    <a:pt x="80" y="128"/>
                    <a:pt x="76" y="126"/>
                    <a:pt x="76" y="126"/>
                  </a:cubicBezTo>
                  <a:cubicBezTo>
                    <a:pt x="76" y="126"/>
                    <a:pt x="75" y="124"/>
                    <a:pt x="75" y="124"/>
                  </a:cubicBezTo>
                  <a:cubicBezTo>
                    <a:pt x="74" y="124"/>
                    <a:pt x="70" y="123"/>
                    <a:pt x="69" y="122"/>
                  </a:cubicBezTo>
                  <a:cubicBezTo>
                    <a:pt x="69" y="122"/>
                    <a:pt x="68" y="121"/>
                    <a:pt x="67" y="120"/>
                  </a:cubicBezTo>
                  <a:cubicBezTo>
                    <a:pt x="66" y="118"/>
                    <a:pt x="64" y="117"/>
                    <a:pt x="64" y="117"/>
                  </a:cubicBezTo>
                  <a:cubicBezTo>
                    <a:pt x="64" y="117"/>
                    <a:pt x="63" y="116"/>
                    <a:pt x="62" y="114"/>
                  </a:cubicBezTo>
                  <a:cubicBezTo>
                    <a:pt x="61" y="113"/>
                    <a:pt x="61" y="113"/>
                    <a:pt x="61" y="112"/>
                  </a:cubicBezTo>
                  <a:cubicBezTo>
                    <a:pt x="60" y="112"/>
                    <a:pt x="61" y="112"/>
                    <a:pt x="59" y="111"/>
                  </a:cubicBezTo>
                  <a:cubicBezTo>
                    <a:pt x="57" y="110"/>
                    <a:pt x="56" y="109"/>
                    <a:pt x="56" y="109"/>
                  </a:cubicBezTo>
                  <a:cubicBezTo>
                    <a:pt x="55" y="109"/>
                    <a:pt x="53" y="108"/>
                    <a:pt x="53" y="108"/>
                  </a:cubicBezTo>
                  <a:cubicBezTo>
                    <a:pt x="53" y="108"/>
                    <a:pt x="51" y="106"/>
                    <a:pt x="51" y="106"/>
                  </a:cubicBezTo>
                  <a:cubicBezTo>
                    <a:pt x="51" y="106"/>
                    <a:pt x="50" y="108"/>
                    <a:pt x="52" y="109"/>
                  </a:cubicBezTo>
                  <a:cubicBezTo>
                    <a:pt x="53" y="109"/>
                    <a:pt x="55" y="111"/>
                    <a:pt x="55" y="111"/>
                  </a:cubicBezTo>
                  <a:cubicBezTo>
                    <a:pt x="55" y="111"/>
                    <a:pt x="57" y="112"/>
                    <a:pt x="57" y="112"/>
                  </a:cubicBezTo>
                  <a:cubicBezTo>
                    <a:pt x="57" y="112"/>
                    <a:pt x="57" y="114"/>
                    <a:pt x="57" y="114"/>
                  </a:cubicBezTo>
                  <a:cubicBezTo>
                    <a:pt x="57" y="114"/>
                    <a:pt x="54" y="113"/>
                    <a:pt x="57" y="114"/>
                  </a:cubicBezTo>
                  <a:cubicBezTo>
                    <a:pt x="59" y="115"/>
                    <a:pt x="61" y="115"/>
                    <a:pt x="61" y="115"/>
                  </a:cubicBezTo>
                  <a:cubicBezTo>
                    <a:pt x="61" y="115"/>
                    <a:pt x="59" y="116"/>
                    <a:pt x="58" y="116"/>
                  </a:cubicBezTo>
                  <a:cubicBezTo>
                    <a:pt x="58" y="117"/>
                    <a:pt x="60" y="120"/>
                    <a:pt x="60" y="119"/>
                  </a:cubicBezTo>
                  <a:cubicBezTo>
                    <a:pt x="61" y="119"/>
                    <a:pt x="62" y="120"/>
                    <a:pt x="63" y="120"/>
                  </a:cubicBezTo>
                  <a:cubicBezTo>
                    <a:pt x="63" y="120"/>
                    <a:pt x="65" y="120"/>
                    <a:pt x="65" y="121"/>
                  </a:cubicBezTo>
                  <a:cubicBezTo>
                    <a:pt x="66" y="121"/>
                    <a:pt x="66" y="121"/>
                    <a:pt x="66" y="122"/>
                  </a:cubicBezTo>
                  <a:cubicBezTo>
                    <a:pt x="65" y="122"/>
                    <a:pt x="66" y="124"/>
                    <a:pt x="66" y="124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5"/>
                    <a:pt x="65" y="125"/>
                    <a:pt x="65" y="124"/>
                  </a:cubicBezTo>
                  <a:cubicBezTo>
                    <a:pt x="64" y="124"/>
                    <a:pt x="64" y="123"/>
                    <a:pt x="63" y="124"/>
                  </a:cubicBezTo>
                  <a:cubicBezTo>
                    <a:pt x="62" y="125"/>
                    <a:pt x="62" y="125"/>
                    <a:pt x="62" y="126"/>
                  </a:cubicBezTo>
                  <a:cubicBezTo>
                    <a:pt x="63" y="127"/>
                    <a:pt x="64" y="128"/>
                    <a:pt x="65" y="127"/>
                  </a:cubicBezTo>
                  <a:cubicBezTo>
                    <a:pt x="65" y="127"/>
                    <a:pt x="65" y="127"/>
                    <a:pt x="66" y="126"/>
                  </a:cubicBezTo>
                  <a:cubicBezTo>
                    <a:pt x="66" y="126"/>
                    <a:pt x="66" y="126"/>
                    <a:pt x="67" y="126"/>
                  </a:cubicBezTo>
                  <a:cubicBezTo>
                    <a:pt x="67" y="126"/>
                    <a:pt x="68" y="126"/>
                    <a:pt x="68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6"/>
                    <a:pt x="70" y="126"/>
                    <a:pt x="69" y="127"/>
                  </a:cubicBezTo>
                  <a:cubicBezTo>
                    <a:pt x="69" y="128"/>
                    <a:pt x="68" y="128"/>
                    <a:pt x="68" y="128"/>
                  </a:cubicBezTo>
                  <a:cubicBezTo>
                    <a:pt x="68" y="129"/>
                    <a:pt x="67" y="128"/>
                    <a:pt x="68" y="130"/>
                  </a:cubicBezTo>
                  <a:cubicBezTo>
                    <a:pt x="68" y="131"/>
                    <a:pt x="68" y="132"/>
                    <a:pt x="68" y="132"/>
                  </a:cubicBezTo>
                  <a:cubicBezTo>
                    <a:pt x="68" y="132"/>
                    <a:pt x="69" y="132"/>
                    <a:pt x="69" y="132"/>
                  </a:cubicBezTo>
                  <a:cubicBezTo>
                    <a:pt x="70" y="133"/>
                    <a:pt x="70" y="134"/>
                    <a:pt x="70" y="135"/>
                  </a:cubicBezTo>
                  <a:cubicBezTo>
                    <a:pt x="71" y="135"/>
                    <a:pt x="73" y="138"/>
                    <a:pt x="73" y="138"/>
                  </a:cubicBezTo>
                  <a:cubicBezTo>
                    <a:pt x="73" y="138"/>
                    <a:pt x="76" y="140"/>
                    <a:pt x="76" y="140"/>
                  </a:cubicBezTo>
                  <a:cubicBezTo>
                    <a:pt x="76" y="140"/>
                    <a:pt x="77" y="141"/>
                    <a:pt x="77" y="141"/>
                  </a:cubicBezTo>
                  <a:cubicBezTo>
                    <a:pt x="77" y="141"/>
                    <a:pt x="77" y="142"/>
                    <a:pt x="76" y="141"/>
                  </a:cubicBezTo>
                  <a:cubicBezTo>
                    <a:pt x="75" y="140"/>
                    <a:pt x="73" y="139"/>
                    <a:pt x="73" y="139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3" y="141"/>
                    <a:pt x="74" y="142"/>
                    <a:pt x="75" y="142"/>
                  </a:cubicBezTo>
                  <a:cubicBezTo>
                    <a:pt x="75" y="143"/>
                    <a:pt x="75" y="143"/>
                    <a:pt x="76" y="144"/>
                  </a:cubicBezTo>
                  <a:cubicBezTo>
                    <a:pt x="77" y="144"/>
                    <a:pt x="78" y="144"/>
                    <a:pt x="79" y="144"/>
                  </a:cubicBezTo>
                  <a:cubicBezTo>
                    <a:pt x="79" y="145"/>
                    <a:pt x="79" y="143"/>
                    <a:pt x="79" y="143"/>
                  </a:cubicBezTo>
                  <a:cubicBezTo>
                    <a:pt x="79" y="143"/>
                    <a:pt x="80" y="143"/>
                    <a:pt x="80" y="143"/>
                  </a:cubicBezTo>
                  <a:cubicBezTo>
                    <a:pt x="80" y="144"/>
                    <a:pt x="81" y="145"/>
                    <a:pt x="80" y="146"/>
                  </a:cubicBezTo>
                  <a:cubicBezTo>
                    <a:pt x="80" y="146"/>
                    <a:pt x="80" y="147"/>
                    <a:pt x="79" y="146"/>
                  </a:cubicBezTo>
                  <a:cubicBezTo>
                    <a:pt x="78" y="146"/>
                    <a:pt x="77" y="145"/>
                    <a:pt x="76" y="145"/>
                  </a:cubicBezTo>
                  <a:cubicBezTo>
                    <a:pt x="76" y="145"/>
                    <a:pt x="75" y="144"/>
                    <a:pt x="74" y="145"/>
                  </a:cubicBezTo>
                  <a:cubicBezTo>
                    <a:pt x="74" y="145"/>
                    <a:pt x="72" y="144"/>
                    <a:pt x="72" y="145"/>
                  </a:cubicBezTo>
                  <a:cubicBezTo>
                    <a:pt x="72" y="146"/>
                    <a:pt x="72" y="147"/>
                    <a:pt x="72" y="147"/>
                  </a:cubicBezTo>
                  <a:cubicBezTo>
                    <a:pt x="72" y="147"/>
                    <a:pt x="71" y="143"/>
                    <a:pt x="70" y="143"/>
                  </a:cubicBezTo>
                  <a:cubicBezTo>
                    <a:pt x="69" y="143"/>
                    <a:pt x="67" y="142"/>
                    <a:pt x="67" y="142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6" y="140"/>
                    <a:pt x="67" y="140"/>
                    <a:pt x="67" y="140"/>
                  </a:cubicBezTo>
                  <a:cubicBezTo>
                    <a:pt x="68" y="141"/>
                    <a:pt x="67" y="141"/>
                    <a:pt x="68" y="141"/>
                  </a:cubicBezTo>
                  <a:cubicBezTo>
                    <a:pt x="69" y="141"/>
                    <a:pt x="67" y="139"/>
                    <a:pt x="69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1" y="138"/>
                    <a:pt x="73" y="138"/>
                    <a:pt x="71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8" y="136"/>
                    <a:pt x="68" y="136"/>
                    <a:pt x="68" y="135"/>
                  </a:cubicBezTo>
                  <a:cubicBezTo>
                    <a:pt x="67" y="134"/>
                    <a:pt x="67" y="133"/>
                    <a:pt x="66" y="133"/>
                  </a:cubicBezTo>
                  <a:cubicBezTo>
                    <a:pt x="66" y="133"/>
                    <a:pt x="63" y="133"/>
                    <a:pt x="63" y="133"/>
                  </a:cubicBezTo>
                  <a:cubicBezTo>
                    <a:pt x="63" y="133"/>
                    <a:pt x="62" y="132"/>
                    <a:pt x="61" y="132"/>
                  </a:cubicBezTo>
                  <a:cubicBezTo>
                    <a:pt x="60" y="132"/>
                    <a:pt x="58" y="130"/>
                    <a:pt x="58" y="130"/>
                  </a:cubicBezTo>
                  <a:cubicBezTo>
                    <a:pt x="57" y="129"/>
                    <a:pt x="54" y="128"/>
                    <a:pt x="54" y="128"/>
                  </a:cubicBezTo>
                  <a:cubicBezTo>
                    <a:pt x="54" y="128"/>
                    <a:pt x="53" y="127"/>
                    <a:pt x="52" y="127"/>
                  </a:cubicBezTo>
                  <a:cubicBezTo>
                    <a:pt x="51" y="127"/>
                    <a:pt x="51" y="127"/>
                    <a:pt x="50" y="127"/>
                  </a:cubicBezTo>
                  <a:cubicBezTo>
                    <a:pt x="49" y="126"/>
                    <a:pt x="48" y="125"/>
                    <a:pt x="48" y="125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5"/>
                    <a:pt x="46" y="125"/>
                    <a:pt x="48" y="126"/>
                  </a:cubicBezTo>
                  <a:cubicBezTo>
                    <a:pt x="49" y="127"/>
                    <a:pt x="50" y="127"/>
                    <a:pt x="50" y="127"/>
                  </a:cubicBezTo>
                  <a:cubicBezTo>
                    <a:pt x="50" y="127"/>
                    <a:pt x="51" y="128"/>
                    <a:pt x="51" y="128"/>
                  </a:cubicBezTo>
                  <a:cubicBezTo>
                    <a:pt x="51" y="129"/>
                    <a:pt x="52" y="128"/>
                    <a:pt x="53" y="128"/>
                  </a:cubicBezTo>
                  <a:cubicBezTo>
                    <a:pt x="53" y="129"/>
                    <a:pt x="54" y="129"/>
                    <a:pt x="54" y="130"/>
                  </a:cubicBezTo>
                  <a:cubicBezTo>
                    <a:pt x="54" y="130"/>
                    <a:pt x="57" y="130"/>
                    <a:pt x="57" y="131"/>
                  </a:cubicBezTo>
                  <a:cubicBezTo>
                    <a:pt x="57" y="132"/>
                    <a:pt x="58" y="133"/>
                    <a:pt x="57" y="133"/>
                  </a:cubicBezTo>
                  <a:cubicBezTo>
                    <a:pt x="57" y="133"/>
                    <a:pt x="56" y="134"/>
                    <a:pt x="56" y="134"/>
                  </a:cubicBezTo>
                  <a:cubicBezTo>
                    <a:pt x="57" y="134"/>
                    <a:pt x="58" y="135"/>
                    <a:pt x="59" y="135"/>
                  </a:cubicBezTo>
                  <a:cubicBezTo>
                    <a:pt x="60" y="135"/>
                    <a:pt x="59" y="135"/>
                    <a:pt x="61" y="136"/>
                  </a:cubicBezTo>
                  <a:cubicBezTo>
                    <a:pt x="63" y="136"/>
                    <a:pt x="63" y="138"/>
                    <a:pt x="63" y="138"/>
                  </a:cubicBezTo>
                  <a:cubicBezTo>
                    <a:pt x="63" y="139"/>
                    <a:pt x="65" y="140"/>
                    <a:pt x="65" y="140"/>
                  </a:cubicBezTo>
                  <a:cubicBezTo>
                    <a:pt x="65" y="140"/>
                    <a:pt x="64" y="140"/>
                    <a:pt x="65" y="141"/>
                  </a:cubicBezTo>
                  <a:cubicBezTo>
                    <a:pt x="65" y="141"/>
                    <a:pt x="64" y="141"/>
                    <a:pt x="65" y="142"/>
                  </a:cubicBezTo>
                  <a:cubicBezTo>
                    <a:pt x="66" y="142"/>
                    <a:pt x="67" y="142"/>
                    <a:pt x="67" y="142"/>
                  </a:cubicBezTo>
                  <a:cubicBezTo>
                    <a:pt x="67" y="143"/>
                    <a:pt x="67" y="143"/>
                    <a:pt x="67" y="144"/>
                  </a:cubicBezTo>
                  <a:cubicBezTo>
                    <a:pt x="67" y="144"/>
                    <a:pt x="65" y="146"/>
                    <a:pt x="68" y="146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71" y="147"/>
                    <a:pt x="71" y="147"/>
                    <a:pt x="71" y="147"/>
                  </a:cubicBezTo>
                  <a:cubicBezTo>
                    <a:pt x="71" y="147"/>
                    <a:pt x="70" y="148"/>
                    <a:pt x="71" y="149"/>
                  </a:cubicBezTo>
                  <a:cubicBezTo>
                    <a:pt x="71" y="150"/>
                    <a:pt x="75" y="150"/>
                    <a:pt x="75" y="150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49"/>
                    <a:pt x="77" y="150"/>
                    <a:pt x="76" y="150"/>
                  </a:cubicBezTo>
                  <a:cubicBezTo>
                    <a:pt x="76" y="151"/>
                    <a:pt x="75" y="151"/>
                    <a:pt x="75" y="151"/>
                  </a:cubicBezTo>
                  <a:cubicBezTo>
                    <a:pt x="75" y="151"/>
                    <a:pt x="75" y="153"/>
                    <a:pt x="76" y="153"/>
                  </a:cubicBezTo>
                  <a:cubicBezTo>
                    <a:pt x="77" y="153"/>
                    <a:pt x="78" y="154"/>
                    <a:pt x="78" y="154"/>
                  </a:cubicBezTo>
                  <a:cubicBezTo>
                    <a:pt x="78" y="154"/>
                    <a:pt x="79" y="154"/>
                    <a:pt x="79" y="155"/>
                  </a:cubicBezTo>
                  <a:cubicBezTo>
                    <a:pt x="80" y="155"/>
                    <a:pt x="80" y="156"/>
                    <a:pt x="80" y="156"/>
                  </a:cubicBezTo>
                  <a:cubicBezTo>
                    <a:pt x="81" y="156"/>
                    <a:pt x="82" y="156"/>
                    <a:pt x="82" y="157"/>
                  </a:cubicBezTo>
                  <a:cubicBezTo>
                    <a:pt x="83" y="157"/>
                    <a:pt x="84" y="158"/>
                    <a:pt x="84" y="157"/>
                  </a:cubicBezTo>
                  <a:cubicBezTo>
                    <a:pt x="84" y="156"/>
                    <a:pt x="85" y="156"/>
                    <a:pt x="84" y="155"/>
                  </a:cubicBezTo>
                  <a:cubicBezTo>
                    <a:pt x="83" y="154"/>
                    <a:pt x="82" y="154"/>
                    <a:pt x="81" y="154"/>
                  </a:cubicBezTo>
                  <a:cubicBezTo>
                    <a:pt x="81" y="154"/>
                    <a:pt x="80" y="154"/>
                    <a:pt x="80" y="153"/>
                  </a:cubicBezTo>
                  <a:cubicBezTo>
                    <a:pt x="79" y="153"/>
                    <a:pt x="79" y="153"/>
                    <a:pt x="79" y="152"/>
                  </a:cubicBezTo>
                  <a:cubicBezTo>
                    <a:pt x="79" y="151"/>
                    <a:pt x="78" y="150"/>
                    <a:pt x="78" y="150"/>
                  </a:cubicBezTo>
                  <a:cubicBezTo>
                    <a:pt x="78" y="150"/>
                    <a:pt x="78" y="148"/>
                    <a:pt x="78" y="148"/>
                  </a:cubicBezTo>
                  <a:cubicBezTo>
                    <a:pt x="77" y="148"/>
                    <a:pt x="77" y="148"/>
                    <a:pt x="76" y="148"/>
                  </a:cubicBezTo>
                  <a:cubicBezTo>
                    <a:pt x="76" y="148"/>
                    <a:pt x="75" y="147"/>
                    <a:pt x="75" y="147"/>
                  </a:cubicBezTo>
                  <a:cubicBezTo>
                    <a:pt x="74" y="147"/>
                    <a:pt x="73" y="147"/>
                    <a:pt x="73" y="147"/>
                  </a:cubicBezTo>
                  <a:cubicBezTo>
                    <a:pt x="73" y="146"/>
                    <a:pt x="74" y="146"/>
                    <a:pt x="74" y="146"/>
                  </a:cubicBezTo>
                  <a:cubicBezTo>
                    <a:pt x="74" y="146"/>
                    <a:pt x="75" y="146"/>
                    <a:pt x="76" y="146"/>
                  </a:cubicBezTo>
                  <a:cubicBezTo>
                    <a:pt x="77" y="147"/>
                    <a:pt x="77" y="146"/>
                    <a:pt x="78" y="147"/>
                  </a:cubicBezTo>
                  <a:cubicBezTo>
                    <a:pt x="79" y="147"/>
                    <a:pt x="78" y="148"/>
                    <a:pt x="79" y="148"/>
                  </a:cubicBezTo>
                  <a:cubicBezTo>
                    <a:pt x="81" y="148"/>
                    <a:pt x="81" y="147"/>
                    <a:pt x="81" y="147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4" y="147"/>
                  </a:cubicBezTo>
                  <a:cubicBezTo>
                    <a:pt x="85" y="147"/>
                    <a:pt x="83" y="148"/>
                    <a:pt x="85" y="148"/>
                  </a:cubicBezTo>
                  <a:cubicBezTo>
                    <a:pt x="87" y="148"/>
                    <a:pt x="88" y="148"/>
                    <a:pt x="88" y="148"/>
                  </a:cubicBezTo>
                  <a:cubicBezTo>
                    <a:pt x="88" y="149"/>
                    <a:pt x="88" y="150"/>
                    <a:pt x="88" y="150"/>
                  </a:cubicBezTo>
                  <a:cubicBezTo>
                    <a:pt x="88" y="150"/>
                    <a:pt x="88" y="151"/>
                    <a:pt x="88" y="151"/>
                  </a:cubicBezTo>
                  <a:cubicBezTo>
                    <a:pt x="89" y="151"/>
                    <a:pt x="91" y="151"/>
                    <a:pt x="91" y="151"/>
                  </a:cubicBezTo>
                  <a:cubicBezTo>
                    <a:pt x="91" y="151"/>
                    <a:pt x="92" y="151"/>
                    <a:pt x="92" y="152"/>
                  </a:cubicBezTo>
                  <a:cubicBezTo>
                    <a:pt x="93" y="153"/>
                    <a:pt x="90" y="154"/>
                    <a:pt x="90" y="154"/>
                  </a:cubicBezTo>
                  <a:cubicBezTo>
                    <a:pt x="90" y="154"/>
                    <a:pt x="89" y="153"/>
                    <a:pt x="89" y="154"/>
                  </a:cubicBezTo>
                  <a:cubicBezTo>
                    <a:pt x="89" y="155"/>
                    <a:pt x="88" y="155"/>
                    <a:pt x="89" y="156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8" y="156"/>
                    <a:pt x="87" y="155"/>
                    <a:pt x="88" y="157"/>
                  </a:cubicBezTo>
                  <a:cubicBezTo>
                    <a:pt x="88" y="158"/>
                    <a:pt x="89" y="159"/>
                    <a:pt x="89" y="159"/>
                  </a:cubicBezTo>
                  <a:cubicBezTo>
                    <a:pt x="90" y="159"/>
                    <a:pt x="92" y="159"/>
                    <a:pt x="92" y="159"/>
                  </a:cubicBezTo>
                  <a:cubicBezTo>
                    <a:pt x="93" y="159"/>
                    <a:pt x="94" y="159"/>
                    <a:pt x="93" y="159"/>
                  </a:cubicBezTo>
                  <a:cubicBezTo>
                    <a:pt x="92" y="158"/>
                    <a:pt x="91" y="158"/>
                    <a:pt x="91" y="158"/>
                  </a:cubicBezTo>
                  <a:cubicBezTo>
                    <a:pt x="91" y="158"/>
                    <a:pt x="91" y="158"/>
                    <a:pt x="91" y="157"/>
                  </a:cubicBezTo>
                  <a:cubicBezTo>
                    <a:pt x="91" y="157"/>
                    <a:pt x="92" y="157"/>
                    <a:pt x="92" y="157"/>
                  </a:cubicBezTo>
                  <a:cubicBezTo>
                    <a:pt x="92" y="156"/>
                    <a:pt x="93" y="155"/>
                    <a:pt x="93" y="155"/>
                  </a:cubicBezTo>
                  <a:cubicBezTo>
                    <a:pt x="93" y="155"/>
                    <a:pt x="94" y="153"/>
                    <a:pt x="95" y="154"/>
                  </a:cubicBezTo>
                  <a:cubicBezTo>
                    <a:pt x="95" y="155"/>
                    <a:pt x="95" y="155"/>
                    <a:pt x="96" y="155"/>
                  </a:cubicBezTo>
                  <a:cubicBezTo>
                    <a:pt x="96" y="155"/>
                    <a:pt x="99" y="152"/>
                    <a:pt x="99" y="152"/>
                  </a:cubicBezTo>
                  <a:cubicBezTo>
                    <a:pt x="99" y="152"/>
                    <a:pt x="100" y="152"/>
                    <a:pt x="99" y="153"/>
                  </a:cubicBezTo>
                  <a:cubicBezTo>
                    <a:pt x="99" y="154"/>
                    <a:pt x="98" y="155"/>
                    <a:pt x="99" y="156"/>
                  </a:cubicBezTo>
                  <a:cubicBezTo>
                    <a:pt x="99" y="157"/>
                    <a:pt x="99" y="157"/>
                    <a:pt x="99" y="157"/>
                  </a:cubicBezTo>
                  <a:cubicBezTo>
                    <a:pt x="100" y="158"/>
                    <a:pt x="99" y="158"/>
                    <a:pt x="100" y="159"/>
                  </a:cubicBezTo>
                  <a:cubicBezTo>
                    <a:pt x="100" y="160"/>
                    <a:pt x="100" y="159"/>
                    <a:pt x="100" y="160"/>
                  </a:cubicBezTo>
                  <a:cubicBezTo>
                    <a:pt x="101" y="161"/>
                    <a:pt x="102" y="163"/>
                    <a:pt x="102" y="163"/>
                  </a:cubicBezTo>
                  <a:cubicBezTo>
                    <a:pt x="102" y="163"/>
                    <a:pt x="101" y="164"/>
                    <a:pt x="102" y="164"/>
                  </a:cubicBezTo>
                  <a:cubicBezTo>
                    <a:pt x="103" y="165"/>
                    <a:pt x="105" y="165"/>
                    <a:pt x="105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5" y="165"/>
                    <a:pt x="106" y="166"/>
                    <a:pt x="107" y="165"/>
                  </a:cubicBezTo>
                  <a:cubicBezTo>
                    <a:pt x="107" y="164"/>
                    <a:pt x="108" y="164"/>
                    <a:pt x="108" y="164"/>
                  </a:cubicBezTo>
                  <a:cubicBezTo>
                    <a:pt x="109" y="164"/>
                    <a:pt x="108" y="164"/>
                    <a:pt x="110" y="164"/>
                  </a:cubicBezTo>
                  <a:cubicBezTo>
                    <a:pt x="112" y="164"/>
                    <a:pt x="112" y="165"/>
                    <a:pt x="113" y="164"/>
                  </a:cubicBezTo>
                  <a:cubicBezTo>
                    <a:pt x="114" y="163"/>
                    <a:pt x="113" y="163"/>
                    <a:pt x="115" y="163"/>
                  </a:cubicBezTo>
                  <a:cubicBezTo>
                    <a:pt x="117" y="163"/>
                    <a:pt x="119" y="162"/>
                    <a:pt x="119" y="162"/>
                  </a:cubicBezTo>
                  <a:cubicBezTo>
                    <a:pt x="119" y="162"/>
                    <a:pt x="122" y="162"/>
                    <a:pt x="122" y="162"/>
                  </a:cubicBezTo>
                  <a:cubicBezTo>
                    <a:pt x="124" y="163"/>
                    <a:pt x="124" y="163"/>
                    <a:pt x="124" y="163"/>
                  </a:cubicBezTo>
                  <a:cubicBezTo>
                    <a:pt x="124" y="163"/>
                    <a:pt x="125" y="164"/>
                    <a:pt x="126" y="164"/>
                  </a:cubicBezTo>
                  <a:cubicBezTo>
                    <a:pt x="126" y="164"/>
                    <a:pt x="127" y="164"/>
                    <a:pt x="128" y="164"/>
                  </a:cubicBezTo>
                  <a:cubicBezTo>
                    <a:pt x="128" y="164"/>
                    <a:pt x="132" y="165"/>
                    <a:pt x="132" y="165"/>
                  </a:cubicBezTo>
                  <a:cubicBezTo>
                    <a:pt x="136" y="166"/>
                    <a:pt x="136" y="166"/>
                    <a:pt x="136" y="166"/>
                  </a:cubicBezTo>
                  <a:cubicBezTo>
                    <a:pt x="138" y="167"/>
                    <a:pt x="138" y="167"/>
                    <a:pt x="138" y="167"/>
                  </a:cubicBezTo>
                  <a:cubicBezTo>
                    <a:pt x="142" y="170"/>
                    <a:pt x="142" y="170"/>
                    <a:pt x="142" y="170"/>
                  </a:cubicBezTo>
                  <a:cubicBezTo>
                    <a:pt x="146" y="174"/>
                    <a:pt x="146" y="174"/>
                    <a:pt x="146" y="174"/>
                  </a:cubicBezTo>
                  <a:cubicBezTo>
                    <a:pt x="151" y="176"/>
                    <a:pt x="151" y="176"/>
                    <a:pt x="151" y="176"/>
                  </a:cubicBezTo>
                  <a:cubicBezTo>
                    <a:pt x="154" y="178"/>
                    <a:pt x="154" y="178"/>
                    <a:pt x="154" y="178"/>
                  </a:cubicBezTo>
                  <a:cubicBezTo>
                    <a:pt x="156" y="180"/>
                    <a:pt x="156" y="180"/>
                    <a:pt x="156" y="180"/>
                  </a:cubicBezTo>
                  <a:cubicBezTo>
                    <a:pt x="156" y="180"/>
                    <a:pt x="159" y="182"/>
                    <a:pt x="159" y="182"/>
                  </a:cubicBezTo>
                  <a:cubicBezTo>
                    <a:pt x="160" y="182"/>
                    <a:pt x="163" y="184"/>
                    <a:pt x="163" y="184"/>
                  </a:cubicBezTo>
                  <a:cubicBezTo>
                    <a:pt x="166" y="186"/>
                    <a:pt x="166" y="186"/>
                    <a:pt x="166" y="186"/>
                  </a:cubicBezTo>
                  <a:cubicBezTo>
                    <a:pt x="166" y="186"/>
                    <a:pt x="167" y="188"/>
                    <a:pt x="167" y="188"/>
                  </a:cubicBezTo>
                  <a:cubicBezTo>
                    <a:pt x="167" y="189"/>
                    <a:pt x="166" y="188"/>
                    <a:pt x="165" y="188"/>
                  </a:cubicBezTo>
                  <a:cubicBezTo>
                    <a:pt x="164" y="189"/>
                    <a:pt x="160" y="187"/>
                    <a:pt x="160" y="187"/>
                  </a:cubicBezTo>
                  <a:cubicBezTo>
                    <a:pt x="158" y="185"/>
                    <a:pt x="158" y="185"/>
                    <a:pt x="158" y="185"/>
                  </a:cubicBezTo>
                  <a:cubicBezTo>
                    <a:pt x="155" y="185"/>
                    <a:pt x="155" y="185"/>
                    <a:pt x="155" y="185"/>
                  </a:cubicBezTo>
                  <a:cubicBezTo>
                    <a:pt x="153" y="184"/>
                    <a:pt x="153" y="184"/>
                    <a:pt x="153" y="184"/>
                  </a:cubicBezTo>
                  <a:cubicBezTo>
                    <a:pt x="149" y="185"/>
                    <a:pt x="149" y="185"/>
                    <a:pt x="149" y="18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46" y="184"/>
                    <a:pt x="145" y="184"/>
                    <a:pt x="146" y="185"/>
                  </a:cubicBezTo>
                  <a:cubicBezTo>
                    <a:pt x="146" y="185"/>
                    <a:pt x="146" y="186"/>
                    <a:pt x="146" y="186"/>
                  </a:cubicBezTo>
                  <a:cubicBezTo>
                    <a:pt x="143" y="188"/>
                    <a:pt x="143" y="188"/>
                    <a:pt x="143" y="188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35" y="189"/>
                    <a:pt x="135" y="189"/>
                    <a:pt x="135" y="189"/>
                  </a:cubicBezTo>
                  <a:cubicBezTo>
                    <a:pt x="132" y="189"/>
                    <a:pt x="132" y="189"/>
                    <a:pt x="132" y="189"/>
                  </a:cubicBezTo>
                  <a:cubicBezTo>
                    <a:pt x="132" y="191"/>
                    <a:pt x="132" y="191"/>
                    <a:pt x="132" y="191"/>
                  </a:cubicBezTo>
                  <a:cubicBezTo>
                    <a:pt x="132" y="191"/>
                    <a:pt x="128" y="191"/>
                    <a:pt x="132" y="192"/>
                  </a:cubicBezTo>
                  <a:cubicBezTo>
                    <a:pt x="136" y="192"/>
                    <a:pt x="138" y="192"/>
                    <a:pt x="138" y="191"/>
                  </a:cubicBezTo>
                  <a:cubicBezTo>
                    <a:pt x="139" y="191"/>
                    <a:pt x="139" y="190"/>
                    <a:pt x="140" y="190"/>
                  </a:cubicBezTo>
                  <a:cubicBezTo>
                    <a:pt x="141" y="190"/>
                    <a:pt x="143" y="190"/>
                    <a:pt x="144" y="190"/>
                  </a:cubicBezTo>
                  <a:cubicBezTo>
                    <a:pt x="144" y="190"/>
                    <a:pt x="145" y="190"/>
                    <a:pt x="147" y="189"/>
                  </a:cubicBezTo>
                  <a:cubicBezTo>
                    <a:pt x="148" y="189"/>
                    <a:pt x="148" y="188"/>
                    <a:pt x="150" y="189"/>
                  </a:cubicBezTo>
                  <a:cubicBezTo>
                    <a:pt x="152" y="190"/>
                    <a:pt x="151" y="187"/>
                    <a:pt x="151" y="187"/>
                  </a:cubicBezTo>
                  <a:cubicBezTo>
                    <a:pt x="151" y="187"/>
                    <a:pt x="151" y="186"/>
                    <a:pt x="152" y="186"/>
                  </a:cubicBezTo>
                  <a:cubicBezTo>
                    <a:pt x="154" y="187"/>
                    <a:pt x="154" y="187"/>
                    <a:pt x="154" y="187"/>
                  </a:cubicBezTo>
                  <a:cubicBezTo>
                    <a:pt x="155" y="187"/>
                    <a:pt x="157" y="188"/>
                    <a:pt x="157" y="188"/>
                  </a:cubicBezTo>
                  <a:cubicBezTo>
                    <a:pt x="158" y="188"/>
                    <a:pt x="162" y="189"/>
                    <a:pt x="162" y="189"/>
                  </a:cubicBezTo>
                  <a:cubicBezTo>
                    <a:pt x="162" y="189"/>
                    <a:pt x="163" y="192"/>
                    <a:pt x="163" y="192"/>
                  </a:cubicBezTo>
                  <a:cubicBezTo>
                    <a:pt x="164" y="192"/>
                    <a:pt x="167" y="192"/>
                    <a:pt x="168" y="192"/>
                  </a:cubicBezTo>
                  <a:cubicBezTo>
                    <a:pt x="169" y="192"/>
                    <a:pt x="171" y="192"/>
                    <a:pt x="172" y="193"/>
                  </a:cubicBezTo>
                  <a:cubicBezTo>
                    <a:pt x="173" y="194"/>
                    <a:pt x="174" y="194"/>
                    <a:pt x="174" y="194"/>
                  </a:cubicBezTo>
                  <a:cubicBezTo>
                    <a:pt x="174" y="194"/>
                    <a:pt x="175" y="195"/>
                    <a:pt x="176" y="196"/>
                  </a:cubicBezTo>
                  <a:cubicBezTo>
                    <a:pt x="176" y="196"/>
                    <a:pt x="179" y="198"/>
                    <a:pt x="179" y="198"/>
                  </a:cubicBezTo>
                  <a:cubicBezTo>
                    <a:pt x="179" y="198"/>
                    <a:pt x="184" y="200"/>
                    <a:pt x="184" y="200"/>
                  </a:cubicBezTo>
                  <a:cubicBezTo>
                    <a:pt x="185" y="199"/>
                    <a:pt x="185" y="199"/>
                    <a:pt x="185" y="199"/>
                  </a:cubicBezTo>
                  <a:cubicBezTo>
                    <a:pt x="185" y="198"/>
                    <a:pt x="185" y="197"/>
                    <a:pt x="185" y="197"/>
                  </a:cubicBezTo>
                  <a:cubicBezTo>
                    <a:pt x="184" y="196"/>
                    <a:pt x="180" y="195"/>
                    <a:pt x="180" y="195"/>
                  </a:cubicBezTo>
                  <a:cubicBezTo>
                    <a:pt x="180" y="195"/>
                    <a:pt x="178" y="194"/>
                    <a:pt x="178" y="194"/>
                  </a:cubicBezTo>
                  <a:cubicBezTo>
                    <a:pt x="177" y="189"/>
                    <a:pt x="178" y="193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3" y="193"/>
                    <a:pt x="173" y="192"/>
                    <a:pt x="173" y="192"/>
                  </a:cubicBezTo>
                  <a:cubicBezTo>
                    <a:pt x="173" y="191"/>
                    <a:pt x="173" y="191"/>
                    <a:pt x="173" y="191"/>
                  </a:cubicBezTo>
                  <a:cubicBezTo>
                    <a:pt x="172" y="190"/>
                    <a:pt x="172" y="190"/>
                    <a:pt x="172" y="190"/>
                  </a:cubicBezTo>
                  <a:cubicBezTo>
                    <a:pt x="172" y="190"/>
                    <a:pt x="171" y="188"/>
                    <a:pt x="172" y="187"/>
                  </a:cubicBezTo>
                  <a:cubicBezTo>
                    <a:pt x="173" y="187"/>
                    <a:pt x="171" y="192"/>
                    <a:pt x="175" y="186"/>
                  </a:cubicBezTo>
                  <a:cubicBezTo>
                    <a:pt x="175" y="186"/>
                    <a:pt x="175" y="185"/>
                    <a:pt x="175" y="185"/>
                  </a:cubicBezTo>
                  <a:cubicBezTo>
                    <a:pt x="174" y="185"/>
                    <a:pt x="174" y="185"/>
                    <a:pt x="174" y="185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71" y="185"/>
                    <a:pt x="171" y="186"/>
                    <a:pt x="170" y="187"/>
                  </a:cubicBezTo>
                  <a:cubicBezTo>
                    <a:pt x="169" y="188"/>
                    <a:pt x="169" y="187"/>
                    <a:pt x="169" y="187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170" y="185"/>
                    <a:pt x="170" y="185"/>
                    <a:pt x="170" y="185"/>
                  </a:cubicBezTo>
                  <a:cubicBezTo>
                    <a:pt x="170" y="185"/>
                    <a:pt x="170" y="182"/>
                    <a:pt x="170" y="181"/>
                  </a:cubicBezTo>
                  <a:cubicBezTo>
                    <a:pt x="170" y="181"/>
                    <a:pt x="170" y="181"/>
                    <a:pt x="170" y="181"/>
                  </a:cubicBezTo>
                  <a:cubicBezTo>
                    <a:pt x="167" y="179"/>
                    <a:pt x="167" y="179"/>
                    <a:pt x="167" y="179"/>
                  </a:cubicBezTo>
                  <a:cubicBezTo>
                    <a:pt x="165" y="177"/>
                    <a:pt x="165" y="177"/>
                    <a:pt x="165" y="177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56" y="170"/>
                    <a:pt x="156" y="170"/>
                    <a:pt x="156" y="170"/>
                  </a:cubicBezTo>
                  <a:cubicBezTo>
                    <a:pt x="154" y="168"/>
                    <a:pt x="154" y="168"/>
                    <a:pt x="154" y="168"/>
                  </a:cubicBezTo>
                  <a:cubicBezTo>
                    <a:pt x="154" y="166"/>
                    <a:pt x="154" y="166"/>
                    <a:pt x="154" y="166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49" y="161"/>
                    <a:pt x="147" y="160"/>
                  </a:cubicBezTo>
                  <a:cubicBezTo>
                    <a:pt x="145" y="159"/>
                    <a:pt x="145" y="159"/>
                    <a:pt x="145" y="159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2" y="155"/>
                    <a:pt x="142" y="155"/>
                    <a:pt x="142" y="155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7" y="134"/>
                    <a:pt x="117" y="134"/>
                    <a:pt x="117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1" y="127"/>
                    <a:pt x="111" y="127"/>
                    <a:pt x="111" y="127"/>
                  </a:cubicBezTo>
                  <a:cubicBezTo>
                    <a:pt x="109" y="125"/>
                    <a:pt x="109" y="125"/>
                    <a:pt x="109" y="125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08" y="119"/>
                    <a:pt x="107" y="119"/>
                    <a:pt x="107" y="118"/>
                  </a:cubicBezTo>
                  <a:cubicBezTo>
                    <a:pt x="106" y="118"/>
                    <a:pt x="104" y="117"/>
                    <a:pt x="105" y="116"/>
                  </a:cubicBezTo>
                  <a:cubicBezTo>
                    <a:pt x="105" y="115"/>
                    <a:pt x="104" y="114"/>
                    <a:pt x="104" y="112"/>
                  </a:cubicBezTo>
                  <a:cubicBezTo>
                    <a:pt x="104" y="111"/>
                    <a:pt x="104" y="110"/>
                    <a:pt x="103" y="110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101" y="109"/>
                    <a:pt x="100" y="109"/>
                    <a:pt x="100" y="109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9" y="109"/>
                    <a:pt x="100" y="107"/>
                    <a:pt x="100" y="105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6" y="104"/>
                    <a:pt x="96" y="101"/>
                    <a:pt x="94" y="100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91" y="101"/>
                    <a:pt x="91" y="102"/>
                    <a:pt x="91" y="102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7" y="98"/>
                    <a:pt x="87" y="97"/>
                    <a:pt x="88" y="95"/>
                  </a:cubicBezTo>
                  <a:cubicBezTo>
                    <a:pt x="90" y="93"/>
                    <a:pt x="88" y="92"/>
                    <a:pt x="88" y="92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8" y="87"/>
                    <a:pt x="88" y="87"/>
                    <a:pt x="88" y="87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88" y="81"/>
                    <a:pt x="87" y="77"/>
                    <a:pt x="88" y="76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8" y="75"/>
                    <a:pt x="88" y="75"/>
                    <a:pt x="89" y="75"/>
                  </a:cubicBezTo>
                  <a:cubicBezTo>
                    <a:pt x="89" y="74"/>
                    <a:pt x="94" y="73"/>
                    <a:pt x="94" y="73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04" y="81"/>
                    <a:pt x="104" y="81"/>
                    <a:pt x="104" y="81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107" y="83"/>
                    <a:pt x="108" y="82"/>
                    <a:pt x="109" y="82"/>
                  </a:cubicBezTo>
                  <a:cubicBezTo>
                    <a:pt x="109" y="81"/>
                    <a:pt x="109" y="79"/>
                    <a:pt x="109" y="79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3"/>
                    <a:pt x="112" y="73"/>
                    <a:pt x="112" y="73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21" y="70"/>
                    <a:pt x="121" y="70"/>
                    <a:pt x="121" y="70"/>
                  </a:cubicBezTo>
                  <a:cubicBezTo>
                    <a:pt x="121" y="70"/>
                    <a:pt x="124" y="71"/>
                    <a:pt x="125" y="71"/>
                  </a:cubicBezTo>
                  <a:cubicBezTo>
                    <a:pt x="125" y="71"/>
                    <a:pt x="126" y="71"/>
                    <a:pt x="126" y="71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36" y="70"/>
                    <a:pt x="136" y="70"/>
                    <a:pt x="136" y="70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43" y="70"/>
                    <a:pt x="143" y="70"/>
                    <a:pt x="143" y="70"/>
                  </a:cubicBezTo>
                  <a:cubicBezTo>
                    <a:pt x="147" y="70"/>
                    <a:pt x="147" y="70"/>
                    <a:pt x="147" y="70"/>
                  </a:cubicBezTo>
                  <a:cubicBezTo>
                    <a:pt x="152" y="71"/>
                    <a:pt x="152" y="71"/>
                    <a:pt x="152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3" y="72"/>
                    <a:pt x="163" y="72"/>
                    <a:pt x="163" y="72"/>
                  </a:cubicBezTo>
                  <a:cubicBezTo>
                    <a:pt x="165" y="73"/>
                    <a:pt x="165" y="73"/>
                    <a:pt x="165" y="73"/>
                  </a:cubicBezTo>
                  <a:cubicBezTo>
                    <a:pt x="165" y="73"/>
                    <a:pt x="165" y="73"/>
                    <a:pt x="166" y="72"/>
                  </a:cubicBezTo>
                  <a:cubicBezTo>
                    <a:pt x="166" y="72"/>
                    <a:pt x="169" y="72"/>
                    <a:pt x="169" y="72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71" y="71"/>
                    <a:pt x="171" y="71"/>
                    <a:pt x="171" y="71"/>
                  </a:cubicBezTo>
                  <a:cubicBezTo>
                    <a:pt x="172" y="71"/>
                    <a:pt x="174" y="71"/>
                    <a:pt x="174" y="71"/>
                  </a:cubicBezTo>
                  <a:cubicBezTo>
                    <a:pt x="175" y="68"/>
                    <a:pt x="175" y="68"/>
                    <a:pt x="175" y="68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7" y="69"/>
                    <a:pt x="177" y="69"/>
                    <a:pt x="178" y="69"/>
                  </a:cubicBezTo>
                  <a:cubicBezTo>
                    <a:pt x="179" y="69"/>
                    <a:pt x="180" y="68"/>
                    <a:pt x="180" y="68"/>
                  </a:cubicBezTo>
                  <a:cubicBezTo>
                    <a:pt x="180" y="68"/>
                    <a:pt x="181" y="69"/>
                    <a:pt x="181" y="69"/>
                  </a:cubicBezTo>
                  <a:cubicBezTo>
                    <a:pt x="181" y="69"/>
                    <a:pt x="182" y="68"/>
                    <a:pt x="183" y="68"/>
                  </a:cubicBezTo>
                  <a:cubicBezTo>
                    <a:pt x="185" y="68"/>
                    <a:pt x="186" y="67"/>
                    <a:pt x="186" y="67"/>
                  </a:cubicBezTo>
                  <a:cubicBezTo>
                    <a:pt x="186" y="67"/>
                    <a:pt x="187" y="69"/>
                    <a:pt x="189" y="70"/>
                  </a:cubicBezTo>
                  <a:cubicBezTo>
                    <a:pt x="189" y="70"/>
                    <a:pt x="189" y="70"/>
                    <a:pt x="189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2" y="69"/>
                    <a:pt x="193" y="69"/>
                  </a:cubicBezTo>
                  <a:cubicBezTo>
                    <a:pt x="195" y="69"/>
                    <a:pt x="196" y="69"/>
                    <a:pt x="197" y="69"/>
                  </a:cubicBezTo>
                  <a:cubicBezTo>
                    <a:pt x="199" y="69"/>
                    <a:pt x="200" y="71"/>
                    <a:pt x="200" y="71"/>
                  </a:cubicBezTo>
                  <a:cubicBezTo>
                    <a:pt x="203" y="74"/>
                    <a:pt x="203" y="74"/>
                    <a:pt x="203" y="74"/>
                  </a:cubicBezTo>
                  <a:cubicBezTo>
                    <a:pt x="203" y="74"/>
                    <a:pt x="204" y="76"/>
                    <a:pt x="204" y="77"/>
                  </a:cubicBezTo>
                  <a:cubicBezTo>
                    <a:pt x="205" y="78"/>
                    <a:pt x="205" y="79"/>
                    <a:pt x="205" y="79"/>
                  </a:cubicBezTo>
                  <a:cubicBezTo>
                    <a:pt x="205" y="79"/>
                    <a:pt x="213" y="82"/>
                    <a:pt x="214" y="82"/>
                  </a:cubicBezTo>
                  <a:cubicBezTo>
                    <a:pt x="214" y="82"/>
                    <a:pt x="215" y="82"/>
                    <a:pt x="215" y="82"/>
                  </a:cubicBezTo>
                  <a:close/>
                  <a:moveTo>
                    <a:pt x="175" y="191"/>
                  </a:moveTo>
                  <a:cubicBezTo>
                    <a:pt x="175" y="191"/>
                    <a:pt x="175" y="191"/>
                    <a:pt x="175" y="191"/>
                  </a:cubicBezTo>
                  <a:cubicBezTo>
                    <a:pt x="176" y="191"/>
                    <a:pt x="176" y="190"/>
                    <a:pt x="176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82" y="191"/>
                    <a:pt x="182" y="191"/>
                    <a:pt x="182" y="191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5" y="195"/>
                    <a:pt x="185" y="195"/>
                    <a:pt x="185" y="195"/>
                  </a:cubicBezTo>
                  <a:cubicBezTo>
                    <a:pt x="187" y="197"/>
                    <a:pt x="187" y="197"/>
                    <a:pt x="187" y="197"/>
                  </a:cubicBezTo>
                  <a:cubicBezTo>
                    <a:pt x="192" y="200"/>
                    <a:pt x="192" y="200"/>
                    <a:pt x="192" y="200"/>
                  </a:cubicBezTo>
                  <a:cubicBezTo>
                    <a:pt x="198" y="203"/>
                    <a:pt x="198" y="203"/>
                    <a:pt x="198" y="203"/>
                  </a:cubicBezTo>
                  <a:cubicBezTo>
                    <a:pt x="198" y="203"/>
                    <a:pt x="202" y="205"/>
                    <a:pt x="203" y="205"/>
                  </a:cubicBezTo>
                  <a:cubicBezTo>
                    <a:pt x="203" y="205"/>
                    <a:pt x="203" y="206"/>
                    <a:pt x="204" y="206"/>
                  </a:cubicBezTo>
                  <a:cubicBezTo>
                    <a:pt x="204" y="207"/>
                    <a:pt x="206" y="210"/>
                    <a:pt x="206" y="210"/>
                  </a:cubicBezTo>
                  <a:cubicBezTo>
                    <a:pt x="207" y="211"/>
                    <a:pt x="204" y="209"/>
                    <a:pt x="204" y="209"/>
                  </a:cubicBezTo>
                  <a:cubicBezTo>
                    <a:pt x="204" y="209"/>
                    <a:pt x="203" y="207"/>
                    <a:pt x="202" y="206"/>
                  </a:cubicBezTo>
                  <a:cubicBezTo>
                    <a:pt x="200" y="206"/>
                    <a:pt x="198" y="206"/>
                    <a:pt x="197" y="205"/>
                  </a:cubicBezTo>
                  <a:cubicBezTo>
                    <a:pt x="196" y="204"/>
                    <a:pt x="196" y="203"/>
                    <a:pt x="196" y="203"/>
                  </a:cubicBezTo>
                  <a:cubicBezTo>
                    <a:pt x="195" y="203"/>
                    <a:pt x="195" y="201"/>
                    <a:pt x="192" y="201"/>
                  </a:cubicBezTo>
                  <a:cubicBezTo>
                    <a:pt x="189" y="200"/>
                    <a:pt x="189" y="201"/>
                    <a:pt x="188" y="199"/>
                  </a:cubicBezTo>
                  <a:cubicBezTo>
                    <a:pt x="187" y="196"/>
                    <a:pt x="187" y="198"/>
                    <a:pt x="186" y="196"/>
                  </a:cubicBezTo>
                  <a:cubicBezTo>
                    <a:pt x="184" y="195"/>
                    <a:pt x="185" y="196"/>
                    <a:pt x="181" y="195"/>
                  </a:cubicBezTo>
                  <a:cubicBezTo>
                    <a:pt x="178" y="193"/>
                    <a:pt x="180" y="194"/>
                    <a:pt x="180" y="193"/>
                  </a:cubicBezTo>
                  <a:cubicBezTo>
                    <a:pt x="179" y="191"/>
                    <a:pt x="180" y="192"/>
                    <a:pt x="178" y="192"/>
                  </a:cubicBezTo>
                  <a:cubicBezTo>
                    <a:pt x="177" y="191"/>
                    <a:pt x="178" y="191"/>
                    <a:pt x="177" y="191"/>
                  </a:cubicBezTo>
                  <a:cubicBezTo>
                    <a:pt x="177" y="191"/>
                    <a:pt x="176" y="192"/>
                    <a:pt x="175" y="192"/>
                  </a:cubicBezTo>
                  <a:cubicBezTo>
                    <a:pt x="175" y="191"/>
                    <a:pt x="175" y="191"/>
                    <a:pt x="175" y="191"/>
                  </a:cubicBezTo>
                  <a:close/>
                  <a:moveTo>
                    <a:pt x="169" y="198"/>
                  </a:moveTo>
                  <a:cubicBezTo>
                    <a:pt x="169" y="198"/>
                    <a:pt x="169" y="198"/>
                    <a:pt x="169" y="198"/>
                  </a:cubicBezTo>
                  <a:cubicBezTo>
                    <a:pt x="169" y="198"/>
                    <a:pt x="167" y="198"/>
                    <a:pt x="166" y="198"/>
                  </a:cubicBezTo>
                  <a:cubicBezTo>
                    <a:pt x="166" y="198"/>
                    <a:pt x="165" y="197"/>
                    <a:pt x="164" y="197"/>
                  </a:cubicBezTo>
                  <a:cubicBezTo>
                    <a:pt x="163" y="197"/>
                    <a:pt x="161" y="197"/>
                    <a:pt x="161" y="197"/>
                  </a:cubicBezTo>
                  <a:cubicBezTo>
                    <a:pt x="160" y="197"/>
                    <a:pt x="159" y="196"/>
                    <a:pt x="159" y="196"/>
                  </a:cubicBezTo>
                  <a:cubicBezTo>
                    <a:pt x="159" y="196"/>
                    <a:pt x="159" y="195"/>
                    <a:pt x="159" y="195"/>
                  </a:cubicBezTo>
                  <a:cubicBezTo>
                    <a:pt x="159" y="195"/>
                    <a:pt x="161" y="194"/>
                    <a:pt x="161" y="194"/>
                  </a:cubicBezTo>
                  <a:cubicBezTo>
                    <a:pt x="161" y="195"/>
                    <a:pt x="167" y="196"/>
                    <a:pt x="167" y="196"/>
                  </a:cubicBezTo>
                  <a:cubicBezTo>
                    <a:pt x="171" y="196"/>
                    <a:pt x="171" y="196"/>
                    <a:pt x="171" y="196"/>
                  </a:cubicBezTo>
                  <a:cubicBezTo>
                    <a:pt x="171" y="196"/>
                    <a:pt x="172" y="196"/>
                    <a:pt x="172" y="196"/>
                  </a:cubicBezTo>
                  <a:cubicBezTo>
                    <a:pt x="172" y="196"/>
                    <a:pt x="173" y="196"/>
                    <a:pt x="174" y="197"/>
                  </a:cubicBezTo>
                  <a:cubicBezTo>
                    <a:pt x="175" y="197"/>
                    <a:pt x="175" y="197"/>
                    <a:pt x="175" y="198"/>
                  </a:cubicBezTo>
                  <a:cubicBezTo>
                    <a:pt x="175" y="198"/>
                    <a:pt x="176" y="199"/>
                    <a:pt x="175" y="199"/>
                  </a:cubicBezTo>
                  <a:cubicBezTo>
                    <a:pt x="175" y="199"/>
                    <a:pt x="174" y="199"/>
                    <a:pt x="174" y="199"/>
                  </a:cubicBezTo>
                  <a:cubicBezTo>
                    <a:pt x="174" y="199"/>
                    <a:pt x="172" y="198"/>
                    <a:pt x="172" y="198"/>
                  </a:cubicBezTo>
                  <a:cubicBezTo>
                    <a:pt x="170" y="198"/>
                    <a:pt x="170" y="198"/>
                    <a:pt x="170" y="198"/>
                  </a:cubicBezTo>
                  <a:cubicBezTo>
                    <a:pt x="169" y="198"/>
                    <a:pt x="169" y="198"/>
                    <a:pt x="169" y="198"/>
                  </a:cubicBezTo>
                  <a:close/>
                  <a:moveTo>
                    <a:pt x="138" y="199"/>
                  </a:moveTo>
                  <a:cubicBezTo>
                    <a:pt x="138" y="199"/>
                    <a:pt x="138" y="199"/>
                    <a:pt x="138" y="199"/>
                  </a:cubicBezTo>
                  <a:cubicBezTo>
                    <a:pt x="138" y="199"/>
                    <a:pt x="142" y="198"/>
                    <a:pt x="142" y="198"/>
                  </a:cubicBezTo>
                  <a:cubicBezTo>
                    <a:pt x="144" y="199"/>
                    <a:pt x="144" y="199"/>
                    <a:pt x="144" y="199"/>
                  </a:cubicBezTo>
                  <a:cubicBezTo>
                    <a:pt x="144" y="199"/>
                    <a:pt x="144" y="200"/>
                    <a:pt x="143" y="200"/>
                  </a:cubicBezTo>
                  <a:cubicBezTo>
                    <a:pt x="143" y="200"/>
                    <a:pt x="141" y="202"/>
                    <a:pt x="141" y="202"/>
                  </a:cubicBezTo>
                  <a:cubicBezTo>
                    <a:pt x="138" y="200"/>
                    <a:pt x="138" y="200"/>
                    <a:pt x="138" y="200"/>
                  </a:cubicBezTo>
                  <a:cubicBezTo>
                    <a:pt x="138" y="199"/>
                    <a:pt x="138" y="199"/>
                    <a:pt x="138" y="199"/>
                  </a:cubicBezTo>
                  <a:close/>
                  <a:moveTo>
                    <a:pt x="107" y="194"/>
                  </a:moveTo>
                  <a:cubicBezTo>
                    <a:pt x="107" y="194"/>
                    <a:pt x="107" y="194"/>
                    <a:pt x="107" y="194"/>
                  </a:cubicBezTo>
                  <a:cubicBezTo>
                    <a:pt x="108" y="194"/>
                    <a:pt x="109" y="193"/>
                    <a:pt x="109" y="194"/>
                  </a:cubicBezTo>
                  <a:cubicBezTo>
                    <a:pt x="109" y="195"/>
                    <a:pt x="108" y="196"/>
                    <a:pt x="108" y="196"/>
                  </a:cubicBezTo>
                  <a:cubicBezTo>
                    <a:pt x="108" y="196"/>
                    <a:pt x="107" y="196"/>
                    <a:pt x="107" y="196"/>
                  </a:cubicBezTo>
                  <a:cubicBezTo>
                    <a:pt x="107" y="195"/>
                    <a:pt x="107" y="194"/>
                    <a:pt x="107" y="194"/>
                  </a:cubicBezTo>
                  <a:close/>
                  <a:moveTo>
                    <a:pt x="113" y="189"/>
                  </a:moveTo>
                  <a:cubicBezTo>
                    <a:pt x="113" y="189"/>
                    <a:pt x="113" y="189"/>
                    <a:pt x="113" y="189"/>
                  </a:cubicBezTo>
                  <a:cubicBezTo>
                    <a:pt x="113" y="189"/>
                    <a:pt x="115" y="188"/>
                    <a:pt x="115" y="188"/>
                  </a:cubicBezTo>
                  <a:cubicBezTo>
                    <a:pt x="116" y="189"/>
                    <a:pt x="117" y="189"/>
                    <a:pt x="116" y="190"/>
                  </a:cubicBezTo>
                  <a:cubicBezTo>
                    <a:pt x="116" y="190"/>
                    <a:pt x="116" y="190"/>
                    <a:pt x="115" y="191"/>
                  </a:cubicBezTo>
                  <a:cubicBezTo>
                    <a:pt x="114" y="192"/>
                    <a:pt x="112" y="193"/>
                    <a:pt x="112" y="193"/>
                  </a:cubicBezTo>
                  <a:cubicBezTo>
                    <a:pt x="112" y="193"/>
                    <a:pt x="112" y="193"/>
                    <a:pt x="111" y="193"/>
                  </a:cubicBezTo>
                  <a:cubicBezTo>
                    <a:pt x="109" y="192"/>
                    <a:pt x="108" y="191"/>
                    <a:pt x="108" y="191"/>
                  </a:cubicBezTo>
                  <a:cubicBezTo>
                    <a:pt x="108" y="191"/>
                    <a:pt x="107" y="190"/>
                    <a:pt x="109" y="190"/>
                  </a:cubicBezTo>
                  <a:cubicBezTo>
                    <a:pt x="110" y="189"/>
                    <a:pt x="111" y="189"/>
                    <a:pt x="111" y="189"/>
                  </a:cubicBezTo>
                  <a:cubicBezTo>
                    <a:pt x="112" y="189"/>
                    <a:pt x="113" y="189"/>
                    <a:pt x="113" y="189"/>
                  </a:cubicBezTo>
                  <a:close/>
                  <a:moveTo>
                    <a:pt x="124" y="178"/>
                  </a:move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6" y="177"/>
                    <a:pt x="126" y="177"/>
                  </a:cubicBezTo>
                  <a:cubicBezTo>
                    <a:pt x="126" y="177"/>
                    <a:pt x="126" y="177"/>
                    <a:pt x="127" y="177"/>
                  </a:cubicBezTo>
                  <a:cubicBezTo>
                    <a:pt x="127" y="177"/>
                    <a:pt x="127" y="177"/>
                    <a:pt x="128" y="177"/>
                  </a:cubicBezTo>
                  <a:cubicBezTo>
                    <a:pt x="128" y="177"/>
                    <a:pt x="129" y="176"/>
                    <a:pt x="130" y="177"/>
                  </a:cubicBezTo>
                  <a:cubicBezTo>
                    <a:pt x="131" y="177"/>
                    <a:pt x="131" y="178"/>
                    <a:pt x="132" y="178"/>
                  </a:cubicBezTo>
                  <a:cubicBezTo>
                    <a:pt x="132" y="178"/>
                    <a:pt x="133" y="178"/>
                    <a:pt x="133" y="178"/>
                  </a:cubicBezTo>
                  <a:cubicBezTo>
                    <a:pt x="134" y="178"/>
                    <a:pt x="134" y="178"/>
                    <a:pt x="136" y="178"/>
                  </a:cubicBezTo>
                  <a:cubicBezTo>
                    <a:pt x="138" y="178"/>
                    <a:pt x="141" y="178"/>
                    <a:pt x="141" y="178"/>
                  </a:cubicBezTo>
                  <a:cubicBezTo>
                    <a:pt x="141" y="179"/>
                    <a:pt x="142" y="178"/>
                    <a:pt x="143" y="178"/>
                  </a:cubicBezTo>
                  <a:cubicBezTo>
                    <a:pt x="145" y="179"/>
                    <a:pt x="145" y="179"/>
                    <a:pt x="145" y="179"/>
                  </a:cubicBezTo>
                  <a:cubicBezTo>
                    <a:pt x="146" y="179"/>
                    <a:pt x="145" y="180"/>
                    <a:pt x="147" y="179"/>
                  </a:cubicBezTo>
                  <a:cubicBezTo>
                    <a:pt x="148" y="179"/>
                    <a:pt x="148" y="179"/>
                    <a:pt x="148" y="179"/>
                  </a:cubicBezTo>
                  <a:cubicBezTo>
                    <a:pt x="148" y="179"/>
                    <a:pt x="148" y="179"/>
                    <a:pt x="149" y="178"/>
                  </a:cubicBezTo>
                  <a:cubicBezTo>
                    <a:pt x="150" y="178"/>
                    <a:pt x="151" y="177"/>
                    <a:pt x="151" y="177"/>
                  </a:cubicBezTo>
                  <a:cubicBezTo>
                    <a:pt x="152" y="177"/>
                    <a:pt x="152" y="177"/>
                    <a:pt x="152" y="177"/>
                  </a:cubicBezTo>
                  <a:cubicBezTo>
                    <a:pt x="152" y="180"/>
                    <a:pt x="152" y="180"/>
                    <a:pt x="152" y="180"/>
                  </a:cubicBezTo>
                  <a:cubicBezTo>
                    <a:pt x="152" y="180"/>
                    <a:pt x="152" y="180"/>
                    <a:pt x="152" y="181"/>
                  </a:cubicBezTo>
                  <a:cubicBezTo>
                    <a:pt x="152" y="181"/>
                    <a:pt x="151" y="182"/>
                    <a:pt x="150" y="182"/>
                  </a:cubicBezTo>
                  <a:cubicBezTo>
                    <a:pt x="150" y="182"/>
                    <a:pt x="149" y="181"/>
                    <a:pt x="149" y="181"/>
                  </a:cubicBezTo>
                  <a:cubicBezTo>
                    <a:pt x="149" y="180"/>
                    <a:pt x="148" y="180"/>
                    <a:pt x="148" y="180"/>
                  </a:cubicBezTo>
                  <a:cubicBezTo>
                    <a:pt x="147" y="180"/>
                    <a:pt x="146" y="181"/>
                    <a:pt x="145" y="181"/>
                  </a:cubicBezTo>
                  <a:cubicBezTo>
                    <a:pt x="145" y="181"/>
                    <a:pt x="144" y="180"/>
                    <a:pt x="144" y="180"/>
                  </a:cubicBezTo>
                  <a:cubicBezTo>
                    <a:pt x="144" y="180"/>
                    <a:pt x="142" y="180"/>
                    <a:pt x="141" y="180"/>
                  </a:cubicBezTo>
                  <a:cubicBezTo>
                    <a:pt x="141" y="180"/>
                    <a:pt x="140" y="180"/>
                    <a:pt x="139" y="180"/>
                  </a:cubicBezTo>
                  <a:cubicBezTo>
                    <a:pt x="138" y="180"/>
                    <a:pt x="137" y="180"/>
                    <a:pt x="136" y="180"/>
                  </a:cubicBezTo>
                  <a:cubicBezTo>
                    <a:pt x="135" y="181"/>
                    <a:pt x="133" y="180"/>
                    <a:pt x="133" y="181"/>
                  </a:cubicBezTo>
                  <a:cubicBezTo>
                    <a:pt x="133" y="181"/>
                    <a:pt x="133" y="182"/>
                    <a:pt x="133" y="182"/>
                  </a:cubicBezTo>
                  <a:cubicBezTo>
                    <a:pt x="133" y="182"/>
                    <a:pt x="134" y="183"/>
                    <a:pt x="133" y="183"/>
                  </a:cubicBezTo>
                  <a:cubicBezTo>
                    <a:pt x="131" y="183"/>
                    <a:pt x="131" y="183"/>
                    <a:pt x="131" y="182"/>
                  </a:cubicBezTo>
                  <a:cubicBezTo>
                    <a:pt x="130" y="181"/>
                    <a:pt x="132" y="180"/>
                    <a:pt x="129" y="181"/>
                  </a:cubicBezTo>
                  <a:cubicBezTo>
                    <a:pt x="127" y="181"/>
                    <a:pt x="127" y="180"/>
                    <a:pt x="126" y="180"/>
                  </a:cubicBezTo>
                  <a:cubicBezTo>
                    <a:pt x="126" y="181"/>
                    <a:pt x="124" y="179"/>
                    <a:pt x="123" y="180"/>
                  </a:cubicBezTo>
                  <a:cubicBezTo>
                    <a:pt x="123" y="180"/>
                    <a:pt x="122" y="181"/>
                    <a:pt x="122" y="181"/>
                  </a:cubicBezTo>
                  <a:cubicBezTo>
                    <a:pt x="122" y="181"/>
                    <a:pt x="119" y="181"/>
                    <a:pt x="119" y="181"/>
                  </a:cubicBezTo>
                  <a:cubicBezTo>
                    <a:pt x="119" y="181"/>
                    <a:pt x="120" y="178"/>
                    <a:pt x="120" y="178"/>
                  </a:cubicBezTo>
                  <a:cubicBezTo>
                    <a:pt x="120" y="178"/>
                    <a:pt x="120" y="178"/>
                    <a:pt x="121" y="178"/>
                  </a:cubicBezTo>
                  <a:cubicBezTo>
                    <a:pt x="122" y="178"/>
                    <a:pt x="123" y="178"/>
                    <a:pt x="123" y="178"/>
                  </a:cubicBezTo>
                  <a:cubicBezTo>
                    <a:pt x="124" y="178"/>
                    <a:pt x="124" y="178"/>
                    <a:pt x="124" y="178"/>
                  </a:cubicBezTo>
                  <a:close/>
                  <a:moveTo>
                    <a:pt x="120" y="172"/>
                  </a:moveTo>
                  <a:cubicBezTo>
                    <a:pt x="120" y="172"/>
                    <a:pt x="120" y="172"/>
                    <a:pt x="120" y="172"/>
                  </a:cubicBezTo>
                  <a:cubicBezTo>
                    <a:pt x="120" y="172"/>
                    <a:pt x="116" y="170"/>
                    <a:pt x="116" y="170"/>
                  </a:cubicBezTo>
                  <a:cubicBezTo>
                    <a:pt x="115" y="170"/>
                    <a:pt x="114" y="170"/>
                    <a:pt x="113" y="170"/>
                  </a:cubicBezTo>
                  <a:cubicBezTo>
                    <a:pt x="113" y="170"/>
                    <a:pt x="111" y="169"/>
                    <a:pt x="112" y="168"/>
                  </a:cubicBezTo>
                  <a:cubicBezTo>
                    <a:pt x="112" y="168"/>
                    <a:pt x="113" y="167"/>
                    <a:pt x="114" y="168"/>
                  </a:cubicBezTo>
                  <a:cubicBezTo>
                    <a:pt x="115" y="169"/>
                    <a:pt x="116" y="169"/>
                    <a:pt x="116" y="170"/>
                  </a:cubicBezTo>
                  <a:cubicBezTo>
                    <a:pt x="117" y="170"/>
                    <a:pt x="119" y="171"/>
                    <a:pt x="119" y="171"/>
                  </a:cubicBezTo>
                  <a:cubicBezTo>
                    <a:pt x="120" y="171"/>
                    <a:pt x="120" y="172"/>
                    <a:pt x="120" y="171"/>
                  </a:cubicBezTo>
                  <a:cubicBezTo>
                    <a:pt x="121" y="171"/>
                    <a:pt x="121" y="169"/>
                    <a:pt x="121" y="169"/>
                  </a:cubicBezTo>
                  <a:cubicBezTo>
                    <a:pt x="121" y="168"/>
                    <a:pt x="120" y="168"/>
                    <a:pt x="120" y="168"/>
                  </a:cubicBezTo>
                  <a:cubicBezTo>
                    <a:pt x="121" y="168"/>
                    <a:pt x="123" y="167"/>
                    <a:pt x="123" y="167"/>
                  </a:cubicBezTo>
                  <a:cubicBezTo>
                    <a:pt x="124" y="168"/>
                    <a:pt x="125" y="168"/>
                    <a:pt x="126" y="168"/>
                  </a:cubicBezTo>
                  <a:cubicBezTo>
                    <a:pt x="126" y="168"/>
                    <a:pt x="125" y="168"/>
                    <a:pt x="129" y="168"/>
                  </a:cubicBezTo>
                  <a:cubicBezTo>
                    <a:pt x="132" y="168"/>
                    <a:pt x="131" y="168"/>
                    <a:pt x="133" y="168"/>
                  </a:cubicBezTo>
                  <a:cubicBezTo>
                    <a:pt x="134" y="168"/>
                    <a:pt x="136" y="168"/>
                    <a:pt x="136" y="168"/>
                  </a:cubicBezTo>
                  <a:cubicBezTo>
                    <a:pt x="136" y="169"/>
                    <a:pt x="138" y="170"/>
                    <a:pt x="138" y="170"/>
                  </a:cubicBezTo>
                  <a:cubicBezTo>
                    <a:pt x="138" y="171"/>
                    <a:pt x="139" y="171"/>
                    <a:pt x="138" y="172"/>
                  </a:cubicBezTo>
                  <a:cubicBezTo>
                    <a:pt x="136" y="173"/>
                    <a:pt x="136" y="173"/>
                    <a:pt x="134" y="173"/>
                  </a:cubicBezTo>
                  <a:cubicBezTo>
                    <a:pt x="133" y="173"/>
                    <a:pt x="134" y="173"/>
                    <a:pt x="132" y="174"/>
                  </a:cubicBezTo>
                  <a:cubicBezTo>
                    <a:pt x="129" y="174"/>
                    <a:pt x="127" y="174"/>
                    <a:pt x="127" y="174"/>
                  </a:cubicBezTo>
                  <a:cubicBezTo>
                    <a:pt x="127" y="174"/>
                    <a:pt x="128" y="174"/>
                    <a:pt x="125" y="174"/>
                  </a:cubicBezTo>
                  <a:cubicBezTo>
                    <a:pt x="123" y="173"/>
                    <a:pt x="122" y="174"/>
                    <a:pt x="121" y="173"/>
                  </a:cubicBezTo>
                  <a:cubicBezTo>
                    <a:pt x="121" y="173"/>
                    <a:pt x="120" y="172"/>
                    <a:pt x="120" y="172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50" y="94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1" y="93"/>
                    <a:pt x="51" y="93"/>
                  </a:cubicBezTo>
                  <a:cubicBezTo>
                    <a:pt x="51" y="94"/>
                    <a:pt x="51" y="94"/>
                    <a:pt x="52" y="94"/>
                  </a:cubicBezTo>
                  <a:cubicBezTo>
                    <a:pt x="52" y="94"/>
                    <a:pt x="52" y="94"/>
                    <a:pt x="53" y="94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3" y="95"/>
                    <a:pt x="53" y="97"/>
                    <a:pt x="52" y="96"/>
                  </a:cubicBezTo>
                  <a:cubicBezTo>
                    <a:pt x="51" y="96"/>
                    <a:pt x="50" y="96"/>
                    <a:pt x="50" y="95"/>
                  </a:cubicBezTo>
                  <a:cubicBezTo>
                    <a:pt x="50" y="95"/>
                    <a:pt x="50" y="94"/>
                    <a:pt x="50" y="94"/>
                  </a:cubicBezTo>
                  <a:close/>
                  <a:moveTo>
                    <a:pt x="51" y="103"/>
                  </a:moveTo>
                  <a:cubicBezTo>
                    <a:pt x="51" y="103"/>
                    <a:pt x="51" y="103"/>
                    <a:pt x="51" y="103"/>
                  </a:cubicBezTo>
                  <a:cubicBezTo>
                    <a:pt x="51" y="103"/>
                    <a:pt x="50" y="103"/>
                    <a:pt x="50" y="103"/>
                  </a:cubicBezTo>
                  <a:cubicBezTo>
                    <a:pt x="50" y="103"/>
                    <a:pt x="48" y="102"/>
                    <a:pt x="47" y="102"/>
                  </a:cubicBezTo>
                  <a:cubicBezTo>
                    <a:pt x="47" y="101"/>
                    <a:pt x="47" y="101"/>
                    <a:pt x="48" y="101"/>
                  </a:cubicBezTo>
                  <a:cubicBezTo>
                    <a:pt x="48" y="100"/>
                    <a:pt x="48" y="99"/>
                    <a:pt x="48" y="99"/>
                  </a:cubicBezTo>
                  <a:cubicBezTo>
                    <a:pt x="48" y="99"/>
                    <a:pt x="49" y="98"/>
                    <a:pt x="49" y="98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0" y="98"/>
                    <a:pt x="50" y="97"/>
                    <a:pt x="50" y="97"/>
                  </a:cubicBezTo>
                  <a:cubicBezTo>
                    <a:pt x="50" y="96"/>
                    <a:pt x="51" y="96"/>
                    <a:pt x="51" y="96"/>
                  </a:cubicBezTo>
                  <a:cubicBezTo>
                    <a:pt x="51" y="96"/>
                    <a:pt x="53" y="98"/>
                    <a:pt x="53" y="99"/>
                  </a:cubicBezTo>
                  <a:cubicBezTo>
                    <a:pt x="53" y="99"/>
                    <a:pt x="50" y="99"/>
                    <a:pt x="50" y="99"/>
                  </a:cubicBezTo>
                  <a:cubicBezTo>
                    <a:pt x="50" y="99"/>
                    <a:pt x="50" y="99"/>
                    <a:pt x="51" y="101"/>
                  </a:cubicBezTo>
                  <a:cubicBezTo>
                    <a:pt x="52" y="102"/>
                    <a:pt x="52" y="101"/>
                    <a:pt x="52" y="101"/>
                  </a:cubicBezTo>
                  <a:cubicBezTo>
                    <a:pt x="52" y="102"/>
                    <a:pt x="52" y="102"/>
                    <a:pt x="54" y="102"/>
                  </a:cubicBezTo>
                  <a:cubicBezTo>
                    <a:pt x="55" y="103"/>
                    <a:pt x="54" y="103"/>
                    <a:pt x="55" y="104"/>
                  </a:cubicBezTo>
                  <a:cubicBezTo>
                    <a:pt x="55" y="104"/>
                    <a:pt x="54" y="105"/>
                    <a:pt x="54" y="105"/>
                  </a:cubicBezTo>
                  <a:cubicBezTo>
                    <a:pt x="53" y="106"/>
                    <a:pt x="53" y="105"/>
                    <a:pt x="53" y="105"/>
                  </a:cubicBezTo>
                  <a:cubicBezTo>
                    <a:pt x="53" y="105"/>
                    <a:pt x="52" y="103"/>
                    <a:pt x="51" y="103"/>
                  </a:cubicBezTo>
                  <a:close/>
                  <a:moveTo>
                    <a:pt x="55" y="117"/>
                  </a:moveTo>
                  <a:cubicBezTo>
                    <a:pt x="55" y="117"/>
                    <a:pt x="55" y="117"/>
                    <a:pt x="55" y="117"/>
                  </a:cubicBezTo>
                  <a:cubicBezTo>
                    <a:pt x="55" y="117"/>
                    <a:pt x="56" y="116"/>
                    <a:pt x="56" y="117"/>
                  </a:cubicBezTo>
                  <a:cubicBezTo>
                    <a:pt x="57" y="117"/>
                    <a:pt x="57" y="118"/>
                    <a:pt x="57" y="118"/>
                  </a:cubicBezTo>
                  <a:cubicBezTo>
                    <a:pt x="58" y="119"/>
                    <a:pt x="59" y="119"/>
                    <a:pt x="60" y="119"/>
                  </a:cubicBezTo>
                  <a:cubicBezTo>
                    <a:pt x="60" y="120"/>
                    <a:pt x="60" y="121"/>
                    <a:pt x="60" y="121"/>
                  </a:cubicBezTo>
                  <a:cubicBezTo>
                    <a:pt x="60" y="121"/>
                    <a:pt x="59" y="122"/>
                    <a:pt x="59" y="121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8" y="120"/>
                    <a:pt x="57" y="119"/>
                    <a:pt x="57" y="119"/>
                  </a:cubicBezTo>
                  <a:cubicBezTo>
                    <a:pt x="57" y="119"/>
                    <a:pt x="55" y="117"/>
                    <a:pt x="55" y="117"/>
                  </a:cubicBezTo>
                  <a:close/>
                  <a:moveTo>
                    <a:pt x="53" y="121"/>
                  </a:move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0"/>
                    <a:pt x="53" y="120"/>
                  </a:cubicBezTo>
                  <a:cubicBezTo>
                    <a:pt x="53" y="120"/>
                    <a:pt x="54" y="120"/>
                    <a:pt x="54" y="121"/>
                  </a:cubicBezTo>
                  <a:cubicBezTo>
                    <a:pt x="54" y="121"/>
                    <a:pt x="55" y="122"/>
                    <a:pt x="55" y="122"/>
                  </a:cubicBezTo>
                  <a:cubicBezTo>
                    <a:pt x="55" y="123"/>
                    <a:pt x="54" y="123"/>
                    <a:pt x="54" y="123"/>
                  </a:cubicBezTo>
                  <a:cubicBezTo>
                    <a:pt x="54" y="124"/>
                    <a:pt x="55" y="124"/>
                    <a:pt x="54" y="124"/>
                  </a:cubicBezTo>
                  <a:cubicBezTo>
                    <a:pt x="53" y="124"/>
                    <a:pt x="53" y="124"/>
                    <a:pt x="53" y="124"/>
                  </a:cubicBezTo>
                  <a:cubicBezTo>
                    <a:pt x="53" y="124"/>
                    <a:pt x="53" y="123"/>
                    <a:pt x="53" y="123"/>
                  </a:cubicBezTo>
                  <a:cubicBezTo>
                    <a:pt x="53" y="122"/>
                    <a:pt x="53" y="121"/>
                    <a:pt x="53" y="121"/>
                  </a:cubicBezTo>
                  <a:close/>
                  <a:moveTo>
                    <a:pt x="49" y="121"/>
                  </a:moveTo>
                  <a:cubicBezTo>
                    <a:pt x="49" y="121"/>
                    <a:pt x="49" y="121"/>
                    <a:pt x="49" y="121"/>
                  </a:cubicBezTo>
                  <a:cubicBezTo>
                    <a:pt x="49" y="121"/>
                    <a:pt x="50" y="121"/>
                    <a:pt x="50" y="122"/>
                  </a:cubicBezTo>
                  <a:cubicBezTo>
                    <a:pt x="50" y="122"/>
                    <a:pt x="51" y="122"/>
                    <a:pt x="51" y="123"/>
                  </a:cubicBezTo>
                  <a:cubicBezTo>
                    <a:pt x="51" y="123"/>
                    <a:pt x="51" y="123"/>
                    <a:pt x="51" y="124"/>
                  </a:cubicBezTo>
                  <a:cubicBezTo>
                    <a:pt x="51" y="125"/>
                    <a:pt x="52" y="125"/>
                    <a:pt x="51" y="125"/>
                  </a:cubicBezTo>
                  <a:cubicBezTo>
                    <a:pt x="50" y="124"/>
                    <a:pt x="50" y="124"/>
                    <a:pt x="50" y="124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49" y="121"/>
                    <a:pt x="49" y="121"/>
                    <a:pt x="49" y="121"/>
                  </a:cubicBezTo>
                  <a:close/>
                  <a:moveTo>
                    <a:pt x="34" y="116"/>
                  </a:moveTo>
                  <a:cubicBezTo>
                    <a:pt x="34" y="116"/>
                    <a:pt x="34" y="116"/>
                    <a:pt x="34" y="116"/>
                  </a:cubicBezTo>
                  <a:cubicBezTo>
                    <a:pt x="34" y="116"/>
                    <a:pt x="35" y="116"/>
                    <a:pt x="35" y="116"/>
                  </a:cubicBezTo>
                  <a:cubicBezTo>
                    <a:pt x="36" y="117"/>
                    <a:pt x="35" y="117"/>
                    <a:pt x="36" y="118"/>
                  </a:cubicBezTo>
                  <a:cubicBezTo>
                    <a:pt x="36" y="118"/>
                    <a:pt x="35" y="119"/>
                    <a:pt x="35" y="119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16"/>
                    <a:pt x="34" y="116"/>
                    <a:pt x="34" y="116"/>
                  </a:cubicBezTo>
                  <a:close/>
                  <a:moveTo>
                    <a:pt x="34" y="112"/>
                  </a:moveTo>
                  <a:cubicBezTo>
                    <a:pt x="34" y="112"/>
                    <a:pt x="34" y="112"/>
                    <a:pt x="34" y="112"/>
                  </a:cubicBezTo>
                  <a:cubicBezTo>
                    <a:pt x="34" y="112"/>
                    <a:pt x="32" y="112"/>
                    <a:pt x="32" y="112"/>
                  </a:cubicBezTo>
                  <a:cubicBezTo>
                    <a:pt x="32" y="112"/>
                    <a:pt x="31" y="112"/>
                    <a:pt x="31" y="111"/>
                  </a:cubicBezTo>
                  <a:cubicBezTo>
                    <a:pt x="31" y="111"/>
                    <a:pt x="31" y="110"/>
                    <a:pt x="32" y="110"/>
                  </a:cubicBezTo>
                  <a:cubicBezTo>
                    <a:pt x="32" y="110"/>
                    <a:pt x="32" y="109"/>
                    <a:pt x="32" y="108"/>
                  </a:cubicBezTo>
                  <a:cubicBezTo>
                    <a:pt x="32" y="108"/>
                    <a:pt x="33" y="108"/>
                    <a:pt x="33" y="108"/>
                  </a:cubicBezTo>
                  <a:cubicBezTo>
                    <a:pt x="33" y="108"/>
                    <a:pt x="34" y="109"/>
                    <a:pt x="34" y="109"/>
                  </a:cubicBezTo>
                  <a:cubicBezTo>
                    <a:pt x="34" y="109"/>
                    <a:pt x="34" y="111"/>
                    <a:pt x="34" y="112"/>
                  </a:cubicBezTo>
                  <a:close/>
                  <a:moveTo>
                    <a:pt x="34" y="89"/>
                  </a:moveTo>
                  <a:cubicBezTo>
                    <a:pt x="34" y="89"/>
                    <a:pt x="34" y="89"/>
                    <a:pt x="34" y="89"/>
                  </a:cubicBezTo>
                  <a:cubicBezTo>
                    <a:pt x="34" y="89"/>
                    <a:pt x="36" y="89"/>
                    <a:pt x="36" y="89"/>
                  </a:cubicBezTo>
                  <a:cubicBezTo>
                    <a:pt x="36" y="89"/>
                    <a:pt x="36" y="90"/>
                    <a:pt x="36" y="91"/>
                  </a:cubicBezTo>
                  <a:cubicBezTo>
                    <a:pt x="37" y="91"/>
                    <a:pt x="37" y="92"/>
                    <a:pt x="37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8" y="92"/>
                    <a:pt x="39" y="91"/>
                    <a:pt x="39" y="92"/>
                  </a:cubicBezTo>
                  <a:cubicBezTo>
                    <a:pt x="40" y="92"/>
                    <a:pt x="41" y="91"/>
                    <a:pt x="41" y="91"/>
                  </a:cubicBezTo>
                  <a:cubicBezTo>
                    <a:pt x="41" y="91"/>
                    <a:pt x="42" y="92"/>
                    <a:pt x="42" y="92"/>
                  </a:cubicBezTo>
                  <a:cubicBezTo>
                    <a:pt x="42" y="93"/>
                    <a:pt x="41" y="94"/>
                    <a:pt x="41" y="94"/>
                  </a:cubicBezTo>
                  <a:cubicBezTo>
                    <a:pt x="40" y="94"/>
                    <a:pt x="39" y="93"/>
                    <a:pt x="39" y="93"/>
                  </a:cubicBezTo>
                  <a:cubicBezTo>
                    <a:pt x="39" y="93"/>
                    <a:pt x="38" y="92"/>
                    <a:pt x="38" y="93"/>
                  </a:cubicBezTo>
                  <a:cubicBezTo>
                    <a:pt x="38" y="93"/>
                    <a:pt x="38" y="94"/>
                    <a:pt x="38" y="95"/>
                  </a:cubicBezTo>
                  <a:cubicBezTo>
                    <a:pt x="39" y="95"/>
                    <a:pt x="39" y="95"/>
                    <a:pt x="39" y="96"/>
                  </a:cubicBezTo>
                  <a:cubicBezTo>
                    <a:pt x="38" y="96"/>
                    <a:pt x="38" y="97"/>
                    <a:pt x="38" y="97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39" y="99"/>
                    <a:pt x="39" y="100"/>
                  </a:cubicBezTo>
                  <a:cubicBezTo>
                    <a:pt x="39" y="100"/>
                    <a:pt x="40" y="101"/>
                    <a:pt x="40" y="101"/>
                  </a:cubicBezTo>
                  <a:cubicBezTo>
                    <a:pt x="40" y="102"/>
                    <a:pt x="40" y="103"/>
                    <a:pt x="40" y="103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0" y="106"/>
                    <a:pt x="41" y="107"/>
                    <a:pt x="41" y="107"/>
                  </a:cubicBezTo>
                  <a:cubicBezTo>
                    <a:pt x="41" y="108"/>
                    <a:pt x="43" y="109"/>
                    <a:pt x="43" y="110"/>
                  </a:cubicBezTo>
                  <a:cubicBezTo>
                    <a:pt x="43" y="110"/>
                    <a:pt x="43" y="112"/>
                    <a:pt x="42" y="112"/>
                  </a:cubicBezTo>
                  <a:cubicBezTo>
                    <a:pt x="42" y="112"/>
                    <a:pt x="41" y="113"/>
                    <a:pt x="41" y="112"/>
                  </a:cubicBezTo>
                  <a:cubicBezTo>
                    <a:pt x="40" y="111"/>
                    <a:pt x="39" y="109"/>
                    <a:pt x="39" y="109"/>
                  </a:cubicBezTo>
                  <a:cubicBezTo>
                    <a:pt x="39" y="109"/>
                    <a:pt x="39" y="109"/>
                    <a:pt x="39" y="109"/>
                  </a:cubicBezTo>
                  <a:cubicBezTo>
                    <a:pt x="39" y="110"/>
                    <a:pt x="38" y="111"/>
                    <a:pt x="38" y="111"/>
                  </a:cubicBezTo>
                  <a:cubicBezTo>
                    <a:pt x="38" y="112"/>
                    <a:pt x="40" y="113"/>
                    <a:pt x="40" y="113"/>
                  </a:cubicBezTo>
                  <a:cubicBezTo>
                    <a:pt x="40" y="113"/>
                    <a:pt x="39" y="111"/>
                    <a:pt x="40" y="113"/>
                  </a:cubicBezTo>
                  <a:cubicBezTo>
                    <a:pt x="41" y="115"/>
                    <a:pt x="42" y="116"/>
                    <a:pt x="42" y="116"/>
                  </a:cubicBezTo>
                  <a:cubicBezTo>
                    <a:pt x="42" y="116"/>
                    <a:pt x="43" y="117"/>
                    <a:pt x="44" y="117"/>
                  </a:cubicBezTo>
                  <a:cubicBezTo>
                    <a:pt x="44" y="118"/>
                    <a:pt x="44" y="118"/>
                    <a:pt x="45" y="119"/>
                  </a:cubicBezTo>
                  <a:cubicBezTo>
                    <a:pt x="45" y="119"/>
                    <a:pt x="46" y="120"/>
                    <a:pt x="45" y="120"/>
                  </a:cubicBezTo>
                  <a:cubicBezTo>
                    <a:pt x="44" y="121"/>
                    <a:pt x="45" y="121"/>
                    <a:pt x="44" y="121"/>
                  </a:cubicBezTo>
                  <a:cubicBezTo>
                    <a:pt x="44" y="120"/>
                    <a:pt x="43" y="120"/>
                    <a:pt x="43" y="119"/>
                  </a:cubicBezTo>
                  <a:cubicBezTo>
                    <a:pt x="43" y="118"/>
                    <a:pt x="42" y="117"/>
                    <a:pt x="42" y="116"/>
                  </a:cubicBezTo>
                  <a:cubicBezTo>
                    <a:pt x="41" y="116"/>
                    <a:pt x="40" y="115"/>
                    <a:pt x="40" y="115"/>
                  </a:cubicBezTo>
                  <a:cubicBezTo>
                    <a:pt x="39" y="115"/>
                    <a:pt x="39" y="114"/>
                    <a:pt x="39" y="114"/>
                  </a:cubicBezTo>
                  <a:cubicBezTo>
                    <a:pt x="39" y="114"/>
                    <a:pt x="38" y="114"/>
                    <a:pt x="38" y="114"/>
                  </a:cubicBezTo>
                  <a:cubicBezTo>
                    <a:pt x="38" y="114"/>
                    <a:pt x="36" y="114"/>
                    <a:pt x="36" y="114"/>
                  </a:cubicBezTo>
                  <a:cubicBezTo>
                    <a:pt x="36" y="113"/>
                    <a:pt x="36" y="113"/>
                    <a:pt x="37" y="112"/>
                  </a:cubicBezTo>
                  <a:cubicBezTo>
                    <a:pt x="37" y="112"/>
                    <a:pt x="38" y="112"/>
                    <a:pt x="38" y="112"/>
                  </a:cubicBezTo>
                  <a:cubicBezTo>
                    <a:pt x="38" y="112"/>
                    <a:pt x="37" y="111"/>
                    <a:pt x="37" y="111"/>
                  </a:cubicBezTo>
                  <a:cubicBezTo>
                    <a:pt x="37" y="111"/>
                    <a:pt x="37" y="110"/>
                    <a:pt x="37" y="110"/>
                  </a:cubicBezTo>
                  <a:cubicBezTo>
                    <a:pt x="36" y="110"/>
                    <a:pt x="36" y="111"/>
                    <a:pt x="36" y="110"/>
                  </a:cubicBezTo>
                  <a:cubicBezTo>
                    <a:pt x="36" y="109"/>
                    <a:pt x="36" y="109"/>
                    <a:pt x="36" y="108"/>
                  </a:cubicBezTo>
                  <a:cubicBezTo>
                    <a:pt x="36" y="108"/>
                    <a:pt x="36" y="106"/>
                    <a:pt x="36" y="106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38" y="105"/>
                    <a:pt x="38" y="105"/>
                    <a:pt x="37" y="105"/>
                  </a:cubicBezTo>
                  <a:cubicBezTo>
                    <a:pt x="36" y="105"/>
                    <a:pt x="36" y="103"/>
                    <a:pt x="36" y="103"/>
                  </a:cubicBezTo>
                  <a:cubicBezTo>
                    <a:pt x="36" y="103"/>
                    <a:pt x="36" y="102"/>
                    <a:pt x="36" y="102"/>
                  </a:cubicBezTo>
                  <a:cubicBezTo>
                    <a:pt x="36" y="102"/>
                    <a:pt x="35" y="102"/>
                    <a:pt x="35" y="101"/>
                  </a:cubicBezTo>
                  <a:cubicBezTo>
                    <a:pt x="34" y="100"/>
                    <a:pt x="34" y="99"/>
                    <a:pt x="34" y="99"/>
                  </a:cubicBezTo>
                  <a:cubicBezTo>
                    <a:pt x="34" y="99"/>
                    <a:pt x="35" y="99"/>
                    <a:pt x="34" y="98"/>
                  </a:cubicBezTo>
                  <a:cubicBezTo>
                    <a:pt x="34" y="97"/>
                    <a:pt x="34" y="97"/>
                    <a:pt x="33" y="97"/>
                  </a:cubicBezTo>
                  <a:cubicBezTo>
                    <a:pt x="33" y="96"/>
                    <a:pt x="33" y="95"/>
                    <a:pt x="34" y="95"/>
                  </a:cubicBezTo>
                  <a:cubicBezTo>
                    <a:pt x="34" y="95"/>
                    <a:pt x="34" y="95"/>
                    <a:pt x="35" y="95"/>
                  </a:cubicBezTo>
                  <a:cubicBezTo>
                    <a:pt x="35" y="96"/>
                    <a:pt x="36" y="96"/>
                    <a:pt x="36" y="96"/>
                  </a:cubicBezTo>
                  <a:cubicBezTo>
                    <a:pt x="36" y="95"/>
                    <a:pt x="37" y="94"/>
                    <a:pt x="36" y="94"/>
                  </a:cubicBezTo>
                  <a:cubicBezTo>
                    <a:pt x="36" y="93"/>
                    <a:pt x="35" y="92"/>
                    <a:pt x="35" y="92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0"/>
                  </a:cubicBezTo>
                  <a:cubicBezTo>
                    <a:pt x="34" y="90"/>
                    <a:pt x="34" y="89"/>
                    <a:pt x="34" y="89"/>
                  </a:cubicBezTo>
                  <a:close/>
                  <a:moveTo>
                    <a:pt x="33" y="89"/>
                  </a:move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2" y="88"/>
                    <a:pt x="32" y="87"/>
                  </a:cubicBezTo>
                  <a:cubicBezTo>
                    <a:pt x="32" y="87"/>
                    <a:pt x="32" y="87"/>
                    <a:pt x="32" y="86"/>
                  </a:cubicBezTo>
                  <a:cubicBezTo>
                    <a:pt x="32" y="85"/>
                    <a:pt x="31" y="85"/>
                    <a:pt x="31" y="84"/>
                  </a:cubicBezTo>
                  <a:cubicBezTo>
                    <a:pt x="32" y="84"/>
                    <a:pt x="32" y="83"/>
                    <a:pt x="32" y="83"/>
                  </a:cubicBezTo>
                  <a:cubicBezTo>
                    <a:pt x="33" y="82"/>
                    <a:pt x="34" y="82"/>
                    <a:pt x="34" y="83"/>
                  </a:cubicBezTo>
                  <a:cubicBezTo>
                    <a:pt x="34" y="83"/>
                    <a:pt x="34" y="84"/>
                    <a:pt x="34" y="85"/>
                  </a:cubicBezTo>
                  <a:cubicBezTo>
                    <a:pt x="34" y="85"/>
                    <a:pt x="34" y="86"/>
                    <a:pt x="34" y="86"/>
                  </a:cubicBezTo>
                  <a:cubicBezTo>
                    <a:pt x="34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89"/>
                  </a:cubicBezTo>
                  <a:lnTo>
                    <a:pt x="33" y="89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1" name="Freeform 9"/>
            <p:cNvSpPr>
              <a:spLocks/>
            </p:cNvSpPr>
            <p:nvPr/>
          </p:nvSpPr>
          <p:spPr bwMode="auto">
            <a:xfrm>
              <a:off x="10673506" y="3419584"/>
              <a:ext cx="174063" cy="97636"/>
            </a:xfrm>
            <a:custGeom>
              <a:avLst/>
              <a:gdLst>
                <a:gd name="T0" fmla="*/ 2 w 95"/>
                <a:gd name="T1" fmla="*/ 39 h 55"/>
                <a:gd name="T2" fmla="*/ 2 w 95"/>
                <a:gd name="T3" fmla="*/ 36 h 55"/>
                <a:gd name="T4" fmla="*/ 0 w 95"/>
                <a:gd name="T5" fmla="*/ 31 h 55"/>
                <a:gd name="T6" fmla="*/ 2 w 95"/>
                <a:gd name="T7" fmla="*/ 31 h 55"/>
                <a:gd name="T8" fmla="*/ 7 w 95"/>
                <a:gd name="T9" fmla="*/ 32 h 55"/>
                <a:gd name="T10" fmla="*/ 9 w 95"/>
                <a:gd name="T11" fmla="*/ 31 h 55"/>
                <a:gd name="T12" fmla="*/ 12 w 95"/>
                <a:gd name="T13" fmla="*/ 27 h 55"/>
                <a:gd name="T14" fmla="*/ 15 w 95"/>
                <a:gd name="T15" fmla="*/ 27 h 55"/>
                <a:gd name="T16" fmla="*/ 16 w 95"/>
                <a:gd name="T17" fmla="*/ 26 h 55"/>
                <a:gd name="T18" fmla="*/ 18 w 95"/>
                <a:gd name="T19" fmla="*/ 27 h 55"/>
                <a:gd name="T20" fmla="*/ 20 w 95"/>
                <a:gd name="T21" fmla="*/ 27 h 55"/>
                <a:gd name="T22" fmla="*/ 23 w 95"/>
                <a:gd name="T23" fmla="*/ 28 h 55"/>
                <a:gd name="T24" fmla="*/ 26 w 95"/>
                <a:gd name="T25" fmla="*/ 26 h 55"/>
                <a:gd name="T26" fmla="*/ 28 w 95"/>
                <a:gd name="T27" fmla="*/ 20 h 55"/>
                <a:gd name="T28" fmla="*/ 28 w 95"/>
                <a:gd name="T29" fmla="*/ 16 h 55"/>
                <a:gd name="T30" fmla="*/ 33 w 95"/>
                <a:gd name="T31" fmla="*/ 18 h 55"/>
                <a:gd name="T32" fmla="*/ 36 w 95"/>
                <a:gd name="T33" fmla="*/ 18 h 55"/>
                <a:gd name="T34" fmla="*/ 44 w 95"/>
                <a:gd name="T35" fmla="*/ 19 h 55"/>
                <a:gd name="T36" fmla="*/ 58 w 95"/>
                <a:gd name="T37" fmla="*/ 18 h 55"/>
                <a:gd name="T38" fmla="*/ 61 w 95"/>
                <a:gd name="T39" fmla="*/ 16 h 55"/>
                <a:gd name="T40" fmla="*/ 66 w 95"/>
                <a:gd name="T41" fmla="*/ 15 h 55"/>
                <a:gd name="T42" fmla="*/ 70 w 95"/>
                <a:gd name="T43" fmla="*/ 13 h 55"/>
                <a:gd name="T44" fmla="*/ 76 w 95"/>
                <a:gd name="T45" fmla="*/ 10 h 55"/>
                <a:gd name="T46" fmla="*/ 78 w 95"/>
                <a:gd name="T47" fmla="*/ 8 h 55"/>
                <a:gd name="T48" fmla="*/ 80 w 95"/>
                <a:gd name="T49" fmla="*/ 8 h 55"/>
                <a:gd name="T50" fmla="*/ 83 w 95"/>
                <a:gd name="T51" fmla="*/ 7 h 55"/>
                <a:gd name="T52" fmla="*/ 89 w 95"/>
                <a:gd name="T53" fmla="*/ 3 h 55"/>
                <a:gd name="T54" fmla="*/ 94 w 95"/>
                <a:gd name="T55" fmla="*/ 2 h 55"/>
                <a:gd name="T56" fmla="*/ 89 w 95"/>
                <a:gd name="T57" fmla="*/ 6 h 55"/>
                <a:gd name="T58" fmla="*/ 83 w 95"/>
                <a:gd name="T59" fmla="*/ 11 h 55"/>
                <a:gd name="T60" fmla="*/ 76 w 95"/>
                <a:gd name="T61" fmla="*/ 15 h 55"/>
                <a:gd name="T62" fmla="*/ 73 w 95"/>
                <a:gd name="T63" fmla="*/ 19 h 55"/>
                <a:gd name="T64" fmla="*/ 68 w 95"/>
                <a:gd name="T65" fmla="*/ 20 h 55"/>
                <a:gd name="T66" fmla="*/ 67 w 95"/>
                <a:gd name="T67" fmla="*/ 27 h 55"/>
                <a:gd name="T68" fmla="*/ 73 w 95"/>
                <a:gd name="T69" fmla="*/ 34 h 55"/>
                <a:gd name="T70" fmla="*/ 74 w 95"/>
                <a:gd name="T71" fmla="*/ 38 h 55"/>
                <a:gd name="T72" fmla="*/ 70 w 95"/>
                <a:gd name="T73" fmla="*/ 36 h 55"/>
                <a:gd name="T74" fmla="*/ 63 w 95"/>
                <a:gd name="T75" fmla="*/ 37 h 55"/>
                <a:gd name="T76" fmla="*/ 59 w 95"/>
                <a:gd name="T77" fmla="*/ 36 h 55"/>
                <a:gd name="T78" fmla="*/ 55 w 95"/>
                <a:gd name="T79" fmla="*/ 43 h 55"/>
                <a:gd name="T80" fmla="*/ 52 w 95"/>
                <a:gd name="T81" fmla="*/ 46 h 55"/>
                <a:gd name="T82" fmla="*/ 47 w 95"/>
                <a:gd name="T83" fmla="*/ 47 h 55"/>
                <a:gd name="T84" fmla="*/ 43 w 95"/>
                <a:gd name="T85" fmla="*/ 49 h 55"/>
                <a:gd name="T86" fmla="*/ 36 w 95"/>
                <a:gd name="T87" fmla="*/ 50 h 55"/>
                <a:gd name="T88" fmla="*/ 29 w 95"/>
                <a:gd name="T89" fmla="*/ 53 h 55"/>
                <a:gd name="T90" fmla="*/ 24 w 95"/>
                <a:gd name="T91" fmla="*/ 50 h 55"/>
                <a:gd name="T92" fmla="*/ 19 w 95"/>
                <a:gd name="T93" fmla="*/ 53 h 55"/>
                <a:gd name="T94" fmla="*/ 12 w 95"/>
                <a:gd name="T95" fmla="*/ 50 h 55"/>
                <a:gd name="T96" fmla="*/ 8 w 95"/>
                <a:gd name="T97" fmla="*/ 50 h 55"/>
                <a:gd name="T98" fmla="*/ 5 w 95"/>
                <a:gd name="T99" fmla="*/ 45 h 55"/>
                <a:gd name="T100" fmla="*/ 2 w 95"/>
                <a:gd name="T101" fmla="*/ 3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5" h="55">
                  <a:moveTo>
                    <a:pt x="2" y="39"/>
                  </a:moveTo>
                  <a:cubicBezTo>
                    <a:pt x="2" y="39"/>
                    <a:pt x="2" y="38"/>
                    <a:pt x="2" y="36"/>
                  </a:cubicBezTo>
                  <a:cubicBezTo>
                    <a:pt x="1" y="34"/>
                    <a:pt x="0" y="31"/>
                    <a:pt x="0" y="31"/>
                  </a:cubicBezTo>
                  <a:cubicBezTo>
                    <a:pt x="0" y="31"/>
                    <a:pt x="1" y="30"/>
                    <a:pt x="2" y="31"/>
                  </a:cubicBezTo>
                  <a:cubicBezTo>
                    <a:pt x="3" y="32"/>
                    <a:pt x="4" y="34"/>
                    <a:pt x="7" y="32"/>
                  </a:cubicBezTo>
                  <a:cubicBezTo>
                    <a:pt x="8" y="32"/>
                    <a:pt x="9" y="32"/>
                    <a:pt x="9" y="31"/>
                  </a:cubicBezTo>
                  <a:cubicBezTo>
                    <a:pt x="11" y="29"/>
                    <a:pt x="11" y="27"/>
                    <a:pt x="12" y="27"/>
                  </a:cubicBezTo>
                  <a:cubicBezTo>
                    <a:pt x="13" y="26"/>
                    <a:pt x="13" y="27"/>
                    <a:pt x="15" y="27"/>
                  </a:cubicBezTo>
                  <a:cubicBezTo>
                    <a:pt x="15" y="27"/>
                    <a:pt x="16" y="26"/>
                    <a:pt x="16" y="26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9" y="27"/>
                    <a:pt x="19" y="26"/>
                    <a:pt x="20" y="27"/>
                  </a:cubicBezTo>
                  <a:cubicBezTo>
                    <a:pt x="21" y="27"/>
                    <a:pt x="22" y="28"/>
                    <a:pt x="23" y="28"/>
                  </a:cubicBezTo>
                  <a:cubicBezTo>
                    <a:pt x="24" y="28"/>
                    <a:pt x="26" y="28"/>
                    <a:pt x="26" y="26"/>
                  </a:cubicBezTo>
                  <a:cubicBezTo>
                    <a:pt x="27" y="25"/>
                    <a:pt x="28" y="23"/>
                    <a:pt x="28" y="20"/>
                  </a:cubicBezTo>
                  <a:cubicBezTo>
                    <a:pt x="28" y="17"/>
                    <a:pt x="27" y="15"/>
                    <a:pt x="28" y="16"/>
                  </a:cubicBezTo>
                  <a:cubicBezTo>
                    <a:pt x="28" y="16"/>
                    <a:pt x="31" y="17"/>
                    <a:pt x="33" y="18"/>
                  </a:cubicBezTo>
                  <a:cubicBezTo>
                    <a:pt x="35" y="18"/>
                    <a:pt x="34" y="17"/>
                    <a:pt x="36" y="18"/>
                  </a:cubicBezTo>
                  <a:cubicBezTo>
                    <a:pt x="38" y="18"/>
                    <a:pt x="42" y="19"/>
                    <a:pt x="44" y="19"/>
                  </a:cubicBezTo>
                  <a:cubicBezTo>
                    <a:pt x="48" y="19"/>
                    <a:pt x="53" y="19"/>
                    <a:pt x="58" y="18"/>
                  </a:cubicBezTo>
                  <a:cubicBezTo>
                    <a:pt x="58" y="17"/>
                    <a:pt x="60" y="16"/>
                    <a:pt x="61" y="16"/>
                  </a:cubicBezTo>
                  <a:cubicBezTo>
                    <a:pt x="62" y="15"/>
                    <a:pt x="64" y="16"/>
                    <a:pt x="66" y="15"/>
                  </a:cubicBezTo>
                  <a:cubicBezTo>
                    <a:pt x="67" y="15"/>
                    <a:pt x="69" y="14"/>
                    <a:pt x="70" y="13"/>
                  </a:cubicBezTo>
                  <a:cubicBezTo>
                    <a:pt x="72" y="12"/>
                    <a:pt x="74" y="11"/>
                    <a:pt x="76" y="10"/>
                  </a:cubicBezTo>
                  <a:cubicBezTo>
                    <a:pt x="77" y="10"/>
                    <a:pt x="77" y="9"/>
                    <a:pt x="78" y="8"/>
                  </a:cubicBezTo>
                  <a:cubicBezTo>
                    <a:pt x="79" y="8"/>
                    <a:pt x="79" y="8"/>
                    <a:pt x="80" y="8"/>
                  </a:cubicBezTo>
                  <a:cubicBezTo>
                    <a:pt x="81" y="8"/>
                    <a:pt x="82" y="7"/>
                    <a:pt x="83" y="7"/>
                  </a:cubicBezTo>
                  <a:cubicBezTo>
                    <a:pt x="85" y="6"/>
                    <a:pt x="86" y="5"/>
                    <a:pt x="89" y="3"/>
                  </a:cubicBezTo>
                  <a:cubicBezTo>
                    <a:pt x="92" y="0"/>
                    <a:pt x="95" y="0"/>
                    <a:pt x="94" y="2"/>
                  </a:cubicBezTo>
                  <a:cubicBezTo>
                    <a:pt x="94" y="3"/>
                    <a:pt x="90" y="5"/>
                    <a:pt x="89" y="6"/>
                  </a:cubicBezTo>
                  <a:cubicBezTo>
                    <a:pt x="87" y="8"/>
                    <a:pt x="85" y="10"/>
                    <a:pt x="83" y="11"/>
                  </a:cubicBezTo>
                  <a:cubicBezTo>
                    <a:pt x="81" y="11"/>
                    <a:pt x="78" y="13"/>
                    <a:pt x="76" y="15"/>
                  </a:cubicBezTo>
                  <a:cubicBezTo>
                    <a:pt x="74" y="16"/>
                    <a:pt x="74" y="18"/>
                    <a:pt x="73" y="19"/>
                  </a:cubicBezTo>
                  <a:cubicBezTo>
                    <a:pt x="70" y="21"/>
                    <a:pt x="69" y="19"/>
                    <a:pt x="68" y="20"/>
                  </a:cubicBezTo>
                  <a:cubicBezTo>
                    <a:pt x="68" y="22"/>
                    <a:pt x="67" y="25"/>
                    <a:pt x="67" y="27"/>
                  </a:cubicBezTo>
                  <a:cubicBezTo>
                    <a:pt x="68" y="30"/>
                    <a:pt x="71" y="32"/>
                    <a:pt x="73" y="34"/>
                  </a:cubicBezTo>
                  <a:cubicBezTo>
                    <a:pt x="73" y="34"/>
                    <a:pt x="76" y="37"/>
                    <a:pt x="74" y="38"/>
                  </a:cubicBezTo>
                  <a:cubicBezTo>
                    <a:pt x="73" y="38"/>
                    <a:pt x="72" y="36"/>
                    <a:pt x="70" y="36"/>
                  </a:cubicBezTo>
                  <a:cubicBezTo>
                    <a:pt x="68" y="36"/>
                    <a:pt x="65" y="36"/>
                    <a:pt x="63" y="37"/>
                  </a:cubicBezTo>
                  <a:cubicBezTo>
                    <a:pt x="62" y="37"/>
                    <a:pt x="61" y="36"/>
                    <a:pt x="59" y="36"/>
                  </a:cubicBezTo>
                  <a:cubicBezTo>
                    <a:pt x="57" y="37"/>
                    <a:pt x="55" y="41"/>
                    <a:pt x="55" y="43"/>
                  </a:cubicBezTo>
                  <a:cubicBezTo>
                    <a:pt x="55" y="44"/>
                    <a:pt x="53" y="44"/>
                    <a:pt x="52" y="46"/>
                  </a:cubicBezTo>
                  <a:cubicBezTo>
                    <a:pt x="50" y="47"/>
                    <a:pt x="49" y="46"/>
                    <a:pt x="47" y="47"/>
                  </a:cubicBezTo>
                  <a:cubicBezTo>
                    <a:pt x="45" y="48"/>
                    <a:pt x="45" y="49"/>
                    <a:pt x="43" y="49"/>
                  </a:cubicBezTo>
                  <a:cubicBezTo>
                    <a:pt x="40" y="49"/>
                    <a:pt x="37" y="50"/>
                    <a:pt x="36" y="50"/>
                  </a:cubicBezTo>
                  <a:cubicBezTo>
                    <a:pt x="30" y="50"/>
                    <a:pt x="33" y="55"/>
                    <a:pt x="29" y="53"/>
                  </a:cubicBezTo>
                  <a:cubicBezTo>
                    <a:pt x="27" y="53"/>
                    <a:pt x="26" y="51"/>
                    <a:pt x="24" y="50"/>
                  </a:cubicBezTo>
                  <a:cubicBezTo>
                    <a:pt x="23" y="50"/>
                    <a:pt x="21" y="52"/>
                    <a:pt x="19" y="53"/>
                  </a:cubicBezTo>
                  <a:cubicBezTo>
                    <a:pt x="17" y="54"/>
                    <a:pt x="14" y="51"/>
                    <a:pt x="12" y="50"/>
                  </a:cubicBezTo>
                  <a:cubicBezTo>
                    <a:pt x="10" y="49"/>
                    <a:pt x="9" y="51"/>
                    <a:pt x="8" y="50"/>
                  </a:cubicBezTo>
                  <a:cubicBezTo>
                    <a:pt x="6" y="48"/>
                    <a:pt x="7" y="46"/>
                    <a:pt x="5" y="45"/>
                  </a:cubicBezTo>
                  <a:cubicBezTo>
                    <a:pt x="4" y="43"/>
                    <a:pt x="2" y="41"/>
                    <a:pt x="2" y="39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2" name="Freeform 21"/>
            <p:cNvSpPr>
              <a:spLocks/>
            </p:cNvSpPr>
            <p:nvPr/>
          </p:nvSpPr>
          <p:spPr bwMode="auto">
            <a:xfrm>
              <a:off x="9450648" y="2655625"/>
              <a:ext cx="341057" cy="352004"/>
            </a:xfrm>
            <a:custGeom>
              <a:avLst/>
              <a:gdLst>
                <a:gd name="T0" fmla="*/ 13 w 186"/>
                <a:gd name="T1" fmla="*/ 14 h 198"/>
                <a:gd name="T2" fmla="*/ 23 w 186"/>
                <a:gd name="T3" fmla="*/ 6 h 198"/>
                <a:gd name="T4" fmla="*/ 32 w 186"/>
                <a:gd name="T5" fmla="*/ 3 h 198"/>
                <a:gd name="T6" fmla="*/ 48 w 186"/>
                <a:gd name="T7" fmla="*/ 1 h 198"/>
                <a:gd name="T8" fmla="*/ 62 w 186"/>
                <a:gd name="T9" fmla="*/ 9 h 198"/>
                <a:gd name="T10" fmla="*/ 74 w 186"/>
                <a:gd name="T11" fmla="*/ 20 h 198"/>
                <a:gd name="T12" fmla="*/ 77 w 186"/>
                <a:gd name="T13" fmla="*/ 32 h 198"/>
                <a:gd name="T14" fmla="*/ 94 w 186"/>
                <a:gd name="T15" fmla="*/ 40 h 198"/>
                <a:gd name="T16" fmla="*/ 105 w 186"/>
                <a:gd name="T17" fmla="*/ 44 h 198"/>
                <a:gd name="T18" fmla="*/ 109 w 186"/>
                <a:gd name="T19" fmla="*/ 54 h 198"/>
                <a:gd name="T20" fmla="*/ 106 w 186"/>
                <a:gd name="T21" fmla="*/ 63 h 198"/>
                <a:gd name="T22" fmla="*/ 117 w 186"/>
                <a:gd name="T23" fmla="*/ 69 h 198"/>
                <a:gd name="T24" fmla="*/ 131 w 186"/>
                <a:gd name="T25" fmla="*/ 70 h 198"/>
                <a:gd name="T26" fmla="*/ 140 w 186"/>
                <a:gd name="T27" fmla="*/ 68 h 198"/>
                <a:gd name="T28" fmla="*/ 153 w 186"/>
                <a:gd name="T29" fmla="*/ 65 h 198"/>
                <a:gd name="T30" fmla="*/ 154 w 186"/>
                <a:gd name="T31" fmla="*/ 67 h 198"/>
                <a:gd name="T32" fmla="*/ 155 w 186"/>
                <a:gd name="T33" fmla="*/ 77 h 198"/>
                <a:gd name="T34" fmla="*/ 160 w 186"/>
                <a:gd name="T35" fmla="*/ 84 h 198"/>
                <a:gd name="T36" fmla="*/ 156 w 186"/>
                <a:gd name="T37" fmla="*/ 96 h 198"/>
                <a:gd name="T38" fmla="*/ 155 w 186"/>
                <a:gd name="T39" fmla="*/ 112 h 198"/>
                <a:gd name="T40" fmla="*/ 168 w 186"/>
                <a:gd name="T41" fmla="*/ 126 h 198"/>
                <a:gd name="T42" fmla="*/ 182 w 186"/>
                <a:gd name="T43" fmla="*/ 136 h 198"/>
                <a:gd name="T44" fmla="*/ 178 w 186"/>
                <a:gd name="T45" fmla="*/ 151 h 198"/>
                <a:gd name="T46" fmla="*/ 170 w 186"/>
                <a:gd name="T47" fmla="*/ 159 h 198"/>
                <a:gd name="T48" fmla="*/ 170 w 186"/>
                <a:gd name="T49" fmla="*/ 175 h 198"/>
                <a:gd name="T50" fmla="*/ 173 w 186"/>
                <a:gd name="T51" fmla="*/ 185 h 198"/>
                <a:gd name="T52" fmla="*/ 160 w 186"/>
                <a:gd name="T53" fmla="*/ 190 h 198"/>
                <a:gd name="T54" fmla="*/ 150 w 186"/>
                <a:gd name="T55" fmla="*/ 193 h 198"/>
                <a:gd name="T56" fmla="*/ 139 w 186"/>
                <a:gd name="T57" fmla="*/ 197 h 198"/>
                <a:gd name="T58" fmla="*/ 139 w 186"/>
                <a:gd name="T59" fmla="*/ 186 h 198"/>
                <a:gd name="T60" fmla="*/ 144 w 186"/>
                <a:gd name="T61" fmla="*/ 175 h 198"/>
                <a:gd name="T62" fmla="*/ 128 w 186"/>
                <a:gd name="T63" fmla="*/ 172 h 198"/>
                <a:gd name="T64" fmla="*/ 116 w 186"/>
                <a:gd name="T65" fmla="*/ 160 h 198"/>
                <a:gd name="T66" fmla="*/ 101 w 186"/>
                <a:gd name="T67" fmla="*/ 151 h 198"/>
                <a:gd name="T68" fmla="*/ 93 w 186"/>
                <a:gd name="T69" fmla="*/ 157 h 198"/>
                <a:gd name="T70" fmla="*/ 89 w 186"/>
                <a:gd name="T71" fmla="*/ 173 h 198"/>
                <a:gd name="T72" fmla="*/ 81 w 186"/>
                <a:gd name="T73" fmla="*/ 172 h 198"/>
                <a:gd name="T74" fmla="*/ 75 w 186"/>
                <a:gd name="T75" fmla="*/ 168 h 198"/>
                <a:gd name="T76" fmla="*/ 65 w 186"/>
                <a:gd name="T77" fmla="*/ 162 h 198"/>
                <a:gd name="T78" fmla="*/ 57 w 186"/>
                <a:gd name="T79" fmla="*/ 164 h 198"/>
                <a:gd name="T80" fmla="*/ 50 w 186"/>
                <a:gd name="T81" fmla="*/ 161 h 198"/>
                <a:gd name="T82" fmla="*/ 45 w 186"/>
                <a:gd name="T83" fmla="*/ 157 h 198"/>
                <a:gd name="T84" fmla="*/ 40 w 186"/>
                <a:gd name="T85" fmla="*/ 152 h 198"/>
                <a:gd name="T86" fmla="*/ 32 w 186"/>
                <a:gd name="T87" fmla="*/ 148 h 198"/>
                <a:gd name="T88" fmla="*/ 34 w 186"/>
                <a:gd name="T89" fmla="*/ 144 h 198"/>
                <a:gd name="T90" fmla="*/ 43 w 186"/>
                <a:gd name="T91" fmla="*/ 140 h 198"/>
                <a:gd name="T92" fmla="*/ 35 w 186"/>
                <a:gd name="T93" fmla="*/ 127 h 198"/>
                <a:gd name="T94" fmla="*/ 32 w 186"/>
                <a:gd name="T95" fmla="*/ 120 h 198"/>
                <a:gd name="T96" fmla="*/ 43 w 186"/>
                <a:gd name="T97" fmla="*/ 118 h 198"/>
                <a:gd name="T98" fmla="*/ 37 w 186"/>
                <a:gd name="T99" fmla="*/ 111 h 198"/>
                <a:gd name="T100" fmla="*/ 28 w 186"/>
                <a:gd name="T101" fmla="*/ 106 h 198"/>
                <a:gd name="T102" fmla="*/ 22 w 186"/>
                <a:gd name="T103" fmla="*/ 98 h 198"/>
                <a:gd name="T104" fmla="*/ 24 w 186"/>
                <a:gd name="T105" fmla="*/ 87 h 198"/>
                <a:gd name="T106" fmla="*/ 27 w 186"/>
                <a:gd name="T107" fmla="*/ 73 h 198"/>
                <a:gd name="T108" fmla="*/ 15 w 186"/>
                <a:gd name="T109" fmla="*/ 74 h 198"/>
                <a:gd name="T110" fmla="*/ 14 w 186"/>
                <a:gd name="T111" fmla="*/ 63 h 198"/>
                <a:gd name="T112" fmla="*/ 16 w 186"/>
                <a:gd name="T113" fmla="*/ 57 h 198"/>
                <a:gd name="T114" fmla="*/ 24 w 186"/>
                <a:gd name="T115" fmla="*/ 53 h 198"/>
                <a:gd name="T116" fmla="*/ 13 w 186"/>
                <a:gd name="T117" fmla="*/ 51 h 198"/>
                <a:gd name="T118" fmla="*/ 7 w 186"/>
                <a:gd name="T119" fmla="*/ 43 h 198"/>
                <a:gd name="T120" fmla="*/ 5 w 186"/>
                <a:gd name="T121" fmla="*/ 40 h 198"/>
                <a:gd name="T122" fmla="*/ 3 w 186"/>
                <a:gd name="T123" fmla="*/ 31 h 198"/>
                <a:gd name="T124" fmla="*/ 4 w 186"/>
                <a:gd name="T125" fmla="*/ 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198"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22" y="6"/>
                    <a:pt x="23" y="6"/>
                  </a:cubicBezTo>
                  <a:cubicBezTo>
                    <a:pt x="25" y="6"/>
                    <a:pt x="23" y="4"/>
                    <a:pt x="23" y="4"/>
                  </a:cubicBezTo>
                  <a:cubicBezTo>
                    <a:pt x="23" y="4"/>
                    <a:pt x="28" y="2"/>
                    <a:pt x="30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2" y="2"/>
                    <a:pt x="32" y="3"/>
                    <a:pt x="32" y="3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42" y="0"/>
                    <a:pt x="43" y="0"/>
                  </a:cubicBezTo>
                  <a:cubicBezTo>
                    <a:pt x="44" y="0"/>
                    <a:pt x="46" y="1"/>
                    <a:pt x="46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9" y="2"/>
                    <a:pt x="50" y="2"/>
                  </a:cubicBezTo>
                  <a:cubicBezTo>
                    <a:pt x="52" y="3"/>
                    <a:pt x="53" y="6"/>
                    <a:pt x="54" y="6"/>
                  </a:cubicBezTo>
                  <a:cubicBezTo>
                    <a:pt x="56" y="7"/>
                    <a:pt x="58" y="7"/>
                    <a:pt x="59" y="7"/>
                  </a:cubicBezTo>
                  <a:cubicBezTo>
                    <a:pt x="60" y="8"/>
                    <a:pt x="62" y="9"/>
                    <a:pt x="62" y="9"/>
                  </a:cubicBezTo>
                  <a:cubicBezTo>
                    <a:pt x="62" y="9"/>
                    <a:pt x="67" y="14"/>
                    <a:pt x="68" y="14"/>
                  </a:cubicBezTo>
                  <a:cubicBezTo>
                    <a:pt x="69" y="14"/>
                    <a:pt x="69" y="14"/>
                    <a:pt x="70" y="16"/>
                  </a:cubicBezTo>
                  <a:cubicBezTo>
                    <a:pt x="71" y="17"/>
                    <a:pt x="74" y="16"/>
                    <a:pt x="74" y="16"/>
                  </a:cubicBezTo>
                  <a:cubicBezTo>
                    <a:pt x="74" y="16"/>
                    <a:pt x="75" y="19"/>
                    <a:pt x="74" y="20"/>
                  </a:cubicBezTo>
                  <a:cubicBezTo>
                    <a:pt x="74" y="21"/>
                    <a:pt x="74" y="24"/>
                    <a:pt x="74" y="24"/>
                  </a:cubicBezTo>
                  <a:cubicBezTo>
                    <a:pt x="74" y="24"/>
                    <a:pt x="74" y="25"/>
                    <a:pt x="74" y="26"/>
                  </a:cubicBezTo>
                  <a:cubicBezTo>
                    <a:pt x="75" y="28"/>
                    <a:pt x="76" y="28"/>
                    <a:pt x="76" y="30"/>
                  </a:cubicBezTo>
                  <a:cubicBezTo>
                    <a:pt x="77" y="31"/>
                    <a:pt x="76" y="31"/>
                    <a:pt x="77" y="32"/>
                  </a:cubicBezTo>
                  <a:cubicBezTo>
                    <a:pt x="78" y="33"/>
                    <a:pt x="79" y="35"/>
                    <a:pt x="80" y="35"/>
                  </a:cubicBezTo>
                  <a:cubicBezTo>
                    <a:pt x="81" y="35"/>
                    <a:pt x="82" y="35"/>
                    <a:pt x="85" y="36"/>
                  </a:cubicBezTo>
                  <a:cubicBezTo>
                    <a:pt x="88" y="38"/>
                    <a:pt x="89" y="38"/>
                    <a:pt x="90" y="39"/>
                  </a:cubicBezTo>
                  <a:cubicBezTo>
                    <a:pt x="92" y="40"/>
                    <a:pt x="91" y="39"/>
                    <a:pt x="94" y="40"/>
                  </a:cubicBezTo>
                  <a:cubicBezTo>
                    <a:pt x="98" y="41"/>
                    <a:pt x="97" y="40"/>
                    <a:pt x="98" y="41"/>
                  </a:cubicBezTo>
                  <a:cubicBezTo>
                    <a:pt x="99" y="41"/>
                    <a:pt x="98" y="40"/>
                    <a:pt x="100" y="41"/>
                  </a:cubicBezTo>
                  <a:cubicBezTo>
                    <a:pt x="103" y="41"/>
                    <a:pt x="105" y="42"/>
                    <a:pt x="105" y="42"/>
                  </a:cubicBezTo>
                  <a:cubicBezTo>
                    <a:pt x="105" y="44"/>
                    <a:pt x="105" y="44"/>
                    <a:pt x="105" y="44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1"/>
                    <a:pt x="101" y="51"/>
                    <a:pt x="103" y="52"/>
                  </a:cubicBezTo>
                  <a:cubicBezTo>
                    <a:pt x="105" y="53"/>
                    <a:pt x="109" y="54"/>
                    <a:pt x="109" y="54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2" y="56"/>
                    <a:pt x="110" y="59"/>
                    <a:pt x="109" y="60"/>
                  </a:cubicBezTo>
                  <a:cubicBezTo>
                    <a:pt x="108" y="60"/>
                    <a:pt x="105" y="60"/>
                    <a:pt x="105" y="60"/>
                  </a:cubicBezTo>
                  <a:cubicBezTo>
                    <a:pt x="105" y="60"/>
                    <a:pt x="104" y="63"/>
                    <a:pt x="106" y="63"/>
                  </a:cubicBezTo>
                  <a:cubicBezTo>
                    <a:pt x="107" y="64"/>
                    <a:pt x="109" y="64"/>
                    <a:pt x="110" y="64"/>
                  </a:cubicBezTo>
                  <a:cubicBezTo>
                    <a:pt x="111" y="64"/>
                    <a:pt x="113" y="65"/>
                    <a:pt x="113" y="65"/>
                  </a:cubicBezTo>
                  <a:cubicBezTo>
                    <a:pt x="113" y="65"/>
                    <a:pt x="114" y="65"/>
                    <a:pt x="115" y="66"/>
                  </a:cubicBezTo>
                  <a:cubicBezTo>
                    <a:pt x="115" y="68"/>
                    <a:pt x="116" y="69"/>
                    <a:pt x="117" y="69"/>
                  </a:cubicBezTo>
                  <a:cubicBezTo>
                    <a:pt x="118" y="69"/>
                    <a:pt x="120" y="69"/>
                    <a:pt x="121" y="69"/>
                  </a:cubicBezTo>
                  <a:cubicBezTo>
                    <a:pt x="122" y="69"/>
                    <a:pt x="122" y="68"/>
                    <a:pt x="123" y="68"/>
                  </a:cubicBezTo>
                  <a:cubicBezTo>
                    <a:pt x="124" y="69"/>
                    <a:pt x="130" y="68"/>
                    <a:pt x="130" y="68"/>
                  </a:cubicBezTo>
                  <a:cubicBezTo>
                    <a:pt x="130" y="68"/>
                    <a:pt x="130" y="68"/>
                    <a:pt x="131" y="70"/>
                  </a:cubicBezTo>
                  <a:cubicBezTo>
                    <a:pt x="133" y="73"/>
                    <a:pt x="136" y="74"/>
                    <a:pt x="136" y="74"/>
                  </a:cubicBezTo>
                  <a:cubicBezTo>
                    <a:pt x="136" y="74"/>
                    <a:pt x="137" y="75"/>
                    <a:pt x="137" y="74"/>
                  </a:cubicBezTo>
                  <a:cubicBezTo>
                    <a:pt x="137" y="73"/>
                    <a:pt x="138" y="72"/>
                    <a:pt x="138" y="72"/>
                  </a:cubicBezTo>
                  <a:cubicBezTo>
                    <a:pt x="138" y="72"/>
                    <a:pt x="140" y="69"/>
                    <a:pt x="140" y="68"/>
                  </a:cubicBezTo>
                  <a:cubicBezTo>
                    <a:pt x="141" y="67"/>
                    <a:pt x="142" y="64"/>
                    <a:pt x="143" y="64"/>
                  </a:cubicBezTo>
                  <a:cubicBezTo>
                    <a:pt x="144" y="63"/>
                    <a:pt x="147" y="61"/>
                    <a:pt x="147" y="61"/>
                  </a:cubicBezTo>
                  <a:cubicBezTo>
                    <a:pt x="147" y="61"/>
                    <a:pt x="147" y="60"/>
                    <a:pt x="149" y="61"/>
                  </a:cubicBezTo>
                  <a:cubicBezTo>
                    <a:pt x="150" y="63"/>
                    <a:pt x="153" y="65"/>
                    <a:pt x="153" y="65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58" y="65"/>
                    <a:pt x="161" y="66"/>
                    <a:pt x="161" y="67"/>
                  </a:cubicBezTo>
                  <a:cubicBezTo>
                    <a:pt x="161" y="68"/>
                    <a:pt x="160" y="68"/>
                    <a:pt x="158" y="69"/>
                  </a:cubicBezTo>
                  <a:cubicBezTo>
                    <a:pt x="157" y="69"/>
                    <a:pt x="154" y="66"/>
                    <a:pt x="154" y="67"/>
                  </a:cubicBezTo>
                  <a:cubicBezTo>
                    <a:pt x="153" y="68"/>
                    <a:pt x="153" y="70"/>
                    <a:pt x="153" y="70"/>
                  </a:cubicBezTo>
                  <a:cubicBezTo>
                    <a:pt x="149" y="72"/>
                    <a:pt x="149" y="72"/>
                    <a:pt x="149" y="72"/>
                  </a:cubicBezTo>
                  <a:cubicBezTo>
                    <a:pt x="150" y="74"/>
                    <a:pt x="150" y="74"/>
                    <a:pt x="150" y="74"/>
                  </a:cubicBezTo>
                  <a:cubicBezTo>
                    <a:pt x="150" y="74"/>
                    <a:pt x="155" y="76"/>
                    <a:pt x="155" y="77"/>
                  </a:cubicBezTo>
                  <a:cubicBezTo>
                    <a:pt x="155" y="78"/>
                    <a:pt x="155" y="80"/>
                    <a:pt x="155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0" y="91"/>
                    <a:pt x="160" y="91"/>
                    <a:pt x="160" y="91"/>
                  </a:cubicBezTo>
                  <a:cubicBezTo>
                    <a:pt x="160" y="91"/>
                    <a:pt x="161" y="94"/>
                    <a:pt x="160" y="94"/>
                  </a:cubicBezTo>
                  <a:cubicBezTo>
                    <a:pt x="159" y="94"/>
                    <a:pt x="156" y="96"/>
                    <a:pt x="156" y="96"/>
                  </a:cubicBezTo>
                  <a:cubicBezTo>
                    <a:pt x="154" y="99"/>
                    <a:pt x="154" y="99"/>
                    <a:pt x="154" y="99"/>
                  </a:cubicBezTo>
                  <a:cubicBezTo>
                    <a:pt x="154" y="99"/>
                    <a:pt x="154" y="103"/>
                    <a:pt x="154" y="104"/>
                  </a:cubicBezTo>
                  <a:cubicBezTo>
                    <a:pt x="155" y="106"/>
                    <a:pt x="154" y="109"/>
                    <a:pt x="154" y="109"/>
                  </a:cubicBezTo>
                  <a:cubicBezTo>
                    <a:pt x="154" y="109"/>
                    <a:pt x="154" y="111"/>
                    <a:pt x="155" y="112"/>
                  </a:cubicBezTo>
                  <a:cubicBezTo>
                    <a:pt x="156" y="113"/>
                    <a:pt x="157" y="115"/>
                    <a:pt x="157" y="115"/>
                  </a:cubicBezTo>
                  <a:cubicBezTo>
                    <a:pt x="157" y="115"/>
                    <a:pt x="158" y="116"/>
                    <a:pt x="159" y="118"/>
                  </a:cubicBezTo>
                  <a:cubicBezTo>
                    <a:pt x="160" y="120"/>
                    <a:pt x="164" y="125"/>
                    <a:pt x="164" y="125"/>
                  </a:cubicBezTo>
                  <a:cubicBezTo>
                    <a:pt x="164" y="125"/>
                    <a:pt x="167" y="126"/>
                    <a:pt x="168" y="126"/>
                  </a:cubicBezTo>
                  <a:cubicBezTo>
                    <a:pt x="168" y="126"/>
                    <a:pt x="172" y="128"/>
                    <a:pt x="172" y="128"/>
                  </a:cubicBezTo>
                  <a:cubicBezTo>
                    <a:pt x="172" y="128"/>
                    <a:pt x="174" y="128"/>
                    <a:pt x="174" y="129"/>
                  </a:cubicBezTo>
                  <a:cubicBezTo>
                    <a:pt x="174" y="129"/>
                    <a:pt x="178" y="135"/>
                    <a:pt x="178" y="135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6" y="136"/>
                    <a:pt x="186" y="136"/>
                    <a:pt x="186" y="136"/>
                  </a:cubicBezTo>
                  <a:cubicBezTo>
                    <a:pt x="186" y="136"/>
                    <a:pt x="185" y="141"/>
                    <a:pt x="184" y="142"/>
                  </a:cubicBezTo>
                  <a:cubicBezTo>
                    <a:pt x="183" y="143"/>
                    <a:pt x="180" y="147"/>
                    <a:pt x="180" y="147"/>
                  </a:cubicBezTo>
                  <a:cubicBezTo>
                    <a:pt x="180" y="147"/>
                    <a:pt x="178" y="149"/>
                    <a:pt x="178" y="151"/>
                  </a:cubicBezTo>
                  <a:cubicBezTo>
                    <a:pt x="179" y="152"/>
                    <a:pt x="179" y="155"/>
                    <a:pt x="179" y="155"/>
                  </a:cubicBezTo>
                  <a:cubicBezTo>
                    <a:pt x="179" y="155"/>
                    <a:pt x="177" y="157"/>
                    <a:pt x="176" y="157"/>
                  </a:cubicBezTo>
                  <a:cubicBezTo>
                    <a:pt x="175" y="157"/>
                    <a:pt x="173" y="157"/>
                    <a:pt x="172" y="158"/>
                  </a:cubicBezTo>
                  <a:cubicBezTo>
                    <a:pt x="171" y="158"/>
                    <a:pt x="170" y="159"/>
                    <a:pt x="170" y="159"/>
                  </a:cubicBezTo>
                  <a:cubicBezTo>
                    <a:pt x="169" y="160"/>
                    <a:pt x="167" y="162"/>
                    <a:pt x="167" y="162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70" y="170"/>
                    <a:pt x="170" y="170"/>
                    <a:pt x="170" y="170"/>
                  </a:cubicBezTo>
                  <a:cubicBezTo>
                    <a:pt x="170" y="175"/>
                    <a:pt x="170" y="175"/>
                    <a:pt x="170" y="175"/>
                  </a:cubicBezTo>
                  <a:cubicBezTo>
                    <a:pt x="170" y="175"/>
                    <a:pt x="173" y="176"/>
                    <a:pt x="173" y="177"/>
                  </a:cubicBezTo>
                  <a:cubicBezTo>
                    <a:pt x="174" y="177"/>
                    <a:pt x="175" y="180"/>
                    <a:pt x="175" y="180"/>
                  </a:cubicBezTo>
                  <a:cubicBezTo>
                    <a:pt x="174" y="182"/>
                    <a:pt x="174" y="182"/>
                    <a:pt x="174" y="182"/>
                  </a:cubicBezTo>
                  <a:cubicBezTo>
                    <a:pt x="173" y="185"/>
                    <a:pt x="173" y="185"/>
                    <a:pt x="173" y="185"/>
                  </a:cubicBezTo>
                  <a:cubicBezTo>
                    <a:pt x="173" y="185"/>
                    <a:pt x="172" y="187"/>
                    <a:pt x="171" y="188"/>
                  </a:cubicBezTo>
                  <a:cubicBezTo>
                    <a:pt x="169" y="188"/>
                    <a:pt x="166" y="188"/>
                    <a:pt x="166" y="188"/>
                  </a:cubicBezTo>
                  <a:cubicBezTo>
                    <a:pt x="166" y="188"/>
                    <a:pt x="166" y="187"/>
                    <a:pt x="164" y="188"/>
                  </a:cubicBezTo>
                  <a:cubicBezTo>
                    <a:pt x="162" y="188"/>
                    <a:pt x="160" y="190"/>
                    <a:pt x="160" y="190"/>
                  </a:cubicBezTo>
                  <a:cubicBezTo>
                    <a:pt x="160" y="190"/>
                    <a:pt x="160" y="190"/>
                    <a:pt x="159" y="191"/>
                  </a:cubicBezTo>
                  <a:cubicBezTo>
                    <a:pt x="157" y="191"/>
                    <a:pt x="156" y="191"/>
                    <a:pt x="155" y="191"/>
                  </a:cubicBezTo>
                  <a:cubicBezTo>
                    <a:pt x="154" y="191"/>
                    <a:pt x="152" y="190"/>
                    <a:pt x="152" y="190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0" y="193"/>
                    <a:pt x="148" y="194"/>
                    <a:pt x="147" y="194"/>
                  </a:cubicBezTo>
                  <a:cubicBezTo>
                    <a:pt x="147" y="194"/>
                    <a:pt x="144" y="198"/>
                    <a:pt x="144" y="198"/>
                  </a:cubicBezTo>
                  <a:cubicBezTo>
                    <a:pt x="144" y="198"/>
                    <a:pt x="144" y="198"/>
                    <a:pt x="143" y="198"/>
                  </a:cubicBezTo>
                  <a:cubicBezTo>
                    <a:pt x="141" y="198"/>
                    <a:pt x="139" y="197"/>
                    <a:pt x="139" y="197"/>
                  </a:cubicBezTo>
                  <a:cubicBezTo>
                    <a:pt x="136" y="194"/>
                    <a:pt x="136" y="194"/>
                    <a:pt x="136" y="194"/>
                  </a:cubicBezTo>
                  <a:cubicBezTo>
                    <a:pt x="136" y="194"/>
                    <a:pt x="137" y="194"/>
                    <a:pt x="139" y="192"/>
                  </a:cubicBezTo>
                  <a:cubicBezTo>
                    <a:pt x="140" y="191"/>
                    <a:pt x="140" y="191"/>
                    <a:pt x="140" y="190"/>
                  </a:cubicBezTo>
                  <a:cubicBezTo>
                    <a:pt x="139" y="188"/>
                    <a:pt x="138" y="186"/>
                    <a:pt x="139" y="186"/>
                  </a:cubicBezTo>
                  <a:cubicBezTo>
                    <a:pt x="140" y="185"/>
                    <a:pt x="141" y="186"/>
                    <a:pt x="142" y="184"/>
                  </a:cubicBezTo>
                  <a:cubicBezTo>
                    <a:pt x="142" y="183"/>
                    <a:pt x="142" y="182"/>
                    <a:pt x="142" y="180"/>
                  </a:cubicBezTo>
                  <a:cubicBezTo>
                    <a:pt x="142" y="179"/>
                    <a:pt x="142" y="177"/>
                    <a:pt x="143" y="177"/>
                  </a:cubicBezTo>
                  <a:cubicBezTo>
                    <a:pt x="144" y="176"/>
                    <a:pt x="144" y="175"/>
                    <a:pt x="144" y="175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6" y="175"/>
                    <a:pt x="136" y="173"/>
                    <a:pt x="134" y="173"/>
                  </a:cubicBezTo>
                  <a:cubicBezTo>
                    <a:pt x="132" y="172"/>
                    <a:pt x="128" y="172"/>
                    <a:pt x="128" y="172"/>
                  </a:cubicBezTo>
                  <a:cubicBezTo>
                    <a:pt x="127" y="168"/>
                    <a:pt x="127" y="168"/>
                    <a:pt x="127" y="168"/>
                  </a:cubicBezTo>
                  <a:cubicBezTo>
                    <a:pt x="119" y="166"/>
                    <a:pt x="119" y="166"/>
                    <a:pt x="119" y="166"/>
                  </a:cubicBezTo>
                  <a:cubicBezTo>
                    <a:pt x="119" y="166"/>
                    <a:pt x="118" y="162"/>
                    <a:pt x="117" y="161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1" y="156"/>
                    <a:pt x="111" y="156"/>
                    <a:pt x="111" y="156"/>
                  </a:cubicBezTo>
                  <a:cubicBezTo>
                    <a:pt x="108" y="156"/>
                    <a:pt x="108" y="156"/>
                    <a:pt x="108" y="156"/>
                  </a:cubicBezTo>
                  <a:cubicBezTo>
                    <a:pt x="108" y="156"/>
                    <a:pt x="107" y="156"/>
                    <a:pt x="105" y="155"/>
                  </a:cubicBezTo>
                  <a:cubicBezTo>
                    <a:pt x="102" y="154"/>
                    <a:pt x="101" y="151"/>
                    <a:pt x="101" y="151"/>
                  </a:cubicBezTo>
                  <a:cubicBezTo>
                    <a:pt x="101" y="151"/>
                    <a:pt x="101" y="149"/>
                    <a:pt x="99" y="150"/>
                  </a:cubicBezTo>
                  <a:cubicBezTo>
                    <a:pt x="97" y="152"/>
                    <a:pt x="95" y="152"/>
                    <a:pt x="94" y="153"/>
                  </a:cubicBezTo>
                  <a:cubicBezTo>
                    <a:pt x="94" y="153"/>
                    <a:pt x="93" y="153"/>
                    <a:pt x="92" y="154"/>
                  </a:cubicBezTo>
                  <a:cubicBezTo>
                    <a:pt x="92" y="155"/>
                    <a:pt x="91" y="155"/>
                    <a:pt x="93" y="157"/>
                  </a:cubicBezTo>
                  <a:cubicBezTo>
                    <a:pt x="94" y="158"/>
                    <a:pt x="95" y="159"/>
                    <a:pt x="95" y="159"/>
                  </a:cubicBezTo>
                  <a:cubicBezTo>
                    <a:pt x="94" y="164"/>
                    <a:pt x="94" y="164"/>
                    <a:pt x="94" y="164"/>
                  </a:cubicBezTo>
                  <a:cubicBezTo>
                    <a:pt x="88" y="170"/>
                    <a:pt x="88" y="170"/>
                    <a:pt x="88" y="170"/>
                  </a:cubicBezTo>
                  <a:cubicBezTo>
                    <a:pt x="89" y="173"/>
                    <a:pt x="89" y="173"/>
                    <a:pt x="89" y="173"/>
                  </a:cubicBezTo>
                  <a:cubicBezTo>
                    <a:pt x="89" y="173"/>
                    <a:pt x="91" y="173"/>
                    <a:pt x="88" y="174"/>
                  </a:cubicBezTo>
                  <a:cubicBezTo>
                    <a:pt x="86" y="175"/>
                    <a:pt x="86" y="176"/>
                    <a:pt x="85" y="176"/>
                  </a:cubicBezTo>
                  <a:cubicBezTo>
                    <a:pt x="85" y="175"/>
                    <a:pt x="84" y="174"/>
                    <a:pt x="82" y="173"/>
                  </a:cubicBezTo>
                  <a:cubicBezTo>
                    <a:pt x="81" y="172"/>
                    <a:pt x="81" y="172"/>
                    <a:pt x="81" y="172"/>
                  </a:cubicBezTo>
                  <a:cubicBezTo>
                    <a:pt x="81" y="172"/>
                    <a:pt x="81" y="172"/>
                    <a:pt x="80" y="171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80" y="171"/>
                    <a:pt x="80" y="170"/>
                    <a:pt x="78" y="170"/>
                  </a:cubicBezTo>
                  <a:cubicBezTo>
                    <a:pt x="77" y="170"/>
                    <a:pt x="75" y="168"/>
                    <a:pt x="75" y="168"/>
                  </a:cubicBezTo>
                  <a:cubicBezTo>
                    <a:pt x="72" y="168"/>
                    <a:pt x="72" y="168"/>
                    <a:pt x="72" y="168"/>
                  </a:cubicBezTo>
                  <a:cubicBezTo>
                    <a:pt x="72" y="168"/>
                    <a:pt x="69" y="165"/>
                    <a:pt x="69" y="165"/>
                  </a:cubicBezTo>
                  <a:cubicBezTo>
                    <a:pt x="68" y="165"/>
                    <a:pt x="65" y="164"/>
                    <a:pt x="65" y="164"/>
                  </a:cubicBezTo>
                  <a:cubicBezTo>
                    <a:pt x="65" y="162"/>
                    <a:pt x="65" y="162"/>
                    <a:pt x="65" y="162"/>
                  </a:cubicBezTo>
                  <a:cubicBezTo>
                    <a:pt x="65" y="162"/>
                    <a:pt x="64" y="162"/>
                    <a:pt x="64" y="162"/>
                  </a:cubicBezTo>
                  <a:cubicBezTo>
                    <a:pt x="63" y="162"/>
                    <a:pt x="62" y="163"/>
                    <a:pt x="62" y="163"/>
                  </a:cubicBezTo>
                  <a:cubicBezTo>
                    <a:pt x="59" y="164"/>
                    <a:pt x="59" y="164"/>
                    <a:pt x="59" y="164"/>
                  </a:cubicBezTo>
                  <a:cubicBezTo>
                    <a:pt x="59" y="164"/>
                    <a:pt x="57" y="164"/>
                    <a:pt x="57" y="164"/>
                  </a:cubicBezTo>
                  <a:cubicBezTo>
                    <a:pt x="56" y="163"/>
                    <a:pt x="55" y="161"/>
                    <a:pt x="55" y="161"/>
                  </a:cubicBezTo>
                  <a:cubicBezTo>
                    <a:pt x="55" y="161"/>
                    <a:pt x="55" y="161"/>
                    <a:pt x="54" y="161"/>
                  </a:cubicBezTo>
                  <a:cubicBezTo>
                    <a:pt x="53" y="162"/>
                    <a:pt x="55" y="163"/>
                    <a:pt x="53" y="162"/>
                  </a:cubicBezTo>
                  <a:cubicBezTo>
                    <a:pt x="50" y="161"/>
                    <a:pt x="50" y="161"/>
                    <a:pt x="50" y="161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7" y="159"/>
                    <a:pt x="47" y="159"/>
                    <a:pt x="47" y="159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46" y="159"/>
                    <a:pt x="45" y="157"/>
                    <a:pt x="45" y="157"/>
                  </a:cubicBezTo>
                  <a:cubicBezTo>
                    <a:pt x="45" y="157"/>
                    <a:pt x="45" y="155"/>
                    <a:pt x="45" y="155"/>
                  </a:cubicBezTo>
                  <a:cubicBezTo>
                    <a:pt x="44" y="155"/>
                    <a:pt x="41" y="154"/>
                    <a:pt x="41" y="154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39" y="152"/>
                    <a:pt x="37" y="151"/>
                    <a:pt x="37" y="151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3" y="150"/>
                    <a:pt x="33" y="150"/>
                    <a:pt x="33" y="150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48"/>
                    <a:pt x="31" y="147"/>
                    <a:pt x="31" y="147"/>
                  </a:cubicBezTo>
                  <a:cubicBezTo>
                    <a:pt x="32" y="147"/>
                    <a:pt x="32" y="145"/>
                    <a:pt x="32" y="145"/>
                  </a:cubicBezTo>
                  <a:cubicBezTo>
                    <a:pt x="31" y="145"/>
                    <a:pt x="31" y="145"/>
                    <a:pt x="31" y="145"/>
                  </a:cubicBezTo>
                  <a:cubicBezTo>
                    <a:pt x="32" y="144"/>
                    <a:pt x="34" y="144"/>
                    <a:pt x="34" y="144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36" y="141"/>
                    <a:pt x="36" y="141"/>
                    <a:pt x="37" y="141"/>
                  </a:cubicBezTo>
                  <a:cubicBezTo>
                    <a:pt x="39" y="142"/>
                    <a:pt x="40" y="142"/>
                    <a:pt x="41" y="142"/>
                  </a:cubicBezTo>
                  <a:cubicBezTo>
                    <a:pt x="42" y="142"/>
                    <a:pt x="43" y="144"/>
                    <a:pt x="43" y="140"/>
                  </a:cubicBezTo>
                  <a:cubicBezTo>
                    <a:pt x="43" y="137"/>
                    <a:pt x="43" y="136"/>
                    <a:pt x="43" y="136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2"/>
                    <a:pt x="38" y="131"/>
                    <a:pt x="37" y="129"/>
                  </a:cubicBezTo>
                  <a:cubicBezTo>
                    <a:pt x="36" y="128"/>
                    <a:pt x="35" y="127"/>
                    <a:pt x="35" y="127"/>
                  </a:cubicBezTo>
                  <a:cubicBezTo>
                    <a:pt x="34" y="127"/>
                    <a:pt x="32" y="125"/>
                    <a:pt x="32" y="125"/>
                  </a:cubicBezTo>
                  <a:cubicBezTo>
                    <a:pt x="31" y="124"/>
                    <a:pt x="30" y="123"/>
                    <a:pt x="30" y="123"/>
                  </a:cubicBezTo>
                  <a:cubicBezTo>
                    <a:pt x="30" y="123"/>
                    <a:pt x="30" y="121"/>
                    <a:pt x="30" y="120"/>
                  </a:cubicBezTo>
                  <a:cubicBezTo>
                    <a:pt x="31" y="120"/>
                    <a:pt x="31" y="120"/>
                    <a:pt x="32" y="120"/>
                  </a:cubicBezTo>
                  <a:cubicBezTo>
                    <a:pt x="33" y="121"/>
                    <a:pt x="34" y="121"/>
                    <a:pt x="35" y="121"/>
                  </a:cubicBezTo>
                  <a:cubicBezTo>
                    <a:pt x="36" y="121"/>
                    <a:pt x="37" y="121"/>
                    <a:pt x="38" y="121"/>
                  </a:cubicBezTo>
                  <a:cubicBezTo>
                    <a:pt x="38" y="121"/>
                    <a:pt x="41" y="120"/>
                    <a:pt x="41" y="120"/>
                  </a:cubicBezTo>
                  <a:cubicBezTo>
                    <a:pt x="42" y="120"/>
                    <a:pt x="42" y="118"/>
                    <a:pt x="43" y="118"/>
                  </a:cubicBezTo>
                  <a:cubicBezTo>
                    <a:pt x="43" y="118"/>
                    <a:pt x="44" y="117"/>
                    <a:pt x="43" y="116"/>
                  </a:cubicBezTo>
                  <a:cubicBezTo>
                    <a:pt x="43" y="116"/>
                    <a:pt x="41" y="115"/>
                    <a:pt x="41" y="115"/>
                  </a:cubicBezTo>
                  <a:cubicBezTo>
                    <a:pt x="40" y="115"/>
                    <a:pt x="39" y="114"/>
                    <a:pt x="39" y="113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6" y="111"/>
                    <a:pt x="36" y="112"/>
                    <a:pt x="35" y="112"/>
                  </a:cubicBezTo>
                  <a:cubicBezTo>
                    <a:pt x="34" y="111"/>
                    <a:pt x="33" y="110"/>
                    <a:pt x="32" y="109"/>
                  </a:cubicBezTo>
                  <a:cubicBezTo>
                    <a:pt x="32" y="108"/>
                    <a:pt x="32" y="108"/>
                    <a:pt x="31" y="107"/>
                  </a:cubicBezTo>
                  <a:cubicBezTo>
                    <a:pt x="30" y="107"/>
                    <a:pt x="29" y="106"/>
                    <a:pt x="28" y="106"/>
                  </a:cubicBezTo>
                  <a:cubicBezTo>
                    <a:pt x="27" y="106"/>
                    <a:pt x="27" y="107"/>
                    <a:pt x="25" y="106"/>
                  </a:cubicBezTo>
                  <a:cubicBezTo>
                    <a:pt x="23" y="106"/>
                    <a:pt x="21" y="105"/>
                    <a:pt x="21" y="104"/>
                  </a:cubicBezTo>
                  <a:cubicBezTo>
                    <a:pt x="22" y="103"/>
                    <a:pt x="21" y="103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ubicBezTo>
                    <a:pt x="22" y="97"/>
                    <a:pt x="21" y="98"/>
                    <a:pt x="21" y="95"/>
                  </a:cubicBezTo>
                  <a:cubicBezTo>
                    <a:pt x="20" y="92"/>
                    <a:pt x="22" y="93"/>
                    <a:pt x="22" y="93"/>
                  </a:cubicBezTo>
                  <a:cubicBezTo>
                    <a:pt x="22" y="93"/>
                    <a:pt x="23" y="91"/>
                    <a:pt x="23" y="90"/>
                  </a:cubicBezTo>
                  <a:cubicBezTo>
                    <a:pt x="23" y="90"/>
                    <a:pt x="24" y="87"/>
                    <a:pt x="24" y="87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1"/>
                    <a:pt x="18" y="73"/>
                    <a:pt x="17" y="73"/>
                  </a:cubicBezTo>
                  <a:cubicBezTo>
                    <a:pt x="17" y="73"/>
                    <a:pt x="16" y="74"/>
                    <a:pt x="15" y="7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5" y="65"/>
                    <a:pt x="14" y="63"/>
                  </a:cubicBezTo>
                  <a:cubicBezTo>
                    <a:pt x="13" y="62"/>
                    <a:pt x="12" y="61"/>
                    <a:pt x="12" y="61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8" y="59"/>
                    <a:pt x="20" y="59"/>
                  </a:cubicBezTo>
                  <a:cubicBezTo>
                    <a:pt x="21" y="59"/>
                    <a:pt x="20" y="59"/>
                    <a:pt x="22" y="58"/>
                  </a:cubicBezTo>
                  <a:cubicBezTo>
                    <a:pt x="24" y="58"/>
                    <a:pt x="27" y="55"/>
                    <a:pt x="27" y="55"/>
                  </a:cubicBezTo>
                  <a:cubicBezTo>
                    <a:pt x="27" y="55"/>
                    <a:pt x="25" y="53"/>
                    <a:pt x="24" y="53"/>
                  </a:cubicBezTo>
                  <a:cubicBezTo>
                    <a:pt x="23" y="54"/>
                    <a:pt x="24" y="54"/>
                    <a:pt x="21" y="54"/>
                  </a:cubicBezTo>
                  <a:cubicBezTo>
                    <a:pt x="18" y="53"/>
                    <a:pt x="17" y="52"/>
                    <a:pt x="17" y="52"/>
                  </a:cubicBezTo>
                  <a:cubicBezTo>
                    <a:pt x="17" y="52"/>
                    <a:pt x="16" y="52"/>
                    <a:pt x="15" y="52"/>
                  </a:cubicBezTo>
                  <a:cubicBezTo>
                    <a:pt x="14" y="52"/>
                    <a:pt x="14" y="52"/>
                    <a:pt x="13" y="51"/>
                  </a:cubicBezTo>
                  <a:cubicBezTo>
                    <a:pt x="11" y="49"/>
                    <a:pt x="9" y="47"/>
                    <a:pt x="9" y="47"/>
                  </a:cubicBezTo>
                  <a:cubicBezTo>
                    <a:pt x="9" y="47"/>
                    <a:pt x="7" y="48"/>
                    <a:pt x="7" y="47"/>
                  </a:cubicBezTo>
                  <a:cubicBezTo>
                    <a:pt x="7" y="46"/>
                    <a:pt x="8" y="45"/>
                    <a:pt x="8" y="45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9" y="43"/>
                    <a:pt x="10" y="42"/>
                  </a:cubicBezTo>
                  <a:cubicBezTo>
                    <a:pt x="11" y="42"/>
                    <a:pt x="11" y="39"/>
                    <a:pt x="10" y="39"/>
                  </a:cubicBezTo>
                  <a:cubicBezTo>
                    <a:pt x="9" y="39"/>
                    <a:pt x="8" y="38"/>
                    <a:pt x="7" y="39"/>
                  </a:cubicBezTo>
                  <a:cubicBezTo>
                    <a:pt x="6" y="39"/>
                    <a:pt x="5" y="40"/>
                    <a:pt x="5" y="40"/>
                  </a:cubicBezTo>
                  <a:cubicBezTo>
                    <a:pt x="4" y="40"/>
                    <a:pt x="2" y="39"/>
                    <a:pt x="2" y="38"/>
                  </a:cubicBezTo>
                  <a:cubicBezTo>
                    <a:pt x="2" y="37"/>
                    <a:pt x="1" y="37"/>
                    <a:pt x="3" y="36"/>
                  </a:cubicBezTo>
                  <a:cubicBezTo>
                    <a:pt x="4" y="36"/>
                    <a:pt x="5" y="34"/>
                    <a:pt x="5" y="34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10" y="15"/>
                    <a:pt x="11" y="14"/>
                  </a:cubicBez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3" name="Freeform 25"/>
            <p:cNvSpPr>
              <a:spLocks/>
            </p:cNvSpPr>
            <p:nvPr/>
          </p:nvSpPr>
          <p:spPr bwMode="auto">
            <a:xfrm>
              <a:off x="8556477" y="2548568"/>
              <a:ext cx="317201" cy="193560"/>
            </a:xfrm>
            <a:custGeom>
              <a:avLst/>
              <a:gdLst>
                <a:gd name="T0" fmla="*/ 33 w 173"/>
                <a:gd name="T1" fmla="*/ 82 h 109"/>
                <a:gd name="T2" fmla="*/ 34 w 173"/>
                <a:gd name="T3" fmla="*/ 96 h 109"/>
                <a:gd name="T4" fmla="*/ 43 w 173"/>
                <a:gd name="T5" fmla="*/ 106 h 109"/>
                <a:gd name="T6" fmla="*/ 57 w 173"/>
                <a:gd name="T7" fmla="*/ 101 h 109"/>
                <a:gd name="T8" fmla="*/ 68 w 173"/>
                <a:gd name="T9" fmla="*/ 103 h 109"/>
                <a:gd name="T10" fmla="*/ 78 w 173"/>
                <a:gd name="T11" fmla="*/ 97 h 109"/>
                <a:gd name="T12" fmla="*/ 81 w 173"/>
                <a:gd name="T13" fmla="*/ 85 h 109"/>
                <a:gd name="T14" fmla="*/ 88 w 173"/>
                <a:gd name="T15" fmla="*/ 77 h 109"/>
                <a:gd name="T16" fmla="*/ 94 w 173"/>
                <a:gd name="T17" fmla="*/ 85 h 109"/>
                <a:gd name="T18" fmla="*/ 103 w 173"/>
                <a:gd name="T19" fmla="*/ 92 h 109"/>
                <a:gd name="T20" fmla="*/ 110 w 173"/>
                <a:gd name="T21" fmla="*/ 96 h 109"/>
                <a:gd name="T22" fmla="*/ 113 w 173"/>
                <a:gd name="T23" fmla="*/ 108 h 109"/>
                <a:gd name="T24" fmla="*/ 117 w 173"/>
                <a:gd name="T25" fmla="*/ 101 h 109"/>
                <a:gd name="T26" fmla="*/ 121 w 173"/>
                <a:gd name="T27" fmla="*/ 89 h 109"/>
                <a:gd name="T28" fmla="*/ 126 w 173"/>
                <a:gd name="T29" fmla="*/ 80 h 109"/>
                <a:gd name="T30" fmla="*/ 130 w 173"/>
                <a:gd name="T31" fmla="*/ 72 h 109"/>
                <a:gd name="T32" fmla="*/ 136 w 173"/>
                <a:gd name="T33" fmla="*/ 81 h 109"/>
                <a:gd name="T34" fmla="*/ 147 w 173"/>
                <a:gd name="T35" fmla="*/ 78 h 109"/>
                <a:gd name="T36" fmla="*/ 156 w 173"/>
                <a:gd name="T37" fmla="*/ 84 h 109"/>
                <a:gd name="T38" fmla="*/ 158 w 173"/>
                <a:gd name="T39" fmla="*/ 79 h 109"/>
                <a:gd name="T40" fmla="*/ 156 w 173"/>
                <a:gd name="T41" fmla="*/ 71 h 109"/>
                <a:gd name="T42" fmla="*/ 161 w 173"/>
                <a:gd name="T43" fmla="*/ 64 h 109"/>
                <a:gd name="T44" fmla="*/ 170 w 173"/>
                <a:gd name="T45" fmla="*/ 67 h 109"/>
                <a:gd name="T46" fmla="*/ 170 w 173"/>
                <a:gd name="T47" fmla="*/ 58 h 109"/>
                <a:gd name="T48" fmla="*/ 170 w 173"/>
                <a:gd name="T49" fmla="*/ 45 h 109"/>
                <a:gd name="T50" fmla="*/ 163 w 173"/>
                <a:gd name="T51" fmla="*/ 46 h 109"/>
                <a:gd name="T52" fmla="*/ 152 w 173"/>
                <a:gd name="T53" fmla="*/ 48 h 109"/>
                <a:gd name="T54" fmla="*/ 138 w 173"/>
                <a:gd name="T55" fmla="*/ 40 h 109"/>
                <a:gd name="T56" fmla="*/ 133 w 173"/>
                <a:gd name="T57" fmla="*/ 40 h 109"/>
                <a:gd name="T58" fmla="*/ 133 w 173"/>
                <a:gd name="T59" fmla="*/ 35 h 109"/>
                <a:gd name="T60" fmla="*/ 137 w 173"/>
                <a:gd name="T61" fmla="*/ 24 h 109"/>
                <a:gd name="T62" fmla="*/ 136 w 173"/>
                <a:gd name="T63" fmla="*/ 15 h 109"/>
                <a:gd name="T64" fmla="*/ 125 w 173"/>
                <a:gd name="T65" fmla="*/ 8 h 109"/>
                <a:gd name="T66" fmla="*/ 110 w 173"/>
                <a:gd name="T67" fmla="*/ 7 h 109"/>
                <a:gd name="T68" fmla="*/ 102 w 173"/>
                <a:gd name="T69" fmla="*/ 6 h 109"/>
                <a:gd name="T70" fmla="*/ 103 w 173"/>
                <a:gd name="T71" fmla="*/ 1 h 109"/>
                <a:gd name="T72" fmla="*/ 95 w 173"/>
                <a:gd name="T73" fmla="*/ 2 h 109"/>
                <a:gd name="T74" fmla="*/ 100 w 173"/>
                <a:gd name="T75" fmla="*/ 8 h 109"/>
                <a:gd name="T76" fmla="*/ 92 w 173"/>
                <a:gd name="T77" fmla="*/ 12 h 109"/>
                <a:gd name="T78" fmla="*/ 76 w 173"/>
                <a:gd name="T79" fmla="*/ 13 h 109"/>
                <a:gd name="T80" fmla="*/ 65 w 173"/>
                <a:gd name="T81" fmla="*/ 13 h 109"/>
                <a:gd name="T82" fmla="*/ 59 w 173"/>
                <a:gd name="T83" fmla="*/ 14 h 109"/>
                <a:gd name="T84" fmla="*/ 56 w 173"/>
                <a:gd name="T85" fmla="*/ 20 h 109"/>
                <a:gd name="T86" fmla="*/ 46 w 173"/>
                <a:gd name="T87" fmla="*/ 16 h 109"/>
                <a:gd name="T88" fmla="*/ 39 w 173"/>
                <a:gd name="T89" fmla="*/ 20 h 109"/>
                <a:gd name="T90" fmla="*/ 42 w 173"/>
                <a:gd name="T91" fmla="*/ 23 h 109"/>
                <a:gd name="T92" fmla="*/ 37 w 173"/>
                <a:gd name="T93" fmla="*/ 33 h 109"/>
                <a:gd name="T94" fmla="*/ 29 w 173"/>
                <a:gd name="T95" fmla="*/ 41 h 109"/>
                <a:gd name="T96" fmla="*/ 19 w 173"/>
                <a:gd name="T97" fmla="*/ 47 h 109"/>
                <a:gd name="T98" fmla="*/ 19 w 173"/>
                <a:gd name="T99" fmla="*/ 56 h 109"/>
                <a:gd name="T100" fmla="*/ 7 w 173"/>
                <a:gd name="T101" fmla="*/ 67 h 109"/>
                <a:gd name="T102" fmla="*/ 7 w 173"/>
                <a:gd name="T103" fmla="*/ 77 h 109"/>
                <a:gd name="T104" fmla="*/ 0 w 173"/>
                <a:gd name="T105" fmla="*/ 87 h 109"/>
                <a:gd name="T106" fmla="*/ 10 w 173"/>
                <a:gd name="T107" fmla="*/ 87 h 109"/>
                <a:gd name="T108" fmla="*/ 12 w 173"/>
                <a:gd name="T109" fmla="*/ 77 h 109"/>
                <a:gd name="T110" fmla="*/ 31 w 173"/>
                <a:gd name="T111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3" h="109">
                  <a:moveTo>
                    <a:pt x="31" y="75"/>
                  </a:moveTo>
                  <a:cubicBezTo>
                    <a:pt x="33" y="76"/>
                    <a:pt x="33" y="76"/>
                    <a:pt x="33" y="76"/>
                  </a:cubicBezTo>
                  <a:cubicBezTo>
                    <a:pt x="33" y="78"/>
                    <a:pt x="33" y="78"/>
                    <a:pt x="33" y="78"/>
                  </a:cubicBezTo>
                  <a:cubicBezTo>
                    <a:pt x="33" y="78"/>
                    <a:pt x="33" y="77"/>
                    <a:pt x="32" y="79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2" y="80"/>
                    <a:pt x="33" y="81"/>
                    <a:pt x="33" y="81"/>
                  </a:cubicBezTo>
                  <a:cubicBezTo>
                    <a:pt x="33" y="81"/>
                    <a:pt x="34" y="81"/>
                    <a:pt x="33" y="82"/>
                  </a:cubicBezTo>
                  <a:cubicBezTo>
                    <a:pt x="33" y="84"/>
                    <a:pt x="33" y="85"/>
                    <a:pt x="33" y="85"/>
                  </a:cubicBezTo>
                  <a:cubicBezTo>
                    <a:pt x="33" y="85"/>
                    <a:pt x="33" y="86"/>
                    <a:pt x="33" y="87"/>
                  </a:cubicBezTo>
                  <a:cubicBezTo>
                    <a:pt x="32" y="87"/>
                    <a:pt x="31" y="90"/>
                    <a:pt x="31" y="90"/>
                  </a:cubicBezTo>
                  <a:cubicBezTo>
                    <a:pt x="31" y="90"/>
                    <a:pt x="31" y="90"/>
                    <a:pt x="31" y="91"/>
                  </a:cubicBezTo>
                  <a:cubicBezTo>
                    <a:pt x="32" y="91"/>
                    <a:pt x="35" y="91"/>
                    <a:pt x="35" y="91"/>
                  </a:cubicBezTo>
                  <a:cubicBezTo>
                    <a:pt x="35" y="91"/>
                    <a:pt x="35" y="93"/>
                    <a:pt x="35" y="94"/>
                  </a:cubicBezTo>
                  <a:cubicBezTo>
                    <a:pt x="34" y="94"/>
                    <a:pt x="33" y="96"/>
                    <a:pt x="34" y="96"/>
                  </a:cubicBezTo>
                  <a:cubicBezTo>
                    <a:pt x="35" y="96"/>
                    <a:pt x="36" y="97"/>
                    <a:pt x="36" y="97"/>
                  </a:cubicBezTo>
                  <a:cubicBezTo>
                    <a:pt x="36" y="97"/>
                    <a:pt x="37" y="98"/>
                    <a:pt x="37" y="98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41" y="101"/>
                    <a:pt x="41" y="101"/>
                  </a:cubicBezTo>
                  <a:cubicBezTo>
                    <a:pt x="41" y="102"/>
                    <a:pt x="40" y="103"/>
                    <a:pt x="40" y="103"/>
                  </a:cubicBezTo>
                  <a:cubicBezTo>
                    <a:pt x="40" y="103"/>
                    <a:pt x="42" y="105"/>
                    <a:pt x="42" y="105"/>
                  </a:cubicBezTo>
                  <a:cubicBezTo>
                    <a:pt x="42" y="105"/>
                    <a:pt x="42" y="106"/>
                    <a:pt x="43" y="106"/>
                  </a:cubicBezTo>
                  <a:cubicBezTo>
                    <a:pt x="44" y="106"/>
                    <a:pt x="45" y="105"/>
                    <a:pt x="45" y="105"/>
                  </a:cubicBezTo>
                  <a:cubicBezTo>
                    <a:pt x="45" y="105"/>
                    <a:pt x="47" y="104"/>
                    <a:pt x="47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3"/>
                    <a:pt x="51" y="104"/>
                    <a:pt x="52" y="104"/>
                  </a:cubicBezTo>
                  <a:cubicBezTo>
                    <a:pt x="53" y="104"/>
                    <a:pt x="56" y="104"/>
                    <a:pt x="56" y="104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6" y="101"/>
                    <a:pt x="57" y="101"/>
                  </a:cubicBezTo>
                  <a:cubicBezTo>
                    <a:pt x="58" y="101"/>
                    <a:pt x="59" y="101"/>
                    <a:pt x="59" y="101"/>
                  </a:cubicBezTo>
                  <a:cubicBezTo>
                    <a:pt x="59" y="101"/>
                    <a:pt x="58" y="100"/>
                    <a:pt x="59" y="100"/>
                  </a:cubicBezTo>
                  <a:cubicBezTo>
                    <a:pt x="59" y="100"/>
                    <a:pt x="61" y="100"/>
                    <a:pt x="62" y="101"/>
                  </a:cubicBezTo>
                  <a:cubicBezTo>
                    <a:pt x="62" y="101"/>
                    <a:pt x="64" y="100"/>
                    <a:pt x="64" y="101"/>
                  </a:cubicBezTo>
                  <a:cubicBezTo>
                    <a:pt x="64" y="101"/>
                    <a:pt x="65" y="102"/>
                    <a:pt x="65" y="102"/>
                  </a:cubicBezTo>
                  <a:cubicBezTo>
                    <a:pt x="65" y="102"/>
                    <a:pt x="66" y="104"/>
                    <a:pt x="66" y="103"/>
                  </a:cubicBezTo>
                  <a:cubicBezTo>
                    <a:pt x="67" y="103"/>
                    <a:pt x="67" y="103"/>
                    <a:pt x="68" y="103"/>
                  </a:cubicBezTo>
                  <a:cubicBezTo>
                    <a:pt x="68" y="104"/>
                    <a:pt x="70" y="104"/>
                    <a:pt x="71" y="104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2"/>
                    <a:pt x="70" y="101"/>
                    <a:pt x="72" y="101"/>
                  </a:cubicBezTo>
                  <a:cubicBezTo>
                    <a:pt x="73" y="101"/>
                    <a:pt x="73" y="100"/>
                    <a:pt x="74" y="100"/>
                  </a:cubicBezTo>
                  <a:cubicBezTo>
                    <a:pt x="75" y="100"/>
                    <a:pt x="76" y="100"/>
                    <a:pt x="76" y="100"/>
                  </a:cubicBezTo>
                  <a:cubicBezTo>
                    <a:pt x="76" y="100"/>
                    <a:pt x="76" y="100"/>
                    <a:pt x="77" y="99"/>
                  </a:cubicBezTo>
                  <a:cubicBezTo>
                    <a:pt x="78" y="98"/>
                    <a:pt x="78" y="97"/>
                    <a:pt x="78" y="97"/>
                  </a:cubicBezTo>
                  <a:cubicBezTo>
                    <a:pt x="78" y="96"/>
                    <a:pt x="78" y="95"/>
                    <a:pt x="78" y="95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80" y="93"/>
                    <a:pt x="81" y="91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2" y="82"/>
                    <a:pt x="83" y="82"/>
                  </a:cubicBezTo>
                  <a:cubicBezTo>
                    <a:pt x="84" y="82"/>
                    <a:pt x="84" y="82"/>
                    <a:pt x="84" y="81"/>
                  </a:cubicBezTo>
                  <a:cubicBezTo>
                    <a:pt x="85" y="81"/>
                    <a:pt x="87" y="79"/>
                    <a:pt x="87" y="79"/>
                  </a:cubicBezTo>
                  <a:cubicBezTo>
                    <a:pt x="87" y="79"/>
                    <a:pt x="87" y="79"/>
                    <a:pt x="88" y="79"/>
                  </a:cubicBezTo>
                  <a:cubicBezTo>
                    <a:pt x="88" y="78"/>
                    <a:pt x="88" y="77"/>
                    <a:pt x="88" y="77"/>
                  </a:cubicBezTo>
                  <a:cubicBezTo>
                    <a:pt x="88" y="77"/>
                    <a:pt x="88" y="76"/>
                    <a:pt x="89" y="76"/>
                  </a:cubicBezTo>
                  <a:cubicBezTo>
                    <a:pt x="90" y="75"/>
                    <a:pt x="94" y="74"/>
                    <a:pt x="94" y="74"/>
                  </a:cubicBezTo>
                  <a:cubicBezTo>
                    <a:pt x="94" y="74"/>
                    <a:pt x="93" y="76"/>
                    <a:pt x="93" y="77"/>
                  </a:cubicBezTo>
                  <a:cubicBezTo>
                    <a:pt x="93" y="78"/>
                    <a:pt x="94" y="80"/>
                    <a:pt x="94" y="80"/>
                  </a:cubicBezTo>
                  <a:cubicBezTo>
                    <a:pt x="94" y="80"/>
                    <a:pt x="93" y="82"/>
                    <a:pt x="93" y="82"/>
                  </a:cubicBezTo>
                  <a:cubicBezTo>
                    <a:pt x="93" y="83"/>
                    <a:pt x="93" y="84"/>
                    <a:pt x="93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6"/>
                    <a:pt x="94" y="86"/>
                  </a:cubicBezTo>
                  <a:cubicBezTo>
                    <a:pt x="95" y="86"/>
                    <a:pt x="96" y="88"/>
                    <a:pt x="96" y="88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98" y="89"/>
                    <a:pt x="98" y="90"/>
                  </a:cubicBezTo>
                  <a:cubicBezTo>
                    <a:pt x="98" y="90"/>
                    <a:pt x="99" y="91"/>
                    <a:pt x="100" y="92"/>
                  </a:cubicBezTo>
                  <a:cubicBezTo>
                    <a:pt x="100" y="92"/>
                    <a:pt x="101" y="92"/>
                    <a:pt x="101" y="92"/>
                  </a:cubicBezTo>
                  <a:cubicBezTo>
                    <a:pt x="102" y="92"/>
                    <a:pt x="103" y="92"/>
                    <a:pt x="103" y="92"/>
                  </a:cubicBezTo>
                  <a:cubicBezTo>
                    <a:pt x="103" y="93"/>
                    <a:pt x="105" y="93"/>
                    <a:pt x="106" y="93"/>
                  </a:cubicBezTo>
                  <a:cubicBezTo>
                    <a:pt x="106" y="94"/>
                    <a:pt x="108" y="93"/>
                    <a:pt x="108" y="93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10" y="94"/>
                    <a:pt x="111" y="94"/>
                    <a:pt x="111" y="95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9" y="97"/>
                    <a:pt x="108" y="99"/>
                    <a:pt x="108" y="99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1" y="101"/>
                    <a:pt x="112" y="101"/>
                    <a:pt x="112" y="102"/>
                  </a:cubicBezTo>
                  <a:cubicBezTo>
                    <a:pt x="113" y="103"/>
                    <a:pt x="113" y="104"/>
                    <a:pt x="113" y="104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3" y="105"/>
                    <a:pt x="113" y="107"/>
                    <a:pt x="113" y="107"/>
                  </a:cubicBezTo>
                  <a:cubicBezTo>
                    <a:pt x="113" y="107"/>
                    <a:pt x="111" y="108"/>
                    <a:pt x="113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6" y="108"/>
                    <a:pt x="117" y="109"/>
                    <a:pt x="117" y="109"/>
                  </a:cubicBezTo>
                  <a:cubicBezTo>
                    <a:pt x="118" y="108"/>
                    <a:pt x="118" y="108"/>
                    <a:pt x="118" y="108"/>
                  </a:cubicBezTo>
                  <a:cubicBezTo>
                    <a:pt x="118" y="108"/>
                    <a:pt x="117" y="106"/>
                    <a:pt x="119" y="105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17" y="103"/>
                    <a:pt x="117" y="102"/>
                  </a:cubicBezTo>
                  <a:cubicBezTo>
                    <a:pt x="117" y="102"/>
                    <a:pt x="116" y="102"/>
                    <a:pt x="117" y="101"/>
                  </a:cubicBezTo>
                  <a:cubicBezTo>
                    <a:pt x="117" y="100"/>
                    <a:pt x="116" y="100"/>
                    <a:pt x="117" y="99"/>
                  </a:cubicBezTo>
                  <a:cubicBezTo>
                    <a:pt x="117" y="99"/>
                    <a:pt x="118" y="99"/>
                    <a:pt x="118" y="98"/>
                  </a:cubicBezTo>
                  <a:cubicBezTo>
                    <a:pt x="118" y="98"/>
                    <a:pt x="117" y="96"/>
                    <a:pt x="117" y="96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5"/>
                    <a:pt x="119" y="94"/>
                    <a:pt x="119" y="94"/>
                  </a:cubicBezTo>
                  <a:cubicBezTo>
                    <a:pt x="119" y="93"/>
                    <a:pt x="119" y="91"/>
                    <a:pt x="119" y="91"/>
                  </a:cubicBezTo>
                  <a:cubicBezTo>
                    <a:pt x="120" y="91"/>
                    <a:pt x="121" y="89"/>
                    <a:pt x="121" y="89"/>
                  </a:cubicBezTo>
                  <a:cubicBezTo>
                    <a:pt x="121" y="89"/>
                    <a:pt x="123" y="89"/>
                    <a:pt x="123" y="89"/>
                  </a:cubicBezTo>
                  <a:cubicBezTo>
                    <a:pt x="123" y="88"/>
                    <a:pt x="124" y="87"/>
                    <a:pt x="124" y="87"/>
                  </a:cubicBezTo>
                  <a:cubicBezTo>
                    <a:pt x="124" y="87"/>
                    <a:pt x="124" y="87"/>
                    <a:pt x="125" y="86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5" y="83"/>
                    <a:pt x="126" y="82"/>
                    <a:pt x="126" y="82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0"/>
                    <a:pt x="126" y="80"/>
                  </a:cubicBezTo>
                  <a:cubicBezTo>
                    <a:pt x="126" y="79"/>
                    <a:pt x="126" y="78"/>
                    <a:pt x="126" y="78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1"/>
                    <a:pt x="128" y="70"/>
                    <a:pt x="128" y="71"/>
                  </a:cubicBezTo>
                  <a:cubicBezTo>
                    <a:pt x="129" y="71"/>
                    <a:pt x="130" y="72"/>
                    <a:pt x="130" y="72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4" y="71"/>
                    <a:pt x="134" y="72"/>
                  </a:cubicBezTo>
                  <a:cubicBezTo>
                    <a:pt x="133" y="72"/>
                    <a:pt x="132" y="73"/>
                    <a:pt x="133" y="74"/>
                  </a:cubicBezTo>
                  <a:cubicBezTo>
                    <a:pt x="133" y="74"/>
                    <a:pt x="134" y="75"/>
                    <a:pt x="134" y="76"/>
                  </a:cubicBezTo>
                  <a:cubicBezTo>
                    <a:pt x="134" y="77"/>
                    <a:pt x="134" y="77"/>
                    <a:pt x="134" y="79"/>
                  </a:cubicBezTo>
                  <a:cubicBezTo>
                    <a:pt x="134" y="80"/>
                    <a:pt x="136" y="80"/>
                    <a:pt x="136" y="81"/>
                  </a:cubicBezTo>
                  <a:cubicBezTo>
                    <a:pt x="137" y="81"/>
                    <a:pt x="135" y="82"/>
                    <a:pt x="138" y="82"/>
                  </a:cubicBezTo>
                  <a:cubicBezTo>
                    <a:pt x="140" y="82"/>
                    <a:pt x="142" y="83"/>
                    <a:pt x="142" y="82"/>
                  </a:cubicBezTo>
                  <a:cubicBezTo>
                    <a:pt x="143" y="82"/>
                    <a:pt x="143" y="82"/>
                    <a:pt x="143" y="81"/>
                  </a:cubicBezTo>
                  <a:cubicBezTo>
                    <a:pt x="142" y="80"/>
                    <a:pt x="143" y="79"/>
                    <a:pt x="143" y="79"/>
                  </a:cubicBezTo>
                  <a:cubicBezTo>
                    <a:pt x="143" y="79"/>
                    <a:pt x="144" y="79"/>
                    <a:pt x="144" y="79"/>
                  </a:cubicBezTo>
                  <a:cubicBezTo>
                    <a:pt x="145" y="79"/>
                    <a:pt x="145" y="80"/>
                    <a:pt x="146" y="79"/>
                  </a:cubicBezTo>
                  <a:cubicBezTo>
                    <a:pt x="146" y="79"/>
                    <a:pt x="147" y="78"/>
                    <a:pt x="147" y="78"/>
                  </a:cubicBezTo>
                  <a:cubicBezTo>
                    <a:pt x="149" y="78"/>
                    <a:pt x="149" y="78"/>
                    <a:pt x="149" y="78"/>
                  </a:cubicBezTo>
                  <a:cubicBezTo>
                    <a:pt x="149" y="78"/>
                    <a:pt x="148" y="77"/>
                    <a:pt x="150" y="77"/>
                  </a:cubicBezTo>
                  <a:cubicBezTo>
                    <a:pt x="151" y="77"/>
                    <a:pt x="153" y="77"/>
                    <a:pt x="153" y="77"/>
                  </a:cubicBezTo>
                  <a:cubicBezTo>
                    <a:pt x="153" y="77"/>
                    <a:pt x="153" y="78"/>
                    <a:pt x="153" y="79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4" y="80"/>
                    <a:pt x="153" y="80"/>
                    <a:pt x="154" y="82"/>
                  </a:cubicBezTo>
                  <a:cubicBezTo>
                    <a:pt x="155" y="83"/>
                    <a:pt x="156" y="83"/>
                    <a:pt x="156" y="84"/>
                  </a:cubicBezTo>
                  <a:cubicBezTo>
                    <a:pt x="157" y="84"/>
                    <a:pt x="156" y="86"/>
                    <a:pt x="156" y="86"/>
                  </a:cubicBezTo>
                  <a:cubicBezTo>
                    <a:pt x="156" y="86"/>
                    <a:pt x="158" y="86"/>
                    <a:pt x="158" y="86"/>
                  </a:cubicBezTo>
                  <a:cubicBezTo>
                    <a:pt x="158" y="85"/>
                    <a:pt x="158" y="85"/>
                    <a:pt x="159" y="85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9" y="85"/>
                    <a:pt x="160" y="84"/>
                    <a:pt x="160" y="83"/>
                  </a:cubicBezTo>
                  <a:cubicBezTo>
                    <a:pt x="160" y="83"/>
                    <a:pt x="160" y="80"/>
                    <a:pt x="159" y="80"/>
                  </a:cubicBezTo>
                  <a:cubicBezTo>
                    <a:pt x="159" y="80"/>
                    <a:pt x="158" y="80"/>
                    <a:pt x="158" y="79"/>
                  </a:cubicBezTo>
                  <a:cubicBezTo>
                    <a:pt x="157" y="78"/>
                    <a:pt x="157" y="78"/>
                    <a:pt x="158" y="78"/>
                  </a:cubicBezTo>
                  <a:cubicBezTo>
                    <a:pt x="158" y="78"/>
                    <a:pt x="159" y="77"/>
                    <a:pt x="159" y="77"/>
                  </a:cubicBezTo>
                  <a:cubicBezTo>
                    <a:pt x="159" y="77"/>
                    <a:pt x="160" y="76"/>
                    <a:pt x="159" y="76"/>
                  </a:cubicBezTo>
                  <a:cubicBezTo>
                    <a:pt x="159" y="75"/>
                    <a:pt x="158" y="74"/>
                    <a:pt x="158" y="74"/>
                  </a:cubicBezTo>
                  <a:cubicBezTo>
                    <a:pt x="158" y="74"/>
                    <a:pt x="157" y="75"/>
                    <a:pt x="156" y="74"/>
                  </a:cubicBezTo>
                  <a:cubicBezTo>
                    <a:pt x="156" y="74"/>
                    <a:pt x="156" y="74"/>
                    <a:pt x="156" y="73"/>
                  </a:cubicBezTo>
                  <a:cubicBezTo>
                    <a:pt x="156" y="73"/>
                    <a:pt x="156" y="71"/>
                    <a:pt x="156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56" y="68"/>
                    <a:pt x="156" y="67"/>
                    <a:pt x="157" y="67"/>
                  </a:cubicBezTo>
                  <a:cubicBezTo>
                    <a:pt x="157" y="66"/>
                    <a:pt x="157" y="66"/>
                    <a:pt x="157" y="65"/>
                  </a:cubicBezTo>
                  <a:cubicBezTo>
                    <a:pt x="158" y="65"/>
                    <a:pt x="158" y="64"/>
                    <a:pt x="158" y="64"/>
                  </a:cubicBezTo>
                  <a:cubicBezTo>
                    <a:pt x="159" y="64"/>
                    <a:pt x="160" y="64"/>
                    <a:pt x="161" y="64"/>
                  </a:cubicBezTo>
                  <a:cubicBezTo>
                    <a:pt x="161" y="64"/>
                    <a:pt x="161" y="63"/>
                    <a:pt x="162" y="63"/>
                  </a:cubicBezTo>
                  <a:cubicBezTo>
                    <a:pt x="162" y="63"/>
                    <a:pt x="163" y="64"/>
                    <a:pt x="163" y="64"/>
                  </a:cubicBezTo>
                  <a:cubicBezTo>
                    <a:pt x="163" y="64"/>
                    <a:pt x="163" y="64"/>
                    <a:pt x="163" y="65"/>
                  </a:cubicBezTo>
                  <a:cubicBezTo>
                    <a:pt x="163" y="65"/>
                    <a:pt x="166" y="67"/>
                    <a:pt x="166" y="67"/>
                  </a:cubicBezTo>
                  <a:cubicBezTo>
                    <a:pt x="166" y="67"/>
                    <a:pt x="166" y="67"/>
                    <a:pt x="167" y="67"/>
                  </a:cubicBezTo>
                  <a:cubicBezTo>
                    <a:pt x="167" y="67"/>
                    <a:pt x="166" y="67"/>
                    <a:pt x="167" y="67"/>
                  </a:cubicBezTo>
                  <a:cubicBezTo>
                    <a:pt x="167" y="68"/>
                    <a:pt x="170" y="67"/>
                    <a:pt x="170" y="67"/>
                  </a:cubicBezTo>
                  <a:cubicBezTo>
                    <a:pt x="171" y="67"/>
                    <a:pt x="171" y="67"/>
                    <a:pt x="171" y="67"/>
                  </a:cubicBezTo>
                  <a:cubicBezTo>
                    <a:pt x="171" y="67"/>
                    <a:pt x="171" y="67"/>
                    <a:pt x="171" y="66"/>
                  </a:cubicBezTo>
                  <a:cubicBezTo>
                    <a:pt x="172" y="66"/>
                    <a:pt x="172" y="65"/>
                    <a:pt x="172" y="64"/>
                  </a:cubicBezTo>
                  <a:cubicBezTo>
                    <a:pt x="172" y="64"/>
                    <a:pt x="173" y="64"/>
                    <a:pt x="172" y="63"/>
                  </a:cubicBezTo>
                  <a:cubicBezTo>
                    <a:pt x="170" y="62"/>
                    <a:pt x="169" y="62"/>
                    <a:pt x="169" y="62"/>
                  </a:cubicBezTo>
                  <a:cubicBezTo>
                    <a:pt x="169" y="62"/>
                    <a:pt x="167" y="60"/>
                    <a:pt x="168" y="60"/>
                  </a:cubicBezTo>
                  <a:cubicBezTo>
                    <a:pt x="169" y="59"/>
                    <a:pt x="170" y="58"/>
                    <a:pt x="170" y="58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9" y="53"/>
                    <a:pt x="169" y="53"/>
                    <a:pt x="169" y="53"/>
                  </a:cubicBezTo>
                  <a:cubicBezTo>
                    <a:pt x="169" y="53"/>
                    <a:pt x="170" y="52"/>
                    <a:pt x="170" y="52"/>
                  </a:cubicBezTo>
                  <a:cubicBezTo>
                    <a:pt x="170" y="51"/>
                    <a:pt x="171" y="48"/>
                    <a:pt x="171" y="48"/>
                  </a:cubicBezTo>
                  <a:cubicBezTo>
                    <a:pt x="171" y="48"/>
                    <a:pt x="171" y="47"/>
                    <a:pt x="171" y="46"/>
                  </a:cubicBezTo>
                  <a:cubicBezTo>
                    <a:pt x="171" y="46"/>
                    <a:pt x="170" y="45"/>
                    <a:pt x="170" y="45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9" y="44"/>
                    <a:pt x="168" y="42"/>
                    <a:pt x="168" y="42"/>
                  </a:cubicBezTo>
                  <a:cubicBezTo>
                    <a:pt x="167" y="43"/>
                    <a:pt x="166" y="43"/>
                    <a:pt x="166" y="43"/>
                  </a:cubicBezTo>
                  <a:cubicBezTo>
                    <a:pt x="166" y="43"/>
                    <a:pt x="166" y="45"/>
                    <a:pt x="166" y="45"/>
                  </a:cubicBezTo>
                  <a:cubicBezTo>
                    <a:pt x="165" y="46"/>
                    <a:pt x="164" y="46"/>
                    <a:pt x="164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59" y="50"/>
                    <a:pt x="158" y="50"/>
                  </a:cubicBezTo>
                  <a:cubicBezTo>
                    <a:pt x="158" y="50"/>
                    <a:pt x="156" y="50"/>
                    <a:pt x="156" y="50"/>
                  </a:cubicBezTo>
                  <a:cubicBezTo>
                    <a:pt x="155" y="49"/>
                    <a:pt x="155" y="49"/>
                    <a:pt x="155" y="49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4"/>
                    <a:pt x="149" y="44"/>
                    <a:pt x="149" y="44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38" y="40"/>
                    <a:pt x="134" y="40"/>
                    <a:pt x="134" y="40"/>
                  </a:cubicBezTo>
                  <a:cubicBezTo>
                    <a:pt x="134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4" y="37"/>
                    <a:pt x="133" y="36"/>
                    <a:pt x="133" y="36"/>
                  </a:cubicBezTo>
                  <a:cubicBezTo>
                    <a:pt x="133" y="36"/>
                    <a:pt x="133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3" y="35"/>
                    <a:pt x="133" y="34"/>
                    <a:pt x="133" y="3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28"/>
                    <a:pt x="136" y="26"/>
                    <a:pt x="137" y="26"/>
                  </a:cubicBezTo>
                  <a:cubicBezTo>
                    <a:pt x="137" y="25"/>
                    <a:pt x="137" y="24"/>
                    <a:pt x="137" y="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9" y="23"/>
                    <a:pt x="140" y="22"/>
                    <a:pt x="140" y="22"/>
                  </a:cubicBezTo>
                  <a:cubicBezTo>
                    <a:pt x="140" y="21"/>
                    <a:pt x="139" y="20"/>
                    <a:pt x="139" y="20"/>
                  </a:cubicBezTo>
                  <a:cubicBezTo>
                    <a:pt x="139" y="19"/>
                    <a:pt x="140" y="18"/>
                    <a:pt x="140" y="18"/>
                  </a:cubicBezTo>
                  <a:cubicBezTo>
                    <a:pt x="139" y="18"/>
                    <a:pt x="139" y="17"/>
                    <a:pt x="138" y="17"/>
                  </a:cubicBezTo>
                  <a:cubicBezTo>
                    <a:pt x="138" y="17"/>
                    <a:pt x="137" y="17"/>
                    <a:pt x="137" y="16"/>
                  </a:cubicBezTo>
                  <a:cubicBezTo>
                    <a:pt x="137" y="16"/>
                    <a:pt x="136" y="15"/>
                    <a:pt x="136" y="15"/>
                  </a:cubicBezTo>
                  <a:cubicBezTo>
                    <a:pt x="136" y="15"/>
                    <a:pt x="136" y="13"/>
                    <a:pt x="135" y="13"/>
                  </a:cubicBezTo>
                  <a:cubicBezTo>
                    <a:pt x="135" y="13"/>
                    <a:pt x="134" y="13"/>
                    <a:pt x="133" y="12"/>
                  </a:cubicBezTo>
                  <a:cubicBezTo>
                    <a:pt x="132" y="12"/>
                    <a:pt x="131" y="11"/>
                    <a:pt x="131" y="11"/>
                  </a:cubicBezTo>
                  <a:cubicBezTo>
                    <a:pt x="130" y="11"/>
                    <a:pt x="128" y="9"/>
                    <a:pt x="128" y="9"/>
                  </a:cubicBezTo>
                  <a:cubicBezTo>
                    <a:pt x="128" y="9"/>
                    <a:pt x="128" y="9"/>
                    <a:pt x="127" y="9"/>
                  </a:cubicBezTo>
                  <a:cubicBezTo>
                    <a:pt x="127" y="9"/>
                    <a:pt x="126" y="8"/>
                    <a:pt x="126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4" y="8"/>
                    <a:pt x="124" y="8"/>
                    <a:pt x="123" y="7"/>
                  </a:cubicBezTo>
                  <a:cubicBezTo>
                    <a:pt x="121" y="7"/>
                    <a:pt x="122" y="7"/>
                    <a:pt x="120" y="7"/>
                  </a:cubicBezTo>
                  <a:cubicBezTo>
                    <a:pt x="119" y="7"/>
                    <a:pt x="118" y="7"/>
                    <a:pt x="118" y="7"/>
                  </a:cubicBezTo>
                  <a:cubicBezTo>
                    <a:pt x="118" y="7"/>
                    <a:pt x="117" y="6"/>
                    <a:pt x="115" y="6"/>
                  </a:cubicBezTo>
                  <a:cubicBezTo>
                    <a:pt x="114" y="7"/>
                    <a:pt x="112" y="8"/>
                    <a:pt x="111" y="8"/>
                  </a:cubicBezTo>
                  <a:cubicBezTo>
                    <a:pt x="111" y="8"/>
                    <a:pt x="110" y="7"/>
                    <a:pt x="110" y="7"/>
                  </a:cubicBezTo>
                  <a:cubicBezTo>
                    <a:pt x="110" y="7"/>
                    <a:pt x="110" y="6"/>
                    <a:pt x="110" y="6"/>
                  </a:cubicBezTo>
                  <a:cubicBezTo>
                    <a:pt x="110" y="6"/>
                    <a:pt x="109" y="5"/>
                    <a:pt x="108" y="4"/>
                  </a:cubicBezTo>
                  <a:cubicBezTo>
                    <a:pt x="108" y="4"/>
                    <a:pt x="107" y="4"/>
                    <a:pt x="107" y="4"/>
                  </a:cubicBezTo>
                  <a:cubicBezTo>
                    <a:pt x="107" y="4"/>
                    <a:pt x="107" y="4"/>
                    <a:pt x="107" y="5"/>
                  </a:cubicBezTo>
                  <a:cubicBezTo>
                    <a:pt x="107" y="6"/>
                    <a:pt x="109" y="6"/>
                    <a:pt x="107" y="6"/>
                  </a:cubicBezTo>
                  <a:cubicBezTo>
                    <a:pt x="106" y="5"/>
                    <a:pt x="105" y="5"/>
                    <a:pt x="105" y="5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3" y="5"/>
                    <a:pt x="104" y="5"/>
                    <a:pt x="104" y="5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3"/>
                    <a:pt x="104" y="3"/>
                  </a:cubicBezTo>
                  <a:cubicBezTo>
                    <a:pt x="105" y="3"/>
                    <a:pt x="106" y="2"/>
                    <a:pt x="105" y="2"/>
                  </a:cubicBezTo>
                  <a:cubicBezTo>
                    <a:pt x="104" y="2"/>
                    <a:pt x="103" y="2"/>
                    <a:pt x="103" y="2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2" y="0"/>
                    <a:pt x="102" y="0"/>
                  </a:cubicBezTo>
                  <a:cubicBezTo>
                    <a:pt x="102" y="1"/>
                    <a:pt x="102" y="2"/>
                    <a:pt x="102" y="2"/>
                  </a:cubicBezTo>
                  <a:cubicBezTo>
                    <a:pt x="101" y="2"/>
                    <a:pt x="101" y="2"/>
                    <a:pt x="101" y="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99" y="0"/>
                    <a:pt x="99" y="0"/>
                  </a:cubicBezTo>
                  <a:cubicBezTo>
                    <a:pt x="99" y="0"/>
                    <a:pt x="100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3"/>
                    <a:pt x="94" y="4"/>
                    <a:pt x="94" y="4"/>
                  </a:cubicBezTo>
                  <a:cubicBezTo>
                    <a:pt x="94" y="5"/>
                    <a:pt x="92" y="5"/>
                    <a:pt x="92" y="6"/>
                  </a:cubicBezTo>
                  <a:cubicBezTo>
                    <a:pt x="93" y="6"/>
                    <a:pt x="92" y="6"/>
                    <a:pt x="94" y="7"/>
                  </a:cubicBezTo>
                  <a:cubicBezTo>
                    <a:pt x="95" y="7"/>
                    <a:pt x="95" y="7"/>
                    <a:pt x="96" y="7"/>
                  </a:cubicBezTo>
                  <a:cubicBezTo>
                    <a:pt x="97" y="8"/>
                    <a:pt x="98" y="7"/>
                    <a:pt x="98" y="7"/>
                  </a:cubicBezTo>
                  <a:cubicBezTo>
                    <a:pt x="98" y="7"/>
                    <a:pt x="98" y="7"/>
                    <a:pt x="99" y="8"/>
                  </a:cubicBezTo>
                  <a:cubicBezTo>
                    <a:pt x="99" y="8"/>
                    <a:pt x="100" y="7"/>
                    <a:pt x="100" y="8"/>
                  </a:cubicBezTo>
                  <a:cubicBezTo>
                    <a:pt x="100" y="9"/>
                    <a:pt x="101" y="10"/>
                    <a:pt x="100" y="10"/>
                  </a:cubicBezTo>
                  <a:cubicBezTo>
                    <a:pt x="99" y="10"/>
                    <a:pt x="98" y="11"/>
                    <a:pt x="98" y="10"/>
                  </a:cubicBezTo>
                  <a:cubicBezTo>
                    <a:pt x="98" y="10"/>
                    <a:pt x="98" y="9"/>
                    <a:pt x="97" y="9"/>
                  </a:cubicBezTo>
                  <a:cubicBezTo>
                    <a:pt x="97" y="9"/>
                    <a:pt x="96" y="9"/>
                    <a:pt x="96" y="9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5" y="11"/>
                    <a:pt x="95" y="12"/>
                    <a:pt x="94" y="12"/>
                  </a:cubicBezTo>
                  <a:cubicBezTo>
                    <a:pt x="93" y="12"/>
                    <a:pt x="94" y="12"/>
                    <a:pt x="92" y="12"/>
                  </a:cubicBezTo>
                  <a:cubicBezTo>
                    <a:pt x="90" y="12"/>
                    <a:pt x="90" y="11"/>
                    <a:pt x="89" y="11"/>
                  </a:cubicBezTo>
                  <a:cubicBezTo>
                    <a:pt x="89" y="11"/>
                    <a:pt x="89" y="11"/>
                    <a:pt x="88" y="11"/>
                  </a:cubicBezTo>
                  <a:cubicBezTo>
                    <a:pt x="88" y="11"/>
                    <a:pt x="86" y="9"/>
                    <a:pt x="85" y="11"/>
                  </a:cubicBezTo>
                  <a:cubicBezTo>
                    <a:pt x="84" y="12"/>
                    <a:pt x="83" y="13"/>
                    <a:pt x="83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79" y="13"/>
                    <a:pt x="78" y="13"/>
                  </a:cubicBezTo>
                  <a:cubicBezTo>
                    <a:pt x="77" y="13"/>
                    <a:pt x="76" y="13"/>
                    <a:pt x="76" y="13"/>
                  </a:cubicBezTo>
                  <a:cubicBezTo>
                    <a:pt x="75" y="14"/>
                    <a:pt x="74" y="11"/>
                    <a:pt x="74" y="11"/>
                  </a:cubicBezTo>
                  <a:cubicBezTo>
                    <a:pt x="74" y="11"/>
                    <a:pt x="75" y="9"/>
                    <a:pt x="72" y="11"/>
                  </a:cubicBezTo>
                  <a:cubicBezTo>
                    <a:pt x="69" y="13"/>
                    <a:pt x="68" y="13"/>
                    <a:pt x="68" y="13"/>
                  </a:cubicBezTo>
                  <a:cubicBezTo>
                    <a:pt x="67" y="13"/>
                    <a:pt x="66" y="14"/>
                    <a:pt x="66" y="1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3"/>
                    <a:pt x="66" y="12"/>
                    <a:pt x="66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2"/>
                    <a:pt x="63" y="12"/>
                    <a:pt x="62" y="12"/>
                  </a:cubicBezTo>
                  <a:cubicBezTo>
                    <a:pt x="62" y="12"/>
                    <a:pt x="60" y="12"/>
                    <a:pt x="60" y="12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4"/>
                    <a:pt x="59" y="14"/>
                  </a:cubicBezTo>
                  <a:cubicBezTo>
                    <a:pt x="59" y="14"/>
                    <a:pt x="59" y="15"/>
                    <a:pt x="59" y="15"/>
                  </a:cubicBezTo>
                  <a:cubicBezTo>
                    <a:pt x="59" y="15"/>
                    <a:pt x="59" y="16"/>
                    <a:pt x="59" y="16"/>
                  </a:cubicBezTo>
                  <a:cubicBezTo>
                    <a:pt x="59" y="16"/>
                    <a:pt x="58" y="16"/>
                    <a:pt x="58" y="16"/>
                  </a:cubicBezTo>
                  <a:cubicBezTo>
                    <a:pt x="58" y="16"/>
                    <a:pt x="57" y="16"/>
                    <a:pt x="57" y="16"/>
                  </a:cubicBezTo>
                  <a:cubicBezTo>
                    <a:pt x="57" y="16"/>
                    <a:pt x="56" y="18"/>
                    <a:pt x="56" y="18"/>
                  </a:cubicBezTo>
                  <a:cubicBezTo>
                    <a:pt x="56" y="18"/>
                    <a:pt x="56" y="19"/>
                    <a:pt x="56" y="19"/>
                  </a:cubicBezTo>
                  <a:cubicBezTo>
                    <a:pt x="56" y="19"/>
                    <a:pt x="56" y="19"/>
                    <a:pt x="56" y="20"/>
                  </a:cubicBezTo>
                  <a:cubicBezTo>
                    <a:pt x="55" y="20"/>
                    <a:pt x="54" y="20"/>
                    <a:pt x="54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50" y="20"/>
                    <a:pt x="50" y="21"/>
                    <a:pt x="50" y="21"/>
                  </a:cubicBezTo>
                  <a:cubicBezTo>
                    <a:pt x="50" y="21"/>
                    <a:pt x="48" y="20"/>
                    <a:pt x="48" y="20"/>
                  </a:cubicBezTo>
                  <a:cubicBezTo>
                    <a:pt x="47" y="20"/>
                    <a:pt x="47" y="19"/>
                    <a:pt x="47" y="18"/>
                  </a:cubicBezTo>
                  <a:cubicBezTo>
                    <a:pt x="47" y="18"/>
                    <a:pt x="46" y="16"/>
                    <a:pt x="46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1" y="19"/>
                    <a:pt x="41" y="19"/>
                  </a:cubicBezTo>
                  <a:cubicBezTo>
                    <a:pt x="41" y="19"/>
                    <a:pt x="40" y="19"/>
                    <a:pt x="40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7" y="22"/>
                    <a:pt x="37" y="22"/>
                  </a:cubicBezTo>
                  <a:cubicBezTo>
                    <a:pt x="37" y="23"/>
                    <a:pt x="36" y="23"/>
                    <a:pt x="36" y="23"/>
                  </a:cubicBezTo>
                  <a:cubicBezTo>
                    <a:pt x="36" y="23"/>
                    <a:pt x="35" y="23"/>
                    <a:pt x="36" y="24"/>
                  </a:cubicBezTo>
                  <a:cubicBezTo>
                    <a:pt x="37" y="24"/>
                    <a:pt x="38" y="24"/>
                    <a:pt x="38" y="24"/>
                  </a:cubicBezTo>
                  <a:cubicBezTo>
                    <a:pt x="39" y="24"/>
                    <a:pt x="40" y="24"/>
                    <a:pt x="40" y="24"/>
                  </a:cubicBezTo>
                  <a:cubicBezTo>
                    <a:pt x="40" y="24"/>
                    <a:pt x="42" y="23"/>
                    <a:pt x="42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40" y="28"/>
                    <a:pt x="39" y="28"/>
                    <a:pt x="39" y="28"/>
                  </a:cubicBezTo>
                  <a:cubicBezTo>
                    <a:pt x="38" y="29"/>
                    <a:pt x="38" y="29"/>
                    <a:pt x="38" y="30"/>
                  </a:cubicBezTo>
                  <a:cubicBezTo>
                    <a:pt x="38" y="31"/>
                    <a:pt x="37" y="33"/>
                    <a:pt x="37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5" y="45"/>
                    <a:pt x="25" y="45"/>
                  </a:cubicBezTo>
                  <a:cubicBezTo>
                    <a:pt x="24" y="45"/>
                    <a:pt x="23" y="46"/>
                    <a:pt x="23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0" y="46"/>
                    <a:pt x="19" y="47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9"/>
                    <a:pt x="20" y="50"/>
                    <a:pt x="20" y="50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2"/>
                    <a:pt x="19" y="52"/>
                    <a:pt x="19" y="53"/>
                  </a:cubicBezTo>
                  <a:cubicBezTo>
                    <a:pt x="19" y="53"/>
                    <a:pt x="19" y="54"/>
                    <a:pt x="19" y="54"/>
                  </a:cubicBezTo>
                  <a:cubicBezTo>
                    <a:pt x="19" y="54"/>
                    <a:pt x="19" y="55"/>
                    <a:pt x="19" y="55"/>
                  </a:cubicBezTo>
                  <a:cubicBezTo>
                    <a:pt x="19" y="55"/>
                    <a:pt x="19" y="56"/>
                    <a:pt x="19" y="56"/>
                  </a:cubicBezTo>
                  <a:cubicBezTo>
                    <a:pt x="19" y="56"/>
                    <a:pt x="19" y="57"/>
                    <a:pt x="18" y="58"/>
                  </a:cubicBezTo>
                  <a:cubicBezTo>
                    <a:pt x="18" y="58"/>
                    <a:pt x="17" y="59"/>
                    <a:pt x="17" y="59"/>
                  </a:cubicBezTo>
                  <a:cubicBezTo>
                    <a:pt x="17" y="59"/>
                    <a:pt x="15" y="59"/>
                    <a:pt x="15" y="59"/>
                  </a:cubicBezTo>
                  <a:cubicBezTo>
                    <a:pt x="15" y="60"/>
                    <a:pt x="13" y="60"/>
                    <a:pt x="13" y="60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6"/>
                    <a:pt x="7" y="67"/>
                    <a:pt x="7" y="67"/>
                  </a:cubicBezTo>
                  <a:cubicBezTo>
                    <a:pt x="7" y="67"/>
                    <a:pt x="7" y="69"/>
                    <a:pt x="7" y="69"/>
                  </a:cubicBezTo>
                  <a:cubicBezTo>
                    <a:pt x="7" y="70"/>
                    <a:pt x="6" y="71"/>
                    <a:pt x="6" y="7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4"/>
                    <a:pt x="3" y="85"/>
                    <a:pt x="2" y="85"/>
                  </a:cubicBezTo>
                  <a:cubicBezTo>
                    <a:pt x="2" y="85"/>
                    <a:pt x="1" y="86"/>
                    <a:pt x="1" y="8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89"/>
                    <a:pt x="9" y="88"/>
                    <a:pt x="10" y="87"/>
                  </a:cubicBezTo>
                  <a:cubicBezTo>
                    <a:pt x="11" y="86"/>
                    <a:pt x="12" y="86"/>
                    <a:pt x="12" y="86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0" y="80"/>
                    <a:pt x="10" y="80"/>
                  </a:cubicBezTo>
                  <a:cubicBezTo>
                    <a:pt x="11" y="79"/>
                    <a:pt x="12" y="77"/>
                    <a:pt x="12" y="77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4" y="73"/>
                    <a:pt x="24" y="73"/>
                  </a:cubicBezTo>
                  <a:cubicBezTo>
                    <a:pt x="24" y="73"/>
                    <a:pt x="28" y="73"/>
                    <a:pt x="28" y="73"/>
                  </a:cubicBezTo>
                  <a:lnTo>
                    <a:pt x="31" y="75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4" name="Freeform 51"/>
            <p:cNvSpPr>
              <a:spLocks/>
            </p:cNvSpPr>
            <p:nvPr/>
          </p:nvSpPr>
          <p:spPr bwMode="auto">
            <a:xfrm>
              <a:off x="9417956" y="1478853"/>
              <a:ext cx="397606" cy="238095"/>
            </a:xfrm>
            <a:custGeom>
              <a:avLst/>
              <a:gdLst>
                <a:gd name="T0" fmla="*/ 31 w 217"/>
                <a:gd name="T1" fmla="*/ 35 h 134"/>
                <a:gd name="T2" fmla="*/ 42 w 217"/>
                <a:gd name="T3" fmla="*/ 43 h 134"/>
                <a:gd name="T4" fmla="*/ 55 w 217"/>
                <a:gd name="T5" fmla="*/ 53 h 134"/>
                <a:gd name="T6" fmla="*/ 66 w 217"/>
                <a:gd name="T7" fmla="*/ 68 h 134"/>
                <a:gd name="T8" fmla="*/ 83 w 217"/>
                <a:gd name="T9" fmla="*/ 64 h 134"/>
                <a:gd name="T10" fmla="*/ 87 w 217"/>
                <a:gd name="T11" fmla="*/ 37 h 134"/>
                <a:gd name="T12" fmla="*/ 83 w 217"/>
                <a:gd name="T13" fmla="*/ 16 h 134"/>
                <a:gd name="T14" fmla="*/ 99 w 217"/>
                <a:gd name="T15" fmla="*/ 3 h 134"/>
                <a:gd name="T16" fmla="*/ 112 w 217"/>
                <a:gd name="T17" fmla="*/ 2 h 134"/>
                <a:gd name="T18" fmla="*/ 125 w 217"/>
                <a:gd name="T19" fmla="*/ 5 h 134"/>
                <a:gd name="T20" fmla="*/ 142 w 217"/>
                <a:gd name="T21" fmla="*/ 17 h 134"/>
                <a:gd name="T22" fmla="*/ 152 w 217"/>
                <a:gd name="T23" fmla="*/ 17 h 134"/>
                <a:gd name="T24" fmla="*/ 159 w 217"/>
                <a:gd name="T25" fmla="*/ 11 h 134"/>
                <a:gd name="T26" fmla="*/ 177 w 217"/>
                <a:gd name="T27" fmla="*/ 11 h 134"/>
                <a:gd name="T28" fmla="*/ 184 w 217"/>
                <a:gd name="T29" fmla="*/ 18 h 134"/>
                <a:gd name="T30" fmla="*/ 192 w 217"/>
                <a:gd name="T31" fmla="*/ 31 h 134"/>
                <a:gd name="T32" fmla="*/ 192 w 217"/>
                <a:gd name="T33" fmla="*/ 46 h 134"/>
                <a:gd name="T34" fmla="*/ 198 w 217"/>
                <a:gd name="T35" fmla="*/ 49 h 134"/>
                <a:gd name="T36" fmla="*/ 206 w 217"/>
                <a:gd name="T37" fmla="*/ 58 h 134"/>
                <a:gd name="T38" fmla="*/ 212 w 217"/>
                <a:gd name="T39" fmla="*/ 66 h 134"/>
                <a:gd name="T40" fmla="*/ 216 w 217"/>
                <a:gd name="T41" fmla="*/ 78 h 134"/>
                <a:gd name="T42" fmla="*/ 211 w 217"/>
                <a:gd name="T43" fmla="*/ 83 h 134"/>
                <a:gd name="T44" fmla="*/ 207 w 217"/>
                <a:gd name="T45" fmla="*/ 100 h 134"/>
                <a:gd name="T46" fmla="*/ 192 w 217"/>
                <a:gd name="T47" fmla="*/ 103 h 134"/>
                <a:gd name="T48" fmla="*/ 185 w 217"/>
                <a:gd name="T49" fmla="*/ 112 h 134"/>
                <a:gd name="T50" fmla="*/ 177 w 217"/>
                <a:gd name="T51" fmla="*/ 115 h 134"/>
                <a:gd name="T52" fmla="*/ 165 w 217"/>
                <a:gd name="T53" fmla="*/ 114 h 134"/>
                <a:gd name="T54" fmla="*/ 157 w 217"/>
                <a:gd name="T55" fmla="*/ 105 h 134"/>
                <a:gd name="T56" fmla="*/ 146 w 217"/>
                <a:gd name="T57" fmla="*/ 101 h 134"/>
                <a:gd name="T58" fmla="*/ 139 w 217"/>
                <a:gd name="T59" fmla="*/ 97 h 134"/>
                <a:gd name="T60" fmla="*/ 124 w 217"/>
                <a:gd name="T61" fmla="*/ 97 h 134"/>
                <a:gd name="T62" fmla="*/ 117 w 217"/>
                <a:gd name="T63" fmla="*/ 87 h 134"/>
                <a:gd name="T64" fmla="*/ 108 w 217"/>
                <a:gd name="T65" fmla="*/ 99 h 134"/>
                <a:gd name="T66" fmla="*/ 94 w 217"/>
                <a:gd name="T67" fmla="*/ 100 h 134"/>
                <a:gd name="T68" fmla="*/ 80 w 217"/>
                <a:gd name="T69" fmla="*/ 100 h 134"/>
                <a:gd name="T70" fmla="*/ 67 w 217"/>
                <a:gd name="T71" fmla="*/ 107 h 134"/>
                <a:gd name="T72" fmla="*/ 55 w 217"/>
                <a:gd name="T73" fmla="*/ 104 h 134"/>
                <a:gd name="T74" fmla="*/ 34 w 217"/>
                <a:gd name="T75" fmla="*/ 106 h 134"/>
                <a:gd name="T76" fmla="*/ 21 w 217"/>
                <a:gd name="T77" fmla="*/ 113 h 134"/>
                <a:gd name="T78" fmla="*/ 14 w 217"/>
                <a:gd name="T79" fmla="*/ 122 h 134"/>
                <a:gd name="T80" fmla="*/ 9 w 217"/>
                <a:gd name="T81" fmla="*/ 131 h 134"/>
                <a:gd name="T82" fmla="*/ 5 w 217"/>
                <a:gd name="T83" fmla="*/ 128 h 134"/>
                <a:gd name="T84" fmla="*/ 3 w 217"/>
                <a:gd name="T85" fmla="*/ 108 h 134"/>
                <a:gd name="T86" fmla="*/ 7 w 217"/>
                <a:gd name="T87" fmla="*/ 83 h 134"/>
                <a:gd name="T88" fmla="*/ 8 w 217"/>
                <a:gd name="T89" fmla="*/ 60 h 134"/>
                <a:gd name="T90" fmla="*/ 19 w 217"/>
                <a:gd name="T91" fmla="*/ 4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134">
                  <a:moveTo>
                    <a:pt x="19" y="45"/>
                  </a:move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30" y="35"/>
                    <a:pt x="31" y="35"/>
                  </a:cubicBezTo>
                  <a:cubicBezTo>
                    <a:pt x="33" y="34"/>
                    <a:pt x="36" y="32"/>
                    <a:pt x="36" y="33"/>
                  </a:cubicBezTo>
                  <a:cubicBezTo>
                    <a:pt x="36" y="34"/>
                    <a:pt x="37" y="41"/>
                    <a:pt x="37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5"/>
                    <a:pt x="56" y="58"/>
                  </a:cubicBezTo>
                  <a:cubicBezTo>
                    <a:pt x="59" y="61"/>
                    <a:pt x="60" y="61"/>
                    <a:pt x="61" y="64"/>
                  </a:cubicBezTo>
                  <a:cubicBezTo>
                    <a:pt x="62" y="66"/>
                    <a:pt x="66" y="68"/>
                    <a:pt x="66" y="68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76" y="71"/>
                    <a:pt x="77" y="70"/>
                  </a:cubicBezTo>
                  <a:cubicBezTo>
                    <a:pt x="78" y="69"/>
                    <a:pt x="83" y="65"/>
                    <a:pt x="83" y="64"/>
                  </a:cubicBezTo>
                  <a:cubicBezTo>
                    <a:pt x="84" y="63"/>
                    <a:pt x="87" y="59"/>
                    <a:pt x="88" y="58"/>
                  </a:cubicBezTo>
                  <a:cubicBezTo>
                    <a:pt x="89" y="57"/>
                    <a:pt x="92" y="50"/>
                    <a:pt x="92" y="49"/>
                  </a:cubicBezTo>
                  <a:cubicBezTo>
                    <a:pt x="92" y="47"/>
                    <a:pt x="88" y="39"/>
                    <a:pt x="87" y="37"/>
                  </a:cubicBezTo>
                  <a:cubicBezTo>
                    <a:pt x="87" y="35"/>
                    <a:pt x="86" y="29"/>
                    <a:pt x="86" y="29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2" y="16"/>
                    <a:pt x="83" y="16"/>
                  </a:cubicBezTo>
                  <a:cubicBezTo>
                    <a:pt x="84" y="15"/>
                    <a:pt x="89" y="11"/>
                    <a:pt x="89" y="11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8"/>
                    <a:pt x="147" y="20"/>
                    <a:pt x="149" y="19"/>
                  </a:cubicBezTo>
                  <a:cubicBezTo>
                    <a:pt x="150" y="19"/>
                    <a:pt x="151" y="18"/>
                    <a:pt x="152" y="17"/>
                  </a:cubicBezTo>
                  <a:cubicBezTo>
                    <a:pt x="154" y="16"/>
                    <a:pt x="155" y="14"/>
                    <a:pt x="155" y="14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84" y="18"/>
                    <a:pt x="187" y="20"/>
                    <a:pt x="188" y="20"/>
                  </a:cubicBezTo>
                  <a:cubicBezTo>
                    <a:pt x="189" y="20"/>
                    <a:pt x="191" y="21"/>
                    <a:pt x="191" y="21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0" y="34"/>
                    <a:pt x="190" y="34"/>
                    <a:pt x="190" y="34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6" y="43"/>
                    <a:pt x="196" y="43"/>
                    <a:pt x="196" y="43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198" y="49"/>
                    <a:pt x="198" y="49"/>
                    <a:pt x="198" y="49"/>
                  </a:cubicBezTo>
                  <a:cubicBezTo>
                    <a:pt x="203" y="53"/>
                    <a:pt x="203" y="53"/>
                    <a:pt x="203" y="53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58"/>
                    <a:pt x="207" y="59"/>
                    <a:pt x="208" y="59"/>
                  </a:cubicBezTo>
                  <a:cubicBezTo>
                    <a:pt x="209" y="60"/>
                    <a:pt x="211" y="61"/>
                    <a:pt x="211" y="61"/>
                  </a:cubicBezTo>
                  <a:cubicBezTo>
                    <a:pt x="211" y="61"/>
                    <a:pt x="212" y="64"/>
                    <a:pt x="212" y="66"/>
                  </a:cubicBezTo>
                  <a:cubicBezTo>
                    <a:pt x="213" y="67"/>
                    <a:pt x="217" y="70"/>
                    <a:pt x="217" y="70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5"/>
                    <a:pt x="216" y="77"/>
                    <a:pt x="216" y="78"/>
                  </a:cubicBezTo>
                  <a:cubicBezTo>
                    <a:pt x="216" y="79"/>
                    <a:pt x="216" y="80"/>
                    <a:pt x="216" y="81"/>
                  </a:cubicBezTo>
                  <a:cubicBezTo>
                    <a:pt x="216" y="80"/>
                    <a:pt x="216" y="80"/>
                    <a:pt x="216" y="80"/>
                  </a:cubicBezTo>
                  <a:cubicBezTo>
                    <a:pt x="211" y="83"/>
                    <a:pt x="211" y="83"/>
                    <a:pt x="211" y="83"/>
                  </a:cubicBezTo>
                  <a:cubicBezTo>
                    <a:pt x="210" y="90"/>
                    <a:pt x="210" y="90"/>
                    <a:pt x="210" y="90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5" y="103"/>
                    <a:pt x="205" y="103"/>
                    <a:pt x="205" y="103"/>
                  </a:cubicBezTo>
                  <a:cubicBezTo>
                    <a:pt x="197" y="103"/>
                    <a:pt x="197" y="103"/>
                    <a:pt x="197" y="103"/>
                  </a:cubicBezTo>
                  <a:cubicBezTo>
                    <a:pt x="197" y="103"/>
                    <a:pt x="196" y="103"/>
                    <a:pt x="192" y="103"/>
                  </a:cubicBezTo>
                  <a:cubicBezTo>
                    <a:pt x="188" y="103"/>
                    <a:pt x="189" y="103"/>
                    <a:pt x="189" y="103"/>
                  </a:cubicBezTo>
                  <a:cubicBezTo>
                    <a:pt x="186" y="106"/>
                    <a:pt x="186" y="106"/>
                    <a:pt x="186" y="106"/>
                  </a:cubicBezTo>
                  <a:cubicBezTo>
                    <a:pt x="185" y="112"/>
                    <a:pt x="185" y="112"/>
                    <a:pt x="185" y="112"/>
                  </a:cubicBezTo>
                  <a:cubicBezTo>
                    <a:pt x="185" y="112"/>
                    <a:pt x="183" y="112"/>
                    <a:pt x="179" y="113"/>
                  </a:cubicBezTo>
                  <a:cubicBezTo>
                    <a:pt x="177" y="114"/>
                    <a:pt x="177" y="115"/>
                    <a:pt x="177" y="115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69" y="114"/>
                    <a:pt x="169" y="114"/>
                    <a:pt x="169" y="114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46" y="101"/>
                    <a:pt x="146" y="101"/>
                    <a:pt x="146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13" y="90"/>
                    <a:pt x="112" y="90"/>
                  </a:cubicBezTo>
                  <a:cubicBezTo>
                    <a:pt x="112" y="90"/>
                    <a:pt x="109" y="95"/>
                    <a:pt x="109" y="95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2" y="97"/>
                    <a:pt x="102" y="97"/>
                    <a:pt x="102" y="97"/>
                  </a:cubicBezTo>
                  <a:cubicBezTo>
                    <a:pt x="102" y="97"/>
                    <a:pt x="99" y="101"/>
                    <a:pt x="99" y="102"/>
                  </a:cubicBezTo>
                  <a:cubicBezTo>
                    <a:pt x="98" y="102"/>
                    <a:pt x="94" y="100"/>
                    <a:pt x="94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2" y="100"/>
                    <a:pt x="81" y="99"/>
                  </a:cubicBezTo>
                  <a:cubicBezTo>
                    <a:pt x="80" y="99"/>
                    <a:pt x="80" y="100"/>
                    <a:pt x="80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9" y="102"/>
                    <a:pt x="68" y="106"/>
                    <a:pt x="67" y="107"/>
                  </a:cubicBezTo>
                  <a:cubicBezTo>
                    <a:pt x="66" y="107"/>
                    <a:pt x="63" y="104"/>
                    <a:pt x="62" y="103"/>
                  </a:cubicBezTo>
                  <a:cubicBezTo>
                    <a:pt x="62" y="102"/>
                    <a:pt x="59" y="101"/>
                    <a:pt x="59" y="101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48" y="105"/>
                    <a:pt x="47" y="105"/>
                  </a:cubicBezTo>
                  <a:cubicBezTo>
                    <a:pt x="46" y="105"/>
                    <a:pt x="41" y="107"/>
                    <a:pt x="41" y="107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28"/>
                    <a:pt x="10" y="129"/>
                    <a:pt x="8" y="129"/>
                  </a:cubicBezTo>
                  <a:cubicBezTo>
                    <a:pt x="7" y="130"/>
                    <a:pt x="9" y="131"/>
                    <a:pt x="9" y="131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8" y="134"/>
                    <a:pt x="7" y="133"/>
                    <a:pt x="7" y="133"/>
                  </a:cubicBezTo>
                  <a:cubicBezTo>
                    <a:pt x="7" y="133"/>
                    <a:pt x="6" y="130"/>
                    <a:pt x="5" y="128"/>
                  </a:cubicBezTo>
                  <a:cubicBezTo>
                    <a:pt x="3" y="126"/>
                    <a:pt x="1" y="117"/>
                    <a:pt x="1" y="117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13"/>
                    <a:pt x="3" y="109"/>
                    <a:pt x="3" y="108"/>
                  </a:cubicBezTo>
                  <a:cubicBezTo>
                    <a:pt x="2" y="106"/>
                    <a:pt x="1" y="97"/>
                    <a:pt x="1" y="97"/>
                  </a:cubicBezTo>
                  <a:cubicBezTo>
                    <a:pt x="1" y="97"/>
                    <a:pt x="0" y="93"/>
                    <a:pt x="0" y="92"/>
                  </a:cubicBezTo>
                  <a:cubicBezTo>
                    <a:pt x="0" y="91"/>
                    <a:pt x="7" y="83"/>
                    <a:pt x="7" y="83"/>
                  </a:cubicBezTo>
                  <a:cubicBezTo>
                    <a:pt x="7" y="82"/>
                    <a:pt x="8" y="74"/>
                    <a:pt x="8" y="74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1" y="47"/>
                    <a:pt x="12" y="47"/>
                  </a:cubicBezTo>
                  <a:cubicBezTo>
                    <a:pt x="13" y="46"/>
                    <a:pt x="19" y="45"/>
                    <a:pt x="19" y="45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5" name="Freeform 61"/>
            <p:cNvSpPr>
              <a:spLocks noEditPoints="1"/>
            </p:cNvSpPr>
            <p:nvPr/>
          </p:nvSpPr>
          <p:spPr bwMode="auto">
            <a:xfrm>
              <a:off x="9242126" y="2765252"/>
              <a:ext cx="288927" cy="247516"/>
            </a:xfrm>
            <a:custGeom>
              <a:avLst/>
              <a:gdLst>
                <a:gd name="T0" fmla="*/ 132 w 158"/>
                <a:gd name="T1" fmla="*/ 9 h 139"/>
                <a:gd name="T2" fmla="*/ 138 w 158"/>
                <a:gd name="T3" fmla="*/ 25 h 139"/>
                <a:gd name="T4" fmla="*/ 135 w 158"/>
                <a:gd name="T5" fmla="*/ 42 h 139"/>
                <a:gd name="T6" fmla="*/ 151 w 158"/>
                <a:gd name="T7" fmla="*/ 49 h 139"/>
                <a:gd name="T8" fmla="*/ 152 w 158"/>
                <a:gd name="T9" fmla="*/ 59 h 139"/>
                <a:gd name="T10" fmla="*/ 149 w 158"/>
                <a:gd name="T11" fmla="*/ 65 h 139"/>
                <a:gd name="T12" fmla="*/ 151 w 158"/>
                <a:gd name="T13" fmla="*/ 79 h 139"/>
                <a:gd name="T14" fmla="*/ 141 w 158"/>
                <a:gd name="T15" fmla="*/ 85 h 139"/>
                <a:gd name="T16" fmla="*/ 135 w 158"/>
                <a:gd name="T17" fmla="*/ 87 h 139"/>
                <a:gd name="T18" fmla="*/ 140 w 158"/>
                <a:gd name="T19" fmla="*/ 93 h 139"/>
                <a:gd name="T20" fmla="*/ 138 w 158"/>
                <a:gd name="T21" fmla="*/ 97 h 139"/>
                <a:gd name="T22" fmla="*/ 129 w 158"/>
                <a:gd name="T23" fmla="*/ 103 h 139"/>
                <a:gd name="T24" fmla="*/ 121 w 158"/>
                <a:gd name="T25" fmla="*/ 115 h 139"/>
                <a:gd name="T26" fmla="*/ 125 w 158"/>
                <a:gd name="T27" fmla="*/ 129 h 139"/>
                <a:gd name="T28" fmla="*/ 126 w 158"/>
                <a:gd name="T29" fmla="*/ 137 h 139"/>
                <a:gd name="T30" fmla="*/ 118 w 158"/>
                <a:gd name="T31" fmla="*/ 139 h 139"/>
                <a:gd name="T32" fmla="*/ 114 w 158"/>
                <a:gd name="T33" fmla="*/ 138 h 139"/>
                <a:gd name="T34" fmla="*/ 113 w 158"/>
                <a:gd name="T35" fmla="*/ 137 h 139"/>
                <a:gd name="T36" fmla="*/ 113 w 158"/>
                <a:gd name="T37" fmla="*/ 137 h 139"/>
                <a:gd name="T38" fmla="*/ 113 w 158"/>
                <a:gd name="T39" fmla="*/ 137 h 139"/>
                <a:gd name="T40" fmla="*/ 112 w 158"/>
                <a:gd name="T41" fmla="*/ 137 h 139"/>
                <a:gd name="T42" fmla="*/ 99 w 158"/>
                <a:gd name="T43" fmla="*/ 129 h 139"/>
                <a:gd name="T44" fmla="*/ 87 w 158"/>
                <a:gd name="T45" fmla="*/ 116 h 139"/>
                <a:gd name="T46" fmla="*/ 68 w 158"/>
                <a:gd name="T47" fmla="*/ 100 h 139"/>
                <a:gd name="T48" fmla="*/ 56 w 158"/>
                <a:gd name="T49" fmla="*/ 89 h 139"/>
                <a:gd name="T50" fmla="*/ 43 w 158"/>
                <a:gd name="T51" fmla="*/ 79 h 139"/>
                <a:gd name="T52" fmla="*/ 31 w 158"/>
                <a:gd name="T53" fmla="*/ 68 h 139"/>
                <a:gd name="T54" fmla="*/ 23 w 158"/>
                <a:gd name="T55" fmla="*/ 54 h 139"/>
                <a:gd name="T56" fmla="*/ 14 w 158"/>
                <a:gd name="T57" fmla="*/ 43 h 139"/>
                <a:gd name="T58" fmla="*/ 5 w 158"/>
                <a:gd name="T59" fmla="*/ 36 h 139"/>
                <a:gd name="T60" fmla="*/ 1 w 158"/>
                <a:gd name="T61" fmla="*/ 20 h 139"/>
                <a:gd name="T62" fmla="*/ 2 w 158"/>
                <a:gd name="T63" fmla="*/ 10 h 139"/>
                <a:gd name="T64" fmla="*/ 8 w 158"/>
                <a:gd name="T65" fmla="*/ 7 h 139"/>
                <a:gd name="T66" fmla="*/ 23 w 158"/>
                <a:gd name="T67" fmla="*/ 13 h 139"/>
                <a:gd name="T68" fmla="*/ 35 w 158"/>
                <a:gd name="T69" fmla="*/ 4 h 139"/>
                <a:gd name="T70" fmla="*/ 48 w 158"/>
                <a:gd name="T71" fmla="*/ 2 h 139"/>
                <a:gd name="T72" fmla="*/ 61 w 158"/>
                <a:gd name="T73" fmla="*/ 4 h 139"/>
                <a:gd name="T74" fmla="*/ 80 w 158"/>
                <a:gd name="T75" fmla="*/ 6 h 139"/>
                <a:gd name="T76" fmla="*/ 90 w 158"/>
                <a:gd name="T77" fmla="*/ 3 h 139"/>
                <a:gd name="T78" fmla="*/ 97 w 158"/>
                <a:gd name="T79" fmla="*/ 2 h 139"/>
                <a:gd name="T80" fmla="*/ 98 w 158"/>
                <a:gd name="T81" fmla="*/ 2 h 139"/>
                <a:gd name="T82" fmla="*/ 98 w 158"/>
                <a:gd name="T83" fmla="*/ 2 h 139"/>
                <a:gd name="T84" fmla="*/ 99 w 158"/>
                <a:gd name="T85" fmla="*/ 2 h 139"/>
                <a:gd name="T86" fmla="*/ 99 w 158"/>
                <a:gd name="T87" fmla="*/ 2 h 139"/>
                <a:gd name="T88" fmla="*/ 99 w 158"/>
                <a:gd name="T89" fmla="*/ 2 h 139"/>
                <a:gd name="T90" fmla="*/ 100 w 158"/>
                <a:gd name="T91" fmla="*/ 1 h 139"/>
                <a:gd name="T92" fmla="*/ 100 w 158"/>
                <a:gd name="T93" fmla="*/ 1 h 139"/>
                <a:gd name="T94" fmla="*/ 100 w 158"/>
                <a:gd name="T95" fmla="*/ 1 h 139"/>
                <a:gd name="T96" fmla="*/ 100 w 158"/>
                <a:gd name="T97" fmla="*/ 1 h 139"/>
                <a:gd name="T98" fmla="*/ 100 w 158"/>
                <a:gd name="T99" fmla="*/ 1 h 139"/>
                <a:gd name="T100" fmla="*/ 103 w 158"/>
                <a:gd name="T101" fmla="*/ 4 h 139"/>
                <a:gd name="T102" fmla="*/ 117 w 158"/>
                <a:gd name="T103" fmla="*/ 8 h 139"/>
                <a:gd name="T104" fmla="*/ 130 w 158"/>
                <a:gd name="T105" fmla="*/ 1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8" h="139">
                  <a:moveTo>
                    <a:pt x="145" y="83"/>
                  </a:moveTo>
                  <a:cubicBezTo>
                    <a:pt x="146" y="83"/>
                    <a:pt x="146" y="83"/>
                    <a:pt x="146" y="83"/>
                  </a:cubicBezTo>
                  <a:cubicBezTo>
                    <a:pt x="146" y="83"/>
                    <a:pt x="146" y="83"/>
                    <a:pt x="146" y="83"/>
                  </a:cubicBezTo>
                  <a:cubicBezTo>
                    <a:pt x="145" y="83"/>
                    <a:pt x="145" y="83"/>
                    <a:pt x="145" y="83"/>
                  </a:cubicBezTo>
                  <a:close/>
                  <a:moveTo>
                    <a:pt x="132" y="9"/>
                  </a:moveTo>
                  <a:cubicBezTo>
                    <a:pt x="132" y="9"/>
                    <a:pt x="132" y="9"/>
                    <a:pt x="132" y="9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1" y="21"/>
                    <a:pt x="141" y="21"/>
                    <a:pt x="141" y="21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7" y="28"/>
                    <a:pt x="137" y="28"/>
                  </a:cubicBezTo>
                  <a:cubicBezTo>
                    <a:pt x="137" y="29"/>
                    <a:pt x="136" y="31"/>
                    <a:pt x="136" y="31"/>
                  </a:cubicBezTo>
                  <a:cubicBezTo>
                    <a:pt x="136" y="31"/>
                    <a:pt x="134" y="30"/>
                    <a:pt x="135" y="33"/>
                  </a:cubicBezTo>
                  <a:cubicBezTo>
                    <a:pt x="135" y="36"/>
                    <a:pt x="136" y="35"/>
                    <a:pt x="136" y="36"/>
                  </a:cubicBezTo>
                  <a:cubicBezTo>
                    <a:pt x="136" y="37"/>
                    <a:pt x="136" y="39"/>
                    <a:pt x="136" y="40"/>
                  </a:cubicBezTo>
                  <a:cubicBezTo>
                    <a:pt x="135" y="41"/>
                    <a:pt x="136" y="41"/>
                    <a:pt x="135" y="42"/>
                  </a:cubicBezTo>
                  <a:cubicBezTo>
                    <a:pt x="135" y="43"/>
                    <a:pt x="137" y="44"/>
                    <a:pt x="139" y="44"/>
                  </a:cubicBezTo>
                  <a:cubicBezTo>
                    <a:pt x="141" y="45"/>
                    <a:pt x="141" y="44"/>
                    <a:pt x="142" y="44"/>
                  </a:cubicBezTo>
                  <a:cubicBezTo>
                    <a:pt x="143" y="44"/>
                    <a:pt x="144" y="45"/>
                    <a:pt x="145" y="45"/>
                  </a:cubicBezTo>
                  <a:cubicBezTo>
                    <a:pt x="146" y="46"/>
                    <a:pt x="146" y="46"/>
                    <a:pt x="146" y="47"/>
                  </a:cubicBezTo>
                  <a:cubicBezTo>
                    <a:pt x="147" y="48"/>
                    <a:pt x="148" y="49"/>
                    <a:pt x="149" y="50"/>
                  </a:cubicBezTo>
                  <a:cubicBezTo>
                    <a:pt x="150" y="50"/>
                    <a:pt x="150" y="49"/>
                    <a:pt x="151" y="49"/>
                  </a:cubicBezTo>
                  <a:cubicBezTo>
                    <a:pt x="151" y="50"/>
                    <a:pt x="152" y="51"/>
                    <a:pt x="153" y="51"/>
                  </a:cubicBezTo>
                  <a:cubicBezTo>
                    <a:pt x="153" y="52"/>
                    <a:pt x="154" y="53"/>
                    <a:pt x="155" y="53"/>
                  </a:cubicBezTo>
                  <a:cubicBezTo>
                    <a:pt x="155" y="53"/>
                    <a:pt x="157" y="54"/>
                    <a:pt x="157" y="54"/>
                  </a:cubicBezTo>
                  <a:cubicBezTo>
                    <a:pt x="158" y="55"/>
                    <a:pt x="157" y="56"/>
                    <a:pt x="157" y="56"/>
                  </a:cubicBezTo>
                  <a:cubicBezTo>
                    <a:pt x="156" y="56"/>
                    <a:pt x="156" y="58"/>
                    <a:pt x="155" y="58"/>
                  </a:cubicBezTo>
                  <a:cubicBezTo>
                    <a:pt x="155" y="58"/>
                    <a:pt x="152" y="59"/>
                    <a:pt x="152" y="59"/>
                  </a:cubicBezTo>
                  <a:cubicBezTo>
                    <a:pt x="151" y="59"/>
                    <a:pt x="150" y="59"/>
                    <a:pt x="149" y="59"/>
                  </a:cubicBezTo>
                  <a:cubicBezTo>
                    <a:pt x="148" y="59"/>
                    <a:pt x="147" y="59"/>
                    <a:pt x="146" y="58"/>
                  </a:cubicBezTo>
                  <a:cubicBezTo>
                    <a:pt x="145" y="58"/>
                    <a:pt x="145" y="58"/>
                    <a:pt x="144" y="58"/>
                  </a:cubicBezTo>
                  <a:cubicBezTo>
                    <a:pt x="144" y="59"/>
                    <a:pt x="144" y="61"/>
                    <a:pt x="144" y="61"/>
                  </a:cubicBezTo>
                  <a:cubicBezTo>
                    <a:pt x="144" y="61"/>
                    <a:pt x="145" y="62"/>
                    <a:pt x="146" y="63"/>
                  </a:cubicBezTo>
                  <a:cubicBezTo>
                    <a:pt x="146" y="63"/>
                    <a:pt x="148" y="65"/>
                    <a:pt x="149" y="65"/>
                  </a:cubicBezTo>
                  <a:cubicBezTo>
                    <a:pt x="149" y="65"/>
                    <a:pt x="150" y="66"/>
                    <a:pt x="151" y="67"/>
                  </a:cubicBezTo>
                  <a:cubicBezTo>
                    <a:pt x="152" y="69"/>
                    <a:pt x="152" y="70"/>
                    <a:pt x="152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4"/>
                    <a:pt x="157" y="75"/>
                    <a:pt x="157" y="78"/>
                  </a:cubicBezTo>
                  <a:cubicBezTo>
                    <a:pt x="157" y="82"/>
                    <a:pt x="156" y="80"/>
                    <a:pt x="155" y="80"/>
                  </a:cubicBezTo>
                  <a:cubicBezTo>
                    <a:pt x="154" y="80"/>
                    <a:pt x="153" y="80"/>
                    <a:pt x="151" y="79"/>
                  </a:cubicBezTo>
                  <a:cubicBezTo>
                    <a:pt x="150" y="79"/>
                    <a:pt x="150" y="79"/>
                    <a:pt x="150" y="79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8" y="82"/>
                    <a:pt x="146" y="82"/>
                    <a:pt x="145" y="83"/>
                  </a:cubicBezTo>
                  <a:cubicBezTo>
                    <a:pt x="144" y="83"/>
                    <a:pt x="144" y="83"/>
                    <a:pt x="144" y="83"/>
                  </a:cubicBezTo>
                  <a:cubicBezTo>
                    <a:pt x="144" y="83"/>
                    <a:pt x="142" y="84"/>
                    <a:pt x="142" y="84"/>
                  </a:cubicBezTo>
                  <a:cubicBezTo>
                    <a:pt x="142" y="84"/>
                    <a:pt x="141" y="85"/>
                    <a:pt x="141" y="85"/>
                  </a:cubicBezTo>
                  <a:cubicBezTo>
                    <a:pt x="140" y="85"/>
                    <a:pt x="140" y="85"/>
                    <a:pt x="140" y="85"/>
                  </a:cubicBezTo>
                  <a:cubicBezTo>
                    <a:pt x="139" y="84"/>
                    <a:pt x="139" y="84"/>
                    <a:pt x="139" y="84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5" y="86"/>
                    <a:pt x="135" y="87"/>
                    <a:pt x="135" y="87"/>
                  </a:cubicBezTo>
                  <a:cubicBezTo>
                    <a:pt x="135" y="87"/>
                    <a:pt x="137" y="87"/>
                    <a:pt x="137" y="87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9"/>
                    <a:pt x="137" y="89"/>
                    <a:pt x="138" y="89"/>
                  </a:cubicBezTo>
                  <a:cubicBezTo>
                    <a:pt x="138" y="89"/>
                    <a:pt x="139" y="90"/>
                    <a:pt x="139" y="90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42" y="94"/>
                    <a:pt x="142" y="94"/>
                    <a:pt x="142" y="94"/>
                  </a:cubicBezTo>
                  <a:cubicBezTo>
                    <a:pt x="142" y="96"/>
                    <a:pt x="142" y="96"/>
                    <a:pt x="142" y="96"/>
                  </a:cubicBezTo>
                  <a:cubicBezTo>
                    <a:pt x="141" y="97"/>
                    <a:pt x="141" y="97"/>
                    <a:pt x="141" y="97"/>
                  </a:cubicBezTo>
                  <a:cubicBezTo>
                    <a:pt x="140" y="98"/>
                    <a:pt x="140" y="98"/>
                    <a:pt x="140" y="98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9" y="103"/>
                    <a:pt x="129" y="103"/>
                    <a:pt x="129" y="103"/>
                  </a:cubicBezTo>
                  <a:cubicBezTo>
                    <a:pt x="127" y="105"/>
                    <a:pt x="127" y="105"/>
                    <a:pt x="127" y="105"/>
                  </a:cubicBezTo>
                  <a:cubicBezTo>
                    <a:pt x="127" y="108"/>
                    <a:pt x="127" y="108"/>
                    <a:pt x="127" y="108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4" y="114"/>
                    <a:pt x="124" y="114"/>
                    <a:pt x="124" y="114"/>
                  </a:cubicBezTo>
                  <a:cubicBezTo>
                    <a:pt x="121" y="115"/>
                    <a:pt x="121" y="115"/>
                    <a:pt x="121" y="115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25" y="129"/>
                    <a:pt x="125" y="129"/>
                    <a:pt x="125" y="129"/>
                  </a:cubicBezTo>
                  <a:cubicBezTo>
                    <a:pt x="126" y="130"/>
                    <a:pt x="126" y="130"/>
                    <a:pt x="126" y="130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2"/>
                    <a:pt x="128" y="132"/>
                    <a:pt x="128" y="132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8" y="135"/>
                    <a:pt x="128" y="135"/>
                    <a:pt x="128" y="135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7" y="139"/>
                    <a:pt x="127" y="139"/>
                    <a:pt x="127" y="139"/>
                  </a:cubicBezTo>
                  <a:cubicBezTo>
                    <a:pt x="125" y="138"/>
                    <a:pt x="125" y="138"/>
                    <a:pt x="125" y="138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19" y="139"/>
                    <a:pt x="118" y="139"/>
                  </a:cubicBezTo>
                  <a:cubicBezTo>
                    <a:pt x="118" y="139"/>
                    <a:pt x="117" y="139"/>
                    <a:pt x="117" y="139"/>
                  </a:cubicBezTo>
                  <a:cubicBezTo>
                    <a:pt x="117" y="139"/>
                    <a:pt x="115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99" y="129"/>
                    <a:pt x="99" y="129"/>
                    <a:pt x="99" y="129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93" y="124"/>
                    <a:pt x="93" y="124"/>
                    <a:pt x="93" y="124"/>
                  </a:cubicBezTo>
                  <a:cubicBezTo>
                    <a:pt x="93" y="121"/>
                    <a:pt x="87" y="126"/>
                    <a:pt x="89" y="120"/>
                  </a:cubicBezTo>
                  <a:cubicBezTo>
                    <a:pt x="89" y="120"/>
                    <a:pt x="89" y="119"/>
                    <a:pt x="89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18"/>
                    <a:pt x="87" y="116"/>
                    <a:pt x="87" y="116"/>
                  </a:cubicBezTo>
                  <a:cubicBezTo>
                    <a:pt x="81" y="113"/>
                    <a:pt x="80" y="110"/>
                    <a:pt x="7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3" y="95"/>
                    <a:pt x="61" y="94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2" y="53"/>
                    <a:pt x="21" y="53"/>
                    <a:pt x="21" y="52"/>
                  </a:cubicBezTo>
                  <a:cubicBezTo>
                    <a:pt x="20" y="52"/>
                    <a:pt x="18" y="51"/>
                    <a:pt x="19" y="50"/>
                  </a:cubicBezTo>
                  <a:cubicBezTo>
                    <a:pt x="19" y="49"/>
                    <a:pt x="18" y="48"/>
                    <a:pt x="18" y="46"/>
                  </a:cubicBezTo>
                  <a:cubicBezTo>
                    <a:pt x="18" y="45"/>
                    <a:pt x="18" y="44"/>
                    <a:pt x="17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3"/>
                    <a:pt x="14" y="43"/>
                    <a:pt x="14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3"/>
                    <a:pt x="14" y="41"/>
                    <a:pt x="14" y="3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5"/>
                    <a:pt x="8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1"/>
                    <a:pt x="2" y="29"/>
                  </a:cubicBezTo>
                  <a:cubicBezTo>
                    <a:pt x="4" y="27"/>
                    <a:pt x="2" y="26"/>
                    <a:pt x="2" y="2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1" y="11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8" y="7"/>
                    <a:pt x="8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2" y="16"/>
                    <a:pt x="23" y="16"/>
                  </a:cubicBezTo>
                  <a:cubicBezTo>
                    <a:pt x="23" y="15"/>
                    <a:pt x="23" y="13"/>
                    <a:pt x="23" y="13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8" y="5"/>
                    <a:pt x="39" y="5"/>
                  </a:cubicBezTo>
                  <a:cubicBezTo>
                    <a:pt x="39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9" y="7"/>
                    <a:pt x="79" y="7"/>
                    <a:pt x="80" y="6"/>
                  </a:cubicBezTo>
                  <a:cubicBezTo>
                    <a:pt x="80" y="6"/>
                    <a:pt x="83" y="6"/>
                    <a:pt x="83" y="6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6" y="5"/>
                    <a:pt x="88" y="5"/>
                    <a:pt x="88" y="5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91" y="3"/>
                    <a:pt x="91" y="3"/>
                    <a:pt x="92" y="3"/>
                  </a:cubicBezTo>
                  <a:cubicBezTo>
                    <a:pt x="93" y="3"/>
                    <a:pt x="94" y="2"/>
                    <a:pt x="94" y="2"/>
                  </a:cubicBezTo>
                  <a:cubicBezTo>
                    <a:pt x="94" y="2"/>
                    <a:pt x="95" y="3"/>
                    <a:pt x="95" y="3"/>
                  </a:cubicBezTo>
                  <a:cubicBezTo>
                    <a:pt x="95" y="3"/>
                    <a:pt x="96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1" y="3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6" y="3"/>
                    <a:pt x="107" y="3"/>
                  </a:cubicBezTo>
                  <a:cubicBezTo>
                    <a:pt x="109" y="3"/>
                    <a:pt x="110" y="3"/>
                    <a:pt x="111" y="3"/>
                  </a:cubicBezTo>
                  <a:cubicBezTo>
                    <a:pt x="113" y="3"/>
                    <a:pt x="114" y="5"/>
                    <a:pt x="114" y="5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7" y="8"/>
                    <a:pt x="118" y="10"/>
                    <a:pt x="118" y="11"/>
                  </a:cubicBezTo>
                  <a:cubicBezTo>
                    <a:pt x="119" y="12"/>
                    <a:pt x="119" y="13"/>
                    <a:pt x="119" y="13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0" y="13"/>
                    <a:pt x="127" y="16"/>
                    <a:pt x="128" y="16"/>
                  </a:cubicBezTo>
                  <a:cubicBezTo>
                    <a:pt x="128" y="16"/>
                    <a:pt x="129" y="16"/>
                    <a:pt x="129" y="16"/>
                  </a:cubicBezTo>
                  <a:cubicBezTo>
                    <a:pt x="129" y="14"/>
                    <a:pt x="128" y="13"/>
                    <a:pt x="130" y="12"/>
                  </a:cubicBezTo>
                  <a:cubicBezTo>
                    <a:pt x="131" y="12"/>
                    <a:pt x="132" y="14"/>
                    <a:pt x="132" y="12"/>
                  </a:cubicBezTo>
                  <a:cubicBezTo>
                    <a:pt x="132" y="10"/>
                    <a:pt x="133" y="11"/>
                    <a:pt x="132" y="9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6" name="Freeform 63"/>
            <p:cNvSpPr>
              <a:spLocks noEditPoints="1"/>
            </p:cNvSpPr>
            <p:nvPr/>
          </p:nvSpPr>
          <p:spPr bwMode="auto">
            <a:xfrm>
              <a:off x="8713753" y="1597901"/>
              <a:ext cx="258885" cy="297190"/>
            </a:xfrm>
            <a:custGeom>
              <a:avLst/>
              <a:gdLst>
                <a:gd name="T0" fmla="*/ 71 w 141"/>
                <a:gd name="T1" fmla="*/ 5 h 167"/>
                <a:gd name="T2" fmla="*/ 67 w 141"/>
                <a:gd name="T3" fmla="*/ 47 h 167"/>
                <a:gd name="T4" fmla="*/ 87 w 141"/>
                <a:gd name="T5" fmla="*/ 73 h 167"/>
                <a:gd name="T6" fmla="*/ 76 w 141"/>
                <a:gd name="T7" fmla="*/ 89 h 167"/>
                <a:gd name="T8" fmla="*/ 66 w 141"/>
                <a:gd name="T9" fmla="*/ 95 h 167"/>
                <a:gd name="T10" fmla="*/ 60 w 141"/>
                <a:gd name="T11" fmla="*/ 106 h 167"/>
                <a:gd name="T12" fmla="*/ 51 w 141"/>
                <a:gd name="T13" fmla="*/ 115 h 167"/>
                <a:gd name="T14" fmla="*/ 47 w 141"/>
                <a:gd name="T15" fmla="*/ 129 h 167"/>
                <a:gd name="T16" fmla="*/ 44 w 141"/>
                <a:gd name="T17" fmla="*/ 146 h 167"/>
                <a:gd name="T18" fmla="*/ 36 w 141"/>
                <a:gd name="T19" fmla="*/ 157 h 167"/>
                <a:gd name="T20" fmla="*/ 17 w 141"/>
                <a:gd name="T21" fmla="*/ 140 h 167"/>
                <a:gd name="T22" fmla="*/ 4 w 141"/>
                <a:gd name="T23" fmla="*/ 120 h 167"/>
                <a:gd name="T24" fmla="*/ 8 w 141"/>
                <a:gd name="T25" fmla="*/ 95 h 167"/>
                <a:gd name="T26" fmla="*/ 6 w 141"/>
                <a:gd name="T27" fmla="*/ 60 h 167"/>
                <a:gd name="T28" fmla="*/ 18 w 141"/>
                <a:gd name="T29" fmla="*/ 62 h 167"/>
                <a:gd name="T30" fmla="*/ 24 w 141"/>
                <a:gd name="T31" fmla="*/ 44 h 167"/>
                <a:gd name="T32" fmla="*/ 25 w 141"/>
                <a:gd name="T33" fmla="*/ 54 h 167"/>
                <a:gd name="T34" fmla="*/ 33 w 141"/>
                <a:gd name="T35" fmla="*/ 60 h 167"/>
                <a:gd name="T36" fmla="*/ 36 w 141"/>
                <a:gd name="T37" fmla="*/ 56 h 167"/>
                <a:gd name="T38" fmla="*/ 47 w 141"/>
                <a:gd name="T39" fmla="*/ 40 h 167"/>
                <a:gd name="T40" fmla="*/ 34 w 141"/>
                <a:gd name="T41" fmla="*/ 40 h 167"/>
                <a:gd name="T42" fmla="*/ 18 w 141"/>
                <a:gd name="T43" fmla="*/ 46 h 167"/>
                <a:gd name="T44" fmla="*/ 17 w 141"/>
                <a:gd name="T45" fmla="*/ 59 h 167"/>
                <a:gd name="T46" fmla="*/ 5 w 141"/>
                <a:gd name="T47" fmla="*/ 51 h 167"/>
                <a:gd name="T48" fmla="*/ 24 w 141"/>
                <a:gd name="T49" fmla="*/ 33 h 167"/>
                <a:gd name="T50" fmla="*/ 11 w 141"/>
                <a:gd name="T51" fmla="*/ 144 h 167"/>
                <a:gd name="T52" fmla="*/ 68 w 141"/>
                <a:gd name="T53" fmla="*/ 112 h 167"/>
                <a:gd name="T54" fmla="*/ 68 w 141"/>
                <a:gd name="T55" fmla="*/ 112 h 167"/>
                <a:gd name="T56" fmla="*/ 107 w 141"/>
                <a:gd name="T57" fmla="*/ 153 h 167"/>
                <a:gd name="T58" fmla="*/ 105 w 141"/>
                <a:gd name="T59" fmla="*/ 151 h 167"/>
                <a:gd name="T60" fmla="*/ 128 w 141"/>
                <a:gd name="T61" fmla="*/ 143 h 167"/>
                <a:gd name="T62" fmla="*/ 124 w 141"/>
                <a:gd name="T63" fmla="*/ 138 h 167"/>
                <a:gd name="T64" fmla="*/ 132 w 141"/>
                <a:gd name="T65" fmla="*/ 124 h 167"/>
                <a:gd name="T66" fmla="*/ 139 w 141"/>
                <a:gd name="T67" fmla="*/ 110 h 167"/>
                <a:gd name="T68" fmla="*/ 133 w 141"/>
                <a:gd name="T69" fmla="*/ 87 h 167"/>
                <a:gd name="T70" fmla="*/ 119 w 141"/>
                <a:gd name="T71" fmla="*/ 97 h 167"/>
                <a:gd name="T72" fmla="*/ 111 w 141"/>
                <a:gd name="T73" fmla="*/ 108 h 167"/>
                <a:gd name="T74" fmla="*/ 113 w 141"/>
                <a:gd name="T75" fmla="*/ 95 h 167"/>
                <a:gd name="T76" fmla="*/ 105 w 141"/>
                <a:gd name="T77" fmla="*/ 99 h 167"/>
                <a:gd name="T78" fmla="*/ 88 w 141"/>
                <a:gd name="T79" fmla="*/ 108 h 167"/>
                <a:gd name="T80" fmla="*/ 96 w 141"/>
                <a:gd name="T81" fmla="*/ 127 h 167"/>
                <a:gd name="T82" fmla="*/ 112 w 141"/>
                <a:gd name="T83" fmla="*/ 136 h 167"/>
                <a:gd name="T84" fmla="*/ 125 w 141"/>
                <a:gd name="T85" fmla="*/ 147 h 167"/>
                <a:gd name="T86" fmla="*/ 132 w 141"/>
                <a:gd name="T87" fmla="*/ 149 h 167"/>
                <a:gd name="T88" fmla="*/ 128 w 141"/>
                <a:gd name="T89" fmla="*/ 147 h 167"/>
                <a:gd name="T90" fmla="*/ 111 w 141"/>
                <a:gd name="T91" fmla="*/ 154 h 167"/>
                <a:gd name="T92" fmla="*/ 93 w 141"/>
                <a:gd name="T93" fmla="*/ 154 h 167"/>
                <a:gd name="T94" fmla="*/ 106 w 141"/>
                <a:gd name="T95" fmla="*/ 167 h 167"/>
                <a:gd name="T96" fmla="*/ 77 w 141"/>
                <a:gd name="T97" fmla="*/ 121 h 167"/>
                <a:gd name="T98" fmla="*/ 52 w 141"/>
                <a:gd name="T99" fmla="*/ 119 h 167"/>
                <a:gd name="T100" fmla="*/ 61 w 141"/>
                <a:gd name="T101" fmla="*/ 139 h 167"/>
                <a:gd name="T102" fmla="*/ 83 w 141"/>
                <a:gd name="T103" fmla="*/ 143 h 167"/>
                <a:gd name="T104" fmla="*/ 84 w 141"/>
                <a:gd name="T105" fmla="*/ 120 h 167"/>
                <a:gd name="T106" fmla="*/ 74 w 141"/>
                <a:gd name="T107" fmla="*/ 115 h 167"/>
                <a:gd name="T108" fmla="*/ 78 w 141"/>
                <a:gd name="T109" fmla="*/ 99 h 167"/>
                <a:gd name="T110" fmla="*/ 75 w 141"/>
                <a:gd name="T111" fmla="*/ 107 h 167"/>
                <a:gd name="T112" fmla="*/ 89 w 141"/>
                <a:gd name="T113" fmla="*/ 142 h 167"/>
                <a:gd name="T114" fmla="*/ 80 w 141"/>
                <a:gd name="T115" fmla="*/ 157 h 167"/>
                <a:gd name="T116" fmla="*/ 66 w 141"/>
                <a:gd name="T117" fmla="*/ 150 h 167"/>
                <a:gd name="T118" fmla="*/ 67 w 141"/>
                <a:gd name="T119" fmla="*/ 150 h 167"/>
                <a:gd name="T120" fmla="*/ 61 w 141"/>
                <a:gd name="T121" fmla="*/ 155 h 167"/>
                <a:gd name="T122" fmla="*/ 83 w 141"/>
                <a:gd name="T123" fmla="*/ 25 h 167"/>
                <a:gd name="T124" fmla="*/ 85 w 141"/>
                <a:gd name="T125" fmla="*/ 2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1" h="167">
                  <a:moveTo>
                    <a:pt x="38" y="33"/>
                  </a:moveTo>
                  <a:cubicBezTo>
                    <a:pt x="44" y="30"/>
                    <a:pt x="44" y="30"/>
                    <a:pt x="44" y="30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7"/>
                    <a:pt x="65" y="6"/>
                    <a:pt x="66" y="6"/>
                  </a:cubicBezTo>
                  <a:cubicBezTo>
                    <a:pt x="67" y="5"/>
                    <a:pt x="73" y="0"/>
                    <a:pt x="73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3"/>
                    <a:pt x="76" y="25"/>
                    <a:pt x="75" y="26"/>
                  </a:cubicBezTo>
                  <a:cubicBezTo>
                    <a:pt x="73" y="27"/>
                    <a:pt x="71" y="30"/>
                    <a:pt x="71" y="30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73" y="66"/>
                    <a:pt x="75" y="66"/>
                    <a:pt x="76" y="66"/>
                  </a:cubicBezTo>
                  <a:cubicBezTo>
                    <a:pt x="77" y="66"/>
                    <a:pt x="80" y="65"/>
                    <a:pt x="81" y="65"/>
                  </a:cubicBezTo>
                  <a:cubicBezTo>
                    <a:pt x="82" y="65"/>
                    <a:pt x="84" y="66"/>
                    <a:pt x="84" y="66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7" y="73"/>
                    <a:pt x="86" y="75"/>
                    <a:pt x="86" y="76"/>
                  </a:cubicBezTo>
                  <a:cubicBezTo>
                    <a:pt x="85" y="77"/>
                    <a:pt x="84" y="79"/>
                    <a:pt x="84" y="79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1"/>
                    <a:pt x="77" y="82"/>
                  </a:cubicBezTo>
                  <a:cubicBezTo>
                    <a:pt x="76" y="82"/>
                    <a:pt x="75" y="84"/>
                    <a:pt x="75" y="84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7" y="89"/>
                    <a:pt x="76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0" y="79"/>
                    <a:pt x="69" y="79"/>
                    <a:pt x="68" y="80"/>
                  </a:cubicBezTo>
                  <a:cubicBezTo>
                    <a:pt x="68" y="81"/>
                    <a:pt x="67" y="85"/>
                    <a:pt x="67" y="85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7" y="90"/>
                    <a:pt x="67" y="91"/>
                  </a:cubicBezTo>
                  <a:cubicBezTo>
                    <a:pt x="67" y="92"/>
                    <a:pt x="66" y="93"/>
                    <a:pt x="66" y="93"/>
                  </a:cubicBezTo>
                  <a:cubicBezTo>
                    <a:pt x="66" y="93"/>
                    <a:pt x="66" y="94"/>
                    <a:pt x="66" y="95"/>
                  </a:cubicBezTo>
                  <a:cubicBezTo>
                    <a:pt x="66" y="95"/>
                    <a:pt x="67" y="97"/>
                    <a:pt x="67" y="98"/>
                  </a:cubicBezTo>
                  <a:cubicBezTo>
                    <a:pt x="67" y="98"/>
                    <a:pt x="67" y="99"/>
                    <a:pt x="66" y="99"/>
                  </a:cubicBezTo>
                  <a:cubicBezTo>
                    <a:pt x="66" y="100"/>
                    <a:pt x="66" y="100"/>
                    <a:pt x="66" y="101"/>
                  </a:cubicBezTo>
                  <a:cubicBezTo>
                    <a:pt x="65" y="101"/>
                    <a:pt x="64" y="102"/>
                    <a:pt x="64" y="102"/>
                  </a:cubicBezTo>
                  <a:cubicBezTo>
                    <a:pt x="64" y="102"/>
                    <a:pt x="62" y="103"/>
                    <a:pt x="62" y="103"/>
                  </a:cubicBezTo>
                  <a:cubicBezTo>
                    <a:pt x="62" y="103"/>
                    <a:pt x="61" y="102"/>
                    <a:pt x="60" y="102"/>
                  </a:cubicBezTo>
                  <a:cubicBezTo>
                    <a:pt x="59" y="102"/>
                    <a:pt x="59" y="101"/>
                    <a:pt x="58" y="102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1" y="106"/>
                    <a:pt x="61" y="107"/>
                  </a:cubicBezTo>
                  <a:cubicBezTo>
                    <a:pt x="60" y="108"/>
                    <a:pt x="59" y="109"/>
                    <a:pt x="59" y="109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5" y="112"/>
                    <a:pt x="53" y="111"/>
                    <a:pt x="53" y="112"/>
                  </a:cubicBezTo>
                  <a:cubicBezTo>
                    <a:pt x="52" y="112"/>
                    <a:pt x="51" y="112"/>
                    <a:pt x="51" y="112"/>
                  </a:cubicBezTo>
                  <a:cubicBezTo>
                    <a:pt x="51" y="113"/>
                    <a:pt x="53" y="115"/>
                    <a:pt x="53" y="115"/>
                  </a:cubicBezTo>
                  <a:cubicBezTo>
                    <a:pt x="49" y="111"/>
                    <a:pt x="49" y="111"/>
                    <a:pt x="49" y="111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8" y="121"/>
                    <a:pt x="47" y="121"/>
                  </a:cubicBezTo>
                  <a:cubicBezTo>
                    <a:pt x="47" y="121"/>
                    <a:pt x="44" y="121"/>
                    <a:pt x="44" y="121"/>
                  </a:cubicBezTo>
                  <a:cubicBezTo>
                    <a:pt x="45" y="122"/>
                    <a:pt x="45" y="122"/>
                    <a:pt x="45" y="122"/>
                  </a:cubicBezTo>
                  <a:cubicBezTo>
                    <a:pt x="47" y="123"/>
                    <a:pt x="47" y="123"/>
                    <a:pt x="47" y="123"/>
                  </a:cubicBezTo>
                  <a:cubicBezTo>
                    <a:pt x="47" y="123"/>
                    <a:pt x="48" y="122"/>
                    <a:pt x="48" y="123"/>
                  </a:cubicBezTo>
                  <a:cubicBezTo>
                    <a:pt x="47" y="123"/>
                    <a:pt x="47" y="123"/>
                    <a:pt x="47" y="124"/>
                  </a:cubicBezTo>
                  <a:cubicBezTo>
                    <a:pt x="47" y="126"/>
                    <a:pt x="47" y="129"/>
                    <a:pt x="47" y="129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50" y="133"/>
                    <a:pt x="50" y="133"/>
                    <a:pt x="50" y="134"/>
                  </a:cubicBezTo>
                  <a:cubicBezTo>
                    <a:pt x="50" y="134"/>
                    <a:pt x="50" y="135"/>
                    <a:pt x="50" y="135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7"/>
                    <a:pt x="49" y="138"/>
                    <a:pt x="48" y="138"/>
                  </a:cubicBezTo>
                  <a:cubicBezTo>
                    <a:pt x="48" y="138"/>
                    <a:pt x="44" y="139"/>
                    <a:pt x="44" y="139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4"/>
                    <a:pt x="45" y="144"/>
                  </a:cubicBezTo>
                  <a:cubicBezTo>
                    <a:pt x="45" y="145"/>
                    <a:pt x="44" y="146"/>
                    <a:pt x="44" y="146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8" y="154"/>
                    <a:pt x="47" y="154"/>
                    <a:pt x="47" y="155"/>
                  </a:cubicBezTo>
                  <a:cubicBezTo>
                    <a:pt x="46" y="155"/>
                    <a:pt x="43" y="157"/>
                    <a:pt x="43" y="157"/>
                  </a:cubicBezTo>
                  <a:cubicBezTo>
                    <a:pt x="43" y="157"/>
                    <a:pt x="41" y="158"/>
                    <a:pt x="40" y="158"/>
                  </a:cubicBezTo>
                  <a:cubicBezTo>
                    <a:pt x="40" y="158"/>
                    <a:pt x="39" y="158"/>
                    <a:pt x="39" y="158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2" y="155"/>
                    <a:pt x="32" y="155"/>
                    <a:pt x="32" y="155"/>
                  </a:cubicBezTo>
                  <a:cubicBezTo>
                    <a:pt x="32" y="155"/>
                    <a:pt x="30" y="154"/>
                    <a:pt x="29" y="154"/>
                  </a:cubicBezTo>
                  <a:cubicBezTo>
                    <a:pt x="28" y="154"/>
                    <a:pt x="23" y="152"/>
                    <a:pt x="23" y="152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49"/>
                    <a:pt x="13" y="147"/>
                    <a:pt x="13" y="147"/>
                  </a:cubicBezTo>
                  <a:cubicBezTo>
                    <a:pt x="13" y="147"/>
                    <a:pt x="16" y="145"/>
                    <a:pt x="16" y="145"/>
                  </a:cubicBezTo>
                  <a:cubicBezTo>
                    <a:pt x="17" y="145"/>
                    <a:pt x="17" y="144"/>
                    <a:pt x="17" y="144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17" y="140"/>
                    <a:pt x="17" y="138"/>
                    <a:pt x="17" y="138"/>
                  </a:cubicBezTo>
                  <a:cubicBezTo>
                    <a:pt x="17" y="137"/>
                    <a:pt x="18" y="136"/>
                    <a:pt x="18" y="136"/>
                  </a:cubicBezTo>
                  <a:cubicBezTo>
                    <a:pt x="18" y="136"/>
                    <a:pt x="18" y="133"/>
                    <a:pt x="17" y="132"/>
                  </a:cubicBezTo>
                  <a:cubicBezTo>
                    <a:pt x="17" y="130"/>
                    <a:pt x="17" y="128"/>
                    <a:pt x="17" y="128"/>
                  </a:cubicBezTo>
                  <a:cubicBezTo>
                    <a:pt x="15" y="125"/>
                    <a:pt x="15" y="125"/>
                    <a:pt x="15" y="125"/>
                  </a:cubicBezTo>
                  <a:cubicBezTo>
                    <a:pt x="15" y="125"/>
                    <a:pt x="14" y="125"/>
                    <a:pt x="12" y="124"/>
                  </a:cubicBezTo>
                  <a:cubicBezTo>
                    <a:pt x="10" y="123"/>
                    <a:pt x="7" y="122"/>
                    <a:pt x="7" y="122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6" y="118"/>
                    <a:pt x="4" y="118"/>
                    <a:pt x="4" y="119"/>
                  </a:cubicBezTo>
                  <a:cubicBezTo>
                    <a:pt x="4" y="119"/>
                    <a:pt x="4" y="120"/>
                    <a:pt x="4" y="120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19"/>
                    <a:pt x="0" y="116"/>
                    <a:pt x="0" y="115"/>
                  </a:cubicBezTo>
                  <a:cubicBezTo>
                    <a:pt x="1" y="115"/>
                    <a:pt x="2" y="114"/>
                    <a:pt x="2" y="113"/>
                  </a:cubicBezTo>
                  <a:cubicBezTo>
                    <a:pt x="3" y="112"/>
                    <a:pt x="4" y="110"/>
                    <a:pt x="4" y="109"/>
                  </a:cubicBezTo>
                  <a:cubicBezTo>
                    <a:pt x="4" y="109"/>
                    <a:pt x="4" y="105"/>
                    <a:pt x="4" y="105"/>
                  </a:cubicBezTo>
                  <a:cubicBezTo>
                    <a:pt x="4" y="105"/>
                    <a:pt x="3" y="104"/>
                    <a:pt x="4" y="104"/>
                  </a:cubicBezTo>
                  <a:cubicBezTo>
                    <a:pt x="5" y="104"/>
                    <a:pt x="4" y="104"/>
                    <a:pt x="5" y="104"/>
                  </a:cubicBezTo>
                  <a:cubicBezTo>
                    <a:pt x="6" y="103"/>
                    <a:pt x="9" y="101"/>
                    <a:pt x="9" y="101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99"/>
                    <a:pt x="8" y="97"/>
                    <a:pt x="8" y="96"/>
                  </a:cubicBezTo>
                  <a:cubicBezTo>
                    <a:pt x="8" y="96"/>
                    <a:pt x="8" y="96"/>
                    <a:pt x="8" y="95"/>
                  </a:cubicBezTo>
                  <a:cubicBezTo>
                    <a:pt x="8" y="93"/>
                    <a:pt x="4" y="89"/>
                    <a:pt x="4" y="89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2" y="89"/>
                    <a:pt x="2" y="88"/>
                    <a:pt x="2" y="87"/>
                  </a:cubicBezTo>
                  <a:cubicBezTo>
                    <a:pt x="2" y="87"/>
                    <a:pt x="2" y="84"/>
                    <a:pt x="2" y="84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4"/>
                    <a:pt x="2" y="63"/>
                  </a:cubicBezTo>
                  <a:cubicBezTo>
                    <a:pt x="2" y="63"/>
                    <a:pt x="4" y="59"/>
                    <a:pt x="4" y="5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0"/>
                    <a:pt x="5" y="61"/>
                    <a:pt x="6" y="62"/>
                  </a:cubicBezTo>
                  <a:cubicBezTo>
                    <a:pt x="7" y="62"/>
                    <a:pt x="8" y="62"/>
                    <a:pt x="9" y="62"/>
                  </a:cubicBezTo>
                  <a:cubicBezTo>
                    <a:pt x="9" y="62"/>
                    <a:pt x="10" y="63"/>
                    <a:pt x="10" y="6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6"/>
                    <a:pt x="20" y="66"/>
                  </a:cubicBezTo>
                  <a:cubicBezTo>
                    <a:pt x="20" y="66"/>
                    <a:pt x="19" y="64"/>
                    <a:pt x="19" y="64"/>
                  </a:cubicBezTo>
                  <a:cubicBezTo>
                    <a:pt x="19" y="63"/>
                    <a:pt x="18" y="62"/>
                    <a:pt x="18" y="62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8"/>
                    <a:pt x="22" y="57"/>
                    <a:pt x="21" y="57"/>
                  </a:cubicBezTo>
                  <a:cubicBezTo>
                    <a:pt x="20" y="57"/>
                    <a:pt x="18" y="57"/>
                    <a:pt x="18" y="57"/>
                  </a:cubicBezTo>
                  <a:cubicBezTo>
                    <a:pt x="18" y="57"/>
                    <a:pt x="17" y="56"/>
                    <a:pt x="17" y="56"/>
                  </a:cubicBezTo>
                  <a:cubicBezTo>
                    <a:pt x="17" y="56"/>
                    <a:pt x="16" y="54"/>
                    <a:pt x="16" y="54"/>
                  </a:cubicBezTo>
                  <a:cubicBezTo>
                    <a:pt x="16" y="54"/>
                    <a:pt x="16" y="52"/>
                    <a:pt x="17" y="52"/>
                  </a:cubicBezTo>
                  <a:cubicBezTo>
                    <a:pt x="17" y="51"/>
                    <a:pt x="18" y="48"/>
                    <a:pt x="18" y="48"/>
                  </a:cubicBezTo>
                  <a:cubicBezTo>
                    <a:pt x="18" y="48"/>
                    <a:pt x="17" y="46"/>
                    <a:pt x="19" y="46"/>
                  </a:cubicBezTo>
                  <a:cubicBezTo>
                    <a:pt x="21" y="46"/>
                    <a:pt x="22" y="46"/>
                    <a:pt x="22" y="46"/>
                  </a:cubicBezTo>
                  <a:cubicBezTo>
                    <a:pt x="22" y="46"/>
                    <a:pt x="23" y="44"/>
                    <a:pt x="24" y="44"/>
                  </a:cubicBezTo>
                  <a:cubicBezTo>
                    <a:pt x="24" y="44"/>
                    <a:pt x="25" y="43"/>
                    <a:pt x="25" y="44"/>
                  </a:cubicBezTo>
                  <a:cubicBezTo>
                    <a:pt x="26" y="44"/>
                    <a:pt x="25" y="47"/>
                    <a:pt x="25" y="47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50"/>
                    <a:pt x="24" y="51"/>
                  </a:cubicBezTo>
                  <a:cubicBezTo>
                    <a:pt x="24" y="52"/>
                    <a:pt x="24" y="53"/>
                    <a:pt x="24" y="53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3" y="56"/>
                    <a:pt x="23" y="56"/>
                  </a:cubicBezTo>
                  <a:cubicBezTo>
                    <a:pt x="23" y="57"/>
                    <a:pt x="23" y="58"/>
                    <a:pt x="23" y="58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7"/>
                    <a:pt x="25" y="56"/>
                    <a:pt x="25" y="56"/>
                  </a:cubicBezTo>
                  <a:cubicBezTo>
                    <a:pt x="25" y="56"/>
                    <a:pt x="24" y="55"/>
                    <a:pt x="25" y="54"/>
                  </a:cubicBezTo>
                  <a:cubicBezTo>
                    <a:pt x="26" y="53"/>
                    <a:pt x="26" y="52"/>
                    <a:pt x="27" y="52"/>
                  </a:cubicBezTo>
                  <a:cubicBezTo>
                    <a:pt x="27" y="51"/>
                    <a:pt x="27" y="51"/>
                    <a:pt x="29" y="51"/>
                  </a:cubicBezTo>
                  <a:cubicBezTo>
                    <a:pt x="30" y="51"/>
                    <a:pt x="32" y="53"/>
                    <a:pt x="32" y="53"/>
                  </a:cubicBezTo>
                  <a:cubicBezTo>
                    <a:pt x="32" y="53"/>
                    <a:pt x="33" y="54"/>
                    <a:pt x="32" y="54"/>
                  </a:cubicBezTo>
                  <a:cubicBezTo>
                    <a:pt x="32" y="55"/>
                    <a:pt x="31" y="56"/>
                    <a:pt x="31" y="5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2" y="59"/>
                    <a:pt x="31" y="60"/>
                  </a:cubicBezTo>
                  <a:cubicBezTo>
                    <a:pt x="31" y="60"/>
                    <a:pt x="31" y="61"/>
                    <a:pt x="31" y="61"/>
                  </a:cubicBezTo>
                  <a:cubicBezTo>
                    <a:pt x="31" y="62"/>
                    <a:pt x="28" y="63"/>
                    <a:pt x="31" y="63"/>
                  </a:cubicBezTo>
                  <a:cubicBezTo>
                    <a:pt x="33" y="63"/>
                    <a:pt x="33" y="63"/>
                    <a:pt x="33" y="62"/>
                  </a:cubicBezTo>
                  <a:cubicBezTo>
                    <a:pt x="33" y="62"/>
                    <a:pt x="33" y="60"/>
                    <a:pt x="33" y="60"/>
                  </a:cubicBezTo>
                  <a:cubicBezTo>
                    <a:pt x="33" y="60"/>
                    <a:pt x="34" y="60"/>
                    <a:pt x="34" y="60"/>
                  </a:cubicBezTo>
                  <a:cubicBezTo>
                    <a:pt x="35" y="60"/>
                    <a:pt x="36" y="60"/>
                    <a:pt x="36" y="60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7" y="62"/>
                    <a:pt x="37" y="63"/>
                  </a:cubicBezTo>
                  <a:cubicBezTo>
                    <a:pt x="37" y="63"/>
                    <a:pt x="37" y="64"/>
                    <a:pt x="37" y="64"/>
                  </a:cubicBezTo>
                  <a:cubicBezTo>
                    <a:pt x="37" y="64"/>
                    <a:pt x="39" y="66"/>
                    <a:pt x="39" y="65"/>
                  </a:cubicBezTo>
                  <a:cubicBezTo>
                    <a:pt x="39" y="64"/>
                    <a:pt x="40" y="65"/>
                    <a:pt x="39" y="63"/>
                  </a:cubicBezTo>
                  <a:cubicBezTo>
                    <a:pt x="38" y="62"/>
                    <a:pt x="38" y="60"/>
                    <a:pt x="38" y="60"/>
                  </a:cubicBezTo>
                  <a:cubicBezTo>
                    <a:pt x="38" y="60"/>
                    <a:pt x="38" y="60"/>
                    <a:pt x="38" y="59"/>
                  </a:cubicBezTo>
                  <a:cubicBezTo>
                    <a:pt x="38" y="59"/>
                    <a:pt x="38" y="58"/>
                    <a:pt x="38" y="58"/>
                  </a:cubicBezTo>
                  <a:cubicBezTo>
                    <a:pt x="37" y="57"/>
                    <a:pt x="36" y="57"/>
                    <a:pt x="36" y="56"/>
                  </a:cubicBezTo>
                  <a:cubicBezTo>
                    <a:pt x="36" y="56"/>
                    <a:pt x="33" y="53"/>
                    <a:pt x="33" y="53"/>
                  </a:cubicBezTo>
                  <a:cubicBezTo>
                    <a:pt x="33" y="53"/>
                    <a:pt x="33" y="52"/>
                    <a:pt x="33" y="51"/>
                  </a:cubicBezTo>
                  <a:cubicBezTo>
                    <a:pt x="33" y="49"/>
                    <a:pt x="33" y="48"/>
                    <a:pt x="33" y="47"/>
                  </a:cubicBezTo>
                  <a:cubicBezTo>
                    <a:pt x="33" y="47"/>
                    <a:pt x="34" y="45"/>
                    <a:pt x="34" y="45"/>
                  </a:cubicBezTo>
                  <a:cubicBezTo>
                    <a:pt x="34" y="45"/>
                    <a:pt x="34" y="43"/>
                    <a:pt x="35" y="42"/>
                  </a:cubicBezTo>
                  <a:cubicBezTo>
                    <a:pt x="36" y="42"/>
                    <a:pt x="35" y="41"/>
                    <a:pt x="36" y="41"/>
                  </a:cubicBezTo>
                  <a:cubicBezTo>
                    <a:pt x="38" y="40"/>
                    <a:pt x="37" y="40"/>
                    <a:pt x="39" y="40"/>
                  </a:cubicBezTo>
                  <a:cubicBezTo>
                    <a:pt x="40" y="40"/>
                    <a:pt x="42" y="41"/>
                    <a:pt x="43" y="41"/>
                  </a:cubicBezTo>
                  <a:cubicBezTo>
                    <a:pt x="43" y="41"/>
                    <a:pt x="46" y="42"/>
                    <a:pt x="46" y="42"/>
                  </a:cubicBezTo>
                  <a:cubicBezTo>
                    <a:pt x="46" y="42"/>
                    <a:pt x="46" y="41"/>
                    <a:pt x="46" y="41"/>
                  </a:cubicBezTo>
                  <a:cubicBezTo>
                    <a:pt x="47" y="41"/>
                    <a:pt x="47" y="39"/>
                    <a:pt x="47" y="40"/>
                  </a:cubicBezTo>
                  <a:cubicBezTo>
                    <a:pt x="48" y="40"/>
                    <a:pt x="48" y="41"/>
                    <a:pt x="49" y="40"/>
                  </a:cubicBezTo>
                  <a:cubicBezTo>
                    <a:pt x="50" y="39"/>
                    <a:pt x="50" y="38"/>
                    <a:pt x="50" y="38"/>
                  </a:cubicBezTo>
                  <a:cubicBezTo>
                    <a:pt x="50" y="38"/>
                    <a:pt x="51" y="38"/>
                    <a:pt x="52" y="37"/>
                  </a:cubicBezTo>
                  <a:cubicBezTo>
                    <a:pt x="52" y="37"/>
                    <a:pt x="51" y="36"/>
                    <a:pt x="50" y="36"/>
                  </a:cubicBezTo>
                  <a:cubicBezTo>
                    <a:pt x="50" y="36"/>
                    <a:pt x="48" y="36"/>
                    <a:pt x="47" y="37"/>
                  </a:cubicBezTo>
                  <a:cubicBezTo>
                    <a:pt x="46" y="37"/>
                    <a:pt x="47" y="37"/>
                    <a:pt x="45" y="37"/>
                  </a:cubicBezTo>
                  <a:cubicBezTo>
                    <a:pt x="44" y="38"/>
                    <a:pt x="44" y="38"/>
                    <a:pt x="42" y="38"/>
                  </a:cubicBezTo>
                  <a:cubicBezTo>
                    <a:pt x="40" y="38"/>
                    <a:pt x="40" y="38"/>
                    <a:pt x="39" y="39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5" y="40"/>
                    <a:pt x="34" y="40"/>
                  </a:cubicBezTo>
                  <a:cubicBezTo>
                    <a:pt x="34" y="40"/>
                    <a:pt x="33" y="39"/>
                    <a:pt x="33" y="39"/>
                  </a:cubicBezTo>
                  <a:cubicBezTo>
                    <a:pt x="33" y="39"/>
                    <a:pt x="33" y="39"/>
                    <a:pt x="32" y="39"/>
                  </a:cubicBezTo>
                  <a:cubicBezTo>
                    <a:pt x="31" y="39"/>
                    <a:pt x="30" y="40"/>
                    <a:pt x="30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40"/>
                    <a:pt x="27" y="40"/>
                    <a:pt x="26" y="40"/>
                  </a:cubicBezTo>
                  <a:cubicBezTo>
                    <a:pt x="26" y="41"/>
                    <a:pt x="24" y="41"/>
                    <a:pt x="24" y="41"/>
                  </a:cubicBezTo>
                  <a:cubicBezTo>
                    <a:pt x="24" y="41"/>
                    <a:pt x="24" y="41"/>
                    <a:pt x="23" y="41"/>
                  </a:cubicBezTo>
                  <a:cubicBezTo>
                    <a:pt x="23" y="42"/>
                    <a:pt x="24" y="42"/>
                    <a:pt x="23" y="43"/>
                  </a:cubicBezTo>
                  <a:cubicBezTo>
                    <a:pt x="22" y="43"/>
                    <a:pt x="20" y="43"/>
                    <a:pt x="20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4" y="54"/>
                  </a:cubicBezTo>
                  <a:cubicBezTo>
                    <a:pt x="14" y="54"/>
                    <a:pt x="14" y="55"/>
                    <a:pt x="14" y="55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1"/>
                    <a:pt x="15" y="62"/>
                    <a:pt x="14" y="62"/>
                  </a:cubicBezTo>
                  <a:cubicBezTo>
                    <a:pt x="14" y="62"/>
                    <a:pt x="13" y="61"/>
                    <a:pt x="13" y="61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7"/>
                    <a:pt x="8" y="56"/>
                    <a:pt x="8" y="56"/>
                  </a:cubicBezTo>
                  <a:cubicBezTo>
                    <a:pt x="8" y="55"/>
                    <a:pt x="7" y="54"/>
                    <a:pt x="7" y="54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1"/>
                    <a:pt x="5" y="51"/>
                    <a:pt x="6" y="51"/>
                  </a:cubicBezTo>
                  <a:cubicBezTo>
                    <a:pt x="6" y="50"/>
                    <a:pt x="6" y="50"/>
                    <a:pt x="7" y="49"/>
                  </a:cubicBezTo>
                  <a:cubicBezTo>
                    <a:pt x="7" y="48"/>
                    <a:pt x="9" y="46"/>
                    <a:pt x="9" y="46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2" y="35"/>
                    <a:pt x="22" y="35"/>
                  </a:cubicBezTo>
                  <a:cubicBezTo>
                    <a:pt x="23" y="34"/>
                    <a:pt x="24" y="33"/>
                    <a:pt x="24" y="33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8" y="33"/>
                    <a:pt x="38" y="33"/>
                    <a:pt x="38" y="33"/>
                  </a:cubicBezTo>
                  <a:close/>
                  <a:moveTo>
                    <a:pt x="16" y="139"/>
                  </a:moveTo>
                  <a:cubicBezTo>
                    <a:pt x="16" y="139"/>
                    <a:pt x="16" y="139"/>
                    <a:pt x="16" y="139"/>
                  </a:cubicBezTo>
                  <a:cubicBezTo>
                    <a:pt x="16" y="139"/>
                    <a:pt x="14" y="138"/>
                    <a:pt x="14" y="138"/>
                  </a:cubicBezTo>
                  <a:cubicBezTo>
                    <a:pt x="14" y="139"/>
                    <a:pt x="13" y="140"/>
                    <a:pt x="13" y="140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7"/>
                    <a:pt x="8" y="148"/>
                    <a:pt x="9" y="148"/>
                  </a:cubicBezTo>
                  <a:cubicBezTo>
                    <a:pt x="10" y="148"/>
                    <a:pt x="11" y="148"/>
                    <a:pt x="11" y="148"/>
                  </a:cubicBezTo>
                  <a:cubicBezTo>
                    <a:pt x="11" y="147"/>
                    <a:pt x="12" y="146"/>
                    <a:pt x="12" y="146"/>
                  </a:cubicBezTo>
                  <a:cubicBezTo>
                    <a:pt x="12" y="146"/>
                    <a:pt x="13" y="145"/>
                    <a:pt x="13" y="145"/>
                  </a:cubicBezTo>
                  <a:cubicBezTo>
                    <a:pt x="14" y="145"/>
                    <a:pt x="16" y="145"/>
                    <a:pt x="16" y="144"/>
                  </a:cubicBezTo>
                  <a:cubicBezTo>
                    <a:pt x="16" y="143"/>
                    <a:pt x="16" y="142"/>
                    <a:pt x="16" y="142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139"/>
                    <a:pt x="16" y="139"/>
                    <a:pt x="16" y="139"/>
                  </a:cubicBezTo>
                  <a:close/>
                  <a:moveTo>
                    <a:pt x="68" y="112"/>
                  </a:move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9" y="111"/>
                    <a:pt x="69" y="111"/>
                  </a:cubicBezTo>
                  <a:cubicBezTo>
                    <a:pt x="69" y="110"/>
                    <a:pt x="68" y="109"/>
                    <a:pt x="68" y="109"/>
                  </a:cubicBezTo>
                  <a:cubicBezTo>
                    <a:pt x="68" y="108"/>
                    <a:pt x="69" y="108"/>
                    <a:pt x="69" y="108"/>
                  </a:cubicBezTo>
                  <a:cubicBezTo>
                    <a:pt x="69" y="108"/>
                    <a:pt x="69" y="107"/>
                    <a:pt x="69" y="107"/>
                  </a:cubicBezTo>
                  <a:cubicBezTo>
                    <a:pt x="69" y="107"/>
                    <a:pt x="68" y="107"/>
                    <a:pt x="68" y="107"/>
                  </a:cubicBezTo>
                  <a:cubicBezTo>
                    <a:pt x="67" y="107"/>
                    <a:pt x="67" y="108"/>
                    <a:pt x="67" y="108"/>
                  </a:cubicBezTo>
                  <a:cubicBezTo>
                    <a:pt x="67" y="108"/>
                    <a:pt x="67" y="109"/>
                    <a:pt x="67" y="109"/>
                  </a:cubicBezTo>
                  <a:cubicBezTo>
                    <a:pt x="67" y="109"/>
                    <a:pt x="67" y="110"/>
                    <a:pt x="67" y="110"/>
                  </a:cubicBezTo>
                  <a:cubicBezTo>
                    <a:pt x="67" y="110"/>
                    <a:pt x="68" y="112"/>
                    <a:pt x="68" y="112"/>
                  </a:cubicBezTo>
                  <a:close/>
                  <a:moveTo>
                    <a:pt x="95" y="139"/>
                  </a:moveTo>
                  <a:cubicBezTo>
                    <a:pt x="95" y="139"/>
                    <a:pt x="95" y="139"/>
                    <a:pt x="95" y="139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39"/>
                    <a:pt x="96" y="140"/>
                    <a:pt x="96" y="140"/>
                  </a:cubicBezTo>
                  <a:cubicBezTo>
                    <a:pt x="96" y="140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lose/>
                  <a:moveTo>
                    <a:pt x="106" y="152"/>
                  </a:moveTo>
                  <a:cubicBezTo>
                    <a:pt x="106" y="152"/>
                    <a:pt x="106" y="152"/>
                    <a:pt x="106" y="152"/>
                  </a:cubicBezTo>
                  <a:cubicBezTo>
                    <a:pt x="107" y="152"/>
                    <a:pt x="107" y="152"/>
                    <a:pt x="107" y="152"/>
                  </a:cubicBezTo>
                  <a:cubicBezTo>
                    <a:pt x="107" y="153"/>
                    <a:pt x="107" y="153"/>
                    <a:pt x="107" y="153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6" y="152"/>
                    <a:pt x="106" y="152"/>
                    <a:pt x="106" y="152"/>
                  </a:cubicBezTo>
                  <a:close/>
                  <a:moveTo>
                    <a:pt x="103" y="150"/>
                  </a:moveTo>
                  <a:cubicBezTo>
                    <a:pt x="103" y="150"/>
                    <a:pt x="103" y="150"/>
                    <a:pt x="103" y="150"/>
                  </a:cubicBezTo>
                  <a:cubicBezTo>
                    <a:pt x="102" y="149"/>
                    <a:pt x="102" y="149"/>
                    <a:pt x="102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4" y="149"/>
                    <a:pt x="104" y="149"/>
                    <a:pt x="105" y="149"/>
                  </a:cubicBezTo>
                  <a:cubicBezTo>
                    <a:pt x="105" y="149"/>
                    <a:pt x="106" y="150"/>
                    <a:pt x="106" y="150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5" y="150"/>
                    <a:pt x="105" y="151"/>
                    <a:pt x="105" y="151"/>
                  </a:cubicBezTo>
                  <a:cubicBezTo>
                    <a:pt x="104" y="151"/>
                    <a:pt x="103" y="150"/>
                    <a:pt x="103" y="150"/>
                  </a:cubicBezTo>
                  <a:close/>
                  <a:moveTo>
                    <a:pt x="108" y="150"/>
                  </a:moveTo>
                  <a:cubicBezTo>
                    <a:pt x="108" y="150"/>
                    <a:pt x="108" y="150"/>
                    <a:pt x="108" y="150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7"/>
                    <a:pt x="109" y="148"/>
                    <a:pt x="109" y="148"/>
                  </a:cubicBezTo>
                  <a:cubicBezTo>
                    <a:pt x="109" y="148"/>
                    <a:pt x="108" y="149"/>
                    <a:pt x="108" y="149"/>
                  </a:cubicBezTo>
                  <a:cubicBezTo>
                    <a:pt x="108" y="150"/>
                    <a:pt x="108" y="150"/>
                    <a:pt x="108" y="150"/>
                  </a:cubicBezTo>
                  <a:close/>
                  <a:moveTo>
                    <a:pt x="129" y="144"/>
                  </a:moveTo>
                  <a:cubicBezTo>
                    <a:pt x="129" y="144"/>
                    <a:pt x="129" y="144"/>
                    <a:pt x="129" y="144"/>
                  </a:cubicBezTo>
                  <a:cubicBezTo>
                    <a:pt x="128" y="143"/>
                    <a:pt x="128" y="143"/>
                    <a:pt x="128" y="143"/>
                  </a:cubicBezTo>
                  <a:cubicBezTo>
                    <a:pt x="128" y="143"/>
                    <a:pt x="129" y="142"/>
                    <a:pt x="129" y="142"/>
                  </a:cubicBezTo>
                  <a:cubicBezTo>
                    <a:pt x="130" y="142"/>
                    <a:pt x="131" y="142"/>
                    <a:pt x="131" y="142"/>
                  </a:cubicBezTo>
                  <a:cubicBezTo>
                    <a:pt x="129" y="144"/>
                    <a:pt x="129" y="144"/>
                    <a:pt x="129" y="144"/>
                  </a:cubicBezTo>
                  <a:close/>
                  <a:moveTo>
                    <a:pt x="127" y="145"/>
                  </a:moveTo>
                  <a:cubicBezTo>
                    <a:pt x="127" y="145"/>
                    <a:pt x="127" y="145"/>
                    <a:pt x="127" y="145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28" y="141"/>
                    <a:pt x="128" y="141"/>
                    <a:pt x="128" y="141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5" y="138"/>
                    <a:pt x="125" y="138"/>
                  </a:cubicBezTo>
                  <a:cubicBezTo>
                    <a:pt x="125" y="138"/>
                    <a:pt x="124" y="138"/>
                    <a:pt x="124" y="138"/>
                  </a:cubicBezTo>
                  <a:cubicBezTo>
                    <a:pt x="124" y="138"/>
                    <a:pt x="123" y="138"/>
                    <a:pt x="123" y="138"/>
                  </a:cubicBezTo>
                  <a:cubicBezTo>
                    <a:pt x="123" y="138"/>
                    <a:pt x="124" y="137"/>
                    <a:pt x="124" y="137"/>
                  </a:cubicBezTo>
                  <a:cubicBezTo>
                    <a:pt x="124" y="137"/>
                    <a:pt x="124" y="137"/>
                    <a:pt x="125" y="137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6" y="136"/>
                    <a:pt x="128" y="133"/>
                    <a:pt x="130" y="133"/>
                  </a:cubicBezTo>
                  <a:cubicBezTo>
                    <a:pt x="131" y="133"/>
                    <a:pt x="133" y="133"/>
                    <a:pt x="133" y="133"/>
                  </a:cubicBezTo>
                  <a:cubicBezTo>
                    <a:pt x="135" y="131"/>
                    <a:pt x="135" y="131"/>
                    <a:pt x="135" y="131"/>
                  </a:cubicBezTo>
                  <a:cubicBezTo>
                    <a:pt x="135" y="131"/>
                    <a:pt x="135" y="130"/>
                    <a:pt x="135" y="130"/>
                  </a:cubicBezTo>
                  <a:cubicBezTo>
                    <a:pt x="136" y="130"/>
                    <a:pt x="135" y="128"/>
                    <a:pt x="135" y="128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2" y="124"/>
                    <a:pt x="132" y="124"/>
                  </a:cubicBezTo>
                  <a:cubicBezTo>
                    <a:pt x="132" y="124"/>
                    <a:pt x="128" y="122"/>
                    <a:pt x="128" y="122"/>
                  </a:cubicBezTo>
                  <a:cubicBezTo>
                    <a:pt x="128" y="122"/>
                    <a:pt x="128" y="120"/>
                    <a:pt x="127" y="120"/>
                  </a:cubicBezTo>
                  <a:cubicBezTo>
                    <a:pt x="127" y="120"/>
                    <a:pt x="128" y="118"/>
                    <a:pt x="128" y="118"/>
                  </a:cubicBezTo>
                  <a:cubicBezTo>
                    <a:pt x="128" y="118"/>
                    <a:pt x="130" y="115"/>
                    <a:pt x="132" y="114"/>
                  </a:cubicBezTo>
                  <a:cubicBezTo>
                    <a:pt x="133" y="113"/>
                    <a:pt x="134" y="113"/>
                    <a:pt x="134" y="113"/>
                  </a:cubicBezTo>
                  <a:cubicBezTo>
                    <a:pt x="135" y="113"/>
                    <a:pt x="136" y="114"/>
                    <a:pt x="137" y="115"/>
                  </a:cubicBezTo>
                  <a:cubicBezTo>
                    <a:pt x="137" y="115"/>
                    <a:pt x="138" y="115"/>
                    <a:pt x="139" y="115"/>
                  </a:cubicBezTo>
                  <a:cubicBezTo>
                    <a:pt x="140" y="115"/>
                    <a:pt x="141" y="115"/>
                    <a:pt x="141" y="115"/>
                  </a:cubicBezTo>
                  <a:cubicBezTo>
                    <a:pt x="141" y="115"/>
                    <a:pt x="141" y="113"/>
                    <a:pt x="141" y="112"/>
                  </a:cubicBezTo>
                  <a:cubicBezTo>
                    <a:pt x="141" y="111"/>
                    <a:pt x="141" y="112"/>
                    <a:pt x="140" y="111"/>
                  </a:cubicBezTo>
                  <a:cubicBezTo>
                    <a:pt x="140" y="111"/>
                    <a:pt x="139" y="110"/>
                    <a:pt x="139" y="110"/>
                  </a:cubicBezTo>
                  <a:cubicBezTo>
                    <a:pt x="139" y="110"/>
                    <a:pt x="139" y="109"/>
                    <a:pt x="139" y="109"/>
                  </a:cubicBezTo>
                  <a:cubicBezTo>
                    <a:pt x="139" y="109"/>
                    <a:pt x="139" y="108"/>
                    <a:pt x="139" y="107"/>
                  </a:cubicBezTo>
                  <a:cubicBezTo>
                    <a:pt x="139" y="107"/>
                    <a:pt x="139" y="104"/>
                    <a:pt x="139" y="104"/>
                  </a:cubicBezTo>
                  <a:cubicBezTo>
                    <a:pt x="139" y="103"/>
                    <a:pt x="138" y="101"/>
                    <a:pt x="138" y="101"/>
                  </a:cubicBezTo>
                  <a:cubicBezTo>
                    <a:pt x="138" y="100"/>
                    <a:pt x="137" y="99"/>
                    <a:pt x="137" y="99"/>
                  </a:cubicBezTo>
                  <a:cubicBezTo>
                    <a:pt x="136" y="97"/>
                    <a:pt x="136" y="97"/>
                    <a:pt x="136" y="97"/>
                  </a:cubicBezTo>
                  <a:cubicBezTo>
                    <a:pt x="136" y="97"/>
                    <a:pt x="136" y="97"/>
                    <a:pt x="136" y="96"/>
                  </a:cubicBezTo>
                  <a:cubicBezTo>
                    <a:pt x="136" y="94"/>
                    <a:pt x="137" y="92"/>
                    <a:pt x="137" y="92"/>
                  </a:cubicBezTo>
                  <a:cubicBezTo>
                    <a:pt x="138" y="91"/>
                    <a:pt x="138" y="89"/>
                    <a:pt x="138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3" y="87"/>
                    <a:pt x="133" y="87"/>
                  </a:cubicBezTo>
                  <a:cubicBezTo>
                    <a:pt x="133" y="87"/>
                    <a:pt x="132" y="86"/>
                    <a:pt x="132" y="86"/>
                  </a:cubicBezTo>
                  <a:cubicBezTo>
                    <a:pt x="132" y="85"/>
                    <a:pt x="131" y="85"/>
                    <a:pt x="131" y="85"/>
                  </a:cubicBezTo>
                  <a:cubicBezTo>
                    <a:pt x="131" y="85"/>
                    <a:pt x="127" y="86"/>
                    <a:pt x="127" y="86"/>
                  </a:cubicBezTo>
                  <a:cubicBezTo>
                    <a:pt x="127" y="86"/>
                    <a:pt x="125" y="87"/>
                    <a:pt x="124" y="88"/>
                  </a:cubicBezTo>
                  <a:cubicBezTo>
                    <a:pt x="122" y="88"/>
                    <a:pt x="122" y="88"/>
                    <a:pt x="121" y="89"/>
                  </a:cubicBezTo>
                  <a:cubicBezTo>
                    <a:pt x="119" y="90"/>
                    <a:pt x="119" y="91"/>
                    <a:pt x="118" y="92"/>
                  </a:cubicBezTo>
                  <a:cubicBezTo>
                    <a:pt x="117" y="92"/>
                    <a:pt x="116" y="94"/>
                    <a:pt x="116" y="94"/>
                  </a:cubicBezTo>
                  <a:cubicBezTo>
                    <a:pt x="115" y="95"/>
                    <a:pt x="115" y="95"/>
                    <a:pt x="116" y="96"/>
                  </a:cubicBezTo>
                  <a:cubicBezTo>
                    <a:pt x="116" y="97"/>
                    <a:pt x="117" y="96"/>
                    <a:pt x="117" y="96"/>
                  </a:cubicBezTo>
                  <a:cubicBezTo>
                    <a:pt x="117" y="96"/>
                    <a:pt x="118" y="96"/>
                    <a:pt x="119" y="96"/>
                  </a:cubicBezTo>
                  <a:cubicBezTo>
                    <a:pt x="120" y="96"/>
                    <a:pt x="120" y="97"/>
                    <a:pt x="119" y="97"/>
                  </a:cubicBezTo>
                  <a:cubicBezTo>
                    <a:pt x="119" y="97"/>
                    <a:pt x="119" y="98"/>
                    <a:pt x="119" y="98"/>
                  </a:cubicBezTo>
                  <a:cubicBezTo>
                    <a:pt x="119" y="98"/>
                    <a:pt x="119" y="98"/>
                    <a:pt x="118" y="99"/>
                  </a:cubicBezTo>
                  <a:cubicBezTo>
                    <a:pt x="118" y="99"/>
                    <a:pt x="118" y="100"/>
                    <a:pt x="118" y="101"/>
                  </a:cubicBezTo>
                  <a:cubicBezTo>
                    <a:pt x="118" y="102"/>
                    <a:pt x="117" y="102"/>
                    <a:pt x="117" y="102"/>
                  </a:cubicBezTo>
                  <a:cubicBezTo>
                    <a:pt x="116" y="103"/>
                    <a:pt x="116" y="103"/>
                    <a:pt x="115" y="104"/>
                  </a:cubicBezTo>
                  <a:cubicBezTo>
                    <a:pt x="114" y="104"/>
                    <a:pt x="114" y="105"/>
                    <a:pt x="114" y="105"/>
                  </a:cubicBezTo>
                  <a:cubicBezTo>
                    <a:pt x="114" y="106"/>
                    <a:pt x="114" y="106"/>
                    <a:pt x="115" y="107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109"/>
                    <a:pt x="114" y="110"/>
                    <a:pt x="114" y="109"/>
                  </a:cubicBezTo>
                  <a:cubicBezTo>
                    <a:pt x="114" y="109"/>
                    <a:pt x="114" y="108"/>
                    <a:pt x="11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8"/>
                    <a:pt x="111" y="108"/>
                    <a:pt x="110" y="108"/>
                  </a:cubicBezTo>
                  <a:cubicBezTo>
                    <a:pt x="110" y="108"/>
                    <a:pt x="112" y="106"/>
                    <a:pt x="112" y="106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0" y="104"/>
                    <a:pt x="110" y="104"/>
                    <a:pt x="110" y="104"/>
                  </a:cubicBezTo>
                  <a:cubicBezTo>
                    <a:pt x="109" y="104"/>
                    <a:pt x="109" y="104"/>
                    <a:pt x="109" y="104"/>
                  </a:cubicBezTo>
                  <a:cubicBezTo>
                    <a:pt x="110" y="103"/>
                    <a:pt x="110" y="103"/>
                    <a:pt x="110" y="103"/>
                  </a:cubicBezTo>
                  <a:cubicBezTo>
                    <a:pt x="110" y="101"/>
                    <a:pt x="110" y="101"/>
                    <a:pt x="110" y="10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7"/>
                    <a:pt x="112" y="97"/>
                  </a:cubicBezTo>
                  <a:cubicBezTo>
                    <a:pt x="112" y="97"/>
                    <a:pt x="113" y="96"/>
                    <a:pt x="113" y="95"/>
                  </a:cubicBezTo>
                  <a:cubicBezTo>
                    <a:pt x="114" y="95"/>
                    <a:pt x="113" y="94"/>
                    <a:pt x="113" y="94"/>
                  </a:cubicBezTo>
                  <a:cubicBezTo>
                    <a:pt x="111" y="94"/>
                    <a:pt x="111" y="94"/>
                    <a:pt x="111" y="94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6" y="96"/>
                    <a:pt x="105" y="96"/>
                  </a:cubicBezTo>
                  <a:cubicBezTo>
                    <a:pt x="104" y="96"/>
                    <a:pt x="105" y="96"/>
                    <a:pt x="104" y="96"/>
                  </a:cubicBezTo>
                  <a:cubicBezTo>
                    <a:pt x="104" y="95"/>
                    <a:pt x="103" y="95"/>
                    <a:pt x="103" y="95"/>
                  </a:cubicBezTo>
                  <a:cubicBezTo>
                    <a:pt x="103" y="95"/>
                    <a:pt x="101" y="95"/>
                    <a:pt x="101" y="95"/>
                  </a:cubicBezTo>
                  <a:cubicBezTo>
                    <a:pt x="100" y="95"/>
                    <a:pt x="100" y="96"/>
                    <a:pt x="100" y="96"/>
                  </a:cubicBezTo>
                  <a:cubicBezTo>
                    <a:pt x="100" y="96"/>
                    <a:pt x="103" y="97"/>
                    <a:pt x="104" y="98"/>
                  </a:cubicBezTo>
                  <a:cubicBezTo>
                    <a:pt x="104" y="98"/>
                    <a:pt x="105" y="98"/>
                    <a:pt x="105" y="98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5" y="99"/>
                    <a:pt x="104" y="101"/>
                    <a:pt x="103" y="101"/>
                  </a:cubicBezTo>
                  <a:cubicBezTo>
                    <a:pt x="103" y="102"/>
                    <a:pt x="102" y="102"/>
                    <a:pt x="102" y="102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1" y="105"/>
                    <a:pt x="101" y="105"/>
                  </a:cubicBezTo>
                  <a:cubicBezTo>
                    <a:pt x="101" y="105"/>
                    <a:pt x="101" y="107"/>
                    <a:pt x="101" y="107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6" y="108"/>
                    <a:pt x="95" y="108"/>
                    <a:pt x="95" y="108"/>
                  </a:cubicBezTo>
                  <a:cubicBezTo>
                    <a:pt x="94" y="108"/>
                    <a:pt x="94" y="107"/>
                    <a:pt x="94" y="107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89" y="108"/>
                    <a:pt x="88" y="108"/>
                  </a:cubicBezTo>
                  <a:cubicBezTo>
                    <a:pt x="88" y="108"/>
                    <a:pt x="88" y="110"/>
                    <a:pt x="88" y="110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2" y="114"/>
                    <a:pt x="92" y="114"/>
                    <a:pt x="92" y="114"/>
                  </a:cubicBezTo>
                  <a:cubicBezTo>
                    <a:pt x="93" y="115"/>
                    <a:pt x="93" y="115"/>
                    <a:pt x="93" y="115"/>
                  </a:cubicBezTo>
                  <a:cubicBezTo>
                    <a:pt x="94" y="118"/>
                    <a:pt x="94" y="118"/>
                    <a:pt x="94" y="118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1"/>
                    <a:pt x="95" y="122"/>
                    <a:pt x="96" y="123"/>
                  </a:cubicBezTo>
                  <a:cubicBezTo>
                    <a:pt x="96" y="123"/>
                    <a:pt x="96" y="125"/>
                    <a:pt x="96" y="125"/>
                  </a:cubicBezTo>
                  <a:cubicBezTo>
                    <a:pt x="96" y="127"/>
                    <a:pt x="96" y="127"/>
                    <a:pt x="96" y="127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96" y="128"/>
                    <a:pt x="94" y="129"/>
                    <a:pt x="94" y="130"/>
                  </a:cubicBezTo>
                  <a:cubicBezTo>
                    <a:pt x="94" y="130"/>
                    <a:pt x="95" y="130"/>
                    <a:pt x="95" y="130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8" y="134"/>
                    <a:pt x="98" y="134"/>
                    <a:pt x="98" y="134"/>
                  </a:cubicBezTo>
                  <a:cubicBezTo>
                    <a:pt x="98" y="134"/>
                    <a:pt x="97" y="135"/>
                    <a:pt x="97" y="136"/>
                  </a:cubicBezTo>
                  <a:cubicBezTo>
                    <a:pt x="97" y="136"/>
                    <a:pt x="99" y="137"/>
                    <a:pt x="99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8" y="137"/>
                    <a:pt x="109" y="137"/>
                  </a:cubicBezTo>
                  <a:cubicBezTo>
                    <a:pt x="109" y="137"/>
                    <a:pt x="112" y="136"/>
                    <a:pt x="112" y="136"/>
                  </a:cubicBezTo>
                  <a:cubicBezTo>
                    <a:pt x="112" y="136"/>
                    <a:pt x="114" y="138"/>
                    <a:pt x="115" y="138"/>
                  </a:cubicBezTo>
                  <a:cubicBezTo>
                    <a:pt x="116" y="139"/>
                    <a:pt x="115" y="140"/>
                    <a:pt x="115" y="140"/>
                  </a:cubicBezTo>
                  <a:cubicBezTo>
                    <a:pt x="115" y="141"/>
                    <a:pt x="114" y="141"/>
                    <a:pt x="114" y="141"/>
                  </a:cubicBezTo>
                  <a:cubicBezTo>
                    <a:pt x="114" y="141"/>
                    <a:pt x="115" y="144"/>
                    <a:pt x="115" y="144"/>
                  </a:cubicBezTo>
                  <a:cubicBezTo>
                    <a:pt x="116" y="145"/>
                    <a:pt x="116" y="144"/>
                    <a:pt x="116" y="144"/>
                  </a:cubicBezTo>
                  <a:cubicBezTo>
                    <a:pt x="116" y="144"/>
                    <a:pt x="117" y="145"/>
                    <a:pt x="118" y="146"/>
                  </a:cubicBezTo>
                  <a:cubicBezTo>
                    <a:pt x="118" y="147"/>
                    <a:pt x="119" y="147"/>
                    <a:pt x="119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0" y="147"/>
                    <a:pt x="121" y="147"/>
                    <a:pt x="121" y="148"/>
                  </a:cubicBezTo>
                  <a:cubicBezTo>
                    <a:pt x="122" y="148"/>
                    <a:pt x="123" y="148"/>
                    <a:pt x="124" y="148"/>
                  </a:cubicBezTo>
                  <a:cubicBezTo>
                    <a:pt x="124" y="148"/>
                    <a:pt x="125" y="148"/>
                    <a:pt x="125" y="147"/>
                  </a:cubicBezTo>
                  <a:cubicBezTo>
                    <a:pt x="125" y="147"/>
                    <a:pt x="126" y="147"/>
                    <a:pt x="127" y="147"/>
                  </a:cubicBezTo>
                  <a:cubicBezTo>
                    <a:pt x="127" y="146"/>
                    <a:pt x="127" y="145"/>
                    <a:pt x="127" y="145"/>
                  </a:cubicBezTo>
                  <a:cubicBezTo>
                    <a:pt x="127" y="145"/>
                    <a:pt x="127" y="145"/>
                    <a:pt x="127" y="145"/>
                  </a:cubicBezTo>
                  <a:close/>
                  <a:moveTo>
                    <a:pt x="127" y="150"/>
                  </a:moveTo>
                  <a:cubicBezTo>
                    <a:pt x="127" y="150"/>
                    <a:pt x="127" y="150"/>
                    <a:pt x="127" y="150"/>
                  </a:cubicBezTo>
                  <a:cubicBezTo>
                    <a:pt x="126" y="151"/>
                    <a:pt x="126" y="151"/>
                    <a:pt x="126" y="151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9" y="152"/>
                    <a:pt x="129" y="152"/>
                  </a:cubicBezTo>
                  <a:cubicBezTo>
                    <a:pt x="130" y="152"/>
                    <a:pt x="130" y="152"/>
                    <a:pt x="130" y="152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5" y="148"/>
                    <a:pt x="138" y="148"/>
                    <a:pt x="138" y="148"/>
                  </a:cubicBezTo>
                  <a:cubicBezTo>
                    <a:pt x="138" y="148"/>
                    <a:pt x="139" y="147"/>
                    <a:pt x="139" y="147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5" y="144"/>
                    <a:pt x="133" y="144"/>
                    <a:pt x="132" y="144"/>
                  </a:cubicBezTo>
                  <a:cubicBezTo>
                    <a:pt x="132" y="144"/>
                    <a:pt x="131" y="144"/>
                    <a:pt x="131" y="144"/>
                  </a:cubicBezTo>
                  <a:cubicBezTo>
                    <a:pt x="131" y="144"/>
                    <a:pt x="131" y="145"/>
                    <a:pt x="131" y="146"/>
                  </a:cubicBezTo>
                  <a:cubicBezTo>
                    <a:pt x="130" y="147"/>
                    <a:pt x="130" y="147"/>
                    <a:pt x="129" y="147"/>
                  </a:cubicBezTo>
                  <a:cubicBezTo>
                    <a:pt x="129" y="147"/>
                    <a:pt x="128" y="147"/>
                    <a:pt x="128" y="147"/>
                  </a:cubicBezTo>
                  <a:cubicBezTo>
                    <a:pt x="127" y="150"/>
                    <a:pt x="127" y="150"/>
                    <a:pt x="127" y="15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6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8" y="161"/>
                    <a:pt x="118" y="161"/>
                    <a:pt x="118" y="161"/>
                  </a:cubicBezTo>
                  <a:cubicBezTo>
                    <a:pt x="117" y="159"/>
                    <a:pt x="117" y="159"/>
                    <a:pt x="117" y="159"/>
                  </a:cubicBezTo>
                  <a:cubicBezTo>
                    <a:pt x="116" y="158"/>
                    <a:pt x="116" y="158"/>
                    <a:pt x="116" y="158"/>
                  </a:cubicBezTo>
                  <a:cubicBezTo>
                    <a:pt x="115" y="155"/>
                    <a:pt x="115" y="155"/>
                    <a:pt x="115" y="155"/>
                  </a:cubicBezTo>
                  <a:cubicBezTo>
                    <a:pt x="113" y="153"/>
                    <a:pt x="113" y="153"/>
                    <a:pt x="113" y="153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11" y="154"/>
                    <a:pt x="111" y="154"/>
                    <a:pt x="111" y="154"/>
                  </a:cubicBezTo>
                  <a:cubicBezTo>
                    <a:pt x="110" y="155"/>
                    <a:pt x="110" y="155"/>
                    <a:pt x="110" y="155"/>
                  </a:cubicBezTo>
                  <a:cubicBezTo>
                    <a:pt x="109" y="156"/>
                    <a:pt x="109" y="156"/>
                    <a:pt x="109" y="156"/>
                  </a:cubicBezTo>
                  <a:cubicBezTo>
                    <a:pt x="109" y="156"/>
                    <a:pt x="106" y="155"/>
                    <a:pt x="105" y="154"/>
                  </a:cubicBezTo>
                  <a:cubicBezTo>
                    <a:pt x="103" y="153"/>
                    <a:pt x="103" y="153"/>
                    <a:pt x="103" y="153"/>
                  </a:cubicBezTo>
                  <a:cubicBezTo>
                    <a:pt x="103" y="153"/>
                    <a:pt x="102" y="153"/>
                    <a:pt x="101" y="152"/>
                  </a:cubicBezTo>
                  <a:cubicBezTo>
                    <a:pt x="101" y="152"/>
                    <a:pt x="100" y="151"/>
                    <a:pt x="100" y="151"/>
                  </a:cubicBezTo>
                  <a:cubicBezTo>
                    <a:pt x="100" y="151"/>
                    <a:pt x="100" y="150"/>
                    <a:pt x="99" y="150"/>
                  </a:cubicBezTo>
                  <a:cubicBezTo>
                    <a:pt x="99" y="149"/>
                    <a:pt x="98" y="150"/>
                    <a:pt x="97" y="150"/>
                  </a:cubicBezTo>
                  <a:cubicBezTo>
                    <a:pt x="95" y="150"/>
                    <a:pt x="95" y="150"/>
                    <a:pt x="94" y="150"/>
                  </a:cubicBezTo>
                  <a:cubicBezTo>
                    <a:pt x="94" y="151"/>
                    <a:pt x="93" y="151"/>
                    <a:pt x="93" y="151"/>
                  </a:cubicBezTo>
                  <a:cubicBezTo>
                    <a:pt x="92" y="152"/>
                    <a:pt x="93" y="154"/>
                    <a:pt x="93" y="154"/>
                  </a:cubicBezTo>
                  <a:cubicBezTo>
                    <a:pt x="93" y="155"/>
                    <a:pt x="93" y="155"/>
                    <a:pt x="93" y="155"/>
                  </a:cubicBezTo>
                  <a:cubicBezTo>
                    <a:pt x="94" y="157"/>
                    <a:pt x="94" y="157"/>
                    <a:pt x="94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1" y="157"/>
                    <a:pt x="91" y="157"/>
                    <a:pt x="91" y="157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92" y="159"/>
                    <a:pt x="92" y="160"/>
                    <a:pt x="93" y="161"/>
                  </a:cubicBezTo>
                  <a:cubicBezTo>
                    <a:pt x="93" y="161"/>
                    <a:pt x="94" y="162"/>
                    <a:pt x="94" y="162"/>
                  </a:cubicBezTo>
                  <a:cubicBezTo>
                    <a:pt x="94" y="162"/>
                    <a:pt x="99" y="163"/>
                    <a:pt x="99" y="163"/>
                  </a:cubicBez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102" y="164"/>
                    <a:pt x="104" y="165"/>
                  </a:cubicBezTo>
                  <a:cubicBezTo>
                    <a:pt x="105" y="166"/>
                    <a:pt x="106" y="167"/>
                    <a:pt x="106" y="167"/>
                  </a:cubicBezTo>
                  <a:cubicBezTo>
                    <a:pt x="106" y="167"/>
                    <a:pt x="108" y="167"/>
                    <a:pt x="108" y="167"/>
                  </a:cubicBezTo>
                  <a:cubicBezTo>
                    <a:pt x="109" y="166"/>
                    <a:pt x="109" y="166"/>
                    <a:pt x="109" y="166"/>
                  </a:cubicBezTo>
                  <a:cubicBezTo>
                    <a:pt x="112" y="165"/>
                    <a:pt x="112" y="165"/>
                    <a:pt x="112" y="165"/>
                  </a:cubicBezTo>
                  <a:cubicBezTo>
                    <a:pt x="114" y="165"/>
                    <a:pt x="114" y="165"/>
                    <a:pt x="114" y="165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8" y="166"/>
                    <a:pt x="118" y="166"/>
                    <a:pt x="118" y="166"/>
                  </a:cubicBezTo>
                  <a:cubicBezTo>
                    <a:pt x="118" y="164"/>
                    <a:pt x="118" y="164"/>
                    <a:pt x="118" y="164"/>
                  </a:cubicBezTo>
                  <a:cubicBezTo>
                    <a:pt x="118" y="163"/>
                    <a:pt x="118" y="163"/>
                    <a:pt x="118" y="163"/>
                  </a:cubicBezTo>
                  <a:cubicBezTo>
                    <a:pt x="116" y="162"/>
                    <a:pt x="116" y="162"/>
                    <a:pt x="116" y="16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0" y="116"/>
                    <a:pt x="69" y="113"/>
                    <a:pt x="69" y="113"/>
                  </a:cubicBezTo>
                  <a:cubicBezTo>
                    <a:pt x="68" y="112"/>
                    <a:pt x="68" y="113"/>
                    <a:pt x="68" y="113"/>
                  </a:cubicBezTo>
                  <a:cubicBezTo>
                    <a:pt x="68" y="113"/>
                    <a:pt x="68" y="115"/>
                    <a:pt x="67" y="116"/>
                  </a:cubicBezTo>
                  <a:cubicBezTo>
                    <a:pt x="66" y="116"/>
                    <a:pt x="65" y="116"/>
                    <a:pt x="65" y="116"/>
                  </a:cubicBezTo>
                  <a:cubicBezTo>
                    <a:pt x="63" y="118"/>
                    <a:pt x="63" y="118"/>
                    <a:pt x="63" y="118"/>
                  </a:cubicBezTo>
                  <a:cubicBezTo>
                    <a:pt x="63" y="118"/>
                    <a:pt x="60" y="119"/>
                    <a:pt x="59" y="119"/>
                  </a:cubicBezTo>
                  <a:cubicBezTo>
                    <a:pt x="59" y="119"/>
                    <a:pt x="58" y="120"/>
                    <a:pt x="58" y="120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29"/>
                    <a:pt x="55" y="130"/>
                    <a:pt x="56" y="132"/>
                  </a:cubicBezTo>
                  <a:cubicBezTo>
                    <a:pt x="57" y="134"/>
                    <a:pt x="56" y="135"/>
                    <a:pt x="56" y="135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61" y="139"/>
                    <a:pt x="61" y="139"/>
                    <a:pt x="61" y="139"/>
                  </a:cubicBezTo>
                  <a:cubicBezTo>
                    <a:pt x="61" y="139"/>
                    <a:pt x="62" y="140"/>
                    <a:pt x="63" y="140"/>
                  </a:cubicBezTo>
                  <a:cubicBezTo>
                    <a:pt x="63" y="140"/>
                    <a:pt x="63" y="141"/>
                    <a:pt x="63" y="141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4" y="145"/>
                    <a:pt x="64" y="145"/>
                    <a:pt x="64" y="145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1" y="145"/>
                    <a:pt x="75" y="147"/>
                    <a:pt x="76" y="147"/>
                  </a:cubicBezTo>
                  <a:cubicBezTo>
                    <a:pt x="76" y="147"/>
                    <a:pt x="78" y="145"/>
                    <a:pt x="78" y="145"/>
                  </a:cubicBezTo>
                  <a:cubicBezTo>
                    <a:pt x="79" y="144"/>
                    <a:pt x="82" y="144"/>
                    <a:pt x="82" y="144"/>
                  </a:cubicBezTo>
                  <a:cubicBezTo>
                    <a:pt x="83" y="144"/>
                    <a:pt x="83" y="143"/>
                    <a:pt x="83" y="143"/>
                  </a:cubicBezTo>
                  <a:cubicBezTo>
                    <a:pt x="83" y="142"/>
                    <a:pt x="84" y="141"/>
                    <a:pt x="84" y="140"/>
                  </a:cubicBezTo>
                  <a:cubicBezTo>
                    <a:pt x="84" y="139"/>
                    <a:pt x="85" y="138"/>
                    <a:pt x="85" y="138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5" y="129"/>
                    <a:pt x="85" y="129"/>
                    <a:pt x="85" y="129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2" y="126"/>
                    <a:pt x="82" y="126"/>
                    <a:pt x="82" y="126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4" y="114"/>
                    <a:pt x="83" y="114"/>
                  </a:cubicBezTo>
                  <a:cubicBezTo>
                    <a:pt x="81" y="114"/>
                    <a:pt x="82" y="114"/>
                    <a:pt x="82" y="113"/>
                  </a:cubicBezTo>
                  <a:cubicBezTo>
                    <a:pt x="82" y="113"/>
                    <a:pt x="81" y="112"/>
                    <a:pt x="81" y="112"/>
                  </a:cubicBezTo>
                  <a:cubicBezTo>
                    <a:pt x="81" y="112"/>
                    <a:pt x="79" y="113"/>
                    <a:pt x="79" y="113"/>
                  </a:cubicBezTo>
                  <a:cubicBezTo>
                    <a:pt x="78" y="113"/>
                    <a:pt x="78" y="111"/>
                    <a:pt x="78" y="111"/>
                  </a:cubicBezTo>
                  <a:cubicBezTo>
                    <a:pt x="78" y="111"/>
                    <a:pt x="76" y="112"/>
                    <a:pt x="76" y="112"/>
                  </a:cubicBezTo>
                  <a:cubicBezTo>
                    <a:pt x="75" y="112"/>
                    <a:pt x="73" y="112"/>
                    <a:pt x="73" y="112"/>
                  </a:cubicBezTo>
                  <a:cubicBezTo>
                    <a:pt x="73" y="112"/>
                    <a:pt x="73" y="113"/>
                    <a:pt x="73" y="113"/>
                  </a:cubicBezTo>
                  <a:cubicBezTo>
                    <a:pt x="72" y="114"/>
                    <a:pt x="73" y="115"/>
                    <a:pt x="74" y="115"/>
                  </a:cubicBezTo>
                  <a:cubicBezTo>
                    <a:pt x="74" y="116"/>
                    <a:pt x="75" y="118"/>
                    <a:pt x="75" y="118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75" y="107"/>
                  </a:moveTo>
                  <a:cubicBezTo>
                    <a:pt x="75" y="107"/>
                    <a:pt x="75" y="107"/>
                    <a:pt x="75" y="107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8" y="105"/>
                    <a:pt x="79" y="104"/>
                    <a:pt x="79" y="103"/>
                  </a:cubicBezTo>
                  <a:cubicBezTo>
                    <a:pt x="79" y="103"/>
                    <a:pt x="79" y="102"/>
                    <a:pt x="79" y="102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74" y="94"/>
                    <a:pt x="74" y="94"/>
                    <a:pt x="74" y="94"/>
                  </a:cubicBezTo>
                  <a:cubicBezTo>
                    <a:pt x="74" y="94"/>
                    <a:pt x="74" y="96"/>
                    <a:pt x="74" y="96"/>
                  </a:cubicBezTo>
                  <a:cubicBezTo>
                    <a:pt x="74" y="97"/>
                    <a:pt x="75" y="98"/>
                    <a:pt x="75" y="98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4" y="103"/>
                    <a:pt x="74" y="103"/>
                    <a:pt x="74" y="103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7"/>
                    <a:pt x="75" y="107"/>
                    <a:pt x="75" y="107"/>
                  </a:cubicBezTo>
                  <a:close/>
                  <a:moveTo>
                    <a:pt x="80" y="157"/>
                  </a:moveTo>
                  <a:cubicBezTo>
                    <a:pt x="80" y="157"/>
                    <a:pt x="80" y="157"/>
                    <a:pt x="80" y="157"/>
                  </a:cubicBezTo>
                  <a:cubicBezTo>
                    <a:pt x="81" y="160"/>
                    <a:pt x="81" y="160"/>
                    <a:pt x="81" y="160"/>
                  </a:cubicBezTo>
                  <a:cubicBezTo>
                    <a:pt x="82" y="162"/>
                    <a:pt x="82" y="162"/>
                    <a:pt x="82" y="162"/>
                  </a:cubicBezTo>
                  <a:cubicBezTo>
                    <a:pt x="82" y="162"/>
                    <a:pt x="84" y="163"/>
                    <a:pt x="84" y="162"/>
                  </a:cubicBezTo>
                  <a:cubicBezTo>
                    <a:pt x="84" y="161"/>
                    <a:pt x="83" y="160"/>
                    <a:pt x="84" y="159"/>
                  </a:cubicBezTo>
                  <a:cubicBezTo>
                    <a:pt x="84" y="158"/>
                    <a:pt x="85" y="156"/>
                    <a:pt x="85" y="155"/>
                  </a:cubicBezTo>
                  <a:cubicBezTo>
                    <a:pt x="85" y="154"/>
                    <a:pt x="86" y="153"/>
                    <a:pt x="86" y="152"/>
                  </a:cubicBezTo>
                  <a:cubicBezTo>
                    <a:pt x="87" y="151"/>
                    <a:pt x="88" y="149"/>
                    <a:pt x="88" y="148"/>
                  </a:cubicBezTo>
                  <a:cubicBezTo>
                    <a:pt x="88" y="148"/>
                    <a:pt x="89" y="146"/>
                    <a:pt x="89" y="145"/>
                  </a:cubicBezTo>
                  <a:cubicBezTo>
                    <a:pt x="89" y="145"/>
                    <a:pt x="89" y="142"/>
                    <a:pt x="89" y="142"/>
                  </a:cubicBezTo>
                  <a:cubicBezTo>
                    <a:pt x="89" y="142"/>
                    <a:pt x="88" y="139"/>
                    <a:pt x="88" y="139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4" y="149"/>
                    <a:pt x="84" y="149"/>
                    <a:pt x="84" y="149"/>
                  </a:cubicBezTo>
                  <a:cubicBezTo>
                    <a:pt x="82" y="151"/>
                    <a:pt x="82" y="151"/>
                    <a:pt x="82" y="151"/>
                  </a:cubicBezTo>
                  <a:cubicBezTo>
                    <a:pt x="82" y="152"/>
                    <a:pt x="82" y="152"/>
                    <a:pt x="82" y="152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0" y="157"/>
                    <a:pt x="80" y="157"/>
                    <a:pt x="80" y="157"/>
                  </a:cubicBezTo>
                  <a:close/>
                  <a:moveTo>
                    <a:pt x="75" y="148"/>
                  </a:moveTo>
                  <a:cubicBezTo>
                    <a:pt x="75" y="148"/>
                    <a:pt x="75" y="148"/>
                    <a:pt x="75" y="148"/>
                  </a:cubicBezTo>
                  <a:cubicBezTo>
                    <a:pt x="76" y="149"/>
                    <a:pt x="76" y="149"/>
                    <a:pt x="76" y="149"/>
                  </a:cubicBezTo>
                  <a:cubicBezTo>
                    <a:pt x="76" y="149"/>
                    <a:pt x="77" y="152"/>
                    <a:pt x="78" y="152"/>
                  </a:cubicBezTo>
                  <a:cubicBezTo>
                    <a:pt x="78" y="152"/>
                    <a:pt x="81" y="149"/>
                    <a:pt x="81" y="149"/>
                  </a:cubicBezTo>
                  <a:cubicBezTo>
                    <a:pt x="81" y="147"/>
                    <a:pt x="81" y="147"/>
                    <a:pt x="81" y="147"/>
                  </a:cubicBezTo>
                  <a:cubicBezTo>
                    <a:pt x="82" y="145"/>
                    <a:pt x="82" y="145"/>
                    <a:pt x="82" y="145"/>
                  </a:cubicBezTo>
                  <a:cubicBezTo>
                    <a:pt x="79" y="146"/>
                    <a:pt x="79" y="146"/>
                    <a:pt x="79" y="146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75" y="148"/>
                    <a:pt x="75" y="148"/>
                    <a:pt x="75" y="148"/>
                  </a:cubicBezTo>
                  <a:close/>
                  <a:moveTo>
                    <a:pt x="66" y="150"/>
                  </a:moveTo>
                  <a:cubicBezTo>
                    <a:pt x="66" y="150"/>
                    <a:pt x="66" y="150"/>
                    <a:pt x="66" y="150"/>
                  </a:cubicBezTo>
                  <a:cubicBezTo>
                    <a:pt x="66" y="150"/>
                    <a:pt x="67" y="153"/>
                    <a:pt x="67" y="153"/>
                  </a:cubicBezTo>
                  <a:cubicBezTo>
                    <a:pt x="68" y="153"/>
                    <a:pt x="69" y="154"/>
                    <a:pt x="69" y="154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1" y="156"/>
                    <a:pt x="71" y="157"/>
                    <a:pt x="72" y="157"/>
                  </a:cubicBezTo>
                  <a:cubicBezTo>
                    <a:pt x="72" y="157"/>
                    <a:pt x="74" y="156"/>
                    <a:pt x="74" y="156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5" y="154"/>
                    <a:pt x="73" y="154"/>
                    <a:pt x="73" y="154"/>
                  </a:cubicBezTo>
                  <a:cubicBezTo>
                    <a:pt x="72" y="154"/>
                    <a:pt x="71" y="152"/>
                    <a:pt x="71" y="152"/>
                  </a:cubicBezTo>
                  <a:cubicBezTo>
                    <a:pt x="71" y="152"/>
                    <a:pt x="70" y="152"/>
                    <a:pt x="70" y="152"/>
                  </a:cubicBezTo>
                  <a:cubicBezTo>
                    <a:pt x="69" y="152"/>
                    <a:pt x="67" y="150"/>
                    <a:pt x="67" y="150"/>
                  </a:cubicBezTo>
                  <a:cubicBezTo>
                    <a:pt x="66" y="150"/>
                    <a:pt x="66" y="150"/>
                    <a:pt x="66" y="150"/>
                  </a:cubicBezTo>
                  <a:close/>
                  <a:moveTo>
                    <a:pt x="50" y="147"/>
                  </a:moveTo>
                  <a:cubicBezTo>
                    <a:pt x="50" y="147"/>
                    <a:pt x="50" y="147"/>
                    <a:pt x="50" y="147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3" y="149"/>
                    <a:pt x="53" y="149"/>
                    <a:pt x="53" y="149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3" y="152"/>
                    <a:pt x="54" y="154"/>
                    <a:pt x="55" y="153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56" y="153"/>
                    <a:pt x="58" y="154"/>
                    <a:pt x="58" y="154"/>
                  </a:cubicBezTo>
                  <a:cubicBezTo>
                    <a:pt x="59" y="155"/>
                    <a:pt x="60" y="155"/>
                    <a:pt x="61" y="155"/>
                  </a:cubicBezTo>
                  <a:cubicBezTo>
                    <a:pt x="62" y="155"/>
                    <a:pt x="62" y="154"/>
                    <a:pt x="62" y="154"/>
                  </a:cubicBezTo>
                  <a:cubicBezTo>
                    <a:pt x="62" y="153"/>
                    <a:pt x="62" y="152"/>
                    <a:pt x="62" y="152"/>
                  </a:cubicBezTo>
                  <a:cubicBezTo>
                    <a:pt x="61" y="150"/>
                    <a:pt x="61" y="150"/>
                    <a:pt x="61" y="150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4" y="145"/>
                    <a:pt x="54" y="145"/>
                    <a:pt x="54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0" y="147"/>
                    <a:pt x="50" y="147"/>
                    <a:pt x="50" y="147"/>
                  </a:cubicBezTo>
                  <a:close/>
                  <a:moveTo>
                    <a:pt x="83" y="25"/>
                  </a:moveTo>
                  <a:cubicBezTo>
                    <a:pt x="83" y="25"/>
                    <a:pt x="83" y="25"/>
                    <a:pt x="83" y="25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83" y="26"/>
                    <a:pt x="84" y="26"/>
                    <a:pt x="84" y="26"/>
                  </a:cubicBezTo>
                  <a:cubicBezTo>
                    <a:pt x="84" y="26"/>
                    <a:pt x="85" y="26"/>
                    <a:pt x="85" y="26"/>
                  </a:cubicBezTo>
                  <a:cubicBezTo>
                    <a:pt x="85" y="26"/>
                    <a:pt x="87" y="27"/>
                    <a:pt x="87" y="27"/>
                  </a:cubicBezTo>
                  <a:cubicBezTo>
                    <a:pt x="87" y="28"/>
                    <a:pt x="88" y="27"/>
                    <a:pt x="88" y="27"/>
                  </a:cubicBezTo>
                  <a:cubicBezTo>
                    <a:pt x="89" y="27"/>
                    <a:pt x="89" y="26"/>
                    <a:pt x="89" y="25"/>
                  </a:cubicBezTo>
                  <a:cubicBezTo>
                    <a:pt x="89" y="25"/>
                    <a:pt x="90" y="24"/>
                    <a:pt x="90" y="24"/>
                  </a:cubicBezTo>
                  <a:cubicBezTo>
                    <a:pt x="90" y="24"/>
                    <a:pt x="93" y="22"/>
                    <a:pt x="93" y="22"/>
                  </a:cubicBezTo>
                  <a:cubicBezTo>
                    <a:pt x="93" y="21"/>
                    <a:pt x="91" y="21"/>
                    <a:pt x="91" y="21"/>
                  </a:cubicBezTo>
                  <a:cubicBezTo>
                    <a:pt x="91" y="21"/>
                    <a:pt x="88" y="22"/>
                    <a:pt x="88" y="22"/>
                  </a:cubicBezTo>
                  <a:cubicBezTo>
                    <a:pt x="88" y="22"/>
                    <a:pt x="85" y="23"/>
                    <a:pt x="85" y="23"/>
                  </a:cubicBezTo>
                  <a:lnTo>
                    <a:pt x="83" y="25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7" name="Freeform 144"/>
            <p:cNvSpPr>
              <a:spLocks noEditPoints="1"/>
            </p:cNvSpPr>
            <p:nvPr/>
          </p:nvSpPr>
          <p:spPr bwMode="auto">
            <a:xfrm>
              <a:off x="8424826" y="1979881"/>
              <a:ext cx="249166" cy="282631"/>
            </a:xfrm>
            <a:custGeom>
              <a:avLst/>
              <a:gdLst>
                <a:gd name="T0" fmla="*/ 75 w 136"/>
                <a:gd name="T1" fmla="*/ 25 h 159"/>
                <a:gd name="T2" fmla="*/ 117 w 136"/>
                <a:gd name="T3" fmla="*/ 17 h 159"/>
                <a:gd name="T4" fmla="*/ 125 w 136"/>
                <a:gd name="T5" fmla="*/ 49 h 159"/>
                <a:gd name="T6" fmla="*/ 112 w 136"/>
                <a:gd name="T7" fmla="*/ 67 h 159"/>
                <a:gd name="T8" fmla="*/ 121 w 136"/>
                <a:gd name="T9" fmla="*/ 84 h 159"/>
                <a:gd name="T10" fmla="*/ 114 w 136"/>
                <a:gd name="T11" fmla="*/ 97 h 159"/>
                <a:gd name="T12" fmla="*/ 96 w 136"/>
                <a:gd name="T13" fmla="*/ 100 h 159"/>
                <a:gd name="T14" fmla="*/ 90 w 136"/>
                <a:gd name="T15" fmla="*/ 108 h 159"/>
                <a:gd name="T16" fmla="*/ 92 w 136"/>
                <a:gd name="T17" fmla="*/ 130 h 159"/>
                <a:gd name="T18" fmla="*/ 85 w 136"/>
                <a:gd name="T19" fmla="*/ 141 h 159"/>
                <a:gd name="T20" fmla="*/ 88 w 136"/>
                <a:gd name="T21" fmla="*/ 149 h 159"/>
                <a:gd name="T22" fmla="*/ 85 w 136"/>
                <a:gd name="T23" fmla="*/ 159 h 159"/>
                <a:gd name="T24" fmla="*/ 76 w 136"/>
                <a:gd name="T25" fmla="*/ 148 h 159"/>
                <a:gd name="T26" fmla="*/ 69 w 136"/>
                <a:gd name="T27" fmla="*/ 128 h 159"/>
                <a:gd name="T28" fmla="*/ 56 w 136"/>
                <a:gd name="T29" fmla="*/ 121 h 159"/>
                <a:gd name="T30" fmla="*/ 42 w 136"/>
                <a:gd name="T31" fmla="*/ 119 h 159"/>
                <a:gd name="T32" fmla="*/ 27 w 136"/>
                <a:gd name="T33" fmla="*/ 121 h 159"/>
                <a:gd name="T34" fmla="*/ 13 w 136"/>
                <a:gd name="T35" fmla="*/ 121 h 159"/>
                <a:gd name="T36" fmla="*/ 6 w 136"/>
                <a:gd name="T37" fmla="*/ 112 h 159"/>
                <a:gd name="T38" fmla="*/ 22 w 136"/>
                <a:gd name="T39" fmla="*/ 114 h 159"/>
                <a:gd name="T40" fmla="*/ 27 w 136"/>
                <a:gd name="T41" fmla="*/ 116 h 159"/>
                <a:gd name="T42" fmla="*/ 9 w 136"/>
                <a:gd name="T43" fmla="*/ 111 h 159"/>
                <a:gd name="T44" fmla="*/ 15 w 136"/>
                <a:gd name="T45" fmla="*/ 103 h 159"/>
                <a:gd name="T46" fmla="*/ 25 w 136"/>
                <a:gd name="T47" fmla="*/ 111 h 159"/>
                <a:gd name="T48" fmla="*/ 22 w 136"/>
                <a:gd name="T49" fmla="*/ 105 h 159"/>
                <a:gd name="T50" fmla="*/ 20 w 136"/>
                <a:gd name="T51" fmla="*/ 102 h 159"/>
                <a:gd name="T52" fmla="*/ 20 w 136"/>
                <a:gd name="T53" fmla="*/ 96 h 159"/>
                <a:gd name="T54" fmla="*/ 32 w 136"/>
                <a:gd name="T55" fmla="*/ 104 h 159"/>
                <a:gd name="T56" fmla="*/ 48 w 136"/>
                <a:gd name="T57" fmla="*/ 100 h 159"/>
                <a:gd name="T58" fmla="*/ 30 w 136"/>
                <a:gd name="T59" fmla="*/ 95 h 159"/>
                <a:gd name="T60" fmla="*/ 37 w 136"/>
                <a:gd name="T61" fmla="*/ 73 h 159"/>
                <a:gd name="T62" fmla="*/ 58 w 136"/>
                <a:gd name="T63" fmla="*/ 37 h 159"/>
                <a:gd name="T64" fmla="*/ 67 w 136"/>
                <a:gd name="T65" fmla="*/ 52 h 159"/>
                <a:gd name="T66" fmla="*/ 61 w 136"/>
                <a:gd name="T67" fmla="*/ 64 h 159"/>
                <a:gd name="T68" fmla="*/ 67 w 136"/>
                <a:gd name="T69" fmla="*/ 74 h 159"/>
                <a:gd name="T70" fmla="*/ 66 w 136"/>
                <a:gd name="T71" fmla="*/ 66 h 159"/>
                <a:gd name="T72" fmla="*/ 85 w 136"/>
                <a:gd name="T73" fmla="*/ 65 h 159"/>
                <a:gd name="T74" fmla="*/ 77 w 136"/>
                <a:gd name="T75" fmla="*/ 51 h 159"/>
                <a:gd name="T76" fmla="*/ 71 w 136"/>
                <a:gd name="T77" fmla="*/ 41 h 159"/>
                <a:gd name="T78" fmla="*/ 134 w 136"/>
                <a:gd name="T79" fmla="*/ 0 h 159"/>
                <a:gd name="T80" fmla="*/ 118 w 136"/>
                <a:gd name="T81" fmla="*/ 6 h 159"/>
                <a:gd name="T82" fmla="*/ 111 w 136"/>
                <a:gd name="T83" fmla="*/ 8 h 159"/>
                <a:gd name="T84" fmla="*/ 112 w 136"/>
                <a:gd name="T85" fmla="*/ 9 h 159"/>
                <a:gd name="T86" fmla="*/ 96 w 136"/>
                <a:gd name="T87" fmla="*/ 12 h 159"/>
                <a:gd name="T88" fmla="*/ 98 w 136"/>
                <a:gd name="T89" fmla="*/ 13 h 159"/>
                <a:gd name="T90" fmla="*/ 93 w 136"/>
                <a:gd name="T91" fmla="*/ 13 h 159"/>
                <a:gd name="T92" fmla="*/ 91 w 136"/>
                <a:gd name="T93" fmla="*/ 13 h 159"/>
                <a:gd name="T94" fmla="*/ 81 w 136"/>
                <a:gd name="T95" fmla="*/ 14 h 159"/>
                <a:gd name="T96" fmla="*/ 78 w 136"/>
                <a:gd name="T97" fmla="*/ 14 h 159"/>
                <a:gd name="T98" fmla="*/ 56 w 136"/>
                <a:gd name="T99" fmla="*/ 22 h 159"/>
                <a:gd name="T100" fmla="*/ 60 w 136"/>
                <a:gd name="T101" fmla="*/ 18 h 159"/>
                <a:gd name="T102" fmla="*/ 54 w 136"/>
                <a:gd name="T103" fmla="*/ 25 h 159"/>
                <a:gd name="T104" fmla="*/ 22 w 136"/>
                <a:gd name="T105" fmla="*/ 94 h 159"/>
                <a:gd name="T106" fmla="*/ 29 w 136"/>
                <a:gd name="T107" fmla="*/ 101 h 159"/>
                <a:gd name="T108" fmla="*/ 30 w 136"/>
                <a:gd name="T109" fmla="*/ 97 h 159"/>
                <a:gd name="T110" fmla="*/ 20 w 136"/>
                <a:gd name="T111" fmla="*/ 94 h 159"/>
                <a:gd name="T112" fmla="*/ 76 w 136"/>
                <a:gd name="T113" fmla="*/ 74 h 159"/>
                <a:gd name="T114" fmla="*/ 74 w 136"/>
                <a:gd name="T115" fmla="*/ 7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6" h="159">
                  <a:moveTo>
                    <a:pt x="72" y="35"/>
                  </a:moveTo>
                  <a:cubicBezTo>
                    <a:pt x="71" y="33"/>
                    <a:pt x="71" y="33"/>
                    <a:pt x="71" y="33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5" y="25"/>
                    <a:pt x="77" y="23"/>
                    <a:pt x="78" y="22"/>
                  </a:cubicBezTo>
                  <a:cubicBezTo>
                    <a:pt x="79" y="22"/>
                    <a:pt x="83" y="20"/>
                    <a:pt x="83" y="20"/>
                  </a:cubicBezTo>
                  <a:cubicBezTo>
                    <a:pt x="83" y="20"/>
                    <a:pt x="87" y="18"/>
                    <a:pt x="88" y="18"/>
                  </a:cubicBezTo>
                  <a:cubicBezTo>
                    <a:pt x="89" y="18"/>
                    <a:pt x="96" y="17"/>
                    <a:pt x="96" y="17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5" y="17"/>
                    <a:pt x="107" y="17"/>
                  </a:cubicBezTo>
                  <a:cubicBezTo>
                    <a:pt x="107" y="17"/>
                    <a:pt x="109" y="18"/>
                    <a:pt x="110" y="18"/>
                  </a:cubicBezTo>
                  <a:cubicBezTo>
                    <a:pt x="111" y="18"/>
                    <a:pt x="113" y="17"/>
                    <a:pt x="113" y="17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6" y="26"/>
                    <a:pt x="125" y="28"/>
                    <a:pt x="125" y="29"/>
                  </a:cubicBezTo>
                  <a:cubicBezTo>
                    <a:pt x="126" y="29"/>
                    <a:pt x="129" y="30"/>
                    <a:pt x="129" y="30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29" y="31"/>
                    <a:pt x="129" y="35"/>
                    <a:pt x="129" y="36"/>
                  </a:cubicBezTo>
                  <a:cubicBezTo>
                    <a:pt x="129" y="37"/>
                    <a:pt x="129" y="43"/>
                    <a:pt x="129" y="43"/>
                  </a:cubicBezTo>
                  <a:cubicBezTo>
                    <a:pt x="129" y="43"/>
                    <a:pt x="126" y="49"/>
                    <a:pt x="125" y="49"/>
                  </a:cubicBezTo>
                  <a:cubicBezTo>
                    <a:pt x="124" y="50"/>
                    <a:pt x="125" y="54"/>
                    <a:pt x="125" y="54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24" y="59"/>
                    <a:pt x="124" y="63"/>
                    <a:pt x="123" y="62"/>
                  </a:cubicBezTo>
                  <a:cubicBezTo>
                    <a:pt x="122" y="62"/>
                    <a:pt x="117" y="60"/>
                    <a:pt x="117" y="60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5" y="65"/>
                    <a:pt x="115" y="65"/>
                    <a:pt x="115" y="65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12" y="67"/>
                    <a:pt x="113" y="69"/>
                    <a:pt x="114" y="70"/>
                  </a:cubicBezTo>
                  <a:cubicBezTo>
                    <a:pt x="114" y="71"/>
                    <a:pt x="117" y="71"/>
                    <a:pt x="117" y="71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2"/>
                    <a:pt x="124" y="83"/>
                    <a:pt x="123" y="83"/>
                  </a:cubicBezTo>
                  <a:cubicBezTo>
                    <a:pt x="123" y="83"/>
                    <a:pt x="121" y="84"/>
                    <a:pt x="121" y="84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18" y="87"/>
                    <a:pt x="117" y="87"/>
                  </a:cubicBezTo>
                  <a:cubicBezTo>
                    <a:pt x="116" y="88"/>
                    <a:pt x="116" y="88"/>
                    <a:pt x="116" y="89"/>
                  </a:cubicBezTo>
                  <a:cubicBezTo>
                    <a:pt x="116" y="89"/>
                    <a:pt x="112" y="88"/>
                    <a:pt x="112" y="88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110" y="91"/>
                    <a:pt x="110" y="91"/>
                    <a:pt x="110" y="91"/>
                  </a:cubicBezTo>
                  <a:cubicBezTo>
                    <a:pt x="112" y="94"/>
                    <a:pt x="112" y="94"/>
                    <a:pt x="112" y="94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2" y="98"/>
                    <a:pt x="112" y="98"/>
                    <a:pt x="112" y="98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04" y="101"/>
                    <a:pt x="104" y="101"/>
                    <a:pt x="104" y="101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1" y="99"/>
                    <a:pt x="91" y="99"/>
                    <a:pt x="91" y="99"/>
                  </a:cubicBezTo>
                  <a:cubicBezTo>
                    <a:pt x="94" y="101"/>
                    <a:pt x="94" y="101"/>
                    <a:pt x="94" y="101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7" y="100"/>
                    <a:pt x="87" y="100"/>
                    <a:pt x="87" y="100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7" y="105"/>
                    <a:pt x="86" y="106"/>
                    <a:pt x="87" y="106"/>
                  </a:cubicBezTo>
                  <a:cubicBezTo>
                    <a:pt x="88" y="106"/>
                    <a:pt x="90" y="108"/>
                    <a:pt x="90" y="108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2"/>
                    <a:pt x="95" y="122"/>
                    <a:pt x="95" y="122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5" y="127"/>
                    <a:pt x="94" y="128"/>
                  </a:cubicBezTo>
                  <a:cubicBezTo>
                    <a:pt x="94" y="128"/>
                    <a:pt x="92" y="130"/>
                    <a:pt x="92" y="130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89" y="135"/>
                    <a:pt x="89" y="138"/>
                    <a:pt x="90" y="138"/>
                  </a:cubicBezTo>
                  <a:cubicBezTo>
                    <a:pt x="90" y="138"/>
                    <a:pt x="92" y="136"/>
                    <a:pt x="92" y="136"/>
                  </a:cubicBezTo>
                  <a:cubicBezTo>
                    <a:pt x="92" y="136"/>
                    <a:pt x="94" y="138"/>
                    <a:pt x="93" y="139"/>
                  </a:cubicBezTo>
                  <a:cubicBezTo>
                    <a:pt x="93" y="139"/>
                    <a:pt x="89" y="139"/>
                    <a:pt x="89" y="139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87" y="139"/>
                    <a:pt x="86" y="141"/>
                    <a:pt x="85" y="141"/>
                  </a:cubicBezTo>
                  <a:cubicBezTo>
                    <a:pt x="85" y="142"/>
                    <a:pt x="85" y="143"/>
                    <a:pt x="85" y="143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5" y="146"/>
                    <a:pt x="85" y="146"/>
                  </a:cubicBezTo>
                  <a:cubicBezTo>
                    <a:pt x="85" y="146"/>
                    <a:pt x="87" y="147"/>
                    <a:pt x="87" y="147"/>
                  </a:cubicBezTo>
                  <a:cubicBezTo>
                    <a:pt x="87" y="147"/>
                    <a:pt x="86" y="148"/>
                    <a:pt x="87" y="148"/>
                  </a:cubicBezTo>
                  <a:cubicBezTo>
                    <a:pt x="87" y="149"/>
                    <a:pt x="87" y="149"/>
                    <a:pt x="88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89" y="150"/>
                    <a:pt x="89" y="152"/>
                    <a:pt x="89" y="153"/>
                  </a:cubicBezTo>
                  <a:cubicBezTo>
                    <a:pt x="88" y="153"/>
                    <a:pt x="88" y="154"/>
                    <a:pt x="88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5"/>
                    <a:pt x="86" y="156"/>
                    <a:pt x="86" y="156"/>
                  </a:cubicBezTo>
                  <a:cubicBezTo>
                    <a:pt x="86" y="156"/>
                    <a:pt x="85" y="156"/>
                    <a:pt x="85" y="156"/>
                  </a:cubicBezTo>
                  <a:cubicBezTo>
                    <a:pt x="85" y="157"/>
                    <a:pt x="86" y="158"/>
                    <a:pt x="86" y="159"/>
                  </a:cubicBezTo>
                  <a:cubicBezTo>
                    <a:pt x="86" y="159"/>
                    <a:pt x="86" y="159"/>
                    <a:pt x="85" y="159"/>
                  </a:cubicBezTo>
                  <a:cubicBezTo>
                    <a:pt x="85" y="159"/>
                    <a:pt x="85" y="159"/>
                    <a:pt x="85" y="159"/>
                  </a:cubicBezTo>
                  <a:cubicBezTo>
                    <a:pt x="85" y="159"/>
                    <a:pt x="83" y="157"/>
                    <a:pt x="83" y="157"/>
                  </a:cubicBezTo>
                  <a:cubicBezTo>
                    <a:pt x="82" y="157"/>
                    <a:pt x="81" y="158"/>
                    <a:pt x="79" y="158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4" y="156"/>
                    <a:pt x="74" y="156"/>
                    <a:pt x="74" y="156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73" y="154"/>
                    <a:pt x="73" y="152"/>
                    <a:pt x="73" y="151"/>
                  </a:cubicBezTo>
                  <a:cubicBezTo>
                    <a:pt x="73" y="151"/>
                    <a:pt x="74" y="150"/>
                    <a:pt x="74" y="150"/>
                  </a:cubicBezTo>
                  <a:cubicBezTo>
                    <a:pt x="75" y="150"/>
                    <a:pt x="76" y="148"/>
                    <a:pt x="76" y="148"/>
                  </a:cubicBezTo>
                  <a:cubicBezTo>
                    <a:pt x="76" y="148"/>
                    <a:pt x="77" y="146"/>
                    <a:pt x="78" y="145"/>
                  </a:cubicBezTo>
                  <a:cubicBezTo>
                    <a:pt x="78" y="145"/>
                    <a:pt x="79" y="142"/>
                    <a:pt x="79" y="142"/>
                  </a:cubicBezTo>
                  <a:cubicBezTo>
                    <a:pt x="79" y="141"/>
                    <a:pt x="80" y="140"/>
                    <a:pt x="80" y="140"/>
                  </a:cubicBezTo>
                  <a:cubicBezTo>
                    <a:pt x="80" y="140"/>
                    <a:pt x="82" y="138"/>
                    <a:pt x="82" y="137"/>
                  </a:cubicBezTo>
                  <a:cubicBezTo>
                    <a:pt x="82" y="136"/>
                    <a:pt x="81" y="136"/>
                    <a:pt x="80" y="136"/>
                  </a:cubicBezTo>
                  <a:cubicBezTo>
                    <a:pt x="80" y="136"/>
                    <a:pt x="77" y="135"/>
                    <a:pt x="76" y="134"/>
                  </a:cubicBezTo>
                  <a:cubicBezTo>
                    <a:pt x="75" y="134"/>
                    <a:pt x="73" y="133"/>
                    <a:pt x="71" y="133"/>
                  </a:cubicBezTo>
                  <a:cubicBezTo>
                    <a:pt x="69" y="132"/>
                    <a:pt x="70" y="132"/>
                    <a:pt x="71" y="130"/>
                  </a:cubicBezTo>
                  <a:cubicBezTo>
                    <a:pt x="71" y="129"/>
                    <a:pt x="69" y="129"/>
                    <a:pt x="69" y="128"/>
                  </a:cubicBezTo>
                  <a:cubicBezTo>
                    <a:pt x="69" y="128"/>
                    <a:pt x="68" y="129"/>
                    <a:pt x="67" y="130"/>
                  </a:cubicBezTo>
                  <a:cubicBezTo>
                    <a:pt x="66" y="130"/>
                    <a:pt x="65" y="129"/>
                    <a:pt x="64" y="129"/>
                  </a:cubicBezTo>
                  <a:cubicBezTo>
                    <a:pt x="64" y="129"/>
                    <a:pt x="61" y="129"/>
                    <a:pt x="61" y="129"/>
                  </a:cubicBezTo>
                  <a:cubicBezTo>
                    <a:pt x="61" y="129"/>
                    <a:pt x="61" y="128"/>
                    <a:pt x="61" y="127"/>
                  </a:cubicBezTo>
                  <a:cubicBezTo>
                    <a:pt x="61" y="126"/>
                    <a:pt x="60" y="126"/>
                    <a:pt x="60" y="126"/>
                  </a:cubicBezTo>
                  <a:cubicBezTo>
                    <a:pt x="60" y="126"/>
                    <a:pt x="58" y="126"/>
                    <a:pt x="58" y="125"/>
                  </a:cubicBezTo>
                  <a:cubicBezTo>
                    <a:pt x="57" y="125"/>
                    <a:pt x="58" y="125"/>
                    <a:pt x="58" y="124"/>
                  </a:cubicBezTo>
                  <a:cubicBezTo>
                    <a:pt x="58" y="123"/>
                    <a:pt x="58" y="124"/>
                    <a:pt x="57" y="124"/>
                  </a:cubicBezTo>
                  <a:cubicBezTo>
                    <a:pt x="56" y="124"/>
                    <a:pt x="56" y="121"/>
                    <a:pt x="56" y="121"/>
                  </a:cubicBezTo>
                  <a:cubicBezTo>
                    <a:pt x="56" y="121"/>
                    <a:pt x="55" y="119"/>
                    <a:pt x="55" y="118"/>
                  </a:cubicBezTo>
                  <a:cubicBezTo>
                    <a:pt x="54" y="116"/>
                    <a:pt x="54" y="118"/>
                    <a:pt x="54" y="118"/>
                  </a:cubicBezTo>
                  <a:cubicBezTo>
                    <a:pt x="52" y="121"/>
                    <a:pt x="52" y="121"/>
                    <a:pt x="52" y="121"/>
                  </a:cubicBezTo>
                  <a:cubicBezTo>
                    <a:pt x="52" y="121"/>
                    <a:pt x="51" y="121"/>
                    <a:pt x="48" y="120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7" y="116"/>
                    <a:pt x="46" y="116"/>
                  </a:cubicBezTo>
                  <a:cubicBezTo>
                    <a:pt x="45" y="115"/>
                    <a:pt x="45" y="115"/>
                    <a:pt x="44" y="117"/>
                  </a:cubicBezTo>
                  <a:cubicBezTo>
                    <a:pt x="43" y="118"/>
                    <a:pt x="43" y="118"/>
                    <a:pt x="42" y="119"/>
                  </a:cubicBezTo>
                  <a:cubicBezTo>
                    <a:pt x="41" y="120"/>
                    <a:pt x="41" y="120"/>
                    <a:pt x="39" y="120"/>
                  </a:cubicBezTo>
                  <a:cubicBezTo>
                    <a:pt x="38" y="120"/>
                    <a:pt x="38" y="119"/>
                    <a:pt x="37" y="119"/>
                  </a:cubicBezTo>
                  <a:cubicBezTo>
                    <a:pt x="37" y="118"/>
                    <a:pt x="37" y="118"/>
                    <a:pt x="36" y="117"/>
                  </a:cubicBezTo>
                  <a:cubicBezTo>
                    <a:pt x="36" y="116"/>
                    <a:pt x="35" y="116"/>
                    <a:pt x="35" y="116"/>
                  </a:cubicBezTo>
                  <a:cubicBezTo>
                    <a:pt x="35" y="116"/>
                    <a:pt x="33" y="117"/>
                    <a:pt x="33" y="118"/>
                  </a:cubicBezTo>
                  <a:cubicBezTo>
                    <a:pt x="32" y="118"/>
                    <a:pt x="33" y="119"/>
                    <a:pt x="33" y="120"/>
                  </a:cubicBezTo>
                  <a:cubicBezTo>
                    <a:pt x="34" y="121"/>
                    <a:pt x="33" y="122"/>
                    <a:pt x="33" y="122"/>
                  </a:cubicBezTo>
                  <a:cubicBezTo>
                    <a:pt x="33" y="122"/>
                    <a:pt x="31" y="122"/>
                    <a:pt x="30" y="122"/>
                  </a:cubicBezTo>
                  <a:cubicBezTo>
                    <a:pt x="29" y="122"/>
                    <a:pt x="28" y="122"/>
                    <a:pt x="27" y="121"/>
                  </a:cubicBezTo>
                  <a:cubicBezTo>
                    <a:pt x="25" y="120"/>
                    <a:pt x="26" y="122"/>
                    <a:pt x="26" y="123"/>
                  </a:cubicBezTo>
                  <a:cubicBezTo>
                    <a:pt x="26" y="123"/>
                    <a:pt x="24" y="125"/>
                    <a:pt x="24" y="125"/>
                  </a:cubicBezTo>
                  <a:cubicBezTo>
                    <a:pt x="24" y="125"/>
                    <a:pt x="24" y="125"/>
                    <a:pt x="24" y="125"/>
                  </a:cubicBezTo>
                  <a:cubicBezTo>
                    <a:pt x="22" y="125"/>
                    <a:pt x="20" y="124"/>
                    <a:pt x="20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8" y="118"/>
                    <a:pt x="8" y="118"/>
                    <a:pt x="8" y="118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0"/>
                    <a:pt x="3" y="121"/>
                    <a:pt x="2" y="121"/>
                  </a:cubicBezTo>
                  <a:cubicBezTo>
                    <a:pt x="2" y="120"/>
                    <a:pt x="0" y="116"/>
                    <a:pt x="0" y="116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4" y="112"/>
                    <a:pt x="4" y="112"/>
                  </a:cubicBezTo>
                  <a:cubicBezTo>
                    <a:pt x="4" y="112"/>
                    <a:pt x="6" y="112"/>
                    <a:pt x="6" y="112"/>
                  </a:cubicBezTo>
                  <a:cubicBezTo>
                    <a:pt x="6" y="112"/>
                    <a:pt x="7" y="112"/>
                    <a:pt x="7" y="113"/>
                  </a:cubicBezTo>
                  <a:cubicBezTo>
                    <a:pt x="8" y="113"/>
                    <a:pt x="10" y="115"/>
                    <a:pt x="11" y="115"/>
                  </a:cubicBezTo>
                  <a:cubicBezTo>
                    <a:pt x="11" y="115"/>
                    <a:pt x="13" y="116"/>
                    <a:pt x="13" y="116"/>
                  </a:cubicBezTo>
                  <a:cubicBezTo>
                    <a:pt x="14" y="116"/>
                    <a:pt x="16" y="117"/>
                    <a:pt x="16" y="117"/>
                  </a:cubicBezTo>
                  <a:cubicBezTo>
                    <a:pt x="16" y="117"/>
                    <a:pt x="18" y="117"/>
                    <a:pt x="18" y="117"/>
                  </a:cubicBezTo>
                  <a:cubicBezTo>
                    <a:pt x="18" y="117"/>
                    <a:pt x="20" y="116"/>
                    <a:pt x="20" y="116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1" y="115"/>
                    <a:pt x="21" y="114"/>
                    <a:pt x="21" y="114"/>
                  </a:cubicBezTo>
                  <a:cubicBezTo>
                    <a:pt x="21" y="114"/>
                    <a:pt x="22" y="114"/>
                    <a:pt x="22" y="114"/>
                  </a:cubicBezTo>
                  <a:cubicBezTo>
                    <a:pt x="22" y="115"/>
                    <a:pt x="23" y="116"/>
                    <a:pt x="23" y="116"/>
                  </a:cubicBezTo>
                  <a:cubicBezTo>
                    <a:pt x="23" y="116"/>
                    <a:pt x="24" y="117"/>
                    <a:pt x="24" y="117"/>
                  </a:cubicBezTo>
                  <a:cubicBezTo>
                    <a:pt x="25" y="118"/>
                    <a:pt x="26" y="118"/>
                    <a:pt x="26" y="118"/>
                  </a:cubicBezTo>
                  <a:cubicBezTo>
                    <a:pt x="26" y="118"/>
                    <a:pt x="27" y="117"/>
                    <a:pt x="27" y="117"/>
                  </a:cubicBezTo>
                  <a:cubicBezTo>
                    <a:pt x="27" y="117"/>
                    <a:pt x="28" y="118"/>
                    <a:pt x="28" y="117"/>
                  </a:cubicBezTo>
                  <a:cubicBezTo>
                    <a:pt x="28" y="117"/>
                    <a:pt x="29" y="117"/>
                    <a:pt x="29" y="117"/>
                  </a:cubicBezTo>
                  <a:cubicBezTo>
                    <a:pt x="29" y="117"/>
                    <a:pt x="30" y="116"/>
                    <a:pt x="29" y="116"/>
                  </a:cubicBezTo>
                  <a:cubicBezTo>
                    <a:pt x="29" y="116"/>
                    <a:pt x="29" y="115"/>
                    <a:pt x="29" y="116"/>
                  </a:cubicBezTo>
                  <a:cubicBezTo>
                    <a:pt x="28" y="116"/>
                    <a:pt x="28" y="116"/>
                    <a:pt x="27" y="116"/>
                  </a:cubicBezTo>
                  <a:cubicBezTo>
                    <a:pt x="26" y="116"/>
                    <a:pt x="24" y="115"/>
                    <a:pt x="24" y="115"/>
                  </a:cubicBezTo>
                  <a:cubicBezTo>
                    <a:pt x="24" y="114"/>
                    <a:pt x="23" y="114"/>
                    <a:pt x="23" y="113"/>
                  </a:cubicBezTo>
                  <a:cubicBezTo>
                    <a:pt x="22" y="113"/>
                    <a:pt x="22" y="112"/>
                    <a:pt x="21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112"/>
                    <a:pt x="19" y="113"/>
                    <a:pt x="19" y="114"/>
                  </a:cubicBezTo>
                  <a:cubicBezTo>
                    <a:pt x="19" y="114"/>
                    <a:pt x="20" y="115"/>
                    <a:pt x="18" y="114"/>
                  </a:cubicBezTo>
                  <a:cubicBezTo>
                    <a:pt x="16" y="114"/>
                    <a:pt x="14" y="114"/>
                    <a:pt x="14" y="114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11" y="111"/>
                    <a:pt x="10" y="111"/>
                    <a:pt x="9" y="111"/>
                  </a:cubicBezTo>
                  <a:cubicBezTo>
                    <a:pt x="9" y="111"/>
                    <a:pt x="7" y="110"/>
                    <a:pt x="7" y="109"/>
                  </a:cubicBezTo>
                  <a:cubicBezTo>
                    <a:pt x="7" y="109"/>
                    <a:pt x="6" y="108"/>
                    <a:pt x="6" y="107"/>
                  </a:cubicBezTo>
                  <a:cubicBezTo>
                    <a:pt x="6" y="107"/>
                    <a:pt x="5" y="107"/>
                    <a:pt x="5" y="106"/>
                  </a:cubicBezTo>
                  <a:cubicBezTo>
                    <a:pt x="5" y="106"/>
                    <a:pt x="4" y="105"/>
                    <a:pt x="4" y="105"/>
                  </a:cubicBezTo>
                  <a:cubicBezTo>
                    <a:pt x="4" y="105"/>
                    <a:pt x="4" y="104"/>
                    <a:pt x="5" y="103"/>
                  </a:cubicBezTo>
                  <a:cubicBezTo>
                    <a:pt x="7" y="103"/>
                    <a:pt x="7" y="103"/>
                    <a:pt x="8" y="103"/>
                  </a:cubicBezTo>
                  <a:cubicBezTo>
                    <a:pt x="9" y="103"/>
                    <a:pt x="8" y="103"/>
                    <a:pt x="10" y="103"/>
                  </a:cubicBezTo>
                  <a:cubicBezTo>
                    <a:pt x="12" y="103"/>
                    <a:pt x="11" y="103"/>
                    <a:pt x="12" y="103"/>
                  </a:cubicBezTo>
                  <a:cubicBezTo>
                    <a:pt x="13" y="103"/>
                    <a:pt x="15" y="103"/>
                    <a:pt x="15" y="103"/>
                  </a:cubicBezTo>
                  <a:cubicBezTo>
                    <a:pt x="15" y="103"/>
                    <a:pt x="13" y="102"/>
                    <a:pt x="16" y="103"/>
                  </a:cubicBezTo>
                  <a:cubicBezTo>
                    <a:pt x="16" y="103"/>
                    <a:pt x="20" y="104"/>
                    <a:pt x="19" y="106"/>
                  </a:cubicBezTo>
                  <a:cubicBezTo>
                    <a:pt x="19" y="106"/>
                    <a:pt x="18" y="107"/>
                    <a:pt x="18" y="107"/>
                  </a:cubicBezTo>
                  <a:cubicBezTo>
                    <a:pt x="18" y="107"/>
                    <a:pt x="20" y="108"/>
                    <a:pt x="20" y="108"/>
                  </a:cubicBezTo>
                  <a:cubicBezTo>
                    <a:pt x="20" y="108"/>
                    <a:pt x="21" y="107"/>
                    <a:pt x="21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6" y="110"/>
                    <a:pt x="26" y="110"/>
                  </a:cubicBezTo>
                  <a:cubicBezTo>
                    <a:pt x="25" y="111"/>
                    <a:pt x="24" y="109"/>
                    <a:pt x="25" y="111"/>
                  </a:cubicBezTo>
                  <a:cubicBezTo>
                    <a:pt x="26" y="113"/>
                    <a:pt x="27" y="114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8" y="114"/>
                    <a:pt x="28" y="113"/>
                    <a:pt x="29" y="113"/>
                  </a:cubicBezTo>
                  <a:cubicBezTo>
                    <a:pt x="29" y="114"/>
                    <a:pt x="31" y="114"/>
                    <a:pt x="32" y="114"/>
                  </a:cubicBezTo>
                  <a:cubicBezTo>
                    <a:pt x="32" y="114"/>
                    <a:pt x="32" y="113"/>
                    <a:pt x="31" y="111"/>
                  </a:cubicBezTo>
                  <a:cubicBezTo>
                    <a:pt x="30" y="110"/>
                    <a:pt x="29" y="109"/>
                    <a:pt x="29" y="109"/>
                  </a:cubicBezTo>
                  <a:cubicBezTo>
                    <a:pt x="28" y="109"/>
                    <a:pt x="29" y="110"/>
                    <a:pt x="27" y="109"/>
                  </a:cubicBezTo>
                  <a:cubicBezTo>
                    <a:pt x="25" y="108"/>
                    <a:pt x="25" y="109"/>
                    <a:pt x="24" y="108"/>
                  </a:cubicBezTo>
                  <a:cubicBezTo>
                    <a:pt x="23" y="106"/>
                    <a:pt x="22" y="106"/>
                    <a:pt x="22" y="105"/>
                  </a:cubicBezTo>
                  <a:cubicBezTo>
                    <a:pt x="22" y="105"/>
                    <a:pt x="23" y="105"/>
                    <a:pt x="24" y="104"/>
                  </a:cubicBezTo>
                  <a:cubicBezTo>
                    <a:pt x="25" y="104"/>
                    <a:pt x="23" y="103"/>
                    <a:pt x="25" y="104"/>
                  </a:cubicBezTo>
                  <a:cubicBezTo>
                    <a:pt x="28" y="105"/>
                    <a:pt x="28" y="105"/>
                    <a:pt x="29" y="105"/>
                  </a:cubicBezTo>
                  <a:cubicBezTo>
                    <a:pt x="29" y="105"/>
                    <a:pt x="31" y="105"/>
                    <a:pt x="29" y="104"/>
                  </a:cubicBezTo>
                  <a:cubicBezTo>
                    <a:pt x="27" y="104"/>
                    <a:pt x="26" y="103"/>
                    <a:pt x="26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4" y="103"/>
                    <a:pt x="24" y="103"/>
                    <a:pt x="23" y="103"/>
                  </a:cubicBezTo>
                  <a:cubicBezTo>
                    <a:pt x="22" y="103"/>
                    <a:pt x="22" y="104"/>
                    <a:pt x="22" y="103"/>
                  </a:cubicBezTo>
                  <a:cubicBezTo>
                    <a:pt x="21" y="103"/>
                    <a:pt x="20" y="103"/>
                    <a:pt x="20" y="102"/>
                  </a:cubicBezTo>
                  <a:cubicBezTo>
                    <a:pt x="19" y="102"/>
                    <a:pt x="18" y="101"/>
                    <a:pt x="18" y="101"/>
                  </a:cubicBezTo>
                  <a:cubicBezTo>
                    <a:pt x="18" y="100"/>
                    <a:pt x="17" y="99"/>
                    <a:pt x="17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6" y="99"/>
                    <a:pt x="15" y="99"/>
                    <a:pt x="14" y="99"/>
                  </a:cubicBezTo>
                  <a:cubicBezTo>
                    <a:pt x="14" y="99"/>
                    <a:pt x="13" y="99"/>
                    <a:pt x="13" y="99"/>
                  </a:cubicBezTo>
                  <a:cubicBezTo>
                    <a:pt x="13" y="98"/>
                    <a:pt x="13" y="98"/>
                    <a:pt x="13" y="97"/>
                  </a:cubicBezTo>
                  <a:cubicBezTo>
                    <a:pt x="13" y="97"/>
                    <a:pt x="13" y="96"/>
                    <a:pt x="14" y="96"/>
                  </a:cubicBezTo>
                  <a:cubicBezTo>
                    <a:pt x="15" y="96"/>
                    <a:pt x="16" y="96"/>
                    <a:pt x="17" y="96"/>
                  </a:cubicBezTo>
                  <a:cubicBezTo>
                    <a:pt x="18" y="96"/>
                    <a:pt x="19" y="96"/>
                    <a:pt x="20" y="96"/>
                  </a:cubicBezTo>
                  <a:cubicBezTo>
                    <a:pt x="20" y="96"/>
                    <a:pt x="21" y="97"/>
                    <a:pt x="21" y="97"/>
                  </a:cubicBezTo>
                  <a:cubicBezTo>
                    <a:pt x="22" y="98"/>
                    <a:pt x="23" y="98"/>
                    <a:pt x="23" y="98"/>
                  </a:cubicBezTo>
                  <a:cubicBezTo>
                    <a:pt x="23" y="99"/>
                    <a:pt x="23" y="99"/>
                    <a:pt x="24" y="99"/>
                  </a:cubicBezTo>
                  <a:cubicBezTo>
                    <a:pt x="24" y="100"/>
                    <a:pt x="25" y="100"/>
                    <a:pt x="25" y="100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103"/>
                    <a:pt x="31" y="104"/>
                    <a:pt x="31" y="104"/>
                  </a:cubicBezTo>
                  <a:cubicBezTo>
                    <a:pt x="31" y="104"/>
                    <a:pt x="31" y="104"/>
                    <a:pt x="32" y="104"/>
                  </a:cubicBezTo>
                  <a:cubicBezTo>
                    <a:pt x="33" y="104"/>
                    <a:pt x="33" y="103"/>
                    <a:pt x="33" y="103"/>
                  </a:cubicBezTo>
                  <a:cubicBezTo>
                    <a:pt x="33" y="103"/>
                    <a:pt x="34" y="103"/>
                    <a:pt x="34" y="103"/>
                  </a:cubicBezTo>
                  <a:cubicBezTo>
                    <a:pt x="34" y="103"/>
                    <a:pt x="37" y="101"/>
                    <a:pt x="37" y="101"/>
                  </a:cubicBezTo>
                  <a:cubicBezTo>
                    <a:pt x="37" y="102"/>
                    <a:pt x="38" y="102"/>
                    <a:pt x="39" y="102"/>
                  </a:cubicBezTo>
                  <a:cubicBezTo>
                    <a:pt x="39" y="102"/>
                    <a:pt x="42" y="104"/>
                    <a:pt x="42" y="104"/>
                  </a:cubicBezTo>
                  <a:cubicBezTo>
                    <a:pt x="42" y="103"/>
                    <a:pt x="42" y="102"/>
                    <a:pt x="42" y="102"/>
                  </a:cubicBezTo>
                  <a:cubicBezTo>
                    <a:pt x="42" y="102"/>
                    <a:pt x="43" y="101"/>
                    <a:pt x="43" y="101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101"/>
                    <a:pt x="48" y="100"/>
                    <a:pt x="48" y="100"/>
                  </a:cubicBezTo>
                  <a:cubicBezTo>
                    <a:pt x="47" y="100"/>
                    <a:pt x="46" y="100"/>
                    <a:pt x="46" y="100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2" y="101"/>
                    <a:pt x="41" y="102"/>
                    <a:pt x="41" y="102"/>
                  </a:cubicBezTo>
                  <a:cubicBezTo>
                    <a:pt x="40" y="102"/>
                    <a:pt x="39" y="101"/>
                    <a:pt x="39" y="101"/>
                  </a:cubicBezTo>
                  <a:cubicBezTo>
                    <a:pt x="38" y="100"/>
                    <a:pt x="36" y="99"/>
                    <a:pt x="36" y="99"/>
                  </a:cubicBezTo>
                  <a:cubicBezTo>
                    <a:pt x="35" y="99"/>
                    <a:pt x="36" y="99"/>
                    <a:pt x="34" y="98"/>
                  </a:cubicBezTo>
                  <a:cubicBezTo>
                    <a:pt x="32" y="97"/>
                    <a:pt x="31" y="96"/>
                    <a:pt x="31" y="96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4"/>
                    <a:pt x="29" y="94"/>
                  </a:cubicBezTo>
                  <a:cubicBezTo>
                    <a:pt x="28" y="93"/>
                    <a:pt x="25" y="92"/>
                    <a:pt x="25" y="92"/>
                  </a:cubicBezTo>
                  <a:cubicBezTo>
                    <a:pt x="25" y="92"/>
                    <a:pt x="25" y="91"/>
                    <a:pt x="25" y="91"/>
                  </a:cubicBezTo>
                  <a:cubicBezTo>
                    <a:pt x="25" y="91"/>
                    <a:pt x="25" y="88"/>
                    <a:pt x="25" y="88"/>
                  </a:cubicBezTo>
                  <a:cubicBezTo>
                    <a:pt x="25" y="87"/>
                    <a:pt x="24" y="85"/>
                    <a:pt x="24" y="85"/>
                  </a:cubicBezTo>
                  <a:cubicBezTo>
                    <a:pt x="24" y="85"/>
                    <a:pt x="26" y="84"/>
                    <a:pt x="26" y="84"/>
                  </a:cubicBezTo>
                  <a:cubicBezTo>
                    <a:pt x="27" y="84"/>
                    <a:pt x="28" y="85"/>
                    <a:pt x="28" y="85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4"/>
                    <a:pt x="52" y="35"/>
                  </a:cubicBezTo>
                  <a:cubicBezTo>
                    <a:pt x="52" y="35"/>
                    <a:pt x="53" y="37"/>
                    <a:pt x="53" y="37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7" y="37"/>
                    <a:pt x="58" y="37"/>
                  </a:cubicBezTo>
                  <a:cubicBezTo>
                    <a:pt x="58" y="37"/>
                    <a:pt x="62" y="39"/>
                    <a:pt x="62" y="39"/>
                  </a:cubicBezTo>
                  <a:cubicBezTo>
                    <a:pt x="62" y="39"/>
                    <a:pt x="62" y="41"/>
                    <a:pt x="62" y="42"/>
                  </a:cubicBezTo>
                  <a:cubicBezTo>
                    <a:pt x="62" y="42"/>
                    <a:pt x="64" y="44"/>
                    <a:pt x="63" y="45"/>
                  </a:cubicBezTo>
                  <a:cubicBezTo>
                    <a:pt x="63" y="45"/>
                    <a:pt x="62" y="47"/>
                    <a:pt x="62" y="47"/>
                  </a:cubicBezTo>
                  <a:cubicBezTo>
                    <a:pt x="62" y="47"/>
                    <a:pt x="63" y="48"/>
                    <a:pt x="63" y="48"/>
                  </a:cubicBezTo>
                  <a:cubicBezTo>
                    <a:pt x="64" y="48"/>
                    <a:pt x="64" y="48"/>
                    <a:pt x="65" y="48"/>
                  </a:cubicBezTo>
                  <a:cubicBezTo>
                    <a:pt x="66" y="48"/>
                    <a:pt x="67" y="49"/>
                    <a:pt x="67" y="49"/>
                  </a:cubicBezTo>
                  <a:cubicBezTo>
                    <a:pt x="67" y="49"/>
                    <a:pt x="67" y="50"/>
                    <a:pt x="67" y="50"/>
                  </a:cubicBezTo>
                  <a:cubicBezTo>
                    <a:pt x="67" y="50"/>
                    <a:pt x="67" y="52"/>
                    <a:pt x="67" y="52"/>
                  </a:cubicBezTo>
                  <a:cubicBezTo>
                    <a:pt x="67" y="53"/>
                    <a:pt x="65" y="53"/>
                    <a:pt x="65" y="53"/>
                  </a:cubicBezTo>
                  <a:cubicBezTo>
                    <a:pt x="65" y="53"/>
                    <a:pt x="65" y="54"/>
                    <a:pt x="65" y="54"/>
                  </a:cubicBezTo>
                  <a:cubicBezTo>
                    <a:pt x="64" y="55"/>
                    <a:pt x="63" y="56"/>
                    <a:pt x="62" y="56"/>
                  </a:cubicBezTo>
                  <a:cubicBezTo>
                    <a:pt x="62" y="56"/>
                    <a:pt x="60" y="54"/>
                    <a:pt x="60" y="54"/>
                  </a:cubicBezTo>
                  <a:cubicBezTo>
                    <a:pt x="60" y="54"/>
                    <a:pt x="59" y="55"/>
                    <a:pt x="59" y="55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7"/>
                    <a:pt x="58" y="68"/>
                    <a:pt x="57" y="68"/>
                  </a:cubicBezTo>
                  <a:cubicBezTo>
                    <a:pt x="57" y="68"/>
                    <a:pt x="56" y="67"/>
                    <a:pt x="56" y="68"/>
                  </a:cubicBezTo>
                  <a:cubicBezTo>
                    <a:pt x="57" y="69"/>
                    <a:pt x="57" y="70"/>
                    <a:pt x="58" y="70"/>
                  </a:cubicBezTo>
                  <a:cubicBezTo>
                    <a:pt x="59" y="70"/>
                    <a:pt x="61" y="70"/>
                    <a:pt x="61" y="70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3" y="73"/>
                    <a:pt x="64" y="73"/>
                    <a:pt x="65" y="73"/>
                  </a:cubicBezTo>
                  <a:cubicBezTo>
                    <a:pt x="65" y="73"/>
                    <a:pt x="67" y="74"/>
                    <a:pt x="67" y="74"/>
                  </a:cubicBezTo>
                  <a:cubicBezTo>
                    <a:pt x="67" y="74"/>
                    <a:pt x="67" y="74"/>
                    <a:pt x="68" y="75"/>
                  </a:cubicBezTo>
                  <a:cubicBezTo>
                    <a:pt x="69" y="75"/>
                    <a:pt x="71" y="76"/>
                    <a:pt x="71" y="76"/>
                  </a:cubicBezTo>
                  <a:cubicBezTo>
                    <a:pt x="71" y="76"/>
                    <a:pt x="71" y="75"/>
                    <a:pt x="70" y="75"/>
                  </a:cubicBezTo>
                  <a:cubicBezTo>
                    <a:pt x="70" y="75"/>
                    <a:pt x="69" y="72"/>
                    <a:pt x="67" y="72"/>
                  </a:cubicBezTo>
                  <a:cubicBezTo>
                    <a:pt x="66" y="71"/>
                    <a:pt x="65" y="71"/>
                    <a:pt x="64" y="71"/>
                  </a:cubicBezTo>
                  <a:cubicBezTo>
                    <a:pt x="63" y="71"/>
                    <a:pt x="61" y="70"/>
                    <a:pt x="61" y="70"/>
                  </a:cubicBezTo>
                  <a:cubicBezTo>
                    <a:pt x="61" y="69"/>
                    <a:pt x="60" y="68"/>
                    <a:pt x="61" y="68"/>
                  </a:cubicBezTo>
                  <a:cubicBezTo>
                    <a:pt x="61" y="67"/>
                    <a:pt x="61" y="66"/>
                    <a:pt x="63" y="66"/>
                  </a:cubicBezTo>
                  <a:cubicBezTo>
                    <a:pt x="64" y="66"/>
                    <a:pt x="65" y="67"/>
                    <a:pt x="66" y="66"/>
                  </a:cubicBezTo>
                  <a:cubicBezTo>
                    <a:pt x="67" y="66"/>
                    <a:pt x="69" y="63"/>
                    <a:pt x="69" y="6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4" y="60"/>
                    <a:pt x="78" y="58"/>
                    <a:pt x="78" y="58"/>
                  </a:cubicBezTo>
                  <a:cubicBezTo>
                    <a:pt x="78" y="58"/>
                    <a:pt x="79" y="58"/>
                    <a:pt x="80" y="59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2" y="60"/>
                    <a:pt x="84" y="61"/>
                    <a:pt x="84" y="61"/>
                  </a:cubicBezTo>
                  <a:cubicBezTo>
                    <a:pt x="84" y="61"/>
                    <a:pt x="84" y="61"/>
                    <a:pt x="85" y="62"/>
                  </a:cubicBezTo>
                  <a:cubicBezTo>
                    <a:pt x="85" y="62"/>
                    <a:pt x="86" y="63"/>
                    <a:pt x="85" y="65"/>
                  </a:cubicBezTo>
                  <a:cubicBezTo>
                    <a:pt x="85" y="66"/>
                    <a:pt x="85" y="67"/>
                    <a:pt x="85" y="67"/>
                  </a:cubicBezTo>
                  <a:cubicBezTo>
                    <a:pt x="85" y="67"/>
                    <a:pt x="86" y="66"/>
                    <a:pt x="86" y="65"/>
                  </a:cubicBezTo>
                  <a:cubicBezTo>
                    <a:pt x="86" y="63"/>
                    <a:pt x="86" y="62"/>
                    <a:pt x="86" y="61"/>
                  </a:cubicBezTo>
                  <a:cubicBezTo>
                    <a:pt x="86" y="60"/>
                    <a:pt x="85" y="59"/>
                    <a:pt x="85" y="59"/>
                  </a:cubicBezTo>
                  <a:cubicBezTo>
                    <a:pt x="85" y="59"/>
                    <a:pt x="83" y="60"/>
                    <a:pt x="81" y="59"/>
                  </a:cubicBezTo>
                  <a:cubicBezTo>
                    <a:pt x="80" y="58"/>
                    <a:pt x="80" y="57"/>
                    <a:pt x="79" y="57"/>
                  </a:cubicBezTo>
                  <a:cubicBezTo>
                    <a:pt x="79" y="57"/>
                    <a:pt x="78" y="56"/>
                    <a:pt x="77" y="56"/>
                  </a:cubicBezTo>
                  <a:cubicBezTo>
                    <a:pt x="77" y="56"/>
                    <a:pt x="77" y="55"/>
                    <a:pt x="77" y="54"/>
                  </a:cubicBezTo>
                  <a:cubicBezTo>
                    <a:pt x="77" y="53"/>
                    <a:pt x="77" y="52"/>
                    <a:pt x="77" y="51"/>
                  </a:cubicBezTo>
                  <a:cubicBezTo>
                    <a:pt x="77" y="51"/>
                    <a:pt x="76" y="50"/>
                    <a:pt x="77" y="49"/>
                  </a:cubicBezTo>
                  <a:cubicBezTo>
                    <a:pt x="78" y="48"/>
                    <a:pt x="78" y="48"/>
                    <a:pt x="79" y="48"/>
                  </a:cubicBezTo>
                  <a:cubicBezTo>
                    <a:pt x="79" y="47"/>
                    <a:pt x="81" y="46"/>
                    <a:pt x="80" y="46"/>
                  </a:cubicBezTo>
                  <a:cubicBezTo>
                    <a:pt x="80" y="45"/>
                    <a:pt x="79" y="45"/>
                    <a:pt x="78" y="45"/>
                  </a:cubicBezTo>
                  <a:cubicBezTo>
                    <a:pt x="77" y="45"/>
                    <a:pt x="78" y="46"/>
                    <a:pt x="77" y="46"/>
                  </a:cubicBezTo>
                  <a:cubicBezTo>
                    <a:pt x="75" y="46"/>
                    <a:pt x="75" y="45"/>
                    <a:pt x="74" y="44"/>
                  </a:cubicBezTo>
                  <a:cubicBezTo>
                    <a:pt x="74" y="43"/>
                    <a:pt x="74" y="43"/>
                    <a:pt x="73" y="44"/>
                  </a:cubicBezTo>
                  <a:cubicBezTo>
                    <a:pt x="72" y="44"/>
                    <a:pt x="71" y="43"/>
                    <a:pt x="71" y="43"/>
                  </a:cubicBezTo>
                  <a:cubicBezTo>
                    <a:pt x="71" y="43"/>
                    <a:pt x="70" y="42"/>
                    <a:pt x="71" y="41"/>
                  </a:cubicBezTo>
                  <a:cubicBezTo>
                    <a:pt x="71" y="41"/>
                    <a:pt x="72" y="39"/>
                    <a:pt x="72" y="39"/>
                  </a:cubicBezTo>
                  <a:cubicBezTo>
                    <a:pt x="72" y="39"/>
                    <a:pt x="72" y="36"/>
                    <a:pt x="72" y="36"/>
                  </a:cubicBezTo>
                  <a:cubicBezTo>
                    <a:pt x="72" y="35"/>
                    <a:pt x="72" y="35"/>
                    <a:pt x="72" y="35"/>
                  </a:cubicBezTo>
                  <a:close/>
                  <a:moveTo>
                    <a:pt x="127" y="1"/>
                  </a:move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0"/>
                    <a:pt x="128" y="0"/>
                  </a:cubicBezTo>
                  <a:cubicBezTo>
                    <a:pt x="129" y="0"/>
                    <a:pt x="129" y="0"/>
                    <a:pt x="130" y="0"/>
                  </a:cubicBezTo>
                  <a:cubicBezTo>
                    <a:pt x="130" y="0"/>
                    <a:pt x="132" y="0"/>
                    <a:pt x="132" y="0"/>
                  </a:cubicBezTo>
                  <a:cubicBezTo>
                    <a:pt x="132" y="0"/>
                    <a:pt x="133" y="0"/>
                    <a:pt x="134" y="0"/>
                  </a:cubicBezTo>
                  <a:cubicBezTo>
                    <a:pt x="134" y="0"/>
                    <a:pt x="135" y="0"/>
                    <a:pt x="135" y="0"/>
                  </a:cubicBezTo>
                  <a:cubicBezTo>
                    <a:pt x="136" y="0"/>
                    <a:pt x="135" y="1"/>
                    <a:pt x="135" y="1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33" y="1"/>
                    <a:pt x="132" y="1"/>
                    <a:pt x="131" y="1"/>
                  </a:cubicBezTo>
                  <a:cubicBezTo>
                    <a:pt x="131" y="2"/>
                    <a:pt x="130" y="2"/>
                    <a:pt x="130" y="2"/>
                  </a:cubicBezTo>
                  <a:cubicBezTo>
                    <a:pt x="130" y="2"/>
                    <a:pt x="129" y="2"/>
                    <a:pt x="129" y="2"/>
                  </a:cubicBezTo>
                  <a:cubicBezTo>
                    <a:pt x="128" y="2"/>
                    <a:pt x="128" y="1"/>
                    <a:pt x="128" y="2"/>
                  </a:cubicBezTo>
                  <a:cubicBezTo>
                    <a:pt x="127" y="2"/>
                    <a:pt x="127" y="1"/>
                    <a:pt x="127" y="1"/>
                  </a:cubicBezTo>
                  <a:close/>
                  <a:moveTo>
                    <a:pt x="118" y="6"/>
                  </a:moveTo>
                  <a:cubicBezTo>
                    <a:pt x="118" y="6"/>
                    <a:pt x="118" y="6"/>
                    <a:pt x="118" y="6"/>
                  </a:cubicBezTo>
                  <a:cubicBezTo>
                    <a:pt x="118" y="6"/>
                    <a:pt x="118" y="5"/>
                    <a:pt x="119" y="5"/>
                  </a:cubicBezTo>
                  <a:cubicBezTo>
                    <a:pt x="119" y="5"/>
                    <a:pt x="119" y="4"/>
                    <a:pt x="120" y="5"/>
                  </a:cubicBezTo>
                  <a:cubicBezTo>
                    <a:pt x="120" y="5"/>
                    <a:pt x="120" y="7"/>
                    <a:pt x="120" y="7"/>
                  </a:cubicBezTo>
                  <a:cubicBezTo>
                    <a:pt x="119" y="7"/>
                    <a:pt x="119" y="7"/>
                    <a:pt x="118" y="7"/>
                  </a:cubicBezTo>
                  <a:cubicBezTo>
                    <a:pt x="118" y="7"/>
                    <a:pt x="118" y="6"/>
                    <a:pt x="118" y="6"/>
                  </a:cubicBezTo>
                  <a:close/>
                  <a:moveTo>
                    <a:pt x="112" y="9"/>
                  </a:moveTo>
                  <a:cubicBezTo>
                    <a:pt x="112" y="9"/>
                    <a:pt x="112" y="9"/>
                    <a:pt x="112" y="9"/>
                  </a:cubicBezTo>
                  <a:cubicBezTo>
                    <a:pt x="112" y="9"/>
                    <a:pt x="111" y="8"/>
                    <a:pt x="111" y="8"/>
                  </a:cubicBezTo>
                  <a:cubicBezTo>
                    <a:pt x="111" y="8"/>
                    <a:pt x="111" y="7"/>
                    <a:pt x="112" y="7"/>
                  </a:cubicBezTo>
                  <a:cubicBezTo>
                    <a:pt x="112" y="7"/>
                    <a:pt x="113" y="7"/>
                    <a:pt x="113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5" y="6"/>
                    <a:pt x="115" y="6"/>
                  </a:cubicBezTo>
                  <a:cubicBezTo>
                    <a:pt x="115" y="6"/>
                    <a:pt x="116" y="8"/>
                    <a:pt x="116" y="8"/>
                  </a:cubicBezTo>
                  <a:cubicBezTo>
                    <a:pt x="116" y="8"/>
                    <a:pt x="116" y="8"/>
                    <a:pt x="115" y="8"/>
                  </a:cubicBezTo>
                  <a:cubicBezTo>
                    <a:pt x="115" y="8"/>
                    <a:pt x="114" y="9"/>
                    <a:pt x="114" y="9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12" y="9"/>
                    <a:pt x="112" y="9"/>
                    <a:pt x="112" y="9"/>
                  </a:cubicBezTo>
                  <a:close/>
                  <a:moveTo>
                    <a:pt x="108" y="12"/>
                  </a:moveTo>
                  <a:cubicBezTo>
                    <a:pt x="108" y="12"/>
                    <a:pt x="108" y="12"/>
                    <a:pt x="108" y="12"/>
                  </a:cubicBezTo>
                  <a:cubicBezTo>
                    <a:pt x="108" y="11"/>
                    <a:pt x="107" y="11"/>
                    <a:pt x="107" y="11"/>
                  </a:cubicBezTo>
                  <a:cubicBezTo>
                    <a:pt x="107" y="11"/>
                    <a:pt x="106" y="10"/>
                    <a:pt x="106" y="10"/>
                  </a:cubicBezTo>
                  <a:cubicBezTo>
                    <a:pt x="106" y="10"/>
                    <a:pt x="106" y="9"/>
                    <a:pt x="107" y="9"/>
                  </a:cubicBezTo>
                  <a:cubicBezTo>
                    <a:pt x="107" y="9"/>
                    <a:pt x="107" y="9"/>
                    <a:pt x="107" y="10"/>
                  </a:cubicBezTo>
                  <a:cubicBezTo>
                    <a:pt x="108" y="10"/>
                    <a:pt x="108" y="11"/>
                    <a:pt x="108" y="11"/>
                  </a:cubicBezTo>
                  <a:cubicBezTo>
                    <a:pt x="108" y="12"/>
                    <a:pt x="108" y="12"/>
                    <a:pt x="108" y="12"/>
                  </a:cubicBezTo>
                  <a:close/>
                  <a:moveTo>
                    <a:pt x="96" y="12"/>
                  </a:move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7" y="12"/>
                  </a:cubicBezTo>
                  <a:cubicBezTo>
                    <a:pt x="98" y="11"/>
                    <a:pt x="98" y="10"/>
                    <a:pt x="99" y="11"/>
                  </a:cubicBezTo>
                  <a:cubicBezTo>
                    <a:pt x="100" y="11"/>
                    <a:pt x="102" y="12"/>
                    <a:pt x="102" y="12"/>
                  </a:cubicBezTo>
                  <a:cubicBezTo>
                    <a:pt x="102" y="12"/>
                    <a:pt x="102" y="11"/>
                    <a:pt x="102" y="11"/>
                  </a:cubicBezTo>
                  <a:cubicBezTo>
                    <a:pt x="103" y="11"/>
                    <a:pt x="103" y="12"/>
                    <a:pt x="103" y="12"/>
                  </a:cubicBezTo>
                  <a:cubicBezTo>
                    <a:pt x="103" y="12"/>
                    <a:pt x="102" y="12"/>
                    <a:pt x="102" y="12"/>
                  </a:cubicBezTo>
                  <a:cubicBezTo>
                    <a:pt x="101" y="13"/>
                    <a:pt x="101" y="13"/>
                    <a:pt x="100" y="13"/>
                  </a:cubicBezTo>
                  <a:cubicBezTo>
                    <a:pt x="99" y="13"/>
                    <a:pt x="99" y="12"/>
                    <a:pt x="98" y="13"/>
                  </a:cubicBezTo>
                  <a:cubicBezTo>
                    <a:pt x="98" y="13"/>
                    <a:pt x="98" y="14"/>
                    <a:pt x="97" y="14"/>
                  </a:cubicBezTo>
                  <a:cubicBezTo>
                    <a:pt x="97" y="14"/>
                    <a:pt x="96" y="14"/>
                    <a:pt x="96" y="14"/>
                  </a:cubicBezTo>
                  <a:cubicBezTo>
                    <a:pt x="96" y="13"/>
                    <a:pt x="96" y="12"/>
                    <a:pt x="96" y="12"/>
                  </a:cubicBezTo>
                  <a:close/>
                  <a:moveTo>
                    <a:pt x="93" y="13"/>
                  </a:move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2"/>
                    <a:pt x="94" y="13"/>
                  </a:cubicBezTo>
                  <a:cubicBezTo>
                    <a:pt x="94" y="13"/>
                    <a:pt x="94" y="12"/>
                    <a:pt x="94" y="13"/>
                  </a:cubicBezTo>
                  <a:cubicBezTo>
                    <a:pt x="95" y="14"/>
                    <a:pt x="95" y="15"/>
                    <a:pt x="94" y="15"/>
                  </a:cubicBezTo>
                  <a:cubicBezTo>
                    <a:pt x="93" y="14"/>
                    <a:pt x="93" y="13"/>
                    <a:pt x="93" y="13"/>
                  </a:cubicBezTo>
                  <a:close/>
                  <a:moveTo>
                    <a:pt x="81" y="13"/>
                  </a:moveTo>
                  <a:cubicBezTo>
                    <a:pt x="81" y="13"/>
                    <a:pt x="81" y="13"/>
                    <a:pt x="81" y="13"/>
                  </a:cubicBezTo>
                  <a:cubicBezTo>
                    <a:pt x="81" y="13"/>
                    <a:pt x="81" y="12"/>
                    <a:pt x="82" y="12"/>
                  </a:cubicBezTo>
                  <a:cubicBezTo>
                    <a:pt x="82" y="12"/>
                    <a:pt x="82" y="12"/>
                    <a:pt x="83" y="12"/>
                  </a:cubicBezTo>
                  <a:cubicBezTo>
                    <a:pt x="83" y="13"/>
                    <a:pt x="84" y="13"/>
                    <a:pt x="84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6" y="13"/>
                    <a:pt x="86" y="12"/>
                    <a:pt x="87" y="13"/>
                  </a:cubicBezTo>
                  <a:cubicBezTo>
                    <a:pt x="88" y="13"/>
                    <a:pt x="88" y="13"/>
                    <a:pt x="89" y="13"/>
                  </a:cubicBezTo>
                  <a:cubicBezTo>
                    <a:pt x="89" y="13"/>
                    <a:pt x="91" y="13"/>
                    <a:pt x="91" y="13"/>
                  </a:cubicBezTo>
                  <a:cubicBezTo>
                    <a:pt x="91" y="13"/>
                    <a:pt x="91" y="14"/>
                    <a:pt x="91" y="14"/>
                  </a:cubicBezTo>
                  <a:cubicBezTo>
                    <a:pt x="90" y="14"/>
                    <a:pt x="90" y="14"/>
                    <a:pt x="89" y="14"/>
                  </a:cubicBezTo>
                  <a:cubicBezTo>
                    <a:pt x="89" y="14"/>
                    <a:pt x="90" y="14"/>
                    <a:pt x="88" y="14"/>
                  </a:cubicBezTo>
                  <a:cubicBezTo>
                    <a:pt x="87" y="14"/>
                    <a:pt x="87" y="14"/>
                    <a:pt x="86" y="14"/>
                  </a:cubicBezTo>
                  <a:cubicBezTo>
                    <a:pt x="86" y="14"/>
                    <a:pt x="86" y="14"/>
                    <a:pt x="85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4" y="14"/>
                    <a:pt x="87" y="13"/>
                    <a:pt x="84" y="14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1" y="14"/>
                    <a:pt x="81" y="14"/>
                  </a:cubicBezTo>
                  <a:cubicBezTo>
                    <a:pt x="81" y="14"/>
                    <a:pt x="81" y="13"/>
                    <a:pt x="81" y="13"/>
                  </a:cubicBezTo>
                  <a:close/>
                  <a:moveTo>
                    <a:pt x="68" y="16"/>
                  </a:moveTo>
                  <a:cubicBezTo>
                    <a:pt x="68" y="16"/>
                    <a:pt x="68" y="16"/>
                    <a:pt x="68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71" y="16"/>
                    <a:pt x="71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74" y="14"/>
                    <a:pt x="74" y="14"/>
                  </a:cubicBezTo>
                  <a:cubicBezTo>
                    <a:pt x="75" y="14"/>
                    <a:pt x="76" y="13"/>
                    <a:pt x="76" y="13"/>
                  </a:cubicBezTo>
                  <a:cubicBezTo>
                    <a:pt x="76" y="13"/>
                    <a:pt x="78" y="14"/>
                    <a:pt x="78" y="14"/>
                  </a:cubicBezTo>
                  <a:cubicBezTo>
                    <a:pt x="79" y="14"/>
                    <a:pt x="79" y="13"/>
                    <a:pt x="79" y="13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0" y="14"/>
                    <a:pt x="69" y="14"/>
                  </a:cubicBezTo>
                  <a:cubicBezTo>
                    <a:pt x="68" y="13"/>
                    <a:pt x="67" y="14"/>
                    <a:pt x="67" y="14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7" y="16"/>
                    <a:pt x="67" y="16"/>
                  </a:cubicBezTo>
                  <a:cubicBezTo>
                    <a:pt x="67" y="17"/>
                    <a:pt x="68" y="16"/>
                    <a:pt x="68" y="16"/>
                  </a:cubicBezTo>
                  <a:close/>
                  <a:moveTo>
                    <a:pt x="56" y="22"/>
                  </a:move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8" y="22"/>
                    <a:pt x="58" y="22"/>
                  </a:cubicBezTo>
                  <a:cubicBezTo>
                    <a:pt x="58" y="21"/>
                    <a:pt x="59" y="21"/>
                    <a:pt x="59" y="21"/>
                  </a:cubicBezTo>
                  <a:cubicBezTo>
                    <a:pt x="59" y="21"/>
                    <a:pt x="60" y="20"/>
                    <a:pt x="61" y="20"/>
                  </a:cubicBezTo>
                  <a:cubicBezTo>
                    <a:pt x="61" y="20"/>
                    <a:pt x="63" y="19"/>
                    <a:pt x="63" y="19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0" y="18"/>
                    <a:pt x="60" y="18"/>
                  </a:cubicBezTo>
                  <a:cubicBezTo>
                    <a:pt x="60" y="18"/>
                    <a:pt x="58" y="20"/>
                    <a:pt x="58" y="20"/>
                  </a:cubicBezTo>
                  <a:cubicBezTo>
                    <a:pt x="58" y="20"/>
                    <a:pt x="56" y="22"/>
                    <a:pt x="56" y="22"/>
                  </a:cubicBezTo>
                  <a:close/>
                  <a:moveTo>
                    <a:pt x="55" y="32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5" y="32"/>
                    <a:pt x="57" y="30"/>
                    <a:pt x="57" y="29"/>
                  </a:cubicBezTo>
                  <a:cubicBezTo>
                    <a:pt x="57" y="29"/>
                    <a:pt x="57" y="27"/>
                    <a:pt x="57" y="27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3"/>
                    <a:pt x="54" y="25"/>
                    <a:pt x="54" y="25"/>
                  </a:cubicBezTo>
                  <a:cubicBezTo>
                    <a:pt x="54" y="26"/>
                    <a:pt x="53" y="26"/>
                    <a:pt x="52" y="27"/>
                  </a:cubicBezTo>
                  <a:cubicBezTo>
                    <a:pt x="51" y="28"/>
                    <a:pt x="51" y="29"/>
                    <a:pt x="51" y="30"/>
                  </a:cubicBezTo>
                  <a:cubicBezTo>
                    <a:pt x="51" y="30"/>
                    <a:pt x="50" y="31"/>
                    <a:pt x="50" y="32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53" y="33"/>
                    <a:pt x="52" y="33"/>
                    <a:pt x="52" y="33"/>
                  </a:cubicBezTo>
                  <a:cubicBezTo>
                    <a:pt x="55" y="32"/>
                    <a:pt x="55" y="32"/>
                    <a:pt x="55" y="32"/>
                  </a:cubicBezTo>
                  <a:close/>
                  <a:moveTo>
                    <a:pt x="21" y="94"/>
                  </a:moveTo>
                  <a:cubicBezTo>
                    <a:pt x="21" y="94"/>
                    <a:pt x="21" y="94"/>
                    <a:pt x="21" y="94"/>
                  </a:cubicBezTo>
                  <a:cubicBezTo>
                    <a:pt x="21" y="94"/>
                    <a:pt x="21" y="94"/>
                    <a:pt x="22" y="94"/>
                  </a:cubicBezTo>
                  <a:cubicBezTo>
                    <a:pt x="22" y="94"/>
                    <a:pt x="22" y="93"/>
                    <a:pt x="22" y="93"/>
                  </a:cubicBezTo>
                  <a:cubicBezTo>
                    <a:pt x="23" y="93"/>
                    <a:pt x="23" y="94"/>
                    <a:pt x="23" y="94"/>
                  </a:cubicBezTo>
                  <a:cubicBezTo>
                    <a:pt x="24" y="94"/>
                    <a:pt x="24" y="95"/>
                    <a:pt x="24" y="95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5" y="97"/>
                    <a:pt x="25" y="98"/>
                    <a:pt x="25" y="98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99"/>
                    <a:pt x="26" y="99"/>
                    <a:pt x="27" y="99"/>
                  </a:cubicBezTo>
                  <a:cubicBezTo>
                    <a:pt x="27" y="99"/>
                    <a:pt x="27" y="100"/>
                    <a:pt x="28" y="100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30" y="102"/>
                    <a:pt x="30" y="102"/>
                    <a:pt x="31" y="103"/>
                  </a:cubicBezTo>
                  <a:cubicBezTo>
                    <a:pt x="32" y="103"/>
                    <a:pt x="32" y="103"/>
                    <a:pt x="33" y="103"/>
                  </a:cubicBezTo>
                  <a:cubicBezTo>
                    <a:pt x="33" y="102"/>
                    <a:pt x="33" y="102"/>
                    <a:pt x="34" y="102"/>
                  </a:cubicBezTo>
                  <a:cubicBezTo>
                    <a:pt x="34" y="102"/>
                    <a:pt x="34" y="102"/>
                    <a:pt x="35" y="102"/>
                  </a:cubicBezTo>
                  <a:cubicBezTo>
                    <a:pt x="35" y="101"/>
                    <a:pt x="34" y="101"/>
                    <a:pt x="34" y="101"/>
                  </a:cubicBezTo>
                  <a:cubicBezTo>
                    <a:pt x="34" y="101"/>
                    <a:pt x="33" y="100"/>
                    <a:pt x="32" y="99"/>
                  </a:cubicBezTo>
                  <a:cubicBezTo>
                    <a:pt x="32" y="99"/>
                    <a:pt x="32" y="99"/>
                    <a:pt x="32" y="98"/>
                  </a:cubicBezTo>
                  <a:cubicBezTo>
                    <a:pt x="32" y="98"/>
                    <a:pt x="32" y="98"/>
                    <a:pt x="31" y="97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9" y="96"/>
                    <a:pt x="29" y="95"/>
                    <a:pt x="29" y="95"/>
                  </a:cubicBezTo>
                  <a:cubicBezTo>
                    <a:pt x="29" y="95"/>
                    <a:pt x="27" y="95"/>
                    <a:pt x="27" y="94"/>
                  </a:cubicBezTo>
                  <a:cubicBezTo>
                    <a:pt x="27" y="94"/>
                    <a:pt x="26" y="94"/>
                    <a:pt x="26" y="94"/>
                  </a:cubicBezTo>
                  <a:cubicBezTo>
                    <a:pt x="26" y="94"/>
                    <a:pt x="24" y="93"/>
                    <a:pt x="24" y="92"/>
                  </a:cubicBezTo>
                  <a:cubicBezTo>
                    <a:pt x="24" y="92"/>
                    <a:pt x="24" y="91"/>
                    <a:pt x="24" y="91"/>
                  </a:cubicBezTo>
                  <a:cubicBezTo>
                    <a:pt x="24" y="91"/>
                    <a:pt x="23" y="91"/>
                    <a:pt x="22" y="91"/>
                  </a:cubicBezTo>
                  <a:cubicBezTo>
                    <a:pt x="21" y="92"/>
                    <a:pt x="20" y="92"/>
                    <a:pt x="20" y="92"/>
                  </a:cubicBezTo>
                  <a:cubicBezTo>
                    <a:pt x="19" y="92"/>
                    <a:pt x="19" y="93"/>
                    <a:pt x="19" y="93"/>
                  </a:cubicBezTo>
                  <a:cubicBezTo>
                    <a:pt x="19" y="93"/>
                    <a:pt x="19" y="94"/>
                    <a:pt x="20" y="94"/>
                  </a:cubicBezTo>
                  <a:cubicBezTo>
                    <a:pt x="20" y="95"/>
                    <a:pt x="21" y="94"/>
                    <a:pt x="21" y="94"/>
                  </a:cubicBezTo>
                  <a:close/>
                  <a:moveTo>
                    <a:pt x="71" y="75"/>
                  </a:moveTo>
                  <a:cubicBezTo>
                    <a:pt x="71" y="75"/>
                    <a:pt x="71" y="75"/>
                    <a:pt x="71" y="75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71" y="76"/>
                    <a:pt x="71" y="76"/>
                    <a:pt x="72" y="76"/>
                  </a:cubicBezTo>
                  <a:cubicBezTo>
                    <a:pt x="72" y="75"/>
                    <a:pt x="72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5" y="74"/>
                    <a:pt x="75" y="74"/>
                  </a:cubicBezTo>
                  <a:cubicBezTo>
                    <a:pt x="75" y="74"/>
                    <a:pt x="75" y="74"/>
                    <a:pt x="76" y="74"/>
                  </a:cubicBezTo>
                  <a:cubicBezTo>
                    <a:pt x="76" y="74"/>
                    <a:pt x="77" y="74"/>
                    <a:pt x="77" y="73"/>
                  </a:cubicBezTo>
                  <a:cubicBezTo>
                    <a:pt x="77" y="73"/>
                    <a:pt x="77" y="73"/>
                    <a:pt x="78" y="73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9" y="71"/>
                    <a:pt x="80" y="71"/>
                    <a:pt x="80" y="71"/>
                  </a:cubicBezTo>
                  <a:cubicBezTo>
                    <a:pt x="81" y="70"/>
                    <a:pt x="81" y="70"/>
                    <a:pt x="81" y="69"/>
                  </a:cubicBezTo>
                  <a:cubicBezTo>
                    <a:pt x="81" y="69"/>
                    <a:pt x="80" y="69"/>
                    <a:pt x="80" y="70"/>
                  </a:cubicBezTo>
                  <a:cubicBezTo>
                    <a:pt x="79" y="70"/>
                    <a:pt x="78" y="70"/>
                    <a:pt x="78" y="70"/>
                  </a:cubicBezTo>
                  <a:cubicBezTo>
                    <a:pt x="78" y="71"/>
                    <a:pt x="77" y="71"/>
                    <a:pt x="77" y="71"/>
                  </a:cubicBezTo>
                  <a:cubicBezTo>
                    <a:pt x="76" y="71"/>
                    <a:pt x="75" y="72"/>
                    <a:pt x="74" y="72"/>
                  </a:cubicBezTo>
                  <a:cubicBezTo>
                    <a:pt x="74" y="72"/>
                    <a:pt x="74" y="73"/>
                    <a:pt x="73" y="74"/>
                  </a:cubicBezTo>
                  <a:cubicBezTo>
                    <a:pt x="73" y="74"/>
                    <a:pt x="73" y="74"/>
                    <a:pt x="73" y="75"/>
                  </a:cubicBezTo>
                  <a:cubicBezTo>
                    <a:pt x="72" y="75"/>
                    <a:pt x="71" y="75"/>
                    <a:pt x="71" y="75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8" name="Freeform 217"/>
            <p:cNvSpPr>
              <a:spLocks/>
            </p:cNvSpPr>
            <p:nvPr/>
          </p:nvSpPr>
          <p:spPr bwMode="auto">
            <a:xfrm>
              <a:off x="11267263" y="2659051"/>
              <a:ext cx="309249" cy="211545"/>
            </a:xfrm>
            <a:custGeom>
              <a:avLst/>
              <a:gdLst>
                <a:gd name="T0" fmla="*/ 4 w 169"/>
                <a:gd name="T1" fmla="*/ 28 h 119"/>
                <a:gd name="T2" fmla="*/ 17 w 169"/>
                <a:gd name="T3" fmla="*/ 23 h 119"/>
                <a:gd name="T4" fmla="*/ 24 w 169"/>
                <a:gd name="T5" fmla="*/ 19 h 119"/>
                <a:gd name="T6" fmla="*/ 29 w 169"/>
                <a:gd name="T7" fmla="*/ 16 h 119"/>
                <a:gd name="T8" fmla="*/ 32 w 169"/>
                <a:gd name="T9" fmla="*/ 14 h 119"/>
                <a:gd name="T10" fmla="*/ 38 w 169"/>
                <a:gd name="T11" fmla="*/ 12 h 119"/>
                <a:gd name="T12" fmla="*/ 44 w 169"/>
                <a:gd name="T13" fmla="*/ 11 h 119"/>
                <a:gd name="T14" fmla="*/ 48 w 169"/>
                <a:gd name="T15" fmla="*/ 8 h 119"/>
                <a:gd name="T16" fmla="*/ 56 w 169"/>
                <a:gd name="T17" fmla="*/ 7 h 119"/>
                <a:gd name="T18" fmla="*/ 55 w 169"/>
                <a:gd name="T19" fmla="*/ 2 h 119"/>
                <a:gd name="T20" fmla="*/ 63 w 169"/>
                <a:gd name="T21" fmla="*/ 0 h 119"/>
                <a:gd name="T22" fmla="*/ 69 w 169"/>
                <a:gd name="T23" fmla="*/ 4 h 119"/>
                <a:gd name="T24" fmla="*/ 73 w 169"/>
                <a:gd name="T25" fmla="*/ 8 h 119"/>
                <a:gd name="T26" fmla="*/ 72 w 169"/>
                <a:gd name="T27" fmla="*/ 11 h 119"/>
                <a:gd name="T28" fmla="*/ 78 w 169"/>
                <a:gd name="T29" fmla="*/ 12 h 119"/>
                <a:gd name="T30" fmla="*/ 85 w 169"/>
                <a:gd name="T31" fmla="*/ 10 h 119"/>
                <a:gd name="T32" fmla="*/ 88 w 169"/>
                <a:gd name="T33" fmla="*/ 13 h 119"/>
                <a:gd name="T34" fmla="*/ 95 w 169"/>
                <a:gd name="T35" fmla="*/ 16 h 119"/>
                <a:gd name="T36" fmla="*/ 95 w 169"/>
                <a:gd name="T37" fmla="*/ 21 h 119"/>
                <a:gd name="T38" fmla="*/ 91 w 169"/>
                <a:gd name="T39" fmla="*/ 27 h 119"/>
                <a:gd name="T40" fmla="*/ 95 w 169"/>
                <a:gd name="T41" fmla="*/ 34 h 119"/>
                <a:gd name="T42" fmla="*/ 106 w 169"/>
                <a:gd name="T43" fmla="*/ 41 h 119"/>
                <a:gd name="T44" fmla="*/ 116 w 169"/>
                <a:gd name="T45" fmla="*/ 45 h 119"/>
                <a:gd name="T46" fmla="*/ 123 w 169"/>
                <a:gd name="T47" fmla="*/ 47 h 119"/>
                <a:gd name="T48" fmla="*/ 123 w 169"/>
                <a:gd name="T49" fmla="*/ 53 h 119"/>
                <a:gd name="T50" fmla="*/ 119 w 169"/>
                <a:gd name="T51" fmla="*/ 59 h 119"/>
                <a:gd name="T52" fmla="*/ 110 w 169"/>
                <a:gd name="T53" fmla="*/ 64 h 119"/>
                <a:gd name="T54" fmla="*/ 119 w 169"/>
                <a:gd name="T55" fmla="*/ 66 h 119"/>
                <a:gd name="T56" fmla="*/ 125 w 169"/>
                <a:gd name="T57" fmla="*/ 71 h 119"/>
                <a:gd name="T58" fmla="*/ 140 w 169"/>
                <a:gd name="T59" fmla="*/ 76 h 119"/>
                <a:gd name="T60" fmla="*/ 147 w 169"/>
                <a:gd name="T61" fmla="*/ 76 h 119"/>
                <a:gd name="T62" fmla="*/ 158 w 169"/>
                <a:gd name="T63" fmla="*/ 75 h 119"/>
                <a:gd name="T64" fmla="*/ 155 w 169"/>
                <a:gd name="T65" fmla="*/ 83 h 119"/>
                <a:gd name="T66" fmla="*/ 156 w 169"/>
                <a:gd name="T67" fmla="*/ 87 h 119"/>
                <a:gd name="T68" fmla="*/ 164 w 169"/>
                <a:gd name="T69" fmla="*/ 93 h 119"/>
                <a:gd name="T70" fmla="*/ 158 w 169"/>
                <a:gd name="T71" fmla="*/ 96 h 119"/>
                <a:gd name="T72" fmla="*/ 164 w 169"/>
                <a:gd name="T73" fmla="*/ 101 h 119"/>
                <a:gd name="T74" fmla="*/ 167 w 169"/>
                <a:gd name="T75" fmla="*/ 111 h 119"/>
                <a:gd name="T76" fmla="*/ 162 w 169"/>
                <a:gd name="T77" fmla="*/ 114 h 119"/>
                <a:gd name="T78" fmla="*/ 154 w 169"/>
                <a:gd name="T79" fmla="*/ 119 h 119"/>
                <a:gd name="T80" fmla="*/ 142 w 169"/>
                <a:gd name="T81" fmla="*/ 107 h 119"/>
                <a:gd name="T82" fmla="*/ 138 w 169"/>
                <a:gd name="T83" fmla="*/ 98 h 119"/>
                <a:gd name="T84" fmla="*/ 129 w 169"/>
                <a:gd name="T85" fmla="*/ 97 h 119"/>
                <a:gd name="T86" fmla="*/ 126 w 169"/>
                <a:gd name="T87" fmla="*/ 85 h 119"/>
                <a:gd name="T88" fmla="*/ 114 w 169"/>
                <a:gd name="T89" fmla="*/ 91 h 119"/>
                <a:gd name="T90" fmla="*/ 101 w 169"/>
                <a:gd name="T91" fmla="*/ 90 h 119"/>
                <a:gd name="T92" fmla="*/ 96 w 169"/>
                <a:gd name="T93" fmla="*/ 86 h 119"/>
                <a:gd name="T94" fmla="*/ 88 w 169"/>
                <a:gd name="T95" fmla="*/ 84 h 119"/>
                <a:gd name="T96" fmla="*/ 76 w 169"/>
                <a:gd name="T97" fmla="*/ 88 h 119"/>
                <a:gd name="T98" fmla="*/ 69 w 169"/>
                <a:gd name="T99" fmla="*/ 84 h 119"/>
                <a:gd name="T100" fmla="*/ 56 w 169"/>
                <a:gd name="T101" fmla="*/ 80 h 119"/>
                <a:gd name="T102" fmla="*/ 41 w 169"/>
                <a:gd name="T103" fmla="*/ 83 h 119"/>
                <a:gd name="T104" fmla="*/ 30 w 169"/>
                <a:gd name="T105" fmla="*/ 83 h 119"/>
                <a:gd name="T106" fmla="*/ 26 w 169"/>
                <a:gd name="T107" fmla="*/ 77 h 119"/>
                <a:gd name="T108" fmla="*/ 20 w 169"/>
                <a:gd name="T109" fmla="*/ 71 h 119"/>
                <a:gd name="T110" fmla="*/ 15 w 169"/>
                <a:gd name="T111" fmla="*/ 61 h 119"/>
                <a:gd name="T112" fmla="*/ 18 w 169"/>
                <a:gd name="T113" fmla="*/ 46 h 119"/>
                <a:gd name="T114" fmla="*/ 13 w 169"/>
                <a:gd name="T115" fmla="*/ 37 h 119"/>
                <a:gd name="T116" fmla="*/ 2 w 169"/>
                <a:gd name="T117" fmla="*/ 3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119">
                  <a:moveTo>
                    <a:pt x="2" y="33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6" y="28"/>
                    <a:pt x="7" y="27"/>
                  </a:cubicBezTo>
                  <a:cubicBezTo>
                    <a:pt x="9" y="27"/>
                    <a:pt x="15" y="25"/>
                    <a:pt x="15" y="2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9" y="21"/>
                    <a:pt x="19" y="21"/>
                  </a:cubicBezTo>
                  <a:cubicBezTo>
                    <a:pt x="20" y="21"/>
                    <a:pt x="22" y="21"/>
                    <a:pt x="23" y="20"/>
                  </a:cubicBezTo>
                  <a:cubicBezTo>
                    <a:pt x="23" y="20"/>
                    <a:pt x="24" y="19"/>
                    <a:pt x="24" y="19"/>
                  </a:cubicBezTo>
                  <a:cubicBezTo>
                    <a:pt x="24" y="19"/>
                    <a:pt x="24" y="18"/>
                    <a:pt x="25" y="18"/>
                  </a:cubicBezTo>
                  <a:cubicBezTo>
                    <a:pt x="25" y="18"/>
                    <a:pt x="26" y="18"/>
                    <a:pt x="27" y="17"/>
                  </a:cubicBezTo>
                  <a:cubicBezTo>
                    <a:pt x="28" y="17"/>
                    <a:pt x="28" y="17"/>
                    <a:pt x="29" y="16"/>
                  </a:cubicBezTo>
                  <a:cubicBezTo>
                    <a:pt x="29" y="16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2" y="14"/>
                    <a:pt x="32" y="14"/>
                  </a:cubicBezTo>
                  <a:cubicBezTo>
                    <a:pt x="32" y="14"/>
                    <a:pt x="34" y="14"/>
                    <a:pt x="35" y="14"/>
                  </a:cubicBezTo>
                  <a:cubicBezTo>
                    <a:pt x="35" y="14"/>
                    <a:pt x="37" y="13"/>
                    <a:pt x="37" y="13"/>
                  </a:cubicBezTo>
                  <a:cubicBezTo>
                    <a:pt x="37" y="13"/>
                    <a:pt x="37" y="12"/>
                    <a:pt x="38" y="12"/>
                  </a:cubicBezTo>
                  <a:cubicBezTo>
                    <a:pt x="39" y="12"/>
                    <a:pt x="40" y="12"/>
                    <a:pt x="41" y="12"/>
                  </a:cubicBezTo>
                  <a:cubicBezTo>
                    <a:pt x="41" y="12"/>
                    <a:pt x="43" y="12"/>
                    <a:pt x="43" y="12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5" y="11"/>
                    <a:pt x="44" y="10"/>
                    <a:pt x="45" y="11"/>
                  </a:cubicBezTo>
                  <a:cubicBezTo>
                    <a:pt x="46" y="11"/>
                    <a:pt x="45" y="12"/>
                    <a:pt x="46" y="11"/>
                  </a:cubicBezTo>
                  <a:cubicBezTo>
                    <a:pt x="47" y="10"/>
                    <a:pt x="48" y="8"/>
                    <a:pt x="48" y="8"/>
                  </a:cubicBezTo>
                  <a:cubicBezTo>
                    <a:pt x="48" y="8"/>
                    <a:pt x="47" y="8"/>
                    <a:pt x="49" y="8"/>
                  </a:cubicBezTo>
                  <a:cubicBezTo>
                    <a:pt x="51" y="8"/>
                    <a:pt x="51" y="8"/>
                    <a:pt x="53" y="8"/>
                  </a:cubicBezTo>
                  <a:cubicBezTo>
                    <a:pt x="54" y="8"/>
                    <a:pt x="56" y="7"/>
                    <a:pt x="56" y="7"/>
                  </a:cubicBezTo>
                  <a:cubicBezTo>
                    <a:pt x="57" y="7"/>
                    <a:pt x="58" y="6"/>
                    <a:pt x="58" y="6"/>
                  </a:cubicBezTo>
                  <a:cubicBezTo>
                    <a:pt x="58" y="5"/>
                    <a:pt x="54" y="3"/>
                    <a:pt x="54" y="3"/>
                  </a:cubicBezTo>
                  <a:cubicBezTo>
                    <a:pt x="54" y="3"/>
                    <a:pt x="52" y="2"/>
                    <a:pt x="55" y="2"/>
                  </a:cubicBezTo>
                  <a:cubicBezTo>
                    <a:pt x="58" y="3"/>
                    <a:pt x="59" y="3"/>
                    <a:pt x="59" y="3"/>
                  </a:cubicBezTo>
                  <a:cubicBezTo>
                    <a:pt x="60" y="3"/>
                    <a:pt x="60" y="2"/>
                    <a:pt x="61" y="2"/>
                  </a:cubicBezTo>
                  <a:cubicBezTo>
                    <a:pt x="62" y="1"/>
                    <a:pt x="63" y="0"/>
                    <a:pt x="63" y="0"/>
                  </a:cubicBezTo>
                  <a:cubicBezTo>
                    <a:pt x="64" y="0"/>
                    <a:pt x="66" y="2"/>
                    <a:pt x="66" y="2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70" y="3"/>
                    <a:pt x="71" y="4"/>
                  </a:cubicBezTo>
                  <a:cubicBezTo>
                    <a:pt x="72" y="4"/>
                    <a:pt x="74" y="6"/>
                    <a:pt x="74" y="6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9" y="9"/>
                    <a:pt x="69" y="11"/>
                    <a:pt x="70" y="11"/>
                  </a:cubicBezTo>
                  <a:cubicBezTo>
                    <a:pt x="70" y="11"/>
                    <a:pt x="71" y="12"/>
                    <a:pt x="72" y="11"/>
                  </a:cubicBezTo>
                  <a:cubicBezTo>
                    <a:pt x="73" y="11"/>
                    <a:pt x="73" y="10"/>
                    <a:pt x="73" y="10"/>
                  </a:cubicBezTo>
                  <a:cubicBezTo>
                    <a:pt x="73" y="10"/>
                    <a:pt x="76" y="10"/>
                    <a:pt x="76" y="11"/>
                  </a:cubicBezTo>
                  <a:cubicBezTo>
                    <a:pt x="76" y="11"/>
                    <a:pt x="78" y="12"/>
                    <a:pt x="78" y="12"/>
                  </a:cubicBezTo>
                  <a:cubicBezTo>
                    <a:pt x="79" y="11"/>
                    <a:pt x="80" y="11"/>
                    <a:pt x="81" y="11"/>
                  </a:cubicBezTo>
                  <a:cubicBezTo>
                    <a:pt x="81" y="11"/>
                    <a:pt x="82" y="12"/>
                    <a:pt x="83" y="12"/>
                  </a:cubicBezTo>
                  <a:cubicBezTo>
                    <a:pt x="84" y="12"/>
                    <a:pt x="85" y="10"/>
                    <a:pt x="85" y="10"/>
                  </a:cubicBezTo>
                  <a:cubicBezTo>
                    <a:pt x="85" y="10"/>
                    <a:pt x="86" y="10"/>
                    <a:pt x="86" y="11"/>
                  </a:cubicBezTo>
                  <a:cubicBezTo>
                    <a:pt x="87" y="11"/>
                    <a:pt x="86" y="11"/>
                    <a:pt x="87" y="12"/>
                  </a:cubicBezTo>
                  <a:cubicBezTo>
                    <a:pt x="87" y="13"/>
                    <a:pt x="87" y="13"/>
                    <a:pt x="88" y="13"/>
                  </a:cubicBezTo>
                  <a:cubicBezTo>
                    <a:pt x="89" y="14"/>
                    <a:pt x="91" y="14"/>
                    <a:pt x="91" y="15"/>
                  </a:cubicBezTo>
                  <a:cubicBezTo>
                    <a:pt x="91" y="15"/>
                    <a:pt x="92" y="17"/>
                    <a:pt x="93" y="17"/>
                  </a:cubicBezTo>
                  <a:cubicBezTo>
                    <a:pt x="94" y="16"/>
                    <a:pt x="94" y="16"/>
                    <a:pt x="95" y="16"/>
                  </a:cubicBezTo>
                  <a:cubicBezTo>
                    <a:pt x="96" y="17"/>
                    <a:pt x="98" y="16"/>
                    <a:pt x="98" y="17"/>
                  </a:cubicBezTo>
                  <a:cubicBezTo>
                    <a:pt x="97" y="18"/>
                    <a:pt x="97" y="19"/>
                    <a:pt x="97" y="20"/>
                  </a:cubicBezTo>
                  <a:cubicBezTo>
                    <a:pt x="97" y="20"/>
                    <a:pt x="96" y="21"/>
                    <a:pt x="95" y="21"/>
                  </a:cubicBezTo>
                  <a:cubicBezTo>
                    <a:pt x="94" y="21"/>
                    <a:pt x="93" y="22"/>
                    <a:pt x="93" y="22"/>
                  </a:cubicBezTo>
                  <a:cubicBezTo>
                    <a:pt x="93" y="23"/>
                    <a:pt x="92" y="24"/>
                    <a:pt x="92" y="25"/>
                  </a:cubicBezTo>
                  <a:cubicBezTo>
                    <a:pt x="91" y="26"/>
                    <a:pt x="91" y="27"/>
                    <a:pt x="91" y="27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9"/>
                    <a:pt x="93" y="33"/>
                    <a:pt x="93" y="33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4" y="41"/>
                    <a:pt x="106" y="41"/>
                  </a:cubicBezTo>
                  <a:cubicBezTo>
                    <a:pt x="108" y="42"/>
                    <a:pt x="110" y="42"/>
                    <a:pt x="110" y="42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3" y="45"/>
                    <a:pt x="115" y="45"/>
                    <a:pt x="116" y="45"/>
                  </a:cubicBezTo>
                  <a:cubicBezTo>
                    <a:pt x="116" y="46"/>
                    <a:pt x="119" y="46"/>
                    <a:pt x="119" y="46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1" y="46"/>
                    <a:pt x="122" y="45"/>
                    <a:pt x="123" y="47"/>
                  </a:cubicBezTo>
                  <a:cubicBezTo>
                    <a:pt x="123" y="48"/>
                    <a:pt x="124" y="50"/>
                    <a:pt x="124" y="50"/>
                  </a:cubicBezTo>
                  <a:cubicBezTo>
                    <a:pt x="124" y="50"/>
                    <a:pt x="124" y="51"/>
                    <a:pt x="124" y="52"/>
                  </a:cubicBezTo>
                  <a:cubicBezTo>
                    <a:pt x="123" y="52"/>
                    <a:pt x="123" y="52"/>
                    <a:pt x="123" y="53"/>
                  </a:cubicBezTo>
                  <a:cubicBezTo>
                    <a:pt x="123" y="53"/>
                    <a:pt x="123" y="57"/>
                    <a:pt x="123" y="57"/>
                  </a:cubicBezTo>
                  <a:cubicBezTo>
                    <a:pt x="123" y="57"/>
                    <a:pt x="123" y="58"/>
                    <a:pt x="122" y="58"/>
                  </a:cubicBezTo>
                  <a:cubicBezTo>
                    <a:pt x="120" y="59"/>
                    <a:pt x="120" y="59"/>
                    <a:pt x="119" y="59"/>
                  </a:cubicBezTo>
                  <a:cubicBezTo>
                    <a:pt x="117" y="59"/>
                    <a:pt x="114" y="60"/>
                    <a:pt x="113" y="61"/>
                  </a:cubicBezTo>
                  <a:cubicBezTo>
                    <a:pt x="113" y="61"/>
                    <a:pt x="111" y="61"/>
                    <a:pt x="111" y="61"/>
                  </a:cubicBezTo>
                  <a:cubicBezTo>
                    <a:pt x="111" y="62"/>
                    <a:pt x="110" y="64"/>
                    <a:pt x="110" y="64"/>
                  </a:cubicBezTo>
                  <a:cubicBezTo>
                    <a:pt x="110" y="64"/>
                    <a:pt x="110" y="66"/>
                    <a:pt x="112" y="66"/>
                  </a:cubicBezTo>
                  <a:cubicBezTo>
                    <a:pt x="115" y="66"/>
                    <a:pt x="115" y="66"/>
                    <a:pt x="116" y="66"/>
                  </a:cubicBezTo>
                  <a:cubicBezTo>
                    <a:pt x="117" y="66"/>
                    <a:pt x="117" y="65"/>
                    <a:pt x="119" y="66"/>
                  </a:cubicBezTo>
                  <a:cubicBezTo>
                    <a:pt x="120" y="66"/>
                    <a:pt x="121" y="68"/>
                    <a:pt x="121" y="68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40" y="76"/>
                    <a:pt x="140" y="76"/>
                    <a:pt x="140" y="76"/>
                  </a:cubicBezTo>
                  <a:cubicBezTo>
                    <a:pt x="140" y="76"/>
                    <a:pt x="140" y="79"/>
                    <a:pt x="141" y="79"/>
                  </a:cubicBezTo>
                  <a:cubicBezTo>
                    <a:pt x="143" y="79"/>
                    <a:pt x="144" y="78"/>
                    <a:pt x="144" y="78"/>
                  </a:cubicBezTo>
                  <a:cubicBezTo>
                    <a:pt x="144" y="78"/>
                    <a:pt x="146" y="76"/>
                    <a:pt x="147" y="76"/>
                  </a:cubicBezTo>
                  <a:cubicBezTo>
                    <a:pt x="149" y="75"/>
                    <a:pt x="148" y="74"/>
                    <a:pt x="150" y="75"/>
                  </a:cubicBezTo>
                  <a:cubicBezTo>
                    <a:pt x="152" y="77"/>
                    <a:pt x="156" y="75"/>
                    <a:pt x="156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3"/>
                    <a:pt x="155" y="83"/>
                    <a:pt x="155" y="83"/>
                  </a:cubicBezTo>
                  <a:cubicBezTo>
                    <a:pt x="154" y="84"/>
                    <a:pt x="154" y="84"/>
                    <a:pt x="154" y="84"/>
                  </a:cubicBezTo>
                  <a:cubicBezTo>
                    <a:pt x="154" y="84"/>
                    <a:pt x="154" y="85"/>
                    <a:pt x="154" y="86"/>
                  </a:cubicBezTo>
                  <a:cubicBezTo>
                    <a:pt x="155" y="86"/>
                    <a:pt x="156" y="87"/>
                    <a:pt x="156" y="87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90"/>
                    <a:pt x="163" y="93"/>
                    <a:pt x="164" y="93"/>
                  </a:cubicBezTo>
                  <a:cubicBezTo>
                    <a:pt x="165" y="93"/>
                    <a:pt x="167" y="94"/>
                    <a:pt x="167" y="94"/>
                  </a:cubicBezTo>
                  <a:cubicBezTo>
                    <a:pt x="167" y="94"/>
                    <a:pt x="163" y="97"/>
                    <a:pt x="162" y="97"/>
                  </a:cubicBezTo>
                  <a:cubicBezTo>
                    <a:pt x="161" y="97"/>
                    <a:pt x="158" y="96"/>
                    <a:pt x="158" y="96"/>
                  </a:cubicBezTo>
                  <a:cubicBezTo>
                    <a:pt x="159" y="100"/>
                    <a:pt x="159" y="100"/>
                    <a:pt x="159" y="100"/>
                  </a:cubicBezTo>
                  <a:cubicBezTo>
                    <a:pt x="163" y="100"/>
                    <a:pt x="163" y="100"/>
                    <a:pt x="163" y="100"/>
                  </a:cubicBezTo>
                  <a:cubicBezTo>
                    <a:pt x="163" y="100"/>
                    <a:pt x="163" y="100"/>
                    <a:pt x="164" y="101"/>
                  </a:cubicBezTo>
                  <a:cubicBezTo>
                    <a:pt x="164" y="102"/>
                    <a:pt x="165" y="103"/>
                    <a:pt x="165" y="103"/>
                  </a:cubicBezTo>
                  <a:cubicBezTo>
                    <a:pt x="165" y="103"/>
                    <a:pt x="169" y="102"/>
                    <a:pt x="169" y="106"/>
                  </a:cubicBezTo>
                  <a:cubicBezTo>
                    <a:pt x="168" y="107"/>
                    <a:pt x="167" y="110"/>
                    <a:pt x="167" y="111"/>
                  </a:cubicBezTo>
                  <a:cubicBezTo>
                    <a:pt x="168" y="111"/>
                    <a:pt x="168" y="112"/>
                    <a:pt x="168" y="112"/>
                  </a:cubicBezTo>
                  <a:cubicBezTo>
                    <a:pt x="166" y="114"/>
                    <a:pt x="166" y="114"/>
                    <a:pt x="166" y="114"/>
                  </a:cubicBezTo>
                  <a:cubicBezTo>
                    <a:pt x="162" y="114"/>
                    <a:pt x="162" y="114"/>
                    <a:pt x="162" y="114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4" y="119"/>
                    <a:pt x="154" y="119"/>
                    <a:pt x="154" y="119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8"/>
                    <a:pt x="137" y="98"/>
                    <a:pt x="135" y="98"/>
                  </a:cubicBezTo>
                  <a:cubicBezTo>
                    <a:pt x="134" y="98"/>
                    <a:pt x="131" y="97"/>
                    <a:pt x="131" y="97"/>
                  </a:cubicBezTo>
                  <a:cubicBezTo>
                    <a:pt x="129" y="97"/>
                    <a:pt x="129" y="97"/>
                    <a:pt x="129" y="97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29" y="92"/>
                    <a:pt x="128" y="88"/>
                    <a:pt x="127" y="88"/>
                  </a:cubicBezTo>
                  <a:cubicBezTo>
                    <a:pt x="127" y="87"/>
                    <a:pt x="126" y="85"/>
                    <a:pt x="126" y="85"/>
                  </a:cubicBezTo>
                  <a:cubicBezTo>
                    <a:pt x="126" y="85"/>
                    <a:pt x="123" y="86"/>
                    <a:pt x="121" y="86"/>
                  </a:cubicBezTo>
                  <a:cubicBezTo>
                    <a:pt x="120" y="87"/>
                    <a:pt x="118" y="88"/>
                    <a:pt x="117" y="89"/>
                  </a:cubicBezTo>
                  <a:cubicBezTo>
                    <a:pt x="116" y="90"/>
                    <a:pt x="114" y="91"/>
                    <a:pt x="114" y="9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6" y="91"/>
                    <a:pt x="106" y="91"/>
                    <a:pt x="106" y="91"/>
                  </a:cubicBezTo>
                  <a:cubicBezTo>
                    <a:pt x="101" y="90"/>
                    <a:pt x="101" y="90"/>
                    <a:pt x="101" y="90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99" y="94"/>
                    <a:pt x="98" y="92"/>
                    <a:pt x="97" y="91"/>
                  </a:cubicBezTo>
                  <a:cubicBezTo>
                    <a:pt x="97" y="89"/>
                    <a:pt x="96" y="86"/>
                    <a:pt x="96" y="86"/>
                  </a:cubicBezTo>
                  <a:cubicBezTo>
                    <a:pt x="96" y="86"/>
                    <a:pt x="95" y="85"/>
                    <a:pt x="94" y="85"/>
                  </a:cubicBezTo>
                  <a:cubicBezTo>
                    <a:pt x="93" y="85"/>
                    <a:pt x="91" y="84"/>
                    <a:pt x="91" y="84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5" y="86"/>
                    <a:pt x="74" y="87"/>
                  </a:cubicBezTo>
                  <a:cubicBezTo>
                    <a:pt x="73" y="87"/>
                    <a:pt x="70" y="86"/>
                    <a:pt x="70" y="86"/>
                  </a:cubicBezTo>
                  <a:cubicBezTo>
                    <a:pt x="70" y="86"/>
                    <a:pt x="69" y="85"/>
                    <a:pt x="69" y="84"/>
                  </a:cubicBezTo>
                  <a:cubicBezTo>
                    <a:pt x="69" y="83"/>
                    <a:pt x="66" y="81"/>
                    <a:pt x="66" y="81"/>
                  </a:cubicBezTo>
                  <a:cubicBezTo>
                    <a:pt x="66" y="81"/>
                    <a:pt x="62" y="79"/>
                    <a:pt x="61" y="79"/>
                  </a:cubicBezTo>
                  <a:cubicBezTo>
                    <a:pt x="60" y="80"/>
                    <a:pt x="57" y="80"/>
                    <a:pt x="56" y="80"/>
                  </a:cubicBezTo>
                  <a:cubicBezTo>
                    <a:pt x="54" y="80"/>
                    <a:pt x="49" y="79"/>
                    <a:pt x="49" y="79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3" y="82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4" y="83"/>
                    <a:pt x="33" y="83"/>
                  </a:cubicBezTo>
                  <a:cubicBezTo>
                    <a:pt x="32" y="83"/>
                    <a:pt x="32" y="83"/>
                    <a:pt x="30" y="83"/>
                  </a:cubicBezTo>
                  <a:cubicBezTo>
                    <a:pt x="28" y="83"/>
                    <a:pt x="23" y="83"/>
                    <a:pt x="23" y="83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6" y="80"/>
                    <a:pt x="27" y="78"/>
                    <a:pt x="26" y="77"/>
                  </a:cubicBezTo>
                  <a:cubicBezTo>
                    <a:pt x="25" y="76"/>
                    <a:pt x="25" y="75"/>
                    <a:pt x="24" y="75"/>
                  </a:cubicBezTo>
                  <a:cubicBezTo>
                    <a:pt x="23" y="74"/>
                    <a:pt x="20" y="72"/>
                    <a:pt x="20" y="72"/>
                  </a:cubicBezTo>
                  <a:cubicBezTo>
                    <a:pt x="20" y="72"/>
                    <a:pt x="20" y="72"/>
                    <a:pt x="20" y="71"/>
                  </a:cubicBezTo>
                  <a:cubicBezTo>
                    <a:pt x="19" y="70"/>
                    <a:pt x="18" y="67"/>
                    <a:pt x="18" y="67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4" y="63"/>
                    <a:pt x="15" y="61"/>
                  </a:cubicBezTo>
                  <a:cubicBezTo>
                    <a:pt x="16" y="59"/>
                    <a:pt x="18" y="54"/>
                    <a:pt x="18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3"/>
                    <a:pt x="15" y="43"/>
                    <a:pt x="14" y="41"/>
                  </a:cubicBezTo>
                  <a:cubicBezTo>
                    <a:pt x="14" y="38"/>
                    <a:pt x="14" y="38"/>
                    <a:pt x="13" y="37"/>
                  </a:cubicBezTo>
                  <a:cubicBezTo>
                    <a:pt x="12" y="35"/>
                    <a:pt x="8" y="34"/>
                    <a:pt x="8" y="34"/>
                  </a:cubicBezTo>
                  <a:cubicBezTo>
                    <a:pt x="3" y="34"/>
                    <a:pt x="3" y="34"/>
                    <a:pt x="3" y="34"/>
                  </a:cubicBezTo>
                  <a:lnTo>
                    <a:pt x="2" y="33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9" name="Freeform 219"/>
            <p:cNvSpPr>
              <a:spLocks/>
            </p:cNvSpPr>
            <p:nvPr/>
          </p:nvSpPr>
          <p:spPr bwMode="auto">
            <a:xfrm>
              <a:off x="9254496" y="2409822"/>
              <a:ext cx="440017" cy="302329"/>
            </a:xfrm>
            <a:custGeom>
              <a:avLst/>
              <a:gdLst>
                <a:gd name="T0" fmla="*/ 28 w 240"/>
                <a:gd name="T1" fmla="*/ 61 h 170"/>
                <a:gd name="T2" fmla="*/ 31 w 240"/>
                <a:gd name="T3" fmla="*/ 54 h 170"/>
                <a:gd name="T4" fmla="*/ 44 w 240"/>
                <a:gd name="T5" fmla="*/ 55 h 170"/>
                <a:gd name="T6" fmla="*/ 64 w 240"/>
                <a:gd name="T7" fmla="*/ 59 h 170"/>
                <a:gd name="T8" fmla="*/ 96 w 240"/>
                <a:gd name="T9" fmla="*/ 52 h 170"/>
                <a:gd name="T10" fmla="*/ 95 w 240"/>
                <a:gd name="T11" fmla="*/ 41 h 170"/>
                <a:gd name="T12" fmla="*/ 115 w 240"/>
                <a:gd name="T13" fmla="*/ 36 h 170"/>
                <a:gd name="T14" fmla="*/ 127 w 240"/>
                <a:gd name="T15" fmla="*/ 30 h 170"/>
                <a:gd name="T16" fmla="*/ 139 w 240"/>
                <a:gd name="T17" fmla="*/ 24 h 170"/>
                <a:gd name="T18" fmla="*/ 148 w 240"/>
                <a:gd name="T19" fmla="*/ 9 h 170"/>
                <a:gd name="T20" fmla="*/ 168 w 240"/>
                <a:gd name="T21" fmla="*/ 5 h 170"/>
                <a:gd name="T22" fmla="*/ 186 w 240"/>
                <a:gd name="T23" fmla="*/ 1 h 170"/>
                <a:gd name="T24" fmla="*/ 207 w 240"/>
                <a:gd name="T25" fmla="*/ 6 h 170"/>
                <a:gd name="T26" fmla="*/ 218 w 240"/>
                <a:gd name="T27" fmla="*/ 11 h 170"/>
                <a:gd name="T28" fmla="*/ 229 w 240"/>
                <a:gd name="T29" fmla="*/ 17 h 170"/>
                <a:gd name="T30" fmla="*/ 238 w 240"/>
                <a:gd name="T31" fmla="*/ 23 h 170"/>
                <a:gd name="T32" fmla="*/ 234 w 240"/>
                <a:gd name="T33" fmla="*/ 33 h 170"/>
                <a:gd name="T34" fmla="*/ 224 w 240"/>
                <a:gd name="T35" fmla="*/ 39 h 170"/>
                <a:gd name="T36" fmla="*/ 217 w 240"/>
                <a:gd name="T37" fmla="*/ 48 h 170"/>
                <a:gd name="T38" fmla="*/ 213 w 240"/>
                <a:gd name="T39" fmla="*/ 62 h 170"/>
                <a:gd name="T40" fmla="*/ 206 w 240"/>
                <a:gd name="T41" fmla="*/ 75 h 170"/>
                <a:gd name="T42" fmla="*/ 201 w 240"/>
                <a:gd name="T43" fmla="*/ 90 h 170"/>
                <a:gd name="T44" fmla="*/ 199 w 240"/>
                <a:gd name="T45" fmla="*/ 106 h 170"/>
                <a:gd name="T46" fmla="*/ 196 w 240"/>
                <a:gd name="T47" fmla="*/ 117 h 170"/>
                <a:gd name="T48" fmla="*/ 192 w 240"/>
                <a:gd name="T49" fmla="*/ 126 h 170"/>
                <a:gd name="T50" fmla="*/ 177 w 240"/>
                <a:gd name="T51" fmla="*/ 135 h 170"/>
                <a:gd name="T52" fmla="*/ 168 w 240"/>
                <a:gd name="T53" fmla="*/ 139 h 170"/>
                <a:gd name="T54" fmla="*/ 153 w 240"/>
                <a:gd name="T55" fmla="*/ 139 h 170"/>
                <a:gd name="T56" fmla="*/ 139 w 240"/>
                <a:gd name="T57" fmla="*/ 141 h 170"/>
                <a:gd name="T58" fmla="*/ 130 w 240"/>
                <a:gd name="T59" fmla="*/ 144 h 170"/>
                <a:gd name="T60" fmla="*/ 123 w 240"/>
                <a:gd name="T61" fmla="*/ 152 h 170"/>
                <a:gd name="T62" fmla="*/ 115 w 240"/>
                <a:gd name="T63" fmla="*/ 152 h 170"/>
                <a:gd name="T64" fmla="*/ 105 w 240"/>
                <a:gd name="T65" fmla="*/ 159 h 170"/>
                <a:gd name="T66" fmla="*/ 94 w 240"/>
                <a:gd name="T67" fmla="*/ 167 h 170"/>
                <a:gd name="T68" fmla="*/ 80 w 240"/>
                <a:gd name="T69" fmla="*/ 170 h 170"/>
                <a:gd name="T70" fmla="*/ 64 w 240"/>
                <a:gd name="T71" fmla="*/ 168 h 170"/>
                <a:gd name="T72" fmla="*/ 55 w 240"/>
                <a:gd name="T73" fmla="*/ 162 h 170"/>
                <a:gd name="T74" fmla="*/ 42 w 240"/>
                <a:gd name="T75" fmla="*/ 152 h 170"/>
                <a:gd name="T76" fmla="*/ 26 w 240"/>
                <a:gd name="T77" fmla="*/ 143 h 170"/>
                <a:gd name="T78" fmla="*/ 16 w 240"/>
                <a:gd name="T79" fmla="*/ 135 h 170"/>
                <a:gd name="T80" fmla="*/ 7 w 240"/>
                <a:gd name="T81" fmla="*/ 121 h 170"/>
                <a:gd name="T82" fmla="*/ 0 w 240"/>
                <a:gd name="T83" fmla="*/ 117 h 170"/>
                <a:gd name="T84" fmla="*/ 3 w 240"/>
                <a:gd name="T85" fmla="*/ 109 h 170"/>
                <a:gd name="T86" fmla="*/ 8 w 240"/>
                <a:gd name="T87" fmla="*/ 97 h 170"/>
                <a:gd name="T88" fmla="*/ 7 w 240"/>
                <a:gd name="T89" fmla="*/ 88 h 170"/>
                <a:gd name="T90" fmla="*/ 12 w 240"/>
                <a:gd name="T91" fmla="*/ 74 h 170"/>
                <a:gd name="T92" fmla="*/ 8 w 240"/>
                <a:gd name="T93" fmla="*/ 69 h 170"/>
                <a:gd name="T94" fmla="*/ 20 w 240"/>
                <a:gd name="T95" fmla="*/ 70 h 170"/>
                <a:gd name="T96" fmla="*/ 27 w 240"/>
                <a:gd name="T97" fmla="*/ 6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0" h="170">
                  <a:moveTo>
                    <a:pt x="28" y="61"/>
                  </a:move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8"/>
                    <a:pt x="90" y="57"/>
                    <a:pt x="91" y="56"/>
                  </a:cubicBezTo>
                  <a:cubicBezTo>
                    <a:pt x="92" y="55"/>
                    <a:pt x="98" y="54"/>
                    <a:pt x="96" y="52"/>
                  </a:cubicBezTo>
                  <a:cubicBezTo>
                    <a:pt x="94" y="51"/>
                    <a:pt x="90" y="48"/>
                    <a:pt x="90" y="48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33" y="30"/>
                    <a:pt x="133" y="30"/>
                    <a:pt x="133" y="30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63" y="2"/>
                    <a:pt x="163" y="2"/>
                    <a:pt x="163" y="2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75" y="4"/>
                    <a:pt x="175" y="4"/>
                    <a:pt x="175" y="4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6" y="1"/>
                    <a:pt x="186" y="1"/>
                    <a:pt x="186" y="1"/>
                  </a:cubicBezTo>
                  <a:cubicBezTo>
                    <a:pt x="194" y="9"/>
                    <a:pt x="194" y="9"/>
                    <a:pt x="194" y="9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7" y="6"/>
                    <a:pt x="207" y="6"/>
                    <a:pt x="207" y="6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15" y="7"/>
                    <a:pt x="215" y="7"/>
                    <a:pt x="215" y="7"/>
                  </a:cubicBezTo>
                  <a:cubicBezTo>
                    <a:pt x="218" y="11"/>
                    <a:pt x="218" y="11"/>
                    <a:pt x="218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6" y="14"/>
                    <a:pt x="226" y="14"/>
                    <a:pt x="226" y="14"/>
                  </a:cubicBezTo>
                  <a:cubicBezTo>
                    <a:pt x="229" y="17"/>
                    <a:pt x="229" y="17"/>
                    <a:pt x="229" y="17"/>
                  </a:cubicBezTo>
                  <a:cubicBezTo>
                    <a:pt x="234" y="16"/>
                    <a:pt x="234" y="16"/>
                    <a:pt x="234" y="16"/>
                  </a:cubicBezTo>
                  <a:cubicBezTo>
                    <a:pt x="239" y="19"/>
                    <a:pt x="239" y="19"/>
                    <a:pt x="239" y="19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37" y="31"/>
                    <a:pt x="237" y="31"/>
                    <a:pt x="237" y="31"/>
                  </a:cubicBezTo>
                  <a:cubicBezTo>
                    <a:pt x="237" y="31"/>
                    <a:pt x="236" y="33"/>
                    <a:pt x="234" y="33"/>
                  </a:cubicBezTo>
                  <a:cubicBezTo>
                    <a:pt x="233" y="34"/>
                    <a:pt x="231" y="35"/>
                    <a:pt x="231" y="35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4" y="39"/>
                    <a:pt x="224" y="39"/>
                    <a:pt x="224" y="39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7" y="48"/>
                    <a:pt x="217" y="48"/>
                    <a:pt x="217" y="48"/>
                  </a:cubicBezTo>
                  <a:cubicBezTo>
                    <a:pt x="214" y="51"/>
                    <a:pt x="214" y="51"/>
                    <a:pt x="214" y="51"/>
                  </a:cubicBezTo>
                  <a:cubicBezTo>
                    <a:pt x="213" y="56"/>
                    <a:pt x="213" y="56"/>
                    <a:pt x="213" y="56"/>
                  </a:cubicBezTo>
                  <a:cubicBezTo>
                    <a:pt x="213" y="56"/>
                    <a:pt x="215" y="61"/>
                    <a:pt x="213" y="62"/>
                  </a:cubicBezTo>
                  <a:cubicBezTo>
                    <a:pt x="212" y="62"/>
                    <a:pt x="211" y="63"/>
                    <a:pt x="211" y="63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5" y="83"/>
                    <a:pt x="205" y="83"/>
                    <a:pt x="205" y="83"/>
                  </a:cubicBezTo>
                  <a:cubicBezTo>
                    <a:pt x="205" y="83"/>
                    <a:pt x="207" y="87"/>
                    <a:pt x="204" y="87"/>
                  </a:cubicBezTo>
                  <a:cubicBezTo>
                    <a:pt x="202" y="88"/>
                    <a:pt x="201" y="90"/>
                    <a:pt x="201" y="90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198" y="102"/>
                    <a:pt x="198" y="102"/>
                    <a:pt x="198" y="102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7" y="109"/>
                    <a:pt x="197" y="109"/>
                    <a:pt x="197" y="109"/>
                  </a:cubicBezTo>
                  <a:cubicBezTo>
                    <a:pt x="198" y="114"/>
                    <a:pt x="198" y="114"/>
                    <a:pt x="198" y="114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195" y="118"/>
                    <a:pt x="195" y="118"/>
                    <a:pt x="195" y="118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2" y="126"/>
                    <a:pt x="192" y="126"/>
                    <a:pt x="192" y="12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0" y="132"/>
                    <a:pt x="180" y="132"/>
                    <a:pt x="180" y="132"/>
                  </a:cubicBezTo>
                  <a:cubicBezTo>
                    <a:pt x="177" y="135"/>
                    <a:pt x="177" y="135"/>
                    <a:pt x="177" y="135"/>
                  </a:cubicBezTo>
                  <a:cubicBezTo>
                    <a:pt x="177" y="135"/>
                    <a:pt x="178" y="135"/>
                    <a:pt x="176" y="137"/>
                  </a:cubicBezTo>
                  <a:cubicBezTo>
                    <a:pt x="174" y="138"/>
                    <a:pt x="170" y="139"/>
                    <a:pt x="170" y="139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9"/>
                    <a:pt x="160" y="138"/>
                    <a:pt x="159" y="139"/>
                  </a:cubicBezTo>
                  <a:cubicBezTo>
                    <a:pt x="158" y="139"/>
                    <a:pt x="153" y="139"/>
                    <a:pt x="153" y="139"/>
                  </a:cubicBezTo>
                  <a:cubicBezTo>
                    <a:pt x="153" y="139"/>
                    <a:pt x="151" y="138"/>
                    <a:pt x="150" y="138"/>
                  </a:cubicBezTo>
                  <a:cubicBezTo>
                    <a:pt x="149" y="138"/>
                    <a:pt x="143" y="139"/>
                    <a:pt x="143" y="139"/>
                  </a:cubicBezTo>
                  <a:cubicBezTo>
                    <a:pt x="139" y="141"/>
                    <a:pt x="139" y="141"/>
                    <a:pt x="139" y="141"/>
                  </a:cubicBezTo>
                  <a:cubicBezTo>
                    <a:pt x="139" y="141"/>
                    <a:pt x="138" y="139"/>
                    <a:pt x="137" y="140"/>
                  </a:cubicBezTo>
                  <a:cubicBezTo>
                    <a:pt x="135" y="140"/>
                    <a:pt x="130" y="142"/>
                    <a:pt x="130" y="142"/>
                  </a:cubicBezTo>
                  <a:cubicBezTo>
                    <a:pt x="130" y="142"/>
                    <a:pt x="132" y="144"/>
                    <a:pt x="130" y="144"/>
                  </a:cubicBezTo>
                  <a:cubicBezTo>
                    <a:pt x="129" y="144"/>
                    <a:pt x="126" y="148"/>
                    <a:pt x="126" y="148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2"/>
                    <a:pt x="120" y="152"/>
                  </a:cubicBezTo>
                  <a:cubicBezTo>
                    <a:pt x="119" y="152"/>
                    <a:pt x="116" y="153"/>
                    <a:pt x="116" y="153"/>
                  </a:cubicBezTo>
                  <a:cubicBezTo>
                    <a:pt x="115" y="152"/>
                    <a:pt x="115" y="152"/>
                    <a:pt x="115" y="152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07" y="160"/>
                    <a:pt x="107" y="160"/>
                    <a:pt x="107" y="160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3" y="164"/>
                    <a:pt x="103" y="164"/>
                    <a:pt x="103" y="164"/>
                  </a:cubicBezTo>
                  <a:cubicBezTo>
                    <a:pt x="103" y="164"/>
                    <a:pt x="100" y="165"/>
                    <a:pt x="100" y="166"/>
                  </a:cubicBezTo>
                  <a:cubicBezTo>
                    <a:pt x="99" y="167"/>
                    <a:pt x="94" y="167"/>
                    <a:pt x="94" y="167"/>
                  </a:cubicBezTo>
                  <a:cubicBezTo>
                    <a:pt x="90" y="167"/>
                    <a:pt x="90" y="167"/>
                    <a:pt x="90" y="167"/>
                  </a:cubicBezTo>
                  <a:cubicBezTo>
                    <a:pt x="83" y="169"/>
                    <a:pt x="83" y="169"/>
                    <a:pt x="83" y="169"/>
                  </a:cubicBezTo>
                  <a:cubicBezTo>
                    <a:pt x="83" y="169"/>
                    <a:pt x="81" y="170"/>
                    <a:pt x="80" y="170"/>
                  </a:cubicBezTo>
                  <a:cubicBezTo>
                    <a:pt x="79" y="170"/>
                    <a:pt x="74" y="169"/>
                    <a:pt x="74" y="169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62" y="165"/>
                    <a:pt x="62" y="165"/>
                    <a:pt x="62" y="165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5" y="162"/>
                    <a:pt x="55" y="162"/>
                    <a:pt x="55" y="162"/>
                  </a:cubicBezTo>
                  <a:cubicBezTo>
                    <a:pt x="51" y="162"/>
                    <a:pt x="51" y="162"/>
                    <a:pt x="51" y="162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32" y="149"/>
                    <a:pt x="32" y="149"/>
                    <a:pt x="32" y="149"/>
                  </a:cubicBezTo>
                  <a:cubicBezTo>
                    <a:pt x="29" y="145"/>
                    <a:pt x="29" y="145"/>
                    <a:pt x="29" y="145"/>
                  </a:cubicBezTo>
                  <a:cubicBezTo>
                    <a:pt x="26" y="143"/>
                    <a:pt x="26" y="143"/>
                    <a:pt x="26" y="143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16" y="135"/>
                    <a:pt x="16" y="135"/>
                    <a:pt x="16" y="135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9" y="103"/>
                    <a:pt x="9" y="103"/>
                    <a:pt x="9" y="103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5" y="89"/>
                    <a:pt x="6" y="88"/>
                    <a:pt x="7" y="88"/>
                  </a:cubicBezTo>
                  <a:cubicBezTo>
                    <a:pt x="8" y="88"/>
                    <a:pt x="11" y="86"/>
                    <a:pt x="11" y="86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8" y="70"/>
                    <a:pt x="21" y="71"/>
                    <a:pt x="20" y="70"/>
                  </a:cubicBezTo>
                  <a:cubicBezTo>
                    <a:pt x="20" y="67"/>
                    <a:pt x="21" y="69"/>
                    <a:pt x="21" y="69"/>
                  </a:cubicBezTo>
                  <a:cubicBezTo>
                    <a:pt x="22" y="71"/>
                    <a:pt x="25" y="69"/>
                    <a:pt x="27" y="69"/>
                  </a:cubicBezTo>
                  <a:cubicBezTo>
                    <a:pt x="30" y="68"/>
                    <a:pt x="28" y="66"/>
                    <a:pt x="27" y="64"/>
                  </a:cubicBezTo>
                  <a:cubicBezTo>
                    <a:pt x="27" y="63"/>
                    <a:pt x="27" y="62"/>
                    <a:pt x="28" y="61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0" name="Freeform 7"/>
            <p:cNvSpPr>
              <a:spLocks/>
            </p:cNvSpPr>
            <p:nvPr/>
          </p:nvSpPr>
          <p:spPr bwMode="auto">
            <a:xfrm>
              <a:off x="9608807" y="1619312"/>
              <a:ext cx="527490" cy="479616"/>
            </a:xfrm>
            <a:custGeom>
              <a:avLst/>
              <a:gdLst>
                <a:gd name="T0" fmla="*/ 83 w 288"/>
                <a:gd name="T1" fmla="*/ 55 h 270"/>
                <a:gd name="T2" fmla="*/ 75 w 288"/>
                <a:gd name="T3" fmla="*/ 45 h 270"/>
                <a:gd name="T4" fmla="*/ 82 w 288"/>
                <a:gd name="T5" fmla="*/ 27 h 270"/>
                <a:gd name="T6" fmla="*/ 101 w 288"/>
                <a:gd name="T7" fmla="*/ 24 h 270"/>
                <a:gd name="T8" fmla="*/ 107 w 288"/>
                <a:gd name="T9" fmla="*/ 4 h 270"/>
                <a:gd name="T10" fmla="*/ 121 w 288"/>
                <a:gd name="T11" fmla="*/ 2 h 270"/>
                <a:gd name="T12" fmla="*/ 136 w 288"/>
                <a:gd name="T13" fmla="*/ 5 h 270"/>
                <a:gd name="T14" fmla="*/ 153 w 288"/>
                <a:gd name="T15" fmla="*/ 7 h 270"/>
                <a:gd name="T16" fmla="*/ 166 w 288"/>
                <a:gd name="T17" fmla="*/ 4 h 270"/>
                <a:gd name="T18" fmla="*/ 189 w 288"/>
                <a:gd name="T19" fmla="*/ 5 h 270"/>
                <a:gd name="T20" fmla="*/ 200 w 288"/>
                <a:gd name="T21" fmla="*/ 6 h 270"/>
                <a:gd name="T22" fmla="*/ 202 w 288"/>
                <a:gd name="T23" fmla="*/ 24 h 270"/>
                <a:gd name="T24" fmla="*/ 210 w 288"/>
                <a:gd name="T25" fmla="*/ 39 h 270"/>
                <a:gd name="T26" fmla="*/ 222 w 288"/>
                <a:gd name="T27" fmla="*/ 53 h 270"/>
                <a:gd name="T28" fmla="*/ 228 w 288"/>
                <a:gd name="T29" fmla="*/ 65 h 270"/>
                <a:gd name="T30" fmla="*/ 251 w 288"/>
                <a:gd name="T31" fmla="*/ 80 h 270"/>
                <a:gd name="T32" fmla="*/ 263 w 288"/>
                <a:gd name="T33" fmla="*/ 85 h 270"/>
                <a:gd name="T34" fmla="*/ 275 w 288"/>
                <a:gd name="T35" fmla="*/ 92 h 270"/>
                <a:gd name="T36" fmla="*/ 288 w 288"/>
                <a:gd name="T37" fmla="*/ 104 h 270"/>
                <a:gd name="T38" fmla="*/ 274 w 288"/>
                <a:gd name="T39" fmla="*/ 121 h 270"/>
                <a:gd name="T40" fmla="*/ 252 w 288"/>
                <a:gd name="T41" fmla="*/ 124 h 270"/>
                <a:gd name="T42" fmla="*/ 259 w 288"/>
                <a:gd name="T43" fmla="*/ 138 h 270"/>
                <a:gd name="T44" fmla="*/ 264 w 288"/>
                <a:gd name="T45" fmla="*/ 151 h 270"/>
                <a:gd name="T46" fmla="*/ 271 w 288"/>
                <a:gd name="T47" fmla="*/ 164 h 270"/>
                <a:gd name="T48" fmla="*/ 276 w 288"/>
                <a:gd name="T49" fmla="*/ 170 h 270"/>
                <a:gd name="T50" fmla="*/ 269 w 288"/>
                <a:gd name="T51" fmla="*/ 182 h 270"/>
                <a:gd name="T52" fmla="*/ 249 w 288"/>
                <a:gd name="T53" fmla="*/ 211 h 270"/>
                <a:gd name="T54" fmla="*/ 260 w 288"/>
                <a:gd name="T55" fmla="*/ 230 h 270"/>
                <a:gd name="T56" fmla="*/ 240 w 288"/>
                <a:gd name="T57" fmla="*/ 225 h 270"/>
                <a:gd name="T58" fmla="*/ 222 w 288"/>
                <a:gd name="T59" fmla="*/ 234 h 270"/>
                <a:gd name="T60" fmla="*/ 207 w 288"/>
                <a:gd name="T61" fmla="*/ 228 h 270"/>
                <a:gd name="T62" fmla="*/ 188 w 288"/>
                <a:gd name="T63" fmla="*/ 235 h 270"/>
                <a:gd name="T64" fmla="*/ 171 w 288"/>
                <a:gd name="T65" fmla="*/ 242 h 270"/>
                <a:gd name="T66" fmla="*/ 154 w 288"/>
                <a:gd name="T67" fmla="*/ 242 h 270"/>
                <a:gd name="T68" fmla="*/ 129 w 288"/>
                <a:gd name="T69" fmla="*/ 240 h 270"/>
                <a:gd name="T70" fmla="*/ 87 w 288"/>
                <a:gd name="T71" fmla="*/ 242 h 270"/>
                <a:gd name="T72" fmla="*/ 56 w 288"/>
                <a:gd name="T73" fmla="*/ 249 h 270"/>
                <a:gd name="T74" fmla="*/ 51 w 288"/>
                <a:gd name="T75" fmla="*/ 253 h 270"/>
                <a:gd name="T76" fmla="*/ 44 w 288"/>
                <a:gd name="T77" fmla="*/ 266 h 270"/>
                <a:gd name="T78" fmla="*/ 27 w 288"/>
                <a:gd name="T79" fmla="*/ 270 h 270"/>
                <a:gd name="T80" fmla="*/ 25 w 288"/>
                <a:gd name="T81" fmla="*/ 249 h 270"/>
                <a:gd name="T82" fmla="*/ 8 w 288"/>
                <a:gd name="T83" fmla="*/ 237 h 270"/>
                <a:gd name="T84" fmla="*/ 21 w 288"/>
                <a:gd name="T85" fmla="*/ 216 h 270"/>
                <a:gd name="T86" fmla="*/ 22 w 288"/>
                <a:gd name="T87" fmla="*/ 194 h 270"/>
                <a:gd name="T88" fmla="*/ 13 w 288"/>
                <a:gd name="T89" fmla="*/ 175 h 270"/>
                <a:gd name="T90" fmla="*/ 9 w 288"/>
                <a:gd name="T91" fmla="*/ 145 h 270"/>
                <a:gd name="T92" fmla="*/ 36 w 288"/>
                <a:gd name="T93" fmla="*/ 136 h 270"/>
                <a:gd name="T94" fmla="*/ 47 w 288"/>
                <a:gd name="T95" fmla="*/ 127 h 270"/>
                <a:gd name="T96" fmla="*/ 59 w 288"/>
                <a:gd name="T97" fmla="*/ 116 h 270"/>
                <a:gd name="T98" fmla="*/ 67 w 288"/>
                <a:gd name="T99" fmla="*/ 115 h 270"/>
                <a:gd name="T100" fmla="*/ 61 w 288"/>
                <a:gd name="T101" fmla="*/ 103 h 270"/>
                <a:gd name="T102" fmla="*/ 60 w 288"/>
                <a:gd name="T103" fmla="*/ 82 h 270"/>
                <a:gd name="T104" fmla="*/ 73 w 288"/>
                <a:gd name="T105" fmla="*/ 6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8" h="270">
                  <a:moveTo>
                    <a:pt x="81" y="66"/>
                  </a:moveTo>
                  <a:cubicBezTo>
                    <a:pt x="80" y="61"/>
                    <a:pt x="80" y="61"/>
                    <a:pt x="80" y="61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2" y="36"/>
                    <a:pt x="75" y="34"/>
                  </a:cubicBezTo>
                  <a:cubicBezTo>
                    <a:pt x="79" y="33"/>
                    <a:pt x="81" y="33"/>
                    <a:pt x="81" y="33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4" y="24"/>
                    <a:pt x="88" y="24"/>
                  </a:cubicBezTo>
                  <a:cubicBezTo>
                    <a:pt x="92" y="24"/>
                    <a:pt x="93" y="24"/>
                    <a:pt x="93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5" y="4"/>
                    <a:pt x="116" y="4"/>
                  </a:cubicBezTo>
                  <a:cubicBezTo>
                    <a:pt x="117" y="4"/>
                    <a:pt x="118" y="5"/>
                    <a:pt x="119" y="4"/>
                  </a:cubicBezTo>
                  <a:cubicBezTo>
                    <a:pt x="120" y="4"/>
                    <a:pt x="121" y="2"/>
                    <a:pt x="121" y="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5" y="13"/>
                    <a:pt x="157" y="12"/>
                  </a:cubicBezTo>
                  <a:cubicBezTo>
                    <a:pt x="158" y="12"/>
                    <a:pt x="162" y="11"/>
                    <a:pt x="163" y="9"/>
                  </a:cubicBezTo>
                  <a:cubicBezTo>
                    <a:pt x="163" y="7"/>
                    <a:pt x="164" y="5"/>
                    <a:pt x="166" y="4"/>
                  </a:cubicBezTo>
                  <a:cubicBezTo>
                    <a:pt x="168" y="4"/>
                    <a:pt x="167" y="3"/>
                    <a:pt x="170" y="2"/>
                  </a:cubicBezTo>
                  <a:cubicBezTo>
                    <a:pt x="174" y="1"/>
                    <a:pt x="177" y="0"/>
                    <a:pt x="177" y="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92" y="7"/>
                    <a:pt x="192" y="7"/>
                    <a:pt x="192" y="7"/>
                  </a:cubicBezTo>
                  <a:cubicBezTo>
                    <a:pt x="195" y="6"/>
                    <a:pt x="195" y="6"/>
                    <a:pt x="195" y="6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00" y="6"/>
                    <a:pt x="200" y="6"/>
                    <a:pt x="200" y="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18"/>
                    <a:pt x="202" y="18"/>
                    <a:pt x="202" y="18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8" y="28"/>
                    <a:pt x="208" y="28"/>
                    <a:pt x="208" y="28"/>
                  </a:cubicBezTo>
                  <a:cubicBezTo>
                    <a:pt x="211" y="31"/>
                    <a:pt x="211" y="31"/>
                    <a:pt x="211" y="31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8"/>
                    <a:pt x="222" y="58"/>
                    <a:pt x="222" y="58"/>
                  </a:cubicBezTo>
                  <a:cubicBezTo>
                    <a:pt x="222" y="58"/>
                    <a:pt x="220" y="61"/>
                    <a:pt x="223" y="61"/>
                  </a:cubicBezTo>
                  <a:cubicBezTo>
                    <a:pt x="226" y="62"/>
                    <a:pt x="227" y="62"/>
                    <a:pt x="227" y="62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33" y="72"/>
                    <a:pt x="233" y="72"/>
                    <a:pt x="233" y="72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9" y="76"/>
                    <a:pt x="249" y="76"/>
                    <a:pt x="249" y="76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2" y="89"/>
                    <a:pt x="252" y="89"/>
                    <a:pt x="252" y="89"/>
                  </a:cubicBezTo>
                  <a:cubicBezTo>
                    <a:pt x="257" y="89"/>
                    <a:pt x="257" y="89"/>
                    <a:pt x="257" y="89"/>
                  </a:cubicBezTo>
                  <a:cubicBezTo>
                    <a:pt x="260" y="86"/>
                    <a:pt x="260" y="86"/>
                    <a:pt x="260" y="86"/>
                  </a:cubicBezTo>
                  <a:cubicBezTo>
                    <a:pt x="263" y="85"/>
                    <a:pt x="263" y="85"/>
                    <a:pt x="263" y="85"/>
                  </a:cubicBezTo>
                  <a:cubicBezTo>
                    <a:pt x="267" y="86"/>
                    <a:pt x="267" y="86"/>
                    <a:pt x="267" y="86"/>
                  </a:cubicBezTo>
                  <a:cubicBezTo>
                    <a:pt x="272" y="87"/>
                    <a:pt x="272" y="87"/>
                    <a:pt x="272" y="87"/>
                  </a:cubicBezTo>
                  <a:cubicBezTo>
                    <a:pt x="277" y="87"/>
                    <a:pt x="277" y="87"/>
                    <a:pt x="277" y="87"/>
                  </a:cubicBezTo>
                  <a:cubicBezTo>
                    <a:pt x="275" y="92"/>
                    <a:pt x="275" y="92"/>
                    <a:pt x="275" y="92"/>
                  </a:cubicBezTo>
                  <a:cubicBezTo>
                    <a:pt x="279" y="95"/>
                    <a:pt x="279" y="95"/>
                    <a:pt x="279" y="95"/>
                  </a:cubicBezTo>
                  <a:cubicBezTo>
                    <a:pt x="283" y="96"/>
                    <a:pt x="283" y="96"/>
                    <a:pt x="283" y="96"/>
                  </a:cubicBezTo>
                  <a:cubicBezTo>
                    <a:pt x="288" y="98"/>
                    <a:pt x="288" y="98"/>
                    <a:pt x="288" y="98"/>
                  </a:cubicBezTo>
                  <a:cubicBezTo>
                    <a:pt x="288" y="104"/>
                    <a:pt x="288" y="104"/>
                    <a:pt x="288" y="104"/>
                  </a:cubicBezTo>
                  <a:cubicBezTo>
                    <a:pt x="286" y="107"/>
                    <a:pt x="286" y="107"/>
                    <a:pt x="286" y="107"/>
                  </a:cubicBezTo>
                  <a:cubicBezTo>
                    <a:pt x="282" y="108"/>
                    <a:pt x="282" y="108"/>
                    <a:pt x="282" y="108"/>
                  </a:cubicBezTo>
                  <a:cubicBezTo>
                    <a:pt x="282" y="108"/>
                    <a:pt x="284" y="113"/>
                    <a:pt x="282" y="114"/>
                  </a:cubicBezTo>
                  <a:cubicBezTo>
                    <a:pt x="281" y="115"/>
                    <a:pt x="274" y="121"/>
                    <a:pt x="274" y="121"/>
                  </a:cubicBezTo>
                  <a:cubicBezTo>
                    <a:pt x="267" y="123"/>
                    <a:pt x="267" y="123"/>
                    <a:pt x="267" y="123"/>
                  </a:cubicBezTo>
                  <a:cubicBezTo>
                    <a:pt x="261" y="121"/>
                    <a:pt x="261" y="121"/>
                    <a:pt x="261" y="121"/>
                  </a:cubicBezTo>
                  <a:cubicBezTo>
                    <a:pt x="261" y="121"/>
                    <a:pt x="260" y="120"/>
                    <a:pt x="256" y="121"/>
                  </a:cubicBezTo>
                  <a:cubicBezTo>
                    <a:pt x="252" y="123"/>
                    <a:pt x="252" y="124"/>
                    <a:pt x="252" y="124"/>
                  </a:cubicBezTo>
                  <a:cubicBezTo>
                    <a:pt x="250" y="131"/>
                    <a:pt x="250" y="131"/>
                    <a:pt x="250" y="131"/>
                  </a:cubicBezTo>
                  <a:cubicBezTo>
                    <a:pt x="250" y="134"/>
                    <a:pt x="250" y="134"/>
                    <a:pt x="250" y="134"/>
                  </a:cubicBezTo>
                  <a:cubicBezTo>
                    <a:pt x="254" y="137"/>
                    <a:pt x="254" y="137"/>
                    <a:pt x="254" y="137"/>
                  </a:cubicBezTo>
                  <a:cubicBezTo>
                    <a:pt x="259" y="138"/>
                    <a:pt x="259" y="138"/>
                    <a:pt x="259" y="138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2" y="149"/>
                    <a:pt x="262" y="149"/>
                    <a:pt x="262" y="149"/>
                  </a:cubicBezTo>
                  <a:cubicBezTo>
                    <a:pt x="264" y="151"/>
                    <a:pt x="264" y="151"/>
                    <a:pt x="264" y="151"/>
                  </a:cubicBezTo>
                  <a:cubicBezTo>
                    <a:pt x="268" y="153"/>
                    <a:pt x="268" y="153"/>
                    <a:pt x="268" y="153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72" y="167"/>
                    <a:pt x="272" y="167"/>
                    <a:pt x="272" y="167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70"/>
                    <a:pt x="276" y="170"/>
                    <a:pt x="276" y="170"/>
                  </a:cubicBezTo>
                  <a:cubicBezTo>
                    <a:pt x="283" y="174"/>
                    <a:pt x="283" y="174"/>
                    <a:pt x="283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3" y="176"/>
                    <a:pt x="273" y="176"/>
                    <a:pt x="273" y="176"/>
                  </a:cubicBezTo>
                  <a:cubicBezTo>
                    <a:pt x="269" y="182"/>
                    <a:pt x="269" y="182"/>
                    <a:pt x="269" y="182"/>
                  </a:cubicBezTo>
                  <a:cubicBezTo>
                    <a:pt x="257" y="182"/>
                    <a:pt x="257" y="182"/>
                    <a:pt x="257" y="182"/>
                  </a:cubicBezTo>
                  <a:cubicBezTo>
                    <a:pt x="255" y="194"/>
                    <a:pt x="255" y="194"/>
                    <a:pt x="255" y="194"/>
                  </a:cubicBezTo>
                  <a:cubicBezTo>
                    <a:pt x="252" y="202"/>
                    <a:pt x="252" y="202"/>
                    <a:pt x="252" y="202"/>
                  </a:cubicBezTo>
                  <a:cubicBezTo>
                    <a:pt x="249" y="211"/>
                    <a:pt x="249" y="211"/>
                    <a:pt x="249" y="211"/>
                  </a:cubicBezTo>
                  <a:cubicBezTo>
                    <a:pt x="251" y="216"/>
                    <a:pt x="251" y="216"/>
                    <a:pt x="251" y="216"/>
                  </a:cubicBezTo>
                  <a:cubicBezTo>
                    <a:pt x="254" y="223"/>
                    <a:pt x="254" y="223"/>
                    <a:pt x="254" y="223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54" y="232"/>
                    <a:pt x="254" y="232"/>
                    <a:pt x="254" y="232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46" y="227"/>
                    <a:pt x="246" y="227"/>
                    <a:pt x="246" y="227"/>
                  </a:cubicBezTo>
                  <a:cubicBezTo>
                    <a:pt x="240" y="225"/>
                    <a:pt x="240" y="225"/>
                    <a:pt x="240" y="225"/>
                  </a:cubicBezTo>
                  <a:cubicBezTo>
                    <a:pt x="233" y="228"/>
                    <a:pt x="233" y="228"/>
                    <a:pt x="233" y="228"/>
                  </a:cubicBezTo>
                  <a:cubicBezTo>
                    <a:pt x="226" y="230"/>
                    <a:pt x="226" y="230"/>
                    <a:pt x="226" y="230"/>
                  </a:cubicBezTo>
                  <a:cubicBezTo>
                    <a:pt x="224" y="230"/>
                    <a:pt x="224" y="230"/>
                    <a:pt x="224" y="230"/>
                  </a:cubicBezTo>
                  <a:cubicBezTo>
                    <a:pt x="222" y="234"/>
                    <a:pt x="222" y="234"/>
                    <a:pt x="222" y="234"/>
                  </a:cubicBezTo>
                  <a:cubicBezTo>
                    <a:pt x="216" y="237"/>
                    <a:pt x="216" y="237"/>
                    <a:pt x="216" y="237"/>
                  </a:cubicBezTo>
                  <a:cubicBezTo>
                    <a:pt x="216" y="237"/>
                    <a:pt x="214" y="235"/>
                    <a:pt x="213" y="234"/>
                  </a:cubicBezTo>
                  <a:cubicBezTo>
                    <a:pt x="212" y="233"/>
                    <a:pt x="209" y="231"/>
                    <a:pt x="209" y="231"/>
                  </a:cubicBezTo>
                  <a:cubicBezTo>
                    <a:pt x="209" y="231"/>
                    <a:pt x="208" y="229"/>
                    <a:pt x="207" y="228"/>
                  </a:cubicBezTo>
                  <a:cubicBezTo>
                    <a:pt x="206" y="228"/>
                    <a:pt x="200" y="232"/>
                    <a:pt x="200" y="232"/>
                  </a:cubicBezTo>
                  <a:cubicBezTo>
                    <a:pt x="200" y="232"/>
                    <a:pt x="195" y="235"/>
                    <a:pt x="195" y="236"/>
                  </a:cubicBezTo>
                  <a:cubicBezTo>
                    <a:pt x="196" y="236"/>
                    <a:pt x="195" y="241"/>
                    <a:pt x="195" y="241"/>
                  </a:cubicBezTo>
                  <a:cubicBezTo>
                    <a:pt x="188" y="235"/>
                    <a:pt x="188" y="235"/>
                    <a:pt x="188" y="235"/>
                  </a:cubicBezTo>
                  <a:cubicBezTo>
                    <a:pt x="183" y="239"/>
                    <a:pt x="183" y="239"/>
                    <a:pt x="183" y="239"/>
                  </a:cubicBezTo>
                  <a:cubicBezTo>
                    <a:pt x="179" y="236"/>
                    <a:pt x="179" y="236"/>
                    <a:pt x="179" y="236"/>
                  </a:cubicBezTo>
                  <a:cubicBezTo>
                    <a:pt x="177" y="235"/>
                    <a:pt x="177" y="235"/>
                    <a:pt x="177" y="235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167" y="240"/>
                    <a:pt x="167" y="240"/>
                    <a:pt x="167" y="240"/>
                  </a:cubicBezTo>
                  <a:cubicBezTo>
                    <a:pt x="165" y="247"/>
                    <a:pt x="165" y="247"/>
                    <a:pt x="165" y="247"/>
                  </a:cubicBezTo>
                  <a:cubicBezTo>
                    <a:pt x="160" y="243"/>
                    <a:pt x="160" y="243"/>
                    <a:pt x="160" y="243"/>
                  </a:cubicBezTo>
                  <a:cubicBezTo>
                    <a:pt x="160" y="243"/>
                    <a:pt x="155" y="242"/>
                    <a:pt x="154" y="242"/>
                  </a:cubicBezTo>
                  <a:cubicBezTo>
                    <a:pt x="153" y="242"/>
                    <a:pt x="150" y="246"/>
                    <a:pt x="150" y="246"/>
                  </a:cubicBezTo>
                  <a:cubicBezTo>
                    <a:pt x="145" y="242"/>
                    <a:pt x="145" y="242"/>
                    <a:pt x="145" y="242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41" y="239"/>
                    <a:pt x="130" y="240"/>
                    <a:pt x="129" y="240"/>
                  </a:cubicBezTo>
                  <a:cubicBezTo>
                    <a:pt x="128" y="240"/>
                    <a:pt x="121" y="239"/>
                    <a:pt x="121" y="239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87" y="242"/>
                    <a:pt x="87" y="242"/>
                    <a:pt x="87" y="242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64" y="248"/>
                    <a:pt x="64" y="248"/>
                    <a:pt x="64" y="248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5" y="249"/>
                    <a:pt x="55" y="249"/>
                    <a:pt x="55" y="249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1" y="252"/>
                    <a:pt x="51" y="252"/>
                    <a:pt x="51" y="252"/>
                  </a:cubicBezTo>
                  <a:cubicBezTo>
                    <a:pt x="51" y="253"/>
                    <a:pt x="51" y="253"/>
                    <a:pt x="51" y="253"/>
                  </a:cubicBezTo>
                  <a:cubicBezTo>
                    <a:pt x="49" y="255"/>
                    <a:pt x="49" y="255"/>
                    <a:pt x="49" y="255"/>
                  </a:cubicBezTo>
                  <a:cubicBezTo>
                    <a:pt x="48" y="260"/>
                    <a:pt x="48" y="260"/>
                    <a:pt x="48" y="260"/>
                  </a:cubicBezTo>
                  <a:cubicBezTo>
                    <a:pt x="47" y="262"/>
                    <a:pt x="45" y="264"/>
                    <a:pt x="44" y="266"/>
                  </a:cubicBezTo>
                  <a:cubicBezTo>
                    <a:pt x="44" y="266"/>
                    <a:pt x="44" y="266"/>
                    <a:pt x="44" y="266"/>
                  </a:cubicBezTo>
                  <a:cubicBezTo>
                    <a:pt x="44" y="266"/>
                    <a:pt x="41" y="265"/>
                    <a:pt x="41" y="267"/>
                  </a:cubicBezTo>
                  <a:cubicBezTo>
                    <a:pt x="41" y="268"/>
                    <a:pt x="41" y="268"/>
                    <a:pt x="41" y="268"/>
                  </a:cubicBezTo>
                  <a:cubicBezTo>
                    <a:pt x="38" y="269"/>
                    <a:pt x="33" y="267"/>
                    <a:pt x="33" y="267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69"/>
                    <a:pt x="25" y="265"/>
                    <a:pt x="25" y="265"/>
                  </a:cubicBezTo>
                  <a:cubicBezTo>
                    <a:pt x="25" y="265"/>
                    <a:pt x="26" y="258"/>
                    <a:pt x="26" y="258"/>
                  </a:cubicBezTo>
                  <a:cubicBezTo>
                    <a:pt x="26" y="257"/>
                    <a:pt x="25" y="249"/>
                    <a:pt x="25" y="249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19" y="241"/>
                    <a:pt x="19" y="241"/>
                    <a:pt x="19" y="241"/>
                  </a:cubicBezTo>
                  <a:cubicBezTo>
                    <a:pt x="19" y="241"/>
                    <a:pt x="12" y="240"/>
                    <a:pt x="10" y="240"/>
                  </a:cubicBezTo>
                  <a:cubicBezTo>
                    <a:pt x="9" y="240"/>
                    <a:pt x="8" y="237"/>
                    <a:pt x="8" y="237"/>
                  </a:cubicBezTo>
                  <a:cubicBezTo>
                    <a:pt x="9" y="234"/>
                    <a:pt x="9" y="234"/>
                    <a:pt x="9" y="234"/>
                  </a:cubicBezTo>
                  <a:cubicBezTo>
                    <a:pt x="12" y="225"/>
                    <a:pt x="12" y="225"/>
                    <a:pt x="12" y="225"/>
                  </a:cubicBezTo>
                  <a:cubicBezTo>
                    <a:pt x="17" y="218"/>
                    <a:pt x="17" y="218"/>
                    <a:pt x="17" y="218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1" y="216"/>
                    <a:pt x="25" y="210"/>
                    <a:pt x="26" y="209"/>
                  </a:cubicBezTo>
                  <a:cubicBezTo>
                    <a:pt x="27" y="209"/>
                    <a:pt x="26" y="204"/>
                    <a:pt x="25" y="204"/>
                  </a:cubicBezTo>
                  <a:cubicBezTo>
                    <a:pt x="25" y="203"/>
                    <a:pt x="25" y="200"/>
                    <a:pt x="25" y="199"/>
                  </a:cubicBezTo>
                  <a:cubicBezTo>
                    <a:pt x="25" y="197"/>
                    <a:pt x="22" y="194"/>
                    <a:pt x="22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3"/>
                    <a:pt x="19" y="183"/>
                    <a:pt x="19" y="183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8" y="164"/>
                    <a:pt x="2" y="154"/>
                    <a:pt x="1" y="15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25" y="142"/>
                    <a:pt x="25" y="142"/>
                    <a:pt x="25" y="142"/>
                  </a:cubicBezTo>
                  <a:cubicBezTo>
                    <a:pt x="32" y="141"/>
                    <a:pt x="32" y="141"/>
                    <a:pt x="32" y="141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40" y="126"/>
                    <a:pt x="41" y="127"/>
                  </a:cubicBezTo>
                  <a:cubicBezTo>
                    <a:pt x="43" y="127"/>
                    <a:pt x="47" y="127"/>
                    <a:pt x="47" y="127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0" y="112"/>
                    <a:pt x="58" y="113"/>
                    <a:pt x="58" y="111"/>
                  </a:cubicBezTo>
                  <a:cubicBezTo>
                    <a:pt x="59" y="108"/>
                    <a:pt x="61" y="103"/>
                    <a:pt x="61" y="103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3" y="65"/>
                    <a:pt x="73" y="65"/>
                    <a:pt x="73" y="65"/>
                  </a:cubicBezTo>
                  <a:lnTo>
                    <a:pt x="81" y="66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1" name="Freeform 17"/>
            <p:cNvSpPr>
              <a:spLocks/>
            </p:cNvSpPr>
            <p:nvPr/>
          </p:nvSpPr>
          <p:spPr bwMode="auto">
            <a:xfrm>
              <a:off x="9918055" y="2333597"/>
              <a:ext cx="284509" cy="270640"/>
            </a:xfrm>
            <a:custGeom>
              <a:avLst/>
              <a:gdLst>
                <a:gd name="T0" fmla="*/ 110 w 155"/>
                <a:gd name="T1" fmla="*/ 145 h 152"/>
                <a:gd name="T2" fmla="*/ 107 w 155"/>
                <a:gd name="T3" fmla="*/ 137 h 152"/>
                <a:gd name="T4" fmla="*/ 112 w 155"/>
                <a:gd name="T5" fmla="*/ 127 h 152"/>
                <a:gd name="T6" fmla="*/ 117 w 155"/>
                <a:gd name="T7" fmla="*/ 116 h 152"/>
                <a:gd name="T8" fmla="*/ 115 w 155"/>
                <a:gd name="T9" fmla="*/ 104 h 152"/>
                <a:gd name="T10" fmla="*/ 114 w 155"/>
                <a:gd name="T11" fmla="*/ 88 h 152"/>
                <a:gd name="T12" fmla="*/ 123 w 155"/>
                <a:gd name="T13" fmla="*/ 92 h 152"/>
                <a:gd name="T14" fmla="*/ 128 w 155"/>
                <a:gd name="T15" fmla="*/ 90 h 152"/>
                <a:gd name="T16" fmla="*/ 136 w 155"/>
                <a:gd name="T17" fmla="*/ 90 h 152"/>
                <a:gd name="T18" fmla="*/ 143 w 155"/>
                <a:gd name="T19" fmla="*/ 86 h 152"/>
                <a:gd name="T20" fmla="*/ 155 w 155"/>
                <a:gd name="T21" fmla="*/ 83 h 152"/>
                <a:gd name="T22" fmla="*/ 143 w 155"/>
                <a:gd name="T23" fmla="*/ 77 h 152"/>
                <a:gd name="T24" fmla="*/ 141 w 155"/>
                <a:gd name="T25" fmla="*/ 63 h 152"/>
                <a:gd name="T26" fmla="*/ 131 w 155"/>
                <a:gd name="T27" fmla="*/ 62 h 152"/>
                <a:gd name="T28" fmla="*/ 125 w 155"/>
                <a:gd name="T29" fmla="*/ 54 h 152"/>
                <a:gd name="T30" fmla="*/ 122 w 155"/>
                <a:gd name="T31" fmla="*/ 48 h 152"/>
                <a:gd name="T32" fmla="*/ 116 w 155"/>
                <a:gd name="T33" fmla="*/ 44 h 152"/>
                <a:gd name="T34" fmla="*/ 108 w 155"/>
                <a:gd name="T35" fmla="*/ 38 h 152"/>
                <a:gd name="T36" fmla="*/ 103 w 155"/>
                <a:gd name="T37" fmla="*/ 32 h 152"/>
                <a:gd name="T38" fmla="*/ 100 w 155"/>
                <a:gd name="T39" fmla="*/ 21 h 152"/>
                <a:gd name="T40" fmla="*/ 94 w 155"/>
                <a:gd name="T41" fmla="*/ 12 h 152"/>
                <a:gd name="T42" fmla="*/ 83 w 155"/>
                <a:gd name="T43" fmla="*/ 12 h 152"/>
                <a:gd name="T44" fmla="*/ 70 w 155"/>
                <a:gd name="T45" fmla="*/ 11 h 152"/>
                <a:gd name="T46" fmla="*/ 66 w 155"/>
                <a:gd name="T47" fmla="*/ 9 h 152"/>
                <a:gd name="T48" fmla="*/ 65 w 155"/>
                <a:gd name="T49" fmla="*/ 9 h 152"/>
                <a:gd name="T50" fmla="*/ 59 w 155"/>
                <a:gd name="T51" fmla="*/ 10 h 152"/>
                <a:gd name="T52" fmla="*/ 54 w 155"/>
                <a:gd name="T53" fmla="*/ 7 h 152"/>
                <a:gd name="T54" fmla="*/ 44 w 155"/>
                <a:gd name="T55" fmla="*/ 3 h 152"/>
                <a:gd name="T56" fmla="*/ 34 w 155"/>
                <a:gd name="T57" fmla="*/ 2 h 152"/>
                <a:gd name="T58" fmla="*/ 28 w 155"/>
                <a:gd name="T59" fmla="*/ 7 h 152"/>
                <a:gd name="T60" fmla="*/ 24 w 155"/>
                <a:gd name="T61" fmla="*/ 10 h 152"/>
                <a:gd name="T62" fmla="*/ 16 w 155"/>
                <a:gd name="T63" fmla="*/ 12 h 152"/>
                <a:gd name="T64" fmla="*/ 9 w 155"/>
                <a:gd name="T65" fmla="*/ 14 h 152"/>
                <a:gd name="T66" fmla="*/ 8 w 155"/>
                <a:gd name="T67" fmla="*/ 19 h 152"/>
                <a:gd name="T68" fmla="*/ 0 w 155"/>
                <a:gd name="T69" fmla="*/ 22 h 152"/>
                <a:gd name="T70" fmla="*/ 10 w 155"/>
                <a:gd name="T71" fmla="*/ 22 h 152"/>
                <a:gd name="T72" fmla="*/ 16 w 155"/>
                <a:gd name="T73" fmla="*/ 24 h 152"/>
                <a:gd name="T74" fmla="*/ 20 w 155"/>
                <a:gd name="T75" fmla="*/ 27 h 152"/>
                <a:gd name="T76" fmla="*/ 26 w 155"/>
                <a:gd name="T77" fmla="*/ 33 h 152"/>
                <a:gd name="T78" fmla="*/ 29 w 155"/>
                <a:gd name="T79" fmla="*/ 37 h 152"/>
                <a:gd name="T80" fmla="*/ 32 w 155"/>
                <a:gd name="T81" fmla="*/ 42 h 152"/>
                <a:gd name="T82" fmla="*/ 38 w 155"/>
                <a:gd name="T83" fmla="*/ 49 h 152"/>
                <a:gd name="T84" fmla="*/ 44 w 155"/>
                <a:gd name="T85" fmla="*/ 54 h 152"/>
                <a:gd name="T86" fmla="*/ 50 w 155"/>
                <a:gd name="T87" fmla="*/ 61 h 152"/>
                <a:gd name="T88" fmla="*/ 63 w 155"/>
                <a:gd name="T89" fmla="*/ 71 h 152"/>
                <a:gd name="T90" fmla="*/ 76 w 155"/>
                <a:gd name="T91" fmla="*/ 82 h 152"/>
                <a:gd name="T92" fmla="*/ 83 w 155"/>
                <a:gd name="T93" fmla="*/ 94 h 152"/>
                <a:gd name="T94" fmla="*/ 86 w 155"/>
                <a:gd name="T95" fmla="*/ 104 h 152"/>
                <a:gd name="T96" fmla="*/ 85 w 155"/>
                <a:gd name="T97" fmla="*/ 112 h 152"/>
                <a:gd name="T98" fmla="*/ 86 w 155"/>
                <a:gd name="T99" fmla="*/ 122 h 152"/>
                <a:gd name="T100" fmla="*/ 91 w 155"/>
                <a:gd name="T101" fmla="*/ 135 h 152"/>
                <a:gd name="T102" fmla="*/ 94 w 155"/>
                <a:gd name="T103" fmla="*/ 144 h 152"/>
                <a:gd name="T104" fmla="*/ 97 w 155"/>
                <a:gd name="T105" fmla="*/ 15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5" h="152">
                  <a:moveTo>
                    <a:pt x="99" y="152"/>
                  </a:moveTo>
                  <a:cubicBezTo>
                    <a:pt x="100" y="148"/>
                    <a:pt x="100" y="148"/>
                    <a:pt x="100" y="148"/>
                  </a:cubicBezTo>
                  <a:cubicBezTo>
                    <a:pt x="100" y="148"/>
                    <a:pt x="103" y="147"/>
                    <a:pt x="104" y="147"/>
                  </a:cubicBezTo>
                  <a:cubicBezTo>
                    <a:pt x="105" y="146"/>
                    <a:pt x="106" y="147"/>
                    <a:pt x="107" y="146"/>
                  </a:cubicBezTo>
                  <a:cubicBezTo>
                    <a:pt x="108" y="146"/>
                    <a:pt x="110" y="145"/>
                    <a:pt x="110" y="145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10" y="141"/>
                    <a:pt x="110" y="141"/>
                    <a:pt x="110" y="141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107" y="137"/>
                    <a:pt x="107" y="137"/>
                    <a:pt x="107" y="137"/>
                  </a:cubicBezTo>
                  <a:cubicBezTo>
                    <a:pt x="107" y="137"/>
                    <a:pt x="106" y="135"/>
                    <a:pt x="107" y="135"/>
                  </a:cubicBezTo>
                  <a:cubicBezTo>
                    <a:pt x="108" y="135"/>
                    <a:pt x="108" y="132"/>
                    <a:pt x="108" y="132"/>
                  </a:cubicBezTo>
                  <a:cubicBezTo>
                    <a:pt x="109" y="130"/>
                    <a:pt x="109" y="130"/>
                    <a:pt x="109" y="130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0"/>
                    <a:pt x="111" y="128"/>
                    <a:pt x="112" y="127"/>
                  </a:cubicBezTo>
                  <a:cubicBezTo>
                    <a:pt x="112" y="127"/>
                    <a:pt x="113" y="126"/>
                    <a:pt x="113" y="126"/>
                  </a:cubicBezTo>
                  <a:cubicBezTo>
                    <a:pt x="112" y="123"/>
                    <a:pt x="112" y="123"/>
                    <a:pt x="112" y="123"/>
                  </a:cubicBezTo>
                  <a:cubicBezTo>
                    <a:pt x="112" y="123"/>
                    <a:pt x="110" y="120"/>
                    <a:pt x="111" y="120"/>
                  </a:cubicBezTo>
                  <a:cubicBezTo>
                    <a:pt x="112" y="120"/>
                    <a:pt x="113" y="119"/>
                    <a:pt x="113" y="119"/>
                  </a:cubicBezTo>
                  <a:cubicBezTo>
                    <a:pt x="113" y="119"/>
                    <a:pt x="116" y="116"/>
                    <a:pt x="117" y="116"/>
                  </a:cubicBezTo>
                  <a:cubicBezTo>
                    <a:pt x="117" y="116"/>
                    <a:pt x="119" y="114"/>
                    <a:pt x="119" y="113"/>
                  </a:cubicBezTo>
                  <a:cubicBezTo>
                    <a:pt x="118" y="112"/>
                    <a:pt x="117" y="111"/>
                    <a:pt x="117" y="111"/>
                  </a:cubicBezTo>
                  <a:cubicBezTo>
                    <a:pt x="118" y="107"/>
                    <a:pt x="118" y="107"/>
                    <a:pt x="118" y="107"/>
                  </a:cubicBezTo>
                  <a:cubicBezTo>
                    <a:pt x="118" y="107"/>
                    <a:pt x="119" y="105"/>
                    <a:pt x="118" y="105"/>
                  </a:cubicBezTo>
                  <a:cubicBezTo>
                    <a:pt x="117" y="104"/>
                    <a:pt x="115" y="104"/>
                    <a:pt x="115" y="104"/>
                  </a:cubicBezTo>
                  <a:cubicBezTo>
                    <a:pt x="113" y="102"/>
                    <a:pt x="113" y="102"/>
                    <a:pt x="113" y="102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11" y="96"/>
                    <a:pt x="111" y="94"/>
                    <a:pt x="111" y="93"/>
                  </a:cubicBezTo>
                  <a:cubicBezTo>
                    <a:pt x="112" y="93"/>
                    <a:pt x="114" y="89"/>
                    <a:pt x="114" y="88"/>
                  </a:cubicBezTo>
                  <a:cubicBezTo>
                    <a:pt x="115" y="88"/>
                    <a:pt x="119" y="84"/>
                    <a:pt x="119" y="84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21" y="93"/>
                    <a:pt x="120" y="95"/>
                    <a:pt x="121" y="95"/>
                  </a:cubicBezTo>
                  <a:cubicBezTo>
                    <a:pt x="123" y="94"/>
                    <a:pt x="123" y="92"/>
                    <a:pt x="123" y="92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22" y="88"/>
                    <a:pt x="123" y="88"/>
                  </a:cubicBezTo>
                  <a:cubicBezTo>
                    <a:pt x="124" y="88"/>
                    <a:pt x="124" y="86"/>
                    <a:pt x="124" y="88"/>
                  </a:cubicBezTo>
                  <a:cubicBezTo>
                    <a:pt x="125" y="89"/>
                    <a:pt x="125" y="91"/>
                    <a:pt x="126" y="90"/>
                  </a:cubicBezTo>
                  <a:cubicBezTo>
                    <a:pt x="128" y="90"/>
                    <a:pt x="128" y="91"/>
                    <a:pt x="128" y="90"/>
                  </a:cubicBezTo>
                  <a:cubicBezTo>
                    <a:pt x="129" y="89"/>
                    <a:pt x="129" y="88"/>
                    <a:pt x="129" y="88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30" y="87"/>
                    <a:pt x="130" y="89"/>
                    <a:pt x="131" y="89"/>
                  </a:cubicBezTo>
                  <a:cubicBezTo>
                    <a:pt x="132" y="89"/>
                    <a:pt x="134" y="89"/>
                    <a:pt x="134" y="89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90"/>
                    <a:pt x="137" y="90"/>
                    <a:pt x="137" y="89"/>
                  </a:cubicBezTo>
                  <a:cubicBezTo>
                    <a:pt x="137" y="88"/>
                    <a:pt x="137" y="87"/>
                    <a:pt x="137" y="87"/>
                  </a:cubicBezTo>
                  <a:cubicBezTo>
                    <a:pt x="139" y="86"/>
                    <a:pt x="139" y="86"/>
                    <a:pt x="139" y="86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7" y="85"/>
                    <a:pt x="150" y="85"/>
                    <a:pt x="151" y="84"/>
                  </a:cubicBezTo>
                  <a:cubicBezTo>
                    <a:pt x="152" y="84"/>
                    <a:pt x="155" y="83"/>
                    <a:pt x="155" y="83"/>
                  </a:cubicBezTo>
                  <a:cubicBezTo>
                    <a:pt x="155" y="82"/>
                    <a:pt x="153" y="81"/>
                    <a:pt x="152" y="82"/>
                  </a:cubicBezTo>
                  <a:cubicBezTo>
                    <a:pt x="151" y="82"/>
                    <a:pt x="149" y="83"/>
                    <a:pt x="148" y="82"/>
                  </a:cubicBezTo>
                  <a:cubicBezTo>
                    <a:pt x="148" y="81"/>
                    <a:pt x="146" y="79"/>
                    <a:pt x="146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2" y="78"/>
                    <a:pt x="143" y="77"/>
                  </a:cubicBezTo>
                  <a:cubicBezTo>
                    <a:pt x="144" y="76"/>
                    <a:pt x="145" y="76"/>
                    <a:pt x="145" y="76"/>
                  </a:cubicBezTo>
                  <a:cubicBezTo>
                    <a:pt x="145" y="76"/>
                    <a:pt x="144" y="74"/>
                    <a:pt x="144" y="73"/>
                  </a:cubicBezTo>
                  <a:cubicBezTo>
                    <a:pt x="144" y="72"/>
                    <a:pt x="144" y="70"/>
                    <a:pt x="143" y="69"/>
                  </a:cubicBezTo>
                  <a:cubicBezTo>
                    <a:pt x="143" y="69"/>
                    <a:pt x="141" y="65"/>
                    <a:pt x="141" y="65"/>
                  </a:cubicBezTo>
                  <a:cubicBezTo>
                    <a:pt x="141" y="63"/>
                    <a:pt x="141" y="63"/>
                    <a:pt x="141" y="63"/>
                  </a:cubicBezTo>
                  <a:cubicBezTo>
                    <a:pt x="139" y="64"/>
                    <a:pt x="139" y="64"/>
                    <a:pt x="139" y="64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5" y="62"/>
                    <a:pt x="135" y="63"/>
                  </a:cubicBezTo>
                  <a:cubicBezTo>
                    <a:pt x="134" y="63"/>
                    <a:pt x="133" y="62"/>
                    <a:pt x="133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62"/>
                    <a:pt x="131" y="62"/>
                    <a:pt x="129" y="62"/>
                  </a:cubicBezTo>
                  <a:cubicBezTo>
                    <a:pt x="128" y="62"/>
                    <a:pt x="126" y="61"/>
                    <a:pt x="125" y="61"/>
                  </a:cubicBezTo>
                  <a:cubicBezTo>
                    <a:pt x="125" y="60"/>
                    <a:pt x="125" y="59"/>
                    <a:pt x="125" y="59"/>
                  </a:cubicBezTo>
                  <a:cubicBezTo>
                    <a:pt x="126" y="58"/>
                    <a:pt x="126" y="57"/>
                    <a:pt x="126" y="57"/>
                  </a:cubicBezTo>
                  <a:cubicBezTo>
                    <a:pt x="126" y="57"/>
                    <a:pt x="126" y="54"/>
                    <a:pt x="125" y="54"/>
                  </a:cubicBezTo>
                  <a:cubicBezTo>
                    <a:pt x="124" y="54"/>
                    <a:pt x="122" y="54"/>
                    <a:pt x="122" y="5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2"/>
                    <a:pt x="123" y="52"/>
                    <a:pt x="123" y="52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2" y="50"/>
                    <a:pt x="122" y="48"/>
                    <a:pt x="122" y="48"/>
                  </a:cubicBezTo>
                  <a:cubicBezTo>
                    <a:pt x="122" y="47"/>
                    <a:pt x="121" y="46"/>
                    <a:pt x="121" y="46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17" y="41"/>
                    <a:pt x="117" y="41"/>
                    <a:pt x="117" y="41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4" y="45"/>
                    <a:pt x="114" y="45"/>
                    <a:pt x="114" y="45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0" y="41"/>
                    <a:pt x="110" y="41"/>
                    <a:pt x="110" y="41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6" y="38"/>
                    <a:pt x="105" y="41"/>
                    <a:pt x="104" y="39"/>
                  </a:cubicBezTo>
                  <a:cubicBezTo>
                    <a:pt x="103" y="38"/>
                    <a:pt x="103" y="35"/>
                    <a:pt x="103" y="35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29"/>
                    <a:pt x="102" y="27"/>
                    <a:pt x="102" y="27"/>
                  </a:cubicBezTo>
                  <a:cubicBezTo>
                    <a:pt x="102" y="26"/>
                    <a:pt x="101" y="24"/>
                    <a:pt x="101" y="24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97" y="16"/>
                    <a:pt x="97" y="15"/>
                    <a:pt x="96" y="14"/>
                  </a:cubicBezTo>
                  <a:cubicBezTo>
                    <a:pt x="96" y="14"/>
                    <a:pt x="94" y="12"/>
                    <a:pt x="94" y="12"/>
                  </a:cubicBezTo>
                  <a:cubicBezTo>
                    <a:pt x="94" y="12"/>
                    <a:pt x="93" y="12"/>
                    <a:pt x="93" y="13"/>
                  </a:cubicBezTo>
                  <a:cubicBezTo>
                    <a:pt x="92" y="14"/>
                    <a:pt x="92" y="16"/>
                    <a:pt x="91" y="16"/>
                  </a:cubicBezTo>
                  <a:cubicBezTo>
                    <a:pt x="91" y="16"/>
                    <a:pt x="92" y="16"/>
                    <a:pt x="89" y="16"/>
                  </a:cubicBezTo>
                  <a:cubicBezTo>
                    <a:pt x="87" y="15"/>
                    <a:pt x="87" y="15"/>
                    <a:pt x="86" y="14"/>
                  </a:cubicBezTo>
                  <a:cubicBezTo>
                    <a:pt x="85" y="14"/>
                    <a:pt x="83" y="12"/>
                    <a:pt x="83" y="12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8"/>
                    <a:pt x="83" y="9"/>
                    <a:pt x="79" y="9"/>
                  </a:cubicBezTo>
                  <a:cubicBezTo>
                    <a:pt x="75" y="9"/>
                    <a:pt x="71" y="9"/>
                    <a:pt x="71" y="9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0" y="11"/>
                    <a:pt x="69" y="13"/>
                    <a:pt x="69" y="14"/>
                  </a:cubicBezTo>
                  <a:cubicBezTo>
                    <a:pt x="69" y="14"/>
                    <a:pt x="70" y="15"/>
                    <a:pt x="69" y="14"/>
                  </a:cubicBezTo>
                  <a:cubicBezTo>
                    <a:pt x="69" y="13"/>
                    <a:pt x="68" y="13"/>
                    <a:pt x="68" y="12"/>
                  </a:cubicBezTo>
                  <a:cubicBezTo>
                    <a:pt x="68" y="12"/>
                    <a:pt x="68" y="11"/>
                    <a:pt x="68" y="11"/>
                  </a:cubicBezTo>
                  <a:cubicBezTo>
                    <a:pt x="68" y="10"/>
                    <a:pt x="66" y="9"/>
                    <a:pt x="66" y="9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11"/>
                    <a:pt x="66" y="12"/>
                    <a:pt x="64" y="12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2"/>
                    <a:pt x="64" y="11"/>
                    <a:pt x="64" y="11"/>
                  </a:cubicBezTo>
                  <a:cubicBezTo>
                    <a:pt x="64" y="11"/>
                    <a:pt x="65" y="9"/>
                    <a:pt x="65" y="9"/>
                  </a:cubicBezTo>
                  <a:cubicBezTo>
                    <a:pt x="65" y="9"/>
                    <a:pt x="65" y="7"/>
                    <a:pt x="64" y="7"/>
                  </a:cubicBezTo>
                  <a:cubicBezTo>
                    <a:pt x="64" y="7"/>
                    <a:pt x="62" y="7"/>
                    <a:pt x="61" y="7"/>
                  </a:cubicBezTo>
                  <a:cubicBezTo>
                    <a:pt x="61" y="7"/>
                    <a:pt x="60" y="8"/>
                    <a:pt x="60" y="8"/>
                  </a:cubicBezTo>
                  <a:cubicBezTo>
                    <a:pt x="60" y="8"/>
                    <a:pt x="61" y="9"/>
                    <a:pt x="60" y="9"/>
                  </a:cubicBezTo>
                  <a:cubicBezTo>
                    <a:pt x="60" y="9"/>
                    <a:pt x="59" y="9"/>
                    <a:pt x="59" y="10"/>
                  </a:cubicBezTo>
                  <a:cubicBezTo>
                    <a:pt x="58" y="10"/>
                    <a:pt x="58" y="8"/>
                    <a:pt x="58" y="8"/>
                  </a:cubicBezTo>
                  <a:cubicBezTo>
                    <a:pt x="58" y="8"/>
                    <a:pt x="57" y="7"/>
                    <a:pt x="57" y="7"/>
                  </a:cubicBezTo>
                  <a:cubicBezTo>
                    <a:pt x="57" y="8"/>
                    <a:pt x="56" y="10"/>
                    <a:pt x="56" y="10"/>
                  </a:cubicBezTo>
                  <a:cubicBezTo>
                    <a:pt x="55" y="10"/>
                    <a:pt x="55" y="10"/>
                    <a:pt x="55" y="9"/>
                  </a:cubicBezTo>
                  <a:cubicBezTo>
                    <a:pt x="54" y="9"/>
                    <a:pt x="54" y="7"/>
                    <a:pt x="54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6"/>
                    <a:pt x="50" y="6"/>
                    <a:pt x="49" y="6"/>
                  </a:cubicBezTo>
                  <a:cubicBezTo>
                    <a:pt x="49" y="6"/>
                    <a:pt x="47" y="6"/>
                    <a:pt x="47" y="5"/>
                  </a:cubicBezTo>
                  <a:cubicBezTo>
                    <a:pt x="46" y="4"/>
                    <a:pt x="45" y="4"/>
                    <a:pt x="45" y="4"/>
                  </a:cubicBezTo>
                  <a:cubicBezTo>
                    <a:pt x="45" y="4"/>
                    <a:pt x="45" y="4"/>
                    <a:pt x="44" y="3"/>
                  </a:cubicBezTo>
                  <a:cubicBezTo>
                    <a:pt x="43" y="3"/>
                    <a:pt x="43" y="3"/>
                    <a:pt x="42" y="3"/>
                  </a:cubicBezTo>
                  <a:cubicBezTo>
                    <a:pt x="41" y="2"/>
                    <a:pt x="42" y="2"/>
                    <a:pt x="40" y="2"/>
                  </a:cubicBezTo>
                  <a:cubicBezTo>
                    <a:pt x="38" y="2"/>
                    <a:pt x="38" y="4"/>
                    <a:pt x="37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1"/>
                  </a:cubicBezTo>
                  <a:cubicBezTo>
                    <a:pt x="33" y="3"/>
                    <a:pt x="33" y="2"/>
                    <a:pt x="32" y="3"/>
                  </a:cubicBezTo>
                  <a:cubicBezTo>
                    <a:pt x="32" y="4"/>
                    <a:pt x="30" y="5"/>
                    <a:pt x="30" y="5"/>
                  </a:cubicBezTo>
                  <a:cubicBezTo>
                    <a:pt x="30" y="5"/>
                    <a:pt x="29" y="5"/>
                    <a:pt x="29" y="6"/>
                  </a:cubicBezTo>
                  <a:cubicBezTo>
                    <a:pt x="29" y="6"/>
                    <a:pt x="28" y="7"/>
                    <a:pt x="28" y="7"/>
                  </a:cubicBezTo>
                  <a:cubicBezTo>
                    <a:pt x="28" y="7"/>
                    <a:pt x="28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5" y="6"/>
                    <a:pt x="25" y="7"/>
                  </a:cubicBezTo>
                  <a:cubicBezTo>
                    <a:pt x="25" y="7"/>
                    <a:pt x="25" y="8"/>
                    <a:pt x="25" y="9"/>
                  </a:cubicBezTo>
                  <a:cubicBezTo>
                    <a:pt x="25" y="9"/>
                    <a:pt x="24" y="10"/>
                    <a:pt x="24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1"/>
                    <a:pt x="22" y="11"/>
                    <a:pt x="21" y="11"/>
                  </a:cubicBezTo>
                  <a:cubicBezTo>
                    <a:pt x="20" y="11"/>
                    <a:pt x="18" y="11"/>
                    <a:pt x="18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4" y="15"/>
                    <a:pt x="13" y="14"/>
                  </a:cubicBezTo>
                  <a:cubicBezTo>
                    <a:pt x="13" y="14"/>
                    <a:pt x="12" y="14"/>
                    <a:pt x="12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4"/>
                    <a:pt x="9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9" y="16"/>
                  </a:cubicBezTo>
                  <a:cubicBezTo>
                    <a:pt x="9" y="16"/>
                    <a:pt x="9" y="17"/>
                    <a:pt x="9" y="18"/>
                  </a:cubicBezTo>
                  <a:cubicBezTo>
                    <a:pt x="9" y="18"/>
                    <a:pt x="8" y="19"/>
                    <a:pt x="8" y="19"/>
                  </a:cubicBezTo>
                  <a:cubicBezTo>
                    <a:pt x="7" y="19"/>
                    <a:pt x="6" y="18"/>
                    <a:pt x="6" y="18"/>
                  </a:cubicBezTo>
                  <a:cubicBezTo>
                    <a:pt x="6" y="18"/>
                    <a:pt x="6" y="17"/>
                    <a:pt x="5" y="17"/>
                  </a:cubicBezTo>
                  <a:cubicBezTo>
                    <a:pt x="5" y="18"/>
                    <a:pt x="2" y="19"/>
                    <a:pt x="2" y="19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10" y="21"/>
                    <a:pt x="10" y="22"/>
                  </a:cubicBezTo>
                  <a:cubicBezTo>
                    <a:pt x="10" y="22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6"/>
                    <a:pt x="20" y="27"/>
                    <a:pt x="20" y="27"/>
                  </a:cubicBezTo>
                  <a:cubicBezTo>
                    <a:pt x="20" y="27"/>
                    <a:pt x="21" y="28"/>
                    <a:pt x="22" y="29"/>
                  </a:cubicBezTo>
                  <a:cubicBezTo>
                    <a:pt x="22" y="29"/>
                    <a:pt x="23" y="30"/>
                    <a:pt x="23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4"/>
                    <a:pt x="26" y="35"/>
                    <a:pt x="27" y="35"/>
                  </a:cubicBezTo>
                  <a:cubicBezTo>
                    <a:pt x="27" y="35"/>
                    <a:pt x="27" y="35"/>
                    <a:pt x="28" y="35"/>
                  </a:cubicBezTo>
                  <a:cubicBezTo>
                    <a:pt x="28" y="35"/>
                    <a:pt x="28" y="35"/>
                    <a:pt x="28" y="36"/>
                  </a:cubicBezTo>
                  <a:cubicBezTo>
                    <a:pt x="28" y="36"/>
                    <a:pt x="28" y="36"/>
                    <a:pt x="29" y="37"/>
                  </a:cubicBezTo>
                  <a:cubicBezTo>
                    <a:pt x="29" y="37"/>
                    <a:pt x="30" y="38"/>
                    <a:pt x="30" y="38"/>
                  </a:cubicBezTo>
                  <a:cubicBezTo>
                    <a:pt x="30" y="38"/>
                    <a:pt x="30" y="38"/>
                    <a:pt x="30" y="39"/>
                  </a:cubicBezTo>
                  <a:cubicBezTo>
                    <a:pt x="30" y="40"/>
                    <a:pt x="31" y="41"/>
                    <a:pt x="31" y="41"/>
                  </a:cubicBezTo>
                  <a:cubicBezTo>
                    <a:pt x="31" y="42"/>
                    <a:pt x="32" y="42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3" y="43"/>
                  </a:cubicBezTo>
                  <a:cubicBezTo>
                    <a:pt x="33" y="44"/>
                    <a:pt x="32" y="45"/>
                    <a:pt x="33" y="45"/>
                  </a:cubicBezTo>
                  <a:cubicBezTo>
                    <a:pt x="33" y="45"/>
                    <a:pt x="34" y="47"/>
                    <a:pt x="35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7" y="47"/>
                    <a:pt x="37" y="49"/>
                    <a:pt x="38" y="49"/>
                  </a:cubicBezTo>
                  <a:cubicBezTo>
                    <a:pt x="38" y="50"/>
                    <a:pt x="38" y="50"/>
                    <a:pt x="39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0"/>
                    <a:pt x="40" y="50"/>
                    <a:pt x="40" y="51"/>
                  </a:cubicBezTo>
                  <a:cubicBezTo>
                    <a:pt x="41" y="51"/>
                    <a:pt x="43" y="53"/>
                    <a:pt x="43" y="53"/>
                  </a:cubicBezTo>
                  <a:cubicBezTo>
                    <a:pt x="43" y="53"/>
                    <a:pt x="44" y="54"/>
                    <a:pt x="44" y="54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6" y="54"/>
                    <a:pt x="47" y="54"/>
                    <a:pt x="47" y="55"/>
                  </a:cubicBezTo>
                  <a:cubicBezTo>
                    <a:pt x="47" y="56"/>
                    <a:pt x="48" y="56"/>
                    <a:pt x="48" y="57"/>
                  </a:cubicBezTo>
                  <a:cubicBezTo>
                    <a:pt x="48" y="58"/>
                    <a:pt x="49" y="58"/>
                    <a:pt x="49" y="59"/>
                  </a:cubicBezTo>
                  <a:cubicBezTo>
                    <a:pt x="49" y="59"/>
                    <a:pt x="50" y="61"/>
                    <a:pt x="50" y="61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5"/>
                    <a:pt x="58" y="67"/>
                    <a:pt x="58" y="67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8" y="73"/>
                    <a:pt x="69" y="73"/>
                  </a:cubicBezTo>
                  <a:cubicBezTo>
                    <a:pt x="69" y="73"/>
                    <a:pt x="71" y="74"/>
                    <a:pt x="72" y="74"/>
                  </a:cubicBezTo>
                  <a:cubicBezTo>
                    <a:pt x="72" y="75"/>
                    <a:pt x="73" y="78"/>
                    <a:pt x="73" y="78"/>
                  </a:cubicBezTo>
                  <a:cubicBezTo>
                    <a:pt x="74" y="78"/>
                    <a:pt x="76" y="80"/>
                    <a:pt x="76" y="82"/>
                  </a:cubicBezTo>
                  <a:cubicBezTo>
                    <a:pt x="77" y="83"/>
                    <a:pt x="77" y="83"/>
                    <a:pt x="77" y="85"/>
                  </a:cubicBezTo>
                  <a:cubicBezTo>
                    <a:pt x="78" y="86"/>
                    <a:pt x="80" y="88"/>
                    <a:pt x="80" y="88"/>
                  </a:cubicBezTo>
                  <a:cubicBezTo>
                    <a:pt x="80" y="88"/>
                    <a:pt x="80" y="88"/>
                    <a:pt x="81" y="90"/>
                  </a:cubicBezTo>
                  <a:cubicBezTo>
                    <a:pt x="82" y="91"/>
                    <a:pt x="83" y="92"/>
                    <a:pt x="83" y="93"/>
                  </a:cubicBezTo>
                  <a:cubicBezTo>
                    <a:pt x="83" y="93"/>
                    <a:pt x="83" y="93"/>
                    <a:pt x="83" y="94"/>
                  </a:cubicBezTo>
                  <a:cubicBezTo>
                    <a:pt x="83" y="94"/>
                    <a:pt x="83" y="95"/>
                    <a:pt x="83" y="95"/>
                  </a:cubicBezTo>
                  <a:cubicBezTo>
                    <a:pt x="83" y="95"/>
                    <a:pt x="84" y="97"/>
                    <a:pt x="84" y="98"/>
                  </a:cubicBezTo>
                  <a:cubicBezTo>
                    <a:pt x="84" y="98"/>
                    <a:pt x="85" y="100"/>
                    <a:pt x="85" y="100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85" y="106"/>
                    <a:pt x="84" y="107"/>
                    <a:pt x="85" y="107"/>
                  </a:cubicBezTo>
                  <a:cubicBezTo>
                    <a:pt x="86" y="107"/>
                    <a:pt x="87" y="108"/>
                    <a:pt x="86" y="109"/>
                  </a:cubicBezTo>
                  <a:cubicBezTo>
                    <a:pt x="86" y="109"/>
                    <a:pt x="85" y="111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84" y="114"/>
                    <a:pt x="86" y="115"/>
                    <a:pt x="86" y="115"/>
                  </a:cubicBezTo>
                  <a:cubicBezTo>
                    <a:pt x="86" y="116"/>
                    <a:pt x="87" y="117"/>
                    <a:pt x="86" y="118"/>
                  </a:cubicBezTo>
                  <a:cubicBezTo>
                    <a:pt x="86" y="118"/>
                    <a:pt x="86" y="120"/>
                    <a:pt x="86" y="120"/>
                  </a:cubicBezTo>
                  <a:cubicBezTo>
                    <a:pt x="86" y="120"/>
                    <a:pt x="86" y="122"/>
                    <a:pt x="86" y="122"/>
                  </a:cubicBezTo>
                  <a:cubicBezTo>
                    <a:pt x="86" y="122"/>
                    <a:pt x="88" y="123"/>
                    <a:pt x="87" y="124"/>
                  </a:cubicBezTo>
                  <a:cubicBezTo>
                    <a:pt x="87" y="124"/>
                    <a:pt x="87" y="125"/>
                    <a:pt x="87" y="126"/>
                  </a:cubicBezTo>
                  <a:cubicBezTo>
                    <a:pt x="88" y="128"/>
                    <a:pt x="90" y="131"/>
                    <a:pt x="90" y="131"/>
                  </a:cubicBezTo>
                  <a:cubicBezTo>
                    <a:pt x="90" y="131"/>
                    <a:pt x="91" y="133"/>
                    <a:pt x="91" y="133"/>
                  </a:cubicBezTo>
                  <a:cubicBezTo>
                    <a:pt x="91" y="134"/>
                    <a:pt x="90" y="134"/>
                    <a:pt x="91" y="135"/>
                  </a:cubicBezTo>
                  <a:cubicBezTo>
                    <a:pt x="91" y="135"/>
                    <a:pt x="90" y="136"/>
                    <a:pt x="91" y="136"/>
                  </a:cubicBezTo>
                  <a:cubicBezTo>
                    <a:pt x="92" y="137"/>
                    <a:pt x="93" y="139"/>
                    <a:pt x="93" y="139"/>
                  </a:cubicBezTo>
                  <a:cubicBezTo>
                    <a:pt x="93" y="139"/>
                    <a:pt x="93" y="139"/>
                    <a:pt x="94" y="140"/>
                  </a:cubicBezTo>
                  <a:cubicBezTo>
                    <a:pt x="94" y="141"/>
                    <a:pt x="94" y="143"/>
                    <a:pt x="94" y="143"/>
                  </a:cubicBezTo>
                  <a:cubicBezTo>
                    <a:pt x="94" y="144"/>
                    <a:pt x="95" y="144"/>
                    <a:pt x="94" y="144"/>
                  </a:cubicBezTo>
                  <a:cubicBezTo>
                    <a:pt x="94" y="144"/>
                    <a:pt x="93" y="145"/>
                    <a:pt x="93" y="145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2" y="147"/>
                    <a:pt x="93" y="148"/>
                    <a:pt x="94" y="148"/>
                  </a:cubicBezTo>
                  <a:cubicBezTo>
                    <a:pt x="94" y="148"/>
                    <a:pt x="95" y="148"/>
                    <a:pt x="95" y="148"/>
                  </a:cubicBezTo>
                  <a:cubicBezTo>
                    <a:pt x="97" y="150"/>
                    <a:pt x="97" y="150"/>
                    <a:pt x="97" y="150"/>
                  </a:cubicBezTo>
                  <a:cubicBezTo>
                    <a:pt x="97" y="152"/>
                    <a:pt x="97" y="152"/>
                    <a:pt x="97" y="152"/>
                  </a:cubicBezTo>
                  <a:lnTo>
                    <a:pt x="99" y="152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8367394" y="2184574"/>
              <a:ext cx="236796" cy="193560"/>
            </a:xfrm>
            <a:custGeom>
              <a:avLst/>
              <a:gdLst>
                <a:gd name="T0" fmla="*/ 27 w 129"/>
                <a:gd name="T1" fmla="*/ 5 h 109"/>
                <a:gd name="T2" fmla="*/ 33 w 129"/>
                <a:gd name="T3" fmla="*/ 7 h 109"/>
                <a:gd name="T4" fmla="*/ 40 w 129"/>
                <a:gd name="T5" fmla="*/ 5 h 109"/>
                <a:gd name="T6" fmla="*/ 57 w 129"/>
                <a:gd name="T7" fmla="*/ 8 h 109"/>
                <a:gd name="T8" fmla="*/ 64 w 129"/>
                <a:gd name="T9" fmla="*/ 7 h 109"/>
                <a:gd name="T10" fmla="*/ 66 w 129"/>
                <a:gd name="T11" fmla="*/ 1 h 109"/>
                <a:gd name="T12" fmla="*/ 70 w 129"/>
                <a:gd name="T13" fmla="*/ 5 h 109"/>
                <a:gd name="T14" fmla="*/ 77 w 129"/>
                <a:gd name="T15" fmla="*/ 1 h 109"/>
                <a:gd name="T16" fmla="*/ 79 w 129"/>
                <a:gd name="T17" fmla="*/ 5 h 109"/>
                <a:gd name="T18" fmla="*/ 86 w 129"/>
                <a:gd name="T19" fmla="*/ 3 h 109"/>
                <a:gd name="T20" fmla="*/ 89 w 129"/>
                <a:gd name="T21" fmla="*/ 9 h 109"/>
                <a:gd name="T22" fmla="*/ 92 w 129"/>
                <a:gd name="T23" fmla="*/ 12 h 109"/>
                <a:gd name="T24" fmla="*/ 98 w 129"/>
                <a:gd name="T25" fmla="*/ 15 h 109"/>
                <a:gd name="T26" fmla="*/ 102 w 129"/>
                <a:gd name="T27" fmla="*/ 18 h 109"/>
                <a:gd name="T28" fmla="*/ 113 w 129"/>
                <a:gd name="T29" fmla="*/ 22 h 109"/>
                <a:gd name="T30" fmla="*/ 109 w 129"/>
                <a:gd name="T31" fmla="*/ 30 h 109"/>
                <a:gd name="T32" fmla="*/ 104 w 129"/>
                <a:gd name="T33" fmla="*/ 36 h 109"/>
                <a:gd name="T34" fmla="*/ 105 w 129"/>
                <a:gd name="T35" fmla="*/ 43 h 109"/>
                <a:gd name="T36" fmla="*/ 114 w 129"/>
                <a:gd name="T37" fmla="*/ 42 h 109"/>
                <a:gd name="T38" fmla="*/ 120 w 129"/>
                <a:gd name="T39" fmla="*/ 46 h 109"/>
                <a:gd name="T40" fmla="*/ 124 w 129"/>
                <a:gd name="T41" fmla="*/ 50 h 109"/>
                <a:gd name="T42" fmla="*/ 124 w 129"/>
                <a:gd name="T43" fmla="*/ 57 h 109"/>
                <a:gd name="T44" fmla="*/ 129 w 129"/>
                <a:gd name="T45" fmla="*/ 61 h 109"/>
                <a:gd name="T46" fmla="*/ 127 w 129"/>
                <a:gd name="T47" fmla="*/ 67 h 109"/>
                <a:gd name="T48" fmla="*/ 123 w 129"/>
                <a:gd name="T49" fmla="*/ 70 h 109"/>
                <a:gd name="T50" fmla="*/ 120 w 129"/>
                <a:gd name="T51" fmla="*/ 74 h 109"/>
                <a:gd name="T52" fmla="*/ 117 w 129"/>
                <a:gd name="T53" fmla="*/ 75 h 109"/>
                <a:gd name="T54" fmla="*/ 112 w 129"/>
                <a:gd name="T55" fmla="*/ 77 h 109"/>
                <a:gd name="T56" fmla="*/ 109 w 129"/>
                <a:gd name="T57" fmla="*/ 82 h 109"/>
                <a:gd name="T58" fmla="*/ 105 w 129"/>
                <a:gd name="T59" fmla="*/ 88 h 109"/>
                <a:gd name="T60" fmla="*/ 106 w 129"/>
                <a:gd name="T61" fmla="*/ 92 h 109"/>
                <a:gd name="T62" fmla="*/ 107 w 129"/>
                <a:gd name="T63" fmla="*/ 96 h 109"/>
                <a:gd name="T64" fmla="*/ 110 w 129"/>
                <a:gd name="T65" fmla="*/ 101 h 109"/>
                <a:gd name="T66" fmla="*/ 107 w 129"/>
                <a:gd name="T67" fmla="*/ 107 h 109"/>
                <a:gd name="T68" fmla="*/ 103 w 129"/>
                <a:gd name="T69" fmla="*/ 108 h 109"/>
                <a:gd name="T70" fmla="*/ 96 w 129"/>
                <a:gd name="T71" fmla="*/ 109 h 109"/>
                <a:gd name="T72" fmla="*/ 93 w 129"/>
                <a:gd name="T73" fmla="*/ 104 h 109"/>
                <a:gd name="T74" fmla="*/ 90 w 129"/>
                <a:gd name="T75" fmla="*/ 101 h 109"/>
                <a:gd name="T76" fmla="*/ 85 w 129"/>
                <a:gd name="T77" fmla="*/ 97 h 109"/>
                <a:gd name="T78" fmla="*/ 79 w 129"/>
                <a:gd name="T79" fmla="*/ 94 h 109"/>
                <a:gd name="T80" fmla="*/ 74 w 129"/>
                <a:gd name="T81" fmla="*/ 89 h 109"/>
                <a:gd name="T82" fmla="*/ 74 w 129"/>
                <a:gd name="T83" fmla="*/ 81 h 109"/>
                <a:gd name="T84" fmla="*/ 74 w 129"/>
                <a:gd name="T85" fmla="*/ 73 h 109"/>
                <a:gd name="T86" fmla="*/ 69 w 129"/>
                <a:gd name="T87" fmla="*/ 78 h 109"/>
                <a:gd name="T88" fmla="*/ 63 w 129"/>
                <a:gd name="T89" fmla="*/ 82 h 109"/>
                <a:gd name="T90" fmla="*/ 55 w 129"/>
                <a:gd name="T91" fmla="*/ 82 h 109"/>
                <a:gd name="T92" fmla="*/ 51 w 129"/>
                <a:gd name="T93" fmla="*/ 77 h 109"/>
                <a:gd name="T94" fmla="*/ 52 w 129"/>
                <a:gd name="T95" fmla="*/ 73 h 109"/>
                <a:gd name="T96" fmla="*/ 53 w 129"/>
                <a:gd name="T97" fmla="*/ 66 h 109"/>
                <a:gd name="T98" fmla="*/ 49 w 129"/>
                <a:gd name="T99" fmla="*/ 62 h 109"/>
                <a:gd name="T100" fmla="*/ 42 w 129"/>
                <a:gd name="T101" fmla="*/ 61 h 109"/>
                <a:gd name="T102" fmla="*/ 35 w 129"/>
                <a:gd name="T103" fmla="*/ 60 h 109"/>
                <a:gd name="T104" fmla="*/ 33 w 129"/>
                <a:gd name="T105" fmla="*/ 52 h 109"/>
                <a:gd name="T106" fmla="*/ 27 w 129"/>
                <a:gd name="T107" fmla="*/ 51 h 109"/>
                <a:gd name="T108" fmla="*/ 23 w 129"/>
                <a:gd name="T109" fmla="*/ 46 h 109"/>
                <a:gd name="T110" fmla="*/ 19 w 129"/>
                <a:gd name="T111" fmla="*/ 37 h 109"/>
                <a:gd name="T112" fmla="*/ 11 w 129"/>
                <a:gd name="T113" fmla="*/ 37 h 109"/>
                <a:gd name="T114" fmla="*/ 6 w 129"/>
                <a:gd name="T115" fmla="*/ 35 h 109"/>
                <a:gd name="T116" fmla="*/ 2 w 129"/>
                <a:gd name="T117" fmla="*/ 29 h 109"/>
                <a:gd name="T118" fmla="*/ 0 w 129"/>
                <a:gd name="T119" fmla="*/ 2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9" h="109">
                  <a:moveTo>
                    <a:pt x="1" y="18"/>
                  </a:moveTo>
                  <a:cubicBezTo>
                    <a:pt x="1" y="18"/>
                    <a:pt x="21" y="6"/>
                    <a:pt x="21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7"/>
                    <a:pt x="33" y="7"/>
                  </a:cubicBezTo>
                  <a:cubicBezTo>
                    <a:pt x="33" y="7"/>
                    <a:pt x="35" y="9"/>
                    <a:pt x="35" y="8"/>
                  </a:cubicBezTo>
                  <a:cubicBezTo>
                    <a:pt x="36" y="7"/>
                    <a:pt x="36" y="6"/>
                    <a:pt x="37" y="6"/>
                  </a:cubicBezTo>
                  <a:cubicBezTo>
                    <a:pt x="37" y="5"/>
                    <a:pt x="38" y="4"/>
                    <a:pt x="40" y="5"/>
                  </a:cubicBezTo>
                  <a:cubicBezTo>
                    <a:pt x="41" y="6"/>
                    <a:pt x="41" y="10"/>
                    <a:pt x="41" y="10"/>
                  </a:cubicBezTo>
                  <a:cubicBezTo>
                    <a:pt x="49" y="12"/>
                    <a:pt x="44" y="13"/>
                    <a:pt x="55" y="10"/>
                  </a:cubicBezTo>
                  <a:cubicBezTo>
                    <a:pt x="55" y="10"/>
                    <a:pt x="57" y="8"/>
                    <a:pt x="57" y="8"/>
                  </a:cubicBezTo>
                  <a:cubicBezTo>
                    <a:pt x="57" y="7"/>
                    <a:pt x="56" y="5"/>
                    <a:pt x="58" y="6"/>
                  </a:cubicBezTo>
                  <a:cubicBezTo>
                    <a:pt x="59" y="7"/>
                    <a:pt x="60" y="7"/>
                    <a:pt x="61" y="7"/>
                  </a:cubicBezTo>
                  <a:cubicBezTo>
                    <a:pt x="62" y="7"/>
                    <a:pt x="64" y="7"/>
                    <a:pt x="64" y="7"/>
                  </a:cubicBezTo>
                  <a:cubicBezTo>
                    <a:pt x="64" y="7"/>
                    <a:pt x="65" y="6"/>
                    <a:pt x="64" y="5"/>
                  </a:cubicBezTo>
                  <a:cubicBezTo>
                    <a:pt x="64" y="4"/>
                    <a:pt x="63" y="3"/>
                    <a:pt x="64" y="3"/>
                  </a:cubicBezTo>
                  <a:cubicBezTo>
                    <a:pt x="64" y="2"/>
                    <a:pt x="66" y="1"/>
                    <a:pt x="66" y="1"/>
                  </a:cubicBezTo>
                  <a:cubicBezTo>
                    <a:pt x="66" y="1"/>
                    <a:pt x="67" y="1"/>
                    <a:pt x="67" y="2"/>
                  </a:cubicBezTo>
                  <a:cubicBezTo>
                    <a:pt x="68" y="3"/>
                    <a:pt x="68" y="3"/>
                    <a:pt x="68" y="4"/>
                  </a:cubicBezTo>
                  <a:cubicBezTo>
                    <a:pt x="69" y="4"/>
                    <a:pt x="69" y="5"/>
                    <a:pt x="70" y="5"/>
                  </a:cubicBezTo>
                  <a:cubicBezTo>
                    <a:pt x="72" y="5"/>
                    <a:pt x="72" y="5"/>
                    <a:pt x="73" y="4"/>
                  </a:cubicBezTo>
                  <a:cubicBezTo>
                    <a:pt x="74" y="3"/>
                    <a:pt x="74" y="3"/>
                    <a:pt x="75" y="2"/>
                  </a:cubicBezTo>
                  <a:cubicBezTo>
                    <a:pt x="76" y="0"/>
                    <a:pt x="76" y="0"/>
                    <a:pt x="77" y="1"/>
                  </a:cubicBezTo>
                  <a:cubicBezTo>
                    <a:pt x="78" y="1"/>
                    <a:pt x="80" y="2"/>
                    <a:pt x="80" y="2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7" y="4"/>
                    <a:pt x="79" y="5"/>
                  </a:cubicBezTo>
                  <a:cubicBezTo>
                    <a:pt x="82" y="6"/>
                    <a:pt x="83" y="6"/>
                    <a:pt x="83" y="6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85" y="3"/>
                    <a:pt x="85" y="1"/>
                    <a:pt x="86" y="3"/>
                  </a:cubicBezTo>
                  <a:cubicBezTo>
                    <a:pt x="86" y="4"/>
                    <a:pt x="87" y="6"/>
                    <a:pt x="87" y="6"/>
                  </a:cubicBezTo>
                  <a:cubicBezTo>
                    <a:pt x="87" y="6"/>
                    <a:pt x="87" y="9"/>
                    <a:pt x="88" y="9"/>
                  </a:cubicBezTo>
                  <a:cubicBezTo>
                    <a:pt x="89" y="9"/>
                    <a:pt x="89" y="8"/>
                    <a:pt x="89" y="9"/>
                  </a:cubicBezTo>
                  <a:cubicBezTo>
                    <a:pt x="89" y="10"/>
                    <a:pt x="88" y="10"/>
                    <a:pt x="89" y="10"/>
                  </a:cubicBezTo>
                  <a:cubicBezTo>
                    <a:pt x="89" y="11"/>
                    <a:pt x="91" y="11"/>
                    <a:pt x="91" y="11"/>
                  </a:cubicBezTo>
                  <a:cubicBezTo>
                    <a:pt x="91" y="11"/>
                    <a:pt x="92" y="11"/>
                    <a:pt x="92" y="12"/>
                  </a:cubicBezTo>
                  <a:cubicBezTo>
                    <a:pt x="92" y="13"/>
                    <a:pt x="92" y="14"/>
                    <a:pt x="92" y="14"/>
                  </a:cubicBezTo>
                  <a:cubicBezTo>
                    <a:pt x="92" y="14"/>
                    <a:pt x="95" y="14"/>
                    <a:pt x="95" y="14"/>
                  </a:cubicBezTo>
                  <a:cubicBezTo>
                    <a:pt x="96" y="14"/>
                    <a:pt x="97" y="15"/>
                    <a:pt x="98" y="15"/>
                  </a:cubicBezTo>
                  <a:cubicBezTo>
                    <a:pt x="99" y="14"/>
                    <a:pt x="100" y="13"/>
                    <a:pt x="100" y="13"/>
                  </a:cubicBezTo>
                  <a:cubicBezTo>
                    <a:pt x="100" y="14"/>
                    <a:pt x="102" y="14"/>
                    <a:pt x="102" y="15"/>
                  </a:cubicBezTo>
                  <a:cubicBezTo>
                    <a:pt x="101" y="17"/>
                    <a:pt x="100" y="17"/>
                    <a:pt x="102" y="18"/>
                  </a:cubicBezTo>
                  <a:cubicBezTo>
                    <a:pt x="104" y="18"/>
                    <a:pt x="106" y="19"/>
                    <a:pt x="107" y="19"/>
                  </a:cubicBezTo>
                  <a:cubicBezTo>
                    <a:pt x="108" y="20"/>
                    <a:pt x="111" y="21"/>
                    <a:pt x="111" y="21"/>
                  </a:cubicBezTo>
                  <a:cubicBezTo>
                    <a:pt x="112" y="21"/>
                    <a:pt x="113" y="21"/>
                    <a:pt x="113" y="22"/>
                  </a:cubicBezTo>
                  <a:cubicBezTo>
                    <a:pt x="113" y="23"/>
                    <a:pt x="111" y="25"/>
                    <a:pt x="111" y="25"/>
                  </a:cubicBezTo>
                  <a:cubicBezTo>
                    <a:pt x="111" y="25"/>
                    <a:pt x="110" y="26"/>
                    <a:pt x="110" y="27"/>
                  </a:cubicBezTo>
                  <a:cubicBezTo>
                    <a:pt x="110" y="27"/>
                    <a:pt x="109" y="30"/>
                    <a:pt x="109" y="30"/>
                  </a:cubicBezTo>
                  <a:cubicBezTo>
                    <a:pt x="108" y="31"/>
                    <a:pt x="107" y="33"/>
                    <a:pt x="107" y="33"/>
                  </a:cubicBezTo>
                  <a:cubicBezTo>
                    <a:pt x="107" y="33"/>
                    <a:pt x="106" y="35"/>
                    <a:pt x="105" y="35"/>
                  </a:cubicBezTo>
                  <a:cubicBezTo>
                    <a:pt x="105" y="35"/>
                    <a:pt x="104" y="36"/>
                    <a:pt x="104" y="36"/>
                  </a:cubicBezTo>
                  <a:cubicBezTo>
                    <a:pt x="104" y="37"/>
                    <a:pt x="104" y="39"/>
                    <a:pt x="104" y="39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9" y="42"/>
                    <a:pt x="109" y="42"/>
                    <a:pt x="110" y="43"/>
                  </a:cubicBezTo>
                  <a:cubicBezTo>
                    <a:pt x="112" y="43"/>
                    <a:pt x="113" y="42"/>
                    <a:pt x="114" y="42"/>
                  </a:cubicBezTo>
                  <a:cubicBezTo>
                    <a:pt x="114" y="42"/>
                    <a:pt x="116" y="44"/>
                    <a:pt x="116" y="44"/>
                  </a:cubicBezTo>
                  <a:cubicBezTo>
                    <a:pt x="116" y="44"/>
                    <a:pt x="117" y="45"/>
                    <a:pt x="117" y="45"/>
                  </a:cubicBezTo>
                  <a:cubicBezTo>
                    <a:pt x="118" y="45"/>
                    <a:pt x="120" y="46"/>
                    <a:pt x="120" y="46"/>
                  </a:cubicBezTo>
                  <a:cubicBezTo>
                    <a:pt x="120" y="49"/>
                    <a:pt x="120" y="49"/>
                    <a:pt x="120" y="49"/>
                  </a:cubicBezTo>
                  <a:cubicBezTo>
                    <a:pt x="120" y="49"/>
                    <a:pt x="122" y="49"/>
                    <a:pt x="122" y="49"/>
                  </a:cubicBezTo>
                  <a:cubicBezTo>
                    <a:pt x="123" y="49"/>
                    <a:pt x="124" y="50"/>
                    <a:pt x="124" y="50"/>
                  </a:cubicBezTo>
                  <a:cubicBezTo>
                    <a:pt x="124" y="50"/>
                    <a:pt x="124" y="53"/>
                    <a:pt x="123" y="53"/>
                  </a:cubicBezTo>
                  <a:cubicBezTo>
                    <a:pt x="123" y="54"/>
                    <a:pt x="122" y="55"/>
                    <a:pt x="122" y="55"/>
                  </a:cubicBezTo>
                  <a:cubicBezTo>
                    <a:pt x="122" y="55"/>
                    <a:pt x="123" y="57"/>
                    <a:pt x="124" y="57"/>
                  </a:cubicBezTo>
                  <a:cubicBezTo>
                    <a:pt x="124" y="57"/>
                    <a:pt x="126" y="57"/>
                    <a:pt x="126" y="57"/>
                  </a:cubicBezTo>
                  <a:cubicBezTo>
                    <a:pt x="127" y="57"/>
                    <a:pt x="128" y="59"/>
                    <a:pt x="128" y="59"/>
                  </a:cubicBezTo>
                  <a:cubicBezTo>
                    <a:pt x="128" y="59"/>
                    <a:pt x="129" y="60"/>
                    <a:pt x="129" y="61"/>
                  </a:cubicBezTo>
                  <a:cubicBezTo>
                    <a:pt x="129" y="62"/>
                    <a:pt x="128" y="64"/>
                    <a:pt x="128" y="64"/>
                  </a:cubicBezTo>
                  <a:cubicBezTo>
                    <a:pt x="128" y="64"/>
                    <a:pt x="128" y="65"/>
                    <a:pt x="128" y="66"/>
                  </a:cubicBezTo>
                  <a:cubicBezTo>
                    <a:pt x="128" y="66"/>
                    <a:pt x="127" y="67"/>
                    <a:pt x="127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5" y="67"/>
                    <a:pt x="125" y="70"/>
                    <a:pt x="124" y="70"/>
                  </a:cubicBezTo>
                  <a:cubicBezTo>
                    <a:pt x="124" y="70"/>
                    <a:pt x="123" y="70"/>
                    <a:pt x="123" y="70"/>
                  </a:cubicBezTo>
                  <a:cubicBezTo>
                    <a:pt x="122" y="70"/>
                    <a:pt x="121" y="71"/>
                    <a:pt x="121" y="71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0" y="74"/>
                    <a:pt x="119" y="74"/>
                  </a:cubicBezTo>
                  <a:cubicBezTo>
                    <a:pt x="119" y="74"/>
                    <a:pt x="119" y="74"/>
                    <a:pt x="118" y="74"/>
                  </a:cubicBezTo>
                  <a:cubicBezTo>
                    <a:pt x="118" y="75"/>
                    <a:pt x="117" y="75"/>
                    <a:pt x="117" y="75"/>
                  </a:cubicBezTo>
                  <a:cubicBezTo>
                    <a:pt x="117" y="75"/>
                    <a:pt x="116" y="74"/>
                    <a:pt x="115" y="74"/>
                  </a:cubicBezTo>
                  <a:cubicBezTo>
                    <a:pt x="115" y="74"/>
                    <a:pt x="114" y="74"/>
                    <a:pt x="114" y="75"/>
                  </a:cubicBezTo>
                  <a:cubicBezTo>
                    <a:pt x="113" y="76"/>
                    <a:pt x="113" y="77"/>
                    <a:pt x="112" y="77"/>
                  </a:cubicBezTo>
                  <a:cubicBezTo>
                    <a:pt x="112" y="77"/>
                    <a:pt x="111" y="78"/>
                    <a:pt x="111" y="78"/>
                  </a:cubicBezTo>
                  <a:cubicBezTo>
                    <a:pt x="111" y="78"/>
                    <a:pt x="111" y="80"/>
                    <a:pt x="110" y="80"/>
                  </a:cubicBezTo>
                  <a:cubicBezTo>
                    <a:pt x="110" y="81"/>
                    <a:pt x="109" y="82"/>
                    <a:pt x="109" y="82"/>
                  </a:cubicBezTo>
                  <a:cubicBezTo>
                    <a:pt x="109" y="82"/>
                    <a:pt x="109" y="83"/>
                    <a:pt x="109" y="83"/>
                  </a:cubicBezTo>
                  <a:cubicBezTo>
                    <a:pt x="109" y="84"/>
                    <a:pt x="109" y="85"/>
                    <a:pt x="108" y="86"/>
                  </a:cubicBezTo>
                  <a:cubicBezTo>
                    <a:pt x="107" y="86"/>
                    <a:pt x="105" y="88"/>
                    <a:pt x="105" y="88"/>
                  </a:cubicBezTo>
                  <a:cubicBezTo>
                    <a:pt x="105" y="88"/>
                    <a:pt x="105" y="88"/>
                    <a:pt x="105" y="89"/>
                  </a:cubicBezTo>
                  <a:cubicBezTo>
                    <a:pt x="106" y="89"/>
                    <a:pt x="106" y="90"/>
                    <a:pt x="106" y="90"/>
                  </a:cubicBezTo>
                  <a:cubicBezTo>
                    <a:pt x="106" y="92"/>
                    <a:pt x="106" y="92"/>
                    <a:pt x="106" y="92"/>
                  </a:cubicBezTo>
                  <a:cubicBezTo>
                    <a:pt x="106" y="92"/>
                    <a:pt x="105" y="93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08" y="98"/>
                    <a:pt x="108" y="98"/>
                    <a:pt x="108" y="98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09" y="98"/>
                    <a:pt x="110" y="100"/>
                    <a:pt x="110" y="101"/>
                  </a:cubicBezTo>
                  <a:cubicBezTo>
                    <a:pt x="110" y="101"/>
                    <a:pt x="110" y="103"/>
                    <a:pt x="110" y="103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6" y="107"/>
                    <a:pt x="106" y="107"/>
                  </a:cubicBezTo>
                  <a:cubicBezTo>
                    <a:pt x="105" y="107"/>
                    <a:pt x="104" y="107"/>
                    <a:pt x="104" y="107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1" y="108"/>
                    <a:pt x="101" y="108"/>
                    <a:pt x="101" y="108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6" y="109"/>
                    <a:pt x="96" y="109"/>
                    <a:pt x="96" y="109"/>
                  </a:cubicBezTo>
                  <a:cubicBezTo>
                    <a:pt x="95" y="107"/>
                    <a:pt x="95" y="107"/>
                    <a:pt x="95" y="107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89" y="103"/>
                    <a:pt x="89" y="103"/>
                    <a:pt x="89" y="103"/>
                  </a:cubicBezTo>
                  <a:cubicBezTo>
                    <a:pt x="90" y="101"/>
                    <a:pt x="90" y="101"/>
                    <a:pt x="90" y="101"/>
                  </a:cubicBezTo>
                  <a:cubicBezTo>
                    <a:pt x="90" y="101"/>
                    <a:pt x="89" y="99"/>
                    <a:pt x="89" y="99"/>
                  </a:cubicBezTo>
                  <a:cubicBezTo>
                    <a:pt x="88" y="99"/>
                    <a:pt x="87" y="99"/>
                    <a:pt x="87" y="99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85" y="97"/>
                    <a:pt x="85" y="96"/>
                    <a:pt x="84" y="95"/>
                  </a:cubicBezTo>
                  <a:cubicBezTo>
                    <a:pt x="83" y="95"/>
                    <a:pt x="83" y="94"/>
                    <a:pt x="82" y="94"/>
                  </a:cubicBezTo>
                  <a:cubicBezTo>
                    <a:pt x="81" y="94"/>
                    <a:pt x="79" y="94"/>
                    <a:pt x="79" y="94"/>
                  </a:cubicBezTo>
                  <a:cubicBezTo>
                    <a:pt x="79" y="94"/>
                    <a:pt x="78" y="92"/>
                    <a:pt x="77" y="92"/>
                  </a:cubicBezTo>
                  <a:cubicBezTo>
                    <a:pt x="77" y="92"/>
                    <a:pt x="73" y="92"/>
                    <a:pt x="73" y="92"/>
                  </a:cubicBezTo>
                  <a:cubicBezTo>
                    <a:pt x="73" y="92"/>
                    <a:pt x="74" y="89"/>
                    <a:pt x="74" y="89"/>
                  </a:cubicBezTo>
                  <a:cubicBezTo>
                    <a:pt x="74" y="88"/>
                    <a:pt x="74" y="85"/>
                    <a:pt x="74" y="85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4" y="84"/>
                    <a:pt x="73" y="83"/>
                    <a:pt x="74" y="81"/>
                  </a:cubicBezTo>
                  <a:cubicBezTo>
                    <a:pt x="75" y="79"/>
                    <a:pt x="74" y="80"/>
                    <a:pt x="75" y="78"/>
                  </a:cubicBezTo>
                  <a:cubicBezTo>
                    <a:pt x="76" y="75"/>
                    <a:pt x="76" y="74"/>
                    <a:pt x="76" y="74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3" y="72"/>
                    <a:pt x="72" y="73"/>
                  </a:cubicBezTo>
                  <a:cubicBezTo>
                    <a:pt x="72" y="75"/>
                    <a:pt x="71" y="75"/>
                    <a:pt x="71" y="75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70" y="82"/>
                    <a:pt x="67" y="82"/>
                  </a:cubicBezTo>
                  <a:cubicBezTo>
                    <a:pt x="65" y="82"/>
                    <a:pt x="63" y="82"/>
                    <a:pt x="63" y="82"/>
                  </a:cubicBezTo>
                  <a:cubicBezTo>
                    <a:pt x="63" y="82"/>
                    <a:pt x="65" y="84"/>
                    <a:pt x="63" y="84"/>
                  </a:cubicBezTo>
                  <a:cubicBezTo>
                    <a:pt x="60" y="84"/>
                    <a:pt x="57" y="84"/>
                    <a:pt x="57" y="84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1" y="83"/>
                    <a:pt x="51" y="82"/>
                    <a:pt x="51" y="80"/>
                  </a:cubicBezTo>
                  <a:cubicBezTo>
                    <a:pt x="51" y="79"/>
                    <a:pt x="50" y="77"/>
                    <a:pt x="51" y="77"/>
                  </a:cubicBezTo>
                  <a:cubicBezTo>
                    <a:pt x="52" y="77"/>
                    <a:pt x="53" y="76"/>
                    <a:pt x="53" y="76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1" y="73"/>
                    <a:pt x="51" y="72"/>
                  </a:cubicBezTo>
                  <a:cubicBezTo>
                    <a:pt x="51" y="71"/>
                    <a:pt x="52" y="69"/>
                    <a:pt x="52" y="69"/>
                  </a:cubicBezTo>
                  <a:cubicBezTo>
                    <a:pt x="53" y="68"/>
                    <a:pt x="53" y="66"/>
                    <a:pt x="53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6"/>
                    <a:pt x="50" y="67"/>
                    <a:pt x="50" y="65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1"/>
                    <a:pt x="46" y="61"/>
                    <a:pt x="45" y="62"/>
                  </a:cubicBezTo>
                  <a:cubicBezTo>
                    <a:pt x="45" y="62"/>
                    <a:pt x="42" y="61"/>
                    <a:pt x="42" y="61"/>
                  </a:cubicBezTo>
                  <a:cubicBezTo>
                    <a:pt x="42" y="61"/>
                    <a:pt x="39" y="61"/>
                    <a:pt x="39" y="61"/>
                  </a:cubicBezTo>
                  <a:cubicBezTo>
                    <a:pt x="38" y="61"/>
                    <a:pt x="37" y="63"/>
                    <a:pt x="37" y="63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7"/>
                    <a:pt x="34" y="55"/>
                    <a:pt x="34" y="54"/>
                  </a:cubicBezTo>
                  <a:cubicBezTo>
                    <a:pt x="34" y="54"/>
                    <a:pt x="33" y="52"/>
                    <a:pt x="33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28" y="51"/>
                    <a:pt x="27" y="51"/>
                  </a:cubicBezTo>
                  <a:cubicBezTo>
                    <a:pt x="26" y="51"/>
                    <a:pt x="26" y="51"/>
                    <a:pt x="25" y="51"/>
                  </a:cubicBezTo>
                  <a:cubicBezTo>
                    <a:pt x="25" y="51"/>
                    <a:pt x="23" y="49"/>
                    <a:pt x="23" y="49"/>
                  </a:cubicBezTo>
                  <a:cubicBezTo>
                    <a:pt x="23" y="48"/>
                    <a:pt x="23" y="47"/>
                    <a:pt x="23" y="46"/>
                  </a:cubicBezTo>
                  <a:cubicBezTo>
                    <a:pt x="22" y="45"/>
                    <a:pt x="21" y="43"/>
                    <a:pt x="21" y="42"/>
                  </a:cubicBezTo>
                  <a:cubicBezTo>
                    <a:pt x="21" y="42"/>
                    <a:pt x="22" y="40"/>
                    <a:pt x="22" y="40"/>
                  </a:cubicBezTo>
                  <a:cubicBezTo>
                    <a:pt x="21" y="39"/>
                    <a:pt x="19" y="37"/>
                    <a:pt x="19" y="37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5" y="37"/>
                    <a:pt x="14" y="37"/>
                  </a:cubicBezTo>
                  <a:cubicBezTo>
                    <a:pt x="13" y="37"/>
                    <a:pt x="11" y="36"/>
                    <a:pt x="11" y="37"/>
                  </a:cubicBezTo>
                  <a:cubicBezTo>
                    <a:pt x="11" y="37"/>
                    <a:pt x="12" y="39"/>
                    <a:pt x="11" y="39"/>
                  </a:cubicBezTo>
                  <a:cubicBezTo>
                    <a:pt x="10" y="39"/>
                    <a:pt x="8" y="39"/>
                    <a:pt x="7" y="38"/>
                  </a:cubicBezTo>
                  <a:cubicBezTo>
                    <a:pt x="6" y="37"/>
                    <a:pt x="6" y="36"/>
                    <a:pt x="6" y="35"/>
                  </a:cubicBezTo>
                  <a:cubicBezTo>
                    <a:pt x="5" y="35"/>
                    <a:pt x="5" y="33"/>
                    <a:pt x="4" y="33"/>
                  </a:cubicBezTo>
                  <a:cubicBezTo>
                    <a:pt x="3" y="33"/>
                    <a:pt x="2" y="33"/>
                    <a:pt x="2" y="32"/>
                  </a:cubicBezTo>
                  <a:cubicBezTo>
                    <a:pt x="2" y="32"/>
                    <a:pt x="2" y="29"/>
                    <a:pt x="2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4"/>
                    <a:pt x="1" y="24"/>
                  </a:cubicBezTo>
                  <a:cubicBezTo>
                    <a:pt x="1" y="23"/>
                    <a:pt x="0" y="22"/>
                    <a:pt x="0" y="22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1" y="18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3" name="Freeform 31"/>
            <p:cNvSpPr>
              <a:spLocks/>
            </p:cNvSpPr>
            <p:nvPr/>
          </p:nvSpPr>
          <p:spPr bwMode="auto">
            <a:xfrm>
              <a:off x="8962918" y="2227397"/>
              <a:ext cx="440017" cy="236382"/>
            </a:xfrm>
            <a:custGeom>
              <a:avLst/>
              <a:gdLst>
                <a:gd name="T0" fmla="*/ 56 w 240"/>
                <a:gd name="T1" fmla="*/ 20 h 133"/>
                <a:gd name="T2" fmla="*/ 62 w 240"/>
                <a:gd name="T3" fmla="*/ 12 h 133"/>
                <a:gd name="T4" fmla="*/ 73 w 240"/>
                <a:gd name="T5" fmla="*/ 5 h 133"/>
                <a:gd name="T6" fmla="*/ 85 w 240"/>
                <a:gd name="T7" fmla="*/ 3 h 133"/>
                <a:gd name="T8" fmla="*/ 87 w 240"/>
                <a:gd name="T9" fmla="*/ 11 h 133"/>
                <a:gd name="T10" fmla="*/ 93 w 240"/>
                <a:gd name="T11" fmla="*/ 10 h 133"/>
                <a:gd name="T12" fmla="*/ 99 w 240"/>
                <a:gd name="T13" fmla="*/ 6 h 133"/>
                <a:gd name="T14" fmla="*/ 103 w 240"/>
                <a:gd name="T15" fmla="*/ 3 h 133"/>
                <a:gd name="T16" fmla="*/ 110 w 240"/>
                <a:gd name="T17" fmla="*/ 10 h 133"/>
                <a:gd name="T18" fmla="*/ 118 w 240"/>
                <a:gd name="T19" fmla="*/ 12 h 133"/>
                <a:gd name="T20" fmla="*/ 126 w 240"/>
                <a:gd name="T21" fmla="*/ 15 h 133"/>
                <a:gd name="T22" fmla="*/ 133 w 240"/>
                <a:gd name="T23" fmla="*/ 17 h 133"/>
                <a:gd name="T24" fmla="*/ 142 w 240"/>
                <a:gd name="T25" fmla="*/ 18 h 133"/>
                <a:gd name="T26" fmla="*/ 146 w 240"/>
                <a:gd name="T27" fmla="*/ 25 h 133"/>
                <a:gd name="T28" fmla="*/ 146 w 240"/>
                <a:gd name="T29" fmla="*/ 31 h 133"/>
                <a:gd name="T30" fmla="*/ 154 w 240"/>
                <a:gd name="T31" fmla="*/ 38 h 133"/>
                <a:gd name="T32" fmla="*/ 164 w 240"/>
                <a:gd name="T33" fmla="*/ 44 h 133"/>
                <a:gd name="T34" fmla="*/ 169 w 240"/>
                <a:gd name="T35" fmla="*/ 31 h 133"/>
                <a:gd name="T36" fmla="*/ 176 w 240"/>
                <a:gd name="T37" fmla="*/ 28 h 133"/>
                <a:gd name="T38" fmla="*/ 194 w 240"/>
                <a:gd name="T39" fmla="*/ 29 h 133"/>
                <a:gd name="T40" fmla="*/ 193 w 240"/>
                <a:gd name="T41" fmla="*/ 39 h 133"/>
                <a:gd name="T42" fmla="*/ 203 w 240"/>
                <a:gd name="T43" fmla="*/ 46 h 133"/>
                <a:gd name="T44" fmla="*/ 213 w 240"/>
                <a:gd name="T45" fmla="*/ 45 h 133"/>
                <a:gd name="T46" fmla="*/ 228 w 240"/>
                <a:gd name="T47" fmla="*/ 54 h 133"/>
                <a:gd name="T48" fmla="*/ 237 w 240"/>
                <a:gd name="T49" fmla="*/ 60 h 133"/>
                <a:gd name="T50" fmla="*/ 236 w 240"/>
                <a:gd name="T51" fmla="*/ 68 h 133"/>
                <a:gd name="T52" fmla="*/ 229 w 240"/>
                <a:gd name="T53" fmla="*/ 70 h 133"/>
                <a:gd name="T54" fmla="*/ 223 w 240"/>
                <a:gd name="T55" fmla="*/ 78 h 133"/>
                <a:gd name="T56" fmla="*/ 216 w 240"/>
                <a:gd name="T57" fmla="*/ 85 h 133"/>
                <a:gd name="T58" fmla="*/ 215 w 240"/>
                <a:gd name="T59" fmla="*/ 97 h 133"/>
                <a:gd name="T60" fmla="*/ 208 w 240"/>
                <a:gd name="T61" fmla="*/ 104 h 133"/>
                <a:gd name="T62" fmla="*/ 203 w 240"/>
                <a:gd name="T63" fmla="*/ 109 h 133"/>
                <a:gd name="T64" fmla="*/ 198 w 240"/>
                <a:gd name="T65" fmla="*/ 111 h 133"/>
                <a:gd name="T66" fmla="*/ 193 w 240"/>
                <a:gd name="T67" fmla="*/ 111 h 133"/>
                <a:gd name="T68" fmla="*/ 189 w 240"/>
                <a:gd name="T69" fmla="*/ 110 h 133"/>
                <a:gd name="T70" fmla="*/ 184 w 240"/>
                <a:gd name="T71" fmla="*/ 111 h 133"/>
                <a:gd name="T72" fmla="*/ 181 w 240"/>
                <a:gd name="T73" fmla="*/ 115 h 133"/>
                <a:gd name="T74" fmla="*/ 179 w 240"/>
                <a:gd name="T75" fmla="*/ 121 h 133"/>
                <a:gd name="T76" fmla="*/ 177 w 240"/>
                <a:gd name="T77" fmla="*/ 123 h 133"/>
                <a:gd name="T78" fmla="*/ 163 w 240"/>
                <a:gd name="T79" fmla="*/ 115 h 133"/>
                <a:gd name="T80" fmla="*/ 147 w 240"/>
                <a:gd name="T81" fmla="*/ 118 h 133"/>
                <a:gd name="T82" fmla="*/ 134 w 240"/>
                <a:gd name="T83" fmla="*/ 112 h 133"/>
                <a:gd name="T84" fmla="*/ 119 w 240"/>
                <a:gd name="T85" fmla="*/ 110 h 133"/>
                <a:gd name="T86" fmla="*/ 106 w 240"/>
                <a:gd name="T87" fmla="*/ 108 h 133"/>
                <a:gd name="T88" fmla="*/ 104 w 240"/>
                <a:gd name="T89" fmla="*/ 121 h 133"/>
                <a:gd name="T90" fmla="*/ 97 w 240"/>
                <a:gd name="T91" fmla="*/ 131 h 133"/>
                <a:gd name="T92" fmla="*/ 86 w 240"/>
                <a:gd name="T93" fmla="*/ 131 h 133"/>
                <a:gd name="T94" fmla="*/ 74 w 240"/>
                <a:gd name="T95" fmla="*/ 131 h 133"/>
                <a:gd name="T96" fmla="*/ 63 w 240"/>
                <a:gd name="T97" fmla="*/ 122 h 133"/>
                <a:gd name="T98" fmla="*/ 55 w 240"/>
                <a:gd name="T99" fmla="*/ 114 h 133"/>
                <a:gd name="T100" fmla="*/ 45 w 240"/>
                <a:gd name="T101" fmla="*/ 107 h 133"/>
                <a:gd name="T102" fmla="*/ 39 w 240"/>
                <a:gd name="T103" fmla="*/ 100 h 133"/>
                <a:gd name="T104" fmla="*/ 24 w 240"/>
                <a:gd name="T105" fmla="*/ 93 h 133"/>
                <a:gd name="T106" fmla="*/ 17 w 240"/>
                <a:gd name="T107" fmla="*/ 79 h 133"/>
                <a:gd name="T108" fmla="*/ 16 w 240"/>
                <a:gd name="T109" fmla="*/ 66 h 133"/>
                <a:gd name="T110" fmla="*/ 4 w 240"/>
                <a:gd name="T111" fmla="*/ 55 h 133"/>
                <a:gd name="T112" fmla="*/ 5 w 240"/>
                <a:gd name="T113" fmla="*/ 44 h 133"/>
                <a:gd name="T114" fmla="*/ 10 w 240"/>
                <a:gd name="T115" fmla="*/ 45 h 133"/>
                <a:gd name="T116" fmla="*/ 23 w 240"/>
                <a:gd name="T117" fmla="*/ 38 h 133"/>
                <a:gd name="T118" fmla="*/ 35 w 240"/>
                <a:gd name="T119" fmla="*/ 3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0" h="133">
                  <a:moveTo>
                    <a:pt x="43" y="27"/>
                  </a:moveTo>
                  <a:cubicBezTo>
                    <a:pt x="44" y="27"/>
                    <a:pt x="50" y="22"/>
                    <a:pt x="50" y="22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2"/>
                    <a:pt x="62" y="12"/>
                  </a:cubicBezTo>
                  <a:cubicBezTo>
                    <a:pt x="65" y="12"/>
                    <a:pt x="74" y="10"/>
                    <a:pt x="74" y="10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73" y="1"/>
                    <a:pt x="73" y="1"/>
                  </a:cubicBezTo>
                  <a:cubicBezTo>
                    <a:pt x="74" y="0"/>
                    <a:pt x="78" y="0"/>
                    <a:pt x="80" y="0"/>
                  </a:cubicBezTo>
                  <a:cubicBezTo>
                    <a:pt x="82" y="1"/>
                    <a:pt x="84" y="2"/>
                    <a:pt x="85" y="3"/>
                  </a:cubicBezTo>
                  <a:cubicBezTo>
                    <a:pt x="85" y="4"/>
                    <a:pt x="85" y="3"/>
                    <a:pt x="85" y="5"/>
                  </a:cubicBezTo>
                  <a:cubicBezTo>
                    <a:pt x="85" y="7"/>
                    <a:pt x="85" y="9"/>
                    <a:pt x="85" y="9"/>
                  </a:cubicBezTo>
                  <a:cubicBezTo>
                    <a:pt x="85" y="9"/>
                    <a:pt x="86" y="10"/>
                    <a:pt x="87" y="11"/>
                  </a:cubicBezTo>
                  <a:cubicBezTo>
                    <a:pt x="89" y="11"/>
                    <a:pt x="91" y="13"/>
                    <a:pt x="91" y="12"/>
                  </a:cubicBezTo>
                  <a:cubicBezTo>
                    <a:pt x="91" y="12"/>
                    <a:pt x="92" y="11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2"/>
                    <a:pt x="94" y="11"/>
                    <a:pt x="95" y="11"/>
                  </a:cubicBezTo>
                  <a:cubicBezTo>
                    <a:pt x="96" y="11"/>
                    <a:pt x="100" y="9"/>
                    <a:pt x="100" y="9"/>
                  </a:cubicBezTo>
                  <a:cubicBezTo>
                    <a:pt x="100" y="9"/>
                    <a:pt x="99" y="6"/>
                    <a:pt x="99" y="6"/>
                  </a:cubicBezTo>
                  <a:cubicBezTo>
                    <a:pt x="99" y="5"/>
                    <a:pt x="99" y="4"/>
                    <a:pt x="99" y="3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3" y="3"/>
                    <a:pt x="103" y="3"/>
                  </a:cubicBezTo>
                  <a:cubicBezTo>
                    <a:pt x="103" y="3"/>
                    <a:pt x="105" y="4"/>
                    <a:pt x="106" y="4"/>
                  </a:cubicBezTo>
                  <a:cubicBezTo>
                    <a:pt x="108" y="4"/>
                    <a:pt x="107" y="6"/>
                    <a:pt x="107" y="6"/>
                  </a:cubicBezTo>
                  <a:cubicBezTo>
                    <a:pt x="107" y="6"/>
                    <a:pt x="108" y="9"/>
                    <a:pt x="110" y="10"/>
                  </a:cubicBezTo>
                  <a:cubicBezTo>
                    <a:pt x="112" y="11"/>
                    <a:pt x="112" y="12"/>
                    <a:pt x="112" y="13"/>
                  </a:cubicBezTo>
                  <a:cubicBezTo>
                    <a:pt x="113" y="13"/>
                    <a:pt x="115" y="13"/>
                    <a:pt x="115" y="13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118" y="12"/>
                    <a:pt x="120" y="13"/>
                    <a:pt x="121" y="15"/>
                  </a:cubicBezTo>
                  <a:cubicBezTo>
                    <a:pt x="121" y="16"/>
                    <a:pt x="124" y="16"/>
                    <a:pt x="125" y="15"/>
                  </a:cubicBezTo>
                  <a:cubicBezTo>
                    <a:pt x="126" y="15"/>
                    <a:pt x="126" y="15"/>
                    <a:pt x="126" y="15"/>
                  </a:cubicBezTo>
                  <a:cubicBezTo>
                    <a:pt x="127" y="16"/>
                    <a:pt x="127" y="16"/>
                    <a:pt x="127" y="16"/>
                  </a:cubicBezTo>
                  <a:cubicBezTo>
                    <a:pt x="127" y="16"/>
                    <a:pt x="129" y="20"/>
                    <a:pt x="132" y="17"/>
                  </a:cubicBezTo>
                  <a:cubicBezTo>
                    <a:pt x="135" y="14"/>
                    <a:pt x="133" y="17"/>
                    <a:pt x="133" y="17"/>
                  </a:cubicBezTo>
                  <a:cubicBezTo>
                    <a:pt x="133" y="17"/>
                    <a:pt x="135" y="20"/>
                    <a:pt x="136" y="20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45" y="17"/>
                    <a:pt x="148" y="17"/>
                    <a:pt x="147" y="22"/>
                  </a:cubicBezTo>
                  <a:cubicBezTo>
                    <a:pt x="147" y="26"/>
                    <a:pt x="146" y="25"/>
                    <a:pt x="146" y="25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31"/>
                    <a:pt x="144" y="31"/>
                    <a:pt x="144" y="31"/>
                  </a:cubicBezTo>
                  <a:cubicBezTo>
                    <a:pt x="144" y="31"/>
                    <a:pt x="145" y="31"/>
                    <a:pt x="146" y="31"/>
                  </a:cubicBezTo>
                  <a:cubicBezTo>
                    <a:pt x="147" y="31"/>
                    <a:pt x="148" y="35"/>
                    <a:pt x="14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1" y="36"/>
                    <a:pt x="152" y="37"/>
                    <a:pt x="154" y="38"/>
                  </a:cubicBezTo>
                  <a:cubicBezTo>
                    <a:pt x="155" y="39"/>
                    <a:pt x="156" y="41"/>
                    <a:pt x="156" y="41"/>
                  </a:cubicBezTo>
                  <a:cubicBezTo>
                    <a:pt x="156" y="41"/>
                    <a:pt x="157" y="45"/>
                    <a:pt x="158" y="46"/>
                  </a:cubicBezTo>
                  <a:cubicBezTo>
                    <a:pt x="158" y="48"/>
                    <a:pt x="164" y="44"/>
                    <a:pt x="164" y="44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71" y="37"/>
                    <a:pt x="171" y="37"/>
                    <a:pt x="171" y="37"/>
                  </a:cubicBezTo>
                  <a:cubicBezTo>
                    <a:pt x="169" y="31"/>
                    <a:pt x="169" y="31"/>
                    <a:pt x="169" y="31"/>
                  </a:cubicBezTo>
                  <a:cubicBezTo>
                    <a:pt x="167" y="27"/>
                    <a:pt x="167" y="27"/>
                    <a:pt x="167" y="27"/>
                  </a:cubicBezTo>
                  <a:cubicBezTo>
                    <a:pt x="167" y="27"/>
                    <a:pt x="171" y="28"/>
                    <a:pt x="172" y="27"/>
                  </a:cubicBezTo>
                  <a:cubicBezTo>
                    <a:pt x="173" y="27"/>
                    <a:pt x="176" y="28"/>
                    <a:pt x="176" y="28"/>
                  </a:cubicBezTo>
                  <a:cubicBezTo>
                    <a:pt x="187" y="33"/>
                    <a:pt x="187" y="33"/>
                    <a:pt x="187" y="33"/>
                  </a:cubicBezTo>
                  <a:cubicBezTo>
                    <a:pt x="187" y="33"/>
                    <a:pt x="190" y="32"/>
                    <a:pt x="192" y="32"/>
                  </a:cubicBezTo>
                  <a:cubicBezTo>
                    <a:pt x="194" y="31"/>
                    <a:pt x="194" y="29"/>
                    <a:pt x="194" y="29"/>
                  </a:cubicBezTo>
                  <a:cubicBezTo>
                    <a:pt x="194" y="29"/>
                    <a:pt x="195" y="30"/>
                    <a:pt x="197" y="32"/>
                  </a:cubicBezTo>
                  <a:cubicBezTo>
                    <a:pt x="198" y="35"/>
                    <a:pt x="196" y="34"/>
                    <a:pt x="196" y="35"/>
                  </a:cubicBezTo>
                  <a:cubicBezTo>
                    <a:pt x="195" y="36"/>
                    <a:pt x="193" y="39"/>
                    <a:pt x="193" y="39"/>
                  </a:cubicBezTo>
                  <a:cubicBezTo>
                    <a:pt x="193" y="39"/>
                    <a:pt x="194" y="41"/>
                    <a:pt x="196" y="41"/>
                  </a:cubicBezTo>
                  <a:cubicBezTo>
                    <a:pt x="197" y="41"/>
                    <a:pt x="196" y="42"/>
                    <a:pt x="198" y="44"/>
                  </a:cubicBezTo>
                  <a:cubicBezTo>
                    <a:pt x="199" y="45"/>
                    <a:pt x="203" y="46"/>
                    <a:pt x="203" y="46"/>
                  </a:cubicBezTo>
                  <a:cubicBezTo>
                    <a:pt x="206" y="46"/>
                    <a:pt x="206" y="46"/>
                    <a:pt x="206" y="46"/>
                  </a:cubicBezTo>
                  <a:cubicBezTo>
                    <a:pt x="209" y="43"/>
                    <a:pt x="209" y="43"/>
                    <a:pt x="209" y="43"/>
                  </a:cubicBezTo>
                  <a:cubicBezTo>
                    <a:pt x="209" y="43"/>
                    <a:pt x="212" y="44"/>
                    <a:pt x="213" y="45"/>
                  </a:cubicBezTo>
                  <a:cubicBezTo>
                    <a:pt x="214" y="46"/>
                    <a:pt x="219" y="48"/>
                    <a:pt x="219" y="48"/>
                  </a:cubicBezTo>
                  <a:cubicBezTo>
                    <a:pt x="227" y="46"/>
                    <a:pt x="227" y="46"/>
                    <a:pt x="227" y="46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4"/>
                    <a:pt x="230" y="54"/>
                    <a:pt x="232" y="57"/>
                  </a:cubicBezTo>
                  <a:cubicBezTo>
                    <a:pt x="234" y="59"/>
                    <a:pt x="233" y="57"/>
                    <a:pt x="233" y="57"/>
                  </a:cubicBezTo>
                  <a:cubicBezTo>
                    <a:pt x="233" y="57"/>
                    <a:pt x="237" y="59"/>
                    <a:pt x="237" y="60"/>
                  </a:cubicBezTo>
                  <a:cubicBezTo>
                    <a:pt x="237" y="62"/>
                    <a:pt x="238" y="64"/>
                    <a:pt x="238" y="64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39" y="68"/>
                    <a:pt x="237" y="68"/>
                    <a:pt x="236" y="68"/>
                  </a:cubicBezTo>
                  <a:cubicBezTo>
                    <a:pt x="236" y="68"/>
                    <a:pt x="235" y="69"/>
                    <a:pt x="234" y="69"/>
                  </a:cubicBezTo>
                  <a:cubicBezTo>
                    <a:pt x="233" y="69"/>
                    <a:pt x="232" y="69"/>
                    <a:pt x="232" y="69"/>
                  </a:cubicBezTo>
                  <a:cubicBezTo>
                    <a:pt x="229" y="70"/>
                    <a:pt x="229" y="70"/>
                    <a:pt x="229" y="70"/>
                  </a:cubicBezTo>
                  <a:cubicBezTo>
                    <a:pt x="227" y="72"/>
                    <a:pt x="227" y="72"/>
                    <a:pt x="227" y="72"/>
                  </a:cubicBezTo>
                  <a:cubicBezTo>
                    <a:pt x="225" y="74"/>
                    <a:pt x="225" y="74"/>
                    <a:pt x="225" y="74"/>
                  </a:cubicBezTo>
                  <a:cubicBezTo>
                    <a:pt x="223" y="78"/>
                    <a:pt x="223" y="78"/>
                    <a:pt x="223" y="78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0" y="83"/>
                    <a:pt x="220" y="83"/>
                    <a:pt x="220" y="83"/>
                  </a:cubicBezTo>
                  <a:cubicBezTo>
                    <a:pt x="220" y="83"/>
                    <a:pt x="217" y="85"/>
                    <a:pt x="216" y="85"/>
                  </a:cubicBezTo>
                  <a:cubicBezTo>
                    <a:pt x="215" y="85"/>
                    <a:pt x="215" y="89"/>
                    <a:pt x="215" y="89"/>
                  </a:cubicBezTo>
                  <a:cubicBezTo>
                    <a:pt x="216" y="92"/>
                    <a:pt x="216" y="92"/>
                    <a:pt x="216" y="92"/>
                  </a:cubicBezTo>
                  <a:cubicBezTo>
                    <a:pt x="215" y="97"/>
                    <a:pt x="215" y="97"/>
                    <a:pt x="215" y="97"/>
                  </a:cubicBezTo>
                  <a:cubicBezTo>
                    <a:pt x="210" y="99"/>
                    <a:pt x="210" y="99"/>
                    <a:pt x="210" y="99"/>
                  </a:cubicBezTo>
                  <a:cubicBezTo>
                    <a:pt x="209" y="102"/>
                    <a:pt x="209" y="102"/>
                    <a:pt x="209" y="102"/>
                  </a:cubicBezTo>
                  <a:cubicBezTo>
                    <a:pt x="208" y="104"/>
                    <a:pt x="208" y="104"/>
                    <a:pt x="208" y="104"/>
                  </a:cubicBezTo>
                  <a:cubicBezTo>
                    <a:pt x="208" y="104"/>
                    <a:pt x="206" y="105"/>
                    <a:pt x="206" y="105"/>
                  </a:cubicBezTo>
                  <a:cubicBezTo>
                    <a:pt x="205" y="104"/>
                    <a:pt x="205" y="107"/>
                    <a:pt x="205" y="107"/>
                  </a:cubicBezTo>
                  <a:cubicBezTo>
                    <a:pt x="203" y="109"/>
                    <a:pt x="203" y="109"/>
                    <a:pt x="203" y="109"/>
                  </a:cubicBezTo>
                  <a:cubicBezTo>
                    <a:pt x="202" y="109"/>
                    <a:pt x="202" y="109"/>
                    <a:pt x="202" y="109"/>
                  </a:cubicBezTo>
                  <a:cubicBezTo>
                    <a:pt x="200" y="110"/>
                    <a:pt x="200" y="110"/>
                    <a:pt x="200" y="110"/>
                  </a:cubicBezTo>
                  <a:cubicBezTo>
                    <a:pt x="200" y="110"/>
                    <a:pt x="199" y="111"/>
                    <a:pt x="198" y="111"/>
                  </a:cubicBezTo>
                  <a:cubicBezTo>
                    <a:pt x="198" y="112"/>
                    <a:pt x="197" y="111"/>
                    <a:pt x="197" y="111"/>
                  </a:cubicBezTo>
                  <a:cubicBezTo>
                    <a:pt x="197" y="111"/>
                    <a:pt x="195" y="110"/>
                    <a:pt x="194" y="110"/>
                  </a:cubicBezTo>
                  <a:cubicBezTo>
                    <a:pt x="194" y="110"/>
                    <a:pt x="194" y="111"/>
                    <a:pt x="193" y="111"/>
                  </a:cubicBezTo>
                  <a:cubicBezTo>
                    <a:pt x="193" y="111"/>
                    <a:pt x="193" y="111"/>
                    <a:pt x="192" y="112"/>
                  </a:cubicBezTo>
                  <a:cubicBezTo>
                    <a:pt x="192" y="112"/>
                    <a:pt x="191" y="111"/>
                    <a:pt x="190" y="111"/>
                  </a:cubicBezTo>
                  <a:cubicBezTo>
                    <a:pt x="189" y="111"/>
                    <a:pt x="189" y="110"/>
                    <a:pt x="189" y="110"/>
                  </a:cubicBezTo>
                  <a:cubicBezTo>
                    <a:pt x="188" y="110"/>
                    <a:pt x="187" y="110"/>
                    <a:pt x="187" y="110"/>
                  </a:cubicBezTo>
                  <a:cubicBezTo>
                    <a:pt x="186" y="110"/>
                    <a:pt x="185" y="110"/>
                    <a:pt x="185" y="110"/>
                  </a:cubicBezTo>
                  <a:cubicBezTo>
                    <a:pt x="185" y="110"/>
                    <a:pt x="184" y="111"/>
                    <a:pt x="184" y="111"/>
                  </a:cubicBezTo>
                  <a:cubicBezTo>
                    <a:pt x="182" y="112"/>
                    <a:pt x="182" y="112"/>
                    <a:pt x="182" y="112"/>
                  </a:cubicBezTo>
                  <a:cubicBezTo>
                    <a:pt x="182" y="112"/>
                    <a:pt x="182" y="113"/>
                    <a:pt x="182" y="114"/>
                  </a:cubicBezTo>
                  <a:cubicBezTo>
                    <a:pt x="182" y="114"/>
                    <a:pt x="182" y="115"/>
                    <a:pt x="181" y="115"/>
                  </a:cubicBezTo>
                  <a:cubicBezTo>
                    <a:pt x="181" y="115"/>
                    <a:pt x="180" y="117"/>
                    <a:pt x="180" y="117"/>
                  </a:cubicBezTo>
                  <a:cubicBezTo>
                    <a:pt x="180" y="117"/>
                    <a:pt x="180" y="120"/>
                    <a:pt x="179" y="120"/>
                  </a:cubicBezTo>
                  <a:cubicBezTo>
                    <a:pt x="179" y="120"/>
                    <a:pt x="179" y="121"/>
                    <a:pt x="179" y="121"/>
                  </a:cubicBezTo>
                  <a:cubicBezTo>
                    <a:pt x="179" y="123"/>
                    <a:pt x="179" y="123"/>
                    <a:pt x="179" y="123"/>
                  </a:cubicBezTo>
                  <a:cubicBezTo>
                    <a:pt x="179" y="124"/>
                    <a:pt x="179" y="124"/>
                    <a:pt x="179" y="124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75" y="117"/>
                    <a:pt x="172" y="118"/>
                    <a:pt x="169" y="118"/>
                  </a:cubicBezTo>
                  <a:cubicBezTo>
                    <a:pt x="166" y="117"/>
                    <a:pt x="164" y="115"/>
                    <a:pt x="163" y="115"/>
                  </a:cubicBezTo>
                  <a:cubicBezTo>
                    <a:pt x="163" y="114"/>
                    <a:pt x="159" y="115"/>
                    <a:pt x="159" y="115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47" y="118"/>
                    <a:pt x="147" y="118"/>
                    <a:pt x="147" y="118"/>
                  </a:cubicBezTo>
                  <a:cubicBezTo>
                    <a:pt x="143" y="116"/>
                    <a:pt x="143" y="116"/>
                    <a:pt x="143" y="116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0" y="112"/>
                    <a:pt x="129" y="112"/>
                  </a:cubicBezTo>
                  <a:cubicBezTo>
                    <a:pt x="128" y="112"/>
                    <a:pt x="124" y="111"/>
                    <a:pt x="124" y="111"/>
                  </a:cubicBezTo>
                  <a:cubicBezTo>
                    <a:pt x="124" y="111"/>
                    <a:pt x="120" y="110"/>
                    <a:pt x="119" y="110"/>
                  </a:cubicBezTo>
                  <a:cubicBezTo>
                    <a:pt x="118" y="110"/>
                    <a:pt x="116" y="110"/>
                    <a:pt x="116" y="110"/>
                  </a:cubicBezTo>
                  <a:cubicBezTo>
                    <a:pt x="111" y="109"/>
                    <a:pt x="111" y="109"/>
                    <a:pt x="111" y="109"/>
                  </a:cubicBezTo>
                  <a:cubicBezTo>
                    <a:pt x="111" y="109"/>
                    <a:pt x="108" y="107"/>
                    <a:pt x="106" y="108"/>
                  </a:cubicBezTo>
                  <a:cubicBezTo>
                    <a:pt x="105" y="108"/>
                    <a:pt x="106" y="111"/>
                    <a:pt x="106" y="111"/>
                  </a:cubicBezTo>
                  <a:cubicBezTo>
                    <a:pt x="106" y="111"/>
                    <a:pt x="105" y="116"/>
                    <a:pt x="106" y="117"/>
                  </a:cubicBezTo>
                  <a:cubicBezTo>
                    <a:pt x="106" y="119"/>
                    <a:pt x="104" y="121"/>
                    <a:pt x="104" y="121"/>
                  </a:cubicBezTo>
                  <a:cubicBezTo>
                    <a:pt x="101" y="122"/>
                    <a:pt x="101" y="122"/>
                    <a:pt x="101" y="122"/>
                  </a:cubicBezTo>
                  <a:cubicBezTo>
                    <a:pt x="101" y="122"/>
                    <a:pt x="99" y="125"/>
                    <a:pt x="98" y="125"/>
                  </a:cubicBezTo>
                  <a:cubicBezTo>
                    <a:pt x="97" y="125"/>
                    <a:pt x="97" y="131"/>
                    <a:pt x="97" y="131"/>
                  </a:cubicBezTo>
                  <a:cubicBezTo>
                    <a:pt x="93" y="132"/>
                    <a:pt x="93" y="132"/>
                    <a:pt x="93" y="132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86" y="131"/>
                    <a:pt x="86" y="131"/>
                    <a:pt x="86" y="131"/>
                  </a:cubicBezTo>
                  <a:cubicBezTo>
                    <a:pt x="85" y="133"/>
                    <a:pt x="85" y="133"/>
                    <a:pt x="85" y="133"/>
                  </a:cubicBezTo>
                  <a:cubicBezTo>
                    <a:pt x="85" y="133"/>
                    <a:pt x="80" y="132"/>
                    <a:pt x="80" y="132"/>
                  </a:cubicBezTo>
                  <a:cubicBezTo>
                    <a:pt x="79" y="132"/>
                    <a:pt x="74" y="131"/>
                    <a:pt x="74" y="131"/>
                  </a:cubicBezTo>
                  <a:cubicBezTo>
                    <a:pt x="74" y="131"/>
                    <a:pt x="71" y="128"/>
                    <a:pt x="70" y="127"/>
                  </a:cubicBezTo>
                  <a:cubicBezTo>
                    <a:pt x="69" y="126"/>
                    <a:pt x="65" y="124"/>
                    <a:pt x="64" y="123"/>
                  </a:cubicBezTo>
                  <a:cubicBezTo>
                    <a:pt x="63" y="123"/>
                    <a:pt x="63" y="122"/>
                    <a:pt x="63" y="122"/>
                  </a:cubicBezTo>
                  <a:cubicBezTo>
                    <a:pt x="61" y="120"/>
                    <a:pt x="62" y="120"/>
                    <a:pt x="60" y="119"/>
                  </a:cubicBezTo>
                  <a:cubicBezTo>
                    <a:pt x="58" y="118"/>
                    <a:pt x="56" y="118"/>
                    <a:pt x="56" y="117"/>
                  </a:cubicBezTo>
                  <a:cubicBezTo>
                    <a:pt x="56" y="116"/>
                    <a:pt x="57" y="114"/>
                    <a:pt x="55" y="114"/>
                  </a:cubicBezTo>
                  <a:cubicBezTo>
                    <a:pt x="52" y="115"/>
                    <a:pt x="51" y="116"/>
                    <a:pt x="50" y="115"/>
                  </a:cubicBezTo>
                  <a:cubicBezTo>
                    <a:pt x="48" y="113"/>
                    <a:pt x="48" y="113"/>
                    <a:pt x="47" y="111"/>
                  </a:cubicBezTo>
                  <a:cubicBezTo>
                    <a:pt x="47" y="109"/>
                    <a:pt x="47" y="107"/>
                    <a:pt x="45" y="107"/>
                  </a:cubicBezTo>
                  <a:cubicBezTo>
                    <a:pt x="43" y="107"/>
                    <a:pt x="42" y="106"/>
                    <a:pt x="42" y="106"/>
                  </a:cubicBezTo>
                  <a:cubicBezTo>
                    <a:pt x="42" y="106"/>
                    <a:pt x="41" y="107"/>
                    <a:pt x="40" y="105"/>
                  </a:cubicBezTo>
                  <a:cubicBezTo>
                    <a:pt x="39" y="102"/>
                    <a:pt x="42" y="104"/>
                    <a:pt x="39" y="100"/>
                  </a:cubicBezTo>
                  <a:cubicBezTo>
                    <a:pt x="35" y="97"/>
                    <a:pt x="36" y="98"/>
                    <a:pt x="34" y="96"/>
                  </a:cubicBezTo>
                  <a:cubicBezTo>
                    <a:pt x="32" y="94"/>
                    <a:pt x="26" y="96"/>
                    <a:pt x="26" y="96"/>
                  </a:cubicBezTo>
                  <a:cubicBezTo>
                    <a:pt x="26" y="96"/>
                    <a:pt x="26" y="95"/>
                    <a:pt x="24" y="93"/>
                  </a:cubicBezTo>
                  <a:cubicBezTo>
                    <a:pt x="22" y="91"/>
                    <a:pt x="23" y="92"/>
                    <a:pt x="21" y="90"/>
                  </a:cubicBezTo>
                  <a:cubicBezTo>
                    <a:pt x="19" y="87"/>
                    <a:pt x="19" y="88"/>
                    <a:pt x="19" y="85"/>
                  </a:cubicBezTo>
                  <a:cubicBezTo>
                    <a:pt x="18" y="82"/>
                    <a:pt x="19" y="81"/>
                    <a:pt x="17" y="79"/>
                  </a:cubicBezTo>
                  <a:cubicBezTo>
                    <a:pt x="15" y="77"/>
                    <a:pt x="14" y="75"/>
                    <a:pt x="14" y="75"/>
                  </a:cubicBezTo>
                  <a:cubicBezTo>
                    <a:pt x="14" y="75"/>
                    <a:pt x="12" y="73"/>
                    <a:pt x="14" y="70"/>
                  </a:cubicBezTo>
                  <a:cubicBezTo>
                    <a:pt x="16" y="68"/>
                    <a:pt x="16" y="68"/>
                    <a:pt x="16" y="66"/>
                  </a:cubicBezTo>
                  <a:cubicBezTo>
                    <a:pt x="16" y="65"/>
                    <a:pt x="17" y="63"/>
                    <a:pt x="14" y="61"/>
                  </a:cubicBezTo>
                  <a:cubicBezTo>
                    <a:pt x="11" y="59"/>
                    <a:pt x="11" y="59"/>
                    <a:pt x="8" y="57"/>
                  </a:cubicBezTo>
                  <a:cubicBezTo>
                    <a:pt x="6" y="56"/>
                    <a:pt x="5" y="56"/>
                    <a:pt x="4" y="55"/>
                  </a:cubicBezTo>
                  <a:cubicBezTo>
                    <a:pt x="3" y="54"/>
                    <a:pt x="1" y="47"/>
                    <a:pt x="1" y="4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4" y="40"/>
                    <a:pt x="17" y="40"/>
                  </a:cubicBezTo>
                  <a:cubicBezTo>
                    <a:pt x="19" y="40"/>
                    <a:pt x="22" y="38"/>
                    <a:pt x="23" y="38"/>
                  </a:cubicBezTo>
                  <a:cubicBezTo>
                    <a:pt x="25" y="38"/>
                    <a:pt x="28" y="39"/>
                    <a:pt x="29" y="39"/>
                  </a:cubicBezTo>
                  <a:cubicBezTo>
                    <a:pt x="31" y="38"/>
                    <a:pt x="32" y="38"/>
                    <a:pt x="32" y="36"/>
                  </a:cubicBezTo>
                  <a:cubicBezTo>
                    <a:pt x="33" y="35"/>
                    <a:pt x="31" y="33"/>
                    <a:pt x="35" y="32"/>
                  </a:cubicBezTo>
                  <a:cubicBezTo>
                    <a:pt x="38" y="30"/>
                    <a:pt x="39" y="30"/>
                    <a:pt x="39" y="30"/>
                  </a:cubicBezTo>
                  <a:lnTo>
                    <a:pt x="43" y="27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4" name="Freeform 33"/>
            <p:cNvSpPr>
              <a:spLocks noEditPoints="1"/>
            </p:cNvSpPr>
            <p:nvPr/>
          </p:nvSpPr>
          <p:spPr bwMode="auto">
            <a:xfrm>
              <a:off x="10972152" y="2543429"/>
              <a:ext cx="532791" cy="190133"/>
            </a:xfrm>
            <a:custGeom>
              <a:avLst/>
              <a:gdLst>
                <a:gd name="T0" fmla="*/ 233 w 291"/>
                <a:gd name="T1" fmla="*/ 67 h 107"/>
                <a:gd name="T2" fmla="*/ 238 w 291"/>
                <a:gd name="T3" fmla="*/ 67 h 107"/>
                <a:gd name="T4" fmla="*/ 239 w 291"/>
                <a:gd name="T5" fmla="*/ 67 h 107"/>
                <a:gd name="T6" fmla="*/ 240 w 291"/>
                <a:gd name="T7" fmla="*/ 67 h 107"/>
                <a:gd name="T8" fmla="*/ 240 w 291"/>
                <a:gd name="T9" fmla="*/ 68 h 107"/>
                <a:gd name="T10" fmla="*/ 241 w 291"/>
                <a:gd name="T11" fmla="*/ 68 h 107"/>
                <a:gd name="T12" fmla="*/ 242 w 291"/>
                <a:gd name="T13" fmla="*/ 67 h 107"/>
                <a:gd name="T14" fmla="*/ 243 w 291"/>
                <a:gd name="T15" fmla="*/ 67 h 107"/>
                <a:gd name="T16" fmla="*/ 244 w 291"/>
                <a:gd name="T17" fmla="*/ 67 h 107"/>
                <a:gd name="T18" fmla="*/ 245 w 291"/>
                <a:gd name="T19" fmla="*/ 67 h 107"/>
                <a:gd name="T20" fmla="*/ 247 w 291"/>
                <a:gd name="T21" fmla="*/ 67 h 107"/>
                <a:gd name="T22" fmla="*/ 248 w 291"/>
                <a:gd name="T23" fmla="*/ 67 h 107"/>
                <a:gd name="T24" fmla="*/ 249 w 291"/>
                <a:gd name="T25" fmla="*/ 66 h 107"/>
                <a:gd name="T26" fmla="*/ 250 w 291"/>
                <a:gd name="T27" fmla="*/ 66 h 107"/>
                <a:gd name="T28" fmla="*/ 250 w 291"/>
                <a:gd name="T29" fmla="*/ 66 h 107"/>
                <a:gd name="T30" fmla="*/ 267 w 291"/>
                <a:gd name="T31" fmla="*/ 71 h 107"/>
                <a:gd name="T32" fmla="*/ 268 w 291"/>
                <a:gd name="T33" fmla="*/ 71 h 107"/>
                <a:gd name="T34" fmla="*/ 268 w 291"/>
                <a:gd name="T35" fmla="*/ 71 h 107"/>
                <a:gd name="T36" fmla="*/ 268 w 291"/>
                <a:gd name="T37" fmla="*/ 71 h 107"/>
                <a:gd name="T38" fmla="*/ 233 w 291"/>
                <a:gd name="T39" fmla="*/ 67 h 107"/>
                <a:gd name="T40" fmla="*/ 269 w 291"/>
                <a:gd name="T41" fmla="*/ 71 h 107"/>
                <a:gd name="T42" fmla="*/ 269 w 291"/>
                <a:gd name="T43" fmla="*/ 71 h 107"/>
                <a:gd name="T44" fmla="*/ 270 w 291"/>
                <a:gd name="T45" fmla="*/ 71 h 107"/>
                <a:gd name="T46" fmla="*/ 270 w 291"/>
                <a:gd name="T47" fmla="*/ 70 h 107"/>
                <a:gd name="T48" fmla="*/ 271 w 291"/>
                <a:gd name="T49" fmla="*/ 70 h 107"/>
                <a:gd name="T50" fmla="*/ 271 w 291"/>
                <a:gd name="T51" fmla="*/ 70 h 107"/>
                <a:gd name="T52" fmla="*/ 271 w 291"/>
                <a:gd name="T53" fmla="*/ 70 h 107"/>
                <a:gd name="T54" fmla="*/ 272 w 291"/>
                <a:gd name="T55" fmla="*/ 69 h 107"/>
                <a:gd name="T56" fmla="*/ 272 w 291"/>
                <a:gd name="T57" fmla="*/ 69 h 107"/>
                <a:gd name="T58" fmla="*/ 273 w 291"/>
                <a:gd name="T59" fmla="*/ 69 h 107"/>
                <a:gd name="T60" fmla="*/ 273 w 291"/>
                <a:gd name="T61" fmla="*/ 69 h 107"/>
                <a:gd name="T62" fmla="*/ 273 w 291"/>
                <a:gd name="T63" fmla="*/ 69 h 107"/>
                <a:gd name="T64" fmla="*/ 273 w 291"/>
                <a:gd name="T65" fmla="*/ 69 h 107"/>
                <a:gd name="T66" fmla="*/ 274 w 291"/>
                <a:gd name="T67" fmla="*/ 69 h 107"/>
                <a:gd name="T68" fmla="*/ 274 w 291"/>
                <a:gd name="T69" fmla="*/ 69 h 107"/>
                <a:gd name="T70" fmla="*/ 274 w 291"/>
                <a:gd name="T71" fmla="*/ 69 h 107"/>
                <a:gd name="T72" fmla="*/ 275 w 291"/>
                <a:gd name="T73" fmla="*/ 69 h 107"/>
                <a:gd name="T74" fmla="*/ 289 w 291"/>
                <a:gd name="T75" fmla="*/ 72 h 107"/>
                <a:gd name="T76" fmla="*/ 272 w 291"/>
                <a:gd name="T77" fmla="*/ 47 h 107"/>
                <a:gd name="T78" fmla="*/ 266 w 291"/>
                <a:gd name="T79" fmla="*/ 27 h 107"/>
                <a:gd name="T80" fmla="*/ 235 w 291"/>
                <a:gd name="T81" fmla="*/ 11 h 107"/>
                <a:gd name="T82" fmla="*/ 197 w 291"/>
                <a:gd name="T83" fmla="*/ 0 h 107"/>
                <a:gd name="T84" fmla="*/ 173 w 291"/>
                <a:gd name="T85" fmla="*/ 17 h 107"/>
                <a:gd name="T86" fmla="*/ 157 w 291"/>
                <a:gd name="T87" fmla="*/ 16 h 107"/>
                <a:gd name="T88" fmla="*/ 111 w 291"/>
                <a:gd name="T89" fmla="*/ 2 h 107"/>
                <a:gd name="T90" fmla="*/ 68 w 291"/>
                <a:gd name="T91" fmla="*/ 11 h 107"/>
                <a:gd name="T92" fmla="*/ 40 w 291"/>
                <a:gd name="T93" fmla="*/ 10 h 107"/>
                <a:gd name="T94" fmla="*/ 1 w 291"/>
                <a:gd name="T95" fmla="*/ 10 h 107"/>
                <a:gd name="T96" fmla="*/ 18 w 291"/>
                <a:gd name="T97" fmla="*/ 27 h 107"/>
                <a:gd name="T98" fmla="*/ 44 w 291"/>
                <a:gd name="T99" fmla="*/ 31 h 107"/>
                <a:gd name="T100" fmla="*/ 70 w 291"/>
                <a:gd name="T101" fmla="*/ 48 h 107"/>
                <a:gd name="T102" fmla="*/ 83 w 291"/>
                <a:gd name="T103" fmla="*/ 100 h 107"/>
                <a:gd name="T104" fmla="*/ 124 w 291"/>
                <a:gd name="T105" fmla="*/ 91 h 107"/>
                <a:gd name="T106" fmla="*/ 153 w 291"/>
                <a:gd name="T107" fmla="*/ 102 h 107"/>
                <a:gd name="T108" fmla="*/ 163 w 291"/>
                <a:gd name="T109" fmla="*/ 98 h 107"/>
                <a:gd name="T110" fmla="*/ 184 w 291"/>
                <a:gd name="T111" fmla="*/ 85 h 107"/>
                <a:gd name="T112" fmla="*/ 193 w 291"/>
                <a:gd name="T113" fmla="*/ 79 h 107"/>
                <a:gd name="T114" fmla="*/ 206 w 291"/>
                <a:gd name="T115" fmla="*/ 76 h 107"/>
                <a:gd name="T116" fmla="*/ 215 w 291"/>
                <a:gd name="T117" fmla="*/ 68 h 107"/>
                <a:gd name="T118" fmla="*/ 230 w 291"/>
                <a:gd name="T119" fmla="*/ 6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1" h="107">
                  <a:moveTo>
                    <a:pt x="231" y="69"/>
                  </a:moveTo>
                  <a:cubicBezTo>
                    <a:pt x="232" y="69"/>
                    <a:pt x="232" y="69"/>
                    <a:pt x="232" y="69"/>
                  </a:cubicBezTo>
                  <a:cubicBezTo>
                    <a:pt x="231" y="68"/>
                    <a:pt x="231" y="68"/>
                    <a:pt x="231" y="68"/>
                  </a:cubicBezTo>
                  <a:cubicBezTo>
                    <a:pt x="231" y="68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5" y="67"/>
                    <a:pt x="237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9" y="67"/>
                    <a:pt x="249" y="67"/>
                    <a:pt x="249" y="67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2" y="70"/>
                    <a:pt x="252" y="70"/>
                    <a:pt x="252" y="70"/>
                  </a:cubicBezTo>
                  <a:cubicBezTo>
                    <a:pt x="252" y="70"/>
                    <a:pt x="263" y="72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31" y="69"/>
                    <a:pt x="231" y="69"/>
                    <a:pt x="231" y="69"/>
                  </a:cubicBezTo>
                  <a:close/>
                  <a:moveTo>
                    <a:pt x="233" y="67"/>
                  </a:move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2" y="70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6" y="69"/>
                    <a:pt x="276" y="69"/>
                    <a:pt x="278" y="70"/>
                  </a:cubicBezTo>
                  <a:cubicBezTo>
                    <a:pt x="280" y="71"/>
                    <a:pt x="283" y="72"/>
                    <a:pt x="285" y="72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90" y="69"/>
                    <a:pt x="290" y="69"/>
                    <a:pt x="290" y="69"/>
                  </a:cubicBezTo>
                  <a:cubicBezTo>
                    <a:pt x="291" y="71"/>
                    <a:pt x="289" y="61"/>
                    <a:pt x="290" y="58"/>
                  </a:cubicBezTo>
                  <a:cubicBezTo>
                    <a:pt x="289" y="57"/>
                    <a:pt x="288" y="56"/>
                    <a:pt x="288" y="55"/>
                  </a:cubicBezTo>
                  <a:cubicBezTo>
                    <a:pt x="287" y="54"/>
                    <a:pt x="282" y="54"/>
                    <a:pt x="282" y="54"/>
                  </a:cubicBezTo>
                  <a:cubicBezTo>
                    <a:pt x="278" y="53"/>
                    <a:pt x="278" y="53"/>
                    <a:pt x="278" y="53"/>
                  </a:cubicBezTo>
                  <a:cubicBezTo>
                    <a:pt x="275" y="52"/>
                    <a:pt x="275" y="52"/>
                    <a:pt x="275" y="52"/>
                  </a:cubicBezTo>
                  <a:cubicBezTo>
                    <a:pt x="272" y="47"/>
                    <a:pt x="272" y="47"/>
                    <a:pt x="272" y="47"/>
                  </a:cubicBezTo>
                  <a:cubicBezTo>
                    <a:pt x="269" y="45"/>
                    <a:pt x="269" y="45"/>
                    <a:pt x="269" y="45"/>
                  </a:cubicBezTo>
                  <a:cubicBezTo>
                    <a:pt x="266" y="41"/>
                    <a:pt x="266" y="41"/>
                    <a:pt x="266" y="41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70" y="35"/>
                    <a:pt x="270" y="35"/>
                    <a:pt x="270" y="35"/>
                  </a:cubicBezTo>
                  <a:cubicBezTo>
                    <a:pt x="270" y="35"/>
                    <a:pt x="271" y="35"/>
                    <a:pt x="272" y="33"/>
                  </a:cubicBezTo>
                  <a:cubicBezTo>
                    <a:pt x="274" y="30"/>
                    <a:pt x="272" y="30"/>
                    <a:pt x="272" y="30"/>
                  </a:cubicBezTo>
                  <a:cubicBezTo>
                    <a:pt x="272" y="30"/>
                    <a:pt x="268" y="28"/>
                    <a:pt x="266" y="27"/>
                  </a:cubicBezTo>
                  <a:cubicBezTo>
                    <a:pt x="264" y="26"/>
                    <a:pt x="261" y="29"/>
                    <a:pt x="261" y="29"/>
                  </a:cubicBezTo>
                  <a:cubicBezTo>
                    <a:pt x="255" y="28"/>
                    <a:pt x="255" y="28"/>
                    <a:pt x="255" y="28"/>
                  </a:cubicBezTo>
                  <a:cubicBezTo>
                    <a:pt x="250" y="28"/>
                    <a:pt x="250" y="28"/>
                    <a:pt x="250" y="28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35" y="20"/>
                    <a:pt x="235" y="20"/>
                    <a:pt x="235" y="20"/>
                  </a:cubicBezTo>
                  <a:cubicBezTo>
                    <a:pt x="235" y="20"/>
                    <a:pt x="235" y="12"/>
                    <a:pt x="235" y="11"/>
                  </a:cubicBezTo>
                  <a:cubicBezTo>
                    <a:pt x="235" y="9"/>
                    <a:pt x="235" y="6"/>
                    <a:pt x="235" y="6"/>
                  </a:cubicBezTo>
                  <a:cubicBezTo>
                    <a:pt x="235" y="6"/>
                    <a:pt x="229" y="5"/>
                    <a:pt x="226" y="6"/>
                  </a:cubicBezTo>
                  <a:cubicBezTo>
                    <a:pt x="224" y="7"/>
                    <a:pt x="221" y="6"/>
                    <a:pt x="221" y="6"/>
                  </a:cubicBezTo>
                  <a:cubicBezTo>
                    <a:pt x="221" y="6"/>
                    <a:pt x="213" y="5"/>
                    <a:pt x="212" y="3"/>
                  </a:cubicBezTo>
                  <a:cubicBezTo>
                    <a:pt x="212" y="1"/>
                    <a:pt x="212" y="2"/>
                    <a:pt x="211" y="2"/>
                  </a:cubicBezTo>
                  <a:cubicBezTo>
                    <a:pt x="209" y="2"/>
                    <a:pt x="203" y="2"/>
                    <a:pt x="203" y="2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7" y="9"/>
                    <a:pt x="197" y="9"/>
                    <a:pt x="197" y="9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86" y="6"/>
                    <a:pt x="186" y="6"/>
                    <a:pt x="186" y="6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5" y="11"/>
                    <a:pt x="175" y="11"/>
                    <a:pt x="175" y="11"/>
                  </a:cubicBezTo>
                  <a:cubicBezTo>
                    <a:pt x="175" y="14"/>
                    <a:pt x="175" y="14"/>
                    <a:pt x="175" y="14"/>
                  </a:cubicBezTo>
                  <a:cubicBezTo>
                    <a:pt x="173" y="17"/>
                    <a:pt x="173" y="17"/>
                    <a:pt x="173" y="17"/>
                  </a:cubicBezTo>
                  <a:cubicBezTo>
                    <a:pt x="173" y="17"/>
                    <a:pt x="170" y="18"/>
                    <a:pt x="168" y="18"/>
                  </a:cubicBezTo>
                  <a:cubicBezTo>
                    <a:pt x="168" y="19"/>
                    <a:pt x="167" y="21"/>
                    <a:pt x="167" y="22"/>
                  </a:cubicBezTo>
                  <a:cubicBezTo>
                    <a:pt x="166" y="23"/>
                    <a:pt x="164" y="23"/>
                    <a:pt x="164" y="23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45" y="12"/>
                    <a:pt x="145" y="12"/>
                    <a:pt x="145" y="12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7"/>
                    <a:pt x="97" y="4"/>
                    <a:pt x="94" y="4"/>
                  </a:cubicBezTo>
                  <a:cubicBezTo>
                    <a:pt x="92" y="5"/>
                    <a:pt x="88" y="6"/>
                    <a:pt x="87" y="7"/>
                  </a:cubicBezTo>
                  <a:cubicBezTo>
                    <a:pt x="86" y="7"/>
                    <a:pt x="84" y="10"/>
                    <a:pt x="83" y="10"/>
                  </a:cubicBezTo>
                  <a:cubicBezTo>
                    <a:pt x="81" y="11"/>
                    <a:pt x="79" y="10"/>
                    <a:pt x="77" y="10"/>
                  </a:cubicBezTo>
                  <a:cubicBezTo>
                    <a:pt x="76" y="11"/>
                    <a:pt x="75" y="12"/>
                    <a:pt x="73" y="12"/>
                  </a:cubicBezTo>
                  <a:cubicBezTo>
                    <a:pt x="71" y="12"/>
                    <a:pt x="70" y="11"/>
                    <a:pt x="68" y="11"/>
                  </a:cubicBezTo>
                  <a:cubicBezTo>
                    <a:pt x="67" y="12"/>
                    <a:pt x="66" y="13"/>
                    <a:pt x="64" y="13"/>
                  </a:cubicBezTo>
                  <a:cubicBezTo>
                    <a:pt x="62" y="13"/>
                    <a:pt x="61" y="11"/>
                    <a:pt x="61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8"/>
                    <a:pt x="54" y="10"/>
                    <a:pt x="51" y="10"/>
                  </a:cubicBezTo>
                  <a:cubicBezTo>
                    <a:pt x="49" y="9"/>
                    <a:pt x="47" y="8"/>
                    <a:pt x="45" y="9"/>
                  </a:cubicBezTo>
                  <a:cubicBezTo>
                    <a:pt x="43" y="9"/>
                    <a:pt x="40" y="10"/>
                    <a:pt x="40" y="10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0" y="6"/>
                    <a:pt x="6" y="7"/>
                  </a:cubicBezTo>
                  <a:cubicBezTo>
                    <a:pt x="5" y="7"/>
                    <a:pt x="2" y="10"/>
                    <a:pt x="1" y="10"/>
                  </a:cubicBezTo>
                  <a:cubicBezTo>
                    <a:pt x="0" y="11"/>
                    <a:pt x="1" y="11"/>
                    <a:pt x="2" y="14"/>
                  </a:cubicBezTo>
                  <a:cubicBezTo>
                    <a:pt x="2" y="16"/>
                    <a:pt x="1" y="20"/>
                    <a:pt x="1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6" y="30"/>
                    <a:pt x="17" y="29"/>
                  </a:cubicBezTo>
                  <a:cubicBezTo>
                    <a:pt x="18" y="29"/>
                    <a:pt x="17" y="28"/>
                    <a:pt x="18" y="27"/>
                  </a:cubicBezTo>
                  <a:cubicBezTo>
                    <a:pt x="18" y="27"/>
                    <a:pt x="19" y="29"/>
                    <a:pt x="21" y="29"/>
                  </a:cubicBezTo>
                  <a:cubicBezTo>
                    <a:pt x="21" y="29"/>
                    <a:pt x="23" y="28"/>
                    <a:pt x="24" y="28"/>
                  </a:cubicBezTo>
                  <a:cubicBezTo>
                    <a:pt x="26" y="29"/>
                    <a:pt x="27" y="30"/>
                    <a:pt x="28" y="30"/>
                  </a:cubicBezTo>
                  <a:cubicBezTo>
                    <a:pt x="29" y="30"/>
                    <a:pt x="31" y="29"/>
                    <a:pt x="31" y="29"/>
                  </a:cubicBezTo>
                  <a:cubicBezTo>
                    <a:pt x="33" y="28"/>
                    <a:pt x="36" y="27"/>
                    <a:pt x="39" y="30"/>
                  </a:cubicBezTo>
                  <a:cubicBezTo>
                    <a:pt x="41" y="32"/>
                    <a:pt x="40" y="33"/>
                    <a:pt x="42" y="33"/>
                  </a:cubicBezTo>
                  <a:cubicBezTo>
                    <a:pt x="43" y="33"/>
                    <a:pt x="43" y="31"/>
                    <a:pt x="44" y="31"/>
                  </a:cubicBezTo>
                  <a:cubicBezTo>
                    <a:pt x="46" y="31"/>
                    <a:pt x="46" y="32"/>
                    <a:pt x="47" y="33"/>
                  </a:cubicBezTo>
                  <a:cubicBezTo>
                    <a:pt x="49" y="35"/>
                    <a:pt x="49" y="37"/>
                    <a:pt x="51" y="38"/>
                  </a:cubicBezTo>
                  <a:cubicBezTo>
                    <a:pt x="51" y="39"/>
                    <a:pt x="52" y="40"/>
                    <a:pt x="54" y="40"/>
                  </a:cubicBezTo>
                  <a:cubicBezTo>
                    <a:pt x="54" y="40"/>
                    <a:pt x="55" y="39"/>
                    <a:pt x="55" y="39"/>
                  </a:cubicBezTo>
                  <a:cubicBezTo>
                    <a:pt x="57" y="39"/>
                    <a:pt x="59" y="39"/>
                    <a:pt x="60" y="40"/>
                  </a:cubicBezTo>
                  <a:cubicBezTo>
                    <a:pt x="64" y="40"/>
                    <a:pt x="65" y="40"/>
                    <a:pt x="66" y="41"/>
                  </a:cubicBezTo>
                  <a:cubicBezTo>
                    <a:pt x="67" y="43"/>
                    <a:pt x="69" y="46"/>
                    <a:pt x="70" y="48"/>
                  </a:cubicBezTo>
                  <a:cubicBezTo>
                    <a:pt x="71" y="50"/>
                    <a:pt x="72" y="54"/>
                    <a:pt x="73" y="55"/>
                  </a:cubicBezTo>
                  <a:cubicBezTo>
                    <a:pt x="74" y="57"/>
                    <a:pt x="77" y="58"/>
                    <a:pt x="78" y="60"/>
                  </a:cubicBezTo>
                  <a:cubicBezTo>
                    <a:pt x="79" y="61"/>
                    <a:pt x="81" y="67"/>
                    <a:pt x="82" y="69"/>
                  </a:cubicBezTo>
                  <a:cubicBezTo>
                    <a:pt x="82" y="71"/>
                    <a:pt x="85" y="74"/>
                    <a:pt x="86" y="78"/>
                  </a:cubicBezTo>
                  <a:cubicBezTo>
                    <a:pt x="88" y="82"/>
                    <a:pt x="88" y="85"/>
                    <a:pt x="88" y="85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85" y="98"/>
                    <a:pt x="83" y="100"/>
                  </a:cubicBezTo>
                  <a:cubicBezTo>
                    <a:pt x="81" y="102"/>
                    <a:pt x="84" y="105"/>
                    <a:pt x="87" y="106"/>
                  </a:cubicBezTo>
                  <a:cubicBezTo>
                    <a:pt x="90" y="107"/>
                    <a:pt x="98" y="103"/>
                    <a:pt x="98" y="103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8" y="100"/>
                    <a:pt x="120" y="99"/>
                    <a:pt x="122" y="98"/>
                  </a:cubicBezTo>
                  <a:cubicBezTo>
                    <a:pt x="125" y="96"/>
                    <a:pt x="125" y="94"/>
                    <a:pt x="125" y="94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30" y="88"/>
                    <a:pt x="133" y="87"/>
                  </a:cubicBezTo>
                  <a:cubicBezTo>
                    <a:pt x="135" y="86"/>
                    <a:pt x="137" y="88"/>
                    <a:pt x="137" y="88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9" y="96"/>
                    <a:pt x="149" y="96"/>
                    <a:pt x="149" y="96"/>
                  </a:cubicBezTo>
                  <a:cubicBezTo>
                    <a:pt x="149" y="96"/>
                    <a:pt x="152" y="99"/>
                    <a:pt x="153" y="100"/>
                  </a:cubicBezTo>
                  <a:cubicBezTo>
                    <a:pt x="153" y="102"/>
                    <a:pt x="153" y="102"/>
                    <a:pt x="153" y="102"/>
                  </a:cubicBezTo>
                  <a:cubicBezTo>
                    <a:pt x="159" y="102"/>
                    <a:pt x="159" y="102"/>
                    <a:pt x="159" y="102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74" y="101"/>
                    <a:pt x="174" y="101"/>
                    <a:pt x="174" y="101"/>
                  </a:cubicBezTo>
                  <a:cubicBezTo>
                    <a:pt x="173" y="100"/>
                    <a:pt x="169" y="99"/>
                    <a:pt x="169" y="99"/>
                  </a:cubicBezTo>
                  <a:cubicBezTo>
                    <a:pt x="164" y="99"/>
                    <a:pt x="164" y="99"/>
                    <a:pt x="164" y="99"/>
                  </a:cubicBezTo>
                  <a:cubicBezTo>
                    <a:pt x="163" y="98"/>
                    <a:pt x="163" y="98"/>
                    <a:pt x="163" y="98"/>
                  </a:cubicBezTo>
                  <a:cubicBezTo>
                    <a:pt x="161" y="96"/>
                    <a:pt x="161" y="96"/>
                    <a:pt x="161" y="96"/>
                  </a:cubicBezTo>
                  <a:cubicBezTo>
                    <a:pt x="165" y="93"/>
                    <a:pt x="165" y="93"/>
                    <a:pt x="165" y="93"/>
                  </a:cubicBezTo>
                  <a:cubicBezTo>
                    <a:pt x="165" y="93"/>
                    <a:pt x="167" y="93"/>
                    <a:pt x="168" y="92"/>
                  </a:cubicBezTo>
                  <a:cubicBezTo>
                    <a:pt x="170" y="92"/>
                    <a:pt x="176" y="90"/>
                    <a:pt x="176" y="90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8" y="88"/>
                    <a:pt x="180" y="86"/>
                    <a:pt x="180" y="86"/>
                  </a:cubicBezTo>
                  <a:cubicBezTo>
                    <a:pt x="181" y="86"/>
                    <a:pt x="183" y="86"/>
                    <a:pt x="184" y="85"/>
                  </a:cubicBezTo>
                  <a:cubicBezTo>
                    <a:pt x="184" y="85"/>
                    <a:pt x="185" y="84"/>
                    <a:pt x="185" y="84"/>
                  </a:cubicBezTo>
                  <a:cubicBezTo>
                    <a:pt x="185" y="84"/>
                    <a:pt x="185" y="83"/>
                    <a:pt x="186" y="83"/>
                  </a:cubicBezTo>
                  <a:cubicBezTo>
                    <a:pt x="186" y="83"/>
                    <a:pt x="187" y="83"/>
                    <a:pt x="188" y="82"/>
                  </a:cubicBezTo>
                  <a:cubicBezTo>
                    <a:pt x="189" y="82"/>
                    <a:pt x="189" y="82"/>
                    <a:pt x="190" y="81"/>
                  </a:cubicBezTo>
                  <a:cubicBezTo>
                    <a:pt x="190" y="81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2" y="78"/>
                    <a:pt x="193" y="79"/>
                    <a:pt x="193" y="79"/>
                  </a:cubicBezTo>
                  <a:cubicBezTo>
                    <a:pt x="193" y="79"/>
                    <a:pt x="195" y="79"/>
                    <a:pt x="196" y="79"/>
                  </a:cubicBezTo>
                  <a:cubicBezTo>
                    <a:pt x="196" y="79"/>
                    <a:pt x="198" y="78"/>
                    <a:pt x="198" y="78"/>
                  </a:cubicBezTo>
                  <a:cubicBezTo>
                    <a:pt x="198" y="78"/>
                    <a:pt x="198" y="77"/>
                    <a:pt x="199" y="77"/>
                  </a:cubicBezTo>
                  <a:cubicBezTo>
                    <a:pt x="200" y="77"/>
                    <a:pt x="201" y="77"/>
                    <a:pt x="202" y="77"/>
                  </a:cubicBezTo>
                  <a:cubicBezTo>
                    <a:pt x="202" y="77"/>
                    <a:pt x="204" y="77"/>
                    <a:pt x="204" y="77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6" y="76"/>
                    <a:pt x="205" y="75"/>
                    <a:pt x="206" y="76"/>
                  </a:cubicBezTo>
                  <a:cubicBezTo>
                    <a:pt x="207" y="76"/>
                    <a:pt x="206" y="77"/>
                    <a:pt x="207" y="76"/>
                  </a:cubicBezTo>
                  <a:cubicBezTo>
                    <a:pt x="208" y="75"/>
                    <a:pt x="209" y="73"/>
                    <a:pt x="209" y="73"/>
                  </a:cubicBezTo>
                  <a:cubicBezTo>
                    <a:pt x="209" y="73"/>
                    <a:pt x="208" y="73"/>
                    <a:pt x="210" y="73"/>
                  </a:cubicBezTo>
                  <a:cubicBezTo>
                    <a:pt x="212" y="73"/>
                    <a:pt x="212" y="73"/>
                    <a:pt x="214" y="73"/>
                  </a:cubicBezTo>
                  <a:cubicBezTo>
                    <a:pt x="215" y="73"/>
                    <a:pt x="217" y="72"/>
                    <a:pt x="217" y="72"/>
                  </a:cubicBezTo>
                  <a:cubicBezTo>
                    <a:pt x="218" y="72"/>
                    <a:pt x="219" y="71"/>
                    <a:pt x="219" y="71"/>
                  </a:cubicBezTo>
                  <a:cubicBezTo>
                    <a:pt x="219" y="70"/>
                    <a:pt x="215" y="68"/>
                    <a:pt x="215" y="68"/>
                  </a:cubicBezTo>
                  <a:cubicBezTo>
                    <a:pt x="215" y="68"/>
                    <a:pt x="213" y="67"/>
                    <a:pt x="216" y="67"/>
                  </a:cubicBezTo>
                  <a:cubicBezTo>
                    <a:pt x="219" y="68"/>
                    <a:pt x="220" y="68"/>
                    <a:pt x="220" y="68"/>
                  </a:cubicBezTo>
                  <a:cubicBezTo>
                    <a:pt x="221" y="68"/>
                    <a:pt x="221" y="67"/>
                    <a:pt x="222" y="67"/>
                  </a:cubicBezTo>
                  <a:cubicBezTo>
                    <a:pt x="223" y="66"/>
                    <a:pt x="224" y="65"/>
                    <a:pt x="224" y="65"/>
                  </a:cubicBezTo>
                  <a:cubicBezTo>
                    <a:pt x="225" y="65"/>
                    <a:pt x="227" y="67"/>
                    <a:pt x="227" y="67"/>
                  </a:cubicBezTo>
                  <a:cubicBezTo>
                    <a:pt x="227" y="69"/>
                    <a:pt x="227" y="69"/>
                    <a:pt x="227" y="69"/>
                  </a:cubicBezTo>
                  <a:cubicBezTo>
                    <a:pt x="230" y="69"/>
                    <a:pt x="230" y="69"/>
                    <a:pt x="230" y="69"/>
                  </a:cubicBezTo>
                  <a:cubicBezTo>
                    <a:pt x="230" y="69"/>
                    <a:pt x="231" y="69"/>
                    <a:pt x="231" y="69"/>
                  </a:cubicBezTo>
                  <a:cubicBezTo>
                    <a:pt x="269" y="71"/>
                    <a:pt x="269" y="71"/>
                    <a:pt x="269" y="71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5" name="Freeform 41"/>
            <p:cNvSpPr>
              <a:spLocks/>
            </p:cNvSpPr>
            <p:nvPr/>
          </p:nvSpPr>
          <p:spPr bwMode="auto">
            <a:xfrm>
              <a:off x="9430326" y="1633872"/>
              <a:ext cx="332222" cy="248372"/>
            </a:xfrm>
            <a:custGeom>
              <a:avLst/>
              <a:gdLst>
                <a:gd name="T0" fmla="*/ 24 w 181"/>
                <a:gd name="T1" fmla="*/ 22 h 140"/>
                <a:gd name="T2" fmla="*/ 34 w 181"/>
                <a:gd name="T3" fmla="*/ 20 h 140"/>
                <a:gd name="T4" fmla="*/ 48 w 181"/>
                <a:gd name="T5" fmla="*/ 17 h 140"/>
                <a:gd name="T6" fmla="*/ 55 w 181"/>
                <a:gd name="T7" fmla="*/ 16 h 140"/>
                <a:gd name="T8" fmla="*/ 62 w 181"/>
                <a:gd name="T9" fmla="*/ 15 h 140"/>
                <a:gd name="T10" fmla="*/ 73 w 181"/>
                <a:gd name="T11" fmla="*/ 13 h 140"/>
                <a:gd name="T12" fmla="*/ 81 w 181"/>
                <a:gd name="T13" fmla="*/ 13 h 140"/>
                <a:gd name="T14" fmla="*/ 92 w 181"/>
                <a:gd name="T15" fmla="*/ 15 h 140"/>
                <a:gd name="T16" fmla="*/ 101 w 181"/>
                <a:gd name="T17" fmla="*/ 12 h 140"/>
                <a:gd name="T18" fmla="*/ 105 w 181"/>
                <a:gd name="T19" fmla="*/ 3 h 140"/>
                <a:gd name="T20" fmla="*/ 112 w 181"/>
                <a:gd name="T21" fmla="*/ 6 h 140"/>
                <a:gd name="T22" fmla="*/ 117 w 181"/>
                <a:gd name="T23" fmla="*/ 10 h 140"/>
                <a:gd name="T24" fmla="*/ 128 w 181"/>
                <a:gd name="T25" fmla="*/ 11 h 140"/>
                <a:gd name="T26" fmla="*/ 135 w 181"/>
                <a:gd name="T27" fmla="*/ 10 h 140"/>
                <a:gd name="T28" fmla="*/ 139 w 181"/>
                <a:gd name="T29" fmla="*/ 14 h 140"/>
                <a:gd name="T30" fmla="*/ 146 w 181"/>
                <a:gd name="T31" fmla="*/ 17 h 140"/>
                <a:gd name="T32" fmla="*/ 153 w 181"/>
                <a:gd name="T33" fmla="*/ 22 h 140"/>
                <a:gd name="T34" fmla="*/ 158 w 181"/>
                <a:gd name="T35" fmla="*/ 27 h 140"/>
                <a:gd name="T36" fmla="*/ 167 w 181"/>
                <a:gd name="T37" fmla="*/ 28 h 140"/>
                <a:gd name="T38" fmla="*/ 170 w 181"/>
                <a:gd name="T39" fmla="*/ 28 h 140"/>
                <a:gd name="T40" fmla="*/ 172 w 181"/>
                <a:gd name="T41" fmla="*/ 37 h 140"/>
                <a:gd name="T42" fmla="*/ 170 w 181"/>
                <a:gd name="T43" fmla="*/ 47 h 140"/>
                <a:gd name="T44" fmla="*/ 180 w 181"/>
                <a:gd name="T45" fmla="*/ 47 h 140"/>
                <a:gd name="T46" fmla="*/ 177 w 181"/>
                <a:gd name="T47" fmla="*/ 53 h 140"/>
                <a:gd name="T48" fmla="*/ 170 w 181"/>
                <a:gd name="T49" fmla="*/ 57 h 140"/>
                <a:gd name="T50" fmla="*/ 167 w 181"/>
                <a:gd name="T51" fmla="*/ 67 h 140"/>
                <a:gd name="T52" fmla="*/ 157 w 181"/>
                <a:gd name="T53" fmla="*/ 74 h 140"/>
                <a:gd name="T54" fmla="*/ 156 w 181"/>
                <a:gd name="T55" fmla="*/ 82 h 140"/>
                <a:gd name="T56" fmla="*/ 158 w 181"/>
                <a:gd name="T57" fmla="*/ 95 h 140"/>
                <a:gd name="T58" fmla="*/ 157 w 181"/>
                <a:gd name="T59" fmla="*/ 104 h 140"/>
                <a:gd name="T60" fmla="*/ 164 w 181"/>
                <a:gd name="T61" fmla="*/ 107 h 140"/>
                <a:gd name="T62" fmla="*/ 157 w 181"/>
                <a:gd name="T63" fmla="*/ 114 h 140"/>
                <a:gd name="T64" fmla="*/ 156 w 181"/>
                <a:gd name="T65" fmla="*/ 108 h 140"/>
                <a:gd name="T66" fmla="*/ 146 w 181"/>
                <a:gd name="T67" fmla="*/ 113 h 140"/>
                <a:gd name="T68" fmla="*/ 144 w 181"/>
                <a:gd name="T69" fmla="*/ 119 h 140"/>
                <a:gd name="T70" fmla="*/ 136 w 181"/>
                <a:gd name="T71" fmla="*/ 121 h 140"/>
                <a:gd name="T72" fmla="*/ 133 w 181"/>
                <a:gd name="T73" fmla="*/ 128 h 140"/>
                <a:gd name="T74" fmla="*/ 122 w 181"/>
                <a:gd name="T75" fmla="*/ 134 h 140"/>
                <a:gd name="T76" fmla="*/ 106 w 181"/>
                <a:gd name="T77" fmla="*/ 137 h 140"/>
                <a:gd name="T78" fmla="*/ 97 w 181"/>
                <a:gd name="T79" fmla="*/ 140 h 140"/>
                <a:gd name="T80" fmla="*/ 93 w 181"/>
                <a:gd name="T81" fmla="*/ 131 h 140"/>
                <a:gd name="T82" fmla="*/ 79 w 181"/>
                <a:gd name="T83" fmla="*/ 124 h 140"/>
                <a:gd name="T84" fmla="*/ 73 w 181"/>
                <a:gd name="T85" fmla="*/ 121 h 140"/>
                <a:gd name="T86" fmla="*/ 69 w 181"/>
                <a:gd name="T87" fmla="*/ 121 h 140"/>
                <a:gd name="T88" fmla="*/ 66 w 181"/>
                <a:gd name="T89" fmla="*/ 107 h 140"/>
                <a:gd name="T90" fmla="*/ 68 w 181"/>
                <a:gd name="T91" fmla="*/ 97 h 140"/>
                <a:gd name="T92" fmla="*/ 61 w 181"/>
                <a:gd name="T93" fmla="*/ 90 h 140"/>
                <a:gd name="T94" fmla="*/ 56 w 181"/>
                <a:gd name="T95" fmla="*/ 86 h 140"/>
                <a:gd name="T96" fmla="*/ 45 w 181"/>
                <a:gd name="T97" fmla="*/ 89 h 140"/>
                <a:gd name="T98" fmla="*/ 31 w 181"/>
                <a:gd name="T99" fmla="*/ 90 h 140"/>
                <a:gd name="T100" fmla="*/ 22 w 181"/>
                <a:gd name="T101" fmla="*/ 86 h 140"/>
                <a:gd name="T102" fmla="*/ 13 w 181"/>
                <a:gd name="T103" fmla="*/ 79 h 140"/>
                <a:gd name="T104" fmla="*/ 11 w 181"/>
                <a:gd name="T105" fmla="*/ 69 h 140"/>
                <a:gd name="T106" fmla="*/ 4 w 181"/>
                <a:gd name="T107" fmla="*/ 60 h 140"/>
                <a:gd name="T108" fmla="*/ 1 w 181"/>
                <a:gd name="T109" fmla="*/ 49 h 140"/>
                <a:gd name="T110" fmla="*/ 1 w 181"/>
                <a:gd name="T111" fmla="*/ 42 h 140"/>
                <a:gd name="T112" fmla="*/ 7 w 181"/>
                <a:gd name="T113" fmla="*/ 35 h 140"/>
                <a:gd name="T114" fmla="*/ 12 w 181"/>
                <a:gd name="T115" fmla="*/ 31 h 140"/>
                <a:gd name="T116" fmla="*/ 18 w 181"/>
                <a:gd name="T117" fmla="*/ 2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1" h="140">
                  <a:moveTo>
                    <a:pt x="18" y="26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9" y="18"/>
                    <a:pt x="40" y="18"/>
                  </a:cubicBezTo>
                  <a:cubicBezTo>
                    <a:pt x="41" y="18"/>
                    <a:pt x="48" y="17"/>
                    <a:pt x="48" y="17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5" y="15"/>
                    <a:pt x="55" y="16"/>
                  </a:cubicBezTo>
                  <a:cubicBezTo>
                    <a:pt x="56" y="17"/>
                    <a:pt x="59" y="20"/>
                    <a:pt x="60" y="20"/>
                  </a:cubicBezTo>
                  <a:cubicBezTo>
                    <a:pt x="61" y="19"/>
                    <a:pt x="62" y="15"/>
                    <a:pt x="62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3" y="12"/>
                    <a:pt x="74" y="12"/>
                  </a:cubicBezTo>
                  <a:cubicBezTo>
                    <a:pt x="75" y="13"/>
                    <a:pt x="81" y="13"/>
                    <a:pt x="81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91" y="15"/>
                    <a:pt x="92" y="15"/>
                  </a:cubicBezTo>
                  <a:cubicBezTo>
                    <a:pt x="92" y="14"/>
                    <a:pt x="95" y="10"/>
                    <a:pt x="95" y="10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8"/>
                    <a:pt x="105" y="3"/>
                    <a:pt x="105" y="3"/>
                  </a:cubicBezTo>
                  <a:cubicBezTo>
                    <a:pt x="106" y="3"/>
                    <a:pt x="110" y="0"/>
                    <a:pt x="110" y="0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21" y="13"/>
                    <a:pt x="121" y="13"/>
                    <a:pt x="121" y="1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6" y="17"/>
                    <a:pt x="146" y="17"/>
                    <a:pt x="146" y="17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53" y="22"/>
                    <a:pt x="153" y="22"/>
                    <a:pt x="153" y="22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62" y="27"/>
                    <a:pt x="162" y="27"/>
                    <a:pt x="162" y="27"/>
                  </a:cubicBezTo>
                  <a:cubicBezTo>
                    <a:pt x="167" y="28"/>
                    <a:pt x="167" y="28"/>
                    <a:pt x="167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1" y="28"/>
                    <a:pt x="171" y="28"/>
                    <a:pt x="171" y="28"/>
                  </a:cubicBezTo>
                  <a:cubicBezTo>
                    <a:pt x="172" y="37"/>
                    <a:pt x="172" y="37"/>
                    <a:pt x="172" y="37"/>
                  </a:cubicBezTo>
                  <a:cubicBezTo>
                    <a:pt x="170" y="42"/>
                    <a:pt x="170" y="42"/>
                    <a:pt x="170" y="42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80" y="47"/>
                    <a:pt x="180" y="47"/>
                    <a:pt x="180" y="47"/>
                  </a:cubicBezTo>
                  <a:cubicBezTo>
                    <a:pt x="181" y="51"/>
                    <a:pt x="181" y="51"/>
                    <a:pt x="181" y="51"/>
                  </a:cubicBezTo>
                  <a:cubicBezTo>
                    <a:pt x="177" y="53"/>
                    <a:pt x="177" y="53"/>
                    <a:pt x="177" y="53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67" y="60"/>
                    <a:pt x="167" y="60"/>
                    <a:pt x="167" y="60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6" y="82"/>
                    <a:pt x="156" y="82"/>
                    <a:pt x="156" y="82"/>
                  </a:cubicBezTo>
                  <a:cubicBezTo>
                    <a:pt x="157" y="89"/>
                    <a:pt x="157" y="89"/>
                    <a:pt x="157" y="89"/>
                  </a:cubicBezTo>
                  <a:cubicBezTo>
                    <a:pt x="158" y="95"/>
                    <a:pt x="158" y="95"/>
                    <a:pt x="158" y="95"/>
                  </a:cubicBezTo>
                  <a:cubicBezTo>
                    <a:pt x="158" y="95"/>
                    <a:pt x="156" y="100"/>
                    <a:pt x="155" y="103"/>
                  </a:cubicBezTo>
                  <a:cubicBezTo>
                    <a:pt x="155" y="105"/>
                    <a:pt x="157" y="104"/>
                    <a:pt x="157" y="104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2" y="113"/>
                    <a:pt x="162" y="113"/>
                    <a:pt x="162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3" y="111"/>
                    <a:pt x="153" y="111"/>
                    <a:pt x="153" y="111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4" y="119"/>
                    <a:pt x="140" y="119"/>
                    <a:pt x="138" y="119"/>
                  </a:cubicBezTo>
                  <a:cubicBezTo>
                    <a:pt x="137" y="118"/>
                    <a:pt x="136" y="121"/>
                    <a:pt x="136" y="121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29" y="133"/>
                    <a:pt x="129" y="133"/>
                    <a:pt x="129" y="133"/>
                  </a:cubicBezTo>
                  <a:cubicBezTo>
                    <a:pt x="122" y="134"/>
                    <a:pt x="122" y="134"/>
                    <a:pt x="122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3" y="131"/>
                    <a:pt x="93" y="131"/>
                    <a:pt x="93" y="131"/>
                  </a:cubicBezTo>
                  <a:cubicBezTo>
                    <a:pt x="93" y="131"/>
                    <a:pt x="90" y="125"/>
                    <a:pt x="90" y="124"/>
                  </a:cubicBezTo>
                  <a:cubicBezTo>
                    <a:pt x="90" y="124"/>
                    <a:pt x="79" y="124"/>
                    <a:pt x="79" y="124"/>
                  </a:cubicBezTo>
                  <a:cubicBezTo>
                    <a:pt x="79" y="124"/>
                    <a:pt x="77" y="121"/>
                    <a:pt x="76" y="119"/>
                  </a:cubicBezTo>
                  <a:cubicBezTo>
                    <a:pt x="76" y="118"/>
                    <a:pt x="73" y="121"/>
                    <a:pt x="73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6" y="96"/>
                    <a:pt x="65" y="94"/>
                  </a:cubicBezTo>
                  <a:cubicBezTo>
                    <a:pt x="63" y="92"/>
                    <a:pt x="61" y="90"/>
                    <a:pt x="61" y="90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0" y="43"/>
                    <a:pt x="1" y="42"/>
                  </a:cubicBezTo>
                  <a:cubicBezTo>
                    <a:pt x="3" y="42"/>
                    <a:pt x="6" y="41"/>
                    <a:pt x="6" y="41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26"/>
                    <a:pt x="14" y="26"/>
                    <a:pt x="14" y="26"/>
                  </a:cubicBezTo>
                  <a:lnTo>
                    <a:pt x="18" y="26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6" name="Freeform 53"/>
            <p:cNvSpPr>
              <a:spLocks noEditPoints="1"/>
            </p:cNvSpPr>
            <p:nvPr/>
          </p:nvSpPr>
          <p:spPr bwMode="auto">
            <a:xfrm>
              <a:off x="9428559" y="1315271"/>
              <a:ext cx="322502" cy="213258"/>
            </a:xfrm>
            <a:custGeom>
              <a:avLst/>
              <a:gdLst>
                <a:gd name="T0" fmla="*/ 39 w 176"/>
                <a:gd name="T1" fmla="*/ 45 h 120"/>
                <a:gd name="T2" fmla="*/ 46 w 176"/>
                <a:gd name="T3" fmla="*/ 36 h 120"/>
                <a:gd name="T4" fmla="*/ 51 w 176"/>
                <a:gd name="T5" fmla="*/ 29 h 120"/>
                <a:gd name="T6" fmla="*/ 59 w 176"/>
                <a:gd name="T7" fmla="*/ 23 h 120"/>
                <a:gd name="T8" fmla="*/ 69 w 176"/>
                <a:gd name="T9" fmla="*/ 17 h 120"/>
                <a:gd name="T10" fmla="*/ 81 w 176"/>
                <a:gd name="T11" fmla="*/ 15 h 120"/>
                <a:gd name="T12" fmla="*/ 89 w 176"/>
                <a:gd name="T13" fmla="*/ 6 h 120"/>
                <a:gd name="T14" fmla="*/ 97 w 176"/>
                <a:gd name="T15" fmla="*/ 7 h 120"/>
                <a:gd name="T16" fmla="*/ 109 w 176"/>
                <a:gd name="T17" fmla="*/ 4 h 120"/>
                <a:gd name="T18" fmla="*/ 128 w 176"/>
                <a:gd name="T19" fmla="*/ 7 h 120"/>
                <a:gd name="T20" fmla="*/ 154 w 176"/>
                <a:gd name="T21" fmla="*/ 3 h 120"/>
                <a:gd name="T22" fmla="*/ 157 w 176"/>
                <a:gd name="T23" fmla="*/ 15 h 120"/>
                <a:gd name="T24" fmla="*/ 162 w 176"/>
                <a:gd name="T25" fmla="*/ 70 h 120"/>
                <a:gd name="T26" fmla="*/ 171 w 176"/>
                <a:gd name="T27" fmla="*/ 80 h 120"/>
                <a:gd name="T28" fmla="*/ 168 w 176"/>
                <a:gd name="T29" fmla="*/ 90 h 120"/>
                <a:gd name="T30" fmla="*/ 165 w 176"/>
                <a:gd name="T31" fmla="*/ 105 h 120"/>
                <a:gd name="T32" fmla="*/ 146 w 176"/>
                <a:gd name="T33" fmla="*/ 109 h 120"/>
                <a:gd name="T34" fmla="*/ 124 w 176"/>
                <a:gd name="T35" fmla="*/ 99 h 120"/>
                <a:gd name="T36" fmla="*/ 102 w 176"/>
                <a:gd name="T37" fmla="*/ 94 h 120"/>
                <a:gd name="T38" fmla="*/ 78 w 176"/>
                <a:gd name="T39" fmla="*/ 107 h 120"/>
                <a:gd name="T40" fmla="*/ 77 w 176"/>
                <a:gd name="T41" fmla="*/ 87 h 120"/>
                <a:gd name="T42" fmla="*/ 71 w 176"/>
                <a:gd name="T43" fmla="*/ 83 h 120"/>
                <a:gd name="T44" fmla="*/ 61 w 176"/>
                <a:gd name="T45" fmla="*/ 86 h 120"/>
                <a:gd name="T46" fmla="*/ 48 w 176"/>
                <a:gd name="T47" fmla="*/ 75 h 120"/>
                <a:gd name="T48" fmla="*/ 48 w 176"/>
                <a:gd name="T49" fmla="*/ 67 h 120"/>
                <a:gd name="T50" fmla="*/ 53 w 176"/>
                <a:gd name="T51" fmla="*/ 62 h 120"/>
                <a:gd name="T52" fmla="*/ 42 w 176"/>
                <a:gd name="T53" fmla="*/ 59 h 120"/>
                <a:gd name="T54" fmla="*/ 45 w 176"/>
                <a:gd name="T55" fmla="*/ 51 h 120"/>
                <a:gd name="T56" fmla="*/ 23 w 176"/>
                <a:gd name="T57" fmla="*/ 103 h 120"/>
                <a:gd name="T58" fmla="*/ 22 w 176"/>
                <a:gd name="T59" fmla="*/ 105 h 120"/>
                <a:gd name="T60" fmla="*/ 64 w 176"/>
                <a:gd name="T61" fmla="*/ 98 h 120"/>
                <a:gd name="T62" fmla="*/ 9 w 176"/>
                <a:gd name="T63" fmla="*/ 91 h 120"/>
                <a:gd name="T64" fmla="*/ 4 w 176"/>
                <a:gd name="T65" fmla="*/ 87 h 120"/>
                <a:gd name="T66" fmla="*/ 3 w 176"/>
                <a:gd name="T67" fmla="*/ 91 h 120"/>
                <a:gd name="T68" fmla="*/ 5 w 176"/>
                <a:gd name="T69" fmla="*/ 98 h 120"/>
                <a:gd name="T70" fmla="*/ 10 w 176"/>
                <a:gd name="T71" fmla="*/ 103 h 120"/>
                <a:gd name="T72" fmla="*/ 14 w 176"/>
                <a:gd name="T73" fmla="*/ 110 h 120"/>
                <a:gd name="T74" fmla="*/ 13 w 176"/>
                <a:gd name="T75" fmla="*/ 119 h 120"/>
                <a:gd name="T76" fmla="*/ 17 w 176"/>
                <a:gd name="T77" fmla="*/ 109 h 120"/>
                <a:gd name="T78" fmla="*/ 23 w 176"/>
                <a:gd name="T79" fmla="*/ 99 h 120"/>
                <a:gd name="T80" fmla="*/ 29 w 176"/>
                <a:gd name="T81" fmla="*/ 97 h 120"/>
                <a:gd name="T82" fmla="*/ 33 w 176"/>
                <a:gd name="T83" fmla="*/ 89 h 120"/>
                <a:gd name="T84" fmla="*/ 37 w 176"/>
                <a:gd name="T85" fmla="*/ 84 h 120"/>
                <a:gd name="T86" fmla="*/ 41 w 176"/>
                <a:gd name="T87" fmla="*/ 81 h 120"/>
                <a:gd name="T88" fmla="*/ 28 w 176"/>
                <a:gd name="T89" fmla="*/ 77 h 120"/>
                <a:gd name="T90" fmla="*/ 19 w 176"/>
                <a:gd name="T91" fmla="*/ 81 h 120"/>
                <a:gd name="T92" fmla="*/ 12 w 176"/>
                <a:gd name="T93" fmla="*/ 86 h 120"/>
                <a:gd name="T94" fmla="*/ 35 w 176"/>
                <a:gd name="T95" fmla="*/ 76 h 120"/>
                <a:gd name="T96" fmla="*/ 43 w 176"/>
                <a:gd name="T97" fmla="*/ 76 h 120"/>
                <a:gd name="T98" fmla="*/ 36 w 176"/>
                <a:gd name="T99" fmla="*/ 75 h 120"/>
                <a:gd name="T100" fmla="*/ 27 w 176"/>
                <a:gd name="T101" fmla="*/ 59 h 120"/>
                <a:gd name="T102" fmla="*/ 27 w 176"/>
                <a:gd name="T103" fmla="*/ 65 h 120"/>
                <a:gd name="T104" fmla="*/ 22 w 176"/>
                <a:gd name="T105" fmla="*/ 70 h 120"/>
                <a:gd name="T106" fmla="*/ 14 w 176"/>
                <a:gd name="T107" fmla="*/ 68 h 120"/>
                <a:gd name="T108" fmla="*/ 3 w 176"/>
                <a:gd name="T109" fmla="*/ 64 h 120"/>
                <a:gd name="T110" fmla="*/ 16 w 176"/>
                <a:gd name="T111" fmla="*/ 54 h 120"/>
                <a:gd name="T112" fmla="*/ 36 w 176"/>
                <a:gd name="T113" fmla="*/ 52 h 120"/>
                <a:gd name="T114" fmla="*/ 33 w 176"/>
                <a:gd name="T115" fmla="*/ 57 h 120"/>
                <a:gd name="T116" fmla="*/ 36 w 176"/>
                <a:gd name="T117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6" h="120">
                  <a:moveTo>
                    <a:pt x="39" y="52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9" y="41"/>
                    <a:pt x="40" y="41"/>
                  </a:cubicBezTo>
                  <a:cubicBezTo>
                    <a:pt x="40" y="40"/>
                    <a:pt x="43" y="40"/>
                    <a:pt x="43" y="40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8"/>
                    <a:pt x="44" y="36"/>
                    <a:pt x="46" y="36"/>
                  </a:cubicBezTo>
                  <a:cubicBezTo>
                    <a:pt x="47" y="36"/>
                    <a:pt x="49" y="36"/>
                    <a:pt x="50" y="36"/>
                  </a:cubicBezTo>
                  <a:cubicBezTo>
                    <a:pt x="51" y="36"/>
                    <a:pt x="52" y="35"/>
                    <a:pt x="52" y="35"/>
                  </a:cubicBezTo>
                  <a:cubicBezTo>
                    <a:pt x="54" y="35"/>
                    <a:pt x="55" y="36"/>
                    <a:pt x="54" y="35"/>
                  </a:cubicBezTo>
                  <a:cubicBezTo>
                    <a:pt x="54" y="35"/>
                    <a:pt x="54" y="34"/>
                    <a:pt x="53" y="33"/>
                  </a:cubicBezTo>
                  <a:cubicBezTo>
                    <a:pt x="52" y="32"/>
                    <a:pt x="49" y="30"/>
                    <a:pt x="51" y="29"/>
                  </a:cubicBezTo>
                  <a:cubicBezTo>
                    <a:pt x="52" y="28"/>
                    <a:pt x="53" y="28"/>
                    <a:pt x="54" y="29"/>
                  </a:cubicBezTo>
                  <a:cubicBezTo>
                    <a:pt x="55" y="29"/>
                    <a:pt x="56" y="31"/>
                    <a:pt x="56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9" y="27"/>
                    <a:pt x="60" y="26"/>
                  </a:cubicBezTo>
                  <a:cubicBezTo>
                    <a:pt x="60" y="25"/>
                    <a:pt x="59" y="23"/>
                    <a:pt x="59" y="23"/>
                  </a:cubicBezTo>
                  <a:cubicBezTo>
                    <a:pt x="59" y="23"/>
                    <a:pt x="59" y="23"/>
                    <a:pt x="62" y="23"/>
                  </a:cubicBezTo>
                  <a:cubicBezTo>
                    <a:pt x="65" y="22"/>
                    <a:pt x="64" y="22"/>
                    <a:pt x="66" y="22"/>
                  </a:cubicBezTo>
                  <a:cubicBezTo>
                    <a:pt x="67" y="22"/>
                    <a:pt x="70" y="22"/>
                    <a:pt x="70" y="22"/>
                  </a:cubicBezTo>
                  <a:cubicBezTo>
                    <a:pt x="70" y="22"/>
                    <a:pt x="72" y="21"/>
                    <a:pt x="71" y="20"/>
                  </a:cubicBezTo>
                  <a:cubicBezTo>
                    <a:pt x="71" y="19"/>
                    <a:pt x="69" y="17"/>
                    <a:pt x="69" y="17"/>
                  </a:cubicBezTo>
                  <a:cubicBezTo>
                    <a:pt x="69" y="17"/>
                    <a:pt x="70" y="14"/>
                    <a:pt x="70" y="15"/>
                  </a:cubicBezTo>
                  <a:cubicBezTo>
                    <a:pt x="70" y="17"/>
                    <a:pt x="73" y="19"/>
                    <a:pt x="73" y="19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4" y="15"/>
                    <a:pt x="86" y="15"/>
                  </a:cubicBezTo>
                  <a:cubicBezTo>
                    <a:pt x="87" y="15"/>
                    <a:pt x="90" y="14"/>
                    <a:pt x="90" y="14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5"/>
                    <a:pt x="89" y="6"/>
                  </a:cubicBezTo>
                  <a:cubicBezTo>
                    <a:pt x="90" y="7"/>
                    <a:pt x="90" y="9"/>
                    <a:pt x="91" y="9"/>
                  </a:cubicBezTo>
                  <a:cubicBezTo>
                    <a:pt x="92" y="9"/>
                    <a:pt x="93" y="10"/>
                    <a:pt x="94" y="9"/>
                  </a:cubicBezTo>
                  <a:cubicBezTo>
                    <a:pt x="94" y="8"/>
                    <a:pt x="94" y="5"/>
                    <a:pt x="94" y="5"/>
                  </a:cubicBezTo>
                  <a:cubicBezTo>
                    <a:pt x="94" y="5"/>
                    <a:pt x="93" y="4"/>
                    <a:pt x="94" y="4"/>
                  </a:cubicBezTo>
                  <a:cubicBezTo>
                    <a:pt x="95" y="5"/>
                    <a:pt x="97" y="7"/>
                    <a:pt x="97" y="7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6" y="5"/>
                    <a:pt x="107" y="5"/>
                  </a:cubicBezTo>
                  <a:cubicBezTo>
                    <a:pt x="108" y="5"/>
                    <a:pt x="108" y="4"/>
                    <a:pt x="109" y="4"/>
                  </a:cubicBezTo>
                  <a:cubicBezTo>
                    <a:pt x="110" y="4"/>
                    <a:pt x="112" y="5"/>
                    <a:pt x="112" y="5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7"/>
                    <a:pt x="137" y="5"/>
                    <a:pt x="138" y="5"/>
                  </a:cubicBezTo>
                  <a:cubicBezTo>
                    <a:pt x="140" y="4"/>
                    <a:pt x="144" y="4"/>
                    <a:pt x="144" y="4"/>
                  </a:cubicBezTo>
                  <a:cubicBezTo>
                    <a:pt x="144" y="4"/>
                    <a:pt x="145" y="4"/>
                    <a:pt x="147" y="4"/>
                  </a:cubicBezTo>
                  <a:cubicBezTo>
                    <a:pt x="149" y="3"/>
                    <a:pt x="154" y="3"/>
                    <a:pt x="154" y="3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6" y="25"/>
                    <a:pt x="153" y="30"/>
                    <a:pt x="152" y="36"/>
                  </a:cubicBezTo>
                  <a:cubicBezTo>
                    <a:pt x="151" y="39"/>
                    <a:pt x="149" y="40"/>
                    <a:pt x="152" y="45"/>
                  </a:cubicBezTo>
                  <a:cubicBezTo>
                    <a:pt x="154" y="47"/>
                    <a:pt x="154" y="54"/>
                    <a:pt x="158" y="58"/>
                  </a:cubicBezTo>
                  <a:cubicBezTo>
                    <a:pt x="160" y="60"/>
                    <a:pt x="158" y="65"/>
                    <a:pt x="161" y="67"/>
                  </a:cubicBezTo>
                  <a:cubicBezTo>
                    <a:pt x="161" y="67"/>
                    <a:pt x="161" y="68"/>
                    <a:pt x="162" y="70"/>
                  </a:cubicBezTo>
                  <a:cubicBezTo>
                    <a:pt x="164" y="72"/>
                    <a:pt x="164" y="71"/>
                    <a:pt x="165" y="72"/>
                  </a:cubicBezTo>
                  <a:cubicBezTo>
                    <a:pt x="165" y="72"/>
                    <a:pt x="167" y="73"/>
                    <a:pt x="168" y="74"/>
                  </a:cubicBezTo>
                  <a:cubicBezTo>
                    <a:pt x="169" y="75"/>
                    <a:pt x="169" y="77"/>
                    <a:pt x="169" y="78"/>
                  </a:cubicBezTo>
                  <a:cubicBezTo>
                    <a:pt x="169" y="79"/>
                    <a:pt x="170" y="80"/>
                    <a:pt x="170" y="80"/>
                  </a:cubicBezTo>
                  <a:cubicBezTo>
                    <a:pt x="170" y="80"/>
                    <a:pt x="171" y="79"/>
                    <a:pt x="171" y="80"/>
                  </a:cubicBezTo>
                  <a:cubicBezTo>
                    <a:pt x="171" y="81"/>
                    <a:pt x="170" y="79"/>
                    <a:pt x="171" y="81"/>
                  </a:cubicBezTo>
                  <a:cubicBezTo>
                    <a:pt x="173" y="83"/>
                    <a:pt x="176" y="83"/>
                    <a:pt x="176" y="83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73" y="88"/>
                    <a:pt x="168" y="88"/>
                    <a:pt x="168" y="90"/>
                  </a:cubicBezTo>
                  <a:cubicBezTo>
                    <a:pt x="168" y="91"/>
                    <a:pt x="168" y="95"/>
                    <a:pt x="168" y="95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8"/>
                    <a:pt x="167" y="102"/>
                    <a:pt x="167" y="103"/>
                  </a:cubicBezTo>
                  <a:cubicBezTo>
                    <a:pt x="167" y="104"/>
                    <a:pt x="168" y="104"/>
                    <a:pt x="168" y="104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6"/>
                    <a:pt x="148" y="108"/>
                    <a:pt x="146" y="109"/>
                  </a:cubicBezTo>
                  <a:cubicBezTo>
                    <a:pt x="145" y="110"/>
                    <a:pt x="144" y="111"/>
                    <a:pt x="143" y="111"/>
                  </a:cubicBezTo>
                  <a:cubicBezTo>
                    <a:pt x="141" y="112"/>
                    <a:pt x="139" y="110"/>
                    <a:pt x="139" y="110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3" y="105"/>
                    <a:pt x="133" y="105"/>
                    <a:pt x="133" y="105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0" y="106"/>
                    <a:pt x="78" y="107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7" y="106"/>
                    <a:pt x="77" y="103"/>
                    <a:pt x="78" y="101"/>
                  </a:cubicBezTo>
                  <a:cubicBezTo>
                    <a:pt x="79" y="100"/>
                    <a:pt x="79" y="98"/>
                    <a:pt x="79" y="97"/>
                  </a:cubicBezTo>
                  <a:cubicBezTo>
                    <a:pt x="79" y="96"/>
                    <a:pt x="79" y="94"/>
                    <a:pt x="78" y="92"/>
                  </a:cubicBezTo>
                  <a:cubicBezTo>
                    <a:pt x="78" y="90"/>
                    <a:pt x="77" y="87"/>
                    <a:pt x="77" y="87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3"/>
                    <a:pt x="72" y="85"/>
                    <a:pt x="72" y="86"/>
                  </a:cubicBezTo>
                  <a:cubicBezTo>
                    <a:pt x="71" y="87"/>
                    <a:pt x="69" y="87"/>
                    <a:pt x="69" y="87"/>
                  </a:cubicBezTo>
                  <a:cubicBezTo>
                    <a:pt x="68" y="88"/>
                    <a:pt x="68" y="91"/>
                    <a:pt x="68" y="91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2" y="87"/>
                    <a:pt x="61" y="86"/>
                  </a:cubicBezTo>
                  <a:cubicBezTo>
                    <a:pt x="60" y="86"/>
                    <a:pt x="58" y="86"/>
                    <a:pt x="58" y="86"/>
                  </a:cubicBezTo>
                  <a:cubicBezTo>
                    <a:pt x="58" y="86"/>
                    <a:pt x="58" y="86"/>
                    <a:pt x="57" y="86"/>
                  </a:cubicBezTo>
                  <a:cubicBezTo>
                    <a:pt x="55" y="86"/>
                    <a:pt x="55" y="86"/>
                    <a:pt x="54" y="84"/>
                  </a:cubicBezTo>
                  <a:cubicBezTo>
                    <a:pt x="53" y="82"/>
                    <a:pt x="50" y="77"/>
                    <a:pt x="50" y="77"/>
                  </a:cubicBezTo>
                  <a:cubicBezTo>
                    <a:pt x="50" y="77"/>
                    <a:pt x="49" y="75"/>
                    <a:pt x="48" y="75"/>
                  </a:cubicBezTo>
                  <a:cubicBezTo>
                    <a:pt x="48" y="75"/>
                    <a:pt x="47" y="77"/>
                    <a:pt x="47" y="77"/>
                  </a:cubicBezTo>
                  <a:cubicBezTo>
                    <a:pt x="46" y="77"/>
                    <a:pt x="46" y="75"/>
                    <a:pt x="46" y="74"/>
                  </a:cubicBezTo>
                  <a:cubicBezTo>
                    <a:pt x="46" y="73"/>
                    <a:pt x="46" y="72"/>
                    <a:pt x="46" y="70"/>
                  </a:cubicBezTo>
                  <a:cubicBezTo>
                    <a:pt x="46" y="68"/>
                    <a:pt x="45" y="66"/>
                    <a:pt x="46" y="66"/>
                  </a:cubicBezTo>
                  <a:cubicBezTo>
                    <a:pt x="46" y="66"/>
                    <a:pt x="47" y="67"/>
                    <a:pt x="48" y="67"/>
                  </a:cubicBezTo>
                  <a:cubicBezTo>
                    <a:pt x="49" y="67"/>
                    <a:pt x="49" y="65"/>
                    <a:pt x="49" y="65"/>
                  </a:cubicBezTo>
                  <a:cubicBezTo>
                    <a:pt x="50" y="65"/>
                    <a:pt x="51" y="66"/>
                    <a:pt x="51" y="66"/>
                  </a:cubicBezTo>
                  <a:cubicBezTo>
                    <a:pt x="52" y="66"/>
                    <a:pt x="53" y="66"/>
                    <a:pt x="53" y="66"/>
                  </a:cubicBezTo>
                  <a:cubicBezTo>
                    <a:pt x="54" y="65"/>
                    <a:pt x="54" y="65"/>
                    <a:pt x="54" y="64"/>
                  </a:cubicBezTo>
                  <a:cubicBezTo>
                    <a:pt x="54" y="63"/>
                    <a:pt x="53" y="62"/>
                    <a:pt x="53" y="62"/>
                  </a:cubicBezTo>
                  <a:cubicBezTo>
                    <a:pt x="52" y="62"/>
                    <a:pt x="46" y="65"/>
                    <a:pt x="46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9" y="52"/>
                    <a:pt x="39" y="52"/>
                    <a:pt x="39" y="52"/>
                  </a:cubicBezTo>
                  <a:close/>
                  <a:moveTo>
                    <a:pt x="23" y="103"/>
                  </a:moveTo>
                  <a:cubicBezTo>
                    <a:pt x="23" y="103"/>
                    <a:pt x="23" y="103"/>
                    <a:pt x="23" y="103"/>
                  </a:cubicBezTo>
                  <a:cubicBezTo>
                    <a:pt x="23" y="103"/>
                    <a:pt x="25" y="103"/>
                    <a:pt x="25" y="103"/>
                  </a:cubicBezTo>
                  <a:cubicBezTo>
                    <a:pt x="25" y="103"/>
                    <a:pt x="26" y="104"/>
                    <a:pt x="25" y="104"/>
                  </a:cubicBezTo>
                  <a:cubicBezTo>
                    <a:pt x="25" y="105"/>
                    <a:pt x="26" y="105"/>
                    <a:pt x="25" y="105"/>
                  </a:cubicBezTo>
                  <a:cubicBezTo>
                    <a:pt x="24" y="105"/>
                    <a:pt x="22" y="106"/>
                    <a:pt x="22" y="105"/>
                  </a:cubicBezTo>
                  <a:cubicBezTo>
                    <a:pt x="22" y="105"/>
                    <a:pt x="23" y="104"/>
                    <a:pt x="23" y="104"/>
                  </a:cubicBezTo>
                  <a:cubicBezTo>
                    <a:pt x="23" y="103"/>
                    <a:pt x="23" y="103"/>
                    <a:pt x="23" y="103"/>
                  </a:cubicBezTo>
                  <a:close/>
                  <a:moveTo>
                    <a:pt x="64" y="95"/>
                  </a:moveTo>
                  <a:cubicBezTo>
                    <a:pt x="64" y="95"/>
                    <a:pt x="64" y="95"/>
                    <a:pt x="64" y="95"/>
                  </a:cubicBezTo>
                  <a:cubicBezTo>
                    <a:pt x="64" y="95"/>
                    <a:pt x="63" y="98"/>
                    <a:pt x="64" y="98"/>
                  </a:cubicBezTo>
                  <a:cubicBezTo>
                    <a:pt x="64" y="98"/>
                    <a:pt x="65" y="98"/>
                    <a:pt x="66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5"/>
                    <a:pt x="67" y="95"/>
                  </a:cubicBezTo>
                  <a:cubicBezTo>
                    <a:pt x="64" y="95"/>
                    <a:pt x="64" y="95"/>
                    <a:pt x="64" y="95"/>
                  </a:cubicBezTo>
                  <a:close/>
                  <a:moveTo>
                    <a:pt x="9" y="91"/>
                  </a:moveTo>
                  <a:cubicBezTo>
                    <a:pt x="9" y="91"/>
                    <a:pt x="9" y="91"/>
                    <a:pt x="9" y="91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7" y="89"/>
                    <a:pt x="7" y="88"/>
                  </a:cubicBezTo>
                  <a:cubicBezTo>
                    <a:pt x="7" y="88"/>
                    <a:pt x="5" y="87"/>
                    <a:pt x="5" y="87"/>
                  </a:cubicBezTo>
                  <a:cubicBezTo>
                    <a:pt x="5" y="87"/>
                    <a:pt x="4" y="87"/>
                    <a:pt x="4" y="87"/>
                  </a:cubicBezTo>
                  <a:cubicBezTo>
                    <a:pt x="3" y="87"/>
                    <a:pt x="3" y="88"/>
                    <a:pt x="3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88"/>
                    <a:pt x="1" y="88"/>
                    <a:pt x="1" y="88"/>
                  </a:cubicBezTo>
                  <a:cubicBezTo>
                    <a:pt x="0" y="89"/>
                    <a:pt x="1" y="90"/>
                    <a:pt x="1" y="90"/>
                  </a:cubicBezTo>
                  <a:cubicBezTo>
                    <a:pt x="1" y="90"/>
                    <a:pt x="2" y="90"/>
                    <a:pt x="3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4" y="91"/>
                    <a:pt x="6" y="93"/>
                    <a:pt x="7" y="94"/>
                  </a:cubicBezTo>
                  <a:cubicBezTo>
                    <a:pt x="7" y="94"/>
                    <a:pt x="7" y="95"/>
                    <a:pt x="7" y="95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5" y="98"/>
                    <a:pt x="5" y="98"/>
                  </a:cubicBezTo>
                  <a:cubicBezTo>
                    <a:pt x="6" y="98"/>
                    <a:pt x="4" y="99"/>
                    <a:pt x="4" y="99"/>
                  </a:cubicBezTo>
                  <a:cubicBezTo>
                    <a:pt x="4" y="99"/>
                    <a:pt x="4" y="101"/>
                    <a:pt x="4" y="101"/>
                  </a:cubicBezTo>
                  <a:cubicBezTo>
                    <a:pt x="4" y="101"/>
                    <a:pt x="5" y="102"/>
                    <a:pt x="7" y="102"/>
                  </a:cubicBezTo>
                  <a:cubicBezTo>
                    <a:pt x="9" y="103"/>
                    <a:pt x="9" y="102"/>
                    <a:pt x="9" y="102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3" y="110"/>
                    <a:pt x="12" y="110"/>
                  </a:cubicBezTo>
                  <a:cubicBezTo>
                    <a:pt x="12" y="111"/>
                    <a:pt x="12" y="112"/>
                    <a:pt x="11" y="112"/>
                  </a:cubicBezTo>
                  <a:cubicBezTo>
                    <a:pt x="11" y="112"/>
                    <a:pt x="11" y="114"/>
                    <a:pt x="10" y="115"/>
                  </a:cubicBezTo>
                  <a:cubicBezTo>
                    <a:pt x="10" y="116"/>
                    <a:pt x="11" y="117"/>
                    <a:pt x="11" y="118"/>
                  </a:cubicBezTo>
                  <a:cubicBezTo>
                    <a:pt x="11" y="120"/>
                    <a:pt x="12" y="119"/>
                    <a:pt x="13" y="119"/>
                  </a:cubicBezTo>
                  <a:cubicBezTo>
                    <a:pt x="13" y="119"/>
                    <a:pt x="14" y="118"/>
                    <a:pt x="14" y="118"/>
                  </a:cubicBezTo>
                  <a:cubicBezTo>
                    <a:pt x="15" y="118"/>
                    <a:pt x="16" y="116"/>
                    <a:pt x="17" y="115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16" y="112"/>
                    <a:pt x="17" y="110"/>
                    <a:pt x="17" y="110"/>
                  </a:cubicBezTo>
                  <a:cubicBezTo>
                    <a:pt x="17" y="109"/>
                    <a:pt x="17" y="109"/>
                    <a:pt x="17" y="109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4" y="99"/>
                    <a:pt x="25" y="98"/>
                  </a:cubicBezTo>
                  <a:cubicBezTo>
                    <a:pt x="27" y="98"/>
                    <a:pt x="26" y="99"/>
                    <a:pt x="27" y="99"/>
                  </a:cubicBezTo>
                  <a:cubicBezTo>
                    <a:pt x="27" y="100"/>
                    <a:pt x="28" y="100"/>
                    <a:pt x="29" y="100"/>
                  </a:cubicBezTo>
                  <a:cubicBezTo>
                    <a:pt x="29" y="100"/>
                    <a:pt x="30" y="98"/>
                    <a:pt x="30" y="98"/>
                  </a:cubicBezTo>
                  <a:cubicBezTo>
                    <a:pt x="30" y="97"/>
                    <a:pt x="29" y="97"/>
                    <a:pt x="29" y="97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5" y="89"/>
                    <a:pt x="36" y="89"/>
                  </a:cubicBezTo>
                  <a:cubicBezTo>
                    <a:pt x="36" y="89"/>
                    <a:pt x="36" y="88"/>
                    <a:pt x="36" y="88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86"/>
                    <a:pt x="37" y="86"/>
                    <a:pt x="38" y="85"/>
                  </a:cubicBezTo>
                  <a:cubicBezTo>
                    <a:pt x="38" y="85"/>
                    <a:pt x="37" y="84"/>
                    <a:pt x="37" y="84"/>
                  </a:cubicBezTo>
                  <a:cubicBezTo>
                    <a:pt x="37" y="83"/>
                    <a:pt x="38" y="82"/>
                    <a:pt x="38" y="82"/>
                  </a:cubicBezTo>
                  <a:cubicBezTo>
                    <a:pt x="38" y="82"/>
                    <a:pt x="40" y="84"/>
                    <a:pt x="41" y="84"/>
                  </a:cubicBezTo>
                  <a:cubicBezTo>
                    <a:pt x="42" y="85"/>
                    <a:pt x="42" y="84"/>
                    <a:pt x="43" y="84"/>
                  </a:cubicBezTo>
                  <a:cubicBezTo>
                    <a:pt x="43" y="83"/>
                    <a:pt x="42" y="82"/>
                    <a:pt x="42" y="82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4" y="78"/>
                    <a:pt x="31" y="78"/>
                    <a:pt x="31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7"/>
                    <a:pt x="28" y="77"/>
                    <a:pt x="28" y="77"/>
                  </a:cubicBezTo>
                  <a:cubicBezTo>
                    <a:pt x="27" y="77"/>
                    <a:pt x="26" y="78"/>
                    <a:pt x="25" y="79"/>
                  </a:cubicBezTo>
                  <a:cubicBezTo>
                    <a:pt x="25" y="79"/>
                    <a:pt x="24" y="80"/>
                    <a:pt x="23" y="80"/>
                  </a:cubicBezTo>
                  <a:cubicBezTo>
                    <a:pt x="23" y="80"/>
                    <a:pt x="22" y="78"/>
                    <a:pt x="22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19" y="80"/>
                    <a:pt x="19" y="81"/>
                  </a:cubicBezTo>
                  <a:cubicBezTo>
                    <a:pt x="19" y="81"/>
                    <a:pt x="17" y="81"/>
                    <a:pt x="16" y="81"/>
                  </a:cubicBezTo>
                  <a:cubicBezTo>
                    <a:pt x="15" y="82"/>
                    <a:pt x="14" y="82"/>
                    <a:pt x="13" y="83"/>
                  </a:cubicBezTo>
                  <a:cubicBezTo>
                    <a:pt x="12" y="83"/>
                    <a:pt x="14" y="84"/>
                    <a:pt x="14" y="84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9" y="91"/>
                    <a:pt x="9" y="91"/>
                  </a:cubicBezTo>
                  <a:close/>
                  <a:moveTo>
                    <a:pt x="35" y="76"/>
                  </a:moveTo>
                  <a:cubicBezTo>
                    <a:pt x="35" y="76"/>
                    <a:pt x="35" y="76"/>
                    <a:pt x="35" y="76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7"/>
                    <a:pt x="37" y="78"/>
                    <a:pt x="39" y="78"/>
                  </a:cubicBezTo>
                  <a:cubicBezTo>
                    <a:pt x="42" y="78"/>
                    <a:pt x="42" y="80"/>
                    <a:pt x="44" y="78"/>
                  </a:cubicBezTo>
                  <a:cubicBezTo>
                    <a:pt x="44" y="77"/>
                    <a:pt x="44" y="77"/>
                    <a:pt x="43" y="76"/>
                  </a:cubicBezTo>
                  <a:cubicBezTo>
                    <a:pt x="43" y="75"/>
                    <a:pt x="42" y="75"/>
                    <a:pt x="42" y="74"/>
                  </a:cubicBezTo>
                  <a:cubicBezTo>
                    <a:pt x="42" y="74"/>
                    <a:pt x="42" y="74"/>
                    <a:pt x="40" y="72"/>
                  </a:cubicBezTo>
                  <a:cubicBezTo>
                    <a:pt x="39" y="71"/>
                    <a:pt x="39" y="72"/>
                    <a:pt x="38" y="72"/>
                  </a:cubicBezTo>
                  <a:cubicBezTo>
                    <a:pt x="37" y="72"/>
                    <a:pt x="36" y="72"/>
                    <a:pt x="35" y="72"/>
                  </a:cubicBezTo>
                  <a:cubicBezTo>
                    <a:pt x="34" y="73"/>
                    <a:pt x="36" y="74"/>
                    <a:pt x="36" y="75"/>
                  </a:cubicBezTo>
                  <a:cubicBezTo>
                    <a:pt x="36" y="75"/>
                    <a:pt x="35" y="76"/>
                    <a:pt x="35" y="76"/>
                  </a:cubicBezTo>
                  <a:close/>
                  <a:moveTo>
                    <a:pt x="22" y="57"/>
                  </a:move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4" y="56"/>
                    <a:pt x="25" y="57"/>
                  </a:cubicBezTo>
                  <a:cubicBezTo>
                    <a:pt x="25" y="57"/>
                    <a:pt x="27" y="58"/>
                    <a:pt x="27" y="59"/>
                  </a:cubicBezTo>
                  <a:cubicBezTo>
                    <a:pt x="27" y="59"/>
                    <a:pt x="28" y="59"/>
                    <a:pt x="28" y="60"/>
                  </a:cubicBezTo>
                  <a:cubicBezTo>
                    <a:pt x="28" y="60"/>
                    <a:pt x="29" y="61"/>
                    <a:pt x="29" y="62"/>
                  </a:cubicBezTo>
                  <a:cubicBezTo>
                    <a:pt x="30" y="63"/>
                    <a:pt x="31" y="64"/>
                    <a:pt x="31" y="64"/>
                  </a:cubicBezTo>
                  <a:cubicBezTo>
                    <a:pt x="31" y="64"/>
                    <a:pt x="32" y="65"/>
                    <a:pt x="31" y="65"/>
                  </a:cubicBezTo>
                  <a:cubicBezTo>
                    <a:pt x="30" y="65"/>
                    <a:pt x="27" y="65"/>
                    <a:pt x="27" y="65"/>
                  </a:cubicBezTo>
                  <a:cubicBezTo>
                    <a:pt x="27" y="65"/>
                    <a:pt x="26" y="66"/>
                    <a:pt x="26" y="66"/>
                  </a:cubicBezTo>
                  <a:cubicBezTo>
                    <a:pt x="26" y="67"/>
                    <a:pt x="28" y="68"/>
                    <a:pt x="27" y="68"/>
                  </a:cubicBezTo>
                  <a:cubicBezTo>
                    <a:pt x="26" y="69"/>
                    <a:pt x="26" y="69"/>
                    <a:pt x="25" y="69"/>
                  </a:cubicBezTo>
                  <a:cubicBezTo>
                    <a:pt x="24" y="68"/>
                    <a:pt x="23" y="66"/>
                    <a:pt x="23" y="66"/>
                  </a:cubicBezTo>
                  <a:cubicBezTo>
                    <a:pt x="22" y="67"/>
                    <a:pt x="22" y="70"/>
                    <a:pt x="22" y="70"/>
                  </a:cubicBezTo>
                  <a:cubicBezTo>
                    <a:pt x="22" y="71"/>
                    <a:pt x="23" y="72"/>
                    <a:pt x="22" y="73"/>
                  </a:cubicBezTo>
                  <a:cubicBezTo>
                    <a:pt x="22" y="73"/>
                    <a:pt x="19" y="74"/>
                    <a:pt x="19" y="74"/>
                  </a:cubicBezTo>
                  <a:cubicBezTo>
                    <a:pt x="19" y="74"/>
                    <a:pt x="18" y="74"/>
                    <a:pt x="18" y="74"/>
                  </a:cubicBezTo>
                  <a:cubicBezTo>
                    <a:pt x="17" y="74"/>
                    <a:pt x="15" y="72"/>
                    <a:pt x="14" y="71"/>
                  </a:cubicBezTo>
                  <a:cubicBezTo>
                    <a:pt x="14" y="70"/>
                    <a:pt x="14" y="68"/>
                    <a:pt x="14" y="68"/>
                  </a:cubicBezTo>
                  <a:cubicBezTo>
                    <a:pt x="13" y="67"/>
                    <a:pt x="12" y="66"/>
                    <a:pt x="12" y="66"/>
                  </a:cubicBezTo>
                  <a:cubicBezTo>
                    <a:pt x="12" y="66"/>
                    <a:pt x="13" y="65"/>
                    <a:pt x="11" y="66"/>
                  </a:cubicBezTo>
                  <a:cubicBezTo>
                    <a:pt x="8" y="66"/>
                    <a:pt x="9" y="67"/>
                    <a:pt x="8" y="67"/>
                  </a:cubicBezTo>
                  <a:cubicBezTo>
                    <a:pt x="7" y="66"/>
                    <a:pt x="7" y="65"/>
                    <a:pt x="5" y="65"/>
                  </a:cubicBezTo>
                  <a:cubicBezTo>
                    <a:pt x="4" y="65"/>
                    <a:pt x="3" y="64"/>
                    <a:pt x="3" y="64"/>
                  </a:cubicBezTo>
                  <a:cubicBezTo>
                    <a:pt x="3" y="64"/>
                    <a:pt x="6" y="62"/>
                    <a:pt x="7" y="62"/>
                  </a:cubicBezTo>
                  <a:cubicBezTo>
                    <a:pt x="8" y="62"/>
                    <a:pt x="7" y="62"/>
                    <a:pt x="9" y="62"/>
                  </a:cubicBezTo>
                  <a:cubicBezTo>
                    <a:pt x="12" y="61"/>
                    <a:pt x="13" y="63"/>
                    <a:pt x="13" y="61"/>
                  </a:cubicBezTo>
                  <a:cubicBezTo>
                    <a:pt x="14" y="59"/>
                    <a:pt x="14" y="58"/>
                    <a:pt x="15" y="57"/>
                  </a:cubicBezTo>
                  <a:cubicBezTo>
                    <a:pt x="15" y="56"/>
                    <a:pt x="16" y="54"/>
                    <a:pt x="16" y="54"/>
                  </a:cubicBezTo>
                  <a:cubicBezTo>
                    <a:pt x="16" y="53"/>
                    <a:pt x="19" y="53"/>
                    <a:pt x="19" y="53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lose/>
                  <a:moveTo>
                    <a:pt x="36" y="52"/>
                  </a:moveTo>
                  <a:cubicBezTo>
                    <a:pt x="36" y="52"/>
                    <a:pt x="36" y="52"/>
                    <a:pt x="36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7"/>
                    <a:pt x="34" y="56"/>
                    <a:pt x="35" y="56"/>
                  </a:cubicBezTo>
                  <a:cubicBezTo>
                    <a:pt x="36" y="56"/>
                    <a:pt x="38" y="56"/>
                    <a:pt x="38" y="5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8" y="52"/>
                    <a:pt x="38" y="52"/>
                    <a:pt x="38" y="52"/>
                  </a:cubicBezTo>
                  <a:lnTo>
                    <a:pt x="36" y="52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7" name="Freeform 195"/>
            <p:cNvSpPr>
              <a:spLocks/>
            </p:cNvSpPr>
            <p:nvPr/>
          </p:nvSpPr>
          <p:spPr bwMode="auto">
            <a:xfrm>
              <a:off x="9731622" y="2748122"/>
              <a:ext cx="447086" cy="326310"/>
            </a:xfrm>
            <a:custGeom>
              <a:avLst/>
              <a:gdLst>
                <a:gd name="T0" fmla="*/ 7 w 244"/>
                <a:gd name="T1" fmla="*/ 36 h 184"/>
                <a:gd name="T2" fmla="*/ 21 w 244"/>
                <a:gd name="T3" fmla="*/ 52 h 184"/>
                <a:gd name="T4" fmla="*/ 77 w 244"/>
                <a:gd name="T5" fmla="*/ 49 h 184"/>
                <a:gd name="T6" fmla="*/ 144 w 244"/>
                <a:gd name="T7" fmla="*/ 21 h 184"/>
                <a:gd name="T8" fmla="*/ 203 w 244"/>
                <a:gd name="T9" fmla="*/ 3 h 184"/>
                <a:gd name="T10" fmla="*/ 238 w 244"/>
                <a:gd name="T11" fmla="*/ 8 h 184"/>
                <a:gd name="T12" fmla="*/ 241 w 244"/>
                <a:gd name="T13" fmla="*/ 22 h 184"/>
                <a:gd name="T14" fmla="*/ 232 w 244"/>
                <a:gd name="T15" fmla="*/ 27 h 184"/>
                <a:gd name="T16" fmla="*/ 225 w 244"/>
                <a:gd name="T17" fmla="*/ 36 h 184"/>
                <a:gd name="T18" fmla="*/ 225 w 244"/>
                <a:gd name="T19" fmla="*/ 56 h 184"/>
                <a:gd name="T20" fmla="*/ 222 w 244"/>
                <a:gd name="T21" fmla="*/ 69 h 184"/>
                <a:gd name="T22" fmla="*/ 220 w 244"/>
                <a:gd name="T23" fmla="*/ 76 h 184"/>
                <a:gd name="T24" fmla="*/ 216 w 244"/>
                <a:gd name="T25" fmla="*/ 83 h 184"/>
                <a:gd name="T26" fmla="*/ 232 w 244"/>
                <a:gd name="T27" fmla="*/ 92 h 184"/>
                <a:gd name="T28" fmla="*/ 244 w 244"/>
                <a:gd name="T29" fmla="*/ 102 h 184"/>
                <a:gd name="T30" fmla="*/ 231 w 244"/>
                <a:gd name="T31" fmla="*/ 108 h 184"/>
                <a:gd name="T32" fmla="*/ 211 w 244"/>
                <a:gd name="T33" fmla="*/ 106 h 184"/>
                <a:gd name="T34" fmla="*/ 201 w 244"/>
                <a:gd name="T35" fmla="*/ 115 h 184"/>
                <a:gd name="T36" fmla="*/ 188 w 244"/>
                <a:gd name="T37" fmla="*/ 126 h 184"/>
                <a:gd name="T38" fmla="*/ 181 w 244"/>
                <a:gd name="T39" fmla="*/ 135 h 184"/>
                <a:gd name="T40" fmla="*/ 179 w 244"/>
                <a:gd name="T41" fmla="*/ 147 h 184"/>
                <a:gd name="T42" fmla="*/ 174 w 244"/>
                <a:gd name="T43" fmla="*/ 158 h 184"/>
                <a:gd name="T44" fmla="*/ 155 w 244"/>
                <a:gd name="T45" fmla="*/ 165 h 184"/>
                <a:gd name="T46" fmla="*/ 139 w 244"/>
                <a:gd name="T47" fmla="*/ 167 h 184"/>
                <a:gd name="T48" fmla="*/ 116 w 244"/>
                <a:gd name="T49" fmla="*/ 164 h 184"/>
                <a:gd name="T50" fmla="*/ 104 w 244"/>
                <a:gd name="T51" fmla="*/ 163 h 184"/>
                <a:gd name="T52" fmla="*/ 92 w 244"/>
                <a:gd name="T53" fmla="*/ 169 h 184"/>
                <a:gd name="T54" fmla="*/ 70 w 244"/>
                <a:gd name="T55" fmla="*/ 177 h 184"/>
                <a:gd name="T56" fmla="*/ 57 w 244"/>
                <a:gd name="T57" fmla="*/ 184 h 184"/>
                <a:gd name="T58" fmla="*/ 51 w 244"/>
                <a:gd name="T59" fmla="*/ 183 h 184"/>
                <a:gd name="T60" fmla="*/ 48 w 244"/>
                <a:gd name="T61" fmla="*/ 172 h 184"/>
                <a:gd name="T62" fmla="*/ 50 w 244"/>
                <a:gd name="T63" fmla="*/ 165 h 184"/>
                <a:gd name="T64" fmla="*/ 24 w 244"/>
                <a:gd name="T65" fmla="*/ 143 h 184"/>
                <a:gd name="T66" fmla="*/ 21 w 244"/>
                <a:gd name="T67" fmla="*/ 138 h 184"/>
                <a:gd name="T68" fmla="*/ 20 w 244"/>
                <a:gd name="T69" fmla="*/ 133 h 184"/>
                <a:gd name="T70" fmla="*/ 20 w 244"/>
                <a:gd name="T71" fmla="*/ 125 h 184"/>
                <a:gd name="T72" fmla="*/ 16 w 244"/>
                <a:gd name="T73" fmla="*/ 113 h 184"/>
                <a:gd name="T74" fmla="*/ 19 w 244"/>
                <a:gd name="T75" fmla="*/ 106 h 184"/>
                <a:gd name="T76" fmla="*/ 25 w 244"/>
                <a:gd name="T77" fmla="*/ 99 h 184"/>
                <a:gd name="T78" fmla="*/ 33 w 244"/>
                <a:gd name="T79" fmla="*/ 84 h 184"/>
                <a:gd name="T80" fmla="*/ 21 w 244"/>
                <a:gd name="T81" fmla="*/ 77 h 184"/>
                <a:gd name="T82" fmla="*/ 11 w 244"/>
                <a:gd name="T83" fmla="*/ 73 h 184"/>
                <a:gd name="T84" fmla="*/ 2 w 244"/>
                <a:gd name="T85" fmla="*/ 60 h 184"/>
                <a:gd name="T86" fmla="*/ 1 w 244"/>
                <a:gd name="T87" fmla="*/ 47 h 184"/>
                <a:gd name="T88" fmla="*/ 7 w 244"/>
                <a:gd name="T89" fmla="*/ 3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4" h="184">
                  <a:moveTo>
                    <a:pt x="7" y="38"/>
                  </a:move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4" y="34"/>
                    <a:pt x="20" y="38"/>
                    <a:pt x="23" y="38"/>
                  </a:cubicBezTo>
                  <a:cubicBezTo>
                    <a:pt x="29" y="39"/>
                    <a:pt x="16" y="46"/>
                    <a:pt x="18" y="46"/>
                  </a:cubicBezTo>
                  <a:cubicBezTo>
                    <a:pt x="20" y="45"/>
                    <a:pt x="18" y="51"/>
                    <a:pt x="21" y="52"/>
                  </a:cubicBezTo>
                  <a:cubicBezTo>
                    <a:pt x="26" y="53"/>
                    <a:pt x="30" y="49"/>
                    <a:pt x="36" y="49"/>
                  </a:cubicBezTo>
                  <a:cubicBezTo>
                    <a:pt x="41" y="48"/>
                    <a:pt x="47" y="51"/>
                    <a:pt x="49" y="49"/>
                  </a:cubicBezTo>
                  <a:cubicBezTo>
                    <a:pt x="53" y="44"/>
                    <a:pt x="69" y="54"/>
                    <a:pt x="77" y="49"/>
                  </a:cubicBezTo>
                  <a:cubicBezTo>
                    <a:pt x="82" y="45"/>
                    <a:pt x="102" y="43"/>
                    <a:pt x="109" y="43"/>
                  </a:cubicBezTo>
                  <a:cubicBezTo>
                    <a:pt x="127" y="42"/>
                    <a:pt x="128" y="42"/>
                    <a:pt x="136" y="37"/>
                  </a:cubicBezTo>
                  <a:cubicBezTo>
                    <a:pt x="136" y="37"/>
                    <a:pt x="141" y="26"/>
                    <a:pt x="144" y="21"/>
                  </a:cubicBezTo>
                  <a:cubicBezTo>
                    <a:pt x="146" y="17"/>
                    <a:pt x="152" y="15"/>
                    <a:pt x="158" y="11"/>
                  </a:cubicBezTo>
                  <a:cubicBezTo>
                    <a:pt x="163" y="7"/>
                    <a:pt x="176" y="3"/>
                    <a:pt x="179" y="2"/>
                  </a:cubicBezTo>
                  <a:cubicBezTo>
                    <a:pt x="182" y="2"/>
                    <a:pt x="203" y="3"/>
                    <a:pt x="203" y="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4" y="0"/>
                    <a:pt x="216" y="8"/>
                    <a:pt x="219" y="9"/>
                  </a:cubicBezTo>
                  <a:cubicBezTo>
                    <a:pt x="228" y="10"/>
                    <a:pt x="235" y="10"/>
                    <a:pt x="238" y="8"/>
                  </a:cubicBezTo>
                  <a:cubicBezTo>
                    <a:pt x="239" y="8"/>
                    <a:pt x="239" y="10"/>
                    <a:pt x="240" y="11"/>
                  </a:cubicBezTo>
                  <a:cubicBezTo>
                    <a:pt x="241" y="13"/>
                    <a:pt x="242" y="17"/>
                    <a:pt x="242" y="17"/>
                  </a:cubicBezTo>
                  <a:cubicBezTo>
                    <a:pt x="241" y="22"/>
                    <a:pt x="241" y="22"/>
                    <a:pt x="241" y="22"/>
                  </a:cubicBezTo>
                  <a:cubicBezTo>
                    <a:pt x="240" y="23"/>
                    <a:pt x="240" y="23"/>
                    <a:pt x="240" y="23"/>
                  </a:cubicBezTo>
                  <a:cubicBezTo>
                    <a:pt x="235" y="26"/>
                    <a:pt x="235" y="26"/>
                    <a:pt x="235" y="26"/>
                  </a:cubicBezTo>
                  <a:cubicBezTo>
                    <a:pt x="235" y="26"/>
                    <a:pt x="233" y="26"/>
                    <a:pt x="232" y="27"/>
                  </a:cubicBezTo>
                  <a:cubicBezTo>
                    <a:pt x="231" y="27"/>
                    <a:pt x="229" y="28"/>
                    <a:pt x="229" y="28"/>
                  </a:cubicBezTo>
                  <a:cubicBezTo>
                    <a:pt x="229" y="28"/>
                    <a:pt x="227" y="30"/>
                    <a:pt x="227" y="31"/>
                  </a:cubicBezTo>
                  <a:cubicBezTo>
                    <a:pt x="226" y="33"/>
                    <a:pt x="225" y="36"/>
                    <a:pt x="225" y="36"/>
                  </a:cubicBezTo>
                  <a:cubicBezTo>
                    <a:pt x="223" y="41"/>
                    <a:pt x="223" y="41"/>
                    <a:pt x="223" y="41"/>
                  </a:cubicBezTo>
                  <a:cubicBezTo>
                    <a:pt x="223" y="48"/>
                    <a:pt x="223" y="48"/>
                    <a:pt x="223" y="48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7" y="65"/>
                    <a:pt x="224" y="68"/>
                    <a:pt x="223" y="68"/>
                  </a:cubicBezTo>
                  <a:cubicBezTo>
                    <a:pt x="223" y="68"/>
                    <a:pt x="222" y="69"/>
                    <a:pt x="222" y="69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0" y="76"/>
                    <a:pt x="220" y="76"/>
                    <a:pt x="220" y="76"/>
                  </a:cubicBezTo>
                  <a:cubicBezTo>
                    <a:pt x="220" y="76"/>
                    <a:pt x="219" y="78"/>
                    <a:pt x="218" y="78"/>
                  </a:cubicBezTo>
                  <a:cubicBezTo>
                    <a:pt x="217" y="79"/>
                    <a:pt x="215" y="81"/>
                    <a:pt x="215" y="81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27" y="85"/>
                    <a:pt x="227" y="85"/>
                    <a:pt x="227" y="85"/>
                  </a:cubicBezTo>
                  <a:cubicBezTo>
                    <a:pt x="227" y="87"/>
                    <a:pt x="227" y="87"/>
                    <a:pt x="227" y="87"/>
                  </a:cubicBezTo>
                  <a:cubicBezTo>
                    <a:pt x="232" y="92"/>
                    <a:pt x="232" y="92"/>
                    <a:pt x="232" y="92"/>
                  </a:cubicBezTo>
                  <a:cubicBezTo>
                    <a:pt x="235" y="97"/>
                    <a:pt x="235" y="97"/>
                    <a:pt x="235" y="97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40" y="99"/>
                    <a:pt x="244" y="102"/>
                    <a:pt x="244" y="102"/>
                  </a:cubicBezTo>
                  <a:cubicBezTo>
                    <a:pt x="243" y="103"/>
                    <a:pt x="238" y="105"/>
                    <a:pt x="238" y="105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35" y="107"/>
                    <a:pt x="233" y="107"/>
                    <a:pt x="231" y="108"/>
                  </a:cubicBezTo>
                  <a:cubicBezTo>
                    <a:pt x="230" y="109"/>
                    <a:pt x="224" y="112"/>
                    <a:pt x="224" y="112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04" y="110"/>
                    <a:pt x="204" y="110"/>
                    <a:pt x="204" y="110"/>
                  </a:cubicBezTo>
                  <a:cubicBezTo>
                    <a:pt x="201" y="115"/>
                    <a:pt x="201" y="115"/>
                    <a:pt x="201" y="115"/>
                  </a:cubicBezTo>
                  <a:cubicBezTo>
                    <a:pt x="201" y="115"/>
                    <a:pt x="194" y="117"/>
                    <a:pt x="192" y="118"/>
                  </a:cubicBezTo>
                  <a:cubicBezTo>
                    <a:pt x="191" y="119"/>
                    <a:pt x="187" y="122"/>
                    <a:pt x="187" y="122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184" y="129"/>
                    <a:pt x="184" y="129"/>
                    <a:pt x="184" y="129"/>
                  </a:cubicBezTo>
                  <a:cubicBezTo>
                    <a:pt x="184" y="129"/>
                    <a:pt x="181" y="130"/>
                    <a:pt x="180" y="132"/>
                  </a:cubicBezTo>
                  <a:cubicBezTo>
                    <a:pt x="180" y="134"/>
                    <a:pt x="181" y="135"/>
                    <a:pt x="181" y="135"/>
                  </a:cubicBezTo>
                  <a:cubicBezTo>
                    <a:pt x="179" y="135"/>
                    <a:pt x="176" y="136"/>
                    <a:pt x="175" y="137"/>
                  </a:cubicBezTo>
                  <a:cubicBezTo>
                    <a:pt x="174" y="137"/>
                    <a:pt x="174" y="139"/>
                    <a:pt x="175" y="141"/>
                  </a:cubicBezTo>
                  <a:cubicBezTo>
                    <a:pt x="175" y="142"/>
                    <a:pt x="177" y="144"/>
                    <a:pt x="179" y="147"/>
                  </a:cubicBezTo>
                  <a:cubicBezTo>
                    <a:pt x="180" y="150"/>
                    <a:pt x="181" y="150"/>
                    <a:pt x="181" y="151"/>
                  </a:cubicBezTo>
                  <a:cubicBezTo>
                    <a:pt x="181" y="152"/>
                    <a:pt x="180" y="155"/>
                    <a:pt x="179" y="156"/>
                  </a:cubicBezTo>
                  <a:cubicBezTo>
                    <a:pt x="177" y="158"/>
                    <a:pt x="175" y="158"/>
                    <a:pt x="174" y="158"/>
                  </a:cubicBezTo>
                  <a:cubicBezTo>
                    <a:pt x="173" y="159"/>
                    <a:pt x="170" y="161"/>
                    <a:pt x="169" y="161"/>
                  </a:cubicBezTo>
                  <a:cubicBezTo>
                    <a:pt x="168" y="162"/>
                    <a:pt x="163" y="163"/>
                    <a:pt x="162" y="163"/>
                  </a:cubicBezTo>
                  <a:cubicBezTo>
                    <a:pt x="161" y="163"/>
                    <a:pt x="155" y="165"/>
                    <a:pt x="155" y="165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47" y="169"/>
                    <a:pt x="147" y="169"/>
                    <a:pt x="147" y="169"/>
                  </a:cubicBezTo>
                  <a:cubicBezTo>
                    <a:pt x="139" y="167"/>
                    <a:pt x="139" y="167"/>
                    <a:pt x="139" y="167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64"/>
                    <a:pt x="124" y="168"/>
                    <a:pt x="123" y="168"/>
                  </a:cubicBezTo>
                  <a:cubicBezTo>
                    <a:pt x="122" y="168"/>
                    <a:pt x="116" y="164"/>
                    <a:pt x="116" y="164"/>
                  </a:cubicBezTo>
                  <a:cubicBezTo>
                    <a:pt x="113" y="159"/>
                    <a:pt x="113" y="159"/>
                    <a:pt x="113" y="159"/>
                  </a:cubicBezTo>
                  <a:cubicBezTo>
                    <a:pt x="113" y="159"/>
                    <a:pt x="107" y="160"/>
                    <a:pt x="106" y="160"/>
                  </a:cubicBezTo>
                  <a:cubicBezTo>
                    <a:pt x="105" y="160"/>
                    <a:pt x="104" y="162"/>
                    <a:pt x="104" y="163"/>
                  </a:cubicBezTo>
                  <a:cubicBezTo>
                    <a:pt x="103" y="163"/>
                    <a:pt x="101" y="163"/>
                    <a:pt x="99" y="163"/>
                  </a:cubicBezTo>
                  <a:cubicBezTo>
                    <a:pt x="96" y="163"/>
                    <a:pt x="94" y="165"/>
                    <a:pt x="94" y="165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69"/>
                    <a:pt x="87" y="171"/>
                    <a:pt x="87" y="171"/>
                  </a:cubicBezTo>
                  <a:cubicBezTo>
                    <a:pt x="86" y="172"/>
                    <a:pt x="77" y="175"/>
                    <a:pt x="77" y="175"/>
                  </a:cubicBezTo>
                  <a:cubicBezTo>
                    <a:pt x="70" y="177"/>
                    <a:pt x="70" y="177"/>
                    <a:pt x="70" y="177"/>
                  </a:cubicBezTo>
                  <a:cubicBezTo>
                    <a:pt x="70" y="177"/>
                    <a:pt x="68" y="178"/>
                    <a:pt x="67" y="177"/>
                  </a:cubicBezTo>
                  <a:cubicBezTo>
                    <a:pt x="66" y="177"/>
                    <a:pt x="63" y="180"/>
                    <a:pt x="63" y="180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51" y="184"/>
                    <a:pt x="51" y="184"/>
                    <a:pt x="51" y="184"/>
                  </a:cubicBezTo>
                  <a:cubicBezTo>
                    <a:pt x="51" y="184"/>
                    <a:pt x="51" y="183"/>
                    <a:pt x="51" y="183"/>
                  </a:cubicBezTo>
                  <a:cubicBezTo>
                    <a:pt x="51" y="183"/>
                    <a:pt x="51" y="183"/>
                    <a:pt x="51" y="183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51" y="181"/>
                    <a:pt x="50" y="180"/>
                    <a:pt x="50" y="178"/>
                  </a:cubicBezTo>
                  <a:cubicBezTo>
                    <a:pt x="49" y="176"/>
                    <a:pt x="48" y="174"/>
                    <a:pt x="48" y="172"/>
                  </a:cubicBezTo>
                  <a:cubicBezTo>
                    <a:pt x="48" y="171"/>
                    <a:pt x="49" y="170"/>
                    <a:pt x="49" y="169"/>
                  </a:cubicBezTo>
                  <a:cubicBezTo>
                    <a:pt x="49" y="169"/>
                    <a:pt x="49" y="169"/>
                    <a:pt x="49" y="169"/>
                  </a:cubicBezTo>
                  <a:cubicBezTo>
                    <a:pt x="50" y="168"/>
                    <a:pt x="50" y="167"/>
                    <a:pt x="50" y="165"/>
                  </a:cubicBezTo>
                  <a:cubicBezTo>
                    <a:pt x="49" y="161"/>
                    <a:pt x="45" y="161"/>
                    <a:pt x="44" y="157"/>
                  </a:cubicBezTo>
                  <a:cubicBezTo>
                    <a:pt x="43" y="154"/>
                    <a:pt x="39" y="151"/>
                    <a:pt x="39" y="150"/>
                  </a:cubicBezTo>
                  <a:cubicBezTo>
                    <a:pt x="32" y="146"/>
                    <a:pt x="28" y="147"/>
                    <a:pt x="24" y="143"/>
                  </a:cubicBezTo>
                  <a:cubicBezTo>
                    <a:pt x="23" y="142"/>
                    <a:pt x="22" y="141"/>
                    <a:pt x="22" y="14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39"/>
                    <a:pt x="22" y="139"/>
                    <a:pt x="21" y="138"/>
                  </a:cubicBezTo>
                  <a:cubicBezTo>
                    <a:pt x="20" y="137"/>
                    <a:pt x="19" y="136"/>
                    <a:pt x="18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19" y="135"/>
                    <a:pt x="20" y="133"/>
                    <a:pt x="20" y="133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2" y="128"/>
                    <a:pt x="21" y="125"/>
                    <a:pt x="20" y="125"/>
                  </a:cubicBezTo>
                  <a:cubicBezTo>
                    <a:pt x="20" y="124"/>
                    <a:pt x="17" y="123"/>
                    <a:pt x="17" y="123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6" y="108"/>
                    <a:pt x="17" y="107"/>
                  </a:cubicBezTo>
                  <a:cubicBezTo>
                    <a:pt x="17" y="107"/>
                    <a:pt x="18" y="106"/>
                    <a:pt x="19" y="106"/>
                  </a:cubicBezTo>
                  <a:cubicBezTo>
                    <a:pt x="20" y="105"/>
                    <a:pt x="22" y="105"/>
                    <a:pt x="23" y="105"/>
                  </a:cubicBezTo>
                  <a:cubicBezTo>
                    <a:pt x="24" y="105"/>
                    <a:pt x="26" y="103"/>
                    <a:pt x="26" y="103"/>
                  </a:cubicBezTo>
                  <a:cubicBezTo>
                    <a:pt x="26" y="103"/>
                    <a:pt x="26" y="100"/>
                    <a:pt x="25" y="99"/>
                  </a:cubicBezTo>
                  <a:cubicBezTo>
                    <a:pt x="25" y="97"/>
                    <a:pt x="27" y="95"/>
                    <a:pt x="27" y="95"/>
                  </a:cubicBezTo>
                  <a:cubicBezTo>
                    <a:pt x="27" y="95"/>
                    <a:pt x="30" y="91"/>
                    <a:pt x="31" y="90"/>
                  </a:cubicBezTo>
                  <a:cubicBezTo>
                    <a:pt x="32" y="89"/>
                    <a:pt x="33" y="84"/>
                    <a:pt x="33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3"/>
                    <a:pt x="21" y="77"/>
                    <a:pt x="21" y="77"/>
                  </a:cubicBezTo>
                  <a:cubicBezTo>
                    <a:pt x="21" y="76"/>
                    <a:pt x="19" y="76"/>
                    <a:pt x="19" y="76"/>
                  </a:cubicBezTo>
                  <a:cubicBezTo>
                    <a:pt x="19" y="76"/>
                    <a:pt x="15" y="74"/>
                    <a:pt x="15" y="74"/>
                  </a:cubicBezTo>
                  <a:cubicBezTo>
                    <a:pt x="14" y="74"/>
                    <a:pt x="11" y="73"/>
                    <a:pt x="11" y="73"/>
                  </a:cubicBezTo>
                  <a:cubicBezTo>
                    <a:pt x="11" y="73"/>
                    <a:pt x="7" y="68"/>
                    <a:pt x="6" y="66"/>
                  </a:cubicBezTo>
                  <a:cubicBezTo>
                    <a:pt x="5" y="64"/>
                    <a:pt x="4" y="63"/>
                    <a:pt x="4" y="63"/>
                  </a:cubicBezTo>
                  <a:cubicBezTo>
                    <a:pt x="4" y="63"/>
                    <a:pt x="3" y="61"/>
                    <a:pt x="2" y="60"/>
                  </a:cubicBezTo>
                  <a:cubicBezTo>
                    <a:pt x="1" y="59"/>
                    <a:pt x="1" y="57"/>
                    <a:pt x="1" y="57"/>
                  </a:cubicBezTo>
                  <a:cubicBezTo>
                    <a:pt x="1" y="57"/>
                    <a:pt x="2" y="54"/>
                    <a:pt x="1" y="52"/>
                  </a:cubicBezTo>
                  <a:cubicBezTo>
                    <a:pt x="1" y="51"/>
                    <a:pt x="0" y="47"/>
                    <a:pt x="1" y="47"/>
                  </a:cubicBezTo>
                  <a:cubicBezTo>
                    <a:pt x="2" y="45"/>
                    <a:pt x="3" y="43"/>
                    <a:pt x="5" y="42"/>
                  </a:cubicBezTo>
                  <a:cubicBezTo>
                    <a:pt x="6" y="42"/>
                    <a:pt x="6" y="42"/>
                    <a:pt x="7" y="42"/>
                  </a:cubicBezTo>
                  <a:cubicBezTo>
                    <a:pt x="8" y="42"/>
                    <a:pt x="7" y="39"/>
                    <a:pt x="7" y="39"/>
                  </a:cubicBezTo>
                  <a:lnTo>
                    <a:pt x="7" y="38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8" name="Freeform 212"/>
            <p:cNvSpPr>
              <a:spLocks noEditPoints="1"/>
            </p:cNvSpPr>
            <p:nvPr/>
          </p:nvSpPr>
          <p:spPr bwMode="auto">
            <a:xfrm>
              <a:off x="11393614" y="2541716"/>
              <a:ext cx="500100" cy="396540"/>
            </a:xfrm>
            <a:custGeom>
              <a:avLst/>
              <a:gdLst>
                <a:gd name="T0" fmla="*/ 3 w 273"/>
                <a:gd name="T1" fmla="*/ 68 h 223"/>
                <a:gd name="T2" fmla="*/ 41 w 273"/>
                <a:gd name="T3" fmla="*/ 71 h 223"/>
                <a:gd name="T4" fmla="*/ 60 w 273"/>
                <a:gd name="T5" fmla="*/ 70 h 223"/>
                <a:gd name="T6" fmla="*/ 73 w 273"/>
                <a:gd name="T7" fmla="*/ 54 h 223"/>
                <a:gd name="T8" fmla="*/ 49 w 273"/>
                <a:gd name="T9" fmla="*/ 36 h 223"/>
                <a:gd name="T10" fmla="*/ 65 w 273"/>
                <a:gd name="T11" fmla="*/ 28 h 223"/>
                <a:gd name="T12" fmla="*/ 87 w 273"/>
                <a:gd name="T13" fmla="*/ 33 h 223"/>
                <a:gd name="T14" fmla="*/ 101 w 273"/>
                <a:gd name="T15" fmla="*/ 44 h 223"/>
                <a:gd name="T16" fmla="*/ 128 w 273"/>
                <a:gd name="T17" fmla="*/ 54 h 223"/>
                <a:gd name="T18" fmla="*/ 145 w 273"/>
                <a:gd name="T19" fmla="*/ 30 h 223"/>
                <a:gd name="T20" fmla="*/ 161 w 273"/>
                <a:gd name="T21" fmla="*/ 0 h 223"/>
                <a:gd name="T22" fmla="*/ 202 w 273"/>
                <a:gd name="T23" fmla="*/ 43 h 223"/>
                <a:gd name="T24" fmla="*/ 227 w 273"/>
                <a:gd name="T25" fmla="*/ 63 h 223"/>
                <a:gd name="T26" fmla="*/ 260 w 273"/>
                <a:gd name="T27" fmla="*/ 65 h 223"/>
                <a:gd name="T28" fmla="*/ 262 w 273"/>
                <a:gd name="T29" fmla="*/ 72 h 223"/>
                <a:gd name="T30" fmla="*/ 240 w 273"/>
                <a:gd name="T31" fmla="*/ 85 h 223"/>
                <a:gd name="T32" fmla="*/ 233 w 273"/>
                <a:gd name="T33" fmla="*/ 106 h 223"/>
                <a:gd name="T34" fmla="*/ 236 w 273"/>
                <a:gd name="T35" fmla="*/ 125 h 223"/>
                <a:gd name="T36" fmla="*/ 243 w 273"/>
                <a:gd name="T37" fmla="*/ 148 h 223"/>
                <a:gd name="T38" fmla="*/ 237 w 273"/>
                <a:gd name="T39" fmla="*/ 172 h 223"/>
                <a:gd name="T40" fmla="*/ 229 w 273"/>
                <a:gd name="T41" fmla="*/ 161 h 223"/>
                <a:gd name="T42" fmla="*/ 223 w 273"/>
                <a:gd name="T43" fmla="*/ 178 h 223"/>
                <a:gd name="T44" fmla="*/ 230 w 273"/>
                <a:gd name="T45" fmla="*/ 201 h 223"/>
                <a:gd name="T46" fmla="*/ 211 w 273"/>
                <a:gd name="T47" fmla="*/ 207 h 223"/>
                <a:gd name="T48" fmla="*/ 195 w 273"/>
                <a:gd name="T49" fmla="*/ 200 h 223"/>
                <a:gd name="T50" fmla="*/ 193 w 273"/>
                <a:gd name="T51" fmla="*/ 177 h 223"/>
                <a:gd name="T52" fmla="*/ 189 w 273"/>
                <a:gd name="T53" fmla="*/ 154 h 223"/>
                <a:gd name="T54" fmla="*/ 152 w 273"/>
                <a:gd name="T55" fmla="*/ 156 h 223"/>
                <a:gd name="T56" fmla="*/ 123 w 273"/>
                <a:gd name="T57" fmla="*/ 193 h 223"/>
                <a:gd name="T58" fmla="*/ 98 w 273"/>
                <a:gd name="T59" fmla="*/ 195 h 223"/>
                <a:gd name="T60" fmla="*/ 96 w 273"/>
                <a:gd name="T61" fmla="*/ 182 h 223"/>
                <a:gd name="T62" fmla="*/ 98 w 273"/>
                <a:gd name="T63" fmla="*/ 169 h 223"/>
                <a:gd name="T64" fmla="*/ 89 w 273"/>
                <a:gd name="T65" fmla="*/ 162 h 223"/>
                <a:gd name="T66" fmla="*/ 91 w 273"/>
                <a:gd name="T67" fmla="*/ 154 h 223"/>
                <a:gd name="T68" fmla="*/ 89 w 273"/>
                <a:gd name="T69" fmla="*/ 147 h 223"/>
                <a:gd name="T70" fmla="*/ 78 w 273"/>
                <a:gd name="T71" fmla="*/ 142 h 223"/>
                <a:gd name="T72" fmla="*/ 62 w 273"/>
                <a:gd name="T73" fmla="*/ 137 h 223"/>
                <a:gd name="T74" fmla="*/ 47 w 273"/>
                <a:gd name="T75" fmla="*/ 132 h 223"/>
                <a:gd name="T76" fmla="*/ 50 w 273"/>
                <a:gd name="T77" fmla="*/ 125 h 223"/>
                <a:gd name="T78" fmla="*/ 55 w 273"/>
                <a:gd name="T79" fmla="*/ 116 h 223"/>
                <a:gd name="T80" fmla="*/ 44 w 273"/>
                <a:gd name="T81" fmla="*/ 111 h 223"/>
                <a:gd name="T82" fmla="*/ 26 w 273"/>
                <a:gd name="T83" fmla="*/ 100 h 223"/>
                <a:gd name="T84" fmla="*/ 24 w 273"/>
                <a:gd name="T85" fmla="*/ 88 h 223"/>
                <a:gd name="T86" fmla="*/ 24 w 273"/>
                <a:gd name="T87" fmla="*/ 83 h 223"/>
                <a:gd name="T88" fmla="*/ 16 w 273"/>
                <a:gd name="T89" fmla="*/ 76 h 223"/>
                <a:gd name="T90" fmla="*/ 4 w 273"/>
                <a:gd name="T91" fmla="*/ 76 h 223"/>
                <a:gd name="T92" fmla="*/ 10 w 273"/>
                <a:gd name="T93" fmla="*/ 182 h 223"/>
                <a:gd name="T94" fmla="*/ 26 w 273"/>
                <a:gd name="T95" fmla="*/ 198 h 223"/>
                <a:gd name="T96" fmla="*/ 44 w 273"/>
                <a:gd name="T97" fmla="*/ 209 h 223"/>
                <a:gd name="T98" fmla="*/ 76 w 273"/>
                <a:gd name="T99" fmla="*/ 223 h 223"/>
                <a:gd name="T100" fmla="*/ 78 w 273"/>
                <a:gd name="T101" fmla="*/ 204 h 223"/>
                <a:gd name="T102" fmla="*/ 69 w 273"/>
                <a:gd name="T103" fmla="*/ 195 h 223"/>
                <a:gd name="T104" fmla="*/ 61 w 273"/>
                <a:gd name="T105" fmla="*/ 180 h 223"/>
                <a:gd name="T106" fmla="*/ 34 w 273"/>
                <a:gd name="T107" fmla="*/ 186 h 223"/>
                <a:gd name="T108" fmla="*/ 18 w 273"/>
                <a:gd name="T109" fmla="*/ 18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3" h="223">
                  <a:moveTo>
                    <a:pt x="0" y="75"/>
                  </a:moveTo>
                  <a:cubicBezTo>
                    <a:pt x="1" y="75"/>
                    <a:pt x="3" y="74"/>
                    <a:pt x="4" y="74"/>
                  </a:cubicBezTo>
                  <a:cubicBezTo>
                    <a:pt x="4" y="73"/>
                    <a:pt x="5" y="73"/>
                    <a:pt x="5" y="72"/>
                  </a:cubicBezTo>
                  <a:cubicBezTo>
                    <a:pt x="5" y="72"/>
                    <a:pt x="2" y="71"/>
                    <a:pt x="1" y="69"/>
                  </a:cubicBezTo>
                  <a:cubicBezTo>
                    <a:pt x="1" y="69"/>
                    <a:pt x="3" y="68"/>
                    <a:pt x="3" y="68"/>
                  </a:cubicBezTo>
                  <a:cubicBezTo>
                    <a:pt x="3" y="68"/>
                    <a:pt x="9" y="69"/>
                    <a:pt x="11" y="69"/>
                  </a:cubicBezTo>
                  <a:cubicBezTo>
                    <a:pt x="13" y="69"/>
                    <a:pt x="20" y="67"/>
                    <a:pt x="20" y="67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2" y="71"/>
                    <a:pt x="33" y="71"/>
                    <a:pt x="37" y="72"/>
                  </a:cubicBezTo>
                  <a:cubicBezTo>
                    <a:pt x="39" y="73"/>
                    <a:pt x="39" y="72"/>
                    <a:pt x="41" y="71"/>
                  </a:cubicBezTo>
                  <a:cubicBezTo>
                    <a:pt x="42" y="70"/>
                    <a:pt x="44" y="69"/>
                    <a:pt x="45" y="70"/>
                  </a:cubicBezTo>
                  <a:cubicBezTo>
                    <a:pt x="46" y="70"/>
                    <a:pt x="46" y="70"/>
                    <a:pt x="48" y="71"/>
                  </a:cubicBezTo>
                  <a:cubicBezTo>
                    <a:pt x="50" y="72"/>
                    <a:pt x="53" y="73"/>
                    <a:pt x="55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2" y="72"/>
                    <a:pt x="58" y="59"/>
                    <a:pt x="60" y="59"/>
                  </a:cubicBezTo>
                  <a:cubicBezTo>
                    <a:pt x="63" y="58"/>
                    <a:pt x="64" y="61"/>
                    <a:pt x="68" y="60"/>
                  </a:cubicBezTo>
                  <a:cubicBezTo>
                    <a:pt x="72" y="58"/>
                    <a:pt x="78" y="66"/>
                    <a:pt x="79" y="62"/>
                  </a:cubicBezTo>
                  <a:cubicBezTo>
                    <a:pt x="80" y="59"/>
                    <a:pt x="86" y="63"/>
                    <a:pt x="81" y="59"/>
                  </a:cubicBezTo>
                  <a:cubicBezTo>
                    <a:pt x="75" y="54"/>
                    <a:pt x="77" y="55"/>
                    <a:pt x="73" y="54"/>
                  </a:cubicBezTo>
                  <a:cubicBezTo>
                    <a:pt x="69" y="52"/>
                    <a:pt x="66" y="51"/>
                    <a:pt x="64" y="50"/>
                  </a:cubicBezTo>
                  <a:cubicBezTo>
                    <a:pt x="62" y="50"/>
                    <a:pt x="63" y="50"/>
                    <a:pt x="60" y="48"/>
                  </a:cubicBezTo>
                  <a:cubicBezTo>
                    <a:pt x="57" y="46"/>
                    <a:pt x="54" y="44"/>
                    <a:pt x="54" y="44"/>
                  </a:cubicBezTo>
                  <a:cubicBezTo>
                    <a:pt x="54" y="44"/>
                    <a:pt x="51" y="43"/>
                    <a:pt x="51" y="41"/>
                  </a:cubicBezTo>
                  <a:cubicBezTo>
                    <a:pt x="50" y="39"/>
                    <a:pt x="49" y="36"/>
                    <a:pt x="49" y="36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4" y="23"/>
                    <a:pt x="59" y="23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3"/>
                    <a:pt x="64" y="29"/>
                    <a:pt x="65" y="28"/>
                  </a:cubicBezTo>
                  <a:cubicBezTo>
                    <a:pt x="67" y="28"/>
                    <a:pt x="68" y="26"/>
                    <a:pt x="69" y="25"/>
                  </a:cubicBezTo>
                  <a:cubicBezTo>
                    <a:pt x="70" y="24"/>
                    <a:pt x="73" y="21"/>
                    <a:pt x="74" y="22"/>
                  </a:cubicBezTo>
                  <a:cubicBezTo>
                    <a:pt x="74" y="24"/>
                    <a:pt x="71" y="27"/>
                    <a:pt x="75" y="27"/>
                  </a:cubicBezTo>
                  <a:cubicBezTo>
                    <a:pt x="79" y="27"/>
                    <a:pt x="78" y="29"/>
                    <a:pt x="81" y="30"/>
                  </a:cubicBezTo>
                  <a:cubicBezTo>
                    <a:pt x="84" y="30"/>
                    <a:pt x="87" y="32"/>
                    <a:pt x="87" y="33"/>
                  </a:cubicBezTo>
                  <a:cubicBezTo>
                    <a:pt x="87" y="34"/>
                    <a:pt x="87" y="35"/>
                    <a:pt x="88" y="36"/>
                  </a:cubicBezTo>
                  <a:cubicBezTo>
                    <a:pt x="90" y="37"/>
                    <a:pt x="91" y="36"/>
                    <a:pt x="93" y="36"/>
                  </a:cubicBezTo>
                  <a:cubicBezTo>
                    <a:pt x="95" y="36"/>
                    <a:pt x="95" y="34"/>
                    <a:pt x="96" y="36"/>
                  </a:cubicBezTo>
                  <a:cubicBezTo>
                    <a:pt x="96" y="38"/>
                    <a:pt x="97" y="39"/>
                    <a:pt x="97" y="39"/>
                  </a:cubicBezTo>
                  <a:cubicBezTo>
                    <a:pt x="101" y="44"/>
                    <a:pt x="101" y="44"/>
                    <a:pt x="101" y="44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05" y="48"/>
                    <a:pt x="102" y="48"/>
                    <a:pt x="106" y="50"/>
                  </a:cubicBezTo>
                  <a:cubicBezTo>
                    <a:pt x="110" y="51"/>
                    <a:pt x="113" y="51"/>
                    <a:pt x="113" y="51"/>
                  </a:cubicBezTo>
                  <a:cubicBezTo>
                    <a:pt x="113" y="51"/>
                    <a:pt x="113" y="51"/>
                    <a:pt x="117" y="52"/>
                  </a:cubicBezTo>
                  <a:cubicBezTo>
                    <a:pt x="121" y="53"/>
                    <a:pt x="124" y="55"/>
                    <a:pt x="128" y="54"/>
                  </a:cubicBezTo>
                  <a:cubicBezTo>
                    <a:pt x="133" y="54"/>
                    <a:pt x="137" y="49"/>
                    <a:pt x="137" y="49"/>
                  </a:cubicBezTo>
                  <a:cubicBezTo>
                    <a:pt x="137" y="49"/>
                    <a:pt x="139" y="46"/>
                    <a:pt x="138" y="44"/>
                  </a:cubicBezTo>
                  <a:cubicBezTo>
                    <a:pt x="138" y="42"/>
                    <a:pt x="140" y="38"/>
                    <a:pt x="142" y="37"/>
                  </a:cubicBezTo>
                  <a:cubicBezTo>
                    <a:pt x="144" y="36"/>
                    <a:pt x="141" y="35"/>
                    <a:pt x="142" y="33"/>
                  </a:cubicBezTo>
                  <a:cubicBezTo>
                    <a:pt x="143" y="32"/>
                    <a:pt x="144" y="31"/>
                    <a:pt x="145" y="30"/>
                  </a:cubicBezTo>
                  <a:cubicBezTo>
                    <a:pt x="147" y="29"/>
                    <a:pt x="153" y="23"/>
                    <a:pt x="153" y="23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8"/>
                    <a:pt x="155" y="12"/>
                    <a:pt x="156" y="11"/>
                  </a:cubicBezTo>
                  <a:cubicBezTo>
                    <a:pt x="157" y="10"/>
                    <a:pt x="160" y="2"/>
                    <a:pt x="160" y="2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81" y="18"/>
                    <a:pt x="182" y="18"/>
                  </a:cubicBezTo>
                  <a:cubicBezTo>
                    <a:pt x="183" y="18"/>
                    <a:pt x="191" y="23"/>
                    <a:pt x="192" y="25"/>
                  </a:cubicBezTo>
                  <a:cubicBezTo>
                    <a:pt x="193" y="26"/>
                    <a:pt x="199" y="34"/>
                    <a:pt x="199" y="34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38"/>
                    <a:pt x="200" y="41"/>
                    <a:pt x="202" y="43"/>
                  </a:cubicBezTo>
                  <a:cubicBezTo>
                    <a:pt x="204" y="44"/>
                    <a:pt x="208" y="48"/>
                    <a:pt x="210" y="49"/>
                  </a:cubicBezTo>
                  <a:cubicBezTo>
                    <a:pt x="212" y="49"/>
                    <a:pt x="220" y="54"/>
                    <a:pt x="220" y="54"/>
                  </a:cubicBezTo>
                  <a:cubicBezTo>
                    <a:pt x="220" y="54"/>
                    <a:pt x="221" y="51"/>
                    <a:pt x="222" y="53"/>
                  </a:cubicBezTo>
                  <a:cubicBezTo>
                    <a:pt x="223" y="55"/>
                    <a:pt x="224" y="58"/>
                    <a:pt x="224" y="59"/>
                  </a:cubicBezTo>
                  <a:cubicBezTo>
                    <a:pt x="224" y="60"/>
                    <a:pt x="225" y="64"/>
                    <a:pt x="227" y="63"/>
                  </a:cubicBezTo>
                  <a:cubicBezTo>
                    <a:pt x="229" y="63"/>
                    <a:pt x="235" y="63"/>
                    <a:pt x="235" y="63"/>
                  </a:cubicBezTo>
                  <a:cubicBezTo>
                    <a:pt x="235" y="63"/>
                    <a:pt x="236" y="65"/>
                    <a:pt x="239" y="65"/>
                  </a:cubicBezTo>
                  <a:cubicBezTo>
                    <a:pt x="242" y="65"/>
                    <a:pt x="243" y="64"/>
                    <a:pt x="245" y="63"/>
                  </a:cubicBezTo>
                  <a:cubicBezTo>
                    <a:pt x="246" y="63"/>
                    <a:pt x="254" y="62"/>
                    <a:pt x="254" y="62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6" y="67"/>
                    <a:pt x="266" y="67"/>
                    <a:pt x="266" y="67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273" y="76"/>
                    <a:pt x="273" y="76"/>
                    <a:pt x="273" y="76"/>
                  </a:cubicBezTo>
                  <a:cubicBezTo>
                    <a:pt x="273" y="76"/>
                    <a:pt x="267" y="71"/>
                    <a:pt x="266" y="71"/>
                  </a:cubicBezTo>
                  <a:cubicBezTo>
                    <a:pt x="265" y="72"/>
                    <a:pt x="263" y="72"/>
                    <a:pt x="262" y="72"/>
                  </a:cubicBezTo>
                  <a:cubicBezTo>
                    <a:pt x="260" y="73"/>
                    <a:pt x="255" y="74"/>
                    <a:pt x="255" y="74"/>
                  </a:cubicBezTo>
                  <a:cubicBezTo>
                    <a:pt x="252" y="76"/>
                    <a:pt x="252" y="76"/>
                    <a:pt x="252" y="76"/>
                  </a:cubicBezTo>
                  <a:cubicBezTo>
                    <a:pt x="248" y="76"/>
                    <a:pt x="248" y="76"/>
                    <a:pt x="248" y="76"/>
                  </a:cubicBezTo>
                  <a:cubicBezTo>
                    <a:pt x="245" y="81"/>
                    <a:pt x="245" y="81"/>
                    <a:pt x="245" y="81"/>
                  </a:cubicBezTo>
                  <a:cubicBezTo>
                    <a:pt x="240" y="85"/>
                    <a:pt x="240" y="85"/>
                    <a:pt x="240" y="85"/>
                  </a:cubicBezTo>
                  <a:cubicBezTo>
                    <a:pt x="234" y="90"/>
                    <a:pt x="234" y="90"/>
                    <a:pt x="234" y="90"/>
                  </a:cubicBezTo>
                  <a:cubicBezTo>
                    <a:pt x="231" y="97"/>
                    <a:pt x="231" y="97"/>
                    <a:pt x="231" y="97"/>
                  </a:cubicBezTo>
                  <a:cubicBezTo>
                    <a:pt x="231" y="97"/>
                    <a:pt x="235" y="100"/>
                    <a:pt x="234" y="100"/>
                  </a:cubicBezTo>
                  <a:cubicBezTo>
                    <a:pt x="233" y="101"/>
                    <a:pt x="231" y="103"/>
                    <a:pt x="231" y="103"/>
                  </a:cubicBezTo>
                  <a:cubicBezTo>
                    <a:pt x="233" y="106"/>
                    <a:pt x="233" y="106"/>
                    <a:pt x="233" y="106"/>
                  </a:cubicBezTo>
                  <a:cubicBezTo>
                    <a:pt x="232" y="110"/>
                    <a:pt x="232" y="110"/>
                    <a:pt x="232" y="110"/>
                  </a:cubicBezTo>
                  <a:cubicBezTo>
                    <a:pt x="236" y="114"/>
                    <a:pt x="236" y="114"/>
                    <a:pt x="236" y="114"/>
                  </a:cubicBezTo>
                  <a:cubicBezTo>
                    <a:pt x="235" y="117"/>
                    <a:pt x="235" y="117"/>
                    <a:pt x="235" y="117"/>
                  </a:cubicBezTo>
                  <a:cubicBezTo>
                    <a:pt x="236" y="121"/>
                    <a:pt x="236" y="121"/>
                    <a:pt x="236" y="121"/>
                  </a:cubicBezTo>
                  <a:cubicBezTo>
                    <a:pt x="236" y="121"/>
                    <a:pt x="240" y="121"/>
                    <a:pt x="236" y="125"/>
                  </a:cubicBezTo>
                  <a:cubicBezTo>
                    <a:pt x="233" y="128"/>
                    <a:pt x="232" y="129"/>
                    <a:pt x="232" y="130"/>
                  </a:cubicBezTo>
                  <a:cubicBezTo>
                    <a:pt x="233" y="132"/>
                    <a:pt x="234" y="136"/>
                    <a:pt x="234" y="136"/>
                  </a:cubicBezTo>
                  <a:cubicBezTo>
                    <a:pt x="234" y="136"/>
                    <a:pt x="233" y="139"/>
                    <a:pt x="235" y="141"/>
                  </a:cubicBezTo>
                  <a:cubicBezTo>
                    <a:pt x="236" y="142"/>
                    <a:pt x="241" y="144"/>
                    <a:pt x="241" y="144"/>
                  </a:cubicBezTo>
                  <a:cubicBezTo>
                    <a:pt x="241" y="144"/>
                    <a:pt x="243" y="147"/>
                    <a:pt x="243" y="148"/>
                  </a:cubicBezTo>
                  <a:cubicBezTo>
                    <a:pt x="242" y="149"/>
                    <a:pt x="236" y="150"/>
                    <a:pt x="236" y="150"/>
                  </a:cubicBezTo>
                  <a:cubicBezTo>
                    <a:pt x="236" y="150"/>
                    <a:pt x="236" y="153"/>
                    <a:pt x="236" y="154"/>
                  </a:cubicBezTo>
                  <a:cubicBezTo>
                    <a:pt x="236" y="155"/>
                    <a:pt x="237" y="160"/>
                    <a:pt x="237" y="160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9" y="166"/>
                    <a:pt x="239" y="170"/>
                    <a:pt x="237" y="172"/>
                  </a:cubicBezTo>
                  <a:cubicBezTo>
                    <a:pt x="234" y="174"/>
                    <a:pt x="233" y="175"/>
                    <a:pt x="231" y="173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4" y="165"/>
                    <a:pt x="234" y="165"/>
                    <a:pt x="234" y="165"/>
                  </a:cubicBezTo>
                  <a:cubicBezTo>
                    <a:pt x="231" y="166"/>
                    <a:pt x="231" y="166"/>
                    <a:pt x="231" y="166"/>
                  </a:cubicBezTo>
                  <a:cubicBezTo>
                    <a:pt x="229" y="161"/>
                    <a:pt x="229" y="161"/>
                    <a:pt x="229" y="161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3" y="168"/>
                    <a:pt x="223" y="168"/>
                    <a:pt x="223" y="168"/>
                  </a:cubicBezTo>
                  <a:cubicBezTo>
                    <a:pt x="225" y="174"/>
                    <a:pt x="225" y="174"/>
                    <a:pt x="225" y="174"/>
                  </a:cubicBezTo>
                  <a:cubicBezTo>
                    <a:pt x="226" y="177"/>
                    <a:pt x="226" y="177"/>
                    <a:pt x="226" y="177"/>
                  </a:cubicBezTo>
                  <a:cubicBezTo>
                    <a:pt x="226" y="177"/>
                    <a:pt x="224" y="177"/>
                    <a:pt x="223" y="178"/>
                  </a:cubicBezTo>
                  <a:cubicBezTo>
                    <a:pt x="223" y="178"/>
                    <a:pt x="221" y="179"/>
                    <a:pt x="222" y="180"/>
                  </a:cubicBezTo>
                  <a:cubicBezTo>
                    <a:pt x="223" y="181"/>
                    <a:pt x="224" y="183"/>
                    <a:pt x="224" y="183"/>
                  </a:cubicBezTo>
                  <a:cubicBezTo>
                    <a:pt x="224" y="184"/>
                    <a:pt x="225" y="188"/>
                    <a:pt x="225" y="188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27" y="192"/>
                    <a:pt x="230" y="200"/>
                    <a:pt x="230" y="201"/>
                  </a:cubicBezTo>
                  <a:cubicBezTo>
                    <a:pt x="230" y="201"/>
                    <a:pt x="232" y="209"/>
                    <a:pt x="232" y="209"/>
                  </a:cubicBezTo>
                  <a:cubicBezTo>
                    <a:pt x="232" y="209"/>
                    <a:pt x="227" y="214"/>
                    <a:pt x="226" y="215"/>
                  </a:cubicBezTo>
                  <a:cubicBezTo>
                    <a:pt x="224" y="216"/>
                    <a:pt x="224" y="218"/>
                    <a:pt x="223" y="217"/>
                  </a:cubicBezTo>
                  <a:cubicBezTo>
                    <a:pt x="222" y="216"/>
                    <a:pt x="220" y="214"/>
                    <a:pt x="218" y="213"/>
                  </a:cubicBezTo>
                  <a:cubicBezTo>
                    <a:pt x="217" y="212"/>
                    <a:pt x="212" y="208"/>
                    <a:pt x="211" y="207"/>
                  </a:cubicBezTo>
                  <a:cubicBezTo>
                    <a:pt x="210" y="206"/>
                    <a:pt x="208" y="205"/>
                    <a:pt x="208" y="205"/>
                  </a:cubicBezTo>
                  <a:cubicBezTo>
                    <a:pt x="208" y="205"/>
                    <a:pt x="207" y="207"/>
                    <a:pt x="206" y="207"/>
                  </a:cubicBezTo>
                  <a:cubicBezTo>
                    <a:pt x="205" y="207"/>
                    <a:pt x="203" y="206"/>
                    <a:pt x="203" y="206"/>
                  </a:cubicBezTo>
                  <a:cubicBezTo>
                    <a:pt x="202" y="206"/>
                    <a:pt x="200" y="205"/>
                    <a:pt x="199" y="204"/>
                  </a:cubicBezTo>
                  <a:cubicBezTo>
                    <a:pt x="197" y="202"/>
                    <a:pt x="196" y="200"/>
                    <a:pt x="195" y="200"/>
                  </a:cubicBezTo>
                  <a:cubicBezTo>
                    <a:pt x="195" y="200"/>
                    <a:pt x="195" y="199"/>
                    <a:pt x="191" y="199"/>
                  </a:cubicBezTo>
                  <a:cubicBezTo>
                    <a:pt x="187" y="200"/>
                    <a:pt x="179" y="200"/>
                    <a:pt x="184" y="194"/>
                  </a:cubicBezTo>
                  <a:cubicBezTo>
                    <a:pt x="185" y="192"/>
                    <a:pt x="183" y="189"/>
                    <a:pt x="189" y="186"/>
                  </a:cubicBezTo>
                  <a:cubicBezTo>
                    <a:pt x="189" y="186"/>
                    <a:pt x="194" y="184"/>
                    <a:pt x="195" y="182"/>
                  </a:cubicBezTo>
                  <a:cubicBezTo>
                    <a:pt x="197" y="180"/>
                    <a:pt x="193" y="177"/>
                    <a:pt x="193" y="177"/>
                  </a:cubicBezTo>
                  <a:cubicBezTo>
                    <a:pt x="192" y="177"/>
                    <a:pt x="191" y="177"/>
                    <a:pt x="189" y="176"/>
                  </a:cubicBezTo>
                  <a:cubicBezTo>
                    <a:pt x="188" y="176"/>
                    <a:pt x="183" y="173"/>
                    <a:pt x="183" y="172"/>
                  </a:cubicBezTo>
                  <a:cubicBezTo>
                    <a:pt x="182" y="170"/>
                    <a:pt x="182" y="169"/>
                    <a:pt x="183" y="165"/>
                  </a:cubicBezTo>
                  <a:cubicBezTo>
                    <a:pt x="184" y="161"/>
                    <a:pt x="185" y="163"/>
                    <a:pt x="187" y="161"/>
                  </a:cubicBezTo>
                  <a:cubicBezTo>
                    <a:pt x="190" y="158"/>
                    <a:pt x="192" y="156"/>
                    <a:pt x="189" y="154"/>
                  </a:cubicBezTo>
                  <a:cubicBezTo>
                    <a:pt x="186" y="153"/>
                    <a:pt x="185" y="154"/>
                    <a:pt x="179" y="150"/>
                  </a:cubicBezTo>
                  <a:cubicBezTo>
                    <a:pt x="173" y="146"/>
                    <a:pt x="171" y="144"/>
                    <a:pt x="170" y="144"/>
                  </a:cubicBezTo>
                  <a:cubicBezTo>
                    <a:pt x="169" y="143"/>
                    <a:pt x="168" y="142"/>
                    <a:pt x="166" y="143"/>
                  </a:cubicBezTo>
                  <a:cubicBezTo>
                    <a:pt x="165" y="144"/>
                    <a:pt x="160" y="149"/>
                    <a:pt x="159" y="150"/>
                  </a:cubicBezTo>
                  <a:cubicBezTo>
                    <a:pt x="158" y="151"/>
                    <a:pt x="152" y="156"/>
                    <a:pt x="152" y="156"/>
                  </a:cubicBezTo>
                  <a:cubicBezTo>
                    <a:pt x="151" y="157"/>
                    <a:pt x="141" y="164"/>
                    <a:pt x="141" y="164"/>
                  </a:cubicBezTo>
                  <a:cubicBezTo>
                    <a:pt x="141" y="164"/>
                    <a:pt x="138" y="172"/>
                    <a:pt x="136" y="175"/>
                  </a:cubicBezTo>
                  <a:cubicBezTo>
                    <a:pt x="135" y="178"/>
                    <a:pt x="129" y="182"/>
                    <a:pt x="129" y="184"/>
                  </a:cubicBezTo>
                  <a:cubicBezTo>
                    <a:pt x="129" y="185"/>
                    <a:pt x="129" y="188"/>
                    <a:pt x="128" y="189"/>
                  </a:cubicBezTo>
                  <a:cubicBezTo>
                    <a:pt x="128" y="189"/>
                    <a:pt x="125" y="193"/>
                    <a:pt x="123" y="193"/>
                  </a:cubicBezTo>
                  <a:cubicBezTo>
                    <a:pt x="122" y="194"/>
                    <a:pt x="116" y="195"/>
                    <a:pt x="116" y="197"/>
                  </a:cubicBezTo>
                  <a:cubicBezTo>
                    <a:pt x="116" y="199"/>
                    <a:pt x="119" y="199"/>
                    <a:pt x="116" y="203"/>
                  </a:cubicBezTo>
                  <a:cubicBezTo>
                    <a:pt x="113" y="206"/>
                    <a:pt x="110" y="220"/>
                    <a:pt x="107" y="208"/>
                  </a:cubicBezTo>
                  <a:cubicBezTo>
                    <a:pt x="105" y="200"/>
                    <a:pt x="105" y="199"/>
                    <a:pt x="103" y="198"/>
                  </a:cubicBezTo>
                  <a:cubicBezTo>
                    <a:pt x="100" y="196"/>
                    <a:pt x="98" y="195"/>
                    <a:pt x="98" y="195"/>
                  </a:cubicBezTo>
                  <a:cubicBezTo>
                    <a:pt x="98" y="195"/>
                    <a:pt x="96" y="192"/>
                    <a:pt x="100" y="191"/>
                  </a:cubicBezTo>
                  <a:cubicBezTo>
                    <a:pt x="104" y="191"/>
                    <a:pt x="105" y="193"/>
                    <a:pt x="107" y="191"/>
                  </a:cubicBezTo>
                  <a:cubicBezTo>
                    <a:pt x="110" y="189"/>
                    <a:pt x="111" y="188"/>
                    <a:pt x="107" y="187"/>
                  </a:cubicBezTo>
                  <a:cubicBezTo>
                    <a:pt x="103" y="186"/>
                    <a:pt x="105" y="188"/>
                    <a:pt x="101" y="186"/>
                  </a:cubicBezTo>
                  <a:cubicBezTo>
                    <a:pt x="98" y="183"/>
                    <a:pt x="97" y="183"/>
                    <a:pt x="96" y="182"/>
                  </a:cubicBezTo>
                  <a:cubicBezTo>
                    <a:pt x="96" y="181"/>
                    <a:pt x="96" y="181"/>
                    <a:pt x="97" y="180"/>
                  </a:cubicBezTo>
                  <a:cubicBezTo>
                    <a:pt x="99" y="177"/>
                    <a:pt x="99" y="177"/>
                    <a:pt x="99" y="177"/>
                  </a:cubicBezTo>
                  <a:cubicBezTo>
                    <a:pt x="99" y="177"/>
                    <a:pt x="99" y="177"/>
                    <a:pt x="98" y="177"/>
                  </a:cubicBezTo>
                  <a:cubicBezTo>
                    <a:pt x="98" y="175"/>
                    <a:pt x="100" y="173"/>
                    <a:pt x="100" y="171"/>
                  </a:cubicBezTo>
                  <a:cubicBezTo>
                    <a:pt x="100" y="170"/>
                    <a:pt x="99" y="169"/>
                    <a:pt x="98" y="169"/>
                  </a:cubicBezTo>
                  <a:cubicBezTo>
                    <a:pt x="97" y="169"/>
                    <a:pt x="98" y="169"/>
                    <a:pt x="96" y="169"/>
                  </a:cubicBezTo>
                  <a:cubicBezTo>
                    <a:pt x="96" y="168"/>
                    <a:pt x="95" y="168"/>
                    <a:pt x="95" y="167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90" y="166"/>
                    <a:pt x="90" y="166"/>
                    <a:pt x="90" y="166"/>
                  </a:cubicBezTo>
                  <a:cubicBezTo>
                    <a:pt x="89" y="162"/>
                    <a:pt x="89" y="162"/>
                    <a:pt x="89" y="162"/>
                  </a:cubicBezTo>
                  <a:cubicBezTo>
                    <a:pt x="89" y="162"/>
                    <a:pt x="92" y="163"/>
                    <a:pt x="93" y="163"/>
                  </a:cubicBezTo>
                  <a:cubicBezTo>
                    <a:pt x="94" y="163"/>
                    <a:pt x="98" y="160"/>
                    <a:pt x="98" y="160"/>
                  </a:cubicBezTo>
                  <a:cubicBezTo>
                    <a:pt x="98" y="160"/>
                    <a:pt x="96" y="159"/>
                    <a:pt x="95" y="159"/>
                  </a:cubicBezTo>
                  <a:cubicBezTo>
                    <a:pt x="94" y="159"/>
                    <a:pt x="94" y="156"/>
                    <a:pt x="94" y="156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53"/>
                    <a:pt x="86" y="152"/>
                    <a:pt x="85" y="152"/>
                  </a:cubicBezTo>
                  <a:cubicBezTo>
                    <a:pt x="85" y="151"/>
                    <a:pt x="85" y="150"/>
                    <a:pt x="85" y="150"/>
                  </a:cubicBezTo>
                  <a:cubicBezTo>
                    <a:pt x="86" y="149"/>
                    <a:pt x="86" y="149"/>
                    <a:pt x="86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41"/>
                    <a:pt x="89" y="141"/>
                    <a:pt x="89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3" y="143"/>
                    <a:pt x="81" y="141"/>
                  </a:cubicBezTo>
                  <a:cubicBezTo>
                    <a:pt x="79" y="140"/>
                    <a:pt x="80" y="141"/>
                    <a:pt x="78" y="142"/>
                  </a:cubicBezTo>
                  <a:cubicBezTo>
                    <a:pt x="77" y="142"/>
                    <a:pt x="75" y="144"/>
                    <a:pt x="75" y="144"/>
                  </a:cubicBezTo>
                  <a:cubicBezTo>
                    <a:pt x="75" y="144"/>
                    <a:pt x="74" y="145"/>
                    <a:pt x="72" y="145"/>
                  </a:cubicBezTo>
                  <a:cubicBezTo>
                    <a:pt x="71" y="145"/>
                    <a:pt x="71" y="142"/>
                    <a:pt x="71" y="142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62" y="137"/>
                    <a:pt x="62" y="137"/>
                    <a:pt x="62" y="137"/>
                  </a:cubicBezTo>
                  <a:cubicBezTo>
                    <a:pt x="56" y="137"/>
                    <a:pt x="56" y="137"/>
                    <a:pt x="56" y="137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2" y="134"/>
                    <a:pt x="52" y="134"/>
                    <a:pt x="52" y="134"/>
                  </a:cubicBezTo>
                  <a:cubicBezTo>
                    <a:pt x="52" y="134"/>
                    <a:pt x="51" y="132"/>
                    <a:pt x="50" y="132"/>
                  </a:cubicBezTo>
                  <a:cubicBezTo>
                    <a:pt x="48" y="131"/>
                    <a:pt x="48" y="132"/>
                    <a:pt x="47" y="132"/>
                  </a:cubicBezTo>
                  <a:cubicBezTo>
                    <a:pt x="46" y="132"/>
                    <a:pt x="46" y="132"/>
                    <a:pt x="43" y="132"/>
                  </a:cubicBezTo>
                  <a:cubicBezTo>
                    <a:pt x="41" y="132"/>
                    <a:pt x="41" y="130"/>
                    <a:pt x="41" y="130"/>
                  </a:cubicBezTo>
                  <a:cubicBezTo>
                    <a:pt x="41" y="130"/>
                    <a:pt x="42" y="128"/>
                    <a:pt x="42" y="127"/>
                  </a:cubicBezTo>
                  <a:cubicBezTo>
                    <a:pt x="42" y="127"/>
                    <a:pt x="44" y="127"/>
                    <a:pt x="44" y="127"/>
                  </a:cubicBezTo>
                  <a:cubicBezTo>
                    <a:pt x="45" y="126"/>
                    <a:pt x="48" y="125"/>
                    <a:pt x="50" y="125"/>
                  </a:cubicBezTo>
                  <a:cubicBezTo>
                    <a:pt x="51" y="125"/>
                    <a:pt x="51" y="125"/>
                    <a:pt x="53" y="124"/>
                  </a:cubicBezTo>
                  <a:cubicBezTo>
                    <a:pt x="54" y="124"/>
                    <a:pt x="54" y="123"/>
                    <a:pt x="54" y="123"/>
                  </a:cubicBezTo>
                  <a:cubicBezTo>
                    <a:pt x="54" y="123"/>
                    <a:pt x="54" y="119"/>
                    <a:pt x="54" y="119"/>
                  </a:cubicBezTo>
                  <a:cubicBezTo>
                    <a:pt x="54" y="118"/>
                    <a:pt x="54" y="118"/>
                    <a:pt x="55" y="118"/>
                  </a:cubicBezTo>
                  <a:cubicBezTo>
                    <a:pt x="55" y="117"/>
                    <a:pt x="55" y="116"/>
                    <a:pt x="55" y="116"/>
                  </a:cubicBezTo>
                  <a:cubicBezTo>
                    <a:pt x="55" y="116"/>
                    <a:pt x="54" y="114"/>
                    <a:pt x="54" y="113"/>
                  </a:cubicBezTo>
                  <a:cubicBezTo>
                    <a:pt x="53" y="111"/>
                    <a:pt x="52" y="112"/>
                    <a:pt x="52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47" y="112"/>
                    <a:pt x="47" y="111"/>
                  </a:cubicBezTo>
                  <a:cubicBezTo>
                    <a:pt x="46" y="111"/>
                    <a:pt x="44" y="111"/>
                    <a:pt x="44" y="111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1" y="108"/>
                    <a:pt x="39" y="108"/>
                    <a:pt x="37" y="108"/>
                  </a:cubicBezTo>
                  <a:cubicBezTo>
                    <a:pt x="35" y="107"/>
                    <a:pt x="33" y="106"/>
                    <a:pt x="33" y="106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99"/>
                    <a:pt x="21" y="95"/>
                    <a:pt x="21" y="94"/>
                  </a:cubicBezTo>
                  <a:cubicBezTo>
                    <a:pt x="21" y="94"/>
                    <a:pt x="21" y="94"/>
                    <a:pt x="22" y="93"/>
                  </a:cubicBezTo>
                  <a:cubicBezTo>
                    <a:pt x="22" y="93"/>
                    <a:pt x="22" y="92"/>
                    <a:pt x="23" y="91"/>
                  </a:cubicBezTo>
                  <a:cubicBezTo>
                    <a:pt x="23" y="90"/>
                    <a:pt x="24" y="89"/>
                    <a:pt x="24" y="88"/>
                  </a:cubicBezTo>
                  <a:cubicBezTo>
                    <a:pt x="24" y="88"/>
                    <a:pt x="25" y="87"/>
                    <a:pt x="26" y="87"/>
                  </a:cubicBezTo>
                  <a:cubicBezTo>
                    <a:pt x="27" y="87"/>
                    <a:pt x="28" y="86"/>
                    <a:pt x="28" y="86"/>
                  </a:cubicBezTo>
                  <a:cubicBezTo>
                    <a:pt x="28" y="85"/>
                    <a:pt x="28" y="84"/>
                    <a:pt x="29" y="83"/>
                  </a:cubicBezTo>
                  <a:cubicBezTo>
                    <a:pt x="29" y="82"/>
                    <a:pt x="27" y="83"/>
                    <a:pt x="26" y="82"/>
                  </a:cubicBezTo>
                  <a:cubicBezTo>
                    <a:pt x="25" y="82"/>
                    <a:pt x="25" y="82"/>
                    <a:pt x="24" y="83"/>
                  </a:cubicBezTo>
                  <a:cubicBezTo>
                    <a:pt x="23" y="83"/>
                    <a:pt x="22" y="81"/>
                    <a:pt x="22" y="81"/>
                  </a:cubicBezTo>
                  <a:cubicBezTo>
                    <a:pt x="22" y="80"/>
                    <a:pt x="20" y="80"/>
                    <a:pt x="19" y="79"/>
                  </a:cubicBezTo>
                  <a:cubicBezTo>
                    <a:pt x="18" y="79"/>
                    <a:pt x="18" y="79"/>
                    <a:pt x="18" y="78"/>
                  </a:cubicBezTo>
                  <a:cubicBezTo>
                    <a:pt x="17" y="77"/>
                    <a:pt x="18" y="77"/>
                    <a:pt x="17" y="77"/>
                  </a:cubicBezTo>
                  <a:cubicBezTo>
                    <a:pt x="17" y="76"/>
                    <a:pt x="16" y="76"/>
                    <a:pt x="16" y="76"/>
                  </a:cubicBezTo>
                  <a:cubicBezTo>
                    <a:pt x="16" y="76"/>
                    <a:pt x="15" y="78"/>
                    <a:pt x="14" y="78"/>
                  </a:cubicBezTo>
                  <a:cubicBezTo>
                    <a:pt x="13" y="78"/>
                    <a:pt x="12" y="77"/>
                    <a:pt x="12" y="77"/>
                  </a:cubicBezTo>
                  <a:cubicBezTo>
                    <a:pt x="11" y="77"/>
                    <a:pt x="10" y="77"/>
                    <a:pt x="9" y="78"/>
                  </a:cubicBezTo>
                  <a:cubicBezTo>
                    <a:pt x="9" y="78"/>
                    <a:pt x="7" y="77"/>
                    <a:pt x="7" y="77"/>
                  </a:cubicBezTo>
                  <a:cubicBezTo>
                    <a:pt x="7" y="76"/>
                    <a:pt x="4" y="76"/>
                    <a:pt x="4" y="76"/>
                  </a:cubicBezTo>
                  <a:cubicBezTo>
                    <a:pt x="4" y="76"/>
                    <a:pt x="4" y="77"/>
                    <a:pt x="3" y="77"/>
                  </a:cubicBezTo>
                  <a:cubicBezTo>
                    <a:pt x="2" y="78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lose/>
                  <a:moveTo>
                    <a:pt x="10" y="182"/>
                  </a:moveTo>
                  <a:cubicBezTo>
                    <a:pt x="10" y="182"/>
                    <a:pt x="10" y="182"/>
                    <a:pt x="10" y="182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16" y="187"/>
                    <a:pt x="16" y="187"/>
                    <a:pt x="16" y="187"/>
                  </a:cubicBezTo>
                  <a:cubicBezTo>
                    <a:pt x="20" y="190"/>
                    <a:pt x="20" y="190"/>
                    <a:pt x="20" y="190"/>
                  </a:cubicBezTo>
                  <a:cubicBezTo>
                    <a:pt x="20" y="190"/>
                    <a:pt x="22" y="195"/>
                    <a:pt x="22" y="196"/>
                  </a:cubicBezTo>
                  <a:cubicBezTo>
                    <a:pt x="22" y="198"/>
                    <a:pt x="25" y="198"/>
                    <a:pt x="26" y="198"/>
                  </a:cubicBezTo>
                  <a:cubicBezTo>
                    <a:pt x="26" y="198"/>
                    <a:pt x="30" y="199"/>
                    <a:pt x="30" y="199"/>
                  </a:cubicBezTo>
                  <a:cubicBezTo>
                    <a:pt x="30" y="199"/>
                    <a:pt x="32" y="201"/>
                    <a:pt x="33" y="202"/>
                  </a:cubicBezTo>
                  <a:cubicBezTo>
                    <a:pt x="33" y="203"/>
                    <a:pt x="33" y="205"/>
                    <a:pt x="33" y="205"/>
                  </a:cubicBezTo>
                  <a:cubicBezTo>
                    <a:pt x="37" y="209"/>
                    <a:pt x="37" y="209"/>
                    <a:pt x="37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51" y="215"/>
                    <a:pt x="52" y="216"/>
                  </a:cubicBezTo>
                  <a:cubicBezTo>
                    <a:pt x="52" y="217"/>
                    <a:pt x="56" y="221"/>
                    <a:pt x="56" y="221"/>
                  </a:cubicBezTo>
                  <a:cubicBezTo>
                    <a:pt x="56" y="221"/>
                    <a:pt x="63" y="221"/>
                    <a:pt x="64" y="221"/>
                  </a:cubicBezTo>
                  <a:cubicBezTo>
                    <a:pt x="64" y="221"/>
                    <a:pt x="71" y="221"/>
                    <a:pt x="71" y="221"/>
                  </a:cubicBezTo>
                  <a:cubicBezTo>
                    <a:pt x="76" y="223"/>
                    <a:pt x="76" y="223"/>
                    <a:pt x="76" y="223"/>
                  </a:cubicBezTo>
                  <a:cubicBezTo>
                    <a:pt x="81" y="222"/>
                    <a:pt x="81" y="222"/>
                    <a:pt x="81" y="222"/>
                  </a:cubicBezTo>
                  <a:cubicBezTo>
                    <a:pt x="92" y="219"/>
                    <a:pt x="92" y="219"/>
                    <a:pt x="92" y="219"/>
                  </a:cubicBezTo>
                  <a:cubicBezTo>
                    <a:pt x="92" y="219"/>
                    <a:pt x="89" y="217"/>
                    <a:pt x="89" y="217"/>
                  </a:cubicBezTo>
                  <a:cubicBezTo>
                    <a:pt x="89" y="216"/>
                    <a:pt x="85" y="211"/>
                    <a:pt x="85" y="211"/>
                  </a:cubicBezTo>
                  <a:cubicBezTo>
                    <a:pt x="85" y="211"/>
                    <a:pt x="79" y="204"/>
                    <a:pt x="78" y="204"/>
                  </a:cubicBezTo>
                  <a:cubicBezTo>
                    <a:pt x="78" y="203"/>
                    <a:pt x="77" y="202"/>
                    <a:pt x="77" y="201"/>
                  </a:cubicBezTo>
                  <a:cubicBezTo>
                    <a:pt x="77" y="199"/>
                    <a:pt x="78" y="198"/>
                    <a:pt x="78" y="197"/>
                  </a:cubicBezTo>
                  <a:cubicBezTo>
                    <a:pt x="79" y="196"/>
                    <a:pt x="79" y="194"/>
                    <a:pt x="79" y="194"/>
                  </a:cubicBezTo>
                  <a:cubicBezTo>
                    <a:pt x="79" y="194"/>
                    <a:pt x="76" y="194"/>
                    <a:pt x="74" y="194"/>
                  </a:cubicBezTo>
                  <a:cubicBezTo>
                    <a:pt x="73" y="194"/>
                    <a:pt x="71" y="195"/>
                    <a:pt x="69" y="195"/>
                  </a:cubicBezTo>
                  <a:cubicBezTo>
                    <a:pt x="68" y="195"/>
                    <a:pt x="66" y="194"/>
                    <a:pt x="66" y="194"/>
                  </a:cubicBezTo>
                  <a:cubicBezTo>
                    <a:pt x="65" y="194"/>
                    <a:pt x="65" y="191"/>
                    <a:pt x="65" y="191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5" y="184"/>
                    <a:pt x="65" y="184"/>
                    <a:pt x="65" y="184"/>
                  </a:cubicBezTo>
                  <a:cubicBezTo>
                    <a:pt x="61" y="180"/>
                    <a:pt x="61" y="180"/>
                    <a:pt x="61" y="180"/>
                  </a:cubicBezTo>
                  <a:cubicBezTo>
                    <a:pt x="61" y="180"/>
                    <a:pt x="54" y="183"/>
                    <a:pt x="53" y="183"/>
                  </a:cubicBezTo>
                  <a:cubicBezTo>
                    <a:pt x="52" y="183"/>
                    <a:pt x="48" y="188"/>
                    <a:pt x="47" y="188"/>
                  </a:cubicBezTo>
                  <a:cubicBezTo>
                    <a:pt x="47" y="188"/>
                    <a:pt x="44" y="185"/>
                    <a:pt x="44" y="185"/>
                  </a:cubicBezTo>
                  <a:cubicBezTo>
                    <a:pt x="36" y="183"/>
                    <a:pt x="36" y="183"/>
                    <a:pt x="36" y="183"/>
                  </a:cubicBezTo>
                  <a:cubicBezTo>
                    <a:pt x="36" y="183"/>
                    <a:pt x="35" y="185"/>
                    <a:pt x="34" y="186"/>
                  </a:cubicBezTo>
                  <a:cubicBezTo>
                    <a:pt x="33" y="187"/>
                    <a:pt x="32" y="186"/>
                    <a:pt x="32" y="185"/>
                  </a:cubicBezTo>
                  <a:cubicBezTo>
                    <a:pt x="31" y="183"/>
                    <a:pt x="33" y="180"/>
                    <a:pt x="33" y="180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18" y="180"/>
                    <a:pt x="18" y="180"/>
                    <a:pt x="18" y="180"/>
                  </a:cubicBezTo>
                  <a:cubicBezTo>
                    <a:pt x="18" y="180"/>
                    <a:pt x="11" y="181"/>
                    <a:pt x="10" y="182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9" name="Freeform 221"/>
            <p:cNvSpPr>
              <a:spLocks noEditPoints="1"/>
            </p:cNvSpPr>
            <p:nvPr/>
          </p:nvSpPr>
          <p:spPr bwMode="auto">
            <a:xfrm>
              <a:off x="8798575" y="2417530"/>
              <a:ext cx="510703" cy="251798"/>
            </a:xfrm>
            <a:custGeom>
              <a:avLst/>
              <a:gdLst>
                <a:gd name="T0" fmla="*/ 196 w 279"/>
                <a:gd name="T1" fmla="*/ 4 h 142"/>
                <a:gd name="T2" fmla="*/ 219 w 279"/>
                <a:gd name="T3" fmla="*/ 5 h 142"/>
                <a:gd name="T4" fmla="*/ 249 w 279"/>
                <a:gd name="T5" fmla="*/ 8 h 142"/>
                <a:gd name="T6" fmla="*/ 268 w 279"/>
                <a:gd name="T7" fmla="*/ 17 h 142"/>
                <a:gd name="T8" fmla="*/ 266 w 279"/>
                <a:gd name="T9" fmla="*/ 29 h 142"/>
                <a:gd name="T10" fmla="*/ 271 w 279"/>
                <a:gd name="T11" fmla="*/ 39 h 142"/>
                <a:gd name="T12" fmla="*/ 277 w 279"/>
                <a:gd name="T13" fmla="*/ 56 h 142"/>
                <a:gd name="T14" fmla="*/ 259 w 279"/>
                <a:gd name="T15" fmla="*/ 63 h 142"/>
                <a:gd name="T16" fmla="*/ 260 w 279"/>
                <a:gd name="T17" fmla="*/ 82 h 142"/>
                <a:gd name="T18" fmla="*/ 255 w 279"/>
                <a:gd name="T19" fmla="*/ 104 h 142"/>
                <a:gd name="T20" fmla="*/ 238 w 279"/>
                <a:gd name="T21" fmla="*/ 121 h 142"/>
                <a:gd name="T22" fmla="*/ 206 w 279"/>
                <a:gd name="T23" fmla="*/ 128 h 142"/>
                <a:gd name="T24" fmla="*/ 191 w 279"/>
                <a:gd name="T25" fmla="*/ 142 h 142"/>
                <a:gd name="T26" fmla="*/ 146 w 279"/>
                <a:gd name="T27" fmla="*/ 138 h 142"/>
                <a:gd name="T28" fmla="*/ 104 w 279"/>
                <a:gd name="T29" fmla="*/ 126 h 142"/>
                <a:gd name="T30" fmla="*/ 94 w 279"/>
                <a:gd name="T31" fmla="*/ 112 h 142"/>
                <a:gd name="T32" fmla="*/ 60 w 279"/>
                <a:gd name="T33" fmla="*/ 121 h 142"/>
                <a:gd name="T34" fmla="*/ 39 w 279"/>
                <a:gd name="T35" fmla="*/ 126 h 142"/>
                <a:gd name="T36" fmla="*/ 37 w 279"/>
                <a:gd name="T37" fmla="*/ 118 h 142"/>
                <a:gd name="T38" fmla="*/ 31 w 279"/>
                <a:gd name="T39" fmla="*/ 120 h 142"/>
                <a:gd name="T40" fmla="*/ 26 w 279"/>
                <a:gd name="T41" fmla="*/ 124 h 142"/>
                <a:gd name="T42" fmla="*/ 17 w 279"/>
                <a:gd name="T43" fmla="*/ 120 h 142"/>
                <a:gd name="T44" fmla="*/ 2 w 279"/>
                <a:gd name="T45" fmla="*/ 114 h 142"/>
                <a:gd name="T46" fmla="*/ 2 w 279"/>
                <a:gd name="T47" fmla="*/ 113 h 142"/>
                <a:gd name="T48" fmla="*/ 4 w 279"/>
                <a:gd name="T49" fmla="*/ 113 h 142"/>
                <a:gd name="T50" fmla="*/ 5 w 279"/>
                <a:gd name="T51" fmla="*/ 112 h 142"/>
                <a:gd name="T52" fmla="*/ 4 w 279"/>
                <a:gd name="T53" fmla="*/ 111 h 142"/>
                <a:gd name="T54" fmla="*/ 4 w 279"/>
                <a:gd name="T55" fmla="*/ 110 h 142"/>
                <a:gd name="T56" fmla="*/ 3 w 279"/>
                <a:gd name="T57" fmla="*/ 109 h 142"/>
                <a:gd name="T58" fmla="*/ 3 w 279"/>
                <a:gd name="T59" fmla="*/ 108 h 142"/>
                <a:gd name="T60" fmla="*/ 2 w 279"/>
                <a:gd name="T61" fmla="*/ 106 h 142"/>
                <a:gd name="T62" fmla="*/ 2 w 279"/>
                <a:gd name="T63" fmla="*/ 104 h 142"/>
                <a:gd name="T64" fmla="*/ 7 w 279"/>
                <a:gd name="T65" fmla="*/ 94 h 142"/>
                <a:gd name="T66" fmla="*/ 6 w 279"/>
                <a:gd name="T67" fmla="*/ 91 h 142"/>
                <a:gd name="T68" fmla="*/ 6 w 279"/>
                <a:gd name="T69" fmla="*/ 91 h 142"/>
                <a:gd name="T70" fmla="*/ 6 w 279"/>
                <a:gd name="T71" fmla="*/ 90 h 142"/>
                <a:gd name="T72" fmla="*/ 6 w 279"/>
                <a:gd name="T73" fmla="*/ 90 h 142"/>
                <a:gd name="T74" fmla="*/ 23 w 279"/>
                <a:gd name="T75" fmla="*/ 94 h 142"/>
                <a:gd name="T76" fmla="*/ 32 w 279"/>
                <a:gd name="T77" fmla="*/ 101 h 142"/>
                <a:gd name="T78" fmla="*/ 38 w 279"/>
                <a:gd name="T79" fmla="*/ 88 h 142"/>
                <a:gd name="T80" fmla="*/ 55 w 279"/>
                <a:gd name="T81" fmla="*/ 95 h 142"/>
                <a:gd name="T82" fmla="*/ 73 w 279"/>
                <a:gd name="T83" fmla="*/ 88 h 142"/>
                <a:gd name="T84" fmla="*/ 95 w 279"/>
                <a:gd name="T85" fmla="*/ 82 h 142"/>
                <a:gd name="T86" fmla="*/ 110 w 279"/>
                <a:gd name="T87" fmla="*/ 80 h 142"/>
                <a:gd name="T88" fmla="*/ 123 w 279"/>
                <a:gd name="T89" fmla="*/ 85 h 142"/>
                <a:gd name="T90" fmla="*/ 130 w 279"/>
                <a:gd name="T91" fmla="*/ 76 h 142"/>
                <a:gd name="T92" fmla="*/ 123 w 279"/>
                <a:gd name="T93" fmla="*/ 62 h 142"/>
                <a:gd name="T94" fmla="*/ 126 w 279"/>
                <a:gd name="T95" fmla="*/ 48 h 142"/>
                <a:gd name="T96" fmla="*/ 141 w 279"/>
                <a:gd name="T97" fmla="*/ 38 h 142"/>
                <a:gd name="T98" fmla="*/ 152 w 279"/>
                <a:gd name="T99" fmla="*/ 29 h 142"/>
                <a:gd name="T100" fmla="*/ 160 w 279"/>
                <a:gd name="T101" fmla="*/ 20 h 142"/>
                <a:gd name="T102" fmla="*/ 183 w 279"/>
                <a:gd name="T103" fmla="*/ 25 h 142"/>
                <a:gd name="T104" fmla="*/ 1 w 279"/>
                <a:gd name="T105" fmla="*/ 114 h 142"/>
                <a:gd name="T106" fmla="*/ 1 w 279"/>
                <a:gd name="T107" fmla="*/ 114 h 142"/>
                <a:gd name="T108" fmla="*/ 2 w 279"/>
                <a:gd name="T109" fmla="*/ 11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9" h="142">
                  <a:moveTo>
                    <a:pt x="187" y="24"/>
                  </a:moveTo>
                  <a:cubicBezTo>
                    <a:pt x="187" y="24"/>
                    <a:pt x="187" y="18"/>
                    <a:pt x="188" y="18"/>
                  </a:cubicBezTo>
                  <a:cubicBezTo>
                    <a:pt x="189" y="18"/>
                    <a:pt x="191" y="15"/>
                    <a:pt x="191" y="15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4" y="14"/>
                    <a:pt x="196" y="12"/>
                    <a:pt x="196" y="10"/>
                  </a:cubicBezTo>
                  <a:cubicBezTo>
                    <a:pt x="195" y="9"/>
                    <a:pt x="196" y="4"/>
                    <a:pt x="196" y="4"/>
                  </a:cubicBezTo>
                  <a:cubicBezTo>
                    <a:pt x="196" y="4"/>
                    <a:pt x="195" y="1"/>
                    <a:pt x="196" y="1"/>
                  </a:cubicBezTo>
                  <a:cubicBezTo>
                    <a:pt x="198" y="0"/>
                    <a:pt x="201" y="2"/>
                    <a:pt x="201" y="2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6" y="3"/>
                    <a:pt x="208" y="3"/>
                    <a:pt x="209" y="3"/>
                  </a:cubicBezTo>
                  <a:cubicBezTo>
                    <a:pt x="210" y="3"/>
                    <a:pt x="214" y="4"/>
                    <a:pt x="214" y="4"/>
                  </a:cubicBezTo>
                  <a:cubicBezTo>
                    <a:pt x="214" y="4"/>
                    <a:pt x="218" y="5"/>
                    <a:pt x="219" y="5"/>
                  </a:cubicBezTo>
                  <a:cubicBezTo>
                    <a:pt x="220" y="5"/>
                    <a:pt x="224" y="5"/>
                    <a:pt x="224" y="5"/>
                  </a:cubicBezTo>
                  <a:cubicBezTo>
                    <a:pt x="226" y="6"/>
                    <a:pt x="226" y="6"/>
                    <a:pt x="226" y="6"/>
                  </a:cubicBezTo>
                  <a:cubicBezTo>
                    <a:pt x="233" y="9"/>
                    <a:pt x="233" y="9"/>
                    <a:pt x="233" y="9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9" y="8"/>
                    <a:pt x="249" y="8"/>
                    <a:pt x="249" y="8"/>
                  </a:cubicBezTo>
                  <a:cubicBezTo>
                    <a:pt x="249" y="8"/>
                    <a:pt x="253" y="7"/>
                    <a:pt x="253" y="8"/>
                  </a:cubicBezTo>
                  <a:cubicBezTo>
                    <a:pt x="254" y="8"/>
                    <a:pt x="256" y="10"/>
                    <a:pt x="259" y="11"/>
                  </a:cubicBezTo>
                  <a:cubicBezTo>
                    <a:pt x="262" y="11"/>
                    <a:pt x="265" y="10"/>
                    <a:pt x="265" y="10"/>
                  </a:cubicBezTo>
                  <a:cubicBezTo>
                    <a:pt x="267" y="16"/>
                    <a:pt x="267" y="16"/>
                    <a:pt x="267" y="16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269" y="21"/>
                    <a:pt x="269" y="21"/>
                    <a:pt x="269" y="21"/>
                  </a:cubicBezTo>
                  <a:cubicBezTo>
                    <a:pt x="269" y="21"/>
                    <a:pt x="268" y="23"/>
                    <a:pt x="268" y="23"/>
                  </a:cubicBezTo>
                  <a:cubicBezTo>
                    <a:pt x="268" y="23"/>
                    <a:pt x="268" y="25"/>
                    <a:pt x="268" y="25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66" y="29"/>
                    <a:pt x="266" y="29"/>
                    <a:pt x="266" y="29"/>
                  </a:cubicBezTo>
                  <a:cubicBezTo>
                    <a:pt x="266" y="29"/>
                    <a:pt x="266" y="32"/>
                    <a:pt x="266" y="32"/>
                  </a:cubicBezTo>
                  <a:cubicBezTo>
                    <a:pt x="266" y="32"/>
                    <a:pt x="267" y="33"/>
                    <a:pt x="268" y="33"/>
                  </a:cubicBezTo>
                  <a:cubicBezTo>
                    <a:pt x="268" y="33"/>
                    <a:pt x="268" y="34"/>
                    <a:pt x="268" y="34"/>
                  </a:cubicBezTo>
                  <a:cubicBezTo>
                    <a:pt x="268" y="34"/>
                    <a:pt x="269" y="35"/>
                    <a:pt x="270" y="36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70" y="36"/>
                    <a:pt x="271" y="38"/>
                    <a:pt x="271" y="39"/>
                  </a:cubicBezTo>
                  <a:cubicBezTo>
                    <a:pt x="272" y="40"/>
                    <a:pt x="272" y="41"/>
                    <a:pt x="272" y="41"/>
                  </a:cubicBezTo>
                  <a:cubicBezTo>
                    <a:pt x="272" y="41"/>
                    <a:pt x="273" y="43"/>
                    <a:pt x="274" y="43"/>
                  </a:cubicBezTo>
                  <a:cubicBezTo>
                    <a:pt x="274" y="43"/>
                    <a:pt x="275" y="43"/>
                    <a:pt x="276" y="43"/>
                  </a:cubicBezTo>
                  <a:cubicBezTo>
                    <a:pt x="276" y="43"/>
                    <a:pt x="277" y="43"/>
                    <a:pt x="277" y="43"/>
                  </a:cubicBezTo>
                  <a:cubicBezTo>
                    <a:pt x="277" y="44"/>
                    <a:pt x="276" y="50"/>
                    <a:pt x="276" y="50"/>
                  </a:cubicBezTo>
                  <a:cubicBezTo>
                    <a:pt x="277" y="56"/>
                    <a:pt x="277" y="56"/>
                    <a:pt x="277" y="56"/>
                  </a:cubicBezTo>
                  <a:cubicBezTo>
                    <a:pt x="277" y="56"/>
                    <a:pt x="276" y="59"/>
                    <a:pt x="276" y="60"/>
                  </a:cubicBezTo>
                  <a:cubicBezTo>
                    <a:pt x="277" y="62"/>
                    <a:pt x="279" y="64"/>
                    <a:pt x="276" y="65"/>
                  </a:cubicBezTo>
                  <a:cubicBezTo>
                    <a:pt x="274" y="65"/>
                    <a:pt x="271" y="67"/>
                    <a:pt x="270" y="65"/>
                  </a:cubicBezTo>
                  <a:cubicBezTo>
                    <a:pt x="270" y="65"/>
                    <a:pt x="269" y="63"/>
                    <a:pt x="269" y="66"/>
                  </a:cubicBezTo>
                  <a:cubicBezTo>
                    <a:pt x="270" y="67"/>
                    <a:pt x="267" y="66"/>
                    <a:pt x="267" y="66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57" y="65"/>
                    <a:pt x="257" y="65"/>
                    <a:pt x="257" y="65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6" y="78"/>
                    <a:pt x="266" y="78"/>
                    <a:pt x="266" y="78"/>
                  </a:cubicBezTo>
                  <a:cubicBezTo>
                    <a:pt x="260" y="82"/>
                    <a:pt x="260" y="82"/>
                    <a:pt x="260" y="82"/>
                  </a:cubicBezTo>
                  <a:cubicBezTo>
                    <a:pt x="260" y="82"/>
                    <a:pt x="257" y="84"/>
                    <a:pt x="256" y="84"/>
                  </a:cubicBezTo>
                  <a:cubicBezTo>
                    <a:pt x="255" y="84"/>
                    <a:pt x="254" y="85"/>
                    <a:pt x="254" y="85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3"/>
                    <a:pt x="257" y="93"/>
                    <a:pt x="257" y="93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5" y="104"/>
                    <a:pt x="255" y="104"/>
                    <a:pt x="255" y="104"/>
                  </a:cubicBezTo>
                  <a:cubicBezTo>
                    <a:pt x="252" y="105"/>
                    <a:pt x="252" y="105"/>
                    <a:pt x="252" y="105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44" y="115"/>
                    <a:pt x="244" y="115"/>
                    <a:pt x="244" y="115"/>
                  </a:cubicBezTo>
                  <a:cubicBezTo>
                    <a:pt x="243" y="119"/>
                    <a:pt x="243" y="119"/>
                    <a:pt x="243" y="119"/>
                  </a:cubicBezTo>
                  <a:cubicBezTo>
                    <a:pt x="244" y="125"/>
                    <a:pt x="244" y="125"/>
                    <a:pt x="244" y="125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3" y="123"/>
                    <a:pt x="233" y="123"/>
                    <a:pt x="233" y="123"/>
                  </a:cubicBezTo>
                  <a:cubicBezTo>
                    <a:pt x="230" y="124"/>
                    <a:pt x="230" y="124"/>
                    <a:pt x="230" y="124"/>
                  </a:cubicBezTo>
                  <a:cubicBezTo>
                    <a:pt x="224" y="128"/>
                    <a:pt x="224" y="128"/>
                    <a:pt x="224" y="128"/>
                  </a:cubicBezTo>
                  <a:cubicBezTo>
                    <a:pt x="219" y="126"/>
                    <a:pt x="219" y="126"/>
                    <a:pt x="219" y="126"/>
                  </a:cubicBezTo>
                  <a:cubicBezTo>
                    <a:pt x="212" y="128"/>
                    <a:pt x="212" y="128"/>
                    <a:pt x="212" y="128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1" y="134"/>
                    <a:pt x="201" y="134"/>
                    <a:pt x="201" y="134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6" y="137"/>
                    <a:pt x="196" y="137"/>
                    <a:pt x="196" y="137"/>
                  </a:cubicBezTo>
                  <a:cubicBezTo>
                    <a:pt x="194" y="140"/>
                    <a:pt x="194" y="140"/>
                    <a:pt x="194" y="140"/>
                  </a:cubicBezTo>
                  <a:cubicBezTo>
                    <a:pt x="191" y="142"/>
                    <a:pt x="191" y="142"/>
                    <a:pt x="191" y="142"/>
                  </a:cubicBezTo>
                  <a:cubicBezTo>
                    <a:pt x="189" y="142"/>
                    <a:pt x="189" y="142"/>
                    <a:pt x="189" y="142"/>
                  </a:cubicBezTo>
                  <a:cubicBezTo>
                    <a:pt x="180" y="142"/>
                    <a:pt x="180" y="142"/>
                    <a:pt x="180" y="142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54" y="139"/>
                    <a:pt x="154" y="139"/>
                    <a:pt x="154" y="139"/>
                  </a:cubicBezTo>
                  <a:cubicBezTo>
                    <a:pt x="154" y="139"/>
                    <a:pt x="149" y="138"/>
                    <a:pt x="146" y="138"/>
                  </a:cubicBezTo>
                  <a:cubicBezTo>
                    <a:pt x="142" y="138"/>
                    <a:pt x="134" y="136"/>
                    <a:pt x="134" y="136"/>
                  </a:cubicBezTo>
                  <a:cubicBezTo>
                    <a:pt x="124" y="133"/>
                    <a:pt x="124" y="133"/>
                    <a:pt x="124" y="133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09" y="132"/>
                    <a:pt x="108" y="130"/>
                    <a:pt x="107" y="129"/>
                  </a:cubicBezTo>
                  <a:cubicBezTo>
                    <a:pt x="107" y="128"/>
                    <a:pt x="104" y="126"/>
                    <a:pt x="104" y="126"/>
                  </a:cubicBezTo>
                  <a:cubicBezTo>
                    <a:pt x="104" y="124"/>
                    <a:pt x="104" y="124"/>
                    <a:pt x="104" y="124"/>
                  </a:cubicBezTo>
                  <a:cubicBezTo>
                    <a:pt x="102" y="119"/>
                    <a:pt x="102" y="119"/>
                    <a:pt x="102" y="119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100" y="111"/>
                    <a:pt x="96" y="112"/>
                    <a:pt x="94" y="112"/>
                  </a:cubicBezTo>
                  <a:cubicBezTo>
                    <a:pt x="93" y="113"/>
                    <a:pt x="87" y="114"/>
                    <a:pt x="87" y="114"/>
                  </a:cubicBezTo>
                  <a:cubicBezTo>
                    <a:pt x="85" y="115"/>
                    <a:pt x="85" y="115"/>
                    <a:pt x="85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5" y="127"/>
                    <a:pt x="45" y="127"/>
                    <a:pt x="45" y="127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7"/>
                    <a:pt x="38" y="126"/>
                    <a:pt x="38" y="126"/>
                  </a:cubicBezTo>
                  <a:cubicBezTo>
                    <a:pt x="38" y="125"/>
                    <a:pt x="39" y="122"/>
                    <a:pt x="39" y="122"/>
                  </a:cubicBezTo>
                  <a:cubicBezTo>
                    <a:pt x="39" y="122"/>
                    <a:pt x="39" y="121"/>
                    <a:pt x="39" y="120"/>
                  </a:cubicBezTo>
                  <a:cubicBezTo>
                    <a:pt x="39" y="120"/>
                    <a:pt x="38" y="119"/>
                    <a:pt x="38" y="119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7" y="118"/>
                    <a:pt x="36" y="116"/>
                    <a:pt x="36" y="116"/>
                  </a:cubicBezTo>
                  <a:cubicBezTo>
                    <a:pt x="35" y="117"/>
                    <a:pt x="34" y="117"/>
                    <a:pt x="34" y="117"/>
                  </a:cubicBezTo>
                  <a:cubicBezTo>
                    <a:pt x="34" y="117"/>
                    <a:pt x="34" y="119"/>
                    <a:pt x="34" y="119"/>
                  </a:cubicBezTo>
                  <a:cubicBezTo>
                    <a:pt x="33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8" y="123"/>
                    <a:pt x="28" y="124"/>
                  </a:cubicBezTo>
                  <a:cubicBezTo>
                    <a:pt x="28" y="124"/>
                    <a:pt x="27" y="124"/>
                    <a:pt x="26" y="124"/>
                  </a:cubicBezTo>
                  <a:cubicBezTo>
                    <a:pt x="26" y="124"/>
                    <a:pt x="24" y="124"/>
                    <a:pt x="24" y="124"/>
                  </a:cubicBezTo>
                  <a:cubicBezTo>
                    <a:pt x="23" y="123"/>
                    <a:pt x="23" y="123"/>
                    <a:pt x="23" y="123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4"/>
                    <a:pt x="2" y="114"/>
                    <a:pt x="2" y="114"/>
                  </a:cubicBezTo>
                  <a:cubicBezTo>
                    <a:pt x="2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5" y="113"/>
                  </a:cubicBezTo>
                  <a:cubicBezTo>
                    <a:pt x="5" y="113"/>
                    <a:pt x="5" y="113"/>
                    <a:pt x="5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5" y="112"/>
                    <a:pt x="5" y="112"/>
                    <a:pt x="4" y="1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112"/>
                    <a:pt x="4" y="112"/>
                    <a:pt x="4" y="111"/>
                  </a:cubicBezTo>
                  <a:cubicBezTo>
                    <a:pt x="4" y="111"/>
                    <a:pt x="5" y="111"/>
                    <a:pt x="5" y="111"/>
                  </a:cubicBezTo>
                  <a:cubicBezTo>
                    <a:pt x="5" y="111"/>
                    <a:pt x="5" y="111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4" y="110"/>
                    <a:pt x="4" y="111"/>
                    <a:pt x="4" y="111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7"/>
                    <a:pt x="3" y="108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2" y="107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0"/>
                    <a:pt x="5" y="100"/>
                  </a:cubicBezTo>
                  <a:cubicBezTo>
                    <a:pt x="5" y="99"/>
                    <a:pt x="5" y="98"/>
                    <a:pt x="5" y="98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97"/>
                    <a:pt x="8" y="96"/>
                    <a:pt x="8" y="96"/>
                  </a:cubicBezTo>
                  <a:cubicBezTo>
                    <a:pt x="8" y="95"/>
                    <a:pt x="7" y="94"/>
                    <a:pt x="7" y="94"/>
                  </a:cubicBezTo>
                  <a:cubicBezTo>
                    <a:pt x="7" y="93"/>
                    <a:pt x="8" y="92"/>
                    <a:pt x="8" y="92"/>
                  </a:cubicBezTo>
                  <a:cubicBezTo>
                    <a:pt x="7" y="92"/>
                    <a:pt x="7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8" y="88"/>
                    <a:pt x="10" y="86"/>
                    <a:pt x="10" y="86"/>
                  </a:cubicBezTo>
                  <a:cubicBezTo>
                    <a:pt x="10" y="86"/>
                    <a:pt x="12" y="85"/>
                    <a:pt x="14" y="86"/>
                  </a:cubicBezTo>
                  <a:cubicBezTo>
                    <a:pt x="15" y="87"/>
                    <a:pt x="17" y="89"/>
                    <a:pt x="18" y="90"/>
                  </a:cubicBezTo>
                  <a:cubicBezTo>
                    <a:pt x="18" y="90"/>
                    <a:pt x="19" y="91"/>
                    <a:pt x="20" y="91"/>
                  </a:cubicBezTo>
                  <a:cubicBezTo>
                    <a:pt x="21" y="91"/>
                    <a:pt x="22" y="92"/>
                    <a:pt x="22" y="92"/>
                  </a:cubicBezTo>
                  <a:cubicBezTo>
                    <a:pt x="22" y="93"/>
                    <a:pt x="23" y="92"/>
                    <a:pt x="23" y="94"/>
                  </a:cubicBezTo>
                  <a:cubicBezTo>
                    <a:pt x="22" y="96"/>
                    <a:pt x="22" y="98"/>
                    <a:pt x="23" y="98"/>
                  </a:cubicBezTo>
                  <a:cubicBezTo>
                    <a:pt x="25" y="97"/>
                    <a:pt x="26" y="96"/>
                    <a:pt x="26" y="97"/>
                  </a:cubicBezTo>
                  <a:cubicBezTo>
                    <a:pt x="26" y="98"/>
                    <a:pt x="27" y="97"/>
                    <a:pt x="26" y="99"/>
                  </a:cubicBezTo>
                  <a:cubicBezTo>
                    <a:pt x="26" y="101"/>
                    <a:pt x="25" y="102"/>
                    <a:pt x="26" y="102"/>
                  </a:cubicBezTo>
                  <a:cubicBezTo>
                    <a:pt x="28" y="103"/>
                    <a:pt x="30" y="104"/>
                    <a:pt x="31" y="103"/>
                  </a:cubicBezTo>
                  <a:cubicBezTo>
                    <a:pt x="32" y="101"/>
                    <a:pt x="31" y="103"/>
                    <a:pt x="32" y="101"/>
                  </a:cubicBezTo>
                  <a:cubicBezTo>
                    <a:pt x="33" y="98"/>
                    <a:pt x="33" y="99"/>
                    <a:pt x="34" y="98"/>
                  </a:cubicBezTo>
                  <a:cubicBezTo>
                    <a:pt x="34" y="96"/>
                    <a:pt x="34" y="97"/>
                    <a:pt x="35" y="95"/>
                  </a:cubicBezTo>
                  <a:cubicBezTo>
                    <a:pt x="35" y="93"/>
                    <a:pt x="36" y="94"/>
                    <a:pt x="35" y="93"/>
                  </a:cubicBezTo>
                  <a:cubicBezTo>
                    <a:pt x="35" y="93"/>
                    <a:pt x="35" y="92"/>
                    <a:pt x="34" y="91"/>
                  </a:cubicBezTo>
                  <a:cubicBezTo>
                    <a:pt x="34" y="89"/>
                    <a:pt x="32" y="90"/>
                    <a:pt x="35" y="89"/>
                  </a:cubicBezTo>
                  <a:cubicBezTo>
                    <a:pt x="37" y="88"/>
                    <a:pt x="38" y="88"/>
                    <a:pt x="38" y="88"/>
                  </a:cubicBezTo>
                  <a:cubicBezTo>
                    <a:pt x="38" y="87"/>
                    <a:pt x="41" y="87"/>
                    <a:pt x="41" y="87"/>
                  </a:cubicBezTo>
                  <a:cubicBezTo>
                    <a:pt x="41" y="87"/>
                    <a:pt x="44" y="87"/>
                    <a:pt x="44" y="87"/>
                  </a:cubicBezTo>
                  <a:cubicBezTo>
                    <a:pt x="45" y="87"/>
                    <a:pt x="49" y="87"/>
                    <a:pt x="49" y="88"/>
                  </a:cubicBezTo>
                  <a:cubicBezTo>
                    <a:pt x="49" y="89"/>
                    <a:pt x="51" y="89"/>
                    <a:pt x="51" y="89"/>
                  </a:cubicBezTo>
                  <a:cubicBezTo>
                    <a:pt x="51" y="89"/>
                    <a:pt x="53" y="89"/>
                    <a:pt x="54" y="91"/>
                  </a:cubicBezTo>
                  <a:cubicBezTo>
                    <a:pt x="54" y="94"/>
                    <a:pt x="54" y="96"/>
                    <a:pt x="55" y="95"/>
                  </a:cubicBezTo>
                  <a:cubicBezTo>
                    <a:pt x="56" y="95"/>
                    <a:pt x="58" y="97"/>
                    <a:pt x="58" y="96"/>
                  </a:cubicBezTo>
                  <a:cubicBezTo>
                    <a:pt x="59" y="95"/>
                    <a:pt x="60" y="94"/>
                    <a:pt x="61" y="94"/>
                  </a:cubicBezTo>
                  <a:cubicBezTo>
                    <a:pt x="62" y="94"/>
                    <a:pt x="60" y="93"/>
                    <a:pt x="63" y="93"/>
                  </a:cubicBezTo>
                  <a:cubicBezTo>
                    <a:pt x="67" y="94"/>
                    <a:pt x="66" y="95"/>
                    <a:pt x="68" y="93"/>
                  </a:cubicBezTo>
                  <a:cubicBezTo>
                    <a:pt x="69" y="91"/>
                    <a:pt x="69" y="91"/>
                    <a:pt x="71" y="90"/>
                  </a:cubicBezTo>
                  <a:cubicBezTo>
                    <a:pt x="72" y="89"/>
                    <a:pt x="72" y="89"/>
                    <a:pt x="73" y="88"/>
                  </a:cubicBezTo>
                  <a:cubicBezTo>
                    <a:pt x="73" y="88"/>
                    <a:pt x="77" y="88"/>
                    <a:pt x="77" y="88"/>
                  </a:cubicBezTo>
                  <a:cubicBezTo>
                    <a:pt x="78" y="87"/>
                    <a:pt x="79" y="85"/>
                    <a:pt x="80" y="85"/>
                  </a:cubicBezTo>
                  <a:cubicBezTo>
                    <a:pt x="80" y="85"/>
                    <a:pt x="84" y="85"/>
                    <a:pt x="85" y="85"/>
                  </a:cubicBezTo>
                  <a:cubicBezTo>
                    <a:pt x="86" y="85"/>
                    <a:pt x="88" y="85"/>
                    <a:pt x="89" y="84"/>
                  </a:cubicBezTo>
                  <a:cubicBezTo>
                    <a:pt x="89" y="83"/>
                    <a:pt x="89" y="83"/>
                    <a:pt x="90" y="82"/>
                  </a:cubicBezTo>
                  <a:cubicBezTo>
                    <a:pt x="92" y="82"/>
                    <a:pt x="93" y="82"/>
                    <a:pt x="95" y="82"/>
                  </a:cubicBezTo>
                  <a:cubicBezTo>
                    <a:pt x="97" y="82"/>
                    <a:pt x="97" y="82"/>
                    <a:pt x="98" y="82"/>
                  </a:cubicBezTo>
                  <a:cubicBezTo>
                    <a:pt x="99" y="82"/>
                    <a:pt x="100" y="84"/>
                    <a:pt x="100" y="81"/>
                  </a:cubicBezTo>
                  <a:cubicBezTo>
                    <a:pt x="99" y="78"/>
                    <a:pt x="98" y="78"/>
                    <a:pt x="99" y="77"/>
                  </a:cubicBezTo>
                  <a:cubicBezTo>
                    <a:pt x="101" y="77"/>
                    <a:pt x="103" y="77"/>
                    <a:pt x="103" y="77"/>
                  </a:cubicBezTo>
                  <a:cubicBezTo>
                    <a:pt x="104" y="77"/>
                    <a:pt x="108" y="78"/>
                    <a:pt x="109" y="78"/>
                  </a:cubicBezTo>
                  <a:cubicBezTo>
                    <a:pt x="109" y="78"/>
                    <a:pt x="110" y="80"/>
                    <a:pt x="110" y="80"/>
                  </a:cubicBezTo>
                  <a:cubicBezTo>
                    <a:pt x="111" y="80"/>
                    <a:pt x="112" y="81"/>
                    <a:pt x="113" y="80"/>
                  </a:cubicBezTo>
                  <a:cubicBezTo>
                    <a:pt x="113" y="80"/>
                    <a:pt x="114" y="78"/>
                    <a:pt x="115" y="78"/>
                  </a:cubicBezTo>
                  <a:cubicBezTo>
                    <a:pt x="116" y="78"/>
                    <a:pt x="119" y="78"/>
                    <a:pt x="119" y="78"/>
                  </a:cubicBezTo>
                  <a:cubicBezTo>
                    <a:pt x="119" y="78"/>
                    <a:pt x="123" y="79"/>
                    <a:pt x="123" y="79"/>
                  </a:cubicBezTo>
                  <a:cubicBezTo>
                    <a:pt x="123" y="79"/>
                    <a:pt x="122" y="81"/>
                    <a:pt x="122" y="82"/>
                  </a:cubicBezTo>
                  <a:cubicBezTo>
                    <a:pt x="122" y="83"/>
                    <a:pt x="122" y="84"/>
                    <a:pt x="123" y="85"/>
                  </a:cubicBezTo>
                  <a:cubicBezTo>
                    <a:pt x="123" y="85"/>
                    <a:pt x="125" y="87"/>
                    <a:pt x="125" y="87"/>
                  </a:cubicBezTo>
                  <a:cubicBezTo>
                    <a:pt x="125" y="87"/>
                    <a:pt x="130" y="89"/>
                    <a:pt x="130" y="89"/>
                  </a:cubicBezTo>
                  <a:cubicBezTo>
                    <a:pt x="130" y="89"/>
                    <a:pt x="131" y="90"/>
                    <a:pt x="131" y="86"/>
                  </a:cubicBezTo>
                  <a:cubicBezTo>
                    <a:pt x="131" y="82"/>
                    <a:pt x="131" y="81"/>
                    <a:pt x="131" y="81"/>
                  </a:cubicBezTo>
                  <a:cubicBezTo>
                    <a:pt x="131" y="77"/>
                    <a:pt x="131" y="77"/>
                    <a:pt x="131" y="77"/>
                  </a:cubicBezTo>
                  <a:cubicBezTo>
                    <a:pt x="131" y="77"/>
                    <a:pt x="131" y="76"/>
                    <a:pt x="130" y="76"/>
                  </a:cubicBezTo>
                  <a:cubicBezTo>
                    <a:pt x="130" y="76"/>
                    <a:pt x="129" y="76"/>
                    <a:pt x="129" y="76"/>
                  </a:cubicBezTo>
                  <a:cubicBezTo>
                    <a:pt x="129" y="76"/>
                    <a:pt x="125" y="75"/>
                    <a:pt x="124" y="75"/>
                  </a:cubicBezTo>
                  <a:cubicBezTo>
                    <a:pt x="123" y="75"/>
                    <a:pt x="124" y="73"/>
                    <a:pt x="124" y="72"/>
                  </a:cubicBezTo>
                  <a:cubicBezTo>
                    <a:pt x="124" y="72"/>
                    <a:pt x="126" y="70"/>
                    <a:pt x="126" y="70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3" y="50"/>
                    <a:pt x="126" y="48"/>
                    <a:pt x="126" y="48"/>
                  </a:cubicBezTo>
                  <a:cubicBezTo>
                    <a:pt x="126" y="48"/>
                    <a:pt x="126" y="48"/>
                    <a:pt x="127" y="48"/>
                  </a:cubicBezTo>
                  <a:cubicBezTo>
                    <a:pt x="129" y="46"/>
                    <a:pt x="129" y="46"/>
                    <a:pt x="129" y="46"/>
                  </a:cubicBezTo>
                  <a:cubicBezTo>
                    <a:pt x="129" y="46"/>
                    <a:pt x="134" y="44"/>
                    <a:pt x="134" y="44"/>
                  </a:cubicBezTo>
                  <a:cubicBezTo>
                    <a:pt x="134" y="44"/>
                    <a:pt x="135" y="43"/>
                    <a:pt x="135" y="43"/>
                  </a:cubicBezTo>
                  <a:cubicBezTo>
                    <a:pt x="136" y="43"/>
                    <a:pt x="136" y="43"/>
                    <a:pt x="136" y="43"/>
                  </a:cubicBezTo>
                  <a:cubicBezTo>
                    <a:pt x="141" y="38"/>
                    <a:pt x="141" y="38"/>
                    <a:pt x="141" y="38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2" y="30"/>
                    <a:pt x="142" y="28"/>
                    <a:pt x="142" y="28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8" y="28"/>
                    <a:pt x="149" y="29"/>
                    <a:pt x="150" y="30"/>
                  </a:cubicBezTo>
                  <a:cubicBezTo>
                    <a:pt x="151" y="30"/>
                    <a:pt x="152" y="29"/>
                    <a:pt x="152" y="29"/>
                  </a:cubicBezTo>
                  <a:cubicBezTo>
                    <a:pt x="153" y="29"/>
                    <a:pt x="154" y="27"/>
                    <a:pt x="154" y="27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6"/>
                    <a:pt x="158" y="19"/>
                    <a:pt x="160" y="20"/>
                  </a:cubicBezTo>
                  <a:cubicBezTo>
                    <a:pt x="161" y="21"/>
                    <a:pt x="164" y="24"/>
                    <a:pt x="164" y="24"/>
                  </a:cubicBezTo>
                  <a:cubicBezTo>
                    <a:pt x="164" y="24"/>
                    <a:pt x="169" y="25"/>
                    <a:pt x="170" y="25"/>
                  </a:cubicBezTo>
                  <a:cubicBezTo>
                    <a:pt x="170" y="25"/>
                    <a:pt x="175" y="26"/>
                    <a:pt x="175" y="26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83" y="25"/>
                    <a:pt x="183" y="25"/>
                    <a:pt x="183" y="25"/>
                  </a:cubicBezTo>
                  <a:cubicBezTo>
                    <a:pt x="187" y="24"/>
                    <a:pt x="187" y="24"/>
                    <a:pt x="187" y="24"/>
                  </a:cubicBezTo>
                  <a:close/>
                  <a:moveTo>
                    <a:pt x="5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2" y="113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0" y="114"/>
                    <a:pt x="0" y="114"/>
                    <a:pt x="0" y="114"/>
                  </a:cubicBezTo>
                  <a:lnTo>
                    <a:pt x="1" y="114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0" name="Freeform 11"/>
            <p:cNvSpPr>
              <a:spLocks noEditPoints="1"/>
            </p:cNvSpPr>
            <p:nvPr/>
          </p:nvSpPr>
          <p:spPr bwMode="auto">
            <a:xfrm>
              <a:off x="7854924" y="2214550"/>
              <a:ext cx="952486" cy="956662"/>
            </a:xfrm>
            <a:custGeom>
              <a:avLst/>
              <a:gdLst>
                <a:gd name="T0" fmla="*/ 269 w 520"/>
                <a:gd name="T1" fmla="*/ 424 h 538"/>
                <a:gd name="T2" fmla="*/ 326 w 520"/>
                <a:gd name="T3" fmla="*/ 423 h 538"/>
                <a:gd name="T4" fmla="*/ 401 w 520"/>
                <a:gd name="T5" fmla="*/ 437 h 538"/>
                <a:gd name="T6" fmla="*/ 432 w 520"/>
                <a:gd name="T7" fmla="*/ 408 h 538"/>
                <a:gd name="T8" fmla="*/ 434 w 520"/>
                <a:gd name="T9" fmla="*/ 407 h 538"/>
                <a:gd name="T10" fmla="*/ 435 w 520"/>
                <a:gd name="T11" fmla="*/ 406 h 538"/>
                <a:gd name="T12" fmla="*/ 436 w 520"/>
                <a:gd name="T13" fmla="*/ 406 h 538"/>
                <a:gd name="T14" fmla="*/ 421 w 520"/>
                <a:gd name="T15" fmla="*/ 359 h 538"/>
                <a:gd name="T16" fmla="*/ 425 w 520"/>
                <a:gd name="T17" fmla="*/ 310 h 538"/>
                <a:gd name="T18" fmla="*/ 418 w 520"/>
                <a:gd name="T19" fmla="*/ 279 h 538"/>
                <a:gd name="T20" fmla="*/ 414 w 520"/>
                <a:gd name="T21" fmla="*/ 263 h 538"/>
                <a:gd name="T22" fmla="*/ 395 w 520"/>
                <a:gd name="T23" fmla="*/ 272 h 538"/>
                <a:gd name="T24" fmla="*/ 384 w 520"/>
                <a:gd name="T25" fmla="*/ 274 h 538"/>
                <a:gd name="T26" fmla="*/ 389 w 520"/>
                <a:gd name="T27" fmla="*/ 259 h 538"/>
                <a:gd name="T28" fmla="*/ 402 w 520"/>
                <a:gd name="T29" fmla="*/ 242 h 538"/>
                <a:gd name="T30" fmla="*/ 411 w 520"/>
                <a:gd name="T31" fmla="*/ 230 h 538"/>
                <a:gd name="T32" fmla="*/ 424 w 520"/>
                <a:gd name="T33" fmla="*/ 215 h 538"/>
                <a:gd name="T34" fmla="*/ 422 w 520"/>
                <a:gd name="T35" fmla="*/ 208 h 538"/>
                <a:gd name="T36" fmla="*/ 434 w 520"/>
                <a:gd name="T37" fmla="*/ 208 h 538"/>
                <a:gd name="T38" fmla="*/ 443 w 520"/>
                <a:gd name="T39" fmla="*/ 202 h 538"/>
                <a:gd name="T40" fmla="*/ 451 w 520"/>
                <a:gd name="T41" fmla="*/ 160 h 538"/>
                <a:gd name="T42" fmla="*/ 430 w 520"/>
                <a:gd name="T43" fmla="*/ 116 h 538"/>
                <a:gd name="T44" fmla="*/ 401 w 520"/>
                <a:gd name="T45" fmla="*/ 94 h 538"/>
                <a:gd name="T46" fmla="*/ 391 w 520"/>
                <a:gd name="T47" fmla="*/ 95 h 538"/>
                <a:gd name="T48" fmla="*/ 383 w 520"/>
                <a:gd name="T49" fmla="*/ 91 h 538"/>
                <a:gd name="T50" fmla="*/ 367 w 520"/>
                <a:gd name="T51" fmla="*/ 82 h 538"/>
                <a:gd name="T52" fmla="*/ 355 w 520"/>
                <a:gd name="T53" fmla="*/ 61 h 538"/>
                <a:gd name="T54" fmla="*/ 335 w 520"/>
                <a:gd name="T55" fmla="*/ 65 h 538"/>
                <a:gd name="T56" fmla="*/ 330 w 520"/>
                <a:gd name="T57" fmla="*/ 48 h 538"/>
                <a:gd name="T58" fmla="*/ 311 w 520"/>
                <a:gd name="T59" fmla="*/ 35 h 538"/>
                <a:gd name="T60" fmla="*/ 291 w 520"/>
                <a:gd name="T61" fmla="*/ 20 h 538"/>
                <a:gd name="T62" fmla="*/ 281 w 520"/>
                <a:gd name="T63" fmla="*/ 1 h 538"/>
                <a:gd name="T64" fmla="*/ 229 w 520"/>
                <a:gd name="T65" fmla="*/ 53 h 538"/>
                <a:gd name="T66" fmla="*/ 145 w 520"/>
                <a:gd name="T67" fmla="*/ 76 h 538"/>
                <a:gd name="T68" fmla="*/ 117 w 520"/>
                <a:gd name="T69" fmla="*/ 65 h 538"/>
                <a:gd name="T70" fmla="*/ 107 w 520"/>
                <a:gd name="T71" fmla="*/ 111 h 538"/>
                <a:gd name="T72" fmla="*/ 46 w 520"/>
                <a:gd name="T73" fmla="*/ 99 h 538"/>
                <a:gd name="T74" fmla="*/ 16 w 520"/>
                <a:gd name="T75" fmla="*/ 117 h 538"/>
                <a:gd name="T76" fmla="*/ 19 w 520"/>
                <a:gd name="T77" fmla="*/ 145 h 538"/>
                <a:gd name="T78" fmla="*/ 58 w 520"/>
                <a:gd name="T79" fmla="*/ 167 h 538"/>
                <a:gd name="T80" fmla="*/ 91 w 520"/>
                <a:gd name="T81" fmla="*/ 200 h 538"/>
                <a:gd name="T82" fmla="*/ 95 w 520"/>
                <a:gd name="T83" fmla="*/ 228 h 538"/>
                <a:gd name="T84" fmla="*/ 109 w 520"/>
                <a:gd name="T85" fmla="*/ 250 h 538"/>
                <a:gd name="T86" fmla="*/ 109 w 520"/>
                <a:gd name="T87" fmla="*/ 265 h 538"/>
                <a:gd name="T88" fmla="*/ 114 w 520"/>
                <a:gd name="T89" fmla="*/ 284 h 538"/>
                <a:gd name="T90" fmla="*/ 92 w 520"/>
                <a:gd name="T91" fmla="*/ 371 h 538"/>
                <a:gd name="T92" fmla="*/ 159 w 520"/>
                <a:gd name="T93" fmla="*/ 443 h 538"/>
                <a:gd name="T94" fmla="*/ 193 w 520"/>
                <a:gd name="T95" fmla="*/ 453 h 538"/>
                <a:gd name="T96" fmla="*/ 197 w 520"/>
                <a:gd name="T97" fmla="*/ 450 h 538"/>
                <a:gd name="T98" fmla="*/ 203 w 520"/>
                <a:gd name="T99" fmla="*/ 453 h 538"/>
                <a:gd name="T100" fmla="*/ 208 w 520"/>
                <a:gd name="T101" fmla="*/ 456 h 538"/>
                <a:gd name="T102" fmla="*/ 203 w 520"/>
                <a:gd name="T103" fmla="*/ 460 h 538"/>
                <a:gd name="T104" fmla="*/ 198 w 520"/>
                <a:gd name="T105" fmla="*/ 462 h 538"/>
                <a:gd name="T106" fmla="*/ 243 w 520"/>
                <a:gd name="T107" fmla="*/ 471 h 538"/>
                <a:gd name="T108" fmla="*/ 193 w 520"/>
                <a:gd name="T109" fmla="*/ 458 h 538"/>
                <a:gd name="T110" fmla="*/ 449 w 520"/>
                <a:gd name="T111" fmla="*/ 200 h 538"/>
                <a:gd name="T112" fmla="*/ 511 w 520"/>
                <a:gd name="T113" fmla="*/ 523 h 538"/>
                <a:gd name="T114" fmla="*/ 517 w 520"/>
                <a:gd name="T115" fmla="*/ 468 h 538"/>
                <a:gd name="T116" fmla="*/ 485 w 520"/>
                <a:gd name="T117" fmla="*/ 478 h 538"/>
                <a:gd name="T118" fmla="*/ 493 w 520"/>
                <a:gd name="T119" fmla="*/ 52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0" h="538">
                  <a:moveTo>
                    <a:pt x="259" y="471"/>
                  </a:moveTo>
                  <a:cubicBezTo>
                    <a:pt x="261" y="468"/>
                    <a:pt x="261" y="468"/>
                    <a:pt x="261" y="468"/>
                  </a:cubicBezTo>
                  <a:cubicBezTo>
                    <a:pt x="261" y="468"/>
                    <a:pt x="261" y="462"/>
                    <a:pt x="259" y="461"/>
                  </a:cubicBezTo>
                  <a:cubicBezTo>
                    <a:pt x="258" y="460"/>
                    <a:pt x="257" y="459"/>
                    <a:pt x="257" y="459"/>
                  </a:cubicBezTo>
                  <a:cubicBezTo>
                    <a:pt x="257" y="459"/>
                    <a:pt x="257" y="455"/>
                    <a:pt x="257" y="453"/>
                  </a:cubicBezTo>
                  <a:cubicBezTo>
                    <a:pt x="257" y="452"/>
                    <a:pt x="257" y="448"/>
                    <a:pt x="257" y="447"/>
                  </a:cubicBezTo>
                  <a:cubicBezTo>
                    <a:pt x="257" y="446"/>
                    <a:pt x="258" y="442"/>
                    <a:pt x="258" y="441"/>
                  </a:cubicBezTo>
                  <a:cubicBezTo>
                    <a:pt x="258" y="441"/>
                    <a:pt x="257" y="441"/>
                    <a:pt x="259" y="439"/>
                  </a:cubicBezTo>
                  <a:cubicBezTo>
                    <a:pt x="261" y="436"/>
                    <a:pt x="261" y="434"/>
                    <a:pt x="261" y="434"/>
                  </a:cubicBezTo>
                  <a:cubicBezTo>
                    <a:pt x="265" y="429"/>
                    <a:pt x="265" y="429"/>
                    <a:pt x="265" y="429"/>
                  </a:cubicBezTo>
                  <a:cubicBezTo>
                    <a:pt x="265" y="429"/>
                    <a:pt x="268" y="424"/>
                    <a:pt x="269" y="424"/>
                  </a:cubicBezTo>
                  <a:cubicBezTo>
                    <a:pt x="270" y="425"/>
                    <a:pt x="274" y="424"/>
                    <a:pt x="275" y="424"/>
                  </a:cubicBezTo>
                  <a:cubicBezTo>
                    <a:pt x="276" y="424"/>
                    <a:pt x="280" y="428"/>
                    <a:pt x="282" y="424"/>
                  </a:cubicBezTo>
                  <a:cubicBezTo>
                    <a:pt x="284" y="421"/>
                    <a:pt x="285" y="419"/>
                    <a:pt x="285" y="418"/>
                  </a:cubicBezTo>
                  <a:cubicBezTo>
                    <a:pt x="286" y="417"/>
                    <a:pt x="287" y="414"/>
                    <a:pt x="290" y="414"/>
                  </a:cubicBezTo>
                  <a:cubicBezTo>
                    <a:pt x="293" y="413"/>
                    <a:pt x="300" y="413"/>
                    <a:pt x="300" y="413"/>
                  </a:cubicBezTo>
                  <a:cubicBezTo>
                    <a:pt x="303" y="414"/>
                    <a:pt x="303" y="414"/>
                    <a:pt x="303" y="414"/>
                  </a:cubicBezTo>
                  <a:cubicBezTo>
                    <a:pt x="311" y="417"/>
                    <a:pt x="311" y="417"/>
                    <a:pt x="311" y="417"/>
                  </a:cubicBezTo>
                  <a:cubicBezTo>
                    <a:pt x="311" y="417"/>
                    <a:pt x="314" y="417"/>
                    <a:pt x="316" y="417"/>
                  </a:cubicBezTo>
                  <a:cubicBezTo>
                    <a:pt x="317" y="417"/>
                    <a:pt x="318" y="417"/>
                    <a:pt x="318" y="417"/>
                  </a:cubicBezTo>
                  <a:cubicBezTo>
                    <a:pt x="321" y="421"/>
                    <a:pt x="321" y="421"/>
                    <a:pt x="321" y="421"/>
                  </a:cubicBezTo>
                  <a:cubicBezTo>
                    <a:pt x="321" y="421"/>
                    <a:pt x="325" y="423"/>
                    <a:pt x="326" y="423"/>
                  </a:cubicBezTo>
                  <a:cubicBezTo>
                    <a:pt x="327" y="423"/>
                    <a:pt x="335" y="421"/>
                    <a:pt x="335" y="421"/>
                  </a:cubicBezTo>
                  <a:cubicBezTo>
                    <a:pt x="335" y="421"/>
                    <a:pt x="338" y="420"/>
                    <a:pt x="339" y="421"/>
                  </a:cubicBezTo>
                  <a:cubicBezTo>
                    <a:pt x="340" y="422"/>
                    <a:pt x="343" y="423"/>
                    <a:pt x="344" y="424"/>
                  </a:cubicBezTo>
                  <a:cubicBezTo>
                    <a:pt x="344" y="425"/>
                    <a:pt x="352" y="429"/>
                    <a:pt x="354" y="430"/>
                  </a:cubicBezTo>
                  <a:cubicBezTo>
                    <a:pt x="355" y="431"/>
                    <a:pt x="359" y="430"/>
                    <a:pt x="359" y="430"/>
                  </a:cubicBezTo>
                  <a:cubicBezTo>
                    <a:pt x="361" y="435"/>
                    <a:pt x="361" y="435"/>
                    <a:pt x="361" y="435"/>
                  </a:cubicBezTo>
                  <a:cubicBezTo>
                    <a:pt x="371" y="438"/>
                    <a:pt x="371" y="438"/>
                    <a:pt x="371" y="438"/>
                  </a:cubicBezTo>
                  <a:cubicBezTo>
                    <a:pt x="375" y="438"/>
                    <a:pt x="375" y="438"/>
                    <a:pt x="375" y="438"/>
                  </a:cubicBezTo>
                  <a:cubicBezTo>
                    <a:pt x="389" y="443"/>
                    <a:pt x="389" y="443"/>
                    <a:pt x="389" y="443"/>
                  </a:cubicBezTo>
                  <a:cubicBezTo>
                    <a:pt x="398" y="436"/>
                    <a:pt x="398" y="436"/>
                    <a:pt x="398" y="436"/>
                  </a:cubicBezTo>
                  <a:cubicBezTo>
                    <a:pt x="398" y="436"/>
                    <a:pt x="400" y="437"/>
                    <a:pt x="401" y="437"/>
                  </a:cubicBezTo>
                  <a:cubicBezTo>
                    <a:pt x="402" y="437"/>
                    <a:pt x="404" y="429"/>
                    <a:pt x="404" y="429"/>
                  </a:cubicBezTo>
                  <a:cubicBezTo>
                    <a:pt x="404" y="429"/>
                    <a:pt x="404" y="427"/>
                    <a:pt x="405" y="427"/>
                  </a:cubicBezTo>
                  <a:cubicBezTo>
                    <a:pt x="407" y="427"/>
                    <a:pt x="414" y="424"/>
                    <a:pt x="414" y="424"/>
                  </a:cubicBezTo>
                  <a:cubicBezTo>
                    <a:pt x="414" y="423"/>
                    <a:pt x="413" y="419"/>
                    <a:pt x="416" y="418"/>
                  </a:cubicBezTo>
                  <a:cubicBezTo>
                    <a:pt x="418" y="417"/>
                    <a:pt x="422" y="414"/>
                    <a:pt x="422" y="414"/>
                  </a:cubicBezTo>
                  <a:cubicBezTo>
                    <a:pt x="423" y="413"/>
                    <a:pt x="421" y="411"/>
                    <a:pt x="424" y="410"/>
                  </a:cubicBezTo>
                  <a:cubicBezTo>
                    <a:pt x="426" y="410"/>
                    <a:pt x="429" y="409"/>
                    <a:pt x="431" y="409"/>
                  </a:cubicBezTo>
                  <a:cubicBezTo>
                    <a:pt x="431" y="409"/>
                    <a:pt x="431" y="409"/>
                    <a:pt x="431" y="409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7" y="405"/>
                    <a:pt x="438" y="405"/>
                    <a:pt x="438" y="405"/>
                  </a:cubicBezTo>
                  <a:cubicBezTo>
                    <a:pt x="444" y="400"/>
                    <a:pt x="444" y="400"/>
                    <a:pt x="444" y="400"/>
                  </a:cubicBezTo>
                  <a:cubicBezTo>
                    <a:pt x="447" y="389"/>
                    <a:pt x="447" y="389"/>
                    <a:pt x="447" y="389"/>
                  </a:cubicBezTo>
                  <a:cubicBezTo>
                    <a:pt x="443" y="386"/>
                    <a:pt x="443" y="386"/>
                    <a:pt x="443" y="386"/>
                  </a:cubicBezTo>
                  <a:cubicBezTo>
                    <a:pt x="434" y="386"/>
                    <a:pt x="434" y="386"/>
                    <a:pt x="434" y="386"/>
                  </a:cubicBezTo>
                  <a:cubicBezTo>
                    <a:pt x="424" y="382"/>
                    <a:pt x="424" y="382"/>
                    <a:pt x="424" y="382"/>
                  </a:cubicBezTo>
                  <a:cubicBezTo>
                    <a:pt x="419" y="374"/>
                    <a:pt x="419" y="374"/>
                    <a:pt x="419" y="374"/>
                  </a:cubicBezTo>
                  <a:cubicBezTo>
                    <a:pt x="416" y="374"/>
                    <a:pt x="416" y="374"/>
                    <a:pt x="416" y="374"/>
                  </a:cubicBezTo>
                  <a:cubicBezTo>
                    <a:pt x="415" y="367"/>
                    <a:pt x="413" y="370"/>
                    <a:pt x="417" y="365"/>
                  </a:cubicBezTo>
                  <a:cubicBezTo>
                    <a:pt x="421" y="359"/>
                    <a:pt x="421" y="359"/>
                    <a:pt x="421" y="359"/>
                  </a:cubicBezTo>
                  <a:cubicBezTo>
                    <a:pt x="420" y="349"/>
                    <a:pt x="420" y="349"/>
                    <a:pt x="420" y="349"/>
                  </a:cubicBezTo>
                  <a:cubicBezTo>
                    <a:pt x="417" y="346"/>
                    <a:pt x="417" y="346"/>
                    <a:pt x="417" y="346"/>
                  </a:cubicBezTo>
                  <a:cubicBezTo>
                    <a:pt x="412" y="343"/>
                    <a:pt x="412" y="343"/>
                    <a:pt x="412" y="343"/>
                  </a:cubicBezTo>
                  <a:cubicBezTo>
                    <a:pt x="412" y="343"/>
                    <a:pt x="409" y="339"/>
                    <a:pt x="408" y="338"/>
                  </a:cubicBezTo>
                  <a:cubicBezTo>
                    <a:pt x="408" y="338"/>
                    <a:pt x="408" y="336"/>
                    <a:pt x="408" y="336"/>
                  </a:cubicBezTo>
                  <a:cubicBezTo>
                    <a:pt x="407" y="335"/>
                    <a:pt x="411" y="335"/>
                    <a:pt x="411" y="335"/>
                  </a:cubicBezTo>
                  <a:cubicBezTo>
                    <a:pt x="412" y="335"/>
                    <a:pt x="415" y="334"/>
                    <a:pt x="416" y="334"/>
                  </a:cubicBezTo>
                  <a:cubicBezTo>
                    <a:pt x="417" y="334"/>
                    <a:pt x="421" y="330"/>
                    <a:pt x="421" y="330"/>
                  </a:cubicBezTo>
                  <a:cubicBezTo>
                    <a:pt x="421" y="330"/>
                    <a:pt x="423" y="326"/>
                    <a:pt x="425" y="325"/>
                  </a:cubicBezTo>
                  <a:cubicBezTo>
                    <a:pt x="426" y="324"/>
                    <a:pt x="428" y="316"/>
                    <a:pt x="428" y="315"/>
                  </a:cubicBezTo>
                  <a:cubicBezTo>
                    <a:pt x="428" y="315"/>
                    <a:pt x="426" y="310"/>
                    <a:pt x="425" y="310"/>
                  </a:cubicBezTo>
                  <a:cubicBezTo>
                    <a:pt x="416" y="306"/>
                    <a:pt x="418" y="304"/>
                    <a:pt x="414" y="302"/>
                  </a:cubicBezTo>
                  <a:cubicBezTo>
                    <a:pt x="414" y="297"/>
                    <a:pt x="414" y="297"/>
                    <a:pt x="414" y="297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20" y="292"/>
                    <a:pt x="422" y="291"/>
                    <a:pt x="423" y="291"/>
                  </a:cubicBezTo>
                  <a:cubicBezTo>
                    <a:pt x="424" y="289"/>
                    <a:pt x="424" y="289"/>
                    <a:pt x="424" y="289"/>
                  </a:cubicBezTo>
                  <a:cubicBezTo>
                    <a:pt x="424" y="289"/>
                    <a:pt x="422" y="287"/>
                    <a:pt x="422" y="287"/>
                  </a:cubicBezTo>
                  <a:cubicBezTo>
                    <a:pt x="422" y="287"/>
                    <a:pt x="421" y="286"/>
                    <a:pt x="420" y="286"/>
                  </a:cubicBezTo>
                  <a:cubicBezTo>
                    <a:pt x="420" y="286"/>
                    <a:pt x="419" y="285"/>
                    <a:pt x="419" y="285"/>
                  </a:cubicBezTo>
                  <a:cubicBezTo>
                    <a:pt x="419" y="285"/>
                    <a:pt x="418" y="284"/>
                    <a:pt x="417" y="284"/>
                  </a:cubicBezTo>
                  <a:cubicBezTo>
                    <a:pt x="416" y="284"/>
                    <a:pt x="417" y="282"/>
                    <a:pt x="418" y="282"/>
                  </a:cubicBezTo>
                  <a:cubicBezTo>
                    <a:pt x="418" y="281"/>
                    <a:pt x="418" y="279"/>
                    <a:pt x="418" y="279"/>
                  </a:cubicBezTo>
                  <a:cubicBezTo>
                    <a:pt x="418" y="279"/>
                    <a:pt x="415" y="279"/>
                    <a:pt x="414" y="279"/>
                  </a:cubicBezTo>
                  <a:cubicBezTo>
                    <a:pt x="414" y="278"/>
                    <a:pt x="414" y="278"/>
                    <a:pt x="414" y="278"/>
                  </a:cubicBezTo>
                  <a:cubicBezTo>
                    <a:pt x="414" y="278"/>
                    <a:pt x="415" y="275"/>
                    <a:pt x="416" y="275"/>
                  </a:cubicBezTo>
                  <a:cubicBezTo>
                    <a:pt x="416" y="274"/>
                    <a:pt x="416" y="273"/>
                    <a:pt x="416" y="273"/>
                  </a:cubicBezTo>
                  <a:cubicBezTo>
                    <a:pt x="416" y="273"/>
                    <a:pt x="416" y="272"/>
                    <a:pt x="416" y="270"/>
                  </a:cubicBezTo>
                  <a:cubicBezTo>
                    <a:pt x="417" y="269"/>
                    <a:pt x="416" y="269"/>
                    <a:pt x="416" y="269"/>
                  </a:cubicBezTo>
                  <a:cubicBezTo>
                    <a:pt x="416" y="269"/>
                    <a:pt x="415" y="268"/>
                    <a:pt x="414" y="268"/>
                  </a:cubicBezTo>
                  <a:cubicBezTo>
                    <a:pt x="414" y="268"/>
                    <a:pt x="414" y="268"/>
                    <a:pt x="415" y="267"/>
                  </a:cubicBezTo>
                  <a:cubicBezTo>
                    <a:pt x="416" y="265"/>
                    <a:pt x="416" y="266"/>
                    <a:pt x="416" y="266"/>
                  </a:cubicBezTo>
                  <a:cubicBezTo>
                    <a:pt x="416" y="264"/>
                    <a:pt x="416" y="264"/>
                    <a:pt x="416" y="264"/>
                  </a:cubicBezTo>
                  <a:cubicBezTo>
                    <a:pt x="414" y="263"/>
                    <a:pt x="414" y="263"/>
                    <a:pt x="414" y="263"/>
                  </a:cubicBezTo>
                  <a:cubicBezTo>
                    <a:pt x="411" y="261"/>
                    <a:pt x="411" y="261"/>
                    <a:pt x="411" y="261"/>
                  </a:cubicBezTo>
                  <a:cubicBezTo>
                    <a:pt x="411" y="261"/>
                    <a:pt x="407" y="261"/>
                    <a:pt x="407" y="261"/>
                  </a:cubicBezTo>
                  <a:cubicBezTo>
                    <a:pt x="407" y="261"/>
                    <a:pt x="404" y="261"/>
                    <a:pt x="404" y="261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1" y="263"/>
                    <a:pt x="401" y="263"/>
                    <a:pt x="401" y="263"/>
                  </a:cubicBezTo>
                  <a:cubicBezTo>
                    <a:pt x="398" y="264"/>
                    <a:pt x="398" y="264"/>
                    <a:pt x="398" y="264"/>
                  </a:cubicBezTo>
                  <a:cubicBezTo>
                    <a:pt x="395" y="265"/>
                    <a:pt x="395" y="265"/>
                    <a:pt x="395" y="265"/>
                  </a:cubicBezTo>
                  <a:cubicBezTo>
                    <a:pt x="395" y="265"/>
                    <a:pt x="394" y="267"/>
                    <a:pt x="393" y="268"/>
                  </a:cubicBezTo>
                  <a:cubicBezTo>
                    <a:pt x="393" y="268"/>
                    <a:pt x="393" y="269"/>
                    <a:pt x="393" y="269"/>
                  </a:cubicBezTo>
                  <a:cubicBezTo>
                    <a:pt x="395" y="270"/>
                    <a:pt x="395" y="270"/>
                    <a:pt x="395" y="270"/>
                  </a:cubicBezTo>
                  <a:cubicBezTo>
                    <a:pt x="395" y="272"/>
                    <a:pt x="395" y="272"/>
                    <a:pt x="395" y="272"/>
                  </a:cubicBezTo>
                  <a:cubicBezTo>
                    <a:pt x="396" y="272"/>
                    <a:pt x="396" y="272"/>
                    <a:pt x="396" y="272"/>
                  </a:cubicBezTo>
                  <a:cubicBezTo>
                    <a:pt x="395" y="274"/>
                    <a:pt x="395" y="274"/>
                    <a:pt x="395" y="274"/>
                  </a:cubicBezTo>
                  <a:cubicBezTo>
                    <a:pt x="395" y="274"/>
                    <a:pt x="394" y="274"/>
                    <a:pt x="393" y="275"/>
                  </a:cubicBezTo>
                  <a:cubicBezTo>
                    <a:pt x="392" y="276"/>
                    <a:pt x="392" y="277"/>
                    <a:pt x="392" y="277"/>
                  </a:cubicBezTo>
                  <a:cubicBezTo>
                    <a:pt x="389" y="278"/>
                    <a:pt x="389" y="278"/>
                    <a:pt x="389" y="278"/>
                  </a:cubicBezTo>
                  <a:cubicBezTo>
                    <a:pt x="387" y="277"/>
                    <a:pt x="387" y="277"/>
                    <a:pt x="387" y="277"/>
                  </a:cubicBezTo>
                  <a:cubicBezTo>
                    <a:pt x="385" y="278"/>
                    <a:pt x="385" y="278"/>
                    <a:pt x="385" y="278"/>
                  </a:cubicBezTo>
                  <a:cubicBezTo>
                    <a:pt x="384" y="278"/>
                    <a:pt x="384" y="278"/>
                    <a:pt x="384" y="278"/>
                  </a:cubicBezTo>
                  <a:cubicBezTo>
                    <a:pt x="384" y="276"/>
                    <a:pt x="384" y="276"/>
                    <a:pt x="384" y="276"/>
                  </a:cubicBezTo>
                  <a:cubicBezTo>
                    <a:pt x="383" y="275"/>
                    <a:pt x="383" y="275"/>
                    <a:pt x="383" y="275"/>
                  </a:cubicBezTo>
                  <a:cubicBezTo>
                    <a:pt x="384" y="274"/>
                    <a:pt x="384" y="274"/>
                    <a:pt x="384" y="274"/>
                  </a:cubicBezTo>
                  <a:cubicBezTo>
                    <a:pt x="384" y="274"/>
                    <a:pt x="385" y="273"/>
                    <a:pt x="385" y="273"/>
                  </a:cubicBezTo>
                  <a:cubicBezTo>
                    <a:pt x="386" y="273"/>
                    <a:pt x="387" y="272"/>
                    <a:pt x="387" y="272"/>
                  </a:cubicBezTo>
                  <a:cubicBezTo>
                    <a:pt x="389" y="272"/>
                    <a:pt x="389" y="272"/>
                    <a:pt x="389" y="272"/>
                  </a:cubicBezTo>
                  <a:cubicBezTo>
                    <a:pt x="389" y="270"/>
                    <a:pt x="389" y="270"/>
                    <a:pt x="389" y="270"/>
                  </a:cubicBezTo>
                  <a:cubicBezTo>
                    <a:pt x="390" y="268"/>
                    <a:pt x="390" y="268"/>
                    <a:pt x="390" y="268"/>
                  </a:cubicBezTo>
                  <a:cubicBezTo>
                    <a:pt x="390" y="265"/>
                    <a:pt x="390" y="265"/>
                    <a:pt x="390" y="265"/>
                  </a:cubicBezTo>
                  <a:cubicBezTo>
                    <a:pt x="389" y="264"/>
                    <a:pt x="389" y="264"/>
                    <a:pt x="389" y="264"/>
                  </a:cubicBezTo>
                  <a:cubicBezTo>
                    <a:pt x="388" y="263"/>
                    <a:pt x="388" y="263"/>
                    <a:pt x="388" y="263"/>
                  </a:cubicBezTo>
                  <a:cubicBezTo>
                    <a:pt x="388" y="262"/>
                    <a:pt x="388" y="262"/>
                    <a:pt x="388" y="262"/>
                  </a:cubicBezTo>
                  <a:cubicBezTo>
                    <a:pt x="388" y="260"/>
                    <a:pt x="388" y="260"/>
                    <a:pt x="388" y="260"/>
                  </a:cubicBezTo>
                  <a:cubicBezTo>
                    <a:pt x="389" y="259"/>
                    <a:pt x="389" y="259"/>
                    <a:pt x="389" y="259"/>
                  </a:cubicBezTo>
                  <a:cubicBezTo>
                    <a:pt x="389" y="259"/>
                    <a:pt x="390" y="258"/>
                    <a:pt x="390" y="257"/>
                  </a:cubicBezTo>
                  <a:cubicBezTo>
                    <a:pt x="390" y="257"/>
                    <a:pt x="390" y="255"/>
                    <a:pt x="390" y="255"/>
                  </a:cubicBezTo>
                  <a:cubicBezTo>
                    <a:pt x="390" y="255"/>
                    <a:pt x="390" y="254"/>
                    <a:pt x="390" y="254"/>
                  </a:cubicBezTo>
                  <a:cubicBezTo>
                    <a:pt x="394" y="250"/>
                    <a:pt x="394" y="250"/>
                    <a:pt x="394" y="250"/>
                  </a:cubicBezTo>
                  <a:cubicBezTo>
                    <a:pt x="396" y="248"/>
                    <a:pt x="396" y="248"/>
                    <a:pt x="396" y="248"/>
                  </a:cubicBezTo>
                  <a:cubicBezTo>
                    <a:pt x="396" y="248"/>
                    <a:pt x="398" y="248"/>
                    <a:pt x="398" y="247"/>
                  </a:cubicBezTo>
                  <a:cubicBezTo>
                    <a:pt x="398" y="247"/>
                    <a:pt x="400" y="247"/>
                    <a:pt x="400" y="247"/>
                  </a:cubicBezTo>
                  <a:cubicBezTo>
                    <a:pt x="400" y="247"/>
                    <a:pt x="401" y="246"/>
                    <a:pt x="401" y="246"/>
                  </a:cubicBezTo>
                  <a:cubicBezTo>
                    <a:pt x="402" y="245"/>
                    <a:pt x="402" y="244"/>
                    <a:pt x="402" y="244"/>
                  </a:cubicBezTo>
                  <a:cubicBezTo>
                    <a:pt x="402" y="244"/>
                    <a:pt x="402" y="243"/>
                    <a:pt x="402" y="243"/>
                  </a:cubicBezTo>
                  <a:cubicBezTo>
                    <a:pt x="402" y="243"/>
                    <a:pt x="402" y="242"/>
                    <a:pt x="402" y="242"/>
                  </a:cubicBezTo>
                  <a:cubicBezTo>
                    <a:pt x="402" y="242"/>
                    <a:pt x="402" y="241"/>
                    <a:pt x="402" y="241"/>
                  </a:cubicBezTo>
                  <a:cubicBezTo>
                    <a:pt x="402" y="240"/>
                    <a:pt x="403" y="240"/>
                    <a:pt x="403" y="240"/>
                  </a:cubicBezTo>
                  <a:cubicBezTo>
                    <a:pt x="403" y="238"/>
                    <a:pt x="403" y="238"/>
                    <a:pt x="403" y="238"/>
                  </a:cubicBezTo>
                  <a:cubicBezTo>
                    <a:pt x="403" y="238"/>
                    <a:pt x="402" y="237"/>
                    <a:pt x="402" y="236"/>
                  </a:cubicBezTo>
                  <a:cubicBezTo>
                    <a:pt x="402" y="236"/>
                    <a:pt x="402" y="236"/>
                    <a:pt x="402" y="235"/>
                  </a:cubicBezTo>
                  <a:cubicBezTo>
                    <a:pt x="403" y="234"/>
                    <a:pt x="404" y="234"/>
                    <a:pt x="404" y="234"/>
                  </a:cubicBezTo>
                  <a:cubicBezTo>
                    <a:pt x="406" y="234"/>
                    <a:pt x="406" y="234"/>
                    <a:pt x="406" y="234"/>
                  </a:cubicBezTo>
                  <a:cubicBezTo>
                    <a:pt x="406" y="234"/>
                    <a:pt x="407" y="233"/>
                    <a:pt x="408" y="233"/>
                  </a:cubicBezTo>
                  <a:cubicBezTo>
                    <a:pt x="408" y="233"/>
                    <a:pt x="409" y="232"/>
                    <a:pt x="409" y="232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1" y="230"/>
                    <a:pt x="411" y="230"/>
                    <a:pt x="411" y="230"/>
                  </a:cubicBezTo>
                  <a:cubicBezTo>
                    <a:pt x="412" y="229"/>
                    <a:pt x="412" y="229"/>
                    <a:pt x="412" y="229"/>
                  </a:cubicBezTo>
                  <a:cubicBezTo>
                    <a:pt x="412" y="227"/>
                    <a:pt x="412" y="227"/>
                    <a:pt x="412" y="227"/>
                  </a:cubicBezTo>
                  <a:cubicBezTo>
                    <a:pt x="414" y="226"/>
                    <a:pt x="414" y="226"/>
                    <a:pt x="414" y="226"/>
                  </a:cubicBezTo>
                  <a:cubicBezTo>
                    <a:pt x="414" y="225"/>
                    <a:pt x="414" y="225"/>
                    <a:pt x="414" y="225"/>
                  </a:cubicBezTo>
                  <a:cubicBezTo>
                    <a:pt x="415" y="224"/>
                    <a:pt x="415" y="224"/>
                    <a:pt x="415" y="224"/>
                  </a:cubicBezTo>
                  <a:cubicBezTo>
                    <a:pt x="416" y="224"/>
                    <a:pt x="416" y="224"/>
                    <a:pt x="416" y="224"/>
                  </a:cubicBezTo>
                  <a:cubicBezTo>
                    <a:pt x="418" y="222"/>
                    <a:pt x="418" y="222"/>
                    <a:pt x="418" y="222"/>
                  </a:cubicBezTo>
                  <a:cubicBezTo>
                    <a:pt x="420" y="221"/>
                    <a:pt x="420" y="221"/>
                    <a:pt x="420" y="221"/>
                  </a:cubicBezTo>
                  <a:cubicBezTo>
                    <a:pt x="420" y="221"/>
                    <a:pt x="421" y="219"/>
                    <a:pt x="421" y="218"/>
                  </a:cubicBezTo>
                  <a:cubicBezTo>
                    <a:pt x="421" y="217"/>
                    <a:pt x="421" y="217"/>
                    <a:pt x="422" y="216"/>
                  </a:cubicBezTo>
                  <a:cubicBezTo>
                    <a:pt x="422" y="216"/>
                    <a:pt x="423" y="216"/>
                    <a:pt x="424" y="215"/>
                  </a:cubicBezTo>
                  <a:cubicBezTo>
                    <a:pt x="424" y="215"/>
                    <a:pt x="424" y="214"/>
                    <a:pt x="424" y="214"/>
                  </a:cubicBezTo>
                  <a:cubicBezTo>
                    <a:pt x="425" y="214"/>
                    <a:pt x="425" y="214"/>
                    <a:pt x="425" y="214"/>
                  </a:cubicBezTo>
                  <a:cubicBezTo>
                    <a:pt x="425" y="212"/>
                    <a:pt x="425" y="212"/>
                    <a:pt x="425" y="212"/>
                  </a:cubicBezTo>
                  <a:cubicBezTo>
                    <a:pt x="425" y="211"/>
                    <a:pt x="425" y="211"/>
                    <a:pt x="425" y="211"/>
                  </a:cubicBezTo>
                  <a:cubicBezTo>
                    <a:pt x="425" y="211"/>
                    <a:pt x="423" y="212"/>
                    <a:pt x="423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2"/>
                    <a:pt x="420" y="212"/>
                    <a:pt x="419" y="212"/>
                  </a:cubicBezTo>
                  <a:cubicBezTo>
                    <a:pt x="418" y="211"/>
                    <a:pt x="419" y="211"/>
                    <a:pt x="419" y="211"/>
                  </a:cubicBezTo>
                  <a:cubicBezTo>
                    <a:pt x="419" y="211"/>
                    <a:pt x="420" y="211"/>
                    <a:pt x="420" y="210"/>
                  </a:cubicBezTo>
                  <a:cubicBezTo>
                    <a:pt x="420" y="210"/>
                    <a:pt x="421" y="208"/>
                    <a:pt x="421" y="208"/>
                  </a:cubicBezTo>
                  <a:cubicBezTo>
                    <a:pt x="422" y="208"/>
                    <a:pt x="422" y="208"/>
                    <a:pt x="422" y="208"/>
                  </a:cubicBezTo>
                  <a:cubicBezTo>
                    <a:pt x="423" y="207"/>
                    <a:pt x="423" y="207"/>
                    <a:pt x="423" y="207"/>
                  </a:cubicBezTo>
                  <a:cubicBezTo>
                    <a:pt x="423" y="207"/>
                    <a:pt x="424" y="207"/>
                    <a:pt x="424" y="207"/>
                  </a:cubicBezTo>
                  <a:cubicBezTo>
                    <a:pt x="424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5" y="205"/>
                    <a:pt x="425" y="205"/>
                    <a:pt x="425" y="205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9" y="204"/>
                    <a:pt x="429" y="204"/>
                    <a:pt x="429" y="204"/>
                  </a:cubicBezTo>
                  <a:cubicBezTo>
                    <a:pt x="429" y="204"/>
                    <a:pt x="430" y="206"/>
                    <a:pt x="430" y="206"/>
                  </a:cubicBezTo>
                  <a:cubicBezTo>
                    <a:pt x="430" y="207"/>
                    <a:pt x="430" y="208"/>
                    <a:pt x="431" y="208"/>
                  </a:cubicBezTo>
                  <a:cubicBezTo>
                    <a:pt x="431" y="208"/>
                    <a:pt x="433" y="209"/>
                    <a:pt x="433" y="209"/>
                  </a:cubicBezTo>
                  <a:cubicBezTo>
                    <a:pt x="433" y="209"/>
                    <a:pt x="433" y="208"/>
                    <a:pt x="434" y="208"/>
                  </a:cubicBezTo>
                  <a:cubicBezTo>
                    <a:pt x="434" y="208"/>
                    <a:pt x="435" y="208"/>
                    <a:pt x="435" y="208"/>
                  </a:cubicBezTo>
                  <a:cubicBezTo>
                    <a:pt x="436" y="208"/>
                    <a:pt x="437" y="208"/>
                    <a:pt x="437" y="208"/>
                  </a:cubicBezTo>
                  <a:cubicBezTo>
                    <a:pt x="437" y="208"/>
                    <a:pt x="438" y="208"/>
                    <a:pt x="439" y="208"/>
                  </a:cubicBezTo>
                  <a:cubicBezTo>
                    <a:pt x="439" y="207"/>
                    <a:pt x="439" y="207"/>
                    <a:pt x="439" y="207"/>
                  </a:cubicBezTo>
                  <a:cubicBezTo>
                    <a:pt x="439" y="207"/>
                    <a:pt x="439" y="206"/>
                    <a:pt x="439" y="206"/>
                  </a:cubicBezTo>
                  <a:cubicBezTo>
                    <a:pt x="439" y="206"/>
                    <a:pt x="440" y="204"/>
                    <a:pt x="440" y="204"/>
                  </a:cubicBezTo>
                  <a:cubicBezTo>
                    <a:pt x="440" y="204"/>
                    <a:pt x="441" y="204"/>
                    <a:pt x="441" y="204"/>
                  </a:cubicBezTo>
                  <a:cubicBezTo>
                    <a:pt x="441" y="204"/>
                    <a:pt x="442" y="204"/>
                    <a:pt x="442" y="204"/>
                  </a:cubicBezTo>
                  <a:cubicBezTo>
                    <a:pt x="442" y="204"/>
                    <a:pt x="442" y="203"/>
                    <a:pt x="442" y="203"/>
                  </a:cubicBezTo>
                  <a:cubicBezTo>
                    <a:pt x="442" y="203"/>
                    <a:pt x="442" y="202"/>
                    <a:pt x="442" y="202"/>
                  </a:cubicBezTo>
                  <a:cubicBezTo>
                    <a:pt x="442" y="202"/>
                    <a:pt x="443" y="202"/>
                    <a:pt x="443" y="202"/>
                  </a:cubicBezTo>
                  <a:cubicBezTo>
                    <a:pt x="443" y="200"/>
                    <a:pt x="443" y="200"/>
                    <a:pt x="443" y="200"/>
                  </a:cubicBezTo>
                  <a:cubicBezTo>
                    <a:pt x="443" y="200"/>
                    <a:pt x="445" y="200"/>
                    <a:pt x="445" y="200"/>
                  </a:cubicBezTo>
                  <a:cubicBezTo>
                    <a:pt x="446" y="200"/>
                    <a:pt x="445" y="200"/>
                    <a:pt x="445" y="200"/>
                  </a:cubicBezTo>
                  <a:cubicBezTo>
                    <a:pt x="448" y="199"/>
                    <a:pt x="448" y="199"/>
                    <a:pt x="448" y="199"/>
                  </a:cubicBezTo>
                  <a:cubicBezTo>
                    <a:pt x="448" y="199"/>
                    <a:pt x="448" y="199"/>
                    <a:pt x="448" y="200"/>
                  </a:cubicBezTo>
                  <a:cubicBezTo>
                    <a:pt x="446" y="197"/>
                    <a:pt x="443" y="193"/>
                    <a:pt x="443" y="193"/>
                  </a:cubicBezTo>
                  <a:cubicBezTo>
                    <a:pt x="445" y="189"/>
                    <a:pt x="445" y="189"/>
                    <a:pt x="445" y="189"/>
                  </a:cubicBezTo>
                  <a:cubicBezTo>
                    <a:pt x="445" y="189"/>
                    <a:pt x="446" y="182"/>
                    <a:pt x="446" y="180"/>
                  </a:cubicBezTo>
                  <a:cubicBezTo>
                    <a:pt x="446" y="179"/>
                    <a:pt x="446" y="173"/>
                    <a:pt x="446" y="173"/>
                  </a:cubicBezTo>
                  <a:cubicBezTo>
                    <a:pt x="446" y="173"/>
                    <a:pt x="442" y="172"/>
                    <a:pt x="445" y="169"/>
                  </a:cubicBezTo>
                  <a:cubicBezTo>
                    <a:pt x="448" y="165"/>
                    <a:pt x="451" y="160"/>
                    <a:pt x="451" y="16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1" y="150"/>
                    <a:pt x="448" y="147"/>
                    <a:pt x="452" y="145"/>
                  </a:cubicBezTo>
                  <a:cubicBezTo>
                    <a:pt x="456" y="142"/>
                    <a:pt x="463" y="133"/>
                    <a:pt x="463" y="133"/>
                  </a:cubicBezTo>
                  <a:cubicBezTo>
                    <a:pt x="470" y="125"/>
                    <a:pt x="470" y="125"/>
                    <a:pt x="470" y="125"/>
                  </a:cubicBezTo>
                  <a:cubicBezTo>
                    <a:pt x="458" y="122"/>
                    <a:pt x="458" y="122"/>
                    <a:pt x="458" y="122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6" y="118"/>
                    <a:pt x="446" y="118"/>
                    <a:pt x="446" y="118"/>
                  </a:cubicBezTo>
                  <a:cubicBezTo>
                    <a:pt x="443" y="113"/>
                    <a:pt x="443" y="113"/>
                    <a:pt x="443" y="113"/>
                  </a:cubicBezTo>
                  <a:cubicBezTo>
                    <a:pt x="440" y="115"/>
                    <a:pt x="440" y="115"/>
                    <a:pt x="440" y="115"/>
                  </a:cubicBezTo>
                  <a:cubicBezTo>
                    <a:pt x="437" y="117"/>
                    <a:pt x="437" y="117"/>
                    <a:pt x="437" y="117"/>
                  </a:cubicBezTo>
                  <a:cubicBezTo>
                    <a:pt x="430" y="116"/>
                    <a:pt x="430" y="116"/>
                    <a:pt x="430" y="116"/>
                  </a:cubicBezTo>
                  <a:cubicBezTo>
                    <a:pt x="425" y="111"/>
                    <a:pt x="425" y="111"/>
                    <a:pt x="425" y="111"/>
                  </a:cubicBezTo>
                  <a:cubicBezTo>
                    <a:pt x="421" y="114"/>
                    <a:pt x="421" y="114"/>
                    <a:pt x="421" y="114"/>
                  </a:cubicBezTo>
                  <a:cubicBezTo>
                    <a:pt x="417" y="111"/>
                    <a:pt x="417" y="111"/>
                    <a:pt x="417" y="111"/>
                  </a:cubicBezTo>
                  <a:cubicBezTo>
                    <a:pt x="414" y="106"/>
                    <a:pt x="414" y="106"/>
                    <a:pt x="414" y="106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406" y="97"/>
                    <a:pt x="406" y="97"/>
                    <a:pt x="406" y="97"/>
                  </a:cubicBezTo>
                  <a:cubicBezTo>
                    <a:pt x="406" y="98"/>
                    <a:pt x="405" y="98"/>
                    <a:pt x="405" y="98"/>
                  </a:cubicBezTo>
                  <a:cubicBezTo>
                    <a:pt x="405" y="98"/>
                    <a:pt x="402" y="97"/>
                    <a:pt x="402" y="97"/>
                  </a:cubicBezTo>
                  <a:cubicBezTo>
                    <a:pt x="402" y="95"/>
                    <a:pt x="402" y="95"/>
                    <a:pt x="402" y="95"/>
                  </a:cubicBezTo>
                  <a:cubicBezTo>
                    <a:pt x="401" y="94"/>
                    <a:pt x="401" y="94"/>
                    <a:pt x="401" y="94"/>
                  </a:cubicBezTo>
                  <a:cubicBezTo>
                    <a:pt x="399" y="94"/>
                    <a:pt x="399" y="94"/>
                    <a:pt x="399" y="94"/>
                  </a:cubicBezTo>
                  <a:cubicBezTo>
                    <a:pt x="397" y="95"/>
                    <a:pt x="397" y="95"/>
                    <a:pt x="397" y="95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3" y="97"/>
                    <a:pt x="393" y="97"/>
                  </a:cubicBezTo>
                  <a:cubicBezTo>
                    <a:pt x="391" y="97"/>
                    <a:pt x="391" y="97"/>
                    <a:pt x="391" y="97"/>
                  </a:cubicBezTo>
                  <a:cubicBezTo>
                    <a:pt x="391" y="96"/>
                    <a:pt x="391" y="96"/>
                    <a:pt x="391" y="96"/>
                  </a:cubicBezTo>
                  <a:cubicBezTo>
                    <a:pt x="391" y="95"/>
                    <a:pt x="391" y="95"/>
                    <a:pt x="391" y="95"/>
                  </a:cubicBezTo>
                  <a:cubicBezTo>
                    <a:pt x="389" y="94"/>
                    <a:pt x="389" y="94"/>
                    <a:pt x="389" y="94"/>
                  </a:cubicBezTo>
                  <a:cubicBezTo>
                    <a:pt x="388" y="94"/>
                    <a:pt x="388" y="94"/>
                    <a:pt x="388" y="94"/>
                  </a:cubicBezTo>
                  <a:cubicBezTo>
                    <a:pt x="388" y="94"/>
                    <a:pt x="387" y="93"/>
                    <a:pt x="387" y="93"/>
                  </a:cubicBezTo>
                  <a:cubicBezTo>
                    <a:pt x="386" y="93"/>
                    <a:pt x="386" y="92"/>
                    <a:pt x="386" y="92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87" y="91"/>
                    <a:pt x="387" y="91"/>
                    <a:pt x="387" y="91"/>
                  </a:cubicBezTo>
                  <a:cubicBezTo>
                    <a:pt x="387" y="91"/>
                    <a:pt x="387" y="90"/>
                    <a:pt x="387" y="90"/>
                  </a:cubicBezTo>
                  <a:cubicBezTo>
                    <a:pt x="387" y="90"/>
                    <a:pt x="387" y="90"/>
                    <a:pt x="387" y="90"/>
                  </a:cubicBezTo>
                  <a:cubicBezTo>
                    <a:pt x="387" y="90"/>
                    <a:pt x="386" y="90"/>
                    <a:pt x="386" y="90"/>
                  </a:cubicBezTo>
                  <a:cubicBezTo>
                    <a:pt x="384" y="90"/>
                    <a:pt x="384" y="90"/>
                    <a:pt x="384" y="90"/>
                  </a:cubicBezTo>
                  <a:cubicBezTo>
                    <a:pt x="383" y="91"/>
                    <a:pt x="383" y="91"/>
                    <a:pt x="383" y="91"/>
                  </a:cubicBezTo>
                  <a:cubicBezTo>
                    <a:pt x="381" y="91"/>
                    <a:pt x="381" y="91"/>
                    <a:pt x="381" y="91"/>
                  </a:cubicBezTo>
                  <a:cubicBezTo>
                    <a:pt x="379" y="92"/>
                    <a:pt x="379" y="92"/>
                    <a:pt x="379" y="92"/>
                  </a:cubicBezTo>
                  <a:cubicBezTo>
                    <a:pt x="376" y="92"/>
                    <a:pt x="376" y="92"/>
                    <a:pt x="376" y="92"/>
                  </a:cubicBezTo>
                  <a:cubicBezTo>
                    <a:pt x="375" y="90"/>
                    <a:pt x="375" y="90"/>
                    <a:pt x="375" y="90"/>
                  </a:cubicBezTo>
                  <a:cubicBezTo>
                    <a:pt x="374" y="88"/>
                    <a:pt x="374" y="88"/>
                    <a:pt x="374" y="88"/>
                  </a:cubicBezTo>
                  <a:cubicBezTo>
                    <a:pt x="373" y="87"/>
                    <a:pt x="373" y="87"/>
                    <a:pt x="373" y="87"/>
                  </a:cubicBezTo>
                  <a:cubicBezTo>
                    <a:pt x="372" y="87"/>
                    <a:pt x="372" y="87"/>
                    <a:pt x="372" y="87"/>
                  </a:cubicBezTo>
                  <a:cubicBezTo>
                    <a:pt x="369" y="86"/>
                    <a:pt x="369" y="86"/>
                    <a:pt x="369" y="86"/>
                  </a:cubicBezTo>
                  <a:cubicBezTo>
                    <a:pt x="370" y="84"/>
                    <a:pt x="370" y="84"/>
                    <a:pt x="370" y="84"/>
                  </a:cubicBezTo>
                  <a:cubicBezTo>
                    <a:pt x="370" y="84"/>
                    <a:pt x="369" y="82"/>
                    <a:pt x="369" y="82"/>
                  </a:cubicBezTo>
                  <a:cubicBezTo>
                    <a:pt x="368" y="82"/>
                    <a:pt x="367" y="82"/>
                    <a:pt x="367" y="82"/>
                  </a:cubicBezTo>
                  <a:cubicBezTo>
                    <a:pt x="365" y="80"/>
                    <a:pt x="365" y="80"/>
                    <a:pt x="365" y="80"/>
                  </a:cubicBezTo>
                  <a:cubicBezTo>
                    <a:pt x="365" y="80"/>
                    <a:pt x="365" y="79"/>
                    <a:pt x="364" y="78"/>
                  </a:cubicBezTo>
                  <a:cubicBezTo>
                    <a:pt x="363" y="78"/>
                    <a:pt x="363" y="77"/>
                    <a:pt x="362" y="77"/>
                  </a:cubicBezTo>
                  <a:cubicBezTo>
                    <a:pt x="361" y="77"/>
                    <a:pt x="359" y="77"/>
                    <a:pt x="359" y="77"/>
                  </a:cubicBezTo>
                  <a:cubicBezTo>
                    <a:pt x="359" y="77"/>
                    <a:pt x="358" y="75"/>
                    <a:pt x="357" y="75"/>
                  </a:cubicBezTo>
                  <a:cubicBezTo>
                    <a:pt x="357" y="75"/>
                    <a:pt x="353" y="75"/>
                    <a:pt x="353" y="75"/>
                  </a:cubicBezTo>
                  <a:cubicBezTo>
                    <a:pt x="353" y="75"/>
                    <a:pt x="354" y="72"/>
                    <a:pt x="354" y="72"/>
                  </a:cubicBezTo>
                  <a:cubicBezTo>
                    <a:pt x="354" y="71"/>
                    <a:pt x="354" y="68"/>
                    <a:pt x="354" y="68"/>
                  </a:cubicBezTo>
                  <a:cubicBezTo>
                    <a:pt x="354" y="67"/>
                    <a:pt x="354" y="67"/>
                    <a:pt x="354" y="67"/>
                  </a:cubicBezTo>
                  <a:cubicBezTo>
                    <a:pt x="354" y="67"/>
                    <a:pt x="353" y="66"/>
                    <a:pt x="354" y="64"/>
                  </a:cubicBezTo>
                  <a:cubicBezTo>
                    <a:pt x="355" y="62"/>
                    <a:pt x="354" y="63"/>
                    <a:pt x="355" y="61"/>
                  </a:cubicBezTo>
                  <a:cubicBezTo>
                    <a:pt x="356" y="58"/>
                    <a:pt x="356" y="57"/>
                    <a:pt x="356" y="57"/>
                  </a:cubicBezTo>
                  <a:cubicBezTo>
                    <a:pt x="354" y="56"/>
                    <a:pt x="354" y="56"/>
                    <a:pt x="354" y="56"/>
                  </a:cubicBezTo>
                  <a:cubicBezTo>
                    <a:pt x="354" y="56"/>
                    <a:pt x="353" y="55"/>
                    <a:pt x="352" y="56"/>
                  </a:cubicBezTo>
                  <a:cubicBezTo>
                    <a:pt x="352" y="58"/>
                    <a:pt x="351" y="58"/>
                    <a:pt x="351" y="58"/>
                  </a:cubicBezTo>
                  <a:cubicBezTo>
                    <a:pt x="349" y="61"/>
                    <a:pt x="349" y="61"/>
                    <a:pt x="349" y="61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349" y="64"/>
                    <a:pt x="350" y="65"/>
                    <a:pt x="347" y="65"/>
                  </a:cubicBezTo>
                  <a:cubicBezTo>
                    <a:pt x="345" y="65"/>
                    <a:pt x="343" y="65"/>
                    <a:pt x="343" y="65"/>
                  </a:cubicBezTo>
                  <a:cubicBezTo>
                    <a:pt x="343" y="65"/>
                    <a:pt x="345" y="67"/>
                    <a:pt x="342" y="67"/>
                  </a:cubicBezTo>
                  <a:cubicBezTo>
                    <a:pt x="340" y="67"/>
                    <a:pt x="337" y="67"/>
                    <a:pt x="337" y="67"/>
                  </a:cubicBezTo>
                  <a:cubicBezTo>
                    <a:pt x="335" y="65"/>
                    <a:pt x="335" y="65"/>
                    <a:pt x="335" y="65"/>
                  </a:cubicBezTo>
                  <a:cubicBezTo>
                    <a:pt x="331" y="66"/>
                    <a:pt x="331" y="66"/>
                    <a:pt x="331" y="66"/>
                  </a:cubicBezTo>
                  <a:cubicBezTo>
                    <a:pt x="331" y="66"/>
                    <a:pt x="331" y="65"/>
                    <a:pt x="331" y="63"/>
                  </a:cubicBezTo>
                  <a:cubicBezTo>
                    <a:pt x="331" y="62"/>
                    <a:pt x="330" y="60"/>
                    <a:pt x="331" y="60"/>
                  </a:cubicBezTo>
                  <a:cubicBezTo>
                    <a:pt x="332" y="60"/>
                    <a:pt x="333" y="59"/>
                    <a:pt x="333" y="59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1" y="56"/>
                    <a:pt x="331" y="55"/>
                  </a:cubicBezTo>
                  <a:cubicBezTo>
                    <a:pt x="331" y="54"/>
                    <a:pt x="332" y="52"/>
                    <a:pt x="332" y="52"/>
                  </a:cubicBezTo>
                  <a:cubicBezTo>
                    <a:pt x="333" y="51"/>
                    <a:pt x="333" y="49"/>
                    <a:pt x="333" y="49"/>
                  </a:cubicBezTo>
                  <a:cubicBezTo>
                    <a:pt x="332" y="49"/>
                    <a:pt x="332" y="49"/>
                    <a:pt x="332" y="49"/>
                  </a:cubicBezTo>
                  <a:cubicBezTo>
                    <a:pt x="332" y="49"/>
                    <a:pt x="330" y="50"/>
                    <a:pt x="330" y="48"/>
                  </a:cubicBezTo>
                  <a:cubicBezTo>
                    <a:pt x="330" y="47"/>
                    <a:pt x="329" y="45"/>
                    <a:pt x="329" y="45"/>
                  </a:cubicBezTo>
                  <a:cubicBezTo>
                    <a:pt x="329" y="45"/>
                    <a:pt x="327" y="44"/>
                    <a:pt x="327" y="44"/>
                  </a:cubicBezTo>
                  <a:cubicBezTo>
                    <a:pt x="326" y="44"/>
                    <a:pt x="326" y="44"/>
                    <a:pt x="325" y="45"/>
                  </a:cubicBezTo>
                  <a:cubicBezTo>
                    <a:pt x="325" y="45"/>
                    <a:pt x="322" y="44"/>
                    <a:pt x="322" y="44"/>
                  </a:cubicBezTo>
                  <a:cubicBezTo>
                    <a:pt x="322" y="44"/>
                    <a:pt x="319" y="44"/>
                    <a:pt x="319" y="44"/>
                  </a:cubicBezTo>
                  <a:cubicBezTo>
                    <a:pt x="318" y="44"/>
                    <a:pt x="317" y="46"/>
                    <a:pt x="317" y="46"/>
                  </a:cubicBezTo>
                  <a:cubicBezTo>
                    <a:pt x="315" y="43"/>
                    <a:pt x="315" y="43"/>
                    <a:pt x="315" y="43"/>
                  </a:cubicBezTo>
                  <a:cubicBezTo>
                    <a:pt x="316" y="40"/>
                    <a:pt x="316" y="40"/>
                    <a:pt x="316" y="40"/>
                  </a:cubicBezTo>
                  <a:cubicBezTo>
                    <a:pt x="316" y="40"/>
                    <a:pt x="314" y="38"/>
                    <a:pt x="314" y="37"/>
                  </a:cubicBezTo>
                  <a:cubicBezTo>
                    <a:pt x="314" y="37"/>
                    <a:pt x="313" y="35"/>
                    <a:pt x="313" y="35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0" y="34"/>
                    <a:pt x="310" y="34"/>
                    <a:pt x="310" y="34"/>
                  </a:cubicBezTo>
                  <a:cubicBezTo>
                    <a:pt x="310" y="34"/>
                    <a:pt x="308" y="34"/>
                    <a:pt x="307" y="34"/>
                  </a:cubicBezTo>
                  <a:cubicBezTo>
                    <a:pt x="306" y="34"/>
                    <a:pt x="306" y="34"/>
                    <a:pt x="305" y="34"/>
                  </a:cubicBezTo>
                  <a:cubicBezTo>
                    <a:pt x="305" y="34"/>
                    <a:pt x="303" y="32"/>
                    <a:pt x="303" y="32"/>
                  </a:cubicBezTo>
                  <a:cubicBezTo>
                    <a:pt x="303" y="31"/>
                    <a:pt x="303" y="30"/>
                    <a:pt x="303" y="29"/>
                  </a:cubicBezTo>
                  <a:cubicBezTo>
                    <a:pt x="302" y="28"/>
                    <a:pt x="301" y="26"/>
                    <a:pt x="301" y="25"/>
                  </a:cubicBezTo>
                  <a:cubicBezTo>
                    <a:pt x="301" y="25"/>
                    <a:pt x="302" y="23"/>
                    <a:pt x="302" y="23"/>
                  </a:cubicBezTo>
                  <a:cubicBezTo>
                    <a:pt x="301" y="22"/>
                    <a:pt x="299" y="20"/>
                    <a:pt x="299" y="20"/>
                  </a:cubicBezTo>
                  <a:cubicBezTo>
                    <a:pt x="298" y="18"/>
                    <a:pt x="298" y="18"/>
                    <a:pt x="298" y="18"/>
                  </a:cubicBezTo>
                  <a:cubicBezTo>
                    <a:pt x="298" y="18"/>
                    <a:pt x="295" y="20"/>
                    <a:pt x="294" y="20"/>
                  </a:cubicBezTo>
                  <a:cubicBezTo>
                    <a:pt x="293" y="20"/>
                    <a:pt x="291" y="19"/>
                    <a:pt x="291" y="20"/>
                  </a:cubicBezTo>
                  <a:cubicBezTo>
                    <a:pt x="291" y="20"/>
                    <a:pt x="292" y="22"/>
                    <a:pt x="291" y="22"/>
                  </a:cubicBezTo>
                  <a:cubicBezTo>
                    <a:pt x="290" y="22"/>
                    <a:pt x="288" y="22"/>
                    <a:pt x="287" y="21"/>
                  </a:cubicBezTo>
                  <a:cubicBezTo>
                    <a:pt x="286" y="20"/>
                    <a:pt x="286" y="19"/>
                    <a:pt x="286" y="18"/>
                  </a:cubicBezTo>
                  <a:cubicBezTo>
                    <a:pt x="285" y="18"/>
                    <a:pt x="285" y="16"/>
                    <a:pt x="284" y="16"/>
                  </a:cubicBezTo>
                  <a:cubicBezTo>
                    <a:pt x="283" y="16"/>
                    <a:pt x="282" y="16"/>
                    <a:pt x="282" y="15"/>
                  </a:cubicBezTo>
                  <a:cubicBezTo>
                    <a:pt x="282" y="15"/>
                    <a:pt x="282" y="12"/>
                    <a:pt x="282" y="12"/>
                  </a:cubicBezTo>
                  <a:cubicBezTo>
                    <a:pt x="282" y="10"/>
                    <a:pt x="282" y="10"/>
                    <a:pt x="282" y="10"/>
                  </a:cubicBezTo>
                  <a:cubicBezTo>
                    <a:pt x="282" y="10"/>
                    <a:pt x="282" y="7"/>
                    <a:pt x="281" y="7"/>
                  </a:cubicBezTo>
                  <a:cubicBezTo>
                    <a:pt x="281" y="6"/>
                    <a:pt x="280" y="5"/>
                    <a:pt x="280" y="5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1" y="1"/>
                    <a:pt x="281" y="0"/>
                    <a:pt x="282" y="0"/>
                  </a:cubicBezTo>
                  <a:cubicBezTo>
                    <a:pt x="259" y="4"/>
                    <a:pt x="259" y="4"/>
                    <a:pt x="259" y="4"/>
                  </a:cubicBezTo>
                  <a:cubicBezTo>
                    <a:pt x="249" y="5"/>
                    <a:pt x="249" y="5"/>
                    <a:pt x="249" y="5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3" y="15"/>
                    <a:pt x="243" y="15"/>
                    <a:pt x="243" y="15"/>
                  </a:cubicBezTo>
                  <a:cubicBezTo>
                    <a:pt x="244" y="23"/>
                    <a:pt x="244" y="23"/>
                    <a:pt x="244" y="23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36" y="46"/>
                    <a:pt x="236" y="46"/>
                    <a:pt x="236" y="46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19" y="57"/>
                    <a:pt x="219" y="57"/>
                    <a:pt x="219" y="57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5" y="75"/>
                    <a:pt x="185" y="75"/>
                    <a:pt x="185" y="7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77" y="87"/>
                    <a:pt x="174" y="89"/>
                    <a:pt x="172" y="88"/>
                  </a:cubicBezTo>
                  <a:cubicBezTo>
                    <a:pt x="169" y="88"/>
                    <a:pt x="163" y="86"/>
                    <a:pt x="163" y="86"/>
                  </a:cubicBezTo>
                  <a:cubicBezTo>
                    <a:pt x="163" y="86"/>
                    <a:pt x="156" y="82"/>
                    <a:pt x="153" y="82"/>
                  </a:cubicBezTo>
                  <a:cubicBezTo>
                    <a:pt x="150" y="81"/>
                    <a:pt x="145" y="76"/>
                    <a:pt x="145" y="76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37" y="77"/>
                    <a:pt x="137" y="75"/>
                  </a:cubicBezTo>
                  <a:cubicBezTo>
                    <a:pt x="137" y="74"/>
                    <a:pt x="137" y="74"/>
                    <a:pt x="137" y="72"/>
                  </a:cubicBezTo>
                  <a:cubicBezTo>
                    <a:pt x="137" y="69"/>
                    <a:pt x="137" y="64"/>
                    <a:pt x="137" y="64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23" y="60"/>
                    <a:pt x="123" y="62"/>
                    <a:pt x="121" y="60"/>
                  </a:cubicBezTo>
                  <a:cubicBezTo>
                    <a:pt x="118" y="58"/>
                    <a:pt x="118" y="54"/>
                    <a:pt x="118" y="54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7" y="65"/>
                    <a:pt x="117" y="65"/>
                    <a:pt x="117" y="65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20" y="84"/>
                    <a:pt x="121" y="84"/>
                    <a:pt x="121" y="87"/>
                  </a:cubicBezTo>
                  <a:cubicBezTo>
                    <a:pt x="121" y="89"/>
                    <a:pt x="120" y="99"/>
                    <a:pt x="120" y="99"/>
                  </a:cubicBezTo>
                  <a:cubicBezTo>
                    <a:pt x="120" y="107"/>
                    <a:pt x="120" y="107"/>
                    <a:pt x="120" y="107"/>
                  </a:cubicBezTo>
                  <a:cubicBezTo>
                    <a:pt x="123" y="115"/>
                    <a:pt x="123" y="115"/>
                    <a:pt x="123" y="115"/>
                  </a:cubicBezTo>
                  <a:cubicBezTo>
                    <a:pt x="123" y="115"/>
                    <a:pt x="118" y="118"/>
                    <a:pt x="116" y="118"/>
                  </a:cubicBezTo>
                  <a:cubicBezTo>
                    <a:pt x="114" y="118"/>
                    <a:pt x="109" y="116"/>
                    <a:pt x="109" y="116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2" y="113"/>
                    <a:pt x="4" y="113"/>
                  </a:cubicBezTo>
                  <a:cubicBezTo>
                    <a:pt x="5" y="113"/>
                    <a:pt x="14" y="114"/>
                    <a:pt x="14" y="114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8"/>
                    <a:pt x="2" y="127"/>
                    <a:pt x="2" y="129"/>
                  </a:cubicBezTo>
                  <a:cubicBezTo>
                    <a:pt x="1" y="131"/>
                    <a:pt x="5" y="132"/>
                    <a:pt x="5" y="132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19" y="145"/>
                    <a:pt x="19" y="145"/>
                    <a:pt x="19" y="145"/>
                  </a:cubicBezTo>
                  <a:cubicBezTo>
                    <a:pt x="19" y="145"/>
                    <a:pt x="20" y="143"/>
                    <a:pt x="23" y="142"/>
                  </a:cubicBezTo>
                  <a:cubicBezTo>
                    <a:pt x="25" y="142"/>
                    <a:pt x="28" y="142"/>
                    <a:pt x="28" y="142"/>
                  </a:cubicBezTo>
                  <a:cubicBezTo>
                    <a:pt x="28" y="142"/>
                    <a:pt x="28" y="141"/>
                    <a:pt x="30" y="146"/>
                  </a:cubicBezTo>
                  <a:cubicBezTo>
                    <a:pt x="31" y="150"/>
                    <a:pt x="31" y="150"/>
                    <a:pt x="31" y="150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7" y="152"/>
                    <a:pt x="41" y="154"/>
                    <a:pt x="43" y="155"/>
                  </a:cubicBezTo>
                  <a:cubicBezTo>
                    <a:pt x="45" y="156"/>
                    <a:pt x="49" y="160"/>
                    <a:pt x="49" y="160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1" y="166"/>
                    <a:pt x="51" y="166"/>
                    <a:pt x="51" y="166"/>
                  </a:cubicBezTo>
                  <a:cubicBezTo>
                    <a:pt x="51" y="166"/>
                    <a:pt x="55" y="167"/>
                    <a:pt x="58" y="167"/>
                  </a:cubicBezTo>
                  <a:cubicBezTo>
                    <a:pt x="61" y="167"/>
                    <a:pt x="68" y="166"/>
                    <a:pt x="68" y="16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2" y="170"/>
                    <a:pt x="81" y="173"/>
                    <a:pt x="81" y="173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4" y="183"/>
                    <a:pt x="75" y="183"/>
                    <a:pt x="79" y="184"/>
                  </a:cubicBezTo>
                  <a:cubicBezTo>
                    <a:pt x="83" y="185"/>
                    <a:pt x="86" y="187"/>
                    <a:pt x="86" y="187"/>
                  </a:cubicBezTo>
                  <a:cubicBezTo>
                    <a:pt x="84" y="192"/>
                    <a:pt x="84" y="192"/>
                    <a:pt x="84" y="192"/>
                  </a:cubicBezTo>
                  <a:cubicBezTo>
                    <a:pt x="89" y="196"/>
                    <a:pt x="89" y="196"/>
                    <a:pt x="89" y="196"/>
                  </a:cubicBezTo>
                  <a:cubicBezTo>
                    <a:pt x="89" y="196"/>
                    <a:pt x="91" y="199"/>
                    <a:pt x="91" y="200"/>
                  </a:cubicBezTo>
                  <a:cubicBezTo>
                    <a:pt x="90" y="201"/>
                    <a:pt x="90" y="203"/>
                    <a:pt x="90" y="203"/>
                  </a:cubicBezTo>
                  <a:cubicBezTo>
                    <a:pt x="87" y="202"/>
                    <a:pt x="87" y="202"/>
                    <a:pt x="87" y="202"/>
                  </a:cubicBezTo>
                  <a:cubicBezTo>
                    <a:pt x="87" y="202"/>
                    <a:pt x="87" y="204"/>
                    <a:pt x="86" y="202"/>
                  </a:cubicBezTo>
                  <a:cubicBezTo>
                    <a:pt x="84" y="200"/>
                    <a:pt x="83" y="198"/>
                    <a:pt x="83" y="198"/>
                  </a:cubicBezTo>
                  <a:cubicBezTo>
                    <a:pt x="82" y="202"/>
                    <a:pt x="82" y="202"/>
                    <a:pt x="82" y="202"/>
                  </a:cubicBezTo>
                  <a:cubicBezTo>
                    <a:pt x="82" y="202"/>
                    <a:pt x="83" y="206"/>
                    <a:pt x="84" y="207"/>
                  </a:cubicBezTo>
                  <a:cubicBezTo>
                    <a:pt x="86" y="207"/>
                    <a:pt x="86" y="206"/>
                    <a:pt x="86" y="209"/>
                  </a:cubicBezTo>
                  <a:cubicBezTo>
                    <a:pt x="86" y="211"/>
                    <a:pt x="87" y="216"/>
                    <a:pt x="88" y="217"/>
                  </a:cubicBezTo>
                  <a:cubicBezTo>
                    <a:pt x="89" y="219"/>
                    <a:pt x="89" y="224"/>
                    <a:pt x="90" y="225"/>
                  </a:cubicBezTo>
                  <a:cubicBezTo>
                    <a:pt x="92" y="225"/>
                    <a:pt x="93" y="226"/>
                    <a:pt x="93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101" y="233"/>
                    <a:pt x="101" y="233"/>
                    <a:pt x="101" y="233"/>
                  </a:cubicBezTo>
                  <a:cubicBezTo>
                    <a:pt x="101" y="233"/>
                    <a:pt x="105" y="236"/>
                    <a:pt x="107" y="237"/>
                  </a:cubicBezTo>
                  <a:cubicBezTo>
                    <a:pt x="109" y="238"/>
                    <a:pt x="110" y="238"/>
                    <a:pt x="110" y="238"/>
                  </a:cubicBezTo>
                  <a:cubicBezTo>
                    <a:pt x="115" y="243"/>
                    <a:pt x="115" y="243"/>
                    <a:pt x="115" y="243"/>
                  </a:cubicBezTo>
                  <a:cubicBezTo>
                    <a:pt x="115" y="243"/>
                    <a:pt x="118" y="248"/>
                    <a:pt x="117" y="248"/>
                  </a:cubicBezTo>
                  <a:cubicBezTo>
                    <a:pt x="116" y="248"/>
                    <a:pt x="117" y="249"/>
                    <a:pt x="115" y="249"/>
                  </a:cubicBezTo>
                  <a:cubicBezTo>
                    <a:pt x="112" y="249"/>
                    <a:pt x="113" y="251"/>
                    <a:pt x="111" y="249"/>
                  </a:cubicBezTo>
                  <a:cubicBezTo>
                    <a:pt x="108" y="247"/>
                    <a:pt x="106" y="244"/>
                    <a:pt x="103" y="244"/>
                  </a:cubicBezTo>
                  <a:cubicBezTo>
                    <a:pt x="100" y="244"/>
                    <a:pt x="100" y="244"/>
                    <a:pt x="100" y="244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09" y="250"/>
                    <a:pt x="109" y="250"/>
                    <a:pt x="109" y="250"/>
                  </a:cubicBezTo>
                  <a:cubicBezTo>
                    <a:pt x="113" y="254"/>
                    <a:pt x="113" y="254"/>
                    <a:pt x="113" y="254"/>
                  </a:cubicBezTo>
                  <a:cubicBezTo>
                    <a:pt x="114" y="254"/>
                    <a:pt x="114" y="254"/>
                    <a:pt x="114" y="254"/>
                  </a:cubicBezTo>
                  <a:cubicBezTo>
                    <a:pt x="114" y="254"/>
                    <a:pt x="115" y="256"/>
                    <a:pt x="115" y="257"/>
                  </a:cubicBezTo>
                  <a:cubicBezTo>
                    <a:pt x="115" y="258"/>
                    <a:pt x="114" y="261"/>
                    <a:pt x="113" y="262"/>
                  </a:cubicBezTo>
                  <a:cubicBezTo>
                    <a:pt x="113" y="264"/>
                    <a:pt x="113" y="266"/>
                    <a:pt x="113" y="266"/>
                  </a:cubicBezTo>
                  <a:cubicBezTo>
                    <a:pt x="110" y="259"/>
                    <a:pt x="110" y="259"/>
                    <a:pt x="110" y="259"/>
                  </a:cubicBezTo>
                  <a:cubicBezTo>
                    <a:pt x="110" y="259"/>
                    <a:pt x="111" y="257"/>
                    <a:pt x="109" y="256"/>
                  </a:cubicBezTo>
                  <a:cubicBezTo>
                    <a:pt x="107" y="256"/>
                    <a:pt x="105" y="257"/>
                    <a:pt x="105" y="257"/>
                  </a:cubicBezTo>
                  <a:cubicBezTo>
                    <a:pt x="105" y="257"/>
                    <a:pt x="104" y="259"/>
                    <a:pt x="105" y="260"/>
                  </a:cubicBezTo>
                  <a:cubicBezTo>
                    <a:pt x="107" y="261"/>
                    <a:pt x="108" y="262"/>
                    <a:pt x="108" y="263"/>
                  </a:cubicBezTo>
                  <a:cubicBezTo>
                    <a:pt x="109" y="264"/>
                    <a:pt x="109" y="265"/>
                    <a:pt x="109" y="265"/>
                  </a:cubicBezTo>
                  <a:cubicBezTo>
                    <a:pt x="109" y="265"/>
                    <a:pt x="111" y="265"/>
                    <a:pt x="111" y="267"/>
                  </a:cubicBezTo>
                  <a:cubicBezTo>
                    <a:pt x="111" y="270"/>
                    <a:pt x="110" y="273"/>
                    <a:pt x="110" y="273"/>
                  </a:cubicBezTo>
                  <a:cubicBezTo>
                    <a:pt x="110" y="273"/>
                    <a:pt x="108" y="273"/>
                    <a:pt x="111" y="275"/>
                  </a:cubicBezTo>
                  <a:cubicBezTo>
                    <a:pt x="114" y="277"/>
                    <a:pt x="115" y="278"/>
                    <a:pt x="116" y="279"/>
                  </a:cubicBezTo>
                  <a:cubicBezTo>
                    <a:pt x="117" y="280"/>
                    <a:pt x="121" y="285"/>
                    <a:pt x="121" y="285"/>
                  </a:cubicBezTo>
                  <a:cubicBezTo>
                    <a:pt x="124" y="289"/>
                    <a:pt x="124" y="289"/>
                    <a:pt x="124" y="289"/>
                  </a:cubicBezTo>
                  <a:cubicBezTo>
                    <a:pt x="124" y="289"/>
                    <a:pt x="124" y="291"/>
                    <a:pt x="124" y="291"/>
                  </a:cubicBezTo>
                  <a:cubicBezTo>
                    <a:pt x="123" y="291"/>
                    <a:pt x="121" y="291"/>
                    <a:pt x="121" y="291"/>
                  </a:cubicBezTo>
                  <a:cubicBezTo>
                    <a:pt x="121" y="291"/>
                    <a:pt x="120" y="291"/>
                    <a:pt x="119" y="290"/>
                  </a:cubicBezTo>
                  <a:cubicBezTo>
                    <a:pt x="118" y="288"/>
                    <a:pt x="116" y="285"/>
                    <a:pt x="116" y="285"/>
                  </a:cubicBezTo>
                  <a:cubicBezTo>
                    <a:pt x="114" y="284"/>
                    <a:pt x="114" y="284"/>
                    <a:pt x="114" y="284"/>
                  </a:cubicBezTo>
                  <a:cubicBezTo>
                    <a:pt x="112" y="285"/>
                    <a:pt x="112" y="285"/>
                    <a:pt x="112" y="285"/>
                  </a:cubicBezTo>
                  <a:cubicBezTo>
                    <a:pt x="112" y="285"/>
                    <a:pt x="110" y="289"/>
                    <a:pt x="110" y="289"/>
                  </a:cubicBezTo>
                  <a:cubicBezTo>
                    <a:pt x="110" y="290"/>
                    <a:pt x="107" y="296"/>
                    <a:pt x="107" y="296"/>
                  </a:cubicBezTo>
                  <a:cubicBezTo>
                    <a:pt x="105" y="308"/>
                    <a:pt x="105" y="308"/>
                    <a:pt x="105" y="308"/>
                  </a:cubicBezTo>
                  <a:cubicBezTo>
                    <a:pt x="105" y="308"/>
                    <a:pt x="105" y="322"/>
                    <a:pt x="104" y="323"/>
                  </a:cubicBezTo>
                  <a:cubicBezTo>
                    <a:pt x="104" y="324"/>
                    <a:pt x="100" y="334"/>
                    <a:pt x="100" y="334"/>
                  </a:cubicBezTo>
                  <a:cubicBezTo>
                    <a:pt x="100" y="334"/>
                    <a:pt x="100" y="335"/>
                    <a:pt x="100" y="338"/>
                  </a:cubicBezTo>
                  <a:cubicBezTo>
                    <a:pt x="99" y="341"/>
                    <a:pt x="98" y="346"/>
                    <a:pt x="98" y="346"/>
                  </a:cubicBezTo>
                  <a:cubicBezTo>
                    <a:pt x="98" y="346"/>
                    <a:pt x="97" y="350"/>
                    <a:pt x="97" y="352"/>
                  </a:cubicBezTo>
                  <a:cubicBezTo>
                    <a:pt x="96" y="354"/>
                    <a:pt x="93" y="362"/>
                    <a:pt x="93" y="362"/>
                  </a:cubicBezTo>
                  <a:cubicBezTo>
                    <a:pt x="92" y="371"/>
                    <a:pt x="92" y="371"/>
                    <a:pt x="92" y="371"/>
                  </a:cubicBezTo>
                  <a:cubicBezTo>
                    <a:pt x="84" y="388"/>
                    <a:pt x="84" y="388"/>
                    <a:pt x="84" y="388"/>
                  </a:cubicBezTo>
                  <a:cubicBezTo>
                    <a:pt x="78" y="393"/>
                    <a:pt x="78" y="393"/>
                    <a:pt x="78" y="393"/>
                  </a:cubicBezTo>
                  <a:cubicBezTo>
                    <a:pt x="75" y="395"/>
                    <a:pt x="75" y="395"/>
                    <a:pt x="75" y="395"/>
                  </a:cubicBezTo>
                  <a:cubicBezTo>
                    <a:pt x="78" y="396"/>
                    <a:pt x="80" y="397"/>
                    <a:pt x="81" y="400"/>
                  </a:cubicBezTo>
                  <a:cubicBezTo>
                    <a:pt x="83" y="405"/>
                    <a:pt x="87" y="413"/>
                    <a:pt x="87" y="413"/>
                  </a:cubicBezTo>
                  <a:cubicBezTo>
                    <a:pt x="100" y="418"/>
                    <a:pt x="100" y="418"/>
                    <a:pt x="100" y="418"/>
                  </a:cubicBezTo>
                  <a:cubicBezTo>
                    <a:pt x="100" y="418"/>
                    <a:pt x="107" y="424"/>
                    <a:pt x="108" y="426"/>
                  </a:cubicBezTo>
                  <a:cubicBezTo>
                    <a:pt x="109" y="427"/>
                    <a:pt x="124" y="432"/>
                    <a:pt x="124" y="432"/>
                  </a:cubicBezTo>
                  <a:cubicBezTo>
                    <a:pt x="134" y="441"/>
                    <a:pt x="134" y="441"/>
                    <a:pt x="134" y="441"/>
                  </a:cubicBezTo>
                  <a:cubicBezTo>
                    <a:pt x="149" y="441"/>
                    <a:pt x="149" y="441"/>
                    <a:pt x="149" y="441"/>
                  </a:cubicBezTo>
                  <a:cubicBezTo>
                    <a:pt x="159" y="443"/>
                    <a:pt x="159" y="443"/>
                    <a:pt x="159" y="443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4" y="437"/>
                    <a:pt x="189" y="449"/>
                    <a:pt x="190" y="449"/>
                  </a:cubicBezTo>
                  <a:cubicBezTo>
                    <a:pt x="191" y="449"/>
                    <a:pt x="191" y="452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93" y="455"/>
                    <a:pt x="192" y="454"/>
                    <a:pt x="192" y="454"/>
                  </a:cubicBezTo>
                  <a:cubicBezTo>
                    <a:pt x="192" y="453"/>
                    <a:pt x="192" y="453"/>
                    <a:pt x="192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4" y="453"/>
                    <a:pt x="194" y="453"/>
                    <a:pt x="194" y="453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1"/>
                    <a:pt x="194" y="451"/>
                    <a:pt x="194" y="451"/>
                  </a:cubicBezTo>
                  <a:cubicBezTo>
                    <a:pt x="194" y="451"/>
                    <a:pt x="195" y="451"/>
                    <a:pt x="195" y="450"/>
                  </a:cubicBezTo>
                  <a:cubicBezTo>
                    <a:pt x="195" y="450"/>
                    <a:pt x="195" y="450"/>
                    <a:pt x="195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9" y="450"/>
                    <a:pt x="199" y="450"/>
                  </a:cubicBezTo>
                  <a:cubicBezTo>
                    <a:pt x="199" y="450"/>
                    <a:pt x="199" y="451"/>
                    <a:pt x="199" y="451"/>
                  </a:cubicBezTo>
                  <a:cubicBezTo>
                    <a:pt x="199" y="451"/>
                    <a:pt x="199" y="451"/>
                    <a:pt x="199" y="451"/>
                  </a:cubicBezTo>
                  <a:cubicBezTo>
                    <a:pt x="199" y="451"/>
                    <a:pt x="200" y="451"/>
                    <a:pt x="200" y="451"/>
                  </a:cubicBezTo>
                  <a:cubicBezTo>
                    <a:pt x="200" y="451"/>
                    <a:pt x="200" y="452"/>
                    <a:pt x="200" y="452"/>
                  </a:cubicBezTo>
                  <a:cubicBezTo>
                    <a:pt x="200" y="452"/>
                    <a:pt x="201" y="452"/>
                    <a:pt x="201" y="452"/>
                  </a:cubicBezTo>
                  <a:cubicBezTo>
                    <a:pt x="201" y="452"/>
                    <a:pt x="202" y="452"/>
                    <a:pt x="202" y="452"/>
                  </a:cubicBezTo>
                  <a:cubicBezTo>
                    <a:pt x="202" y="452"/>
                    <a:pt x="202" y="452"/>
                    <a:pt x="202" y="453"/>
                  </a:cubicBezTo>
                  <a:cubicBezTo>
                    <a:pt x="203" y="453"/>
                    <a:pt x="203" y="453"/>
                    <a:pt x="203" y="453"/>
                  </a:cubicBezTo>
                  <a:cubicBezTo>
                    <a:pt x="203" y="452"/>
                    <a:pt x="204" y="452"/>
                    <a:pt x="204" y="452"/>
                  </a:cubicBezTo>
                  <a:cubicBezTo>
                    <a:pt x="204" y="453"/>
                    <a:pt x="204" y="453"/>
                    <a:pt x="204" y="453"/>
                  </a:cubicBezTo>
                  <a:cubicBezTo>
                    <a:pt x="205" y="453"/>
                    <a:pt x="205" y="453"/>
                    <a:pt x="205" y="453"/>
                  </a:cubicBezTo>
                  <a:cubicBezTo>
                    <a:pt x="206" y="453"/>
                    <a:pt x="206" y="453"/>
                    <a:pt x="206" y="453"/>
                  </a:cubicBezTo>
                  <a:cubicBezTo>
                    <a:pt x="206" y="454"/>
                    <a:pt x="206" y="454"/>
                    <a:pt x="206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5"/>
                    <a:pt x="205" y="455"/>
                    <a:pt x="205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8" y="456"/>
                    <a:pt x="208" y="456"/>
                    <a:pt x="208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6" y="456"/>
                    <a:pt x="206" y="456"/>
                  </a:cubicBezTo>
                  <a:cubicBezTo>
                    <a:pt x="206" y="456"/>
                    <a:pt x="205" y="456"/>
                    <a:pt x="205" y="456"/>
                  </a:cubicBezTo>
                  <a:cubicBezTo>
                    <a:pt x="205" y="457"/>
                    <a:pt x="205" y="457"/>
                    <a:pt x="205" y="457"/>
                  </a:cubicBezTo>
                  <a:cubicBezTo>
                    <a:pt x="205" y="459"/>
                    <a:pt x="205" y="459"/>
                    <a:pt x="205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3" y="460"/>
                  </a:cubicBezTo>
                  <a:cubicBezTo>
                    <a:pt x="203" y="460"/>
                    <a:pt x="203" y="460"/>
                    <a:pt x="203" y="460"/>
                  </a:cubicBezTo>
                  <a:cubicBezTo>
                    <a:pt x="202" y="459"/>
                    <a:pt x="202" y="459"/>
                    <a:pt x="202" y="459"/>
                  </a:cubicBezTo>
                  <a:cubicBezTo>
                    <a:pt x="202" y="460"/>
                    <a:pt x="202" y="460"/>
                    <a:pt x="202" y="460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1" y="461"/>
                    <a:pt x="201" y="461"/>
                    <a:pt x="201" y="461"/>
                  </a:cubicBezTo>
                  <a:cubicBezTo>
                    <a:pt x="200" y="461"/>
                    <a:pt x="200" y="461"/>
                    <a:pt x="200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7" y="461"/>
                    <a:pt x="197" y="461"/>
                    <a:pt x="197" y="461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210" y="465"/>
                    <a:pt x="210" y="465"/>
                    <a:pt x="210" y="465"/>
                  </a:cubicBezTo>
                  <a:cubicBezTo>
                    <a:pt x="213" y="466"/>
                    <a:pt x="213" y="468"/>
                    <a:pt x="216" y="470"/>
                  </a:cubicBezTo>
                  <a:cubicBezTo>
                    <a:pt x="224" y="467"/>
                    <a:pt x="224" y="467"/>
                    <a:pt x="224" y="467"/>
                  </a:cubicBezTo>
                  <a:cubicBezTo>
                    <a:pt x="234" y="474"/>
                    <a:pt x="234" y="474"/>
                    <a:pt x="234" y="474"/>
                  </a:cubicBezTo>
                  <a:cubicBezTo>
                    <a:pt x="243" y="471"/>
                    <a:pt x="243" y="471"/>
                    <a:pt x="243" y="471"/>
                  </a:cubicBezTo>
                  <a:cubicBezTo>
                    <a:pt x="252" y="471"/>
                    <a:pt x="252" y="471"/>
                    <a:pt x="252" y="471"/>
                  </a:cubicBezTo>
                  <a:cubicBezTo>
                    <a:pt x="252" y="470"/>
                    <a:pt x="256" y="470"/>
                    <a:pt x="259" y="471"/>
                  </a:cubicBezTo>
                  <a:cubicBezTo>
                    <a:pt x="259" y="471"/>
                    <a:pt x="259" y="471"/>
                    <a:pt x="259" y="471"/>
                  </a:cubicBezTo>
                  <a:close/>
                  <a:moveTo>
                    <a:pt x="192" y="456"/>
                  </a:move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3" y="456"/>
                    <a:pt x="193" y="456"/>
                  </a:cubicBezTo>
                  <a:cubicBezTo>
                    <a:pt x="193" y="456"/>
                    <a:pt x="193" y="457"/>
                    <a:pt x="193" y="457"/>
                  </a:cubicBezTo>
                  <a:cubicBezTo>
                    <a:pt x="193" y="457"/>
                    <a:pt x="193" y="457"/>
                    <a:pt x="193" y="457"/>
                  </a:cubicBezTo>
                  <a:cubicBezTo>
                    <a:pt x="193" y="457"/>
                    <a:pt x="193" y="457"/>
                    <a:pt x="194" y="458"/>
                  </a:cubicBezTo>
                  <a:cubicBezTo>
                    <a:pt x="194" y="458"/>
                    <a:pt x="193" y="458"/>
                    <a:pt x="193" y="458"/>
                  </a:cubicBezTo>
                  <a:cubicBezTo>
                    <a:pt x="193" y="458"/>
                    <a:pt x="193" y="458"/>
                    <a:pt x="193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6"/>
                    <a:pt x="192" y="456"/>
                    <a:pt x="192" y="456"/>
                  </a:cubicBezTo>
                  <a:close/>
                  <a:moveTo>
                    <a:pt x="450" y="202"/>
                  </a:moveTo>
                  <a:cubicBezTo>
                    <a:pt x="450" y="202"/>
                    <a:pt x="450" y="202"/>
                    <a:pt x="450" y="202"/>
                  </a:cubicBezTo>
                  <a:cubicBezTo>
                    <a:pt x="449" y="202"/>
                    <a:pt x="449" y="202"/>
                    <a:pt x="449" y="202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9" y="201"/>
                    <a:pt x="449" y="200"/>
                    <a:pt x="449" y="200"/>
                  </a:cubicBezTo>
                  <a:cubicBezTo>
                    <a:pt x="449" y="201"/>
                    <a:pt x="450" y="201"/>
                    <a:pt x="450" y="202"/>
                  </a:cubicBezTo>
                  <a:close/>
                  <a:moveTo>
                    <a:pt x="493" y="520"/>
                  </a:moveTo>
                  <a:cubicBezTo>
                    <a:pt x="493" y="520"/>
                    <a:pt x="493" y="520"/>
                    <a:pt x="493" y="520"/>
                  </a:cubicBezTo>
                  <a:cubicBezTo>
                    <a:pt x="491" y="524"/>
                    <a:pt x="491" y="524"/>
                    <a:pt x="491" y="524"/>
                  </a:cubicBezTo>
                  <a:cubicBezTo>
                    <a:pt x="489" y="527"/>
                    <a:pt x="489" y="527"/>
                    <a:pt x="489" y="527"/>
                  </a:cubicBezTo>
                  <a:cubicBezTo>
                    <a:pt x="494" y="529"/>
                    <a:pt x="494" y="529"/>
                    <a:pt x="494" y="529"/>
                  </a:cubicBezTo>
                  <a:cubicBezTo>
                    <a:pt x="497" y="533"/>
                    <a:pt x="497" y="533"/>
                    <a:pt x="497" y="533"/>
                  </a:cubicBezTo>
                  <a:cubicBezTo>
                    <a:pt x="497" y="533"/>
                    <a:pt x="499" y="536"/>
                    <a:pt x="501" y="536"/>
                  </a:cubicBezTo>
                  <a:cubicBezTo>
                    <a:pt x="503" y="536"/>
                    <a:pt x="506" y="538"/>
                    <a:pt x="506" y="538"/>
                  </a:cubicBezTo>
                  <a:cubicBezTo>
                    <a:pt x="506" y="538"/>
                    <a:pt x="508" y="535"/>
                    <a:pt x="508" y="531"/>
                  </a:cubicBezTo>
                  <a:cubicBezTo>
                    <a:pt x="509" y="528"/>
                    <a:pt x="505" y="524"/>
                    <a:pt x="511" y="523"/>
                  </a:cubicBezTo>
                  <a:cubicBezTo>
                    <a:pt x="517" y="523"/>
                    <a:pt x="513" y="516"/>
                    <a:pt x="513" y="516"/>
                  </a:cubicBezTo>
                  <a:cubicBezTo>
                    <a:pt x="513" y="511"/>
                    <a:pt x="513" y="511"/>
                    <a:pt x="513" y="511"/>
                  </a:cubicBezTo>
                  <a:cubicBezTo>
                    <a:pt x="512" y="505"/>
                    <a:pt x="512" y="505"/>
                    <a:pt x="512" y="505"/>
                  </a:cubicBezTo>
                  <a:cubicBezTo>
                    <a:pt x="513" y="503"/>
                    <a:pt x="513" y="503"/>
                    <a:pt x="513" y="503"/>
                  </a:cubicBezTo>
                  <a:cubicBezTo>
                    <a:pt x="516" y="499"/>
                    <a:pt x="516" y="499"/>
                    <a:pt x="516" y="499"/>
                  </a:cubicBezTo>
                  <a:cubicBezTo>
                    <a:pt x="519" y="496"/>
                    <a:pt x="519" y="496"/>
                    <a:pt x="519" y="496"/>
                  </a:cubicBezTo>
                  <a:cubicBezTo>
                    <a:pt x="519" y="496"/>
                    <a:pt x="520" y="493"/>
                    <a:pt x="520" y="491"/>
                  </a:cubicBezTo>
                  <a:cubicBezTo>
                    <a:pt x="519" y="490"/>
                    <a:pt x="516" y="485"/>
                    <a:pt x="516" y="485"/>
                  </a:cubicBezTo>
                  <a:cubicBezTo>
                    <a:pt x="519" y="473"/>
                    <a:pt x="519" y="473"/>
                    <a:pt x="519" y="473"/>
                  </a:cubicBezTo>
                  <a:cubicBezTo>
                    <a:pt x="518" y="471"/>
                    <a:pt x="518" y="471"/>
                    <a:pt x="518" y="471"/>
                  </a:cubicBezTo>
                  <a:cubicBezTo>
                    <a:pt x="517" y="468"/>
                    <a:pt x="517" y="468"/>
                    <a:pt x="517" y="468"/>
                  </a:cubicBezTo>
                  <a:cubicBezTo>
                    <a:pt x="515" y="459"/>
                    <a:pt x="515" y="459"/>
                    <a:pt x="515" y="459"/>
                  </a:cubicBezTo>
                  <a:cubicBezTo>
                    <a:pt x="515" y="447"/>
                    <a:pt x="515" y="447"/>
                    <a:pt x="515" y="447"/>
                  </a:cubicBezTo>
                  <a:cubicBezTo>
                    <a:pt x="509" y="449"/>
                    <a:pt x="509" y="449"/>
                    <a:pt x="509" y="449"/>
                  </a:cubicBezTo>
                  <a:cubicBezTo>
                    <a:pt x="511" y="454"/>
                    <a:pt x="511" y="454"/>
                    <a:pt x="511" y="454"/>
                  </a:cubicBezTo>
                  <a:cubicBezTo>
                    <a:pt x="509" y="463"/>
                    <a:pt x="509" y="463"/>
                    <a:pt x="509" y="463"/>
                  </a:cubicBezTo>
                  <a:cubicBezTo>
                    <a:pt x="504" y="464"/>
                    <a:pt x="504" y="464"/>
                    <a:pt x="504" y="464"/>
                  </a:cubicBezTo>
                  <a:cubicBezTo>
                    <a:pt x="502" y="465"/>
                    <a:pt x="502" y="465"/>
                    <a:pt x="502" y="465"/>
                  </a:cubicBezTo>
                  <a:cubicBezTo>
                    <a:pt x="499" y="468"/>
                    <a:pt x="499" y="468"/>
                    <a:pt x="499" y="468"/>
                  </a:cubicBezTo>
                  <a:cubicBezTo>
                    <a:pt x="494" y="469"/>
                    <a:pt x="494" y="469"/>
                    <a:pt x="494" y="469"/>
                  </a:cubicBezTo>
                  <a:cubicBezTo>
                    <a:pt x="489" y="473"/>
                    <a:pt x="489" y="473"/>
                    <a:pt x="489" y="473"/>
                  </a:cubicBezTo>
                  <a:cubicBezTo>
                    <a:pt x="485" y="478"/>
                    <a:pt x="485" y="478"/>
                    <a:pt x="485" y="478"/>
                  </a:cubicBezTo>
                  <a:cubicBezTo>
                    <a:pt x="482" y="481"/>
                    <a:pt x="482" y="481"/>
                    <a:pt x="482" y="481"/>
                  </a:cubicBezTo>
                  <a:cubicBezTo>
                    <a:pt x="482" y="481"/>
                    <a:pt x="482" y="483"/>
                    <a:pt x="484" y="485"/>
                  </a:cubicBezTo>
                  <a:cubicBezTo>
                    <a:pt x="486" y="488"/>
                    <a:pt x="481" y="498"/>
                    <a:pt x="481" y="498"/>
                  </a:cubicBezTo>
                  <a:cubicBezTo>
                    <a:pt x="485" y="498"/>
                    <a:pt x="485" y="498"/>
                    <a:pt x="485" y="498"/>
                  </a:cubicBezTo>
                  <a:cubicBezTo>
                    <a:pt x="486" y="503"/>
                    <a:pt x="486" y="503"/>
                    <a:pt x="486" y="503"/>
                  </a:cubicBezTo>
                  <a:cubicBezTo>
                    <a:pt x="483" y="508"/>
                    <a:pt x="483" y="508"/>
                    <a:pt x="483" y="508"/>
                  </a:cubicBezTo>
                  <a:cubicBezTo>
                    <a:pt x="486" y="510"/>
                    <a:pt x="486" y="510"/>
                    <a:pt x="486" y="510"/>
                  </a:cubicBezTo>
                  <a:cubicBezTo>
                    <a:pt x="489" y="510"/>
                    <a:pt x="489" y="510"/>
                    <a:pt x="489" y="510"/>
                  </a:cubicBezTo>
                  <a:cubicBezTo>
                    <a:pt x="486" y="516"/>
                    <a:pt x="486" y="516"/>
                    <a:pt x="486" y="516"/>
                  </a:cubicBezTo>
                  <a:cubicBezTo>
                    <a:pt x="486" y="518"/>
                    <a:pt x="486" y="518"/>
                    <a:pt x="486" y="518"/>
                  </a:cubicBezTo>
                  <a:lnTo>
                    <a:pt x="493" y="520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1" name="Freeform 13"/>
            <p:cNvSpPr>
              <a:spLocks/>
            </p:cNvSpPr>
            <p:nvPr/>
          </p:nvSpPr>
          <p:spPr bwMode="auto">
            <a:xfrm>
              <a:off x="7188714" y="881046"/>
              <a:ext cx="436483" cy="352004"/>
            </a:xfrm>
            <a:custGeom>
              <a:avLst/>
              <a:gdLst>
                <a:gd name="T0" fmla="*/ 46 w 238"/>
                <a:gd name="T1" fmla="*/ 78 h 198"/>
                <a:gd name="T2" fmla="*/ 30 w 238"/>
                <a:gd name="T3" fmla="*/ 73 h 198"/>
                <a:gd name="T4" fmla="*/ 10 w 238"/>
                <a:gd name="T5" fmla="*/ 70 h 198"/>
                <a:gd name="T6" fmla="*/ 13 w 238"/>
                <a:gd name="T7" fmla="*/ 76 h 198"/>
                <a:gd name="T8" fmla="*/ 34 w 238"/>
                <a:gd name="T9" fmla="*/ 91 h 198"/>
                <a:gd name="T10" fmla="*/ 35 w 238"/>
                <a:gd name="T11" fmla="*/ 107 h 198"/>
                <a:gd name="T12" fmla="*/ 34 w 238"/>
                <a:gd name="T13" fmla="*/ 113 h 198"/>
                <a:gd name="T14" fmla="*/ 25 w 238"/>
                <a:gd name="T15" fmla="*/ 127 h 198"/>
                <a:gd name="T16" fmla="*/ 9 w 238"/>
                <a:gd name="T17" fmla="*/ 124 h 198"/>
                <a:gd name="T18" fmla="*/ 20 w 238"/>
                <a:gd name="T19" fmla="*/ 138 h 198"/>
                <a:gd name="T20" fmla="*/ 48 w 238"/>
                <a:gd name="T21" fmla="*/ 162 h 198"/>
                <a:gd name="T22" fmla="*/ 85 w 238"/>
                <a:gd name="T23" fmla="*/ 195 h 198"/>
                <a:gd name="T24" fmla="*/ 131 w 238"/>
                <a:gd name="T25" fmla="*/ 189 h 198"/>
                <a:gd name="T26" fmla="*/ 164 w 238"/>
                <a:gd name="T27" fmla="*/ 181 h 198"/>
                <a:gd name="T28" fmla="*/ 194 w 238"/>
                <a:gd name="T29" fmla="*/ 178 h 198"/>
                <a:gd name="T30" fmla="*/ 212 w 238"/>
                <a:gd name="T31" fmla="*/ 165 h 198"/>
                <a:gd name="T32" fmla="*/ 226 w 238"/>
                <a:gd name="T33" fmla="*/ 157 h 198"/>
                <a:gd name="T34" fmla="*/ 230 w 238"/>
                <a:gd name="T35" fmla="*/ 148 h 198"/>
                <a:gd name="T36" fmla="*/ 235 w 238"/>
                <a:gd name="T37" fmla="*/ 133 h 198"/>
                <a:gd name="T38" fmla="*/ 227 w 238"/>
                <a:gd name="T39" fmla="*/ 109 h 198"/>
                <a:gd name="T40" fmla="*/ 224 w 238"/>
                <a:gd name="T41" fmla="*/ 92 h 198"/>
                <a:gd name="T42" fmla="*/ 228 w 238"/>
                <a:gd name="T43" fmla="*/ 76 h 198"/>
                <a:gd name="T44" fmla="*/ 210 w 238"/>
                <a:gd name="T45" fmla="*/ 76 h 198"/>
                <a:gd name="T46" fmla="*/ 206 w 238"/>
                <a:gd name="T47" fmla="*/ 58 h 198"/>
                <a:gd name="T48" fmla="*/ 192 w 238"/>
                <a:gd name="T49" fmla="*/ 68 h 198"/>
                <a:gd name="T50" fmla="*/ 173 w 238"/>
                <a:gd name="T51" fmla="*/ 66 h 198"/>
                <a:gd name="T52" fmla="*/ 160 w 238"/>
                <a:gd name="T53" fmla="*/ 64 h 198"/>
                <a:gd name="T54" fmla="*/ 147 w 238"/>
                <a:gd name="T55" fmla="*/ 80 h 198"/>
                <a:gd name="T56" fmla="*/ 141 w 238"/>
                <a:gd name="T57" fmla="*/ 54 h 198"/>
                <a:gd name="T58" fmla="*/ 128 w 238"/>
                <a:gd name="T59" fmla="*/ 53 h 198"/>
                <a:gd name="T60" fmla="*/ 119 w 238"/>
                <a:gd name="T61" fmla="*/ 67 h 198"/>
                <a:gd name="T62" fmla="*/ 109 w 238"/>
                <a:gd name="T63" fmla="*/ 43 h 198"/>
                <a:gd name="T64" fmla="*/ 96 w 238"/>
                <a:gd name="T65" fmla="*/ 67 h 198"/>
                <a:gd name="T66" fmla="*/ 80 w 238"/>
                <a:gd name="T67" fmla="*/ 67 h 198"/>
                <a:gd name="T68" fmla="*/ 71 w 238"/>
                <a:gd name="T69" fmla="*/ 75 h 198"/>
                <a:gd name="T70" fmla="*/ 75 w 238"/>
                <a:gd name="T71" fmla="*/ 59 h 198"/>
                <a:gd name="T72" fmla="*/ 78 w 238"/>
                <a:gd name="T73" fmla="*/ 52 h 198"/>
                <a:gd name="T74" fmla="*/ 83 w 238"/>
                <a:gd name="T75" fmla="*/ 39 h 198"/>
                <a:gd name="T76" fmla="*/ 80 w 238"/>
                <a:gd name="T77" fmla="*/ 29 h 198"/>
                <a:gd name="T78" fmla="*/ 74 w 238"/>
                <a:gd name="T79" fmla="*/ 7 h 198"/>
                <a:gd name="T80" fmla="*/ 63 w 238"/>
                <a:gd name="T81" fmla="*/ 1 h 198"/>
                <a:gd name="T82" fmla="*/ 61 w 238"/>
                <a:gd name="T83" fmla="*/ 8 h 198"/>
                <a:gd name="T84" fmla="*/ 67 w 238"/>
                <a:gd name="T85" fmla="*/ 12 h 198"/>
                <a:gd name="T86" fmla="*/ 57 w 238"/>
                <a:gd name="T87" fmla="*/ 12 h 198"/>
                <a:gd name="T88" fmla="*/ 62 w 238"/>
                <a:gd name="T89" fmla="*/ 33 h 198"/>
                <a:gd name="T90" fmla="*/ 59 w 238"/>
                <a:gd name="T91" fmla="*/ 28 h 198"/>
                <a:gd name="T92" fmla="*/ 55 w 238"/>
                <a:gd name="T93" fmla="*/ 24 h 198"/>
                <a:gd name="T94" fmla="*/ 53 w 238"/>
                <a:gd name="T95" fmla="*/ 15 h 198"/>
                <a:gd name="T96" fmla="*/ 43 w 238"/>
                <a:gd name="T97" fmla="*/ 9 h 198"/>
                <a:gd name="T98" fmla="*/ 36 w 238"/>
                <a:gd name="T99" fmla="*/ 18 h 198"/>
                <a:gd name="T100" fmla="*/ 32 w 238"/>
                <a:gd name="T101" fmla="*/ 26 h 198"/>
                <a:gd name="T102" fmla="*/ 31 w 238"/>
                <a:gd name="T103" fmla="*/ 30 h 198"/>
                <a:gd name="T104" fmla="*/ 23 w 238"/>
                <a:gd name="T105" fmla="*/ 28 h 198"/>
                <a:gd name="T106" fmla="*/ 23 w 238"/>
                <a:gd name="T107" fmla="*/ 36 h 198"/>
                <a:gd name="T108" fmla="*/ 11 w 238"/>
                <a:gd name="T109" fmla="*/ 29 h 198"/>
                <a:gd name="T110" fmla="*/ 20 w 238"/>
                <a:gd name="T111" fmla="*/ 44 h 198"/>
                <a:gd name="T112" fmla="*/ 36 w 238"/>
                <a:gd name="T113" fmla="*/ 46 h 198"/>
                <a:gd name="T114" fmla="*/ 44 w 238"/>
                <a:gd name="T115" fmla="*/ 46 h 198"/>
                <a:gd name="T116" fmla="*/ 53 w 238"/>
                <a:gd name="T117" fmla="*/ 52 h 198"/>
                <a:gd name="T118" fmla="*/ 59 w 238"/>
                <a:gd name="T119" fmla="*/ 59 h 198"/>
                <a:gd name="T120" fmla="*/ 47 w 238"/>
                <a:gd name="T121" fmla="*/ 65 h 198"/>
                <a:gd name="T122" fmla="*/ 46 w 238"/>
                <a:gd name="T123" fmla="*/ 7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" h="198">
                  <a:moveTo>
                    <a:pt x="48" y="74"/>
                  </a:moveTo>
                  <a:cubicBezTo>
                    <a:pt x="52" y="77"/>
                    <a:pt x="52" y="77"/>
                    <a:pt x="52" y="77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6" y="75"/>
                    <a:pt x="36" y="75"/>
                    <a:pt x="36" y="75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72"/>
                    <a:pt x="31" y="73"/>
                    <a:pt x="30" y="73"/>
                  </a:cubicBezTo>
                  <a:cubicBezTo>
                    <a:pt x="29" y="73"/>
                    <a:pt x="28" y="73"/>
                    <a:pt x="28" y="73"/>
                  </a:cubicBezTo>
                  <a:cubicBezTo>
                    <a:pt x="27" y="72"/>
                    <a:pt x="26" y="71"/>
                    <a:pt x="25" y="71"/>
                  </a:cubicBezTo>
                  <a:cubicBezTo>
                    <a:pt x="24" y="70"/>
                    <a:pt x="23" y="69"/>
                    <a:pt x="23" y="69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2" y="70"/>
                    <a:pt x="12" y="70"/>
                    <a:pt x="10" y="70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2" y="67"/>
                    <a:pt x="2" y="68"/>
                  </a:cubicBezTo>
                  <a:cubicBezTo>
                    <a:pt x="2" y="70"/>
                    <a:pt x="0" y="71"/>
                    <a:pt x="0" y="72"/>
                  </a:cubicBezTo>
                  <a:cubicBezTo>
                    <a:pt x="1" y="73"/>
                    <a:pt x="2" y="73"/>
                    <a:pt x="3" y="75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4" y="78"/>
                    <a:pt x="15" y="80"/>
                    <a:pt x="16" y="79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9"/>
                    <a:pt x="20" y="83"/>
                    <a:pt x="22" y="83"/>
                  </a:cubicBezTo>
                  <a:cubicBezTo>
                    <a:pt x="23" y="84"/>
                    <a:pt x="24" y="84"/>
                    <a:pt x="24" y="84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0" y="86"/>
                    <a:pt x="33" y="85"/>
                    <a:pt x="33" y="86"/>
                  </a:cubicBezTo>
                  <a:cubicBezTo>
                    <a:pt x="33" y="87"/>
                    <a:pt x="35" y="88"/>
                    <a:pt x="34" y="89"/>
                  </a:cubicBezTo>
                  <a:cubicBezTo>
                    <a:pt x="34" y="89"/>
                    <a:pt x="34" y="90"/>
                    <a:pt x="34" y="91"/>
                  </a:cubicBezTo>
                  <a:cubicBezTo>
                    <a:pt x="34" y="92"/>
                    <a:pt x="34" y="93"/>
                    <a:pt x="34" y="93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31" y="98"/>
                    <a:pt x="31" y="100"/>
                    <a:pt x="30" y="100"/>
                  </a:cubicBezTo>
                  <a:cubicBezTo>
                    <a:pt x="30" y="101"/>
                    <a:pt x="29" y="104"/>
                    <a:pt x="29" y="104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2"/>
                    <a:pt x="33" y="103"/>
                  </a:cubicBezTo>
                  <a:cubicBezTo>
                    <a:pt x="32" y="105"/>
                    <a:pt x="31" y="106"/>
                    <a:pt x="31" y="106"/>
                  </a:cubicBezTo>
                  <a:cubicBezTo>
                    <a:pt x="31" y="106"/>
                    <a:pt x="32" y="109"/>
                    <a:pt x="33" y="108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0" y="105"/>
                    <a:pt x="40" y="105"/>
                    <a:pt x="41" y="104"/>
                  </a:cubicBezTo>
                  <a:cubicBezTo>
                    <a:pt x="43" y="104"/>
                    <a:pt x="46" y="104"/>
                    <a:pt x="46" y="104"/>
                  </a:cubicBezTo>
                  <a:cubicBezTo>
                    <a:pt x="46" y="104"/>
                    <a:pt x="47" y="107"/>
                    <a:pt x="46" y="107"/>
                  </a:cubicBezTo>
                  <a:cubicBezTo>
                    <a:pt x="45" y="107"/>
                    <a:pt x="41" y="106"/>
                    <a:pt x="41" y="106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5" y="110"/>
                    <a:pt x="35" y="110"/>
                    <a:pt x="35" y="110"/>
                  </a:cubicBezTo>
                  <a:cubicBezTo>
                    <a:pt x="35" y="110"/>
                    <a:pt x="33" y="113"/>
                    <a:pt x="34" y="113"/>
                  </a:cubicBezTo>
                  <a:cubicBezTo>
                    <a:pt x="35" y="114"/>
                    <a:pt x="32" y="115"/>
                    <a:pt x="32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31" y="116"/>
                    <a:pt x="31" y="116"/>
                    <a:pt x="32" y="117"/>
                  </a:cubicBezTo>
                  <a:cubicBezTo>
                    <a:pt x="33" y="117"/>
                    <a:pt x="36" y="117"/>
                    <a:pt x="36" y="117"/>
                  </a:cubicBezTo>
                  <a:cubicBezTo>
                    <a:pt x="36" y="117"/>
                    <a:pt x="38" y="116"/>
                    <a:pt x="37" y="117"/>
                  </a:cubicBezTo>
                  <a:cubicBezTo>
                    <a:pt x="37" y="118"/>
                    <a:pt x="36" y="121"/>
                    <a:pt x="36" y="121"/>
                  </a:cubicBezTo>
                  <a:cubicBezTo>
                    <a:pt x="36" y="121"/>
                    <a:pt x="35" y="122"/>
                    <a:pt x="32" y="122"/>
                  </a:cubicBezTo>
                  <a:cubicBezTo>
                    <a:pt x="30" y="123"/>
                    <a:pt x="27" y="124"/>
                    <a:pt x="27" y="124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7"/>
                    <a:pt x="26" y="128"/>
                    <a:pt x="23" y="128"/>
                  </a:cubicBezTo>
                  <a:cubicBezTo>
                    <a:pt x="21" y="128"/>
                    <a:pt x="19" y="128"/>
                    <a:pt x="19" y="128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7" y="128"/>
                    <a:pt x="15" y="129"/>
                    <a:pt x="15" y="129"/>
                  </a:cubicBezTo>
                  <a:cubicBezTo>
                    <a:pt x="14" y="128"/>
                    <a:pt x="13" y="127"/>
                    <a:pt x="13" y="127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3" y="122"/>
                    <a:pt x="13" y="122"/>
                    <a:pt x="13" y="122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19"/>
                    <a:pt x="10" y="121"/>
                    <a:pt x="10" y="122"/>
                  </a:cubicBezTo>
                  <a:cubicBezTo>
                    <a:pt x="9" y="122"/>
                    <a:pt x="9" y="124"/>
                    <a:pt x="9" y="124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6" y="131"/>
                    <a:pt x="6" y="131"/>
                    <a:pt x="6" y="131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5" y="133"/>
                    <a:pt x="4" y="133"/>
                    <a:pt x="5" y="134"/>
                  </a:cubicBezTo>
                  <a:cubicBezTo>
                    <a:pt x="6" y="134"/>
                    <a:pt x="10" y="136"/>
                    <a:pt x="10" y="136"/>
                  </a:cubicBezTo>
                  <a:cubicBezTo>
                    <a:pt x="10" y="136"/>
                    <a:pt x="11" y="135"/>
                    <a:pt x="13" y="137"/>
                  </a:cubicBezTo>
                  <a:cubicBezTo>
                    <a:pt x="14" y="138"/>
                    <a:pt x="16" y="139"/>
                    <a:pt x="16" y="139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7" y="141"/>
                    <a:pt x="28" y="143"/>
                    <a:pt x="28" y="144"/>
                  </a:cubicBezTo>
                  <a:cubicBezTo>
                    <a:pt x="29" y="144"/>
                    <a:pt x="31" y="147"/>
                    <a:pt x="31" y="147"/>
                  </a:cubicBezTo>
                  <a:cubicBezTo>
                    <a:pt x="31" y="147"/>
                    <a:pt x="31" y="145"/>
                    <a:pt x="33" y="146"/>
                  </a:cubicBezTo>
                  <a:cubicBezTo>
                    <a:pt x="36" y="146"/>
                    <a:pt x="37" y="146"/>
                    <a:pt x="37" y="146"/>
                  </a:cubicBezTo>
                  <a:cubicBezTo>
                    <a:pt x="37" y="146"/>
                    <a:pt x="39" y="146"/>
                    <a:pt x="40" y="147"/>
                  </a:cubicBezTo>
                  <a:cubicBezTo>
                    <a:pt x="41" y="148"/>
                    <a:pt x="44" y="153"/>
                    <a:pt x="44" y="153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8" y="162"/>
                    <a:pt x="48" y="163"/>
                    <a:pt x="50" y="164"/>
                  </a:cubicBezTo>
                  <a:cubicBezTo>
                    <a:pt x="52" y="166"/>
                    <a:pt x="53" y="168"/>
                    <a:pt x="53" y="168"/>
                  </a:cubicBezTo>
                  <a:cubicBezTo>
                    <a:pt x="53" y="168"/>
                    <a:pt x="53" y="169"/>
                    <a:pt x="54" y="170"/>
                  </a:cubicBezTo>
                  <a:cubicBezTo>
                    <a:pt x="55" y="172"/>
                    <a:pt x="57" y="174"/>
                    <a:pt x="57" y="174"/>
                  </a:cubicBezTo>
                  <a:cubicBezTo>
                    <a:pt x="57" y="174"/>
                    <a:pt x="57" y="175"/>
                    <a:pt x="58" y="176"/>
                  </a:cubicBezTo>
                  <a:cubicBezTo>
                    <a:pt x="60" y="177"/>
                    <a:pt x="62" y="177"/>
                    <a:pt x="63" y="178"/>
                  </a:cubicBezTo>
                  <a:cubicBezTo>
                    <a:pt x="65" y="180"/>
                    <a:pt x="67" y="182"/>
                    <a:pt x="67" y="182"/>
                  </a:cubicBezTo>
                  <a:cubicBezTo>
                    <a:pt x="67" y="182"/>
                    <a:pt x="72" y="187"/>
                    <a:pt x="74" y="189"/>
                  </a:cubicBezTo>
                  <a:cubicBezTo>
                    <a:pt x="76" y="191"/>
                    <a:pt x="78" y="193"/>
                    <a:pt x="79" y="193"/>
                  </a:cubicBezTo>
                  <a:cubicBezTo>
                    <a:pt x="80" y="194"/>
                    <a:pt x="85" y="195"/>
                    <a:pt x="85" y="195"/>
                  </a:cubicBezTo>
                  <a:cubicBezTo>
                    <a:pt x="85" y="195"/>
                    <a:pt x="88" y="198"/>
                    <a:pt x="89" y="197"/>
                  </a:cubicBezTo>
                  <a:cubicBezTo>
                    <a:pt x="91" y="197"/>
                    <a:pt x="87" y="196"/>
                    <a:pt x="93" y="196"/>
                  </a:cubicBezTo>
                  <a:cubicBezTo>
                    <a:pt x="99" y="196"/>
                    <a:pt x="103" y="198"/>
                    <a:pt x="103" y="198"/>
                  </a:cubicBezTo>
                  <a:cubicBezTo>
                    <a:pt x="107" y="195"/>
                    <a:pt x="107" y="195"/>
                    <a:pt x="107" y="195"/>
                  </a:cubicBezTo>
                  <a:cubicBezTo>
                    <a:pt x="107" y="195"/>
                    <a:pt x="106" y="197"/>
                    <a:pt x="107" y="194"/>
                  </a:cubicBezTo>
                  <a:cubicBezTo>
                    <a:pt x="108" y="192"/>
                    <a:pt x="109" y="190"/>
                    <a:pt x="109" y="190"/>
                  </a:cubicBezTo>
                  <a:cubicBezTo>
                    <a:pt x="109" y="190"/>
                    <a:pt x="108" y="188"/>
                    <a:pt x="111" y="188"/>
                  </a:cubicBezTo>
                  <a:cubicBezTo>
                    <a:pt x="113" y="188"/>
                    <a:pt x="119" y="187"/>
                    <a:pt x="120" y="187"/>
                  </a:cubicBezTo>
                  <a:cubicBezTo>
                    <a:pt x="121" y="187"/>
                    <a:pt x="121" y="188"/>
                    <a:pt x="122" y="187"/>
                  </a:cubicBezTo>
                  <a:cubicBezTo>
                    <a:pt x="122" y="186"/>
                    <a:pt x="131" y="189"/>
                    <a:pt x="131" y="18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4" y="186"/>
                    <a:pt x="134" y="186"/>
                    <a:pt x="134" y="186"/>
                  </a:cubicBezTo>
                  <a:cubicBezTo>
                    <a:pt x="136" y="190"/>
                    <a:pt x="136" y="190"/>
                    <a:pt x="136" y="190"/>
                  </a:cubicBezTo>
                  <a:cubicBezTo>
                    <a:pt x="140" y="190"/>
                    <a:pt x="140" y="190"/>
                    <a:pt x="140" y="190"/>
                  </a:cubicBezTo>
                  <a:cubicBezTo>
                    <a:pt x="140" y="190"/>
                    <a:pt x="143" y="189"/>
                    <a:pt x="145" y="189"/>
                  </a:cubicBezTo>
                  <a:cubicBezTo>
                    <a:pt x="146" y="189"/>
                    <a:pt x="150" y="187"/>
                    <a:pt x="150" y="187"/>
                  </a:cubicBezTo>
                  <a:cubicBezTo>
                    <a:pt x="150" y="187"/>
                    <a:pt x="151" y="185"/>
                    <a:pt x="152" y="185"/>
                  </a:cubicBezTo>
                  <a:cubicBezTo>
                    <a:pt x="153" y="184"/>
                    <a:pt x="156" y="184"/>
                    <a:pt x="157" y="184"/>
                  </a:cubicBezTo>
                  <a:cubicBezTo>
                    <a:pt x="159" y="184"/>
                    <a:pt x="162" y="183"/>
                    <a:pt x="162" y="183"/>
                  </a:cubicBezTo>
                  <a:cubicBezTo>
                    <a:pt x="164" y="181"/>
                    <a:pt x="164" y="181"/>
                    <a:pt x="164" y="181"/>
                  </a:cubicBezTo>
                  <a:cubicBezTo>
                    <a:pt x="164" y="181"/>
                    <a:pt x="165" y="180"/>
                    <a:pt x="167" y="180"/>
                  </a:cubicBezTo>
                  <a:cubicBezTo>
                    <a:pt x="168" y="181"/>
                    <a:pt x="172" y="181"/>
                    <a:pt x="172" y="181"/>
                  </a:cubicBezTo>
                  <a:cubicBezTo>
                    <a:pt x="175" y="179"/>
                    <a:pt x="175" y="179"/>
                    <a:pt x="175" y="179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78" y="177"/>
                    <a:pt x="179" y="178"/>
                  </a:cubicBezTo>
                  <a:cubicBezTo>
                    <a:pt x="180" y="179"/>
                    <a:pt x="182" y="181"/>
                    <a:pt x="182" y="181"/>
                  </a:cubicBezTo>
                  <a:cubicBezTo>
                    <a:pt x="186" y="182"/>
                    <a:pt x="186" y="182"/>
                    <a:pt x="186" y="182"/>
                  </a:cubicBezTo>
                  <a:cubicBezTo>
                    <a:pt x="189" y="181"/>
                    <a:pt x="189" y="181"/>
                    <a:pt x="189" y="181"/>
                  </a:cubicBezTo>
                  <a:cubicBezTo>
                    <a:pt x="191" y="179"/>
                    <a:pt x="191" y="179"/>
                    <a:pt x="191" y="179"/>
                  </a:cubicBezTo>
                  <a:cubicBezTo>
                    <a:pt x="191" y="179"/>
                    <a:pt x="191" y="178"/>
                    <a:pt x="194" y="178"/>
                  </a:cubicBezTo>
                  <a:cubicBezTo>
                    <a:pt x="197" y="178"/>
                    <a:pt x="198" y="178"/>
                    <a:pt x="198" y="178"/>
                  </a:cubicBezTo>
                  <a:cubicBezTo>
                    <a:pt x="198" y="178"/>
                    <a:pt x="201" y="178"/>
                    <a:pt x="201" y="177"/>
                  </a:cubicBezTo>
                  <a:cubicBezTo>
                    <a:pt x="201" y="176"/>
                    <a:pt x="201" y="174"/>
                    <a:pt x="202" y="173"/>
                  </a:cubicBezTo>
                  <a:cubicBezTo>
                    <a:pt x="202" y="172"/>
                    <a:pt x="206" y="168"/>
                    <a:pt x="206" y="168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07" y="164"/>
                    <a:pt x="207" y="164"/>
                    <a:pt x="207" y="164"/>
                  </a:cubicBezTo>
                  <a:cubicBezTo>
                    <a:pt x="208" y="162"/>
                    <a:pt x="208" y="162"/>
                    <a:pt x="208" y="162"/>
                  </a:cubicBezTo>
                  <a:cubicBezTo>
                    <a:pt x="208" y="162"/>
                    <a:pt x="211" y="161"/>
                    <a:pt x="210" y="163"/>
                  </a:cubicBezTo>
                  <a:cubicBezTo>
                    <a:pt x="209" y="165"/>
                    <a:pt x="210" y="166"/>
                    <a:pt x="210" y="166"/>
                  </a:cubicBezTo>
                  <a:cubicBezTo>
                    <a:pt x="210" y="166"/>
                    <a:pt x="211" y="165"/>
                    <a:pt x="212" y="165"/>
                  </a:cubicBezTo>
                  <a:cubicBezTo>
                    <a:pt x="214" y="165"/>
                    <a:pt x="214" y="164"/>
                    <a:pt x="215" y="164"/>
                  </a:cubicBezTo>
                  <a:cubicBezTo>
                    <a:pt x="217" y="165"/>
                    <a:pt x="218" y="164"/>
                    <a:pt x="218" y="164"/>
                  </a:cubicBezTo>
                  <a:cubicBezTo>
                    <a:pt x="218" y="164"/>
                    <a:pt x="217" y="162"/>
                    <a:pt x="218" y="162"/>
                  </a:cubicBezTo>
                  <a:cubicBezTo>
                    <a:pt x="219" y="163"/>
                    <a:pt x="221" y="163"/>
                    <a:pt x="221" y="163"/>
                  </a:cubicBezTo>
                  <a:cubicBezTo>
                    <a:pt x="221" y="163"/>
                    <a:pt x="222" y="163"/>
                    <a:pt x="222" y="162"/>
                  </a:cubicBezTo>
                  <a:cubicBezTo>
                    <a:pt x="222" y="162"/>
                    <a:pt x="219" y="160"/>
                    <a:pt x="220" y="160"/>
                  </a:cubicBezTo>
                  <a:cubicBezTo>
                    <a:pt x="221" y="161"/>
                    <a:pt x="223" y="160"/>
                    <a:pt x="223" y="160"/>
                  </a:cubicBezTo>
                  <a:cubicBezTo>
                    <a:pt x="223" y="160"/>
                    <a:pt x="226" y="161"/>
                    <a:pt x="223" y="159"/>
                  </a:cubicBezTo>
                  <a:cubicBezTo>
                    <a:pt x="221" y="156"/>
                    <a:pt x="224" y="156"/>
                    <a:pt x="224" y="156"/>
                  </a:cubicBezTo>
                  <a:cubicBezTo>
                    <a:pt x="224" y="156"/>
                    <a:pt x="227" y="157"/>
                    <a:pt x="226" y="157"/>
                  </a:cubicBezTo>
                  <a:cubicBezTo>
                    <a:pt x="225" y="156"/>
                    <a:pt x="221" y="151"/>
                    <a:pt x="221" y="151"/>
                  </a:cubicBezTo>
                  <a:cubicBezTo>
                    <a:pt x="221" y="150"/>
                    <a:pt x="221" y="150"/>
                    <a:pt x="221" y="150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8"/>
                    <a:pt x="223" y="149"/>
                    <a:pt x="224" y="150"/>
                  </a:cubicBezTo>
                  <a:cubicBezTo>
                    <a:pt x="224" y="150"/>
                    <a:pt x="224" y="150"/>
                    <a:pt x="225" y="151"/>
                  </a:cubicBezTo>
                  <a:cubicBezTo>
                    <a:pt x="227" y="152"/>
                    <a:pt x="226" y="154"/>
                    <a:pt x="227" y="154"/>
                  </a:cubicBezTo>
                  <a:cubicBezTo>
                    <a:pt x="228" y="155"/>
                    <a:pt x="231" y="154"/>
                    <a:pt x="231" y="154"/>
                  </a:cubicBezTo>
                  <a:cubicBezTo>
                    <a:pt x="233" y="151"/>
                    <a:pt x="233" y="151"/>
                    <a:pt x="233" y="151"/>
                  </a:cubicBezTo>
                  <a:cubicBezTo>
                    <a:pt x="233" y="151"/>
                    <a:pt x="237" y="147"/>
                    <a:pt x="236" y="147"/>
                  </a:cubicBezTo>
                  <a:cubicBezTo>
                    <a:pt x="235" y="146"/>
                    <a:pt x="230" y="148"/>
                    <a:pt x="230" y="148"/>
                  </a:cubicBezTo>
                  <a:cubicBezTo>
                    <a:pt x="232" y="144"/>
                    <a:pt x="232" y="144"/>
                    <a:pt x="232" y="144"/>
                  </a:cubicBezTo>
                  <a:cubicBezTo>
                    <a:pt x="229" y="143"/>
                    <a:pt x="229" y="143"/>
                    <a:pt x="229" y="143"/>
                  </a:cubicBezTo>
                  <a:cubicBezTo>
                    <a:pt x="228" y="142"/>
                    <a:pt x="228" y="142"/>
                    <a:pt x="228" y="142"/>
                  </a:cubicBezTo>
                  <a:cubicBezTo>
                    <a:pt x="228" y="142"/>
                    <a:pt x="231" y="142"/>
                    <a:pt x="231" y="142"/>
                  </a:cubicBezTo>
                  <a:cubicBezTo>
                    <a:pt x="232" y="142"/>
                    <a:pt x="234" y="141"/>
                    <a:pt x="234" y="141"/>
                  </a:cubicBezTo>
                  <a:cubicBezTo>
                    <a:pt x="234" y="139"/>
                    <a:pt x="234" y="139"/>
                    <a:pt x="234" y="139"/>
                  </a:cubicBezTo>
                  <a:cubicBezTo>
                    <a:pt x="231" y="137"/>
                    <a:pt x="231" y="137"/>
                    <a:pt x="231" y="137"/>
                  </a:cubicBezTo>
                  <a:cubicBezTo>
                    <a:pt x="232" y="136"/>
                    <a:pt x="232" y="136"/>
                    <a:pt x="232" y="136"/>
                  </a:cubicBezTo>
                  <a:cubicBezTo>
                    <a:pt x="233" y="134"/>
                    <a:pt x="233" y="134"/>
                    <a:pt x="233" y="134"/>
                  </a:cubicBezTo>
                  <a:cubicBezTo>
                    <a:pt x="235" y="133"/>
                    <a:pt x="235" y="133"/>
                    <a:pt x="235" y="133"/>
                  </a:cubicBezTo>
                  <a:cubicBezTo>
                    <a:pt x="238" y="127"/>
                    <a:pt x="238" y="127"/>
                    <a:pt x="238" y="127"/>
                  </a:cubicBezTo>
                  <a:cubicBezTo>
                    <a:pt x="237" y="125"/>
                    <a:pt x="237" y="125"/>
                    <a:pt x="237" y="125"/>
                  </a:cubicBezTo>
                  <a:cubicBezTo>
                    <a:pt x="235" y="125"/>
                    <a:pt x="235" y="125"/>
                    <a:pt x="235" y="125"/>
                  </a:cubicBezTo>
                  <a:cubicBezTo>
                    <a:pt x="235" y="121"/>
                    <a:pt x="235" y="121"/>
                    <a:pt x="235" y="121"/>
                  </a:cubicBezTo>
                  <a:cubicBezTo>
                    <a:pt x="231" y="119"/>
                    <a:pt x="231" y="119"/>
                    <a:pt x="231" y="119"/>
                  </a:cubicBezTo>
                  <a:cubicBezTo>
                    <a:pt x="231" y="119"/>
                    <a:pt x="228" y="117"/>
                    <a:pt x="228" y="116"/>
                  </a:cubicBezTo>
                  <a:cubicBezTo>
                    <a:pt x="228" y="116"/>
                    <a:pt x="228" y="114"/>
                    <a:pt x="227" y="115"/>
                  </a:cubicBezTo>
                  <a:cubicBezTo>
                    <a:pt x="226" y="115"/>
                    <a:pt x="225" y="114"/>
                    <a:pt x="225" y="114"/>
                  </a:cubicBezTo>
                  <a:cubicBezTo>
                    <a:pt x="225" y="114"/>
                    <a:pt x="225" y="111"/>
                    <a:pt x="225" y="111"/>
                  </a:cubicBezTo>
                  <a:cubicBezTo>
                    <a:pt x="225" y="111"/>
                    <a:pt x="227" y="110"/>
                    <a:pt x="227" y="109"/>
                  </a:cubicBezTo>
                  <a:cubicBezTo>
                    <a:pt x="228" y="108"/>
                    <a:pt x="227" y="106"/>
                    <a:pt x="227" y="106"/>
                  </a:cubicBezTo>
                  <a:cubicBezTo>
                    <a:pt x="226" y="106"/>
                    <a:pt x="224" y="107"/>
                    <a:pt x="224" y="107"/>
                  </a:cubicBezTo>
                  <a:cubicBezTo>
                    <a:pt x="218" y="108"/>
                    <a:pt x="218" y="108"/>
                    <a:pt x="218" y="108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6" y="107"/>
                    <a:pt x="217" y="107"/>
                    <a:pt x="217" y="106"/>
                  </a:cubicBezTo>
                  <a:cubicBezTo>
                    <a:pt x="218" y="105"/>
                    <a:pt x="218" y="104"/>
                    <a:pt x="219" y="103"/>
                  </a:cubicBezTo>
                  <a:cubicBezTo>
                    <a:pt x="220" y="102"/>
                    <a:pt x="220" y="103"/>
                    <a:pt x="221" y="101"/>
                  </a:cubicBezTo>
                  <a:cubicBezTo>
                    <a:pt x="223" y="100"/>
                    <a:pt x="225" y="98"/>
                    <a:pt x="225" y="98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4" y="92"/>
                    <a:pt x="224" y="92"/>
                    <a:pt x="224" y="92"/>
                  </a:cubicBezTo>
                  <a:cubicBezTo>
                    <a:pt x="224" y="92"/>
                    <a:pt x="223" y="91"/>
                    <a:pt x="222" y="91"/>
                  </a:cubicBezTo>
                  <a:cubicBezTo>
                    <a:pt x="221" y="91"/>
                    <a:pt x="222" y="93"/>
                    <a:pt x="220" y="91"/>
                  </a:cubicBezTo>
                  <a:cubicBezTo>
                    <a:pt x="219" y="90"/>
                    <a:pt x="219" y="90"/>
                    <a:pt x="218" y="88"/>
                  </a:cubicBezTo>
                  <a:cubicBezTo>
                    <a:pt x="217" y="87"/>
                    <a:pt x="217" y="85"/>
                    <a:pt x="217" y="85"/>
                  </a:cubicBezTo>
                  <a:cubicBezTo>
                    <a:pt x="217" y="85"/>
                    <a:pt x="215" y="84"/>
                    <a:pt x="216" y="84"/>
                  </a:cubicBezTo>
                  <a:cubicBezTo>
                    <a:pt x="218" y="84"/>
                    <a:pt x="219" y="85"/>
                    <a:pt x="220" y="84"/>
                  </a:cubicBezTo>
                  <a:cubicBezTo>
                    <a:pt x="221" y="83"/>
                    <a:pt x="221" y="84"/>
                    <a:pt x="221" y="83"/>
                  </a:cubicBezTo>
                  <a:cubicBezTo>
                    <a:pt x="221" y="82"/>
                    <a:pt x="222" y="79"/>
                    <a:pt x="222" y="79"/>
                  </a:cubicBezTo>
                  <a:cubicBezTo>
                    <a:pt x="222" y="78"/>
                    <a:pt x="222" y="78"/>
                    <a:pt x="224" y="77"/>
                  </a:cubicBezTo>
                  <a:cubicBezTo>
                    <a:pt x="227" y="76"/>
                    <a:pt x="226" y="76"/>
                    <a:pt x="228" y="76"/>
                  </a:cubicBezTo>
                  <a:cubicBezTo>
                    <a:pt x="229" y="75"/>
                    <a:pt x="230" y="74"/>
                    <a:pt x="229" y="74"/>
                  </a:cubicBezTo>
                  <a:cubicBezTo>
                    <a:pt x="229" y="73"/>
                    <a:pt x="227" y="73"/>
                    <a:pt x="227" y="73"/>
                  </a:cubicBezTo>
                  <a:cubicBezTo>
                    <a:pt x="226" y="72"/>
                    <a:pt x="224" y="74"/>
                    <a:pt x="224" y="74"/>
                  </a:cubicBezTo>
                  <a:cubicBezTo>
                    <a:pt x="224" y="74"/>
                    <a:pt x="222" y="75"/>
                    <a:pt x="221" y="76"/>
                  </a:cubicBezTo>
                  <a:cubicBezTo>
                    <a:pt x="220" y="77"/>
                    <a:pt x="219" y="76"/>
                    <a:pt x="218" y="76"/>
                  </a:cubicBezTo>
                  <a:cubicBezTo>
                    <a:pt x="217" y="76"/>
                    <a:pt x="217" y="76"/>
                    <a:pt x="217" y="76"/>
                  </a:cubicBezTo>
                  <a:cubicBezTo>
                    <a:pt x="217" y="76"/>
                    <a:pt x="215" y="75"/>
                    <a:pt x="214" y="77"/>
                  </a:cubicBezTo>
                  <a:cubicBezTo>
                    <a:pt x="214" y="79"/>
                    <a:pt x="212" y="81"/>
                    <a:pt x="212" y="81"/>
                  </a:cubicBezTo>
                  <a:cubicBezTo>
                    <a:pt x="212" y="81"/>
                    <a:pt x="211" y="82"/>
                    <a:pt x="211" y="80"/>
                  </a:cubicBezTo>
                  <a:cubicBezTo>
                    <a:pt x="211" y="79"/>
                    <a:pt x="210" y="76"/>
                    <a:pt x="210" y="76"/>
                  </a:cubicBezTo>
                  <a:cubicBezTo>
                    <a:pt x="210" y="76"/>
                    <a:pt x="210" y="76"/>
                    <a:pt x="210" y="76"/>
                  </a:cubicBezTo>
                  <a:cubicBezTo>
                    <a:pt x="209" y="76"/>
                    <a:pt x="206" y="75"/>
                    <a:pt x="206" y="75"/>
                  </a:cubicBezTo>
                  <a:cubicBezTo>
                    <a:pt x="206" y="75"/>
                    <a:pt x="207" y="75"/>
                    <a:pt x="207" y="73"/>
                  </a:cubicBezTo>
                  <a:cubicBezTo>
                    <a:pt x="206" y="72"/>
                    <a:pt x="206" y="71"/>
                    <a:pt x="206" y="71"/>
                  </a:cubicBezTo>
                  <a:cubicBezTo>
                    <a:pt x="207" y="71"/>
                    <a:pt x="208" y="71"/>
                    <a:pt x="208" y="71"/>
                  </a:cubicBezTo>
                  <a:cubicBezTo>
                    <a:pt x="209" y="71"/>
                    <a:pt x="209" y="71"/>
                    <a:pt x="209" y="69"/>
                  </a:cubicBezTo>
                  <a:cubicBezTo>
                    <a:pt x="209" y="66"/>
                    <a:pt x="208" y="65"/>
                    <a:pt x="208" y="65"/>
                  </a:cubicBezTo>
                  <a:cubicBezTo>
                    <a:pt x="208" y="65"/>
                    <a:pt x="207" y="64"/>
                    <a:pt x="207" y="64"/>
                  </a:cubicBezTo>
                  <a:cubicBezTo>
                    <a:pt x="207" y="60"/>
                    <a:pt x="207" y="60"/>
                    <a:pt x="207" y="60"/>
                  </a:cubicBezTo>
                  <a:cubicBezTo>
                    <a:pt x="207" y="60"/>
                    <a:pt x="207" y="59"/>
                    <a:pt x="206" y="58"/>
                  </a:cubicBezTo>
                  <a:cubicBezTo>
                    <a:pt x="205" y="57"/>
                    <a:pt x="205" y="56"/>
                    <a:pt x="204" y="57"/>
                  </a:cubicBezTo>
                  <a:cubicBezTo>
                    <a:pt x="204" y="57"/>
                    <a:pt x="203" y="58"/>
                    <a:pt x="202" y="58"/>
                  </a:cubicBezTo>
                  <a:cubicBezTo>
                    <a:pt x="201" y="57"/>
                    <a:pt x="199" y="56"/>
                    <a:pt x="199" y="56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5" y="54"/>
                    <a:pt x="194" y="55"/>
                  </a:cubicBezTo>
                  <a:cubicBezTo>
                    <a:pt x="194" y="56"/>
                    <a:pt x="193" y="55"/>
                    <a:pt x="193" y="57"/>
                  </a:cubicBezTo>
                  <a:cubicBezTo>
                    <a:pt x="194" y="58"/>
                    <a:pt x="194" y="59"/>
                    <a:pt x="194" y="60"/>
                  </a:cubicBezTo>
                  <a:cubicBezTo>
                    <a:pt x="193" y="61"/>
                    <a:pt x="193" y="62"/>
                    <a:pt x="193" y="64"/>
                  </a:cubicBezTo>
                  <a:cubicBezTo>
                    <a:pt x="192" y="65"/>
                    <a:pt x="191" y="65"/>
                    <a:pt x="191" y="66"/>
                  </a:cubicBezTo>
                  <a:cubicBezTo>
                    <a:pt x="191" y="67"/>
                    <a:pt x="192" y="67"/>
                    <a:pt x="192" y="68"/>
                  </a:cubicBezTo>
                  <a:cubicBezTo>
                    <a:pt x="192" y="68"/>
                    <a:pt x="191" y="70"/>
                    <a:pt x="190" y="70"/>
                  </a:cubicBezTo>
                  <a:cubicBezTo>
                    <a:pt x="190" y="71"/>
                    <a:pt x="189" y="72"/>
                    <a:pt x="188" y="72"/>
                  </a:cubicBezTo>
                  <a:cubicBezTo>
                    <a:pt x="188" y="71"/>
                    <a:pt x="187" y="71"/>
                    <a:pt x="186" y="71"/>
                  </a:cubicBezTo>
                  <a:cubicBezTo>
                    <a:pt x="185" y="71"/>
                    <a:pt x="184" y="72"/>
                    <a:pt x="184" y="72"/>
                  </a:cubicBezTo>
                  <a:cubicBezTo>
                    <a:pt x="184" y="72"/>
                    <a:pt x="183" y="73"/>
                    <a:pt x="182" y="72"/>
                  </a:cubicBezTo>
                  <a:cubicBezTo>
                    <a:pt x="180" y="71"/>
                    <a:pt x="179" y="70"/>
                    <a:pt x="179" y="70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83" y="69"/>
                    <a:pt x="178" y="66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4" y="64"/>
                    <a:pt x="174" y="65"/>
                    <a:pt x="173" y="66"/>
                  </a:cubicBezTo>
                  <a:cubicBezTo>
                    <a:pt x="172" y="66"/>
                    <a:pt x="172" y="67"/>
                    <a:pt x="172" y="67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8" y="72"/>
                    <a:pt x="167" y="73"/>
                    <a:pt x="166" y="73"/>
                  </a:cubicBezTo>
                  <a:cubicBezTo>
                    <a:pt x="166" y="73"/>
                    <a:pt x="165" y="73"/>
                    <a:pt x="165" y="73"/>
                  </a:cubicBezTo>
                  <a:cubicBezTo>
                    <a:pt x="164" y="73"/>
                    <a:pt x="163" y="73"/>
                    <a:pt x="163" y="72"/>
                  </a:cubicBezTo>
                  <a:cubicBezTo>
                    <a:pt x="162" y="72"/>
                    <a:pt x="162" y="72"/>
                    <a:pt x="162" y="71"/>
                  </a:cubicBezTo>
                  <a:cubicBezTo>
                    <a:pt x="162" y="70"/>
                    <a:pt x="162" y="68"/>
                    <a:pt x="161" y="67"/>
                  </a:cubicBezTo>
                  <a:cubicBezTo>
                    <a:pt x="161" y="66"/>
                    <a:pt x="161" y="66"/>
                    <a:pt x="160" y="64"/>
                  </a:cubicBezTo>
                  <a:cubicBezTo>
                    <a:pt x="159" y="63"/>
                    <a:pt x="158" y="61"/>
                    <a:pt x="158" y="61"/>
                  </a:cubicBezTo>
                  <a:cubicBezTo>
                    <a:pt x="153" y="58"/>
                    <a:pt x="153" y="58"/>
                    <a:pt x="153" y="58"/>
                  </a:cubicBezTo>
                  <a:cubicBezTo>
                    <a:pt x="153" y="58"/>
                    <a:pt x="154" y="57"/>
                    <a:pt x="152" y="57"/>
                  </a:cubicBezTo>
                  <a:cubicBezTo>
                    <a:pt x="151" y="58"/>
                    <a:pt x="149" y="60"/>
                    <a:pt x="149" y="60"/>
                  </a:cubicBezTo>
                  <a:cubicBezTo>
                    <a:pt x="149" y="60"/>
                    <a:pt x="149" y="62"/>
                    <a:pt x="149" y="63"/>
                  </a:cubicBezTo>
                  <a:cubicBezTo>
                    <a:pt x="149" y="63"/>
                    <a:pt x="148" y="64"/>
                    <a:pt x="148" y="65"/>
                  </a:cubicBezTo>
                  <a:cubicBezTo>
                    <a:pt x="149" y="67"/>
                    <a:pt x="150" y="69"/>
                    <a:pt x="149" y="70"/>
                  </a:cubicBezTo>
                  <a:cubicBezTo>
                    <a:pt x="149" y="70"/>
                    <a:pt x="148" y="72"/>
                    <a:pt x="148" y="74"/>
                  </a:cubicBezTo>
                  <a:cubicBezTo>
                    <a:pt x="148" y="76"/>
                    <a:pt x="149" y="78"/>
                    <a:pt x="148" y="78"/>
                  </a:cubicBezTo>
                  <a:cubicBezTo>
                    <a:pt x="147" y="79"/>
                    <a:pt x="147" y="80"/>
                    <a:pt x="147" y="80"/>
                  </a:cubicBezTo>
                  <a:cubicBezTo>
                    <a:pt x="146" y="80"/>
                    <a:pt x="146" y="80"/>
                    <a:pt x="146" y="80"/>
                  </a:cubicBezTo>
                  <a:cubicBezTo>
                    <a:pt x="146" y="80"/>
                    <a:pt x="146" y="79"/>
                    <a:pt x="147" y="76"/>
                  </a:cubicBezTo>
                  <a:cubicBezTo>
                    <a:pt x="147" y="73"/>
                    <a:pt x="146" y="72"/>
                    <a:pt x="146" y="71"/>
                  </a:cubicBezTo>
                  <a:cubicBezTo>
                    <a:pt x="145" y="71"/>
                    <a:pt x="145" y="71"/>
                    <a:pt x="145" y="70"/>
                  </a:cubicBezTo>
                  <a:cubicBezTo>
                    <a:pt x="145" y="69"/>
                    <a:pt x="145" y="68"/>
                    <a:pt x="145" y="68"/>
                  </a:cubicBezTo>
                  <a:cubicBezTo>
                    <a:pt x="145" y="68"/>
                    <a:pt x="143" y="66"/>
                    <a:pt x="143" y="65"/>
                  </a:cubicBezTo>
                  <a:cubicBezTo>
                    <a:pt x="143" y="64"/>
                    <a:pt x="144" y="63"/>
                    <a:pt x="144" y="61"/>
                  </a:cubicBezTo>
                  <a:cubicBezTo>
                    <a:pt x="144" y="58"/>
                    <a:pt x="145" y="58"/>
                    <a:pt x="144" y="57"/>
                  </a:cubicBezTo>
                  <a:cubicBezTo>
                    <a:pt x="143" y="56"/>
                    <a:pt x="144" y="55"/>
                    <a:pt x="143" y="54"/>
                  </a:cubicBezTo>
                  <a:cubicBezTo>
                    <a:pt x="142" y="54"/>
                    <a:pt x="142" y="55"/>
                    <a:pt x="141" y="54"/>
                  </a:cubicBezTo>
                  <a:cubicBezTo>
                    <a:pt x="141" y="54"/>
                    <a:pt x="141" y="55"/>
                    <a:pt x="141" y="55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2" y="53"/>
                    <a:pt x="143" y="49"/>
                    <a:pt x="142" y="51"/>
                  </a:cubicBezTo>
                  <a:cubicBezTo>
                    <a:pt x="141" y="52"/>
                    <a:pt x="138" y="53"/>
                    <a:pt x="138" y="52"/>
                  </a:cubicBezTo>
                  <a:cubicBezTo>
                    <a:pt x="139" y="51"/>
                    <a:pt x="138" y="50"/>
                    <a:pt x="138" y="50"/>
                  </a:cubicBezTo>
                  <a:cubicBezTo>
                    <a:pt x="138" y="50"/>
                    <a:pt x="134" y="50"/>
                    <a:pt x="134" y="50"/>
                  </a:cubicBezTo>
                  <a:cubicBezTo>
                    <a:pt x="134" y="50"/>
                    <a:pt x="134" y="49"/>
                    <a:pt x="134" y="51"/>
                  </a:cubicBezTo>
                  <a:cubicBezTo>
                    <a:pt x="134" y="52"/>
                    <a:pt x="135" y="54"/>
                    <a:pt x="133" y="54"/>
                  </a:cubicBezTo>
                  <a:cubicBezTo>
                    <a:pt x="131" y="55"/>
                    <a:pt x="130" y="55"/>
                    <a:pt x="130" y="55"/>
                  </a:cubicBezTo>
                  <a:cubicBezTo>
                    <a:pt x="130" y="54"/>
                    <a:pt x="128" y="53"/>
                    <a:pt x="128" y="53"/>
                  </a:cubicBezTo>
                  <a:cubicBezTo>
                    <a:pt x="128" y="53"/>
                    <a:pt x="127" y="53"/>
                    <a:pt x="126" y="53"/>
                  </a:cubicBezTo>
                  <a:cubicBezTo>
                    <a:pt x="126" y="54"/>
                    <a:pt x="124" y="54"/>
                    <a:pt x="124" y="54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24" y="57"/>
                    <a:pt x="123" y="57"/>
                    <a:pt x="123" y="57"/>
                  </a:cubicBezTo>
                  <a:cubicBezTo>
                    <a:pt x="122" y="58"/>
                    <a:pt x="121" y="58"/>
                    <a:pt x="122" y="59"/>
                  </a:cubicBezTo>
                  <a:cubicBezTo>
                    <a:pt x="122" y="59"/>
                    <a:pt x="122" y="59"/>
                    <a:pt x="122" y="61"/>
                  </a:cubicBezTo>
                  <a:cubicBezTo>
                    <a:pt x="122" y="62"/>
                    <a:pt x="122" y="62"/>
                    <a:pt x="122" y="63"/>
                  </a:cubicBezTo>
                  <a:cubicBezTo>
                    <a:pt x="121" y="64"/>
                    <a:pt x="121" y="65"/>
                    <a:pt x="120" y="66"/>
                  </a:cubicBezTo>
                  <a:cubicBezTo>
                    <a:pt x="120" y="66"/>
                    <a:pt x="119" y="67"/>
                    <a:pt x="119" y="67"/>
                  </a:cubicBezTo>
                  <a:cubicBezTo>
                    <a:pt x="118" y="68"/>
                    <a:pt x="118" y="68"/>
                    <a:pt x="117" y="68"/>
                  </a:cubicBezTo>
                  <a:cubicBezTo>
                    <a:pt x="116" y="68"/>
                    <a:pt x="116" y="69"/>
                    <a:pt x="116" y="68"/>
                  </a:cubicBezTo>
                  <a:cubicBezTo>
                    <a:pt x="116" y="66"/>
                    <a:pt x="116" y="65"/>
                    <a:pt x="116" y="63"/>
                  </a:cubicBezTo>
                  <a:cubicBezTo>
                    <a:pt x="116" y="62"/>
                    <a:pt x="117" y="62"/>
                    <a:pt x="115" y="60"/>
                  </a:cubicBezTo>
                  <a:cubicBezTo>
                    <a:pt x="114" y="58"/>
                    <a:pt x="113" y="58"/>
                    <a:pt x="113" y="57"/>
                  </a:cubicBezTo>
                  <a:cubicBezTo>
                    <a:pt x="113" y="57"/>
                    <a:pt x="113" y="56"/>
                    <a:pt x="113" y="55"/>
                  </a:cubicBezTo>
                  <a:cubicBezTo>
                    <a:pt x="113" y="54"/>
                    <a:pt x="113" y="56"/>
                    <a:pt x="113" y="52"/>
                  </a:cubicBezTo>
                  <a:cubicBezTo>
                    <a:pt x="114" y="49"/>
                    <a:pt x="113" y="48"/>
                    <a:pt x="113" y="48"/>
                  </a:cubicBezTo>
                  <a:cubicBezTo>
                    <a:pt x="113" y="48"/>
                    <a:pt x="114" y="43"/>
                    <a:pt x="114" y="43"/>
                  </a:cubicBezTo>
                  <a:cubicBezTo>
                    <a:pt x="113" y="43"/>
                    <a:pt x="110" y="43"/>
                    <a:pt x="109" y="43"/>
                  </a:cubicBezTo>
                  <a:cubicBezTo>
                    <a:pt x="108" y="43"/>
                    <a:pt x="108" y="43"/>
                    <a:pt x="107" y="43"/>
                  </a:cubicBezTo>
                  <a:cubicBezTo>
                    <a:pt x="107" y="44"/>
                    <a:pt x="106" y="43"/>
                    <a:pt x="106" y="45"/>
                  </a:cubicBezTo>
                  <a:cubicBezTo>
                    <a:pt x="105" y="47"/>
                    <a:pt x="104" y="47"/>
                    <a:pt x="104" y="49"/>
                  </a:cubicBezTo>
                  <a:cubicBezTo>
                    <a:pt x="104" y="50"/>
                    <a:pt x="104" y="52"/>
                    <a:pt x="104" y="52"/>
                  </a:cubicBezTo>
                  <a:cubicBezTo>
                    <a:pt x="104" y="53"/>
                    <a:pt x="103" y="54"/>
                    <a:pt x="103" y="54"/>
                  </a:cubicBezTo>
                  <a:cubicBezTo>
                    <a:pt x="103" y="54"/>
                    <a:pt x="103" y="55"/>
                    <a:pt x="103" y="57"/>
                  </a:cubicBezTo>
                  <a:cubicBezTo>
                    <a:pt x="102" y="59"/>
                    <a:pt x="102" y="60"/>
                    <a:pt x="102" y="61"/>
                  </a:cubicBezTo>
                  <a:cubicBezTo>
                    <a:pt x="102" y="61"/>
                    <a:pt x="102" y="61"/>
                    <a:pt x="101" y="62"/>
                  </a:cubicBezTo>
                  <a:cubicBezTo>
                    <a:pt x="100" y="63"/>
                    <a:pt x="98" y="66"/>
                    <a:pt x="97" y="66"/>
                  </a:cubicBezTo>
                  <a:cubicBezTo>
                    <a:pt x="97" y="66"/>
                    <a:pt x="97" y="66"/>
                    <a:pt x="96" y="67"/>
                  </a:cubicBezTo>
                  <a:cubicBezTo>
                    <a:pt x="96" y="67"/>
                    <a:pt x="94" y="70"/>
                    <a:pt x="93" y="70"/>
                  </a:cubicBezTo>
                  <a:cubicBezTo>
                    <a:pt x="92" y="71"/>
                    <a:pt x="93" y="71"/>
                    <a:pt x="92" y="71"/>
                  </a:cubicBezTo>
                  <a:cubicBezTo>
                    <a:pt x="92" y="70"/>
                    <a:pt x="91" y="70"/>
                    <a:pt x="91" y="69"/>
                  </a:cubicBezTo>
                  <a:cubicBezTo>
                    <a:pt x="91" y="67"/>
                    <a:pt x="91" y="67"/>
                    <a:pt x="92" y="65"/>
                  </a:cubicBezTo>
                  <a:cubicBezTo>
                    <a:pt x="92" y="64"/>
                    <a:pt x="93" y="62"/>
                    <a:pt x="93" y="62"/>
                  </a:cubicBezTo>
                  <a:cubicBezTo>
                    <a:pt x="93" y="62"/>
                    <a:pt x="94" y="61"/>
                    <a:pt x="93" y="61"/>
                  </a:cubicBezTo>
                  <a:cubicBezTo>
                    <a:pt x="92" y="61"/>
                    <a:pt x="91" y="61"/>
                    <a:pt x="90" y="61"/>
                  </a:cubicBezTo>
                  <a:cubicBezTo>
                    <a:pt x="88" y="61"/>
                    <a:pt x="86" y="62"/>
                    <a:pt x="85" y="63"/>
                  </a:cubicBezTo>
                  <a:cubicBezTo>
                    <a:pt x="84" y="63"/>
                    <a:pt x="84" y="64"/>
                    <a:pt x="82" y="66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79" y="70"/>
                    <a:pt x="79" y="68"/>
                    <a:pt x="79" y="68"/>
                  </a:cubicBezTo>
                  <a:cubicBezTo>
                    <a:pt x="79" y="68"/>
                    <a:pt x="78" y="68"/>
                    <a:pt x="78" y="69"/>
                  </a:cubicBezTo>
                  <a:cubicBezTo>
                    <a:pt x="78" y="69"/>
                    <a:pt x="77" y="70"/>
                    <a:pt x="77" y="70"/>
                  </a:cubicBezTo>
                  <a:cubicBezTo>
                    <a:pt x="76" y="71"/>
                    <a:pt x="76" y="72"/>
                    <a:pt x="76" y="73"/>
                  </a:cubicBezTo>
                  <a:cubicBezTo>
                    <a:pt x="75" y="74"/>
                    <a:pt x="75" y="76"/>
                    <a:pt x="74" y="76"/>
                  </a:cubicBezTo>
                  <a:cubicBezTo>
                    <a:pt x="74" y="76"/>
                    <a:pt x="74" y="77"/>
                    <a:pt x="74" y="77"/>
                  </a:cubicBezTo>
                  <a:cubicBezTo>
                    <a:pt x="73" y="77"/>
                    <a:pt x="72" y="78"/>
                    <a:pt x="72" y="78"/>
                  </a:cubicBezTo>
                  <a:cubicBezTo>
                    <a:pt x="72" y="79"/>
                    <a:pt x="71" y="77"/>
                    <a:pt x="71" y="75"/>
                  </a:cubicBezTo>
                  <a:cubicBezTo>
                    <a:pt x="72" y="74"/>
                    <a:pt x="72" y="74"/>
                    <a:pt x="72" y="73"/>
                  </a:cubicBezTo>
                  <a:cubicBezTo>
                    <a:pt x="73" y="73"/>
                    <a:pt x="73" y="71"/>
                    <a:pt x="74" y="71"/>
                  </a:cubicBezTo>
                  <a:cubicBezTo>
                    <a:pt x="74" y="71"/>
                    <a:pt x="74" y="72"/>
                    <a:pt x="74" y="70"/>
                  </a:cubicBezTo>
                  <a:cubicBezTo>
                    <a:pt x="75" y="68"/>
                    <a:pt x="75" y="67"/>
                    <a:pt x="75" y="67"/>
                  </a:cubicBezTo>
                  <a:cubicBezTo>
                    <a:pt x="75" y="67"/>
                    <a:pt x="75" y="67"/>
                    <a:pt x="75" y="66"/>
                  </a:cubicBezTo>
                  <a:cubicBezTo>
                    <a:pt x="74" y="65"/>
                    <a:pt x="74" y="66"/>
                    <a:pt x="74" y="65"/>
                  </a:cubicBezTo>
                  <a:cubicBezTo>
                    <a:pt x="75" y="64"/>
                    <a:pt x="75" y="63"/>
                    <a:pt x="75" y="62"/>
                  </a:cubicBezTo>
                  <a:cubicBezTo>
                    <a:pt x="76" y="62"/>
                    <a:pt x="76" y="61"/>
                    <a:pt x="76" y="61"/>
                  </a:cubicBezTo>
                  <a:cubicBezTo>
                    <a:pt x="76" y="61"/>
                    <a:pt x="76" y="61"/>
                    <a:pt x="76" y="60"/>
                  </a:cubicBezTo>
                  <a:cubicBezTo>
                    <a:pt x="76" y="60"/>
                    <a:pt x="75" y="59"/>
                    <a:pt x="75" y="59"/>
                  </a:cubicBezTo>
                  <a:cubicBezTo>
                    <a:pt x="75" y="59"/>
                    <a:pt x="75" y="58"/>
                    <a:pt x="75" y="58"/>
                  </a:cubicBezTo>
                  <a:cubicBezTo>
                    <a:pt x="75" y="58"/>
                    <a:pt x="76" y="57"/>
                    <a:pt x="76" y="56"/>
                  </a:cubicBezTo>
                  <a:cubicBezTo>
                    <a:pt x="75" y="56"/>
                    <a:pt x="75" y="55"/>
                    <a:pt x="74" y="54"/>
                  </a:cubicBezTo>
                  <a:cubicBezTo>
                    <a:pt x="73" y="54"/>
                    <a:pt x="73" y="54"/>
                    <a:pt x="73" y="53"/>
                  </a:cubicBezTo>
                  <a:cubicBezTo>
                    <a:pt x="73" y="53"/>
                    <a:pt x="71" y="52"/>
                    <a:pt x="71" y="52"/>
                  </a:cubicBezTo>
                  <a:cubicBezTo>
                    <a:pt x="71" y="52"/>
                    <a:pt x="72" y="50"/>
                    <a:pt x="72" y="50"/>
                  </a:cubicBezTo>
                  <a:cubicBezTo>
                    <a:pt x="72" y="50"/>
                    <a:pt x="72" y="49"/>
                    <a:pt x="73" y="49"/>
                  </a:cubicBezTo>
                  <a:cubicBezTo>
                    <a:pt x="73" y="50"/>
                    <a:pt x="73" y="51"/>
                    <a:pt x="73" y="51"/>
                  </a:cubicBezTo>
                  <a:cubicBezTo>
                    <a:pt x="73" y="52"/>
                    <a:pt x="76" y="53"/>
                    <a:pt x="76" y="53"/>
                  </a:cubicBezTo>
                  <a:cubicBezTo>
                    <a:pt x="76" y="53"/>
                    <a:pt x="78" y="52"/>
                    <a:pt x="78" y="52"/>
                  </a:cubicBezTo>
                  <a:cubicBezTo>
                    <a:pt x="79" y="52"/>
                    <a:pt x="79" y="50"/>
                    <a:pt x="79" y="50"/>
                  </a:cubicBezTo>
                  <a:cubicBezTo>
                    <a:pt x="79" y="50"/>
                    <a:pt x="78" y="50"/>
                    <a:pt x="79" y="49"/>
                  </a:cubicBezTo>
                  <a:cubicBezTo>
                    <a:pt x="80" y="49"/>
                    <a:pt x="82" y="48"/>
                    <a:pt x="82" y="48"/>
                  </a:cubicBezTo>
                  <a:cubicBezTo>
                    <a:pt x="82" y="47"/>
                    <a:pt x="83" y="47"/>
                    <a:pt x="83" y="47"/>
                  </a:cubicBezTo>
                  <a:cubicBezTo>
                    <a:pt x="83" y="47"/>
                    <a:pt x="84" y="46"/>
                    <a:pt x="84" y="46"/>
                  </a:cubicBezTo>
                  <a:cubicBezTo>
                    <a:pt x="84" y="45"/>
                    <a:pt x="85" y="45"/>
                    <a:pt x="84" y="44"/>
                  </a:cubicBezTo>
                  <a:cubicBezTo>
                    <a:pt x="84" y="44"/>
                    <a:pt x="84" y="43"/>
                    <a:pt x="84" y="42"/>
                  </a:cubicBezTo>
                  <a:cubicBezTo>
                    <a:pt x="84" y="42"/>
                    <a:pt x="86" y="43"/>
                    <a:pt x="84" y="41"/>
                  </a:cubicBezTo>
                  <a:cubicBezTo>
                    <a:pt x="82" y="40"/>
                    <a:pt x="80" y="39"/>
                    <a:pt x="81" y="39"/>
                  </a:cubicBezTo>
                  <a:cubicBezTo>
                    <a:pt x="82" y="39"/>
                    <a:pt x="83" y="39"/>
                    <a:pt x="83" y="39"/>
                  </a:cubicBezTo>
                  <a:cubicBezTo>
                    <a:pt x="84" y="39"/>
                    <a:pt x="85" y="40"/>
                    <a:pt x="85" y="39"/>
                  </a:cubicBezTo>
                  <a:cubicBezTo>
                    <a:pt x="86" y="39"/>
                    <a:pt x="86" y="39"/>
                    <a:pt x="86" y="38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4" y="36"/>
                    <a:pt x="84" y="36"/>
                    <a:pt x="83" y="36"/>
                  </a:cubicBezTo>
                  <a:cubicBezTo>
                    <a:pt x="83" y="36"/>
                    <a:pt x="82" y="37"/>
                    <a:pt x="83" y="35"/>
                  </a:cubicBezTo>
                  <a:cubicBezTo>
                    <a:pt x="83" y="33"/>
                    <a:pt x="83" y="33"/>
                    <a:pt x="83" y="32"/>
                  </a:cubicBezTo>
                  <a:cubicBezTo>
                    <a:pt x="83" y="32"/>
                    <a:pt x="85" y="32"/>
                    <a:pt x="83" y="32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1" y="31"/>
                    <a:pt x="82" y="31"/>
                    <a:pt x="80" y="31"/>
                  </a:cubicBezTo>
                  <a:cubicBezTo>
                    <a:pt x="79" y="31"/>
                    <a:pt x="80" y="29"/>
                    <a:pt x="80" y="29"/>
                  </a:cubicBezTo>
                  <a:cubicBezTo>
                    <a:pt x="80" y="28"/>
                    <a:pt x="81" y="24"/>
                    <a:pt x="81" y="24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3"/>
                    <a:pt x="79" y="21"/>
                    <a:pt x="79" y="21"/>
                  </a:cubicBezTo>
                  <a:cubicBezTo>
                    <a:pt x="79" y="20"/>
                    <a:pt x="79" y="19"/>
                    <a:pt x="78" y="19"/>
                  </a:cubicBezTo>
                  <a:cubicBezTo>
                    <a:pt x="78" y="19"/>
                    <a:pt x="77" y="18"/>
                    <a:pt x="77" y="18"/>
                  </a:cubicBezTo>
                  <a:cubicBezTo>
                    <a:pt x="77" y="18"/>
                    <a:pt x="76" y="18"/>
                    <a:pt x="76" y="17"/>
                  </a:cubicBezTo>
                  <a:cubicBezTo>
                    <a:pt x="76" y="16"/>
                    <a:pt x="76" y="15"/>
                    <a:pt x="76" y="15"/>
                  </a:cubicBezTo>
                  <a:cubicBezTo>
                    <a:pt x="76" y="14"/>
                    <a:pt x="76" y="13"/>
                    <a:pt x="76" y="13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1" y="3"/>
                    <a:pt x="71" y="4"/>
                  </a:cubicBezTo>
                  <a:cubicBezTo>
                    <a:pt x="71" y="4"/>
                    <a:pt x="71" y="5"/>
                    <a:pt x="70" y="5"/>
                  </a:cubicBezTo>
                  <a:cubicBezTo>
                    <a:pt x="69" y="5"/>
                    <a:pt x="68" y="4"/>
                    <a:pt x="68" y="4"/>
                  </a:cubicBezTo>
                  <a:cubicBezTo>
                    <a:pt x="68" y="4"/>
                    <a:pt x="68" y="3"/>
                    <a:pt x="68" y="2"/>
                  </a:cubicBezTo>
                  <a:cubicBezTo>
                    <a:pt x="67" y="2"/>
                    <a:pt x="64" y="0"/>
                    <a:pt x="64" y="0"/>
                  </a:cubicBezTo>
                  <a:cubicBezTo>
                    <a:pt x="64" y="0"/>
                    <a:pt x="64" y="0"/>
                    <a:pt x="64" y="1"/>
                  </a:cubicBezTo>
                  <a:cubicBezTo>
                    <a:pt x="64" y="1"/>
                    <a:pt x="63" y="2"/>
                    <a:pt x="63" y="1"/>
                  </a:cubicBezTo>
                  <a:cubicBezTo>
                    <a:pt x="62" y="1"/>
                    <a:pt x="60" y="0"/>
                    <a:pt x="60" y="0"/>
                  </a:cubicBezTo>
                  <a:cubicBezTo>
                    <a:pt x="60" y="0"/>
                    <a:pt x="60" y="1"/>
                    <a:pt x="60" y="1"/>
                  </a:cubicBezTo>
                  <a:cubicBezTo>
                    <a:pt x="60" y="2"/>
                    <a:pt x="61" y="3"/>
                    <a:pt x="61" y="3"/>
                  </a:cubicBezTo>
                  <a:cubicBezTo>
                    <a:pt x="60" y="3"/>
                    <a:pt x="59" y="3"/>
                    <a:pt x="59" y="3"/>
                  </a:cubicBezTo>
                  <a:cubicBezTo>
                    <a:pt x="59" y="3"/>
                    <a:pt x="59" y="3"/>
                    <a:pt x="58" y="3"/>
                  </a:cubicBezTo>
                  <a:cubicBezTo>
                    <a:pt x="58" y="2"/>
                    <a:pt x="57" y="2"/>
                    <a:pt x="57" y="2"/>
                  </a:cubicBezTo>
                  <a:cubicBezTo>
                    <a:pt x="57" y="3"/>
                    <a:pt x="56" y="3"/>
                    <a:pt x="56" y="5"/>
                  </a:cubicBezTo>
                  <a:cubicBezTo>
                    <a:pt x="57" y="6"/>
                    <a:pt x="56" y="6"/>
                    <a:pt x="57" y="7"/>
                  </a:cubicBezTo>
                  <a:cubicBezTo>
                    <a:pt x="58" y="7"/>
                    <a:pt x="58" y="7"/>
                    <a:pt x="59" y="8"/>
                  </a:cubicBezTo>
                  <a:cubicBezTo>
                    <a:pt x="60" y="8"/>
                    <a:pt x="60" y="8"/>
                    <a:pt x="61" y="8"/>
                  </a:cubicBezTo>
                  <a:cubicBezTo>
                    <a:pt x="61" y="8"/>
                    <a:pt x="62" y="8"/>
                    <a:pt x="63" y="8"/>
                  </a:cubicBezTo>
                  <a:cubicBezTo>
                    <a:pt x="63" y="8"/>
                    <a:pt x="64" y="7"/>
                    <a:pt x="64" y="7"/>
                  </a:cubicBezTo>
                  <a:cubicBezTo>
                    <a:pt x="64" y="7"/>
                    <a:pt x="64" y="8"/>
                    <a:pt x="64" y="8"/>
                  </a:cubicBezTo>
                  <a:cubicBezTo>
                    <a:pt x="64" y="8"/>
                    <a:pt x="63" y="8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1"/>
                    <a:pt x="65" y="11"/>
                  </a:cubicBezTo>
                  <a:cubicBezTo>
                    <a:pt x="65" y="12"/>
                    <a:pt x="65" y="12"/>
                    <a:pt x="66" y="12"/>
                  </a:cubicBezTo>
                  <a:cubicBezTo>
                    <a:pt x="67" y="13"/>
                    <a:pt x="67" y="12"/>
                    <a:pt x="67" y="12"/>
                  </a:cubicBezTo>
                  <a:cubicBezTo>
                    <a:pt x="67" y="12"/>
                    <a:pt x="69" y="14"/>
                    <a:pt x="68" y="14"/>
                  </a:cubicBezTo>
                  <a:cubicBezTo>
                    <a:pt x="68" y="14"/>
                    <a:pt x="67" y="13"/>
                    <a:pt x="68" y="14"/>
                  </a:cubicBezTo>
                  <a:cubicBezTo>
                    <a:pt x="69" y="15"/>
                    <a:pt x="70" y="15"/>
                    <a:pt x="70" y="15"/>
                  </a:cubicBezTo>
                  <a:cubicBezTo>
                    <a:pt x="70" y="15"/>
                    <a:pt x="69" y="16"/>
                    <a:pt x="67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5" y="14"/>
                    <a:pt x="65" y="14"/>
                  </a:cubicBezTo>
                  <a:cubicBezTo>
                    <a:pt x="64" y="13"/>
                    <a:pt x="64" y="12"/>
                    <a:pt x="64" y="12"/>
                  </a:cubicBezTo>
                  <a:cubicBezTo>
                    <a:pt x="64" y="12"/>
                    <a:pt x="63" y="11"/>
                    <a:pt x="62" y="11"/>
                  </a:cubicBezTo>
                  <a:cubicBezTo>
                    <a:pt x="61" y="10"/>
                    <a:pt x="60" y="11"/>
                    <a:pt x="59" y="11"/>
                  </a:cubicBezTo>
                  <a:cubicBezTo>
                    <a:pt x="59" y="11"/>
                    <a:pt x="58" y="12"/>
                    <a:pt x="57" y="12"/>
                  </a:cubicBezTo>
                  <a:cubicBezTo>
                    <a:pt x="57" y="12"/>
                    <a:pt x="57" y="13"/>
                    <a:pt x="57" y="14"/>
                  </a:cubicBezTo>
                  <a:cubicBezTo>
                    <a:pt x="58" y="15"/>
                    <a:pt x="60" y="19"/>
                    <a:pt x="60" y="19"/>
                  </a:cubicBezTo>
                  <a:cubicBezTo>
                    <a:pt x="60" y="19"/>
                    <a:pt x="62" y="21"/>
                    <a:pt x="62" y="21"/>
                  </a:cubicBezTo>
                  <a:cubicBezTo>
                    <a:pt x="62" y="21"/>
                    <a:pt x="63" y="23"/>
                    <a:pt x="63" y="23"/>
                  </a:cubicBezTo>
                  <a:cubicBezTo>
                    <a:pt x="63" y="23"/>
                    <a:pt x="63" y="23"/>
                    <a:pt x="64" y="24"/>
                  </a:cubicBezTo>
                  <a:cubicBezTo>
                    <a:pt x="65" y="24"/>
                    <a:pt x="64" y="24"/>
                    <a:pt x="64" y="24"/>
                  </a:cubicBezTo>
                  <a:cubicBezTo>
                    <a:pt x="64" y="25"/>
                    <a:pt x="63" y="26"/>
                    <a:pt x="63" y="27"/>
                  </a:cubicBezTo>
                  <a:cubicBezTo>
                    <a:pt x="63" y="27"/>
                    <a:pt x="63" y="26"/>
                    <a:pt x="63" y="27"/>
                  </a:cubicBezTo>
                  <a:cubicBezTo>
                    <a:pt x="63" y="29"/>
                    <a:pt x="63" y="31"/>
                    <a:pt x="63" y="31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0" y="34"/>
                    <a:pt x="61" y="33"/>
                    <a:pt x="61" y="33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30"/>
                    <a:pt x="61" y="29"/>
                    <a:pt x="60" y="29"/>
                  </a:cubicBezTo>
                  <a:cubicBezTo>
                    <a:pt x="60" y="28"/>
                    <a:pt x="60" y="29"/>
                    <a:pt x="59" y="29"/>
                  </a:cubicBezTo>
                  <a:cubicBezTo>
                    <a:pt x="59" y="29"/>
                    <a:pt x="58" y="31"/>
                    <a:pt x="58" y="31"/>
                  </a:cubicBezTo>
                  <a:cubicBezTo>
                    <a:pt x="58" y="31"/>
                    <a:pt x="57" y="31"/>
                    <a:pt x="58" y="30"/>
                  </a:cubicBezTo>
                  <a:cubicBezTo>
                    <a:pt x="58" y="30"/>
                    <a:pt x="58" y="28"/>
                    <a:pt x="59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7"/>
                    <a:pt x="60" y="27"/>
                    <a:pt x="60" y="26"/>
                  </a:cubicBezTo>
                  <a:cubicBezTo>
                    <a:pt x="60" y="25"/>
                    <a:pt x="60" y="25"/>
                    <a:pt x="60" y="24"/>
                  </a:cubicBezTo>
                  <a:cubicBezTo>
                    <a:pt x="59" y="24"/>
                    <a:pt x="59" y="23"/>
                    <a:pt x="59" y="22"/>
                  </a:cubicBezTo>
                  <a:cubicBezTo>
                    <a:pt x="58" y="22"/>
                    <a:pt x="57" y="23"/>
                    <a:pt x="57" y="23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6" y="25"/>
                    <a:pt x="56" y="25"/>
                    <a:pt x="55" y="26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5" y="25"/>
                    <a:pt x="55" y="25"/>
                  </a:cubicBezTo>
                  <a:cubicBezTo>
                    <a:pt x="55" y="25"/>
                    <a:pt x="56" y="24"/>
                    <a:pt x="55" y="24"/>
                  </a:cubicBezTo>
                  <a:cubicBezTo>
                    <a:pt x="55" y="24"/>
                    <a:pt x="55" y="24"/>
                    <a:pt x="55" y="23"/>
                  </a:cubicBezTo>
                  <a:cubicBezTo>
                    <a:pt x="55" y="23"/>
                    <a:pt x="55" y="22"/>
                    <a:pt x="55" y="22"/>
                  </a:cubicBezTo>
                  <a:cubicBezTo>
                    <a:pt x="55" y="22"/>
                    <a:pt x="56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3" y="22"/>
                    <a:pt x="53" y="22"/>
                  </a:cubicBezTo>
                  <a:cubicBezTo>
                    <a:pt x="53" y="21"/>
                    <a:pt x="54" y="21"/>
                    <a:pt x="54" y="21"/>
                  </a:cubicBezTo>
                  <a:cubicBezTo>
                    <a:pt x="54" y="20"/>
                    <a:pt x="55" y="19"/>
                    <a:pt x="55" y="19"/>
                  </a:cubicBezTo>
                  <a:cubicBezTo>
                    <a:pt x="55" y="19"/>
                    <a:pt x="54" y="18"/>
                    <a:pt x="54" y="18"/>
                  </a:cubicBezTo>
                  <a:cubicBezTo>
                    <a:pt x="53" y="17"/>
                    <a:pt x="53" y="16"/>
                    <a:pt x="53" y="16"/>
                  </a:cubicBezTo>
                  <a:cubicBezTo>
                    <a:pt x="53" y="16"/>
                    <a:pt x="53" y="18"/>
                    <a:pt x="53" y="15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0"/>
                    <a:pt x="50" y="10"/>
                  </a:cubicBezTo>
                  <a:cubicBezTo>
                    <a:pt x="50" y="9"/>
                    <a:pt x="48" y="8"/>
                    <a:pt x="48" y="8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6"/>
                    <a:pt x="48" y="6"/>
                  </a:cubicBezTo>
                  <a:cubicBezTo>
                    <a:pt x="47" y="6"/>
                    <a:pt x="46" y="5"/>
                    <a:pt x="46" y="6"/>
                  </a:cubicBezTo>
                  <a:cubicBezTo>
                    <a:pt x="46" y="7"/>
                    <a:pt x="46" y="7"/>
                    <a:pt x="46" y="8"/>
                  </a:cubicBezTo>
                  <a:cubicBezTo>
                    <a:pt x="45" y="8"/>
                    <a:pt x="43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9"/>
                    <a:pt x="41" y="10"/>
                  </a:cubicBezTo>
                  <a:cubicBezTo>
                    <a:pt x="42" y="11"/>
                    <a:pt x="42" y="12"/>
                    <a:pt x="42" y="13"/>
                  </a:cubicBezTo>
                  <a:cubicBezTo>
                    <a:pt x="42" y="13"/>
                    <a:pt x="44" y="14"/>
                    <a:pt x="43" y="14"/>
                  </a:cubicBezTo>
                  <a:cubicBezTo>
                    <a:pt x="43" y="14"/>
                    <a:pt x="41" y="14"/>
                    <a:pt x="41" y="14"/>
                  </a:cubicBezTo>
                  <a:cubicBezTo>
                    <a:pt x="41" y="14"/>
                    <a:pt x="40" y="13"/>
                    <a:pt x="40" y="12"/>
                  </a:cubicBezTo>
                  <a:cubicBezTo>
                    <a:pt x="40" y="12"/>
                    <a:pt x="39" y="11"/>
                    <a:pt x="38" y="11"/>
                  </a:cubicBezTo>
                  <a:cubicBezTo>
                    <a:pt x="38" y="11"/>
                    <a:pt x="37" y="11"/>
                    <a:pt x="36" y="12"/>
                  </a:cubicBezTo>
                  <a:cubicBezTo>
                    <a:pt x="36" y="13"/>
                    <a:pt x="36" y="12"/>
                    <a:pt x="36" y="14"/>
                  </a:cubicBezTo>
                  <a:cubicBezTo>
                    <a:pt x="36" y="16"/>
                    <a:pt x="36" y="18"/>
                    <a:pt x="36" y="18"/>
                  </a:cubicBezTo>
                  <a:cubicBezTo>
                    <a:pt x="36" y="18"/>
                    <a:pt x="37" y="19"/>
                    <a:pt x="38" y="20"/>
                  </a:cubicBezTo>
                  <a:cubicBezTo>
                    <a:pt x="38" y="20"/>
                    <a:pt x="39" y="23"/>
                    <a:pt x="39" y="23"/>
                  </a:cubicBezTo>
                  <a:cubicBezTo>
                    <a:pt x="39" y="24"/>
                    <a:pt x="40" y="25"/>
                    <a:pt x="40" y="25"/>
                  </a:cubicBezTo>
                  <a:cubicBezTo>
                    <a:pt x="40" y="25"/>
                    <a:pt x="35" y="23"/>
                    <a:pt x="35" y="22"/>
                  </a:cubicBezTo>
                  <a:cubicBezTo>
                    <a:pt x="35" y="21"/>
                    <a:pt x="35" y="19"/>
                    <a:pt x="34" y="19"/>
                  </a:cubicBezTo>
                  <a:cubicBezTo>
                    <a:pt x="34" y="19"/>
                    <a:pt x="34" y="18"/>
                    <a:pt x="33" y="19"/>
                  </a:cubicBezTo>
                  <a:cubicBezTo>
                    <a:pt x="32" y="19"/>
                    <a:pt x="32" y="19"/>
                    <a:pt x="31" y="19"/>
                  </a:cubicBezTo>
                  <a:cubicBezTo>
                    <a:pt x="31" y="20"/>
                    <a:pt x="31" y="21"/>
                    <a:pt x="31" y="21"/>
                  </a:cubicBezTo>
                  <a:cubicBezTo>
                    <a:pt x="31" y="21"/>
                    <a:pt x="31" y="22"/>
                    <a:pt x="31" y="23"/>
                  </a:cubicBezTo>
                  <a:cubicBezTo>
                    <a:pt x="32" y="25"/>
                    <a:pt x="32" y="25"/>
                    <a:pt x="32" y="26"/>
                  </a:cubicBezTo>
                  <a:cubicBezTo>
                    <a:pt x="33" y="27"/>
                    <a:pt x="34" y="27"/>
                    <a:pt x="34" y="28"/>
                  </a:cubicBezTo>
                  <a:cubicBezTo>
                    <a:pt x="34" y="28"/>
                    <a:pt x="35" y="29"/>
                    <a:pt x="35" y="29"/>
                  </a:cubicBezTo>
                  <a:cubicBezTo>
                    <a:pt x="35" y="29"/>
                    <a:pt x="34" y="31"/>
                    <a:pt x="34" y="31"/>
                  </a:cubicBezTo>
                  <a:cubicBezTo>
                    <a:pt x="34" y="32"/>
                    <a:pt x="33" y="33"/>
                    <a:pt x="33" y="33"/>
                  </a:cubicBezTo>
                  <a:cubicBezTo>
                    <a:pt x="33" y="33"/>
                    <a:pt x="35" y="34"/>
                    <a:pt x="35" y="34"/>
                  </a:cubicBezTo>
                  <a:cubicBezTo>
                    <a:pt x="35" y="34"/>
                    <a:pt x="36" y="35"/>
                    <a:pt x="35" y="36"/>
                  </a:cubicBezTo>
                  <a:cubicBezTo>
                    <a:pt x="34" y="36"/>
                    <a:pt x="34" y="36"/>
                    <a:pt x="33" y="36"/>
                  </a:cubicBezTo>
                  <a:cubicBezTo>
                    <a:pt x="33" y="35"/>
                    <a:pt x="32" y="36"/>
                    <a:pt x="32" y="34"/>
                  </a:cubicBezTo>
                  <a:cubicBezTo>
                    <a:pt x="33" y="33"/>
                    <a:pt x="33" y="32"/>
                    <a:pt x="33" y="32"/>
                  </a:cubicBezTo>
                  <a:cubicBezTo>
                    <a:pt x="32" y="32"/>
                    <a:pt x="31" y="30"/>
                    <a:pt x="31" y="30"/>
                  </a:cubicBezTo>
                  <a:cubicBezTo>
                    <a:pt x="31" y="30"/>
                    <a:pt x="33" y="33"/>
                    <a:pt x="30" y="28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6" y="21"/>
                    <a:pt x="26" y="21"/>
                  </a:cubicBezTo>
                  <a:cubicBezTo>
                    <a:pt x="26" y="21"/>
                    <a:pt x="24" y="21"/>
                    <a:pt x="24" y="21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3" y="23"/>
                    <a:pt x="23" y="25"/>
                    <a:pt x="23" y="25"/>
                  </a:cubicBezTo>
                  <a:cubicBezTo>
                    <a:pt x="22" y="25"/>
                    <a:pt x="22" y="27"/>
                    <a:pt x="22" y="27"/>
                  </a:cubicBezTo>
                  <a:cubicBezTo>
                    <a:pt x="22" y="27"/>
                    <a:pt x="23" y="27"/>
                    <a:pt x="23" y="28"/>
                  </a:cubicBezTo>
                  <a:cubicBezTo>
                    <a:pt x="24" y="29"/>
                    <a:pt x="24" y="30"/>
                    <a:pt x="24" y="30"/>
                  </a:cubicBezTo>
                  <a:cubicBezTo>
                    <a:pt x="24" y="30"/>
                    <a:pt x="23" y="29"/>
                    <a:pt x="23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2"/>
                    <a:pt x="21" y="32"/>
                  </a:cubicBezTo>
                  <a:cubicBezTo>
                    <a:pt x="21" y="32"/>
                    <a:pt x="22" y="33"/>
                    <a:pt x="22" y="33"/>
                  </a:cubicBezTo>
                  <a:cubicBezTo>
                    <a:pt x="22" y="33"/>
                    <a:pt x="22" y="34"/>
                    <a:pt x="22" y="34"/>
                  </a:cubicBezTo>
                  <a:cubicBezTo>
                    <a:pt x="22" y="34"/>
                    <a:pt x="23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3" y="37"/>
                    <a:pt x="22" y="36"/>
                  </a:cubicBezTo>
                  <a:cubicBezTo>
                    <a:pt x="21" y="35"/>
                    <a:pt x="21" y="36"/>
                    <a:pt x="20" y="3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3"/>
                    <a:pt x="21" y="32"/>
                    <a:pt x="19" y="31"/>
                  </a:cubicBezTo>
                  <a:cubicBezTo>
                    <a:pt x="18" y="29"/>
                    <a:pt x="18" y="28"/>
                    <a:pt x="18" y="28"/>
                  </a:cubicBezTo>
                  <a:cubicBezTo>
                    <a:pt x="18" y="28"/>
                    <a:pt x="17" y="27"/>
                    <a:pt x="16" y="27"/>
                  </a:cubicBezTo>
                  <a:cubicBezTo>
                    <a:pt x="16" y="28"/>
                    <a:pt x="16" y="28"/>
                    <a:pt x="15" y="28"/>
                  </a:cubicBezTo>
                  <a:cubicBezTo>
                    <a:pt x="14" y="29"/>
                    <a:pt x="14" y="29"/>
                    <a:pt x="13" y="29"/>
                  </a:cubicBezTo>
                  <a:cubicBezTo>
                    <a:pt x="13" y="29"/>
                    <a:pt x="11" y="29"/>
                    <a:pt x="11" y="29"/>
                  </a:cubicBezTo>
                  <a:cubicBezTo>
                    <a:pt x="11" y="29"/>
                    <a:pt x="11" y="29"/>
                    <a:pt x="9" y="30"/>
                  </a:cubicBezTo>
                  <a:cubicBezTo>
                    <a:pt x="8" y="32"/>
                    <a:pt x="7" y="32"/>
                    <a:pt x="8" y="32"/>
                  </a:cubicBezTo>
                  <a:cubicBezTo>
                    <a:pt x="9" y="33"/>
                    <a:pt x="11" y="33"/>
                    <a:pt x="11" y="33"/>
                  </a:cubicBezTo>
                  <a:cubicBezTo>
                    <a:pt x="11" y="33"/>
                    <a:pt x="12" y="33"/>
                    <a:pt x="13" y="34"/>
                  </a:cubicBezTo>
                  <a:cubicBezTo>
                    <a:pt x="14" y="34"/>
                    <a:pt x="16" y="36"/>
                    <a:pt x="16" y="36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40"/>
                    <a:pt x="18" y="40"/>
                  </a:cubicBezTo>
                  <a:cubicBezTo>
                    <a:pt x="18" y="40"/>
                    <a:pt x="18" y="40"/>
                    <a:pt x="18" y="41"/>
                  </a:cubicBezTo>
                  <a:cubicBezTo>
                    <a:pt x="18" y="41"/>
                    <a:pt x="18" y="42"/>
                    <a:pt x="18" y="42"/>
                  </a:cubicBezTo>
                  <a:cubicBezTo>
                    <a:pt x="18" y="42"/>
                    <a:pt x="19" y="43"/>
                    <a:pt x="20" y="44"/>
                  </a:cubicBezTo>
                  <a:cubicBezTo>
                    <a:pt x="21" y="44"/>
                    <a:pt x="21" y="44"/>
                    <a:pt x="22" y="44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28" y="43"/>
                    <a:pt x="27" y="44"/>
                    <a:pt x="28" y="44"/>
                  </a:cubicBezTo>
                  <a:cubicBezTo>
                    <a:pt x="28" y="43"/>
                    <a:pt x="30" y="43"/>
                    <a:pt x="30" y="43"/>
                  </a:cubicBezTo>
                  <a:cubicBezTo>
                    <a:pt x="31" y="43"/>
                    <a:pt x="31" y="42"/>
                    <a:pt x="32" y="43"/>
                  </a:cubicBezTo>
                  <a:cubicBezTo>
                    <a:pt x="32" y="44"/>
                    <a:pt x="32" y="44"/>
                    <a:pt x="32" y="45"/>
                  </a:cubicBezTo>
                  <a:cubicBezTo>
                    <a:pt x="33" y="45"/>
                    <a:pt x="34" y="46"/>
                    <a:pt x="34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6"/>
                    <a:pt x="36" y="45"/>
                    <a:pt x="37" y="45"/>
                  </a:cubicBezTo>
                  <a:cubicBezTo>
                    <a:pt x="37" y="44"/>
                    <a:pt x="38" y="43"/>
                    <a:pt x="38" y="43"/>
                  </a:cubicBezTo>
                  <a:cubicBezTo>
                    <a:pt x="38" y="43"/>
                    <a:pt x="37" y="43"/>
                    <a:pt x="38" y="44"/>
                  </a:cubicBezTo>
                  <a:cubicBezTo>
                    <a:pt x="39" y="44"/>
                    <a:pt x="39" y="44"/>
                    <a:pt x="40" y="45"/>
                  </a:cubicBezTo>
                  <a:cubicBezTo>
                    <a:pt x="40" y="45"/>
                    <a:pt x="42" y="44"/>
                    <a:pt x="42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4"/>
                    <a:pt x="42" y="45"/>
                    <a:pt x="43" y="45"/>
                  </a:cubicBezTo>
                  <a:cubicBezTo>
                    <a:pt x="43" y="45"/>
                    <a:pt x="42" y="45"/>
                    <a:pt x="43" y="45"/>
                  </a:cubicBezTo>
                  <a:cubicBezTo>
                    <a:pt x="44" y="45"/>
                    <a:pt x="45" y="44"/>
                    <a:pt x="45" y="44"/>
                  </a:cubicBezTo>
                  <a:cubicBezTo>
                    <a:pt x="45" y="44"/>
                    <a:pt x="44" y="45"/>
                    <a:pt x="44" y="46"/>
                  </a:cubicBezTo>
                  <a:cubicBezTo>
                    <a:pt x="44" y="46"/>
                    <a:pt x="44" y="47"/>
                    <a:pt x="44" y="47"/>
                  </a:cubicBezTo>
                  <a:cubicBezTo>
                    <a:pt x="44" y="47"/>
                    <a:pt x="44" y="48"/>
                    <a:pt x="45" y="49"/>
                  </a:cubicBezTo>
                  <a:cubicBezTo>
                    <a:pt x="46" y="49"/>
                    <a:pt x="47" y="49"/>
                    <a:pt x="47" y="49"/>
                  </a:cubicBezTo>
                  <a:cubicBezTo>
                    <a:pt x="47" y="49"/>
                    <a:pt x="49" y="49"/>
                    <a:pt x="49" y="49"/>
                  </a:cubicBezTo>
                  <a:cubicBezTo>
                    <a:pt x="49" y="50"/>
                    <a:pt x="49" y="49"/>
                    <a:pt x="49" y="50"/>
                  </a:cubicBezTo>
                  <a:cubicBezTo>
                    <a:pt x="49" y="50"/>
                    <a:pt x="50" y="49"/>
                    <a:pt x="50" y="49"/>
                  </a:cubicBezTo>
                  <a:cubicBezTo>
                    <a:pt x="51" y="49"/>
                    <a:pt x="52" y="49"/>
                    <a:pt x="52" y="49"/>
                  </a:cubicBezTo>
                  <a:cubicBezTo>
                    <a:pt x="52" y="50"/>
                    <a:pt x="51" y="51"/>
                    <a:pt x="51" y="51"/>
                  </a:cubicBezTo>
                  <a:cubicBezTo>
                    <a:pt x="51" y="51"/>
                    <a:pt x="51" y="51"/>
                    <a:pt x="51" y="52"/>
                  </a:cubicBezTo>
                  <a:cubicBezTo>
                    <a:pt x="51" y="52"/>
                    <a:pt x="53" y="52"/>
                    <a:pt x="53" y="52"/>
                  </a:cubicBezTo>
                  <a:cubicBezTo>
                    <a:pt x="53" y="52"/>
                    <a:pt x="53" y="51"/>
                    <a:pt x="54" y="52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3" y="53"/>
                    <a:pt x="53" y="52"/>
                    <a:pt x="53" y="54"/>
                  </a:cubicBezTo>
                  <a:cubicBezTo>
                    <a:pt x="52" y="55"/>
                    <a:pt x="53" y="56"/>
                    <a:pt x="53" y="56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5" y="58"/>
                    <a:pt x="56" y="58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57" y="57"/>
                    <a:pt x="57" y="57"/>
                    <a:pt x="58" y="57"/>
                  </a:cubicBezTo>
                  <a:cubicBezTo>
                    <a:pt x="58" y="57"/>
                    <a:pt x="59" y="58"/>
                    <a:pt x="59" y="58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9" y="59"/>
                    <a:pt x="59" y="60"/>
                    <a:pt x="59" y="60"/>
                  </a:cubicBezTo>
                  <a:cubicBezTo>
                    <a:pt x="60" y="61"/>
                    <a:pt x="61" y="61"/>
                    <a:pt x="61" y="61"/>
                  </a:cubicBezTo>
                  <a:cubicBezTo>
                    <a:pt x="61" y="61"/>
                    <a:pt x="61" y="61"/>
                    <a:pt x="61" y="62"/>
                  </a:cubicBezTo>
                  <a:cubicBezTo>
                    <a:pt x="62" y="63"/>
                    <a:pt x="64" y="64"/>
                    <a:pt x="64" y="64"/>
                  </a:cubicBezTo>
                  <a:cubicBezTo>
                    <a:pt x="64" y="64"/>
                    <a:pt x="61" y="63"/>
                    <a:pt x="61" y="63"/>
                  </a:cubicBezTo>
                  <a:cubicBezTo>
                    <a:pt x="60" y="63"/>
                    <a:pt x="58" y="63"/>
                    <a:pt x="58" y="63"/>
                  </a:cubicBezTo>
                  <a:cubicBezTo>
                    <a:pt x="57" y="63"/>
                    <a:pt x="55" y="63"/>
                    <a:pt x="55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2" y="64"/>
                    <a:pt x="50" y="65"/>
                    <a:pt x="49" y="65"/>
                  </a:cubicBezTo>
                  <a:cubicBezTo>
                    <a:pt x="49" y="65"/>
                    <a:pt x="48" y="65"/>
                    <a:pt x="47" y="65"/>
                  </a:cubicBezTo>
                  <a:cubicBezTo>
                    <a:pt x="47" y="66"/>
                    <a:pt x="46" y="66"/>
                    <a:pt x="45" y="66"/>
                  </a:cubicBezTo>
                  <a:cubicBezTo>
                    <a:pt x="45" y="66"/>
                    <a:pt x="43" y="66"/>
                    <a:pt x="42" y="66"/>
                  </a:cubicBezTo>
                  <a:cubicBezTo>
                    <a:pt x="42" y="66"/>
                    <a:pt x="41" y="66"/>
                    <a:pt x="41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2" y="69"/>
                    <a:pt x="43" y="70"/>
                    <a:pt x="43" y="70"/>
                  </a:cubicBezTo>
                  <a:cubicBezTo>
                    <a:pt x="43" y="70"/>
                    <a:pt x="44" y="71"/>
                    <a:pt x="45" y="72"/>
                  </a:cubicBezTo>
                  <a:cubicBezTo>
                    <a:pt x="45" y="72"/>
                    <a:pt x="46" y="73"/>
                    <a:pt x="46" y="73"/>
                  </a:cubicBezTo>
                  <a:lnTo>
                    <a:pt x="48" y="74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2" name="Freeform 19"/>
            <p:cNvSpPr>
              <a:spLocks/>
            </p:cNvSpPr>
            <p:nvPr/>
          </p:nvSpPr>
          <p:spPr bwMode="auto">
            <a:xfrm>
              <a:off x="9071597" y="1842847"/>
              <a:ext cx="645005" cy="525008"/>
            </a:xfrm>
            <a:custGeom>
              <a:avLst/>
              <a:gdLst>
                <a:gd name="T0" fmla="*/ 194 w 352"/>
                <a:gd name="T1" fmla="*/ 16 h 295"/>
                <a:gd name="T2" fmla="*/ 260 w 352"/>
                <a:gd name="T3" fmla="*/ 5 h 295"/>
                <a:gd name="T4" fmla="*/ 289 w 352"/>
                <a:gd name="T5" fmla="*/ 13 h 295"/>
                <a:gd name="T6" fmla="*/ 314 w 352"/>
                <a:gd name="T7" fmla="*/ 60 h 295"/>
                <a:gd name="T8" fmla="*/ 314 w 352"/>
                <a:gd name="T9" fmla="*/ 90 h 295"/>
                <a:gd name="T10" fmla="*/ 303 w 352"/>
                <a:gd name="T11" fmla="*/ 114 h 295"/>
                <a:gd name="T12" fmla="*/ 318 w 352"/>
                <a:gd name="T13" fmla="*/ 139 h 295"/>
                <a:gd name="T14" fmla="*/ 326 w 352"/>
                <a:gd name="T15" fmla="*/ 158 h 295"/>
                <a:gd name="T16" fmla="*/ 344 w 352"/>
                <a:gd name="T17" fmla="*/ 175 h 295"/>
                <a:gd name="T18" fmla="*/ 346 w 352"/>
                <a:gd name="T19" fmla="*/ 189 h 295"/>
                <a:gd name="T20" fmla="*/ 344 w 352"/>
                <a:gd name="T21" fmla="*/ 210 h 295"/>
                <a:gd name="T22" fmla="*/ 327 w 352"/>
                <a:gd name="T23" fmla="*/ 235 h 295"/>
                <a:gd name="T24" fmla="*/ 317 w 352"/>
                <a:gd name="T25" fmla="*/ 269 h 295"/>
                <a:gd name="T26" fmla="*/ 322 w 352"/>
                <a:gd name="T27" fmla="*/ 280 h 295"/>
                <a:gd name="T28" fmla="*/ 315 w 352"/>
                <a:gd name="T29" fmla="*/ 285 h 295"/>
                <a:gd name="T30" fmla="*/ 309 w 352"/>
                <a:gd name="T31" fmla="*/ 283 h 295"/>
                <a:gd name="T32" fmla="*/ 302 w 352"/>
                <a:gd name="T33" fmla="*/ 282 h 295"/>
                <a:gd name="T34" fmla="*/ 296 w 352"/>
                <a:gd name="T35" fmla="*/ 280 h 295"/>
                <a:gd name="T36" fmla="*/ 290 w 352"/>
                <a:gd name="T37" fmla="*/ 275 h 295"/>
                <a:gd name="T38" fmla="*/ 283 w 352"/>
                <a:gd name="T39" fmla="*/ 272 h 295"/>
                <a:gd name="T40" fmla="*/ 276 w 352"/>
                <a:gd name="T41" fmla="*/ 271 h 295"/>
                <a:gd name="T42" fmla="*/ 267 w 352"/>
                <a:gd name="T43" fmla="*/ 273 h 295"/>
                <a:gd name="T44" fmla="*/ 262 w 352"/>
                <a:gd name="T45" fmla="*/ 275 h 295"/>
                <a:gd name="T46" fmla="*/ 256 w 352"/>
                <a:gd name="T47" fmla="*/ 279 h 295"/>
                <a:gd name="T48" fmla="*/ 250 w 352"/>
                <a:gd name="T49" fmla="*/ 282 h 295"/>
                <a:gd name="T50" fmla="*/ 245 w 352"/>
                <a:gd name="T51" fmla="*/ 277 h 295"/>
                <a:gd name="T52" fmla="*/ 240 w 352"/>
                <a:gd name="T53" fmla="*/ 280 h 295"/>
                <a:gd name="T54" fmla="*/ 235 w 352"/>
                <a:gd name="T55" fmla="*/ 281 h 295"/>
                <a:gd name="T56" fmla="*/ 230 w 352"/>
                <a:gd name="T57" fmla="*/ 284 h 295"/>
                <a:gd name="T58" fmla="*/ 225 w 352"/>
                <a:gd name="T59" fmla="*/ 289 h 295"/>
                <a:gd name="T60" fmla="*/ 223 w 352"/>
                <a:gd name="T61" fmla="*/ 294 h 295"/>
                <a:gd name="T62" fmla="*/ 216 w 352"/>
                <a:gd name="T63" fmla="*/ 295 h 295"/>
                <a:gd name="T64" fmla="*/ 215 w 352"/>
                <a:gd name="T65" fmla="*/ 288 h 295"/>
                <a:gd name="T66" fmla="*/ 207 w 352"/>
                <a:gd name="T67" fmla="*/ 283 h 295"/>
                <a:gd name="T68" fmla="*/ 195 w 352"/>
                <a:gd name="T69" fmla="*/ 279 h 295"/>
                <a:gd name="T70" fmla="*/ 185 w 352"/>
                <a:gd name="T71" fmla="*/ 289 h 295"/>
                <a:gd name="T72" fmla="*/ 181 w 352"/>
                <a:gd name="T73" fmla="*/ 283 h 295"/>
                <a:gd name="T74" fmla="*/ 169 w 352"/>
                <a:gd name="T75" fmla="*/ 270 h 295"/>
                <a:gd name="T76" fmla="*/ 147 w 352"/>
                <a:gd name="T77" fmla="*/ 262 h 295"/>
                <a:gd name="T78" fmla="*/ 137 w 352"/>
                <a:gd name="T79" fmla="*/ 251 h 295"/>
                <a:gd name="T80" fmla="*/ 117 w 352"/>
                <a:gd name="T81" fmla="*/ 244 h 295"/>
                <a:gd name="T82" fmla="*/ 106 w 352"/>
                <a:gd name="T83" fmla="*/ 255 h 295"/>
                <a:gd name="T84" fmla="*/ 92 w 352"/>
                <a:gd name="T85" fmla="*/ 252 h 295"/>
                <a:gd name="T86" fmla="*/ 87 w 352"/>
                <a:gd name="T87" fmla="*/ 241 h 295"/>
                <a:gd name="T88" fmla="*/ 77 w 352"/>
                <a:gd name="T89" fmla="*/ 236 h 295"/>
                <a:gd name="T90" fmla="*/ 66 w 352"/>
                <a:gd name="T91" fmla="*/ 231 h 295"/>
                <a:gd name="T92" fmla="*/ 51 w 352"/>
                <a:gd name="T93" fmla="*/ 226 h 295"/>
                <a:gd name="T94" fmla="*/ 40 w 352"/>
                <a:gd name="T95" fmla="*/ 222 h 295"/>
                <a:gd name="T96" fmla="*/ 38 w 352"/>
                <a:gd name="T97" fmla="*/ 218 h 295"/>
                <a:gd name="T98" fmla="*/ 35 w 352"/>
                <a:gd name="T99" fmla="*/ 198 h 295"/>
                <a:gd name="T100" fmla="*/ 28 w 352"/>
                <a:gd name="T101" fmla="*/ 184 h 295"/>
                <a:gd name="T102" fmla="*/ 24 w 352"/>
                <a:gd name="T103" fmla="*/ 164 h 295"/>
                <a:gd name="T104" fmla="*/ 20 w 352"/>
                <a:gd name="T105" fmla="*/ 139 h 295"/>
                <a:gd name="T106" fmla="*/ 4 w 352"/>
                <a:gd name="T107" fmla="*/ 113 h 295"/>
                <a:gd name="T108" fmla="*/ 4 w 352"/>
                <a:gd name="T109" fmla="*/ 80 h 295"/>
                <a:gd name="T110" fmla="*/ 6 w 352"/>
                <a:gd name="T111" fmla="*/ 63 h 295"/>
                <a:gd name="T112" fmla="*/ 45 w 352"/>
                <a:gd name="T113" fmla="*/ 45 h 295"/>
                <a:gd name="T114" fmla="*/ 64 w 352"/>
                <a:gd name="T115" fmla="*/ 32 h 295"/>
                <a:gd name="T116" fmla="*/ 89 w 352"/>
                <a:gd name="T117" fmla="*/ 12 h 295"/>
                <a:gd name="T118" fmla="*/ 121 w 352"/>
                <a:gd name="T119" fmla="*/ 2 h 295"/>
                <a:gd name="T120" fmla="*/ 132 w 352"/>
                <a:gd name="T121" fmla="*/ 14 h 295"/>
                <a:gd name="T122" fmla="*/ 151 w 352"/>
                <a:gd name="T123" fmla="*/ 2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2" h="295">
                  <a:moveTo>
                    <a:pt x="155" y="23"/>
                  </a:moveTo>
                  <a:cubicBezTo>
                    <a:pt x="157" y="23"/>
                    <a:pt x="166" y="16"/>
                    <a:pt x="166" y="16"/>
                  </a:cubicBezTo>
                  <a:cubicBezTo>
                    <a:pt x="166" y="16"/>
                    <a:pt x="171" y="18"/>
                    <a:pt x="174" y="17"/>
                  </a:cubicBezTo>
                  <a:cubicBezTo>
                    <a:pt x="177" y="17"/>
                    <a:pt x="187" y="16"/>
                    <a:pt x="187" y="16"/>
                  </a:cubicBezTo>
                  <a:cubicBezTo>
                    <a:pt x="187" y="16"/>
                    <a:pt x="192" y="16"/>
                    <a:pt x="194" y="16"/>
                  </a:cubicBezTo>
                  <a:cubicBezTo>
                    <a:pt x="196" y="16"/>
                    <a:pt x="205" y="15"/>
                    <a:pt x="207" y="15"/>
                  </a:cubicBezTo>
                  <a:cubicBezTo>
                    <a:pt x="209" y="15"/>
                    <a:pt x="215" y="14"/>
                    <a:pt x="216" y="13"/>
                  </a:cubicBezTo>
                  <a:cubicBezTo>
                    <a:pt x="218" y="13"/>
                    <a:pt x="230" y="12"/>
                    <a:pt x="231" y="12"/>
                  </a:cubicBezTo>
                  <a:cubicBezTo>
                    <a:pt x="233" y="12"/>
                    <a:pt x="252" y="10"/>
                    <a:pt x="252" y="10"/>
                  </a:cubicBezTo>
                  <a:cubicBezTo>
                    <a:pt x="260" y="5"/>
                    <a:pt x="260" y="5"/>
                    <a:pt x="260" y="5"/>
                  </a:cubicBezTo>
                  <a:cubicBezTo>
                    <a:pt x="269" y="3"/>
                    <a:pt x="269" y="3"/>
                    <a:pt x="269" y="3"/>
                  </a:cubicBezTo>
                  <a:cubicBezTo>
                    <a:pt x="269" y="3"/>
                    <a:pt x="272" y="0"/>
                    <a:pt x="272" y="1"/>
                  </a:cubicBezTo>
                  <a:cubicBezTo>
                    <a:pt x="273" y="3"/>
                    <a:pt x="275" y="6"/>
                    <a:pt x="275" y="6"/>
                  </a:cubicBezTo>
                  <a:cubicBezTo>
                    <a:pt x="275" y="6"/>
                    <a:pt x="286" y="6"/>
                    <a:pt x="286" y="6"/>
                  </a:cubicBezTo>
                  <a:cubicBezTo>
                    <a:pt x="286" y="7"/>
                    <a:pt x="289" y="13"/>
                    <a:pt x="289" y="13"/>
                  </a:cubicBezTo>
                  <a:cubicBezTo>
                    <a:pt x="292" y="16"/>
                    <a:pt x="292" y="16"/>
                    <a:pt x="292" y="16"/>
                  </a:cubicBezTo>
                  <a:cubicBezTo>
                    <a:pt x="292" y="16"/>
                    <a:pt x="293" y="21"/>
                    <a:pt x="293" y="24"/>
                  </a:cubicBezTo>
                  <a:cubicBezTo>
                    <a:pt x="294" y="26"/>
                    <a:pt x="301" y="38"/>
                    <a:pt x="301" y="38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4" y="60"/>
                    <a:pt x="314" y="60"/>
                    <a:pt x="314" y="60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15" y="68"/>
                    <a:pt x="318" y="71"/>
                    <a:pt x="318" y="73"/>
                  </a:cubicBezTo>
                  <a:cubicBezTo>
                    <a:pt x="318" y="74"/>
                    <a:pt x="318" y="77"/>
                    <a:pt x="318" y="78"/>
                  </a:cubicBezTo>
                  <a:cubicBezTo>
                    <a:pt x="319" y="78"/>
                    <a:pt x="320" y="83"/>
                    <a:pt x="319" y="83"/>
                  </a:cubicBezTo>
                  <a:cubicBezTo>
                    <a:pt x="318" y="84"/>
                    <a:pt x="314" y="90"/>
                    <a:pt x="314" y="90"/>
                  </a:cubicBezTo>
                  <a:cubicBezTo>
                    <a:pt x="310" y="92"/>
                    <a:pt x="310" y="92"/>
                    <a:pt x="310" y="92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2" y="108"/>
                    <a:pt x="302" y="108"/>
                    <a:pt x="302" y="108"/>
                  </a:cubicBezTo>
                  <a:cubicBezTo>
                    <a:pt x="301" y="111"/>
                    <a:pt x="301" y="111"/>
                    <a:pt x="301" y="111"/>
                  </a:cubicBezTo>
                  <a:cubicBezTo>
                    <a:pt x="301" y="111"/>
                    <a:pt x="302" y="114"/>
                    <a:pt x="303" y="114"/>
                  </a:cubicBezTo>
                  <a:cubicBezTo>
                    <a:pt x="305" y="114"/>
                    <a:pt x="312" y="115"/>
                    <a:pt x="312" y="115"/>
                  </a:cubicBezTo>
                  <a:cubicBezTo>
                    <a:pt x="318" y="119"/>
                    <a:pt x="318" y="119"/>
                    <a:pt x="318" y="119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8" y="123"/>
                    <a:pt x="319" y="131"/>
                    <a:pt x="319" y="132"/>
                  </a:cubicBezTo>
                  <a:cubicBezTo>
                    <a:pt x="319" y="132"/>
                    <a:pt x="318" y="139"/>
                    <a:pt x="318" y="139"/>
                  </a:cubicBezTo>
                  <a:cubicBezTo>
                    <a:pt x="318" y="139"/>
                    <a:pt x="320" y="143"/>
                    <a:pt x="320" y="144"/>
                  </a:cubicBezTo>
                  <a:cubicBezTo>
                    <a:pt x="321" y="145"/>
                    <a:pt x="323" y="147"/>
                    <a:pt x="323" y="148"/>
                  </a:cubicBezTo>
                  <a:cubicBezTo>
                    <a:pt x="324" y="148"/>
                    <a:pt x="324" y="149"/>
                    <a:pt x="324" y="149"/>
                  </a:cubicBezTo>
                  <a:cubicBezTo>
                    <a:pt x="326" y="154"/>
                    <a:pt x="326" y="154"/>
                    <a:pt x="326" y="154"/>
                  </a:cubicBezTo>
                  <a:cubicBezTo>
                    <a:pt x="326" y="158"/>
                    <a:pt x="326" y="158"/>
                    <a:pt x="326" y="158"/>
                  </a:cubicBezTo>
                  <a:cubicBezTo>
                    <a:pt x="326" y="158"/>
                    <a:pt x="326" y="161"/>
                    <a:pt x="328" y="161"/>
                  </a:cubicBezTo>
                  <a:cubicBezTo>
                    <a:pt x="330" y="161"/>
                    <a:pt x="331" y="162"/>
                    <a:pt x="331" y="164"/>
                  </a:cubicBezTo>
                  <a:cubicBezTo>
                    <a:pt x="331" y="166"/>
                    <a:pt x="336" y="168"/>
                    <a:pt x="336" y="168"/>
                  </a:cubicBezTo>
                  <a:cubicBezTo>
                    <a:pt x="336" y="168"/>
                    <a:pt x="336" y="172"/>
                    <a:pt x="337" y="173"/>
                  </a:cubicBezTo>
                  <a:cubicBezTo>
                    <a:pt x="339" y="174"/>
                    <a:pt x="341" y="175"/>
                    <a:pt x="344" y="175"/>
                  </a:cubicBezTo>
                  <a:cubicBezTo>
                    <a:pt x="347" y="176"/>
                    <a:pt x="346" y="180"/>
                    <a:pt x="348" y="181"/>
                  </a:cubicBezTo>
                  <a:cubicBezTo>
                    <a:pt x="350" y="182"/>
                    <a:pt x="352" y="184"/>
                    <a:pt x="350" y="184"/>
                  </a:cubicBezTo>
                  <a:cubicBezTo>
                    <a:pt x="349" y="185"/>
                    <a:pt x="346" y="185"/>
                    <a:pt x="346" y="185"/>
                  </a:cubicBezTo>
                  <a:cubicBezTo>
                    <a:pt x="346" y="185"/>
                    <a:pt x="345" y="186"/>
                    <a:pt x="345" y="188"/>
                  </a:cubicBezTo>
                  <a:cubicBezTo>
                    <a:pt x="346" y="189"/>
                    <a:pt x="346" y="189"/>
                    <a:pt x="346" y="189"/>
                  </a:cubicBezTo>
                  <a:cubicBezTo>
                    <a:pt x="350" y="194"/>
                    <a:pt x="350" y="194"/>
                    <a:pt x="350" y="194"/>
                  </a:cubicBezTo>
                  <a:cubicBezTo>
                    <a:pt x="350" y="200"/>
                    <a:pt x="350" y="200"/>
                    <a:pt x="350" y="200"/>
                  </a:cubicBezTo>
                  <a:cubicBezTo>
                    <a:pt x="350" y="200"/>
                    <a:pt x="350" y="202"/>
                    <a:pt x="350" y="204"/>
                  </a:cubicBezTo>
                  <a:cubicBezTo>
                    <a:pt x="350" y="205"/>
                    <a:pt x="349" y="207"/>
                    <a:pt x="347" y="207"/>
                  </a:cubicBezTo>
                  <a:cubicBezTo>
                    <a:pt x="345" y="207"/>
                    <a:pt x="345" y="210"/>
                    <a:pt x="344" y="210"/>
                  </a:cubicBezTo>
                  <a:cubicBezTo>
                    <a:pt x="343" y="211"/>
                    <a:pt x="341" y="208"/>
                    <a:pt x="340" y="211"/>
                  </a:cubicBezTo>
                  <a:cubicBezTo>
                    <a:pt x="339" y="215"/>
                    <a:pt x="337" y="218"/>
                    <a:pt x="337" y="219"/>
                  </a:cubicBezTo>
                  <a:cubicBezTo>
                    <a:pt x="336" y="220"/>
                    <a:pt x="333" y="221"/>
                    <a:pt x="333" y="223"/>
                  </a:cubicBezTo>
                  <a:cubicBezTo>
                    <a:pt x="332" y="225"/>
                    <a:pt x="332" y="223"/>
                    <a:pt x="330" y="228"/>
                  </a:cubicBezTo>
                  <a:cubicBezTo>
                    <a:pt x="328" y="233"/>
                    <a:pt x="327" y="235"/>
                    <a:pt x="327" y="235"/>
                  </a:cubicBezTo>
                  <a:cubicBezTo>
                    <a:pt x="318" y="247"/>
                    <a:pt x="318" y="247"/>
                    <a:pt x="318" y="247"/>
                  </a:cubicBezTo>
                  <a:cubicBezTo>
                    <a:pt x="318" y="247"/>
                    <a:pt x="313" y="255"/>
                    <a:pt x="313" y="256"/>
                  </a:cubicBezTo>
                  <a:cubicBezTo>
                    <a:pt x="313" y="257"/>
                    <a:pt x="313" y="261"/>
                    <a:pt x="313" y="261"/>
                  </a:cubicBezTo>
                  <a:cubicBezTo>
                    <a:pt x="317" y="265"/>
                    <a:pt x="317" y="265"/>
                    <a:pt x="317" y="265"/>
                  </a:cubicBezTo>
                  <a:cubicBezTo>
                    <a:pt x="317" y="269"/>
                    <a:pt x="317" y="269"/>
                    <a:pt x="317" y="269"/>
                  </a:cubicBezTo>
                  <a:cubicBezTo>
                    <a:pt x="317" y="269"/>
                    <a:pt x="317" y="272"/>
                    <a:pt x="318" y="273"/>
                  </a:cubicBezTo>
                  <a:cubicBezTo>
                    <a:pt x="319" y="273"/>
                    <a:pt x="319" y="273"/>
                    <a:pt x="319" y="273"/>
                  </a:cubicBezTo>
                  <a:cubicBezTo>
                    <a:pt x="318" y="276"/>
                    <a:pt x="318" y="276"/>
                    <a:pt x="318" y="276"/>
                  </a:cubicBezTo>
                  <a:cubicBezTo>
                    <a:pt x="318" y="276"/>
                    <a:pt x="319" y="279"/>
                    <a:pt x="320" y="279"/>
                  </a:cubicBezTo>
                  <a:cubicBezTo>
                    <a:pt x="320" y="279"/>
                    <a:pt x="322" y="280"/>
                    <a:pt x="322" y="280"/>
                  </a:cubicBezTo>
                  <a:cubicBezTo>
                    <a:pt x="322" y="280"/>
                    <a:pt x="324" y="282"/>
                    <a:pt x="324" y="282"/>
                  </a:cubicBezTo>
                  <a:cubicBezTo>
                    <a:pt x="325" y="283"/>
                    <a:pt x="324" y="285"/>
                    <a:pt x="324" y="285"/>
                  </a:cubicBezTo>
                  <a:cubicBezTo>
                    <a:pt x="324" y="285"/>
                    <a:pt x="324" y="286"/>
                    <a:pt x="323" y="286"/>
                  </a:cubicBezTo>
                  <a:cubicBezTo>
                    <a:pt x="322" y="286"/>
                    <a:pt x="322" y="286"/>
                    <a:pt x="320" y="286"/>
                  </a:cubicBezTo>
                  <a:cubicBezTo>
                    <a:pt x="319" y="285"/>
                    <a:pt x="316" y="285"/>
                    <a:pt x="315" y="285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3" y="285"/>
                    <a:pt x="313" y="285"/>
                    <a:pt x="312" y="286"/>
                  </a:cubicBezTo>
                  <a:cubicBezTo>
                    <a:pt x="312" y="285"/>
                    <a:pt x="312" y="285"/>
                    <a:pt x="312" y="285"/>
                  </a:cubicBezTo>
                  <a:cubicBezTo>
                    <a:pt x="312" y="284"/>
                    <a:pt x="312" y="283"/>
                    <a:pt x="312" y="283"/>
                  </a:cubicBezTo>
                  <a:cubicBezTo>
                    <a:pt x="312" y="283"/>
                    <a:pt x="309" y="283"/>
                    <a:pt x="309" y="283"/>
                  </a:cubicBezTo>
                  <a:cubicBezTo>
                    <a:pt x="308" y="283"/>
                    <a:pt x="307" y="283"/>
                    <a:pt x="307" y="283"/>
                  </a:cubicBezTo>
                  <a:cubicBezTo>
                    <a:pt x="307" y="283"/>
                    <a:pt x="305" y="282"/>
                    <a:pt x="305" y="282"/>
                  </a:cubicBezTo>
                  <a:cubicBezTo>
                    <a:pt x="305" y="282"/>
                    <a:pt x="304" y="282"/>
                    <a:pt x="304" y="282"/>
                  </a:cubicBezTo>
                  <a:cubicBezTo>
                    <a:pt x="304" y="281"/>
                    <a:pt x="303" y="282"/>
                    <a:pt x="303" y="282"/>
                  </a:cubicBezTo>
                  <a:cubicBezTo>
                    <a:pt x="302" y="282"/>
                    <a:pt x="302" y="282"/>
                    <a:pt x="302" y="282"/>
                  </a:cubicBezTo>
                  <a:cubicBezTo>
                    <a:pt x="300" y="282"/>
                    <a:pt x="300" y="282"/>
                    <a:pt x="300" y="282"/>
                  </a:cubicBezTo>
                  <a:cubicBezTo>
                    <a:pt x="300" y="282"/>
                    <a:pt x="300" y="281"/>
                    <a:pt x="300" y="281"/>
                  </a:cubicBezTo>
                  <a:cubicBezTo>
                    <a:pt x="300" y="280"/>
                    <a:pt x="299" y="281"/>
                    <a:pt x="299" y="281"/>
                  </a:cubicBezTo>
                  <a:cubicBezTo>
                    <a:pt x="299" y="281"/>
                    <a:pt x="297" y="281"/>
                    <a:pt x="297" y="281"/>
                  </a:cubicBezTo>
                  <a:cubicBezTo>
                    <a:pt x="297" y="280"/>
                    <a:pt x="296" y="280"/>
                    <a:pt x="296" y="280"/>
                  </a:cubicBezTo>
                  <a:cubicBezTo>
                    <a:pt x="296" y="280"/>
                    <a:pt x="293" y="280"/>
                    <a:pt x="292" y="280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2" y="279"/>
                    <a:pt x="292" y="278"/>
                    <a:pt x="292" y="277"/>
                  </a:cubicBezTo>
                  <a:cubicBezTo>
                    <a:pt x="292" y="277"/>
                    <a:pt x="291" y="277"/>
                    <a:pt x="291" y="276"/>
                  </a:cubicBezTo>
                  <a:cubicBezTo>
                    <a:pt x="291" y="276"/>
                    <a:pt x="290" y="275"/>
                    <a:pt x="290" y="275"/>
                  </a:cubicBezTo>
                  <a:cubicBezTo>
                    <a:pt x="290" y="274"/>
                    <a:pt x="289" y="274"/>
                    <a:pt x="289" y="273"/>
                  </a:cubicBezTo>
                  <a:cubicBezTo>
                    <a:pt x="289" y="273"/>
                    <a:pt x="288" y="274"/>
                    <a:pt x="288" y="274"/>
                  </a:cubicBezTo>
                  <a:cubicBezTo>
                    <a:pt x="287" y="274"/>
                    <a:pt x="286" y="273"/>
                    <a:pt x="286" y="273"/>
                  </a:cubicBezTo>
                  <a:cubicBezTo>
                    <a:pt x="285" y="272"/>
                    <a:pt x="285" y="272"/>
                    <a:pt x="285" y="272"/>
                  </a:cubicBezTo>
                  <a:cubicBezTo>
                    <a:pt x="285" y="272"/>
                    <a:pt x="284" y="272"/>
                    <a:pt x="283" y="272"/>
                  </a:cubicBezTo>
                  <a:cubicBezTo>
                    <a:pt x="283" y="272"/>
                    <a:pt x="283" y="274"/>
                    <a:pt x="283" y="274"/>
                  </a:cubicBezTo>
                  <a:cubicBezTo>
                    <a:pt x="283" y="274"/>
                    <a:pt x="282" y="274"/>
                    <a:pt x="281" y="273"/>
                  </a:cubicBezTo>
                  <a:cubicBezTo>
                    <a:pt x="281" y="273"/>
                    <a:pt x="280" y="272"/>
                    <a:pt x="279" y="272"/>
                  </a:cubicBezTo>
                  <a:cubicBezTo>
                    <a:pt x="279" y="272"/>
                    <a:pt x="278" y="272"/>
                    <a:pt x="277" y="271"/>
                  </a:cubicBezTo>
                  <a:cubicBezTo>
                    <a:pt x="277" y="271"/>
                    <a:pt x="276" y="271"/>
                    <a:pt x="276" y="271"/>
                  </a:cubicBezTo>
                  <a:cubicBezTo>
                    <a:pt x="276" y="271"/>
                    <a:pt x="272" y="272"/>
                    <a:pt x="272" y="272"/>
                  </a:cubicBezTo>
                  <a:cubicBezTo>
                    <a:pt x="272" y="272"/>
                    <a:pt x="272" y="273"/>
                    <a:pt x="271" y="273"/>
                  </a:cubicBezTo>
                  <a:cubicBezTo>
                    <a:pt x="271" y="274"/>
                    <a:pt x="270" y="273"/>
                    <a:pt x="270" y="273"/>
                  </a:cubicBezTo>
                  <a:cubicBezTo>
                    <a:pt x="270" y="273"/>
                    <a:pt x="269" y="273"/>
                    <a:pt x="268" y="273"/>
                  </a:cubicBezTo>
                  <a:cubicBezTo>
                    <a:pt x="268" y="273"/>
                    <a:pt x="267" y="273"/>
                    <a:pt x="267" y="273"/>
                  </a:cubicBezTo>
                  <a:cubicBezTo>
                    <a:pt x="267" y="273"/>
                    <a:pt x="266" y="272"/>
                    <a:pt x="265" y="272"/>
                  </a:cubicBezTo>
                  <a:cubicBezTo>
                    <a:pt x="265" y="272"/>
                    <a:pt x="264" y="272"/>
                    <a:pt x="264" y="272"/>
                  </a:cubicBezTo>
                  <a:cubicBezTo>
                    <a:pt x="264" y="272"/>
                    <a:pt x="263" y="273"/>
                    <a:pt x="263" y="273"/>
                  </a:cubicBezTo>
                  <a:cubicBezTo>
                    <a:pt x="262" y="274"/>
                    <a:pt x="262" y="274"/>
                    <a:pt x="262" y="274"/>
                  </a:cubicBezTo>
                  <a:cubicBezTo>
                    <a:pt x="262" y="275"/>
                    <a:pt x="262" y="275"/>
                    <a:pt x="262" y="275"/>
                  </a:cubicBezTo>
                  <a:cubicBezTo>
                    <a:pt x="260" y="274"/>
                    <a:pt x="260" y="274"/>
                    <a:pt x="260" y="274"/>
                  </a:cubicBezTo>
                  <a:cubicBezTo>
                    <a:pt x="260" y="274"/>
                    <a:pt x="259" y="274"/>
                    <a:pt x="258" y="274"/>
                  </a:cubicBezTo>
                  <a:cubicBezTo>
                    <a:pt x="256" y="275"/>
                    <a:pt x="257" y="276"/>
                    <a:pt x="257" y="276"/>
                  </a:cubicBezTo>
                  <a:cubicBezTo>
                    <a:pt x="258" y="276"/>
                    <a:pt x="259" y="278"/>
                    <a:pt x="259" y="278"/>
                  </a:cubicBezTo>
                  <a:cubicBezTo>
                    <a:pt x="259" y="278"/>
                    <a:pt x="256" y="279"/>
                    <a:pt x="256" y="279"/>
                  </a:cubicBezTo>
                  <a:cubicBezTo>
                    <a:pt x="255" y="280"/>
                    <a:pt x="255" y="280"/>
                    <a:pt x="255" y="281"/>
                  </a:cubicBezTo>
                  <a:cubicBezTo>
                    <a:pt x="255" y="281"/>
                    <a:pt x="254" y="282"/>
                    <a:pt x="254" y="283"/>
                  </a:cubicBezTo>
                  <a:cubicBezTo>
                    <a:pt x="254" y="283"/>
                    <a:pt x="253" y="282"/>
                    <a:pt x="252" y="282"/>
                  </a:cubicBezTo>
                  <a:cubicBezTo>
                    <a:pt x="251" y="282"/>
                    <a:pt x="251" y="281"/>
                    <a:pt x="251" y="281"/>
                  </a:cubicBezTo>
                  <a:cubicBezTo>
                    <a:pt x="250" y="282"/>
                    <a:pt x="250" y="282"/>
                    <a:pt x="250" y="282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49" y="282"/>
                    <a:pt x="248" y="281"/>
                    <a:pt x="248" y="280"/>
                  </a:cubicBezTo>
                  <a:cubicBezTo>
                    <a:pt x="248" y="280"/>
                    <a:pt x="248" y="280"/>
                    <a:pt x="248" y="280"/>
                  </a:cubicBezTo>
                  <a:cubicBezTo>
                    <a:pt x="247" y="280"/>
                    <a:pt x="246" y="280"/>
                    <a:pt x="246" y="279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45" y="277"/>
                    <a:pt x="243" y="278"/>
                    <a:pt x="243" y="279"/>
                  </a:cubicBezTo>
                  <a:cubicBezTo>
                    <a:pt x="242" y="279"/>
                    <a:pt x="243" y="279"/>
                    <a:pt x="242" y="278"/>
                  </a:cubicBezTo>
                  <a:cubicBezTo>
                    <a:pt x="241" y="278"/>
                    <a:pt x="241" y="279"/>
                    <a:pt x="241" y="279"/>
                  </a:cubicBezTo>
                  <a:cubicBezTo>
                    <a:pt x="241" y="279"/>
                    <a:pt x="241" y="279"/>
                    <a:pt x="241" y="279"/>
                  </a:cubicBezTo>
                  <a:cubicBezTo>
                    <a:pt x="241" y="280"/>
                    <a:pt x="240" y="280"/>
                    <a:pt x="240" y="280"/>
                  </a:cubicBezTo>
                  <a:cubicBezTo>
                    <a:pt x="240" y="281"/>
                    <a:pt x="239" y="280"/>
                    <a:pt x="239" y="280"/>
                  </a:cubicBezTo>
                  <a:cubicBezTo>
                    <a:pt x="238" y="280"/>
                    <a:pt x="237" y="280"/>
                    <a:pt x="237" y="280"/>
                  </a:cubicBezTo>
                  <a:cubicBezTo>
                    <a:pt x="237" y="280"/>
                    <a:pt x="237" y="279"/>
                    <a:pt x="237" y="279"/>
                  </a:cubicBezTo>
                  <a:cubicBezTo>
                    <a:pt x="235" y="280"/>
                    <a:pt x="235" y="280"/>
                    <a:pt x="235" y="280"/>
                  </a:cubicBezTo>
                  <a:cubicBezTo>
                    <a:pt x="235" y="280"/>
                    <a:pt x="235" y="281"/>
                    <a:pt x="235" y="281"/>
                  </a:cubicBezTo>
                  <a:cubicBezTo>
                    <a:pt x="235" y="281"/>
                    <a:pt x="234" y="281"/>
                    <a:pt x="233" y="282"/>
                  </a:cubicBezTo>
                  <a:cubicBezTo>
                    <a:pt x="231" y="282"/>
                    <a:pt x="232" y="281"/>
                    <a:pt x="231" y="282"/>
                  </a:cubicBezTo>
                  <a:cubicBezTo>
                    <a:pt x="231" y="282"/>
                    <a:pt x="231" y="282"/>
                    <a:pt x="231" y="283"/>
                  </a:cubicBezTo>
                  <a:cubicBezTo>
                    <a:pt x="231" y="283"/>
                    <a:pt x="232" y="283"/>
                    <a:pt x="231" y="284"/>
                  </a:cubicBezTo>
                  <a:cubicBezTo>
                    <a:pt x="230" y="285"/>
                    <a:pt x="230" y="284"/>
                    <a:pt x="230" y="284"/>
                  </a:cubicBezTo>
                  <a:cubicBezTo>
                    <a:pt x="229" y="284"/>
                    <a:pt x="228" y="285"/>
                    <a:pt x="228" y="285"/>
                  </a:cubicBezTo>
                  <a:cubicBezTo>
                    <a:pt x="228" y="285"/>
                    <a:pt x="228" y="286"/>
                    <a:pt x="228" y="286"/>
                  </a:cubicBezTo>
                  <a:cubicBezTo>
                    <a:pt x="228" y="286"/>
                    <a:pt x="227" y="286"/>
                    <a:pt x="226" y="286"/>
                  </a:cubicBezTo>
                  <a:cubicBezTo>
                    <a:pt x="225" y="286"/>
                    <a:pt x="226" y="287"/>
                    <a:pt x="226" y="287"/>
                  </a:cubicBezTo>
                  <a:cubicBezTo>
                    <a:pt x="226" y="287"/>
                    <a:pt x="226" y="288"/>
                    <a:pt x="225" y="289"/>
                  </a:cubicBezTo>
                  <a:cubicBezTo>
                    <a:pt x="225" y="289"/>
                    <a:pt x="225" y="290"/>
                    <a:pt x="225" y="291"/>
                  </a:cubicBezTo>
                  <a:cubicBezTo>
                    <a:pt x="225" y="291"/>
                    <a:pt x="225" y="291"/>
                    <a:pt x="225" y="293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5" y="294"/>
                    <a:pt x="224" y="294"/>
                    <a:pt x="224" y="294"/>
                  </a:cubicBezTo>
                  <a:cubicBezTo>
                    <a:pt x="224" y="293"/>
                    <a:pt x="223" y="294"/>
                    <a:pt x="223" y="294"/>
                  </a:cubicBezTo>
                  <a:cubicBezTo>
                    <a:pt x="223" y="294"/>
                    <a:pt x="222" y="293"/>
                    <a:pt x="222" y="292"/>
                  </a:cubicBezTo>
                  <a:cubicBezTo>
                    <a:pt x="222" y="292"/>
                    <a:pt x="221" y="292"/>
                    <a:pt x="221" y="292"/>
                  </a:cubicBezTo>
                  <a:cubicBezTo>
                    <a:pt x="221" y="292"/>
                    <a:pt x="219" y="293"/>
                    <a:pt x="219" y="293"/>
                  </a:cubicBezTo>
                  <a:cubicBezTo>
                    <a:pt x="219" y="293"/>
                    <a:pt x="219" y="294"/>
                    <a:pt x="219" y="294"/>
                  </a:cubicBezTo>
                  <a:cubicBezTo>
                    <a:pt x="218" y="294"/>
                    <a:pt x="216" y="295"/>
                    <a:pt x="216" y="295"/>
                  </a:cubicBezTo>
                  <a:cubicBezTo>
                    <a:pt x="216" y="295"/>
                    <a:pt x="215" y="295"/>
                    <a:pt x="215" y="295"/>
                  </a:cubicBezTo>
                  <a:cubicBezTo>
                    <a:pt x="214" y="294"/>
                    <a:pt x="214" y="294"/>
                    <a:pt x="214" y="294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6" y="291"/>
                    <a:pt x="216" y="291"/>
                    <a:pt x="216" y="291"/>
                  </a:cubicBezTo>
                  <a:cubicBezTo>
                    <a:pt x="215" y="288"/>
                    <a:pt x="215" y="288"/>
                    <a:pt x="215" y="288"/>
                  </a:cubicBezTo>
                  <a:cubicBezTo>
                    <a:pt x="213" y="286"/>
                    <a:pt x="213" y="286"/>
                    <a:pt x="213" y="286"/>
                  </a:cubicBezTo>
                  <a:cubicBezTo>
                    <a:pt x="213" y="285"/>
                    <a:pt x="213" y="285"/>
                    <a:pt x="213" y="285"/>
                  </a:cubicBezTo>
                  <a:cubicBezTo>
                    <a:pt x="210" y="285"/>
                    <a:pt x="210" y="285"/>
                    <a:pt x="210" y="285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07" y="283"/>
                    <a:pt x="207" y="283"/>
                    <a:pt x="207" y="283"/>
                  </a:cubicBezTo>
                  <a:cubicBezTo>
                    <a:pt x="204" y="281"/>
                    <a:pt x="204" y="281"/>
                    <a:pt x="204" y="281"/>
                  </a:cubicBezTo>
                  <a:cubicBezTo>
                    <a:pt x="202" y="275"/>
                    <a:pt x="202" y="275"/>
                    <a:pt x="202" y="275"/>
                  </a:cubicBezTo>
                  <a:cubicBezTo>
                    <a:pt x="199" y="275"/>
                    <a:pt x="199" y="275"/>
                    <a:pt x="199" y="275"/>
                  </a:cubicBezTo>
                  <a:cubicBezTo>
                    <a:pt x="199" y="275"/>
                    <a:pt x="197" y="277"/>
                    <a:pt x="197" y="278"/>
                  </a:cubicBezTo>
                  <a:cubicBezTo>
                    <a:pt x="197" y="279"/>
                    <a:pt x="195" y="279"/>
                    <a:pt x="195" y="279"/>
                  </a:cubicBezTo>
                  <a:cubicBezTo>
                    <a:pt x="193" y="282"/>
                    <a:pt x="193" y="282"/>
                    <a:pt x="193" y="282"/>
                  </a:cubicBezTo>
                  <a:cubicBezTo>
                    <a:pt x="193" y="282"/>
                    <a:pt x="193" y="286"/>
                    <a:pt x="193" y="287"/>
                  </a:cubicBezTo>
                  <a:cubicBezTo>
                    <a:pt x="193" y="288"/>
                    <a:pt x="191" y="286"/>
                    <a:pt x="191" y="286"/>
                  </a:cubicBezTo>
                  <a:cubicBezTo>
                    <a:pt x="191" y="286"/>
                    <a:pt x="189" y="287"/>
                    <a:pt x="188" y="288"/>
                  </a:cubicBezTo>
                  <a:cubicBezTo>
                    <a:pt x="187" y="289"/>
                    <a:pt x="185" y="289"/>
                    <a:pt x="185" y="289"/>
                  </a:cubicBezTo>
                  <a:cubicBezTo>
                    <a:pt x="185" y="289"/>
                    <a:pt x="184" y="287"/>
                    <a:pt x="183" y="286"/>
                  </a:cubicBezTo>
                  <a:cubicBezTo>
                    <a:pt x="183" y="286"/>
                    <a:pt x="183" y="285"/>
                    <a:pt x="183" y="283"/>
                  </a:cubicBezTo>
                  <a:cubicBezTo>
                    <a:pt x="183" y="282"/>
                    <a:pt x="181" y="284"/>
                    <a:pt x="181" y="284"/>
                  </a:cubicBezTo>
                  <a:cubicBezTo>
                    <a:pt x="181" y="284"/>
                    <a:pt x="181" y="284"/>
                    <a:pt x="181" y="284"/>
                  </a:cubicBezTo>
                  <a:cubicBezTo>
                    <a:pt x="181" y="283"/>
                    <a:pt x="181" y="283"/>
                    <a:pt x="181" y="283"/>
                  </a:cubicBezTo>
                  <a:cubicBezTo>
                    <a:pt x="180" y="281"/>
                    <a:pt x="179" y="280"/>
                    <a:pt x="179" y="280"/>
                  </a:cubicBezTo>
                  <a:cubicBezTo>
                    <a:pt x="179" y="280"/>
                    <a:pt x="178" y="278"/>
                    <a:pt x="178" y="276"/>
                  </a:cubicBezTo>
                  <a:cubicBezTo>
                    <a:pt x="178" y="275"/>
                    <a:pt x="174" y="273"/>
                    <a:pt x="174" y="273"/>
                  </a:cubicBezTo>
                  <a:cubicBezTo>
                    <a:pt x="174" y="273"/>
                    <a:pt x="175" y="275"/>
                    <a:pt x="173" y="273"/>
                  </a:cubicBezTo>
                  <a:cubicBezTo>
                    <a:pt x="171" y="270"/>
                    <a:pt x="169" y="270"/>
                    <a:pt x="169" y="270"/>
                  </a:cubicBezTo>
                  <a:cubicBezTo>
                    <a:pt x="168" y="262"/>
                    <a:pt x="168" y="262"/>
                    <a:pt x="168" y="262"/>
                  </a:cubicBezTo>
                  <a:cubicBezTo>
                    <a:pt x="160" y="264"/>
                    <a:pt x="160" y="264"/>
                    <a:pt x="160" y="264"/>
                  </a:cubicBezTo>
                  <a:cubicBezTo>
                    <a:pt x="160" y="264"/>
                    <a:pt x="155" y="262"/>
                    <a:pt x="154" y="261"/>
                  </a:cubicBezTo>
                  <a:cubicBezTo>
                    <a:pt x="153" y="260"/>
                    <a:pt x="150" y="259"/>
                    <a:pt x="150" y="259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4" y="262"/>
                    <a:pt x="144" y="262"/>
                    <a:pt x="144" y="262"/>
                  </a:cubicBezTo>
                  <a:cubicBezTo>
                    <a:pt x="144" y="262"/>
                    <a:pt x="140" y="261"/>
                    <a:pt x="139" y="260"/>
                  </a:cubicBezTo>
                  <a:cubicBezTo>
                    <a:pt x="137" y="258"/>
                    <a:pt x="138" y="257"/>
                    <a:pt x="137" y="257"/>
                  </a:cubicBezTo>
                  <a:cubicBezTo>
                    <a:pt x="135" y="257"/>
                    <a:pt x="134" y="255"/>
                    <a:pt x="134" y="255"/>
                  </a:cubicBezTo>
                  <a:cubicBezTo>
                    <a:pt x="134" y="255"/>
                    <a:pt x="136" y="252"/>
                    <a:pt x="137" y="251"/>
                  </a:cubicBezTo>
                  <a:cubicBezTo>
                    <a:pt x="137" y="250"/>
                    <a:pt x="139" y="251"/>
                    <a:pt x="138" y="248"/>
                  </a:cubicBezTo>
                  <a:cubicBezTo>
                    <a:pt x="136" y="246"/>
                    <a:pt x="135" y="245"/>
                    <a:pt x="135" y="245"/>
                  </a:cubicBezTo>
                  <a:cubicBezTo>
                    <a:pt x="135" y="245"/>
                    <a:pt x="135" y="247"/>
                    <a:pt x="133" y="248"/>
                  </a:cubicBezTo>
                  <a:cubicBezTo>
                    <a:pt x="131" y="248"/>
                    <a:pt x="128" y="249"/>
                    <a:pt x="128" y="249"/>
                  </a:cubicBezTo>
                  <a:cubicBezTo>
                    <a:pt x="117" y="244"/>
                    <a:pt x="117" y="244"/>
                    <a:pt x="117" y="244"/>
                  </a:cubicBezTo>
                  <a:cubicBezTo>
                    <a:pt x="117" y="244"/>
                    <a:pt x="114" y="243"/>
                    <a:pt x="113" y="243"/>
                  </a:cubicBezTo>
                  <a:cubicBezTo>
                    <a:pt x="112" y="244"/>
                    <a:pt x="108" y="243"/>
                    <a:pt x="108" y="243"/>
                  </a:cubicBezTo>
                  <a:cubicBezTo>
                    <a:pt x="110" y="247"/>
                    <a:pt x="110" y="247"/>
                    <a:pt x="110" y="247"/>
                  </a:cubicBezTo>
                  <a:cubicBezTo>
                    <a:pt x="112" y="253"/>
                    <a:pt x="112" y="253"/>
                    <a:pt x="112" y="253"/>
                  </a:cubicBezTo>
                  <a:cubicBezTo>
                    <a:pt x="106" y="255"/>
                    <a:pt x="106" y="255"/>
                    <a:pt x="106" y="255"/>
                  </a:cubicBezTo>
                  <a:cubicBezTo>
                    <a:pt x="105" y="260"/>
                    <a:pt x="105" y="260"/>
                    <a:pt x="105" y="260"/>
                  </a:cubicBezTo>
                  <a:cubicBezTo>
                    <a:pt x="105" y="260"/>
                    <a:pt x="99" y="264"/>
                    <a:pt x="99" y="262"/>
                  </a:cubicBezTo>
                  <a:cubicBezTo>
                    <a:pt x="98" y="261"/>
                    <a:pt x="97" y="257"/>
                    <a:pt x="97" y="257"/>
                  </a:cubicBezTo>
                  <a:cubicBezTo>
                    <a:pt x="97" y="257"/>
                    <a:pt x="96" y="255"/>
                    <a:pt x="95" y="254"/>
                  </a:cubicBezTo>
                  <a:cubicBezTo>
                    <a:pt x="93" y="253"/>
                    <a:pt x="92" y="252"/>
                    <a:pt x="92" y="252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89" y="251"/>
                    <a:pt x="88" y="247"/>
                    <a:pt x="87" y="247"/>
                  </a:cubicBezTo>
                  <a:cubicBezTo>
                    <a:pt x="86" y="247"/>
                    <a:pt x="85" y="247"/>
                    <a:pt x="85" y="247"/>
                  </a:cubicBezTo>
                  <a:cubicBezTo>
                    <a:pt x="85" y="244"/>
                    <a:pt x="85" y="244"/>
                    <a:pt x="85" y="244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41"/>
                    <a:pt x="88" y="242"/>
                    <a:pt x="88" y="238"/>
                  </a:cubicBezTo>
                  <a:cubicBezTo>
                    <a:pt x="89" y="233"/>
                    <a:pt x="86" y="233"/>
                    <a:pt x="86" y="233"/>
                  </a:cubicBezTo>
                  <a:cubicBezTo>
                    <a:pt x="83" y="234"/>
                    <a:pt x="83" y="234"/>
                    <a:pt x="83" y="234"/>
                  </a:cubicBezTo>
                  <a:cubicBezTo>
                    <a:pt x="79" y="236"/>
                    <a:pt x="79" y="236"/>
                    <a:pt x="79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6" y="236"/>
                    <a:pt x="74" y="233"/>
                    <a:pt x="74" y="233"/>
                  </a:cubicBezTo>
                  <a:cubicBezTo>
                    <a:pt x="74" y="233"/>
                    <a:pt x="76" y="230"/>
                    <a:pt x="73" y="233"/>
                  </a:cubicBezTo>
                  <a:cubicBezTo>
                    <a:pt x="70" y="236"/>
                    <a:pt x="68" y="232"/>
                    <a:pt x="68" y="232"/>
                  </a:cubicBezTo>
                  <a:cubicBezTo>
                    <a:pt x="67" y="231"/>
                    <a:pt x="67" y="231"/>
                    <a:pt x="67" y="231"/>
                  </a:cubicBezTo>
                  <a:cubicBezTo>
                    <a:pt x="67" y="231"/>
                    <a:pt x="67" y="231"/>
                    <a:pt x="66" y="231"/>
                  </a:cubicBezTo>
                  <a:cubicBezTo>
                    <a:pt x="65" y="232"/>
                    <a:pt x="62" y="232"/>
                    <a:pt x="62" y="231"/>
                  </a:cubicBezTo>
                  <a:cubicBezTo>
                    <a:pt x="61" y="229"/>
                    <a:pt x="59" y="228"/>
                    <a:pt x="59" y="228"/>
                  </a:cubicBezTo>
                  <a:cubicBezTo>
                    <a:pt x="56" y="229"/>
                    <a:pt x="56" y="229"/>
                    <a:pt x="56" y="229"/>
                  </a:cubicBezTo>
                  <a:cubicBezTo>
                    <a:pt x="56" y="229"/>
                    <a:pt x="54" y="229"/>
                    <a:pt x="53" y="229"/>
                  </a:cubicBezTo>
                  <a:cubicBezTo>
                    <a:pt x="53" y="228"/>
                    <a:pt x="53" y="227"/>
                    <a:pt x="51" y="226"/>
                  </a:cubicBezTo>
                  <a:cubicBezTo>
                    <a:pt x="49" y="225"/>
                    <a:pt x="48" y="222"/>
                    <a:pt x="48" y="222"/>
                  </a:cubicBezTo>
                  <a:cubicBezTo>
                    <a:pt x="48" y="222"/>
                    <a:pt x="49" y="220"/>
                    <a:pt x="47" y="220"/>
                  </a:cubicBezTo>
                  <a:cubicBezTo>
                    <a:pt x="46" y="220"/>
                    <a:pt x="44" y="219"/>
                    <a:pt x="44" y="219"/>
                  </a:cubicBezTo>
                  <a:cubicBezTo>
                    <a:pt x="44" y="219"/>
                    <a:pt x="41" y="217"/>
                    <a:pt x="41" y="218"/>
                  </a:cubicBezTo>
                  <a:cubicBezTo>
                    <a:pt x="40" y="219"/>
                    <a:pt x="40" y="221"/>
                    <a:pt x="40" y="222"/>
                  </a:cubicBezTo>
                  <a:cubicBezTo>
                    <a:pt x="40" y="222"/>
                    <a:pt x="41" y="225"/>
                    <a:pt x="41" y="225"/>
                  </a:cubicBezTo>
                  <a:cubicBezTo>
                    <a:pt x="41" y="225"/>
                    <a:pt x="37" y="227"/>
                    <a:pt x="36" y="227"/>
                  </a:cubicBezTo>
                  <a:cubicBezTo>
                    <a:pt x="35" y="227"/>
                    <a:pt x="34" y="228"/>
                    <a:pt x="34" y="226"/>
                  </a:cubicBezTo>
                  <a:cubicBezTo>
                    <a:pt x="34" y="225"/>
                    <a:pt x="36" y="220"/>
                    <a:pt x="36" y="220"/>
                  </a:cubicBezTo>
                  <a:cubicBezTo>
                    <a:pt x="37" y="219"/>
                    <a:pt x="38" y="218"/>
                    <a:pt x="38" y="218"/>
                  </a:cubicBezTo>
                  <a:cubicBezTo>
                    <a:pt x="38" y="218"/>
                    <a:pt x="37" y="216"/>
                    <a:pt x="37" y="215"/>
                  </a:cubicBezTo>
                  <a:cubicBezTo>
                    <a:pt x="37" y="214"/>
                    <a:pt x="36" y="214"/>
                    <a:pt x="38" y="211"/>
                  </a:cubicBezTo>
                  <a:cubicBezTo>
                    <a:pt x="41" y="208"/>
                    <a:pt x="41" y="206"/>
                    <a:pt x="41" y="206"/>
                  </a:cubicBezTo>
                  <a:cubicBezTo>
                    <a:pt x="41" y="206"/>
                    <a:pt x="39" y="203"/>
                    <a:pt x="38" y="202"/>
                  </a:cubicBezTo>
                  <a:cubicBezTo>
                    <a:pt x="38" y="202"/>
                    <a:pt x="35" y="198"/>
                    <a:pt x="35" y="198"/>
                  </a:cubicBezTo>
                  <a:cubicBezTo>
                    <a:pt x="35" y="197"/>
                    <a:pt x="35" y="195"/>
                    <a:pt x="35" y="195"/>
                  </a:cubicBezTo>
                  <a:cubicBezTo>
                    <a:pt x="35" y="195"/>
                    <a:pt x="33" y="193"/>
                    <a:pt x="32" y="193"/>
                  </a:cubicBezTo>
                  <a:cubicBezTo>
                    <a:pt x="31" y="193"/>
                    <a:pt x="28" y="192"/>
                    <a:pt x="28" y="192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3" y="176"/>
                    <a:pt x="23" y="176"/>
                    <a:pt x="23" y="176"/>
                  </a:cubicBezTo>
                  <a:cubicBezTo>
                    <a:pt x="23" y="176"/>
                    <a:pt x="24" y="174"/>
                    <a:pt x="24" y="172"/>
                  </a:cubicBezTo>
                  <a:cubicBezTo>
                    <a:pt x="25" y="171"/>
                    <a:pt x="26" y="168"/>
                    <a:pt x="26" y="168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64"/>
                    <a:pt x="23" y="163"/>
                    <a:pt x="24" y="162"/>
                  </a:cubicBezTo>
                  <a:cubicBezTo>
                    <a:pt x="24" y="161"/>
                    <a:pt x="23" y="155"/>
                    <a:pt x="23" y="155"/>
                  </a:cubicBezTo>
                  <a:cubicBezTo>
                    <a:pt x="23" y="155"/>
                    <a:pt x="22" y="149"/>
                    <a:pt x="21" y="150"/>
                  </a:cubicBezTo>
                  <a:cubicBezTo>
                    <a:pt x="19" y="150"/>
                    <a:pt x="18" y="146"/>
                    <a:pt x="18" y="146"/>
                  </a:cubicBezTo>
                  <a:cubicBezTo>
                    <a:pt x="20" y="139"/>
                    <a:pt x="20" y="139"/>
                    <a:pt x="20" y="139"/>
                  </a:cubicBezTo>
                  <a:cubicBezTo>
                    <a:pt x="20" y="139"/>
                    <a:pt x="21" y="134"/>
                    <a:pt x="18" y="132"/>
                  </a:cubicBezTo>
                  <a:cubicBezTo>
                    <a:pt x="15" y="131"/>
                    <a:pt x="9" y="128"/>
                    <a:pt x="8" y="127"/>
                  </a:cubicBezTo>
                  <a:cubicBezTo>
                    <a:pt x="8" y="127"/>
                    <a:pt x="5" y="124"/>
                    <a:pt x="4" y="123"/>
                  </a:cubicBezTo>
                  <a:cubicBezTo>
                    <a:pt x="3" y="123"/>
                    <a:pt x="2" y="122"/>
                    <a:pt x="2" y="122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9" y="92"/>
                    <a:pt x="10" y="91"/>
                    <a:pt x="7" y="87"/>
                  </a:cubicBezTo>
                  <a:cubicBezTo>
                    <a:pt x="5" y="84"/>
                    <a:pt x="4" y="80"/>
                    <a:pt x="4" y="80"/>
                  </a:cubicBezTo>
                  <a:cubicBezTo>
                    <a:pt x="4" y="79"/>
                    <a:pt x="3" y="75"/>
                    <a:pt x="2" y="74"/>
                  </a:cubicBezTo>
                  <a:cubicBezTo>
                    <a:pt x="2" y="73"/>
                    <a:pt x="2" y="72"/>
                    <a:pt x="2" y="70"/>
                  </a:cubicBezTo>
                  <a:cubicBezTo>
                    <a:pt x="3" y="69"/>
                    <a:pt x="0" y="66"/>
                    <a:pt x="0" y="66"/>
                  </a:cubicBezTo>
                  <a:cubicBezTo>
                    <a:pt x="0" y="66"/>
                    <a:pt x="1" y="64"/>
                    <a:pt x="2" y="64"/>
                  </a:cubicBezTo>
                  <a:cubicBezTo>
                    <a:pt x="3" y="64"/>
                    <a:pt x="4" y="63"/>
                    <a:pt x="6" y="63"/>
                  </a:cubicBezTo>
                  <a:cubicBezTo>
                    <a:pt x="8" y="63"/>
                    <a:pt x="9" y="61"/>
                    <a:pt x="11" y="61"/>
                  </a:cubicBezTo>
                  <a:cubicBezTo>
                    <a:pt x="12" y="60"/>
                    <a:pt x="12" y="58"/>
                    <a:pt x="13" y="58"/>
                  </a:cubicBezTo>
                  <a:cubicBezTo>
                    <a:pt x="15" y="57"/>
                    <a:pt x="17" y="58"/>
                    <a:pt x="20" y="56"/>
                  </a:cubicBezTo>
                  <a:cubicBezTo>
                    <a:pt x="23" y="55"/>
                    <a:pt x="23" y="54"/>
                    <a:pt x="25" y="52"/>
                  </a:cubicBezTo>
                  <a:cubicBezTo>
                    <a:pt x="26" y="51"/>
                    <a:pt x="45" y="45"/>
                    <a:pt x="45" y="45"/>
                  </a:cubicBezTo>
                  <a:cubicBezTo>
                    <a:pt x="45" y="45"/>
                    <a:pt x="50" y="42"/>
                    <a:pt x="52" y="42"/>
                  </a:cubicBezTo>
                  <a:cubicBezTo>
                    <a:pt x="53" y="41"/>
                    <a:pt x="53" y="40"/>
                    <a:pt x="55" y="40"/>
                  </a:cubicBezTo>
                  <a:cubicBezTo>
                    <a:pt x="56" y="41"/>
                    <a:pt x="60" y="41"/>
                    <a:pt x="60" y="41"/>
                  </a:cubicBezTo>
                  <a:cubicBezTo>
                    <a:pt x="60" y="41"/>
                    <a:pt x="61" y="38"/>
                    <a:pt x="62" y="37"/>
                  </a:cubicBezTo>
                  <a:cubicBezTo>
                    <a:pt x="63" y="35"/>
                    <a:pt x="64" y="33"/>
                    <a:pt x="64" y="32"/>
                  </a:cubicBezTo>
                  <a:cubicBezTo>
                    <a:pt x="65" y="30"/>
                    <a:pt x="66" y="29"/>
                    <a:pt x="67" y="28"/>
                  </a:cubicBezTo>
                  <a:cubicBezTo>
                    <a:pt x="68" y="26"/>
                    <a:pt x="69" y="25"/>
                    <a:pt x="69" y="25"/>
                  </a:cubicBezTo>
                  <a:cubicBezTo>
                    <a:pt x="70" y="25"/>
                    <a:pt x="76" y="22"/>
                    <a:pt x="77" y="22"/>
                  </a:cubicBezTo>
                  <a:cubicBezTo>
                    <a:pt x="78" y="21"/>
                    <a:pt x="86" y="18"/>
                    <a:pt x="86" y="17"/>
                  </a:cubicBezTo>
                  <a:cubicBezTo>
                    <a:pt x="86" y="17"/>
                    <a:pt x="89" y="13"/>
                    <a:pt x="89" y="12"/>
                  </a:cubicBezTo>
                  <a:cubicBezTo>
                    <a:pt x="89" y="11"/>
                    <a:pt x="93" y="10"/>
                    <a:pt x="93" y="10"/>
                  </a:cubicBezTo>
                  <a:cubicBezTo>
                    <a:pt x="94" y="10"/>
                    <a:pt x="94" y="10"/>
                    <a:pt x="95" y="9"/>
                  </a:cubicBezTo>
                  <a:cubicBezTo>
                    <a:pt x="97" y="9"/>
                    <a:pt x="106" y="5"/>
                    <a:pt x="106" y="5"/>
                  </a:cubicBezTo>
                  <a:cubicBezTo>
                    <a:pt x="106" y="5"/>
                    <a:pt x="114" y="2"/>
                    <a:pt x="114" y="2"/>
                  </a:cubicBezTo>
                  <a:cubicBezTo>
                    <a:pt x="115" y="3"/>
                    <a:pt x="120" y="2"/>
                    <a:pt x="121" y="2"/>
                  </a:cubicBezTo>
                  <a:cubicBezTo>
                    <a:pt x="121" y="3"/>
                    <a:pt x="127" y="2"/>
                    <a:pt x="127" y="2"/>
                  </a:cubicBezTo>
                  <a:cubicBezTo>
                    <a:pt x="127" y="2"/>
                    <a:pt x="129" y="3"/>
                    <a:pt x="129" y="4"/>
                  </a:cubicBezTo>
                  <a:cubicBezTo>
                    <a:pt x="129" y="5"/>
                    <a:pt x="127" y="6"/>
                    <a:pt x="128" y="7"/>
                  </a:cubicBezTo>
                  <a:cubicBezTo>
                    <a:pt x="129" y="8"/>
                    <a:pt x="133" y="11"/>
                    <a:pt x="133" y="11"/>
                  </a:cubicBezTo>
                  <a:cubicBezTo>
                    <a:pt x="133" y="11"/>
                    <a:pt x="132" y="14"/>
                    <a:pt x="132" y="14"/>
                  </a:cubicBezTo>
                  <a:cubicBezTo>
                    <a:pt x="132" y="15"/>
                    <a:pt x="133" y="16"/>
                    <a:pt x="134" y="18"/>
                  </a:cubicBezTo>
                  <a:cubicBezTo>
                    <a:pt x="135" y="19"/>
                    <a:pt x="137" y="21"/>
                    <a:pt x="137" y="21"/>
                  </a:cubicBezTo>
                  <a:cubicBezTo>
                    <a:pt x="137" y="21"/>
                    <a:pt x="136" y="22"/>
                    <a:pt x="140" y="24"/>
                  </a:cubicBezTo>
                  <a:cubicBezTo>
                    <a:pt x="144" y="26"/>
                    <a:pt x="147" y="24"/>
                    <a:pt x="147" y="24"/>
                  </a:cubicBezTo>
                  <a:cubicBezTo>
                    <a:pt x="147" y="24"/>
                    <a:pt x="150" y="24"/>
                    <a:pt x="151" y="24"/>
                  </a:cubicBezTo>
                  <a:cubicBezTo>
                    <a:pt x="152" y="24"/>
                    <a:pt x="155" y="23"/>
                    <a:pt x="155" y="23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3" name="Freeform 39"/>
            <p:cNvSpPr>
              <a:spLocks/>
            </p:cNvSpPr>
            <p:nvPr/>
          </p:nvSpPr>
          <p:spPr bwMode="auto">
            <a:xfrm>
              <a:off x="7592505" y="1715236"/>
              <a:ext cx="303947" cy="334018"/>
            </a:xfrm>
            <a:custGeom>
              <a:avLst/>
              <a:gdLst>
                <a:gd name="T0" fmla="*/ 115 w 166"/>
                <a:gd name="T1" fmla="*/ 170 h 188"/>
                <a:gd name="T2" fmla="*/ 92 w 166"/>
                <a:gd name="T3" fmla="*/ 176 h 188"/>
                <a:gd name="T4" fmla="*/ 71 w 166"/>
                <a:gd name="T5" fmla="*/ 177 h 188"/>
                <a:gd name="T6" fmla="*/ 50 w 166"/>
                <a:gd name="T7" fmla="*/ 188 h 188"/>
                <a:gd name="T8" fmla="*/ 19 w 166"/>
                <a:gd name="T9" fmla="*/ 183 h 188"/>
                <a:gd name="T10" fmla="*/ 18 w 166"/>
                <a:gd name="T11" fmla="*/ 180 h 188"/>
                <a:gd name="T12" fmla="*/ 22 w 166"/>
                <a:gd name="T13" fmla="*/ 175 h 188"/>
                <a:gd name="T14" fmla="*/ 9 w 166"/>
                <a:gd name="T15" fmla="*/ 171 h 188"/>
                <a:gd name="T16" fmla="*/ 21 w 166"/>
                <a:gd name="T17" fmla="*/ 165 h 188"/>
                <a:gd name="T18" fmla="*/ 7 w 166"/>
                <a:gd name="T19" fmla="*/ 161 h 188"/>
                <a:gd name="T20" fmla="*/ 5 w 166"/>
                <a:gd name="T21" fmla="*/ 157 h 188"/>
                <a:gd name="T22" fmla="*/ 18 w 166"/>
                <a:gd name="T23" fmla="*/ 152 h 188"/>
                <a:gd name="T24" fmla="*/ 20 w 166"/>
                <a:gd name="T25" fmla="*/ 148 h 188"/>
                <a:gd name="T26" fmla="*/ 3 w 166"/>
                <a:gd name="T27" fmla="*/ 144 h 188"/>
                <a:gd name="T28" fmla="*/ 15 w 166"/>
                <a:gd name="T29" fmla="*/ 138 h 188"/>
                <a:gd name="T30" fmla="*/ 23 w 166"/>
                <a:gd name="T31" fmla="*/ 144 h 188"/>
                <a:gd name="T32" fmla="*/ 27 w 166"/>
                <a:gd name="T33" fmla="*/ 134 h 188"/>
                <a:gd name="T34" fmla="*/ 40 w 166"/>
                <a:gd name="T35" fmla="*/ 130 h 188"/>
                <a:gd name="T36" fmla="*/ 56 w 166"/>
                <a:gd name="T37" fmla="*/ 131 h 188"/>
                <a:gd name="T38" fmla="*/ 54 w 166"/>
                <a:gd name="T39" fmla="*/ 129 h 188"/>
                <a:gd name="T40" fmla="*/ 38 w 166"/>
                <a:gd name="T41" fmla="*/ 127 h 188"/>
                <a:gd name="T42" fmla="*/ 36 w 166"/>
                <a:gd name="T43" fmla="*/ 123 h 188"/>
                <a:gd name="T44" fmla="*/ 49 w 166"/>
                <a:gd name="T45" fmla="*/ 112 h 188"/>
                <a:gd name="T46" fmla="*/ 62 w 166"/>
                <a:gd name="T47" fmla="*/ 104 h 188"/>
                <a:gd name="T48" fmla="*/ 64 w 166"/>
                <a:gd name="T49" fmla="*/ 97 h 188"/>
                <a:gd name="T50" fmla="*/ 44 w 166"/>
                <a:gd name="T51" fmla="*/ 94 h 188"/>
                <a:gd name="T52" fmla="*/ 45 w 166"/>
                <a:gd name="T53" fmla="*/ 89 h 188"/>
                <a:gd name="T54" fmla="*/ 38 w 166"/>
                <a:gd name="T55" fmla="*/ 84 h 188"/>
                <a:gd name="T56" fmla="*/ 36 w 166"/>
                <a:gd name="T57" fmla="*/ 78 h 188"/>
                <a:gd name="T58" fmla="*/ 39 w 166"/>
                <a:gd name="T59" fmla="*/ 71 h 188"/>
                <a:gd name="T60" fmla="*/ 48 w 166"/>
                <a:gd name="T61" fmla="*/ 64 h 188"/>
                <a:gd name="T62" fmla="*/ 48 w 166"/>
                <a:gd name="T63" fmla="*/ 59 h 188"/>
                <a:gd name="T64" fmla="*/ 39 w 166"/>
                <a:gd name="T65" fmla="*/ 49 h 188"/>
                <a:gd name="T66" fmla="*/ 49 w 166"/>
                <a:gd name="T67" fmla="*/ 45 h 188"/>
                <a:gd name="T68" fmla="*/ 45 w 166"/>
                <a:gd name="T69" fmla="*/ 45 h 188"/>
                <a:gd name="T70" fmla="*/ 56 w 166"/>
                <a:gd name="T71" fmla="*/ 38 h 188"/>
                <a:gd name="T72" fmla="*/ 70 w 166"/>
                <a:gd name="T73" fmla="*/ 40 h 188"/>
                <a:gd name="T74" fmla="*/ 81 w 166"/>
                <a:gd name="T75" fmla="*/ 45 h 188"/>
                <a:gd name="T76" fmla="*/ 92 w 166"/>
                <a:gd name="T77" fmla="*/ 48 h 188"/>
                <a:gd name="T78" fmla="*/ 107 w 166"/>
                <a:gd name="T79" fmla="*/ 39 h 188"/>
                <a:gd name="T80" fmla="*/ 98 w 166"/>
                <a:gd name="T81" fmla="*/ 31 h 188"/>
                <a:gd name="T82" fmla="*/ 102 w 166"/>
                <a:gd name="T83" fmla="*/ 20 h 188"/>
                <a:gd name="T84" fmla="*/ 107 w 166"/>
                <a:gd name="T85" fmla="*/ 12 h 188"/>
                <a:gd name="T86" fmla="*/ 121 w 166"/>
                <a:gd name="T87" fmla="*/ 6 h 188"/>
                <a:gd name="T88" fmla="*/ 135 w 166"/>
                <a:gd name="T89" fmla="*/ 4 h 188"/>
                <a:gd name="T90" fmla="*/ 134 w 166"/>
                <a:gd name="T91" fmla="*/ 16 h 188"/>
                <a:gd name="T92" fmla="*/ 137 w 166"/>
                <a:gd name="T93" fmla="*/ 7 h 188"/>
                <a:gd name="T94" fmla="*/ 144 w 166"/>
                <a:gd name="T95" fmla="*/ 3 h 188"/>
                <a:gd name="T96" fmla="*/ 156 w 166"/>
                <a:gd name="T97" fmla="*/ 11 h 188"/>
                <a:gd name="T98" fmla="*/ 137 w 166"/>
                <a:gd name="T99" fmla="*/ 27 h 188"/>
                <a:gd name="T100" fmla="*/ 115 w 166"/>
                <a:gd name="T101" fmla="*/ 42 h 188"/>
                <a:gd name="T102" fmla="*/ 135 w 166"/>
                <a:gd name="T103" fmla="*/ 64 h 188"/>
                <a:gd name="T104" fmla="*/ 161 w 166"/>
                <a:gd name="T105" fmla="*/ 76 h 188"/>
                <a:gd name="T106" fmla="*/ 157 w 166"/>
                <a:gd name="T107" fmla="*/ 86 h 188"/>
                <a:gd name="T108" fmla="*/ 158 w 166"/>
                <a:gd name="T109" fmla="*/ 112 h 188"/>
                <a:gd name="T110" fmla="*/ 157 w 166"/>
                <a:gd name="T111" fmla="*/ 129 h 188"/>
                <a:gd name="T112" fmla="*/ 146 w 166"/>
                <a:gd name="T113" fmla="*/ 151 h 188"/>
                <a:gd name="T114" fmla="*/ 134 w 166"/>
                <a:gd name="T115" fmla="*/ 165 h 188"/>
                <a:gd name="T116" fmla="*/ 132 w 166"/>
                <a:gd name="T117" fmla="*/ 17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6" h="188">
                  <a:moveTo>
                    <a:pt x="132" y="174"/>
                  </a:moveTo>
                  <a:cubicBezTo>
                    <a:pt x="128" y="174"/>
                    <a:pt x="128" y="174"/>
                    <a:pt x="128" y="174"/>
                  </a:cubicBezTo>
                  <a:cubicBezTo>
                    <a:pt x="128" y="174"/>
                    <a:pt x="126" y="171"/>
                    <a:pt x="125" y="171"/>
                  </a:cubicBezTo>
                  <a:cubicBezTo>
                    <a:pt x="124" y="171"/>
                    <a:pt x="122" y="170"/>
                    <a:pt x="122" y="170"/>
                  </a:cubicBezTo>
                  <a:cubicBezTo>
                    <a:pt x="121" y="172"/>
                    <a:pt x="121" y="172"/>
                    <a:pt x="121" y="172"/>
                  </a:cubicBezTo>
                  <a:cubicBezTo>
                    <a:pt x="121" y="172"/>
                    <a:pt x="120" y="173"/>
                    <a:pt x="119" y="173"/>
                  </a:cubicBezTo>
                  <a:cubicBezTo>
                    <a:pt x="119" y="173"/>
                    <a:pt x="118" y="172"/>
                    <a:pt x="118" y="172"/>
                  </a:cubicBezTo>
                  <a:cubicBezTo>
                    <a:pt x="118" y="170"/>
                    <a:pt x="118" y="170"/>
                    <a:pt x="118" y="170"/>
                  </a:cubicBezTo>
                  <a:cubicBezTo>
                    <a:pt x="115" y="170"/>
                    <a:pt x="115" y="170"/>
                    <a:pt x="115" y="170"/>
                  </a:cubicBezTo>
                  <a:cubicBezTo>
                    <a:pt x="115" y="170"/>
                    <a:pt x="115" y="173"/>
                    <a:pt x="114" y="173"/>
                  </a:cubicBezTo>
                  <a:cubicBezTo>
                    <a:pt x="113" y="172"/>
                    <a:pt x="112" y="172"/>
                    <a:pt x="110" y="172"/>
                  </a:cubicBezTo>
                  <a:cubicBezTo>
                    <a:pt x="108" y="171"/>
                    <a:pt x="104" y="172"/>
                    <a:pt x="104" y="172"/>
                  </a:cubicBezTo>
                  <a:cubicBezTo>
                    <a:pt x="102" y="171"/>
                    <a:pt x="102" y="171"/>
                    <a:pt x="102" y="171"/>
                  </a:cubicBezTo>
                  <a:cubicBezTo>
                    <a:pt x="99" y="171"/>
                    <a:pt x="99" y="171"/>
                    <a:pt x="99" y="171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5" y="174"/>
                    <a:pt x="95" y="174"/>
                    <a:pt x="95" y="174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88" y="175"/>
                    <a:pt x="88" y="175"/>
                    <a:pt x="88" y="175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80" y="181"/>
                    <a:pt x="80" y="181"/>
                    <a:pt x="80" y="181"/>
                  </a:cubicBezTo>
                  <a:cubicBezTo>
                    <a:pt x="75" y="182"/>
                    <a:pt x="75" y="182"/>
                    <a:pt x="75" y="182"/>
                  </a:cubicBezTo>
                  <a:cubicBezTo>
                    <a:pt x="72" y="181"/>
                    <a:pt x="72" y="181"/>
                    <a:pt x="72" y="181"/>
                  </a:cubicBezTo>
                  <a:cubicBezTo>
                    <a:pt x="72" y="181"/>
                    <a:pt x="70" y="180"/>
                    <a:pt x="70" y="179"/>
                  </a:cubicBezTo>
                  <a:cubicBezTo>
                    <a:pt x="71" y="178"/>
                    <a:pt x="71" y="177"/>
                    <a:pt x="71" y="177"/>
                  </a:cubicBezTo>
                  <a:cubicBezTo>
                    <a:pt x="71" y="177"/>
                    <a:pt x="69" y="176"/>
                    <a:pt x="69" y="177"/>
                  </a:cubicBezTo>
                  <a:cubicBezTo>
                    <a:pt x="69" y="179"/>
                    <a:pt x="68" y="181"/>
                    <a:pt x="68" y="181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60" y="183"/>
                    <a:pt x="60" y="183"/>
                    <a:pt x="60" y="183"/>
                  </a:cubicBezTo>
                  <a:cubicBezTo>
                    <a:pt x="60" y="186"/>
                    <a:pt x="60" y="186"/>
                    <a:pt x="60" y="186"/>
                  </a:cubicBezTo>
                  <a:cubicBezTo>
                    <a:pt x="55" y="186"/>
                    <a:pt x="55" y="186"/>
                    <a:pt x="55" y="186"/>
                  </a:cubicBezTo>
                  <a:cubicBezTo>
                    <a:pt x="52" y="186"/>
                    <a:pt x="52" y="186"/>
                    <a:pt x="52" y="186"/>
                  </a:cubicBezTo>
                  <a:cubicBezTo>
                    <a:pt x="50" y="188"/>
                    <a:pt x="50" y="188"/>
                    <a:pt x="50" y="188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41" y="186"/>
                    <a:pt x="41" y="186"/>
                    <a:pt x="41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0" y="185"/>
                    <a:pt x="30" y="185"/>
                    <a:pt x="30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9" y="185"/>
                    <a:pt x="27" y="185"/>
                    <a:pt x="26" y="185"/>
                  </a:cubicBezTo>
                  <a:cubicBezTo>
                    <a:pt x="25" y="185"/>
                    <a:pt x="19" y="183"/>
                    <a:pt x="19" y="183"/>
                  </a:cubicBezTo>
                  <a:cubicBezTo>
                    <a:pt x="17" y="185"/>
                    <a:pt x="17" y="185"/>
                    <a:pt x="17" y="185"/>
                  </a:cubicBezTo>
                  <a:cubicBezTo>
                    <a:pt x="17" y="185"/>
                    <a:pt x="14" y="185"/>
                    <a:pt x="14" y="184"/>
                  </a:cubicBezTo>
                  <a:cubicBezTo>
                    <a:pt x="14" y="184"/>
                    <a:pt x="14" y="183"/>
                    <a:pt x="15" y="182"/>
                  </a:cubicBezTo>
                  <a:cubicBezTo>
                    <a:pt x="16" y="182"/>
                    <a:pt x="17" y="182"/>
                    <a:pt x="19" y="181"/>
                  </a:cubicBezTo>
                  <a:cubicBezTo>
                    <a:pt x="21" y="181"/>
                    <a:pt x="22" y="181"/>
                    <a:pt x="22" y="181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3" y="179"/>
                    <a:pt x="24" y="178"/>
                    <a:pt x="22" y="179"/>
                  </a:cubicBezTo>
                  <a:cubicBezTo>
                    <a:pt x="21" y="179"/>
                    <a:pt x="21" y="179"/>
                    <a:pt x="21" y="179"/>
                  </a:cubicBezTo>
                  <a:cubicBezTo>
                    <a:pt x="20" y="180"/>
                    <a:pt x="19" y="180"/>
                    <a:pt x="18" y="180"/>
                  </a:cubicBezTo>
                  <a:cubicBezTo>
                    <a:pt x="18" y="180"/>
                    <a:pt x="16" y="180"/>
                    <a:pt x="16" y="180"/>
                  </a:cubicBezTo>
                  <a:cubicBezTo>
                    <a:pt x="16" y="180"/>
                    <a:pt x="15" y="179"/>
                    <a:pt x="16" y="179"/>
                  </a:cubicBezTo>
                  <a:cubicBezTo>
                    <a:pt x="17" y="178"/>
                    <a:pt x="17" y="178"/>
                    <a:pt x="18" y="178"/>
                  </a:cubicBezTo>
                  <a:cubicBezTo>
                    <a:pt x="20" y="178"/>
                    <a:pt x="21" y="177"/>
                    <a:pt x="23" y="177"/>
                  </a:cubicBezTo>
                  <a:cubicBezTo>
                    <a:pt x="25" y="177"/>
                    <a:pt x="26" y="177"/>
                    <a:pt x="26" y="177"/>
                  </a:cubicBezTo>
                  <a:cubicBezTo>
                    <a:pt x="27" y="176"/>
                    <a:pt x="28" y="176"/>
                    <a:pt x="28" y="175"/>
                  </a:cubicBezTo>
                  <a:cubicBezTo>
                    <a:pt x="28" y="174"/>
                    <a:pt x="27" y="173"/>
                    <a:pt x="27" y="173"/>
                  </a:cubicBezTo>
                  <a:cubicBezTo>
                    <a:pt x="27" y="173"/>
                    <a:pt x="26" y="173"/>
                    <a:pt x="25" y="174"/>
                  </a:cubicBezTo>
                  <a:cubicBezTo>
                    <a:pt x="24" y="174"/>
                    <a:pt x="23" y="175"/>
                    <a:pt x="22" y="175"/>
                  </a:cubicBezTo>
                  <a:cubicBezTo>
                    <a:pt x="22" y="175"/>
                    <a:pt x="22" y="175"/>
                    <a:pt x="21" y="175"/>
                  </a:cubicBezTo>
                  <a:cubicBezTo>
                    <a:pt x="20" y="175"/>
                    <a:pt x="18" y="174"/>
                    <a:pt x="18" y="174"/>
                  </a:cubicBezTo>
                  <a:cubicBezTo>
                    <a:pt x="17" y="174"/>
                    <a:pt x="16" y="174"/>
                    <a:pt x="15" y="174"/>
                  </a:cubicBezTo>
                  <a:cubicBezTo>
                    <a:pt x="14" y="174"/>
                    <a:pt x="15" y="174"/>
                    <a:pt x="13" y="174"/>
                  </a:cubicBezTo>
                  <a:cubicBezTo>
                    <a:pt x="11" y="175"/>
                    <a:pt x="12" y="175"/>
                    <a:pt x="9" y="175"/>
                  </a:cubicBezTo>
                  <a:cubicBezTo>
                    <a:pt x="7" y="175"/>
                    <a:pt x="4" y="174"/>
                    <a:pt x="4" y="174"/>
                  </a:cubicBezTo>
                  <a:cubicBezTo>
                    <a:pt x="4" y="174"/>
                    <a:pt x="2" y="175"/>
                    <a:pt x="3" y="174"/>
                  </a:cubicBezTo>
                  <a:cubicBezTo>
                    <a:pt x="5" y="173"/>
                    <a:pt x="7" y="173"/>
                    <a:pt x="8" y="172"/>
                  </a:cubicBezTo>
                  <a:cubicBezTo>
                    <a:pt x="9" y="172"/>
                    <a:pt x="10" y="172"/>
                    <a:pt x="9" y="171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1"/>
                    <a:pt x="12" y="170"/>
                    <a:pt x="12" y="170"/>
                  </a:cubicBezTo>
                  <a:cubicBezTo>
                    <a:pt x="14" y="169"/>
                    <a:pt x="14" y="169"/>
                    <a:pt x="14" y="169"/>
                  </a:cubicBezTo>
                  <a:cubicBezTo>
                    <a:pt x="14" y="169"/>
                    <a:pt x="14" y="168"/>
                    <a:pt x="16" y="168"/>
                  </a:cubicBezTo>
                  <a:cubicBezTo>
                    <a:pt x="18" y="168"/>
                    <a:pt x="18" y="168"/>
                    <a:pt x="18" y="167"/>
                  </a:cubicBezTo>
                  <a:cubicBezTo>
                    <a:pt x="19" y="167"/>
                    <a:pt x="18" y="167"/>
                    <a:pt x="19" y="167"/>
                  </a:cubicBezTo>
                  <a:cubicBezTo>
                    <a:pt x="21" y="167"/>
                    <a:pt x="21" y="166"/>
                    <a:pt x="22" y="166"/>
                  </a:cubicBezTo>
                  <a:cubicBezTo>
                    <a:pt x="24" y="166"/>
                    <a:pt x="25" y="165"/>
                    <a:pt x="24" y="165"/>
                  </a:cubicBezTo>
                  <a:cubicBezTo>
                    <a:pt x="23" y="165"/>
                    <a:pt x="23" y="165"/>
                    <a:pt x="21" y="165"/>
                  </a:cubicBezTo>
                  <a:cubicBezTo>
                    <a:pt x="20" y="166"/>
                    <a:pt x="19" y="165"/>
                    <a:pt x="19" y="166"/>
                  </a:cubicBezTo>
                  <a:cubicBezTo>
                    <a:pt x="18" y="166"/>
                    <a:pt x="16" y="166"/>
                    <a:pt x="16" y="166"/>
                  </a:cubicBezTo>
                  <a:cubicBezTo>
                    <a:pt x="15" y="165"/>
                    <a:pt x="15" y="165"/>
                    <a:pt x="14" y="166"/>
                  </a:cubicBezTo>
                  <a:cubicBezTo>
                    <a:pt x="13" y="166"/>
                    <a:pt x="14" y="167"/>
                    <a:pt x="12" y="167"/>
                  </a:cubicBezTo>
                  <a:cubicBezTo>
                    <a:pt x="11" y="167"/>
                    <a:pt x="10" y="166"/>
                    <a:pt x="10" y="166"/>
                  </a:cubicBezTo>
                  <a:cubicBezTo>
                    <a:pt x="10" y="166"/>
                    <a:pt x="7" y="166"/>
                    <a:pt x="7" y="165"/>
                  </a:cubicBezTo>
                  <a:cubicBezTo>
                    <a:pt x="7" y="165"/>
                    <a:pt x="7" y="163"/>
                    <a:pt x="7" y="163"/>
                  </a:cubicBezTo>
                  <a:cubicBezTo>
                    <a:pt x="7" y="162"/>
                    <a:pt x="8" y="162"/>
                    <a:pt x="8" y="162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1"/>
                    <a:pt x="7" y="161"/>
                    <a:pt x="6" y="161"/>
                  </a:cubicBezTo>
                  <a:cubicBezTo>
                    <a:pt x="6" y="161"/>
                    <a:pt x="4" y="162"/>
                    <a:pt x="4" y="162"/>
                  </a:cubicBezTo>
                  <a:cubicBezTo>
                    <a:pt x="4" y="162"/>
                    <a:pt x="4" y="162"/>
                    <a:pt x="3" y="162"/>
                  </a:cubicBezTo>
                  <a:cubicBezTo>
                    <a:pt x="3" y="162"/>
                    <a:pt x="2" y="162"/>
                    <a:pt x="2" y="162"/>
                  </a:cubicBezTo>
                  <a:cubicBezTo>
                    <a:pt x="2" y="162"/>
                    <a:pt x="2" y="161"/>
                    <a:pt x="2" y="160"/>
                  </a:cubicBezTo>
                  <a:cubicBezTo>
                    <a:pt x="2" y="160"/>
                    <a:pt x="2" y="159"/>
                    <a:pt x="2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58"/>
                    <a:pt x="0" y="158"/>
                    <a:pt x="2" y="157"/>
                  </a:cubicBezTo>
                  <a:cubicBezTo>
                    <a:pt x="4" y="157"/>
                    <a:pt x="4" y="157"/>
                    <a:pt x="5" y="157"/>
                  </a:cubicBezTo>
                  <a:cubicBezTo>
                    <a:pt x="5" y="157"/>
                    <a:pt x="6" y="157"/>
                    <a:pt x="6" y="157"/>
                  </a:cubicBezTo>
                  <a:cubicBezTo>
                    <a:pt x="6" y="157"/>
                    <a:pt x="7" y="156"/>
                    <a:pt x="7" y="156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4"/>
                    <a:pt x="6" y="154"/>
                    <a:pt x="7" y="154"/>
                  </a:cubicBezTo>
                  <a:cubicBezTo>
                    <a:pt x="8" y="154"/>
                    <a:pt x="8" y="153"/>
                    <a:pt x="9" y="153"/>
                  </a:cubicBezTo>
                  <a:cubicBezTo>
                    <a:pt x="9" y="153"/>
                    <a:pt x="10" y="153"/>
                    <a:pt x="11" y="153"/>
                  </a:cubicBezTo>
                  <a:cubicBezTo>
                    <a:pt x="11" y="153"/>
                    <a:pt x="11" y="152"/>
                    <a:pt x="13" y="152"/>
                  </a:cubicBezTo>
                  <a:cubicBezTo>
                    <a:pt x="14" y="152"/>
                    <a:pt x="15" y="152"/>
                    <a:pt x="16" y="152"/>
                  </a:cubicBezTo>
                  <a:cubicBezTo>
                    <a:pt x="16" y="152"/>
                    <a:pt x="18" y="152"/>
                    <a:pt x="18" y="152"/>
                  </a:cubicBezTo>
                  <a:cubicBezTo>
                    <a:pt x="18" y="152"/>
                    <a:pt x="20" y="151"/>
                    <a:pt x="20" y="151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21" y="150"/>
                    <a:pt x="21" y="150"/>
                    <a:pt x="22" y="150"/>
                  </a:cubicBezTo>
                  <a:cubicBezTo>
                    <a:pt x="23" y="150"/>
                    <a:pt x="23" y="150"/>
                    <a:pt x="24" y="150"/>
                  </a:cubicBezTo>
                  <a:cubicBezTo>
                    <a:pt x="24" y="150"/>
                    <a:pt x="25" y="150"/>
                    <a:pt x="25" y="150"/>
                  </a:cubicBezTo>
                  <a:cubicBezTo>
                    <a:pt x="25" y="149"/>
                    <a:pt x="25" y="149"/>
                    <a:pt x="25" y="148"/>
                  </a:cubicBezTo>
                  <a:cubicBezTo>
                    <a:pt x="24" y="148"/>
                    <a:pt x="24" y="148"/>
                    <a:pt x="23" y="148"/>
                  </a:cubicBezTo>
                  <a:cubicBezTo>
                    <a:pt x="22" y="149"/>
                    <a:pt x="21" y="149"/>
                    <a:pt x="21" y="148"/>
                  </a:cubicBezTo>
                  <a:cubicBezTo>
                    <a:pt x="21" y="148"/>
                    <a:pt x="21" y="148"/>
                    <a:pt x="20" y="148"/>
                  </a:cubicBezTo>
                  <a:cubicBezTo>
                    <a:pt x="19" y="148"/>
                    <a:pt x="18" y="148"/>
                    <a:pt x="18" y="148"/>
                  </a:cubicBezTo>
                  <a:cubicBezTo>
                    <a:pt x="18" y="148"/>
                    <a:pt x="17" y="148"/>
                    <a:pt x="16" y="148"/>
                  </a:cubicBezTo>
                  <a:cubicBezTo>
                    <a:pt x="14" y="147"/>
                    <a:pt x="14" y="147"/>
                    <a:pt x="13" y="147"/>
                  </a:cubicBezTo>
                  <a:cubicBezTo>
                    <a:pt x="12" y="147"/>
                    <a:pt x="11" y="147"/>
                    <a:pt x="11" y="147"/>
                  </a:cubicBezTo>
                  <a:cubicBezTo>
                    <a:pt x="11" y="147"/>
                    <a:pt x="13" y="147"/>
                    <a:pt x="10" y="146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5" y="145"/>
                    <a:pt x="5" y="146"/>
                    <a:pt x="4" y="145"/>
                  </a:cubicBezTo>
                  <a:cubicBezTo>
                    <a:pt x="4" y="145"/>
                    <a:pt x="3" y="144"/>
                    <a:pt x="3" y="144"/>
                  </a:cubicBezTo>
                  <a:cubicBezTo>
                    <a:pt x="3" y="143"/>
                    <a:pt x="3" y="143"/>
                    <a:pt x="4" y="142"/>
                  </a:cubicBezTo>
                  <a:cubicBezTo>
                    <a:pt x="4" y="142"/>
                    <a:pt x="6" y="141"/>
                    <a:pt x="6" y="141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6" y="142"/>
                    <a:pt x="6" y="143"/>
                    <a:pt x="7" y="142"/>
                  </a:cubicBezTo>
                  <a:cubicBezTo>
                    <a:pt x="7" y="142"/>
                    <a:pt x="8" y="140"/>
                    <a:pt x="8" y="140"/>
                  </a:cubicBezTo>
                  <a:cubicBezTo>
                    <a:pt x="8" y="140"/>
                    <a:pt x="7" y="140"/>
                    <a:pt x="8" y="139"/>
                  </a:cubicBezTo>
                  <a:cubicBezTo>
                    <a:pt x="9" y="139"/>
                    <a:pt x="9" y="139"/>
                    <a:pt x="10" y="139"/>
                  </a:cubicBezTo>
                  <a:cubicBezTo>
                    <a:pt x="10" y="139"/>
                    <a:pt x="12" y="139"/>
                    <a:pt x="13" y="139"/>
                  </a:cubicBezTo>
                  <a:cubicBezTo>
                    <a:pt x="13" y="138"/>
                    <a:pt x="15" y="138"/>
                    <a:pt x="15" y="138"/>
                  </a:cubicBezTo>
                  <a:cubicBezTo>
                    <a:pt x="15" y="138"/>
                    <a:pt x="16" y="139"/>
                    <a:pt x="15" y="140"/>
                  </a:cubicBezTo>
                  <a:cubicBezTo>
                    <a:pt x="15" y="140"/>
                    <a:pt x="14" y="140"/>
                    <a:pt x="15" y="141"/>
                  </a:cubicBezTo>
                  <a:cubicBezTo>
                    <a:pt x="16" y="141"/>
                    <a:pt x="17" y="141"/>
                    <a:pt x="17" y="141"/>
                  </a:cubicBezTo>
                  <a:cubicBezTo>
                    <a:pt x="17" y="141"/>
                    <a:pt x="18" y="140"/>
                    <a:pt x="18" y="140"/>
                  </a:cubicBezTo>
                  <a:cubicBezTo>
                    <a:pt x="19" y="140"/>
                    <a:pt x="18" y="139"/>
                    <a:pt x="19" y="139"/>
                  </a:cubicBezTo>
                  <a:cubicBezTo>
                    <a:pt x="20" y="140"/>
                    <a:pt x="20" y="141"/>
                    <a:pt x="20" y="141"/>
                  </a:cubicBezTo>
                  <a:cubicBezTo>
                    <a:pt x="20" y="141"/>
                    <a:pt x="20" y="141"/>
                    <a:pt x="20" y="142"/>
                  </a:cubicBezTo>
                  <a:cubicBezTo>
                    <a:pt x="21" y="142"/>
                    <a:pt x="22" y="142"/>
                    <a:pt x="22" y="143"/>
                  </a:cubicBezTo>
                  <a:cubicBezTo>
                    <a:pt x="22" y="143"/>
                    <a:pt x="21" y="143"/>
                    <a:pt x="23" y="144"/>
                  </a:cubicBezTo>
                  <a:cubicBezTo>
                    <a:pt x="24" y="144"/>
                    <a:pt x="25" y="144"/>
                    <a:pt x="25" y="144"/>
                  </a:cubicBezTo>
                  <a:cubicBezTo>
                    <a:pt x="25" y="144"/>
                    <a:pt x="26" y="144"/>
                    <a:pt x="26" y="143"/>
                  </a:cubicBezTo>
                  <a:cubicBezTo>
                    <a:pt x="25" y="142"/>
                    <a:pt x="25" y="141"/>
                    <a:pt x="25" y="141"/>
                  </a:cubicBezTo>
                  <a:cubicBezTo>
                    <a:pt x="25" y="141"/>
                    <a:pt x="26" y="140"/>
                    <a:pt x="26" y="140"/>
                  </a:cubicBezTo>
                  <a:cubicBezTo>
                    <a:pt x="26" y="139"/>
                    <a:pt x="26" y="137"/>
                    <a:pt x="26" y="137"/>
                  </a:cubicBezTo>
                  <a:cubicBezTo>
                    <a:pt x="26" y="137"/>
                    <a:pt x="27" y="136"/>
                    <a:pt x="26" y="136"/>
                  </a:cubicBezTo>
                  <a:cubicBezTo>
                    <a:pt x="25" y="136"/>
                    <a:pt x="25" y="135"/>
                    <a:pt x="25" y="135"/>
                  </a:cubicBezTo>
                  <a:cubicBezTo>
                    <a:pt x="24" y="135"/>
                    <a:pt x="24" y="134"/>
                    <a:pt x="24" y="134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31" y="133"/>
                    <a:pt x="32" y="134"/>
                    <a:pt x="32" y="133"/>
                  </a:cubicBezTo>
                  <a:cubicBezTo>
                    <a:pt x="32" y="133"/>
                    <a:pt x="33" y="132"/>
                    <a:pt x="33" y="132"/>
                  </a:cubicBezTo>
                  <a:cubicBezTo>
                    <a:pt x="35" y="132"/>
                    <a:pt x="35" y="132"/>
                    <a:pt x="35" y="132"/>
                  </a:cubicBezTo>
                  <a:cubicBezTo>
                    <a:pt x="35" y="132"/>
                    <a:pt x="34" y="131"/>
                    <a:pt x="34" y="131"/>
                  </a:cubicBezTo>
                  <a:cubicBezTo>
                    <a:pt x="35" y="131"/>
                    <a:pt x="35" y="129"/>
                    <a:pt x="35" y="129"/>
                  </a:cubicBezTo>
                  <a:cubicBezTo>
                    <a:pt x="35" y="129"/>
                    <a:pt x="36" y="128"/>
                    <a:pt x="37" y="129"/>
                  </a:cubicBezTo>
                  <a:cubicBezTo>
                    <a:pt x="37" y="129"/>
                    <a:pt x="39" y="129"/>
                    <a:pt x="40" y="130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3" y="130"/>
                    <a:pt x="45" y="131"/>
                    <a:pt x="45" y="131"/>
                  </a:cubicBezTo>
                  <a:cubicBezTo>
                    <a:pt x="45" y="131"/>
                    <a:pt x="47" y="132"/>
                    <a:pt x="48" y="132"/>
                  </a:cubicBezTo>
                  <a:cubicBezTo>
                    <a:pt x="48" y="132"/>
                    <a:pt x="49" y="131"/>
                    <a:pt x="49" y="131"/>
                  </a:cubicBezTo>
                  <a:cubicBezTo>
                    <a:pt x="49" y="131"/>
                    <a:pt x="49" y="130"/>
                    <a:pt x="50" y="131"/>
                  </a:cubicBezTo>
                  <a:cubicBezTo>
                    <a:pt x="51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4" y="130"/>
                  </a:cubicBezTo>
                  <a:cubicBezTo>
                    <a:pt x="55" y="131"/>
                    <a:pt x="56" y="131"/>
                    <a:pt x="56" y="131"/>
                  </a:cubicBezTo>
                  <a:cubicBezTo>
                    <a:pt x="57" y="131"/>
                    <a:pt x="59" y="130"/>
                    <a:pt x="59" y="130"/>
                  </a:cubicBezTo>
                  <a:cubicBezTo>
                    <a:pt x="59" y="130"/>
                    <a:pt x="58" y="129"/>
                    <a:pt x="59" y="130"/>
                  </a:cubicBezTo>
                  <a:cubicBezTo>
                    <a:pt x="60" y="130"/>
                    <a:pt x="61" y="129"/>
                    <a:pt x="61" y="129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8"/>
                    <a:pt x="60" y="126"/>
                    <a:pt x="60" y="126"/>
                  </a:cubicBezTo>
                  <a:cubicBezTo>
                    <a:pt x="60" y="126"/>
                    <a:pt x="59" y="125"/>
                    <a:pt x="59" y="125"/>
                  </a:cubicBezTo>
                  <a:cubicBezTo>
                    <a:pt x="59" y="125"/>
                    <a:pt x="58" y="125"/>
                    <a:pt x="58" y="126"/>
                  </a:cubicBezTo>
                  <a:cubicBezTo>
                    <a:pt x="58" y="127"/>
                    <a:pt x="57" y="128"/>
                    <a:pt x="56" y="128"/>
                  </a:cubicBezTo>
                  <a:cubicBezTo>
                    <a:pt x="56" y="128"/>
                    <a:pt x="55" y="129"/>
                    <a:pt x="54" y="129"/>
                  </a:cubicBezTo>
                  <a:cubicBezTo>
                    <a:pt x="54" y="129"/>
                    <a:pt x="53" y="130"/>
                    <a:pt x="53" y="130"/>
                  </a:cubicBezTo>
                  <a:cubicBezTo>
                    <a:pt x="53" y="130"/>
                    <a:pt x="53" y="131"/>
                    <a:pt x="51" y="130"/>
                  </a:cubicBezTo>
                  <a:cubicBezTo>
                    <a:pt x="50" y="129"/>
                    <a:pt x="49" y="129"/>
                    <a:pt x="49" y="129"/>
                  </a:cubicBezTo>
                  <a:cubicBezTo>
                    <a:pt x="49" y="129"/>
                    <a:pt x="49" y="128"/>
                    <a:pt x="48" y="129"/>
                  </a:cubicBezTo>
                  <a:cubicBezTo>
                    <a:pt x="46" y="129"/>
                    <a:pt x="47" y="130"/>
                    <a:pt x="46" y="129"/>
                  </a:cubicBezTo>
                  <a:cubicBezTo>
                    <a:pt x="45" y="129"/>
                    <a:pt x="42" y="129"/>
                    <a:pt x="42" y="128"/>
                  </a:cubicBezTo>
                  <a:cubicBezTo>
                    <a:pt x="42" y="128"/>
                    <a:pt x="41" y="127"/>
                    <a:pt x="41" y="127"/>
                  </a:cubicBezTo>
                  <a:cubicBezTo>
                    <a:pt x="41" y="127"/>
                    <a:pt x="41" y="125"/>
                    <a:pt x="41" y="125"/>
                  </a:cubicBezTo>
                  <a:cubicBezTo>
                    <a:pt x="40" y="126"/>
                    <a:pt x="39" y="127"/>
                    <a:pt x="38" y="127"/>
                  </a:cubicBezTo>
                  <a:cubicBezTo>
                    <a:pt x="38" y="127"/>
                    <a:pt x="36" y="127"/>
                    <a:pt x="35" y="127"/>
                  </a:cubicBezTo>
                  <a:cubicBezTo>
                    <a:pt x="35" y="127"/>
                    <a:pt x="35" y="127"/>
                    <a:pt x="34" y="127"/>
                  </a:cubicBezTo>
                  <a:cubicBezTo>
                    <a:pt x="33" y="127"/>
                    <a:pt x="32" y="128"/>
                    <a:pt x="31" y="128"/>
                  </a:cubicBezTo>
                  <a:cubicBezTo>
                    <a:pt x="30" y="128"/>
                    <a:pt x="30" y="127"/>
                    <a:pt x="29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5"/>
                    <a:pt x="30" y="125"/>
                  </a:cubicBezTo>
                  <a:cubicBezTo>
                    <a:pt x="31" y="124"/>
                    <a:pt x="30" y="124"/>
                    <a:pt x="32" y="124"/>
                  </a:cubicBezTo>
                  <a:cubicBezTo>
                    <a:pt x="34" y="124"/>
                    <a:pt x="35" y="124"/>
                    <a:pt x="36" y="123"/>
                  </a:cubicBezTo>
                  <a:cubicBezTo>
                    <a:pt x="37" y="122"/>
                    <a:pt x="37" y="121"/>
                    <a:pt x="38" y="121"/>
                  </a:cubicBezTo>
                  <a:cubicBezTo>
                    <a:pt x="39" y="120"/>
                    <a:pt x="39" y="119"/>
                    <a:pt x="40" y="120"/>
                  </a:cubicBezTo>
                  <a:cubicBezTo>
                    <a:pt x="42" y="120"/>
                    <a:pt x="44" y="120"/>
                    <a:pt x="44" y="120"/>
                  </a:cubicBezTo>
                  <a:cubicBezTo>
                    <a:pt x="44" y="120"/>
                    <a:pt x="44" y="119"/>
                    <a:pt x="44" y="118"/>
                  </a:cubicBezTo>
                  <a:cubicBezTo>
                    <a:pt x="44" y="118"/>
                    <a:pt x="44" y="118"/>
                    <a:pt x="44" y="117"/>
                  </a:cubicBezTo>
                  <a:cubicBezTo>
                    <a:pt x="45" y="117"/>
                    <a:pt x="45" y="116"/>
                    <a:pt x="45" y="116"/>
                  </a:cubicBezTo>
                  <a:cubicBezTo>
                    <a:pt x="46" y="116"/>
                    <a:pt x="46" y="115"/>
                    <a:pt x="47" y="115"/>
                  </a:cubicBezTo>
                  <a:cubicBezTo>
                    <a:pt x="47" y="114"/>
                    <a:pt x="48" y="114"/>
                    <a:pt x="48" y="113"/>
                  </a:cubicBezTo>
                  <a:cubicBezTo>
                    <a:pt x="49" y="113"/>
                    <a:pt x="49" y="112"/>
                    <a:pt x="49" y="112"/>
                  </a:cubicBezTo>
                  <a:cubicBezTo>
                    <a:pt x="49" y="112"/>
                    <a:pt x="46" y="111"/>
                    <a:pt x="46" y="111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2" y="105"/>
                    <a:pt x="52" y="105"/>
                  </a:cubicBezTo>
                  <a:cubicBezTo>
                    <a:pt x="53" y="105"/>
                    <a:pt x="54" y="104"/>
                    <a:pt x="54" y="104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2"/>
                    <a:pt x="55" y="101"/>
                    <a:pt x="56" y="102"/>
                  </a:cubicBezTo>
                  <a:cubicBezTo>
                    <a:pt x="57" y="102"/>
                    <a:pt x="57" y="103"/>
                    <a:pt x="58" y="103"/>
                  </a:cubicBezTo>
                  <a:cubicBezTo>
                    <a:pt x="59" y="104"/>
                    <a:pt x="62" y="104"/>
                    <a:pt x="62" y="104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66" y="101"/>
                    <a:pt x="66" y="101"/>
                    <a:pt x="66" y="101"/>
                  </a:cubicBezTo>
                  <a:cubicBezTo>
                    <a:pt x="66" y="101"/>
                    <a:pt x="68" y="101"/>
                    <a:pt x="68" y="101"/>
                  </a:cubicBezTo>
                  <a:cubicBezTo>
                    <a:pt x="67" y="101"/>
                    <a:pt x="65" y="99"/>
                    <a:pt x="65" y="99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64" y="97"/>
                    <a:pt x="60" y="97"/>
                    <a:pt x="59" y="97"/>
                  </a:cubicBezTo>
                  <a:cubicBezTo>
                    <a:pt x="58" y="96"/>
                    <a:pt x="58" y="96"/>
                    <a:pt x="57" y="96"/>
                  </a:cubicBezTo>
                  <a:cubicBezTo>
                    <a:pt x="56" y="96"/>
                    <a:pt x="55" y="96"/>
                    <a:pt x="54" y="96"/>
                  </a:cubicBezTo>
                  <a:cubicBezTo>
                    <a:pt x="53" y="96"/>
                    <a:pt x="52" y="96"/>
                    <a:pt x="51" y="96"/>
                  </a:cubicBezTo>
                  <a:cubicBezTo>
                    <a:pt x="51" y="96"/>
                    <a:pt x="50" y="96"/>
                    <a:pt x="49" y="96"/>
                  </a:cubicBezTo>
                  <a:cubicBezTo>
                    <a:pt x="49" y="95"/>
                    <a:pt x="50" y="94"/>
                    <a:pt x="49" y="94"/>
                  </a:cubicBezTo>
                  <a:cubicBezTo>
                    <a:pt x="48" y="94"/>
                    <a:pt x="47" y="92"/>
                    <a:pt x="46" y="93"/>
                  </a:cubicBezTo>
                  <a:cubicBezTo>
                    <a:pt x="46" y="93"/>
                    <a:pt x="46" y="93"/>
                    <a:pt x="45" y="93"/>
                  </a:cubicBezTo>
                  <a:cubicBezTo>
                    <a:pt x="45" y="94"/>
                    <a:pt x="44" y="94"/>
                    <a:pt x="44" y="94"/>
                  </a:cubicBezTo>
                  <a:cubicBezTo>
                    <a:pt x="43" y="93"/>
                    <a:pt x="43" y="94"/>
                    <a:pt x="44" y="93"/>
                  </a:cubicBezTo>
                  <a:cubicBezTo>
                    <a:pt x="44" y="92"/>
                    <a:pt x="43" y="90"/>
                    <a:pt x="44" y="90"/>
                  </a:cubicBezTo>
                  <a:cubicBezTo>
                    <a:pt x="45" y="91"/>
                    <a:pt x="45" y="91"/>
                    <a:pt x="46" y="91"/>
                  </a:cubicBezTo>
                  <a:cubicBezTo>
                    <a:pt x="46" y="91"/>
                    <a:pt x="47" y="91"/>
                    <a:pt x="47" y="91"/>
                  </a:cubicBezTo>
                  <a:cubicBezTo>
                    <a:pt x="47" y="90"/>
                    <a:pt x="48" y="88"/>
                    <a:pt x="48" y="88"/>
                  </a:cubicBezTo>
                  <a:cubicBezTo>
                    <a:pt x="48" y="88"/>
                    <a:pt x="51" y="89"/>
                    <a:pt x="50" y="88"/>
                  </a:cubicBezTo>
                  <a:cubicBezTo>
                    <a:pt x="49" y="87"/>
                    <a:pt x="47" y="86"/>
                    <a:pt x="47" y="86"/>
                  </a:cubicBezTo>
                  <a:cubicBezTo>
                    <a:pt x="47" y="86"/>
                    <a:pt x="46" y="86"/>
                    <a:pt x="46" y="87"/>
                  </a:cubicBezTo>
                  <a:cubicBezTo>
                    <a:pt x="45" y="88"/>
                    <a:pt x="46" y="88"/>
                    <a:pt x="45" y="89"/>
                  </a:cubicBezTo>
                  <a:cubicBezTo>
                    <a:pt x="44" y="89"/>
                    <a:pt x="44" y="89"/>
                    <a:pt x="43" y="89"/>
                  </a:cubicBezTo>
                  <a:cubicBezTo>
                    <a:pt x="43" y="89"/>
                    <a:pt x="43" y="89"/>
                    <a:pt x="42" y="89"/>
                  </a:cubicBezTo>
                  <a:cubicBezTo>
                    <a:pt x="42" y="89"/>
                    <a:pt x="40" y="89"/>
                    <a:pt x="40" y="88"/>
                  </a:cubicBezTo>
                  <a:cubicBezTo>
                    <a:pt x="40" y="88"/>
                    <a:pt x="40" y="88"/>
                    <a:pt x="40" y="87"/>
                  </a:cubicBezTo>
                  <a:cubicBezTo>
                    <a:pt x="40" y="86"/>
                    <a:pt x="40" y="85"/>
                    <a:pt x="42" y="85"/>
                  </a:cubicBezTo>
                  <a:cubicBezTo>
                    <a:pt x="43" y="85"/>
                    <a:pt x="43" y="86"/>
                    <a:pt x="43" y="85"/>
                  </a:cubicBezTo>
                  <a:cubicBezTo>
                    <a:pt x="43" y="85"/>
                    <a:pt x="43" y="84"/>
                    <a:pt x="42" y="84"/>
                  </a:cubicBezTo>
                  <a:cubicBezTo>
                    <a:pt x="42" y="83"/>
                    <a:pt x="42" y="83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9" y="84"/>
                    <a:pt x="37" y="84"/>
                  </a:cubicBezTo>
                  <a:cubicBezTo>
                    <a:pt x="36" y="83"/>
                    <a:pt x="37" y="83"/>
                    <a:pt x="36" y="82"/>
                  </a:cubicBezTo>
                  <a:cubicBezTo>
                    <a:pt x="36" y="81"/>
                    <a:pt x="36" y="81"/>
                    <a:pt x="35" y="81"/>
                  </a:cubicBezTo>
                  <a:cubicBezTo>
                    <a:pt x="35" y="81"/>
                    <a:pt x="35" y="81"/>
                    <a:pt x="34" y="81"/>
                  </a:cubicBezTo>
                  <a:cubicBezTo>
                    <a:pt x="33" y="80"/>
                    <a:pt x="32" y="80"/>
                    <a:pt x="32" y="79"/>
                  </a:cubicBezTo>
                  <a:cubicBezTo>
                    <a:pt x="32" y="78"/>
                    <a:pt x="32" y="77"/>
                    <a:pt x="33" y="78"/>
                  </a:cubicBezTo>
                  <a:cubicBezTo>
                    <a:pt x="34" y="78"/>
                    <a:pt x="33" y="77"/>
                    <a:pt x="34" y="78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37" y="79"/>
                    <a:pt x="36" y="78"/>
                  </a:cubicBezTo>
                  <a:cubicBezTo>
                    <a:pt x="36" y="77"/>
                    <a:pt x="35" y="76"/>
                    <a:pt x="35" y="76"/>
                  </a:cubicBezTo>
                  <a:cubicBezTo>
                    <a:pt x="35" y="76"/>
                    <a:pt x="34" y="76"/>
                    <a:pt x="34" y="75"/>
                  </a:cubicBezTo>
                  <a:cubicBezTo>
                    <a:pt x="34" y="74"/>
                    <a:pt x="34" y="74"/>
                    <a:pt x="33" y="73"/>
                  </a:cubicBezTo>
                  <a:cubicBezTo>
                    <a:pt x="33" y="73"/>
                    <a:pt x="34" y="73"/>
                    <a:pt x="34" y="73"/>
                  </a:cubicBezTo>
                  <a:cubicBezTo>
                    <a:pt x="35" y="73"/>
                    <a:pt x="34" y="73"/>
                    <a:pt x="35" y="73"/>
                  </a:cubicBezTo>
                  <a:cubicBezTo>
                    <a:pt x="37" y="73"/>
                    <a:pt x="36" y="73"/>
                    <a:pt x="37" y="73"/>
                  </a:cubicBezTo>
                  <a:cubicBezTo>
                    <a:pt x="37" y="73"/>
                    <a:pt x="38" y="73"/>
                    <a:pt x="38" y="73"/>
                  </a:cubicBezTo>
                  <a:cubicBezTo>
                    <a:pt x="38" y="74"/>
                    <a:pt x="39" y="72"/>
                    <a:pt x="39" y="72"/>
                  </a:cubicBezTo>
                  <a:cubicBezTo>
                    <a:pt x="39" y="72"/>
                    <a:pt x="38" y="71"/>
                    <a:pt x="39" y="71"/>
                  </a:cubicBezTo>
                  <a:cubicBezTo>
                    <a:pt x="40" y="71"/>
                    <a:pt x="40" y="72"/>
                    <a:pt x="41" y="72"/>
                  </a:cubicBezTo>
                  <a:cubicBezTo>
                    <a:pt x="43" y="72"/>
                    <a:pt x="43" y="73"/>
                    <a:pt x="44" y="73"/>
                  </a:cubicBezTo>
                  <a:cubicBezTo>
                    <a:pt x="44" y="72"/>
                    <a:pt x="45" y="73"/>
                    <a:pt x="45" y="72"/>
                  </a:cubicBezTo>
                  <a:cubicBezTo>
                    <a:pt x="44" y="71"/>
                    <a:pt x="44" y="72"/>
                    <a:pt x="44" y="71"/>
                  </a:cubicBezTo>
                  <a:cubicBezTo>
                    <a:pt x="43" y="70"/>
                    <a:pt x="43" y="71"/>
                    <a:pt x="43" y="69"/>
                  </a:cubicBezTo>
                  <a:cubicBezTo>
                    <a:pt x="44" y="68"/>
                    <a:pt x="44" y="67"/>
                    <a:pt x="44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7" y="64"/>
                    <a:pt x="48" y="64"/>
                  </a:cubicBezTo>
                  <a:cubicBezTo>
                    <a:pt x="50" y="64"/>
                    <a:pt x="51" y="65"/>
                    <a:pt x="52" y="65"/>
                  </a:cubicBezTo>
                  <a:cubicBezTo>
                    <a:pt x="54" y="65"/>
                    <a:pt x="55" y="65"/>
                    <a:pt x="55" y="65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4"/>
                    <a:pt x="54" y="63"/>
                  </a:cubicBezTo>
                  <a:cubicBezTo>
                    <a:pt x="55" y="63"/>
                    <a:pt x="55" y="63"/>
                    <a:pt x="56" y="63"/>
                  </a:cubicBezTo>
                  <a:cubicBezTo>
                    <a:pt x="56" y="63"/>
                    <a:pt x="57" y="61"/>
                    <a:pt x="57" y="61"/>
                  </a:cubicBezTo>
                  <a:cubicBezTo>
                    <a:pt x="56" y="60"/>
                    <a:pt x="56" y="60"/>
                    <a:pt x="55" y="59"/>
                  </a:cubicBezTo>
                  <a:cubicBezTo>
                    <a:pt x="53" y="59"/>
                    <a:pt x="50" y="59"/>
                    <a:pt x="50" y="59"/>
                  </a:cubicBezTo>
                  <a:cubicBezTo>
                    <a:pt x="50" y="59"/>
                    <a:pt x="49" y="59"/>
                    <a:pt x="48" y="59"/>
                  </a:cubicBezTo>
                  <a:cubicBezTo>
                    <a:pt x="47" y="59"/>
                    <a:pt x="45" y="59"/>
                    <a:pt x="45" y="58"/>
                  </a:cubicBezTo>
                  <a:cubicBezTo>
                    <a:pt x="44" y="58"/>
                    <a:pt x="44" y="58"/>
                    <a:pt x="44" y="56"/>
                  </a:cubicBezTo>
                  <a:cubicBezTo>
                    <a:pt x="44" y="55"/>
                    <a:pt x="43" y="55"/>
                    <a:pt x="43" y="55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2"/>
                    <a:pt x="43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1" y="52"/>
                    <a:pt x="42" y="52"/>
                    <a:pt x="40" y="51"/>
                  </a:cubicBezTo>
                  <a:cubicBezTo>
                    <a:pt x="38" y="51"/>
                    <a:pt x="37" y="50"/>
                    <a:pt x="37" y="50"/>
                  </a:cubicBezTo>
                  <a:cubicBezTo>
                    <a:pt x="37" y="49"/>
                    <a:pt x="37" y="49"/>
                    <a:pt x="39" y="49"/>
                  </a:cubicBezTo>
                  <a:cubicBezTo>
                    <a:pt x="40" y="49"/>
                    <a:pt x="41" y="49"/>
                    <a:pt x="42" y="49"/>
                  </a:cubicBezTo>
                  <a:cubicBezTo>
                    <a:pt x="43" y="50"/>
                    <a:pt x="45" y="49"/>
                    <a:pt x="45" y="49"/>
                  </a:cubicBezTo>
                  <a:cubicBezTo>
                    <a:pt x="45" y="49"/>
                    <a:pt x="44" y="49"/>
                    <a:pt x="46" y="50"/>
                  </a:cubicBezTo>
                  <a:cubicBezTo>
                    <a:pt x="48" y="51"/>
                    <a:pt x="47" y="51"/>
                    <a:pt x="48" y="51"/>
                  </a:cubicBezTo>
                  <a:cubicBezTo>
                    <a:pt x="49" y="51"/>
                    <a:pt x="50" y="50"/>
                    <a:pt x="49" y="50"/>
                  </a:cubicBezTo>
                  <a:cubicBezTo>
                    <a:pt x="49" y="49"/>
                    <a:pt x="50" y="49"/>
                    <a:pt x="49" y="49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7"/>
                  </a:cubicBezTo>
                  <a:cubicBezTo>
                    <a:pt x="48" y="46"/>
                    <a:pt x="49" y="45"/>
                    <a:pt x="49" y="45"/>
                  </a:cubicBezTo>
                  <a:cubicBezTo>
                    <a:pt x="50" y="45"/>
                    <a:pt x="50" y="45"/>
                    <a:pt x="50" y="44"/>
                  </a:cubicBezTo>
                  <a:cubicBezTo>
                    <a:pt x="50" y="44"/>
                    <a:pt x="50" y="43"/>
                    <a:pt x="50" y="43"/>
                  </a:cubicBezTo>
                  <a:cubicBezTo>
                    <a:pt x="50" y="42"/>
                    <a:pt x="51" y="41"/>
                    <a:pt x="51" y="41"/>
                  </a:cubicBezTo>
                  <a:cubicBezTo>
                    <a:pt x="51" y="41"/>
                    <a:pt x="50" y="40"/>
                    <a:pt x="50" y="40"/>
                  </a:cubicBezTo>
                  <a:cubicBezTo>
                    <a:pt x="50" y="40"/>
                    <a:pt x="48" y="40"/>
                    <a:pt x="48" y="41"/>
                  </a:cubicBezTo>
                  <a:cubicBezTo>
                    <a:pt x="48" y="41"/>
                    <a:pt x="48" y="41"/>
                    <a:pt x="48" y="42"/>
                  </a:cubicBezTo>
                  <a:cubicBezTo>
                    <a:pt x="47" y="42"/>
                    <a:pt x="47" y="42"/>
                    <a:pt x="46" y="42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4"/>
                    <a:pt x="45" y="45"/>
                    <a:pt x="45" y="45"/>
                  </a:cubicBezTo>
                  <a:cubicBezTo>
                    <a:pt x="45" y="45"/>
                    <a:pt x="44" y="43"/>
                    <a:pt x="44" y="42"/>
                  </a:cubicBezTo>
                  <a:cubicBezTo>
                    <a:pt x="44" y="42"/>
                    <a:pt x="45" y="41"/>
                    <a:pt x="46" y="41"/>
                  </a:cubicBezTo>
                  <a:cubicBezTo>
                    <a:pt x="47" y="41"/>
                    <a:pt x="47" y="41"/>
                    <a:pt x="47" y="40"/>
                  </a:cubicBezTo>
                  <a:cubicBezTo>
                    <a:pt x="47" y="40"/>
                    <a:pt x="47" y="40"/>
                    <a:pt x="47" y="39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7"/>
                    <a:pt x="49" y="36"/>
                    <a:pt x="50" y="36"/>
                  </a:cubicBezTo>
                  <a:cubicBezTo>
                    <a:pt x="50" y="36"/>
                    <a:pt x="49" y="34"/>
                    <a:pt x="51" y="36"/>
                  </a:cubicBezTo>
                  <a:cubicBezTo>
                    <a:pt x="52" y="37"/>
                    <a:pt x="52" y="37"/>
                    <a:pt x="53" y="38"/>
                  </a:cubicBezTo>
                  <a:cubicBezTo>
                    <a:pt x="54" y="38"/>
                    <a:pt x="56" y="39"/>
                    <a:pt x="56" y="38"/>
                  </a:cubicBezTo>
                  <a:cubicBezTo>
                    <a:pt x="56" y="38"/>
                    <a:pt x="56" y="37"/>
                    <a:pt x="56" y="36"/>
                  </a:cubicBezTo>
                  <a:cubicBezTo>
                    <a:pt x="56" y="36"/>
                    <a:pt x="55" y="36"/>
                    <a:pt x="56" y="35"/>
                  </a:cubicBezTo>
                  <a:cubicBezTo>
                    <a:pt x="56" y="35"/>
                    <a:pt x="56" y="35"/>
                    <a:pt x="57" y="35"/>
                  </a:cubicBezTo>
                  <a:cubicBezTo>
                    <a:pt x="59" y="36"/>
                    <a:pt x="58" y="36"/>
                    <a:pt x="59" y="37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2" y="38"/>
                    <a:pt x="62" y="38"/>
                    <a:pt x="63" y="38"/>
                  </a:cubicBezTo>
                  <a:cubicBezTo>
                    <a:pt x="64" y="38"/>
                    <a:pt x="63" y="37"/>
                    <a:pt x="65" y="39"/>
                  </a:cubicBezTo>
                  <a:cubicBezTo>
                    <a:pt x="66" y="40"/>
                    <a:pt x="66" y="40"/>
                    <a:pt x="67" y="40"/>
                  </a:cubicBezTo>
                  <a:cubicBezTo>
                    <a:pt x="68" y="41"/>
                    <a:pt x="70" y="40"/>
                    <a:pt x="70" y="40"/>
                  </a:cubicBezTo>
                  <a:cubicBezTo>
                    <a:pt x="70" y="40"/>
                    <a:pt x="70" y="39"/>
                    <a:pt x="71" y="41"/>
                  </a:cubicBezTo>
                  <a:cubicBezTo>
                    <a:pt x="72" y="43"/>
                    <a:pt x="73" y="43"/>
                    <a:pt x="73" y="43"/>
                  </a:cubicBezTo>
                  <a:cubicBezTo>
                    <a:pt x="73" y="44"/>
                    <a:pt x="74" y="45"/>
                    <a:pt x="74" y="45"/>
                  </a:cubicBezTo>
                  <a:cubicBezTo>
                    <a:pt x="74" y="45"/>
                    <a:pt x="74" y="45"/>
                    <a:pt x="74" y="46"/>
                  </a:cubicBezTo>
                  <a:cubicBezTo>
                    <a:pt x="74" y="46"/>
                    <a:pt x="74" y="47"/>
                    <a:pt x="75" y="47"/>
                  </a:cubicBezTo>
                  <a:cubicBezTo>
                    <a:pt x="75" y="47"/>
                    <a:pt x="76" y="47"/>
                    <a:pt x="76" y="47"/>
                  </a:cubicBezTo>
                  <a:cubicBezTo>
                    <a:pt x="76" y="47"/>
                    <a:pt x="77" y="46"/>
                    <a:pt x="77" y="46"/>
                  </a:cubicBezTo>
                  <a:cubicBezTo>
                    <a:pt x="77" y="46"/>
                    <a:pt x="79" y="45"/>
                    <a:pt x="79" y="45"/>
                  </a:cubicBezTo>
                  <a:cubicBezTo>
                    <a:pt x="79" y="45"/>
                    <a:pt x="79" y="44"/>
                    <a:pt x="81" y="45"/>
                  </a:cubicBezTo>
                  <a:cubicBezTo>
                    <a:pt x="82" y="45"/>
                    <a:pt x="84" y="46"/>
                    <a:pt x="84" y="46"/>
                  </a:cubicBezTo>
                  <a:cubicBezTo>
                    <a:pt x="84" y="46"/>
                    <a:pt x="84" y="47"/>
                    <a:pt x="84" y="47"/>
                  </a:cubicBezTo>
                  <a:cubicBezTo>
                    <a:pt x="85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50"/>
                    <a:pt x="91" y="52"/>
                    <a:pt x="91" y="52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2" y="50"/>
                    <a:pt x="90" y="48"/>
                    <a:pt x="92" y="48"/>
                  </a:cubicBezTo>
                  <a:cubicBezTo>
                    <a:pt x="94" y="48"/>
                    <a:pt x="95" y="47"/>
                    <a:pt x="95" y="47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2" y="46"/>
                    <a:pt x="92" y="44"/>
                    <a:pt x="92" y="44"/>
                  </a:cubicBezTo>
                  <a:cubicBezTo>
                    <a:pt x="93" y="44"/>
                    <a:pt x="94" y="42"/>
                    <a:pt x="96" y="42"/>
                  </a:cubicBezTo>
                  <a:cubicBezTo>
                    <a:pt x="98" y="42"/>
                    <a:pt x="100" y="41"/>
                    <a:pt x="100" y="41"/>
                  </a:cubicBezTo>
                  <a:cubicBezTo>
                    <a:pt x="100" y="41"/>
                    <a:pt x="100" y="40"/>
                    <a:pt x="102" y="40"/>
                  </a:cubicBezTo>
                  <a:cubicBezTo>
                    <a:pt x="104" y="40"/>
                    <a:pt x="105" y="40"/>
                    <a:pt x="106" y="40"/>
                  </a:cubicBezTo>
                  <a:cubicBezTo>
                    <a:pt x="107" y="40"/>
                    <a:pt x="107" y="40"/>
                    <a:pt x="107" y="39"/>
                  </a:cubicBezTo>
                  <a:cubicBezTo>
                    <a:pt x="107" y="38"/>
                    <a:pt x="106" y="38"/>
                    <a:pt x="108" y="37"/>
                  </a:cubicBezTo>
                  <a:cubicBezTo>
                    <a:pt x="109" y="37"/>
                    <a:pt x="110" y="36"/>
                    <a:pt x="110" y="36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2"/>
                    <a:pt x="106" y="32"/>
                  </a:cubicBezTo>
                  <a:cubicBezTo>
                    <a:pt x="105" y="32"/>
                    <a:pt x="102" y="34"/>
                    <a:pt x="102" y="34"/>
                  </a:cubicBezTo>
                  <a:cubicBezTo>
                    <a:pt x="102" y="34"/>
                    <a:pt x="102" y="33"/>
                    <a:pt x="101" y="33"/>
                  </a:cubicBezTo>
                  <a:cubicBezTo>
                    <a:pt x="101" y="32"/>
                    <a:pt x="101" y="32"/>
                    <a:pt x="100" y="32"/>
                  </a:cubicBezTo>
                  <a:cubicBezTo>
                    <a:pt x="99" y="32"/>
                    <a:pt x="100" y="32"/>
                    <a:pt x="98" y="31"/>
                  </a:cubicBezTo>
                  <a:cubicBezTo>
                    <a:pt x="96" y="30"/>
                    <a:pt x="95" y="28"/>
                    <a:pt x="95" y="28"/>
                  </a:cubicBezTo>
                  <a:cubicBezTo>
                    <a:pt x="95" y="28"/>
                    <a:pt x="96" y="28"/>
                    <a:pt x="94" y="28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2" y="26"/>
                    <a:pt x="92" y="26"/>
                    <a:pt x="94" y="25"/>
                  </a:cubicBezTo>
                  <a:cubicBezTo>
                    <a:pt x="95" y="24"/>
                    <a:pt x="94" y="24"/>
                    <a:pt x="96" y="23"/>
                  </a:cubicBezTo>
                  <a:cubicBezTo>
                    <a:pt x="97" y="22"/>
                    <a:pt x="96" y="21"/>
                    <a:pt x="98" y="22"/>
                  </a:cubicBezTo>
                  <a:cubicBezTo>
                    <a:pt x="101" y="23"/>
                    <a:pt x="101" y="23"/>
                    <a:pt x="102" y="24"/>
                  </a:cubicBezTo>
                  <a:cubicBezTo>
                    <a:pt x="103" y="24"/>
                    <a:pt x="107" y="24"/>
                    <a:pt x="105" y="23"/>
                  </a:cubicBezTo>
                  <a:cubicBezTo>
                    <a:pt x="104" y="22"/>
                    <a:pt x="102" y="21"/>
                    <a:pt x="102" y="20"/>
                  </a:cubicBezTo>
                  <a:cubicBezTo>
                    <a:pt x="102" y="20"/>
                    <a:pt x="100" y="20"/>
                    <a:pt x="102" y="20"/>
                  </a:cubicBezTo>
                  <a:cubicBezTo>
                    <a:pt x="103" y="20"/>
                    <a:pt x="104" y="19"/>
                    <a:pt x="105" y="20"/>
                  </a:cubicBezTo>
                  <a:cubicBezTo>
                    <a:pt x="105" y="20"/>
                    <a:pt x="103" y="20"/>
                    <a:pt x="106" y="20"/>
                  </a:cubicBezTo>
                  <a:cubicBezTo>
                    <a:pt x="109" y="20"/>
                    <a:pt x="110" y="20"/>
                    <a:pt x="108" y="19"/>
                  </a:cubicBezTo>
                  <a:cubicBezTo>
                    <a:pt x="107" y="18"/>
                    <a:pt x="107" y="18"/>
                    <a:pt x="106" y="17"/>
                  </a:cubicBezTo>
                  <a:cubicBezTo>
                    <a:pt x="106" y="16"/>
                    <a:pt x="105" y="16"/>
                    <a:pt x="106" y="16"/>
                  </a:cubicBezTo>
                  <a:cubicBezTo>
                    <a:pt x="106" y="15"/>
                    <a:pt x="106" y="16"/>
                    <a:pt x="107" y="15"/>
                  </a:cubicBezTo>
                  <a:cubicBezTo>
                    <a:pt x="107" y="14"/>
                    <a:pt x="107" y="13"/>
                    <a:pt x="107" y="13"/>
                  </a:cubicBezTo>
                  <a:cubicBezTo>
                    <a:pt x="107" y="13"/>
                    <a:pt x="106" y="13"/>
                    <a:pt x="107" y="12"/>
                  </a:cubicBezTo>
                  <a:cubicBezTo>
                    <a:pt x="109" y="10"/>
                    <a:pt x="109" y="10"/>
                    <a:pt x="110" y="10"/>
                  </a:cubicBezTo>
                  <a:cubicBezTo>
                    <a:pt x="110" y="10"/>
                    <a:pt x="111" y="9"/>
                    <a:pt x="112" y="9"/>
                  </a:cubicBezTo>
                  <a:cubicBezTo>
                    <a:pt x="112" y="8"/>
                    <a:pt x="113" y="6"/>
                    <a:pt x="113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6" y="6"/>
                    <a:pt x="117" y="6"/>
                    <a:pt x="117" y="6"/>
                  </a:cubicBezTo>
                  <a:cubicBezTo>
                    <a:pt x="117" y="7"/>
                    <a:pt x="117" y="5"/>
                    <a:pt x="117" y="5"/>
                  </a:cubicBezTo>
                  <a:cubicBezTo>
                    <a:pt x="117" y="5"/>
                    <a:pt x="118" y="5"/>
                    <a:pt x="118" y="5"/>
                  </a:cubicBezTo>
                  <a:cubicBezTo>
                    <a:pt x="119" y="6"/>
                    <a:pt x="119" y="6"/>
                    <a:pt x="119" y="6"/>
                  </a:cubicBezTo>
                  <a:cubicBezTo>
                    <a:pt x="120" y="7"/>
                    <a:pt x="121" y="6"/>
                    <a:pt x="121" y="6"/>
                  </a:cubicBezTo>
                  <a:cubicBezTo>
                    <a:pt x="121" y="6"/>
                    <a:pt x="122" y="5"/>
                    <a:pt x="123" y="5"/>
                  </a:cubicBezTo>
                  <a:cubicBezTo>
                    <a:pt x="124" y="5"/>
                    <a:pt x="125" y="5"/>
                    <a:pt x="125" y="5"/>
                  </a:cubicBezTo>
                  <a:cubicBezTo>
                    <a:pt x="125" y="6"/>
                    <a:pt x="125" y="6"/>
                    <a:pt x="125" y="7"/>
                  </a:cubicBezTo>
                  <a:cubicBezTo>
                    <a:pt x="126" y="7"/>
                    <a:pt x="127" y="8"/>
                    <a:pt x="127" y="8"/>
                  </a:cubicBezTo>
                  <a:cubicBezTo>
                    <a:pt x="127" y="8"/>
                    <a:pt x="129" y="8"/>
                    <a:pt x="129" y="7"/>
                  </a:cubicBezTo>
                  <a:cubicBezTo>
                    <a:pt x="129" y="7"/>
                    <a:pt x="128" y="7"/>
                    <a:pt x="130" y="6"/>
                  </a:cubicBezTo>
                  <a:cubicBezTo>
                    <a:pt x="132" y="4"/>
                    <a:pt x="133" y="4"/>
                    <a:pt x="133" y="4"/>
                  </a:cubicBezTo>
                  <a:cubicBezTo>
                    <a:pt x="133" y="4"/>
                    <a:pt x="133" y="3"/>
                    <a:pt x="134" y="3"/>
                  </a:cubicBezTo>
                  <a:cubicBezTo>
                    <a:pt x="135" y="4"/>
                    <a:pt x="135" y="3"/>
                    <a:pt x="135" y="4"/>
                  </a:cubicBezTo>
                  <a:cubicBezTo>
                    <a:pt x="135" y="4"/>
                    <a:pt x="136" y="5"/>
                    <a:pt x="136" y="5"/>
                  </a:cubicBezTo>
                  <a:cubicBezTo>
                    <a:pt x="136" y="5"/>
                    <a:pt x="136" y="8"/>
                    <a:pt x="136" y="8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6" y="9"/>
                    <a:pt x="136" y="10"/>
                    <a:pt x="136" y="10"/>
                  </a:cubicBezTo>
                  <a:cubicBezTo>
                    <a:pt x="136" y="11"/>
                    <a:pt x="137" y="13"/>
                    <a:pt x="137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6" y="14"/>
                    <a:pt x="136" y="13"/>
                    <a:pt x="136" y="14"/>
                  </a:cubicBezTo>
                  <a:cubicBezTo>
                    <a:pt x="135" y="15"/>
                    <a:pt x="136" y="15"/>
                    <a:pt x="135" y="16"/>
                  </a:cubicBezTo>
                  <a:cubicBezTo>
                    <a:pt x="135" y="16"/>
                    <a:pt x="134" y="16"/>
                    <a:pt x="134" y="16"/>
                  </a:cubicBezTo>
                  <a:cubicBezTo>
                    <a:pt x="134" y="16"/>
                    <a:pt x="135" y="17"/>
                    <a:pt x="135" y="17"/>
                  </a:cubicBezTo>
                  <a:cubicBezTo>
                    <a:pt x="135" y="17"/>
                    <a:pt x="135" y="17"/>
                    <a:pt x="136" y="17"/>
                  </a:cubicBezTo>
                  <a:cubicBezTo>
                    <a:pt x="136" y="17"/>
                    <a:pt x="136" y="16"/>
                    <a:pt x="137" y="16"/>
                  </a:cubicBezTo>
                  <a:cubicBezTo>
                    <a:pt x="137" y="17"/>
                    <a:pt x="137" y="15"/>
                    <a:pt x="137" y="15"/>
                  </a:cubicBezTo>
                  <a:cubicBezTo>
                    <a:pt x="137" y="15"/>
                    <a:pt x="137" y="15"/>
                    <a:pt x="138" y="14"/>
                  </a:cubicBezTo>
                  <a:cubicBezTo>
                    <a:pt x="138" y="14"/>
                    <a:pt x="139" y="13"/>
                    <a:pt x="139" y="12"/>
                  </a:cubicBezTo>
                  <a:cubicBezTo>
                    <a:pt x="139" y="12"/>
                    <a:pt x="138" y="11"/>
                    <a:pt x="138" y="11"/>
                  </a:cubicBezTo>
                  <a:cubicBezTo>
                    <a:pt x="138" y="11"/>
                    <a:pt x="137" y="9"/>
                    <a:pt x="137" y="8"/>
                  </a:cubicBezTo>
                  <a:cubicBezTo>
                    <a:pt x="137" y="8"/>
                    <a:pt x="137" y="8"/>
                    <a:pt x="137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9" y="5"/>
                    <a:pt x="140" y="4"/>
                    <a:pt x="140" y="4"/>
                  </a:cubicBezTo>
                  <a:cubicBezTo>
                    <a:pt x="140" y="4"/>
                    <a:pt x="142" y="4"/>
                    <a:pt x="143" y="4"/>
                  </a:cubicBezTo>
                  <a:cubicBezTo>
                    <a:pt x="143" y="4"/>
                    <a:pt x="142" y="3"/>
                    <a:pt x="144" y="4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6"/>
                    <a:pt x="144" y="6"/>
                    <a:pt x="146" y="6"/>
                  </a:cubicBezTo>
                  <a:cubicBezTo>
                    <a:pt x="147" y="6"/>
                    <a:pt x="148" y="6"/>
                    <a:pt x="147" y="6"/>
                  </a:cubicBezTo>
                  <a:cubicBezTo>
                    <a:pt x="146" y="5"/>
                    <a:pt x="146" y="4"/>
                    <a:pt x="145" y="4"/>
                  </a:cubicBezTo>
                  <a:cubicBezTo>
                    <a:pt x="145" y="4"/>
                    <a:pt x="144" y="3"/>
                    <a:pt x="144" y="3"/>
                  </a:cubicBezTo>
                  <a:cubicBezTo>
                    <a:pt x="144" y="2"/>
                    <a:pt x="144" y="0"/>
                    <a:pt x="145" y="1"/>
                  </a:cubicBezTo>
                  <a:cubicBezTo>
                    <a:pt x="146" y="1"/>
                    <a:pt x="145" y="0"/>
                    <a:pt x="146" y="1"/>
                  </a:cubicBezTo>
                  <a:cubicBezTo>
                    <a:pt x="148" y="3"/>
                    <a:pt x="149" y="4"/>
                    <a:pt x="149" y="4"/>
                  </a:cubicBezTo>
                  <a:cubicBezTo>
                    <a:pt x="149" y="5"/>
                    <a:pt x="150" y="5"/>
                    <a:pt x="150" y="5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1" y="7"/>
                    <a:pt x="152" y="8"/>
                    <a:pt x="152" y="8"/>
                  </a:cubicBezTo>
                  <a:cubicBezTo>
                    <a:pt x="152" y="8"/>
                    <a:pt x="152" y="8"/>
                    <a:pt x="153" y="8"/>
                  </a:cubicBezTo>
                  <a:cubicBezTo>
                    <a:pt x="153" y="9"/>
                    <a:pt x="155" y="10"/>
                    <a:pt x="155" y="10"/>
                  </a:cubicBezTo>
                  <a:cubicBezTo>
                    <a:pt x="155" y="10"/>
                    <a:pt x="156" y="11"/>
                    <a:pt x="156" y="11"/>
                  </a:cubicBezTo>
                  <a:cubicBezTo>
                    <a:pt x="155" y="12"/>
                    <a:pt x="155" y="13"/>
                    <a:pt x="155" y="13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2" y="18"/>
                    <a:pt x="152" y="18"/>
                    <a:pt x="152" y="18"/>
                  </a:cubicBezTo>
                  <a:cubicBezTo>
                    <a:pt x="152" y="19"/>
                    <a:pt x="152" y="19"/>
                    <a:pt x="152" y="19"/>
                  </a:cubicBezTo>
                  <a:cubicBezTo>
                    <a:pt x="151" y="20"/>
                    <a:pt x="151" y="21"/>
                    <a:pt x="151" y="21"/>
                  </a:cubicBezTo>
                  <a:cubicBezTo>
                    <a:pt x="151" y="21"/>
                    <a:pt x="150" y="22"/>
                    <a:pt x="148" y="22"/>
                  </a:cubicBezTo>
                  <a:cubicBezTo>
                    <a:pt x="146" y="21"/>
                    <a:pt x="144" y="23"/>
                    <a:pt x="144" y="23"/>
                  </a:cubicBezTo>
                  <a:cubicBezTo>
                    <a:pt x="144" y="23"/>
                    <a:pt x="139" y="22"/>
                    <a:pt x="138" y="22"/>
                  </a:cubicBezTo>
                  <a:cubicBezTo>
                    <a:pt x="137" y="22"/>
                    <a:pt x="137" y="26"/>
                    <a:pt x="137" y="27"/>
                  </a:cubicBezTo>
                  <a:cubicBezTo>
                    <a:pt x="137" y="28"/>
                    <a:pt x="135" y="29"/>
                    <a:pt x="132" y="29"/>
                  </a:cubicBezTo>
                  <a:cubicBezTo>
                    <a:pt x="129" y="30"/>
                    <a:pt x="131" y="30"/>
                    <a:pt x="130" y="33"/>
                  </a:cubicBezTo>
                  <a:cubicBezTo>
                    <a:pt x="129" y="37"/>
                    <a:pt x="128" y="34"/>
                    <a:pt x="126" y="33"/>
                  </a:cubicBezTo>
                  <a:cubicBezTo>
                    <a:pt x="124" y="33"/>
                    <a:pt x="124" y="33"/>
                    <a:pt x="121" y="33"/>
                  </a:cubicBezTo>
                  <a:cubicBezTo>
                    <a:pt x="118" y="34"/>
                    <a:pt x="120" y="36"/>
                    <a:pt x="120" y="36"/>
                  </a:cubicBezTo>
                  <a:cubicBezTo>
                    <a:pt x="120" y="36"/>
                    <a:pt x="122" y="38"/>
                    <a:pt x="123" y="38"/>
                  </a:cubicBezTo>
                  <a:cubicBezTo>
                    <a:pt x="125" y="39"/>
                    <a:pt x="123" y="41"/>
                    <a:pt x="123" y="41"/>
                  </a:cubicBezTo>
                  <a:cubicBezTo>
                    <a:pt x="123" y="41"/>
                    <a:pt x="122" y="43"/>
                    <a:pt x="121" y="43"/>
                  </a:cubicBezTo>
                  <a:cubicBezTo>
                    <a:pt x="120" y="42"/>
                    <a:pt x="115" y="42"/>
                    <a:pt x="115" y="42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0" y="45"/>
                    <a:pt x="111" y="49"/>
                    <a:pt x="114" y="53"/>
                  </a:cubicBezTo>
                  <a:cubicBezTo>
                    <a:pt x="117" y="57"/>
                    <a:pt x="114" y="54"/>
                    <a:pt x="114" y="54"/>
                  </a:cubicBezTo>
                  <a:cubicBezTo>
                    <a:pt x="114" y="54"/>
                    <a:pt x="115" y="57"/>
                    <a:pt x="115" y="59"/>
                  </a:cubicBezTo>
                  <a:cubicBezTo>
                    <a:pt x="115" y="61"/>
                    <a:pt x="115" y="60"/>
                    <a:pt x="116" y="60"/>
                  </a:cubicBezTo>
                  <a:cubicBezTo>
                    <a:pt x="117" y="60"/>
                    <a:pt x="119" y="60"/>
                    <a:pt x="119" y="60"/>
                  </a:cubicBezTo>
                  <a:cubicBezTo>
                    <a:pt x="119" y="60"/>
                    <a:pt x="123" y="66"/>
                    <a:pt x="123" y="66"/>
                  </a:cubicBezTo>
                  <a:cubicBezTo>
                    <a:pt x="124" y="66"/>
                    <a:pt x="129" y="65"/>
                    <a:pt x="129" y="65"/>
                  </a:cubicBezTo>
                  <a:cubicBezTo>
                    <a:pt x="129" y="65"/>
                    <a:pt x="133" y="64"/>
                    <a:pt x="135" y="64"/>
                  </a:cubicBezTo>
                  <a:cubicBezTo>
                    <a:pt x="137" y="63"/>
                    <a:pt x="135" y="61"/>
                    <a:pt x="135" y="61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43" y="55"/>
                    <a:pt x="143" y="55"/>
                    <a:pt x="143" y="55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5" y="65"/>
                    <a:pt x="145" y="65"/>
                    <a:pt x="145" y="65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51" y="75"/>
                    <a:pt x="151" y="75"/>
                    <a:pt x="151" y="75"/>
                  </a:cubicBezTo>
                  <a:cubicBezTo>
                    <a:pt x="151" y="75"/>
                    <a:pt x="156" y="76"/>
                    <a:pt x="157" y="77"/>
                  </a:cubicBezTo>
                  <a:cubicBezTo>
                    <a:pt x="158" y="77"/>
                    <a:pt x="161" y="76"/>
                    <a:pt x="161" y="76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66" y="80"/>
                    <a:pt x="166" y="80"/>
                    <a:pt x="166" y="80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1"/>
                    <a:pt x="166" y="83"/>
                    <a:pt x="165" y="83"/>
                  </a:cubicBezTo>
                  <a:cubicBezTo>
                    <a:pt x="163" y="82"/>
                    <a:pt x="162" y="82"/>
                    <a:pt x="162" y="82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7" y="86"/>
                    <a:pt x="157" y="86"/>
                    <a:pt x="157" y="86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59" y="91"/>
                    <a:pt x="159" y="91"/>
                    <a:pt x="159" y="91"/>
                  </a:cubicBezTo>
                  <a:cubicBezTo>
                    <a:pt x="159" y="95"/>
                    <a:pt x="159" y="95"/>
                    <a:pt x="159" y="95"/>
                  </a:cubicBezTo>
                  <a:cubicBezTo>
                    <a:pt x="157" y="98"/>
                    <a:pt x="157" y="98"/>
                    <a:pt x="157" y="98"/>
                  </a:cubicBezTo>
                  <a:cubicBezTo>
                    <a:pt x="157" y="98"/>
                    <a:pt x="158" y="100"/>
                    <a:pt x="158" y="101"/>
                  </a:cubicBezTo>
                  <a:cubicBezTo>
                    <a:pt x="158" y="101"/>
                    <a:pt x="160" y="103"/>
                    <a:pt x="160" y="103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0" y="110"/>
                    <a:pt x="160" y="110"/>
                    <a:pt x="160" y="110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8" y="114"/>
                    <a:pt x="158" y="114"/>
                    <a:pt x="158" y="114"/>
                  </a:cubicBezTo>
                  <a:cubicBezTo>
                    <a:pt x="158" y="114"/>
                    <a:pt x="160" y="115"/>
                    <a:pt x="159" y="115"/>
                  </a:cubicBezTo>
                  <a:cubicBezTo>
                    <a:pt x="158" y="115"/>
                    <a:pt x="156" y="115"/>
                    <a:pt x="156" y="115"/>
                  </a:cubicBezTo>
                  <a:cubicBezTo>
                    <a:pt x="156" y="115"/>
                    <a:pt x="156" y="116"/>
                    <a:pt x="156" y="117"/>
                  </a:cubicBezTo>
                  <a:cubicBezTo>
                    <a:pt x="156" y="117"/>
                    <a:pt x="157" y="119"/>
                    <a:pt x="157" y="119"/>
                  </a:cubicBezTo>
                  <a:cubicBezTo>
                    <a:pt x="157" y="119"/>
                    <a:pt x="158" y="119"/>
                    <a:pt x="158" y="120"/>
                  </a:cubicBezTo>
                  <a:cubicBezTo>
                    <a:pt x="158" y="121"/>
                    <a:pt x="157" y="123"/>
                    <a:pt x="157" y="123"/>
                  </a:cubicBezTo>
                  <a:cubicBezTo>
                    <a:pt x="157" y="123"/>
                    <a:pt x="156" y="127"/>
                    <a:pt x="156" y="127"/>
                  </a:cubicBezTo>
                  <a:cubicBezTo>
                    <a:pt x="157" y="127"/>
                    <a:pt x="157" y="129"/>
                    <a:pt x="157" y="129"/>
                  </a:cubicBezTo>
                  <a:cubicBezTo>
                    <a:pt x="157" y="133"/>
                    <a:pt x="157" y="133"/>
                    <a:pt x="157" y="133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4" y="140"/>
                    <a:pt x="154" y="140"/>
                    <a:pt x="154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1" y="143"/>
                    <a:pt x="151" y="144"/>
                  </a:cubicBezTo>
                  <a:cubicBezTo>
                    <a:pt x="151" y="144"/>
                    <a:pt x="150" y="145"/>
                    <a:pt x="150" y="146"/>
                  </a:cubicBezTo>
                  <a:cubicBezTo>
                    <a:pt x="150" y="147"/>
                    <a:pt x="149" y="148"/>
                    <a:pt x="149" y="148"/>
                  </a:cubicBezTo>
                  <a:cubicBezTo>
                    <a:pt x="148" y="149"/>
                    <a:pt x="146" y="151"/>
                    <a:pt x="146" y="151"/>
                  </a:cubicBezTo>
                  <a:cubicBezTo>
                    <a:pt x="145" y="153"/>
                    <a:pt x="145" y="153"/>
                    <a:pt x="145" y="153"/>
                  </a:cubicBezTo>
                  <a:cubicBezTo>
                    <a:pt x="145" y="153"/>
                    <a:pt x="146" y="155"/>
                    <a:pt x="146" y="155"/>
                  </a:cubicBezTo>
                  <a:cubicBezTo>
                    <a:pt x="146" y="156"/>
                    <a:pt x="146" y="156"/>
                    <a:pt x="146" y="156"/>
                  </a:cubicBezTo>
                  <a:cubicBezTo>
                    <a:pt x="144" y="158"/>
                    <a:pt x="144" y="158"/>
                    <a:pt x="144" y="158"/>
                  </a:cubicBezTo>
                  <a:cubicBezTo>
                    <a:pt x="139" y="162"/>
                    <a:pt x="139" y="162"/>
                    <a:pt x="139" y="162"/>
                  </a:cubicBezTo>
                  <a:cubicBezTo>
                    <a:pt x="139" y="162"/>
                    <a:pt x="139" y="163"/>
                    <a:pt x="138" y="164"/>
                  </a:cubicBezTo>
                  <a:cubicBezTo>
                    <a:pt x="138" y="166"/>
                    <a:pt x="137" y="166"/>
                    <a:pt x="137" y="166"/>
                  </a:cubicBezTo>
                  <a:cubicBezTo>
                    <a:pt x="137" y="166"/>
                    <a:pt x="136" y="166"/>
                    <a:pt x="135" y="166"/>
                  </a:cubicBezTo>
                  <a:cubicBezTo>
                    <a:pt x="135" y="166"/>
                    <a:pt x="134" y="165"/>
                    <a:pt x="134" y="165"/>
                  </a:cubicBezTo>
                  <a:cubicBezTo>
                    <a:pt x="134" y="167"/>
                    <a:pt x="134" y="167"/>
                    <a:pt x="134" y="167"/>
                  </a:cubicBezTo>
                  <a:cubicBezTo>
                    <a:pt x="134" y="167"/>
                    <a:pt x="134" y="168"/>
                    <a:pt x="135" y="168"/>
                  </a:cubicBezTo>
                  <a:cubicBezTo>
                    <a:pt x="136" y="169"/>
                    <a:pt x="136" y="170"/>
                    <a:pt x="137" y="170"/>
                  </a:cubicBezTo>
                  <a:cubicBezTo>
                    <a:pt x="137" y="171"/>
                    <a:pt x="138" y="172"/>
                    <a:pt x="138" y="172"/>
                  </a:cubicBezTo>
                  <a:cubicBezTo>
                    <a:pt x="136" y="174"/>
                    <a:pt x="136" y="174"/>
                    <a:pt x="136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4" y="175"/>
                    <a:pt x="134" y="175"/>
                    <a:pt x="134" y="175"/>
                  </a:cubicBezTo>
                  <a:cubicBezTo>
                    <a:pt x="133" y="174"/>
                    <a:pt x="133" y="174"/>
                    <a:pt x="133" y="174"/>
                  </a:cubicBezTo>
                  <a:cubicBezTo>
                    <a:pt x="133" y="174"/>
                    <a:pt x="132" y="174"/>
                    <a:pt x="132" y="174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4" name="Freeform 45"/>
            <p:cNvSpPr>
              <a:spLocks/>
            </p:cNvSpPr>
            <p:nvPr/>
          </p:nvSpPr>
          <p:spPr bwMode="auto">
            <a:xfrm>
              <a:off x="7299160" y="2934829"/>
              <a:ext cx="326037" cy="493319"/>
            </a:xfrm>
            <a:custGeom>
              <a:avLst/>
              <a:gdLst>
                <a:gd name="T0" fmla="*/ 84 w 178"/>
                <a:gd name="T1" fmla="*/ 3 h 278"/>
                <a:gd name="T2" fmla="*/ 97 w 178"/>
                <a:gd name="T3" fmla="*/ 2 h 278"/>
                <a:gd name="T4" fmla="*/ 107 w 178"/>
                <a:gd name="T5" fmla="*/ 5 h 278"/>
                <a:gd name="T6" fmla="*/ 102 w 178"/>
                <a:gd name="T7" fmla="*/ 16 h 278"/>
                <a:gd name="T8" fmla="*/ 113 w 178"/>
                <a:gd name="T9" fmla="*/ 16 h 278"/>
                <a:gd name="T10" fmla="*/ 119 w 178"/>
                <a:gd name="T11" fmla="*/ 18 h 278"/>
                <a:gd name="T12" fmla="*/ 126 w 178"/>
                <a:gd name="T13" fmla="*/ 24 h 278"/>
                <a:gd name="T14" fmla="*/ 134 w 178"/>
                <a:gd name="T15" fmla="*/ 25 h 278"/>
                <a:gd name="T16" fmla="*/ 145 w 178"/>
                <a:gd name="T17" fmla="*/ 19 h 278"/>
                <a:gd name="T18" fmla="*/ 154 w 178"/>
                <a:gd name="T19" fmla="*/ 24 h 278"/>
                <a:gd name="T20" fmla="*/ 164 w 178"/>
                <a:gd name="T21" fmla="*/ 27 h 278"/>
                <a:gd name="T22" fmla="*/ 167 w 178"/>
                <a:gd name="T23" fmla="*/ 34 h 278"/>
                <a:gd name="T24" fmla="*/ 165 w 178"/>
                <a:gd name="T25" fmla="*/ 42 h 278"/>
                <a:gd name="T26" fmla="*/ 178 w 178"/>
                <a:gd name="T27" fmla="*/ 50 h 278"/>
                <a:gd name="T28" fmla="*/ 168 w 178"/>
                <a:gd name="T29" fmla="*/ 59 h 278"/>
                <a:gd name="T30" fmla="*/ 156 w 178"/>
                <a:gd name="T31" fmla="*/ 65 h 278"/>
                <a:gd name="T32" fmla="*/ 144 w 178"/>
                <a:gd name="T33" fmla="*/ 74 h 278"/>
                <a:gd name="T34" fmla="*/ 142 w 178"/>
                <a:gd name="T35" fmla="*/ 81 h 278"/>
                <a:gd name="T36" fmla="*/ 141 w 178"/>
                <a:gd name="T37" fmla="*/ 92 h 278"/>
                <a:gd name="T38" fmla="*/ 137 w 178"/>
                <a:gd name="T39" fmla="*/ 103 h 278"/>
                <a:gd name="T40" fmla="*/ 135 w 178"/>
                <a:gd name="T41" fmla="*/ 112 h 278"/>
                <a:gd name="T42" fmla="*/ 126 w 178"/>
                <a:gd name="T43" fmla="*/ 117 h 278"/>
                <a:gd name="T44" fmla="*/ 130 w 178"/>
                <a:gd name="T45" fmla="*/ 128 h 278"/>
                <a:gd name="T46" fmla="*/ 123 w 178"/>
                <a:gd name="T47" fmla="*/ 137 h 278"/>
                <a:gd name="T48" fmla="*/ 120 w 178"/>
                <a:gd name="T49" fmla="*/ 144 h 278"/>
                <a:gd name="T50" fmla="*/ 111 w 178"/>
                <a:gd name="T51" fmla="*/ 143 h 278"/>
                <a:gd name="T52" fmla="*/ 102 w 178"/>
                <a:gd name="T53" fmla="*/ 141 h 278"/>
                <a:gd name="T54" fmla="*/ 102 w 178"/>
                <a:gd name="T55" fmla="*/ 149 h 278"/>
                <a:gd name="T56" fmla="*/ 103 w 178"/>
                <a:gd name="T57" fmla="*/ 157 h 278"/>
                <a:gd name="T58" fmla="*/ 104 w 178"/>
                <a:gd name="T59" fmla="*/ 166 h 278"/>
                <a:gd name="T60" fmla="*/ 107 w 178"/>
                <a:gd name="T61" fmla="*/ 174 h 278"/>
                <a:gd name="T62" fmla="*/ 114 w 178"/>
                <a:gd name="T63" fmla="*/ 180 h 278"/>
                <a:gd name="T64" fmla="*/ 106 w 178"/>
                <a:gd name="T65" fmla="*/ 189 h 278"/>
                <a:gd name="T66" fmla="*/ 96 w 178"/>
                <a:gd name="T67" fmla="*/ 196 h 278"/>
                <a:gd name="T68" fmla="*/ 93 w 178"/>
                <a:gd name="T69" fmla="*/ 205 h 278"/>
                <a:gd name="T70" fmla="*/ 94 w 178"/>
                <a:gd name="T71" fmla="*/ 214 h 278"/>
                <a:gd name="T72" fmla="*/ 100 w 178"/>
                <a:gd name="T73" fmla="*/ 224 h 278"/>
                <a:gd name="T74" fmla="*/ 100 w 178"/>
                <a:gd name="T75" fmla="*/ 233 h 278"/>
                <a:gd name="T76" fmla="*/ 91 w 178"/>
                <a:gd name="T77" fmla="*/ 233 h 278"/>
                <a:gd name="T78" fmla="*/ 80 w 178"/>
                <a:gd name="T79" fmla="*/ 243 h 278"/>
                <a:gd name="T80" fmla="*/ 71 w 178"/>
                <a:gd name="T81" fmla="*/ 254 h 278"/>
                <a:gd name="T82" fmla="*/ 71 w 178"/>
                <a:gd name="T83" fmla="*/ 268 h 278"/>
                <a:gd name="T84" fmla="*/ 62 w 178"/>
                <a:gd name="T85" fmla="*/ 275 h 278"/>
                <a:gd name="T86" fmla="*/ 40 w 178"/>
                <a:gd name="T87" fmla="*/ 274 h 278"/>
                <a:gd name="T88" fmla="*/ 26 w 178"/>
                <a:gd name="T89" fmla="*/ 268 h 278"/>
                <a:gd name="T90" fmla="*/ 11 w 178"/>
                <a:gd name="T91" fmla="*/ 265 h 278"/>
                <a:gd name="T92" fmla="*/ 4 w 178"/>
                <a:gd name="T93" fmla="*/ 261 h 278"/>
                <a:gd name="T94" fmla="*/ 14 w 178"/>
                <a:gd name="T95" fmla="*/ 247 h 278"/>
                <a:gd name="T96" fmla="*/ 21 w 178"/>
                <a:gd name="T97" fmla="*/ 225 h 278"/>
                <a:gd name="T98" fmla="*/ 28 w 178"/>
                <a:gd name="T99" fmla="*/ 199 h 278"/>
                <a:gd name="T100" fmla="*/ 25 w 178"/>
                <a:gd name="T101" fmla="*/ 188 h 278"/>
                <a:gd name="T102" fmla="*/ 11 w 178"/>
                <a:gd name="T103" fmla="*/ 188 h 278"/>
                <a:gd name="T104" fmla="*/ 14 w 178"/>
                <a:gd name="T105" fmla="*/ 174 h 278"/>
                <a:gd name="T106" fmla="*/ 4 w 178"/>
                <a:gd name="T107" fmla="*/ 171 h 278"/>
                <a:gd name="T108" fmla="*/ 11 w 178"/>
                <a:gd name="T109" fmla="*/ 157 h 278"/>
                <a:gd name="T110" fmla="*/ 18 w 178"/>
                <a:gd name="T111" fmla="*/ 143 h 278"/>
                <a:gd name="T112" fmla="*/ 22 w 178"/>
                <a:gd name="T113" fmla="*/ 135 h 278"/>
                <a:gd name="T114" fmla="*/ 32 w 178"/>
                <a:gd name="T115" fmla="*/ 129 h 278"/>
                <a:gd name="T116" fmla="*/ 49 w 178"/>
                <a:gd name="T117" fmla="*/ 98 h 278"/>
                <a:gd name="T118" fmla="*/ 71 w 178"/>
                <a:gd name="T119" fmla="*/ 55 h 278"/>
                <a:gd name="T120" fmla="*/ 70 w 178"/>
                <a:gd name="T121" fmla="*/ 32 h 278"/>
                <a:gd name="T122" fmla="*/ 72 w 178"/>
                <a:gd name="T123" fmla="*/ 1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8" h="278">
                  <a:moveTo>
                    <a:pt x="74" y="9"/>
                  </a:moveTo>
                  <a:cubicBezTo>
                    <a:pt x="74" y="9"/>
                    <a:pt x="78" y="6"/>
                    <a:pt x="78" y="6"/>
                  </a:cubicBezTo>
                  <a:cubicBezTo>
                    <a:pt x="78" y="6"/>
                    <a:pt x="79" y="5"/>
                    <a:pt x="79" y="5"/>
                  </a:cubicBezTo>
                  <a:cubicBezTo>
                    <a:pt x="80" y="5"/>
                    <a:pt x="81" y="5"/>
                    <a:pt x="82" y="5"/>
                  </a:cubicBezTo>
                  <a:cubicBezTo>
                    <a:pt x="82" y="5"/>
                    <a:pt x="83" y="4"/>
                    <a:pt x="83" y="4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9" y="2"/>
                    <a:pt x="89" y="2"/>
                  </a:cubicBezTo>
                  <a:cubicBezTo>
                    <a:pt x="89" y="2"/>
                    <a:pt x="93" y="1"/>
                    <a:pt x="93" y="1"/>
                  </a:cubicBezTo>
                  <a:cubicBezTo>
                    <a:pt x="93" y="1"/>
                    <a:pt x="94" y="2"/>
                    <a:pt x="95" y="2"/>
                  </a:cubicBezTo>
                  <a:cubicBezTo>
                    <a:pt x="95" y="2"/>
                    <a:pt x="97" y="2"/>
                    <a:pt x="97" y="2"/>
                  </a:cubicBezTo>
                  <a:cubicBezTo>
                    <a:pt x="98" y="2"/>
                    <a:pt x="100" y="1"/>
                    <a:pt x="100" y="1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5" y="2"/>
                    <a:pt x="105" y="4"/>
                    <a:pt x="105" y="4"/>
                  </a:cubicBezTo>
                  <a:cubicBezTo>
                    <a:pt x="105" y="4"/>
                    <a:pt x="105" y="5"/>
                    <a:pt x="106" y="5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7" y="6"/>
                    <a:pt x="107" y="9"/>
                    <a:pt x="107" y="9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10"/>
                    <a:pt x="103" y="10"/>
                    <a:pt x="103" y="11"/>
                  </a:cubicBezTo>
                  <a:cubicBezTo>
                    <a:pt x="103" y="11"/>
                    <a:pt x="101" y="12"/>
                    <a:pt x="101" y="12"/>
                  </a:cubicBezTo>
                  <a:cubicBezTo>
                    <a:pt x="101" y="13"/>
                    <a:pt x="100" y="13"/>
                    <a:pt x="101" y="14"/>
                  </a:cubicBezTo>
                  <a:cubicBezTo>
                    <a:pt x="101" y="15"/>
                    <a:pt x="102" y="16"/>
                    <a:pt x="102" y="16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9"/>
                    <a:pt x="103" y="19"/>
                  </a:cubicBezTo>
                  <a:cubicBezTo>
                    <a:pt x="103" y="20"/>
                    <a:pt x="104" y="19"/>
                    <a:pt x="105" y="19"/>
                  </a:cubicBezTo>
                  <a:cubicBezTo>
                    <a:pt x="107" y="19"/>
                    <a:pt x="108" y="18"/>
                    <a:pt x="109" y="18"/>
                  </a:cubicBezTo>
                  <a:cubicBezTo>
                    <a:pt x="109" y="18"/>
                    <a:pt x="110" y="18"/>
                    <a:pt x="110" y="18"/>
                  </a:cubicBezTo>
                  <a:cubicBezTo>
                    <a:pt x="111" y="17"/>
                    <a:pt x="113" y="16"/>
                    <a:pt x="113" y="16"/>
                  </a:cubicBezTo>
                  <a:cubicBezTo>
                    <a:pt x="113" y="16"/>
                    <a:pt x="113" y="14"/>
                    <a:pt x="114" y="15"/>
                  </a:cubicBezTo>
                  <a:cubicBezTo>
                    <a:pt x="114" y="15"/>
                    <a:pt x="114" y="17"/>
                    <a:pt x="114" y="17"/>
                  </a:cubicBezTo>
                  <a:cubicBezTo>
                    <a:pt x="114" y="17"/>
                    <a:pt x="113" y="19"/>
                    <a:pt x="113" y="19"/>
                  </a:cubicBezTo>
                  <a:cubicBezTo>
                    <a:pt x="114" y="20"/>
                    <a:pt x="115" y="19"/>
                    <a:pt x="115" y="19"/>
                  </a:cubicBezTo>
                  <a:cubicBezTo>
                    <a:pt x="116" y="18"/>
                    <a:pt x="117" y="18"/>
                    <a:pt x="117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21" y="18"/>
                    <a:pt x="121" y="18"/>
                  </a:cubicBezTo>
                  <a:cubicBezTo>
                    <a:pt x="121" y="18"/>
                    <a:pt x="122" y="19"/>
                    <a:pt x="123" y="19"/>
                  </a:cubicBezTo>
                  <a:cubicBezTo>
                    <a:pt x="123" y="20"/>
                    <a:pt x="126" y="21"/>
                    <a:pt x="126" y="21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23"/>
                    <a:pt x="124" y="25"/>
                    <a:pt x="125" y="25"/>
                  </a:cubicBezTo>
                  <a:cubicBezTo>
                    <a:pt x="125" y="25"/>
                    <a:pt x="126" y="24"/>
                    <a:pt x="126" y="24"/>
                  </a:cubicBezTo>
                  <a:cubicBezTo>
                    <a:pt x="127" y="24"/>
                    <a:pt x="128" y="23"/>
                    <a:pt x="128" y="23"/>
                  </a:cubicBezTo>
                  <a:cubicBezTo>
                    <a:pt x="128" y="23"/>
                    <a:pt x="128" y="22"/>
                    <a:pt x="128" y="22"/>
                  </a:cubicBezTo>
                  <a:cubicBezTo>
                    <a:pt x="128" y="23"/>
                    <a:pt x="130" y="24"/>
                    <a:pt x="130" y="24"/>
                  </a:cubicBezTo>
                  <a:cubicBezTo>
                    <a:pt x="130" y="24"/>
                    <a:pt x="131" y="26"/>
                    <a:pt x="131" y="26"/>
                  </a:cubicBezTo>
                  <a:cubicBezTo>
                    <a:pt x="131" y="26"/>
                    <a:pt x="133" y="25"/>
                    <a:pt x="133" y="25"/>
                  </a:cubicBezTo>
                  <a:cubicBezTo>
                    <a:pt x="133" y="25"/>
                    <a:pt x="133" y="25"/>
                    <a:pt x="134" y="25"/>
                  </a:cubicBezTo>
                  <a:cubicBezTo>
                    <a:pt x="135" y="25"/>
                    <a:pt x="135" y="25"/>
                    <a:pt x="135" y="25"/>
                  </a:cubicBezTo>
                  <a:cubicBezTo>
                    <a:pt x="136" y="26"/>
                    <a:pt x="139" y="26"/>
                    <a:pt x="139" y="26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5" y="19"/>
                    <a:pt x="145" y="19"/>
                  </a:cubicBezTo>
                  <a:cubicBezTo>
                    <a:pt x="145" y="19"/>
                    <a:pt x="146" y="19"/>
                    <a:pt x="146" y="20"/>
                  </a:cubicBezTo>
                  <a:cubicBezTo>
                    <a:pt x="146" y="20"/>
                    <a:pt x="148" y="22"/>
                    <a:pt x="148" y="22"/>
                  </a:cubicBezTo>
                  <a:cubicBezTo>
                    <a:pt x="148" y="22"/>
                    <a:pt x="150" y="22"/>
                    <a:pt x="150" y="22"/>
                  </a:cubicBezTo>
                  <a:cubicBezTo>
                    <a:pt x="151" y="22"/>
                    <a:pt x="151" y="21"/>
                    <a:pt x="152" y="22"/>
                  </a:cubicBezTo>
                  <a:cubicBezTo>
                    <a:pt x="152" y="23"/>
                    <a:pt x="152" y="24"/>
                    <a:pt x="153" y="24"/>
                  </a:cubicBezTo>
                  <a:cubicBezTo>
                    <a:pt x="153" y="24"/>
                    <a:pt x="154" y="24"/>
                    <a:pt x="154" y="24"/>
                  </a:cubicBezTo>
                  <a:cubicBezTo>
                    <a:pt x="155" y="25"/>
                    <a:pt x="157" y="25"/>
                    <a:pt x="157" y="25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58" y="23"/>
                    <a:pt x="158" y="22"/>
                    <a:pt x="159" y="23"/>
                  </a:cubicBezTo>
                  <a:cubicBezTo>
                    <a:pt x="160" y="23"/>
                    <a:pt x="160" y="25"/>
                    <a:pt x="160" y="25"/>
                  </a:cubicBezTo>
                  <a:cubicBezTo>
                    <a:pt x="160" y="25"/>
                    <a:pt x="161" y="26"/>
                    <a:pt x="161" y="26"/>
                  </a:cubicBezTo>
                  <a:cubicBezTo>
                    <a:pt x="161" y="26"/>
                    <a:pt x="164" y="27"/>
                    <a:pt x="164" y="27"/>
                  </a:cubicBezTo>
                  <a:cubicBezTo>
                    <a:pt x="164" y="27"/>
                    <a:pt x="166" y="26"/>
                    <a:pt x="166" y="26"/>
                  </a:cubicBezTo>
                  <a:cubicBezTo>
                    <a:pt x="167" y="26"/>
                    <a:pt x="167" y="28"/>
                    <a:pt x="167" y="28"/>
                  </a:cubicBezTo>
                  <a:cubicBezTo>
                    <a:pt x="167" y="28"/>
                    <a:pt x="167" y="29"/>
                    <a:pt x="167" y="29"/>
                  </a:cubicBezTo>
                  <a:cubicBezTo>
                    <a:pt x="166" y="30"/>
                    <a:pt x="166" y="30"/>
                    <a:pt x="167" y="30"/>
                  </a:cubicBezTo>
                  <a:cubicBezTo>
                    <a:pt x="167" y="31"/>
                    <a:pt x="168" y="32"/>
                    <a:pt x="168" y="32"/>
                  </a:cubicBezTo>
                  <a:cubicBezTo>
                    <a:pt x="168" y="32"/>
                    <a:pt x="167" y="34"/>
                    <a:pt x="167" y="34"/>
                  </a:cubicBezTo>
                  <a:cubicBezTo>
                    <a:pt x="167" y="35"/>
                    <a:pt x="166" y="36"/>
                    <a:pt x="166" y="36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5" y="38"/>
                    <a:pt x="165" y="38"/>
                    <a:pt x="165" y="38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5" y="39"/>
                    <a:pt x="165" y="40"/>
                    <a:pt x="165" y="40"/>
                  </a:cubicBezTo>
                  <a:cubicBezTo>
                    <a:pt x="164" y="40"/>
                    <a:pt x="165" y="42"/>
                    <a:pt x="165" y="42"/>
                  </a:cubicBezTo>
                  <a:cubicBezTo>
                    <a:pt x="166" y="43"/>
                    <a:pt x="166" y="43"/>
                    <a:pt x="166" y="43"/>
                  </a:cubicBezTo>
                  <a:cubicBezTo>
                    <a:pt x="166" y="43"/>
                    <a:pt x="168" y="42"/>
                    <a:pt x="168" y="42"/>
                  </a:cubicBezTo>
                  <a:cubicBezTo>
                    <a:pt x="168" y="42"/>
                    <a:pt x="171" y="43"/>
                    <a:pt x="171" y="43"/>
                  </a:cubicBezTo>
                  <a:cubicBezTo>
                    <a:pt x="171" y="43"/>
                    <a:pt x="173" y="44"/>
                    <a:pt x="173" y="45"/>
                  </a:cubicBezTo>
                  <a:cubicBezTo>
                    <a:pt x="174" y="45"/>
                    <a:pt x="176" y="47"/>
                    <a:pt x="176" y="47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6" y="52"/>
                    <a:pt x="176" y="52"/>
                    <a:pt x="176" y="52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2" y="56"/>
                    <a:pt x="171" y="58"/>
                    <a:pt x="171" y="58"/>
                  </a:cubicBezTo>
                  <a:cubicBezTo>
                    <a:pt x="171" y="58"/>
                    <a:pt x="169" y="59"/>
                    <a:pt x="169" y="59"/>
                  </a:cubicBezTo>
                  <a:cubicBezTo>
                    <a:pt x="168" y="59"/>
                    <a:pt x="168" y="59"/>
                    <a:pt x="168" y="59"/>
                  </a:cubicBezTo>
                  <a:cubicBezTo>
                    <a:pt x="165" y="62"/>
                    <a:pt x="165" y="62"/>
                    <a:pt x="165" y="62"/>
                  </a:cubicBezTo>
                  <a:cubicBezTo>
                    <a:pt x="163" y="63"/>
                    <a:pt x="163" y="63"/>
                    <a:pt x="163" y="63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58" y="66"/>
                    <a:pt x="158" y="66"/>
                    <a:pt x="158" y="66"/>
                  </a:cubicBezTo>
                  <a:cubicBezTo>
                    <a:pt x="156" y="65"/>
                    <a:pt x="156" y="65"/>
                    <a:pt x="156" y="65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48" y="72"/>
                    <a:pt x="146" y="72"/>
                    <a:pt x="146" y="73"/>
                  </a:cubicBezTo>
                  <a:cubicBezTo>
                    <a:pt x="145" y="73"/>
                    <a:pt x="144" y="74"/>
                    <a:pt x="144" y="74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1" y="74"/>
                    <a:pt x="141" y="74"/>
                    <a:pt x="141" y="74"/>
                  </a:cubicBezTo>
                  <a:cubicBezTo>
                    <a:pt x="141" y="76"/>
                    <a:pt x="141" y="76"/>
                    <a:pt x="141" y="76"/>
                  </a:cubicBezTo>
                  <a:cubicBezTo>
                    <a:pt x="142" y="76"/>
                    <a:pt x="142" y="76"/>
                    <a:pt x="142" y="76"/>
                  </a:cubicBezTo>
                  <a:cubicBezTo>
                    <a:pt x="142" y="76"/>
                    <a:pt x="142" y="78"/>
                    <a:pt x="142" y="78"/>
                  </a:cubicBezTo>
                  <a:cubicBezTo>
                    <a:pt x="142" y="79"/>
                    <a:pt x="142" y="81"/>
                    <a:pt x="142" y="81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44" y="82"/>
                    <a:pt x="144" y="85"/>
                    <a:pt x="143" y="85"/>
                  </a:cubicBezTo>
                  <a:cubicBezTo>
                    <a:pt x="143" y="85"/>
                    <a:pt x="141" y="86"/>
                    <a:pt x="141" y="86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89"/>
                    <a:pt x="142" y="92"/>
                    <a:pt x="141" y="92"/>
                  </a:cubicBezTo>
                  <a:cubicBezTo>
                    <a:pt x="141" y="93"/>
                    <a:pt x="140" y="95"/>
                    <a:pt x="140" y="95"/>
                  </a:cubicBezTo>
                  <a:cubicBezTo>
                    <a:pt x="139" y="96"/>
                    <a:pt x="139" y="96"/>
                    <a:pt x="139" y="96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8" y="109"/>
                    <a:pt x="138" y="109"/>
                    <a:pt x="138" y="109"/>
                  </a:cubicBezTo>
                  <a:cubicBezTo>
                    <a:pt x="137" y="111"/>
                    <a:pt x="137" y="111"/>
                    <a:pt x="137" y="111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3" y="114"/>
                    <a:pt x="133" y="114"/>
                    <a:pt x="133" y="114"/>
                  </a:cubicBezTo>
                  <a:cubicBezTo>
                    <a:pt x="131" y="114"/>
                    <a:pt x="131" y="114"/>
                    <a:pt x="131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7"/>
                    <a:pt x="126" y="117"/>
                    <a:pt x="126" y="117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6" y="119"/>
                    <a:pt x="126" y="120"/>
                    <a:pt x="126" y="120"/>
                  </a:cubicBezTo>
                  <a:cubicBezTo>
                    <a:pt x="127" y="120"/>
                    <a:pt x="127" y="121"/>
                    <a:pt x="127" y="121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29" y="130"/>
                    <a:pt x="129" y="130"/>
                  </a:cubicBezTo>
                  <a:cubicBezTo>
                    <a:pt x="129" y="130"/>
                    <a:pt x="128" y="132"/>
                    <a:pt x="128" y="132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3" y="137"/>
                    <a:pt x="123" y="137"/>
                    <a:pt x="123" y="137"/>
                  </a:cubicBezTo>
                  <a:cubicBezTo>
                    <a:pt x="123" y="138"/>
                    <a:pt x="123" y="138"/>
                    <a:pt x="123" y="138"/>
                  </a:cubicBezTo>
                  <a:cubicBezTo>
                    <a:pt x="122" y="140"/>
                    <a:pt x="122" y="140"/>
                    <a:pt x="122" y="140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1" y="143"/>
                    <a:pt x="121" y="143"/>
                    <a:pt x="121" y="143"/>
                  </a:cubicBezTo>
                  <a:cubicBezTo>
                    <a:pt x="120" y="144"/>
                    <a:pt x="120" y="144"/>
                    <a:pt x="120" y="144"/>
                  </a:cubicBezTo>
                  <a:cubicBezTo>
                    <a:pt x="120" y="144"/>
                    <a:pt x="119" y="144"/>
                    <a:pt x="119" y="144"/>
                  </a:cubicBezTo>
                  <a:cubicBezTo>
                    <a:pt x="118" y="144"/>
                    <a:pt x="117" y="145"/>
                    <a:pt x="117" y="145"/>
                  </a:cubicBezTo>
                  <a:cubicBezTo>
                    <a:pt x="117" y="145"/>
                    <a:pt x="115" y="145"/>
                    <a:pt x="115" y="144"/>
                  </a:cubicBezTo>
                  <a:cubicBezTo>
                    <a:pt x="115" y="144"/>
                    <a:pt x="114" y="145"/>
                    <a:pt x="113" y="144"/>
                  </a:cubicBezTo>
                  <a:cubicBezTo>
                    <a:pt x="113" y="144"/>
                    <a:pt x="112" y="143"/>
                    <a:pt x="112" y="143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4" y="143"/>
                    <a:pt x="104" y="143"/>
                    <a:pt x="104" y="143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0" y="141"/>
                    <a:pt x="100" y="141"/>
                    <a:pt x="100" y="141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8" y="141"/>
                    <a:pt x="98" y="142"/>
                    <a:pt x="99" y="143"/>
                  </a:cubicBezTo>
                  <a:cubicBezTo>
                    <a:pt x="99" y="143"/>
                    <a:pt x="100" y="145"/>
                    <a:pt x="100" y="145"/>
                  </a:cubicBezTo>
                  <a:cubicBezTo>
                    <a:pt x="100" y="145"/>
                    <a:pt x="100" y="147"/>
                    <a:pt x="100" y="147"/>
                  </a:cubicBezTo>
                  <a:cubicBezTo>
                    <a:pt x="100" y="147"/>
                    <a:pt x="102" y="149"/>
                    <a:pt x="102" y="149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2" y="150"/>
                    <a:pt x="103" y="152"/>
                    <a:pt x="103" y="152"/>
                  </a:cubicBezTo>
                  <a:cubicBezTo>
                    <a:pt x="103" y="152"/>
                    <a:pt x="105" y="153"/>
                    <a:pt x="105" y="153"/>
                  </a:cubicBezTo>
                  <a:cubicBezTo>
                    <a:pt x="105" y="155"/>
                    <a:pt x="105" y="155"/>
                    <a:pt x="105" y="155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61"/>
                    <a:pt x="104" y="161"/>
                    <a:pt x="104" y="161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5" y="163"/>
                    <a:pt x="105" y="163"/>
                    <a:pt x="105" y="163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4" y="166"/>
                    <a:pt x="104" y="166"/>
                    <a:pt x="104" y="166"/>
                  </a:cubicBezTo>
                  <a:cubicBezTo>
                    <a:pt x="105" y="168"/>
                    <a:pt x="105" y="168"/>
                    <a:pt x="105" y="168"/>
                  </a:cubicBezTo>
                  <a:cubicBezTo>
                    <a:pt x="106" y="170"/>
                    <a:pt x="106" y="170"/>
                    <a:pt x="106" y="170"/>
                  </a:cubicBezTo>
                  <a:cubicBezTo>
                    <a:pt x="108" y="170"/>
                    <a:pt x="108" y="170"/>
                    <a:pt x="108" y="170"/>
                  </a:cubicBezTo>
                  <a:cubicBezTo>
                    <a:pt x="108" y="172"/>
                    <a:pt x="108" y="172"/>
                    <a:pt x="108" y="172"/>
                  </a:cubicBezTo>
                  <a:cubicBezTo>
                    <a:pt x="107" y="173"/>
                    <a:pt x="107" y="173"/>
                    <a:pt x="107" y="173"/>
                  </a:cubicBezTo>
                  <a:cubicBezTo>
                    <a:pt x="107" y="173"/>
                    <a:pt x="107" y="174"/>
                    <a:pt x="107" y="174"/>
                  </a:cubicBezTo>
                  <a:cubicBezTo>
                    <a:pt x="108" y="174"/>
                    <a:pt x="109" y="175"/>
                    <a:pt x="109" y="175"/>
                  </a:cubicBezTo>
                  <a:cubicBezTo>
                    <a:pt x="111" y="174"/>
                    <a:pt x="111" y="174"/>
                    <a:pt x="111" y="174"/>
                  </a:cubicBezTo>
                  <a:cubicBezTo>
                    <a:pt x="111" y="174"/>
                    <a:pt x="112" y="174"/>
                    <a:pt x="112" y="174"/>
                  </a:cubicBezTo>
                  <a:cubicBezTo>
                    <a:pt x="112" y="175"/>
                    <a:pt x="113" y="177"/>
                    <a:pt x="113" y="177"/>
                  </a:cubicBezTo>
                  <a:cubicBezTo>
                    <a:pt x="114" y="178"/>
                    <a:pt x="114" y="178"/>
                    <a:pt x="114" y="178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0" y="184"/>
                    <a:pt x="110" y="184"/>
                    <a:pt x="110" y="184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09" y="187"/>
                    <a:pt x="109" y="187"/>
                    <a:pt x="109" y="187"/>
                  </a:cubicBezTo>
                  <a:cubicBezTo>
                    <a:pt x="108" y="188"/>
                    <a:pt x="108" y="188"/>
                    <a:pt x="108" y="188"/>
                  </a:cubicBezTo>
                  <a:cubicBezTo>
                    <a:pt x="106" y="189"/>
                    <a:pt x="106" y="189"/>
                    <a:pt x="106" y="189"/>
                  </a:cubicBezTo>
                  <a:cubicBezTo>
                    <a:pt x="104" y="190"/>
                    <a:pt x="104" y="190"/>
                    <a:pt x="104" y="190"/>
                  </a:cubicBezTo>
                  <a:cubicBezTo>
                    <a:pt x="103" y="190"/>
                    <a:pt x="103" y="190"/>
                    <a:pt x="103" y="190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8" y="192"/>
                    <a:pt x="98" y="192"/>
                    <a:pt x="98" y="192"/>
                  </a:cubicBezTo>
                  <a:cubicBezTo>
                    <a:pt x="96" y="196"/>
                    <a:pt x="96" y="196"/>
                    <a:pt x="96" y="196"/>
                  </a:cubicBezTo>
                  <a:cubicBezTo>
                    <a:pt x="96" y="196"/>
                    <a:pt x="96" y="198"/>
                    <a:pt x="96" y="198"/>
                  </a:cubicBezTo>
                  <a:cubicBezTo>
                    <a:pt x="96" y="198"/>
                    <a:pt x="97" y="199"/>
                    <a:pt x="97" y="199"/>
                  </a:cubicBezTo>
                  <a:cubicBezTo>
                    <a:pt x="97" y="199"/>
                    <a:pt x="95" y="201"/>
                    <a:pt x="95" y="201"/>
                  </a:cubicBezTo>
                  <a:cubicBezTo>
                    <a:pt x="95" y="201"/>
                    <a:pt x="93" y="202"/>
                    <a:pt x="93" y="202"/>
                  </a:cubicBezTo>
                  <a:cubicBezTo>
                    <a:pt x="92" y="204"/>
                    <a:pt x="92" y="204"/>
                    <a:pt x="92" y="204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91" y="205"/>
                    <a:pt x="91" y="205"/>
                    <a:pt x="91" y="205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1" y="208"/>
                    <a:pt x="91" y="208"/>
                    <a:pt x="91" y="208"/>
                  </a:cubicBezTo>
                  <a:cubicBezTo>
                    <a:pt x="92" y="209"/>
                    <a:pt x="92" y="209"/>
                    <a:pt x="92" y="209"/>
                  </a:cubicBezTo>
                  <a:cubicBezTo>
                    <a:pt x="92" y="209"/>
                    <a:pt x="93" y="212"/>
                    <a:pt x="93" y="212"/>
                  </a:cubicBezTo>
                  <a:cubicBezTo>
                    <a:pt x="93" y="213"/>
                    <a:pt x="94" y="214"/>
                    <a:pt x="94" y="214"/>
                  </a:cubicBezTo>
                  <a:cubicBezTo>
                    <a:pt x="94" y="214"/>
                    <a:pt x="95" y="215"/>
                    <a:pt x="95" y="215"/>
                  </a:cubicBezTo>
                  <a:cubicBezTo>
                    <a:pt x="95" y="216"/>
                    <a:pt x="95" y="217"/>
                    <a:pt x="95" y="218"/>
                  </a:cubicBezTo>
                  <a:cubicBezTo>
                    <a:pt x="95" y="219"/>
                    <a:pt x="96" y="221"/>
                    <a:pt x="96" y="221"/>
                  </a:cubicBezTo>
                  <a:cubicBezTo>
                    <a:pt x="97" y="223"/>
                    <a:pt x="97" y="223"/>
                    <a:pt x="97" y="223"/>
                  </a:cubicBezTo>
                  <a:cubicBezTo>
                    <a:pt x="97" y="223"/>
                    <a:pt x="97" y="224"/>
                    <a:pt x="97" y="224"/>
                  </a:cubicBezTo>
                  <a:cubicBezTo>
                    <a:pt x="98" y="224"/>
                    <a:pt x="100" y="224"/>
                    <a:pt x="100" y="224"/>
                  </a:cubicBezTo>
                  <a:cubicBezTo>
                    <a:pt x="100" y="224"/>
                    <a:pt x="102" y="224"/>
                    <a:pt x="102" y="224"/>
                  </a:cubicBezTo>
                  <a:cubicBezTo>
                    <a:pt x="102" y="224"/>
                    <a:pt x="103" y="223"/>
                    <a:pt x="104" y="224"/>
                  </a:cubicBezTo>
                  <a:cubicBezTo>
                    <a:pt x="104" y="224"/>
                    <a:pt x="104" y="225"/>
                    <a:pt x="104" y="225"/>
                  </a:cubicBezTo>
                  <a:cubicBezTo>
                    <a:pt x="104" y="225"/>
                    <a:pt x="104" y="226"/>
                    <a:pt x="104" y="226"/>
                  </a:cubicBezTo>
                  <a:cubicBezTo>
                    <a:pt x="100" y="230"/>
                    <a:pt x="100" y="230"/>
                    <a:pt x="100" y="230"/>
                  </a:cubicBezTo>
                  <a:cubicBezTo>
                    <a:pt x="100" y="233"/>
                    <a:pt x="100" y="233"/>
                    <a:pt x="100" y="233"/>
                  </a:cubicBezTo>
                  <a:cubicBezTo>
                    <a:pt x="100" y="233"/>
                    <a:pt x="99" y="233"/>
                    <a:pt x="99" y="233"/>
                  </a:cubicBezTo>
                  <a:cubicBezTo>
                    <a:pt x="98" y="233"/>
                    <a:pt x="97" y="233"/>
                    <a:pt x="97" y="233"/>
                  </a:cubicBezTo>
                  <a:cubicBezTo>
                    <a:pt x="95" y="231"/>
                    <a:pt x="95" y="231"/>
                    <a:pt x="95" y="231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3"/>
                    <a:pt x="93" y="233"/>
                    <a:pt x="93" y="233"/>
                  </a:cubicBezTo>
                  <a:cubicBezTo>
                    <a:pt x="93" y="233"/>
                    <a:pt x="91" y="233"/>
                    <a:pt x="91" y="233"/>
                  </a:cubicBezTo>
                  <a:cubicBezTo>
                    <a:pt x="91" y="233"/>
                    <a:pt x="88" y="233"/>
                    <a:pt x="88" y="233"/>
                  </a:cubicBezTo>
                  <a:cubicBezTo>
                    <a:pt x="87" y="234"/>
                    <a:pt x="87" y="234"/>
                    <a:pt x="87" y="234"/>
                  </a:cubicBezTo>
                  <a:cubicBezTo>
                    <a:pt x="86" y="238"/>
                    <a:pt x="86" y="238"/>
                    <a:pt x="86" y="238"/>
                  </a:cubicBezTo>
                  <a:cubicBezTo>
                    <a:pt x="84" y="240"/>
                    <a:pt x="84" y="240"/>
                    <a:pt x="84" y="240"/>
                  </a:cubicBezTo>
                  <a:cubicBezTo>
                    <a:pt x="82" y="241"/>
                    <a:pt x="82" y="241"/>
                    <a:pt x="82" y="241"/>
                  </a:cubicBezTo>
                  <a:cubicBezTo>
                    <a:pt x="80" y="243"/>
                    <a:pt x="80" y="243"/>
                    <a:pt x="80" y="243"/>
                  </a:cubicBezTo>
                  <a:cubicBezTo>
                    <a:pt x="77" y="244"/>
                    <a:pt x="77" y="244"/>
                    <a:pt x="77" y="244"/>
                  </a:cubicBezTo>
                  <a:cubicBezTo>
                    <a:pt x="77" y="244"/>
                    <a:pt x="76" y="245"/>
                    <a:pt x="76" y="245"/>
                  </a:cubicBezTo>
                  <a:cubicBezTo>
                    <a:pt x="76" y="246"/>
                    <a:pt x="75" y="249"/>
                    <a:pt x="75" y="249"/>
                  </a:cubicBezTo>
                  <a:cubicBezTo>
                    <a:pt x="75" y="249"/>
                    <a:pt x="73" y="250"/>
                    <a:pt x="73" y="251"/>
                  </a:cubicBezTo>
                  <a:cubicBezTo>
                    <a:pt x="73" y="251"/>
                    <a:pt x="71" y="252"/>
                    <a:pt x="71" y="252"/>
                  </a:cubicBezTo>
                  <a:cubicBezTo>
                    <a:pt x="71" y="252"/>
                    <a:pt x="71" y="254"/>
                    <a:pt x="71" y="254"/>
                  </a:cubicBezTo>
                  <a:cubicBezTo>
                    <a:pt x="71" y="254"/>
                    <a:pt x="72" y="256"/>
                    <a:pt x="72" y="256"/>
                  </a:cubicBezTo>
                  <a:cubicBezTo>
                    <a:pt x="72" y="259"/>
                    <a:pt x="72" y="259"/>
                    <a:pt x="72" y="259"/>
                  </a:cubicBezTo>
                  <a:cubicBezTo>
                    <a:pt x="72" y="261"/>
                    <a:pt x="72" y="261"/>
                    <a:pt x="72" y="261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71" y="268"/>
                    <a:pt x="71" y="268"/>
                    <a:pt x="71" y="268"/>
                  </a:cubicBezTo>
                  <a:cubicBezTo>
                    <a:pt x="71" y="269"/>
                    <a:pt x="71" y="269"/>
                    <a:pt x="71" y="269"/>
                  </a:cubicBezTo>
                  <a:cubicBezTo>
                    <a:pt x="71" y="271"/>
                    <a:pt x="71" y="271"/>
                    <a:pt x="71" y="271"/>
                  </a:cubicBezTo>
                  <a:cubicBezTo>
                    <a:pt x="71" y="275"/>
                    <a:pt x="71" y="275"/>
                    <a:pt x="71" y="275"/>
                  </a:cubicBezTo>
                  <a:cubicBezTo>
                    <a:pt x="68" y="274"/>
                    <a:pt x="68" y="274"/>
                    <a:pt x="68" y="274"/>
                  </a:cubicBezTo>
                  <a:cubicBezTo>
                    <a:pt x="65" y="274"/>
                    <a:pt x="65" y="274"/>
                    <a:pt x="65" y="274"/>
                  </a:cubicBezTo>
                  <a:cubicBezTo>
                    <a:pt x="62" y="275"/>
                    <a:pt x="62" y="275"/>
                    <a:pt x="62" y="275"/>
                  </a:cubicBezTo>
                  <a:cubicBezTo>
                    <a:pt x="58" y="277"/>
                    <a:pt x="58" y="277"/>
                    <a:pt x="58" y="277"/>
                  </a:cubicBezTo>
                  <a:cubicBezTo>
                    <a:pt x="52" y="278"/>
                    <a:pt x="52" y="278"/>
                    <a:pt x="52" y="278"/>
                  </a:cubicBezTo>
                  <a:cubicBezTo>
                    <a:pt x="47" y="278"/>
                    <a:pt x="47" y="278"/>
                    <a:pt x="47" y="278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42" y="276"/>
                    <a:pt x="42" y="276"/>
                    <a:pt x="42" y="276"/>
                  </a:cubicBezTo>
                  <a:cubicBezTo>
                    <a:pt x="40" y="274"/>
                    <a:pt x="40" y="274"/>
                    <a:pt x="40" y="274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4" y="271"/>
                    <a:pt x="34" y="271"/>
                    <a:pt x="34" y="271"/>
                  </a:cubicBezTo>
                  <a:cubicBezTo>
                    <a:pt x="32" y="270"/>
                    <a:pt x="32" y="270"/>
                    <a:pt x="32" y="270"/>
                  </a:cubicBezTo>
                  <a:cubicBezTo>
                    <a:pt x="30" y="269"/>
                    <a:pt x="30" y="269"/>
                    <a:pt x="30" y="269"/>
                  </a:cubicBezTo>
                  <a:cubicBezTo>
                    <a:pt x="28" y="268"/>
                    <a:pt x="28" y="268"/>
                    <a:pt x="28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2" y="266"/>
                    <a:pt x="22" y="266"/>
                    <a:pt x="22" y="266"/>
                  </a:cubicBezTo>
                  <a:cubicBezTo>
                    <a:pt x="18" y="264"/>
                    <a:pt x="18" y="264"/>
                    <a:pt x="18" y="264"/>
                  </a:cubicBezTo>
                  <a:cubicBezTo>
                    <a:pt x="16" y="265"/>
                    <a:pt x="16" y="265"/>
                    <a:pt x="16" y="265"/>
                  </a:cubicBezTo>
                  <a:cubicBezTo>
                    <a:pt x="16" y="266"/>
                    <a:pt x="16" y="266"/>
                    <a:pt x="16" y="266"/>
                  </a:cubicBezTo>
                  <a:cubicBezTo>
                    <a:pt x="13" y="265"/>
                    <a:pt x="13" y="265"/>
                    <a:pt x="13" y="265"/>
                  </a:cubicBezTo>
                  <a:cubicBezTo>
                    <a:pt x="11" y="265"/>
                    <a:pt x="11" y="265"/>
                    <a:pt x="11" y="265"/>
                  </a:cubicBezTo>
                  <a:cubicBezTo>
                    <a:pt x="9" y="265"/>
                    <a:pt x="9" y="265"/>
                    <a:pt x="9" y="265"/>
                  </a:cubicBezTo>
                  <a:cubicBezTo>
                    <a:pt x="5" y="266"/>
                    <a:pt x="5" y="266"/>
                    <a:pt x="5" y="266"/>
                  </a:cubicBezTo>
                  <a:cubicBezTo>
                    <a:pt x="2" y="267"/>
                    <a:pt x="2" y="267"/>
                    <a:pt x="2" y="267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2" y="264"/>
                    <a:pt x="2" y="264"/>
                    <a:pt x="2" y="264"/>
                  </a:cubicBezTo>
                  <a:cubicBezTo>
                    <a:pt x="4" y="261"/>
                    <a:pt x="4" y="261"/>
                    <a:pt x="4" y="261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7" y="257"/>
                    <a:pt x="7" y="257"/>
                    <a:pt x="7" y="257"/>
                  </a:cubicBezTo>
                  <a:cubicBezTo>
                    <a:pt x="10" y="255"/>
                    <a:pt x="10" y="255"/>
                    <a:pt x="10" y="255"/>
                  </a:cubicBezTo>
                  <a:cubicBezTo>
                    <a:pt x="10" y="252"/>
                    <a:pt x="10" y="252"/>
                    <a:pt x="10" y="25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12" y="248"/>
                    <a:pt x="14" y="248"/>
                    <a:pt x="14" y="247"/>
                  </a:cubicBezTo>
                  <a:cubicBezTo>
                    <a:pt x="15" y="245"/>
                    <a:pt x="15" y="244"/>
                    <a:pt x="16" y="243"/>
                  </a:cubicBezTo>
                  <a:cubicBezTo>
                    <a:pt x="16" y="242"/>
                    <a:pt x="17" y="242"/>
                    <a:pt x="17" y="241"/>
                  </a:cubicBezTo>
                  <a:cubicBezTo>
                    <a:pt x="17" y="240"/>
                    <a:pt x="16" y="237"/>
                    <a:pt x="16" y="237"/>
                  </a:cubicBezTo>
                  <a:cubicBezTo>
                    <a:pt x="16" y="237"/>
                    <a:pt x="18" y="233"/>
                    <a:pt x="18" y="233"/>
                  </a:cubicBezTo>
                  <a:cubicBezTo>
                    <a:pt x="19" y="232"/>
                    <a:pt x="19" y="228"/>
                    <a:pt x="19" y="228"/>
                  </a:cubicBezTo>
                  <a:cubicBezTo>
                    <a:pt x="19" y="228"/>
                    <a:pt x="20" y="226"/>
                    <a:pt x="21" y="225"/>
                  </a:cubicBezTo>
                  <a:cubicBezTo>
                    <a:pt x="21" y="224"/>
                    <a:pt x="21" y="221"/>
                    <a:pt x="21" y="221"/>
                  </a:cubicBezTo>
                  <a:cubicBezTo>
                    <a:pt x="19" y="218"/>
                    <a:pt x="19" y="218"/>
                    <a:pt x="19" y="218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4" y="209"/>
                    <a:pt x="24" y="209"/>
                    <a:pt x="24" y="209"/>
                  </a:cubicBezTo>
                  <a:cubicBezTo>
                    <a:pt x="27" y="204"/>
                    <a:pt x="27" y="204"/>
                    <a:pt x="27" y="204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28" y="199"/>
                    <a:pt x="28" y="197"/>
                    <a:pt x="28" y="196"/>
                  </a:cubicBezTo>
                  <a:cubicBezTo>
                    <a:pt x="28" y="196"/>
                    <a:pt x="28" y="194"/>
                    <a:pt x="28" y="194"/>
                  </a:cubicBezTo>
                  <a:cubicBezTo>
                    <a:pt x="28" y="194"/>
                    <a:pt x="28" y="192"/>
                    <a:pt x="28" y="192"/>
                  </a:cubicBezTo>
                  <a:cubicBezTo>
                    <a:pt x="28" y="192"/>
                    <a:pt x="27" y="190"/>
                    <a:pt x="27" y="190"/>
                  </a:cubicBezTo>
                  <a:cubicBezTo>
                    <a:pt x="26" y="187"/>
                    <a:pt x="26" y="187"/>
                    <a:pt x="26" y="187"/>
                  </a:cubicBezTo>
                  <a:cubicBezTo>
                    <a:pt x="25" y="188"/>
                    <a:pt x="25" y="188"/>
                    <a:pt x="25" y="188"/>
                  </a:cubicBezTo>
                  <a:cubicBezTo>
                    <a:pt x="25" y="188"/>
                    <a:pt x="24" y="189"/>
                    <a:pt x="23" y="188"/>
                  </a:cubicBezTo>
                  <a:cubicBezTo>
                    <a:pt x="23" y="188"/>
                    <a:pt x="19" y="188"/>
                    <a:pt x="19" y="18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4" y="188"/>
                    <a:pt x="14" y="188"/>
                    <a:pt x="14" y="188"/>
                  </a:cubicBezTo>
                  <a:cubicBezTo>
                    <a:pt x="14" y="188"/>
                    <a:pt x="13" y="189"/>
                    <a:pt x="12" y="189"/>
                  </a:cubicBezTo>
                  <a:cubicBezTo>
                    <a:pt x="12" y="189"/>
                    <a:pt x="11" y="189"/>
                    <a:pt x="11" y="188"/>
                  </a:cubicBezTo>
                  <a:cubicBezTo>
                    <a:pt x="11" y="188"/>
                    <a:pt x="14" y="185"/>
                    <a:pt x="14" y="185"/>
                  </a:cubicBezTo>
                  <a:cubicBezTo>
                    <a:pt x="14" y="185"/>
                    <a:pt x="14" y="185"/>
                    <a:pt x="14" y="184"/>
                  </a:cubicBezTo>
                  <a:cubicBezTo>
                    <a:pt x="14" y="183"/>
                    <a:pt x="14" y="181"/>
                    <a:pt x="14" y="181"/>
                  </a:cubicBezTo>
                  <a:cubicBezTo>
                    <a:pt x="14" y="180"/>
                    <a:pt x="13" y="177"/>
                    <a:pt x="13" y="177"/>
                  </a:cubicBezTo>
                  <a:cubicBezTo>
                    <a:pt x="13" y="177"/>
                    <a:pt x="12" y="176"/>
                    <a:pt x="13" y="175"/>
                  </a:cubicBezTo>
                  <a:cubicBezTo>
                    <a:pt x="13" y="174"/>
                    <a:pt x="14" y="174"/>
                    <a:pt x="14" y="174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2" y="173"/>
                    <a:pt x="12" y="173"/>
                    <a:pt x="11" y="173"/>
                  </a:cubicBezTo>
                  <a:cubicBezTo>
                    <a:pt x="10" y="174"/>
                    <a:pt x="9" y="174"/>
                    <a:pt x="9" y="174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8" y="172"/>
                    <a:pt x="7" y="173"/>
                    <a:pt x="7" y="172"/>
                  </a:cubicBezTo>
                  <a:cubicBezTo>
                    <a:pt x="6" y="172"/>
                    <a:pt x="4" y="171"/>
                    <a:pt x="4" y="171"/>
                  </a:cubicBezTo>
                  <a:cubicBezTo>
                    <a:pt x="4" y="171"/>
                    <a:pt x="4" y="169"/>
                    <a:pt x="4" y="169"/>
                  </a:cubicBezTo>
                  <a:cubicBezTo>
                    <a:pt x="5" y="168"/>
                    <a:pt x="5" y="168"/>
                    <a:pt x="5" y="167"/>
                  </a:cubicBezTo>
                  <a:cubicBezTo>
                    <a:pt x="5" y="166"/>
                    <a:pt x="5" y="165"/>
                    <a:pt x="6" y="164"/>
                  </a:cubicBezTo>
                  <a:cubicBezTo>
                    <a:pt x="6" y="163"/>
                    <a:pt x="7" y="162"/>
                    <a:pt x="8" y="162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7"/>
                    <a:pt x="11" y="155"/>
                    <a:pt x="11" y="155"/>
                  </a:cubicBezTo>
                  <a:cubicBezTo>
                    <a:pt x="11" y="155"/>
                    <a:pt x="12" y="153"/>
                    <a:pt x="12" y="152"/>
                  </a:cubicBezTo>
                  <a:cubicBezTo>
                    <a:pt x="12" y="152"/>
                    <a:pt x="13" y="150"/>
                    <a:pt x="13" y="150"/>
                  </a:cubicBezTo>
                  <a:cubicBezTo>
                    <a:pt x="13" y="150"/>
                    <a:pt x="14" y="149"/>
                    <a:pt x="14" y="148"/>
                  </a:cubicBezTo>
                  <a:cubicBezTo>
                    <a:pt x="15" y="148"/>
                    <a:pt x="17" y="146"/>
                    <a:pt x="17" y="146"/>
                  </a:cubicBezTo>
                  <a:cubicBezTo>
                    <a:pt x="17" y="146"/>
                    <a:pt x="18" y="143"/>
                    <a:pt x="18" y="143"/>
                  </a:cubicBezTo>
                  <a:cubicBezTo>
                    <a:pt x="18" y="143"/>
                    <a:pt x="19" y="140"/>
                    <a:pt x="19" y="140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19" y="136"/>
                    <a:pt x="19" y="136"/>
                    <a:pt x="20" y="136"/>
                  </a:cubicBezTo>
                  <a:cubicBezTo>
                    <a:pt x="21" y="136"/>
                    <a:pt x="22" y="135"/>
                    <a:pt x="22" y="135"/>
                  </a:cubicBezTo>
                  <a:cubicBezTo>
                    <a:pt x="23" y="135"/>
                    <a:pt x="25" y="134"/>
                    <a:pt x="25" y="134"/>
                  </a:cubicBezTo>
                  <a:cubicBezTo>
                    <a:pt x="25" y="133"/>
                    <a:pt x="26" y="133"/>
                    <a:pt x="26" y="133"/>
                  </a:cubicBezTo>
                  <a:cubicBezTo>
                    <a:pt x="27" y="133"/>
                    <a:pt x="29" y="132"/>
                    <a:pt x="29" y="132"/>
                  </a:cubicBezTo>
                  <a:cubicBezTo>
                    <a:pt x="29" y="132"/>
                    <a:pt x="30" y="131"/>
                    <a:pt x="30" y="131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9"/>
                    <a:pt x="33" y="128"/>
                    <a:pt x="33" y="127"/>
                  </a:cubicBezTo>
                  <a:cubicBezTo>
                    <a:pt x="33" y="127"/>
                    <a:pt x="34" y="125"/>
                    <a:pt x="34" y="125"/>
                  </a:cubicBezTo>
                  <a:cubicBezTo>
                    <a:pt x="34" y="124"/>
                    <a:pt x="37" y="121"/>
                    <a:pt x="37" y="12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1"/>
                    <a:pt x="73" y="11"/>
                    <a:pt x="73" y="11"/>
                  </a:cubicBezTo>
                  <a:lnTo>
                    <a:pt x="74" y="9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5" name="Freeform 78"/>
            <p:cNvSpPr>
              <a:spLocks noEditPoints="1"/>
            </p:cNvSpPr>
            <p:nvPr/>
          </p:nvSpPr>
          <p:spPr bwMode="auto">
            <a:xfrm>
              <a:off x="8575032" y="1868541"/>
              <a:ext cx="571668" cy="733983"/>
            </a:xfrm>
            <a:custGeom>
              <a:avLst/>
              <a:gdLst>
                <a:gd name="T0" fmla="*/ 264 w 312"/>
                <a:gd name="T1" fmla="*/ 340 h 413"/>
                <a:gd name="T2" fmla="*/ 240 w 312"/>
                <a:gd name="T3" fmla="*/ 363 h 413"/>
                <a:gd name="T4" fmla="*/ 252 w 312"/>
                <a:gd name="T5" fmla="*/ 385 h 413"/>
                <a:gd name="T6" fmla="*/ 237 w 312"/>
                <a:gd name="T7" fmla="*/ 387 h 413"/>
                <a:gd name="T8" fmla="*/ 211 w 312"/>
                <a:gd name="T9" fmla="*/ 393 h 413"/>
                <a:gd name="T10" fmla="*/ 177 w 312"/>
                <a:gd name="T11" fmla="*/ 404 h 413"/>
                <a:gd name="T12" fmla="*/ 157 w 312"/>
                <a:gd name="T13" fmla="*/ 404 h 413"/>
                <a:gd name="T14" fmla="*/ 142 w 312"/>
                <a:gd name="T15" fmla="*/ 400 h 413"/>
                <a:gd name="T16" fmla="*/ 121 w 312"/>
                <a:gd name="T17" fmla="*/ 394 h 413"/>
                <a:gd name="T18" fmla="*/ 101 w 312"/>
                <a:gd name="T19" fmla="*/ 391 h 413"/>
                <a:gd name="T20" fmla="*/ 94 w 312"/>
                <a:gd name="T21" fmla="*/ 388 h 413"/>
                <a:gd name="T22" fmla="*/ 89 w 312"/>
                <a:gd name="T23" fmla="*/ 383 h 413"/>
                <a:gd name="T24" fmla="*/ 90 w 312"/>
                <a:gd name="T25" fmla="*/ 393 h 413"/>
                <a:gd name="T26" fmla="*/ 73 w 312"/>
                <a:gd name="T27" fmla="*/ 396 h 413"/>
                <a:gd name="T28" fmla="*/ 57 w 312"/>
                <a:gd name="T29" fmla="*/ 396 h 413"/>
                <a:gd name="T30" fmla="*/ 53 w 312"/>
                <a:gd name="T31" fmla="*/ 368 h 413"/>
                <a:gd name="T32" fmla="*/ 50 w 312"/>
                <a:gd name="T33" fmla="*/ 308 h 413"/>
                <a:gd name="T34" fmla="*/ 13 w 312"/>
                <a:gd name="T35" fmla="*/ 292 h 413"/>
                <a:gd name="T36" fmla="*/ 6 w 312"/>
                <a:gd name="T37" fmla="*/ 262 h 413"/>
                <a:gd name="T38" fmla="*/ 12 w 312"/>
                <a:gd name="T39" fmla="*/ 245 h 413"/>
                <a:gd name="T40" fmla="*/ 11 w 312"/>
                <a:gd name="T41" fmla="*/ 228 h 413"/>
                <a:gd name="T42" fmla="*/ 5 w 312"/>
                <a:gd name="T43" fmla="*/ 217 h 413"/>
                <a:gd name="T44" fmla="*/ 1 w 312"/>
                <a:gd name="T45" fmla="*/ 207 h 413"/>
                <a:gd name="T46" fmla="*/ 7 w 312"/>
                <a:gd name="T47" fmla="*/ 198 h 413"/>
                <a:gd name="T48" fmla="*/ 9 w 312"/>
                <a:gd name="T49" fmla="*/ 175 h 413"/>
                <a:gd name="T50" fmla="*/ 12 w 312"/>
                <a:gd name="T51" fmla="*/ 161 h 413"/>
                <a:gd name="T52" fmla="*/ 32 w 312"/>
                <a:gd name="T53" fmla="*/ 160 h 413"/>
                <a:gd name="T54" fmla="*/ 41 w 312"/>
                <a:gd name="T55" fmla="*/ 146 h 413"/>
                <a:gd name="T56" fmla="*/ 33 w 312"/>
                <a:gd name="T57" fmla="*/ 128 h 413"/>
                <a:gd name="T58" fmla="*/ 47 w 312"/>
                <a:gd name="T59" fmla="*/ 94 h 413"/>
                <a:gd name="T60" fmla="*/ 49 w 312"/>
                <a:gd name="T61" fmla="*/ 65 h 413"/>
                <a:gd name="T62" fmla="*/ 78 w 312"/>
                <a:gd name="T63" fmla="*/ 80 h 413"/>
                <a:gd name="T64" fmla="*/ 93 w 312"/>
                <a:gd name="T65" fmla="*/ 74 h 413"/>
                <a:gd name="T66" fmla="*/ 114 w 312"/>
                <a:gd name="T67" fmla="*/ 57 h 413"/>
                <a:gd name="T68" fmla="*/ 102 w 312"/>
                <a:gd name="T69" fmla="*/ 41 h 413"/>
                <a:gd name="T70" fmla="*/ 104 w 312"/>
                <a:gd name="T71" fmla="*/ 25 h 413"/>
                <a:gd name="T72" fmla="*/ 95 w 312"/>
                <a:gd name="T73" fmla="*/ 12 h 413"/>
                <a:gd name="T74" fmla="*/ 119 w 312"/>
                <a:gd name="T75" fmla="*/ 5 h 413"/>
                <a:gd name="T76" fmla="*/ 136 w 312"/>
                <a:gd name="T77" fmla="*/ 25 h 413"/>
                <a:gd name="T78" fmla="*/ 163 w 312"/>
                <a:gd name="T79" fmla="*/ 35 h 413"/>
                <a:gd name="T80" fmla="*/ 176 w 312"/>
                <a:gd name="T81" fmla="*/ 25 h 413"/>
                <a:gd name="T82" fmla="*/ 162 w 312"/>
                <a:gd name="T83" fmla="*/ 46 h 413"/>
                <a:gd name="T84" fmla="*/ 182 w 312"/>
                <a:gd name="T85" fmla="*/ 53 h 413"/>
                <a:gd name="T86" fmla="*/ 212 w 312"/>
                <a:gd name="T87" fmla="*/ 30 h 413"/>
                <a:gd name="T88" fmla="*/ 221 w 312"/>
                <a:gd name="T89" fmla="*/ 28 h 413"/>
                <a:gd name="T90" fmla="*/ 236 w 312"/>
                <a:gd name="T91" fmla="*/ 18 h 413"/>
                <a:gd name="T92" fmla="*/ 242 w 312"/>
                <a:gd name="T93" fmla="*/ 21 h 413"/>
                <a:gd name="T94" fmla="*/ 253 w 312"/>
                <a:gd name="T95" fmla="*/ 29 h 413"/>
                <a:gd name="T96" fmla="*/ 262 w 312"/>
                <a:gd name="T97" fmla="*/ 42 h 413"/>
                <a:gd name="T98" fmla="*/ 273 w 312"/>
                <a:gd name="T99" fmla="*/ 58 h 413"/>
                <a:gd name="T100" fmla="*/ 279 w 312"/>
                <a:gd name="T101" fmla="*/ 113 h 413"/>
                <a:gd name="T102" fmla="*/ 294 w 312"/>
                <a:gd name="T103" fmla="*/ 162 h 413"/>
                <a:gd name="T104" fmla="*/ 309 w 312"/>
                <a:gd name="T105" fmla="*/ 197 h 413"/>
                <a:gd name="T106" fmla="*/ 297 w 312"/>
                <a:gd name="T107" fmla="*/ 205 h 413"/>
                <a:gd name="T108" fmla="*/ 262 w 312"/>
                <a:gd name="T109" fmla="*/ 224 h 413"/>
                <a:gd name="T110" fmla="*/ 219 w 312"/>
                <a:gd name="T111" fmla="*/ 253 h 413"/>
                <a:gd name="T112" fmla="*/ 226 w 312"/>
                <a:gd name="T113" fmla="*/ 277 h 413"/>
                <a:gd name="T114" fmla="*/ 257 w 312"/>
                <a:gd name="T115" fmla="*/ 309 h 413"/>
                <a:gd name="T116" fmla="*/ 55 w 312"/>
                <a:gd name="T117" fmla="*/ 394 h 413"/>
                <a:gd name="T118" fmla="*/ 312 w 312"/>
                <a:gd name="T119" fmla="*/ 204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2" h="413">
                  <a:moveTo>
                    <a:pt x="275" y="325"/>
                  </a:moveTo>
                  <a:cubicBezTo>
                    <a:pt x="275" y="325"/>
                    <a:pt x="275" y="325"/>
                    <a:pt x="275" y="325"/>
                  </a:cubicBezTo>
                  <a:cubicBezTo>
                    <a:pt x="275" y="328"/>
                    <a:pt x="275" y="328"/>
                    <a:pt x="275" y="328"/>
                  </a:cubicBezTo>
                  <a:cubicBezTo>
                    <a:pt x="276" y="333"/>
                    <a:pt x="276" y="333"/>
                    <a:pt x="276" y="333"/>
                  </a:cubicBezTo>
                  <a:cubicBezTo>
                    <a:pt x="276" y="336"/>
                    <a:pt x="276" y="336"/>
                    <a:pt x="276" y="336"/>
                  </a:cubicBezTo>
                  <a:cubicBezTo>
                    <a:pt x="276" y="336"/>
                    <a:pt x="275" y="338"/>
                    <a:pt x="274" y="338"/>
                  </a:cubicBezTo>
                  <a:cubicBezTo>
                    <a:pt x="274" y="338"/>
                    <a:pt x="273" y="339"/>
                    <a:pt x="272" y="339"/>
                  </a:cubicBezTo>
                  <a:cubicBezTo>
                    <a:pt x="271" y="338"/>
                    <a:pt x="270" y="337"/>
                    <a:pt x="270" y="337"/>
                  </a:cubicBezTo>
                  <a:cubicBezTo>
                    <a:pt x="264" y="337"/>
                    <a:pt x="264" y="337"/>
                    <a:pt x="264" y="337"/>
                  </a:cubicBezTo>
                  <a:cubicBezTo>
                    <a:pt x="264" y="337"/>
                    <a:pt x="264" y="339"/>
                    <a:pt x="264" y="340"/>
                  </a:cubicBezTo>
                  <a:cubicBezTo>
                    <a:pt x="263" y="342"/>
                    <a:pt x="263" y="342"/>
                    <a:pt x="263" y="342"/>
                  </a:cubicBezTo>
                  <a:cubicBezTo>
                    <a:pt x="263" y="347"/>
                    <a:pt x="263" y="347"/>
                    <a:pt x="263" y="347"/>
                  </a:cubicBezTo>
                  <a:cubicBezTo>
                    <a:pt x="258" y="352"/>
                    <a:pt x="258" y="352"/>
                    <a:pt x="258" y="352"/>
                  </a:cubicBezTo>
                  <a:cubicBezTo>
                    <a:pt x="257" y="352"/>
                    <a:pt x="257" y="352"/>
                    <a:pt x="257" y="352"/>
                  </a:cubicBezTo>
                  <a:cubicBezTo>
                    <a:pt x="257" y="352"/>
                    <a:pt x="256" y="353"/>
                    <a:pt x="256" y="353"/>
                  </a:cubicBezTo>
                  <a:cubicBezTo>
                    <a:pt x="256" y="353"/>
                    <a:pt x="251" y="355"/>
                    <a:pt x="251" y="355"/>
                  </a:cubicBezTo>
                  <a:cubicBezTo>
                    <a:pt x="249" y="357"/>
                    <a:pt x="249" y="357"/>
                    <a:pt x="249" y="357"/>
                  </a:cubicBezTo>
                  <a:cubicBezTo>
                    <a:pt x="248" y="357"/>
                    <a:pt x="248" y="357"/>
                    <a:pt x="248" y="357"/>
                  </a:cubicBezTo>
                  <a:cubicBezTo>
                    <a:pt x="248" y="357"/>
                    <a:pt x="245" y="359"/>
                    <a:pt x="243" y="361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2" y="368"/>
                    <a:pt x="242" y="368"/>
                    <a:pt x="242" y="368"/>
                  </a:cubicBezTo>
                  <a:cubicBezTo>
                    <a:pt x="245" y="371"/>
                    <a:pt x="245" y="371"/>
                    <a:pt x="245" y="371"/>
                  </a:cubicBezTo>
                  <a:cubicBezTo>
                    <a:pt x="248" y="376"/>
                    <a:pt x="248" y="376"/>
                    <a:pt x="248" y="376"/>
                  </a:cubicBezTo>
                  <a:cubicBezTo>
                    <a:pt x="248" y="379"/>
                    <a:pt x="248" y="379"/>
                    <a:pt x="248" y="379"/>
                  </a:cubicBezTo>
                  <a:cubicBezTo>
                    <a:pt x="248" y="379"/>
                    <a:pt x="246" y="381"/>
                    <a:pt x="246" y="381"/>
                  </a:cubicBezTo>
                  <a:cubicBezTo>
                    <a:pt x="246" y="382"/>
                    <a:pt x="245" y="384"/>
                    <a:pt x="246" y="384"/>
                  </a:cubicBezTo>
                  <a:cubicBezTo>
                    <a:pt x="247" y="384"/>
                    <a:pt x="251" y="385"/>
                    <a:pt x="251" y="385"/>
                  </a:cubicBezTo>
                  <a:cubicBezTo>
                    <a:pt x="251" y="385"/>
                    <a:pt x="252" y="385"/>
                    <a:pt x="252" y="385"/>
                  </a:cubicBezTo>
                  <a:cubicBezTo>
                    <a:pt x="253" y="385"/>
                    <a:pt x="253" y="386"/>
                    <a:pt x="253" y="386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53" y="390"/>
                    <a:pt x="253" y="391"/>
                    <a:pt x="253" y="395"/>
                  </a:cubicBezTo>
                  <a:cubicBezTo>
                    <a:pt x="253" y="399"/>
                    <a:pt x="252" y="398"/>
                    <a:pt x="252" y="398"/>
                  </a:cubicBezTo>
                  <a:cubicBezTo>
                    <a:pt x="252" y="398"/>
                    <a:pt x="247" y="396"/>
                    <a:pt x="247" y="396"/>
                  </a:cubicBezTo>
                  <a:cubicBezTo>
                    <a:pt x="247" y="396"/>
                    <a:pt x="245" y="394"/>
                    <a:pt x="245" y="394"/>
                  </a:cubicBezTo>
                  <a:cubicBezTo>
                    <a:pt x="244" y="393"/>
                    <a:pt x="244" y="392"/>
                    <a:pt x="244" y="391"/>
                  </a:cubicBezTo>
                  <a:cubicBezTo>
                    <a:pt x="244" y="390"/>
                    <a:pt x="245" y="388"/>
                    <a:pt x="245" y="388"/>
                  </a:cubicBezTo>
                  <a:cubicBezTo>
                    <a:pt x="245" y="388"/>
                    <a:pt x="241" y="387"/>
                    <a:pt x="241" y="387"/>
                  </a:cubicBezTo>
                  <a:cubicBezTo>
                    <a:pt x="241" y="387"/>
                    <a:pt x="238" y="387"/>
                    <a:pt x="237" y="387"/>
                  </a:cubicBezTo>
                  <a:cubicBezTo>
                    <a:pt x="236" y="387"/>
                    <a:pt x="235" y="389"/>
                    <a:pt x="235" y="389"/>
                  </a:cubicBezTo>
                  <a:cubicBezTo>
                    <a:pt x="234" y="390"/>
                    <a:pt x="233" y="389"/>
                    <a:pt x="232" y="389"/>
                  </a:cubicBezTo>
                  <a:cubicBezTo>
                    <a:pt x="232" y="389"/>
                    <a:pt x="231" y="387"/>
                    <a:pt x="231" y="387"/>
                  </a:cubicBezTo>
                  <a:cubicBezTo>
                    <a:pt x="230" y="387"/>
                    <a:pt x="226" y="386"/>
                    <a:pt x="225" y="386"/>
                  </a:cubicBezTo>
                  <a:cubicBezTo>
                    <a:pt x="225" y="386"/>
                    <a:pt x="223" y="386"/>
                    <a:pt x="221" y="386"/>
                  </a:cubicBezTo>
                  <a:cubicBezTo>
                    <a:pt x="220" y="387"/>
                    <a:pt x="221" y="387"/>
                    <a:pt x="222" y="390"/>
                  </a:cubicBezTo>
                  <a:cubicBezTo>
                    <a:pt x="222" y="393"/>
                    <a:pt x="221" y="391"/>
                    <a:pt x="220" y="391"/>
                  </a:cubicBezTo>
                  <a:cubicBezTo>
                    <a:pt x="219" y="391"/>
                    <a:pt x="219" y="391"/>
                    <a:pt x="217" y="391"/>
                  </a:cubicBezTo>
                  <a:cubicBezTo>
                    <a:pt x="215" y="391"/>
                    <a:pt x="214" y="391"/>
                    <a:pt x="212" y="391"/>
                  </a:cubicBezTo>
                  <a:cubicBezTo>
                    <a:pt x="211" y="392"/>
                    <a:pt x="211" y="392"/>
                    <a:pt x="211" y="393"/>
                  </a:cubicBezTo>
                  <a:cubicBezTo>
                    <a:pt x="210" y="394"/>
                    <a:pt x="208" y="394"/>
                    <a:pt x="207" y="394"/>
                  </a:cubicBezTo>
                  <a:cubicBezTo>
                    <a:pt x="206" y="394"/>
                    <a:pt x="202" y="394"/>
                    <a:pt x="202" y="394"/>
                  </a:cubicBezTo>
                  <a:cubicBezTo>
                    <a:pt x="201" y="394"/>
                    <a:pt x="200" y="396"/>
                    <a:pt x="199" y="397"/>
                  </a:cubicBezTo>
                  <a:cubicBezTo>
                    <a:pt x="199" y="397"/>
                    <a:pt x="195" y="397"/>
                    <a:pt x="195" y="397"/>
                  </a:cubicBezTo>
                  <a:cubicBezTo>
                    <a:pt x="194" y="398"/>
                    <a:pt x="194" y="398"/>
                    <a:pt x="193" y="399"/>
                  </a:cubicBezTo>
                  <a:cubicBezTo>
                    <a:pt x="191" y="400"/>
                    <a:pt x="191" y="400"/>
                    <a:pt x="190" y="402"/>
                  </a:cubicBezTo>
                  <a:cubicBezTo>
                    <a:pt x="188" y="404"/>
                    <a:pt x="189" y="403"/>
                    <a:pt x="185" y="402"/>
                  </a:cubicBezTo>
                  <a:cubicBezTo>
                    <a:pt x="182" y="402"/>
                    <a:pt x="184" y="403"/>
                    <a:pt x="183" y="403"/>
                  </a:cubicBezTo>
                  <a:cubicBezTo>
                    <a:pt x="182" y="403"/>
                    <a:pt x="181" y="404"/>
                    <a:pt x="180" y="405"/>
                  </a:cubicBezTo>
                  <a:cubicBezTo>
                    <a:pt x="180" y="406"/>
                    <a:pt x="178" y="404"/>
                    <a:pt x="177" y="404"/>
                  </a:cubicBezTo>
                  <a:cubicBezTo>
                    <a:pt x="176" y="405"/>
                    <a:pt x="176" y="403"/>
                    <a:pt x="176" y="400"/>
                  </a:cubicBezTo>
                  <a:cubicBezTo>
                    <a:pt x="175" y="398"/>
                    <a:pt x="173" y="398"/>
                    <a:pt x="173" y="398"/>
                  </a:cubicBezTo>
                  <a:cubicBezTo>
                    <a:pt x="173" y="398"/>
                    <a:pt x="171" y="398"/>
                    <a:pt x="171" y="397"/>
                  </a:cubicBezTo>
                  <a:cubicBezTo>
                    <a:pt x="171" y="396"/>
                    <a:pt x="167" y="396"/>
                    <a:pt x="166" y="396"/>
                  </a:cubicBezTo>
                  <a:cubicBezTo>
                    <a:pt x="166" y="396"/>
                    <a:pt x="163" y="396"/>
                    <a:pt x="163" y="396"/>
                  </a:cubicBezTo>
                  <a:cubicBezTo>
                    <a:pt x="163" y="396"/>
                    <a:pt x="160" y="396"/>
                    <a:pt x="160" y="397"/>
                  </a:cubicBezTo>
                  <a:cubicBezTo>
                    <a:pt x="160" y="397"/>
                    <a:pt x="159" y="397"/>
                    <a:pt x="157" y="398"/>
                  </a:cubicBezTo>
                  <a:cubicBezTo>
                    <a:pt x="154" y="399"/>
                    <a:pt x="156" y="398"/>
                    <a:pt x="156" y="400"/>
                  </a:cubicBezTo>
                  <a:cubicBezTo>
                    <a:pt x="157" y="401"/>
                    <a:pt x="157" y="402"/>
                    <a:pt x="157" y="402"/>
                  </a:cubicBezTo>
                  <a:cubicBezTo>
                    <a:pt x="158" y="403"/>
                    <a:pt x="157" y="402"/>
                    <a:pt x="157" y="404"/>
                  </a:cubicBezTo>
                  <a:cubicBezTo>
                    <a:pt x="156" y="406"/>
                    <a:pt x="156" y="405"/>
                    <a:pt x="156" y="407"/>
                  </a:cubicBezTo>
                  <a:cubicBezTo>
                    <a:pt x="155" y="408"/>
                    <a:pt x="155" y="407"/>
                    <a:pt x="154" y="410"/>
                  </a:cubicBezTo>
                  <a:cubicBezTo>
                    <a:pt x="153" y="412"/>
                    <a:pt x="154" y="410"/>
                    <a:pt x="153" y="412"/>
                  </a:cubicBezTo>
                  <a:cubicBezTo>
                    <a:pt x="152" y="413"/>
                    <a:pt x="150" y="412"/>
                    <a:pt x="148" y="411"/>
                  </a:cubicBezTo>
                  <a:cubicBezTo>
                    <a:pt x="147" y="411"/>
                    <a:pt x="148" y="410"/>
                    <a:pt x="148" y="408"/>
                  </a:cubicBezTo>
                  <a:cubicBezTo>
                    <a:pt x="149" y="406"/>
                    <a:pt x="148" y="407"/>
                    <a:pt x="148" y="406"/>
                  </a:cubicBezTo>
                  <a:cubicBezTo>
                    <a:pt x="148" y="405"/>
                    <a:pt x="147" y="406"/>
                    <a:pt x="145" y="407"/>
                  </a:cubicBezTo>
                  <a:cubicBezTo>
                    <a:pt x="144" y="407"/>
                    <a:pt x="144" y="405"/>
                    <a:pt x="145" y="403"/>
                  </a:cubicBezTo>
                  <a:cubicBezTo>
                    <a:pt x="145" y="401"/>
                    <a:pt x="144" y="402"/>
                    <a:pt x="144" y="401"/>
                  </a:cubicBezTo>
                  <a:cubicBezTo>
                    <a:pt x="144" y="401"/>
                    <a:pt x="143" y="400"/>
                    <a:pt x="142" y="400"/>
                  </a:cubicBezTo>
                  <a:cubicBezTo>
                    <a:pt x="141" y="400"/>
                    <a:pt x="140" y="399"/>
                    <a:pt x="140" y="399"/>
                  </a:cubicBezTo>
                  <a:cubicBezTo>
                    <a:pt x="139" y="398"/>
                    <a:pt x="137" y="396"/>
                    <a:pt x="136" y="395"/>
                  </a:cubicBezTo>
                  <a:cubicBezTo>
                    <a:pt x="134" y="394"/>
                    <a:pt x="132" y="395"/>
                    <a:pt x="132" y="395"/>
                  </a:cubicBezTo>
                  <a:cubicBezTo>
                    <a:pt x="132" y="395"/>
                    <a:pt x="130" y="397"/>
                    <a:pt x="128" y="399"/>
                  </a:cubicBezTo>
                  <a:cubicBezTo>
                    <a:pt x="128" y="399"/>
                    <a:pt x="128" y="400"/>
                    <a:pt x="128" y="400"/>
                  </a:cubicBezTo>
                  <a:cubicBezTo>
                    <a:pt x="127" y="400"/>
                    <a:pt x="127" y="400"/>
                    <a:pt x="127" y="399"/>
                  </a:cubicBezTo>
                  <a:cubicBezTo>
                    <a:pt x="127" y="399"/>
                    <a:pt x="126" y="398"/>
                    <a:pt x="126" y="398"/>
                  </a:cubicBezTo>
                  <a:cubicBezTo>
                    <a:pt x="126" y="398"/>
                    <a:pt x="126" y="396"/>
                    <a:pt x="125" y="396"/>
                  </a:cubicBezTo>
                  <a:cubicBezTo>
                    <a:pt x="125" y="396"/>
                    <a:pt x="124" y="396"/>
                    <a:pt x="123" y="395"/>
                  </a:cubicBezTo>
                  <a:cubicBezTo>
                    <a:pt x="122" y="395"/>
                    <a:pt x="121" y="394"/>
                    <a:pt x="121" y="394"/>
                  </a:cubicBezTo>
                  <a:cubicBezTo>
                    <a:pt x="120" y="394"/>
                    <a:pt x="118" y="392"/>
                    <a:pt x="118" y="392"/>
                  </a:cubicBezTo>
                  <a:cubicBezTo>
                    <a:pt x="118" y="392"/>
                    <a:pt x="118" y="392"/>
                    <a:pt x="117" y="392"/>
                  </a:cubicBezTo>
                  <a:cubicBezTo>
                    <a:pt x="117" y="392"/>
                    <a:pt x="116" y="391"/>
                    <a:pt x="116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4" y="391"/>
                    <a:pt x="114" y="391"/>
                    <a:pt x="113" y="390"/>
                  </a:cubicBezTo>
                  <a:cubicBezTo>
                    <a:pt x="111" y="390"/>
                    <a:pt x="112" y="390"/>
                    <a:pt x="110" y="390"/>
                  </a:cubicBezTo>
                  <a:cubicBezTo>
                    <a:pt x="109" y="390"/>
                    <a:pt x="108" y="390"/>
                    <a:pt x="108" y="390"/>
                  </a:cubicBezTo>
                  <a:cubicBezTo>
                    <a:pt x="108" y="390"/>
                    <a:pt x="107" y="389"/>
                    <a:pt x="105" y="389"/>
                  </a:cubicBezTo>
                  <a:cubicBezTo>
                    <a:pt x="104" y="390"/>
                    <a:pt x="102" y="391"/>
                    <a:pt x="101" y="391"/>
                  </a:cubicBezTo>
                  <a:cubicBezTo>
                    <a:pt x="101" y="391"/>
                    <a:pt x="100" y="390"/>
                    <a:pt x="100" y="390"/>
                  </a:cubicBezTo>
                  <a:cubicBezTo>
                    <a:pt x="100" y="390"/>
                    <a:pt x="100" y="389"/>
                    <a:pt x="100" y="389"/>
                  </a:cubicBezTo>
                  <a:cubicBezTo>
                    <a:pt x="100" y="389"/>
                    <a:pt x="99" y="388"/>
                    <a:pt x="98" y="387"/>
                  </a:cubicBezTo>
                  <a:cubicBezTo>
                    <a:pt x="98" y="387"/>
                    <a:pt x="97" y="387"/>
                    <a:pt x="97" y="387"/>
                  </a:cubicBezTo>
                  <a:cubicBezTo>
                    <a:pt x="97" y="387"/>
                    <a:pt x="97" y="387"/>
                    <a:pt x="97" y="388"/>
                  </a:cubicBezTo>
                  <a:cubicBezTo>
                    <a:pt x="97" y="389"/>
                    <a:pt x="99" y="389"/>
                    <a:pt x="97" y="389"/>
                  </a:cubicBezTo>
                  <a:cubicBezTo>
                    <a:pt x="96" y="388"/>
                    <a:pt x="95" y="388"/>
                    <a:pt x="95" y="388"/>
                  </a:cubicBezTo>
                  <a:cubicBezTo>
                    <a:pt x="92" y="389"/>
                    <a:pt x="92" y="389"/>
                    <a:pt x="92" y="389"/>
                  </a:cubicBezTo>
                  <a:cubicBezTo>
                    <a:pt x="93" y="388"/>
                    <a:pt x="93" y="388"/>
                    <a:pt x="93" y="388"/>
                  </a:cubicBezTo>
                  <a:cubicBezTo>
                    <a:pt x="93" y="388"/>
                    <a:pt x="94" y="388"/>
                    <a:pt x="94" y="388"/>
                  </a:cubicBezTo>
                  <a:cubicBezTo>
                    <a:pt x="94" y="387"/>
                    <a:pt x="94" y="387"/>
                    <a:pt x="94" y="387"/>
                  </a:cubicBezTo>
                  <a:cubicBezTo>
                    <a:pt x="94" y="387"/>
                    <a:pt x="94" y="386"/>
                    <a:pt x="94" y="386"/>
                  </a:cubicBezTo>
                  <a:cubicBezTo>
                    <a:pt x="95" y="386"/>
                    <a:pt x="96" y="385"/>
                    <a:pt x="95" y="385"/>
                  </a:cubicBezTo>
                  <a:cubicBezTo>
                    <a:pt x="94" y="385"/>
                    <a:pt x="93" y="385"/>
                    <a:pt x="93" y="385"/>
                  </a:cubicBezTo>
                  <a:cubicBezTo>
                    <a:pt x="93" y="384"/>
                    <a:pt x="93" y="384"/>
                    <a:pt x="93" y="384"/>
                  </a:cubicBezTo>
                  <a:cubicBezTo>
                    <a:pt x="93" y="384"/>
                    <a:pt x="92" y="383"/>
                    <a:pt x="92" y="383"/>
                  </a:cubicBezTo>
                  <a:cubicBezTo>
                    <a:pt x="92" y="384"/>
                    <a:pt x="92" y="385"/>
                    <a:pt x="92" y="385"/>
                  </a:cubicBezTo>
                  <a:cubicBezTo>
                    <a:pt x="91" y="385"/>
                    <a:pt x="91" y="385"/>
                    <a:pt x="91" y="384"/>
                  </a:cubicBezTo>
                  <a:cubicBezTo>
                    <a:pt x="91" y="383"/>
                    <a:pt x="91" y="383"/>
                    <a:pt x="91" y="383"/>
                  </a:cubicBezTo>
                  <a:cubicBezTo>
                    <a:pt x="90" y="383"/>
                    <a:pt x="89" y="383"/>
                    <a:pt x="89" y="383"/>
                  </a:cubicBezTo>
                  <a:cubicBezTo>
                    <a:pt x="89" y="383"/>
                    <a:pt x="90" y="384"/>
                    <a:pt x="88" y="384"/>
                  </a:cubicBezTo>
                  <a:cubicBezTo>
                    <a:pt x="87" y="384"/>
                    <a:pt x="86" y="385"/>
                    <a:pt x="85" y="385"/>
                  </a:cubicBezTo>
                  <a:cubicBezTo>
                    <a:pt x="84" y="386"/>
                    <a:pt x="84" y="387"/>
                    <a:pt x="84" y="387"/>
                  </a:cubicBezTo>
                  <a:cubicBezTo>
                    <a:pt x="84" y="388"/>
                    <a:pt x="82" y="388"/>
                    <a:pt x="82" y="389"/>
                  </a:cubicBezTo>
                  <a:cubicBezTo>
                    <a:pt x="83" y="389"/>
                    <a:pt x="82" y="389"/>
                    <a:pt x="84" y="390"/>
                  </a:cubicBezTo>
                  <a:cubicBezTo>
                    <a:pt x="85" y="390"/>
                    <a:pt x="85" y="390"/>
                    <a:pt x="86" y="390"/>
                  </a:cubicBezTo>
                  <a:cubicBezTo>
                    <a:pt x="87" y="391"/>
                    <a:pt x="88" y="390"/>
                    <a:pt x="88" y="390"/>
                  </a:cubicBezTo>
                  <a:cubicBezTo>
                    <a:pt x="88" y="390"/>
                    <a:pt x="88" y="390"/>
                    <a:pt x="89" y="391"/>
                  </a:cubicBezTo>
                  <a:cubicBezTo>
                    <a:pt x="89" y="391"/>
                    <a:pt x="90" y="390"/>
                    <a:pt x="90" y="391"/>
                  </a:cubicBezTo>
                  <a:cubicBezTo>
                    <a:pt x="90" y="392"/>
                    <a:pt x="91" y="393"/>
                    <a:pt x="90" y="393"/>
                  </a:cubicBezTo>
                  <a:cubicBezTo>
                    <a:pt x="89" y="393"/>
                    <a:pt x="88" y="394"/>
                    <a:pt x="88" y="393"/>
                  </a:cubicBezTo>
                  <a:cubicBezTo>
                    <a:pt x="88" y="393"/>
                    <a:pt x="88" y="392"/>
                    <a:pt x="87" y="392"/>
                  </a:cubicBezTo>
                  <a:cubicBezTo>
                    <a:pt x="87" y="392"/>
                    <a:pt x="86" y="392"/>
                    <a:pt x="86" y="392"/>
                  </a:cubicBezTo>
                  <a:cubicBezTo>
                    <a:pt x="85" y="394"/>
                    <a:pt x="85" y="394"/>
                    <a:pt x="85" y="394"/>
                  </a:cubicBezTo>
                  <a:cubicBezTo>
                    <a:pt x="85" y="394"/>
                    <a:pt x="85" y="395"/>
                    <a:pt x="84" y="395"/>
                  </a:cubicBezTo>
                  <a:cubicBezTo>
                    <a:pt x="83" y="395"/>
                    <a:pt x="84" y="395"/>
                    <a:pt x="82" y="395"/>
                  </a:cubicBezTo>
                  <a:cubicBezTo>
                    <a:pt x="80" y="395"/>
                    <a:pt x="80" y="394"/>
                    <a:pt x="79" y="394"/>
                  </a:cubicBezTo>
                  <a:cubicBezTo>
                    <a:pt x="79" y="394"/>
                    <a:pt x="79" y="394"/>
                    <a:pt x="78" y="394"/>
                  </a:cubicBezTo>
                  <a:cubicBezTo>
                    <a:pt x="78" y="394"/>
                    <a:pt x="76" y="392"/>
                    <a:pt x="75" y="394"/>
                  </a:cubicBezTo>
                  <a:cubicBezTo>
                    <a:pt x="74" y="395"/>
                    <a:pt x="73" y="396"/>
                    <a:pt x="73" y="396"/>
                  </a:cubicBezTo>
                  <a:cubicBezTo>
                    <a:pt x="70" y="396"/>
                    <a:pt x="70" y="396"/>
                    <a:pt x="70" y="396"/>
                  </a:cubicBezTo>
                  <a:cubicBezTo>
                    <a:pt x="70" y="396"/>
                    <a:pt x="69" y="396"/>
                    <a:pt x="68" y="396"/>
                  </a:cubicBezTo>
                  <a:cubicBezTo>
                    <a:pt x="67" y="396"/>
                    <a:pt x="66" y="396"/>
                    <a:pt x="66" y="396"/>
                  </a:cubicBezTo>
                  <a:cubicBezTo>
                    <a:pt x="65" y="397"/>
                    <a:pt x="64" y="394"/>
                    <a:pt x="64" y="394"/>
                  </a:cubicBezTo>
                  <a:cubicBezTo>
                    <a:pt x="64" y="394"/>
                    <a:pt x="65" y="392"/>
                    <a:pt x="62" y="394"/>
                  </a:cubicBezTo>
                  <a:cubicBezTo>
                    <a:pt x="59" y="396"/>
                    <a:pt x="58" y="396"/>
                    <a:pt x="58" y="396"/>
                  </a:cubicBezTo>
                  <a:cubicBezTo>
                    <a:pt x="58" y="396"/>
                    <a:pt x="57" y="396"/>
                    <a:pt x="57" y="397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6" y="396"/>
                    <a:pt x="56" y="396"/>
                    <a:pt x="56" y="395"/>
                  </a:cubicBezTo>
                  <a:cubicBezTo>
                    <a:pt x="56" y="395"/>
                    <a:pt x="56" y="395"/>
                    <a:pt x="56" y="395"/>
                  </a:cubicBezTo>
                  <a:cubicBezTo>
                    <a:pt x="56" y="395"/>
                    <a:pt x="55" y="395"/>
                    <a:pt x="55" y="394"/>
                  </a:cubicBezTo>
                  <a:cubicBezTo>
                    <a:pt x="53" y="392"/>
                    <a:pt x="50" y="388"/>
                    <a:pt x="50" y="388"/>
                  </a:cubicBezTo>
                  <a:cubicBezTo>
                    <a:pt x="52" y="384"/>
                    <a:pt x="52" y="384"/>
                    <a:pt x="52" y="384"/>
                  </a:cubicBezTo>
                  <a:cubicBezTo>
                    <a:pt x="52" y="384"/>
                    <a:pt x="53" y="377"/>
                    <a:pt x="53" y="375"/>
                  </a:cubicBezTo>
                  <a:cubicBezTo>
                    <a:pt x="53" y="374"/>
                    <a:pt x="53" y="368"/>
                    <a:pt x="53" y="368"/>
                  </a:cubicBezTo>
                  <a:cubicBezTo>
                    <a:pt x="53" y="368"/>
                    <a:pt x="49" y="367"/>
                    <a:pt x="52" y="364"/>
                  </a:cubicBezTo>
                  <a:cubicBezTo>
                    <a:pt x="55" y="360"/>
                    <a:pt x="58" y="355"/>
                    <a:pt x="58" y="355"/>
                  </a:cubicBezTo>
                  <a:cubicBezTo>
                    <a:pt x="58" y="345"/>
                    <a:pt x="58" y="345"/>
                    <a:pt x="58" y="345"/>
                  </a:cubicBezTo>
                  <a:cubicBezTo>
                    <a:pt x="58" y="345"/>
                    <a:pt x="55" y="342"/>
                    <a:pt x="59" y="340"/>
                  </a:cubicBezTo>
                  <a:cubicBezTo>
                    <a:pt x="63" y="337"/>
                    <a:pt x="70" y="328"/>
                    <a:pt x="70" y="328"/>
                  </a:cubicBezTo>
                  <a:cubicBezTo>
                    <a:pt x="77" y="320"/>
                    <a:pt x="77" y="320"/>
                    <a:pt x="77" y="320"/>
                  </a:cubicBezTo>
                  <a:cubicBezTo>
                    <a:pt x="65" y="317"/>
                    <a:pt x="65" y="317"/>
                    <a:pt x="65" y="317"/>
                  </a:cubicBezTo>
                  <a:cubicBezTo>
                    <a:pt x="58" y="316"/>
                    <a:pt x="58" y="316"/>
                    <a:pt x="58" y="316"/>
                  </a:cubicBezTo>
                  <a:cubicBezTo>
                    <a:pt x="53" y="313"/>
                    <a:pt x="53" y="313"/>
                    <a:pt x="53" y="313"/>
                  </a:cubicBezTo>
                  <a:cubicBezTo>
                    <a:pt x="50" y="308"/>
                    <a:pt x="50" y="308"/>
                    <a:pt x="50" y="308"/>
                  </a:cubicBezTo>
                  <a:cubicBezTo>
                    <a:pt x="47" y="310"/>
                    <a:pt x="47" y="310"/>
                    <a:pt x="47" y="310"/>
                  </a:cubicBezTo>
                  <a:cubicBezTo>
                    <a:pt x="44" y="312"/>
                    <a:pt x="44" y="312"/>
                    <a:pt x="44" y="312"/>
                  </a:cubicBezTo>
                  <a:cubicBezTo>
                    <a:pt x="37" y="311"/>
                    <a:pt x="37" y="311"/>
                    <a:pt x="37" y="311"/>
                  </a:cubicBezTo>
                  <a:cubicBezTo>
                    <a:pt x="32" y="306"/>
                    <a:pt x="32" y="306"/>
                    <a:pt x="32" y="306"/>
                  </a:cubicBezTo>
                  <a:cubicBezTo>
                    <a:pt x="28" y="309"/>
                    <a:pt x="28" y="309"/>
                    <a:pt x="28" y="309"/>
                  </a:cubicBezTo>
                  <a:cubicBezTo>
                    <a:pt x="24" y="306"/>
                    <a:pt x="24" y="306"/>
                    <a:pt x="24" y="306"/>
                  </a:cubicBezTo>
                  <a:cubicBezTo>
                    <a:pt x="21" y="301"/>
                    <a:pt x="21" y="301"/>
                    <a:pt x="21" y="301"/>
                  </a:cubicBezTo>
                  <a:cubicBezTo>
                    <a:pt x="20" y="297"/>
                    <a:pt x="20" y="297"/>
                    <a:pt x="20" y="297"/>
                  </a:cubicBezTo>
                  <a:cubicBezTo>
                    <a:pt x="15" y="292"/>
                    <a:pt x="15" y="292"/>
                    <a:pt x="15" y="292"/>
                  </a:cubicBezTo>
                  <a:cubicBezTo>
                    <a:pt x="13" y="292"/>
                    <a:pt x="13" y="292"/>
                    <a:pt x="13" y="292"/>
                  </a:cubicBezTo>
                  <a:cubicBezTo>
                    <a:pt x="13" y="291"/>
                    <a:pt x="13" y="291"/>
                    <a:pt x="13" y="291"/>
                  </a:cubicBezTo>
                  <a:cubicBezTo>
                    <a:pt x="12" y="285"/>
                    <a:pt x="12" y="285"/>
                    <a:pt x="12" y="285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17" y="280"/>
                    <a:pt x="17" y="280"/>
                    <a:pt x="17" y="280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3"/>
                    <a:pt x="18" y="273"/>
                    <a:pt x="18" y="273"/>
                  </a:cubicBezTo>
                  <a:cubicBezTo>
                    <a:pt x="18" y="273"/>
                    <a:pt x="14" y="273"/>
                    <a:pt x="13" y="272"/>
                  </a:cubicBezTo>
                  <a:cubicBezTo>
                    <a:pt x="12" y="272"/>
                    <a:pt x="9" y="270"/>
                    <a:pt x="9" y="270"/>
                  </a:cubicBezTo>
                  <a:cubicBezTo>
                    <a:pt x="8" y="265"/>
                    <a:pt x="8" y="265"/>
                    <a:pt x="8" y="265"/>
                  </a:cubicBezTo>
                  <a:cubicBezTo>
                    <a:pt x="6" y="262"/>
                    <a:pt x="6" y="262"/>
                    <a:pt x="6" y="262"/>
                  </a:cubicBezTo>
                  <a:cubicBezTo>
                    <a:pt x="5" y="257"/>
                    <a:pt x="5" y="257"/>
                    <a:pt x="5" y="257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7" y="252"/>
                    <a:pt x="7" y="252"/>
                    <a:pt x="7" y="252"/>
                  </a:cubicBezTo>
                  <a:cubicBezTo>
                    <a:pt x="8" y="250"/>
                    <a:pt x="8" y="250"/>
                    <a:pt x="8" y="250"/>
                  </a:cubicBezTo>
                  <a:cubicBezTo>
                    <a:pt x="8" y="249"/>
                    <a:pt x="8" y="249"/>
                    <a:pt x="8" y="249"/>
                  </a:cubicBezTo>
                  <a:cubicBezTo>
                    <a:pt x="8" y="249"/>
                    <a:pt x="9" y="248"/>
                    <a:pt x="10" y="248"/>
                  </a:cubicBezTo>
                  <a:cubicBezTo>
                    <a:pt x="10" y="248"/>
                    <a:pt x="11" y="248"/>
                    <a:pt x="11" y="248"/>
                  </a:cubicBezTo>
                  <a:cubicBezTo>
                    <a:pt x="12" y="248"/>
                    <a:pt x="12" y="245"/>
                    <a:pt x="12" y="245"/>
                  </a:cubicBezTo>
                  <a:cubicBezTo>
                    <a:pt x="14" y="245"/>
                    <a:pt x="14" y="245"/>
                    <a:pt x="14" y="245"/>
                  </a:cubicBezTo>
                  <a:cubicBezTo>
                    <a:pt x="14" y="245"/>
                    <a:pt x="15" y="244"/>
                    <a:pt x="15" y="244"/>
                  </a:cubicBezTo>
                  <a:cubicBezTo>
                    <a:pt x="15" y="243"/>
                    <a:pt x="15" y="242"/>
                    <a:pt x="15" y="242"/>
                  </a:cubicBezTo>
                  <a:cubicBezTo>
                    <a:pt x="15" y="242"/>
                    <a:pt x="16" y="240"/>
                    <a:pt x="16" y="239"/>
                  </a:cubicBezTo>
                  <a:cubicBezTo>
                    <a:pt x="16" y="238"/>
                    <a:pt x="15" y="237"/>
                    <a:pt x="15" y="237"/>
                  </a:cubicBezTo>
                  <a:cubicBezTo>
                    <a:pt x="15" y="237"/>
                    <a:pt x="14" y="235"/>
                    <a:pt x="13" y="235"/>
                  </a:cubicBezTo>
                  <a:cubicBezTo>
                    <a:pt x="13" y="235"/>
                    <a:pt x="11" y="235"/>
                    <a:pt x="11" y="235"/>
                  </a:cubicBezTo>
                  <a:cubicBezTo>
                    <a:pt x="10" y="235"/>
                    <a:pt x="9" y="233"/>
                    <a:pt x="9" y="233"/>
                  </a:cubicBezTo>
                  <a:cubicBezTo>
                    <a:pt x="9" y="233"/>
                    <a:pt x="10" y="232"/>
                    <a:pt x="10" y="231"/>
                  </a:cubicBezTo>
                  <a:cubicBezTo>
                    <a:pt x="11" y="231"/>
                    <a:pt x="11" y="228"/>
                    <a:pt x="11" y="228"/>
                  </a:cubicBezTo>
                  <a:cubicBezTo>
                    <a:pt x="11" y="228"/>
                    <a:pt x="10" y="227"/>
                    <a:pt x="9" y="227"/>
                  </a:cubicBezTo>
                  <a:cubicBezTo>
                    <a:pt x="9" y="227"/>
                    <a:pt x="7" y="227"/>
                    <a:pt x="7" y="227"/>
                  </a:cubicBezTo>
                  <a:cubicBezTo>
                    <a:pt x="7" y="224"/>
                    <a:pt x="7" y="224"/>
                    <a:pt x="7" y="224"/>
                  </a:cubicBezTo>
                  <a:cubicBezTo>
                    <a:pt x="7" y="224"/>
                    <a:pt x="5" y="223"/>
                    <a:pt x="4" y="223"/>
                  </a:cubicBezTo>
                  <a:cubicBezTo>
                    <a:pt x="4" y="223"/>
                    <a:pt x="4" y="222"/>
                    <a:pt x="3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1"/>
                    <a:pt x="3" y="220"/>
                    <a:pt x="3" y="219"/>
                  </a:cubicBezTo>
                  <a:cubicBezTo>
                    <a:pt x="3" y="219"/>
                    <a:pt x="4" y="219"/>
                    <a:pt x="4" y="219"/>
                  </a:cubicBezTo>
                  <a:cubicBezTo>
                    <a:pt x="4" y="219"/>
                    <a:pt x="4" y="218"/>
                    <a:pt x="5" y="217"/>
                  </a:cubicBezTo>
                  <a:cubicBezTo>
                    <a:pt x="5" y="217"/>
                    <a:pt x="5" y="217"/>
                    <a:pt x="6" y="217"/>
                  </a:cubicBezTo>
                  <a:cubicBezTo>
                    <a:pt x="6" y="217"/>
                    <a:pt x="6" y="216"/>
                    <a:pt x="7" y="216"/>
                  </a:cubicBezTo>
                  <a:cubicBezTo>
                    <a:pt x="7" y="215"/>
                    <a:pt x="7" y="213"/>
                    <a:pt x="7" y="213"/>
                  </a:cubicBezTo>
                  <a:cubicBezTo>
                    <a:pt x="7" y="213"/>
                    <a:pt x="7" y="213"/>
                    <a:pt x="6" y="212"/>
                  </a:cubicBezTo>
                  <a:cubicBezTo>
                    <a:pt x="5" y="212"/>
                    <a:pt x="5" y="212"/>
                    <a:pt x="5" y="211"/>
                  </a:cubicBezTo>
                  <a:cubicBezTo>
                    <a:pt x="4" y="211"/>
                    <a:pt x="5" y="210"/>
                    <a:pt x="5" y="210"/>
                  </a:cubicBezTo>
                  <a:cubicBezTo>
                    <a:pt x="5" y="210"/>
                    <a:pt x="3" y="209"/>
                    <a:pt x="3" y="209"/>
                  </a:cubicBezTo>
                  <a:cubicBezTo>
                    <a:pt x="3" y="209"/>
                    <a:pt x="1" y="209"/>
                    <a:pt x="1" y="209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1" y="207"/>
                    <a:pt x="1" y="207"/>
                    <a:pt x="1" y="20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1" y="204"/>
                    <a:pt x="1" y="204"/>
                    <a:pt x="1" y="204"/>
                  </a:cubicBezTo>
                  <a:cubicBezTo>
                    <a:pt x="3" y="206"/>
                    <a:pt x="3" y="206"/>
                    <a:pt x="3" y="206"/>
                  </a:cubicBezTo>
                  <a:cubicBezTo>
                    <a:pt x="3" y="206"/>
                    <a:pt x="3" y="205"/>
                    <a:pt x="3" y="204"/>
                  </a:cubicBezTo>
                  <a:cubicBezTo>
                    <a:pt x="4" y="204"/>
                    <a:pt x="5" y="202"/>
                    <a:pt x="5" y="202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2"/>
                    <a:pt x="11" y="202"/>
                    <a:pt x="11" y="202"/>
                  </a:cubicBezTo>
                  <a:cubicBezTo>
                    <a:pt x="12" y="201"/>
                    <a:pt x="10" y="199"/>
                    <a:pt x="10" y="199"/>
                  </a:cubicBezTo>
                  <a:cubicBezTo>
                    <a:pt x="10" y="199"/>
                    <a:pt x="8" y="201"/>
                    <a:pt x="8" y="201"/>
                  </a:cubicBezTo>
                  <a:cubicBezTo>
                    <a:pt x="7" y="201"/>
                    <a:pt x="7" y="198"/>
                    <a:pt x="7" y="198"/>
                  </a:cubicBezTo>
                  <a:cubicBezTo>
                    <a:pt x="7" y="196"/>
                    <a:pt x="7" y="196"/>
                    <a:pt x="7" y="196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10" y="193"/>
                    <a:pt x="10" y="193"/>
                    <a:pt x="10" y="193"/>
                  </a:cubicBezTo>
                  <a:cubicBezTo>
                    <a:pt x="10" y="193"/>
                    <a:pt x="12" y="191"/>
                    <a:pt x="12" y="191"/>
                  </a:cubicBezTo>
                  <a:cubicBezTo>
                    <a:pt x="13" y="190"/>
                    <a:pt x="12" y="188"/>
                    <a:pt x="12" y="188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9" y="176"/>
                    <a:pt x="9" y="176"/>
                    <a:pt x="9" y="176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1"/>
                    <a:pt x="6" y="169"/>
                    <a:pt x="5" y="169"/>
                  </a:cubicBezTo>
                  <a:cubicBezTo>
                    <a:pt x="4" y="169"/>
                    <a:pt x="5" y="168"/>
                    <a:pt x="5" y="168"/>
                  </a:cubicBezTo>
                  <a:cubicBezTo>
                    <a:pt x="5" y="166"/>
                    <a:pt x="5" y="166"/>
                    <a:pt x="5" y="166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7" y="164"/>
                    <a:pt x="17" y="164"/>
                    <a:pt x="17" y="164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3" y="164"/>
                    <a:pt x="23" y="164"/>
                    <a:pt x="23" y="16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1"/>
                    <a:pt x="34" y="152"/>
                    <a:pt x="34" y="152"/>
                  </a:cubicBezTo>
                  <a:cubicBezTo>
                    <a:pt x="34" y="151"/>
                    <a:pt x="34" y="151"/>
                    <a:pt x="35" y="150"/>
                  </a:cubicBezTo>
                  <a:cubicBezTo>
                    <a:pt x="36" y="150"/>
                    <a:pt x="38" y="149"/>
                    <a:pt x="38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41" y="146"/>
                    <a:pt x="41" y="146"/>
                  </a:cubicBezTo>
                  <a:cubicBezTo>
                    <a:pt x="42" y="146"/>
                    <a:pt x="41" y="145"/>
                    <a:pt x="41" y="144"/>
                  </a:cubicBezTo>
                  <a:cubicBezTo>
                    <a:pt x="41" y="143"/>
                    <a:pt x="41" y="141"/>
                    <a:pt x="41" y="141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5" y="134"/>
                    <a:pt x="32" y="134"/>
                    <a:pt x="32" y="133"/>
                  </a:cubicBezTo>
                  <a:cubicBezTo>
                    <a:pt x="31" y="132"/>
                    <a:pt x="30" y="130"/>
                    <a:pt x="30" y="130"/>
                  </a:cubicBezTo>
                  <a:cubicBezTo>
                    <a:pt x="30" y="128"/>
                    <a:pt x="30" y="128"/>
                    <a:pt x="30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40" y="125"/>
                    <a:pt x="41" y="125"/>
                  </a:cubicBezTo>
                  <a:cubicBezTo>
                    <a:pt x="42" y="126"/>
                    <a:pt x="42" y="122"/>
                    <a:pt x="42" y="122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43" y="117"/>
                    <a:pt x="42" y="113"/>
                    <a:pt x="43" y="112"/>
                  </a:cubicBezTo>
                  <a:cubicBezTo>
                    <a:pt x="44" y="112"/>
                    <a:pt x="47" y="106"/>
                    <a:pt x="47" y="106"/>
                  </a:cubicBezTo>
                  <a:cubicBezTo>
                    <a:pt x="47" y="106"/>
                    <a:pt x="47" y="100"/>
                    <a:pt x="47" y="99"/>
                  </a:cubicBezTo>
                  <a:cubicBezTo>
                    <a:pt x="47" y="98"/>
                    <a:pt x="47" y="94"/>
                    <a:pt x="47" y="94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4" y="92"/>
                    <a:pt x="43" y="92"/>
                  </a:cubicBezTo>
                  <a:cubicBezTo>
                    <a:pt x="43" y="91"/>
                    <a:pt x="44" y="89"/>
                    <a:pt x="44" y="89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40" y="85"/>
                    <a:pt x="41" y="80"/>
                    <a:pt x="42" y="80"/>
                  </a:cubicBezTo>
                  <a:cubicBezTo>
                    <a:pt x="43" y="79"/>
                    <a:pt x="45" y="77"/>
                    <a:pt x="45" y="77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9" y="65"/>
                    <a:pt x="49" y="65"/>
                  </a:cubicBezTo>
                  <a:cubicBezTo>
                    <a:pt x="50" y="65"/>
                    <a:pt x="56" y="65"/>
                    <a:pt x="56" y="6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3" y="64"/>
                    <a:pt x="75" y="66"/>
                    <a:pt x="75" y="67"/>
                  </a:cubicBezTo>
                  <a:cubicBezTo>
                    <a:pt x="75" y="67"/>
                    <a:pt x="77" y="69"/>
                    <a:pt x="77" y="70"/>
                  </a:cubicBezTo>
                  <a:cubicBezTo>
                    <a:pt x="76" y="70"/>
                    <a:pt x="78" y="73"/>
                    <a:pt x="78" y="73"/>
                  </a:cubicBezTo>
                  <a:cubicBezTo>
                    <a:pt x="78" y="73"/>
                    <a:pt x="77" y="75"/>
                    <a:pt x="77" y="76"/>
                  </a:cubicBezTo>
                  <a:cubicBezTo>
                    <a:pt x="77" y="76"/>
                    <a:pt x="78" y="80"/>
                    <a:pt x="78" y="80"/>
                  </a:cubicBezTo>
                  <a:cubicBezTo>
                    <a:pt x="78" y="81"/>
                    <a:pt x="80" y="82"/>
                    <a:pt x="80" y="82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3" y="71"/>
                    <a:pt x="84" y="72"/>
                  </a:cubicBezTo>
                  <a:cubicBezTo>
                    <a:pt x="85" y="72"/>
                    <a:pt x="88" y="75"/>
                    <a:pt x="88" y="75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3" y="74"/>
                    <a:pt x="93" y="74"/>
                  </a:cubicBezTo>
                  <a:cubicBezTo>
                    <a:pt x="93" y="74"/>
                    <a:pt x="90" y="70"/>
                    <a:pt x="90" y="70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9" y="60"/>
                    <a:pt x="109" y="60"/>
                    <a:pt x="109" y="60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4" y="57"/>
                    <a:pt x="114" y="57"/>
                  </a:cubicBezTo>
                  <a:cubicBezTo>
                    <a:pt x="113" y="57"/>
                    <a:pt x="111" y="55"/>
                    <a:pt x="111" y="55"/>
                  </a:cubicBezTo>
                  <a:cubicBezTo>
                    <a:pt x="111" y="55"/>
                    <a:pt x="110" y="57"/>
                    <a:pt x="110" y="57"/>
                  </a:cubicBezTo>
                  <a:cubicBezTo>
                    <a:pt x="109" y="58"/>
                    <a:pt x="106" y="58"/>
                    <a:pt x="106" y="57"/>
                  </a:cubicBezTo>
                  <a:cubicBezTo>
                    <a:pt x="105" y="57"/>
                    <a:pt x="104" y="54"/>
                    <a:pt x="104" y="54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3" y="47"/>
                    <a:pt x="103" y="44"/>
                    <a:pt x="104" y="43"/>
                  </a:cubicBezTo>
                  <a:cubicBezTo>
                    <a:pt x="105" y="43"/>
                    <a:pt x="105" y="41"/>
                    <a:pt x="105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1" y="41"/>
                    <a:pt x="101" y="39"/>
                  </a:cubicBezTo>
                  <a:cubicBezTo>
                    <a:pt x="102" y="37"/>
                    <a:pt x="102" y="36"/>
                    <a:pt x="102" y="36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3" y="26"/>
                    <a:pt x="103" y="26"/>
                  </a:cubicBezTo>
                  <a:cubicBezTo>
                    <a:pt x="102" y="26"/>
                    <a:pt x="100" y="26"/>
                    <a:pt x="100" y="26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0"/>
                    <a:pt x="104" y="2"/>
                    <a:pt x="105" y="2"/>
                  </a:cubicBezTo>
                  <a:cubicBezTo>
                    <a:pt x="106" y="2"/>
                    <a:pt x="108" y="3"/>
                    <a:pt x="108" y="3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6" y="6"/>
                    <a:pt x="116" y="6"/>
                  </a:cubicBezTo>
                  <a:cubicBezTo>
                    <a:pt x="117" y="6"/>
                    <a:pt x="119" y="5"/>
                    <a:pt x="119" y="5"/>
                  </a:cubicBezTo>
                  <a:cubicBezTo>
                    <a:pt x="119" y="5"/>
                    <a:pt x="122" y="3"/>
                    <a:pt x="123" y="3"/>
                  </a:cubicBezTo>
                  <a:cubicBezTo>
                    <a:pt x="123" y="2"/>
                    <a:pt x="124" y="2"/>
                    <a:pt x="124" y="2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138" y="15"/>
                    <a:pt x="138" y="18"/>
                    <a:pt x="138" y="18"/>
                  </a:cubicBezTo>
                  <a:cubicBezTo>
                    <a:pt x="137" y="18"/>
                    <a:pt x="136" y="22"/>
                    <a:pt x="136" y="22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65" y="31"/>
                    <a:pt x="165" y="31"/>
                    <a:pt x="165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1" y="29"/>
                    <a:pt x="171" y="29"/>
                    <a:pt x="171" y="29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68" y="23"/>
                    <a:pt x="168" y="23"/>
                    <a:pt x="168" y="23"/>
                  </a:cubicBezTo>
                  <a:cubicBezTo>
                    <a:pt x="168" y="23"/>
                    <a:pt x="170" y="21"/>
                    <a:pt x="170" y="21"/>
                  </a:cubicBezTo>
                  <a:cubicBezTo>
                    <a:pt x="171" y="21"/>
                    <a:pt x="175" y="22"/>
                    <a:pt x="175" y="22"/>
                  </a:cubicBezTo>
                  <a:cubicBezTo>
                    <a:pt x="176" y="25"/>
                    <a:pt x="176" y="25"/>
                    <a:pt x="176" y="25"/>
                  </a:cubicBezTo>
                  <a:cubicBezTo>
                    <a:pt x="177" y="28"/>
                    <a:pt x="177" y="28"/>
                    <a:pt x="177" y="28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2" y="35"/>
                    <a:pt x="172" y="35"/>
                    <a:pt x="172" y="35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2" y="39"/>
                    <a:pt x="172" y="41"/>
                    <a:pt x="171" y="41"/>
                  </a:cubicBezTo>
                  <a:cubicBezTo>
                    <a:pt x="170" y="42"/>
                    <a:pt x="168" y="42"/>
                    <a:pt x="168" y="42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61" y="47"/>
                    <a:pt x="161" y="47"/>
                    <a:pt x="161" y="47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70" y="50"/>
                    <a:pt x="170" y="50"/>
                    <a:pt x="170" y="50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82" y="53"/>
                    <a:pt x="182" y="53"/>
                  </a:cubicBezTo>
                  <a:cubicBezTo>
                    <a:pt x="182" y="53"/>
                    <a:pt x="183" y="50"/>
                    <a:pt x="183" y="50"/>
                  </a:cubicBezTo>
                  <a:cubicBezTo>
                    <a:pt x="183" y="50"/>
                    <a:pt x="184" y="48"/>
                    <a:pt x="185" y="48"/>
                  </a:cubicBezTo>
                  <a:cubicBezTo>
                    <a:pt x="186" y="48"/>
                    <a:pt x="187" y="46"/>
                    <a:pt x="188" y="46"/>
                  </a:cubicBezTo>
                  <a:cubicBezTo>
                    <a:pt x="188" y="45"/>
                    <a:pt x="189" y="43"/>
                    <a:pt x="189" y="43"/>
                  </a:cubicBezTo>
                  <a:cubicBezTo>
                    <a:pt x="189" y="43"/>
                    <a:pt x="191" y="42"/>
                    <a:pt x="192" y="42"/>
                  </a:cubicBezTo>
                  <a:cubicBezTo>
                    <a:pt x="193" y="42"/>
                    <a:pt x="199" y="41"/>
                    <a:pt x="199" y="41"/>
                  </a:cubicBezTo>
                  <a:cubicBezTo>
                    <a:pt x="199" y="41"/>
                    <a:pt x="203" y="40"/>
                    <a:pt x="204" y="39"/>
                  </a:cubicBezTo>
                  <a:cubicBezTo>
                    <a:pt x="204" y="39"/>
                    <a:pt x="208" y="36"/>
                    <a:pt x="208" y="36"/>
                  </a:cubicBezTo>
                  <a:cubicBezTo>
                    <a:pt x="209" y="33"/>
                    <a:pt x="209" y="33"/>
                    <a:pt x="209" y="33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3" y="30"/>
                    <a:pt x="213" y="29"/>
                  </a:cubicBezTo>
                  <a:cubicBezTo>
                    <a:pt x="213" y="28"/>
                    <a:pt x="214" y="25"/>
                    <a:pt x="214" y="25"/>
                  </a:cubicBezTo>
                  <a:cubicBezTo>
                    <a:pt x="216" y="24"/>
                    <a:pt x="216" y="24"/>
                    <a:pt x="216" y="24"/>
                  </a:cubicBezTo>
                  <a:cubicBezTo>
                    <a:pt x="216" y="24"/>
                    <a:pt x="218" y="25"/>
                    <a:pt x="218" y="26"/>
                  </a:cubicBezTo>
                  <a:cubicBezTo>
                    <a:pt x="218" y="26"/>
                    <a:pt x="217" y="28"/>
                    <a:pt x="217" y="28"/>
                  </a:cubicBezTo>
                  <a:cubicBezTo>
                    <a:pt x="217" y="28"/>
                    <a:pt x="215" y="29"/>
                    <a:pt x="214" y="30"/>
                  </a:cubicBezTo>
                  <a:cubicBezTo>
                    <a:pt x="214" y="30"/>
                    <a:pt x="214" y="32"/>
                    <a:pt x="214" y="32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7" y="29"/>
                    <a:pt x="217" y="29"/>
                  </a:cubicBezTo>
                  <a:cubicBezTo>
                    <a:pt x="217" y="29"/>
                    <a:pt x="221" y="28"/>
                    <a:pt x="221" y="28"/>
                  </a:cubicBezTo>
                  <a:cubicBezTo>
                    <a:pt x="221" y="28"/>
                    <a:pt x="223" y="29"/>
                    <a:pt x="223" y="29"/>
                  </a:cubicBezTo>
                  <a:cubicBezTo>
                    <a:pt x="223" y="29"/>
                    <a:pt x="225" y="30"/>
                    <a:pt x="225" y="30"/>
                  </a:cubicBezTo>
                  <a:cubicBezTo>
                    <a:pt x="229" y="29"/>
                    <a:pt x="229" y="29"/>
                    <a:pt x="229" y="29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9" y="27"/>
                    <a:pt x="229" y="26"/>
                    <a:pt x="230" y="26"/>
                  </a:cubicBezTo>
                  <a:cubicBezTo>
                    <a:pt x="231" y="25"/>
                    <a:pt x="233" y="24"/>
                    <a:pt x="233" y="24"/>
                  </a:cubicBezTo>
                  <a:cubicBezTo>
                    <a:pt x="233" y="24"/>
                    <a:pt x="233" y="22"/>
                    <a:pt x="233" y="21"/>
                  </a:cubicBezTo>
                  <a:cubicBezTo>
                    <a:pt x="233" y="21"/>
                    <a:pt x="234" y="19"/>
                    <a:pt x="234" y="19"/>
                  </a:cubicBezTo>
                  <a:cubicBezTo>
                    <a:pt x="234" y="19"/>
                    <a:pt x="234" y="19"/>
                    <a:pt x="234" y="19"/>
                  </a:cubicBezTo>
                  <a:cubicBezTo>
                    <a:pt x="234" y="19"/>
                    <a:pt x="236" y="18"/>
                    <a:pt x="236" y="18"/>
                  </a:cubicBezTo>
                  <a:cubicBezTo>
                    <a:pt x="236" y="18"/>
                    <a:pt x="237" y="15"/>
                    <a:pt x="237" y="15"/>
                  </a:cubicBezTo>
                  <a:cubicBezTo>
                    <a:pt x="237" y="15"/>
                    <a:pt x="237" y="14"/>
                    <a:pt x="238" y="14"/>
                  </a:cubicBezTo>
                  <a:cubicBezTo>
                    <a:pt x="238" y="14"/>
                    <a:pt x="240" y="12"/>
                    <a:pt x="240" y="12"/>
                  </a:cubicBezTo>
                  <a:cubicBezTo>
                    <a:pt x="241" y="11"/>
                    <a:pt x="241" y="11"/>
                    <a:pt x="242" y="11"/>
                  </a:cubicBezTo>
                  <a:cubicBezTo>
                    <a:pt x="242" y="11"/>
                    <a:pt x="243" y="13"/>
                    <a:pt x="243" y="13"/>
                  </a:cubicBezTo>
                  <a:cubicBezTo>
                    <a:pt x="243" y="13"/>
                    <a:pt x="243" y="14"/>
                    <a:pt x="242" y="15"/>
                  </a:cubicBezTo>
                  <a:cubicBezTo>
                    <a:pt x="241" y="15"/>
                    <a:pt x="240" y="16"/>
                    <a:pt x="240" y="16"/>
                  </a:cubicBezTo>
                  <a:cubicBezTo>
                    <a:pt x="240" y="16"/>
                    <a:pt x="242" y="18"/>
                    <a:pt x="242" y="18"/>
                  </a:cubicBezTo>
                  <a:cubicBezTo>
                    <a:pt x="242" y="18"/>
                    <a:pt x="243" y="19"/>
                    <a:pt x="243" y="19"/>
                  </a:cubicBezTo>
                  <a:cubicBezTo>
                    <a:pt x="243" y="20"/>
                    <a:pt x="242" y="21"/>
                    <a:pt x="242" y="21"/>
                  </a:cubicBezTo>
                  <a:cubicBezTo>
                    <a:pt x="243" y="21"/>
                    <a:pt x="246" y="20"/>
                    <a:pt x="246" y="20"/>
                  </a:cubicBezTo>
                  <a:cubicBezTo>
                    <a:pt x="246" y="20"/>
                    <a:pt x="246" y="18"/>
                    <a:pt x="246" y="18"/>
                  </a:cubicBezTo>
                  <a:cubicBezTo>
                    <a:pt x="246" y="18"/>
                    <a:pt x="248" y="16"/>
                    <a:pt x="248" y="16"/>
                  </a:cubicBezTo>
                  <a:cubicBezTo>
                    <a:pt x="249" y="16"/>
                    <a:pt x="251" y="17"/>
                    <a:pt x="251" y="17"/>
                  </a:cubicBezTo>
                  <a:cubicBezTo>
                    <a:pt x="251" y="17"/>
                    <a:pt x="251" y="18"/>
                    <a:pt x="251" y="19"/>
                  </a:cubicBezTo>
                  <a:cubicBezTo>
                    <a:pt x="250" y="19"/>
                    <a:pt x="248" y="21"/>
                    <a:pt x="248" y="21"/>
                  </a:cubicBezTo>
                  <a:cubicBezTo>
                    <a:pt x="248" y="22"/>
                    <a:pt x="247" y="22"/>
                    <a:pt x="248" y="22"/>
                  </a:cubicBezTo>
                  <a:cubicBezTo>
                    <a:pt x="248" y="23"/>
                    <a:pt x="250" y="25"/>
                    <a:pt x="250" y="25"/>
                  </a:cubicBezTo>
                  <a:cubicBezTo>
                    <a:pt x="253" y="27"/>
                    <a:pt x="253" y="27"/>
                    <a:pt x="253" y="27"/>
                  </a:cubicBezTo>
                  <a:cubicBezTo>
                    <a:pt x="253" y="27"/>
                    <a:pt x="253" y="28"/>
                    <a:pt x="253" y="29"/>
                  </a:cubicBezTo>
                  <a:cubicBezTo>
                    <a:pt x="253" y="29"/>
                    <a:pt x="248" y="29"/>
                    <a:pt x="248" y="29"/>
                  </a:cubicBezTo>
                  <a:cubicBezTo>
                    <a:pt x="248" y="29"/>
                    <a:pt x="248" y="29"/>
                    <a:pt x="247" y="30"/>
                  </a:cubicBezTo>
                  <a:cubicBezTo>
                    <a:pt x="247" y="30"/>
                    <a:pt x="246" y="31"/>
                    <a:pt x="244" y="32"/>
                  </a:cubicBezTo>
                  <a:cubicBezTo>
                    <a:pt x="242" y="32"/>
                    <a:pt x="242" y="32"/>
                    <a:pt x="242" y="33"/>
                  </a:cubicBezTo>
                  <a:cubicBezTo>
                    <a:pt x="242" y="34"/>
                    <a:pt x="241" y="35"/>
                    <a:pt x="242" y="36"/>
                  </a:cubicBezTo>
                  <a:cubicBezTo>
                    <a:pt x="243" y="37"/>
                    <a:pt x="245" y="38"/>
                    <a:pt x="245" y="38"/>
                  </a:cubicBezTo>
                  <a:cubicBezTo>
                    <a:pt x="245" y="38"/>
                    <a:pt x="250" y="40"/>
                    <a:pt x="250" y="39"/>
                  </a:cubicBezTo>
                  <a:cubicBezTo>
                    <a:pt x="250" y="39"/>
                    <a:pt x="257" y="39"/>
                    <a:pt x="257" y="39"/>
                  </a:cubicBezTo>
                  <a:cubicBezTo>
                    <a:pt x="260" y="39"/>
                    <a:pt x="260" y="39"/>
                    <a:pt x="260" y="39"/>
                  </a:cubicBezTo>
                  <a:cubicBezTo>
                    <a:pt x="260" y="39"/>
                    <a:pt x="261" y="41"/>
                    <a:pt x="262" y="42"/>
                  </a:cubicBezTo>
                  <a:cubicBezTo>
                    <a:pt x="262" y="42"/>
                    <a:pt x="266" y="45"/>
                    <a:pt x="26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8" y="52"/>
                    <a:pt x="268" y="52"/>
                    <a:pt x="268" y="52"/>
                  </a:cubicBezTo>
                  <a:cubicBezTo>
                    <a:pt x="265" y="53"/>
                    <a:pt x="265" y="53"/>
                    <a:pt x="265" y="53"/>
                  </a:cubicBezTo>
                  <a:cubicBezTo>
                    <a:pt x="261" y="56"/>
                    <a:pt x="261" y="56"/>
                    <a:pt x="261" y="56"/>
                  </a:cubicBezTo>
                  <a:cubicBezTo>
                    <a:pt x="259" y="55"/>
                    <a:pt x="259" y="55"/>
                    <a:pt x="259" y="55"/>
                  </a:cubicBezTo>
                  <a:cubicBezTo>
                    <a:pt x="259" y="55"/>
                    <a:pt x="261" y="57"/>
                    <a:pt x="262" y="57"/>
                  </a:cubicBezTo>
                  <a:cubicBezTo>
                    <a:pt x="263" y="57"/>
                    <a:pt x="264" y="58"/>
                    <a:pt x="264" y="58"/>
                  </a:cubicBezTo>
                  <a:cubicBezTo>
                    <a:pt x="265" y="58"/>
                    <a:pt x="269" y="58"/>
                    <a:pt x="273" y="58"/>
                  </a:cubicBezTo>
                  <a:cubicBezTo>
                    <a:pt x="273" y="59"/>
                    <a:pt x="273" y="59"/>
                    <a:pt x="273" y="60"/>
                  </a:cubicBezTo>
                  <a:cubicBezTo>
                    <a:pt x="274" y="61"/>
                    <a:pt x="275" y="65"/>
                    <a:pt x="275" y="66"/>
                  </a:cubicBezTo>
                  <a:cubicBezTo>
                    <a:pt x="275" y="66"/>
                    <a:pt x="276" y="70"/>
                    <a:pt x="278" y="73"/>
                  </a:cubicBezTo>
                  <a:cubicBezTo>
                    <a:pt x="281" y="77"/>
                    <a:pt x="280" y="78"/>
                    <a:pt x="280" y="78"/>
                  </a:cubicBezTo>
                  <a:cubicBezTo>
                    <a:pt x="280" y="87"/>
                    <a:pt x="280" y="87"/>
                    <a:pt x="280" y="87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5" y="99"/>
                    <a:pt x="275" y="99"/>
                    <a:pt x="275" y="99"/>
                  </a:cubicBezTo>
                  <a:cubicBezTo>
                    <a:pt x="273" y="108"/>
                    <a:pt x="273" y="108"/>
                    <a:pt x="273" y="108"/>
                  </a:cubicBezTo>
                  <a:cubicBezTo>
                    <a:pt x="273" y="108"/>
                    <a:pt x="274" y="109"/>
                    <a:pt x="275" y="109"/>
                  </a:cubicBezTo>
                  <a:cubicBezTo>
                    <a:pt x="276" y="110"/>
                    <a:pt x="279" y="113"/>
                    <a:pt x="279" y="113"/>
                  </a:cubicBezTo>
                  <a:cubicBezTo>
                    <a:pt x="280" y="114"/>
                    <a:pt x="286" y="117"/>
                    <a:pt x="289" y="118"/>
                  </a:cubicBezTo>
                  <a:cubicBezTo>
                    <a:pt x="292" y="120"/>
                    <a:pt x="291" y="125"/>
                    <a:pt x="291" y="125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89" y="132"/>
                    <a:pt x="290" y="136"/>
                    <a:pt x="292" y="136"/>
                  </a:cubicBezTo>
                  <a:cubicBezTo>
                    <a:pt x="293" y="135"/>
                    <a:pt x="294" y="141"/>
                    <a:pt x="294" y="141"/>
                  </a:cubicBezTo>
                  <a:cubicBezTo>
                    <a:pt x="294" y="141"/>
                    <a:pt x="295" y="147"/>
                    <a:pt x="295" y="148"/>
                  </a:cubicBezTo>
                  <a:cubicBezTo>
                    <a:pt x="294" y="149"/>
                    <a:pt x="295" y="150"/>
                    <a:pt x="295" y="150"/>
                  </a:cubicBezTo>
                  <a:cubicBezTo>
                    <a:pt x="297" y="154"/>
                    <a:pt x="297" y="154"/>
                    <a:pt x="297" y="154"/>
                  </a:cubicBezTo>
                  <a:cubicBezTo>
                    <a:pt x="297" y="154"/>
                    <a:pt x="296" y="157"/>
                    <a:pt x="295" y="158"/>
                  </a:cubicBezTo>
                  <a:cubicBezTo>
                    <a:pt x="295" y="160"/>
                    <a:pt x="294" y="162"/>
                    <a:pt x="294" y="162"/>
                  </a:cubicBezTo>
                  <a:cubicBezTo>
                    <a:pt x="295" y="165"/>
                    <a:pt x="295" y="165"/>
                    <a:pt x="295" y="165"/>
                  </a:cubicBezTo>
                  <a:cubicBezTo>
                    <a:pt x="299" y="170"/>
                    <a:pt x="299" y="170"/>
                    <a:pt x="299" y="170"/>
                  </a:cubicBezTo>
                  <a:cubicBezTo>
                    <a:pt x="299" y="175"/>
                    <a:pt x="299" y="175"/>
                    <a:pt x="299" y="175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8"/>
                    <a:pt x="302" y="179"/>
                    <a:pt x="303" y="179"/>
                  </a:cubicBezTo>
                  <a:cubicBezTo>
                    <a:pt x="304" y="179"/>
                    <a:pt x="306" y="181"/>
                    <a:pt x="306" y="181"/>
                  </a:cubicBezTo>
                  <a:cubicBezTo>
                    <a:pt x="306" y="181"/>
                    <a:pt x="306" y="183"/>
                    <a:pt x="306" y="184"/>
                  </a:cubicBezTo>
                  <a:cubicBezTo>
                    <a:pt x="306" y="184"/>
                    <a:pt x="309" y="188"/>
                    <a:pt x="309" y="188"/>
                  </a:cubicBezTo>
                  <a:cubicBezTo>
                    <a:pt x="310" y="189"/>
                    <a:pt x="312" y="192"/>
                    <a:pt x="312" y="192"/>
                  </a:cubicBezTo>
                  <a:cubicBezTo>
                    <a:pt x="312" y="192"/>
                    <a:pt x="312" y="194"/>
                    <a:pt x="309" y="197"/>
                  </a:cubicBezTo>
                  <a:cubicBezTo>
                    <a:pt x="307" y="200"/>
                    <a:pt x="308" y="200"/>
                    <a:pt x="308" y="201"/>
                  </a:cubicBezTo>
                  <a:cubicBezTo>
                    <a:pt x="308" y="202"/>
                    <a:pt x="309" y="204"/>
                    <a:pt x="309" y="204"/>
                  </a:cubicBezTo>
                  <a:cubicBezTo>
                    <a:pt x="309" y="204"/>
                    <a:pt x="308" y="205"/>
                    <a:pt x="307" y="206"/>
                  </a:cubicBezTo>
                  <a:cubicBezTo>
                    <a:pt x="307" y="206"/>
                    <a:pt x="306" y="208"/>
                    <a:pt x="306" y="210"/>
                  </a:cubicBezTo>
                  <a:cubicBezTo>
                    <a:pt x="302" y="213"/>
                    <a:pt x="302" y="213"/>
                    <a:pt x="302" y="213"/>
                  </a:cubicBezTo>
                  <a:cubicBezTo>
                    <a:pt x="302" y="213"/>
                    <a:pt x="302" y="213"/>
                    <a:pt x="301" y="214"/>
                  </a:cubicBezTo>
                  <a:cubicBezTo>
                    <a:pt x="301" y="213"/>
                    <a:pt x="300" y="213"/>
                    <a:pt x="299" y="213"/>
                  </a:cubicBezTo>
                  <a:cubicBezTo>
                    <a:pt x="298" y="212"/>
                    <a:pt x="297" y="211"/>
                    <a:pt x="297" y="211"/>
                  </a:cubicBezTo>
                  <a:cubicBezTo>
                    <a:pt x="297" y="211"/>
                    <a:pt x="297" y="209"/>
                    <a:pt x="297" y="207"/>
                  </a:cubicBezTo>
                  <a:cubicBezTo>
                    <a:pt x="297" y="205"/>
                    <a:pt x="297" y="206"/>
                    <a:pt x="297" y="205"/>
                  </a:cubicBezTo>
                  <a:cubicBezTo>
                    <a:pt x="296" y="204"/>
                    <a:pt x="294" y="203"/>
                    <a:pt x="292" y="202"/>
                  </a:cubicBezTo>
                  <a:cubicBezTo>
                    <a:pt x="290" y="202"/>
                    <a:pt x="286" y="202"/>
                    <a:pt x="285" y="203"/>
                  </a:cubicBezTo>
                  <a:cubicBezTo>
                    <a:pt x="285" y="203"/>
                    <a:pt x="285" y="207"/>
                    <a:pt x="285" y="207"/>
                  </a:cubicBezTo>
                  <a:cubicBezTo>
                    <a:pt x="287" y="210"/>
                    <a:pt x="287" y="210"/>
                    <a:pt x="287" y="210"/>
                  </a:cubicBezTo>
                  <a:cubicBezTo>
                    <a:pt x="286" y="212"/>
                    <a:pt x="286" y="212"/>
                    <a:pt x="286" y="212"/>
                  </a:cubicBezTo>
                  <a:cubicBezTo>
                    <a:pt x="286" y="212"/>
                    <a:pt x="277" y="214"/>
                    <a:pt x="274" y="214"/>
                  </a:cubicBezTo>
                  <a:cubicBezTo>
                    <a:pt x="271" y="214"/>
                    <a:pt x="272" y="216"/>
                    <a:pt x="272" y="216"/>
                  </a:cubicBezTo>
                  <a:cubicBezTo>
                    <a:pt x="270" y="220"/>
                    <a:pt x="270" y="220"/>
                    <a:pt x="270" y="220"/>
                  </a:cubicBezTo>
                  <a:cubicBezTo>
                    <a:pt x="268" y="222"/>
                    <a:pt x="268" y="222"/>
                    <a:pt x="268" y="222"/>
                  </a:cubicBezTo>
                  <a:cubicBezTo>
                    <a:pt x="262" y="224"/>
                    <a:pt x="262" y="224"/>
                    <a:pt x="262" y="224"/>
                  </a:cubicBezTo>
                  <a:cubicBezTo>
                    <a:pt x="262" y="224"/>
                    <a:pt x="256" y="229"/>
                    <a:pt x="255" y="229"/>
                  </a:cubicBezTo>
                  <a:cubicBezTo>
                    <a:pt x="251" y="232"/>
                    <a:pt x="251" y="232"/>
                    <a:pt x="251" y="232"/>
                  </a:cubicBezTo>
                  <a:cubicBezTo>
                    <a:pt x="251" y="232"/>
                    <a:pt x="250" y="232"/>
                    <a:pt x="247" y="234"/>
                  </a:cubicBezTo>
                  <a:cubicBezTo>
                    <a:pt x="243" y="235"/>
                    <a:pt x="245" y="237"/>
                    <a:pt x="244" y="238"/>
                  </a:cubicBezTo>
                  <a:cubicBezTo>
                    <a:pt x="244" y="240"/>
                    <a:pt x="243" y="240"/>
                    <a:pt x="241" y="241"/>
                  </a:cubicBezTo>
                  <a:cubicBezTo>
                    <a:pt x="240" y="241"/>
                    <a:pt x="237" y="240"/>
                    <a:pt x="235" y="240"/>
                  </a:cubicBezTo>
                  <a:cubicBezTo>
                    <a:pt x="234" y="240"/>
                    <a:pt x="231" y="242"/>
                    <a:pt x="229" y="242"/>
                  </a:cubicBezTo>
                  <a:cubicBezTo>
                    <a:pt x="226" y="242"/>
                    <a:pt x="226" y="242"/>
                    <a:pt x="226" y="242"/>
                  </a:cubicBezTo>
                  <a:cubicBezTo>
                    <a:pt x="222" y="247"/>
                    <a:pt x="222" y="247"/>
                    <a:pt x="222" y="247"/>
                  </a:cubicBezTo>
                  <a:cubicBezTo>
                    <a:pt x="219" y="253"/>
                    <a:pt x="219" y="253"/>
                    <a:pt x="219" y="253"/>
                  </a:cubicBezTo>
                  <a:cubicBezTo>
                    <a:pt x="218" y="250"/>
                    <a:pt x="218" y="250"/>
                    <a:pt x="218" y="250"/>
                  </a:cubicBezTo>
                  <a:cubicBezTo>
                    <a:pt x="217" y="246"/>
                    <a:pt x="217" y="246"/>
                    <a:pt x="217" y="246"/>
                  </a:cubicBezTo>
                  <a:cubicBezTo>
                    <a:pt x="212" y="246"/>
                    <a:pt x="212" y="246"/>
                    <a:pt x="212" y="246"/>
                  </a:cubicBezTo>
                  <a:cubicBezTo>
                    <a:pt x="213" y="249"/>
                    <a:pt x="213" y="249"/>
                    <a:pt x="213" y="249"/>
                  </a:cubicBezTo>
                  <a:cubicBezTo>
                    <a:pt x="213" y="249"/>
                    <a:pt x="215" y="256"/>
                    <a:pt x="216" y="257"/>
                  </a:cubicBezTo>
                  <a:cubicBezTo>
                    <a:pt x="217" y="258"/>
                    <a:pt x="218" y="258"/>
                    <a:pt x="220" y="259"/>
                  </a:cubicBezTo>
                  <a:cubicBezTo>
                    <a:pt x="223" y="261"/>
                    <a:pt x="223" y="261"/>
                    <a:pt x="226" y="263"/>
                  </a:cubicBezTo>
                  <a:cubicBezTo>
                    <a:pt x="229" y="265"/>
                    <a:pt x="228" y="267"/>
                    <a:pt x="228" y="268"/>
                  </a:cubicBezTo>
                  <a:cubicBezTo>
                    <a:pt x="228" y="270"/>
                    <a:pt x="228" y="270"/>
                    <a:pt x="226" y="272"/>
                  </a:cubicBezTo>
                  <a:cubicBezTo>
                    <a:pt x="224" y="275"/>
                    <a:pt x="226" y="277"/>
                    <a:pt x="226" y="277"/>
                  </a:cubicBezTo>
                  <a:cubicBezTo>
                    <a:pt x="226" y="277"/>
                    <a:pt x="227" y="279"/>
                    <a:pt x="229" y="281"/>
                  </a:cubicBezTo>
                  <a:cubicBezTo>
                    <a:pt x="231" y="283"/>
                    <a:pt x="230" y="284"/>
                    <a:pt x="231" y="287"/>
                  </a:cubicBezTo>
                  <a:cubicBezTo>
                    <a:pt x="231" y="290"/>
                    <a:pt x="231" y="289"/>
                    <a:pt x="233" y="292"/>
                  </a:cubicBezTo>
                  <a:cubicBezTo>
                    <a:pt x="235" y="294"/>
                    <a:pt x="234" y="293"/>
                    <a:pt x="236" y="295"/>
                  </a:cubicBezTo>
                  <a:cubicBezTo>
                    <a:pt x="238" y="297"/>
                    <a:pt x="238" y="298"/>
                    <a:pt x="238" y="298"/>
                  </a:cubicBezTo>
                  <a:cubicBezTo>
                    <a:pt x="238" y="298"/>
                    <a:pt x="244" y="296"/>
                    <a:pt x="246" y="298"/>
                  </a:cubicBezTo>
                  <a:cubicBezTo>
                    <a:pt x="248" y="300"/>
                    <a:pt x="247" y="299"/>
                    <a:pt x="251" y="302"/>
                  </a:cubicBezTo>
                  <a:cubicBezTo>
                    <a:pt x="254" y="306"/>
                    <a:pt x="251" y="304"/>
                    <a:pt x="252" y="307"/>
                  </a:cubicBezTo>
                  <a:cubicBezTo>
                    <a:pt x="253" y="309"/>
                    <a:pt x="254" y="308"/>
                    <a:pt x="254" y="308"/>
                  </a:cubicBezTo>
                  <a:cubicBezTo>
                    <a:pt x="254" y="308"/>
                    <a:pt x="255" y="309"/>
                    <a:pt x="257" y="309"/>
                  </a:cubicBezTo>
                  <a:cubicBezTo>
                    <a:pt x="259" y="309"/>
                    <a:pt x="259" y="311"/>
                    <a:pt x="259" y="313"/>
                  </a:cubicBezTo>
                  <a:cubicBezTo>
                    <a:pt x="260" y="315"/>
                    <a:pt x="260" y="315"/>
                    <a:pt x="262" y="317"/>
                  </a:cubicBezTo>
                  <a:cubicBezTo>
                    <a:pt x="263" y="318"/>
                    <a:pt x="264" y="317"/>
                    <a:pt x="267" y="316"/>
                  </a:cubicBezTo>
                  <a:cubicBezTo>
                    <a:pt x="269" y="316"/>
                    <a:pt x="268" y="318"/>
                    <a:pt x="268" y="319"/>
                  </a:cubicBezTo>
                  <a:cubicBezTo>
                    <a:pt x="268" y="320"/>
                    <a:pt x="270" y="320"/>
                    <a:pt x="272" y="321"/>
                  </a:cubicBezTo>
                  <a:cubicBezTo>
                    <a:pt x="274" y="322"/>
                    <a:pt x="273" y="322"/>
                    <a:pt x="275" y="324"/>
                  </a:cubicBezTo>
                  <a:cubicBezTo>
                    <a:pt x="275" y="324"/>
                    <a:pt x="275" y="324"/>
                    <a:pt x="275" y="325"/>
                  </a:cubicBezTo>
                  <a:close/>
                  <a:moveTo>
                    <a:pt x="55" y="394"/>
                  </a:move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lose/>
                  <a:moveTo>
                    <a:pt x="128" y="400"/>
                  </a:move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lose/>
                  <a:moveTo>
                    <a:pt x="312" y="204"/>
                  </a:move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6" name="Freeform 80"/>
            <p:cNvSpPr>
              <a:spLocks noEditPoints="1"/>
            </p:cNvSpPr>
            <p:nvPr/>
          </p:nvSpPr>
          <p:spPr bwMode="auto">
            <a:xfrm>
              <a:off x="8600656" y="2614515"/>
              <a:ext cx="901239" cy="996916"/>
            </a:xfrm>
            <a:custGeom>
              <a:avLst/>
              <a:gdLst>
                <a:gd name="T0" fmla="*/ 372 w 492"/>
                <a:gd name="T1" fmla="*/ 536 h 561"/>
                <a:gd name="T2" fmla="*/ 338 w 492"/>
                <a:gd name="T3" fmla="*/ 556 h 561"/>
                <a:gd name="T4" fmla="*/ 272 w 492"/>
                <a:gd name="T5" fmla="*/ 521 h 561"/>
                <a:gd name="T6" fmla="*/ 260 w 492"/>
                <a:gd name="T7" fmla="*/ 489 h 561"/>
                <a:gd name="T8" fmla="*/ 318 w 492"/>
                <a:gd name="T9" fmla="*/ 489 h 561"/>
                <a:gd name="T10" fmla="*/ 376 w 492"/>
                <a:gd name="T11" fmla="*/ 476 h 561"/>
                <a:gd name="T12" fmla="*/ 403 w 492"/>
                <a:gd name="T13" fmla="*/ 478 h 561"/>
                <a:gd name="T14" fmla="*/ 442 w 492"/>
                <a:gd name="T15" fmla="*/ 422 h 561"/>
                <a:gd name="T16" fmla="*/ 411 w 492"/>
                <a:gd name="T17" fmla="*/ 385 h 561"/>
                <a:gd name="T18" fmla="*/ 455 w 492"/>
                <a:gd name="T19" fmla="*/ 350 h 561"/>
                <a:gd name="T20" fmla="*/ 490 w 492"/>
                <a:gd name="T21" fmla="*/ 351 h 561"/>
                <a:gd name="T22" fmla="*/ 379 w 492"/>
                <a:gd name="T23" fmla="*/ 295 h 561"/>
                <a:gd name="T24" fmla="*/ 340 w 492"/>
                <a:gd name="T25" fmla="*/ 271 h 561"/>
                <a:gd name="T26" fmla="*/ 275 w 492"/>
                <a:gd name="T27" fmla="*/ 186 h 561"/>
                <a:gd name="T28" fmla="*/ 218 w 492"/>
                <a:gd name="T29" fmla="*/ 109 h 561"/>
                <a:gd name="T30" fmla="*/ 247 w 492"/>
                <a:gd name="T31" fmla="*/ 78 h 561"/>
                <a:gd name="T32" fmla="*/ 267 w 492"/>
                <a:gd name="T33" fmla="*/ 63 h 561"/>
                <a:gd name="T34" fmla="*/ 262 w 492"/>
                <a:gd name="T35" fmla="*/ 56 h 561"/>
                <a:gd name="T36" fmla="*/ 258 w 492"/>
                <a:gd name="T37" fmla="*/ 46 h 561"/>
                <a:gd name="T38" fmla="*/ 267 w 492"/>
                <a:gd name="T39" fmla="*/ 30 h 561"/>
                <a:gd name="T40" fmla="*/ 212 w 492"/>
                <a:gd name="T41" fmla="*/ 15 h 561"/>
                <a:gd name="T42" fmla="*/ 185 w 492"/>
                <a:gd name="T43" fmla="*/ 4 h 561"/>
                <a:gd name="T44" fmla="*/ 148 w 492"/>
                <a:gd name="T45" fmla="*/ 15 h 561"/>
                <a:gd name="T46" fmla="*/ 148 w 492"/>
                <a:gd name="T47" fmla="*/ 26 h 561"/>
                <a:gd name="T48" fmla="*/ 139 w 492"/>
                <a:gd name="T49" fmla="*/ 27 h 561"/>
                <a:gd name="T50" fmla="*/ 132 w 492"/>
                <a:gd name="T51" fmla="*/ 34 h 561"/>
                <a:gd name="T52" fmla="*/ 136 w 492"/>
                <a:gd name="T53" fmla="*/ 46 h 561"/>
                <a:gd name="T54" fmla="*/ 129 w 492"/>
                <a:gd name="T55" fmla="*/ 40 h 561"/>
                <a:gd name="T56" fmla="*/ 114 w 492"/>
                <a:gd name="T57" fmla="*/ 45 h 561"/>
                <a:gd name="T58" fmla="*/ 104 w 492"/>
                <a:gd name="T59" fmla="*/ 34 h 561"/>
                <a:gd name="T60" fmla="*/ 101 w 492"/>
                <a:gd name="T61" fmla="*/ 47 h 561"/>
                <a:gd name="T62" fmla="*/ 94 w 492"/>
                <a:gd name="T63" fmla="*/ 61 h 561"/>
                <a:gd name="T64" fmla="*/ 89 w 492"/>
                <a:gd name="T65" fmla="*/ 71 h 561"/>
                <a:gd name="T66" fmla="*/ 87 w 492"/>
                <a:gd name="T67" fmla="*/ 58 h 561"/>
                <a:gd name="T68" fmla="*/ 73 w 492"/>
                <a:gd name="T69" fmla="*/ 51 h 561"/>
                <a:gd name="T70" fmla="*/ 65 w 492"/>
                <a:gd name="T71" fmla="*/ 39 h 561"/>
                <a:gd name="T72" fmla="*/ 58 w 492"/>
                <a:gd name="T73" fmla="*/ 51 h 561"/>
                <a:gd name="T74" fmla="*/ 50 w 492"/>
                <a:gd name="T75" fmla="*/ 63 h 561"/>
                <a:gd name="T76" fmla="*/ 35 w 492"/>
                <a:gd name="T77" fmla="*/ 63 h 561"/>
                <a:gd name="T78" fmla="*/ 19 w 492"/>
                <a:gd name="T79" fmla="*/ 69 h 561"/>
                <a:gd name="T80" fmla="*/ 18 w 492"/>
                <a:gd name="T81" fmla="*/ 100 h 561"/>
                <a:gd name="T82" fmla="*/ 14 w 492"/>
                <a:gd name="T83" fmla="*/ 134 h 561"/>
                <a:gd name="T84" fmla="*/ 31 w 492"/>
                <a:gd name="T85" fmla="*/ 180 h 561"/>
                <a:gd name="T86" fmla="*/ 86 w 492"/>
                <a:gd name="T87" fmla="*/ 147 h 561"/>
                <a:gd name="T88" fmla="*/ 139 w 492"/>
                <a:gd name="T89" fmla="*/ 179 h 561"/>
                <a:gd name="T90" fmla="*/ 162 w 492"/>
                <a:gd name="T91" fmla="*/ 237 h 561"/>
                <a:gd name="T92" fmla="*/ 207 w 492"/>
                <a:gd name="T93" fmla="*/ 276 h 561"/>
                <a:gd name="T94" fmla="*/ 251 w 492"/>
                <a:gd name="T95" fmla="*/ 307 h 561"/>
                <a:gd name="T96" fmla="*/ 289 w 492"/>
                <a:gd name="T97" fmla="*/ 317 h 561"/>
                <a:gd name="T98" fmla="*/ 334 w 492"/>
                <a:gd name="T99" fmla="*/ 346 h 561"/>
                <a:gd name="T100" fmla="*/ 357 w 492"/>
                <a:gd name="T101" fmla="*/ 374 h 561"/>
                <a:gd name="T102" fmla="*/ 395 w 492"/>
                <a:gd name="T103" fmla="*/ 418 h 561"/>
                <a:gd name="T104" fmla="*/ 390 w 492"/>
                <a:gd name="T105" fmla="*/ 463 h 561"/>
                <a:gd name="T106" fmla="*/ 75 w 492"/>
                <a:gd name="T107" fmla="*/ 342 h 561"/>
                <a:gd name="T108" fmla="*/ 126 w 492"/>
                <a:gd name="T109" fmla="*/ 355 h 561"/>
                <a:gd name="T110" fmla="*/ 113 w 492"/>
                <a:gd name="T111" fmla="*/ 441 h 561"/>
                <a:gd name="T112" fmla="*/ 71 w 492"/>
                <a:gd name="T113" fmla="*/ 446 h 561"/>
                <a:gd name="T114" fmla="*/ 73 w 492"/>
                <a:gd name="T115" fmla="*/ 395 h 561"/>
                <a:gd name="T116" fmla="*/ 57 w 492"/>
                <a:gd name="T117" fmla="*/ 358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2" h="561">
                  <a:moveTo>
                    <a:pt x="376" y="476"/>
                  </a:moveTo>
                  <a:cubicBezTo>
                    <a:pt x="377" y="483"/>
                    <a:pt x="377" y="483"/>
                    <a:pt x="377" y="483"/>
                  </a:cubicBezTo>
                  <a:cubicBezTo>
                    <a:pt x="377" y="483"/>
                    <a:pt x="371" y="493"/>
                    <a:pt x="371" y="494"/>
                  </a:cubicBezTo>
                  <a:cubicBezTo>
                    <a:pt x="371" y="495"/>
                    <a:pt x="369" y="499"/>
                    <a:pt x="367" y="502"/>
                  </a:cubicBezTo>
                  <a:cubicBezTo>
                    <a:pt x="366" y="504"/>
                    <a:pt x="360" y="512"/>
                    <a:pt x="360" y="512"/>
                  </a:cubicBezTo>
                  <a:cubicBezTo>
                    <a:pt x="360" y="512"/>
                    <a:pt x="360" y="515"/>
                    <a:pt x="362" y="517"/>
                  </a:cubicBezTo>
                  <a:cubicBezTo>
                    <a:pt x="363" y="519"/>
                    <a:pt x="366" y="522"/>
                    <a:pt x="366" y="525"/>
                  </a:cubicBezTo>
                  <a:cubicBezTo>
                    <a:pt x="366" y="527"/>
                    <a:pt x="371" y="530"/>
                    <a:pt x="371" y="530"/>
                  </a:cubicBezTo>
                  <a:cubicBezTo>
                    <a:pt x="372" y="536"/>
                    <a:pt x="372" y="536"/>
                    <a:pt x="372" y="536"/>
                  </a:cubicBezTo>
                  <a:cubicBezTo>
                    <a:pt x="372" y="536"/>
                    <a:pt x="375" y="539"/>
                    <a:pt x="375" y="540"/>
                  </a:cubicBezTo>
                  <a:cubicBezTo>
                    <a:pt x="374" y="541"/>
                    <a:pt x="369" y="546"/>
                    <a:pt x="369" y="546"/>
                  </a:cubicBezTo>
                  <a:cubicBezTo>
                    <a:pt x="368" y="552"/>
                    <a:pt x="368" y="552"/>
                    <a:pt x="368" y="552"/>
                  </a:cubicBezTo>
                  <a:cubicBezTo>
                    <a:pt x="368" y="555"/>
                    <a:pt x="368" y="555"/>
                    <a:pt x="368" y="555"/>
                  </a:cubicBezTo>
                  <a:cubicBezTo>
                    <a:pt x="368" y="555"/>
                    <a:pt x="369" y="555"/>
                    <a:pt x="368" y="558"/>
                  </a:cubicBezTo>
                  <a:cubicBezTo>
                    <a:pt x="367" y="560"/>
                    <a:pt x="367" y="560"/>
                    <a:pt x="366" y="560"/>
                  </a:cubicBezTo>
                  <a:cubicBezTo>
                    <a:pt x="365" y="561"/>
                    <a:pt x="355" y="560"/>
                    <a:pt x="355" y="560"/>
                  </a:cubicBezTo>
                  <a:cubicBezTo>
                    <a:pt x="345" y="558"/>
                    <a:pt x="345" y="558"/>
                    <a:pt x="345" y="558"/>
                  </a:cubicBezTo>
                  <a:cubicBezTo>
                    <a:pt x="345" y="558"/>
                    <a:pt x="340" y="557"/>
                    <a:pt x="338" y="556"/>
                  </a:cubicBezTo>
                  <a:cubicBezTo>
                    <a:pt x="337" y="555"/>
                    <a:pt x="335" y="554"/>
                    <a:pt x="335" y="554"/>
                  </a:cubicBezTo>
                  <a:cubicBezTo>
                    <a:pt x="332" y="545"/>
                    <a:pt x="332" y="545"/>
                    <a:pt x="332" y="545"/>
                  </a:cubicBezTo>
                  <a:cubicBezTo>
                    <a:pt x="324" y="544"/>
                    <a:pt x="324" y="544"/>
                    <a:pt x="324" y="544"/>
                  </a:cubicBezTo>
                  <a:cubicBezTo>
                    <a:pt x="304" y="541"/>
                    <a:pt x="304" y="541"/>
                    <a:pt x="304" y="541"/>
                  </a:cubicBezTo>
                  <a:cubicBezTo>
                    <a:pt x="304" y="541"/>
                    <a:pt x="297" y="535"/>
                    <a:pt x="296" y="534"/>
                  </a:cubicBezTo>
                  <a:cubicBezTo>
                    <a:pt x="294" y="533"/>
                    <a:pt x="292" y="530"/>
                    <a:pt x="292" y="530"/>
                  </a:cubicBezTo>
                  <a:cubicBezTo>
                    <a:pt x="288" y="529"/>
                    <a:pt x="288" y="529"/>
                    <a:pt x="288" y="529"/>
                  </a:cubicBezTo>
                  <a:cubicBezTo>
                    <a:pt x="280" y="521"/>
                    <a:pt x="280" y="521"/>
                    <a:pt x="280" y="521"/>
                  </a:cubicBezTo>
                  <a:cubicBezTo>
                    <a:pt x="272" y="521"/>
                    <a:pt x="272" y="521"/>
                    <a:pt x="272" y="521"/>
                  </a:cubicBezTo>
                  <a:cubicBezTo>
                    <a:pt x="266" y="517"/>
                    <a:pt x="266" y="517"/>
                    <a:pt x="266" y="517"/>
                  </a:cubicBezTo>
                  <a:cubicBezTo>
                    <a:pt x="259" y="517"/>
                    <a:pt x="259" y="517"/>
                    <a:pt x="259" y="517"/>
                  </a:cubicBezTo>
                  <a:cubicBezTo>
                    <a:pt x="259" y="517"/>
                    <a:pt x="254" y="516"/>
                    <a:pt x="254" y="515"/>
                  </a:cubicBezTo>
                  <a:cubicBezTo>
                    <a:pt x="253" y="513"/>
                    <a:pt x="247" y="510"/>
                    <a:pt x="247" y="510"/>
                  </a:cubicBezTo>
                  <a:cubicBezTo>
                    <a:pt x="247" y="510"/>
                    <a:pt x="247" y="504"/>
                    <a:pt x="247" y="503"/>
                  </a:cubicBezTo>
                  <a:cubicBezTo>
                    <a:pt x="247" y="502"/>
                    <a:pt x="248" y="492"/>
                    <a:pt x="248" y="492"/>
                  </a:cubicBezTo>
                  <a:cubicBezTo>
                    <a:pt x="252" y="487"/>
                    <a:pt x="252" y="487"/>
                    <a:pt x="252" y="487"/>
                  </a:cubicBezTo>
                  <a:cubicBezTo>
                    <a:pt x="258" y="485"/>
                    <a:pt x="258" y="485"/>
                    <a:pt x="258" y="485"/>
                  </a:cubicBezTo>
                  <a:cubicBezTo>
                    <a:pt x="260" y="489"/>
                    <a:pt x="260" y="489"/>
                    <a:pt x="260" y="489"/>
                  </a:cubicBezTo>
                  <a:cubicBezTo>
                    <a:pt x="267" y="492"/>
                    <a:pt x="267" y="492"/>
                    <a:pt x="267" y="492"/>
                  </a:cubicBezTo>
                  <a:cubicBezTo>
                    <a:pt x="271" y="489"/>
                    <a:pt x="271" y="489"/>
                    <a:pt x="271" y="489"/>
                  </a:cubicBezTo>
                  <a:cubicBezTo>
                    <a:pt x="273" y="483"/>
                    <a:pt x="273" y="483"/>
                    <a:pt x="273" y="483"/>
                  </a:cubicBezTo>
                  <a:cubicBezTo>
                    <a:pt x="279" y="481"/>
                    <a:pt x="279" y="481"/>
                    <a:pt x="279" y="481"/>
                  </a:cubicBezTo>
                  <a:cubicBezTo>
                    <a:pt x="286" y="484"/>
                    <a:pt x="286" y="484"/>
                    <a:pt x="286" y="484"/>
                  </a:cubicBezTo>
                  <a:cubicBezTo>
                    <a:pt x="291" y="489"/>
                    <a:pt x="291" y="489"/>
                    <a:pt x="291" y="489"/>
                  </a:cubicBezTo>
                  <a:cubicBezTo>
                    <a:pt x="301" y="492"/>
                    <a:pt x="301" y="492"/>
                    <a:pt x="301" y="492"/>
                  </a:cubicBezTo>
                  <a:cubicBezTo>
                    <a:pt x="310" y="490"/>
                    <a:pt x="310" y="490"/>
                    <a:pt x="310" y="490"/>
                  </a:cubicBezTo>
                  <a:cubicBezTo>
                    <a:pt x="318" y="489"/>
                    <a:pt x="318" y="489"/>
                    <a:pt x="318" y="489"/>
                  </a:cubicBezTo>
                  <a:cubicBezTo>
                    <a:pt x="318" y="489"/>
                    <a:pt x="322" y="489"/>
                    <a:pt x="324" y="489"/>
                  </a:cubicBezTo>
                  <a:cubicBezTo>
                    <a:pt x="325" y="488"/>
                    <a:pt x="331" y="486"/>
                    <a:pt x="331" y="486"/>
                  </a:cubicBezTo>
                  <a:cubicBezTo>
                    <a:pt x="341" y="483"/>
                    <a:pt x="341" y="483"/>
                    <a:pt x="341" y="483"/>
                  </a:cubicBezTo>
                  <a:cubicBezTo>
                    <a:pt x="347" y="475"/>
                    <a:pt x="347" y="475"/>
                    <a:pt x="347" y="475"/>
                  </a:cubicBezTo>
                  <a:cubicBezTo>
                    <a:pt x="355" y="478"/>
                    <a:pt x="355" y="478"/>
                    <a:pt x="355" y="478"/>
                  </a:cubicBezTo>
                  <a:cubicBezTo>
                    <a:pt x="362" y="479"/>
                    <a:pt x="362" y="479"/>
                    <a:pt x="362" y="479"/>
                  </a:cubicBezTo>
                  <a:cubicBezTo>
                    <a:pt x="365" y="474"/>
                    <a:pt x="365" y="474"/>
                    <a:pt x="365" y="474"/>
                  </a:cubicBezTo>
                  <a:cubicBezTo>
                    <a:pt x="372" y="470"/>
                    <a:pt x="372" y="470"/>
                    <a:pt x="372" y="470"/>
                  </a:cubicBezTo>
                  <a:cubicBezTo>
                    <a:pt x="376" y="476"/>
                    <a:pt x="376" y="476"/>
                    <a:pt x="376" y="476"/>
                  </a:cubicBezTo>
                  <a:close/>
                  <a:moveTo>
                    <a:pt x="388" y="469"/>
                  </a:moveTo>
                  <a:cubicBezTo>
                    <a:pt x="388" y="469"/>
                    <a:pt x="388" y="469"/>
                    <a:pt x="388" y="469"/>
                  </a:cubicBezTo>
                  <a:cubicBezTo>
                    <a:pt x="384" y="473"/>
                    <a:pt x="384" y="473"/>
                    <a:pt x="384" y="473"/>
                  </a:cubicBezTo>
                  <a:cubicBezTo>
                    <a:pt x="380" y="476"/>
                    <a:pt x="380" y="476"/>
                    <a:pt x="380" y="476"/>
                  </a:cubicBezTo>
                  <a:cubicBezTo>
                    <a:pt x="380" y="476"/>
                    <a:pt x="381" y="480"/>
                    <a:pt x="381" y="482"/>
                  </a:cubicBezTo>
                  <a:cubicBezTo>
                    <a:pt x="382" y="484"/>
                    <a:pt x="385" y="489"/>
                    <a:pt x="385" y="489"/>
                  </a:cubicBezTo>
                  <a:cubicBezTo>
                    <a:pt x="395" y="489"/>
                    <a:pt x="395" y="489"/>
                    <a:pt x="395" y="489"/>
                  </a:cubicBezTo>
                  <a:cubicBezTo>
                    <a:pt x="402" y="485"/>
                    <a:pt x="402" y="485"/>
                    <a:pt x="402" y="485"/>
                  </a:cubicBezTo>
                  <a:cubicBezTo>
                    <a:pt x="403" y="478"/>
                    <a:pt x="403" y="478"/>
                    <a:pt x="403" y="478"/>
                  </a:cubicBezTo>
                  <a:cubicBezTo>
                    <a:pt x="406" y="471"/>
                    <a:pt x="406" y="471"/>
                    <a:pt x="406" y="471"/>
                  </a:cubicBezTo>
                  <a:cubicBezTo>
                    <a:pt x="412" y="467"/>
                    <a:pt x="412" y="467"/>
                    <a:pt x="412" y="467"/>
                  </a:cubicBezTo>
                  <a:cubicBezTo>
                    <a:pt x="417" y="462"/>
                    <a:pt x="417" y="462"/>
                    <a:pt x="417" y="462"/>
                  </a:cubicBezTo>
                  <a:cubicBezTo>
                    <a:pt x="420" y="457"/>
                    <a:pt x="420" y="457"/>
                    <a:pt x="420" y="457"/>
                  </a:cubicBezTo>
                  <a:cubicBezTo>
                    <a:pt x="421" y="444"/>
                    <a:pt x="421" y="444"/>
                    <a:pt x="421" y="444"/>
                  </a:cubicBezTo>
                  <a:cubicBezTo>
                    <a:pt x="424" y="434"/>
                    <a:pt x="424" y="434"/>
                    <a:pt x="424" y="434"/>
                  </a:cubicBezTo>
                  <a:cubicBezTo>
                    <a:pt x="440" y="428"/>
                    <a:pt x="440" y="428"/>
                    <a:pt x="440" y="428"/>
                  </a:cubicBezTo>
                  <a:cubicBezTo>
                    <a:pt x="443" y="426"/>
                    <a:pt x="443" y="426"/>
                    <a:pt x="443" y="426"/>
                  </a:cubicBezTo>
                  <a:cubicBezTo>
                    <a:pt x="443" y="426"/>
                    <a:pt x="443" y="424"/>
                    <a:pt x="442" y="422"/>
                  </a:cubicBezTo>
                  <a:cubicBezTo>
                    <a:pt x="442" y="421"/>
                    <a:pt x="439" y="418"/>
                    <a:pt x="439" y="418"/>
                  </a:cubicBezTo>
                  <a:cubicBezTo>
                    <a:pt x="439" y="418"/>
                    <a:pt x="440" y="415"/>
                    <a:pt x="440" y="414"/>
                  </a:cubicBezTo>
                  <a:cubicBezTo>
                    <a:pt x="440" y="413"/>
                    <a:pt x="439" y="406"/>
                    <a:pt x="439" y="406"/>
                  </a:cubicBezTo>
                  <a:cubicBezTo>
                    <a:pt x="437" y="399"/>
                    <a:pt x="437" y="399"/>
                    <a:pt x="437" y="399"/>
                  </a:cubicBezTo>
                  <a:cubicBezTo>
                    <a:pt x="437" y="399"/>
                    <a:pt x="435" y="399"/>
                    <a:pt x="432" y="397"/>
                  </a:cubicBezTo>
                  <a:cubicBezTo>
                    <a:pt x="429" y="396"/>
                    <a:pt x="424" y="393"/>
                    <a:pt x="424" y="393"/>
                  </a:cubicBezTo>
                  <a:cubicBezTo>
                    <a:pt x="419" y="391"/>
                    <a:pt x="419" y="391"/>
                    <a:pt x="419" y="391"/>
                  </a:cubicBezTo>
                  <a:cubicBezTo>
                    <a:pt x="413" y="390"/>
                    <a:pt x="413" y="390"/>
                    <a:pt x="413" y="390"/>
                  </a:cubicBezTo>
                  <a:cubicBezTo>
                    <a:pt x="411" y="385"/>
                    <a:pt x="411" y="385"/>
                    <a:pt x="411" y="385"/>
                  </a:cubicBezTo>
                  <a:cubicBezTo>
                    <a:pt x="415" y="371"/>
                    <a:pt x="415" y="371"/>
                    <a:pt x="415" y="371"/>
                  </a:cubicBezTo>
                  <a:cubicBezTo>
                    <a:pt x="412" y="364"/>
                    <a:pt x="412" y="364"/>
                    <a:pt x="412" y="364"/>
                  </a:cubicBezTo>
                  <a:cubicBezTo>
                    <a:pt x="421" y="354"/>
                    <a:pt x="421" y="354"/>
                    <a:pt x="421" y="354"/>
                  </a:cubicBezTo>
                  <a:cubicBezTo>
                    <a:pt x="425" y="347"/>
                    <a:pt x="425" y="347"/>
                    <a:pt x="425" y="347"/>
                  </a:cubicBezTo>
                  <a:cubicBezTo>
                    <a:pt x="430" y="343"/>
                    <a:pt x="430" y="343"/>
                    <a:pt x="430" y="343"/>
                  </a:cubicBezTo>
                  <a:cubicBezTo>
                    <a:pt x="438" y="345"/>
                    <a:pt x="438" y="345"/>
                    <a:pt x="438" y="345"/>
                  </a:cubicBezTo>
                  <a:cubicBezTo>
                    <a:pt x="441" y="349"/>
                    <a:pt x="441" y="349"/>
                    <a:pt x="441" y="349"/>
                  </a:cubicBezTo>
                  <a:cubicBezTo>
                    <a:pt x="446" y="350"/>
                    <a:pt x="446" y="350"/>
                    <a:pt x="446" y="350"/>
                  </a:cubicBezTo>
                  <a:cubicBezTo>
                    <a:pt x="455" y="350"/>
                    <a:pt x="455" y="350"/>
                    <a:pt x="455" y="350"/>
                  </a:cubicBezTo>
                  <a:cubicBezTo>
                    <a:pt x="465" y="352"/>
                    <a:pt x="465" y="352"/>
                    <a:pt x="465" y="352"/>
                  </a:cubicBezTo>
                  <a:cubicBezTo>
                    <a:pt x="469" y="358"/>
                    <a:pt x="469" y="358"/>
                    <a:pt x="469" y="358"/>
                  </a:cubicBezTo>
                  <a:cubicBezTo>
                    <a:pt x="473" y="365"/>
                    <a:pt x="473" y="365"/>
                    <a:pt x="473" y="365"/>
                  </a:cubicBezTo>
                  <a:cubicBezTo>
                    <a:pt x="473" y="365"/>
                    <a:pt x="475" y="368"/>
                    <a:pt x="476" y="369"/>
                  </a:cubicBezTo>
                  <a:cubicBezTo>
                    <a:pt x="476" y="369"/>
                    <a:pt x="480" y="372"/>
                    <a:pt x="481" y="372"/>
                  </a:cubicBezTo>
                  <a:cubicBezTo>
                    <a:pt x="482" y="373"/>
                    <a:pt x="488" y="374"/>
                    <a:pt x="488" y="374"/>
                  </a:cubicBezTo>
                  <a:cubicBezTo>
                    <a:pt x="488" y="374"/>
                    <a:pt x="488" y="367"/>
                    <a:pt x="489" y="365"/>
                  </a:cubicBezTo>
                  <a:cubicBezTo>
                    <a:pt x="490" y="364"/>
                    <a:pt x="492" y="360"/>
                    <a:pt x="492" y="359"/>
                  </a:cubicBezTo>
                  <a:cubicBezTo>
                    <a:pt x="492" y="358"/>
                    <a:pt x="490" y="351"/>
                    <a:pt x="490" y="351"/>
                  </a:cubicBezTo>
                  <a:cubicBezTo>
                    <a:pt x="483" y="343"/>
                    <a:pt x="483" y="343"/>
                    <a:pt x="483" y="343"/>
                  </a:cubicBezTo>
                  <a:cubicBezTo>
                    <a:pt x="476" y="338"/>
                    <a:pt x="476" y="338"/>
                    <a:pt x="476" y="338"/>
                  </a:cubicBezTo>
                  <a:cubicBezTo>
                    <a:pt x="459" y="327"/>
                    <a:pt x="459" y="327"/>
                    <a:pt x="459" y="327"/>
                  </a:cubicBezTo>
                  <a:cubicBezTo>
                    <a:pt x="435" y="319"/>
                    <a:pt x="435" y="319"/>
                    <a:pt x="435" y="319"/>
                  </a:cubicBezTo>
                  <a:cubicBezTo>
                    <a:pt x="419" y="309"/>
                    <a:pt x="419" y="309"/>
                    <a:pt x="419" y="309"/>
                  </a:cubicBezTo>
                  <a:cubicBezTo>
                    <a:pt x="406" y="306"/>
                    <a:pt x="406" y="306"/>
                    <a:pt x="406" y="306"/>
                  </a:cubicBezTo>
                  <a:cubicBezTo>
                    <a:pt x="406" y="306"/>
                    <a:pt x="392" y="299"/>
                    <a:pt x="391" y="299"/>
                  </a:cubicBezTo>
                  <a:cubicBezTo>
                    <a:pt x="390" y="299"/>
                    <a:pt x="387" y="298"/>
                    <a:pt x="387" y="298"/>
                  </a:cubicBezTo>
                  <a:cubicBezTo>
                    <a:pt x="387" y="298"/>
                    <a:pt x="379" y="296"/>
                    <a:pt x="379" y="295"/>
                  </a:cubicBezTo>
                  <a:cubicBezTo>
                    <a:pt x="378" y="294"/>
                    <a:pt x="377" y="291"/>
                    <a:pt x="376" y="290"/>
                  </a:cubicBezTo>
                  <a:cubicBezTo>
                    <a:pt x="376" y="289"/>
                    <a:pt x="377" y="286"/>
                    <a:pt x="377" y="286"/>
                  </a:cubicBezTo>
                  <a:cubicBezTo>
                    <a:pt x="381" y="282"/>
                    <a:pt x="381" y="282"/>
                    <a:pt x="381" y="282"/>
                  </a:cubicBezTo>
                  <a:cubicBezTo>
                    <a:pt x="381" y="282"/>
                    <a:pt x="385" y="278"/>
                    <a:pt x="385" y="277"/>
                  </a:cubicBezTo>
                  <a:cubicBezTo>
                    <a:pt x="385" y="276"/>
                    <a:pt x="386" y="270"/>
                    <a:pt x="386" y="270"/>
                  </a:cubicBezTo>
                  <a:cubicBezTo>
                    <a:pt x="381" y="268"/>
                    <a:pt x="381" y="268"/>
                    <a:pt x="381" y="268"/>
                  </a:cubicBezTo>
                  <a:cubicBezTo>
                    <a:pt x="369" y="269"/>
                    <a:pt x="369" y="269"/>
                    <a:pt x="369" y="269"/>
                  </a:cubicBezTo>
                  <a:cubicBezTo>
                    <a:pt x="350" y="271"/>
                    <a:pt x="350" y="271"/>
                    <a:pt x="350" y="271"/>
                  </a:cubicBezTo>
                  <a:cubicBezTo>
                    <a:pt x="340" y="271"/>
                    <a:pt x="340" y="271"/>
                    <a:pt x="340" y="271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16" y="254"/>
                    <a:pt x="316" y="254"/>
                    <a:pt x="316" y="254"/>
                  </a:cubicBezTo>
                  <a:cubicBezTo>
                    <a:pt x="309" y="250"/>
                    <a:pt x="309" y="250"/>
                    <a:pt x="309" y="250"/>
                  </a:cubicBezTo>
                  <a:cubicBezTo>
                    <a:pt x="299" y="239"/>
                    <a:pt x="299" y="239"/>
                    <a:pt x="299" y="239"/>
                  </a:cubicBezTo>
                  <a:cubicBezTo>
                    <a:pt x="294" y="232"/>
                    <a:pt x="294" y="232"/>
                    <a:pt x="294" y="232"/>
                  </a:cubicBezTo>
                  <a:cubicBezTo>
                    <a:pt x="294" y="232"/>
                    <a:pt x="291" y="222"/>
                    <a:pt x="290" y="218"/>
                  </a:cubicBezTo>
                  <a:cubicBezTo>
                    <a:pt x="289" y="215"/>
                    <a:pt x="281" y="204"/>
                    <a:pt x="281" y="204"/>
                  </a:cubicBezTo>
                  <a:cubicBezTo>
                    <a:pt x="281" y="204"/>
                    <a:pt x="277" y="195"/>
                    <a:pt x="277" y="194"/>
                  </a:cubicBezTo>
                  <a:cubicBezTo>
                    <a:pt x="277" y="193"/>
                    <a:pt x="275" y="186"/>
                    <a:pt x="275" y="186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45" y="170"/>
                    <a:pt x="245" y="170"/>
                    <a:pt x="245" y="170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24" y="119"/>
                    <a:pt x="224" y="119"/>
                    <a:pt x="224" y="119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18" y="109"/>
                    <a:pt x="218" y="109"/>
                    <a:pt x="218" y="109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5" y="101"/>
                    <a:pt x="215" y="101"/>
                    <a:pt x="215" y="101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9" y="92"/>
                    <a:pt x="222" y="88"/>
                    <a:pt x="226" y="88"/>
                  </a:cubicBezTo>
                  <a:cubicBezTo>
                    <a:pt x="230" y="88"/>
                    <a:pt x="233" y="84"/>
                    <a:pt x="233" y="84"/>
                  </a:cubicBezTo>
                  <a:cubicBezTo>
                    <a:pt x="233" y="84"/>
                    <a:pt x="236" y="81"/>
                    <a:pt x="237" y="81"/>
                  </a:cubicBezTo>
                  <a:cubicBezTo>
                    <a:pt x="239" y="81"/>
                    <a:pt x="241" y="80"/>
                    <a:pt x="243" y="79"/>
                  </a:cubicBezTo>
                  <a:cubicBezTo>
                    <a:pt x="244" y="79"/>
                    <a:pt x="247" y="78"/>
                    <a:pt x="247" y="78"/>
                  </a:cubicBezTo>
                  <a:cubicBezTo>
                    <a:pt x="247" y="77"/>
                    <a:pt x="248" y="70"/>
                    <a:pt x="249" y="70"/>
                  </a:cubicBezTo>
                  <a:cubicBezTo>
                    <a:pt x="250" y="70"/>
                    <a:pt x="252" y="74"/>
                    <a:pt x="255" y="74"/>
                  </a:cubicBezTo>
                  <a:cubicBezTo>
                    <a:pt x="256" y="74"/>
                    <a:pt x="258" y="76"/>
                    <a:pt x="259" y="75"/>
                  </a:cubicBezTo>
                  <a:cubicBezTo>
                    <a:pt x="261" y="74"/>
                    <a:pt x="262" y="71"/>
                    <a:pt x="262" y="71"/>
                  </a:cubicBezTo>
                  <a:cubicBezTo>
                    <a:pt x="263" y="70"/>
                    <a:pt x="264" y="69"/>
                    <a:pt x="267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7" y="68"/>
                    <a:pt x="265" y="67"/>
                    <a:pt x="265" y="67"/>
                  </a:cubicBezTo>
                  <a:cubicBezTo>
                    <a:pt x="265" y="66"/>
                    <a:pt x="265" y="66"/>
                    <a:pt x="266" y="65"/>
                  </a:cubicBezTo>
                  <a:cubicBezTo>
                    <a:pt x="266" y="64"/>
                    <a:pt x="266" y="64"/>
                    <a:pt x="267" y="63"/>
                  </a:cubicBezTo>
                  <a:cubicBezTo>
                    <a:pt x="267" y="63"/>
                    <a:pt x="267" y="61"/>
                    <a:pt x="267" y="61"/>
                  </a:cubicBezTo>
                  <a:cubicBezTo>
                    <a:pt x="267" y="61"/>
                    <a:pt x="268" y="60"/>
                    <a:pt x="267" y="60"/>
                  </a:cubicBezTo>
                  <a:cubicBezTo>
                    <a:pt x="267" y="59"/>
                    <a:pt x="266" y="58"/>
                    <a:pt x="266" y="58"/>
                  </a:cubicBezTo>
                  <a:cubicBezTo>
                    <a:pt x="266" y="58"/>
                    <a:pt x="266" y="58"/>
                    <a:pt x="265" y="5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2" y="58"/>
                    <a:pt x="262" y="58"/>
                  </a:cubicBezTo>
                  <a:cubicBezTo>
                    <a:pt x="261" y="58"/>
                    <a:pt x="261" y="58"/>
                    <a:pt x="261" y="57"/>
                  </a:cubicBezTo>
                  <a:cubicBezTo>
                    <a:pt x="261" y="57"/>
                    <a:pt x="262" y="56"/>
                    <a:pt x="262" y="56"/>
                  </a:cubicBezTo>
                  <a:cubicBezTo>
                    <a:pt x="262" y="56"/>
                    <a:pt x="261" y="55"/>
                    <a:pt x="261" y="55"/>
                  </a:cubicBezTo>
                  <a:cubicBezTo>
                    <a:pt x="261" y="55"/>
                    <a:pt x="262" y="53"/>
                    <a:pt x="263" y="53"/>
                  </a:cubicBezTo>
                  <a:cubicBezTo>
                    <a:pt x="264" y="52"/>
                    <a:pt x="266" y="50"/>
                    <a:pt x="266" y="50"/>
                  </a:cubicBezTo>
                  <a:cubicBezTo>
                    <a:pt x="267" y="48"/>
                    <a:pt x="267" y="48"/>
                    <a:pt x="267" y="48"/>
                  </a:cubicBezTo>
                  <a:cubicBezTo>
                    <a:pt x="266" y="47"/>
                    <a:pt x="266" y="47"/>
                    <a:pt x="266" y="47"/>
                  </a:cubicBezTo>
                  <a:cubicBezTo>
                    <a:pt x="266" y="47"/>
                    <a:pt x="265" y="48"/>
                    <a:pt x="265" y="48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58" y="46"/>
                    <a:pt x="258" y="46"/>
                    <a:pt x="258" y="46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9" y="38"/>
                    <a:pt x="259" y="38"/>
                  </a:cubicBezTo>
                  <a:cubicBezTo>
                    <a:pt x="260" y="37"/>
                    <a:pt x="262" y="36"/>
                    <a:pt x="262" y="36"/>
                  </a:cubicBezTo>
                  <a:cubicBezTo>
                    <a:pt x="263" y="34"/>
                    <a:pt x="263" y="34"/>
                    <a:pt x="263" y="34"/>
                  </a:cubicBezTo>
                  <a:cubicBezTo>
                    <a:pt x="263" y="34"/>
                    <a:pt x="264" y="33"/>
                    <a:pt x="265" y="33"/>
                  </a:cubicBezTo>
                  <a:cubicBezTo>
                    <a:pt x="266" y="33"/>
                    <a:pt x="266" y="34"/>
                    <a:pt x="266" y="33"/>
                  </a:cubicBezTo>
                  <a:cubicBezTo>
                    <a:pt x="267" y="33"/>
                    <a:pt x="267" y="31"/>
                    <a:pt x="267" y="30"/>
                  </a:cubicBezTo>
                  <a:cubicBezTo>
                    <a:pt x="267" y="27"/>
                    <a:pt x="267" y="27"/>
                    <a:pt x="267" y="27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62" y="28"/>
                    <a:pt x="257" y="27"/>
                    <a:pt x="254" y="27"/>
                  </a:cubicBezTo>
                  <a:cubicBezTo>
                    <a:pt x="250" y="27"/>
                    <a:pt x="242" y="25"/>
                    <a:pt x="242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26" y="22"/>
                    <a:pt x="226" y="22"/>
                    <a:pt x="226" y="22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21"/>
                    <a:pt x="216" y="19"/>
                    <a:pt x="215" y="18"/>
                  </a:cubicBezTo>
                  <a:cubicBezTo>
                    <a:pt x="215" y="17"/>
                    <a:pt x="212" y="15"/>
                    <a:pt x="212" y="15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204" y="1"/>
                    <a:pt x="202" y="1"/>
                  </a:cubicBezTo>
                  <a:cubicBezTo>
                    <a:pt x="201" y="2"/>
                    <a:pt x="195" y="3"/>
                    <a:pt x="195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6" y="15"/>
                    <a:pt x="145" y="16"/>
                    <a:pt x="145" y="16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1"/>
                    <a:pt x="145" y="22"/>
                    <a:pt x="144" y="23"/>
                  </a:cubicBezTo>
                  <a:cubicBezTo>
                    <a:pt x="143" y="23"/>
                    <a:pt x="145" y="25"/>
                    <a:pt x="145" y="25"/>
                  </a:cubicBezTo>
                  <a:cubicBezTo>
                    <a:pt x="145" y="25"/>
                    <a:pt x="146" y="25"/>
                    <a:pt x="148" y="26"/>
                  </a:cubicBezTo>
                  <a:cubicBezTo>
                    <a:pt x="149" y="27"/>
                    <a:pt x="148" y="27"/>
                    <a:pt x="148" y="27"/>
                  </a:cubicBezTo>
                  <a:cubicBezTo>
                    <a:pt x="148" y="28"/>
                    <a:pt x="148" y="29"/>
                    <a:pt x="147" y="29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30"/>
                    <a:pt x="143" y="31"/>
                    <a:pt x="143" y="30"/>
                  </a:cubicBezTo>
                  <a:cubicBezTo>
                    <a:pt x="142" y="30"/>
                    <a:pt x="143" y="30"/>
                    <a:pt x="143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7"/>
                    <a:pt x="138" y="26"/>
                    <a:pt x="138" y="26"/>
                  </a:cubicBezTo>
                  <a:cubicBezTo>
                    <a:pt x="137" y="26"/>
                    <a:pt x="137" y="27"/>
                    <a:pt x="137" y="27"/>
                  </a:cubicBezTo>
                  <a:cubicBezTo>
                    <a:pt x="136" y="27"/>
                    <a:pt x="135" y="27"/>
                    <a:pt x="134" y="27"/>
                  </a:cubicBezTo>
                  <a:cubicBezTo>
                    <a:pt x="134" y="27"/>
                    <a:pt x="134" y="28"/>
                    <a:pt x="133" y="28"/>
                  </a:cubicBezTo>
                  <a:cubicBezTo>
                    <a:pt x="133" y="29"/>
                    <a:pt x="133" y="29"/>
                    <a:pt x="133" y="30"/>
                  </a:cubicBezTo>
                  <a:cubicBezTo>
                    <a:pt x="132" y="30"/>
                    <a:pt x="132" y="31"/>
                    <a:pt x="132" y="31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4"/>
                    <a:pt x="132" y="36"/>
                    <a:pt x="132" y="36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3" y="38"/>
                    <a:pt x="134" y="37"/>
                    <a:pt x="134" y="37"/>
                  </a:cubicBezTo>
                  <a:cubicBezTo>
                    <a:pt x="134" y="37"/>
                    <a:pt x="135" y="38"/>
                    <a:pt x="135" y="39"/>
                  </a:cubicBezTo>
                  <a:cubicBezTo>
                    <a:pt x="136" y="39"/>
                    <a:pt x="135" y="40"/>
                    <a:pt x="135" y="40"/>
                  </a:cubicBezTo>
                  <a:cubicBezTo>
                    <a:pt x="135" y="40"/>
                    <a:pt x="134" y="41"/>
                    <a:pt x="134" y="41"/>
                  </a:cubicBezTo>
                  <a:cubicBezTo>
                    <a:pt x="133" y="41"/>
                    <a:pt x="133" y="41"/>
                    <a:pt x="134" y="42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6" y="46"/>
                    <a:pt x="136" y="46"/>
                  </a:cubicBezTo>
                  <a:cubicBezTo>
                    <a:pt x="136" y="47"/>
                    <a:pt x="135" y="48"/>
                    <a:pt x="135" y="48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4" y="48"/>
                    <a:pt x="134" y="48"/>
                    <a:pt x="134" y="49"/>
                  </a:cubicBezTo>
                  <a:cubicBezTo>
                    <a:pt x="134" y="49"/>
                    <a:pt x="132" y="49"/>
                    <a:pt x="132" y="49"/>
                  </a:cubicBezTo>
                  <a:cubicBezTo>
                    <a:pt x="132" y="49"/>
                    <a:pt x="133" y="47"/>
                    <a:pt x="132" y="47"/>
                  </a:cubicBezTo>
                  <a:cubicBezTo>
                    <a:pt x="132" y="46"/>
                    <a:pt x="131" y="46"/>
                    <a:pt x="130" y="45"/>
                  </a:cubicBezTo>
                  <a:cubicBezTo>
                    <a:pt x="129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29" y="42"/>
                  </a:cubicBezTo>
                  <a:cubicBezTo>
                    <a:pt x="129" y="41"/>
                    <a:pt x="129" y="40"/>
                    <a:pt x="129" y="40"/>
                  </a:cubicBezTo>
                  <a:cubicBezTo>
                    <a:pt x="129" y="40"/>
                    <a:pt x="127" y="40"/>
                    <a:pt x="126" y="40"/>
                  </a:cubicBezTo>
                  <a:cubicBezTo>
                    <a:pt x="124" y="40"/>
                    <a:pt x="125" y="41"/>
                    <a:pt x="125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3" y="41"/>
                    <a:pt x="122" y="42"/>
                    <a:pt x="122" y="42"/>
                  </a:cubicBezTo>
                  <a:cubicBezTo>
                    <a:pt x="121" y="43"/>
                    <a:pt x="121" y="42"/>
                    <a:pt x="120" y="42"/>
                  </a:cubicBezTo>
                  <a:cubicBezTo>
                    <a:pt x="120" y="42"/>
                    <a:pt x="119" y="42"/>
                    <a:pt x="119" y="42"/>
                  </a:cubicBezTo>
                  <a:cubicBezTo>
                    <a:pt x="119" y="42"/>
                    <a:pt x="118" y="43"/>
                    <a:pt x="119" y="44"/>
                  </a:cubicBezTo>
                  <a:cubicBezTo>
                    <a:pt x="119" y="45"/>
                    <a:pt x="119" y="45"/>
                    <a:pt x="118" y="45"/>
                  </a:cubicBezTo>
                  <a:cubicBezTo>
                    <a:pt x="118" y="46"/>
                    <a:pt x="116" y="45"/>
                    <a:pt x="114" y="45"/>
                  </a:cubicBezTo>
                  <a:cubicBezTo>
                    <a:pt x="111" y="45"/>
                    <a:pt x="113" y="44"/>
                    <a:pt x="112" y="44"/>
                  </a:cubicBezTo>
                  <a:cubicBezTo>
                    <a:pt x="112" y="43"/>
                    <a:pt x="110" y="43"/>
                    <a:pt x="110" y="42"/>
                  </a:cubicBezTo>
                  <a:cubicBezTo>
                    <a:pt x="110" y="40"/>
                    <a:pt x="110" y="40"/>
                    <a:pt x="110" y="39"/>
                  </a:cubicBezTo>
                  <a:cubicBezTo>
                    <a:pt x="110" y="38"/>
                    <a:pt x="109" y="37"/>
                    <a:pt x="109" y="37"/>
                  </a:cubicBezTo>
                  <a:cubicBezTo>
                    <a:pt x="108" y="36"/>
                    <a:pt x="109" y="35"/>
                    <a:pt x="110" y="35"/>
                  </a:cubicBezTo>
                  <a:cubicBezTo>
                    <a:pt x="110" y="34"/>
                    <a:pt x="109" y="34"/>
                    <a:pt x="109" y="34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5" y="34"/>
                    <a:pt x="104" y="34"/>
                  </a:cubicBezTo>
                  <a:cubicBezTo>
                    <a:pt x="104" y="33"/>
                    <a:pt x="103" y="34"/>
                    <a:pt x="103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2" y="43"/>
                    <a:pt x="102" y="44"/>
                    <a:pt x="102" y="44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1" y="46"/>
                    <a:pt x="101" y="47"/>
                  </a:cubicBezTo>
                  <a:cubicBezTo>
                    <a:pt x="101" y="47"/>
                    <a:pt x="101" y="48"/>
                    <a:pt x="101" y="49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50"/>
                    <a:pt x="99" y="51"/>
                    <a:pt x="99" y="52"/>
                  </a:cubicBezTo>
                  <a:cubicBezTo>
                    <a:pt x="99" y="52"/>
                    <a:pt x="97" y="52"/>
                    <a:pt x="97" y="52"/>
                  </a:cubicBezTo>
                  <a:cubicBezTo>
                    <a:pt x="97" y="52"/>
                    <a:pt x="96" y="54"/>
                    <a:pt x="95" y="54"/>
                  </a:cubicBezTo>
                  <a:cubicBezTo>
                    <a:pt x="95" y="54"/>
                    <a:pt x="95" y="56"/>
                    <a:pt x="95" y="57"/>
                  </a:cubicBezTo>
                  <a:cubicBezTo>
                    <a:pt x="95" y="57"/>
                    <a:pt x="95" y="58"/>
                    <a:pt x="95" y="58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4" y="61"/>
                    <a:pt x="94" y="61"/>
                  </a:cubicBezTo>
                  <a:cubicBezTo>
                    <a:pt x="94" y="62"/>
                    <a:pt x="93" y="62"/>
                    <a:pt x="93" y="62"/>
                  </a:cubicBezTo>
                  <a:cubicBezTo>
                    <a:pt x="92" y="63"/>
                    <a:pt x="93" y="63"/>
                    <a:pt x="93" y="64"/>
                  </a:cubicBezTo>
                  <a:cubicBezTo>
                    <a:pt x="92" y="65"/>
                    <a:pt x="93" y="65"/>
                    <a:pt x="93" y="65"/>
                  </a:cubicBezTo>
                  <a:cubicBezTo>
                    <a:pt x="93" y="66"/>
                    <a:pt x="96" y="67"/>
                    <a:pt x="96" y="67"/>
                  </a:cubicBezTo>
                  <a:cubicBezTo>
                    <a:pt x="96" y="67"/>
                    <a:pt x="96" y="67"/>
                    <a:pt x="95" y="68"/>
                  </a:cubicBezTo>
                  <a:cubicBezTo>
                    <a:pt x="93" y="69"/>
                    <a:pt x="94" y="71"/>
                    <a:pt x="94" y="71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3" y="72"/>
                    <a:pt x="92" y="71"/>
                    <a:pt x="91" y="71"/>
                  </a:cubicBezTo>
                  <a:cubicBezTo>
                    <a:pt x="91" y="71"/>
                    <a:pt x="91" y="71"/>
                    <a:pt x="89" y="71"/>
                  </a:cubicBezTo>
                  <a:cubicBezTo>
                    <a:pt x="87" y="71"/>
                    <a:pt x="89" y="70"/>
                    <a:pt x="89" y="70"/>
                  </a:cubicBezTo>
                  <a:cubicBezTo>
                    <a:pt x="89" y="70"/>
                    <a:pt x="89" y="68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6"/>
                    <a:pt x="88" y="65"/>
                  </a:cubicBezTo>
                  <a:cubicBezTo>
                    <a:pt x="88" y="64"/>
                    <a:pt x="87" y="64"/>
                    <a:pt x="87" y="64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5" y="60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9"/>
                    <a:pt x="86" y="59"/>
                    <a:pt x="87" y="58"/>
                  </a:cubicBezTo>
                  <a:cubicBezTo>
                    <a:pt x="87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7"/>
                    <a:pt x="82" y="56"/>
                  </a:cubicBezTo>
                  <a:cubicBezTo>
                    <a:pt x="81" y="56"/>
                    <a:pt x="79" y="56"/>
                    <a:pt x="79" y="55"/>
                  </a:cubicBezTo>
                  <a:cubicBezTo>
                    <a:pt x="79" y="55"/>
                    <a:pt x="78" y="55"/>
                    <a:pt x="77" y="55"/>
                  </a:cubicBezTo>
                  <a:cubicBezTo>
                    <a:pt x="77" y="55"/>
                    <a:pt x="76" y="55"/>
                    <a:pt x="76" y="55"/>
                  </a:cubicBezTo>
                  <a:cubicBezTo>
                    <a:pt x="75" y="54"/>
                    <a:pt x="74" y="53"/>
                    <a:pt x="74" y="53"/>
                  </a:cubicBezTo>
                  <a:cubicBezTo>
                    <a:pt x="74" y="52"/>
                    <a:pt x="73" y="51"/>
                    <a:pt x="73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1" y="49"/>
                    <a:pt x="70" y="49"/>
                  </a:cubicBezTo>
                  <a:cubicBezTo>
                    <a:pt x="70" y="49"/>
                    <a:pt x="70" y="48"/>
                    <a:pt x="70" y="48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69" y="46"/>
                    <a:pt x="69" y="45"/>
                  </a:cubicBezTo>
                  <a:cubicBezTo>
                    <a:pt x="69" y="45"/>
                    <a:pt x="70" y="43"/>
                    <a:pt x="70" y="43"/>
                  </a:cubicBezTo>
                  <a:cubicBezTo>
                    <a:pt x="70" y="43"/>
                    <a:pt x="69" y="41"/>
                    <a:pt x="69" y="40"/>
                  </a:cubicBezTo>
                  <a:cubicBezTo>
                    <a:pt x="69" y="39"/>
                    <a:pt x="70" y="37"/>
                    <a:pt x="70" y="37"/>
                  </a:cubicBezTo>
                  <a:cubicBezTo>
                    <a:pt x="70" y="37"/>
                    <a:pt x="66" y="38"/>
                    <a:pt x="65" y="39"/>
                  </a:cubicBezTo>
                  <a:cubicBezTo>
                    <a:pt x="64" y="39"/>
                    <a:pt x="64" y="40"/>
                    <a:pt x="64" y="40"/>
                  </a:cubicBezTo>
                  <a:cubicBezTo>
                    <a:pt x="64" y="40"/>
                    <a:pt x="64" y="41"/>
                    <a:pt x="64" y="42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3" y="42"/>
                    <a:pt x="61" y="44"/>
                    <a:pt x="60" y="44"/>
                  </a:cubicBezTo>
                  <a:cubicBezTo>
                    <a:pt x="60" y="45"/>
                    <a:pt x="60" y="45"/>
                    <a:pt x="59" y="45"/>
                  </a:cubicBezTo>
                  <a:cubicBezTo>
                    <a:pt x="58" y="45"/>
                    <a:pt x="57" y="46"/>
                    <a:pt x="57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4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9"/>
                    <a:pt x="54" y="60"/>
                  </a:cubicBezTo>
                  <a:cubicBezTo>
                    <a:pt x="54" y="60"/>
                    <a:pt x="54" y="61"/>
                    <a:pt x="53" y="62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1" y="63"/>
                    <a:pt x="50" y="63"/>
                  </a:cubicBezTo>
                  <a:cubicBezTo>
                    <a:pt x="49" y="63"/>
                    <a:pt x="49" y="64"/>
                    <a:pt x="48" y="64"/>
                  </a:cubicBezTo>
                  <a:cubicBezTo>
                    <a:pt x="46" y="64"/>
                    <a:pt x="47" y="65"/>
                    <a:pt x="47" y="66"/>
                  </a:cubicBezTo>
                  <a:cubicBezTo>
                    <a:pt x="47" y="66"/>
                    <a:pt x="47" y="66"/>
                    <a:pt x="47" y="67"/>
                  </a:cubicBezTo>
                  <a:cubicBezTo>
                    <a:pt x="46" y="67"/>
                    <a:pt x="44" y="67"/>
                    <a:pt x="44" y="66"/>
                  </a:cubicBezTo>
                  <a:cubicBezTo>
                    <a:pt x="43" y="66"/>
                    <a:pt x="43" y="66"/>
                    <a:pt x="42" y="66"/>
                  </a:cubicBezTo>
                  <a:cubicBezTo>
                    <a:pt x="42" y="67"/>
                    <a:pt x="41" y="65"/>
                    <a:pt x="41" y="65"/>
                  </a:cubicBezTo>
                  <a:cubicBezTo>
                    <a:pt x="41" y="65"/>
                    <a:pt x="40" y="64"/>
                    <a:pt x="40" y="64"/>
                  </a:cubicBezTo>
                  <a:cubicBezTo>
                    <a:pt x="40" y="63"/>
                    <a:pt x="38" y="64"/>
                    <a:pt x="38" y="64"/>
                  </a:cubicBezTo>
                  <a:cubicBezTo>
                    <a:pt x="37" y="63"/>
                    <a:pt x="35" y="63"/>
                    <a:pt x="35" y="63"/>
                  </a:cubicBezTo>
                  <a:cubicBezTo>
                    <a:pt x="34" y="63"/>
                    <a:pt x="35" y="64"/>
                    <a:pt x="35" y="64"/>
                  </a:cubicBezTo>
                  <a:cubicBezTo>
                    <a:pt x="35" y="64"/>
                    <a:pt x="34" y="64"/>
                    <a:pt x="33" y="64"/>
                  </a:cubicBezTo>
                  <a:cubicBezTo>
                    <a:pt x="32" y="64"/>
                    <a:pt x="32" y="65"/>
                    <a:pt x="32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29" y="67"/>
                    <a:pt x="28" y="67"/>
                  </a:cubicBezTo>
                  <a:cubicBezTo>
                    <a:pt x="27" y="67"/>
                    <a:pt x="26" y="66"/>
                    <a:pt x="25" y="66"/>
                  </a:cubicBezTo>
                  <a:cubicBezTo>
                    <a:pt x="24" y="66"/>
                    <a:pt x="23" y="67"/>
                    <a:pt x="23" y="67"/>
                  </a:cubicBezTo>
                  <a:cubicBezTo>
                    <a:pt x="23" y="67"/>
                    <a:pt x="21" y="68"/>
                    <a:pt x="21" y="68"/>
                  </a:cubicBezTo>
                  <a:cubicBezTo>
                    <a:pt x="21" y="68"/>
                    <a:pt x="20" y="69"/>
                    <a:pt x="19" y="69"/>
                  </a:cubicBezTo>
                  <a:cubicBezTo>
                    <a:pt x="18" y="69"/>
                    <a:pt x="18" y="68"/>
                    <a:pt x="18" y="68"/>
                  </a:cubicBezTo>
                  <a:cubicBezTo>
                    <a:pt x="18" y="68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11" y="79"/>
                    <a:pt x="9" y="81"/>
                    <a:pt x="18" y="85"/>
                  </a:cubicBezTo>
                  <a:cubicBezTo>
                    <a:pt x="19" y="85"/>
                    <a:pt x="21" y="90"/>
                    <a:pt x="21" y="90"/>
                  </a:cubicBezTo>
                  <a:cubicBezTo>
                    <a:pt x="21" y="91"/>
                    <a:pt x="19" y="99"/>
                    <a:pt x="18" y="100"/>
                  </a:cubicBezTo>
                  <a:cubicBezTo>
                    <a:pt x="16" y="101"/>
                    <a:pt x="14" y="105"/>
                    <a:pt x="14" y="105"/>
                  </a:cubicBezTo>
                  <a:cubicBezTo>
                    <a:pt x="14" y="105"/>
                    <a:pt x="10" y="109"/>
                    <a:pt x="9" y="109"/>
                  </a:cubicBezTo>
                  <a:cubicBezTo>
                    <a:pt x="8" y="109"/>
                    <a:pt x="5" y="110"/>
                    <a:pt x="4" y="110"/>
                  </a:cubicBezTo>
                  <a:cubicBezTo>
                    <a:pt x="4" y="110"/>
                    <a:pt x="0" y="110"/>
                    <a:pt x="1" y="111"/>
                  </a:cubicBezTo>
                  <a:cubicBezTo>
                    <a:pt x="1" y="111"/>
                    <a:pt x="1" y="113"/>
                    <a:pt x="1" y="113"/>
                  </a:cubicBezTo>
                  <a:cubicBezTo>
                    <a:pt x="2" y="114"/>
                    <a:pt x="5" y="118"/>
                    <a:pt x="5" y="118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6" y="145"/>
                    <a:pt x="8" y="142"/>
                    <a:pt x="9" y="149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7" y="157"/>
                    <a:pt x="17" y="157"/>
                    <a:pt x="17" y="157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0" y="180"/>
                  </a:cubicBezTo>
                  <a:cubicBezTo>
                    <a:pt x="30" y="180"/>
                    <a:pt x="31" y="181"/>
                    <a:pt x="34" y="182"/>
                  </a:cubicBezTo>
                  <a:cubicBezTo>
                    <a:pt x="36" y="182"/>
                    <a:pt x="36" y="184"/>
                    <a:pt x="39" y="183"/>
                  </a:cubicBezTo>
                  <a:cubicBezTo>
                    <a:pt x="42" y="182"/>
                    <a:pt x="46" y="181"/>
                    <a:pt x="47" y="180"/>
                  </a:cubicBezTo>
                  <a:cubicBezTo>
                    <a:pt x="48" y="178"/>
                    <a:pt x="50" y="177"/>
                    <a:pt x="51" y="176"/>
                  </a:cubicBezTo>
                  <a:cubicBezTo>
                    <a:pt x="52" y="174"/>
                    <a:pt x="58" y="167"/>
                    <a:pt x="59" y="167"/>
                  </a:cubicBezTo>
                  <a:cubicBezTo>
                    <a:pt x="59" y="167"/>
                    <a:pt x="65" y="159"/>
                    <a:pt x="66" y="158"/>
                  </a:cubicBezTo>
                  <a:cubicBezTo>
                    <a:pt x="67" y="157"/>
                    <a:pt x="75" y="151"/>
                    <a:pt x="75" y="151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6" y="147"/>
                    <a:pt x="91" y="152"/>
                    <a:pt x="92" y="153"/>
                  </a:cubicBezTo>
                  <a:cubicBezTo>
                    <a:pt x="93" y="153"/>
                    <a:pt x="104" y="158"/>
                    <a:pt x="104" y="158"/>
                  </a:cubicBezTo>
                  <a:cubicBezTo>
                    <a:pt x="104" y="158"/>
                    <a:pt x="111" y="161"/>
                    <a:pt x="112" y="162"/>
                  </a:cubicBezTo>
                  <a:cubicBezTo>
                    <a:pt x="112" y="163"/>
                    <a:pt x="118" y="168"/>
                    <a:pt x="118" y="168"/>
                  </a:cubicBezTo>
                  <a:cubicBezTo>
                    <a:pt x="122" y="170"/>
                    <a:pt x="122" y="170"/>
                    <a:pt x="122" y="170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29" y="169"/>
                    <a:pt x="129" y="169"/>
                    <a:pt x="129" y="169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9" y="179"/>
                    <a:pt x="141" y="187"/>
                    <a:pt x="141" y="190"/>
                  </a:cubicBezTo>
                  <a:cubicBezTo>
                    <a:pt x="141" y="193"/>
                    <a:pt x="142" y="198"/>
                    <a:pt x="142" y="198"/>
                  </a:cubicBezTo>
                  <a:cubicBezTo>
                    <a:pt x="151" y="202"/>
                    <a:pt x="151" y="202"/>
                    <a:pt x="151" y="202"/>
                  </a:cubicBezTo>
                  <a:cubicBezTo>
                    <a:pt x="151" y="202"/>
                    <a:pt x="151" y="211"/>
                    <a:pt x="151" y="212"/>
                  </a:cubicBezTo>
                  <a:cubicBezTo>
                    <a:pt x="151" y="214"/>
                    <a:pt x="152" y="217"/>
                    <a:pt x="152" y="220"/>
                  </a:cubicBezTo>
                  <a:cubicBezTo>
                    <a:pt x="152" y="223"/>
                    <a:pt x="152" y="226"/>
                    <a:pt x="152" y="226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61" y="232"/>
                    <a:pt x="161" y="232"/>
                    <a:pt x="161" y="232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72" y="246"/>
                    <a:pt x="172" y="246"/>
                    <a:pt x="172" y="246"/>
                  </a:cubicBezTo>
                  <a:cubicBezTo>
                    <a:pt x="177" y="251"/>
                    <a:pt x="177" y="251"/>
                    <a:pt x="177" y="251"/>
                  </a:cubicBezTo>
                  <a:cubicBezTo>
                    <a:pt x="177" y="255"/>
                    <a:pt x="177" y="255"/>
                    <a:pt x="177" y="255"/>
                  </a:cubicBezTo>
                  <a:cubicBezTo>
                    <a:pt x="177" y="255"/>
                    <a:pt x="177" y="257"/>
                    <a:pt x="179" y="257"/>
                  </a:cubicBezTo>
                  <a:cubicBezTo>
                    <a:pt x="181" y="257"/>
                    <a:pt x="188" y="256"/>
                    <a:pt x="188" y="256"/>
                  </a:cubicBezTo>
                  <a:cubicBezTo>
                    <a:pt x="195" y="262"/>
                    <a:pt x="195" y="262"/>
                    <a:pt x="195" y="262"/>
                  </a:cubicBezTo>
                  <a:cubicBezTo>
                    <a:pt x="203" y="269"/>
                    <a:pt x="203" y="269"/>
                    <a:pt x="203" y="269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21" y="283"/>
                    <a:pt x="221" y="283"/>
                    <a:pt x="221" y="283"/>
                  </a:cubicBezTo>
                  <a:cubicBezTo>
                    <a:pt x="224" y="290"/>
                    <a:pt x="224" y="290"/>
                    <a:pt x="224" y="290"/>
                  </a:cubicBezTo>
                  <a:cubicBezTo>
                    <a:pt x="231" y="297"/>
                    <a:pt x="231" y="297"/>
                    <a:pt x="231" y="297"/>
                  </a:cubicBezTo>
                  <a:cubicBezTo>
                    <a:pt x="235" y="299"/>
                    <a:pt x="235" y="299"/>
                    <a:pt x="235" y="299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41" y="305"/>
                    <a:pt x="241" y="305"/>
                    <a:pt x="241" y="305"/>
                  </a:cubicBezTo>
                  <a:cubicBezTo>
                    <a:pt x="245" y="306"/>
                    <a:pt x="245" y="306"/>
                    <a:pt x="245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5" y="311"/>
                    <a:pt x="255" y="311"/>
                    <a:pt x="255" y="311"/>
                  </a:cubicBezTo>
                  <a:cubicBezTo>
                    <a:pt x="255" y="311"/>
                    <a:pt x="257" y="313"/>
                    <a:pt x="257" y="314"/>
                  </a:cubicBezTo>
                  <a:cubicBezTo>
                    <a:pt x="257" y="316"/>
                    <a:pt x="255" y="317"/>
                    <a:pt x="258" y="317"/>
                  </a:cubicBezTo>
                  <a:cubicBezTo>
                    <a:pt x="261" y="317"/>
                    <a:pt x="264" y="316"/>
                    <a:pt x="264" y="316"/>
                  </a:cubicBezTo>
                  <a:cubicBezTo>
                    <a:pt x="270" y="315"/>
                    <a:pt x="270" y="315"/>
                    <a:pt x="270" y="315"/>
                  </a:cubicBezTo>
                  <a:cubicBezTo>
                    <a:pt x="274" y="315"/>
                    <a:pt x="274" y="315"/>
                    <a:pt x="274" y="315"/>
                  </a:cubicBezTo>
                  <a:cubicBezTo>
                    <a:pt x="278" y="315"/>
                    <a:pt x="278" y="315"/>
                    <a:pt x="278" y="315"/>
                  </a:cubicBezTo>
                  <a:cubicBezTo>
                    <a:pt x="285" y="314"/>
                    <a:pt x="285" y="314"/>
                    <a:pt x="285" y="314"/>
                  </a:cubicBezTo>
                  <a:cubicBezTo>
                    <a:pt x="289" y="317"/>
                    <a:pt x="289" y="317"/>
                    <a:pt x="289" y="317"/>
                  </a:cubicBezTo>
                  <a:cubicBezTo>
                    <a:pt x="300" y="330"/>
                    <a:pt x="300" y="330"/>
                    <a:pt x="300" y="330"/>
                  </a:cubicBezTo>
                  <a:cubicBezTo>
                    <a:pt x="300" y="330"/>
                    <a:pt x="303" y="335"/>
                    <a:pt x="303" y="337"/>
                  </a:cubicBezTo>
                  <a:cubicBezTo>
                    <a:pt x="303" y="338"/>
                    <a:pt x="307" y="337"/>
                    <a:pt x="308" y="337"/>
                  </a:cubicBezTo>
                  <a:cubicBezTo>
                    <a:pt x="309" y="337"/>
                    <a:pt x="317" y="337"/>
                    <a:pt x="317" y="337"/>
                  </a:cubicBezTo>
                  <a:cubicBezTo>
                    <a:pt x="323" y="341"/>
                    <a:pt x="323" y="341"/>
                    <a:pt x="323" y="341"/>
                  </a:cubicBezTo>
                  <a:cubicBezTo>
                    <a:pt x="319" y="346"/>
                    <a:pt x="319" y="346"/>
                    <a:pt x="319" y="346"/>
                  </a:cubicBezTo>
                  <a:cubicBezTo>
                    <a:pt x="325" y="349"/>
                    <a:pt x="325" y="349"/>
                    <a:pt x="325" y="349"/>
                  </a:cubicBezTo>
                  <a:cubicBezTo>
                    <a:pt x="328" y="345"/>
                    <a:pt x="328" y="345"/>
                    <a:pt x="328" y="345"/>
                  </a:cubicBezTo>
                  <a:cubicBezTo>
                    <a:pt x="334" y="346"/>
                    <a:pt x="334" y="346"/>
                    <a:pt x="334" y="346"/>
                  </a:cubicBezTo>
                  <a:cubicBezTo>
                    <a:pt x="339" y="350"/>
                    <a:pt x="339" y="350"/>
                    <a:pt x="339" y="350"/>
                  </a:cubicBezTo>
                  <a:cubicBezTo>
                    <a:pt x="340" y="353"/>
                    <a:pt x="340" y="353"/>
                    <a:pt x="340" y="353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2" y="360"/>
                    <a:pt x="342" y="360"/>
                    <a:pt x="342" y="360"/>
                  </a:cubicBezTo>
                  <a:cubicBezTo>
                    <a:pt x="342" y="363"/>
                    <a:pt x="342" y="363"/>
                    <a:pt x="342" y="363"/>
                  </a:cubicBezTo>
                  <a:cubicBezTo>
                    <a:pt x="344" y="367"/>
                    <a:pt x="344" y="367"/>
                    <a:pt x="344" y="367"/>
                  </a:cubicBezTo>
                  <a:cubicBezTo>
                    <a:pt x="349" y="369"/>
                    <a:pt x="349" y="369"/>
                    <a:pt x="349" y="369"/>
                  </a:cubicBezTo>
                  <a:cubicBezTo>
                    <a:pt x="354" y="372"/>
                    <a:pt x="354" y="372"/>
                    <a:pt x="354" y="372"/>
                  </a:cubicBezTo>
                  <a:cubicBezTo>
                    <a:pt x="357" y="374"/>
                    <a:pt x="357" y="374"/>
                    <a:pt x="357" y="374"/>
                  </a:cubicBezTo>
                  <a:cubicBezTo>
                    <a:pt x="361" y="374"/>
                    <a:pt x="361" y="374"/>
                    <a:pt x="361" y="374"/>
                  </a:cubicBezTo>
                  <a:cubicBezTo>
                    <a:pt x="367" y="373"/>
                    <a:pt x="367" y="373"/>
                    <a:pt x="367" y="373"/>
                  </a:cubicBezTo>
                  <a:cubicBezTo>
                    <a:pt x="374" y="374"/>
                    <a:pt x="374" y="374"/>
                    <a:pt x="374" y="374"/>
                  </a:cubicBezTo>
                  <a:cubicBezTo>
                    <a:pt x="380" y="384"/>
                    <a:pt x="380" y="384"/>
                    <a:pt x="380" y="384"/>
                  </a:cubicBezTo>
                  <a:cubicBezTo>
                    <a:pt x="383" y="393"/>
                    <a:pt x="383" y="393"/>
                    <a:pt x="383" y="393"/>
                  </a:cubicBezTo>
                  <a:cubicBezTo>
                    <a:pt x="387" y="401"/>
                    <a:pt x="387" y="401"/>
                    <a:pt x="387" y="401"/>
                  </a:cubicBezTo>
                  <a:cubicBezTo>
                    <a:pt x="390" y="406"/>
                    <a:pt x="390" y="406"/>
                    <a:pt x="390" y="406"/>
                  </a:cubicBezTo>
                  <a:cubicBezTo>
                    <a:pt x="392" y="414"/>
                    <a:pt x="392" y="414"/>
                    <a:pt x="392" y="414"/>
                  </a:cubicBezTo>
                  <a:cubicBezTo>
                    <a:pt x="395" y="418"/>
                    <a:pt x="395" y="418"/>
                    <a:pt x="395" y="418"/>
                  </a:cubicBezTo>
                  <a:cubicBezTo>
                    <a:pt x="400" y="428"/>
                    <a:pt x="400" y="428"/>
                    <a:pt x="400" y="428"/>
                  </a:cubicBezTo>
                  <a:cubicBezTo>
                    <a:pt x="402" y="432"/>
                    <a:pt x="402" y="432"/>
                    <a:pt x="402" y="432"/>
                  </a:cubicBezTo>
                  <a:cubicBezTo>
                    <a:pt x="400" y="437"/>
                    <a:pt x="400" y="437"/>
                    <a:pt x="400" y="437"/>
                  </a:cubicBezTo>
                  <a:cubicBezTo>
                    <a:pt x="400" y="437"/>
                    <a:pt x="398" y="442"/>
                    <a:pt x="397" y="442"/>
                  </a:cubicBezTo>
                  <a:cubicBezTo>
                    <a:pt x="397" y="443"/>
                    <a:pt x="394" y="444"/>
                    <a:pt x="393" y="444"/>
                  </a:cubicBezTo>
                  <a:cubicBezTo>
                    <a:pt x="392" y="445"/>
                    <a:pt x="391" y="445"/>
                    <a:pt x="390" y="446"/>
                  </a:cubicBezTo>
                  <a:cubicBezTo>
                    <a:pt x="389" y="447"/>
                    <a:pt x="388" y="450"/>
                    <a:pt x="388" y="450"/>
                  </a:cubicBezTo>
                  <a:cubicBezTo>
                    <a:pt x="391" y="456"/>
                    <a:pt x="391" y="456"/>
                    <a:pt x="391" y="456"/>
                  </a:cubicBezTo>
                  <a:cubicBezTo>
                    <a:pt x="390" y="463"/>
                    <a:pt x="390" y="463"/>
                    <a:pt x="390" y="463"/>
                  </a:cubicBezTo>
                  <a:cubicBezTo>
                    <a:pt x="388" y="469"/>
                    <a:pt x="388" y="469"/>
                    <a:pt x="388" y="469"/>
                  </a:cubicBezTo>
                  <a:close/>
                  <a:moveTo>
                    <a:pt x="57" y="345"/>
                  </a:moveTo>
                  <a:cubicBezTo>
                    <a:pt x="57" y="345"/>
                    <a:pt x="57" y="345"/>
                    <a:pt x="57" y="345"/>
                  </a:cubicBezTo>
                  <a:cubicBezTo>
                    <a:pt x="60" y="335"/>
                    <a:pt x="60" y="335"/>
                    <a:pt x="60" y="335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62" y="342"/>
                    <a:pt x="62" y="342"/>
                    <a:pt x="62" y="342"/>
                  </a:cubicBezTo>
                  <a:cubicBezTo>
                    <a:pt x="62" y="342"/>
                    <a:pt x="70" y="345"/>
                    <a:pt x="71" y="345"/>
                  </a:cubicBezTo>
                  <a:cubicBezTo>
                    <a:pt x="72" y="345"/>
                    <a:pt x="73" y="343"/>
                    <a:pt x="75" y="342"/>
                  </a:cubicBezTo>
                  <a:cubicBezTo>
                    <a:pt x="76" y="341"/>
                    <a:pt x="83" y="341"/>
                    <a:pt x="83" y="341"/>
                  </a:cubicBezTo>
                  <a:cubicBezTo>
                    <a:pt x="83" y="341"/>
                    <a:pt x="84" y="338"/>
                    <a:pt x="85" y="336"/>
                  </a:cubicBezTo>
                  <a:cubicBezTo>
                    <a:pt x="86" y="334"/>
                    <a:pt x="91" y="329"/>
                    <a:pt x="92" y="328"/>
                  </a:cubicBezTo>
                  <a:cubicBezTo>
                    <a:pt x="93" y="328"/>
                    <a:pt x="95" y="326"/>
                    <a:pt x="96" y="326"/>
                  </a:cubicBezTo>
                  <a:cubicBezTo>
                    <a:pt x="97" y="325"/>
                    <a:pt x="102" y="323"/>
                    <a:pt x="102" y="323"/>
                  </a:cubicBezTo>
                  <a:cubicBezTo>
                    <a:pt x="115" y="328"/>
                    <a:pt x="115" y="328"/>
                    <a:pt x="115" y="328"/>
                  </a:cubicBezTo>
                  <a:cubicBezTo>
                    <a:pt x="117" y="336"/>
                    <a:pt x="117" y="336"/>
                    <a:pt x="117" y="336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26" y="355"/>
                    <a:pt x="126" y="355"/>
                    <a:pt x="126" y="355"/>
                  </a:cubicBezTo>
                  <a:cubicBezTo>
                    <a:pt x="126" y="355"/>
                    <a:pt x="129" y="358"/>
                    <a:pt x="128" y="361"/>
                  </a:cubicBezTo>
                  <a:cubicBezTo>
                    <a:pt x="127" y="365"/>
                    <a:pt x="121" y="375"/>
                    <a:pt x="121" y="375"/>
                  </a:cubicBezTo>
                  <a:cubicBezTo>
                    <a:pt x="121" y="381"/>
                    <a:pt x="121" y="381"/>
                    <a:pt x="121" y="381"/>
                  </a:cubicBezTo>
                  <a:cubicBezTo>
                    <a:pt x="125" y="389"/>
                    <a:pt x="125" y="389"/>
                    <a:pt x="125" y="389"/>
                  </a:cubicBezTo>
                  <a:cubicBezTo>
                    <a:pt x="119" y="404"/>
                    <a:pt x="119" y="404"/>
                    <a:pt x="119" y="404"/>
                  </a:cubicBezTo>
                  <a:cubicBezTo>
                    <a:pt x="122" y="415"/>
                    <a:pt x="122" y="415"/>
                    <a:pt x="122" y="415"/>
                  </a:cubicBezTo>
                  <a:cubicBezTo>
                    <a:pt x="120" y="430"/>
                    <a:pt x="120" y="430"/>
                    <a:pt x="120" y="430"/>
                  </a:cubicBezTo>
                  <a:cubicBezTo>
                    <a:pt x="119" y="438"/>
                    <a:pt x="119" y="438"/>
                    <a:pt x="119" y="438"/>
                  </a:cubicBezTo>
                  <a:cubicBezTo>
                    <a:pt x="119" y="438"/>
                    <a:pt x="115" y="442"/>
                    <a:pt x="113" y="441"/>
                  </a:cubicBezTo>
                  <a:cubicBezTo>
                    <a:pt x="111" y="440"/>
                    <a:pt x="101" y="433"/>
                    <a:pt x="101" y="433"/>
                  </a:cubicBezTo>
                  <a:cubicBezTo>
                    <a:pt x="97" y="432"/>
                    <a:pt x="97" y="432"/>
                    <a:pt x="97" y="432"/>
                  </a:cubicBezTo>
                  <a:cubicBezTo>
                    <a:pt x="94" y="439"/>
                    <a:pt x="94" y="439"/>
                    <a:pt x="94" y="439"/>
                  </a:cubicBezTo>
                  <a:cubicBezTo>
                    <a:pt x="95" y="444"/>
                    <a:pt x="95" y="444"/>
                    <a:pt x="95" y="444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85" y="453"/>
                    <a:pt x="85" y="453"/>
                    <a:pt x="85" y="453"/>
                  </a:cubicBezTo>
                  <a:cubicBezTo>
                    <a:pt x="79" y="451"/>
                    <a:pt x="79" y="451"/>
                    <a:pt x="79" y="451"/>
                  </a:cubicBezTo>
                  <a:cubicBezTo>
                    <a:pt x="73" y="443"/>
                    <a:pt x="73" y="443"/>
                    <a:pt x="73" y="443"/>
                  </a:cubicBezTo>
                  <a:cubicBezTo>
                    <a:pt x="73" y="443"/>
                    <a:pt x="73" y="445"/>
                    <a:pt x="71" y="446"/>
                  </a:cubicBezTo>
                  <a:cubicBezTo>
                    <a:pt x="69" y="446"/>
                    <a:pt x="66" y="445"/>
                    <a:pt x="66" y="445"/>
                  </a:cubicBezTo>
                  <a:cubicBezTo>
                    <a:pt x="68" y="439"/>
                    <a:pt x="68" y="439"/>
                    <a:pt x="68" y="439"/>
                  </a:cubicBezTo>
                  <a:cubicBezTo>
                    <a:pt x="66" y="432"/>
                    <a:pt x="66" y="432"/>
                    <a:pt x="66" y="432"/>
                  </a:cubicBezTo>
                  <a:cubicBezTo>
                    <a:pt x="68" y="425"/>
                    <a:pt x="68" y="425"/>
                    <a:pt x="68" y="425"/>
                  </a:cubicBezTo>
                  <a:cubicBezTo>
                    <a:pt x="68" y="415"/>
                    <a:pt x="68" y="415"/>
                    <a:pt x="68" y="415"/>
                  </a:cubicBezTo>
                  <a:cubicBezTo>
                    <a:pt x="70" y="411"/>
                    <a:pt x="70" y="411"/>
                    <a:pt x="70" y="411"/>
                  </a:cubicBezTo>
                  <a:cubicBezTo>
                    <a:pt x="71" y="406"/>
                    <a:pt x="71" y="406"/>
                    <a:pt x="71" y="406"/>
                  </a:cubicBezTo>
                  <a:cubicBezTo>
                    <a:pt x="74" y="400"/>
                    <a:pt x="74" y="400"/>
                    <a:pt x="74" y="400"/>
                  </a:cubicBezTo>
                  <a:cubicBezTo>
                    <a:pt x="73" y="395"/>
                    <a:pt x="73" y="395"/>
                    <a:pt x="73" y="395"/>
                  </a:cubicBezTo>
                  <a:cubicBezTo>
                    <a:pt x="71" y="396"/>
                    <a:pt x="71" y="396"/>
                    <a:pt x="71" y="396"/>
                  </a:cubicBezTo>
                  <a:cubicBezTo>
                    <a:pt x="65" y="390"/>
                    <a:pt x="65" y="390"/>
                    <a:pt x="65" y="390"/>
                  </a:cubicBezTo>
                  <a:cubicBezTo>
                    <a:pt x="65" y="390"/>
                    <a:pt x="67" y="388"/>
                    <a:pt x="69" y="386"/>
                  </a:cubicBezTo>
                  <a:cubicBezTo>
                    <a:pt x="71" y="384"/>
                    <a:pt x="71" y="383"/>
                    <a:pt x="71" y="381"/>
                  </a:cubicBezTo>
                  <a:cubicBezTo>
                    <a:pt x="71" y="379"/>
                    <a:pt x="70" y="374"/>
                    <a:pt x="69" y="374"/>
                  </a:cubicBezTo>
                  <a:cubicBezTo>
                    <a:pt x="68" y="373"/>
                    <a:pt x="66" y="371"/>
                    <a:pt x="66" y="371"/>
                  </a:cubicBezTo>
                  <a:cubicBezTo>
                    <a:pt x="66" y="365"/>
                    <a:pt x="66" y="365"/>
                    <a:pt x="66" y="365"/>
                  </a:cubicBezTo>
                  <a:cubicBezTo>
                    <a:pt x="66" y="365"/>
                    <a:pt x="65" y="362"/>
                    <a:pt x="64" y="362"/>
                  </a:cubicBezTo>
                  <a:cubicBezTo>
                    <a:pt x="62" y="361"/>
                    <a:pt x="57" y="358"/>
                    <a:pt x="57" y="358"/>
                  </a:cubicBezTo>
                  <a:cubicBezTo>
                    <a:pt x="58" y="351"/>
                    <a:pt x="58" y="351"/>
                    <a:pt x="58" y="351"/>
                  </a:cubicBezTo>
                  <a:cubicBezTo>
                    <a:pt x="56" y="349"/>
                    <a:pt x="56" y="349"/>
                    <a:pt x="56" y="349"/>
                  </a:cubicBezTo>
                  <a:lnTo>
                    <a:pt x="57" y="345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9539005" y="2371281"/>
              <a:ext cx="675929" cy="472764"/>
            </a:xfrm>
            <a:custGeom>
              <a:avLst/>
              <a:gdLst>
                <a:gd name="T0" fmla="*/ 59 w 369"/>
                <a:gd name="T1" fmla="*/ 73 h 266"/>
                <a:gd name="T2" fmla="*/ 59 w 369"/>
                <a:gd name="T3" fmla="*/ 83 h 266"/>
                <a:gd name="T4" fmla="*/ 59 w 369"/>
                <a:gd name="T5" fmla="*/ 83 h 266"/>
                <a:gd name="T6" fmla="*/ 58 w 369"/>
                <a:gd name="T7" fmla="*/ 84 h 266"/>
                <a:gd name="T8" fmla="*/ 58 w 369"/>
                <a:gd name="T9" fmla="*/ 84 h 266"/>
                <a:gd name="T10" fmla="*/ 56 w 369"/>
                <a:gd name="T11" fmla="*/ 84 h 266"/>
                <a:gd name="T12" fmla="*/ 56 w 369"/>
                <a:gd name="T13" fmla="*/ 85 h 266"/>
                <a:gd name="T14" fmla="*/ 56 w 369"/>
                <a:gd name="T15" fmla="*/ 85 h 266"/>
                <a:gd name="T16" fmla="*/ 56 w 369"/>
                <a:gd name="T17" fmla="*/ 85 h 266"/>
                <a:gd name="T18" fmla="*/ 51 w 369"/>
                <a:gd name="T19" fmla="*/ 97 h 266"/>
                <a:gd name="T20" fmla="*/ 50 w 369"/>
                <a:gd name="T21" fmla="*/ 106 h 266"/>
                <a:gd name="T22" fmla="*/ 50 w 369"/>
                <a:gd name="T23" fmla="*/ 106 h 266"/>
                <a:gd name="T24" fmla="*/ 50 w 369"/>
                <a:gd name="T25" fmla="*/ 106 h 266"/>
                <a:gd name="T26" fmla="*/ 50 w 369"/>
                <a:gd name="T27" fmla="*/ 107 h 266"/>
                <a:gd name="T28" fmla="*/ 50 w 369"/>
                <a:gd name="T29" fmla="*/ 107 h 266"/>
                <a:gd name="T30" fmla="*/ 50 w 369"/>
                <a:gd name="T31" fmla="*/ 107 h 266"/>
                <a:gd name="T32" fmla="*/ 50 w 369"/>
                <a:gd name="T33" fmla="*/ 108 h 266"/>
                <a:gd name="T34" fmla="*/ 49 w 369"/>
                <a:gd name="T35" fmla="*/ 109 h 266"/>
                <a:gd name="T36" fmla="*/ 42 w 369"/>
                <a:gd name="T37" fmla="*/ 131 h 266"/>
                <a:gd name="T38" fmla="*/ 26 w 369"/>
                <a:gd name="T39" fmla="*/ 154 h 266"/>
                <a:gd name="T40" fmla="*/ 6 w 369"/>
                <a:gd name="T41" fmla="*/ 161 h 266"/>
                <a:gd name="T42" fmla="*/ 2 w 369"/>
                <a:gd name="T43" fmla="*/ 161 h 266"/>
                <a:gd name="T44" fmla="*/ 1 w 369"/>
                <a:gd name="T45" fmla="*/ 161 h 266"/>
                <a:gd name="T46" fmla="*/ 0 w 369"/>
                <a:gd name="T47" fmla="*/ 161 h 266"/>
                <a:gd name="T48" fmla="*/ 0 w 369"/>
                <a:gd name="T49" fmla="*/ 161 h 266"/>
                <a:gd name="T50" fmla="*/ 14 w 369"/>
                <a:gd name="T51" fmla="*/ 169 h 266"/>
                <a:gd name="T52" fmla="*/ 28 w 369"/>
                <a:gd name="T53" fmla="*/ 190 h 266"/>
                <a:gd name="T54" fmla="*/ 52 w 369"/>
                <a:gd name="T55" fmla="*/ 201 h 266"/>
                <a:gd name="T56" fmla="*/ 64 w 369"/>
                <a:gd name="T57" fmla="*/ 216 h 266"/>
                <a:gd name="T58" fmla="*/ 69 w 369"/>
                <a:gd name="T59" fmla="*/ 229 h 266"/>
                <a:gd name="T60" fmla="*/ 90 w 369"/>
                <a:gd name="T61" fmla="*/ 232 h 266"/>
                <a:gd name="T62" fmla="*/ 113 w 369"/>
                <a:gd name="T63" fmla="*/ 227 h 266"/>
                <a:gd name="T64" fmla="*/ 107 w 369"/>
                <a:gd name="T65" fmla="*/ 240 h 266"/>
                <a:gd name="T66" fmla="*/ 128 w 369"/>
                <a:gd name="T67" fmla="*/ 250 h 266"/>
                <a:gd name="T68" fmla="*/ 241 w 369"/>
                <a:gd name="T69" fmla="*/ 249 h 266"/>
                <a:gd name="T70" fmla="*/ 346 w 369"/>
                <a:gd name="T71" fmla="*/ 215 h 266"/>
                <a:gd name="T72" fmla="*/ 361 w 369"/>
                <a:gd name="T73" fmla="*/ 123 h 266"/>
                <a:gd name="T74" fmla="*/ 350 w 369"/>
                <a:gd name="T75" fmla="*/ 120 h 266"/>
                <a:gd name="T76" fmla="*/ 302 w 369"/>
                <a:gd name="T77" fmla="*/ 127 h 266"/>
                <a:gd name="T78" fmla="*/ 300 w 369"/>
                <a:gd name="T79" fmla="*/ 118 h 266"/>
                <a:gd name="T80" fmla="*/ 293 w 369"/>
                <a:gd name="T81" fmla="*/ 101 h 266"/>
                <a:gd name="T82" fmla="*/ 293 w 369"/>
                <a:gd name="T83" fmla="*/ 88 h 266"/>
                <a:gd name="T84" fmla="*/ 290 w 369"/>
                <a:gd name="T85" fmla="*/ 74 h 266"/>
                <a:gd name="T86" fmla="*/ 280 w 369"/>
                <a:gd name="T87" fmla="*/ 57 h 266"/>
                <a:gd name="T88" fmla="*/ 264 w 369"/>
                <a:gd name="T89" fmla="*/ 44 h 266"/>
                <a:gd name="T90" fmla="*/ 251 w 369"/>
                <a:gd name="T91" fmla="*/ 33 h 266"/>
                <a:gd name="T92" fmla="*/ 242 w 369"/>
                <a:gd name="T93" fmla="*/ 26 h 266"/>
                <a:gd name="T94" fmla="*/ 237 w 369"/>
                <a:gd name="T95" fmla="*/ 17 h 266"/>
                <a:gd name="T96" fmla="*/ 232 w 369"/>
                <a:gd name="T97" fmla="*/ 11 h 266"/>
                <a:gd name="T98" fmla="*/ 224 w 369"/>
                <a:gd name="T99" fmla="*/ 5 h 266"/>
                <a:gd name="T100" fmla="*/ 217 w 369"/>
                <a:gd name="T101" fmla="*/ 1 h 266"/>
                <a:gd name="T102" fmla="*/ 199 w 369"/>
                <a:gd name="T103" fmla="*/ 7 h 266"/>
                <a:gd name="T104" fmla="*/ 150 w 369"/>
                <a:gd name="T105" fmla="*/ 40 h 266"/>
                <a:gd name="T106" fmla="*/ 110 w 369"/>
                <a:gd name="T107" fmla="*/ 38 h 266"/>
                <a:gd name="T108" fmla="*/ 85 w 369"/>
                <a:gd name="T109" fmla="*/ 50 h 266"/>
                <a:gd name="T110" fmla="*/ 81 w 369"/>
                <a:gd name="T111" fmla="*/ 54 h 266"/>
                <a:gd name="T112" fmla="*/ 81 w 369"/>
                <a:gd name="T113" fmla="*/ 54 h 266"/>
                <a:gd name="T114" fmla="*/ 77 w 369"/>
                <a:gd name="T115" fmla="*/ 56 h 266"/>
                <a:gd name="T116" fmla="*/ 77 w 369"/>
                <a:gd name="T117" fmla="*/ 5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9" h="266">
                  <a:moveTo>
                    <a:pt x="69" y="61"/>
                  </a:moveTo>
                  <a:cubicBezTo>
                    <a:pt x="69" y="61"/>
                    <a:pt x="69" y="61"/>
                    <a:pt x="69" y="61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8"/>
                    <a:pt x="59" y="82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7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9"/>
                    <a:pt x="50" y="109"/>
                    <a:pt x="49" y="109"/>
                  </a:cubicBezTo>
                  <a:cubicBezTo>
                    <a:pt x="47" y="110"/>
                    <a:pt x="46" y="112"/>
                    <a:pt x="46" y="112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45" y="121"/>
                    <a:pt x="45" y="121"/>
                    <a:pt x="45" y="121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40" y="140"/>
                    <a:pt x="40" y="140"/>
                    <a:pt x="40" y="140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37" y="148"/>
                    <a:pt x="37" y="148"/>
                    <a:pt x="37" y="148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6" y="154"/>
                    <a:pt x="26" y="154"/>
                    <a:pt x="26" y="154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3" y="157"/>
                    <a:pt x="21" y="159"/>
                  </a:cubicBezTo>
                  <a:cubicBezTo>
                    <a:pt x="19" y="160"/>
                    <a:pt x="15" y="161"/>
                    <a:pt x="15" y="161"/>
                  </a:cubicBezTo>
                  <a:cubicBezTo>
                    <a:pt x="13" y="161"/>
                    <a:pt x="13" y="161"/>
                    <a:pt x="13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5" y="160"/>
                    <a:pt x="4" y="161"/>
                  </a:cubicBezTo>
                  <a:cubicBezTo>
                    <a:pt x="4" y="161"/>
                    <a:pt x="3" y="161"/>
                    <a:pt x="3" y="161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1" y="162"/>
                    <a:pt x="2" y="162"/>
                  </a:cubicBezTo>
                  <a:cubicBezTo>
                    <a:pt x="4" y="163"/>
                    <a:pt x="5" y="166"/>
                    <a:pt x="6" y="166"/>
                  </a:cubicBezTo>
                  <a:cubicBezTo>
                    <a:pt x="8" y="167"/>
                    <a:pt x="10" y="167"/>
                    <a:pt x="11" y="167"/>
                  </a:cubicBezTo>
                  <a:cubicBezTo>
                    <a:pt x="12" y="168"/>
                    <a:pt x="14" y="169"/>
                    <a:pt x="14" y="169"/>
                  </a:cubicBezTo>
                  <a:cubicBezTo>
                    <a:pt x="14" y="169"/>
                    <a:pt x="19" y="174"/>
                    <a:pt x="20" y="174"/>
                  </a:cubicBezTo>
                  <a:cubicBezTo>
                    <a:pt x="21" y="174"/>
                    <a:pt x="21" y="174"/>
                    <a:pt x="22" y="176"/>
                  </a:cubicBezTo>
                  <a:cubicBezTo>
                    <a:pt x="23" y="177"/>
                    <a:pt x="26" y="176"/>
                    <a:pt x="26" y="176"/>
                  </a:cubicBezTo>
                  <a:cubicBezTo>
                    <a:pt x="26" y="176"/>
                    <a:pt x="27" y="179"/>
                    <a:pt x="26" y="180"/>
                  </a:cubicBezTo>
                  <a:cubicBezTo>
                    <a:pt x="26" y="181"/>
                    <a:pt x="26" y="184"/>
                    <a:pt x="26" y="184"/>
                  </a:cubicBezTo>
                  <a:cubicBezTo>
                    <a:pt x="26" y="184"/>
                    <a:pt x="26" y="185"/>
                    <a:pt x="26" y="186"/>
                  </a:cubicBezTo>
                  <a:cubicBezTo>
                    <a:pt x="27" y="188"/>
                    <a:pt x="28" y="188"/>
                    <a:pt x="28" y="190"/>
                  </a:cubicBezTo>
                  <a:cubicBezTo>
                    <a:pt x="29" y="191"/>
                    <a:pt x="28" y="191"/>
                    <a:pt x="29" y="192"/>
                  </a:cubicBezTo>
                  <a:cubicBezTo>
                    <a:pt x="30" y="193"/>
                    <a:pt x="31" y="195"/>
                    <a:pt x="32" y="195"/>
                  </a:cubicBezTo>
                  <a:cubicBezTo>
                    <a:pt x="33" y="195"/>
                    <a:pt x="34" y="195"/>
                    <a:pt x="37" y="196"/>
                  </a:cubicBezTo>
                  <a:cubicBezTo>
                    <a:pt x="40" y="198"/>
                    <a:pt x="41" y="198"/>
                    <a:pt x="42" y="199"/>
                  </a:cubicBezTo>
                  <a:cubicBezTo>
                    <a:pt x="44" y="200"/>
                    <a:pt x="43" y="199"/>
                    <a:pt x="46" y="200"/>
                  </a:cubicBezTo>
                  <a:cubicBezTo>
                    <a:pt x="50" y="201"/>
                    <a:pt x="49" y="200"/>
                    <a:pt x="50" y="201"/>
                  </a:cubicBezTo>
                  <a:cubicBezTo>
                    <a:pt x="51" y="201"/>
                    <a:pt x="50" y="200"/>
                    <a:pt x="52" y="201"/>
                  </a:cubicBezTo>
                  <a:cubicBezTo>
                    <a:pt x="55" y="201"/>
                    <a:pt x="57" y="202"/>
                    <a:pt x="57" y="202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1"/>
                    <a:pt x="53" y="211"/>
                    <a:pt x="55" y="212"/>
                  </a:cubicBezTo>
                  <a:cubicBezTo>
                    <a:pt x="57" y="213"/>
                    <a:pt x="61" y="214"/>
                    <a:pt x="61" y="214"/>
                  </a:cubicBezTo>
                  <a:cubicBezTo>
                    <a:pt x="64" y="216"/>
                    <a:pt x="64" y="216"/>
                    <a:pt x="64" y="216"/>
                  </a:cubicBezTo>
                  <a:cubicBezTo>
                    <a:pt x="64" y="216"/>
                    <a:pt x="62" y="219"/>
                    <a:pt x="61" y="220"/>
                  </a:cubicBezTo>
                  <a:cubicBezTo>
                    <a:pt x="60" y="220"/>
                    <a:pt x="57" y="220"/>
                    <a:pt x="57" y="220"/>
                  </a:cubicBezTo>
                  <a:cubicBezTo>
                    <a:pt x="57" y="220"/>
                    <a:pt x="56" y="223"/>
                    <a:pt x="58" y="223"/>
                  </a:cubicBezTo>
                  <a:cubicBezTo>
                    <a:pt x="59" y="224"/>
                    <a:pt x="61" y="224"/>
                    <a:pt x="62" y="224"/>
                  </a:cubicBezTo>
                  <a:cubicBezTo>
                    <a:pt x="63" y="224"/>
                    <a:pt x="65" y="225"/>
                    <a:pt x="65" y="225"/>
                  </a:cubicBezTo>
                  <a:cubicBezTo>
                    <a:pt x="65" y="225"/>
                    <a:pt x="66" y="225"/>
                    <a:pt x="67" y="226"/>
                  </a:cubicBezTo>
                  <a:cubicBezTo>
                    <a:pt x="67" y="228"/>
                    <a:pt x="68" y="229"/>
                    <a:pt x="69" y="229"/>
                  </a:cubicBezTo>
                  <a:cubicBezTo>
                    <a:pt x="70" y="229"/>
                    <a:pt x="72" y="229"/>
                    <a:pt x="73" y="229"/>
                  </a:cubicBezTo>
                  <a:cubicBezTo>
                    <a:pt x="74" y="229"/>
                    <a:pt x="74" y="228"/>
                    <a:pt x="75" y="228"/>
                  </a:cubicBezTo>
                  <a:cubicBezTo>
                    <a:pt x="76" y="229"/>
                    <a:pt x="82" y="228"/>
                    <a:pt x="82" y="228"/>
                  </a:cubicBezTo>
                  <a:cubicBezTo>
                    <a:pt x="82" y="228"/>
                    <a:pt x="82" y="228"/>
                    <a:pt x="83" y="230"/>
                  </a:cubicBezTo>
                  <a:cubicBezTo>
                    <a:pt x="85" y="233"/>
                    <a:pt x="88" y="234"/>
                    <a:pt x="88" y="234"/>
                  </a:cubicBezTo>
                  <a:cubicBezTo>
                    <a:pt x="88" y="234"/>
                    <a:pt x="89" y="235"/>
                    <a:pt x="89" y="234"/>
                  </a:cubicBezTo>
                  <a:cubicBezTo>
                    <a:pt x="89" y="233"/>
                    <a:pt x="90" y="232"/>
                    <a:pt x="90" y="232"/>
                  </a:cubicBezTo>
                  <a:cubicBezTo>
                    <a:pt x="90" y="232"/>
                    <a:pt x="92" y="229"/>
                    <a:pt x="92" y="228"/>
                  </a:cubicBezTo>
                  <a:cubicBezTo>
                    <a:pt x="93" y="227"/>
                    <a:pt x="94" y="224"/>
                    <a:pt x="95" y="224"/>
                  </a:cubicBezTo>
                  <a:cubicBezTo>
                    <a:pt x="96" y="223"/>
                    <a:pt x="99" y="221"/>
                    <a:pt x="99" y="221"/>
                  </a:cubicBezTo>
                  <a:cubicBezTo>
                    <a:pt x="99" y="221"/>
                    <a:pt x="99" y="220"/>
                    <a:pt x="101" y="221"/>
                  </a:cubicBezTo>
                  <a:cubicBezTo>
                    <a:pt x="102" y="223"/>
                    <a:pt x="105" y="225"/>
                    <a:pt x="105" y="225"/>
                  </a:cubicBezTo>
                  <a:cubicBezTo>
                    <a:pt x="110" y="225"/>
                    <a:pt x="110" y="225"/>
                    <a:pt x="110" y="225"/>
                  </a:cubicBezTo>
                  <a:cubicBezTo>
                    <a:pt x="110" y="225"/>
                    <a:pt x="113" y="226"/>
                    <a:pt x="113" y="227"/>
                  </a:cubicBezTo>
                  <a:cubicBezTo>
                    <a:pt x="113" y="228"/>
                    <a:pt x="112" y="228"/>
                    <a:pt x="110" y="229"/>
                  </a:cubicBezTo>
                  <a:cubicBezTo>
                    <a:pt x="109" y="229"/>
                    <a:pt x="106" y="226"/>
                    <a:pt x="106" y="227"/>
                  </a:cubicBezTo>
                  <a:cubicBezTo>
                    <a:pt x="105" y="228"/>
                    <a:pt x="105" y="230"/>
                    <a:pt x="105" y="230"/>
                  </a:cubicBezTo>
                  <a:cubicBezTo>
                    <a:pt x="101" y="232"/>
                    <a:pt x="101" y="232"/>
                    <a:pt x="101" y="232"/>
                  </a:cubicBezTo>
                  <a:cubicBezTo>
                    <a:pt x="102" y="234"/>
                    <a:pt x="102" y="234"/>
                    <a:pt x="102" y="234"/>
                  </a:cubicBezTo>
                  <a:cubicBezTo>
                    <a:pt x="102" y="234"/>
                    <a:pt x="107" y="236"/>
                    <a:pt x="107" y="237"/>
                  </a:cubicBezTo>
                  <a:cubicBezTo>
                    <a:pt x="107" y="238"/>
                    <a:pt x="107" y="240"/>
                    <a:pt x="107" y="240"/>
                  </a:cubicBezTo>
                  <a:cubicBezTo>
                    <a:pt x="110" y="241"/>
                    <a:pt x="110" y="241"/>
                    <a:pt x="110" y="241"/>
                  </a:cubicBezTo>
                  <a:cubicBezTo>
                    <a:pt x="112" y="240"/>
                    <a:pt x="112" y="240"/>
                    <a:pt x="112" y="240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9" y="246"/>
                    <a:pt x="125" y="250"/>
                    <a:pt x="128" y="250"/>
                  </a:cubicBezTo>
                  <a:cubicBezTo>
                    <a:pt x="134" y="251"/>
                    <a:pt x="121" y="258"/>
                    <a:pt x="123" y="258"/>
                  </a:cubicBezTo>
                  <a:cubicBezTo>
                    <a:pt x="125" y="257"/>
                    <a:pt x="123" y="263"/>
                    <a:pt x="126" y="264"/>
                  </a:cubicBezTo>
                  <a:cubicBezTo>
                    <a:pt x="131" y="265"/>
                    <a:pt x="135" y="261"/>
                    <a:pt x="141" y="261"/>
                  </a:cubicBezTo>
                  <a:cubicBezTo>
                    <a:pt x="146" y="260"/>
                    <a:pt x="152" y="263"/>
                    <a:pt x="154" y="261"/>
                  </a:cubicBezTo>
                  <a:cubicBezTo>
                    <a:pt x="158" y="256"/>
                    <a:pt x="174" y="266"/>
                    <a:pt x="182" y="261"/>
                  </a:cubicBezTo>
                  <a:cubicBezTo>
                    <a:pt x="187" y="257"/>
                    <a:pt x="207" y="255"/>
                    <a:pt x="214" y="255"/>
                  </a:cubicBezTo>
                  <a:cubicBezTo>
                    <a:pt x="232" y="254"/>
                    <a:pt x="233" y="254"/>
                    <a:pt x="241" y="249"/>
                  </a:cubicBezTo>
                  <a:cubicBezTo>
                    <a:pt x="241" y="249"/>
                    <a:pt x="246" y="238"/>
                    <a:pt x="249" y="233"/>
                  </a:cubicBezTo>
                  <a:cubicBezTo>
                    <a:pt x="251" y="229"/>
                    <a:pt x="257" y="227"/>
                    <a:pt x="263" y="223"/>
                  </a:cubicBezTo>
                  <a:cubicBezTo>
                    <a:pt x="268" y="219"/>
                    <a:pt x="281" y="215"/>
                    <a:pt x="284" y="214"/>
                  </a:cubicBezTo>
                  <a:cubicBezTo>
                    <a:pt x="287" y="214"/>
                    <a:pt x="308" y="215"/>
                    <a:pt x="308" y="215"/>
                  </a:cubicBezTo>
                  <a:cubicBezTo>
                    <a:pt x="319" y="212"/>
                    <a:pt x="319" y="212"/>
                    <a:pt x="319" y="212"/>
                  </a:cubicBezTo>
                  <a:cubicBezTo>
                    <a:pt x="319" y="212"/>
                    <a:pt x="321" y="220"/>
                    <a:pt x="324" y="221"/>
                  </a:cubicBezTo>
                  <a:cubicBezTo>
                    <a:pt x="337" y="223"/>
                    <a:pt x="345" y="222"/>
                    <a:pt x="346" y="215"/>
                  </a:cubicBezTo>
                  <a:cubicBezTo>
                    <a:pt x="347" y="210"/>
                    <a:pt x="342" y="201"/>
                    <a:pt x="341" y="194"/>
                  </a:cubicBezTo>
                  <a:cubicBezTo>
                    <a:pt x="340" y="186"/>
                    <a:pt x="344" y="178"/>
                    <a:pt x="344" y="171"/>
                  </a:cubicBezTo>
                  <a:cubicBezTo>
                    <a:pt x="344" y="170"/>
                    <a:pt x="342" y="168"/>
                    <a:pt x="348" y="160"/>
                  </a:cubicBezTo>
                  <a:cubicBezTo>
                    <a:pt x="353" y="152"/>
                    <a:pt x="367" y="156"/>
                    <a:pt x="369" y="151"/>
                  </a:cubicBezTo>
                  <a:cubicBezTo>
                    <a:pt x="363" y="123"/>
                    <a:pt x="363" y="123"/>
                    <a:pt x="363" y="123"/>
                  </a:cubicBezTo>
                  <a:cubicBezTo>
                    <a:pt x="362" y="123"/>
                    <a:pt x="362" y="123"/>
                    <a:pt x="362" y="123"/>
                  </a:cubicBezTo>
                  <a:cubicBezTo>
                    <a:pt x="361" y="123"/>
                    <a:pt x="361" y="123"/>
                    <a:pt x="361" y="123"/>
                  </a:cubicBezTo>
                  <a:cubicBezTo>
                    <a:pt x="359" y="122"/>
                    <a:pt x="359" y="122"/>
                    <a:pt x="359" y="122"/>
                  </a:cubicBezTo>
                  <a:cubicBezTo>
                    <a:pt x="357" y="122"/>
                    <a:pt x="357" y="122"/>
                    <a:pt x="357" y="122"/>
                  </a:cubicBezTo>
                  <a:cubicBezTo>
                    <a:pt x="355" y="121"/>
                    <a:pt x="355" y="121"/>
                    <a:pt x="355" y="121"/>
                  </a:cubicBezTo>
                  <a:cubicBezTo>
                    <a:pt x="353" y="120"/>
                    <a:pt x="353" y="120"/>
                    <a:pt x="353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0" y="120"/>
                    <a:pt x="350" y="120"/>
                    <a:pt x="350" y="120"/>
                  </a:cubicBezTo>
                  <a:cubicBezTo>
                    <a:pt x="343" y="119"/>
                    <a:pt x="334" y="135"/>
                    <a:pt x="334" y="135"/>
                  </a:cubicBezTo>
                  <a:cubicBezTo>
                    <a:pt x="330" y="142"/>
                    <a:pt x="330" y="142"/>
                    <a:pt x="330" y="142"/>
                  </a:cubicBezTo>
                  <a:cubicBezTo>
                    <a:pt x="320" y="140"/>
                    <a:pt x="310" y="139"/>
                    <a:pt x="303" y="131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2" y="127"/>
                    <a:pt x="302" y="127"/>
                    <a:pt x="302" y="127"/>
                  </a:cubicBezTo>
                  <a:cubicBezTo>
                    <a:pt x="302" y="127"/>
                    <a:pt x="301" y="127"/>
                    <a:pt x="301" y="127"/>
                  </a:cubicBezTo>
                  <a:cubicBezTo>
                    <a:pt x="300" y="127"/>
                    <a:pt x="299" y="126"/>
                    <a:pt x="299" y="126"/>
                  </a:cubicBezTo>
                  <a:cubicBezTo>
                    <a:pt x="300" y="124"/>
                    <a:pt x="300" y="124"/>
                    <a:pt x="300" y="124"/>
                  </a:cubicBezTo>
                  <a:cubicBezTo>
                    <a:pt x="300" y="124"/>
                    <a:pt x="301" y="123"/>
                    <a:pt x="301" y="123"/>
                  </a:cubicBezTo>
                  <a:cubicBezTo>
                    <a:pt x="302" y="123"/>
                    <a:pt x="301" y="123"/>
                    <a:pt x="301" y="122"/>
                  </a:cubicBezTo>
                  <a:cubicBezTo>
                    <a:pt x="301" y="122"/>
                    <a:pt x="301" y="120"/>
                    <a:pt x="301" y="119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0" y="118"/>
                    <a:pt x="299" y="116"/>
                    <a:pt x="298" y="115"/>
                  </a:cubicBezTo>
                  <a:cubicBezTo>
                    <a:pt x="297" y="115"/>
                    <a:pt x="298" y="114"/>
                    <a:pt x="298" y="114"/>
                  </a:cubicBezTo>
                  <a:cubicBezTo>
                    <a:pt x="297" y="113"/>
                    <a:pt x="298" y="113"/>
                    <a:pt x="298" y="112"/>
                  </a:cubicBezTo>
                  <a:cubicBezTo>
                    <a:pt x="298" y="112"/>
                    <a:pt x="297" y="110"/>
                    <a:pt x="297" y="110"/>
                  </a:cubicBezTo>
                  <a:cubicBezTo>
                    <a:pt x="297" y="110"/>
                    <a:pt x="295" y="107"/>
                    <a:pt x="294" y="105"/>
                  </a:cubicBezTo>
                  <a:cubicBezTo>
                    <a:pt x="294" y="104"/>
                    <a:pt x="294" y="103"/>
                    <a:pt x="294" y="103"/>
                  </a:cubicBezTo>
                  <a:cubicBezTo>
                    <a:pt x="295" y="102"/>
                    <a:pt x="293" y="101"/>
                    <a:pt x="293" y="101"/>
                  </a:cubicBezTo>
                  <a:cubicBezTo>
                    <a:pt x="293" y="101"/>
                    <a:pt x="293" y="99"/>
                    <a:pt x="293" y="99"/>
                  </a:cubicBezTo>
                  <a:cubicBezTo>
                    <a:pt x="293" y="99"/>
                    <a:pt x="293" y="97"/>
                    <a:pt x="293" y="97"/>
                  </a:cubicBezTo>
                  <a:cubicBezTo>
                    <a:pt x="294" y="96"/>
                    <a:pt x="293" y="95"/>
                    <a:pt x="293" y="94"/>
                  </a:cubicBezTo>
                  <a:cubicBezTo>
                    <a:pt x="293" y="94"/>
                    <a:pt x="291" y="93"/>
                    <a:pt x="291" y="93"/>
                  </a:cubicBezTo>
                  <a:cubicBezTo>
                    <a:pt x="292" y="91"/>
                    <a:pt x="292" y="91"/>
                    <a:pt x="292" y="91"/>
                  </a:cubicBezTo>
                  <a:cubicBezTo>
                    <a:pt x="292" y="90"/>
                    <a:pt x="292" y="90"/>
                    <a:pt x="292" y="90"/>
                  </a:cubicBezTo>
                  <a:cubicBezTo>
                    <a:pt x="292" y="90"/>
                    <a:pt x="293" y="88"/>
                    <a:pt x="293" y="88"/>
                  </a:cubicBezTo>
                  <a:cubicBezTo>
                    <a:pt x="294" y="87"/>
                    <a:pt x="293" y="86"/>
                    <a:pt x="292" y="86"/>
                  </a:cubicBezTo>
                  <a:cubicBezTo>
                    <a:pt x="291" y="86"/>
                    <a:pt x="292" y="85"/>
                    <a:pt x="292" y="85"/>
                  </a:cubicBezTo>
                  <a:cubicBezTo>
                    <a:pt x="293" y="83"/>
                    <a:pt x="293" y="83"/>
                    <a:pt x="293" y="83"/>
                  </a:cubicBezTo>
                  <a:cubicBezTo>
                    <a:pt x="292" y="80"/>
                    <a:pt x="292" y="80"/>
                    <a:pt x="292" y="80"/>
                  </a:cubicBezTo>
                  <a:cubicBezTo>
                    <a:pt x="292" y="79"/>
                    <a:pt x="292" y="79"/>
                    <a:pt x="292" y="79"/>
                  </a:cubicBezTo>
                  <a:cubicBezTo>
                    <a:pt x="292" y="79"/>
                    <a:pt x="291" y="77"/>
                    <a:pt x="291" y="77"/>
                  </a:cubicBezTo>
                  <a:cubicBezTo>
                    <a:pt x="291" y="76"/>
                    <a:pt x="290" y="74"/>
                    <a:pt x="290" y="74"/>
                  </a:cubicBezTo>
                  <a:cubicBezTo>
                    <a:pt x="290" y="74"/>
                    <a:pt x="290" y="73"/>
                    <a:pt x="290" y="73"/>
                  </a:cubicBezTo>
                  <a:cubicBezTo>
                    <a:pt x="290" y="72"/>
                    <a:pt x="290" y="72"/>
                    <a:pt x="290" y="72"/>
                  </a:cubicBezTo>
                  <a:cubicBezTo>
                    <a:pt x="290" y="71"/>
                    <a:pt x="289" y="70"/>
                    <a:pt x="288" y="69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5" y="65"/>
                    <a:pt x="284" y="64"/>
                  </a:cubicBezTo>
                  <a:cubicBezTo>
                    <a:pt x="284" y="62"/>
                    <a:pt x="284" y="62"/>
                    <a:pt x="283" y="61"/>
                  </a:cubicBezTo>
                  <a:cubicBezTo>
                    <a:pt x="283" y="59"/>
                    <a:pt x="281" y="57"/>
                    <a:pt x="280" y="57"/>
                  </a:cubicBezTo>
                  <a:cubicBezTo>
                    <a:pt x="280" y="57"/>
                    <a:pt x="279" y="54"/>
                    <a:pt x="279" y="53"/>
                  </a:cubicBezTo>
                  <a:cubicBezTo>
                    <a:pt x="278" y="53"/>
                    <a:pt x="276" y="52"/>
                    <a:pt x="276" y="52"/>
                  </a:cubicBezTo>
                  <a:cubicBezTo>
                    <a:pt x="275" y="52"/>
                    <a:pt x="273" y="51"/>
                    <a:pt x="273" y="51"/>
                  </a:cubicBezTo>
                  <a:cubicBezTo>
                    <a:pt x="270" y="50"/>
                    <a:pt x="270" y="50"/>
                    <a:pt x="270" y="50"/>
                  </a:cubicBezTo>
                  <a:cubicBezTo>
                    <a:pt x="267" y="47"/>
                    <a:pt x="267" y="47"/>
                    <a:pt x="267" y="47"/>
                  </a:cubicBezTo>
                  <a:cubicBezTo>
                    <a:pt x="267" y="47"/>
                    <a:pt x="266" y="47"/>
                    <a:pt x="265" y="46"/>
                  </a:cubicBezTo>
                  <a:cubicBezTo>
                    <a:pt x="265" y="46"/>
                    <a:pt x="264" y="44"/>
                    <a:pt x="264" y="44"/>
                  </a:cubicBezTo>
                  <a:cubicBezTo>
                    <a:pt x="263" y="42"/>
                    <a:pt x="263" y="42"/>
                    <a:pt x="263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6" y="38"/>
                    <a:pt x="256" y="38"/>
                  </a:cubicBezTo>
                  <a:cubicBezTo>
                    <a:pt x="256" y="37"/>
                    <a:pt x="255" y="37"/>
                    <a:pt x="255" y="36"/>
                  </a:cubicBezTo>
                  <a:cubicBezTo>
                    <a:pt x="255" y="35"/>
                    <a:pt x="254" y="35"/>
                    <a:pt x="254" y="34"/>
                  </a:cubicBezTo>
                  <a:cubicBezTo>
                    <a:pt x="254" y="33"/>
                    <a:pt x="253" y="33"/>
                    <a:pt x="253" y="33"/>
                  </a:cubicBezTo>
                  <a:cubicBezTo>
                    <a:pt x="252" y="33"/>
                    <a:pt x="251" y="33"/>
                    <a:pt x="251" y="33"/>
                  </a:cubicBezTo>
                  <a:cubicBezTo>
                    <a:pt x="251" y="33"/>
                    <a:pt x="250" y="32"/>
                    <a:pt x="250" y="32"/>
                  </a:cubicBezTo>
                  <a:cubicBezTo>
                    <a:pt x="250" y="32"/>
                    <a:pt x="248" y="30"/>
                    <a:pt x="247" y="30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9"/>
                    <a:pt x="247" y="29"/>
                    <a:pt x="246" y="29"/>
                  </a:cubicBezTo>
                  <a:cubicBezTo>
                    <a:pt x="245" y="29"/>
                    <a:pt x="245" y="29"/>
                    <a:pt x="245" y="28"/>
                  </a:cubicBezTo>
                  <a:cubicBezTo>
                    <a:pt x="244" y="28"/>
                    <a:pt x="244" y="26"/>
                    <a:pt x="243" y="26"/>
                  </a:cubicBezTo>
                  <a:cubicBezTo>
                    <a:pt x="243" y="26"/>
                    <a:pt x="243" y="26"/>
                    <a:pt x="242" y="26"/>
                  </a:cubicBezTo>
                  <a:cubicBezTo>
                    <a:pt x="241" y="26"/>
                    <a:pt x="240" y="24"/>
                    <a:pt x="240" y="24"/>
                  </a:cubicBezTo>
                  <a:cubicBezTo>
                    <a:pt x="239" y="24"/>
                    <a:pt x="240" y="23"/>
                    <a:pt x="240" y="22"/>
                  </a:cubicBezTo>
                  <a:cubicBezTo>
                    <a:pt x="240" y="21"/>
                    <a:pt x="239" y="21"/>
                    <a:pt x="239" y="21"/>
                  </a:cubicBezTo>
                  <a:cubicBezTo>
                    <a:pt x="239" y="21"/>
                    <a:pt x="239" y="21"/>
                    <a:pt x="239" y="21"/>
                  </a:cubicBezTo>
                  <a:cubicBezTo>
                    <a:pt x="239" y="21"/>
                    <a:pt x="238" y="21"/>
                    <a:pt x="238" y="20"/>
                  </a:cubicBezTo>
                  <a:cubicBezTo>
                    <a:pt x="238" y="20"/>
                    <a:pt x="237" y="19"/>
                    <a:pt x="237" y="18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237" y="17"/>
                    <a:pt x="236" y="16"/>
                    <a:pt x="236" y="16"/>
                  </a:cubicBezTo>
                  <a:cubicBezTo>
                    <a:pt x="235" y="15"/>
                    <a:pt x="235" y="15"/>
                    <a:pt x="235" y="15"/>
                  </a:cubicBezTo>
                  <a:cubicBezTo>
                    <a:pt x="235" y="14"/>
                    <a:pt x="235" y="14"/>
                    <a:pt x="235" y="14"/>
                  </a:cubicBezTo>
                  <a:cubicBezTo>
                    <a:pt x="234" y="14"/>
                    <a:pt x="234" y="14"/>
                    <a:pt x="234" y="14"/>
                  </a:cubicBezTo>
                  <a:cubicBezTo>
                    <a:pt x="233" y="14"/>
                    <a:pt x="233" y="13"/>
                    <a:pt x="233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2" y="11"/>
                    <a:pt x="232" y="11"/>
                    <a:pt x="232" y="11"/>
                  </a:cubicBezTo>
                  <a:cubicBezTo>
                    <a:pt x="231" y="10"/>
                    <a:pt x="231" y="10"/>
                    <a:pt x="231" y="10"/>
                  </a:cubicBezTo>
                  <a:cubicBezTo>
                    <a:pt x="230" y="9"/>
                    <a:pt x="230" y="9"/>
                    <a:pt x="230" y="9"/>
                  </a:cubicBezTo>
                  <a:cubicBezTo>
                    <a:pt x="230" y="9"/>
                    <a:pt x="229" y="8"/>
                    <a:pt x="229" y="8"/>
                  </a:cubicBezTo>
                  <a:cubicBezTo>
                    <a:pt x="228" y="7"/>
                    <a:pt x="227" y="6"/>
                    <a:pt x="227" y="6"/>
                  </a:cubicBezTo>
                  <a:cubicBezTo>
                    <a:pt x="227" y="6"/>
                    <a:pt x="227" y="5"/>
                    <a:pt x="227" y="5"/>
                  </a:cubicBezTo>
                  <a:cubicBezTo>
                    <a:pt x="227" y="5"/>
                    <a:pt x="226" y="5"/>
                    <a:pt x="226" y="5"/>
                  </a:cubicBezTo>
                  <a:cubicBezTo>
                    <a:pt x="224" y="5"/>
                    <a:pt x="224" y="5"/>
                    <a:pt x="224" y="5"/>
                  </a:cubicBezTo>
                  <a:cubicBezTo>
                    <a:pt x="224" y="3"/>
                    <a:pt x="224" y="3"/>
                    <a:pt x="224" y="3"/>
                  </a:cubicBezTo>
                  <a:cubicBezTo>
                    <a:pt x="224" y="3"/>
                    <a:pt x="224" y="3"/>
                    <a:pt x="223" y="3"/>
                  </a:cubicBezTo>
                  <a:cubicBezTo>
                    <a:pt x="222" y="3"/>
                    <a:pt x="222" y="2"/>
                    <a:pt x="222" y="2"/>
                  </a:cubicBezTo>
                  <a:cubicBezTo>
                    <a:pt x="222" y="1"/>
                    <a:pt x="222" y="1"/>
                    <a:pt x="222" y="1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7" y="1"/>
                    <a:pt x="217" y="1"/>
                  </a:cubicBezTo>
                  <a:cubicBezTo>
                    <a:pt x="217" y="0"/>
                    <a:pt x="216" y="0"/>
                    <a:pt x="216" y="0"/>
                  </a:cubicBezTo>
                  <a:cubicBezTo>
                    <a:pt x="215" y="1"/>
                    <a:pt x="215" y="1"/>
                    <a:pt x="215" y="1"/>
                  </a:cubicBezTo>
                  <a:cubicBezTo>
                    <a:pt x="213" y="1"/>
                    <a:pt x="213" y="1"/>
                    <a:pt x="213" y="1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08" y="1"/>
                    <a:pt x="207" y="1"/>
                    <a:pt x="207" y="1"/>
                  </a:cubicBezTo>
                  <a:cubicBezTo>
                    <a:pt x="204" y="2"/>
                    <a:pt x="199" y="5"/>
                    <a:pt x="199" y="7"/>
                  </a:cubicBezTo>
                  <a:cubicBezTo>
                    <a:pt x="198" y="9"/>
                    <a:pt x="199" y="14"/>
                    <a:pt x="197" y="15"/>
                  </a:cubicBezTo>
                  <a:cubicBezTo>
                    <a:pt x="194" y="15"/>
                    <a:pt x="191" y="20"/>
                    <a:pt x="190" y="20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1" y="25"/>
                    <a:pt x="174" y="28"/>
                    <a:pt x="170" y="28"/>
                  </a:cubicBezTo>
                  <a:cubicBezTo>
                    <a:pt x="166" y="29"/>
                    <a:pt x="163" y="32"/>
                    <a:pt x="163" y="32"/>
                  </a:cubicBezTo>
                  <a:cubicBezTo>
                    <a:pt x="158" y="39"/>
                    <a:pt x="158" y="39"/>
                    <a:pt x="158" y="39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2" y="37"/>
                    <a:pt x="142" y="37"/>
                    <a:pt x="142" y="37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27" y="36"/>
                    <a:pt x="127" y="36"/>
                    <a:pt x="127" y="36"/>
                  </a:cubicBezTo>
                  <a:cubicBezTo>
                    <a:pt x="121" y="39"/>
                    <a:pt x="121" y="39"/>
                    <a:pt x="121" y="39"/>
                  </a:cubicBezTo>
                  <a:cubicBezTo>
                    <a:pt x="110" y="38"/>
                    <a:pt x="110" y="38"/>
                    <a:pt x="110" y="38"/>
                  </a:cubicBezTo>
                  <a:cubicBezTo>
                    <a:pt x="110" y="38"/>
                    <a:pt x="102" y="39"/>
                    <a:pt x="100" y="39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5" y="38"/>
                    <a:pt x="93" y="36"/>
                    <a:pt x="93" y="36"/>
                  </a:cubicBezTo>
                  <a:cubicBezTo>
                    <a:pt x="93" y="36"/>
                    <a:pt x="89" y="37"/>
                    <a:pt x="88" y="38"/>
                  </a:cubicBezTo>
                  <a:cubicBezTo>
                    <a:pt x="87" y="39"/>
                    <a:pt x="83" y="44"/>
                    <a:pt x="83" y="44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5"/>
                    <a:pt x="80" y="55"/>
                    <a:pt x="79" y="55"/>
                  </a:cubicBezTo>
                  <a:cubicBezTo>
                    <a:pt x="79" y="56"/>
                    <a:pt x="78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69" y="61"/>
                    <a:pt x="69" y="61"/>
                    <a:pt x="69" y="61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8" name="Freeform 90"/>
            <p:cNvSpPr>
              <a:spLocks/>
            </p:cNvSpPr>
            <p:nvPr/>
          </p:nvSpPr>
          <p:spPr bwMode="auto">
            <a:xfrm>
              <a:off x="9628245" y="1864259"/>
              <a:ext cx="1125665" cy="758821"/>
            </a:xfrm>
            <a:custGeom>
              <a:avLst/>
              <a:gdLst>
                <a:gd name="T0" fmla="*/ 166 w 614"/>
                <a:gd name="T1" fmla="*/ 283 h 427"/>
                <a:gd name="T2" fmla="*/ 173 w 614"/>
                <a:gd name="T3" fmla="*/ 277 h 427"/>
                <a:gd name="T4" fmla="*/ 185 w 614"/>
                <a:gd name="T5" fmla="*/ 270 h 427"/>
                <a:gd name="T6" fmla="*/ 195 w 614"/>
                <a:gd name="T7" fmla="*/ 267 h 427"/>
                <a:gd name="T8" fmla="*/ 207 w 614"/>
                <a:gd name="T9" fmla="*/ 270 h 427"/>
                <a:gd name="T10" fmla="*/ 208 w 614"/>
                <a:gd name="T11" fmla="*/ 270 h 427"/>
                <a:gd name="T12" fmla="*/ 208 w 614"/>
                <a:gd name="T13" fmla="*/ 270 h 427"/>
                <a:gd name="T14" fmla="*/ 209 w 614"/>
                <a:gd name="T15" fmla="*/ 270 h 427"/>
                <a:gd name="T16" fmla="*/ 210 w 614"/>
                <a:gd name="T17" fmla="*/ 270 h 427"/>
                <a:gd name="T18" fmla="*/ 210 w 614"/>
                <a:gd name="T19" fmla="*/ 270 h 427"/>
                <a:gd name="T20" fmla="*/ 211 w 614"/>
                <a:gd name="T21" fmla="*/ 270 h 427"/>
                <a:gd name="T22" fmla="*/ 213 w 614"/>
                <a:gd name="T23" fmla="*/ 273 h 427"/>
                <a:gd name="T24" fmla="*/ 223 w 614"/>
                <a:gd name="T25" fmla="*/ 273 h 427"/>
                <a:gd name="T26" fmla="*/ 227 w 614"/>
                <a:gd name="T27" fmla="*/ 278 h 427"/>
                <a:gd name="T28" fmla="*/ 249 w 614"/>
                <a:gd name="T29" fmla="*/ 280 h 427"/>
                <a:gd name="T30" fmla="*/ 259 w 614"/>
                <a:gd name="T31" fmla="*/ 288 h 427"/>
                <a:gd name="T32" fmla="*/ 268 w 614"/>
                <a:gd name="T33" fmla="*/ 305 h 427"/>
                <a:gd name="T34" fmla="*/ 280 w 614"/>
                <a:gd name="T35" fmla="*/ 312 h 427"/>
                <a:gd name="T36" fmla="*/ 287 w 614"/>
                <a:gd name="T37" fmla="*/ 326 h 427"/>
                <a:gd name="T38" fmla="*/ 302 w 614"/>
                <a:gd name="T39" fmla="*/ 337 h 427"/>
                <a:gd name="T40" fmla="*/ 305 w 614"/>
                <a:gd name="T41" fmla="*/ 349 h 427"/>
                <a:gd name="T42" fmla="*/ 292 w 614"/>
                <a:gd name="T43" fmla="*/ 353 h 427"/>
                <a:gd name="T44" fmla="*/ 281 w 614"/>
                <a:gd name="T45" fmla="*/ 356 h 427"/>
                <a:gd name="T46" fmla="*/ 271 w 614"/>
                <a:gd name="T47" fmla="*/ 366 h 427"/>
                <a:gd name="T48" fmla="*/ 270 w 614"/>
                <a:gd name="T49" fmla="*/ 387 h 427"/>
                <a:gd name="T50" fmla="*/ 268 w 614"/>
                <a:gd name="T51" fmla="*/ 405 h 427"/>
                <a:gd name="T52" fmla="*/ 255 w 614"/>
                <a:gd name="T53" fmla="*/ 414 h 427"/>
                <a:gd name="T54" fmla="*/ 314 w 614"/>
                <a:gd name="T55" fmla="*/ 376 h 427"/>
                <a:gd name="T56" fmla="*/ 377 w 614"/>
                <a:gd name="T57" fmla="*/ 333 h 427"/>
                <a:gd name="T58" fmla="*/ 407 w 614"/>
                <a:gd name="T59" fmla="*/ 375 h 427"/>
                <a:gd name="T60" fmla="*/ 478 w 614"/>
                <a:gd name="T61" fmla="*/ 393 h 427"/>
                <a:gd name="T62" fmla="*/ 548 w 614"/>
                <a:gd name="T63" fmla="*/ 335 h 427"/>
                <a:gd name="T64" fmla="*/ 481 w 614"/>
                <a:gd name="T65" fmla="*/ 326 h 427"/>
                <a:gd name="T66" fmla="*/ 450 w 614"/>
                <a:gd name="T67" fmla="*/ 310 h 427"/>
                <a:gd name="T68" fmla="*/ 518 w 614"/>
                <a:gd name="T69" fmla="*/ 261 h 427"/>
                <a:gd name="T70" fmla="*/ 572 w 614"/>
                <a:gd name="T71" fmla="*/ 207 h 427"/>
                <a:gd name="T72" fmla="*/ 606 w 614"/>
                <a:gd name="T73" fmla="*/ 147 h 427"/>
                <a:gd name="T74" fmla="*/ 586 w 614"/>
                <a:gd name="T75" fmla="*/ 102 h 427"/>
                <a:gd name="T76" fmla="*/ 567 w 614"/>
                <a:gd name="T77" fmla="*/ 72 h 427"/>
                <a:gd name="T78" fmla="*/ 512 w 614"/>
                <a:gd name="T79" fmla="*/ 67 h 427"/>
                <a:gd name="T80" fmla="*/ 472 w 614"/>
                <a:gd name="T81" fmla="*/ 70 h 427"/>
                <a:gd name="T82" fmla="*/ 436 w 614"/>
                <a:gd name="T83" fmla="*/ 77 h 427"/>
                <a:gd name="T84" fmla="*/ 386 w 614"/>
                <a:gd name="T85" fmla="*/ 51 h 427"/>
                <a:gd name="T86" fmla="*/ 361 w 614"/>
                <a:gd name="T87" fmla="*/ 26 h 427"/>
                <a:gd name="T88" fmla="*/ 307 w 614"/>
                <a:gd name="T89" fmla="*/ 17 h 427"/>
                <a:gd name="T90" fmla="*/ 258 w 614"/>
                <a:gd name="T91" fmla="*/ 44 h 427"/>
                <a:gd name="T92" fmla="*/ 243 w 614"/>
                <a:gd name="T93" fmla="*/ 94 h 427"/>
                <a:gd name="T94" fmla="*/ 202 w 614"/>
                <a:gd name="T95" fmla="*/ 96 h 427"/>
                <a:gd name="T96" fmla="*/ 166 w 614"/>
                <a:gd name="T97" fmla="*/ 97 h 427"/>
                <a:gd name="T98" fmla="*/ 118 w 614"/>
                <a:gd name="T99" fmla="*/ 102 h 427"/>
                <a:gd name="T100" fmla="*/ 44 w 614"/>
                <a:gd name="T101" fmla="*/ 111 h 427"/>
                <a:gd name="T102" fmla="*/ 30 w 614"/>
                <a:gd name="T103" fmla="*/ 130 h 427"/>
                <a:gd name="T104" fmla="*/ 27 w 614"/>
                <a:gd name="T105" fmla="*/ 152 h 427"/>
                <a:gd name="T106" fmla="*/ 46 w 614"/>
                <a:gd name="T107" fmla="*/ 182 h 427"/>
                <a:gd name="T108" fmla="*/ 33 w 614"/>
                <a:gd name="T109" fmla="*/ 207 h 427"/>
                <a:gd name="T110" fmla="*/ 14 w 614"/>
                <a:gd name="T111" fmla="*/ 261 h 427"/>
                <a:gd name="T112" fmla="*/ 15 w 614"/>
                <a:gd name="T113" fmla="*/ 273 h 427"/>
                <a:gd name="T114" fmla="*/ 6 w 614"/>
                <a:gd name="T115" fmla="*/ 282 h 427"/>
                <a:gd name="T116" fmla="*/ 1 w 614"/>
                <a:gd name="T117" fmla="*/ 297 h 427"/>
                <a:gd name="T118" fmla="*/ 0 w 614"/>
                <a:gd name="T119" fmla="*/ 311 h 427"/>
                <a:gd name="T120" fmla="*/ 22 w 614"/>
                <a:gd name="T121" fmla="*/ 321 h 427"/>
                <a:gd name="T122" fmla="*/ 61 w 614"/>
                <a:gd name="T123" fmla="*/ 323 h 427"/>
                <a:gd name="T124" fmla="*/ 114 w 614"/>
                <a:gd name="T125" fmla="*/ 31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4" h="427">
                  <a:moveTo>
                    <a:pt x="141" y="305"/>
                  </a:moveTo>
                  <a:cubicBezTo>
                    <a:pt x="142" y="305"/>
                    <a:pt x="145" y="300"/>
                    <a:pt x="148" y="300"/>
                  </a:cubicBezTo>
                  <a:cubicBezTo>
                    <a:pt x="150" y="299"/>
                    <a:pt x="149" y="294"/>
                    <a:pt x="150" y="292"/>
                  </a:cubicBezTo>
                  <a:cubicBezTo>
                    <a:pt x="151" y="290"/>
                    <a:pt x="156" y="286"/>
                    <a:pt x="159" y="285"/>
                  </a:cubicBezTo>
                  <a:cubicBezTo>
                    <a:pt x="160" y="285"/>
                    <a:pt x="160" y="285"/>
                    <a:pt x="160" y="285"/>
                  </a:cubicBezTo>
                  <a:cubicBezTo>
                    <a:pt x="160" y="283"/>
                    <a:pt x="160" y="283"/>
                    <a:pt x="160" y="283"/>
                  </a:cubicBezTo>
                  <a:cubicBezTo>
                    <a:pt x="160" y="283"/>
                    <a:pt x="163" y="282"/>
                    <a:pt x="163" y="281"/>
                  </a:cubicBezTo>
                  <a:cubicBezTo>
                    <a:pt x="164" y="281"/>
                    <a:pt x="164" y="282"/>
                    <a:pt x="164" y="282"/>
                  </a:cubicBezTo>
                  <a:cubicBezTo>
                    <a:pt x="164" y="282"/>
                    <a:pt x="165" y="283"/>
                    <a:pt x="166" y="283"/>
                  </a:cubicBezTo>
                  <a:cubicBezTo>
                    <a:pt x="166" y="283"/>
                    <a:pt x="167" y="282"/>
                    <a:pt x="167" y="282"/>
                  </a:cubicBezTo>
                  <a:cubicBezTo>
                    <a:pt x="167" y="281"/>
                    <a:pt x="167" y="280"/>
                    <a:pt x="167" y="280"/>
                  </a:cubicBezTo>
                  <a:cubicBezTo>
                    <a:pt x="166" y="279"/>
                    <a:pt x="166" y="278"/>
                    <a:pt x="166" y="278"/>
                  </a:cubicBezTo>
                  <a:cubicBezTo>
                    <a:pt x="166" y="278"/>
                    <a:pt x="166" y="278"/>
                    <a:pt x="166" y="278"/>
                  </a:cubicBezTo>
                  <a:cubicBezTo>
                    <a:pt x="166" y="278"/>
                    <a:pt x="167" y="278"/>
                    <a:pt x="167" y="278"/>
                  </a:cubicBezTo>
                  <a:cubicBezTo>
                    <a:pt x="167" y="278"/>
                    <a:pt x="168" y="277"/>
                    <a:pt x="168" y="277"/>
                  </a:cubicBezTo>
                  <a:cubicBezTo>
                    <a:pt x="170" y="278"/>
                    <a:pt x="170" y="278"/>
                    <a:pt x="170" y="278"/>
                  </a:cubicBezTo>
                  <a:cubicBezTo>
                    <a:pt x="170" y="278"/>
                    <a:pt x="171" y="278"/>
                    <a:pt x="171" y="278"/>
                  </a:cubicBezTo>
                  <a:cubicBezTo>
                    <a:pt x="172" y="279"/>
                    <a:pt x="173" y="277"/>
                    <a:pt x="173" y="277"/>
                  </a:cubicBezTo>
                  <a:cubicBezTo>
                    <a:pt x="174" y="276"/>
                    <a:pt x="174" y="276"/>
                    <a:pt x="174" y="276"/>
                  </a:cubicBezTo>
                  <a:cubicBezTo>
                    <a:pt x="174" y="276"/>
                    <a:pt x="174" y="276"/>
                    <a:pt x="174" y="275"/>
                  </a:cubicBezTo>
                  <a:cubicBezTo>
                    <a:pt x="174" y="275"/>
                    <a:pt x="175" y="275"/>
                    <a:pt x="176" y="275"/>
                  </a:cubicBezTo>
                  <a:cubicBezTo>
                    <a:pt x="176" y="275"/>
                    <a:pt x="178" y="275"/>
                    <a:pt x="179" y="275"/>
                  </a:cubicBezTo>
                  <a:cubicBezTo>
                    <a:pt x="180" y="275"/>
                    <a:pt x="180" y="275"/>
                    <a:pt x="180" y="275"/>
                  </a:cubicBezTo>
                  <a:cubicBezTo>
                    <a:pt x="182" y="274"/>
                    <a:pt x="182" y="274"/>
                    <a:pt x="182" y="274"/>
                  </a:cubicBezTo>
                  <a:cubicBezTo>
                    <a:pt x="182" y="274"/>
                    <a:pt x="183" y="273"/>
                    <a:pt x="183" y="273"/>
                  </a:cubicBezTo>
                  <a:cubicBezTo>
                    <a:pt x="183" y="272"/>
                    <a:pt x="183" y="271"/>
                    <a:pt x="183" y="271"/>
                  </a:cubicBezTo>
                  <a:cubicBezTo>
                    <a:pt x="183" y="270"/>
                    <a:pt x="185" y="270"/>
                    <a:pt x="185" y="270"/>
                  </a:cubicBezTo>
                  <a:cubicBezTo>
                    <a:pt x="185" y="270"/>
                    <a:pt x="185" y="270"/>
                    <a:pt x="185" y="270"/>
                  </a:cubicBezTo>
                  <a:cubicBezTo>
                    <a:pt x="186" y="270"/>
                    <a:pt x="186" y="271"/>
                    <a:pt x="186" y="271"/>
                  </a:cubicBezTo>
                  <a:cubicBezTo>
                    <a:pt x="186" y="271"/>
                    <a:pt x="187" y="270"/>
                    <a:pt x="187" y="270"/>
                  </a:cubicBezTo>
                  <a:cubicBezTo>
                    <a:pt x="187" y="269"/>
                    <a:pt x="188" y="269"/>
                    <a:pt x="188" y="269"/>
                  </a:cubicBezTo>
                  <a:cubicBezTo>
                    <a:pt x="188" y="269"/>
                    <a:pt x="190" y="268"/>
                    <a:pt x="190" y="267"/>
                  </a:cubicBezTo>
                  <a:cubicBezTo>
                    <a:pt x="191" y="266"/>
                    <a:pt x="191" y="267"/>
                    <a:pt x="191" y="265"/>
                  </a:cubicBezTo>
                  <a:cubicBezTo>
                    <a:pt x="191" y="264"/>
                    <a:pt x="192" y="265"/>
                    <a:pt x="192" y="266"/>
                  </a:cubicBezTo>
                  <a:cubicBezTo>
                    <a:pt x="192" y="266"/>
                    <a:pt x="192" y="266"/>
                    <a:pt x="193" y="267"/>
                  </a:cubicBezTo>
                  <a:cubicBezTo>
                    <a:pt x="193" y="267"/>
                    <a:pt x="193" y="267"/>
                    <a:pt x="195" y="267"/>
                  </a:cubicBezTo>
                  <a:cubicBezTo>
                    <a:pt x="196" y="268"/>
                    <a:pt x="196" y="266"/>
                    <a:pt x="198" y="266"/>
                  </a:cubicBezTo>
                  <a:cubicBezTo>
                    <a:pt x="200" y="266"/>
                    <a:pt x="199" y="266"/>
                    <a:pt x="200" y="267"/>
                  </a:cubicBezTo>
                  <a:cubicBezTo>
                    <a:pt x="201" y="267"/>
                    <a:pt x="201" y="267"/>
                    <a:pt x="202" y="267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03" y="268"/>
                    <a:pt x="204" y="268"/>
                    <a:pt x="205" y="269"/>
                  </a:cubicBezTo>
                  <a:cubicBezTo>
                    <a:pt x="205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2" y="271"/>
                    <a:pt x="212" y="271"/>
                    <a:pt x="212" y="271"/>
                  </a:cubicBezTo>
                  <a:cubicBezTo>
                    <a:pt x="212" y="271"/>
                    <a:pt x="212" y="273"/>
                    <a:pt x="213" y="273"/>
                  </a:cubicBezTo>
                  <a:cubicBezTo>
                    <a:pt x="213" y="274"/>
                    <a:pt x="213" y="274"/>
                    <a:pt x="214" y="274"/>
                  </a:cubicBezTo>
                  <a:cubicBezTo>
                    <a:pt x="214" y="274"/>
                    <a:pt x="215" y="272"/>
                    <a:pt x="215" y="271"/>
                  </a:cubicBezTo>
                  <a:cubicBezTo>
                    <a:pt x="215" y="271"/>
                    <a:pt x="216" y="272"/>
                    <a:pt x="216" y="272"/>
                  </a:cubicBezTo>
                  <a:cubicBezTo>
                    <a:pt x="216" y="272"/>
                    <a:pt x="216" y="274"/>
                    <a:pt x="217" y="274"/>
                  </a:cubicBezTo>
                  <a:cubicBezTo>
                    <a:pt x="217" y="273"/>
                    <a:pt x="218" y="273"/>
                    <a:pt x="218" y="273"/>
                  </a:cubicBezTo>
                  <a:cubicBezTo>
                    <a:pt x="219" y="273"/>
                    <a:pt x="218" y="272"/>
                    <a:pt x="218" y="272"/>
                  </a:cubicBezTo>
                  <a:cubicBezTo>
                    <a:pt x="218" y="272"/>
                    <a:pt x="219" y="271"/>
                    <a:pt x="219" y="271"/>
                  </a:cubicBezTo>
                  <a:cubicBezTo>
                    <a:pt x="220" y="271"/>
                    <a:pt x="222" y="271"/>
                    <a:pt x="222" y="271"/>
                  </a:cubicBezTo>
                  <a:cubicBezTo>
                    <a:pt x="223" y="271"/>
                    <a:pt x="223" y="273"/>
                    <a:pt x="223" y="273"/>
                  </a:cubicBezTo>
                  <a:cubicBezTo>
                    <a:pt x="223" y="273"/>
                    <a:pt x="222" y="275"/>
                    <a:pt x="222" y="275"/>
                  </a:cubicBezTo>
                  <a:cubicBezTo>
                    <a:pt x="222" y="275"/>
                    <a:pt x="221" y="276"/>
                    <a:pt x="221" y="277"/>
                  </a:cubicBezTo>
                  <a:cubicBezTo>
                    <a:pt x="221" y="277"/>
                    <a:pt x="221" y="277"/>
                    <a:pt x="222" y="276"/>
                  </a:cubicBezTo>
                  <a:cubicBezTo>
                    <a:pt x="224" y="276"/>
                    <a:pt x="223" y="275"/>
                    <a:pt x="223" y="275"/>
                  </a:cubicBezTo>
                  <a:cubicBezTo>
                    <a:pt x="224" y="273"/>
                    <a:pt x="224" y="273"/>
                    <a:pt x="224" y="273"/>
                  </a:cubicBezTo>
                  <a:cubicBezTo>
                    <a:pt x="224" y="273"/>
                    <a:pt x="226" y="274"/>
                    <a:pt x="226" y="275"/>
                  </a:cubicBezTo>
                  <a:cubicBezTo>
                    <a:pt x="226" y="275"/>
                    <a:pt x="226" y="276"/>
                    <a:pt x="226" y="276"/>
                  </a:cubicBezTo>
                  <a:cubicBezTo>
                    <a:pt x="226" y="277"/>
                    <a:pt x="227" y="277"/>
                    <a:pt x="227" y="278"/>
                  </a:cubicBezTo>
                  <a:cubicBezTo>
                    <a:pt x="228" y="279"/>
                    <a:pt x="227" y="278"/>
                    <a:pt x="227" y="278"/>
                  </a:cubicBezTo>
                  <a:cubicBezTo>
                    <a:pt x="227" y="277"/>
                    <a:pt x="228" y="275"/>
                    <a:pt x="228" y="275"/>
                  </a:cubicBezTo>
                  <a:cubicBezTo>
                    <a:pt x="229" y="273"/>
                    <a:pt x="229" y="273"/>
                    <a:pt x="229" y="273"/>
                  </a:cubicBezTo>
                  <a:cubicBezTo>
                    <a:pt x="229" y="273"/>
                    <a:pt x="233" y="273"/>
                    <a:pt x="237" y="273"/>
                  </a:cubicBezTo>
                  <a:cubicBezTo>
                    <a:pt x="241" y="273"/>
                    <a:pt x="238" y="272"/>
                    <a:pt x="238" y="272"/>
                  </a:cubicBezTo>
                  <a:cubicBezTo>
                    <a:pt x="240" y="272"/>
                    <a:pt x="240" y="272"/>
                    <a:pt x="240" y="272"/>
                  </a:cubicBezTo>
                  <a:cubicBezTo>
                    <a:pt x="241" y="276"/>
                    <a:pt x="241" y="276"/>
                    <a:pt x="241" y="276"/>
                  </a:cubicBezTo>
                  <a:cubicBezTo>
                    <a:pt x="241" y="276"/>
                    <a:pt x="243" y="278"/>
                    <a:pt x="244" y="278"/>
                  </a:cubicBezTo>
                  <a:cubicBezTo>
                    <a:pt x="245" y="279"/>
                    <a:pt x="245" y="279"/>
                    <a:pt x="247" y="280"/>
                  </a:cubicBezTo>
                  <a:cubicBezTo>
                    <a:pt x="250" y="280"/>
                    <a:pt x="249" y="280"/>
                    <a:pt x="249" y="280"/>
                  </a:cubicBezTo>
                  <a:cubicBezTo>
                    <a:pt x="250" y="280"/>
                    <a:pt x="250" y="278"/>
                    <a:pt x="251" y="277"/>
                  </a:cubicBezTo>
                  <a:cubicBezTo>
                    <a:pt x="251" y="276"/>
                    <a:pt x="252" y="276"/>
                    <a:pt x="252" y="276"/>
                  </a:cubicBezTo>
                  <a:cubicBezTo>
                    <a:pt x="252" y="276"/>
                    <a:pt x="254" y="278"/>
                    <a:pt x="254" y="278"/>
                  </a:cubicBezTo>
                  <a:cubicBezTo>
                    <a:pt x="255" y="279"/>
                    <a:pt x="255" y="280"/>
                    <a:pt x="255" y="280"/>
                  </a:cubicBezTo>
                  <a:cubicBezTo>
                    <a:pt x="258" y="281"/>
                    <a:pt x="258" y="281"/>
                    <a:pt x="258" y="281"/>
                  </a:cubicBezTo>
                  <a:cubicBezTo>
                    <a:pt x="258" y="282"/>
                    <a:pt x="258" y="282"/>
                    <a:pt x="258" y="282"/>
                  </a:cubicBezTo>
                  <a:cubicBezTo>
                    <a:pt x="258" y="285"/>
                    <a:pt x="258" y="285"/>
                    <a:pt x="258" y="285"/>
                  </a:cubicBezTo>
                  <a:cubicBezTo>
                    <a:pt x="260" y="286"/>
                    <a:pt x="260" y="286"/>
                    <a:pt x="260" y="286"/>
                  </a:cubicBezTo>
                  <a:cubicBezTo>
                    <a:pt x="259" y="288"/>
                    <a:pt x="259" y="288"/>
                    <a:pt x="259" y="288"/>
                  </a:cubicBezTo>
                  <a:cubicBezTo>
                    <a:pt x="259" y="288"/>
                    <a:pt x="260" y="290"/>
                    <a:pt x="260" y="291"/>
                  </a:cubicBezTo>
                  <a:cubicBezTo>
                    <a:pt x="260" y="291"/>
                    <a:pt x="261" y="293"/>
                    <a:pt x="261" y="293"/>
                  </a:cubicBezTo>
                  <a:cubicBezTo>
                    <a:pt x="261" y="296"/>
                    <a:pt x="261" y="296"/>
                    <a:pt x="261" y="296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61" y="299"/>
                    <a:pt x="261" y="299"/>
                    <a:pt x="261" y="299"/>
                  </a:cubicBezTo>
                  <a:cubicBezTo>
                    <a:pt x="261" y="299"/>
                    <a:pt x="261" y="302"/>
                    <a:pt x="262" y="303"/>
                  </a:cubicBezTo>
                  <a:cubicBezTo>
                    <a:pt x="263" y="305"/>
                    <a:pt x="264" y="302"/>
                    <a:pt x="264" y="302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68" y="305"/>
                    <a:pt x="268" y="305"/>
                    <a:pt x="268" y="305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1" y="306"/>
                    <a:pt x="271" y="306"/>
                    <a:pt x="271" y="306"/>
                  </a:cubicBezTo>
                  <a:cubicBezTo>
                    <a:pt x="272" y="309"/>
                    <a:pt x="272" y="309"/>
                    <a:pt x="272" y="309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5" y="305"/>
                    <a:pt x="275" y="305"/>
                    <a:pt x="275" y="305"/>
                  </a:cubicBezTo>
                  <a:cubicBezTo>
                    <a:pt x="277" y="306"/>
                    <a:pt x="277" y="306"/>
                    <a:pt x="277" y="306"/>
                  </a:cubicBezTo>
                  <a:cubicBezTo>
                    <a:pt x="279" y="306"/>
                    <a:pt x="279" y="306"/>
                    <a:pt x="279" y="306"/>
                  </a:cubicBezTo>
                  <a:cubicBezTo>
                    <a:pt x="279" y="310"/>
                    <a:pt x="279" y="310"/>
                    <a:pt x="279" y="310"/>
                  </a:cubicBezTo>
                  <a:cubicBezTo>
                    <a:pt x="279" y="310"/>
                    <a:pt x="280" y="311"/>
                    <a:pt x="280" y="312"/>
                  </a:cubicBezTo>
                  <a:cubicBezTo>
                    <a:pt x="280" y="312"/>
                    <a:pt x="280" y="314"/>
                    <a:pt x="280" y="314"/>
                  </a:cubicBezTo>
                  <a:cubicBezTo>
                    <a:pt x="281" y="316"/>
                    <a:pt x="281" y="316"/>
                    <a:pt x="281" y="316"/>
                  </a:cubicBezTo>
                  <a:cubicBezTo>
                    <a:pt x="278" y="317"/>
                    <a:pt x="278" y="317"/>
                    <a:pt x="278" y="317"/>
                  </a:cubicBezTo>
                  <a:cubicBezTo>
                    <a:pt x="280" y="318"/>
                    <a:pt x="280" y="318"/>
                    <a:pt x="280" y="318"/>
                  </a:cubicBezTo>
                  <a:cubicBezTo>
                    <a:pt x="280" y="318"/>
                    <a:pt x="282" y="318"/>
                    <a:pt x="283" y="318"/>
                  </a:cubicBezTo>
                  <a:cubicBezTo>
                    <a:pt x="284" y="318"/>
                    <a:pt x="284" y="321"/>
                    <a:pt x="284" y="321"/>
                  </a:cubicBezTo>
                  <a:cubicBezTo>
                    <a:pt x="284" y="321"/>
                    <a:pt x="284" y="322"/>
                    <a:pt x="283" y="323"/>
                  </a:cubicBezTo>
                  <a:cubicBezTo>
                    <a:pt x="283" y="323"/>
                    <a:pt x="283" y="324"/>
                    <a:pt x="283" y="325"/>
                  </a:cubicBezTo>
                  <a:cubicBezTo>
                    <a:pt x="284" y="325"/>
                    <a:pt x="286" y="326"/>
                    <a:pt x="287" y="326"/>
                  </a:cubicBezTo>
                  <a:cubicBezTo>
                    <a:pt x="289" y="326"/>
                    <a:pt x="289" y="326"/>
                    <a:pt x="289" y="326"/>
                  </a:cubicBezTo>
                  <a:cubicBezTo>
                    <a:pt x="291" y="326"/>
                    <a:pt x="291" y="326"/>
                    <a:pt x="291" y="326"/>
                  </a:cubicBezTo>
                  <a:cubicBezTo>
                    <a:pt x="291" y="326"/>
                    <a:pt x="292" y="327"/>
                    <a:pt x="293" y="327"/>
                  </a:cubicBezTo>
                  <a:cubicBezTo>
                    <a:pt x="293" y="326"/>
                    <a:pt x="295" y="326"/>
                    <a:pt x="295" y="326"/>
                  </a:cubicBezTo>
                  <a:cubicBezTo>
                    <a:pt x="297" y="328"/>
                    <a:pt x="297" y="328"/>
                    <a:pt x="297" y="328"/>
                  </a:cubicBezTo>
                  <a:cubicBezTo>
                    <a:pt x="299" y="327"/>
                    <a:pt x="299" y="327"/>
                    <a:pt x="299" y="327"/>
                  </a:cubicBezTo>
                  <a:cubicBezTo>
                    <a:pt x="299" y="329"/>
                    <a:pt x="299" y="329"/>
                    <a:pt x="299" y="329"/>
                  </a:cubicBezTo>
                  <a:cubicBezTo>
                    <a:pt x="299" y="329"/>
                    <a:pt x="301" y="333"/>
                    <a:pt x="301" y="333"/>
                  </a:cubicBezTo>
                  <a:cubicBezTo>
                    <a:pt x="302" y="334"/>
                    <a:pt x="302" y="336"/>
                    <a:pt x="302" y="337"/>
                  </a:cubicBezTo>
                  <a:cubicBezTo>
                    <a:pt x="302" y="338"/>
                    <a:pt x="303" y="340"/>
                    <a:pt x="303" y="340"/>
                  </a:cubicBezTo>
                  <a:cubicBezTo>
                    <a:pt x="303" y="340"/>
                    <a:pt x="302" y="340"/>
                    <a:pt x="301" y="341"/>
                  </a:cubicBezTo>
                  <a:cubicBezTo>
                    <a:pt x="300" y="342"/>
                    <a:pt x="302" y="343"/>
                    <a:pt x="302" y="343"/>
                  </a:cubicBezTo>
                  <a:cubicBezTo>
                    <a:pt x="304" y="343"/>
                    <a:pt x="304" y="343"/>
                    <a:pt x="304" y="343"/>
                  </a:cubicBezTo>
                  <a:cubicBezTo>
                    <a:pt x="304" y="343"/>
                    <a:pt x="306" y="345"/>
                    <a:pt x="306" y="346"/>
                  </a:cubicBezTo>
                  <a:cubicBezTo>
                    <a:pt x="307" y="347"/>
                    <a:pt x="309" y="346"/>
                    <a:pt x="310" y="346"/>
                  </a:cubicBezTo>
                  <a:cubicBezTo>
                    <a:pt x="311" y="345"/>
                    <a:pt x="313" y="346"/>
                    <a:pt x="313" y="347"/>
                  </a:cubicBezTo>
                  <a:cubicBezTo>
                    <a:pt x="313" y="347"/>
                    <a:pt x="310" y="348"/>
                    <a:pt x="309" y="348"/>
                  </a:cubicBezTo>
                  <a:cubicBezTo>
                    <a:pt x="308" y="349"/>
                    <a:pt x="305" y="349"/>
                    <a:pt x="305" y="349"/>
                  </a:cubicBezTo>
                  <a:cubicBezTo>
                    <a:pt x="304" y="352"/>
                    <a:pt x="304" y="352"/>
                    <a:pt x="304" y="352"/>
                  </a:cubicBezTo>
                  <a:cubicBezTo>
                    <a:pt x="302" y="353"/>
                    <a:pt x="302" y="353"/>
                    <a:pt x="302" y="353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7" y="347"/>
                    <a:pt x="297" y="347"/>
                    <a:pt x="297" y="347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5" y="351"/>
                    <a:pt x="295" y="351"/>
                    <a:pt x="295" y="351"/>
                  </a:cubicBezTo>
                  <a:cubicBezTo>
                    <a:pt x="295" y="351"/>
                    <a:pt x="295" y="352"/>
                    <a:pt x="295" y="353"/>
                  </a:cubicBezTo>
                  <a:cubicBezTo>
                    <a:pt x="295" y="354"/>
                    <a:pt x="294" y="354"/>
                    <a:pt x="294" y="354"/>
                  </a:cubicBezTo>
                  <a:cubicBezTo>
                    <a:pt x="292" y="353"/>
                    <a:pt x="292" y="353"/>
                    <a:pt x="292" y="353"/>
                  </a:cubicBezTo>
                  <a:cubicBezTo>
                    <a:pt x="292" y="353"/>
                    <a:pt x="290" y="353"/>
                    <a:pt x="289" y="353"/>
                  </a:cubicBezTo>
                  <a:cubicBezTo>
                    <a:pt x="288" y="353"/>
                    <a:pt x="288" y="351"/>
                    <a:pt x="288" y="351"/>
                  </a:cubicBezTo>
                  <a:cubicBezTo>
                    <a:pt x="287" y="352"/>
                    <a:pt x="287" y="352"/>
                    <a:pt x="287" y="352"/>
                  </a:cubicBezTo>
                  <a:cubicBezTo>
                    <a:pt x="287" y="352"/>
                    <a:pt x="287" y="353"/>
                    <a:pt x="286" y="354"/>
                  </a:cubicBezTo>
                  <a:cubicBezTo>
                    <a:pt x="286" y="355"/>
                    <a:pt x="286" y="354"/>
                    <a:pt x="284" y="354"/>
                  </a:cubicBezTo>
                  <a:cubicBezTo>
                    <a:pt x="283" y="355"/>
                    <a:pt x="283" y="353"/>
                    <a:pt x="282" y="352"/>
                  </a:cubicBezTo>
                  <a:cubicBezTo>
                    <a:pt x="282" y="350"/>
                    <a:pt x="282" y="352"/>
                    <a:pt x="281" y="352"/>
                  </a:cubicBezTo>
                  <a:cubicBezTo>
                    <a:pt x="280" y="352"/>
                    <a:pt x="282" y="355"/>
                    <a:pt x="282" y="355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1" y="356"/>
                    <a:pt x="281" y="358"/>
                    <a:pt x="279" y="359"/>
                  </a:cubicBezTo>
                  <a:cubicBezTo>
                    <a:pt x="278" y="359"/>
                    <a:pt x="279" y="357"/>
                    <a:pt x="279" y="357"/>
                  </a:cubicBezTo>
                  <a:cubicBezTo>
                    <a:pt x="279" y="353"/>
                    <a:pt x="279" y="353"/>
                    <a:pt x="279" y="353"/>
                  </a:cubicBezTo>
                  <a:cubicBezTo>
                    <a:pt x="277" y="348"/>
                    <a:pt x="277" y="348"/>
                    <a:pt x="277" y="348"/>
                  </a:cubicBezTo>
                  <a:cubicBezTo>
                    <a:pt x="277" y="348"/>
                    <a:pt x="273" y="352"/>
                    <a:pt x="272" y="352"/>
                  </a:cubicBezTo>
                  <a:cubicBezTo>
                    <a:pt x="272" y="353"/>
                    <a:pt x="270" y="357"/>
                    <a:pt x="269" y="357"/>
                  </a:cubicBezTo>
                  <a:cubicBezTo>
                    <a:pt x="269" y="358"/>
                    <a:pt x="269" y="360"/>
                    <a:pt x="269" y="360"/>
                  </a:cubicBezTo>
                  <a:cubicBezTo>
                    <a:pt x="271" y="363"/>
                    <a:pt x="271" y="363"/>
                    <a:pt x="271" y="363"/>
                  </a:cubicBezTo>
                  <a:cubicBezTo>
                    <a:pt x="271" y="366"/>
                    <a:pt x="271" y="366"/>
                    <a:pt x="271" y="366"/>
                  </a:cubicBezTo>
                  <a:cubicBezTo>
                    <a:pt x="273" y="368"/>
                    <a:pt x="273" y="368"/>
                    <a:pt x="273" y="368"/>
                  </a:cubicBezTo>
                  <a:cubicBezTo>
                    <a:pt x="273" y="368"/>
                    <a:pt x="275" y="368"/>
                    <a:pt x="276" y="369"/>
                  </a:cubicBezTo>
                  <a:cubicBezTo>
                    <a:pt x="277" y="369"/>
                    <a:pt x="276" y="371"/>
                    <a:pt x="276" y="371"/>
                  </a:cubicBezTo>
                  <a:cubicBezTo>
                    <a:pt x="275" y="375"/>
                    <a:pt x="275" y="375"/>
                    <a:pt x="275" y="375"/>
                  </a:cubicBezTo>
                  <a:cubicBezTo>
                    <a:pt x="275" y="375"/>
                    <a:pt x="276" y="376"/>
                    <a:pt x="277" y="377"/>
                  </a:cubicBezTo>
                  <a:cubicBezTo>
                    <a:pt x="277" y="378"/>
                    <a:pt x="275" y="380"/>
                    <a:pt x="275" y="380"/>
                  </a:cubicBezTo>
                  <a:cubicBezTo>
                    <a:pt x="274" y="380"/>
                    <a:pt x="271" y="383"/>
                    <a:pt x="271" y="383"/>
                  </a:cubicBezTo>
                  <a:cubicBezTo>
                    <a:pt x="271" y="383"/>
                    <a:pt x="270" y="384"/>
                    <a:pt x="269" y="384"/>
                  </a:cubicBezTo>
                  <a:cubicBezTo>
                    <a:pt x="268" y="384"/>
                    <a:pt x="270" y="387"/>
                    <a:pt x="270" y="387"/>
                  </a:cubicBezTo>
                  <a:cubicBezTo>
                    <a:pt x="271" y="390"/>
                    <a:pt x="271" y="390"/>
                    <a:pt x="271" y="390"/>
                  </a:cubicBezTo>
                  <a:cubicBezTo>
                    <a:pt x="271" y="390"/>
                    <a:pt x="270" y="391"/>
                    <a:pt x="270" y="391"/>
                  </a:cubicBezTo>
                  <a:cubicBezTo>
                    <a:pt x="269" y="392"/>
                    <a:pt x="269" y="394"/>
                    <a:pt x="269" y="394"/>
                  </a:cubicBezTo>
                  <a:cubicBezTo>
                    <a:pt x="267" y="394"/>
                    <a:pt x="267" y="394"/>
                    <a:pt x="267" y="394"/>
                  </a:cubicBezTo>
                  <a:cubicBezTo>
                    <a:pt x="266" y="396"/>
                    <a:pt x="266" y="396"/>
                    <a:pt x="266" y="396"/>
                  </a:cubicBezTo>
                  <a:cubicBezTo>
                    <a:pt x="266" y="396"/>
                    <a:pt x="266" y="399"/>
                    <a:pt x="265" y="399"/>
                  </a:cubicBezTo>
                  <a:cubicBezTo>
                    <a:pt x="264" y="399"/>
                    <a:pt x="265" y="401"/>
                    <a:pt x="265" y="401"/>
                  </a:cubicBezTo>
                  <a:cubicBezTo>
                    <a:pt x="264" y="403"/>
                    <a:pt x="264" y="403"/>
                    <a:pt x="264" y="403"/>
                  </a:cubicBezTo>
                  <a:cubicBezTo>
                    <a:pt x="268" y="405"/>
                    <a:pt x="268" y="405"/>
                    <a:pt x="268" y="405"/>
                  </a:cubicBezTo>
                  <a:cubicBezTo>
                    <a:pt x="267" y="407"/>
                    <a:pt x="267" y="407"/>
                    <a:pt x="267" y="407"/>
                  </a:cubicBezTo>
                  <a:cubicBezTo>
                    <a:pt x="267" y="409"/>
                    <a:pt x="267" y="409"/>
                    <a:pt x="267" y="409"/>
                  </a:cubicBezTo>
                  <a:cubicBezTo>
                    <a:pt x="268" y="409"/>
                    <a:pt x="268" y="409"/>
                    <a:pt x="268" y="409"/>
                  </a:cubicBezTo>
                  <a:cubicBezTo>
                    <a:pt x="268" y="409"/>
                    <a:pt x="266" y="410"/>
                    <a:pt x="265" y="410"/>
                  </a:cubicBezTo>
                  <a:cubicBezTo>
                    <a:pt x="264" y="411"/>
                    <a:pt x="263" y="410"/>
                    <a:pt x="262" y="411"/>
                  </a:cubicBezTo>
                  <a:cubicBezTo>
                    <a:pt x="261" y="411"/>
                    <a:pt x="258" y="412"/>
                    <a:pt x="258" y="412"/>
                  </a:cubicBezTo>
                  <a:cubicBezTo>
                    <a:pt x="257" y="416"/>
                    <a:pt x="257" y="416"/>
                    <a:pt x="257" y="416"/>
                  </a:cubicBezTo>
                  <a:cubicBezTo>
                    <a:pt x="255" y="416"/>
                    <a:pt x="255" y="416"/>
                    <a:pt x="255" y="416"/>
                  </a:cubicBezTo>
                  <a:cubicBezTo>
                    <a:pt x="255" y="414"/>
                    <a:pt x="255" y="414"/>
                    <a:pt x="255" y="414"/>
                  </a:cubicBezTo>
                  <a:cubicBezTo>
                    <a:pt x="254" y="413"/>
                    <a:pt x="254" y="413"/>
                    <a:pt x="254" y="413"/>
                  </a:cubicBezTo>
                  <a:cubicBezTo>
                    <a:pt x="254" y="415"/>
                    <a:pt x="254" y="416"/>
                    <a:pt x="254" y="416"/>
                  </a:cubicBezTo>
                  <a:cubicBezTo>
                    <a:pt x="264" y="423"/>
                    <a:pt x="264" y="423"/>
                    <a:pt x="264" y="423"/>
                  </a:cubicBezTo>
                  <a:cubicBezTo>
                    <a:pt x="281" y="427"/>
                    <a:pt x="281" y="427"/>
                    <a:pt x="281" y="427"/>
                  </a:cubicBezTo>
                  <a:cubicBezTo>
                    <a:pt x="285" y="420"/>
                    <a:pt x="285" y="420"/>
                    <a:pt x="285" y="420"/>
                  </a:cubicBezTo>
                  <a:cubicBezTo>
                    <a:pt x="285" y="420"/>
                    <a:pt x="294" y="404"/>
                    <a:pt x="301" y="405"/>
                  </a:cubicBezTo>
                  <a:cubicBezTo>
                    <a:pt x="306" y="406"/>
                    <a:pt x="313" y="408"/>
                    <a:pt x="314" y="408"/>
                  </a:cubicBezTo>
                  <a:cubicBezTo>
                    <a:pt x="313" y="402"/>
                    <a:pt x="302" y="392"/>
                    <a:pt x="304" y="390"/>
                  </a:cubicBezTo>
                  <a:cubicBezTo>
                    <a:pt x="306" y="387"/>
                    <a:pt x="311" y="380"/>
                    <a:pt x="314" y="376"/>
                  </a:cubicBezTo>
                  <a:cubicBezTo>
                    <a:pt x="316" y="372"/>
                    <a:pt x="326" y="369"/>
                    <a:pt x="326" y="369"/>
                  </a:cubicBezTo>
                  <a:cubicBezTo>
                    <a:pt x="334" y="354"/>
                    <a:pt x="334" y="354"/>
                    <a:pt x="334" y="354"/>
                  </a:cubicBezTo>
                  <a:cubicBezTo>
                    <a:pt x="332" y="331"/>
                    <a:pt x="330" y="325"/>
                    <a:pt x="354" y="322"/>
                  </a:cubicBezTo>
                  <a:cubicBezTo>
                    <a:pt x="358" y="321"/>
                    <a:pt x="363" y="318"/>
                    <a:pt x="363" y="318"/>
                  </a:cubicBezTo>
                  <a:cubicBezTo>
                    <a:pt x="371" y="315"/>
                    <a:pt x="371" y="315"/>
                    <a:pt x="371" y="315"/>
                  </a:cubicBezTo>
                  <a:cubicBezTo>
                    <a:pt x="386" y="313"/>
                    <a:pt x="386" y="313"/>
                    <a:pt x="386" y="313"/>
                  </a:cubicBezTo>
                  <a:cubicBezTo>
                    <a:pt x="374" y="320"/>
                    <a:pt x="374" y="320"/>
                    <a:pt x="374" y="320"/>
                  </a:cubicBezTo>
                  <a:cubicBezTo>
                    <a:pt x="365" y="330"/>
                    <a:pt x="365" y="330"/>
                    <a:pt x="365" y="330"/>
                  </a:cubicBezTo>
                  <a:cubicBezTo>
                    <a:pt x="377" y="333"/>
                    <a:pt x="377" y="333"/>
                    <a:pt x="377" y="333"/>
                  </a:cubicBezTo>
                  <a:cubicBezTo>
                    <a:pt x="377" y="333"/>
                    <a:pt x="377" y="342"/>
                    <a:pt x="383" y="340"/>
                  </a:cubicBezTo>
                  <a:cubicBezTo>
                    <a:pt x="388" y="338"/>
                    <a:pt x="400" y="333"/>
                    <a:pt x="402" y="333"/>
                  </a:cubicBezTo>
                  <a:cubicBezTo>
                    <a:pt x="404" y="332"/>
                    <a:pt x="415" y="329"/>
                    <a:pt x="418" y="329"/>
                  </a:cubicBezTo>
                  <a:cubicBezTo>
                    <a:pt x="421" y="329"/>
                    <a:pt x="437" y="327"/>
                    <a:pt x="437" y="327"/>
                  </a:cubicBezTo>
                  <a:cubicBezTo>
                    <a:pt x="439" y="336"/>
                    <a:pt x="439" y="336"/>
                    <a:pt x="439" y="336"/>
                  </a:cubicBezTo>
                  <a:cubicBezTo>
                    <a:pt x="432" y="345"/>
                    <a:pt x="432" y="345"/>
                    <a:pt x="432" y="345"/>
                  </a:cubicBezTo>
                  <a:cubicBezTo>
                    <a:pt x="423" y="354"/>
                    <a:pt x="423" y="354"/>
                    <a:pt x="423" y="354"/>
                  </a:cubicBezTo>
                  <a:cubicBezTo>
                    <a:pt x="409" y="367"/>
                    <a:pt x="409" y="367"/>
                    <a:pt x="409" y="367"/>
                  </a:cubicBezTo>
                  <a:cubicBezTo>
                    <a:pt x="409" y="367"/>
                    <a:pt x="405" y="374"/>
                    <a:pt x="407" y="375"/>
                  </a:cubicBezTo>
                  <a:cubicBezTo>
                    <a:pt x="409" y="376"/>
                    <a:pt x="424" y="374"/>
                    <a:pt x="424" y="374"/>
                  </a:cubicBezTo>
                  <a:cubicBezTo>
                    <a:pt x="441" y="375"/>
                    <a:pt x="441" y="375"/>
                    <a:pt x="441" y="375"/>
                  </a:cubicBezTo>
                  <a:cubicBezTo>
                    <a:pt x="441" y="375"/>
                    <a:pt x="444" y="376"/>
                    <a:pt x="446" y="382"/>
                  </a:cubicBezTo>
                  <a:cubicBezTo>
                    <a:pt x="449" y="389"/>
                    <a:pt x="451" y="392"/>
                    <a:pt x="452" y="394"/>
                  </a:cubicBezTo>
                  <a:cubicBezTo>
                    <a:pt x="454" y="397"/>
                    <a:pt x="458" y="403"/>
                    <a:pt x="458" y="403"/>
                  </a:cubicBezTo>
                  <a:cubicBezTo>
                    <a:pt x="458" y="403"/>
                    <a:pt x="454" y="407"/>
                    <a:pt x="459" y="406"/>
                  </a:cubicBezTo>
                  <a:cubicBezTo>
                    <a:pt x="465" y="406"/>
                    <a:pt x="469" y="405"/>
                    <a:pt x="469" y="405"/>
                  </a:cubicBezTo>
                  <a:cubicBezTo>
                    <a:pt x="469" y="405"/>
                    <a:pt x="470" y="399"/>
                    <a:pt x="472" y="397"/>
                  </a:cubicBezTo>
                  <a:cubicBezTo>
                    <a:pt x="475" y="396"/>
                    <a:pt x="478" y="393"/>
                    <a:pt x="478" y="393"/>
                  </a:cubicBezTo>
                  <a:cubicBezTo>
                    <a:pt x="478" y="393"/>
                    <a:pt x="477" y="387"/>
                    <a:pt x="480" y="385"/>
                  </a:cubicBezTo>
                  <a:cubicBezTo>
                    <a:pt x="483" y="384"/>
                    <a:pt x="487" y="383"/>
                    <a:pt x="491" y="382"/>
                  </a:cubicBezTo>
                  <a:cubicBezTo>
                    <a:pt x="495" y="380"/>
                    <a:pt x="499" y="373"/>
                    <a:pt x="499" y="373"/>
                  </a:cubicBezTo>
                  <a:cubicBezTo>
                    <a:pt x="504" y="369"/>
                    <a:pt x="504" y="369"/>
                    <a:pt x="504" y="369"/>
                  </a:cubicBezTo>
                  <a:cubicBezTo>
                    <a:pt x="516" y="365"/>
                    <a:pt x="516" y="365"/>
                    <a:pt x="516" y="365"/>
                  </a:cubicBezTo>
                  <a:cubicBezTo>
                    <a:pt x="515" y="355"/>
                    <a:pt x="515" y="355"/>
                    <a:pt x="515" y="355"/>
                  </a:cubicBezTo>
                  <a:cubicBezTo>
                    <a:pt x="515" y="355"/>
                    <a:pt x="516" y="353"/>
                    <a:pt x="519" y="353"/>
                  </a:cubicBezTo>
                  <a:cubicBezTo>
                    <a:pt x="521" y="352"/>
                    <a:pt x="542" y="345"/>
                    <a:pt x="542" y="345"/>
                  </a:cubicBezTo>
                  <a:cubicBezTo>
                    <a:pt x="548" y="335"/>
                    <a:pt x="548" y="335"/>
                    <a:pt x="548" y="335"/>
                  </a:cubicBezTo>
                  <a:cubicBezTo>
                    <a:pt x="548" y="325"/>
                    <a:pt x="548" y="325"/>
                    <a:pt x="548" y="325"/>
                  </a:cubicBezTo>
                  <a:cubicBezTo>
                    <a:pt x="548" y="325"/>
                    <a:pt x="550" y="319"/>
                    <a:pt x="546" y="319"/>
                  </a:cubicBezTo>
                  <a:cubicBezTo>
                    <a:pt x="542" y="319"/>
                    <a:pt x="532" y="329"/>
                    <a:pt x="532" y="329"/>
                  </a:cubicBezTo>
                  <a:cubicBezTo>
                    <a:pt x="521" y="330"/>
                    <a:pt x="521" y="330"/>
                    <a:pt x="521" y="330"/>
                  </a:cubicBezTo>
                  <a:cubicBezTo>
                    <a:pt x="521" y="330"/>
                    <a:pt x="516" y="339"/>
                    <a:pt x="514" y="339"/>
                  </a:cubicBezTo>
                  <a:cubicBezTo>
                    <a:pt x="512" y="340"/>
                    <a:pt x="506" y="342"/>
                    <a:pt x="504" y="341"/>
                  </a:cubicBezTo>
                  <a:cubicBezTo>
                    <a:pt x="502" y="341"/>
                    <a:pt x="505" y="352"/>
                    <a:pt x="498" y="339"/>
                  </a:cubicBezTo>
                  <a:cubicBezTo>
                    <a:pt x="491" y="326"/>
                    <a:pt x="488" y="326"/>
                    <a:pt x="488" y="326"/>
                  </a:cubicBezTo>
                  <a:cubicBezTo>
                    <a:pt x="481" y="326"/>
                    <a:pt x="481" y="326"/>
                    <a:pt x="481" y="326"/>
                  </a:cubicBezTo>
                  <a:cubicBezTo>
                    <a:pt x="481" y="326"/>
                    <a:pt x="475" y="329"/>
                    <a:pt x="474" y="327"/>
                  </a:cubicBezTo>
                  <a:cubicBezTo>
                    <a:pt x="474" y="325"/>
                    <a:pt x="471" y="319"/>
                    <a:pt x="471" y="319"/>
                  </a:cubicBezTo>
                  <a:cubicBezTo>
                    <a:pt x="461" y="319"/>
                    <a:pt x="461" y="319"/>
                    <a:pt x="461" y="319"/>
                  </a:cubicBezTo>
                  <a:cubicBezTo>
                    <a:pt x="457" y="321"/>
                    <a:pt x="457" y="321"/>
                    <a:pt x="457" y="321"/>
                  </a:cubicBezTo>
                  <a:cubicBezTo>
                    <a:pt x="442" y="320"/>
                    <a:pt x="442" y="320"/>
                    <a:pt x="442" y="320"/>
                  </a:cubicBezTo>
                  <a:cubicBezTo>
                    <a:pt x="436" y="316"/>
                    <a:pt x="436" y="316"/>
                    <a:pt x="436" y="316"/>
                  </a:cubicBezTo>
                  <a:cubicBezTo>
                    <a:pt x="444" y="312"/>
                    <a:pt x="444" y="312"/>
                    <a:pt x="444" y="312"/>
                  </a:cubicBezTo>
                  <a:cubicBezTo>
                    <a:pt x="444" y="312"/>
                    <a:pt x="447" y="315"/>
                    <a:pt x="448" y="315"/>
                  </a:cubicBezTo>
                  <a:cubicBezTo>
                    <a:pt x="450" y="314"/>
                    <a:pt x="448" y="311"/>
                    <a:pt x="450" y="310"/>
                  </a:cubicBezTo>
                  <a:cubicBezTo>
                    <a:pt x="453" y="309"/>
                    <a:pt x="456" y="306"/>
                    <a:pt x="459" y="308"/>
                  </a:cubicBezTo>
                  <a:cubicBezTo>
                    <a:pt x="462" y="309"/>
                    <a:pt x="459" y="315"/>
                    <a:pt x="464" y="311"/>
                  </a:cubicBezTo>
                  <a:cubicBezTo>
                    <a:pt x="469" y="307"/>
                    <a:pt x="474" y="308"/>
                    <a:pt x="474" y="308"/>
                  </a:cubicBezTo>
                  <a:cubicBezTo>
                    <a:pt x="480" y="298"/>
                    <a:pt x="480" y="298"/>
                    <a:pt x="480" y="298"/>
                  </a:cubicBezTo>
                  <a:cubicBezTo>
                    <a:pt x="484" y="289"/>
                    <a:pt x="484" y="289"/>
                    <a:pt x="484" y="289"/>
                  </a:cubicBezTo>
                  <a:cubicBezTo>
                    <a:pt x="484" y="289"/>
                    <a:pt x="486" y="290"/>
                    <a:pt x="488" y="291"/>
                  </a:cubicBezTo>
                  <a:cubicBezTo>
                    <a:pt x="491" y="291"/>
                    <a:pt x="498" y="279"/>
                    <a:pt x="498" y="279"/>
                  </a:cubicBezTo>
                  <a:cubicBezTo>
                    <a:pt x="498" y="279"/>
                    <a:pt x="499" y="267"/>
                    <a:pt x="501" y="267"/>
                  </a:cubicBezTo>
                  <a:cubicBezTo>
                    <a:pt x="503" y="266"/>
                    <a:pt x="518" y="261"/>
                    <a:pt x="518" y="261"/>
                  </a:cubicBezTo>
                  <a:cubicBezTo>
                    <a:pt x="528" y="255"/>
                    <a:pt x="528" y="255"/>
                    <a:pt x="528" y="255"/>
                  </a:cubicBezTo>
                  <a:cubicBezTo>
                    <a:pt x="528" y="255"/>
                    <a:pt x="533" y="248"/>
                    <a:pt x="535" y="247"/>
                  </a:cubicBezTo>
                  <a:cubicBezTo>
                    <a:pt x="537" y="247"/>
                    <a:pt x="539" y="243"/>
                    <a:pt x="541" y="238"/>
                  </a:cubicBezTo>
                  <a:cubicBezTo>
                    <a:pt x="544" y="234"/>
                    <a:pt x="546" y="231"/>
                    <a:pt x="546" y="231"/>
                  </a:cubicBezTo>
                  <a:cubicBezTo>
                    <a:pt x="546" y="231"/>
                    <a:pt x="558" y="228"/>
                    <a:pt x="557" y="227"/>
                  </a:cubicBezTo>
                  <a:cubicBezTo>
                    <a:pt x="557" y="225"/>
                    <a:pt x="552" y="221"/>
                    <a:pt x="558" y="221"/>
                  </a:cubicBezTo>
                  <a:cubicBezTo>
                    <a:pt x="564" y="221"/>
                    <a:pt x="564" y="221"/>
                    <a:pt x="567" y="219"/>
                  </a:cubicBezTo>
                  <a:cubicBezTo>
                    <a:pt x="569" y="218"/>
                    <a:pt x="568" y="217"/>
                    <a:pt x="569" y="214"/>
                  </a:cubicBezTo>
                  <a:cubicBezTo>
                    <a:pt x="571" y="212"/>
                    <a:pt x="572" y="209"/>
                    <a:pt x="572" y="207"/>
                  </a:cubicBezTo>
                  <a:cubicBezTo>
                    <a:pt x="571" y="205"/>
                    <a:pt x="566" y="197"/>
                    <a:pt x="566" y="195"/>
                  </a:cubicBezTo>
                  <a:cubicBezTo>
                    <a:pt x="565" y="192"/>
                    <a:pt x="566" y="186"/>
                    <a:pt x="566" y="186"/>
                  </a:cubicBezTo>
                  <a:cubicBezTo>
                    <a:pt x="566" y="186"/>
                    <a:pt x="569" y="185"/>
                    <a:pt x="572" y="184"/>
                  </a:cubicBezTo>
                  <a:cubicBezTo>
                    <a:pt x="574" y="182"/>
                    <a:pt x="578" y="175"/>
                    <a:pt x="578" y="175"/>
                  </a:cubicBezTo>
                  <a:cubicBezTo>
                    <a:pt x="579" y="170"/>
                    <a:pt x="579" y="170"/>
                    <a:pt x="579" y="170"/>
                  </a:cubicBezTo>
                  <a:cubicBezTo>
                    <a:pt x="579" y="170"/>
                    <a:pt x="583" y="167"/>
                    <a:pt x="584" y="167"/>
                  </a:cubicBezTo>
                  <a:cubicBezTo>
                    <a:pt x="586" y="166"/>
                    <a:pt x="602" y="160"/>
                    <a:pt x="603" y="160"/>
                  </a:cubicBezTo>
                  <a:cubicBezTo>
                    <a:pt x="604" y="160"/>
                    <a:pt x="614" y="161"/>
                    <a:pt x="611" y="156"/>
                  </a:cubicBezTo>
                  <a:cubicBezTo>
                    <a:pt x="608" y="152"/>
                    <a:pt x="607" y="150"/>
                    <a:pt x="606" y="147"/>
                  </a:cubicBezTo>
                  <a:cubicBezTo>
                    <a:pt x="605" y="144"/>
                    <a:pt x="605" y="137"/>
                    <a:pt x="605" y="136"/>
                  </a:cubicBezTo>
                  <a:cubicBezTo>
                    <a:pt x="606" y="135"/>
                    <a:pt x="614" y="132"/>
                    <a:pt x="605" y="131"/>
                  </a:cubicBezTo>
                  <a:cubicBezTo>
                    <a:pt x="596" y="130"/>
                    <a:pt x="603" y="127"/>
                    <a:pt x="601" y="125"/>
                  </a:cubicBezTo>
                  <a:cubicBezTo>
                    <a:pt x="598" y="123"/>
                    <a:pt x="592" y="119"/>
                    <a:pt x="592" y="119"/>
                  </a:cubicBezTo>
                  <a:cubicBezTo>
                    <a:pt x="589" y="119"/>
                    <a:pt x="589" y="119"/>
                    <a:pt x="589" y="119"/>
                  </a:cubicBezTo>
                  <a:cubicBezTo>
                    <a:pt x="590" y="109"/>
                    <a:pt x="590" y="109"/>
                    <a:pt x="590" y="109"/>
                  </a:cubicBezTo>
                  <a:cubicBezTo>
                    <a:pt x="590" y="109"/>
                    <a:pt x="593" y="105"/>
                    <a:pt x="594" y="105"/>
                  </a:cubicBezTo>
                  <a:cubicBezTo>
                    <a:pt x="595" y="104"/>
                    <a:pt x="596" y="100"/>
                    <a:pt x="594" y="100"/>
                  </a:cubicBezTo>
                  <a:cubicBezTo>
                    <a:pt x="592" y="101"/>
                    <a:pt x="586" y="102"/>
                    <a:pt x="586" y="102"/>
                  </a:cubicBezTo>
                  <a:cubicBezTo>
                    <a:pt x="586" y="102"/>
                    <a:pt x="581" y="102"/>
                    <a:pt x="582" y="100"/>
                  </a:cubicBezTo>
                  <a:cubicBezTo>
                    <a:pt x="582" y="97"/>
                    <a:pt x="584" y="97"/>
                    <a:pt x="587" y="94"/>
                  </a:cubicBezTo>
                  <a:cubicBezTo>
                    <a:pt x="590" y="91"/>
                    <a:pt x="591" y="89"/>
                    <a:pt x="591" y="89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83"/>
                    <a:pt x="590" y="79"/>
                    <a:pt x="589" y="79"/>
                  </a:cubicBezTo>
                  <a:cubicBezTo>
                    <a:pt x="589" y="78"/>
                    <a:pt x="583" y="66"/>
                    <a:pt x="583" y="66"/>
                  </a:cubicBezTo>
                  <a:cubicBezTo>
                    <a:pt x="583" y="66"/>
                    <a:pt x="577" y="64"/>
                    <a:pt x="576" y="66"/>
                  </a:cubicBezTo>
                  <a:cubicBezTo>
                    <a:pt x="576" y="68"/>
                    <a:pt x="574" y="72"/>
                    <a:pt x="574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63" y="69"/>
                    <a:pt x="563" y="69"/>
                    <a:pt x="563" y="69"/>
                  </a:cubicBezTo>
                  <a:cubicBezTo>
                    <a:pt x="555" y="67"/>
                    <a:pt x="555" y="67"/>
                    <a:pt x="555" y="67"/>
                  </a:cubicBezTo>
                  <a:cubicBezTo>
                    <a:pt x="555" y="67"/>
                    <a:pt x="554" y="68"/>
                    <a:pt x="553" y="69"/>
                  </a:cubicBezTo>
                  <a:cubicBezTo>
                    <a:pt x="553" y="70"/>
                    <a:pt x="545" y="65"/>
                    <a:pt x="545" y="65"/>
                  </a:cubicBezTo>
                  <a:cubicBezTo>
                    <a:pt x="545" y="65"/>
                    <a:pt x="542" y="69"/>
                    <a:pt x="541" y="70"/>
                  </a:cubicBezTo>
                  <a:cubicBezTo>
                    <a:pt x="541" y="70"/>
                    <a:pt x="533" y="68"/>
                    <a:pt x="533" y="68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2" y="67"/>
                    <a:pt x="512" y="67"/>
                    <a:pt x="512" y="67"/>
                  </a:cubicBezTo>
                  <a:cubicBezTo>
                    <a:pt x="510" y="70"/>
                    <a:pt x="510" y="70"/>
                    <a:pt x="510" y="70"/>
                  </a:cubicBezTo>
                  <a:cubicBezTo>
                    <a:pt x="511" y="75"/>
                    <a:pt x="511" y="75"/>
                    <a:pt x="511" y="75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0" y="74"/>
                    <a:pt x="500" y="74"/>
                    <a:pt x="500" y="74"/>
                  </a:cubicBezTo>
                  <a:cubicBezTo>
                    <a:pt x="495" y="73"/>
                    <a:pt x="495" y="73"/>
                    <a:pt x="495" y="73"/>
                  </a:cubicBezTo>
                  <a:cubicBezTo>
                    <a:pt x="488" y="66"/>
                    <a:pt x="488" y="66"/>
                    <a:pt x="488" y="66"/>
                  </a:cubicBezTo>
                  <a:cubicBezTo>
                    <a:pt x="482" y="64"/>
                    <a:pt x="482" y="64"/>
                    <a:pt x="482" y="64"/>
                  </a:cubicBezTo>
                  <a:cubicBezTo>
                    <a:pt x="476" y="61"/>
                    <a:pt x="476" y="61"/>
                    <a:pt x="476" y="61"/>
                  </a:cubicBezTo>
                  <a:cubicBezTo>
                    <a:pt x="476" y="61"/>
                    <a:pt x="473" y="69"/>
                    <a:pt x="472" y="70"/>
                  </a:cubicBezTo>
                  <a:cubicBezTo>
                    <a:pt x="471" y="70"/>
                    <a:pt x="466" y="72"/>
                    <a:pt x="465" y="72"/>
                  </a:cubicBezTo>
                  <a:cubicBezTo>
                    <a:pt x="463" y="73"/>
                    <a:pt x="462" y="78"/>
                    <a:pt x="462" y="78"/>
                  </a:cubicBezTo>
                  <a:cubicBezTo>
                    <a:pt x="457" y="81"/>
                    <a:pt x="457" y="81"/>
                    <a:pt x="457" y="81"/>
                  </a:cubicBezTo>
                  <a:cubicBezTo>
                    <a:pt x="457" y="81"/>
                    <a:pt x="454" y="79"/>
                    <a:pt x="452" y="79"/>
                  </a:cubicBezTo>
                  <a:cubicBezTo>
                    <a:pt x="451" y="79"/>
                    <a:pt x="450" y="80"/>
                    <a:pt x="450" y="80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7" y="83"/>
                    <a:pt x="444" y="81"/>
                  </a:cubicBezTo>
                  <a:cubicBezTo>
                    <a:pt x="442" y="80"/>
                    <a:pt x="439" y="78"/>
                    <a:pt x="439" y="78"/>
                  </a:cubicBezTo>
                  <a:cubicBezTo>
                    <a:pt x="436" y="77"/>
                    <a:pt x="436" y="77"/>
                    <a:pt x="436" y="77"/>
                  </a:cubicBezTo>
                  <a:cubicBezTo>
                    <a:pt x="436" y="77"/>
                    <a:pt x="427" y="81"/>
                    <a:pt x="426" y="82"/>
                  </a:cubicBezTo>
                  <a:cubicBezTo>
                    <a:pt x="426" y="83"/>
                    <a:pt x="424" y="86"/>
                    <a:pt x="424" y="86"/>
                  </a:cubicBezTo>
                  <a:cubicBezTo>
                    <a:pt x="419" y="82"/>
                    <a:pt x="419" y="82"/>
                    <a:pt x="419" y="82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2" y="71"/>
                    <a:pt x="412" y="71"/>
                    <a:pt x="412" y="71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51"/>
                    <a:pt x="399" y="51"/>
                    <a:pt x="399" y="51"/>
                  </a:cubicBezTo>
                  <a:cubicBezTo>
                    <a:pt x="391" y="45"/>
                    <a:pt x="391" y="45"/>
                    <a:pt x="391" y="45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70" y="52"/>
                    <a:pt x="370" y="52"/>
                    <a:pt x="370" y="52"/>
                  </a:cubicBezTo>
                  <a:cubicBezTo>
                    <a:pt x="370" y="52"/>
                    <a:pt x="365" y="57"/>
                    <a:pt x="365" y="55"/>
                  </a:cubicBezTo>
                  <a:cubicBezTo>
                    <a:pt x="364" y="53"/>
                    <a:pt x="366" y="49"/>
                    <a:pt x="366" y="47"/>
                  </a:cubicBezTo>
                  <a:cubicBezTo>
                    <a:pt x="365" y="46"/>
                    <a:pt x="360" y="49"/>
                    <a:pt x="361" y="45"/>
                  </a:cubicBezTo>
                  <a:cubicBezTo>
                    <a:pt x="362" y="43"/>
                    <a:pt x="361" y="40"/>
                    <a:pt x="360" y="39"/>
                  </a:cubicBezTo>
                  <a:cubicBezTo>
                    <a:pt x="358" y="37"/>
                    <a:pt x="352" y="37"/>
                    <a:pt x="354" y="33"/>
                  </a:cubicBezTo>
                  <a:cubicBezTo>
                    <a:pt x="356" y="30"/>
                    <a:pt x="361" y="28"/>
                    <a:pt x="361" y="28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46" y="17"/>
                    <a:pt x="346" y="17"/>
                    <a:pt x="346" y="17"/>
                  </a:cubicBezTo>
                  <a:cubicBezTo>
                    <a:pt x="346" y="17"/>
                    <a:pt x="345" y="11"/>
                    <a:pt x="343" y="11"/>
                  </a:cubicBezTo>
                  <a:cubicBezTo>
                    <a:pt x="342" y="10"/>
                    <a:pt x="339" y="7"/>
                    <a:pt x="339" y="7"/>
                  </a:cubicBezTo>
                  <a:cubicBezTo>
                    <a:pt x="339" y="7"/>
                    <a:pt x="336" y="3"/>
                    <a:pt x="332" y="2"/>
                  </a:cubicBezTo>
                  <a:cubicBezTo>
                    <a:pt x="328" y="0"/>
                    <a:pt x="325" y="9"/>
                    <a:pt x="325" y="9"/>
                  </a:cubicBezTo>
                  <a:cubicBezTo>
                    <a:pt x="321" y="5"/>
                    <a:pt x="321" y="5"/>
                    <a:pt x="321" y="5"/>
                  </a:cubicBezTo>
                  <a:cubicBezTo>
                    <a:pt x="313" y="8"/>
                    <a:pt x="313" y="8"/>
                    <a:pt x="313" y="8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288" y="21"/>
                    <a:pt x="288" y="21"/>
                    <a:pt x="288" y="21"/>
                  </a:cubicBezTo>
                  <a:cubicBezTo>
                    <a:pt x="286" y="27"/>
                    <a:pt x="286" y="27"/>
                    <a:pt x="286" y="27"/>
                  </a:cubicBezTo>
                  <a:cubicBezTo>
                    <a:pt x="287" y="33"/>
                    <a:pt x="287" y="33"/>
                    <a:pt x="287" y="33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62" y="38"/>
                    <a:pt x="262" y="38"/>
                    <a:pt x="262" y="38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40" y="78"/>
                    <a:pt x="240" y="78"/>
                    <a:pt x="240" y="78"/>
                  </a:cubicBezTo>
                  <a:cubicBezTo>
                    <a:pt x="243" y="85"/>
                    <a:pt x="243" y="85"/>
                    <a:pt x="243" y="85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3" y="94"/>
                    <a:pt x="243" y="94"/>
                    <a:pt x="243" y="94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2" y="90"/>
                    <a:pt x="222" y="90"/>
                    <a:pt x="222" y="90"/>
                  </a:cubicBezTo>
                  <a:cubicBezTo>
                    <a:pt x="215" y="92"/>
                    <a:pt x="215" y="92"/>
                    <a:pt x="215" y="92"/>
                  </a:cubicBezTo>
                  <a:cubicBezTo>
                    <a:pt x="213" y="92"/>
                    <a:pt x="213" y="92"/>
                    <a:pt x="213" y="92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05" y="99"/>
                    <a:pt x="205" y="99"/>
                    <a:pt x="205" y="99"/>
                  </a:cubicBezTo>
                  <a:cubicBezTo>
                    <a:pt x="205" y="99"/>
                    <a:pt x="203" y="97"/>
                    <a:pt x="202" y="96"/>
                  </a:cubicBezTo>
                  <a:cubicBezTo>
                    <a:pt x="201" y="95"/>
                    <a:pt x="198" y="93"/>
                    <a:pt x="198" y="93"/>
                  </a:cubicBezTo>
                  <a:cubicBezTo>
                    <a:pt x="198" y="93"/>
                    <a:pt x="197" y="91"/>
                    <a:pt x="196" y="90"/>
                  </a:cubicBezTo>
                  <a:cubicBezTo>
                    <a:pt x="195" y="90"/>
                    <a:pt x="189" y="94"/>
                    <a:pt x="189" y="94"/>
                  </a:cubicBezTo>
                  <a:cubicBezTo>
                    <a:pt x="189" y="94"/>
                    <a:pt x="184" y="97"/>
                    <a:pt x="184" y="98"/>
                  </a:cubicBezTo>
                  <a:cubicBezTo>
                    <a:pt x="185" y="98"/>
                    <a:pt x="184" y="103"/>
                    <a:pt x="184" y="103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2" y="101"/>
                    <a:pt x="172" y="101"/>
                    <a:pt x="172" y="101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6" y="97"/>
                    <a:pt x="166" y="97"/>
                    <a:pt x="166" y="97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4" y="104"/>
                    <a:pt x="143" y="104"/>
                  </a:cubicBezTo>
                  <a:cubicBezTo>
                    <a:pt x="142" y="104"/>
                    <a:pt x="139" y="108"/>
                    <a:pt x="139" y="108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30" y="101"/>
                    <a:pt x="119" y="102"/>
                    <a:pt x="118" y="102"/>
                  </a:cubicBezTo>
                  <a:cubicBezTo>
                    <a:pt x="117" y="102"/>
                    <a:pt x="110" y="101"/>
                    <a:pt x="110" y="101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36" y="124"/>
                    <a:pt x="34" y="126"/>
                    <a:pt x="33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28"/>
                    <a:pt x="30" y="127"/>
                    <a:pt x="30" y="129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27" y="131"/>
                    <a:pt x="22" y="129"/>
                    <a:pt x="22" y="129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3"/>
                    <a:pt x="17" y="134"/>
                    <a:pt x="18" y="134"/>
                  </a:cubicBezTo>
                  <a:cubicBezTo>
                    <a:pt x="19" y="135"/>
                    <a:pt x="19" y="135"/>
                    <a:pt x="19" y="136"/>
                  </a:cubicBezTo>
                  <a:cubicBezTo>
                    <a:pt x="20" y="136"/>
                    <a:pt x="20" y="137"/>
                    <a:pt x="20" y="137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6"/>
                    <a:pt x="22" y="146"/>
                    <a:pt x="22" y="146"/>
                  </a:cubicBezTo>
                  <a:cubicBezTo>
                    <a:pt x="22" y="146"/>
                    <a:pt x="22" y="149"/>
                    <a:pt x="24" y="149"/>
                  </a:cubicBezTo>
                  <a:cubicBezTo>
                    <a:pt x="26" y="149"/>
                    <a:pt x="27" y="150"/>
                    <a:pt x="27" y="152"/>
                  </a:cubicBezTo>
                  <a:cubicBezTo>
                    <a:pt x="27" y="154"/>
                    <a:pt x="32" y="156"/>
                    <a:pt x="32" y="156"/>
                  </a:cubicBezTo>
                  <a:cubicBezTo>
                    <a:pt x="32" y="156"/>
                    <a:pt x="32" y="160"/>
                    <a:pt x="33" y="161"/>
                  </a:cubicBezTo>
                  <a:cubicBezTo>
                    <a:pt x="35" y="162"/>
                    <a:pt x="37" y="163"/>
                    <a:pt x="40" y="163"/>
                  </a:cubicBezTo>
                  <a:cubicBezTo>
                    <a:pt x="43" y="164"/>
                    <a:pt x="42" y="168"/>
                    <a:pt x="44" y="169"/>
                  </a:cubicBezTo>
                  <a:cubicBezTo>
                    <a:pt x="46" y="170"/>
                    <a:pt x="48" y="172"/>
                    <a:pt x="46" y="172"/>
                  </a:cubicBezTo>
                  <a:cubicBezTo>
                    <a:pt x="45" y="173"/>
                    <a:pt x="42" y="173"/>
                    <a:pt x="42" y="173"/>
                  </a:cubicBezTo>
                  <a:cubicBezTo>
                    <a:pt x="42" y="173"/>
                    <a:pt x="41" y="174"/>
                    <a:pt x="41" y="176"/>
                  </a:cubicBezTo>
                  <a:cubicBezTo>
                    <a:pt x="42" y="177"/>
                    <a:pt x="42" y="177"/>
                    <a:pt x="42" y="177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6" y="188"/>
                    <a:pt x="46" y="190"/>
                    <a:pt x="46" y="192"/>
                  </a:cubicBezTo>
                  <a:cubicBezTo>
                    <a:pt x="46" y="193"/>
                    <a:pt x="45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1" y="196"/>
                    <a:pt x="41" y="198"/>
                    <a:pt x="40" y="198"/>
                  </a:cubicBezTo>
                  <a:cubicBezTo>
                    <a:pt x="39" y="199"/>
                    <a:pt x="37" y="196"/>
                    <a:pt x="36" y="199"/>
                  </a:cubicBezTo>
                  <a:cubicBezTo>
                    <a:pt x="35" y="203"/>
                    <a:pt x="33" y="206"/>
                    <a:pt x="33" y="207"/>
                  </a:cubicBezTo>
                  <a:cubicBezTo>
                    <a:pt x="32" y="208"/>
                    <a:pt x="29" y="209"/>
                    <a:pt x="29" y="211"/>
                  </a:cubicBezTo>
                  <a:cubicBezTo>
                    <a:pt x="28" y="213"/>
                    <a:pt x="28" y="211"/>
                    <a:pt x="26" y="216"/>
                  </a:cubicBezTo>
                  <a:cubicBezTo>
                    <a:pt x="24" y="221"/>
                    <a:pt x="23" y="223"/>
                    <a:pt x="23" y="223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14" y="235"/>
                    <a:pt x="9" y="243"/>
                    <a:pt x="9" y="244"/>
                  </a:cubicBezTo>
                  <a:cubicBezTo>
                    <a:pt x="9" y="245"/>
                    <a:pt x="9" y="249"/>
                    <a:pt x="9" y="24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13" y="257"/>
                    <a:pt x="13" y="257"/>
                    <a:pt x="13" y="257"/>
                  </a:cubicBezTo>
                  <a:cubicBezTo>
                    <a:pt x="13" y="257"/>
                    <a:pt x="13" y="260"/>
                    <a:pt x="14" y="261"/>
                  </a:cubicBezTo>
                  <a:cubicBezTo>
                    <a:pt x="15" y="261"/>
                    <a:pt x="15" y="261"/>
                    <a:pt x="15" y="261"/>
                  </a:cubicBezTo>
                  <a:cubicBezTo>
                    <a:pt x="14" y="264"/>
                    <a:pt x="14" y="264"/>
                    <a:pt x="14" y="264"/>
                  </a:cubicBezTo>
                  <a:cubicBezTo>
                    <a:pt x="14" y="264"/>
                    <a:pt x="15" y="267"/>
                    <a:pt x="16" y="267"/>
                  </a:cubicBezTo>
                  <a:cubicBezTo>
                    <a:pt x="16" y="267"/>
                    <a:pt x="18" y="268"/>
                    <a:pt x="18" y="268"/>
                  </a:cubicBezTo>
                  <a:cubicBezTo>
                    <a:pt x="18" y="268"/>
                    <a:pt x="20" y="270"/>
                    <a:pt x="20" y="270"/>
                  </a:cubicBezTo>
                  <a:cubicBezTo>
                    <a:pt x="21" y="271"/>
                    <a:pt x="20" y="273"/>
                    <a:pt x="20" y="273"/>
                  </a:cubicBezTo>
                  <a:cubicBezTo>
                    <a:pt x="20" y="273"/>
                    <a:pt x="20" y="274"/>
                    <a:pt x="19" y="274"/>
                  </a:cubicBezTo>
                  <a:cubicBezTo>
                    <a:pt x="18" y="274"/>
                    <a:pt x="18" y="274"/>
                    <a:pt x="16" y="274"/>
                  </a:cubicBezTo>
                  <a:cubicBezTo>
                    <a:pt x="16" y="273"/>
                    <a:pt x="16" y="273"/>
                    <a:pt x="15" y="273"/>
                  </a:cubicBezTo>
                  <a:cubicBezTo>
                    <a:pt x="13" y="273"/>
                    <a:pt x="13" y="273"/>
                    <a:pt x="13" y="273"/>
                  </a:cubicBezTo>
                  <a:cubicBezTo>
                    <a:pt x="12" y="273"/>
                    <a:pt x="12" y="273"/>
                    <a:pt x="11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9" y="273"/>
                    <a:pt x="9" y="273"/>
                    <a:pt x="8" y="274"/>
                  </a:cubicBezTo>
                  <a:cubicBezTo>
                    <a:pt x="8" y="275"/>
                    <a:pt x="8" y="275"/>
                    <a:pt x="8" y="275"/>
                  </a:cubicBezTo>
                  <a:cubicBezTo>
                    <a:pt x="8" y="275"/>
                    <a:pt x="7" y="276"/>
                    <a:pt x="7" y="277"/>
                  </a:cubicBezTo>
                  <a:cubicBezTo>
                    <a:pt x="6" y="277"/>
                    <a:pt x="6" y="279"/>
                    <a:pt x="6" y="279"/>
                  </a:cubicBezTo>
                  <a:cubicBezTo>
                    <a:pt x="6" y="279"/>
                    <a:pt x="6" y="280"/>
                    <a:pt x="6" y="280"/>
                  </a:cubicBezTo>
                  <a:cubicBezTo>
                    <a:pt x="6" y="280"/>
                    <a:pt x="6" y="282"/>
                    <a:pt x="6" y="282"/>
                  </a:cubicBezTo>
                  <a:cubicBezTo>
                    <a:pt x="5" y="284"/>
                    <a:pt x="5" y="284"/>
                    <a:pt x="5" y="284"/>
                  </a:cubicBezTo>
                  <a:cubicBezTo>
                    <a:pt x="5" y="284"/>
                    <a:pt x="4" y="285"/>
                    <a:pt x="5" y="286"/>
                  </a:cubicBezTo>
                  <a:cubicBezTo>
                    <a:pt x="5" y="286"/>
                    <a:pt x="5" y="287"/>
                    <a:pt x="5" y="287"/>
                  </a:cubicBezTo>
                  <a:cubicBezTo>
                    <a:pt x="6" y="288"/>
                    <a:pt x="6" y="288"/>
                    <a:pt x="6" y="288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4" y="292"/>
                    <a:pt x="4" y="292"/>
                    <a:pt x="4" y="292"/>
                  </a:cubicBezTo>
                  <a:cubicBezTo>
                    <a:pt x="4" y="292"/>
                    <a:pt x="5" y="293"/>
                    <a:pt x="4" y="294"/>
                  </a:cubicBezTo>
                  <a:cubicBezTo>
                    <a:pt x="4" y="294"/>
                    <a:pt x="3" y="295"/>
                    <a:pt x="3" y="295"/>
                  </a:cubicBezTo>
                  <a:cubicBezTo>
                    <a:pt x="3" y="295"/>
                    <a:pt x="1" y="297"/>
                    <a:pt x="1" y="297"/>
                  </a:cubicBezTo>
                  <a:cubicBezTo>
                    <a:pt x="1" y="297"/>
                    <a:pt x="1" y="298"/>
                    <a:pt x="1" y="298"/>
                  </a:cubicBezTo>
                  <a:cubicBezTo>
                    <a:pt x="1" y="298"/>
                    <a:pt x="0" y="300"/>
                    <a:pt x="0" y="300"/>
                  </a:cubicBezTo>
                  <a:cubicBezTo>
                    <a:pt x="0" y="300"/>
                    <a:pt x="0" y="303"/>
                    <a:pt x="0" y="303"/>
                  </a:cubicBezTo>
                  <a:cubicBezTo>
                    <a:pt x="0" y="303"/>
                    <a:pt x="1" y="304"/>
                    <a:pt x="1" y="304"/>
                  </a:cubicBezTo>
                  <a:cubicBezTo>
                    <a:pt x="1" y="304"/>
                    <a:pt x="1" y="305"/>
                    <a:pt x="1" y="306"/>
                  </a:cubicBezTo>
                  <a:cubicBezTo>
                    <a:pt x="0" y="306"/>
                    <a:pt x="1" y="307"/>
                    <a:pt x="1" y="308"/>
                  </a:cubicBezTo>
                  <a:cubicBezTo>
                    <a:pt x="1" y="308"/>
                    <a:pt x="1" y="309"/>
                    <a:pt x="1" y="309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" y="314"/>
                    <a:pt x="2" y="314"/>
                    <a:pt x="2" y="31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8" y="311"/>
                    <a:pt x="8" y="311"/>
                    <a:pt x="8" y="311"/>
                  </a:cubicBezTo>
                  <a:cubicBezTo>
                    <a:pt x="11" y="314"/>
                    <a:pt x="11" y="314"/>
                    <a:pt x="11" y="314"/>
                  </a:cubicBezTo>
                  <a:cubicBezTo>
                    <a:pt x="14" y="317"/>
                    <a:pt x="14" y="317"/>
                    <a:pt x="14" y="317"/>
                  </a:cubicBezTo>
                  <a:cubicBezTo>
                    <a:pt x="19" y="317"/>
                    <a:pt x="19" y="317"/>
                    <a:pt x="19" y="317"/>
                  </a:cubicBezTo>
                  <a:cubicBezTo>
                    <a:pt x="22" y="321"/>
                    <a:pt x="22" y="321"/>
                    <a:pt x="22" y="321"/>
                  </a:cubicBezTo>
                  <a:cubicBezTo>
                    <a:pt x="25" y="324"/>
                    <a:pt x="25" y="324"/>
                    <a:pt x="25" y="324"/>
                  </a:cubicBezTo>
                  <a:cubicBezTo>
                    <a:pt x="30" y="323"/>
                    <a:pt x="30" y="323"/>
                    <a:pt x="30" y="323"/>
                  </a:cubicBezTo>
                  <a:cubicBezTo>
                    <a:pt x="35" y="326"/>
                    <a:pt x="35" y="326"/>
                    <a:pt x="35" y="326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8" y="324"/>
                    <a:pt x="39" y="323"/>
                  </a:cubicBezTo>
                  <a:cubicBezTo>
                    <a:pt x="40" y="322"/>
                    <a:pt x="44" y="321"/>
                    <a:pt x="44" y="321"/>
                  </a:cubicBezTo>
                  <a:cubicBezTo>
                    <a:pt x="44" y="321"/>
                    <a:pt x="46" y="323"/>
                    <a:pt x="48" y="324"/>
                  </a:cubicBezTo>
                  <a:cubicBezTo>
                    <a:pt x="51" y="324"/>
                    <a:pt x="51" y="324"/>
                    <a:pt x="51" y="324"/>
                  </a:cubicBezTo>
                  <a:cubicBezTo>
                    <a:pt x="53" y="324"/>
                    <a:pt x="61" y="323"/>
                    <a:pt x="61" y="323"/>
                  </a:cubicBezTo>
                  <a:cubicBezTo>
                    <a:pt x="72" y="324"/>
                    <a:pt x="72" y="324"/>
                    <a:pt x="72" y="324"/>
                  </a:cubicBezTo>
                  <a:cubicBezTo>
                    <a:pt x="78" y="321"/>
                    <a:pt x="78" y="321"/>
                    <a:pt x="78" y="321"/>
                  </a:cubicBezTo>
                  <a:cubicBezTo>
                    <a:pt x="90" y="322"/>
                    <a:pt x="90" y="322"/>
                    <a:pt x="90" y="322"/>
                  </a:cubicBezTo>
                  <a:cubicBezTo>
                    <a:pt x="92" y="321"/>
                    <a:pt x="92" y="321"/>
                    <a:pt x="92" y="321"/>
                  </a:cubicBezTo>
                  <a:cubicBezTo>
                    <a:pt x="93" y="322"/>
                    <a:pt x="93" y="322"/>
                    <a:pt x="93" y="322"/>
                  </a:cubicBezTo>
                  <a:cubicBezTo>
                    <a:pt x="97" y="321"/>
                    <a:pt x="97" y="321"/>
                    <a:pt x="97" y="321"/>
                  </a:cubicBezTo>
                  <a:cubicBezTo>
                    <a:pt x="101" y="325"/>
                    <a:pt x="101" y="325"/>
                    <a:pt x="101" y="325"/>
                  </a:cubicBezTo>
                  <a:cubicBezTo>
                    <a:pt x="109" y="324"/>
                    <a:pt x="109" y="324"/>
                    <a:pt x="109" y="324"/>
                  </a:cubicBezTo>
                  <a:cubicBezTo>
                    <a:pt x="114" y="317"/>
                    <a:pt x="114" y="317"/>
                    <a:pt x="114" y="317"/>
                  </a:cubicBezTo>
                  <a:cubicBezTo>
                    <a:pt x="114" y="317"/>
                    <a:pt x="117" y="314"/>
                    <a:pt x="121" y="313"/>
                  </a:cubicBezTo>
                  <a:cubicBezTo>
                    <a:pt x="125" y="313"/>
                    <a:pt x="132" y="310"/>
                    <a:pt x="132" y="310"/>
                  </a:cubicBezTo>
                  <a:lnTo>
                    <a:pt x="141" y="305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9" name="Freeform 92"/>
            <p:cNvSpPr>
              <a:spLocks noEditPoints="1"/>
            </p:cNvSpPr>
            <p:nvPr/>
          </p:nvSpPr>
          <p:spPr bwMode="auto">
            <a:xfrm>
              <a:off x="8875445" y="465666"/>
              <a:ext cx="516887" cy="1361766"/>
            </a:xfrm>
            <a:custGeom>
              <a:avLst/>
              <a:gdLst>
                <a:gd name="T0" fmla="*/ 246 w 282"/>
                <a:gd name="T1" fmla="*/ 59 h 766"/>
                <a:gd name="T2" fmla="*/ 210 w 282"/>
                <a:gd name="T3" fmla="*/ 30 h 766"/>
                <a:gd name="T4" fmla="*/ 183 w 282"/>
                <a:gd name="T5" fmla="*/ 8 h 766"/>
                <a:gd name="T6" fmla="*/ 167 w 282"/>
                <a:gd name="T7" fmla="*/ 32 h 766"/>
                <a:gd name="T8" fmla="*/ 123 w 282"/>
                <a:gd name="T9" fmla="*/ 69 h 766"/>
                <a:gd name="T10" fmla="*/ 100 w 282"/>
                <a:gd name="T11" fmla="*/ 111 h 766"/>
                <a:gd name="T12" fmla="*/ 65 w 282"/>
                <a:gd name="T13" fmla="*/ 180 h 766"/>
                <a:gd name="T14" fmla="*/ 52 w 282"/>
                <a:gd name="T15" fmla="*/ 265 h 766"/>
                <a:gd name="T16" fmla="*/ 15 w 282"/>
                <a:gd name="T17" fmla="*/ 333 h 766"/>
                <a:gd name="T18" fmla="*/ 25 w 282"/>
                <a:gd name="T19" fmla="*/ 418 h 766"/>
                <a:gd name="T20" fmla="*/ 27 w 282"/>
                <a:gd name="T21" fmla="*/ 466 h 766"/>
                <a:gd name="T22" fmla="*/ 29 w 282"/>
                <a:gd name="T23" fmla="*/ 515 h 766"/>
                <a:gd name="T24" fmla="*/ 13 w 282"/>
                <a:gd name="T25" fmla="*/ 535 h 766"/>
                <a:gd name="T26" fmla="*/ 8 w 282"/>
                <a:gd name="T27" fmla="*/ 567 h 766"/>
                <a:gd name="T28" fmla="*/ 10 w 282"/>
                <a:gd name="T29" fmla="*/ 603 h 766"/>
                <a:gd name="T30" fmla="*/ 12 w 282"/>
                <a:gd name="T31" fmla="*/ 616 h 766"/>
                <a:gd name="T32" fmla="*/ 19 w 282"/>
                <a:gd name="T33" fmla="*/ 636 h 766"/>
                <a:gd name="T34" fmla="*/ 25 w 282"/>
                <a:gd name="T35" fmla="*/ 655 h 766"/>
                <a:gd name="T36" fmla="*/ 46 w 282"/>
                <a:gd name="T37" fmla="*/ 685 h 766"/>
                <a:gd name="T38" fmla="*/ 50 w 282"/>
                <a:gd name="T39" fmla="*/ 705 h 766"/>
                <a:gd name="T40" fmla="*/ 60 w 282"/>
                <a:gd name="T41" fmla="*/ 739 h 766"/>
                <a:gd name="T42" fmla="*/ 64 w 282"/>
                <a:gd name="T43" fmla="*/ 764 h 766"/>
                <a:gd name="T44" fmla="*/ 93 w 282"/>
                <a:gd name="T45" fmla="*/ 758 h 766"/>
                <a:gd name="T46" fmla="*/ 107 w 282"/>
                <a:gd name="T47" fmla="*/ 752 h 766"/>
                <a:gd name="T48" fmla="*/ 114 w 282"/>
                <a:gd name="T49" fmla="*/ 729 h 766"/>
                <a:gd name="T50" fmla="*/ 122 w 282"/>
                <a:gd name="T51" fmla="*/ 717 h 766"/>
                <a:gd name="T52" fmla="*/ 158 w 282"/>
                <a:gd name="T53" fmla="*/ 688 h 766"/>
                <a:gd name="T54" fmla="*/ 165 w 282"/>
                <a:gd name="T55" fmla="*/ 629 h 766"/>
                <a:gd name="T56" fmla="*/ 163 w 282"/>
                <a:gd name="T57" fmla="*/ 590 h 766"/>
                <a:gd name="T58" fmla="*/ 182 w 282"/>
                <a:gd name="T59" fmla="*/ 559 h 766"/>
                <a:gd name="T60" fmla="*/ 191 w 282"/>
                <a:gd name="T61" fmla="*/ 558 h 766"/>
                <a:gd name="T62" fmla="*/ 205 w 282"/>
                <a:gd name="T63" fmla="*/ 541 h 766"/>
                <a:gd name="T64" fmla="*/ 207 w 282"/>
                <a:gd name="T65" fmla="*/ 514 h 766"/>
                <a:gd name="T66" fmla="*/ 199 w 282"/>
                <a:gd name="T67" fmla="*/ 493 h 766"/>
                <a:gd name="T68" fmla="*/ 180 w 282"/>
                <a:gd name="T69" fmla="*/ 467 h 766"/>
                <a:gd name="T70" fmla="*/ 161 w 282"/>
                <a:gd name="T71" fmla="*/ 459 h 766"/>
                <a:gd name="T72" fmla="*/ 151 w 282"/>
                <a:gd name="T73" fmla="*/ 424 h 766"/>
                <a:gd name="T74" fmla="*/ 157 w 282"/>
                <a:gd name="T75" fmla="*/ 407 h 766"/>
                <a:gd name="T76" fmla="*/ 154 w 282"/>
                <a:gd name="T77" fmla="*/ 369 h 766"/>
                <a:gd name="T78" fmla="*/ 168 w 282"/>
                <a:gd name="T79" fmla="*/ 350 h 766"/>
                <a:gd name="T80" fmla="*/ 182 w 282"/>
                <a:gd name="T81" fmla="*/ 325 h 766"/>
                <a:gd name="T82" fmla="*/ 196 w 282"/>
                <a:gd name="T83" fmla="*/ 307 h 766"/>
                <a:gd name="T84" fmla="*/ 210 w 282"/>
                <a:gd name="T85" fmla="*/ 295 h 766"/>
                <a:gd name="T86" fmla="*/ 225 w 282"/>
                <a:gd name="T87" fmla="*/ 266 h 766"/>
                <a:gd name="T88" fmla="*/ 229 w 282"/>
                <a:gd name="T89" fmla="*/ 238 h 766"/>
                <a:gd name="T90" fmla="*/ 225 w 282"/>
                <a:gd name="T91" fmla="*/ 219 h 766"/>
                <a:gd name="T92" fmla="*/ 229 w 282"/>
                <a:gd name="T93" fmla="*/ 198 h 766"/>
                <a:gd name="T94" fmla="*/ 242 w 282"/>
                <a:gd name="T95" fmla="*/ 187 h 766"/>
                <a:gd name="T96" fmla="*/ 258 w 282"/>
                <a:gd name="T97" fmla="*/ 170 h 766"/>
                <a:gd name="T98" fmla="*/ 269 w 282"/>
                <a:gd name="T99" fmla="*/ 173 h 766"/>
                <a:gd name="T100" fmla="*/ 275 w 282"/>
                <a:gd name="T101" fmla="*/ 169 h 766"/>
                <a:gd name="T102" fmla="*/ 279 w 282"/>
                <a:gd name="T103" fmla="*/ 165 h 766"/>
                <a:gd name="T104" fmla="*/ 266 w 282"/>
                <a:gd name="T105" fmla="*/ 119 h 766"/>
                <a:gd name="T106" fmla="*/ 164 w 282"/>
                <a:gd name="T107" fmla="*/ 699 h 766"/>
                <a:gd name="T108" fmla="*/ 174 w 282"/>
                <a:gd name="T109" fmla="*/ 650 h 766"/>
                <a:gd name="T110" fmla="*/ 175 w 282"/>
                <a:gd name="T111" fmla="*/ 673 h 766"/>
                <a:gd name="T112" fmla="*/ 165 w 282"/>
                <a:gd name="T113" fmla="*/ 710 h 766"/>
                <a:gd name="T114" fmla="*/ 210 w 282"/>
                <a:gd name="T115" fmla="*/ 625 h 766"/>
                <a:gd name="T116" fmla="*/ 229 w 282"/>
                <a:gd name="T117" fmla="*/ 607 h 766"/>
                <a:gd name="T118" fmla="*/ 224 w 282"/>
                <a:gd name="T119" fmla="*/ 631 h 766"/>
                <a:gd name="T120" fmla="*/ 216 w 282"/>
                <a:gd name="T121" fmla="*/ 66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2" h="766">
                  <a:moveTo>
                    <a:pt x="255" y="88"/>
                  </a:moveTo>
                  <a:cubicBezTo>
                    <a:pt x="255" y="87"/>
                    <a:pt x="255" y="87"/>
                    <a:pt x="255" y="87"/>
                  </a:cubicBezTo>
                  <a:cubicBezTo>
                    <a:pt x="255" y="87"/>
                    <a:pt x="253" y="83"/>
                    <a:pt x="254" y="81"/>
                  </a:cubicBezTo>
                  <a:cubicBezTo>
                    <a:pt x="254" y="81"/>
                    <a:pt x="254" y="81"/>
                    <a:pt x="254" y="80"/>
                  </a:cubicBezTo>
                  <a:cubicBezTo>
                    <a:pt x="254" y="79"/>
                    <a:pt x="254" y="79"/>
                    <a:pt x="254" y="79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47" y="76"/>
                    <a:pt x="247" y="76"/>
                    <a:pt x="247" y="76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246" y="59"/>
                    <a:pt x="246" y="59"/>
                    <a:pt x="246" y="59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2" y="50"/>
                    <a:pt x="242" y="50"/>
                    <a:pt x="242" y="50"/>
                  </a:cubicBezTo>
                  <a:cubicBezTo>
                    <a:pt x="238" y="44"/>
                    <a:pt x="238" y="44"/>
                    <a:pt x="238" y="44"/>
                  </a:cubicBezTo>
                  <a:cubicBezTo>
                    <a:pt x="238" y="44"/>
                    <a:pt x="237" y="46"/>
                    <a:pt x="236" y="45"/>
                  </a:cubicBezTo>
                  <a:cubicBezTo>
                    <a:pt x="235" y="44"/>
                    <a:pt x="230" y="36"/>
                    <a:pt x="230" y="36"/>
                  </a:cubicBezTo>
                  <a:cubicBezTo>
                    <a:pt x="221" y="33"/>
                    <a:pt x="221" y="33"/>
                    <a:pt x="221" y="33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1" y="32"/>
                    <a:pt x="210" y="30"/>
                  </a:cubicBezTo>
                  <a:cubicBezTo>
                    <a:pt x="209" y="28"/>
                    <a:pt x="207" y="26"/>
                    <a:pt x="207" y="26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200" y="23"/>
                    <a:pt x="199" y="23"/>
                    <a:pt x="198" y="23"/>
                  </a:cubicBezTo>
                  <a:cubicBezTo>
                    <a:pt x="197" y="22"/>
                    <a:pt x="195" y="21"/>
                    <a:pt x="195" y="21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83" y="12"/>
                    <a:pt x="183" y="12"/>
                    <a:pt x="183" y="12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4"/>
                    <a:pt x="175" y="2"/>
                    <a:pt x="176" y="2"/>
                  </a:cubicBezTo>
                  <a:cubicBezTo>
                    <a:pt x="177" y="1"/>
                    <a:pt x="180" y="1"/>
                    <a:pt x="182" y="1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68" y="5"/>
                    <a:pt x="166" y="6"/>
                    <a:pt x="166" y="7"/>
                  </a:cubicBezTo>
                  <a:cubicBezTo>
                    <a:pt x="167" y="8"/>
                    <a:pt x="169" y="17"/>
                    <a:pt x="170" y="19"/>
                  </a:cubicBezTo>
                  <a:cubicBezTo>
                    <a:pt x="171" y="20"/>
                    <a:pt x="171" y="27"/>
                    <a:pt x="167" y="32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67" y="41"/>
                    <a:pt x="167" y="41"/>
                    <a:pt x="167" y="41"/>
                  </a:cubicBezTo>
                  <a:cubicBezTo>
                    <a:pt x="161" y="42"/>
                    <a:pt x="161" y="42"/>
                    <a:pt x="161" y="42"/>
                  </a:cubicBezTo>
                  <a:cubicBezTo>
                    <a:pt x="161" y="42"/>
                    <a:pt x="155" y="41"/>
                    <a:pt x="154" y="40"/>
                  </a:cubicBezTo>
                  <a:cubicBezTo>
                    <a:pt x="153" y="39"/>
                    <a:pt x="148" y="37"/>
                    <a:pt x="147" y="37"/>
                  </a:cubicBezTo>
                  <a:cubicBezTo>
                    <a:pt x="145" y="38"/>
                    <a:pt x="131" y="37"/>
                    <a:pt x="131" y="37"/>
                  </a:cubicBezTo>
                  <a:cubicBezTo>
                    <a:pt x="128" y="41"/>
                    <a:pt x="129" y="62"/>
                    <a:pt x="130" y="65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05" y="76"/>
                    <a:pt x="105" y="78"/>
                  </a:cubicBezTo>
                  <a:cubicBezTo>
                    <a:pt x="105" y="79"/>
                    <a:pt x="103" y="83"/>
                    <a:pt x="103" y="83"/>
                  </a:cubicBezTo>
                  <a:cubicBezTo>
                    <a:pt x="103" y="84"/>
                    <a:pt x="103" y="91"/>
                    <a:pt x="103" y="91"/>
                  </a:cubicBezTo>
                  <a:cubicBezTo>
                    <a:pt x="101" y="95"/>
                    <a:pt x="101" y="95"/>
                    <a:pt x="101" y="95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104"/>
                    <a:pt x="98" y="110"/>
                    <a:pt x="100" y="111"/>
                  </a:cubicBezTo>
                  <a:cubicBezTo>
                    <a:pt x="101" y="113"/>
                    <a:pt x="103" y="121"/>
                    <a:pt x="103" y="121"/>
                  </a:cubicBezTo>
                  <a:cubicBezTo>
                    <a:pt x="103" y="121"/>
                    <a:pt x="100" y="128"/>
                    <a:pt x="99" y="130"/>
                  </a:cubicBezTo>
                  <a:cubicBezTo>
                    <a:pt x="98" y="132"/>
                    <a:pt x="90" y="142"/>
                    <a:pt x="90" y="142"/>
                  </a:cubicBezTo>
                  <a:cubicBezTo>
                    <a:pt x="85" y="155"/>
                    <a:pt x="85" y="155"/>
                    <a:pt x="85" y="15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68" y="177"/>
                    <a:pt x="68" y="177"/>
                    <a:pt x="68" y="177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7" y="212"/>
                    <a:pt x="65" y="218"/>
                    <a:pt x="66" y="219"/>
                  </a:cubicBezTo>
                  <a:cubicBezTo>
                    <a:pt x="67" y="221"/>
                    <a:pt x="68" y="225"/>
                    <a:pt x="68" y="225"/>
                  </a:cubicBezTo>
                  <a:cubicBezTo>
                    <a:pt x="64" y="228"/>
                    <a:pt x="64" y="228"/>
                    <a:pt x="64" y="228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50" y="260"/>
                    <a:pt x="50" y="260"/>
                    <a:pt x="50" y="260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61" y="267"/>
                    <a:pt x="61" y="267"/>
                    <a:pt x="61" y="267"/>
                  </a:cubicBezTo>
                  <a:cubicBezTo>
                    <a:pt x="62" y="283"/>
                    <a:pt x="62" y="283"/>
                    <a:pt x="62" y="283"/>
                  </a:cubicBezTo>
                  <a:cubicBezTo>
                    <a:pt x="59" y="290"/>
                    <a:pt x="59" y="290"/>
                    <a:pt x="59" y="290"/>
                  </a:cubicBezTo>
                  <a:cubicBezTo>
                    <a:pt x="58" y="292"/>
                    <a:pt x="58" y="292"/>
                    <a:pt x="58" y="292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21" y="310"/>
                    <a:pt x="21" y="310"/>
                    <a:pt x="21" y="310"/>
                  </a:cubicBezTo>
                  <a:cubicBezTo>
                    <a:pt x="19" y="320"/>
                    <a:pt x="19" y="320"/>
                    <a:pt x="19" y="320"/>
                  </a:cubicBezTo>
                  <a:cubicBezTo>
                    <a:pt x="18" y="327"/>
                    <a:pt x="18" y="327"/>
                    <a:pt x="18" y="327"/>
                  </a:cubicBezTo>
                  <a:cubicBezTo>
                    <a:pt x="18" y="327"/>
                    <a:pt x="15" y="331"/>
                    <a:pt x="15" y="333"/>
                  </a:cubicBezTo>
                  <a:cubicBezTo>
                    <a:pt x="15" y="334"/>
                    <a:pt x="15" y="340"/>
                    <a:pt x="15" y="340"/>
                  </a:cubicBezTo>
                  <a:cubicBezTo>
                    <a:pt x="19" y="348"/>
                    <a:pt x="19" y="348"/>
                    <a:pt x="19" y="348"/>
                  </a:cubicBezTo>
                  <a:cubicBezTo>
                    <a:pt x="19" y="354"/>
                    <a:pt x="19" y="354"/>
                    <a:pt x="19" y="354"/>
                  </a:cubicBezTo>
                  <a:cubicBezTo>
                    <a:pt x="17" y="357"/>
                    <a:pt x="17" y="357"/>
                    <a:pt x="17" y="357"/>
                  </a:cubicBezTo>
                  <a:cubicBezTo>
                    <a:pt x="18" y="364"/>
                    <a:pt x="18" y="364"/>
                    <a:pt x="18" y="364"/>
                  </a:cubicBezTo>
                  <a:cubicBezTo>
                    <a:pt x="18" y="364"/>
                    <a:pt x="19" y="366"/>
                    <a:pt x="18" y="367"/>
                  </a:cubicBezTo>
                  <a:cubicBezTo>
                    <a:pt x="16" y="369"/>
                    <a:pt x="16" y="371"/>
                    <a:pt x="17" y="373"/>
                  </a:cubicBezTo>
                  <a:cubicBezTo>
                    <a:pt x="17" y="374"/>
                    <a:pt x="24" y="387"/>
                    <a:pt x="24" y="387"/>
                  </a:cubicBezTo>
                  <a:cubicBezTo>
                    <a:pt x="25" y="418"/>
                    <a:pt x="25" y="418"/>
                    <a:pt x="25" y="418"/>
                  </a:cubicBezTo>
                  <a:cubicBezTo>
                    <a:pt x="28" y="426"/>
                    <a:pt x="28" y="426"/>
                    <a:pt x="28" y="426"/>
                  </a:cubicBezTo>
                  <a:cubicBezTo>
                    <a:pt x="35" y="431"/>
                    <a:pt x="35" y="431"/>
                    <a:pt x="35" y="431"/>
                  </a:cubicBezTo>
                  <a:cubicBezTo>
                    <a:pt x="41" y="436"/>
                    <a:pt x="41" y="436"/>
                    <a:pt x="41" y="436"/>
                  </a:cubicBezTo>
                  <a:cubicBezTo>
                    <a:pt x="42" y="445"/>
                    <a:pt x="42" y="445"/>
                    <a:pt x="42" y="445"/>
                  </a:cubicBezTo>
                  <a:cubicBezTo>
                    <a:pt x="42" y="445"/>
                    <a:pt x="40" y="452"/>
                    <a:pt x="40" y="453"/>
                  </a:cubicBezTo>
                  <a:cubicBezTo>
                    <a:pt x="41" y="454"/>
                    <a:pt x="35" y="454"/>
                    <a:pt x="35" y="454"/>
                  </a:cubicBezTo>
                  <a:cubicBezTo>
                    <a:pt x="30" y="455"/>
                    <a:pt x="30" y="455"/>
                    <a:pt x="30" y="455"/>
                  </a:cubicBezTo>
                  <a:cubicBezTo>
                    <a:pt x="25" y="460"/>
                    <a:pt x="25" y="460"/>
                    <a:pt x="25" y="460"/>
                  </a:cubicBezTo>
                  <a:cubicBezTo>
                    <a:pt x="27" y="466"/>
                    <a:pt x="27" y="466"/>
                    <a:pt x="27" y="466"/>
                  </a:cubicBezTo>
                  <a:cubicBezTo>
                    <a:pt x="30" y="475"/>
                    <a:pt x="30" y="475"/>
                    <a:pt x="30" y="475"/>
                  </a:cubicBezTo>
                  <a:cubicBezTo>
                    <a:pt x="36" y="482"/>
                    <a:pt x="36" y="482"/>
                    <a:pt x="36" y="482"/>
                  </a:cubicBezTo>
                  <a:cubicBezTo>
                    <a:pt x="38" y="488"/>
                    <a:pt x="38" y="488"/>
                    <a:pt x="38" y="488"/>
                  </a:cubicBezTo>
                  <a:cubicBezTo>
                    <a:pt x="35" y="494"/>
                    <a:pt x="35" y="494"/>
                    <a:pt x="35" y="494"/>
                  </a:cubicBezTo>
                  <a:cubicBezTo>
                    <a:pt x="33" y="497"/>
                    <a:pt x="33" y="497"/>
                    <a:pt x="33" y="497"/>
                  </a:cubicBezTo>
                  <a:cubicBezTo>
                    <a:pt x="35" y="502"/>
                    <a:pt x="35" y="502"/>
                    <a:pt x="35" y="502"/>
                  </a:cubicBezTo>
                  <a:cubicBezTo>
                    <a:pt x="35" y="507"/>
                    <a:pt x="35" y="507"/>
                    <a:pt x="35" y="507"/>
                  </a:cubicBezTo>
                  <a:cubicBezTo>
                    <a:pt x="35" y="507"/>
                    <a:pt x="33" y="510"/>
                    <a:pt x="33" y="511"/>
                  </a:cubicBezTo>
                  <a:cubicBezTo>
                    <a:pt x="33" y="512"/>
                    <a:pt x="29" y="515"/>
                    <a:pt x="29" y="515"/>
                  </a:cubicBezTo>
                  <a:cubicBezTo>
                    <a:pt x="26" y="518"/>
                    <a:pt x="26" y="518"/>
                    <a:pt x="26" y="518"/>
                  </a:cubicBezTo>
                  <a:cubicBezTo>
                    <a:pt x="23" y="519"/>
                    <a:pt x="23" y="519"/>
                    <a:pt x="23" y="519"/>
                  </a:cubicBezTo>
                  <a:cubicBezTo>
                    <a:pt x="23" y="519"/>
                    <a:pt x="21" y="518"/>
                    <a:pt x="20" y="519"/>
                  </a:cubicBezTo>
                  <a:cubicBezTo>
                    <a:pt x="20" y="519"/>
                    <a:pt x="18" y="521"/>
                    <a:pt x="18" y="521"/>
                  </a:cubicBezTo>
                  <a:cubicBezTo>
                    <a:pt x="18" y="524"/>
                    <a:pt x="18" y="524"/>
                    <a:pt x="18" y="524"/>
                  </a:cubicBezTo>
                  <a:cubicBezTo>
                    <a:pt x="20" y="526"/>
                    <a:pt x="20" y="526"/>
                    <a:pt x="20" y="526"/>
                  </a:cubicBezTo>
                  <a:cubicBezTo>
                    <a:pt x="19" y="531"/>
                    <a:pt x="19" y="531"/>
                    <a:pt x="19" y="531"/>
                  </a:cubicBezTo>
                  <a:cubicBezTo>
                    <a:pt x="16" y="534"/>
                    <a:pt x="16" y="534"/>
                    <a:pt x="16" y="534"/>
                  </a:cubicBezTo>
                  <a:cubicBezTo>
                    <a:pt x="13" y="535"/>
                    <a:pt x="13" y="535"/>
                    <a:pt x="13" y="535"/>
                  </a:cubicBezTo>
                  <a:cubicBezTo>
                    <a:pt x="15" y="541"/>
                    <a:pt x="15" y="541"/>
                    <a:pt x="15" y="541"/>
                  </a:cubicBezTo>
                  <a:cubicBezTo>
                    <a:pt x="19" y="548"/>
                    <a:pt x="19" y="548"/>
                    <a:pt x="19" y="548"/>
                  </a:cubicBezTo>
                  <a:cubicBezTo>
                    <a:pt x="19" y="554"/>
                    <a:pt x="19" y="554"/>
                    <a:pt x="19" y="554"/>
                  </a:cubicBezTo>
                  <a:cubicBezTo>
                    <a:pt x="16" y="560"/>
                    <a:pt x="16" y="560"/>
                    <a:pt x="16" y="560"/>
                  </a:cubicBezTo>
                  <a:cubicBezTo>
                    <a:pt x="15" y="567"/>
                    <a:pt x="15" y="567"/>
                    <a:pt x="15" y="567"/>
                  </a:cubicBezTo>
                  <a:cubicBezTo>
                    <a:pt x="14" y="573"/>
                    <a:pt x="14" y="573"/>
                    <a:pt x="14" y="573"/>
                  </a:cubicBezTo>
                  <a:cubicBezTo>
                    <a:pt x="12" y="574"/>
                    <a:pt x="12" y="574"/>
                    <a:pt x="12" y="574"/>
                  </a:cubicBezTo>
                  <a:cubicBezTo>
                    <a:pt x="9" y="574"/>
                    <a:pt x="9" y="574"/>
                    <a:pt x="9" y="574"/>
                  </a:cubicBezTo>
                  <a:cubicBezTo>
                    <a:pt x="9" y="574"/>
                    <a:pt x="9" y="568"/>
                    <a:pt x="8" y="567"/>
                  </a:cubicBezTo>
                  <a:cubicBezTo>
                    <a:pt x="8" y="567"/>
                    <a:pt x="1" y="561"/>
                    <a:pt x="1" y="561"/>
                  </a:cubicBezTo>
                  <a:cubicBezTo>
                    <a:pt x="1" y="567"/>
                    <a:pt x="1" y="567"/>
                    <a:pt x="1" y="567"/>
                  </a:cubicBezTo>
                  <a:cubicBezTo>
                    <a:pt x="0" y="574"/>
                    <a:pt x="0" y="574"/>
                    <a:pt x="0" y="574"/>
                  </a:cubicBezTo>
                  <a:cubicBezTo>
                    <a:pt x="0" y="574"/>
                    <a:pt x="1" y="578"/>
                    <a:pt x="2" y="579"/>
                  </a:cubicBezTo>
                  <a:cubicBezTo>
                    <a:pt x="3" y="580"/>
                    <a:pt x="4" y="587"/>
                    <a:pt x="4" y="587"/>
                  </a:cubicBezTo>
                  <a:cubicBezTo>
                    <a:pt x="3" y="594"/>
                    <a:pt x="3" y="594"/>
                    <a:pt x="3" y="594"/>
                  </a:cubicBezTo>
                  <a:cubicBezTo>
                    <a:pt x="3" y="594"/>
                    <a:pt x="5" y="599"/>
                    <a:pt x="5" y="599"/>
                  </a:cubicBezTo>
                  <a:cubicBezTo>
                    <a:pt x="5" y="600"/>
                    <a:pt x="6" y="604"/>
                    <a:pt x="6" y="604"/>
                  </a:cubicBezTo>
                  <a:cubicBezTo>
                    <a:pt x="10" y="603"/>
                    <a:pt x="10" y="603"/>
                    <a:pt x="10" y="603"/>
                  </a:cubicBezTo>
                  <a:cubicBezTo>
                    <a:pt x="9" y="600"/>
                    <a:pt x="9" y="600"/>
                    <a:pt x="9" y="600"/>
                  </a:cubicBezTo>
                  <a:cubicBezTo>
                    <a:pt x="12" y="604"/>
                    <a:pt x="12" y="604"/>
                    <a:pt x="12" y="604"/>
                  </a:cubicBezTo>
                  <a:cubicBezTo>
                    <a:pt x="12" y="604"/>
                    <a:pt x="10" y="605"/>
                    <a:pt x="12" y="604"/>
                  </a:cubicBezTo>
                  <a:cubicBezTo>
                    <a:pt x="13" y="604"/>
                    <a:pt x="15" y="602"/>
                    <a:pt x="15" y="602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2" y="609"/>
                    <a:pt x="12" y="609"/>
                    <a:pt x="12" y="609"/>
                  </a:cubicBezTo>
                  <a:cubicBezTo>
                    <a:pt x="13" y="610"/>
                    <a:pt x="13" y="610"/>
                    <a:pt x="13" y="610"/>
                  </a:cubicBezTo>
                  <a:cubicBezTo>
                    <a:pt x="16" y="611"/>
                    <a:pt x="16" y="611"/>
                    <a:pt x="16" y="611"/>
                  </a:cubicBezTo>
                  <a:cubicBezTo>
                    <a:pt x="12" y="616"/>
                    <a:pt x="12" y="616"/>
                    <a:pt x="12" y="616"/>
                  </a:cubicBezTo>
                  <a:cubicBezTo>
                    <a:pt x="12" y="616"/>
                    <a:pt x="14" y="619"/>
                    <a:pt x="15" y="620"/>
                  </a:cubicBezTo>
                  <a:cubicBezTo>
                    <a:pt x="15" y="620"/>
                    <a:pt x="19" y="617"/>
                    <a:pt x="19" y="617"/>
                  </a:cubicBezTo>
                  <a:cubicBezTo>
                    <a:pt x="19" y="617"/>
                    <a:pt x="19" y="618"/>
                    <a:pt x="19" y="619"/>
                  </a:cubicBezTo>
                  <a:cubicBezTo>
                    <a:pt x="19" y="619"/>
                    <a:pt x="16" y="622"/>
                    <a:pt x="16" y="624"/>
                  </a:cubicBezTo>
                  <a:cubicBezTo>
                    <a:pt x="17" y="625"/>
                    <a:pt x="22" y="623"/>
                    <a:pt x="21" y="624"/>
                  </a:cubicBezTo>
                  <a:cubicBezTo>
                    <a:pt x="20" y="625"/>
                    <a:pt x="20" y="627"/>
                    <a:pt x="20" y="627"/>
                  </a:cubicBezTo>
                  <a:cubicBezTo>
                    <a:pt x="20" y="627"/>
                    <a:pt x="17" y="630"/>
                    <a:pt x="19" y="631"/>
                  </a:cubicBezTo>
                  <a:cubicBezTo>
                    <a:pt x="20" y="632"/>
                    <a:pt x="23" y="633"/>
                    <a:pt x="22" y="633"/>
                  </a:cubicBezTo>
                  <a:cubicBezTo>
                    <a:pt x="22" y="634"/>
                    <a:pt x="19" y="636"/>
                    <a:pt x="19" y="636"/>
                  </a:cubicBezTo>
                  <a:cubicBezTo>
                    <a:pt x="19" y="636"/>
                    <a:pt x="18" y="638"/>
                    <a:pt x="19" y="639"/>
                  </a:cubicBezTo>
                  <a:cubicBezTo>
                    <a:pt x="20" y="640"/>
                    <a:pt x="23" y="640"/>
                    <a:pt x="23" y="640"/>
                  </a:cubicBezTo>
                  <a:cubicBezTo>
                    <a:pt x="23" y="640"/>
                    <a:pt x="23" y="638"/>
                    <a:pt x="23" y="639"/>
                  </a:cubicBezTo>
                  <a:cubicBezTo>
                    <a:pt x="23" y="640"/>
                    <a:pt x="22" y="642"/>
                    <a:pt x="22" y="642"/>
                  </a:cubicBezTo>
                  <a:cubicBezTo>
                    <a:pt x="22" y="642"/>
                    <a:pt x="21" y="644"/>
                    <a:pt x="22" y="645"/>
                  </a:cubicBezTo>
                  <a:cubicBezTo>
                    <a:pt x="23" y="645"/>
                    <a:pt x="25" y="645"/>
                    <a:pt x="25" y="645"/>
                  </a:cubicBezTo>
                  <a:cubicBezTo>
                    <a:pt x="25" y="645"/>
                    <a:pt x="25" y="646"/>
                    <a:pt x="25" y="648"/>
                  </a:cubicBezTo>
                  <a:cubicBezTo>
                    <a:pt x="25" y="649"/>
                    <a:pt x="25" y="652"/>
                    <a:pt x="25" y="652"/>
                  </a:cubicBezTo>
                  <a:cubicBezTo>
                    <a:pt x="25" y="653"/>
                    <a:pt x="25" y="655"/>
                    <a:pt x="25" y="655"/>
                  </a:cubicBezTo>
                  <a:cubicBezTo>
                    <a:pt x="25" y="655"/>
                    <a:pt x="24" y="656"/>
                    <a:pt x="27" y="656"/>
                  </a:cubicBezTo>
                  <a:cubicBezTo>
                    <a:pt x="29" y="656"/>
                    <a:pt x="29" y="655"/>
                    <a:pt x="30" y="655"/>
                  </a:cubicBezTo>
                  <a:cubicBezTo>
                    <a:pt x="31" y="655"/>
                    <a:pt x="31" y="656"/>
                    <a:pt x="32" y="657"/>
                  </a:cubicBezTo>
                  <a:cubicBezTo>
                    <a:pt x="32" y="659"/>
                    <a:pt x="32" y="660"/>
                    <a:pt x="32" y="661"/>
                  </a:cubicBezTo>
                  <a:cubicBezTo>
                    <a:pt x="33" y="662"/>
                    <a:pt x="37" y="672"/>
                    <a:pt x="37" y="672"/>
                  </a:cubicBezTo>
                  <a:cubicBezTo>
                    <a:pt x="37" y="672"/>
                    <a:pt x="38" y="676"/>
                    <a:pt x="39" y="677"/>
                  </a:cubicBezTo>
                  <a:cubicBezTo>
                    <a:pt x="39" y="678"/>
                    <a:pt x="40" y="679"/>
                    <a:pt x="41" y="680"/>
                  </a:cubicBezTo>
                  <a:cubicBezTo>
                    <a:pt x="41" y="680"/>
                    <a:pt x="43" y="683"/>
                    <a:pt x="43" y="683"/>
                  </a:cubicBezTo>
                  <a:cubicBezTo>
                    <a:pt x="46" y="685"/>
                    <a:pt x="46" y="685"/>
                    <a:pt x="46" y="685"/>
                  </a:cubicBezTo>
                  <a:cubicBezTo>
                    <a:pt x="50" y="692"/>
                    <a:pt x="50" y="692"/>
                    <a:pt x="50" y="692"/>
                  </a:cubicBezTo>
                  <a:cubicBezTo>
                    <a:pt x="50" y="692"/>
                    <a:pt x="53" y="695"/>
                    <a:pt x="53" y="695"/>
                  </a:cubicBezTo>
                  <a:cubicBezTo>
                    <a:pt x="54" y="695"/>
                    <a:pt x="56" y="693"/>
                    <a:pt x="56" y="693"/>
                  </a:cubicBezTo>
                  <a:cubicBezTo>
                    <a:pt x="56" y="693"/>
                    <a:pt x="59" y="694"/>
                    <a:pt x="59" y="695"/>
                  </a:cubicBezTo>
                  <a:cubicBezTo>
                    <a:pt x="58" y="695"/>
                    <a:pt x="57" y="699"/>
                    <a:pt x="57" y="700"/>
                  </a:cubicBezTo>
                  <a:cubicBezTo>
                    <a:pt x="58" y="701"/>
                    <a:pt x="58" y="703"/>
                    <a:pt x="58" y="703"/>
                  </a:cubicBezTo>
                  <a:cubicBezTo>
                    <a:pt x="56" y="704"/>
                    <a:pt x="56" y="704"/>
                    <a:pt x="56" y="704"/>
                  </a:cubicBezTo>
                  <a:cubicBezTo>
                    <a:pt x="54" y="705"/>
                    <a:pt x="54" y="705"/>
                    <a:pt x="54" y="705"/>
                  </a:cubicBezTo>
                  <a:cubicBezTo>
                    <a:pt x="50" y="705"/>
                    <a:pt x="50" y="705"/>
                    <a:pt x="50" y="705"/>
                  </a:cubicBezTo>
                  <a:cubicBezTo>
                    <a:pt x="49" y="709"/>
                    <a:pt x="49" y="709"/>
                    <a:pt x="49" y="709"/>
                  </a:cubicBezTo>
                  <a:cubicBezTo>
                    <a:pt x="53" y="711"/>
                    <a:pt x="53" y="711"/>
                    <a:pt x="53" y="711"/>
                  </a:cubicBezTo>
                  <a:cubicBezTo>
                    <a:pt x="53" y="711"/>
                    <a:pt x="55" y="713"/>
                    <a:pt x="56" y="713"/>
                  </a:cubicBezTo>
                  <a:cubicBezTo>
                    <a:pt x="56" y="714"/>
                    <a:pt x="56" y="718"/>
                    <a:pt x="56" y="718"/>
                  </a:cubicBezTo>
                  <a:cubicBezTo>
                    <a:pt x="55" y="718"/>
                    <a:pt x="51" y="718"/>
                    <a:pt x="51" y="718"/>
                  </a:cubicBezTo>
                  <a:cubicBezTo>
                    <a:pt x="51" y="718"/>
                    <a:pt x="49" y="721"/>
                    <a:pt x="49" y="721"/>
                  </a:cubicBezTo>
                  <a:cubicBezTo>
                    <a:pt x="49" y="722"/>
                    <a:pt x="48" y="722"/>
                    <a:pt x="50" y="725"/>
                  </a:cubicBezTo>
                  <a:cubicBezTo>
                    <a:pt x="51" y="727"/>
                    <a:pt x="56" y="733"/>
                    <a:pt x="56" y="733"/>
                  </a:cubicBezTo>
                  <a:cubicBezTo>
                    <a:pt x="56" y="733"/>
                    <a:pt x="60" y="739"/>
                    <a:pt x="60" y="739"/>
                  </a:cubicBezTo>
                  <a:cubicBezTo>
                    <a:pt x="60" y="740"/>
                    <a:pt x="63" y="744"/>
                    <a:pt x="63" y="744"/>
                  </a:cubicBezTo>
                  <a:cubicBezTo>
                    <a:pt x="64" y="744"/>
                    <a:pt x="64" y="748"/>
                    <a:pt x="64" y="748"/>
                  </a:cubicBezTo>
                  <a:cubicBezTo>
                    <a:pt x="63" y="750"/>
                    <a:pt x="63" y="750"/>
                    <a:pt x="63" y="750"/>
                  </a:cubicBezTo>
                  <a:cubicBezTo>
                    <a:pt x="62" y="753"/>
                    <a:pt x="62" y="753"/>
                    <a:pt x="62" y="753"/>
                  </a:cubicBezTo>
                  <a:cubicBezTo>
                    <a:pt x="61" y="756"/>
                    <a:pt x="61" y="756"/>
                    <a:pt x="61" y="756"/>
                  </a:cubicBezTo>
                  <a:cubicBezTo>
                    <a:pt x="62" y="758"/>
                    <a:pt x="62" y="758"/>
                    <a:pt x="62" y="758"/>
                  </a:cubicBezTo>
                  <a:cubicBezTo>
                    <a:pt x="61" y="760"/>
                    <a:pt x="61" y="760"/>
                    <a:pt x="61" y="760"/>
                  </a:cubicBezTo>
                  <a:cubicBezTo>
                    <a:pt x="59" y="763"/>
                    <a:pt x="59" y="763"/>
                    <a:pt x="59" y="763"/>
                  </a:cubicBezTo>
                  <a:cubicBezTo>
                    <a:pt x="64" y="764"/>
                    <a:pt x="64" y="764"/>
                    <a:pt x="64" y="764"/>
                  </a:cubicBezTo>
                  <a:cubicBezTo>
                    <a:pt x="70" y="763"/>
                    <a:pt x="70" y="763"/>
                    <a:pt x="70" y="763"/>
                  </a:cubicBezTo>
                  <a:cubicBezTo>
                    <a:pt x="70" y="763"/>
                    <a:pt x="71" y="765"/>
                    <a:pt x="71" y="765"/>
                  </a:cubicBezTo>
                  <a:cubicBezTo>
                    <a:pt x="72" y="766"/>
                    <a:pt x="77" y="765"/>
                    <a:pt x="77" y="765"/>
                  </a:cubicBezTo>
                  <a:cubicBezTo>
                    <a:pt x="81" y="763"/>
                    <a:pt x="81" y="763"/>
                    <a:pt x="81" y="763"/>
                  </a:cubicBezTo>
                  <a:cubicBezTo>
                    <a:pt x="84" y="761"/>
                    <a:pt x="84" y="761"/>
                    <a:pt x="84" y="761"/>
                  </a:cubicBezTo>
                  <a:cubicBezTo>
                    <a:pt x="84" y="759"/>
                    <a:pt x="84" y="759"/>
                    <a:pt x="84" y="759"/>
                  </a:cubicBezTo>
                  <a:cubicBezTo>
                    <a:pt x="84" y="759"/>
                    <a:pt x="86" y="756"/>
                    <a:pt x="86" y="756"/>
                  </a:cubicBezTo>
                  <a:cubicBezTo>
                    <a:pt x="87" y="756"/>
                    <a:pt x="90" y="757"/>
                    <a:pt x="90" y="757"/>
                  </a:cubicBezTo>
                  <a:cubicBezTo>
                    <a:pt x="90" y="757"/>
                    <a:pt x="93" y="757"/>
                    <a:pt x="93" y="758"/>
                  </a:cubicBezTo>
                  <a:cubicBezTo>
                    <a:pt x="93" y="759"/>
                    <a:pt x="95" y="760"/>
                    <a:pt x="95" y="760"/>
                  </a:cubicBezTo>
                  <a:cubicBezTo>
                    <a:pt x="98" y="760"/>
                    <a:pt x="98" y="760"/>
                    <a:pt x="98" y="760"/>
                  </a:cubicBezTo>
                  <a:cubicBezTo>
                    <a:pt x="101" y="759"/>
                    <a:pt x="101" y="759"/>
                    <a:pt x="101" y="759"/>
                  </a:cubicBezTo>
                  <a:cubicBezTo>
                    <a:pt x="105" y="758"/>
                    <a:pt x="105" y="758"/>
                    <a:pt x="105" y="758"/>
                  </a:cubicBezTo>
                  <a:cubicBezTo>
                    <a:pt x="105" y="758"/>
                    <a:pt x="104" y="756"/>
                    <a:pt x="105" y="756"/>
                  </a:cubicBezTo>
                  <a:cubicBezTo>
                    <a:pt x="106" y="756"/>
                    <a:pt x="109" y="756"/>
                    <a:pt x="109" y="756"/>
                  </a:cubicBezTo>
                  <a:cubicBezTo>
                    <a:pt x="109" y="756"/>
                    <a:pt x="110" y="758"/>
                    <a:pt x="111" y="758"/>
                  </a:cubicBezTo>
                  <a:cubicBezTo>
                    <a:pt x="111" y="758"/>
                    <a:pt x="113" y="756"/>
                    <a:pt x="112" y="755"/>
                  </a:cubicBezTo>
                  <a:cubicBezTo>
                    <a:pt x="111" y="754"/>
                    <a:pt x="107" y="752"/>
                    <a:pt x="107" y="752"/>
                  </a:cubicBezTo>
                  <a:cubicBezTo>
                    <a:pt x="107" y="752"/>
                    <a:pt x="105" y="749"/>
                    <a:pt x="105" y="748"/>
                  </a:cubicBezTo>
                  <a:cubicBezTo>
                    <a:pt x="104" y="747"/>
                    <a:pt x="104" y="744"/>
                    <a:pt x="103" y="743"/>
                  </a:cubicBezTo>
                  <a:cubicBezTo>
                    <a:pt x="102" y="743"/>
                    <a:pt x="101" y="742"/>
                    <a:pt x="101" y="740"/>
                  </a:cubicBezTo>
                  <a:cubicBezTo>
                    <a:pt x="102" y="737"/>
                    <a:pt x="102" y="736"/>
                    <a:pt x="102" y="736"/>
                  </a:cubicBezTo>
                  <a:cubicBezTo>
                    <a:pt x="102" y="735"/>
                    <a:pt x="102" y="731"/>
                    <a:pt x="102" y="731"/>
                  </a:cubicBezTo>
                  <a:cubicBezTo>
                    <a:pt x="102" y="731"/>
                    <a:pt x="101" y="729"/>
                    <a:pt x="104" y="727"/>
                  </a:cubicBezTo>
                  <a:cubicBezTo>
                    <a:pt x="107" y="725"/>
                    <a:pt x="107" y="723"/>
                    <a:pt x="108" y="724"/>
                  </a:cubicBezTo>
                  <a:cubicBezTo>
                    <a:pt x="109" y="725"/>
                    <a:pt x="111" y="727"/>
                    <a:pt x="112" y="727"/>
                  </a:cubicBezTo>
                  <a:cubicBezTo>
                    <a:pt x="112" y="728"/>
                    <a:pt x="113" y="728"/>
                    <a:pt x="114" y="729"/>
                  </a:cubicBezTo>
                  <a:cubicBezTo>
                    <a:pt x="114" y="730"/>
                    <a:pt x="113" y="731"/>
                    <a:pt x="115" y="731"/>
                  </a:cubicBezTo>
                  <a:cubicBezTo>
                    <a:pt x="116" y="731"/>
                    <a:pt x="118" y="731"/>
                    <a:pt x="118" y="731"/>
                  </a:cubicBezTo>
                  <a:cubicBezTo>
                    <a:pt x="118" y="731"/>
                    <a:pt x="119" y="731"/>
                    <a:pt x="119" y="730"/>
                  </a:cubicBezTo>
                  <a:cubicBezTo>
                    <a:pt x="119" y="729"/>
                    <a:pt x="119" y="726"/>
                    <a:pt x="118" y="726"/>
                  </a:cubicBezTo>
                  <a:cubicBezTo>
                    <a:pt x="117" y="725"/>
                    <a:pt x="116" y="724"/>
                    <a:pt x="116" y="724"/>
                  </a:cubicBezTo>
                  <a:cubicBezTo>
                    <a:pt x="116" y="724"/>
                    <a:pt x="118" y="723"/>
                    <a:pt x="115" y="722"/>
                  </a:cubicBezTo>
                  <a:cubicBezTo>
                    <a:pt x="112" y="720"/>
                    <a:pt x="112" y="719"/>
                    <a:pt x="113" y="718"/>
                  </a:cubicBezTo>
                  <a:cubicBezTo>
                    <a:pt x="115" y="717"/>
                    <a:pt x="119" y="718"/>
                    <a:pt x="119" y="718"/>
                  </a:cubicBezTo>
                  <a:cubicBezTo>
                    <a:pt x="122" y="717"/>
                    <a:pt x="122" y="717"/>
                    <a:pt x="122" y="717"/>
                  </a:cubicBezTo>
                  <a:cubicBezTo>
                    <a:pt x="122" y="717"/>
                    <a:pt x="124" y="715"/>
                    <a:pt x="126" y="716"/>
                  </a:cubicBezTo>
                  <a:cubicBezTo>
                    <a:pt x="127" y="717"/>
                    <a:pt x="131" y="716"/>
                    <a:pt x="131" y="716"/>
                  </a:cubicBezTo>
                  <a:cubicBezTo>
                    <a:pt x="136" y="717"/>
                    <a:pt x="136" y="717"/>
                    <a:pt x="136" y="717"/>
                  </a:cubicBezTo>
                  <a:cubicBezTo>
                    <a:pt x="138" y="715"/>
                    <a:pt x="138" y="715"/>
                    <a:pt x="138" y="715"/>
                  </a:cubicBezTo>
                  <a:cubicBezTo>
                    <a:pt x="143" y="717"/>
                    <a:pt x="143" y="717"/>
                    <a:pt x="143" y="717"/>
                  </a:cubicBezTo>
                  <a:cubicBezTo>
                    <a:pt x="143" y="717"/>
                    <a:pt x="142" y="717"/>
                    <a:pt x="145" y="718"/>
                  </a:cubicBezTo>
                  <a:cubicBezTo>
                    <a:pt x="147" y="718"/>
                    <a:pt x="150" y="716"/>
                    <a:pt x="150" y="715"/>
                  </a:cubicBezTo>
                  <a:cubicBezTo>
                    <a:pt x="151" y="715"/>
                    <a:pt x="155" y="708"/>
                    <a:pt x="155" y="708"/>
                  </a:cubicBezTo>
                  <a:cubicBezTo>
                    <a:pt x="158" y="688"/>
                    <a:pt x="158" y="688"/>
                    <a:pt x="158" y="688"/>
                  </a:cubicBezTo>
                  <a:cubicBezTo>
                    <a:pt x="158" y="688"/>
                    <a:pt x="162" y="685"/>
                    <a:pt x="161" y="685"/>
                  </a:cubicBezTo>
                  <a:cubicBezTo>
                    <a:pt x="161" y="684"/>
                    <a:pt x="161" y="677"/>
                    <a:pt x="161" y="676"/>
                  </a:cubicBezTo>
                  <a:cubicBezTo>
                    <a:pt x="161" y="675"/>
                    <a:pt x="163" y="668"/>
                    <a:pt x="163" y="668"/>
                  </a:cubicBezTo>
                  <a:cubicBezTo>
                    <a:pt x="163" y="668"/>
                    <a:pt x="167" y="665"/>
                    <a:pt x="165" y="662"/>
                  </a:cubicBezTo>
                  <a:cubicBezTo>
                    <a:pt x="164" y="659"/>
                    <a:pt x="163" y="654"/>
                    <a:pt x="163" y="654"/>
                  </a:cubicBezTo>
                  <a:cubicBezTo>
                    <a:pt x="163" y="654"/>
                    <a:pt x="162" y="649"/>
                    <a:pt x="162" y="648"/>
                  </a:cubicBezTo>
                  <a:cubicBezTo>
                    <a:pt x="162" y="647"/>
                    <a:pt x="166" y="642"/>
                    <a:pt x="166" y="642"/>
                  </a:cubicBezTo>
                  <a:cubicBezTo>
                    <a:pt x="163" y="633"/>
                    <a:pt x="163" y="633"/>
                    <a:pt x="163" y="633"/>
                  </a:cubicBezTo>
                  <a:cubicBezTo>
                    <a:pt x="163" y="633"/>
                    <a:pt x="165" y="630"/>
                    <a:pt x="165" y="629"/>
                  </a:cubicBezTo>
                  <a:cubicBezTo>
                    <a:pt x="165" y="628"/>
                    <a:pt x="163" y="619"/>
                    <a:pt x="163" y="619"/>
                  </a:cubicBezTo>
                  <a:cubicBezTo>
                    <a:pt x="163" y="617"/>
                    <a:pt x="163" y="617"/>
                    <a:pt x="163" y="617"/>
                  </a:cubicBezTo>
                  <a:cubicBezTo>
                    <a:pt x="163" y="617"/>
                    <a:pt x="166" y="612"/>
                    <a:pt x="165" y="611"/>
                  </a:cubicBezTo>
                  <a:cubicBezTo>
                    <a:pt x="165" y="610"/>
                    <a:pt x="165" y="605"/>
                    <a:pt x="165" y="605"/>
                  </a:cubicBezTo>
                  <a:cubicBezTo>
                    <a:pt x="163" y="599"/>
                    <a:pt x="163" y="599"/>
                    <a:pt x="163" y="599"/>
                  </a:cubicBezTo>
                  <a:cubicBezTo>
                    <a:pt x="163" y="599"/>
                    <a:pt x="165" y="598"/>
                    <a:pt x="164" y="597"/>
                  </a:cubicBezTo>
                  <a:cubicBezTo>
                    <a:pt x="163" y="595"/>
                    <a:pt x="162" y="594"/>
                    <a:pt x="162" y="594"/>
                  </a:cubicBezTo>
                  <a:cubicBezTo>
                    <a:pt x="162" y="592"/>
                    <a:pt x="162" y="592"/>
                    <a:pt x="162" y="592"/>
                  </a:cubicBezTo>
                  <a:cubicBezTo>
                    <a:pt x="163" y="590"/>
                    <a:pt x="163" y="590"/>
                    <a:pt x="163" y="590"/>
                  </a:cubicBezTo>
                  <a:cubicBezTo>
                    <a:pt x="165" y="588"/>
                    <a:pt x="165" y="588"/>
                    <a:pt x="165" y="588"/>
                  </a:cubicBezTo>
                  <a:cubicBezTo>
                    <a:pt x="164" y="582"/>
                    <a:pt x="164" y="582"/>
                    <a:pt x="164" y="582"/>
                  </a:cubicBezTo>
                  <a:cubicBezTo>
                    <a:pt x="160" y="581"/>
                    <a:pt x="160" y="581"/>
                    <a:pt x="160" y="581"/>
                  </a:cubicBezTo>
                  <a:cubicBezTo>
                    <a:pt x="160" y="581"/>
                    <a:pt x="160" y="579"/>
                    <a:pt x="161" y="579"/>
                  </a:cubicBezTo>
                  <a:cubicBezTo>
                    <a:pt x="163" y="578"/>
                    <a:pt x="170" y="575"/>
                    <a:pt x="170" y="575"/>
                  </a:cubicBezTo>
                  <a:cubicBezTo>
                    <a:pt x="170" y="575"/>
                    <a:pt x="172" y="572"/>
                    <a:pt x="173" y="572"/>
                  </a:cubicBezTo>
                  <a:cubicBezTo>
                    <a:pt x="173" y="571"/>
                    <a:pt x="181" y="566"/>
                    <a:pt x="181" y="566"/>
                  </a:cubicBezTo>
                  <a:cubicBezTo>
                    <a:pt x="181" y="566"/>
                    <a:pt x="181" y="563"/>
                    <a:pt x="181" y="562"/>
                  </a:cubicBezTo>
                  <a:cubicBezTo>
                    <a:pt x="182" y="562"/>
                    <a:pt x="182" y="561"/>
                    <a:pt x="182" y="559"/>
                  </a:cubicBezTo>
                  <a:cubicBezTo>
                    <a:pt x="183" y="559"/>
                    <a:pt x="181" y="550"/>
                    <a:pt x="181" y="547"/>
                  </a:cubicBezTo>
                  <a:cubicBezTo>
                    <a:pt x="182" y="545"/>
                    <a:pt x="184" y="549"/>
                    <a:pt x="184" y="549"/>
                  </a:cubicBezTo>
                  <a:cubicBezTo>
                    <a:pt x="185" y="552"/>
                    <a:pt x="185" y="552"/>
                    <a:pt x="185" y="552"/>
                  </a:cubicBezTo>
                  <a:cubicBezTo>
                    <a:pt x="185" y="558"/>
                    <a:pt x="185" y="558"/>
                    <a:pt x="185" y="558"/>
                  </a:cubicBezTo>
                  <a:cubicBezTo>
                    <a:pt x="188" y="559"/>
                    <a:pt x="188" y="559"/>
                    <a:pt x="188" y="559"/>
                  </a:cubicBezTo>
                  <a:cubicBezTo>
                    <a:pt x="189" y="562"/>
                    <a:pt x="189" y="562"/>
                    <a:pt x="189" y="562"/>
                  </a:cubicBezTo>
                  <a:cubicBezTo>
                    <a:pt x="189" y="562"/>
                    <a:pt x="188" y="565"/>
                    <a:pt x="189" y="565"/>
                  </a:cubicBezTo>
                  <a:cubicBezTo>
                    <a:pt x="190" y="564"/>
                    <a:pt x="190" y="564"/>
                    <a:pt x="190" y="564"/>
                  </a:cubicBezTo>
                  <a:cubicBezTo>
                    <a:pt x="191" y="558"/>
                    <a:pt x="191" y="558"/>
                    <a:pt x="191" y="558"/>
                  </a:cubicBezTo>
                  <a:cubicBezTo>
                    <a:pt x="191" y="558"/>
                    <a:pt x="195" y="558"/>
                    <a:pt x="194" y="556"/>
                  </a:cubicBezTo>
                  <a:cubicBezTo>
                    <a:pt x="194" y="555"/>
                    <a:pt x="193" y="553"/>
                    <a:pt x="194" y="553"/>
                  </a:cubicBezTo>
                  <a:cubicBezTo>
                    <a:pt x="200" y="552"/>
                    <a:pt x="198" y="552"/>
                    <a:pt x="201" y="550"/>
                  </a:cubicBezTo>
                  <a:cubicBezTo>
                    <a:pt x="201" y="550"/>
                    <a:pt x="203" y="546"/>
                    <a:pt x="203" y="546"/>
                  </a:cubicBezTo>
                  <a:cubicBezTo>
                    <a:pt x="203" y="545"/>
                    <a:pt x="204" y="543"/>
                    <a:pt x="204" y="543"/>
                  </a:cubicBezTo>
                  <a:cubicBezTo>
                    <a:pt x="202" y="542"/>
                    <a:pt x="202" y="542"/>
                    <a:pt x="202" y="542"/>
                  </a:cubicBezTo>
                  <a:cubicBezTo>
                    <a:pt x="201" y="539"/>
                    <a:pt x="201" y="539"/>
                    <a:pt x="201" y="539"/>
                  </a:cubicBezTo>
                  <a:cubicBezTo>
                    <a:pt x="201" y="539"/>
                    <a:pt x="202" y="537"/>
                    <a:pt x="203" y="538"/>
                  </a:cubicBezTo>
                  <a:cubicBezTo>
                    <a:pt x="203" y="539"/>
                    <a:pt x="204" y="541"/>
                    <a:pt x="205" y="541"/>
                  </a:cubicBezTo>
                  <a:cubicBezTo>
                    <a:pt x="206" y="541"/>
                    <a:pt x="209" y="538"/>
                    <a:pt x="209" y="538"/>
                  </a:cubicBezTo>
                  <a:cubicBezTo>
                    <a:pt x="209" y="535"/>
                    <a:pt x="202" y="531"/>
                    <a:pt x="200" y="530"/>
                  </a:cubicBezTo>
                  <a:cubicBezTo>
                    <a:pt x="200" y="526"/>
                    <a:pt x="210" y="521"/>
                    <a:pt x="210" y="520"/>
                  </a:cubicBezTo>
                  <a:cubicBezTo>
                    <a:pt x="211" y="519"/>
                    <a:pt x="211" y="519"/>
                    <a:pt x="211" y="518"/>
                  </a:cubicBezTo>
                  <a:cubicBezTo>
                    <a:pt x="211" y="517"/>
                    <a:pt x="210" y="516"/>
                    <a:pt x="209" y="517"/>
                  </a:cubicBezTo>
                  <a:cubicBezTo>
                    <a:pt x="209" y="517"/>
                    <a:pt x="208" y="519"/>
                    <a:pt x="207" y="519"/>
                  </a:cubicBezTo>
                  <a:cubicBezTo>
                    <a:pt x="207" y="519"/>
                    <a:pt x="205" y="519"/>
                    <a:pt x="205" y="519"/>
                  </a:cubicBezTo>
                  <a:cubicBezTo>
                    <a:pt x="205" y="519"/>
                    <a:pt x="204" y="517"/>
                    <a:pt x="205" y="516"/>
                  </a:cubicBezTo>
                  <a:cubicBezTo>
                    <a:pt x="206" y="515"/>
                    <a:pt x="205" y="515"/>
                    <a:pt x="207" y="514"/>
                  </a:cubicBezTo>
                  <a:cubicBezTo>
                    <a:pt x="208" y="513"/>
                    <a:pt x="209" y="513"/>
                    <a:pt x="210" y="513"/>
                  </a:cubicBezTo>
                  <a:cubicBezTo>
                    <a:pt x="210" y="512"/>
                    <a:pt x="211" y="511"/>
                    <a:pt x="212" y="511"/>
                  </a:cubicBezTo>
                  <a:cubicBezTo>
                    <a:pt x="213" y="511"/>
                    <a:pt x="218" y="508"/>
                    <a:pt x="218" y="508"/>
                  </a:cubicBezTo>
                  <a:cubicBezTo>
                    <a:pt x="219" y="506"/>
                    <a:pt x="219" y="506"/>
                    <a:pt x="219" y="506"/>
                  </a:cubicBezTo>
                  <a:cubicBezTo>
                    <a:pt x="219" y="506"/>
                    <a:pt x="216" y="503"/>
                    <a:pt x="216" y="503"/>
                  </a:cubicBezTo>
                  <a:cubicBezTo>
                    <a:pt x="216" y="503"/>
                    <a:pt x="211" y="499"/>
                    <a:pt x="211" y="499"/>
                  </a:cubicBezTo>
                  <a:cubicBezTo>
                    <a:pt x="211" y="499"/>
                    <a:pt x="209" y="499"/>
                    <a:pt x="209" y="498"/>
                  </a:cubicBezTo>
                  <a:cubicBezTo>
                    <a:pt x="209" y="498"/>
                    <a:pt x="207" y="496"/>
                    <a:pt x="207" y="496"/>
                  </a:cubicBezTo>
                  <a:cubicBezTo>
                    <a:pt x="205" y="491"/>
                    <a:pt x="203" y="495"/>
                    <a:pt x="199" y="493"/>
                  </a:cubicBezTo>
                  <a:cubicBezTo>
                    <a:pt x="199" y="493"/>
                    <a:pt x="197" y="489"/>
                    <a:pt x="197" y="489"/>
                  </a:cubicBezTo>
                  <a:cubicBezTo>
                    <a:pt x="197" y="489"/>
                    <a:pt x="199" y="489"/>
                    <a:pt x="199" y="488"/>
                  </a:cubicBezTo>
                  <a:cubicBezTo>
                    <a:pt x="199" y="486"/>
                    <a:pt x="197" y="484"/>
                    <a:pt x="197" y="484"/>
                  </a:cubicBezTo>
                  <a:cubicBezTo>
                    <a:pt x="195" y="482"/>
                    <a:pt x="195" y="482"/>
                    <a:pt x="195" y="482"/>
                  </a:cubicBezTo>
                  <a:cubicBezTo>
                    <a:pt x="191" y="478"/>
                    <a:pt x="192" y="487"/>
                    <a:pt x="189" y="479"/>
                  </a:cubicBezTo>
                  <a:cubicBezTo>
                    <a:pt x="189" y="479"/>
                    <a:pt x="188" y="479"/>
                    <a:pt x="187" y="477"/>
                  </a:cubicBezTo>
                  <a:cubicBezTo>
                    <a:pt x="186" y="476"/>
                    <a:pt x="183" y="473"/>
                    <a:pt x="183" y="473"/>
                  </a:cubicBezTo>
                  <a:cubicBezTo>
                    <a:pt x="183" y="473"/>
                    <a:pt x="182" y="470"/>
                    <a:pt x="182" y="470"/>
                  </a:cubicBezTo>
                  <a:cubicBezTo>
                    <a:pt x="181" y="470"/>
                    <a:pt x="180" y="467"/>
                    <a:pt x="180" y="467"/>
                  </a:cubicBezTo>
                  <a:cubicBezTo>
                    <a:pt x="175" y="470"/>
                    <a:pt x="175" y="470"/>
                    <a:pt x="175" y="470"/>
                  </a:cubicBezTo>
                  <a:cubicBezTo>
                    <a:pt x="172" y="473"/>
                    <a:pt x="172" y="473"/>
                    <a:pt x="172" y="473"/>
                  </a:cubicBezTo>
                  <a:cubicBezTo>
                    <a:pt x="172" y="473"/>
                    <a:pt x="171" y="471"/>
                    <a:pt x="171" y="471"/>
                  </a:cubicBezTo>
                  <a:cubicBezTo>
                    <a:pt x="171" y="471"/>
                    <a:pt x="171" y="467"/>
                    <a:pt x="171" y="467"/>
                  </a:cubicBezTo>
                  <a:cubicBezTo>
                    <a:pt x="171" y="467"/>
                    <a:pt x="168" y="466"/>
                    <a:pt x="167" y="466"/>
                  </a:cubicBezTo>
                  <a:cubicBezTo>
                    <a:pt x="167" y="466"/>
                    <a:pt x="164" y="466"/>
                    <a:pt x="164" y="466"/>
                  </a:cubicBezTo>
                  <a:cubicBezTo>
                    <a:pt x="160" y="465"/>
                    <a:pt x="160" y="465"/>
                    <a:pt x="160" y="465"/>
                  </a:cubicBezTo>
                  <a:cubicBezTo>
                    <a:pt x="160" y="462"/>
                    <a:pt x="160" y="462"/>
                    <a:pt x="160" y="462"/>
                  </a:cubicBezTo>
                  <a:cubicBezTo>
                    <a:pt x="160" y="462"/>
                    <a:pt x="162" y="460"/>
                    <a:pt x="161" y="459"/>
                  </a:cubicBezTo>
                  <a:cubicBezTo>
                    <a:pt x="161" y="458"/>
                    <a:pt x="158" y="456"/>
                    <a:pt x="158" y="456"/>
                  </a:cubicBezTo>
                  <a:cubicBezTo>
                    <a:pt x="158" y="454"/>
                    <a:pt x="158" y="454"/>
                    <a:pt x="158" y="454"/>
                  </a:cubicBezTo>
                  <a:cubicBezTo>
                    <a:pt x="155" y="450"/>
                    <a:pt x="155" y="450"/>
                    <a:pt x="155" y="450"/>
                  </a:cubicBezTo>
                  <a:cubicBezTo>
                    <a:pt x="155" y="450"/>
                    <a:pt x="157" y="447"/>
                    <a:pt x="157" y="447"/>
                  </a:cubicBezTo>
                  <a:cubicBezTo>
                    <a:pt x="157" y="446"/>
                    <a:pt x="153" y="437"/>
                    <a:pt x="153" y="437"/>
                  </a:cubicBezTo>
                  <a:cubicBezTo>
                    <a:pt x="153" y="437"/>
                    <a:pt x="155" y="433"/>
                    <a:pt x="155" y="432"/>
                  </a:cubicBezTo>
                  <a:cubicBezTo>
                    <a:pt x="155" y="432"/>
                    <a:pt x="153" y="428"/>
                    <a:pt x="153" y="428"/>
                  </a:cubicBezTo>
                  <a:cubicBezTo>
                    <a:pt x="151" y="428"/>
                    <a:pt x="151" y="428"/>
                    <a:pt x="151" y="428"/>
                  </a:cubicBezTo>
                  <a:cubicBezTo>
                    <a:pt x="151" y="424"/>
                    <a:pt x="151" y="424"/>
                    <a:pt x="151" y="424"/>
                  </a:cubicBezTo>
                  <a:cubicBezTo>
                    <a:pt x="152" y="421"/>
                    <a:pt x="152" y="421"/>
                    <a:pt x="152" y="421"/>
                  </a:cubicBezTo>
                  <a:cubicBezTo>
                    <a:pt x="150" y="419"/>
                    <a:pt x="150" y="419"/>
                    <a:pt x="150" y="419"/>
                  </a:cubicBezTo>
                  <a:cubicBezTo>
                    <a:pt x="150" y="419"/>
                    <a:pt x="151" y="417"/>
                    <a:pt x="152" y="417"/>
                  </a:cubicBezTo>
                  <a:cubicBezTo>
                    <a:pt x="152" y="417"/>
                    <a:pt x="152" y="413"/>
                    <a:pt x="152" y="413"/>
                  </a:cubicBezTo>
                  <a:cubicBezTo>
                    <a:pt x="152" y="413"/>
                    <a:pt x="153" y="411"/>
                    <a:pt x="154" y="411"/>
                  </a:cubicBezTo>
                  <a:cubicBezTo>
                    <a:pt x="154" y="411"/>
                    <a:pt x="157" y="413"/>
                    <a:pt x="157" y="413"/>
                  </a:cubicBezTo>
                  <a:cubicBezTo>
                    <a:pt x="157" y="413"/>
                    <a:pt x="160" y="414"/>
                    <a:pt x="160" y="413"/>
                  </a:cubicBezTo>
                  <a:cubicBezTo>
                    <a:pt x="160" y="413"/>
                    <a:pt x="159" y="410"/>
                    <a:pt x="159" y="410"/>
                  </a:cubicBezTo>
                  <a:cubicBezTo>
                    <a:pt x="159" y="409"/>
                    <a:pt x="157" y="407"/>
                    <a:pt x="157" y="407"/>
                  </a:cubicBezTo>
                  <a:cubicBezTo>
                    <a:pt x="156" y="406"/>
                    <a:pt x="156" y="401"/>
                    <a:pt x="156" y="401"/>
                  </a:cubicBezTo>
                  <a:cubicBezTo>
                    <a:pt x="156" y="401"/>
                    <a:pt x="154" y="397"/>
                    <a:pt x="155" y="397"/>
                  </a:cubicBezTo>
                  <a:cubicBezTo>
                    <a:pt x="155" y="397"/>
                    <a:pt x="156" y="395"/>
                    <a:pt x="156" y="395"/>
                  </a:cubicBezTo>
                  <a:cubicBezTo>
                    <a:pt x="157" y="388"/>
                    <a:pt x="157" y="388"/>
                    <a:pt x="157" y="388"/>
                  </a:cubicBezTo>
                  <a:cubicBezTo>
                    <a:pt x="158" y="382"/>
                    <a:pt x="158" y="382"/>
                    <a:pt x="158" y="382"/>
                  </a:cubicBezTo>
                  <a:cubicBezTo>
                    <a:pt x="155" y="379"/>
                    <a:pt x="155" y="379"/>
                    <a:pt x="155" y="379"/>
                  </a:cubicBezTo>
                  <a:cubicBezTo>
                    <a:pt x="154" y="377"/>
                    <a:pt x="154" y="377"/>
                    <a:pt x="154" y="377"/>
                  </a:cubicBezTo>
                  <a:cubicBezTo>
                    <a:pt x="152" y="375"/>
                    <a:pt x="152" y="375"/>
                    <a:pt x="152" y="375"/>
                  </a:cubicBezTo>
                  <a:cubicBezTo>
                    <a:pt x="154" y="369"/>
                    <a:pt x="154" y="369"/>
                    <a:pt x="154" y="369"/>
                  </a:cubicBezTo>
                  <a:cubicBezTo>
                    <a:pt x="158" y="369"/>
                    <a:pt x="158" y="369"/>
                    <a:pt x="158" y="369"/>
                  </a:cubicBezTo>
                  <a:cubicBezTo>
                    <a:pt x="160" y="366"/>
                    <a:pt x="160" y="366"/>
                    <a:pt x="160" y="366"/>
                  </a:cubicBezTo>
                  <a:cubicBezTo>
                    <a:pt x="160" y="366"/>
                    <a:pt x="163" y="364"/>
                    <a:pt x="163" y="363"/>
                  </a:cubicBezTo>
                  <a:cubicBezTo>
                    <a:pt x="163" y="363"/>
                    <a:pt x="164" y="359"/>
                    <a:pt x="164" y="359"/>
                  </a:cubicBezTo>
                  <a:cubicBezTo>
                    <a:pt x="163" y="356"/>
                    <a:pt x="163" y="356"/>
                    <a:pt x="163" y="356"/>
                  </a:cubicBezTo>
                  <a:cubicBezTo>
                    <a:pt x="165" y="357"/>
                    <a:pt x="165" y="357"/>
                    <a:pt x="165" y="357"/>
                  </a:cubicBezTo>
                  <a:cubicBezTo>
                    <a:pt x="165" y="354"/>
                    <a:pt x="165" y="354"/>
                    <a:pt x="165" y="354"/>
                  </a:cubicBezTo>
                  <a:cubicBezTo>
                    <a:pt x="165" y="354"/>
                    <a:pt x="166" y="351"/>
                    <a:pt x="166" y="351"/>
                  </a:cubicBezTo>
                  <a:cubicBezTo>
                    <a:pt x="167" y="351"/>
                    <a:pt x="168" y="350"/>
                    <a:pt x="168" y="350"/>
                  </a:cubicBezTo>
                  <a:cubicBezTo>
                    <a:pt x="168" y="350"/>
                    <a:pt x="170" y="346"/>
                    <a:pt x="170" y="346"/>
                  </a:cubicBezTo>
                  <a:cubicBezTo>
                    <a:pt x="170" y="346"/>
                    <a:pt x="171" y="347"/>
                    <a:pt x="172" y="346"/>
                  </a:cubicBezTo>
                  <a:cubicBezTo>
                    <a:pt x="173" y="345"/>
                    <a:pt x="173" y="345"/>
                    <a:pt x="173" y="344"/>
                  </a:cubicBezTo>
                  <a:cubicBezTo>
                    <a:pt x="174" y="342"/>
                    <a:pt x="176" y="338"/>
                    <a:pt x="176" y="338"/>
                  </a:cubicBezTo>
                  <a:cubicBezTo>
                    <a:pt x="176" y="338"/>
                    <a:pt x="176" y="337"/>
                    <a:pt x="176" y="336"/>
                  </a:cubicBezTo>
                  <a:cubicBezTo>
                    <a:pt x="177" y="336"/>
                    <a:pt x="179" y="336"/>
                    <a:pt x="179" y="335"/>
                  </a:cubicBezTo>
                  <a:cubicBezTo>
                    <a:pt x="178" y="334"/>
                    <a:pt x="176" y="331"/>
                    <a:pt x="176" y="331"/>
                  </a:cubicBezTo>
                  <a:cubicBezTo>
                    <a:pt x="179" y="328"/>
                    <a:pt x="179" y="328"/>
                    <a:pt x="179" y="328"/>
                  </a:cubicBezTo>
                  <a:cubicBezTo>
                    <a:pt x="179" y="328"/>
                    <a:pt x="182" y="325"/>
                    <a:pt x="182" y="325"/>
                  </a:cubicBezTo>
                  <a:cubicBezTo>
                    <a:pt x="182" y="326"/>
                    <a:pt x="183" y="326"/>
                    <a:pt x="184" y="325"/>
                  </a:cubicBezTo>
                  <a:cubicBezTo>
                    <a:pt x="184" y="325"/>
                    <a:pt x="185" y="324"/>
                    <a:pt x="186" y="323"/>
                  </a:cubicBezTo>
                  <a:cubicBezTo>
                    <a:pt x="186" y="323"/>
                    <a:pt x="187" y="322"/>
                    <a:pt x="188" y="322"/>
                  </a:cubicBezTo>
                  <a:cubicBezTo>
                    <a:pt x="188" y="321"/>
                    <a:pt x="189" y="319"/>
                    <a:pt x="189" y="318"/>
                  </a:cubicBezTo>
                  <a:cubicBezTo>
                    <a:pt x="189" y="318"/>
                    <a:pt x="191" y="313"/>
                    <a:pt x="191" y="313"/>
                  </a:cubicBezTo>
                  <a:cubicBezTo>
                    <a:pt x="191" y="310"/>
                    <a:pt x="191" y="310"/>
                    <a:pt x="191" y="310"/>
                  </a:cubicBezTo>
                  <a:cubicBezTo>
                    <a:pt x="192" y="309"/>
                    <a:pt x="192" y="309"/>
                    <a:pt x="192" y="309"/>
                  </a:cubicBezTo>
                  <a:cubicBezTo>
                    <a:pt x="194" y="307"/>
                    <a:pt x="194" y="307"/>
                    <a:pt x="194" y="307"/>
                  </a:cubicBezTo>
                  <a:cubicBezTo>
                    <a:pt x="194" y="307"/>
                    <a:pt x="196" y="306"/>
                    <a:pt x="196" y="307"/>
                  </a:cubicBezTo>
                  <a:cubicBezTo>
                    <a:pt x="196" y="307"/>
                    <a:pt x="195" y="309"/>
                    <a:pt x="195" y="309"/>
                  </a:cubicBezTo>
                  <a:cubicBezTo>
                    <a:pt x="198" y="309"/>
                    <a:pt x="198" y="309"/>
                    <a:pt x="198" y="309"/>
                  </a:cubicBezTo>
                  <a:cubicBezTo>
                    <a:pt x="198" y="309"/>
                    <a:pt x="198" y="307"/>
                    <a:pt x="198" y="308"/>
                  </a:cubicBezTo>
                  <a:cubicBezTo>
                    <a:pt x="199" y="308"/>
                    <a:pt x="200" y="309"/>
                    <a:pt x="200" y="309"/>
                  </a:cubicBezTo>
                  <a:cubicBezTo>
                    <a:pt x="200" y="308"/>
                    <a:pt x="201" y="306"/>
                    <a:pt x="201" y="306"/>
                  </a:cubicBezTo>
                  <a:cubicBezTo>
                    <a:pt x="201" y="303"/>
                    <a:pt x="201" y="303"/>
                    <a:pt x="201" y="303"/>
                  </a:cubicBezTo>
                  <a:cubicBezTo>
                    <a:pt x="201" y="303"/>
                    <a:pt x="203" y="301"/>
                    <a:pt x="204" y="300"/>
                  </a:cubicBezTo>
                  <a:cubicBezTo>
                    <a:pt x="204" y="299"/>
                    <a:pt x="207" y="296"/>
                    <a:pt x="207" y="296"/>
                  </a:cubicBezTo>
                  <a:cubicBezTo>
                    <a:pt x="210" y="295"/>
                    <a:pt x="210" y="295"/>
                    <a:pt x="210" y="295"/>
                  </a:cubicBezTo>
                  <a:cubicBezTo>
                    <a:pt x="210" y="295"/>
                    <a:pt x="211" y="294"/>
                    <a:pt x="212" y="294"/>
                  </a:cubicBezTo>
                  <a:cubicBezTo>
                    <a:pt x="212" y="294"/>
                    <a:pt x="215" y="290"/>
                    <a:pt x="215" y="290"/>
                  </a:cubicBezTo>
                  <a:cubicBezTo>
                    <a:pt x="215" y="290"/>
                    <a:pt x="215" y="289"/>
                    <a:pt x="216" y="288"/>
                  </a:cubicBezTo>
                  <a:cubicBezTo>
                    <a:pt x="216" y="287"/>
                    <a:pt x="218" y="287"/>
                    <a:pt x="218" y="286"/>
                  </a:cubicBezTo>
                  <a:cubicBezTo>
                    <a:pt x="219" y="286"/>
                    <a:pt x="221" y="281"/>
                    <a:pt x="221" y="281"/>
                  </a:cubicBezTo>
                  <a:cubicBezTo>
                    <a:pt x="221" y="281"/>
                    <a:pt x="222" y="281"/>
                    <a:pt x="222" y="280"/>
                  </a:cubicBezTo>
                  <a:cubicBezTo>
                    <a:pt x="222" y="278"/>
                    <a:pt x="223" y="276"/>
                    <a:pt x="223" y="276"/>
                  </a:cubicBezTo>
                  <a:cubicBezTo>
                    <a:pt x="225" y="272"/>
                    <a:pt x="225" y="272"/>
                    <a:pt x="225" y="272"/>
                  </a:cubicBezTo>
                  <a:cubicBezTo>
                    <a:pt x="225" y="266"/>
                    <a:pt x="225" y="266"/>
                    <a:pt x="225" y="266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1"/>
                    <a:pt x="228" y="260"/>
                    <a:pt x="228" y="259"/>
                  </a:cubicBezTo>
                  <a:cubicBezTo>
                    <a:pt x="229" y="259"/>
                    <a:pt x="230" y="256"/>
                    <a:pt x="230" y="256"/>
                  </a:cubicBezTo>
                  <a:cubicBezTo>
                    <a:pt x="230" y="256"/>
                    <a:pt x="233" y="252"/>
                    <a:pt x="233" y="252"/>
                  </a:cubicBezTo>
                  <a:cubicBezTo>
                    <a:pt x="233" y="252"/>
                    <a:pt x="234" y="249"/>
                    <a:pt x="234" y="248"/>
                  </a:cubicBezTo>
                  <a:cubicBezTo>
                    <a:pt x="235" y="248"/>
                    <a:pt x="235" y="248"/>
                    <a:pt x="235" y="248"/>
                  </a:cubicBezTo>
                  <a:cubicBezTo>
                    <a:pt x="235" y="245"/>
                    <a:pt x="235" y="245"/>
                    <a:pt x="235" y="245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29" y="238"/>
                    <a:pt x="229" y="238"/>
                    <a:pt x="229" y="238"/>
                  </a:cubicBezTo>
                  <a:cubicBezTo>
                    <a:pt x="226" y="238"/>
                    <a:pt x="226" y="238"/>
                    <a:pt x="226" y="238"/>
                  </a:cubicBezTo>
                  <a:cubicBezTo>
                    <a:pt x="224" y="236"/>
                    <a:pt x="224" y="236"/>
                    <a:pt x="224" y="236"/>
                  </a:cubicBezTo>
                  <a:cubicBezTo>
                    <a:pt x="225" y="234"/>
                    <a:pt x="225" y="234"/>
                    <a:pt x="225" y="234"/>
                  </a:cubicBezTo>
                  <a:cubicBezTo>
                    <a:pt x="223" y="231"/>
                    <a:pt x="223" y="231"/>
                    <a:pt x="223" y="231"/>
                  </a:cubicBezTo>
                  <a:cubicBezTo>
                    <a:pt x="222" y="229"/>
                    <a:pt x="222" y="229"/>
                    <a:pt x="222" y="229"/>
                  </a:cubicBezTo>
                  <a:cubicBezTo>
                    <a:pt x="220" y="227"/>
                    <a:pt x="220" y="227"/>
                    <a:pt x="220" y="227"/>
                  </a:cubicBezTo>
                  <a:cubicBezTo>
                    <a:pt x="220" y="227"/>
                    <a:pt x="222" y="224"/>
                    <a:pt x="222" y="224"/>
                  </a:cubicBezTo>
                  <a:cubicBezTo>
                    <a:pt x="222" y="224"/>
                    <a:pt x="223" y="223"/>
                    <a:pt x="223" y="222"/>
                  </a:cubicBezTo>
                  <a:cubicBezTo>
                    <a:pt x="223" y="222"/>
                    <a:pt x="225" y="219"/>
                    <a:pt x="225" y="219"/>
                  </a:cubicBezTo>
                  <a:cubicBezTo>
                    <a:pt x="225" y="219"/>
                    <a:pt x="227" y="216"/>
                    <a:pt x="227" y="216"/>
                  </a:cubicBezTo>
                  <a:cubicBezTo>
                    <a:pt x="227" y="216"/>
                    <a:pt x="228" y="215"/>
                    <a:pt x="228" y="214"/>
                  </a:cubicBezTo>
                  <a:cubicBezTo>
                    <a:pt x="228" y="213"/>
                    <a:pt x="227" y="209"/>
                    <a:pt x="227" y="209"/>
                  </a:cubicBezTo>
                  <a:cubicBezTo>
                    <a:pt x="227" y="209"/>
                    <a:pt x="227" y="206"/>
                    <a:pt x="228" y="206"/>
                  </a:cubicBezTo>
                  <a:cubicBezTo>
                    <a:pt x="228" y="205"/>
                    <a:pt x="229" y="204"/>
                    <a:pt x="229" y="204"/>
                  </a:cubicBezTo>
                  <a:cubicBezTo>
                    <a:pt x="229" y="204"/>
                    <a:pt x="230" y="204"/>
                    <a:pt x="231" y="205"/>
                  </a:cubicBezTo>
                  <a:cubicBezTo>
                    <a:pt x="232" y="205"/>
                    <a:pt x="232" y="203"/>
                    <a:pt x="232" y="203"/>
                  </a:cubicBezTo>
                  <a:cubicBezTo>
                    <a:pt x="232" y="203"/>
                    <a:pt x="232" y="200"/>
                    <a:pt x="231" y="200"/>
                  </a:cubicBezTo>
                  <a:cubicBezTo>
                    <a:pt x="230" y="200"/>
                    <a:pt x="229" y="198"/>
                    <a:pt x="229" y="198"/>
                  </a:cubicBezTo>
                  <a:cubicBezTo>
                    <a:pt x="229" y="198"/>
                    <a:pt x="230" y="197"/>
                    <a:pt x="230" y="197"/>
                  </a:cubicBezTo>
                  <a:cubicBezTo>
                    <a:pt x="230" y="196"/>
                    <a:pt x="232" y="195"/>
                    <a:pt x="232" y="195"/>
                  </a:cubicBezTo>
                  <a:cubicBezTo>
                    <a:pt x="235" y="194"/>
                    <a:pt x="235" y="194"/>
                    <a:pt x="235" y="194"/>
                  </a:cubicBezTo>
                  <a:cubicBezTo>
                    <a:pt x="234" y="191"/>
                    <a:pt x="234" y="191"/>
                    <a:pt x="234" y="191"/>
                  </a:cubicBezTo>
                  <a:cubicBezTo>
                    <a:pt x="234" y="188"/>
                    <a:pt x="234" y="188"/>
                    <a:pt x="234" y="188"/>
                  </a:cubicBezTo>
                  <a:cubicBezTo>
                    <a:pt x="234" y="188"/>
                    <a:pt x="238" y="189"/>
                    <a:pt x="238" y="189"/>
                  </a:cubicBezTo>
                  <a:cubicBezTo>
                    <a:pt x="238" y="190"/>
                    <a:pt x="239" y="192"/>
                    <a:pt x="240" y="192"/>
                  </a:cubicBezTo>
                  <a:cubicBezTo>
                    <a:pt x="240" y="191"/>
                    <a:pt x="240" y="189"/>
                    <a:pt x="240" y="189"/>
                  </a:cubicBezTo>
                  <a:cubicBezTo>
                    <a:pt x="240" y="189"/>
                    <a:pt x="241" y="186"/>
                    <a:pt x="242" y="187"/>
                  </a:cubicBezTo>
                  <a:cubicBezTo>
                    <a:pt x="244" y="188"/>
                    <a:pt x="245" y="186"/>
                    <a:pt x="246" y="186"/>
                  </a:cubicBezTo>
                  <a:cubicBezTo>
                    <a:pt x="246" y="185"/>
                    <a:pt x="247" y="183"/>
                    <a:pt x="247" y="183"/>
                  </a:cubicBezTo>
                  <a:cubicBezTo>
                    <a:pt x="247" y="183"/>
                    <a:pt x="248" y="180"/>
                    <a:pt x="247" y="179"/>
                  </a:cubicBezTo>
                  <a:cubicBezTo>
                    <a:pt x="246" y="179"/>
                    <a:pt x="245" y="179"/>
                    <a:pt x="245" y="178"/>
                  </a:cubicBezTo>
                  <a:cubicBezTo>
                    <a:pt x="245" y="178"/>
                    <a:pt x="246" y="176"/>
                    <a:pt x="247" y="176"/>
                  </a:cubicBezTo>
                  <a:cubicBezTo>
                    <a:pt x="248" y="176"/>
                    <a:pt x="248" y="176"/>
                    <a:pt x="250" y="175"/>
                  </a:cubicBezTo>
                  <a:cubicBezTo>
                    <a:pt x="251" y="174"/>
                    <a:pt x="251" y="173"/>
                    <a:pt x="251" y="173"/>
                  </a:cubicBezTo>
                  <a:cubicBezTo>
                    <a:pt x="251" y="173"/>
                    <a:pt x="254" y="172"/>
                    <a:pt x="254" y="172"/>
                  </a:cubicBezTo>
                  <a:cubicBezTo>
                    <a:pt x="258" y="170"/>
                    <a:pt x="258" y="170"/>
                    <a:pt x="258" y="170"/>
                  </a:cubicBezTo>
                  <a:cubicBezTo>
                    <a:pt x="258" y="168"/>
                    <a:pt x="258" y="168"/>
                    <a:pt x="258" y="168"/>
                  </a:cubicBezTo>
                  <a:cubicBezTo>
                    <a:pt x="258" y="168"/>
                    <a:pt x="260" y="168"/>
                    <a:pt x="260" y="168"/>
                  </a:cubicBezTo>
                  <a:cubicBezTo>
                    <a:pt x="261" y="168"/>
                    <a:pt x="262" y="169"/>
                    <a:pt x="262" y="169"/>
                  </a:cubicBezTo>
                  <a:cubicBezTo>
                    <a:pt x="262" y="169"/>
                    <a:pt x="264" y="169"/>
                    <a:pt x="264" y="169"/>
                  </a:cubicBezTo>
                  <a:cubicBezTo>
                    <a:pt x="264" y="168"/>
                    <a:pt x="263" y="167"/>
                    <a:pt x="264" y="167"/>
                  </a:cubicBezTo>
                  <a:cubicBezTo>
                    <a:pt x="265" y="168"/>
                    <a:pt x="265" y="168"/>
                    <a:pt x="265" y="169"/>
                  </a:cubicBezTo>
                  <a:cubicBezTo>
                    <a:pt x="266" y="169"/>
                    <a:pt x="266" y="169"/>
                    <a:pt x="266" y="169"/>
                  </a:cubicBezTo>
                  <a:cubicBezTo>
                    <a:pt x="267" y="169"/>
                    <a:pt x="268" y="170"/>
                    <a:pt x="269" y="171"/>
                  </a:cubicBezTo>
                  <a:cubicBezTo>
                    <a:pt x="269" y="171"/>
                    <a:pt x="269" y="172"/>
                    <a:pt x="269" y="173"/>
                  </a:cubicBezTo>
                  <a:cubicBezTo>
                    <a:pt x="269" y="174"/>
                    <a:pt x="269" y="174"/>
                    <a:pt x="269" y="175"/>
                  </a:cubicBezTo>
                  <a:cubicBezTo>
                    <a:pt x="269" y="176"/>
                    <a:pt x="269" y="176"/>
                    <a:pt x="269" y="176"/>
                  </a:cubicBezTo>
                  <a:cubicBezTo>
                    <a:pt x="269" y="176"/>
                    <a:pt x="272" y="178"/>
                    <a:pt x="272" y="177"/>
                  </a:cubicBezTo>
                  <a:cubicBezTo>
                    <a:pt x="272" y="176"/>
                    <a:pt x="272" y="177"/>
                    <a:pt x="272" y="175"/>
                  </a:cubicBezTo>
                  <a:cubicBezTo>
                    <a:pt x="271" y="174"/>
                    <a:pt x="272" y="173"/>
                    <a:pt x="272" y="172"/>
                  </a:cubicBezTo>
                  <a:cubicBezTo>
                    <a:pt x="271" y="171"/>
                    <a:pt x="270" y="169"/>
                    <a:pt x="270" y="168"/>
                  </a:cubicBezTo>
                  <a:cubicBezTo>
                    <a:pt x="270" y="168"/>
                    <a:pt x="271" y="167"/>
                    <a:pt x="272" y="167"/>
                  </a:cubicBezTo>
                  <a:cubicBezTo>
                    <a:pt x="273" y="167"/>
                    <a:pt x="272" y="166"/>
                    <a:pt x="273" y="167"/>
                  </a:cubicBezTo>
                  <a:cubicBezTo>
                    <a:pt x="274" y="168"/>
                    <a:pt x="274" y="169"/>
                    <a:pt x="275" y="169"/>
                  </a:cubicBezTo>
                  <a:cubicBezTo>
                    <a:pt x="276" y="169"/>
                    <a:pt x="276" y="169"/>
                    <a:pt x="276" y="169"/>
                  </a:cubicBezTo>
                  <a:cubicBezTo>
                    <a:pt x="276" y="170"/>
                    <a:pt x="277" y="171"/>
                    <a:pt x="277" y="172"/>
                  </a:cubicBezTo>
                  <a:cubicBezTo>
                    <a:pt x="277" y="173"/>
                    <a:pt x="277" y="173"/>
                    <a:pt x="277" y="174"/>
                  </a:cubicBezTo>
                  <a:cubicBezTo>
                    <a:pt x="277" y="174"/>
                    <a:pt x="279" y="177"/>
                    <a:pt x="279" y="177"/>
                  </a:cubicBezTo>
                  <a:cubicBezTo>
                    <a:pt x="279" y="177"/>
                    <a:pt x="281" y="175"/>
                    <a:pt x="281" y="175"/>
                  </a:cubicBezTo>
                  <a:cubicBezTo>
                    <a:pt x="281" y="174"/>
                    <a:pt x="281" y="173"/>
                    <a:pt x="281" y="173"/>
                  </a:cubicBezTo>
                  <a:cubicBezTo>
                    <a:pt x="281" y="172"/>
                    <a:pt x="281" y="171"/>
                    <a:pt x="281" y="171"/>
                  </a:cubicBezTo>
                  <a:cubicBezTo>
                    <a:pt x="281" y="170"/>
                    <a:pt x="278" y="167"/>
                    <a:pt x="278" y="167"/>
                  </a:cubicBezTo>
                  <a:cubicBezTo>
                    <a:pt x="278" y="167"/>
                    <a:pt x="278" y="166"/>
                    <a:pt x="279" y="165"/>
                  </a:cubicBezTo>
                  <a:cubicBezTo>
                    <a:pt x="279" y="165"/>
                    <a:pt x="280" y="164"/>
                    <a:pt x="282" y="163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38"/>
                    <a:pt x="266" y="138"/>
                    <a:pt x="266" y="138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3" y="134"/>
                    <a:pt x="264" y="131"/>
                    <a:pt x="264" y="130"/>
                  </a:cubicBezTo>
                  <a:cubicBezTo>
                    <a:pt x="265" y="129"/>
                    <a:pt x="267" y="124"/>
                    <a:pt x="267" y="124"/>
                  </a:cubicBezTo>
                  <a:cubicBezTo>
                    <a:pt x="267" y="124"/>
                    <a:pt x="266" y="120"/>
                    <a:pt x="266" y="119"/>
                  </a:cubicBezTo>
                  <a:cubicBezTo>
                    <a:pt x="266" y="118"/>
                    <a:pt x="267" y="113"/>
                    <a:pt x="267" y="113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54" y="94"/>
                    <a:pt x="254" y="94"/>
                    <a:pt x="254" y="94"/>
                  </a:cubicBezTo>
                  <a:cubicBezTo>
                    <a:pt x="255" y="88"/>
                    <a:pt x="255" y="88"/>
                    <a:pt x="255" y="88"/>
                  </a:cubicBezTo>
                  <a:cubicBezTo>
                    <a:pt x="255" y="88"/>
                    <a:pt x="255" y="88"/>
                    <a:pt x="255" y="88"/>
                  </a:cubicBezTo>
                  <a:close/>
                  <a:moveTo>
                    <a:pt x="165" y="710"/>
                  </a:moveTo>
                  <a:cubicBezTo>
                    <a:pt x="165" y="710"/>
                    <a:pt x="165" y="710"/>
                    <a:pt x="165" y="710"/>
                  </a:cubicBezTo>
                  <a:cubicBezTo>
                    <a:pt x="166" y="702"/>
                    <a:pt x="166" y="702"/>
                    <a:pt x="166" y="702"/>
                  </a:cubicBezTo>
                  <a:cubicBezTo>
                    <a:pt x="166" y="702"/>
                    <a:pt x="164" y="699"/>
                    <a:pt x="164" y="699"/>
                  </a:cubicBezTo>
                  <a:cubicBezTo>
                    <a:pt x="164" y="698"/>
                    <a:pt x="163" y="696"/>
                    <a:pt x="163" y="693"/>
                  </a:cubicBezTo>
                  <a:cubicBezTo>
                    <a:pt x="164" y="690"/>
                    <a:pt x="164" y="689"/>
                    <a:pt x="165" y="687"/>
                  </a:cubicBezTo>
                  <a:cubicBezTo>
                    <a:pt x="165" y="685"/>
                    <a:pt x="167" y="684"/>
                    <a:pt x="167" y="682"/>
                  </a:cubicBezTo>
                  <a:cubicBezTo>
                    <a:pt x="167" y="679"/>
                    <a:pt x="167" y="678"/>
                    <a:pt x="168" y="676"/>
                  </a:cubicBezTo>
                  <a:cubicBezTo>
                    <a:pt x="168" y="674"/>
                    <a:pt x="169" y="672"/>
                    <a:pt x="170" y="672"/>
                  </a:cubicBezTo>
                  <a:cubicBezTo>
                    <a:pt x="170" y="671"/>
                    <a:pt x="172" y="667"/>
                    <a:pt x="172" y="667"/>
                  </a:cubicBezTo>
                  <a:cubicBezTo>
                    <a:pt x="173" y="662"/>
                    <a:pt x="173" y="662"/>
                    <a:pt x="173" y="662"/>
                  </a:cubicBezTo>
                  <a:cubicBezTo>
                    <a:pt x="173" y="662"/>
                    <a:pt x="175" y="657"/>
                    <a:pt x="175" y="656"/>
                  </a:cubicBezTo>
                  <a:cubicBezTo>
                    <a:pt x="175" y="655"/>
                    <a:pt x="174" y="651"/>
                    <a:pt x="174" y="650"/>
                  </a:cubicBezTo>
                  <a:cubicBezTo>
                    <a:pt x="175" y="649"/>
                    <a:pt x="177" y="647"/>
                    <a:pt x="177" y="647"/>
                  </a:cubicBezTo>
                  <a:cubicBezTo>
                    <a:pt x="180" y="647"/>
                    <a:pt x="180" y="647"/>
                    <a:pt x="180" y="647"/>
                  </a:cubicBezTo>
                  <a:cubicBezTo>
                    <a:pt x="180" y="647"/>
                    <a:pt x="180" y="650"/>
                    <a:pt x="179" y="651"/>
                  </a:cubicBezTo>
                  <a:cubicBezTo>
                    <a:pt x="178" y="651"/>
                    <a:pt x="177" y="652"/>
                    <a:pt x="177" y="652"/>
                  </a:cubicBezTo>
                  <a:cubicBezTo>
                    <a:pt x="177" y="653"/>
                    <a:pt x="179" y="655"/>
                    <a:pt x="179" y="655"/>
                  </a:cubicBezTo>
                  <a:cubicBezTo>
                    <a:pt x="179" y="659"/>
                    <a:pt x="179" y="659"/>
                    <a:pt x="179" y="659"/>
                  </a:cubicBezTo>
                  <a:cubicBezTo>
                    <a:pt x="177" y="663"/>
                    <a:pt x="177" y="663"/>
                    <a:pt x="177" y="663"/>
                  </a:cubicBezTo>
                  <a:cubicBezTo>
                    <a:pt x="175" y="668"/>
                    <a:pt x="175" y="668"/>
                    <a:pt x="175" y="668"/>
                  </a:cubicBezTo>
                  <a:cubicBezTo>
                    <a:pt x="175" y="673"/>
                    <a:pt x="175" y="673"/>
                    <a:pt x="175" y="673"/>
                  </a:cubicBezTo>
                  <a:cubicBezTo>
                    <a:pt x="174" y="676"/>
                    <a:pt x="174" y="676"/>
                    <a:pt x="174" y="676"/>
                  </a:cubicBezTo>
                  <a:cubicBezTo>
                    <a:pt x="173" y="679"/>
                    <a:pt x="173" y="679"/>
                    <a:pt x="173" y="679"/>
                  </a:cubicBezTo>
                  <a:cubicBezTo>
                    <a:pt x="171" y="685"/>
                    <a:pt x="171" y="685"/>
                    <a:pt x="171" y="685"/>
                  </a:cubicBezTo>
                  <a:cubicBezTo>
                    <a:pt x="172" y="690"/>
                    <a:pt x="172" y="690"/>
                    <a:pt x="172" y="690"/>
                  </a:cubicBezTo>
                  <a:cubicBezTo>
                    <a:pt x="169" y="696"/>
                    <a:pt x="169" y="696"/>
                    <a:pt x="169" y="696"/>
                  </a:cubicBezTo>
                  <a:cubicBezTo>
                    <a:pt x="169" y="696"/>
                    <a:pt x="169" y="699"/>
                    <a:pt x="169" y="700"/>
                  </a:cubicBezTo>
                  <a:cubicBezTo>
                    <a:pt x="169" y="701"/>
                    <a:pt x="169" y="707"/>
                    <a:pt x="169" y="707"/>
                  </a:cubicBezTo>
                  <a:cubicBezTo>
                    <a:pt x="169" y="707"/>
                    <a:pt x="169" y="710"/>
                    <a:pt x="168" y="710"/>
                  </a:cubicBezTo>
                  <a:cubicBezTo>
                    <a:pt x="167" y="710"/>
                    <a:pt x="165" y="710"/>
                    <a:pt x="165" y="710"/>
                  </a:cubicBezTo>
                  <a:close/>
                  <a:moveTo>
                    <a:pt x="206" y="649"/>
                  </a:moveTo>
                  <a:cubicBezTo>
                    <a:pt x="206" y="649"/>
                    <a:pt x="206" y="649"/>
                    <a:pt x="206" y="649"/>
                  </a:cubicBezTo>
                  <a:cubicBezTo>
                    <a:pt x="205" y="647"/>
                    <a:pt x="205" y="647"/>
                    <a:pt x="205" y="647"/>
                  </a:cubicBezTo>
                  <a:cubicBezTo>
                    <a:pt x="208" y="646"/>
                    <a:pt x="208" y="646"/>
                    <a:pt x="208" y="646"/>
                  </a:cubicBezTo>
                  <a:cubicBezTo>
                    <a:pt x="208" y="646"/>
                    <a:pt x="207" y="642"/>
                    <a:pt x="207" y="641"/>
                  </a:cubicBezTo>
                  <a:cubicBezTo>
                    <a:pt x="207" y="640"/>
                    <a:pt x="206" y="641"/>
                    <a:pt x="205" y="639"/>
                  </a:cubicBezTo>
                  <a:cubicBezTo>
                    <a:pt x="204" y="638"/>
                    <a:pt x="204" y="635"/>
                    <a:pt x="204" y="635"/>
                  </a:cubicBezTo>
                  <a:cubicBezTo>
                    <a:pt x="204" y="634"/>
                    <a:pt x="205" y="631"/>
                    <a:pt x="205" y="631"/>
                  </a:cubicBezTo>
                  <a:cubicBezTo>
                    <a:pt x="205" y="631"/>
                    <a:pt x="208" y="627"/>
                    <a:pt x="210" y="625"/>
                  </a:cubicBezTo>
                  <a:cubicBezTo>
                    <a:pt x="213" y="622"/>
                    <a:pt x="212" y="622"/>
                    <a:pt x="212" y="620"/>
                  </a:cubicBezTo>
                  <a:cubicBezTo>
                    <a:pt x="211" y="619"/>
                    <a:pt x="213" y="618"/>
                    <a:pt x="213" y="618"/>
                  </a:cubicBezTo>
                  <a:cubicBezTo>
                    <a:pt x="216" y="615"/>
                    <a:pt x="216" y="615"/>
                    <a:pt x="216" y="615"/>
                  </a:cubicBezTo>
                  <a:cubicBezTo>
                    <a:pt x="218" y="610"/>
                    <a:pt x="218" y="610"/>
                    <a:pt x="218" y="610"/>
                  </a:cubicBezTo>
                  <a:cubicBezTo>
                    <a:pt x="218" y="610"/>
                    <a:pt x="221" y="613"/>
                    <a:pt x="221" y="613"/>
                  </a:cubicBezTo>
                  <a:cubicBezTo>
                    <a:pt x="222" y="613"/>
                    <a:pt x="222" y="612"/>
                    <a:pt x="222" y="611"/>
                  </a:cubicBezTo>
                  <a:cubicBezTo>
                    <a:pt x="222" y="610"/>
                    <a:pt x="224" y="610"/>
                    <a:pt x="224" y="610"/>
                  </a:cubicBezTo>
                  <a:cubicBezTo>
                    <a:pt x="225" y="610"/>
                    <a:pt x="228" y="609"/>
                    <a:pt x="228" y="609"/>
                  </a:cubicBezTo>
                  <a:cubicBezTo>
                    <a:pt x="229" y="607"/>
                    <a:pt x="229" y="607"/>
                    <a:pt x="229" y="607"/>
                  </a:cubicBezTo>
                  <a:cubicBezTo>
                    <a:pt x="229" y="607"/>
                    <a:pt x="233" y="606"/>
                    <a:pt x="235" y="607"/>
                  </a:cubicBezTo>
                  <a:cubicBezTo>
                    <a:pt x="236" y="608"/>
                    <a:pt x="234" y="608"/>
                    <a:pt x="234" y="609"/>
                  </a:cubicBezTo>
                  <a:cubicBezTo>
                    <a:pt x="234" y="610"/>
                    <a:pt x="234" y="610"/>
                    <a:pt x="234" y="611"/>
                  </a:cubicBezTo>
                  <a:cubicBezTo>
                    <a:pt x="234" y="612"/>
                    <a:pt x="233" y="613"/>
                    <a:pt x="230" y="613"/>
                  </a:cubicBezTo>
                  <a:cubicBezTo>
                    <a:pt x="227" y="614"/>
                    <a:pt x="229" y="616"/>
                    <a:pt x="229" y="616"/>
                  </a:cubicBezTo>
                  <a:cubicBezTo>
                    <a:pt x="229" y="616"/>
                    <a:pt x="229" y="620"/>
                    <a:pt x="229" y="620"/>
                  </a:cubicBezTo>
                  <a:cubicBezTo>
                    <a:pt x="228" y="621"/>
                    <a:pt x="226" y="623"/>
                    <a:pt x="224" y="623"/>
                  </a:cubicBezTo>
                  <a:cubicBezTo>
                    <a:pt x="223" y="624"/>
                    <a:pt x="223" y="626"/>
                    <a:pt x="223" y="626"/>
                  </a:cubicBezTo>
                  <a:cubicBezTo>
                    <a:pt x="223" y="627"/>
                    <a:pt x="224" y="629"/>
                    <a:pt x="224" y="631"/>
                  </a:cubicBezTo>
                  <a:cubicBezTo>
                    <a:pt x="224" y="632"/>
                    <a:pt x="224" y="632"/>
                    <a:pt x="225" y="634"/>
                  </a:cubicBezTo>
                  <a:cubicBezTo>
                    <a:pt x="225" y="635"/>
                    <a:pt x="227" y="635"/>
                    <a:pt x="228" y="635"/>
                  </a:cubicBezTo>
                  <a:cubicBezTo>
                    <a:pt x="228" y="636"/>
                    <a:pt x="230" y="638"/>
                    <a:pt x="229" y="639"/>
                  </a:cubicBezTo>
                  <a:cubicBezTo>
                    <a:pt x="228" y="640"/>
                    <a:pt x="227" y="641"/>
                    <a:pt x="226" y="641"/>
                  </a:cubicBezTo>
                  <a:cubicBezTo>
                    <a:pt x="226" y="642"/>
                    <a:pt x="224" y="645"/>
                    <a:pt x="224" y="645"/>
                  </a:cubicBezTo>
                  <a:cubicBezTo>
                    <a:pt x="224" y="645"/>
                    <a:pt x="225" y="647"/>
                    <a:pt x="224" y="649"/>
                  </a:cubicBezTo>
                  <a:cubicBezTo>
                    <a:pt x="224" y="651"/>
                    <a:pt x="222" y="650"/>
                    <a:pt x="221" y="651"/>
                  </a:cubicBezTo>
                  <a:cubicBezTo>
                    <a:pt x="221" y="651"/>
                    <a:pt x="218" y="654"/>
                    <a:pt x="218" y="654"/>
                  </a:cubicBezTo>
                  <a:cubicBezTo>
                    <a:pt x="217" y="654"/>
                    <a:pt x="216" y="658"/>
                    <a:pt x="216" y="660"/>
                  </a:cubicBezTo>
                  <a:cubicBezTo>
                    <a:pt x="216" y="661"/>
                    <a:pt x="216" y="663"/>
                    <a:pt x="216" y="664"/>
                  </a:cubicBezTo>
                  <a:cubicBezTo>
                    <a:pt x="216" y="665"/>
                    <a:pt x="216" y="664"/>
                    <a:pt x="214" y="667"/>
                  </a:cubicBezTo>
                  <a:cubicBezTo>
                    <a:pt x="211" y="670"/>
                    <a:pt x="212" y="668"/>
                    <a:pt x="209" y="667"/>
                  </a:cubicBezTo>
                  <a:cubicBezTo>
                    <a:pt x="205" y="667"/>
                    <a:pt x="209" y="666"/>
                    <a:pt x="210" y="664"/>
                  </a:cubicBezTo>
                  <a:cubicBezTo>
                    <a:pt x="211" y="662"/>
                    <a:pt x="212" y="660"/>
                    <a:pt x="212" y="660"/>
                  </a:cubicBezTo>
                  <a:cubicBezTo>
                    <a:pt x="211" y="656"/>
                    <a:pt x="211" y="656"/>
                    <a:pt x="211" y="656"/>
                  </a:cubicBezTo>
                  <a:cubicBezTo>
                    <a:pt x="209" y="653"/>
                    <a:pt x="209" y="653"/>
                    <a:pt x="209" y="653"/>
                  </a:cubicBezTo>
                  <a:lnTo>
                    <a:pt x="206" y="649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0" name="Freeform 96"/>
            <p:cNvSpPr>
              <a:spLocks noEditPoints="1"/>
            </p:cNvSpPr>
            <p:nvPr/>
          </p:nvSpPr>
          <p:spPr bwMode="auto">
            <a:xfrm>
              <a:off x="8560012" y="222432"/>
              <a:ext cx="986062" cy="1350632"/>
            </a:xfrm>
            <a:custGeom>
              <a:avLst/>
              <a:gdLst>
                <a:gd name="T0" fmla="*/ 383 w 538"/>
                <a:gd name="T1" fmla="*/ 61 h 760"/>
                <a:gd name="T2" fmla="*/ 367 w 538"/>
                <a:gd name="T3" fmla="*/ 127 h 760"/>
                <a:gd name="T4" fmla="*/ 435 w 538"/>
                <a:gd name="T5" fmla="*/ 150 h 760"/>
                <a:gd name="T6" fmla="*/ 438 w 538"/>
                <a:gd name="T7" fmla="*/ 149 h 760"/>
                <a:gd name="T8" fmla="*/ 438 w 538"/>
                <a:gd name="T9" fmla="*/ 148 h 760"/>
                <a:gd name="T10" fmla="*/ 443 w 538"/>
                <a:gd name="T11" fmla="*/ 86 h 760"/>
                <a:gd name="T12" fmla="*/ 500 w 538"/>
                <a:gd name="T13" fmla="*/ 70 h 760"/>
                <a:gd name="T14" fmla="*/ 509 w 538"/>
                <a:gd name="T15" fmla="*/ 106 h 760"/>
                <a:gd name="T16" fmla="*/ 499 w 538"/>
                <a:gd name="T17" fmla="*/ 50 h 760"/>
                <a:gd name="T18" fmla="*/ 468 w 538"/>
                <a:gd name="T19" fmla="*/ 9 h 760"/>
                <a:gd name="T20" fmla="*/ 444 w 538"/>
                <a:gd name="T21" fmla="*/ 21 h 760"/>
                <a:gd name="T22" fmla="*/ 425 w 538"/>
                <a:gd name="T23" fmla="*/ 23 h 760"/>
                <a:gd name="T24" fmla="*/ 400 w 538"/>
                <a:gd name="T25" fmla="*/ 33 h 760"/>
                <a:gd name="T26" fmla="*/ 377 w 538"/>
                <a:gd name="T27" fmla="*/ 69 h 760"/>
                <a:gd name="T28" fmla="*/ 361 w 538"/>
                <a:gd name="T29" fmla="*/ 85 h 760"/>
                <a:gd name="T30" fmla="*/ 328 w 538"/>
                <a:gd name="T31" fmla="*/ 96 h 760"/>
                <a:gd name="T32" fmla="*/ 298 w 538"/>
                <a:gd name="T33" fmla="*/ 115 h 760"/>
                <a:gd name="T34" fmla="*/ 281 w 538"/>
                <a:gd name="T35" fmla="*/ 161 h 760"/>
                <a:gd name="T36" fmla="*/ 241 w 538"/>
                <a:gd name="T37" fmla="*/ 187 h 760"/>
                <a:gd name="T38" fmla="*/ 235 w 538"/>
                <a:gd name="T39" fmla="*/ 201 h 760"/>
                <a:gd name="T40" fmla="*/ 241 w 538"/>
                <a:gd name="T41" fmla="*/ 223 h 760"/>
                <a:gd name="T42" fmla="*/ 235 w 538"/>
                <a:gd name="T43" fmla="*/ 256 h 760"/>
                <a:gd name="T44" fmla="*/ 219 w 538"/>
                <a:gd name="T45" fmla="*/ 306 h 760"/>
                <a:gd name="T46" fmla="*/ 193 w 538"/>
                <a:gd name="T47" fmla="*/ 362 h 760"/>
                <a:gd name="T48" fmla="*/ 174 w 538"/>
                <a:gd name="T49" fmla="*/ 390 h 760"/>
                <a:gd name="T50" fmla="*/ 145 w 538"/>
                <a:gd name="T51" fmla="*/ 436 h 760"/>
                <a:gd name="T52" fmla="*/ 139 w 538"/>
                <a:gd name="T53" fmla="*/ 456 h 760"/>
                <a:gd name="T54" fmla="*/ 97 w 538"/>
                <a:gd name="T55" fmla="*/ 474 h 760"/>
                <a:gd name="T56" fmla="*/ 59 w 538"/>
                <a:gd name="T57" fmla="*/ 500 h 760"/>
                <a:gd name="T58" fmla="*/ 24 w 538"/>
                <a:gd name="T59" fmla="*/ 527 h 760"/>
                <a:gd name="T60" fmla="*/ 14 w 538"/>
                <a:gd name="T61" fmla="*/ 551 h 760"/>
                <a:gd name="T62" fmla="*/ 4 w 538"/>
                <a:gd name="T63" fmla="*/ 599 h 760"/>
                <a:gd name="T64" fmla="*/ 13 w 538"/>
                <a:gd name="T65" fmla="*/ 650 h 760"/>
                <a:gd name="T66" fmla="*/ 22 w 538"/>
                <a:gd name="T67" fmla="*/ 686 h 760"/>
                <a:gd name="T68" fmla="*/ 33 w 538"/>
                <a:gd name="T69" fmla="*/ 742 h 760"/>
                <a:gd name="T70" fmla="*/ 96 w 538"/>
                <a:gd name="T71" fmla="*/ 747 h 760"/>
                <a:gd name="T72" fmla="*/ 173 w 538"/>
                <a:gd name="T73" fmla="*/ 704 h 760"/>
                <a:gd name="T74" fmla="*/ 188 w 538"/>
                <a:gd name="T75" fmla="*/ 671 h 760"/>
                <a:gd name="T76" fmla="*/ 193 w 538"/>
                <a:gd name="T77" fmla="*/ 655 h 760"/>
                <a:gd name="T78" fmla="*/ 193 w 538"/>
                <a:gd name="T79" fmla="*/ 655 h 760"/>
                <a:gd name="T80" fmla="*/ 207 w 538"/>
                <a:gd name="T81" fmla="*/ 644 h 760"/>
                <a:gd name="T82" fmla="*/ 212 w 538"/>
                <a:gd name="T83" fmla="*/ 590 h 760"/>
                <a:gd name="T84" fmla="*/ 213 w 538"/>
                <a:gd name="T85" fmla="*/ 589 h 760"/>
                <a:gd name="T86" fmla="*/ 213 w 538"/>
                <a:gd name="T87" fmla="*/ 586 h 760"/>
                <a:gd name="T88" fmla="*/ 213 w 538"/>
                <a:gd name="T89" fmla="*/ 584 h 760"/>
                <a:gd name="T90" fmla="*/ 214 w 538"/>
                <a:gd name="T91" fmla="*/ 582 h 760"/>
                <a:gd name="T92" fmla="*/ 189 w 538"/>
                <a:gd name="T93" fmla="*/ 510 h 760"/>
                <a:gd name="T94" fmla="*/ 231 w 538"/>
                <a:gd name="T95" fmla="*/ 427 h 760"/>
                <a:gd name="T96" fmla="*/ 240 w 538"/>
                <a:gd name="T97" fmla="*/ 314 h 760"/>
                <a:gd name="T98" fmla="*/ 275 w 538"/>
                <a:gd name="T99" fmla="*/ 228 h 760"/>
                <a:gd name="T100" fmla="*/ 275 w 538"/>
                <a:gd name="T101" fmla="*/ 220 h 760"/>
                <a:gd name="T102" fmla="*/ 275 w 538"/>
                <a:gd name="T103" fmla="*/ 218 h 760"/>
                <a:gd name="T104" fmla="*/ 276 w 538"/>
                <a:gd name="T105" fmla="*/ 217 h 760"/>
                <a:gd name="T106" fmla="*/ 277 w 538"/>
                <a:gd name="T107" fmla="*/ 215 h 760"/>
                <a:gd name="T108" fmla="*/ 302 w 538"/>
                <a:gd name="T109" fmla="*/ 202 h 760"/>
                <a:gd name="T110" fmla="*/ 342 w 538"/>
                <a:gd name="T111" fmla="*/ 142 h 760"/>
                <a:gd name="T112" fmla="*/ 360 w 538"/>
                <a:gd name="T113" fmla="*/ 125 h 760"/>
                <a:gd name="T114" fmla="*/ 361 w 538"/>
                <a:gd name="T115" fmla="*/ 125 h 760"/>
                <a:gd name="T116" fmla="*/ 363 w 538"/>
                <a:gd name="T117" fmla="*/ 125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8" h="760">
                  <a:moveTo>
                    <a:pt x="370" y="57"/>
                  </a:moveTo>
                  <a:cubicBezTo>
                    <a:pt x="368" y="57"/>
                    <a:pt x="365" y="58"/>
                    <a:pt x="365" y="56"/>
                  </a:cubicBezTo>
                  <a:cubicBezTo>
                    <a:pt x="365" y="55"/>
                    <a:pt x="362" y="52"/>
                    <a:pt x="362" y="52"/>
                  </a:cubicBezTo>
                  <a:cubicBezTo>
                    <a:pt x="362" y="51"/>
                    <a:pt x="360" y="49"/>
                    <a:pt x="363" y="48"/>
                  </a:cubicBezTo>
                  <a:cubicBezTo>
                    <a:pt x="365" y="46"/>
                    <a:pt x="372" y="43"/>
                    <a:pt x="373" y="43"/>
                  </a:cubicBezTo>
                  <a:cubicBezTo>
                    <a:pt x="373" y="43"/>
                    <a:pt x="376" y="38"/>
                    <a:pt x="377" y="37"/>
                  </a:cubicBezTo>
                  <a:cubicBezTo>
                    <a:pt x="378" y="37"/>
                    <a:pt x="384" y="37"/>
                    <a:pt x="384" y="37"/>
                  </a:cubicBezTo>
                  <a:cubicBezTo>
                    <a:pt x="384" y="37"/>
                    <a:pt x="385" y="38"/>
                    <a:pt x="387" y="38"/>
                  </a:cubicBezTo>
                  <a:cubicBezTo>
                    <a:pt x="389" y="39"/>
                    <a:pt x="393" y="36"/>
                    <a:pt x="391" y="39"/>
                  </a:cubicBezTo>
                  <a:cubicBezTo>
                    <a:pt x="388" y="41"/>
                    <a:pt x="387" y="42"/>
                    <a:pt x="386" y="42"/>
                  </a:cubicBezTo>
                  <a:cubicBezTo>
                    <a:pt x="385" y="43"/>
                    <a:pt x="380" y="47"/>
                    <a:pt x="380" y="49"/>
                  </a:cubicBezTo>
                  <a:cubicBezTo>
                    <a:pt x="379" y="51"/>
                    <a:pt x="380" y="51"/>
                    <a:pt x="379" y="52"/>
                  </a:cubicBezTo>
                  <a:cubicBezTo>
                    <a:pt x="377" y="53"/>
                    <a:pt x="371" y="56"/>
                    <a:pt x="370" y="57"/>
                  </a:cubicBezTo>
                  <a:close/>
                  <a:moveTo>
                    <a:pt x="383" y="61"/>
                  </a:moveTo>
                  <a:cubicBezTo>
                    <a:pt x="383" y="61"/>
                    <a:pt x="383" y="61"/>
                    <a:pt x="383" y="61"/>
                  </a:cubicBezTo>
                  <a:cubicBezTo>
                    <a:pt x="383" y="61"/>
                    <a:pt x="386" y="62"/>
                    <a:pt x="386" y="61"/>
                  </a:cubicBezTo>
                  <a:cubicBezTo>
                    <a:pt x="386" y="61"/>
                    <a:pt x="387" y="59"/>
                    <a:pt x="387" y="56"/>
                  </a:cubicBezTo>
                  <a:cubicBezTo>
                    <a:pt x="388" y="53"/>
                    <a:pt x="390" y="53"/>
                    <a:pt x="391" y="52"/>
                  </a:cubicBezTo>
                  <a:cubicBezTo>
                    <a:pt x="392" y="51"/>
                    <a:pt x="391" y="51"/>
                    <a:pt x="392" y="49"/>
                  </a:cubicBezTo>
                  <a:cubicBezTo>
                    <a:pt x="392" y="47"/>
                    <a:pt x="391" y="47"/>
                    <a:pt x="389" y="46"/>
                  </a:cubicBezTo>
                  <a:cubicBezTo>
                    <a:pt x="386" y="46"/>
                    <a:pt x="386" y="48"/>
                    <a:pt x="384" y="48"/>
                  </a:cubicBezTo>
                  <a:cubicBezTo>
                    <a:pt x="383" y="49"/>
                    <a:pt x="383" y="51"/>
                    <a:pt x="384" y="52"/>
                  </a:cubicBezTo>
                  <a:cubicBezTo>
                    <a:pt x="384" y="53"/>
                    <a:pt x="382" y="54"/>
                    <a:pt x="380" y="55"/>
                  </a:cubicBezTo>
                  <a:cubicBezTo>
                    <a:pt x="378" y="57"/>
                    <a:pt x="378" y="59"/>
                    <a:pt x="378" y="59"/>
                  </a:cubicBezTo>
                  <a:cubicBezTo>
                    <a:pt x="383" y="61"/>
                    <a:pt x="383" y="61"/>
                    <a:pt x="383" y="61"/>
                  </a:cubicBezTo>
                  <a:close/>
                  <a:moveTo>
                    <a:pt x="363" y="126"/>
                  </a:moveTo>
                  <a:cubicBezTo>
                    <a:pt x="363" y="126"/>
                    <a:pt x="363" y="126"/>
                    <a:pt x="363" y="126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74" y="135"/>
                    <a:pt x="374" y="135"/>
                    <a:pt x="374" y="135"/>
                  </a:cubicBezTo>
                  <a:cubicBezTo>
                    <a:pt x="380" y="142"/>
                    <a:pt x="380" y="142"/>
                    <a:pt x="380" y="142"/>
                  </a:cubicBezTo>
                  <a:cubicBezTo>
                    <a:pt x="380" y="142"/>
                    <a:pt x="389" y="149"/>
                    <a:pt x="391" y="150"/>
                  </a:cubicBezTo>
                  <a:cubicBezTo>
                    <a:pt x="393" y="151"/>
                    <a:pt x="404" y="153"/>
                    <a:pt x="405" y="154"/>
                  </a:cubicBezTo>
                  <a:cubicBezTo>
                    <a:pt x="408" y="150"/>
                    <a:pt x="408" y="150"/>
                    <a:pt x="408" y="150"/>
                  </a:cubicBezTo>
                  <a:cubicBezTo>
                    <a:pt x="412" y="147"/>
                    <a:pt x="412" y="147"/>
                    <a:pt x="412" y="147"/>
                  </a:cubicBezTo>
                  <a:cubicBezTo>
                    <a:pt x="411" y="145"/>
                    <a:pt x="411" y="145"/>
                    <a:pt x="411" y="145"/>
                  </a:cubicBezTo>
                  <a:cubicBezTo>
                    <a:pt x="416" y="142"/>
                    <a:pt x="416" y="142"/>
                    <a:pt x="416" y="142"/>
                  </a:cubicBezTo>
                  <a:cubicBezTo>
                    <a:pt x="420" y="145"/>
                    <a:pt x="420" y="145"/>
                    <a:pt x="420" y="145"/>
                  </a:cubicBezTo>
                  <a:cubicBezTo>
                    <a:pt x="430" y="147"/>
                    <a:pt x="430" y="147"/>
                    <a:pt x="430" y="147"/>
                  </a:cubicBezTo>
                  <a:cubicBezTo>
                    <a:pt x="434" y="150"/>
                    <a:pt x="434" y="150"/>
                    <a:pt x="434" y="150"/>
                  </a:cubicBezTo>
                  <a:cubicBezTo>
                    <a:pt x="434" y="150"/>
                    <a:pt x="434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7"/>
                    <a:pt x="438" y="147"/>
                    <a:pt x="438" y="147"/>
                  </a:cubicBezTo>
                  <a:cubicBezTo>
                    <a:pt x="438" y="146"/>
                    <a:pt x="438" y="140"/>
                    <a:pt x="438" y="140"/>
                  </a:cubicBezTo>
                  <a:cubicBezTo>
                    <a:pt x="438" y="140"/>
                    <a:pt x="435" y="138"/>
                    <a:pt x="438" y="136"/>
                  </a:cubicBezTo>
                  <a:cubicBezTo>
                    <a:pt x="441" y="133"/>
                    <a:pt x="445" y="130"/>
                    <a:pt x="445" y="130"/>
                  </a:cubicBezTo>
                  <a:cubicBezTo>
                    <a:pt x="445" y="130"/>
                    <a:pt x="447" y="129"/>
                    <a:pt x="447" y="126"/>
                  </a:cubicBezTo>
                  <a:cubicBezTo>
                    <a:pt x="447" y="123"/>
                    <a:pt x="445" y="115"/>
                    <a:pt x="445" y="115"/>
                  </a:cubicBezTo>
                  <a:cubicBezTo>
                    <a:pt x="445" y="115"/>
                    <a:pt x="443" y="110"/>
                    <a:pt x="443" y="108"/>
                  </a:cubicBezTo>
                  <a:cubicBezTo>
                    <a:pt x="445" y="96"/>
                    <a:pt x="440" y="88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5" y="85"/>
                    <a:pt x="445" y="85"/>
                    <a:pt x="445" y="85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8" y="82"/>
                    <a:pt x="448" y="82"/>
                  </a:cubicBezTo>
                  <a:cubicBezTo>
                    <a:pt x="448" y="77"/>
                    <a:pt x="442" y="72"/>
                    <a:pt x="449" y="71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7" y="59"/>
                    <a:pt x="467" y="59"/>
                    <a:pt x="467" y="59"/>
                  </a:cubicBezTo>
                  <a:cubicBezTo>
                    <a:pt x="470" y="59"/>
                    <a:pt x="474" y="58"/>
                    <a:pt x="476" y="59"/>
                  </a:cubicBezTo>
                  <a:cubicBezTo>
                    <a:pt x="478" y="62"/>
                    <a:pt x="478" y="64"/>
                    <a:pt x="482" y="65"/>
                  </a:cubicBezTo>
                  <a:cubicBezTo>
                    <a:pt x="494" y="69"/>
                    <a:pt x="494" y="69"/>
                    <a:pt x="494" y="69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4"/>
                    <a:pt x="503" y="76"/>
                    <a:pt x="504" y="77"/>
                  </a:cubicBezTo>
                  <a:cubicBezTo>
                    <a:pt x="504" y="79"/>
                    <a:pt x="505" y="82"/>
                    <a:pt x="505" y="82"/>
                  </a:cubicBezTo>
                  <a:cubicBezTo>
                    <a:pt x="505" y="82"/>
                    <a:pt x="504" y="85"/>
                    <a:pt x="504" y="87"/>
                  </a:cubicBezTo>
                  <a:cubicBezTo>
                    <a:pt x="503" y="88"/>
                    <a:pt x="503" y="91"/>
                    <a:pt x="503" y="92"/>
                  </a:cubicBezTo>
                  <a:cubicBezTo>
                    <a:pt x="503" y="93"/>
                    <a:pt x="503" y="94"/>
                    <a:pt x="503" y="95"/>
                  </a:cubicBezTo>
                  <a:cubicBezTo>
                    <a:pt x="503" y="97"/>
                    <a:pt x="504" y="100"/>
                    <a:pt x="505" y="101"/>
                  </a:cubicBezTo>
                  <a:cubicBezTo>
                    <a:pt x="505" y="102"/>
                    <a:pt x="510" y="105"/>
                    <a:pt x="510" y="105"/>
                  </a:cubicBezTo>
                  <a:cubicBezTo>
                    <a:pt x="510" y="105"/>
                    <a:pt x="510" y="105"/>
                    <a:pt x="509" y="106"/>
                  </a:cubicBezTo>
                  <a:cubicBezTo>
                    <a:pt x="509" y="106"/>
                    <a:pt x="509" y="107"/>
                    <a:pt x="510" y="107"/>
                  </a:cubicBezTo>
                  <a:cubicBezTo>
                    <a:pt x="512" y="107"/>
                    <a:pt x="515" y="106"/>
                    <a:pt x="515" y="106"/>
                  </a:cubicBezTo>
                  <a:cubicBezTo>
                    <a:pt x="515" y="106"/>
                    <a:pt x="515" y="97"/>
                    <a:pt x="514" y="94"/>
                  </a:cubicBezTo>
                  <a:cubicBezTo>
                    <a:pt x="513" y="90"/>
                    <a:pt x="518" y="86"/>
                    <a:pt x="518" y="86"/>
                  </a:cubicBezTo>
                  <a:cubicBezTo>
                    <a:pt x="525" y="79"/>
                    <a:pt x="525" y="79"/>
                    <a:pt x="525" y="79"/>
                  </a:cubicBezTo>
                  <a:cubicBezTo>
                    <a:pt x="524" y="71"/>
                    <a:pt x="524" y="71"/>
                    <a:pt x="524" y="71"/>
                  </a:cubicBezTo>
                  <a:cubicBezTo>
                    <a:pt x="532" y="72"/>
                    <a:pt x="532" y="72"/>
                    <a:pt x="532" y="72"/>
                  </a:cubicBezTo>
                  <a:cubicBezTo>
                    <a:pt x="532" y="72"/>
                    <a:pt x="538" y="69"/>
                    <a:pt x="536" y="65"/>
                  </a:cubicBezTo>
                  <a:cubicBezTo>
                    <a:pt x="534" y="60"/>
                    <a:pt x="532" y="52"/>
                    <a:pt x="530" y="54"/>
                  </a:cubicBezTo>
                  <a:cubicBezTo>
                    <a:pt x="527" y="56"/>
                    <a:pt x="522" y="62"/>
                    <a:pt x="522" y="62"/>
                  </a:cubicBezTo>
                  <a:cubicBezTo>
                    <a:pt x="521" y="52"/>
                    <a:pt x="521" y="52"/>
                    <a:pt x="521" y="52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5" y="53"/>
                    <a:pt x="502" y="49"/>
                    <a:pt x="499" y="50"/>
                  </a:cubicBezTo>
                  <a:cubicBezTo>
                    <a:pt x="496" y="50"/>
                    <a:pt x="491" y="50"/>
                    <a:pt x="491" y="50"/>
                  </a:cubicBezTo>
                  <a:cubicBezTo>
                    <a:pt x="491" y="50"/>
                    <a:pt x="487" y="47"/>
                    <a:pt x="489" y="46"/>
                  </a:cubicBezTo>
                  <a:cubicBezTo>
                    <a:pt x="492" y="46"/>
                    <a:pt x="498" y="47"/>
                    <a:pt x="501" y="46"/>
                  </a:cubicBezTo>
                  <a:cubicBezTo>
                    <a:pt x="503" y="46"/>
                    <a:pt x="519" y="42"/>
                    <a:pt x="519" y="42"/>
                  </a:cubicBezTo>
                  <a:cubicBezTo>
                    <a:pt x="520" y="35"/>
                    <a:pt x="520" y="35"/>
                    <a:pt x="520" y="35"/>
                  </a:cubicBezTo>
                  <a:cubicBezTo>
                    <a:pt x="527" y="29"/>
                    <a:pt x="527" y="29"/>
                    <a:pt x="527" y="29"/>
                  </a:cubicBezTo>
                  <a:cubicBezTo>
                    <a:pt x="515" y="20"/>
                    <a:pt x="515" y="20"/>
                    <a:pt x="515" y="20"/>
                  </a:cubicBezTo>
                  <a:cubicBezTo>
                    <a:pt x="510" y="12"/>
                    <a:pt x="510" y="12"/>
                    <a:pt x="510" y="12"/>
                  </a:cubicBezTo>
                  <a:cubicBezTo>
                    <a:pt x="510" y="12"/>
                    <a:pt x="509" y="9"/>
                    <a:pt x="507" y="9"/>
                  </a:cubicBezTo>
                  <a:cubicBezTo>
                    <a:pt x="504" y="9"/>
                    <a:pt x="496" y="13"/>
                    <a:pt x="496" y="13"/>
                  </a:cubicBezTo>
                  <a:cubicBezTo>
                    <a:pt x="490" y="9"/>
                    <a:pt x="490" y="9"/>
                    <a:pt x="490" y="9"/>
                  </a:cubicBezTo>
                  <a:cubicBezTo>
                    <a:pt x="481" y="10"/>
                    <a:pt x="481" y="10"/>
                    <a:pt x="481" y="10"/>
                  </a:cubicBezTo>
                  <a:cubicBezTo>
                    <a:pt x="468" y="6"/>
                    <a:pt x="468" y="6"/>
                    <a:pt x="468" y="6"/>
                  </a:cubicBezTo>
                  <a:cubicBezTo>
                    <a:pt x="468" y="9"/>
                    <a:pt x="468" y="9"/>
                    <a:pt x="468" y="9"/>
                  </a:cubicBezTo>
                  <a:cubicBezTo>
                    <a:pt x="468" y="9"/>
                    <a:pt x="464" y="8"/>
                    <a:pt x="463" y="6"/>
                  </a:cubicBezTo>
                  <a:cubicBezTo>
                    <a:pt x="463" y="4"/>
                    <a:pt x="463" y="2"/>
                    <a:pt x="463" y="2"/>
                  </a:cubicBezTo>
                  <a:cubicBezTo>
                    <a:pt x="458" y="3"/>
                    <a:pt x="458" y="3"/>
                    <a:pt x="458" y="3"/>
                  </a:cubicBezTo>
                  <a:cubicBezTo>
                    <a:pt x="456" y="3"/>
                    <a:pt x="456" y="3"/>
                    <a:pt x="456" y="3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47" y="6"/>
                    <a:pt x="447" y="6"/>
                    <a:pt x="447" y="6"/>
                  </a:cubicBezTo>
                  <a:cubicBezTo>
                    <a:pt x="451" y="13"/>
                    <a:pt x="451" y="13"/>
                    <a:pt x="451" y="13"/>
                  </a:cubicBezTo>
                  <a:cubicBezTo>
                    <a:pt x="447" y="21"/>
                    <a:pt x="447" y="21"/>
                    <a:pt x="447" y="21"/>
                  </a:cubicBezTo>
                  <a:cubicBezTo>
                    <a:pt x="450" y="26"/>
                    <a:pt x="450" y="26"/>
                    <a:pt x="450" y="26"/>
                  </a:cubicBezTo>
                  <a:cubicBezTo>
                    <a:pt x="450" y="33"/>
                    <a:pt x="450" y="33"/>
                    <a:pt x="450" y="33"/>
                  </a:cubicBezTo>
                  <a:cubicBezTo>
                    <a:pt x="446" y="41"/>
                    <a:pt x="446" y="41"/>
                    <a:pt x="446" y="41"/>
                  </a:cubicBezTo>
                  <a:cubicBezTo>
                    <a:pt x="440" y="36"/>
                    <a:pt x="440" y="36"/>
                    <a:pt x="440" y="36"/>
                  </a:cubicBezTo>
                  <a:cubicBezTo>
                    <a:pt x="441" y="29"/>
                    <a:pt x="441" y="29"/>
                    <a:pt x="441" y="29"/>
                  </a:cubicBezTo>
                  <a:cubicBezTo>
                    <a:pt x="444" y="21"/>
                    <a:pt x="444" y="21"/>
                    <a:pt x="444" y="21"/>
                  </a:cubicBezTo>
                  <a:cubicBezTo>
                    <a:pt x="440" y="13"/>
                    <a:pt x="440" y="13"/>
                    <a:pt x="440" y="13"/>
                  </a:cubicBezTo>
                  <a:cubicBezTo>
                    <a:pt x="432" y="20"/>
                    <a:pt x="432" y="20"/>
                    <a:pt x="432" y="20"/>
                  </a:cubicBezTo>
                  <a:cubicBezTo>
                    <a:pt x="432" y="30"/>
                    <a:pt x="432" y="30"/>
                    <a:pt x="432" y="30"/>
                  </a:cubicBezTo>
                  <a:cubicBezTo>
                    <a:pt x="428" y="37"/>
                    <a:pt x="428" y="37"/>
                    <a:pt x="428" y="37"/>
                  </a:cubicBezTo>
                  <a:cubicBezTo>
                    <a:pt x="428" y="46"/>
                    <a:pt x="428" y="46"/>
                    <a:pt x="428" y="46"/>
                  </a:cubicBezTo>
                  <a:cubicBezTo>
                    <a:pt x="426" y="53"/>
                    <a:pt x="426" y="53"/>
                    <a:pt x="426" y="53"/>
                  </a:cubicBezTo>
                  <a:cubicBezTo>
                    <a:pt x="425" y="62"/>
                    <a:pt x="425" y="62"/>
                    <a:pt x="425" y="62"/>
                  </a:cubicBezTo>
                  <a:cubicBezTo>
                    <a:pt x="425" y="62"/>
                    <a:pt x="425" y="64"/>
                    <a:pt x="423" y="64"/>
                  </a:cubicBezTo>
                  <a:cubicBezTo>
                    <a:pt x="421" y="65"/>
                    <a:pt x="417" y="63"/>
                    <a:pt x="417" y="63"/>
                  </a:cubicBezTo>
                  <a:cubicBezTo>
                    <a:pt x="417" y="50"/>
                    <a:pt x="417" y="50"/>
                    <a:pt x="417" y="50"/>
                  </a:cubicBezTo>
                  <a:cubicBezTo>
                    <a:pt x="419" y="43"/>
                    <a:pt x="419" y="43"/>
                    <a:pt x="419" y="43"/>
                  </a:cubicBezTo>
                  <a:cubicBezTo>
                    <a:pt x="422" y="37"/>
                    <a:pt x="422" y="37"/>
                    <a:pt x="422" y="37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26" y="29"/>
                    <a:pt x="426" y="24"/>
                    <a:pt x="425" y="23"/>
                  </a:cubicBezTo>
                  <a:cubicBezTo>
                    <a:pt x="425" y="23"/>
                    <a:pt x="423" y="22"/>
                    <a:pt x="424" y="22"/>
                  </a:cubicBezTo>
                  <a:cubicBezTo>
                    <a:pt x="424" y="21"/>
                    <a:pt x="428" y="17"/>
                    <a:pt x="428" y="17"/>
                  </a:cubicBezTo>
                  <a:cubicBezTo>
                    <a:pt x="428" y="17"/>
                    <a:pt x="428" y="14"/>
                    <a:pt x="425" y="12"/>
                  </a:cubicBezTo>
                  <a:cubicBezTo>
                    <a:pt x="423" y="11"/>
                    <a:pt x="421" y="9"/>
                    <a:pt x="419" y="10"/>
                  </a:cubicBezTo>
                  <a:cubicBezTo>
                    <a:pt x="418" y="11"/>
                    <a:pt x="413" y="13"/>
                    <a:pt x="413" y="14"/>
                  </a:cubicBezTo>
                  <a:cubicBezTo>
                    <a:pt x="412" y="15"/>
                    <a:pt x="413" y="17"/>
                    <a:pt x="414" y="18"/>
                  </a:cubicBezTo>
                  <a:cubicBezTo>
                    <a:pt x="415" y="18"/>
                    <a:pt x="416" y="19"/>
                    <a:pt x="417" y="19"/>
                  </a:cubicBezTo>
                  <a:cubicBezTo>
                    <a:pt x="417" y="20"/>
                    <a:pt x="418" y="23"/>
                    <a:pt x="417" y="24"/>
                  </a:cubicBezTo>
                  <a:cubicBezTo>
                    <a:pt x="416" y="25"/>
                    <a:pt x="417" y="28"/>
                    <a:pt x="414" y="27"/>
                  </a:cubicBezTo>
                  <a:cubicBezTo>
                    <a:pt x="412" y="26"/>
                    <a:pt x="406" y="22"/>
                    <a:pt x="406" y="22"/>
                  </a:cubicBezTo>
                  <a:cubicBezTo>
                    <a:pt x="405" y="22"/>
                    <a:pt x="406" y="18"/>
                    <a:pt x="404" y="22"/>
                  </a:cubicBezTo>
                  <a:cubicBezTo>
                    <a:pt x="402" y="25"/>
                    <a:pt x="401" y="26"/>
                    <a:pt x="402" y="28"/>
                  </a:cubicBezTo>
                  <a:cubicBezTo>
                    <a:pt x="403" y="30"/>
                    <a:pt x="404" y="30"/>
                    <a:pt x="404" y="31"/>
                  </a:cubicBezTo>
                  <a:cubicBezTo>
                    <a:pt x="404" y="32"/>
                    <a:pt x="400" y="32"/>
                    <a:pt x="400" y="33"/>
                  </a:cubicBezTo>
                  <a:cubicBezTo>
                    <a:pt x="400" y="34"/>
                    <a:pt x="399" y="35"/>
                    <a:pt x="401" y="37"/>
                  </a:cubicBezTo>
                  <a:cubicBezTo>
                    <a:pt x="403" y="38"/>
                    <a:pt x="405" y="39"/>
                    <a:pt x="405" y="39"/>
                  </a:cubicBezTo>
                  <a:cubicBezTo>
                    <a:pt x="405" y="39"/>
                    <a:pt x="407" y="42"/>
                    <a:pt x="406" y="42"/>
                  </a:cubicBezTo>
                  <a:cubicBezTo>
                    <a:pt x="406" y="43"/>
                    <a:pt x="400" y="42"/>
                    <a:pt x="400" y="43"/>
                  </a:cubicBezTo>
                  <a:cubicBezTo>
                    <a:pt x="400" y="44"/>
                    <a:pt x="400" y="46"/>
                    <a:pt x="400" y="47"/>
                  </a:cubicBezTo>
                  <a:cubicBezTo>
                    <a:pt x="400" y="48"/>
                    <a:pt x="400" y="50"/>
                    <a:pt x="400" y="50"/>
                  </a:cubicBezTo>
                  <a:cubicBezTo>
                    <a:pt x="400" y="51"/>
                    <a:pt x="396" y="51"/>
                    <a:pt x="395" y="52"/>
                  </a:cubicBezTo>
                  <a:cubicBezTo>
                    <a:pt x="393" y="53"/>
                    <a:pt x="392" y="56"/>
                    <a:pt x="392" y="58"/>
                  </a:cubicBezTo>
                  <a:cubicBezTo>
                    <a:pt x="391" y="60"/>
                    <a:pt x="391" y="62"/>
                    <a:pt x="391" y="63"/>
                  </a:cubicBezTo>
                  <a:cubicBezTo>
                    <a:pt x="391" y="64"/>
                    <a:pt x="389" y="66"/>
                    <a:pt x="389" y="66"/>
                  </a:cubicBezTo>
                  <a:cubicBezTo>
                    <a:pt x="389" y="66"/>
                    <a:pt x="389" y="67"/>
                    <a:pt x="387" y="66"/>
                  </a:cubicBezTo>
                  <a:cubicBezTo>
                    <a:pt x="385" y="66"/>
                    <a:pt x="378" y="62"/>
                    <a:pt x="377" y="62"/>
                  </a:cubicBezTo>
                  <a:cubicBezTo>
                    <a:pt x="375" y="62"/>
                    <a:pt x="373" y="63"/>
                    <a:pt x="373" y="65"/>
                  </a:cubicBezTo>
                  <a:cubicBezTo>
                    <a:pt x="373" y="66"/>
                    <a:pt x="376" y="69"/>
                    <a:pt x="377" y="69"/>
                  </a:cubicBezTo>
                  <a:cubicBezTo>
                    <a:pt x="377" y="69"/>
                    <a:pt x="382" y="70"/>
                    <a:pt x="383" y="71"/>
                  </a:cubicBezTo>
                  <a:cubicBezTo>
                    <a:pt x="383" y="72"/>
                    <a:pt x="383" y="79"/>
                    <a:pt x="383" y="79"/>
                  </a:cubicBezTo>
                  <a:cubicBezTo>
                    <a:pt x="383" y="79"/>
                    <a:pt x="387" y="87"/>
                    <a:pt x="380" y="80"/>
                  </a:cubicBezTo>
                  <a:cubicBezTo>
                    <a:pt x="372" y="73"/>
                    <a:pt x="372" y="72"/>
                    <a:pt x="371" y="71"/>
                  </a:cubicBezTo>
                  <a:cubicBezTo>
                    <a:pt x="370" y="71"/>
                    <a:pt x="363" y="69"/>
                    <a:pt x="363" y="69"/>
                  </a:cubicBezTo>
                  <a:cubicBezTo>
                    <a:pt x="363" y="69"/>
                    <a:pt x="362" y="66"/>
                    <a:pt x="361" y="69"/>
                  </a:cubicBezTo>
                  <a:cubicBezTo>
                    <a:pt x="360" y="71"/>
                    <a:pt x="363" y="76"/>
                    <a:pt x="363" y="76"/>
                  </a:cubicBezTo>
                  <a:cubicBezTo>
                    <a:pt x="362" y="75"/>
                    <a:pt x="362" y="75"/>
                    <a:pt x="362" y="75"/>
                  </a:cubicBezTo>
                  <a:cubicBezTo>
                    <a:pt x="362" y="75"/>
                    <a:pt x="359" y="73"/>
                    <a:pt x="357" y="72"/>
                  </a:cubicBezTo>
                  <a:cubicBezTo>
                    <a:pt x="356" y="70"/>
                    <a:pt x="353" y="72"/>
                    <a:pt x="353" y="72"/>
                  </a:cubicBezTo>
                  <a:cubicBezTo>
                    <a:pt x="353" y="72"/>
                    <a:pt x="352" y="73"/>
                    <a:pt x="350" y="75"/>
                  </a:cubicBezTo>
                  <a:cubicBezTo>
                    <a:pt x="349" y="76"/>
                    <a:pt x="345" y="72"/>
                    <a:pt x="349" y="77"/>
                  </a:cubicBezTo>
                  <a:cubicBezTo>
                    <a:pt x="352" y="81"/>
                    <a:pt x="355" y="82"/>
                    <a:pt x="356" y="83"/>
                  </a:cubicBezTo>
                  <a:cubicBezTo>
                    <a:pt x="356" y="83"/>
                    <a:pt x="360" y="84"/>
                    <a:pt x="361" y="85"/>
                  </a:cubicBezTo>
                  <a:cubicBezTo>
                    <a:pt x="362" y="86"/>
                    <a:pt x="362" y="89"/>
                    <a:pt x="362" y="90"/>
                  </a:cubicBezTo>
                  <a:cubicBezTo>
                    <a:pt x="362" y="90"/>
                    <a:pt x="365" y="94"/>
                    <a:pt x="360" y="91"/>
                  </a:cubicBezTo>
                  <a:cubicBezTo>
                    <a:pt x="355" y="87"/>
                    <a:pt x="355" y="86"/>
                    <a:pt x="353" y="86"/>
                  </a:cubicBezTo>
                  <a:cubicBezTo>
                    <a:pt x="352" y="86"/>
                    <a:pt x="350" y="88"/>
                    <a:pt x="350" y="88"/>
                  </a:cubicBezTo>
                  <a:cubicBezTo>
                    <a:pt x="350" y="88"/>
                    <a:pt x="344" y="87"/>
                    <a:pt x="344" y="84"/>
                  </a:cubicBezTo>
                  <a:cubicBezTo>
                    <a:pt x="343" y="81"/>
                    <a:pt x="345" y="76"/>
                    <a:pt x="341" y="77"/>
                  </a:cubicBezTo>
                  <a:cubicBezTo>
                    <a:pt x="336" y="77"/>
                    <a:pt x="335" y="79"/>
                    <a:pt x="335" y="80"/>
                  </a:cubicBezTo>
                  <a:cubicBezTo>
                    <a:pt x="335" y="81"/>
                    <a:pt x="332" y="82"/>
                    <a:pt x="335" y="85"/>
                  </a:cubicBezTo>
                  <a:cubicBezTo>
                    <a:pt x="338" y="88"/>
                    <a:pt x="340" y="90"/>
                    <a:pt x="341" y="90"/>
                  </a:cubicBezTo>
                  <a:cubicBezTo>
                    <a:pt x="341" y="90"/>
                    <a:pt x="347" y="90"/>
                    <a:pt x="344" y="91"/>
                  </a:cubicBezTo>
                  <a:cubicBezTo>
                    <a:pt x="342" y="93"/>
                    <a:pt x="338" y="93"/>
                    <a:pt x="337" y="93"/>
                  </a:cubicBezTo>
                  <a:cubicBezTo>
                    <a:pt x="336" y="93"/>
                    <a:pt x="337" y="92"/>
                    <a:pt x="336" y="93"/>
                  </a:cubicBezTo>
                  <a:cubicBezTo>
                    <a:pt x="334" y="94"/>
                    <a:pt x="329" y="99"/>
                    <a:pt x="329" y="99"/>
                  </a:cubicBezTo>
                  <a:cubicBezTo>
                    <a:pt x="329" y="99"/>
                    <a:pt x="328" y="97"/>
                    <a:pt x="328" y="96"/>
                  </a:cubicBezTo>
                  <a:cubicBezTo>
                    <a:pt x="328" y="95"/>
                    <a:pt x="332" y="93"/>
                    <a:pt x="332" y="91"/>
                  </a:cubicBezTo>
                  <a:cubicBezTo>
                    <a:pt x="332" y="89"/>
                    <a:pt x="330" y="82"/>
                    <a:pt x="330" y="82"/>
                  </a:cubicBezTo>
                  <a:cubicBezTo>
                    <a:pt x="330" y="82"/>
                    <a:pt x="326" y="80"/>
                    <a:pt x="326" y="80"/>
                  </a:cubicBezTo>
                  <a:cubicBezTo>
                    <a:pt x="325" y="79"/>
                    <a:pt x="322" y="77"/>
                    <a:pt x="321" y="78"/>
                  </a:cubicBezTo>
                  <a:cubicBezTo>
                    <a:pt x="320" y="79"/>
                    <a:pt x="318" y="82"/>
                    <a:pt x="320" y="84"/>
                  </a:cubicBezTo>
                  <a:cubicBezTo>
                    <a:pt x="322" y="87"/>
                    <a:pt x="324" y="89"/>
                    <a:pt x="323" y="89"/>
                  </a:cubicBezTo>
                  <a:cubicBezTo>
                    <a:pt x="321" y="90"/>
                    <a:pt x="320" y="91"/>
                    <a:pt x="319" y="90"/>
                  </a:cubicBezTo>
                  <a:cubicBezTo>
                    <a:pt x="318" y="90"/>
                    <a:pt x="316" y="88"/>
                    <a:pt x="313" y="89"/>
                  </a:cubicBezTo>
                  <a:cubicBezTo>
                    <a:pt x="310" y="90"/>
                    <a:pt x="307" y="96"/>
                    <a:pt x="307" y="96"/>
                  </a:cubicBezTo>
                  <a:cubicBezTo>
                    <a:pt x="307" y="96"/>
                    <a:pt x="310" y="102"/>
                    <a:pt x="311" y="103"/>
                  </a:cubicBezTo>
                  <a:cubicBezTo>
                    <a:pt x="312" y="103"/>
                    <a:pt x="313" y="105"/>
                    <a:pt x="313" y="107"/>
                  </a:cubicBezTo>
                  <a:cubicBezTo>
                    <a:pt x="312" y="109"/>
                    <a:pt x="313" y="106"/>
                    <a:pt x="311" y="107"/>
                  </a:cubicBezTo>
                  <a:cubicBezTo>
                    <a:pt x="308" y="108"/>
                    <a:pt x="307" y="109"/>
                    <a:pt x="305" y="109"/>
                  </a:cubicBezTo>
                  <a:cubicBezTo>
                    <a:pt x="303" y="109"/>
                    <a:pt x="298" y="115"/>
                    <a:pt x="298" y="115"/>
                  </a:cubicBezTo>
                  <a:cubicBezTo>
                    <a:pt x="301" y="119"/>
                    <a:pt x="301" y="119"/>
                    <a:pt x="301" y="119"/>
                  </a:cubicBezTo>
                  <a:cubicBezTo>
                    <a:pt x="301" y="119"/>
                    <a:pt x="293" y="122"/>
                    <a:pt x="291" y="123"/>
                  </a:cubicBezTo>
                  <a:cubicBezTo>
                    <a:pt x="290" y="123"/>
                    <a:pt x="294" y="122"/>
                    <a:pt x="289" y="123"/>
                  </a:cubicBezTo>
                  <a:cubicBezTo>
                    <a:pt x="285" y="125"/>
                    <a:pt x="282" y="129"/>
                    <a:pt x="281" y="131"/>
                  </a:cubicBezTo>
                  <a:cubicBezTo>
                    <a:pt x="281" y="132"/>
                    <a:pt x="277" y="132"/>
                    <a:pt x="277" y="135"/>
                  </a:cubicBezTo>
                  <a:cubicBezTo>
                    <a:pt x="277" y="137"/>
                    <a:pt x="278" y="141"/>
                    <a:pt x="277" y="142"/>
                  </a:cubicBezTo>
                  <a:cubicBezTo>
                    <a:pt x="277" y="143"/>
                    <a:pt x="277" y="143"/>
                    <a:pt x="277" y="145"/>
                  </a:cubicBezTo>
                  <a:cubicBezTo>
                    <a:pt x="277" y="147"/>
                    <a:pt x="276" y="149"/>
                    <a:pt x="279" y="149"/>
                  </a:cubicBezTo>
                  <a:cubicBezTo>
                    <a:pt x="282" y="149"/>
                    <a:pt x="286" y="147"/>
                    <a:pt x="287" y="146"/>
                  </a:cubicBezTo>
                  <a:cubicBezTo>
                    <a:pt x="287" y="145"/>
                    <a:pt x="288" y="141"/>
                    <a:pt x="289" y="143"/>
                  </a:cubicBezTo>
                  <a:cubicBezTo>
                    <a:pt x="291" y="144"/>
                    <a:pt x="291" y="148"/>
                    <a:pt x="291" y="148"/>
                  </a:cubicBezTo>
                  <a:cubicBezTo>
                    <a:pt x="291" y="148"/>
                    <a:pt x="291" y="152"/>
                    <a:pt x="291" y="153"/>
                  </a:cubicBezTo>
                  <a:cubicBezTo>
                    <a:pt x="290" y="155"/>
                    <a:pt x="297" y="153"/>
                    <a:pt x="290" y="156"/>
                  </a:cubicBezTo>
                  <a:cubicBezTo>
                    <a:pt x="283" y="160"/>
                    <a:pt x="281" y="160"/>
                    <a:pt x="281" y="161"/>
                  </a:cubicBezTo>
                  <a:cubicBezTo>
                    <a:pt x="281" y="163"/>
                    <a:pt x="285" y="168"/>
                    <a:pt x="280" y="166"/>
                  </a:cubicBezTo>
                  <a:cubicBezTo>
                    <a:pt x="275" y="165"/>
                    <a:pt x="275" y="166"/>
                    <a:pt x="275" y="165"/>
                  </a:cubicBezTo>
                  <a:cubicBezTo>
                    <a:pt x="274" y="164"/>
                    <a:pt x="276" y="170"/>
                    <a:pt x="270" y="161"/>
                  </a:cubicBezTo>
                  <a:cubicBezTo>
                    <a:pt x="264" y="152"/>
                    <a:pt x="264" y="153"/>
                    <a:pt x="264" y="151"/>
                  </a:cubicBezTo>
                  <a:cubicBezTo>
                    <a:pt x="264" y="149"/>
                    <a:pt x="263" y="142"/>
                    <a:pt x="263" y="142"/>
                  </a:cubicBezTo>
                  <a:cubicBezTo>
                    <a:pt x="263" y="142"/>
                    <a:pt x="262" y="135"/>
                    <a:pt x="259" y="138"/>
                  </a:cubicBezTo>
                  <a:cubicBezTo>
                    <a:pt x="255" y="141"/>
                    <a:pt x="255" y="146"/>
                    <a:pt x="255" y="146"/>
                  </a:cubicBezTo>
                  <a:cubicBezTo>
                    <a:pt x="255" y="146"/>
                    <a:pt x="250" y="151"/>
                    <a:pt x="249" y="152"/>
                  </a:cubicBezTo>
                  <a:cubicBezTo>
                    <a:pt x="248" y="152"/>
                    <a:pt x="246" y="152"/>
                    <a:pt x="243" y="154"/>
                  </a:cubicBezTo>
                  <a:cubicBezTo>
                    <a:pt x="241" y="157"/>
                    <a:pt x="234" y="167"/>
                    <a:pt x="234" y="167"/>
                  </a:cubicBezTo>
                  <a:cubicBezTo>
                    <a:pt x="234" y="167"/>
                    <a:pt x="230" y="174"/>
                    <a:pt x="231" y="176"/>
                  </a:cubicBezTo>
                  <a:cubicBezTo>
                    <a:pt x="232" y="178"/>
                    <a:pt x="235" y="181"/>
                    <a:pt x="235" y="181"/>
                  </a:cubicBezTo>
                  <a:cubicBezTo>
                    <a:pt x="235" y="181"/>
                    <a:pt x="236" y="180"/>
                    <a:pt x="236" y="183"/>
                  </a:cubicBezTo>
                  <a:cubicBezTo>
                    <a:pt x="236" y="186"/>
                    <a:pt x="241" y="187"/>
                    <a:pt x="241" y="187"/>
                  </a:cubicBezTo>
                  <a:cubicBezTo>
                    <a:pt x="241" y="187"/>
                    <a:pt x="243" y="188"/>
                    <a:pt x="241" y="190"/>
                  </a:cubicBezTo>
                  <a:cubicBezTo>
                    <a:pt x="238" y="192"/>
                    <a:pt x="230" y="193"/>
                    <a:pt x="230" y="193"/>
                  </a:cubicBezTo>
                  <a:cubicBezTo>
                    <a:pt x="222" y="193"/>
                    <a:pt x="222" y="193"/>
                    <a:pt x="222" y="193"/>
                  </a:cubicBezTo>
                  <a:cubicBezTo>
                    <a:pt x="222" y="193"/>
                    <a:pt x="218" y="198"/>
                    <a:pt x="217" y="198"/>
                  </a:cubicBezTo>
                  <a:cubicBezTo>
                    <a:pt x="215" y="199"/>
                    <a:pt x="212" y="201"/>
                    <a:pt x="211" y="204"/>
                  </a:cubicBezTo>
                  <a:cubicBezTo>
                    <a:pt x="211" y="206"/>
                    <a:pt x="202" y="214"/>
                    <a:pt x="202" y="214"/>
                  </a:cubicBezTo>
                  <a:cubicBezTo>
                    <a:pt x="202" y="214"/>
                    <a:pt x="202" y="217"/>
                    <a:pt x="202" y="218"/>
                  </a:cubicBezTo>
                  <a:cubicBezTo>
                    <a:pt x="202" y="219"/>
                    <a:pt x="198" y="221"/>
                    <a:pt x="200" y="222"/>
                  </a:cubicBezTo>
                  <a:cubicBezTo>
                    <a:pt x="202" y="223"/>
                    <a:pt x="205" y="224"/>
                    <a:pt x="207" y="220"/>
                  </a:cubicBezTo>
                  <a:cubicBezTo>
                    <a:pt x="209" y="217"/>
                    <a:pt x="209" y="212"/>
                    <a:pt x="209" y="212"/>
                  </a:cubicBezTo>
                  <a:cubicBezTo>
                    <a:pt x="209" y="212"/>
                    <a:pt x="211" y="210"/>
                    <a:pt x="213" y="210"/>
                  </a:cubicBezTo>
                  <a:cubicBezTo>
                    <a:pt x="216" y="210"/>
                    <a:pt x="219" y="207"/>
                    <a:pt x="222" y="206"/>
                  </a:cubicBezTo>
                  <a:cubicBezTo>
                    <a:pt x="225" y="206"/>
                    <a:pt x="229" y="201"/>
                    <a:pt x="230" y="201"/>
                  </a:cubicBezTo>
                  <a:cubicBezTo>
                    <a:pt x="232" y="201"/>
                    <a:pt x="231" y="202"/>
                    <a:pt x="235" y="201"/>
                  </a:cubicBezTo>
                  <a:cubicBezTo>
                    <a:pt x="239" y="201"/>
                    <a:pt x="243" y="201"/>
                    <a:pt x="244" y="200"/>
                  </a:cubicBezTo>
                  <a:cubicBezTo>
                    <a:pt x="246" y="199"/>
                    <a:pt x="254" y="204"/>
                    <a:pt x="255" y="205"/>
                  </a:cubicBezTo>
                  <a:cubicBezTo>
                    <a:pt x="255" y="206"/>
                    <a:pt x="248" y="207"/>
                    <a:pt x="251" y="209"/>
                  </a:cubicBezTo>
                  <a:cubicBezTo>
                    <a:pt x="255" y="211"/>
                    <a:pt x="255" y="212"/>
                    <a:pt x="256" y="212"/>
                  </a:cubicBezTo>
                  <a:cubicBezTo>
                    <a:pt x="257" y="212"/>
                    <a:pt x="259" y="211"/>
                    <a:pt x="262" y="210"/>
                  </a:cubicBezTo>
                  <a:cubicBezTo>
                    <a:pt x="264" y="208"/>
                    <a:pt x="260" y="205"/>
                    <a:pt x="266" y="207"/>
                  </a:cubicBezTo>
                  <a:cubicBezTo>
                    <a:pt x="271" y="209"/>
                    <a:pt x="271" y="211"/>
                    <a:pt x="271" y="211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56" y="215"/>
                    <a:pt x="256" y="215"/>
                    <a:pt x="256" y="215"/>
                  </a:cubicBezTo>
                  <a:cubicBezTo>
                    <a:pt x="256" y="215"/>
                    <a:pt x="255" y="216"/>
                    <a:pt x="254" y="216"/>
                  </a:cubicBezTo>
                  <a:cubicBezTo>
                    <a:pt x="254" y="216"/>
                    <a:pt x="245" y="217"/>
                    <a:pt x="245" y="217"/>
                  </a:cubicBezTo>
                  <a:cubicBezTo>
                    <a:pt x="241" y="223"/>
                    <a:pt x="241" y="223"/>
                    <a:pt x="241" y="223"/>
                  </a:cubicBezTo>
                  <a:cubicBezTo>
                    <a:pt x="241" y="223"/>
                    <a:pt x="244" y="227"/>
                    <a:pt x="244" y="227"/>
                  </a:cubicBezTo>
                  <a:cubicBezTo>
                    <a:pt x="245" y="227"/>
                    <a:pt x="251" y="225"/>
                    <a:pt x="251" y="226"/>
                  </a:cubicBezTo>
                  <a:cubicBezTo>
                    <a:pt x="252" y="226"/>
                    <a:pt x="253" y="228"/>
                    <a:pt x="252" y="229"/>
                  </a:cubicBezTo>
                  <a:cubicBezTo>
                    <a:pt x="252" y="230"/>
                    <a:pt x="248" y="233"/>
                    <a:pt x="248" y="233"/>
                  </a:cubicBezTo>
                  <a:cubicBezTo>
                    <a:pt x="246" y="237"/>
                    <a:pt x="246" y="237"/>
                    <a:pt x="246" y="237"/>
                  </a:cubicBezTo>
                  <a:cubicBezTo>
                    <a:pt x="246" y="237"/>
                    <a:pt x="250" y="238"/>
                    <a:pt x="251" y="238"/>
                  </a:cubicBezTo>
                  <a:cubicBezTo>
                    <a:pt x="251" y="238"/>
                    <a:pt x="257" y="238"/>
                    <a:pt x="256" y="239"/>
                  </a:cubicBezTo>
                  <a:cubicBezTo>
                    <a:pt x="256" y="239"/>
                    <a:pt x="247" y="240"/>
                    <a:pt x="247" y="240"/>
                  </a:cubicBezTo>
                  <a:cubicBezTo>
                    <a:pt x="247" y="240"/>
                    <a:pt x="239" y="239"/>
                    <a:pt x="240" y="239"/>
                  </a:cubicBezTo>
                  <a:cubicBezTo>
                    <a:pt x="240" y="240"/>
                    <a:pt x="239" y="242"/>
                    <a:pt x="239" y="243"/>
                  </a:cubicBezTo>
                  <a:cubicBezTo>
                    <a:pt x="239" y="243"/>
                    <a:pt x="237" y="246"/>
                    <a:pt x="237" y="246"/>
                  </a:cubicBezTo>
                  <a:cubicBezTo>
                    <a:pt x="236" y="246"/>
                    <a:pt x="234" y="246"/>
                    <a:pt x="233" y="247"/>
                  </a:cubicBezTo>
                  <a:cubicBezTo>
                    <a:pt x="233" y="248"/>
                    <a:pt x="232" y="250"/>
                    <a:pt x="232" y="252"/>
                  </a:cubicBezTo>
                  <a:cubicBezTo>
                    <a:pt x="232" y="253"/>
                    <a:pt x="235" y="256"/>
                    <a:pt x="235" y="256"/>
                  </a:cubicBezTo>
                  <a:cubicBezTo>
                    <a:pt x="234" y="258"/>
                    <a:pt x="234" y="258"/>
                    <a:pt x="234" y="258"/>
                  </a:cubicBezTo>
                  <a:cubicBezTo>
                    <a:pt x="230" y="262"/>
                    <a:pt x="230" y="262"/>
                    <a:pt x="230" y="262"/>
                  </a:cubicBezTo>
                  <a:cubicBezTo>
                    <a:pt x="230" y="262"/>
                    <a:pt x="228" y="263"/>
                    <a:pt x="228" y="264"/>
                  </a:cubicBezTo>
                  <a:cubicBezTo>
                    <a:pt x="229" y="264"/>
                    <a:pt x="225" y="266"/>
                    <a:pt x="225" y="266"/>
                  </a:cubicBezTo>
                  <a:cubicBezTo>
                    <a:pt x="218" y="270"/>
                    <a:pt x="218" y="270"/>
                    <a:pt x="218" y="270"/>
                  </a:cubicBezTo>
                  <a:cubicBezTo>
                    <a:pt x="218" y="270"/>
                    <a:pt x="219" y="273"/>
                    <a:pt x="219" y="274"/>
                  </a:cubicBezTo>
                  <a:cubicBezTo>
                    <a:pt x="219" y="274"/>
                    <a:pt x="222" y="276"/>
                    <a:pt x="220" y="278"/>
                  </a:cubicBezTo>
                  <a:cubicBezTo>
                    <a:pt x="218" y="279"/>
                    <a:pt x="216" y="280"/>
                    <a:pt x="215" y="281"/>
                  </a:cubicBezTo>
                  <a:cubicBezTo>
                    <a:pt x="215" y="281"/>
                    <a:pt x="213" y="282"/>
                    <a:pt x="213" y="285"/>
                  </a:cubicBezTo>
                  <a:cubicBezTo>
                    <a:pt x="214" y="287"/>
                    <a:pt x="212" y="290"/>
                    <a:pt x="211" y="290"/>
                  </a:cubicBezTo>
                  <a:cubicBezTo>
                    <a:pt x="211" y="290"/>
                    <a:pt x="209" y="291"/>
                    <a:pt x="209" y="294"/>
                  </a:cubicBezTo>
                  <a:cubicBezTo>
                    <a:pt x="210" y="296"/>
                    <a:pt x="209" y="303"/>
                    <a:pt x="209" y="303"/>
                  </a:cubicBezTo>
                  <a:cubicBezTo>
                    <a:pt x="209" y="303"/>
                    <a:pt x="212" y="307"/>
                    <a:pt x="213" y="307"/>
                  </a:cubicBezTo>
                  <a:cubicBezTo>
                    <a:pt x="213" y="307"/>
                    <a:pt x="218" y="305"/>
                    <a:pt x="219" y="306"/>
                  </a:cubicBezTo>
                  <a:cubicBezTo>
                    <a:pt x="221" y="306"/>
                    <a:pt x="224" y="308"/>
                    <a:pt x="224" y="308"/>
                  </a:cubicBezTo>
                  <a:cubicBezTo>
                    <a:pt x="224" y="308"/>
                    <a:pt x="223" y="313"/>
                    <a:pt x="222" y="314"/>
                  </a:cubicBezTo>
                  <a:cubicBezTo>
                    <a:pt x="221" y="314"/>
                    <a:pt x="215" y="315"/>
                    <a:pt x="215" y="315"/>
                  </a:cubicBezTo>
                  <a:cubicBezTo>
                    <a:pt x="215" y="315"/>
                    <a:pt x="212" y="313"/>
                    <a:pt x="211" y="313"/>
                  </a:cubicBezTo>
                  <a:cubicBezTo>
                    <a:pt x="210" y="314"/>
                    <a:pt x="205" y="319"/>
                    <a:pt x="205" y="319"/>
                  </a:cubicBezTo>
                  <a:cubicBezTo>
                    <a:pt x="205" y="319"/>
                    <a:pt x="205" y="322"/>
                    <a:pt x="204" y="322"/>
                  </a:cubicBezTo>
                  <a:cubicBezTo>
                    <a:pt x="202" y="323"/>
                    <a:pt x="201" y="321"/>
                    <a:pt x="201" y="323"/>
                  </a:cubicBezTo>
                  <a:cubicBezTo>
                    <a:pt x="201" y="324"/>
                    <a:pt x="201" y="327"/>
                    <a:pt x="201" y="328"/>
                  </a:cubicBezTo>
                  <a:cubicBezTo>
                    <a:pt x="201" y="330"/>
                    <a:pt x="201" y="333"/>
                    <a:pt x="201" y="333"/>
                  </a:cubicBezTo>
                  <a:cubicBezTo>
                    <a:pt x="201" y="333"/>
                    <a:pt x="199" y="337"/>
                    <a:pt x="198" y="339"/>
                  </a:cubicBezTo>
                  <a:cubicBezTo>
                    <a:pt x="197" y="341"/>
                    <a:pt x="195" y="346"/>
                    <a:pt x="195" y="347"/>
                  </a:cubicBezTo>
                  <a:cubicBezTo>
                    <a:pt x="196" y="348"/>
                    <a:pt x="198" y="353"/>
                    <a:pt x="198" y="353"/>
                  </a:cubicBezTo>
                  <a:cubicBezTo>
                    <a:pt x="191" y="357"/>
                    <a:pt x="191" y="357"/>
                    <a:pt x="191" y="357"/>
                  </a:cubicBezTo>
                  <a:cubicBezTo>
                    <a:pt x="193" y="362"/>
                    <a:pt x="193" y="362"/>
                    <a:pt x="193" y="362"/>
                  </a:cubicBezTo>
                  <a:cubicBezTo>
                    <a:pt x="193" y="362"/>
                    <a:pt x="194" y="362"/>
                    <a:pt x="194" y="363"/>
                  </a:cubicBezTo>
                  <a:cubicBezTo>
                    <a:pt x="194" y="365"/>
                    <a:pt x="189" y="368"/>
                    <a:pt x="189" y="368"/>
                  </a:cubicBezTo>
                  <a:cubicBezTo>
                    <a:pt x="189" y="368"/>
                    <a:pt x="189" y="373"/>
                    <a:pt x="189" y="374"/>
                  </a:cubicBezTo>
                  <a:cubicBezTo>
                    <a:pt x="189" y="375"/>
                    <a:pt x="184" y="371"/>
                    <a:pt x="184" y="371"/>
                  </a:cubicBezTo>
                  <a:cubicBezTo>
                    <a:pt x="180" y="372"/>
                    <a:pt x="180" y="372"/>
                    <a:pt x="180" y="372"/>
                  </a:cubicBezTo>
                  <a:cubicBezTo>
                    <a:pt x="180" y="376"/>
                    <a:pt x="180" y="376"/>
                    <a:pt x="180" y="376"/>
                  </a:cubicBezTo>
                  <a:cubicBezTo>
                    <a:pt x="178" y="380"/>
                    <a:pt x="178" y="380"/>
                    <a:pt x="178" y="380"/>
                  </a:cubicBezTo>
                  <a:cubicBezTo>
                    <a:pt x="171" y="380"/>
                    <a:pt x="171" y="380"/>
                    <a:pt x="171" y="380"/>
                  </a:cubicBezTo>
                  <a:cubicBezTo>
                    <a:pt x="171" y="380"/>
                    <a:pt x="165" y="384"/>
                    <a:pt x="165" y="384"/>
                  </a:cubicBezTo>
                  <a:cubicBezTo>
                    <a:pt x="166" y="385"/>
                    <a:pt x="163" y="388"/>
                    <a:pt x="166" y="388"/>
                  </a:cubicBezTo>
                  <a:cubicBezTo>
                    <a:pt x="168" y="388"/>
                    <a:pt x="169" y="388"/>
                    <a:pt x="170" y="388"/>
                  </a:cubicBezTo>
                  <a:cubicBezTo>
                    <a:pt x="172" y="387"/>
                    <a:pt x="176" y="385"/>
                    <a:pt x="177" y="385"/>
                  </a:cubicBezTo>
                  <a:cubicBezTo>
                    <a:pt x="178" y="385"/>
                    <a:pt x="181" y="385"/>
                    <a:pt x="179" y="387"/>
                  </a:cubicBezTo>
                  <a:cubicBezTo>
                    <a:pt x="177" y="389"/>
                    <a:pt x="175" y="389"/>
                    <a:pt x="174" y="390"/>
                  </a:cubicBezTo>
                  <a:cubicBezTo>
                    <a:pt x="172" y="391"/>
                    <a:pt x="169" y="391"/>
                    <a:pt x="169" y="394"/>
                  </a:cubicBezTo>
                  <a:cubicBezTo>
                    <a:pt x="169" y="397"/>
                    <a:pt x="168" y="400"/>
                    <a:pt x="168" y="400"/>
                  </a:cubicBezTo>
                  <a:cubicBezTo>
                    <a:pt x="175" y="398"/>
                    <a:pt x="175" y="398"/>
                    <a:pt x="175" y="398"/>
                  </a:cubicBezTo>
                  <a:cubicBezTo>
                    <a:pt x="175" y="398"/>
                    <a:pt x="177" y="397"/>
                    <a:pt x="177" y="400"/>
                  </a:cubicBezTo>
                  <a:cubicBezTo>
                    <a:pt x="178" y="404"/>
                    <a:pt x="175" y="405"/>
                    <a:pt x="173" y="405"/>
                  </a:cubicBezTo>
                  <a:cubicBezTo>
                    <a:pt x="172" y="405"/>
                    <a:pt x="167" y="401"/>
                    <a:pt x="167" y="401"/>
                  </a:cubicBezTo>
                  <a:cubicBezTo>
                    <a:pt x="163" y="404"/>
                    <a:pt x="163" y="404"/>
                    <a:pt x="163" y="404"/>
                  </a:cubicBezTo>
                  <a:cubicBezTo>
                    <a:pt x="163" y="404"/>
                    <a:pt x="162" y="403"/>
                    <a:pt x="158" y="406"/>
                  </a:cubicBezTo>
                  <a:cubicBezTo>
                    <a:pt x="154" y="410"/>
                    <a:pt x="152" y="415"/>
                    <a:pt x="152" y="416"/>
                  </a:cubicBezTo>
                  <a:cubicBezTo>
                    <a:pt x="152" y="417"/>
                    <a:pt x="152" y="419"/>
                    <a:pt x="149" y="421"/>
                  </a:cubicBezTo>
                  <a:cubicBezTo>
                    <a:pt x="147" y="422"/>
                    <a:pt x="144" y="425"/>
                    <a:pt x="144" y="425"/>
                  </a:cubicBezTo>
                  <a:cubicBezTo>
                    <a:pt x="144" y="425"/>
                    <a:pt x="143" y="428"/>
                    <a:pt x="142" y="430"/>
                  </a:cubicBezTo>
                  <a:cubicBezTo>
                    <a:pt x="141" y="432"/>
                    <a:pt x="141" y="432"/>
                    <a:pt x="141" y="432"/>
                  </a:cubicBezTo>
                  <a:cubicBezTo>
                    <a:pt x="145" y="436"/>
                    <a:pt x="145" y="436"/>
                    <a:pt x="145" y="436"/>
                  </a:cubicBezTo>
                  <a:cubicBezTo>
                    <a:pt x="138" y="440"/>
                    <a:pt x="138" y="440"/>
                    <a:pt x="138" y="440"/>
                  </a:cubicBezTo>
                  <a:cubicBezTo>
                    <a:pt x="135" y="442"/>
                    <a:pt x="135" y="442"/>
                    <a:pt x="135" y="442"/>
                  </a:cubicBezTo>
                  <a:cubicBezTo>
                    <a:pt x="135" y="442"/>
                    <a:pt x="129" y="448"/>
                    <a:pt x="133" y="449"/>
                  </a:cubicBezTo>
                  <a:cubicBezTo>
                    <a:pt x="138" y="450"/>
                    <a:pt x="141" y="450"/>
                    <a:pt x="141" y="450"/>
                  </a:cubicBezTo>
                  <a:cubicBezTo>
                    <a:pt x="141" y="450"/>
                    <a:pt x="140" y="456"/>
                    <a:pt x="141" y="456"/>
                  </a:cubicBezTo>
                  <a:cubicBezTo>
                    <a:pt x="142" y="456"/>
                    <a:pt x="151" y="456"/>
                    <a:pt x="151" y="456"/>
                  </a:cubicBezTo>
                  <a:cubicBezTo>
                    <a:pt x="156" y="452"/>
                    <a:pt x="156" y="452"/>
                    <a:pt x="156" y="452"/>
                  </a:cubicBezTo>
                  <a:cubicBezTo>
                    <a:pt x="159" y="450"/>
                    <a:pt x="159" y="450"/>
                    <a:pt x="159" y="450"/>
                  </a:cubicBezTo>
                  <a:cubicBezTo>
                    <a:pt x="161" y="454"/>
                    <a:pt x="161" y="454"/>
                    <a:pt x="161" y="454"/>
                  </a:cubicBezTo>
                  <a:cubicBezTo>
                    <a:pt x="161" y="454"/>
                    <a:pt x="159" y="457"/>
                    <a:pt x="157" y="457"/>
                  </a:cubicBezTo>
                  <a:cubicBezTo>
                    <a:pt x="154" y="457"/>
                    <a:pt x="155" y="457"/>
                    <a:pt x="153" y="459"/>
                  </a:cubicBezTo>
                  <a:cubicBezTo>
                    <a:pt x="150" y="462"/>
                    <a:pt x="149" y="463"/>
                    <a:pt x="147" y="463"/>
                  </a:cubicBezTo>
                  <a:cubicBezTo>
                    <a:pt x="146" y="463"/>
                    <a:pt x="144" y="466"/>
                    <a:pt x="142" y="462"/>
                  </a:cubicBezTo>
                  <a:cubicBezTo>
                    <a:pt x="141" y="459"/>
                    <a:pt x="139" y="456"/>
                    <a:pt x="139" y="456"/>
                  </a:cubicBezTo>
                  <a:cubicBezTo>
                    <a:pt x="130" y="452"/>
                    <a:pt x="130" y="452"/>
                    <a:pt x="130" y="452"/>
                  </a:cubicBezTo>
                  <a:cubicBezTo>
                    <a:pt x="128" y="453"/>
                    <a:pt x="128" y="453"/>
                    <a:pt x="128" y="453"/>
                  </a:cubicBezTo>
                  <a:cubicBezTo>
                    <a:pt x="128" y="453"/>
                    <a:pt x="127" y="457"/>
                    <a:pt x="126" y="457"/>
                  </a:cubicBezTo>
                  <a:cubicBezTo>
                    <a:pt x="125" y="457"/>
                    <a:pt x="119" y="457"/>
                    <a:pt x="117" y="457"/>
                  </a:cubicBezTo>
                  <a:cubicBezTo>
                    <a:pt x="116" y="457"/>
                    <a:pt x="114" y="457"/>
                    <a:pt x="114" y="456"/>
                  </a:cubicBezTo>
                  <a:cubicBezTo>
                    <a:pt x="113" y="454"/>
                    <a:pt x="114" y="454"/>
                    <a:pt x="113" y="453"/>
                  </a:cubicBezTo>
                  <a:cubicBezTo>
                    <a:pt x="112" y="452"/>
                    <a:pt x="110" y="448"/>
                    <a:pt x="108" y="449"/>
                  </a:cubicBezTo>
                  <a:cubicBezTo>
                    <a:pt x="107" y="449"/>
                    <a:pt x="102" y="451"/>
                    <a:pt x="102" y="451"/>
                  </a:cubicBezTo>
                  <a:cubicBezTo>
                    <a:pt x="101" y="459"/>
                    <a:pt x="101" y="459"/>
                    <a:pt x="101" y="459"/>
                  </a:cubicBezTo>
                  <a:cubicBezTo>
                    <a:pt x="101" y="459"/>
                    <a:pt x="98" y="459"/>
                    <a:pt x="99" y="461"/>
                  </a:cubicBezTo>
                  <a:cubicBezTo>
                    <a:pt x="99" y="463"/>
                    <a:pt x="103" y="465"/>
                    <a:pt x="103" y="465"/>
                  </a:cubicBezTo>
                  <a:cubicBezTo>
                    <a:pt x="103" y="465"/>
                    <a:pt x="105" y="467"/>
                    <a:pt x="105" y="468"/>
                  </a:cubicBezTo>
                  <a:cubicBezTo>
                    <a:pt x="106" y="470"/>
                    <a:pt x="103" y="472"/>
                    <a:pt x="103" y="472"/>
                  </a:cubicBezTo>
                  <a:cubicBezTo>
                    <a:pt x="103" y="472"/>
                    <a:pt x="98" y="472"/>
                    <a:pt x="97" y="474"/>
                  </a:cubicBezTo>
                  <a:cubicBezTo>
                    <a:pt x="97" y="475"/>
                    <a:pt x="98" y="478"/>
                    <a:pt x="97" y="478"/>
                  </a:cubicBezTo>
                  <a:cubicBezTo>
                    <a:pt x="96" y="479"/>
                    <a:pt x="95" y="481"/>
                    <a:pt x="95" y="482"/>
                  </a:cubicBezTo>
                  <a:cubicBezTo>
                    <a:pt x="95" y="482"/>
                    <a:pt x="97" y="487"/>
                    <a:pt x="97" y="487"/>
                  </a:cubicBezTo>
                  <a:cubicBezTo>
                    <a:pt x="97" y="487"/>
                    <a:pt x="97" y="491"/>
                    <a:pt x="95" y="489"/>
                  </a:cubicBezTo>
                  <a:cubicBezTo>
                    <a:pt x="93" y="487"/>
                    <a:pt x="87" y="484"/>
                    <a:pt x="87" y="484"/>
                  </a:cubicBezTo>
                  <a:cubicBezTo>
                    <a:pt x="83" y="481"/>
                    <a:pt x="83" y="481"/>
                    <a:pt x="83" y="481"/>
                  </a:cubicBezTo>
                  <a:cubicBezTo>
                    <a:pt x="83" y="481"/>
                    <a:pt x="79" y="484"/>
                    <a:pt x="78" y="484"/>
                  </a:cubicBezTo>
                  <a:cubicBezTo>
                    <a:pt x="78" y="485"/>
                    <a:pt x="71" y="484"/>
                    <a:pt x="69" y="485"/>
                  </a:cubicBezTo>
                  <a:cubicBezTo>
                    <a:pt x="68" y="486"/>
                    <a:pt x="68" y="487"/>
                    <a:pt x="67" y="489"/>
                  </a:cubicBezTo>
                  <a:cubicBezTo>
                    <a:pt x="65" y="491"/>
                    <a:pt x="62" y="491"/>
                    <a:pt x="65" y="494"/>
                  </a:cubicBezTo>
                  <a:cubicBezTo>
                    <a:pt x="67" y="497"/>
                    <a:pt x="72" y="498"/>
                    <a:pt x="72" y="498"/>
                  </a:cubicBezTo>
                  <a:cubicBezTo>
                    <a:pt x="72" y="498"/>
                    <a:pt x="74" y="499"/>
                    <a:pt x="72" y="502"/>
                  </a:cubicBezTo>
                  <a:cubicBezTo>
                    <a:pt x="70" y="506"/>
                    <a:pt x="66" y="503"/>
                    <a:pt x="65" y="503"/>
                  </a:cubicBezTo>
                  <a:cubicBezTo>
                    <a:pt x="64" y="502"/>
                    <a:pt x="60" y="499"/>
                    <a:pt x="59" y="500"/>
                  </a:cubicBezTo>
                  <a:cubicBezTo>
                    <a:pt x="58" y="501"/>
                    <a:pt x="55" y="506"/>
                    <a:pt x="55" y="506"/>
                  </a:cubicBezTo>
                  <a:cubicBezTo>
                    <a:pt x="55" y="506"/>
                    <a:pt x="52" y="507"/>
                    <a:pt x="51" y="506"/>
                  </a:cubicBezTo>
                  <a:cubicBezTo>
                    <a:pt x="50" y="506"/>
                    <a:pt x="47" y="501"/>
                    <a:pt x="46" y="502"/>
                  </a:cubicBezTo>
                  <a:cubicBezTo>
                    <a:pt x="45" y="503"/>
                    <a:pt x="44" y="505"/>
                    <a:pt x="44" y="506"/>
                  </a:cubicBezTo>
                  <a:cubicBezTo>
                    <a:pt x="44" y="507"/>
                    <a:pt x="46" y="509"/>
                    <a:pt x="45" y="510"/>
                  </a:cubicBezTo>
                  <a:cubicBezTo>
                    <a:pt x="45" y="511"/>
                    <a:pt x="40" y="512"/>
                    <a:pt x="39" y="513"/>
                  </a:cubicBezTo>
                  <a:cubicBezTo>
                    <a:pt x="39" y="514"/>
                    <a:pt x="39" y="512"/>
                    <a:pt x="37" y="516"/>
                  </a:cubicBezTo>
                  <a:cubicBezTo>
                    <a:pt x="36" y="520"/>
                    <a:pt x="37" y="520"/>
                    <a:pt x="36" y="520"/>
                  </a:cubicBezTo>
                  <a:cubicBezTo>
                    <a:pt x="34" y="521"/>
                    <a:pt x="30" y="518"/>
                    <a:pt x="30" y="518"/>
                  </a:cubicBezTo>
                  <a:cubicBezTo>
                    <a:pt x="30" y="518"/>
                    <a:pt x="27" y="515"/>
                    <a:pt x="27" y="518"/>
                  </a:cubicBezTo>
                  <a:cubicBezTo>
                    <a:pt x="27" y="522"/>
                    <a:pt x="26" y="526"/>
                    <a:pt x="26" y="526"/>
                  </a:cubicBezTo>
                  <a:cubicBezTo>
                    <a:pt x="29" y="528"/>
                    <a:pt x="29" y="528"/>
                    <a:pt x="29" y="528"/>
                  </a:cubicBezTo>
                  <a:cubicBezTo>
                    <a:pt x="29" y="528"/>
                    <a:pt x="28" y="530"/>
                    <a:pt x="27" y="530"/>
                  </a:cubicBezTo>
                  <a:cubicBezTo>
                    <a:pt x="27" y="530"/>
                    <a:pt x="25" y="529"/>
                    <a:pt x="24" y="527"/>
                  </a:cubicBezTo>
                  <a:cubicBezTo>
                    <a:pt x="23" y="526"/>
                    <a:pt x="24" y="526"/>
                    <a:pt x="21" y="525"/>
                  </a:cubicBezTo>
                  <a:cubicBezTo>
                    <a:pt x="18" y="524"/>
                    <a:pt x="16" y="522"/>
                    <a:pt x="16" y="524"/>
                  </a:cubicBezTo>
                  <a:cubicBezTo>
                    <a:pt x="16" y="525"/>
                    <a:pt x="15" y="527"/>
                    <a:pt x="16" y="528"/>
                  </a:cubicBezTo>
                  <a:cubicBezTo>
                    <a:pt x="17" y="530"/>
                    <a:pt x="19" y="532"/>
                    <a:pt x="19" y="532"/>
                  </a:cubicBezTo>
                  <a:cubicBezTo>
                    <a:pt x="20" y="532"/>
                    <a:pt x="20" y="532"/>
                    <a:pt x="20" y="532"/>
                  </a:cubicBezTo>
                  <a:cubicBezTo>
                    <a:pt x="20" y="532"/>
                    <a:pt x="19" y="535"/>
                    <a:pt x="18" y="535"/>
                  </a:cubicBezTo>
                  <a:cubicBezTo>
                    <a:pt x="17" y="536"/>
                    <a:pt x="16" y="534"/>
                    <a:pt x="15" y="534"/>
                  </a:cubicBezTo>
                  <a:cubicBezTo>
                    <a:pt x="15" y="534"/>
                    <a:pt x="12" y="536"/>
                    <a:pt x="12" y="536"/>
                  </a:cubicBezTo>
                  <a:cubicBezTo>
                    <a:pt x="12" y="536"/>
                    <a:pt x="13" y="538"/>
                    <a:pt x="13" y="539"/>
                  </a:cubicBezTo>
                  <a:cubicBezTo>
                    <a:pt x="13" y="540"/>
                    <a:pt x="10" y="541"/>
                    <a:pt x="10" y="542"/>
                  </a:cubicBezTo>
                  <a:cubicBezTo>
                    <a:pt x="9" y="542"/>
                    <a:pt x="8" y="543"/>
                    <a:pt x="8" y="544"/>
                  </a:cubicBezTo>
                  <a:cubicBezTo>
                    <a:pt x="8" y="545"/>
                    <a:pt x="9" y="548"/>
                    <a:pt x="10" y="547"/>
                  </a:cubicBezTo>
                  <a:cubicBezTo>
                    <a:pt x="11" y="547"/>
                    <a:pt x="16" y="548"/>
                    <a:pt x="16" y="548"/>
                  </a:cubicBezTo>
                  <a:cubicBezTo>
                    <a:pt x="16" y="548"/>
                    <a:pt x="15" y="550"/>
                    <a:pt x="14" y="551"/>
                  </a:cubicBezTo>
                  <a:cubicBezTo>
                    <a:pt x="13" y="551"/>
                    <a:pt x="12" y="553"/>
                    <a:pt x="11" y="554"/>
                  </a:cubicBezTo>
                  <a:cubicBezTo>
                    <a:pt x="10" y="556"/>
                    <a:pt x="12" y="560"/>
                    <a:pt x="14" y="561"/>
                  </a:cubicBezTo>
                  <a:cubicBezTo>
                    <a:pt x="17" y="562"/>
                    <a:pt x="20" y="562"/>
                    <a:pt x="20" y="564"/>
                  </a:cubicBezTo>
                  <a:cubicBezTo>
                    <a:pt x="19" y="565"/>
                    <a:pt x="14" y="569"/>
                    <a:pt x="13" y="570"/>
                  </a:cubicBezTo>
                  <a:cubicBezTo>
                    <a:pt x="12" y="570"/>
                    <a:pt x="10" y="571"/>
                    <a:pt x="10" y="573"/>
                  </a:cubicBezTo>
                  <a:cubicBezTo>
                    <a:pt x="10" y="575"/>
                    <a:pt x="10" y="576"/>
                    <a:pt x="8" y="577"/>
                  </a:cubicBezTo>
                  <a:cubicBezTo>
                    <a:pt x="6" y="578"/>
                    <a:pt x="5" y="577"/>
                    <a:pt x="5" y="580"/>
                  </a:cubicBezTo>
                  <a:cubicBezTo>
                    <a:pt x="5" y="582"/>
                    <a:pt x="6" y="583"/>
                    <a:pt x="7" y="583"/>
                  </a:cubicBezTo>
                  <a:cubicBezTo>
                    <a:pt x="8" y="583"/>
                    <a:pt x="8" y="583"/>
                    <a:pt x="8" y="583"/>
                  </a:cubicBezTo>
                  <a:cubicBezTo>
                    <a:pt x="16" y="582"/>
                    <a:pt x="16" y="582"/>
                    <a:pt x="16" y="582"/>
                  </a:cubicBezTo>
                  <a:cubicBezTo>
                    <a:pt x="16" y="582"/>
                    <a:pt x="15" y="585"/>
                    <a:pt x="15" y="586"/>
                  </a:cubicBezTo>
                  <a:cubicBezTo>
                    <a:pt x="15" y="587"/>
                    <a:pt x="9" y="593"/>
                    <a:pt x="9" y="593"/>
                  </a:cubicBezTo>
                  <a:cubicBezTo>
                    <a:pt x="9" y="593"/>
                    <a:pt x="10" y="596"/>
                    <a:pt x="9" y="596"/>
                  </a:cubicBezTo>
                  <a:cubicBezTo>
                    <a:pt x="7" y="597"/>
                    <a:pt x="5" y="598"/>
                    <a:pt x="4" y="599"/>
                  </a:cubicBezTo>
                  <a:cubicBezTo>
                    <a:pt x="4" y="600"/>
                    <a:pt x="4" y="602"/>
                    <a:pt x="4" y="603"/>
                  </a:cubicBezTo>
                  <a:cubicBezTo>
                    <a:pt x="5" y="605"/>
                    <a:pt x="7" y="608"/>
                    <a:pt x="7" y="609"/>
                  </a:cubicBezTo>
                  <a:cubicBezTo>
                    <a:pt x="8" y="610"/>
                    <a:pt x="6" y="612"/>
                    <a:pt x="6" y="612"/>
                  </a:cubicBezTo>
                  <a:cubicBezTo>
                    <a:pt x="4" y="620"/>
                    <a:pt x="4" y="620"/>
                    <a:pt x="4" y="620"/>
                  </a:cubicBezTo>
                  <a:cubicBezTo>
                    <a:pt x="4" y="620"/>
                    <a:pt x="4" y="624"/>
                    <a:pt x="4" y="625"/>
                  </a:cubicBezTo>
                  <a:cubicBezTo>
                    <a:pt x="4" y="626"/>
                    <a:pt x="0" y="627"/>
                    <a:pt x="2" y="630"/>
                  </a:cubicBezTo>
                  <a:cubicBezTo>
                    <a:pt x="4" y="632"/>
                    <a:pt x="5" y="633"/>
                    <a:pt x="6" y="634"/>
                  </a:cubicBezTo>
                  <a:cubicBezTo>
                    <a:pt x="8" y="634"/>
                    <a:pt x="13" y="634"/>
                    <a:pt x="13" y="635"/>
                  </a:cubicBezTo>
                  <a:cubicBezTo>
                    <a:pt x="13" y="635"/>
                    <a:pt x="13" y="636"/>
                    <a:pt x="10" y="637"/>
                  </a:cubicBezTo>
                  <a:cubicBezTo>
                    <a:pt x="8" y="637"/>
                    <a:pt x="6" y="636"/>
                    <a:pt x="6" y="638"/>
                  </a:cubicBezTo>
                  <a:cubicBezTo>
                    <a:pt x="5" y="639"/>
                    <a:pt x="1" y="645"/>
                    <a:pt x="1" y="645"/>
                  </a:cubicBezTo>
                  <a:cubicBezTo>
                    <a:pt x="6" y="651"/>
                    <a:pt x="6" y="651"/>
                    <a:pt x="6" y="651"/>
                  </a:cubicBezTo>
                  <a:cubicBezTo>
                    <a:pt x="6" y="651"/>
                    <a:pt x="8" y="649"/>
                    <a:pt x="9" y="649"/>
                  </a:cubicBezTo>
                  <a:cubicBezTo>
                    <a:pt x="10" y="648"/>
                    <a:pt x="13" y="649"/>
                    <a:pt x="13" y="650"/>
                  </a:cubicBezTo>
                  <a:cubicBezTo>
                    <a:pt x="13" y="650"/>
                    <a:pt x="11" y="653"/>
                    <a:pt x="10" y="653"/>
                  </a:cubicBezTo>
                  <a:cubicBezTo>
                    <a:pt x="10" y="654"/>
                    <a:pt x="7" y="655"/>
                    <a:pt x="7" y="656"/>
                  </a:cubicBezTo>
                  <a:cubicBezTo>
                    <a:pt x="7" y="656"/>
                    <a:pt x="10" y="660"/>
                    <a:pt x="10" y="660"/>
                  </a:cubicBezTo>
                  <a:cubicBezTo>
                    <a:pt x="10" y="660"/>
                    <a:pt x="12" y="660"/>
                    <a:pt x="12" y="662"/>
                  </a:cubicBezTo>
                  <a:cubicBezTo>
                    <a:pt x="12" y="663"/>
                    <a:pt x="8" y="665"/>
                    <a:pt x="8" y="665"/>
                  </a:cubicBezTo>
                  <a:cubicBezTo>
                    <a:pt x="9" y="668"/>
                    <a:pt x="9" y="668"/>
                    <a:pt x="9" y="668"/>
                  </a:cubicBezTo>
                  <a:cubicBezTo>
                    <a:pt x="6" y="674"/>
                    <a:pt x="6" y="674"/>
                    <a:pt x="6" y="674"/>
                  </a:cubicBezTo>
                  <a:cubicBezTo>
                    <a:pt x="11" y="677"/>
                    <a:pt x="11" y="677"/>
                    <a:pt x="11" y="677"/>
                  </a:cubicBezTo>
                  <a:cubicBezTo>
                    <a:pt x="11" y="677"/>
                    <a:pt x="15" y="677"/>
                    <a:pt x="14" y="680"/>
                  </a:cubicBezTo>
                  <a:cubicBezTo>
                    <a:pt x="12" y="682"/>
                    <a:pt x="9" y="684"/>
                    <a:pt x="9" y="685"/>
                  </a:cubicBezTo>
                  <a:cubicBezTo>
                    <a:pt x="9" y="687"/>
                    <a:pt x="8" y="689"/>
                    <a:pt x="10" y="690"/>
                  </a:cubicBezTo>
                  <a:cubicBezTo>
                    <a:pt x="12" y="690"/>
                    <a:pt x="12" y="691"/>
                    <a:pt x="13" y="690"/>
                  </a:cubicBezTo>
                  <a:cubicBezTo>
                    <a:pt x="15" y="689"/>
                    <a:pt x="17" y="688"/>
                    <a:pt x="17" y="688"/>
                  </a:cubicBezTo>
                  <a:cubicBezTo>
                    <a:pt x="17" y="688"/>
                    <a:pt x="20" y="686"/>
                    <a:pt x="22" y="686"/>
                  </a:cubicBezTo>
                  <a:cubicBezTo>
                    <a:pt x="23" y="686"/>
                    <a:pt x="25" y="687"/>
                    <a:pt x="26" y="688"/>
                  </a:cubicBezTo>
                  <a:cubicBezTo>
                    <a:pt x="26" y="689"/>
                    <a:pt x="26" y="690"/>
                    <a:pt x="27" y="691"/>
                  </a:cubicBezTo>
                  <a:cubicBezTo>
                    <a:pt x="28" y="691"/>
                    <a:pt x="26" y="696"/>
                    <a:pt x="26" y="696"/>
                  </a:cubicBezTo>
                  <a:cubicBezTo>
                    <a:pt x="23" y="700"/>
                    <a:pt x="23" y="700"/>
                    <a:pt x="23" y="700"/>
                  </a:cubicBezTo>
                  <a:cubicBezTo>
                    <a:pt x="23" y="700"/>
                    <a:pt x="26" y="704"/>
                    <a:pt x="25" y="704"/>
                  </a:cubicBezTo>
                  <a:cubicBezTo>
                    <a:pt x="25" y="704"/>
                    <a:pt x="20" y="705"/>
                    <a:pt x="19" y="705"/>
                  </a:cubicBezTo>
                  <a:cubicBezTo>
                    <a:pt x="18" y="705"/>
                    <a:pt x="17" y="704"/>
                    <a:pt x="17" y="706"/>
                  </a:cubicBezTo>
                  <a:cubicBezTo>
                    <a:pt x="16" y="708"/>
                    <a:pt x="13" y="713"/>
                    <a:pt x="13" y="713"/>
                  </a:cubicBezTo>
                  <a:cubicBezTo>
                    <a:pt x="13" y="713"/>
                    <a:pt x="12" y="715"/>
                    <a:pt x="13" y="717"/>
                  </a:cubicBezTo>
                  <a:cubicBezTo>
                    <a:pt x="14" y="719"/>
                    <a:pt x="18" y="726"/>
                    <a:pt x="18" y="726"/>
                  </a:cubicBezTo>
                  <a:cubicBezTo>
                    <a:pt x="18" y="727"/>
                    <a:pt x="20" y="730"/>
                    <a:pt x="23" y="732"/>
                  </a:cubicBezTo>
                  <a:cubicBezTo>
                    <a:pt x="26" y="734"/>
                    <a:pt x="28" y="734"/>
                    <a:pt x="28" y="736"/>
                  </a:cubicBezTo>
                  <a:cubicBezTo>
                    <a:pt x="29" y="738"/>
                    <a:pt x="29" y="738"/>
                    <a:pt x="29" y="738"/>
                  </a:cubicBezTo>
                  <a:cubicBezTo>
                    <a:pt x="33" y="742"/>
                    <a:pt x="33" y="742"/>
                    <a:pt x="33" y="742"/>
                  </a:cubicBezTo>
                  <a:cubicBezTo>
                    <a:pt x="33" y="742"/>
                    <a:pt x="35" y="743"/>
                    <a:pt x="38" y="743"/>
                  </a:cubicBezTo>
                  <a:cubicBezTo>
                    <a:pt x="41" y="744"/>
                    <a:pt x="45" y="744"/>
                    <a:pt x="45" y="745"/>
                  </a:cubicBezTo>
                  <a:cubicBezTo>
                    <a:pt x="46" y="745"/>
                    <a:pt x="42" y="748"/>
                    <a:pt x="42" y="748"/>
                  </a:cubicBezTo>
                  <a:cubicBezTo>
                    <a:pt x="42" y="748"/>
                    <a:pt x="37" y="752"/>
                    <a:pt x="39" y="753"/>
                  </a:cubicBezTo>
                  <a:cubicBezTo>
                    <a:pt x="41" y="754"/>
                    <a:pt x="55" y="757"/>
                    <a:pt x="55" y="757"/>
                  </a:cubicBezTo>
                  <a:cubicBezTo>
                    <a:pt x="55" y="757"/>
                    <a:pt x="57" y="758"/>
                    <a:pt x="57" y="759"/>
                  </a:cubicBezTo>
                  <a:cubicBezTo>
                    <a:pt x="57" y="760"/>
                    <a:pt x="60" y="758"/>
                    <a:pt x="60" y="758"/>
                  </a:cubicBezTo>
                  <a:cubicBezTo>
                    <a:pt x="61" y="757"/>
                    <a:pt x="65" y="759"/>
                    <a:pt x="66" y="759"/>
                  </a:cubicBezTo>
                  <a:cubicBezTo>
                    <a:pt x="66" y="759"/>
                    <a:pt x="72" y="758"/>
                    <a:pt x="72" y="758"/>
                  </a:cubicBezTo>
                  <a:cubicBezTo>
                    <a:pt x="77" y="756"/>
                    <a:pt x="77" y="756"/>
                    <a:pt x="77" y="756"/>
                  </a:cubicBezTo>
                  <a:cubicBezTo>
                    <a:pt x="77" y="756"/>
                    <a:pt x="80" y="751"/>
                    <a:pt x="82" y="752"/>
                  </a:cubicBezTo>
                  <a:cubicBezTo>
                    <a:pt x="85" y="753"/>
                    <a:pt x="84" y="755"/>
                    <a:pt x="86" y="755"/>
                  </a:cubicBezTo>
                  <a:cubicBezTo>
                    <a:pt x="87" y="755"/>
                    <a:pt x="89" y="755"/>
                    <a:pt x="91" y="752"/>
                  </a:cubicBezTo>
                  <a:cubicBezTo>
                    <a:pt x="93" y="750"/>
                    <a:pt x="95" y="748"/>
                    <a:pt x="96" y="747"/>
                  </a:cubicBezTo>
                  <a:cubicBezTo>
                    <a:pt x="97" y="747"/>
                    <a:pt x="109" y="740"/>
                    <a:pt x="109" y="740"/>
                  </a:cubicBezTo>
                  <a:cubicBezTo>
                    <a:pt x="117" y="726"/>
                    <a:pt x="117" y="726"/>
                    <a:pt x="117" y="726"/>
                  </a:cubicBezTo>
                  <a:cubicBezTo>
                    <a:pt x="120" y="716"/>
                    <a:pt x="120" y="716"/>
                    <a:pt x="120" y="716"/>
                  </a:cubicBezTo>
                  <a:cubicBezTo>
                    <a:pt x="120" y="716"/>
                    <a:pt x="124" y="711"/>
                    <a:pt x="127" y="711"/>
                  </a:cubicBezTo>
                  <a:cubicBezTo>
                    <a:pt x="129" y="711"/>
                    <a:pt x="136" y="708"/>
                    <a:pt x="135" y="706"/>
                  </a:cubicBezTo>
                  <a:cubicBezTo>
                    <a:pt x="135" y="703"/>
                    <a:pt x="138" y="702"/>
                    <a:pt x="138" y="706"/>
                  </a:cubicBezTo>
                  <a:cubicBezTo>
                    <a:pt x="139" y="710"/>
                    <a:pt x="138" y="714"/>
                    <a:pt x="140" y="712"/>
                  </a:cubicBezTo>
                  <a:cubicBezTo>
                    <a:pt x="143" y="710"/>
                    <a:pt x="148" y="704"/>
                    <a:pt x="148" y="704"/>
                  </a:cubicBezTo>
                  <a:cubicBezTo>
                    <a:pt x="148" y="704"/>
                    <a:pt x="151" y="701"/>
                    <a:pt x="153" y="700"/>
                  </a:cubicBezTo>
                  <a:cubicBezTo>
                    <a:pt x="155" y="700"/>
                    <a:pt x="158" y="693"/>
                    <a:pt x="158" y="693"/>
                  </a:cubicBezTo>
                  <a:cubicBezTo>
                    <a:pt x="158" y="693"/>
                    <a:pt x="162" y="690"/>
                    <a:pt x="164" y="693"/>
                  </a:cubicBezTo>
                  <a:cubicBezTo>
                    <a:pt x="165" y="697"/>
                    <a:pt x="169" y="702"/>
                    <a:pt x="169" y="704"/>
                  </a:cubicBezTo>
                  <a:cubicBezTo>
                    <a:pt x="169" y="704"/>
                    <a:pt x="171" y="705"/>
                    <a:pt x="173" y="706"/>
                  </a:cubicBezTo>
                  <a:cubicBezTo>
                    <a:pt x="173" y="704"/>
                    <a:pt x="173" y="704"/>
                    <a:pt x="173" y="704"/>
                  </a:cubicBezTo>
                  <a:cubicBezTo>
                    <a:pt x="173" y="698"/>
                    <a:pt x="173" y="698"/>
                    <a:pt x="173" y="698"/>
                  </a:cubicBezTo>
                  <a:cubicBezTo>
                    <a:pt x="173" y="698"/>
                    <a:pt x="180" y="704"/>
                    <a:pt x="180" y="704"/>
                  </a:cubicBezTo>
                  <a:cubicBezTo>
                    <a:pt x="181" y="705"/>
                    <a:pt x="181" y="711"/>
                    <a:pt x="181" y="711"/>
                  </a:cubicBezTo>
                  <a:cubicBezTo>
                    <a:pt x="183" y="711"/>
                    <a:pt x="183" y="711"/>
                    <a:pt x="183" y="711"/>
                  </a:cubicBezTo>
                  <a:cubicBezTo>
                    <a:pt x="183" y="710"/>
                    <a:pt x="183" y="710"/>
                    <a:pt x="183" y="710"/>
                  </a:cubicBezTo>
                  <a:cubicBezTo>
                    <a:pt x="185" y="711"/>
                    <a:pt x="185" y="711"/>
                    <a:pt x="185" y="711"/>
                  </a:cubicBezTo>
                  <a:cubicBezTo>
                    <a:pt x="186" y="710"/>
                    <a:pt x="186" y="710"/>
                    <a:pt x="186" y="710"/>
                  </a:cubicBezTo>
                  <a:cubicBezTo>
                    <a:pt x="187" y="704"/>
                    <a:pt x="187" y="704"/>
                    <a:pt x="187" y="704"/>
                  </a:cubicBezTo>
                  <a:cubicBezTo>
                    <a:pt x="188" y="697"/>
                    <a:pt x="188" y="697"/>
                    <a:pt x="188" y="697"/>
                  </a:cubicBezTo>
                  <a:cubicBezTo>
                    <a:pt x="191" y="691"/>
                    <a:pt x="191" y="691"/>
                    <a:pt x="191" y="691"/>
                  </a:cubicBezTo>
                  <a:cubicBezTo>
                    <a:pt x="191" y="685"/>
                    <a:pt x="191" y="685"/>
                    <a:pt x="191" y="685"/>
                  </a:cubicBezTo>
                  <a:cubicBezTo>
                    <a:pt x="187" y="678"/>
                    <a:pt x="187" y="678"/>
                    <a:pt x="187" y="678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8" y="671"/>
                    <a:pt x="188" y="671"/>
                    <a:pt x="188" y="671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9" y="670"/>
                    <a:pt x="189" y="670"/>
                    <a:pt x="189" y="670"/>
                  </a:cubicBezTo>
                  <a:cubicBezTo>
                    <a:pt x="191" y="668"/>
                    <a:pt x="191" y="668"/>
                    <a:pt x="191" y="668"/>
                  </a:cubicBezTo>
                  <a:cubicBezTo>
                    <a:pt x="192" y="663"/>
                    <a:pt x="192" y="663"/>
                    <a:pt x="192" y="663"/>
                  </a:cubicBezTo>
                  <a:cubicBezTo>
                    <a:pt x="190" y="661"/>
                    <a:pt x="190" y="661"/>
                    <a:pt x="190" y="661"/>
                  </a:cubicBezTo>
                  <a:cubicBezTo>
                    <a:pt x="190" y="658"/>
                    <a:pt x="190" y="658"/>
                    <a:pt x="190" y="658"/>
                  </a:cubicBezTo>
                  <a:cubicBezTo>
                    <a:pt x="190" y="658"/>
                    <a:pt x="192" y="656"/>
                    <a:pt x="192" y="656"/>
                  </a:cubicBezTo>
                  <a:cubicBezTo>
                    <a:pt x="192" y="656"/>
                    <a:pt x="192" y="656"/>
                    <a:pt x="192" y="656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5" y="654"/>
                    <a:pt x="195" y="654"/>
                  </a:cubicBezTo>
                  <a:cubicBezTo>
                    <a:pt x="196" y="654"/>
                    <a:pt x="198" y="654"/>
                    <a:pt x="198" y="654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1" y="652"/>
                    <a:pt x="201" y="652"/>
                    <a:pt x="201" y="652"/>
                  </a:cubicBezTo>
                  <a:cubicBezTo>
                    <a:pt x="201" y="652"/>
                    <a:pt x="205" y="649"/>
                    <a:pt x="205" y="648"/>
                  </a:cubicBezTo>
                  <a:cubicBezTo>
                    <a:pt x="205" y="647"/>
                    <a:pt x="207" y="644"/>
                    <a:pt x="207" y="644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205" y="634"/>
                    <a:pt x="205" y="634"/>
                    <a:pt x="205" y="634"/>
                  </a:cubicBezTo>
                  <a:cubicBezTo>
                    <a:pt x="207" y="631"/>
                    <a:pt x="207" y="631"/>
                    <a:pt x="207" y="631"/>
                  </a:cubicBezTo>
                  <a:cubicBezTo>
                    <a:pt x="210" y="625"/>
                    <a:pt x="210" y="625"/>
                    <a:pt x="210" y="625"/>
                  </a:cubicBezTo>
                  <a:cubicBezTo>
                    <a:pt x="208" y="619"/>
                    <a:pt x="208" y="619"/>
                    <a:pt x="208" y="619"/>
                  </a:cubicBezTo>
                  <a:cubicBezTo>
                    <a:pt x="202" y="612"/>
                    <a:pt x="202" y="612"/>
                    <a:pt x="202" y="612"/>
                  </a:cubicBezTo>
                  <a:cubicBezTo>
                    <a:pt x="199" y="603"/>
                    <a:pt x="199" y="603"/>
                    <a:pt x="199" y="603"/>
                  </a:cubicBezTo>
                  <a:cubicBezTo>
                    <a:pt x="197" y="597"/>
                    <a:pt x="197" y="597"/>
                    <a:pt x="197" y="597"/>
                  </a:cubicBezTo>
                  <a:cubicBezTo>
                    <a:pt x="202" y="592"/>
                    <a:pt x="202" y="592"/>
                    <a:pt x="202" y="592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4" y="591"/>
                    <a:pt x="204" y="591"/>
                    <a:pt x="204" y="591"/>
                  </a:cubicBezTo>
                  <a:cubicBezTo>
                    <a:pt x="207" y="591"/>
                    <a:pt x="207" y="591"/>
                    <a:pt x="207" y="591"/>
                  </a:cubicBezTo>
                  <a:cubicBezTo>
                    <a:pt x="207" y="591"/>
                    <a:pt x="212" y="591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3" y="573"/>
                    <a:pt x="213" y="573"/>
                    <a:pt x="213" y="573"/>
                  </a:cubicBezTo>
                  <a:cubicBezTo>
                    <a:pt x="207" y="568"/>
                    <a:pt x="207" y="568"/>
                    <a:pt x="207" y="568"/>
                  </a:cubicBezTo>
                  <a:cubicBezTo>
                    <a:pt x="200" y="563"/>
                    <a:pt x="200" y="563"/>
                    <a:pt x="200" y="563"/>
                  </a:cubicBezTo>
                  <a:cubicBezTo>
                    <a:pt x="197" y="555"/>
                    <a:pt x="197" y="555"/>
                    <a:pt x="197" y="555"/>
                  </a:cubicBezTo>
                  <a:cubicBezTo>
                    <a:pt x="196" y="524"/>
                    <a:pt x="196" y="524"/>
                    <a:pt x="196" y="524"/>
                  </a:cubicBezTo>
                  <a:cubicBezTo>
                    <a:pt x="196" y="524"/>
                    <a:pt x="189" y="511"/>
                    <a:pt x="189" y="510"/>
                  </a:cubicBezTo>
                  <a:cubicBezTo>
                    <a:pt x="188" y="508"/>
                    <a:pt x="188" y="506"/>
                    <a:pt x="190" y="504"/>
                  </a:cubicBezTo>
                  <a:cubicBezTo>
                    <a:pt x="191" y="503"/>
                    <a:pt x="190" y="501"/>
                    <a:pt x="190" y="501"/>
                  </a:cubicBezTo>
                  <a:cubicBezTo>
                    <a:pt x="189" y="494"/>
                    <a:pt x="189" y="494"/>
                    <a:pt x="189" y="494"/>
                  </a:cubicBezTo>
                  <a:cubicBezTo>
                    <a:pt x="191" y="491"/>
                    <a:pt x="191" y="491"/>
                    <a:pt x="191" y="491"/>
                  </a:cubicBezTo>
                  <a:cubicBezTo>
                    <a:pt x="191" y="485"/>
                    <a:pt x="191" y="485"/>
                    <a:pt x="191" y="485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87" y="477"/>
                    <a:pt x="187" y="471"/>
                    <a:pt x="187" y="470"/>
                  </a:cubicBezTo>
                  <a:cubicBezTo>
                    <a:pt x="187" y="468"/>
                    <a:pt x="190" y="464"/>
                    <a:pt x="190" y="464"/>
                  </a:cubicBezTo>
                  <a:cubicBezTo>
                    <a:pt x="191" y="457"/>
                    <a:pt x="191" y="457"/>
                    <a:pt x="191" y="457"/>
                  </a:cubicBezTo>
                  <a:cubicBezTo>
                    <a:pt x="193" y="447"/>
                    <a:pt x="193" y="447"/>
                    <a:pt x="193" y="447"/>
                  </a:cubicBezTo>
                  <a:cubicBezTo>
                    <a:pt x="206" y="430"/>
                    <a:pt x="206" y="430"/>
                    <a:pt x="206" y="430"/>
                  </a:cubicBezTo>
                  <a:cubicBezTo>
                    <a:pt x="209" y="430"/>
                    <a:pt x="209" y="430"/>
                    <a:pt x="209" y="430"/>
                  </a:cubicBezTo>
                  <a:cubicBezTo>
                    <a:pt x="230" y="429"/>
                    <a:pt x="230" y="429"/>
                    <a:pt x="230" y="429"/>
                  </a:cubicBezTo>
                  <a:cubicBezTo>
                    <a:pt x="231" y="427"/>
                    <a:pt x="231" y="427"/>
                    <a:pt x="231" y="427"/>
                  </a:cubicBezTo>
                  <a:cubicBezTo>
                    <a:pt x="232" y="426"/>
                    <a:pt x="232" y="426"/>
                    <a:pt x="232" y="426"/>
                  </a:cubicBezTo>
                  <a:cubicBezTo>
                    <a:pt x="234" y="420"/>
                    <a:pt x="234" y="420"/>
                    <a:pt x="234" y="420"/>
                  </a:cubicBezTo>
                  <a:cubicBezTo>
                    <a:pt x="233" y="404"/>
                    <a:pt x="233" y="404"/>
                    <a:pt x="233" y="404"/>
                  </a:cubicBezTo>
                  <a:cubicBezTo>
                    <a:pt x="224" y="402"/>
                    <a:pt x="224" y="402"/>
                    <a:pt x="224" y="402"/>
                  </a:cubicBezTo>
                  <a:cubicBezTo>
                    <a:pt x="222" y="397"/>
                    <a:pt x="222" y="397"/>
                    <a:pt x="222" y="397"/>
                  </a:cubicBezTo>
                  <a:cubicBezTo>
                    <a:pt x="237" y="371"/>
                    <a:pt x="237" y="371"/>
                    <a:pt x="237" y="371"/>
                  </a:cubicBezTo>
                  <a:cubicBezTo>
                    <a:pt x="236" y="365"/>
                    <a:pt x="236" y="365"/>
                    <a:pt x="236" y="365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0" y="362"/>
                    <a:pt x="239" y="358"/>
                    <a:pt x="238" y="356"/>
                  </a:cubicBezTo>
                  <a:cubicBezTo>
                    <a:pt x="237" y="355"/>
                    <a:pt x="239" y="349"/>
                    <a:pt x="239" y="349"/>
                  </a:cubicBezTo>
                  <a:cubicBezTo>
                    <a:pt x="240" y="342"/>
                    <a:pt x="240" y="342"/>
                    <a:pt x="240" y="342"/>
                  </a:cubicBezTo>
                  <a:cubicBezTo>
                    <a:pt x="242" y="334"/>
                    <a:pt x="242" y="334"/>
                    <a:pt x="242" y="334"/>
                  </a:cubicBezTo>
                  <a:cubicBezTo>
                    <a:pt x="237" y="317"/>
                    <a:pt x="237" y="317"/>
                    <a:pt x="237" y="317"/>
                  </a:cubicBezTo>
                  <a:cubicBezTo>
                    <a:pt x="240" y="314"/>
                    <a:pt x="240" y="314"/>
                    <a:pt x="240" y="314"/>
                  </a:cubicBezTo>
                  <a:cubicBezTo>
                    <a:pt x="244" y="314"/>
                    <a:pt x="244" y="314"/>
                    <a:pt x="244" y="314"/>
                  </a:cubicBezTo>
                  <a:cubicBezTo>
                    <a:pt x="245" y="314"/>
                    <a:pt x="247" y="313"/>
                    <a:pt x="249" y="313"/>
                  </a:cubicBezTo>
                  <a:cubicBezTo>
                    <a:pt x="251" y="312"/>
                    <a:pt x="252" y="311"/>
                    <a:pt x="255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57" y="301"/>
                    <a:pt x="257" y="301"/>
                    <a:pt x="257" y="301"/>
                  </a:cubicBezTo>
                  <a:cubicBezTo>
                    <a:pt x="257" y="292"/>
                    <a:pt x="257" y="292"/>
                    <a:pt x="257" y="292"/>
                  </a:cubicBezTo>
                  <a:cubicBezTo>
                    <a:pt x="262" y="279"/>
                    <a:pt x="262" y="279"/>
                    <a:pt x="262" y="279"/>
                  </a:cubicBezTo>
                  <a:cubicBezTo>
                    <a:pt x="262" y="279"/>
                    <a:pt x="270" y="269"/>
                    <a:pt x="271" y="267"/>
                  </a:cubicBezTo>
                  <a:cubicBezTo>
                    <a:pt x="272" y="265"/>
                    <a:pt x="275" y="258"/>
                    <a:pt x="275" y="258"/>
                  </a:cubicBezTo>
                  <a:cubicBezTo>
                    <a:pt x="275" y="258"/>
                    <a:pt x="273" y="250"/>
                    <a:pt x="272" y="248"/>
                  </a:cubicBezTo>
                  <a:cubicBezTo>
                    <a:pt x="270" y="247"/>
                    <a:pt x="267" y="241"/>
                    <a:pt x="267" y="241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5" y="228"/>
                    <a:pt x="275" y="221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3"/>
                    <a:pt x="281" y="209"/>
                    <a:pt x="281" y="209"/>
                  </a:cubicBezTo>
                  <a:cubicBezTo>
                    <a:pt x="285" y="201"/>
                    <a:pt x="285" y="201"/>
                    <a:pt x="285" y="201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1" y="199"/>
                    <a:pt x="300" y="178"/>
                    <a:pt x="303" y="174"/>
                  </a:cubicBezTo>
                  <a:cubicBezTo>
                    <a:pt x="303" y="174"/>
                    <a:pt x="317" y="175"/>
                    <a:pt x="319" y="174"/>
                  </a:cubicBezTo>
                  <a:cubicBezTo>
                    <a:pt x="320" y="174"/>
                    <a:pt x="325" y="176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7" y="178"/>
                    <a:pt x="328" y="178"/>
                    <a:pt x="329" y="178"/>
                  </a:cubicBezTo>
                  <a:cubicBezTo>
                    <a:pt x="331" y="179"/>
                    <a:pt x="333" y="179"/>
                    <a:pt x="333" y="179"/>
                  </a:cubicBezTo>
                  <a:cubicBezTo>
                    <a:pt x="339" y="178"/>
                    <a:pt x="339" y="178"/>
                    <a:pt x="339" y="178"/>
                  </a:cubicBezTo>
                  <a:cubicBezTo>
                    <a:pt x="343" y="173"/>
                    <a:pt x="343" y="173"/>
                    <a:pt x="343" y="173"/>
                  </a:cubicBezTo>
                  <a:cubicBezTo>
                    <a:pt x="339" y="169"/>
                    <a:pt x="339" y="169"/>
                    <a:pt x="339" y="169"/>
                  </a:cubicBezTo>
                  <a:cubicBezTo>
                    <a:pt x="343" y="164"/>
                    <a:pt x="343" y="157"/>
                    <a:pt x="342" y="156"/>
                  </a:cubicBezTo>
                  <a:cubicBezTo>
                    <a:pt x="341" y="154"/>
                    <a:pt x="339" y="145"/>
                    <a:pt x="338" y="144"/>
                  </a:cubicBezTo>
                  <a:cubicBezTo>
                    <a:pt x="338" y="143"/>
                    <a:pt x="340" y="142"/>
                    <a:pt x="340" y="142"/>
                  </a:cubicBezTo>
                  <a:cubicBezTo>
                    <a:pt x="342" y="142"/>
                    <a:pt x="342" y="142"/>
                    <a:pt x="342" y="142"/>
                  </a:cubicBezTo>
                  <a:cubicBezTo>
                    <a:pt x="342" y="142"/>
                    <a:pt x="343" y="141"/>
                    <a:pt x="344" y="141"/>
                  </a:cubicBezTo>
                  <a:cubicBezTo>
                    <a:pt x="349" y="137"/>
                    <a:pt x="349" y="137"/>
                    <a:pt x="349" y="137"/>
                  </a:cubicBezTo>
                  <a:cubicBezTo>
                    <a:pt x="354" y="138"/>
                    <a:pt x="354" y="138"/>
                    <a:pt x="354" y="138"/>
                  </a:cubicBezTo>
                  <a:cubicBezTo>
                    <a:pt x="354" y="138"/>
                    <a:pt x="354" y="137"/>
                    <a:pt x="355" y="137"/>
                  </a:cubicBezTo>
                  <a:cubicBezTo>
                    <a:pt x="356" y="137"/>
                    <a:pt x="356" y="136"/>
                    <a:pt x="356" y="136"/>
                  </a:cubicBezTo>
                  <a:cubicBezTo>
                    <a:pt x="356" y="136"/>
                    <a:pt x="353" y="130"/>
                    <a:pt x="355" y="127"/>
                  </a:cubicBezTo>
                  <a:cubicBezTo>
                    <a:pt x="356" y="125"/>
                    <a:pt x="357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1" name="Freeform 102"/>
            <p:cNvSpPr>
              <a:spLocks noEditPoints="1"/>
            </p:cNvSpPr>
            <p:nvPr/>
          </p:nvSpPr>
          <p:spPr bwMode="auto">
            <a:xfrm>
              <a:off x="9478039" y="5748"/>
              <a:ext cx="2710786" cy="2653303"/>
            </a:xfrm>
            <a:custGeom>
              <a:avLst/>
              <a:gdLst>
                <a:gd name="T0" fmla="*/ 395 w 1479"/>
                <a:gd name="T1" fmla="*/ 1054 h 1493"/>
                <a:gd name="T2" fmla="*/ 339 w 1479"/>
                <a:gd name="T3" fmla="*/ 1061 h 1493"/>
                <a:gd name="T4" fmla="*/ 359 w 1479"/>
                <a:gd name="T5" fmla="*/ 1012 h 1493"/>
                <a:gd name="T6" fmla="*/ 298 w 1479"/>
                <a:gd name="T7" fmla="*/ 970 h 1493"/>
                <a:gd name="T8" fmla="*/ 266 w 1479"/>
                <a:gd name="T9" fmla="*/ 914 h 1493"/>
                <a:gd name="T10" fmla="*/ 197 w 1479"/>
                <a:gd name="T11" fmla="*/ 908 h 1493"/>
                <a:gd name="T12" fmla="*/ 159 w 1479"/>
                <a:gd name="T13" fmla="*/ 875 h 1493"/>
                <a:gd name="T14" fmla="*/ 149 w 1479"/>
                <a:gd name="T15" fmla="*/ 820 h 1493"/>
                <a:gd name="T16" fmla="*/ 130 w 1479"/>
                <a:gd name="T17" fmla="*/ 737 h 1493"/>
                <a:gd name="T18" fmla="*/ 185 w 1479"/>
                <a:gd name="T19" fmla="*/ 696 h 1493"/>
                <a:gd name="T20" fmla="*/ 122 w 1479"/>
                <a:gd name="T21" fmla="*/ 671 h 1493"/>
                <a:gd name="T22" fmla="*/ 160 w 1479"/>
                <a:gd name="T23" fmla="*/ 558 h 1493"/>
                <a:gd name="T24" fmla="*/ 101 w 1479"/>
                <a:gd name="T25" fmla="*/ 459 h 1493"/>
                <a:gd name="T26" fmla="*/ 76 w 1479"/>
                <a:gd name="T27" fmla="*/ 383 h 1493"/>
                <a:gd name="T28" fmla="*/ 12 w 1479"/>
                <a:gd name="T29" fmla="*/ 272 h 1493"/>
                <a:gd name="T30" fmla="*/ 0 w 1479"/>
                <a:gd name="T31" fmla="*/ 237 h 1493"/>
                <a:gd name="T32" fmla="*/ 0 w 1479"/>
                <a:gd name="T33" fmla="*/ 237 h 1493"/>
                <a:gd name="T34" fmla="*/ 1 w 1479"/>
                <a:gd name="T35" fmla="*/ 236 h 1493"/>
                <a:gd name="T36" fmla="*/ 3 w 1479"/>
                <a:gd name="T37" fmla="*/ 234 h 1493"/>
                <a:gd name="T38" fmla="*/ 8 w 1479"/>
                <a:gd name="T39" fmla="*/ 229 h 1493"/>
                <a:gd name="T40" fmla="*/ 47 w 1479"/>
                <a:gd name="T41" fmla="*/ 167 h 1493"/>
                <a:gd name="T42" fmla="*/ 56 w 1479"/>
                <a:gd name="T43" fmla="*/ 176 h 1493"/>
                <a:gd name="T44" fmla="*/ 92 w 1479"/>
                <a:gd name="T45" fmla="*/ 183 h 1493"/>
                <a:gd name="T46" fmla="*/ 196 w 1479"/>
                <a:gd name="T47" fmla="*/ 194 h 1493"/>
                <a:gd name="T48" fmla="*/ 258 w 1479"/>
                <a:gd name="T49" fmla="*/ 207 h 1493"/>
                <a:gd name="T50" fmla="*/ 281 w 1479"/>
                <a:gd name="T51" fmla="*/ 280 h 1493"/>
                <a:gd name="T52" fmla="*/ 161 w 1479"/>
                <a:gd name="T53" fmla="*/ 320 h 1493"/>
                <a:gd name="T54" fmla="*/ 109 w 1479"/>
                <a:gd name="T55" fmla="*/ 310 h 1493"/>
                <a:gd name="T56" fmla="*/ 150 w 1479"/>
                <a:gd name="T57" fmla="*/ 340 h 1493"/>
                <a:gd name="T58" fmla="*/ 189 w 1479"/>
                <a:gd name="T59" fmla="*/ 388 h 1493"/>
                <a:gd name="T60" fmla="*/ 232 w 1479"/>
                <a:gd name="T61" fmla="*/ 422 h 1493"/>
                <a:gd name="T62" fmla="*/ 288 w 1479"/>
                <a:gd name="T63" fmla="*/ 416 h 1493"/>
                <a:gd name="T64" fmla="*/ 239 w 1479"/>
                <a:gd name="T65" fmla="*/ 380 h 1493"/>
                <a:gd name="T66" fmla="*/ 322 w 1479"/>
                <a:gd name="T67" fmla="*/ 369 h 1493"/>
                <a:gd name="T68" fmla="*/ 315 w 1479"/>
                <a:gd name="T69" fmla="*/ 253 h 1493"/>
                <a:gd name="T70" fmla="*/ 350 w 1479"/>
                <a:gd name="T71" fmla="*/ 213 h 1493"/>
                <a:gd name="T72" fmla="*/ 283 w 1479"/>
                <a:gd name="T73" fmla="*/ 136 h 1493"/>
                <a:gd name="T74" fmla="*/ 351 w 1479"/>
                <a:gd name="T75" fmla="*/ 157 h 1493"/>
                <a:gd name="T76" fmla="*/ 407 w 1479"/>
                <a:gd name="T77" fmla="*/ 178 h 1493"/>
                <a:gd name="T78" fmla="*/ 420 w 1479"/>
                <a:gd name="T79" fmla="*/ 84 h 1493"/>
                <a:gd name="T80" fmla="*/ 447 w 1479"/>
                <a:gd name="T81" fmla="*/ 17 h 1493"/>
                <a:gd name="T82" fmla="*/ 1446 w 1479"/>
                <a:gd name="T83" fmla="*/ 837 h 1493"/>
                <a:gd name="T84" fmla="*/ 1247 w 1479"/>
                <a:gd name="T85" fmla="*/ 947 h 1493"/>
                <a:gd name="T86" fmla="*/ 1027 w 1479"/>
                <a:gd name="T87" fmla="*/ 1015 h 1493"/>
                <a:gd name="T88" fmla="*/ 1113 w 1479"/>
                <a:gd name="T89" fmla="*/ 1192 h 1493"/>
                <a:gd name="T90" fmla="*/ 1187 w 1479"/>
                <a:gd name="T91" fmla="*/ 1460 h 1493"/>
                <a:gd name="T92" fmla="*/ 1119 w 1479"/>
                <a:gd name="T93" fmla="*/ 1449 h 1493"/>
                <a:gd name="T94" fmla="*/ 1105 w 1479"/>
                <a:gd name="T95" fmla="*/ 1486 h 1493"/>
                <a:gd name="T96" fmla="*/ 1061 w 1479"/>
                <a:gd name="T97" fmla="*/ 1452 h 1493"/>
                <a:gd name="T98" fmla="*/ 988 w 1479"/>
                <a:gd name="T99" fmla="*/ 1445 h 1493"/>
                <a:gd name="T100" fmla="*/ 919 w 1479"/>
                <a:gd name="T101" fmla="*/ 1435 h 1493"/>
                <a:gd name="T102" fmla="*/ 899 w 1479"/>
                <a:gd name="T103" fmla="*/ 1437 h 1493"/>
                <a:gd name="T104" fmla="*/ 898 w 1479"/>
                <a:gd name="T105" fmla="*/ 1438 h 1493"/>
                <a:gd name="T106" fmla="*/ 883 w 1479"/>
                <a:gd name="T107" fmla="*/ 1439 h 1493"/>
                <a:gd name="T108" fmla="*/ 693 w 1479"/>
                <a:gd name="T109" fmla="*/ 1413 h 1493"/>
                <a:gd name="T110" fmla="*/ 650 w 1479"/>
                <a:gd name="T111" fmla="*/ 1303 h 1493"/>
                <a:gd name="T112" fmla="*/ 648 w 1479"/>
                <a:gd name="T113" fmla="*/ 1232 h 1493"/>
                <a:gd name="T114" fmla="*/ 664 w 1479"/>
                <a:gd name="T115" fmla="*/ 1146 h 1493"/>
                <a:gd name="T116" fmla="*/ 594 w 1479"/>
                <a:gd name="T117" fmla="*/ 1113 h 1493"/>
                <a:gd name="T118" fmla="*/ 521 w 1479"/>
                <a:gd name="T119" fmla="*/ 1124 h 1493"/>
                <a:gd name="T120" fmla="*/ 382 w 1479"/>
                <a:gd name="T121" fmla="*/ 71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79" h="1493">
                  <a:moveTo>
                    <a:pt x="460" y="1096"/>
                  </a:moveTo>
                  <a:cubicBezTo>
                    <a:pt x="452" y="1098"/>
                    <a:pt x="452" y="1098"/>
                    <a:pt x="452" y="1098"/>
                  </a:cubicBezTo>
                  <a:cubicBezTo>
                    <a:pt x="452" y="1098"/>
                    <a:pt x="447" y="1103"/>
                    <a:pt x="447" y="1101"/>
                  </a:cubicBezTo>
                  <a:cubicBezTo>
                    <a:pt x="446" y="1099"/>
                    <a:pt x="448" y="1095"/>
                    <a:pt x="448" y="1093"/>
                  </a:cubicBezTo>
                  <a:cubicBezTo>
                    <a:pt x="447" y="1092"/>
                    <a:pt x="442" y="1095"/>
                    <a:pt x="443" y="1091"/>
                  </a:cubicBezTo>
                  <a:cubicBezTo>
                    <a:pt x="444" y="1089"/>
                    <a:pt x="443" y="1086"/>
                    <a:pt x="442" y="1085"/>
                  </a:cubicBezTo>
                  <a:cubicBezTo>
                    <a:pt x="440" y="1083"/>
                    <a:pt x="434" y="1083"/>
                    <a:pt x="436" y="1079"/>
                  </a:cubicBezTo>
                  <a:cubicBezTo>
                    <a:pt x="438" y="1076"/>
                    <a:pt x="443" y="1074"/>
                    <a:pt x="443" y="1074"/>
                  </a:cubicBezTo>
                  <a:cubicBezTo>
                    <a:pt x="443" y="1072"/>
                    <a:pt x="443" y="1072"/>
                    <a:pt x="443" y="1072"/>
                  </a:cubicBezTo>
                  <a:cubicBezTo>
                    <a:pt x="439" y="1068"/>
                    <a:pt x="439" y="1068"/>
                    <a:pt x="439" y="1068"/>
                  </a:cubicBezTo>
                  <a:cubicBezTo>
                    <a:pt x="428" y="1063"/>
                    <a:pt x="428" y="1063"/>
                    <a:pt x="428" y="1063"/>
                  </a:cubicBezTo>
                  <a:cubicBezTo>
                    <a:pt x="428" y="1063"/>
                    <a:pt x="427" y="1057"/>
                    <a:pt x="425" y="1057"/>
                  </a:cubicBezTo>
                  <a:cubicBezTo>
                    <a:pt x="424" y="1056"/>
                    <a:pt x="421" y="1053"/>
                    <a:pt x="421" y="1053"/>
                  </a:cubicBezTo>
                  <a:cubicBezTo>
                    <a:pt x="421" y="1053"/>
                    <a:pt x="418" y="1049"/>
                    <a:pt x="414" y="1048"/>
                  </a:cubicBezTo>
                  <a:cubicBezTo>
                    <a:pt x="410" y="1046"/>
                    <a:pt x="407" y="1055"/>
                    <a:pt x="407" y="1055"/>
                  </a:cubicBezTo>
                  <a:cubicBezTo>
                    <a:pt x="403" y="1051"/>
                    <a:pt x="403" y="1051"/>
                    <a:pt x="403" y="1051"/>
                  </a:cubicBezTo>
                  <a:cubicBezTo>
                    <a:pt x="395" y="1054"/>
                    <a:pt x="395" y="1054"/>
                    <a:pt x="395" y="1054"/>
                  </a:cubicBezTo>
                  <a:cubicBezTo>
                    <a:pt x="389" y="1063"/>
                    <a:pt x="389" y="1063"/>
                    <a:pt x="389" y="1063"/>
                  </a:cubicBezTo>
                  <a:cubicBezTo>
                    <a:pt x="385" y="1064"/>
                    <a:pt x="385" y="1064"/>
                    <a:pt x="385" y="1064"/>
                  </a:cubicBezTo>
                  <a:cubicBezTo>
                    <a:pt x="379" y="1065"/>
                    <a:pt x="379" y="1065"/>
                    <a:pt x="379" y="1065"/>
                  </a:cubicBezTo>
                  <a:cubicBezTo>
                    <a:pt x="370" y="1067"/>
                    <a:pt x="370" y="1067"/>
                    <a:pt x="370" y="1067"/>
                  </a:cubicBezTo>
                  <a:cubicBezTo>
                    <a:pt x="368" y="1073"/>
                    <a:pt x="368" y="1073"/>
                    <a:pt x="368" y="1073"/>
                  </a:cubicBezTo>
                  <a:cubicBezTo>
                    <a:pt x="369" y="1079"/>
                    <a:pt x="369" y="1079"/>
                    <a:pt x="369" y="1079"/>
                  </a:cubicBezTo>
                  <a:cubicBezTo>
                    <a:pt x="364" y="1083"/>
                    <a:pt x="364" y="1083"/>
                    <a:pt x="364" y="1083"/>
                  </a:cubicBezTo>
                  <a:cubicBezTo>
                    <a:pt x="352" y="1082"/>
                    <a:pt x="352" y="1082"/>
                    <a:pt x="352" y="1082"/>
                  </a:cubicBezTo>
                  <a:cubicBezTo>
                    <a:pt x="354" y="1082"/>
                    <a:pt x="354" y="1082"/>
                    <a:pt x="354" y="1082"/>
                  </a:cubicBezTo>
                  <a:cubicBezTo>
                    <a:pt x="347" y="1078"/>
                    <a:pt x="347" y="1078"/>
                    <a:pt x="347" y="1078"/>
                  </a:cubicBezTo>
                  <a:cubicBezTo>
                    <a:pt x="347" y="1075"/>
                    <a:pt x="347" y="1075"/>
                    <a:pt x="347" y="1075"/>
                  </a:cubicBezTo>
                  <a:cubicBezTo>
                    <a:pt x="343" y="1075"/>
                    <a:pt x="343" y="1075"/>
                    <a:pt x="343" y="1075"/>
                  </a:cubicBezTo>
                  <a:cubicBezTo>
                    <a:pt x="340" y="1074"/>
                    <a:pt x="340" y="1074"/>
                    <a:pt x="340" y="1074"/>
                  </a:cubicBezTo>
                  <a:cubicBezTo>
                    <a:pt x="342" y="1072"/>
                    <a:pt x="342" y="1072"/>
                    <a:pt x="342" y="1072"/>
                  </a:cubicBezTo>
                  <a:cubicBezTo>
                    <a:pt x="340" y="1069"/>
                    <a:pt x="340" y="1069"/>
                    <a:pt x="340" y="1069"/>
                  </a:cubicBezTo>
                  <a:cubicBezTo>
                    <a:pt x="337" y="1063"/>
                    <a:pt x="337" y="1063"/>
                    <a:pt x="337" y="1063"/>
                  </a:cubicBezTo>
                  <a:cubicBezTo>
                    <a:pt x="339" y="1061"/>
                    <a:pt x="339" y="1061"/>
                    <a:pt x="339" y="1061"/>
                  </a:cubicBezTo>
                  <a:cubicBezTo>
                    <a:pt x="335" y="1059"/>
                    <a:pt x="335" y="1059"/>
                    <a:pt x="335" y="1059"/>
                  </a:cubicBezTo>
                  <a:cubicBezTo>
                    <a:pt x="333" y="1057"/>
                    <a:pt x="333" y="1057"/>
                    <a:pt x="333" y="1057"/>
                  </a:cubicBezTo>
                  <a:cubicBezTo>
                    <a:pt x="335" y="1053"/>
                    <a:pt x="335" y="1053"/>
                    <a:pt x="335" y="1053"/>
                  </a:cubicBezTo>
                  <a:cubicBezTo>
                    <a:pt x="333" y="1050"/>
                    <a:pt x="333" y="1050"/>
                    <a:pt x="333" y="1050"/>
                  </a:cubicBezTo>
                  <a:cubicBezTo>
                    <a:pt x="330" y="1046"/>
                    <a:pt x="330" y="1046"/>
                    <a:pt x="330" y="1046"/>
                  </a:cubicBezTo>
                  <a:cubicBezTo>
                    <a:pt x="325" y="1045"/>
                    <a:pt x="325" y="1045"/>
                    <a:pt x="325" y="1045"/>
                  </a:cubicBezTo>
                  <a:cubicBezTo>
                    <a:pt x="321" y="1042"/>
                    <a:pt x="321" y="1042"/>
                    <a:pt x="321" y="1042"/>
                  </a:cubicBezTo>
                  <a:cubicBezTo>
                    <a:pt x="321" y="1039"/>
                    <a:pt x="321" y="1039"/>
                    <a:pt x="321" y="1039"/>
                  </a:cubicBezTo>
                  <a:cubicBezTo>
                    <a:pt x="323" y="1032"/>
                    <a:pt x="323" y="1032"/>
                    <a:pt x="323" y="1032"/>
                  </a:cubicBezTo>
                  <a:cubicBezTo>
                    <a:pt x="323" y="1032"/>
                    <a:pt x="323" y="1031"/>
                    <a:pt x="327" y="1029"/>
                  </a:cubicBezTo>
                  <a:cubicBezTo>
                    <a:pt x="331" y="1028"/>
                    <a:pt x="332" y="1029"/>
                    <a:pt x="332" y="1029"/>
                  </a:cubicBezTo>
                  <a:cubicBezTo>
                    <a:pt x="338" y="1031"/>
                    <a:pt x="338" y="1031"/>
                    <a:pt x="338" y="1031"/>
                  </a:cubicBezTo>
                  <a:cubicBezTo>
                    <a:pt x="345" y="1029"/>
                    <a:pt x="345" y="1029"/>
                    <a:pt x="345" y="1029"/>
                  </a:cubicBezTo>
                  <a:cubicBezTo>
                    <a:pt x="345" y="1029"/>
                    <a:pt x="352" y="1023"/>
                    <a:pt x="353" y="1022"/>
                  </a:cubicBezTo>
                  <a:cubicBezTo>
                    <a:pt x="355" y="1021"/>
                    <a:pt x="353" y="1016"/>
                    <a:pt x="353" y="1016"/>
                  </a:cubicBezTo>
                  <a:cubicBezTo>
                    <a:pt x="357" y="1015"/>
                    <a:pt x="357" y="1015"/>
                    <a:pt x="357" y="1015"/>
                  </a:cubicBezTo>
                  <a:cubicBezTo>
                    <a:pt x="359" y="1012"/>
                    <a:pt x="359" y="1012"/>
                    <a:pt x="359" y="1012"/>
                  </a:cubicBezTo>
                  <a:cubicBezTo>
                    <a:pt x="359" y="1006"/>
                    <a:pt x="359" y="1006"/>
                    <a:pt x="359" y="1006"/>
                  </a:cubicBezTo>
                  <a:cubicBezTo>
                    <a:pt x="354" y="1004"/>
                    <a:pt x="354" y="1004"/>
                    <a:pt x="354" y="1004"/>
                  </a:cubicBezTo>
                  <a:cubicBezTo>
                    <a:pt x="350" y="1003"/>
                    <a:pt x="350" y="1003"/>
                    <a:pt x="350" y="1003"/>
                  </a:cubicBezTo>
                  <a:cubicBezTo>
                    <a:pt x="346" y="1000"/>
                    <a:pt x="346" y="1000"/>
                    <a:pt x="346" y="1000"/>
                  </a:cubicBezTo>
                  <a:cubicBezTo>
                    <a:pt x="348" y="995"/>
                    <a:pt x="348" y="995"/>
                    <a:pt x="348" y="995"/>
                  </a:cubicBezTo>
                  <a:cubicBezTo>
                    <a:pt x="343" y="995"/>
                    <a:pt x="343" y="995"/>
                    <a:pt x="343" y="995"/>
                  </a:cubicBezTo>
                  <a:cubicBezTo>
                    <a:pt x="338" y="994"/>
                    <a:pt x="338" y="994"/>
                    <a:pt x="338" y="994"/>
                  </a:cubicBezTo>
                  <a:cubicBezTo>
                    <a:pt x="334" y="993"/>
                    <a:pt x="334" y="993"/>
                    <a:pt x="334" y="993"/>
                  </a:cubicBezTo>
                  <a:cubicBezTo>
                    <a:pt x="331" y="994"/>
                    <a:pt x="331" y="994"/>
                    <a:pt x="331" y="994"/>
                  </a:cubicBezTo>
                  <a:cubicBezTo>
                    <a:pt x="328" y="997"/>
                    <a:pt x="328" y="997"/>
                    <a:pt x="328" y="997"/>
                  </a:cubicBezTo>
                  <a:cubicBezTo>
                    <a:pt x="323" y="997"/>
                    <a:pt x="323" y="997"/>
                    <a:pt x="323" y="997"/>
                  </a:cubicBezTo>
                  <a:cubicBezTo>
                    <a:pt x="322" y="988"/>
                    <a:pt x="322" y="988"/>
                    <a:pt x="322" y="988"/>
                  </a:cubicBezTo>
                  <a:cubicBezTo>
                    <a:pt x="320" y="984"/>
                    <a:pt x="320" y="984"/>
                    <a:pt x="320" y="984"/>
                  </a:cubicBezTo>
                  <a:cubicBezTo>
                    <a:pt x="315" y="982"/>
                    <a:pt x="315" y="982"/>
                    <a:pt x="315" y="982"/>
                  </a:cubicBezTo>
                  <a:cubicBezTo>
                    <a:pt x="304" y="980"/>
                    <a:pt x="304" y="980"/>
                    <a:pt x="304" y="980"/>
                  </a:cubicBezTo>
                  <a:cubicBezTo>
                    <a:pt x="299" y="973"/>
                    <a:pt x="299" y="973"/>
                    <a:pt x="299" y="973"/>
                  </a:cubicBezTo>
                  <a:cubicBezTo>
                    <a:pt x="298" y="970"/>
                    <a:pt x="298" y="970"/>
                    <a:pt x="298" y="970"/>
                  </a:cubicBezTo>
                  <a:cubicBezTo>
                    <a:pt x="298" y="970"/>
                    <a:pt x="297" y="970"/>
                    <a:pt x="294" y="969"/>
                  </a:cubicBezTo>
                  <a:cubicBezTo>
                    <a:pt x="291" y="969"/>
                    <a:pt x="293" y="966"/>
                    <a:pt x="293" y="966"/>
                  </a:cubicBezTo>
                  <a:cubicBezTo>
                    <a:pt x="293" y="961"/>
                    <a:pt x="293" y="961"/>
                    <a:pt x="293" y="961"/>
                  </a:cubicBezTo>
                  <a:cubicBezTo>
                    <a:pt x="289" y="961"/>
                    <a:pt x="289" y="961"/>
                    <a:pt x="289" y="961"/>
                  </a:cubicBezTo>
                  <a:cubicBezTo>
                    <a:pt x="285" y="957"/>
                    <a:pt x="285" y="957"/>
                    <a:pt x="285" y="957"/>
                  </a:cubicBezTo>
                  <a:cubicBezTo>
                    <a:pt x="278" y="955"/>
                    <a:pt x="278" y="955"/>
                    <a:pt x="278" y="955"/>
                  </a:cubicBezTo>
                  <a:cubicBezTo>
                    <a:pt x="281" y="947"/>
                    <a:pt x="281" y="947"/>
                    <a:pt x="281" y="947"/>
                  </a:cubicBezTo>
                  <a:cubicBezTo>
                    <a:pt x="281" y="944"/>
                    <a:pt x="281" y="944"/>
                    <a:pt x="281" y="944"/>
                  </a:cubicBezTo>
                  <a:cubicBezTo>
                    <a:pt x="282" y="939"/>
                    <a:pt x="282" y="939"/>
                    <a:pt x="282" y="939"/>
                  </a:cubicBezTo>
                  <a:cubicBezTo>
                    <a:pt x="279" y="936"/>
                    <a:pt x="279" y="936"/>
                    <a:pt x="279" y="936"/>
                  </a:cubicBezTo>
                  <a:cubicBezTo>
                    <a:pt x="273" y="932"/>
                    <a:pt x="273" y="932"/>
                    <a:pt x="273" y="932"/>
                  </a:cubicBezTo>
                  <a:cubicBezTo>
                    <a:pt x="273" y="929"/>
                    <a:pt x="273" y="929"/>
                    <a:pt x="273" y="929"/>
                  </a:cubicBezTo>
                  <a:cubicBezTo>
                    <a:pt x="273" y="926"/>
                    <a:pt x="273" y="926"/>
                    <a:pt x="273" y="926"/>
                  </a:cubicBezTo>
                  <a:cubicBezTo>
                    <a:pt x="273" y="918"/>
                    <a:pt x="273" y="918"/>
                    <a:pt x="273" y="918"/>
                  </a:cubicBezTo>
                  <a:cubicBezTo>
                    <a:pt x="271" y="914"/>
                    <a:pt x="271" y="914"/>
                    <a:pt x="271" y="914"/>
                  </a:cubicBezTo>
                  <a:cubicBezTo>
                    <a:pt x="267" y="916"/>
                    <a:pt x="267" y="916"/>
                    <a:pt x="267" y="916"/>
                  </a:cubicBezTo>
                  <a:cubicBezTo>
                    <a:pt x="266" y="914"/>
                    <a:pt x="266" y="914"/>
                    <a:pt x="266" y="914"/>
                  </a:cubicBezTo>
                  <a:cubicBezTo>
                    <a:pt x="263" y="915"/>
                    <a:pt x="263" y="915"/>
                    <a:pt x="263" y="915"/>
                  </a:cubicBezTo>
                  <a:cubicBezTo>
                    <a:pt x="260" y="913"/>
                    <a:pt x="260" y="913"/>
                    <a:pt x="260" y="913"/>
                  </a:cubicBezTo>
                  <a:cubicBezTo>
                    <a:pt x="257" y="910"/>
                    <a:pt x="257" y="910"/>
                    <a:pt x="257" y="910"/>
                  </a:cubicBezTo>
                  <a:cubicBezTo>
                    <a:pt x="248" y="908"/>
                    <a:pt x="248" y="908"/>
                    <a:pt x="248" y="908"/>
                  </a:cubicBezTo>
                  <a:cubicBezTo>
                    <a:pt x="248" y="908"/>
                    <a:pt x="245" y="909"/>
                    <a:pt x="241" y="910"/>
                  </a:cubicBezTo>
                  <a:cubicBezTo>
                    <a:pt x="238" y="911"/>
                    <a:pt x="239" y="912"/>
                    <a:pt x="237" y="912"/>
                  </a:cubicBezTo>
                  <a:cubicBezTo>
                    <a:pt x="235" y="913"/>
                    <a:pt x="234" y="915"/>
                    <a:pt x="234" y="917"/>
                  </a:cubicBezTo>
                  <a:cubicBezTo>
                    <a:pt x="233" y="919"/>
                    <a:pt x="229" y="920"/>
                    <a:pt x="228" y="920"/>
                  </a:cubicBezTo>
                  <a:cubicBezTo>
                    <a:pt x="226" y="921"/>
                    <a:pt x="224" y="918"/>
                    <a:pt x="224" y="918"/>
                  </a:cubicBezTo>
                  <a:cubicBezTo>
                    <a:pt x="224" y="915"/>
                    <a:pt x="224" y="915"/>
                    <a:pt x="224" y="915"/>
                  </a:cubicBezTo>
                  <a:cubicBezTo>
                    <a:pt x="223" y="909"/>
                    <a:pt x="223" y="909"/>
                    <a:pt x="223" y="909"/>
                  </a:cubicBezTo>
                  <a:cubicBezTo>
                    <a:pt x="215" y="909"/>
                    <a:pt x="215" y="909"/>
                    <a:pt x="215" y="909"/>
                  </a:cubicBezTo>
                  <a:cubicBezTo>
                    <a:pt x="208" y="911"/>
                    <a:pt x="208" y="911"/>
                    <a:pt x="208" y="911"/>
                  </a:cubicBezTo>
                  <a:cubicBezTo>
                    <a:pt x="207" y="913"/>
                    <a:pt x="207" y="913"/>
                    <a:pt x="207" y="913"/>
                  </a:cubicBezTo>
                  <a:cubicBezTo>
                    <a:pt x="202" y="913"/>
                    <a:pt x="202" y="913"/>
                    <a:pt x="202" y="913"/>
                  </a:cubicBezTo>
                  <a:cubicBezTo>
                    <a:pt x="200" y="909"/>
                    <a:pt x="200" y="909"/>
                    <a:pt x="200" y="909"/>
                  </a:cubicBezTo>
                  <a:cubicBezTo>
                    <a:pt x="197" y="908"/>
                    <a:pt x="197" y="908"/>
                    <a:pt x="197" y="908"/>
                  </a:cubicBezTo>
                  <a:cubicBezTo>
                    <a:pt x="192" y="910"/>
                    <a:pt x="192" y="910"/>
                    <a:pt x="192" y="910"/>
                  </a:cubicBezTo>
                  <a:cubicBezTo>
                    <a:pt x="192" y="910"/>
                    <a:pt x="191" y="912"/>
                    <a:pt x="190" y="912"/>
                  </a:cubicBezTo>
                  <a:cubicBezTo>
                    <a:pt x="189" y="913"/>
                    <a:pt x="188" y="912"/>
                    <a:pt x="187" y="912"/>
                  </a:cubicBezTo>
                  <a:cubicBezTo>
                    <a:pt x="186" y="912"/>
                    <a:pt x="184" y="911"/>
                    <a:pt x="183" y="910"/>
                  </a:cubicBezTo>
                  <a:cubicBezTo>
                    <a:pt x="183" y="909"/>
                    <a:pt x="183" y="908"/>
                    <a:pt x="183" y="907"/>
                  </a:cubicBezTo>
                  <a:cubicBezTo>
                    <a:pt x="183" y="906"/>
                    <a:pt x="183" y="904"/>
                    <a:pt x="183" y="904"/>
                  </a:cubicBezTo>
                  <a:cubicBezTo>
                    <a:pt x="184" y="899"/>
                    <a:pt x="184" y="899"/>
                    <a:pt x="184" y="899"/>
                  </a:cubicBezTo>
                  <a:cubicBezTo>
                    <a:pt x="184" y="899"/>
                    <a:pt x="180" y="896"/>
                    <a:pt x="179" y="895"/>
                  </a:cubicBezTo>
                  <a:cubicBezTo>
                    <a:pt x="179" y="893"/>
                    <a:pt x="178" y="890"/>
                    <a:pt x="178" y="890"/>
                  </a:cubicBezTo>
                  <a:cubicBezTo>
                    <a:pt x="178" y="890"/>
                    <a:pt x="176" y="889"/>
                    <a:pt x="175" y="888"/>
                  </a:cubicBezTo>
                  <a:cubicBezTo>
                    <a:pt x="174" y="888"/>
                    <a:pt x="173" y="887"/>
                    <a:pt x="173" y="887"/>
                  </a:cubicBezTo>
                  <a:cubicBezTo>
                    <a:pt x="174" y="884"/>
                    <a:pt x="174" y="884"/>
                    <a:pt x="174" y="884"/>
                  </a:cubicBezTo>
                  <a:cubicBezTo>
                    <a:pt x="170" y="882"/>
                    <a:pt x="170" y="882"/>
                    <a:pt x="170" y="882"/>
                  </a:cubicBezTo>
                  <a:cubicBezTo>
                    <a:pt x="165" y="878"/>
                    <a:pt x="165" y="878"/>
                    <a:pt x="165" y="878"/>
                  </a:cubicBezTo>
                  <a:cubicBezTo>
                    <a:pt x="167" y="875"/>
                    <a:pt x="167" y="875"/>
                    <a:pt x="167" y="875"/>
                  </a:cubicBezTo>
                  <a:cubicBezTo>
                    <a:pt x="163" y="872"/>
                    <a:pt x="163" y="872"/>
                    <a:pt x="163" y="872"/>
                  </a:cubicBezTo>
                  <a:cubicBezTo>
                    <a:pt x="159" y="875"/>
                    <a:pt x="159" y="875"/>
                    <a:pt x="159" y="875"/>
                  </a:cubicBezTo>
                  <a:cubicBezTo>
                    <a:pt x="159" y="871"/>
                    <a:pt x="159" y="871"/>
                    <a:pt x="159" y="871"/>
                  </a:cubicBezTo>
                  <a:cubicBezTo>
                    <a:pt x="157" y="863"/>
                    <a:pt x="157" y="863"/>
                    <a:pt x="157" y="863"/>
                  </a:cubicBezTo>
                  <a:cubicBezTo>
                    <a:pt x="159" y="860"/>
                    <a:pt x="159" y="860"/>
                    <a:pt x="159" y="860"/>
                  </a:cubicBezTo>
                  <a:cubicBezTo>
                    <a:pt x="158" y="850"/>
                    <a:pt x="158" y="850"/>
                    <a:pt x="158" y="850"/>
                  </a:cubicBezTo>
                  <a:cubicBezTo>
                    <a:pt x="158" y="850"/>
                    <a:pt x="156" y="849"/>
                    <a:pt x="155" y="849"/>
                  </a:cubicBezTo>
                  <a:cubicBezTo>
                    <a:pt x="154" y="849"/>
                    <a:pt x="151" y="847"/>
                    <a:pt x="151" y="847"/>
                  </a:cubicBezTo>
                  <a:cubicBezTo>
                    <a:pt x="147" y="846"/>
                    <a:pt x="147" y="846"/>
                    <a:pt x="147" y="846"/>
                  </a:cubicBezTo>
                  <a:cubicBezTo>
                    <a:pt x="147" y="843"/>
                    <a:pt x="147" y="843"/>
                    <a:pt x="147" y="843"/>
                  </a:cubicBezTo>
                  <a:cubicBezTo>
                    <a:pt x="144" y="840"/>
                    <a:pt x="144" y="840"/>
                    <a:pt x="144" y="840"/>
                  </a:cubicBezTo>
                  <a:cubicBezTo>
                    <a:pt x="141" y="841"/>
                    <a:pt x="141" y="841"/>
                    <a:pt x="141" y="841"/>
                  </a:cubicBezTo>
                  <a:cubicBezTo>
                    <a:pt x="141" y="841"/>
                    <a:pt x="140" y="841"/>
                    <a:pt x="140" y="840"/>
                  </a:cubicBezTo>
                  <a:cubicBezTo>
                    <a:pt x="140" y="839"/>
                    <a:pt x="138" y="835"/>
                    <a:pt x="138" y="835"/>
                  </a:cubicBezTo>
                  <a:cubicBezTo>
                    <a:pt x="141" y="832"/>
                    <a:pt x="141" y="832"/>
                    <a:pt x="141" y="832"/>
                  </a:cubicBezTo>
                  <a:cubicBezTo>
                    <a:pt x="141" y="832"/>
                    <a:pt x="141" y="828"/>
                    <a:pt x="141" y="827"/>
                  </a:cubicBezTo>
                  <a:cubicBezTo>
                    <a:pt x="141" y="825"/>
                    <a:pt x="146" y="825"/>
                    <a:pt x="146" y="825"/>
                  </a:cubicBezTo>
                  <a:cubicBezTo>
                    <a:pt x="148" y="824"/>
                    <a:pt x="148" y="824"/>
                    <a:pt x="148" y="824"/>
                  </a:cubicBezTo>
                  <a:cubicBezTo>
                    <a:pt x="149" y="820"/>
                    <a:pt x="149" y="820"/>
                    <a:pt x="149" y="820"/>
                  </a:cubicBezTo>
                  <a:cubicBezTo>
                    <a:pt x="149" y="820"/>
                    <a:pt x="146" y="820"/>
                    <a:pt x="144" y="818"/>
                  </a:cubicBezTo>
                  <a:cubicBezTo>
                    <a:pt x="143" y="816"/>
                    <a:pt x="144" y="818"/>
                    <a:pt x="144" y="817"/>
                  </a:cubicBezTo>
                  <a:cubicBezTo>
                    <a:pt x="144" y="816"/>
                    <a:pt x="143" y="817"/>
                    <a:pt x="143" y="817"/>
                  </a:cubicBezTo>
                  <a:cubicBezTo>
                    <a:pt x="143" y="817"/>
                    <a:pt x="142" y="816"/>
                    <a:pt x="142" y="815"/>
                  </a:cubicBezTo>
                  <a:cubicBezTo>
                    <a:pt x="142" y="814"/>
                    <a:pt x="142" y="812"/>
                    <a:pt x="141" y="811"/>
                  </a:cubicBezTo>
                  <a:cubicBezTo>
                    <a:pt x="140" y="810"/>
                    <a:pt x="138" y="809"/>
                    <a:pt x="138" y="809"/>
                  </a:cubicBezTo>
                  <a:cubicBezTo>
                    <a:pt x="137" y="808"/>
                    <a:pt x="137" y="809"/>
                    <a:pt x="135" y="807"/>
                  </a:cubicBezTo>
                  <a:cubicBezTo>
                    <a:pt x="134" y="805"/>
                    <a:pt x="134" y="804"/>
                    <a:pt x="134" y="804"/>
                  </a:cubicBezTo>
                  <a:cubicBezTo>
                    <a:pt x="131" y="802"/>
                    <a:pt x="133" y="797"/>
                    <a:pt x="131" y="795"/>
                  </a:cubicBezTo>
                  <a:cubicBezTo>
                    <a:pt x="127" y="791"/>
                    <a:pt x="127" y="784"/>
                    <a:pt x="125" y="782"/>
                  </a:cubicBezTo>
                  <a:cubicBezTo>
                    <a:pt x="122" y="777"/>
                    <a:pt x="124" y="776"/>
                    <a:pt x="125" y="773"/>
                  </a:cubicBezTo>
                  <a:cubicBezTo>
                    <a:pt x="126" y="767"/>
                    <a:pt x="129" y="762"/>
                    <a:pt x="130" y="752"/>
                  </a:cubicBezTo>
                  <a:cubicBezTo>
                    <a:pt x="130" y="745"/>
                    <a:pt x="130" y="745"/>
                    <a:pt x="130" y="745"/>
                  </a:cubicBezTo>
                  <a:cubicBezTo>
                    <a:pt x="135" y="741"/>
                    <a:pt x="135" y="741"/>
                    <a:pt x="135" y="741"/>
                  </a:cubicBezTo>
                  <a:cubicBezTo>
                    <a:pt x="135" y="739"/>
                    <a:pt x="135" y="739"/>
                    <a:pt x="135" y="739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5"/>
                    <a:pt x="130" y="735"/>
                    <a:pt x="130" y="735"/>
                  </a:cubicBezTo>
                  <a:cubicBezTo>
                    <a:pt x="127" y="724"/>
                    <a:pt x="127" y="724"/>
                    <a:pt x="127" y="724"/>
                  </a:cubicBezTo>
                  <a:cubicBezTo>
                    <a:pt x="128" y="719"/>
                    <a:pt x="128" y="719"/>
                    <a:pt x="128" y="719"/>
                  </a:cubicBezTo>
                  <a:cubicBezTo>
                    <a:pt x="131" y="722"/>
                    <a:pt x="131" y="722"/>
                    <a:pt x="131" y="722"/>
                  </a:cubicBezTo>
                  <a:cubicBezTo>
                    <a:pt x="134" y="723"/>
                    <a:pt x="134" y="723"/>
                    <a:pt x="134" y="723"/>
                  </a:cubicBezTo>
                  <a:cubicBezTo>
                    <a:pt x="137" y="720"/>
                    <a:pt x="137" y="720"/>
                    <a:pt x="137" y="720"/>
                  </a:cubicBezTo>
                  <a:cubicBezTo>
                    <a:pt x="136" y="715"/>
                    <a:pt x="136" y="715"/>
                    <a:pt x="136" y="715"/>
                  </a:cubicBezTo>
                  <a:cubicBezTo>
                    <a:pt x="136" y="715"/>
                    <a:pt x="137" y="712"/>
                    <a:pt x="138" y="712"/>
                  </a:cubicBezTo>
                  <a:cubicBezTo>
                    <a:pt x="139" y="713"/>
                    <a:pt x="145" y="713"/>
                    <a:pt x="145" y="713"/>
                  </a:cubicBezTo>
                  <a:cubicBezTo>
                    <a:pt x="148" y="710"/>
                    <a:pt x="148" y="710"/>
                    <a:pt x="148" y="710"/>
                  </a:cubicBezTo>
                  <a:cubicBezTo>
                    <a:pt x="148" y="704"/>
                    <a:pt x="148" y="704"/>
                    <a:pt x="148" y="704"/>
                  </a:cubicBezTo>
                  <a:cubicBezTo>
                    <a:pt x="151" y="700"/>
                    <a:pt x="151" y="700"/>
                    <a:pt x="151" y="700"/>
                  </a:cubicBezTo>
                  <a:cubicBezTo>
                    <a:pt x="157" y="699"/>
                    <a:pt x="157" y="699"/>
                    <a:pt x="157" y="699"/>
                  </a:cubicBezTo>
                  <a:cubicBezTo>
                    <a:pt x="157" y="699"/>
                    <a:pt x="168" y="699"/>
                    <a:pt x="169" y="700"/>
                  </a:cubicBezTo>
                  <a:cubicBezTo>
                    <a:pt x="170" y="700"/>
                    <a:pt x="175" y="700"/>
                    <a:pt x="176" y="700"/>
                  </a:cubicBezTo>
                  <a:cubicBezTo>
                    <a:pt x="177" y="700"/>
                    <a:pt x="183" y="700"/>
                    <a:pt x="183" y="700"/>
                  </a:cubicBezTo>
                  <a:cubicBezTo>
                    <a:pt x="185" y="696"/>
                    <a:pt x="185" y="696"/>
                    <a:pt x="185" y="696"/>
                  </a:cubicBezTo>
                  <a:cubicBezTo>
                    <a:pt x="177" y="694"/>
                    <a:pt x="177" y="694"/>
                    <a:pt x="177" y="694"/>
                  </a:cubicBezTo>
                  <a:cubicBezTo>
                    <a:pt x="171" y="693"/>
                    <a:pt x="171" y="693"/>
                    <a:pt x="171" y="693"/>
                  </a:cubicBezTo>
                  <a:cubicBezTo>
                    <a:pt x="168" y="688"/>
                    <a:pt x="168" y="688"/>
                    <a:pt x="168" y="688"/>
                  </a:cubicBezTo>
                  <a:cubicBezTo>
                    <a:pt x="162" y="688"/>
                    <a:pt x="162" y="688"/>
                    <a:pt x="162" y="688"/>
                  </a:cubicBezTo>
                  <a:cubicBezTo>
                    <a:pt x="154" y="690"/>
                    <a:pt x="154" y="690"/>
                    <a:pt x="154" y="690"/>
                  </a:cubicBezTo>
                  <a:cubicBezTo>
                    <a:pt x="149" y="691"/>
                    <a:pt x="149" y="691"/>
                    <a:pt x="149" y="691"/>
                  </a:cubicBezTo>
                  <a:cubicBezTo>
                    <a:pt x="142" y="690"/>
                    <a:pt x="142" y="690"/>
                    <a:pt x="142" y="690"/>
                  </a:cubicBezTo>
                  <a:cubicBezTo>
                    <a:pt x="140" y="687"/>
                    <a:pt x="140" y="687"/>
                    <a:pt x="140" y="687"/>
                  </a:cubicBezTo>
                  <a:cubicBezTo>
                    <a:pt x="140" y="687"/>
                    <a:pt x="135" y="686"/>
                    <a:pt x="134" y="686"/>
                  </a:cubicBezTo>
                  <a:cubicBezTo>
                    <a:pt x="133" y="686"/>
                    <a:pt x="132" y="686"/>
                    <a:pt x="131" y="685"/>
                  </a:cubicBezTo>
                  <a:cubicBezTo>
                    <a:pt x="129" y="685"/>
                    <a:pt x="126" y="678"/>
                    <a:pt x="126" y="678"/>
                  </a:cubicBezTo>
                  <a:cubicBezTo>
                    <a:pt x="126" y="674"/>
                    <a:pt x="126" y="674"/>
                    <a:pt x="126" y="674"/>
                  </a:cubicBezTo>
                  <a:cubicBezTo>
                    <a:pt x="129" y="678"/>
                    <a:pt x="129" y="678"/>
                    <a:pt x="129" y="678"/>
                  </a:cubicBezTo>
                  <a:cubicBezTo>
                    <a:pt x="129" y="678"/>
                    <a:pt x="131" y="679"/>
                    <a:pt x="131" y="678"/>
                  </a:cubicBezTo>
                  <a:cubicBezTo>
                    <a:pt x="131" y="677"/>
                    <a:pt x="130" y="671"/>
                    <a:pt x="130" y="671"/>
                  </a:cubicBezTo>
                  <a:cubicBezTo>
                    <a:pt x="130" y="671"/>
                    <a:pt x="131" y="665"/>
                    <a:pt x="128" y="666"/>
                  </a:cubicBezTo>
                  <a:cubicBezTo>
                    <a:pt x="125" y="667"/>
                    <a:pt x="122" y="669"/>
                    <a:pt x="122" y="671"/>
                  </a:cubicBezTo>
                  <a:cubicBezTo>
                    <a:pt x="122" y="672"/>
                    <a:pt x="120" y="675"/>
                    <a:pt x="120" y="677"/>
                  </a:cubicBezTo>
                  <a:cubicBezTo>
                    <a:pt x="119" y="678"/>
                    <a:pt x="118" y="679"/>
                    <a:pt x="117" y="680"/>
                  </a:cubicBezTo>
                  <a:cubicBezTo>
                    <a:pt x="116" y="681"/>
                    <a:pt x="111" y="682"/>
                    <a:pt x="111" y="682"/>
                  </a:cubicBezTo>
                  <a:cubicBezTo>
                    <a:pt x="107" y="682"/>
                    <a:pt x="107" y="682"/>
                    <a:pt x="107" y="682"/>
                  </a:cubicBezTo>
                  <a:cubicBezTo>
                    <a:pt x="110" y="678"/>
                    <a:pt x="110" y="678"/>
                    <a:pt x="110" y="678"/>
                  </a:cubicBezTo>
                  <a:cubicBezTo>
                    <a:pt x="112" y="673"/>
                    <a:pt x="112" y="673"/>
                    <a:pt x="112" y="673"/>
                  </a:cubicBezTo>
                  <a:cubicBezTo>
                    <a:pt x="112" y="673"/>
                    <a:pt x="117" y="664"/>
                    <a:pt x="117" y="662"/>
                  </a:cubicBezTo>
                  <a:cubicBezTo>
                    <a:pt x="118" y="659"/>
                    <a:pt x="119" y="657"/>
                    <a:pt x="120" y="654"/>
                  </a:cubicBezTo>
                  <a:cubicBezTo>
                    <a:pt x="121" y="652"/>
                    <a:pt x="124" y="651"/>
                    <a:pt x="124" y="651"/>
                  </a:cubicBezTo>
                  <a:cubicBezTo>
                    <a:pt x="127" y="641"/>
                    <a:pt x="127" y="641"/>
                    <a:pt x="127" y="641"/>
                  </a:cubicBezTo>
                  <a:cubicBezTo>
                    <a:pt x="140" y="615"/>
                    <a:pt x="140" y="615"/>
                    <a:pt x="140" y="615"/>
                  </a:cubicBezTo>
                  <a:cubicBezTo>
                    <a:pt x="140" y="615"/>
                    <a:pt x="142" y="607"/>
                    <a:pt x="143" y="606"/>
                  </a:cubicBezTo>
                  <a:cubicBezTo>
                    <a:pt x="143" y="604"/>
                    <a:pt x="146" y="598"/>
                    <a:pt x="146" y="596"/>
                  </a:cubicBezTo>
                  <a:cubicBezTo>
                    <a:pt x="146" y="594"/>
                    <a:pt x="149" y="587"/>
                    <a:pt x="149" y="587"/>
                  </a:cubicBezTo>
                  <a:cubicBezTo>
                    <a:pt x="149" y="587"/>
                    <a:pt x="152" y="576"/>
                    <a:pt x="152" y="574"/>
                  </a:cubicBezTo>
                  <a:cubicBezTo>
                    <a:pt x="152" y="572"/>
                    <a:pt x="154" y="571"/>
                    <a:pt x="156" y="570"/>
                  </a:cubicBezTo>
                  <a:cubicBezTo>
                    <a:pt x="157" y="569"/>
                    <a:pt x="160" y="560"/>
                    <a:pt x="160" y="558"/>
                  </a:cubicBezTo>
                  <a:cubicBezTo>
                    <a:pt x="161" y="556"/>
                    <a:pt x="163" y="538"/>
                    <a:pt x="163" y="538"/>
                  </a:cubicBezTo>
                  <a:cubicBezTo>
                    <a:pt x="161" y="526"/>
                    <a:pt x="161" y="526"/>
                    <a:pt x="161" y="526"/>
                  </a:cubicBezTo>
                  <a:cubicBezTo>
                    <a:pt x="155" y="521"/>
                    <a:pt x="155" y="521"/>
                    <a:pt x="155" y="521"/>
                  </a:cubicBezTo>
                  <a:cubicBezTo>
                    <a:pt x="149" y="518"/>
                    <a:pt x="149" y="518"/>
                    <a:pt x="149" y="518"/>
                  </a:cubicBezTo>
                  <a:cubicBezTo>
                    <a:pt x="149" y="518"/>
                    <a:pt x="142" y="514"/>
                    <a:pt x="141" y="513"/>
                  </a:cubicBezTo>
                  <a:cubicBezTo>
                    <a:pt x="140" y="512"/>
                    <a:pt x="136" y="510"/>
                    <a:pt x="135" y="510"/>
                  </a:cubicBezTo>
                  <a:cubicBezTo>
                    <a:pt x="133" y="509"/>
                    <a:pt x="128" y="508"/>
                    <a:pt x="127" y="508"/>
                  </a:cubicBezTo>
                  <a:cubicBezTo>
                    <a:pt x="126" y="508"/>
                    <a:pt x="122" y="505"/>
                    <a:pt x="119" y="503"/>
                  </a:cubicBezTo>
                  <a:cubicBezTo>
                    <a:pt x="116" y="501"/>
                    <a:pt x="112" y="496"/>
                    <a:pt x="112" y="496"/>
                  </a:cubicBezTo>
                  <a:cubicBezTo>
                    <a:pt x="117" y="488"/>
                    <a:pt x="117" y="488"/>
                    <a:pt x="117" y="488"/>
                  </a:cubicBezTo>
                  <a:cubicBezTo>
                    <a:pt x="117" y="488"/>
                    <a:pt x="118" y="482"/>
                    <a:pt x="118" y="480"/>
                  </a:cubicBezTo>
                  <a:cubicBezTo>
                    <a:pt x="118" y="479"/>
                    <a:pt x="118" y="476"/>
                    <a:pt x="118" y="476"/>
                  </a:cubicBezTo>
                  <a:cubicBezTo>
                    <a:pt x="116" y="472"/>
                    <a:pt x="116" y="472"/>
                    <a:pt x="116" y="472"/>
                  </a:cubicBezTo>
                  <a:cubicBezTo>
                    <a:pt x="113" y="467"/>
                    <a:pt x="113" y="467"/>
                    <a:pt x="113" y="467"/>
                  </a:cubicBezTo>
                  <a:cubicBezTo>
                    <a:pt x="113" y="467"/>
                    <a:pt x="109" y="466"/>
                    <a:pt x="107" y="466"/>
                  </a:cubicBezTo>
                  <a:cubicBezTo>
                    <a:pt x="106" y="467"/>
                    <a:pt x="106" y="464"/>
                    <a:pt x="105" y="462"/>
                  </a:cubicBezTo>
                  <a:cubicBezTo>
                    <a:pt x="105" y="460"/>
                    <a:pt x="103" y="460"/>
                    <a:pt x="101" y="459"/>
                  </a:cubicBezTo>
                  <a:cubicBezTo>
                    <a:pt x="98" y="457"/>
                    <a:pt x="97" y="454"/>
                    <a:pt x="97" y="454"/>
                  </a:cubicBezTo>
                  <a:cubicBezTo>
                    <a:pt x="100" y="448"/>
                    <a:pt x="100" y="448"/>
                    <a:pt x="100" y="448"/>
                  </a:cubicBezTo>
                  <a:cubicBezTo>
                    <a:pt x="100" y="448"/>
                    <a:pt x="99" y="445"/>
                    <a:pt x="98" y="444"/>
                  </a:cubicBezTo>
                  <a:cubicBezTo>
                    <a:pt x="98" y="443"/>
                    <a:pt x="94" y="443"/>
                    <a:pt x="94" y="443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2" y="434"/>
                    <a:pt x="82" y="434"/>
                    <a:pt x="82" y="434"/>
                  </a:cubicBezTo>
                  <a:cubicBezTo>
                    <a:pt x="82" y="434"/>
                    <a:pt x="83" y="427"/>
                    <a:pt x="84" y="426"/>
                  </a:cubicBezTo>
                  <a:cubicBezTo>
                    <a:pt x="85" y="424"/>
                    <a:pt x="84" y="423"/>
                    <a:pt x="84" y="423"/>
                  </a:cubicBezTo>
                  <a:cubicBezTo>
                    <a:pt x="79" y="421"/>
                    <a:pt x="79" y="421"/>
                    <a:pt x="79" y="421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78" y="411"/>
                    <a:pt x="78" y="411"/>
                    <a:pt x="78" y="411"/>
                  </a:cubicBezTo>
                  <a:cubicBezTo>
                    <a:pt x="79" y="407"/>
                    <a:pt x="79" y="407"/>
                    <a:pt x="79" y="407"/>
                  </a:cubicBezTo>
                  <a:cubicBezTo>
                    <a:pt x="76" y="403"/>
                    <a:pt x="76" y="403"/>
                    <a:pt x="76" y="403"/>
                  </a:cubicBezTo>
                  <a:cubicBezTo>
                    <a:pt x="76" y="400"/>
                    <a:pt x="76" y="400"/>
                    <a:pt x="76" y="400"/>
                  </a:cubicBezTo>
                  <a:cubicBezTo>
                    <a:pt x="79" y="395"/>
                    <a:pt x="79" y="395"/>
                    <a:pt x="79" y="395"/>
                  </a:cubicBezTo>
                  <a:cubicBezTo>
                    <a:pt x="80" y="390"/>
                    <a:pt x="80" y="390"/>
                    <a:pt x="80" y="390"/>
                  </a:cubicBezTo>
                  <a:cubicBezTo>
                    <a:pt x="76" y="383"/>
                    <a:pt x="76" y="383"/>
                    <a:pt x="76" y="383"/>
                  </a:cubicBezTo>
                  <a:cubicBezTo>
                    <a:pt x="76" y="383"/>
                    <a:pt x="73" y="378"/>
                    <a:pt x="73" y="377"/>
                  </a:cubicBezTo>
                  <a:cubicBezTo>
                    <a:pt x="73" y="376"/>
                    <a:pt x="65" y="371"/>
                    <a:pt x="65" y="371"/>
                  </a:cubicBezTo>
                  <a:cubicBezTo>
                    <a:pt x="62" y="364"/>
                    <a:pt x="62" y="364"/>
                    <a:pt x="62" y="364"/>
                  </a:cubicBezTo>
                  <a:cubicBezTo>
                    <a:pt x="54" y="355"/>
                    <a:pt x="54" y="355"/>
                    <a:pt x="54" y="355"/>
                  </a:cubicBezTo>
                  <a:cubicBezTo>
                    <a:pt x="48" y="348"/>
                    <a:pt x="48" y="348"/>
                    <a:pt x="48" y="348"/>
                  </a:cubicBezTo>
                  <a:cubicBezTo>
                    <a:pt x="44" y="344"/>
                    <a:pt x="44" y="344"/>
                    <a:pt x="44" y="344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41" y="337"/>
                    <a:pt x="43" y="329"/>
                    <a:pt x="43" y="328"/>
                  </a:cubicBezTo>
                  <a:cubicBezTo>
                    <a:pt x="43" y="326"/>
                    <a:pt x="46" y="319"/>
                    <a:pt x="46" y="314"/>
                  </a:cubicBezTo>
                  <a:cubicBezTo>
                    <a:pt x="45" y="310"/>
                    <a:pt x="48" y="305"/>
                    <a:pt x="48" y="305"/>
                  </a:cubicBezTo>
                  <a:cubicBezTo>
                    <a:pt x="49" y="296"/>
                    <a:pt x="49" y="296"/>
                    <a:pt x="49" y="296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40" y="289"/>
                    <a:pt x="40" y="289"/>
                    <a:pt x="40" y="289"/>
                  </a:cubicBezTo>
                  <a:cubicBezTo>
                    <a:pt x="36" y="284"/>
                    <a:pt x="36" y="284"/>
                    <a:pt x="36" y="284"/>
                  </a:cubicBezTo>
                  <a:cubicBezTo>
                    <a:pt x="36" y="284"/>
                    <a:pt x="34" y="278"/>
                    <a:pt x="27" y="276"/>
                  </a:cubicBezTo>
                  <a:cubicBezTo>
                    <a:pt x="20" y="275"/>
                    <a:pt x="19" y="276"/>
                    <a:pt x="19" y="276"/>
                  </a:cubicBezTo>
                  <a:cubicBezTo>
                    <a:pt x="12" y="272"/>
                    <a:pt x="12" y="272"/>
                    <a:pt x="12" y="272"/>
                  </a:cubicBezTo>
                  <a:cubicBezTo>
                    <a:pt x="7" y="264"/>
                    <a:pt x="7" y="264"/>
                    <a:pt x="7" y="264"/>
                  </a:cubicBezTo>
                  <a:cubicBezTo>
                    <a:pt x="3" y="258"/>
                    <a:pt x="3" y="258"/>
                    <a:pt x="3" y="258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7" y="248"/>
                    <a:pt x="7" y="248"/>
                    <a:pt x="7" y="248"/>
                  </a:cubicBezTo>
                  <a:cubicBezTo>
                    <a:pt x="7" y="244"/>
                    <a:pt x="7" y="244"/>
                    <a:pt x="7" y="244"/>
                  </a:cubicBezTo>
                  <a:cubicBezTo>
                    <a:pt x="7" y="239"/>
                    <a:pt x="7" y="239"/>
                    <a:pt x="7" y="239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6" y="230"/>
                    <a:pt x="7" y="229"/>
                    <a:pt x="8" y="229"/>
                  </a:cubicBezTo>
                  <a:cubicBezTo>
                    <a:pt x="8" y="229"/>
                    <a:pt x="8" y="228"/>
                    <a:pt x="8" y="228"/>
                  </a:cubicBezTo>
                  <a:cubicBezTo>
                    <a:pt x="9" y="228"/>
                    <a:pt x="10" y="228"/>
                    <a:pt x="12" y="228"/>
                  </a:cubicBezTo>
                  <a:cubicBezTo>
                    <a:pt x="12" y="228"/>
                    <a:pt x="14" y="219"/>
                    <a:pt x="13" y="216"/>
                  </a:cubicBezTo>
                  <a:cubicBezTo>
                    <a:pt x="12" y="212"/>
                    <a:pt x="17" y="208"/>
                    <a:pt x="17" y="208"/>
                  </a:cubicBezTo>
                  <a:cubicBezTo>
                    <a:pt x="24" y="201"/>
                    <a:pt x="24" y="201"/>
                    <a:pt x="24" y="201"/>
                  </a:cubicBezTo>
                  <a:cubicBezTo>
                    <a:pt x="23" y="193"/>
                    <a:pt x="23" y="193"/>
                    <a:pt x="23" y="193"/>
                  </a:cubicBezTo>
                  <a:cubicBezTo>
                    <a:pt x="31" y="194"/>
                    <a:pt x="31" y="194"/>
                    <a:pt x="31" y="194"/>
                  </a:cubicBezTo>
                  <a:cubicBezTo>
                    <a:pt x="31" y="194"/>
                    <a:pt x="37" y="191"/>
                    <a:pt x="35" y="187"/>
                  </a:cubicBezTo>
                  <a:cubicBezTo>
                    <a:pt x="34" y="185"/>
                    <a:pt x="33" y="182"/>
                    <a:pt x="32" y="180"/>
                  </a:cubicBezTo>
                  <a:cubicBezTo>
                    <a:pt x="33" y="179"/>
                    <a:pt x="33" y="179"/>
                    <a:pt x="33" y="178"/>
                  </a:cubicBezTo>
                  <a:cubicBezTo>
                    <a:pt x="33" y="178"/>
                    <a:pt x="35" y="175"/>
                    <a:pt x="35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41" y="176"/>
                    <a:pt x="41" y="176"/>
                    <a:pt x="41" y="176"/>
                  </a:cubicBezTo>
                  <a:cubicBezTo>
                    <a:pt x="41" y="176"/>
                    <a:pt x="43" y="177"/>
                    <a:pt x="44" y="177"/>
                  </a:cubicBezTo>
                  <a:cubicBezTo>
                    <a:pt x="46" y="177"/>
                    <a:pt x="49" y="175"/>
                    <a:pt x="49" y="175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47" y="167"/>
                    <a:pt x="47" y="167"/>
                    <a:pt x="47" y="167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49" y="161"/>
                    <a:pt x="49" y="161"/>
                    <a:pt x="49" y="161"/>
                  </a:cubicBezTo>
                  <a:cubicBezTo>
                    <a:pt x="49" y="161"/>
                    <a:pt x="50" y="158"/>
                    <a:pt x="52" y="159"/>
                  </a:cubicBezTo>
                  <a:cubicBezTo>
                    <a:pt x="53" y="159"/>
                    <a:pt x="54" y="161"/>
                    <a:pt x="55" y="161"/>
                  </a:cubicBezTo>
                  <a:cubicBezTo>
                    <a:pt x="56" y="161"/>
                    <a:pt x="59" y="162"/>
                    <a:pt x="59" y="162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7" y="163"/>
                    <a:pt x="67" y="163"/>
                    <a:pt x="67" y="163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4" y="166"/>
                    <a:pt x="74" y="166"/>
                    <a:pt x="74" y="166"/>
                  </a:cubicBezTo>
                  <a:cubicBezTo>
                    <a:pt x="74" y="166"/>
                    <a:pt x="75" y="168"/>
                    <a:pt x="74" y="169"/>
                  </a:cubicBezTo>
                  <a:cubicBezTo>
                    <a:pt x="74" y="170"/>
                    <a:pt x="73" y="173"/>
                    <a:pt x="73" y="173"/>
                  </a:cubicBezTo>
                  <a:cubicBezTo>
                    <a:pt x="72" y="173"/>
                    <a:pt x="71" y="173"/>
                    <a:pt x="70" y="174"/>
                  </a:cubicBezTo>
                  <a:cubicBezTo>
                    <a:pt x="69" y="174"/>
                    <a:pt x="64" y="174"/>
                    <a:pt x="64" y="174"/>
                  </a:cubicBezTo>
                  <a:cubicBezTo>
                    <a:pt x="60" y="174"/>
                    <a:pt x="60" y="174"/>
                    <a:pt x="60" y="174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56" y="176"/>
                    <a:pt x="56" y="176"/>
                    <a:pt x="56" y="176"/>
                  </a:cubicBezTo>
                  <a:cubicBezTo>
                    <a:pt x="56" y="176"/>
                    <a:pt x="59" y="177"/>
                    <a:pt x="60" y="178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63" y="179"/>
                    <a:pt x="65" y="181"/>
                    <a:pt x="65" y="181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64" y="184"/>
                    <a:pt x="67" y="180"/>
                    <a:pt x="67" y="180"/>
                  </a:cubicBezTo>
                  <a:cubicBezTo>
                    <a:pt x="68" y="180"/>
                    <a:pt x="73" y="180"/>
                    <a:pt x="73" y="180"/>
                  </a:cubicBezTo>
                  <a:cubicBezTo>
                    <a:pt x="73" y="180"/>
                    <a:pt x="77" y="178"/>
                    <a:pt x="78" y="178"/>
                  </a:cubicBezTo>
                  <a:cubicBezTo>
                    <a:pt x="78" y="178"/>
                    <a:pt x="77" y="181"/>
                    <a:pt x="77" y="181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5" y="177"/>
                    <a:pt x="85" y="177"/>
                    <a:pt x="85" y="177"/>
                  </a:cubicBezTo>
                  <a:cubicBezTo>
                    <a:pt x="87" y="177"/>
                    <a:pt x="87" y="177"/>
                    <a:pt x="87" y="177"/>
                  </a:cubicBezTo>
                  <a:cubicBezTo>
                    <a:pt x="87" y="177"/>
                    <a:pt x="88" y="180"/>
                    <a:pt x="88" y="181"/>
                  </a:cubicBezTo>
                  <a:cubicBezTo>
                    <a:pt x="87" y="182"/>
                    <a:pt x="87" y="182"/>
                    <a:pt x="87" y="184"/>
                  </a:cubicBezTo>
                  <a:cubicBezTo>
                    <a:pt x="87" y="185"/>
                    <a:pt x="86" y="186"/>
                    <a:pt x="87" y="187"/>
                  </a:cubicBezTo>
                  <a:cubicBezTo>
                    <a:pt x="87" y="187"/>
                    <a:pt x="87" y="188"/>
                    <a:pt x="88" y="188"/>
                  </a:cubicBezTo>
                  <a:cubicBezTo>
                    <a:pt x="89" y="189"/>
                    <a:pt x="90" y="188"/>
                    <a:pt x="90" y="188"/>
                  </a:cubicBezTo>
                  <a:cubicBezTo>
                    <a:pt x="92" y="183"/>
                    <a:pt x="92" y="183"/>
                    <a:pt x="92" y="183"/>
                  </a:cubicBezTo>
                  <a:cubicBezTo>
                    <a:pt x="92" y="183"/>
                    <a:pt x="94" y="181"/>
                    <a:pt x="94" y="181"/>
                  </a:cubicBezTo>
                  <a:cubicBezTo>
                    <a:pt x="95" y="181"/>
                    <a:pt x="98" y="179"/>
                    <a:pt x="98" y="179"/>
                  </a:cubicBezTo>
                  <a:cubicBezTo>
                    <a:pt x="103" y="179"/>
                    <a:pt x="103" y="179"/>
                    <a:pt x="103" y="179"/>
                  </a:cubicBezTo>
                  <a:cubicBezTo>
                    <a:pt x="103" y="179"/>
                    <a:pt x="108" y="178"/>
                    <a:pt x="109" y="178"/>
                  </a:cubicBezTo>
                  <a:cubicBezTo>
                    <a:pt x="109" y="179"/>
                    <a:pt x="111" y="179"/>
                    <a:pt x="112" y="179"/>
                  </a:cubicBezTo>
                  <a:cubicBezTo>
                    <a:pt x="114" y="179"/>
                    <a:pt x="115" y="179"/>
                    <a:pt x="117" y="179"/>
                  </a:cubicBezTo>
                  <a:cubicBezTo>
                    <a:pt x="118" y="179"/>
                    <a:pt x="119" y="179"/>
                    <a:pt x="119" y="179"/>
                  </a:cubicBezTo>
                  <a:cubicBezTo>
                    <a:pt x="119" y="179"/>
                    <a:pt x="121" y="177"/>
                    <a:pt x="121" y="177"/>
                  </a:cubicBezTo>
                  <a:cubicBezTo>
                    <a:pt x="121" y="176"/>
                    <a:pt x="121" y="175"/>
                    <a:pt x="121" y="175"/>
                  </a:cubicBezTo>
                  <a:cubicBezTo>
                    <a:pt x="122" y="174"/>
                    <a:pt x="123" y="172"/>
                    <a:pt x="124" y="172"/>
                  </a:cubicBezTo>
                  <a:cubicBezTo>
                    <a:pt x="125" y="172"/>
                    <a:pt x="140" y="174"/>
                    <a:pt x="140" y="174"/>
                  </a:cubicBezTo>
                  <a:cubicBezTo>
                    <a:pt x="153" y="178"/>
                    <a:pt x="153" y="178"/>
                    <a:pt x="153" y="178"/>
                  </a:cubicBezTo>
                  <a:cubicBezTo>
                    <a:pt x="162" y="180"/>
                    <a:pt x="162" y="180"/>
                    <a:pt x="162" y="180"/>
                  </a:cubicBezTo>
                  <a:cubicBezTo>
                    <a:pt x="162" y="180"/>
                    <a:pt x="169" y="184"/>
                    <a:pt x="170" y="184"/>
                  </a:cubicBezTo>
                  <a:cubicBezTo>
                    <a:pt x="171" y="185"/>
                    <a:pt x="184" y="187"/>
                    <a:pt x="184" y="187"/>
                  </a:cubicBezTo>
                  <a:cubicBezTo>
                    <a:pt x="190" y="191"/>
                    <a:pt x="190" y="191"/>
                    <a:pt x="190" y="191"/>
                  </a:cubicBezTo>
                  <a:cubicBezTo>
                    <a:pt x="190" y="191"/>
                    <a:pt x="196" y="193"/>
                    <a:pt x="196" y="194"/>
                  </a:cubicBezTo>
                  <a:cubicBezTo>
                    <a:pt x="196" y="195"/>
                    <a:pt x="200" y="197"/>
                    <a:pt x="200" y="197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204" y="195"/>
                    <a:pt x="209" y="196"/>
                    <a:pt x="209" y="196"/>
                  </a:cubicBezTo>
                  <a:cubicBezTo>
                    <a:pt x="210" y="197"/>
                    <a:pt x="220" y="200"/>
                    <a:pt x="220" y="200"/>
                  </a:cubicBezTo>
                  <a:cubicBezTo>
                    <a:pt x="220" y="200"/>
                    <a:pt x="227" y="202"/>
                    <a:pt x="228" y="202"/>
                  </a:cubicBezTo>
                  <a:cubicBezTo>
                    <a:pt x="229" y="202"/>
                    <a:pt x="233" y="201"/>
                    <a:pt x="233" y="201"/>
                  </a:cubicBezTo>
                  <a:cubicBezTo>
                    <a:pt x="233" y="198"/>
                    <a:pt x="233" y="198"/>
                    <a:pt x="233" y="198"/>
                  </a:cubicBezTo>
                  <a:cubicBezTo>
                    <a:pt x="233" y="198"/>
                    <a:pt x="232" y="196"/>
                    <a:pt x="234" y="197"/>
                  </a:cubicBezTo>
                  <a:cubicBezTo>
                    <a:pt x="236" y="197"/>
                    <a:pt x="237" y="197"/>
                    <a:pt x="238" y="198"/>
                  </a:cubicBezTo>
                  <a:cubicBezTo>
                    <a:pt x="238" y="199"/>
                    <a:pt x="240" y="199"/>
                    <a:pt x="241" y="200"/>
                  </a:cubicBezTo>
                  <a:cubicBezTo>
                    <a:pt x="242" y="202"/>
                    <a:pt x="246" y="203"/>
                    <a:pt x="246" y="203"/>
                  </a:cubicBezTo>
                  <a:cubicBezTo>
                    <a:pt x="251" y="205"/>
                    <a:pt x="251" y="205"/>
                    <a:pt x="251" y="205"/>
                  </a:cubicBezTo>
                  <a:cubicBezTo>
                    <a:pt x="252" y="208"/>
                    <a:pt x="252" y="208"/>
                    <a:pt x="252" y="208"/>
                  </a:cubicBezTo>
                  <a:cubicBezTo>
                    <a:pt x="253" y="209"/>
                    <a:pt x="253" y="209"/>
                    <a:pt x="253" y="209"/>
                  </a:cubicBezTo>
                  <a:cubicBezTo>
                    <a:pt x="254" y="207"/>
                    <a:pt x="254" y="207"/>
                    <a:pt x="254" y="207"/>
                  </a:cubicBezTo>
                  <a:cubicBezTo>
                    <a:pt x="255" y="206"/>
                    <a:pt x="256" y="206"/>
                    <a:pt x="256" y="206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8" y="207"/>
                    <a:pt x="260" y="207"/>
                    <a:pt x="260" y="207"/>
                  </a:cubicBezTo>
                  <a:cubicBezTo>
                    <a:pt x="261" y="207"/>
                    <a:pt x="264" y="206"/>
                    <a:pt x="264" y="206"/>
                  </a:cubicBezTo>
                  <a:cubicBezTo>
                    <a:pt x="264" y="207"/>
                    <a:pt x="266" y="209"/>
                    <a:pt x="267" y="209"/>
                  </a:cubicBezTo>
                  <a:cubicBezTo>
                    <a:pt x="267" y="210"/>
                    <a:pt x="269" y="213"/>
                    <a:pt x="269" y="213"/>
                  </a:cubicBezTo>
                  <a:cubicBezTo>
                    <a:pt x="269" y="213"/>
                    <a:pt x="269" y="214"/>
                    <a:pt x="269" y="216"/>
                  </a:cubicBezTo>
                  <a:cubicBezTo>
                    <a:pt x="269" y="217"/>
                    <a:pt x="270" y="218"/>
                    <a:pt x="270" y="218"/>
                  </a:cubicBezTo>
                  <a:cubicBezTo>
                    <a:pt x="272" y="220"/>
                    <a:pt x="272" y="220"/>
                    <a:pt x="272" y="220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9" y="230"/>
                    <a:pt x="279" y="230"/>
                    <a:pt x="279" y="230"/>
                  </a:cubicBezTo>
                  <a:cubicBezTo>
                    <a:pt x="281" y="228"/>
                    <a:pt x="281" y="228"/>
                    <a:pt x="281" y="228"/>
                  </a:cubicBezTo>
                  <a:cubicBezTo>
                    <a:pt x="284" y="228"/>
                    <a:pt x="284" y="228"/>
                    <a:pt x="284" y="228"/>
                  </a:cubicBezTo>
                  <a:cubicBezTo>
                    <a:pt x="287" y="235"/>
                    <a:pt x="287" y="235"/>
                    <a:pt x="287" y="235"/>
                  </a:cubicBezTo>
                  <a:cubicBezTo>
                    <a:pt x="290" y="244"/>
                    <a:pt x="290" y="244"/>
                    <a:pt x="290" y="244"/>
                  </a:cubicBezTo>
                  <a:cubicBezTo>
                    <a:pt x="288" y="256"/>
                    <a:pt x="288" y="256"/>
                    <a:pt x="288" y="256"/>
                  </a:cubicBezTo>
                  <a:cubicBezTo>
                    <a:pt x="288" y="264"/>
                    <a:pt x="288" y="264"/>
                    <a:pt x="288" y="264"/>
                  </a:cubicBezTo>
                  <a:cubicBezTo>
                    <a:pt x="288" y="264"/>
                    <a:pt x="286" y="270"/>
                    <a:pt x="286" y="271"/>
                  </a:cubicBezTo>
                  <a:cubicBezTo>
                    <a:pt x="286" y="273"/>
                    <a:pt x="281" y="280"/>
                    <a:pt x="281" y="280"/>
                  </a:cubicBezTo>
                  <a:cubicBezTo>
                    <a:pt x="281" y="280"/>
                    <a:pt x="278" y="286"/>
                    <a:pt x="277" y="287"/>
                  </a:cubicBezTo>
                  <a:cubicBezTo>
                    <a:pt x="276" y="289"/>
                    <a:pt x="272" y="297"/>
                    <a:pt x="272" y="297"/>
                  </a:cubicBezTo>
                  <a:cubicBezTo>
                    <a:pt x="260" y="309"/>
                    <a:pt x="260" y="309"/>
                    <a:pt x="260" y="309"/>
                  </a:cubicBezTo>
                  <a:cubicBezTo>
                    <a:pt x="260" y="309"/>
                    <a:pt x="254" y="312"/>
                    <a:pt x="252" y="313"/>
                  </a:cubicBezTo>
                  <a:cubicBezTo>
                    <a:pt x="251" y="315"/>
                    <a:pt x="241" y="316"/>
                    <a:pt x="241" y="316"/>
                  </a:cubicBezTo>
                  <a:cubicBezTo>
                    <a:pt x="233" y="316"/>
                    <a:pt x="233" y="316"/>
                    <a:pt x="233" y="316"/>
                  </a:cubicBezTo>
                  <a:cubicBezTo>
                    <a:pt x="221" y="313"/>
                    <a:pt x="221" y="313"/>
                    <a:pt x="221" y="313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05" y="318"/>
                    <a:pt x="205" y="318"/>
                    <a:pt x="205" y="318"/>
                  </a:cubicBezTo>
                  <a:cubicBezTo>
                    <a:pt x="197" y="318"/>
                    <a:pt x="197" y="318"/>
                    <a:pt x="197" y="318"/>
                  </a:cubicBezTo>
                  <a:cubicBezTo>
                    <a:pt x="187" y="320"/>
                    <a:pt x="187" y="320"/>
                    <a:pt x="187" y="320"/>
                  </a:cubicBezTo>
                  <a:cubicBezTo>
                    <a:pt x="187" y="320"/>
                    <a:pt x="185" y="320"/>
                    <a:pt x="183" y="320"/>
                  </a:cubicBezTo>
                  <a:cubicBezTo>
                    <a:pt x="182" y="320"/>
                    <a:pt x="176" y="318"/>
                    <a:pt x="176" y="318"/>
                  </a:cubicBezTo>
                  <a:cubicBezTo>
                    <a:pt x="169" y="316"/>
                    <a:pt x="169" y="316"/>
                    <a:pt x="169" y="316"/>
                  </a:cubicBezTo>
                  <a:cubicBezTo>
                    <a:pt x="164" y="316"/>
                    <a:pt x="164" y="316"/>
                    <a:pt x="164" y="316"/>
                  </a:cubicBezTo>
                  <a:cubicBezTo>
                    <a:pt x="163" y="320"/>
                    <a:pt x="163" y="320"/>
                    <a:pt x="163" y="320"/>
                  </a:cubicBezTo>
                  <a:cubicBezTo>
                    <a:pt x="163" y="320"/>
                    <a:pt x="163" y="320"/>
                    <a:pt x="161" y="320"/>
                  </a:cubicBezTo>
                  <a:cubicBezTo>
                    <a:pt x="159" y="320"/>
                    <a:pt x="157" y="320"/>
                    <a:pt x="157" y="320"/>
                  </a:cubicBezTo>
                  <a:cubicBezTo>
                    <a:pt x="157" y="316"/>
                    <a:pt x="157" y="316"/>
                    <a:pt x="157" y="316"/>
                  </a:cubicBezTo>
                  <a:cubicBezTo>
                    <a:pt x="150" y="316"/>
                    <a:pt x="150" y="316"/>
                    <a:pt x="150" y="316"/>
                  </a:cubicBezTo>
                  <a:cubicBezTo>
                    <a:pt x="150" y="316"/>
                    <a:pt x="147" y="317"/>
                    <a:pt x="145" y="317"/>
                  </a:cubicBezTo>
                  <a:cubicBezTo>
                    <a:pt x="142" y="317"/>
                    <a:pt x="139" y="314"/>
                    <a:pt x="138" y="314"/>
                  </a:cubicBezTo>
                  <a:cubicBezTo>
                    <a:pt x="137" y="314"/>
                    <a:pt x="137" y="315"/>
                    <a:pt x="137" y="315"/>
                  </a:cubicBezTo>
                  <a:cubicBezTo>
                    <a:pt x="137" y="318"/>
                    <a:pt x="137" y="318"/>
                    <a:pt x="137" y="318"/>
                  </a:cubicBezTo>
                  <a:cubicBezTo>
                    <a:pt x="132" y="318"/>
                    <a:pt x="132" y="318"/>
                    <a:pt x="132" y="318"/>
                  </a:cubicBezTo>
                  <a:cubicBezTo>
                    <a:pt x="126" y="316"/>
                    <a:pt x="126" y="316"/>
                    <a:pt x="126" y="316"/>
                  </a:cubicBezTo>
                  <a:cubicBezTo>
                    <a:pt x="121" y="312"/>
                    <a:pt x="121" y="312"/>
                    <a:pt x="121" y="312"/>
                  </a:cubicBezTo>
                  <a:cubicBezTo>
                    <a:pt x="117" y="308"/>
                    <a:pt x="117" y="308"/>
                    <a:pt x="117" y="308"/>
                  </a:cubicBezTo>
                  <a:cubicBezTo>
                    <a:pt x="117" y="306"/>
                    <a:pt x="117" y="306"/>
                    <a:pt x="117" y="306"/>
                  </a:cubicBezTo>
                  <a:cubicBezTo>
                    <a:pt x="112" y="306"/>
                    <a:pt x="112" y="306"/>
                    <a:pt x="112" y="306"/>
                  </a:cubicBezTo>
                  <a:cubicBezTo>
                    <a:pt x="105" y="306"/>
                    <a:pt x="105" y="306"/>
                    <a:pt x="105" y="306"/>
                  </a:cubicBezTo>
                  <a:cubicBezTo>
                    <a:pt x="101" y="308"/>
                    <a:pt x="101" y="308"/>
                    <a:pt x="101" y="308"/>
                  </a:cubicBezTo>
                  <a:cubicBezTo>
                    <a:pt x="106" y="309"/>
                    <a:pt x="106" y="309"/>
                    <a:pt x="106" y="309"/>
                  </a:cubicBezTo>
                  <a:cubicBezTo>
                    <a:pt x="109" y="310"/>
                    <a:pt x="109" y="310"/>
                    <a:pt x="109" y="310"/>
                  </a:cubicBezTo>
                  <a:cubicBezTo>
                    <a:pt x="109" y="310"/>
                    <a:pt x="113" y="309"/>
                    <a:pt x="113" y="312"/>
                  </a:cubicBezTo>
                  <a:cubicBezTo>
                    <a:pt x="113" y="314"/>
                    <a:pt x="111" y="314"/>
                    <a:pt x="113" y="316"/>
                  </a:cubicBezTo>
                  <a:cubicBezTo>
                    <a:pt x="114" y="318"/>
                    <a:pt x="118" y="320"/>
                    <a:pt x="118" y="320"/>
                  </a:cubicBezTo>
                  <a:cubicBezTo>
                    <a:pt x="118" y="320"/>
                    <a:pt x="120" y="320"/>
                    <a:pt x="121" y="320"/>
                  </a:cubicBezTo>
                  <a:cubicBezTo>
                    <a:pt x="122" y="320"/>
                    <a:pt x="123" y="320"/>
                    <a:pt x="123" y="320"/>
                  </a:cubicBezTo>
                  <a:cubicBezTo>
                    <a:pt x="125" y="323"/>
                    <a:pt x="125" y="323"/>
                    <a:pt x="125" y="323"/>
                  </a:cubicBezTo>
                  <a:cubicBezTo>
                    <a:pt x="125" y="323"/>
                    <a:pt x="124" y="324"/>
                    <a:pt x="126" y="324"/>
                  </a:cubicBezTo>
                  <a:cubicBezTo>
                    <a:pt x="127" y="324"/>
                    <a:pt x="132" y="324"/>
                    <a:pt x="132" y="324"/>
                  </a:cubicBezTo>
                  <a:cubicBezTo>
                    <a:pt x="137" y="326"/>
                    <a:pt x="137" y="326"/>
                    <a:pt x="137" y="326"/>
                  </a:cubicBezTo>
                  <a:cubicBezTo>
                    <a:pt x="137" y="329"/>
                    <a:pt x="137" y="329"/>
                    <a:pt x="137" y="329"/>
                  </a:cubicBezTo>
                  <a:cubicBezTo>
                    <a:pt x="137" y="329"/>
                    <a:pt x="136" y="331"/>
                    <a:pt x="138" y="331"/>
                  </a:cubicBezTo>
                  <a:cubicBezTo>
                    <a:pt x="139" y="332"/>
                    <a:pt x="143" y="331"/>
                    <a:pt x="143" y="331"/>
                  </a:cubicBezTo>
                  <a:cubicBezTo>
                    <a:pt x="143" y="331"/>
                    <a:pt x="142" y="330"/>
                    <a:pt x="144" y="331"/>
                  </a:cubicBezTo>
                  <a:cubicBezTo>
                    <a:pt x="145" y="332"/>
                    <a:pt x="146" y="333"/>
                    <a:pt x="146" y="333"/>
                  </a:cubicBezTo>
                  <a:cubicBezTo>
                    <a:pt x="146" y="333"/>
                    <a:pt x="147" y="335"/>
                    <a:pt x="147" y="336"/>
                  </a:cubicBezTo>
                  <a:cubicBezTo>
                    <a:pt x="147" y="337"/>
                    <a:pt x="148" y="339"/>
                    <a:pt x="148" y="339"/>
                  </a:cubicBezTo>
                  <a:cubicBezTo>
                    <a:pt x="148" y="339"/>
                    <a:pt x="145" y="340"/>
                    <a:pt x="150" y="340"/>
                  </a:cubicBezTo>
                  <a:cubicBezTo>
                    <a:pt x="155" y="340"/>
                    <a:pt x="155" y="340"/>
                    <a:pt x="155" y="340"/>
                  </a:cubicBezTo>
                  <a:cubicBezTo>
                    <a:pt x="159" y="340"/>
                    <a:pt x="159" y="340"/>
                    <a:pt x="159" y="340"/>
                  </a:cubicBezTo>
                  <a:cubicBezTo>
                    <a:pt x="163" y="341"/>
                    <a:pt x="163" y="341"/>
                    <a:pt x="163" y="341"/>
                  </a:cubicBezTo>
                  <a:cubicBezTo>
                    <a:pt x="170" y="344"/>
                    <a:pt x="170" y="344"/>
                    <a:pt x="170" y="344"/>
                  </a:cubicBezTo>
                  <a:cubicBezTo>
                    <a:pt x="177" y="348"/>
                    <a:pt x="177" y="348"/>
                    <a:pt x="177" y="348"/>
                  </a:cubicBezTo>
                  <a:cubicBezTo>
                    <a:pt x="177" y="348"/>
                    <a:pt x="176" y="351"/>
                    <a:pt x="178" y="351"/>
                  </a:cubicBezTo>
                  <a:cubicBezTo>
                    <a:pt x="179" y="351"/>
                    <a:pt x="183" y="351"/>
                    <a:pt x="183" y="351"/>
                  </a:cubicBezTo>
                  <a:cubicBezTo>
                    <a:pt x="186" y="359"/>
                    <a:pt x="186" y="359"/>
                    <a:pt x="186" y="359"/>
                  </a:cubicBezTo>
                  <a:cubicBezTo>
                    <a:pt x="181" y="359"/>
                    <a:pt x="181" y="359"/>
                    <a:pt x="181" y="359"/>
                  </a:cubicBezTo>
                  <a:cubicBezTo>
                    <a:pt x="184" y="367"/>
                    <a:pt x="184" y="367"/>
                    <a:pt x="184" y="367"/>
                  </a:cubicBezTo>
                  <a:cubicBezTo>
                    <a:pt x="186" y="371"/>
                    <a:pt x="186" y="371"/>
                    <a:pt x="186" y="371"/>
                  </a:cubicBezTo>
                  <a:cubicBezTo>
                    <a:pt x="185" y="376"/>
                    <a:pt x="185" y="376"/>
                    <a:pt x="185" y="376"/>
                  </a:cubicBezTo>
                  <a:cubicBezTo>
                    <a:pt x="182" y="379"/>
                    <a:pt x="182" y="379"/>
                    <a:pt x="182" y="379"/>
                  </a:cubicBezTo>
                  <a:cubicBezTo>
                    <a:pt x="182" y="379"/>
                    <a:pt x="182" y="381"/>
                    <a:pt x="182" y="381"/>
                  </a:cubicBezTo>
                  <a:cubicBezTo>
                    <a:pt x="182" y="382"/>
                    <a:pt x="184" y="382"/>
                    <a:pt x="184" y="382"/>
                  </a:cubicBezTo>
                  <a:cubicBezTo>
                    <a:pt x="184" y="382"/>
                    <a:pt x="186" y="384"/>
                    <a:pt x="186" y="385"/>
                  </a:cubicBezTo>
                  <a:cubicBezTo>
                    <a:pt x="186" y="386"/>
                    <a:pt x="189" y="387"/>
                    <a:pt x="189" y="388"/>
                  </a:cubicBezTo>
                  <a:cubicBezTo>
                    <a:pt x="190" y="389"/>
                    <a:pt x="193" y="392"/>
                    <a:pt x="193" y="392"/>
                  </a:cubicBezTo>
                  <a:cubicBezTo>
                    <a:pt x="194" y="394"/>
                    <a:pt x="194" y="394"/>
                    <a:pt x="194" y="394"/>
                  </a:cubicBezTo>
                  <a:cubicBezTo>
                    <a:pt x="198" y="396"/>
                    <a:pt x="198" y="396"/>
                    <a:pt x="198" y="396"/>
                  </a:cubicBezTo>
                  <a:cubicBezTo>
                    <a:pt x="198" y="396"/>
                    <a:pt x="198" y="396"/>
                    <a:pt x="198" y="397"/>
                  </a:cubicBezTo>
                  <a:cubicBezTo>
                    <a:pt x="198" y="399"/>
                    <a:pt x="200" y="401"/>
                    <a:pt x="200" y="401"/>
                  </a:cubicBezTo>
                  <a:cubicBezTo>
                    <a:pt x="204" y="404"/>
                    <a:pt x="204" y="404"/>
                    <a:pt x="204" y="404"/>
                  </a:cubicBezTo>
                  <a:cubicBezTo>
                    <a:pt x="204" y="404"/>
                    <a:pt x="204" y="403"/>
                    <a:pt x="204" y="405"/>
                  </a:cubicBezTo>
                  <a:cubicBezTo>
                    <a:pt x="204" y="407"/>
                    <a:pt x="204" y="410"/>
                    <a:pt x="204" y="410"/>
                  </a:cubicBezTo>
                  <a:cubicBezTo>
                    <a:pt x="208" y="410"/>
                    <a:pt x="208" y="410"/>
                    <a:pt x="208" y="410"/>
                  </a:cubicBezTo>
                  <a:cubicBezTo>
                    <a:pt x="207" y="414"/>
                    <a:pt x="207" y="414"/>
                    <a:pt x="207" y="414"/>
                  </a:cubicBezTo>
                  <a:cubicBezTo>
                    <a:pt x="207" y="414"/>
                    <a:pt x="205" y="414"/>
                    <a:pt x="207" y="417"/>
                  </a:cubicBezTo>
                  <a:cubicBezTo>
                    <a:pt x="209" y="419"/>
                    <a:pt x="209" y="421"/>
                    <a:pt x="209" y="421"/>
                  </a:cubicBezTo>
                  <a:cubicBezTo>
                    <a:pt x="216" y="426"/>
                    <a:pt x="216" y="426"/>
                    <a:pt x="216" y="426"/>
                  </a:cubicBezTo>
                  <a:cubicBezTo>
                    <a:pt x="220" y="426"/>
                    <a:pt x="220" y="426"/>
                    <a:pt x="220" y="426"/>
                  </a:cubicBezTo>
                  <a:cubicBezTo>
                    <a:pt x="224" y="425"/>
                    <a:pt x="224" y="425"/>
                    <a:pt x="224" y="425"/>
                  </a:cubicBezTo>
                  <a:cubicBezTo>
                    <a:pt x="226" y="421"/>
                    <a:pt x="226" y="421"/>
                    <a:pt x="226" y="421"/>
                  </a:cubicBezTo>
                  <a:cubicBezTo>
                    <a:pt x="226" y="421"/>
                    <a:pt x="229" y="421"/>
                    <a:pt x="232" y="422"/>
                  </a:cubicBezTo>
                  <a:cubicBezTo>
                    <a:pt x="234" y="423"/>
                    <a:pt x="238" y="422"/>
                    <a:pt x="238" y="422"/>
                  </a:cubicBezTo>
                  <a:cubicBezTo>
                    <a:pt x="238" y="422"/>
                    <a:pt x="238" y="422"/>
                    <a:pt x="238" y="424"/>
                  </a:cubicBezTo>
                  <a:cubicBezTo>
                    <a:pt x="239" y="426"/>
                    <a:pt x="241" y="425"/>
                    <a:pt x="241" y="425"/>
                  </a:cubicBezTo>
                  <a:cubicBezTo>
                    <a:pt x="241" y="425"/>
                    <a:pt x="244" y="425"/>
                    <a:pt x="244" y="426"/>
                  </a:cubicBezTo>
                  <a:cubicBezTo>
                    <a:pt x="244" y="427"/>
                    <a:pt x="246" y="428"/>
                    <a:pt x="247" y="430"/>
                  </a:cubicBezTo>
                  <a:cubicBezTo>
                    <a:pt x="248" y="432"/>
                    <a:pt x="248" y="431"/>
                    <a:pt x="249" y="432"/>
                  </a:cubicBezTo>
                  <a:cubicBezTo>
                    <a:pt x="249" y="433"/>
                    <a:pt x="245" y="434"/>
                    <a:pt x="250" y="434"/>
                  </a:cubicBezTo>
                  <a:cubicBezTo>
                    <a:pt x="254" y="435"/>
                    <a:pt x="264" y="436"/>
                    <a:pt x="264" y="436"/>
                  </a:cubicBezTo>
                  <a:cubicBezTo>
                    <a:pt x="264" y="436"/>
                    <a:pt x="270" y="434"/>
                    <a:pt x="273" y="434"/>
                  </a:cubicBezTo>
                  <a:cubicBezTo>
                    <a:pt x="276" y="434"/>
                    <a:pt x="276" y="435"/>
                    <a:pt x="276" y="435"/>
                  </a:cubicBezTo>
                  <a:cubicBezTo>
                    <a:pt x="279" y="435"/>
                    <a:pt x="279" y="435"/>
                    <a:pt x="279" y="435"/>
                  </a:cubicBezTo>
                  <a:cubicBezTo>
                    <a:pt x="279" y="435"/>
                    <a:pt x="281" y="434"/>
                    <a:pt x="281" y="433"/>
                  </a:cubicBezTo>
                  <a:cubicBezTo>
                    <a:pt x="281" y="432"/>
                    <a:pt x="282" y="429"/>
                    <a:pt x="282" y="429"/>
                  </a:cubicBezTo>
                  <a:cubicBezTo>
                    <a:pt x="282" y="429"/>
                    <a:pt x="281" y="427"/>
                    <a:pt x="283" y="427"/>
                  </a:cubicBezTo>
                  <a:cubicBezTo>
                    <a:pt x="285" y="427"/>
                    <a:pt x="286" y="426"/>
                    <a:pt x="286" y="426"/>
                  </a:cubicBezTo>
                  <a:cubicBezTo>
                    <a:pt x="289" y="424"/>
                    <a:pt x="289" y="424"/>
                    <a:pt x="289" y="424"/>
                  </a:cubicBezTo>
                  <a:cubicBezTo>
                    <a:pt x="288" y="416"/>
                    <a:pt x="288" y="416"/>
                    <a:pt x="288" y="416"/>
                  </a:cubicBezTo>
                  <a:cubicBezTo>
                    <a:pt x="288" y="416"/>
                    <a:pt x="288" y="413"/>
                    <a:pt x="287" y="412"/>
                  </a:cubicBezTo>
                  <a:cubicBezTo>
                    <a:pt x="285" y="411"/>
                    <a:pt x="282" y="408"/>
                    <a:pt x="282" y="408"/>
                  </a:cubicBezTo>
                  <a:cubicBezTo>
                    <a:pt x="281" y="405"/>
                    <a:pt x="281" y="405"/>
                    <a:pt x="281" y="405"/>
                  </a:cubicBezTo>
                  <a:cubicBezTo>
                    <a:pt x="277" y="402"/>
                    <a:pt x="277" y="402"/>
                    <a:pt x="277" y="402"/>
                  </a:cubicBezTo>
                  <a:cubicBezTo>
                    <a:pt x="277" y="402"/>
                    <a:pt x="276" y="400"/>
                    <a:pt x="275" y="400"/>
                  </a:cubicBezTo>
                  <a:cubicBezTo>
                    <a:pt x="274" y="401"/>
                    <a:pt x="275" y="401"/>
                    <a:pt x="273" y="404"/>
                  </a:cubicBezTo>
                  <a:cubicBezTo>
                    <a:pt x="271" y="406"/>
                    <a:pt x="268" y="407"/>
                    <a:pt x="268" y="407"/>
                  </a:cubicBezTo>
                  <a:cubicBezTo>
                    <a:pt x="262" y="409"/>
                    <a:pt x="262" y="409"/>
                    <a:pt x="262" y="409"/>
                  </a:cubicBezTo>
                  <a:cubicBezTo>
                    <a:pt x="262" y="409"/>
                    <a:pt x="258" y="407"/>
                    <a:pt x="257" y="405"/>
                  </a:cubicBezTo>
                  <a:cubicBezTo>
                    <a:pt x="256" y="404"/>
                    <a:pt x="249" y="398"/>
                    <a:pt x="249" y="398"/>
                  </a:cubicBezTo>
                  <a:cubicBezTo>
                    <a:pt x="249" y="398"/>
                    <a:pt x="245" y="395"/>
                    <a:pt x="244" y="395"/>
                  </a:cubicBezTo>
                  <a:cubicBezTo>
                    <a:pt x="242" y="395"/>
                    <a:pt x="240" y="395"/>
                    <a:pt x="240" y="395"/>
                  </a:cubicBezTo>
                  <a:cubicBezTo>
                    <a:pt x="237" y="390"/>
                    <a:pt x="237" y="390"/>
                    <a:pt x="237" y="390"/>
                  </a:cubicBezTo>
                  <a:cubicBezTo>
                    <a:pt x="236" y="389"/>
                    <a:pt x="236" y="389"/>
                    <a:pt x="236" y="389"/>
                  </a:cubicBezTo>
                  <a:cubicBezTo>
                    <a:pt x="236" y="389"/>
                    <a:pt x="233" y="386"/>
                    <a:pt x="235" y="386"/>
                  </a:cubicBezTo>
                  <a:cubicBezTo>
                    <a:pt x="238" y="386"/>
                    <a:pt x="239" y="383"/>
                    <a:pt x="239" y="383"/>
                  </a:cubicBezTo>
                  <a:cubicBezTo>
                    <a:pt x="239" y="380"/>
                    <a:pt x="239" y="380"/>
                    <a:pt x="239" y="380"/>
                  </a:cubicBezTo>
                  <a:cubicBezTo>
                    <a:pt x="239" y="378"/>
                    <a:pt x="239" y="378"/>
                    <a:pt x="239" y="378"/>
                  </a:cubicBezTo>
                  <a:cubicBezTo>
                    <a:pt x="238" y="373"/>
                    <a:pt x="238" y="373"/>
                    <a:pt x="238" y="373"/>
                  </a:cubicBezTo>
                  <a:cubicBezTo>
                    <a:pt x="238" y="373"/>
                    <a:pt x="237" y="368"/>
                    <a:pt x="238" y="367"/>
                  </a:cubicBezTo>
                  <a:cubicBezTo>
                    <a:pt x="240" y="367"/>
                    <a:pt x="246" y="366"/>
                    <a:pt x="246" y="366"/>
                  </a:cubicBezTo>
                  <a:cubicBezTo>
                    <a:pt x="246" y="366"/>
                    <a:pt x="249" y="367"/>
                    <a:pt x="252" y="368"/>
                  </a:cubicBezTo>
                  <a:cubicBezTo>
                    <a:pt x="254" y="368"/>
                    <a:pt x="256" y="369"/>
                    <a:pt x="256" y="369"/>
                  </a:cubicBezTo>
                  <a:cubicBezTo>
                    <a:pt x="256" y="369"/>
                    <a:pt x="262" y="372"/>
                    <a:pt x="263" y="373"/>
                  </a:cubicBezTo>
                  <a:cubicBezTo>
                    <a:pt x="263" y="374"/>
                    <a:pt x="265" y="375"/>
                    <a:pt x="267" y="376"/>
                  </a:cubicBezTo>
                  <a:cubicBezTo>
                    <a:pt x="270" y="378"/>
                    <a:pt x="276" y="376"/>
                    <a:pt x="276" y="376"/>
                  </a:cubicBezTo>
                  <a:cubicBezTo>
                    <a:pt x="276" y="376"/>
                    <a:pt x="279" y="375"/>
                    <a:pt x="281" y="375"/>
                  </a:cubicBezTo>
                  <a:cubicBezTo>
                    <a:pt x="282" y="375"/>
                    <a:pt x="291" y="375"/>
                    <a:pt x="291" y="375"/>
                  </a:cubicBezTo>
                  <a:cubicBezTo>
                    <a:pt x="291" y="375"/>
                    <a:pt x="295" y="375"/>
                    <a:pt x="296" y="375"/>
                  </a:cubicBezTo>
                  <a:cubicBezTo>
                    <a:pt x="297" y="375"/>
                    <a:pt x="301" y="375"/>
                    <a:pt x="301" y="375"/>
                  </a:cubicBezTo>
                  <a:cubicBezTo>
                    <a:pt x="309" y="377"/>
                    <a:pt x="309" y="377"/>
                    <a:pt x="309" y="377"/>
                  </a:cubicBezTo>
                  <a:cubicBezTo>
                    <a:pt x="315" y="374"/>
                    <a:pt x="315" y="374"/>
                    <a:pt x="315" y="374"/>
                  </a:cubicBezTo>
                  <a:cubicBezTo>
                    <a:pt x="315" y="374"/>
                    <a:pt x="315" y="369"/>
                    <a:pt x="317" y="369"/>
                  </a:cubicBezTo>
                  <a:cubicBezTo>
                    <a:pt x="318" y="369"/>
                    <a:pt x="320" y="369"/>
                    <a:pt x="322" y="369"/>
                  </a:cubicBezTo>
                  <a:cubicBezTo>
                    <a:pt x="324" y="370"/>
                    <a:pt x="330" y="368"/>
                    <a:pt x="330" y="368"/>
                  </a:cubicBezTo>
                  <a:cubicBezTo>
                    <a:pt x="324" y="360"/>
                    <a:pt x="324" y="360"/>
                    <a:pt x="324" y="360"/>
                  </a:cubicBezTo>
                  <a:cubicBezTo>
                    <a:pt x="324" y="360"/>
                    <a:pt x="324" y="360"/>
                    <a:pt x="322" y="356"/>
                  </a:cubicBezTo>
                  <a:cubicBezTo>
                    <a:pt x="321" y="352"/>
                    <a:pt x="318" y="348"/>
                    <a:pt x="318" y="348"/>
                  </a:cubicBezTo>
                  <a:cubicBezTo>
                    <a:pt x="318" y="348"/>
                    <a:pt x="314" y="347"/>
                    <a:pt x="311" y="346"/>
                  </a:cubicBezTo>
                  <a:cubicBezTo>
                    <a:pt x="308" y="345"/>
                    <a:pt x="310" y="346"/>
                    <a:pt x="308" y="344"/>
                  </a:cubicBezTo>
                  <a:cubicBezTo>
                    <a:pt x="306" y="343"/>
                    <a:pt x="297" y="338"/>
                    <a:pt x="297" y="338"/>
                  </a:cubicBezTo>
                  <a:cubicBezTo>
                    <a:pt x="297" y="338"/>
                    <a:pt x="293" y="337"/>
                    <a:pt x="292" y="335"/>
                  </a:cubicBezTo>
                  <a:cubicBezTo>
                    <a:pt x="291" y="332"/>
                    <a:pt x="292" y="323"/>
                    <a:pt x="292" y="323"/>
                  </a:cubicBezTo>
                  <a:cubicBezTo>
                    <a:pt x="293" y="318"/>
                    <a:pt x="293" y="318"/>
                    <a:pt x="293" y="31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300" y="299"/>
                    <a:pt x="300" y="299"/>
                    <a:pt x="300" y="299"/>
                  </a:cubicBezTo>
                  <a:cubicBezTo>
                    <a:pt x="310" y="287"/>
                    <a:pt x="310" y="287"/>
                    <a:pt x="310" y="287"/>
                  </a:cubicBezTo>
                  <a:cubicBezTo>
                    <a:pt x="313" y="278"/>
                    <a:pt x="313" y="278"/>
                    <a:pt x="313" y="278"/>
                  </a:cubicBezTo>
                  <a:cubicBezTo>
                    <a:pt x="315" y="269"/>
                    <a:pt x="315" y="269"/>
                    <a:pt x="315" y="269"/>
                  </a:cubicBezTo>
                  <a:cubicBezTo>
                    <a:pt x="315" y="260"/>
                    <a:pt x="315" y="260"/>
                    <a:pt x="315" y="260"/>
                  </a:cubicBezTo>
                  <a:cubicBezTo>
                    <a:pt x="315" y="253"/>
                    <a:pt x="315" y="253"/>
                    <a:pt x="315" y="253"/>
                  </a:cubicBezTo>
                  <a:cubicBezTo>
                    <a:pt x="328" y="253"/>
                    <a:pt x="328" y="253"/>
                    <a:pt x="328" y="253"/>
                  </a:cubicBezTo>
                  <a:cubicBezTo>
                    <a:pt x="328" y="256"/>
                    <a:pt x="328" y="256"/>
                    <a:pt x="328" y="256"/>
                  </a:cubicBezTo>
                  <a:cubicBezTo>
                    <a:pt x="328" y="256"/>
                    <a:pt x="330" y="252"/>
                    <a:pt x="331" y="252"/>
                  </a:cubicBezTo>
                  <a:cubicBezTo>
                    <a:pt x="332" y="252"/>
                    <a:pt x="340" y="247"/>
                    <a:pt x="340" y="247"/>
                  </a:cubicBezTo>
                  <a:cubicBezTo>
                    <a:pt x="343" y="249"/>
                    <a:pt x="343" y="249"/>
                    <a:pt x="343" y="249"/>
                  </a:cubicBezTo>
                  <a:cubicBezTo>
                    <a:pt x="351" y="251"/>
                    <a:pt x="351" y="251"/>
                    <a:pt x="351" y="251"/>
                  </a:cubicBezTo>
                  <a:cubicBezTo>
                    <a:pt x="351" y="251"/>
                    <a:pt x="354" y="252"/>
                    <a:pt x="353" y="254"/>
                  </a:cubicBezTo>
                  <a:cubicBezTo>
                    <a:pt x="352" y="256"/>
                    <a:pt x="352" y="256"/>
                    <a:pt x="353" y="256"/>
                  </a:cubicBezTo>
                  <a:cubicBezTo>
                    <a:pt x="354" y="256"/>
                    <a:pt x="358" y="253"/>
                    <a:pt x="358" y="253"/>
                  </a:cubicBezTo>
                  <a:cubicBezTo>
                    <a:pt x="365" y="256"/>
                    <a:pt x="365" y="256"/>
                    <a:pt x="365" y="256"/>
                  </a:cubicBezTo>
                  <a:cubicBezTo>
                    <a:pt x="359" y="249"/>
                    <a:pt x="359" y="249"/>
                    <a:pt x="359" y="249"/>
                  </a:cubicBezTo>
                  <a:cubicBezTo>
                    <a:pt x="359" y="249"/>
                    <a:pt x="358" y="244"/>
                    <a:pt x="358" y="242"/>
                  </a:cubicBezTo>
                  <a:cubicBezTo>
                    <a:pt x="358" y="240"/>
                    <a:pt x="357" y="232"/>
                    <a:pt x="357" y="232"/>
                  </a:cubicBezTo>
                  <a:cubicBezTo>
                    <a:pt x="356" y="226"/>
                    <a:pt x="356" y="226"/>
                    <a:pt x="356" y="226"/>
                  </a:cubicBezTo>
                  <a:cubicBezTo>
                    <a:pt x="354" y="221"/>
                    <a:pt x="354" y="221"/>
                    <a:pt x="354" y="221"/>
                  </a:cubicBezTo>
                  <a:cubicBezTo>
                    <a:pt x="351" y="218"/>
                    <a:pt x="351" y="218"/>
                    <a:pt x="351" y="218"/>
                  </a:cubicBezTo>
                  <a:cubicBezTo>
                    <a:pt x="350" y="213"/>
                    <a:pt x="350" y="213"/>
                    <a:pt x="350" y="213"/>
                  </a:cubicBezTo>
                  <a:cubicBezTo>
                    <a:pt x="348" y="209"/>
                    <a:pt x="348" y="209"/>
                    <a:pt x="348" y="209"/>
                  </a:cubicBezTo>
                  <a:cubicBezTo>
                    <a:pt x="341" y="205"/>
                    <a:pt x="341" y="205"/>
                    <a:pt x="341" y="205"/>
                  </a:cubicBezTo>
                  <a:cubicBezTo>
                    <a:pt x="336" y="204"/>
                    <a:pt x="336" y="204"/>
                    <a:pt x="336" y="204"/>
                  </a:cubicBezTo>
                  <a:cubicBezTo>
                    <a:pt x="332" y="205"/>
                    <a:pt x="332" y="205"/>
                    <a:pt x="332" y="205"/>
                  </a:cubicBezTo>
                  <a:cubicBezTo>
                    <a:pt x="328" y="205"/>
                    <a:pt x="328" y="205"/>
                    <a:pt x="328" y="205"/>
                  </a:cubicBezTo>
                  <a:cubicBezTo>
                    <a:pt x="325" y="200"/>
                    <a:pt x="325" y="200"/>
                    <a:pt x="325" y="200"/>
                  </a:cubicBezTo>
                  <a:cubicBezTo>
                    <a:pt x="325" y="200"/>
                    <a:pt x="324" y="193"/>
                    <a:pt x="324" y="192"/>
                  </a:cubicBezTo>
                  <a:cubicBezTo>
                    <a:pt x="324" y="191"/>
                    <a:pt x="322" y="184"/>
                    <a:pt x="322" y="184"/>
                  </a:cubicBezTo>
                  <a:cubicBezTo>
                    <a:pt x="321" y="176"/>
                    <a:pt x="321" y="176"/>
                    <a:pt x="321" y="176"/>
                  </a:cubicBezTo>
                  <a:cubicBezTo>
                    <a:pt x="318" y="168"/>
                    <a:pt x="318" y="168"/>
                    <a:pt x="318" y="168"/>
                  </a:cubicBezTo>
                  <a:cubicBezTo>
                    <a:pt x="318" y="168"/>
                    <a:pt x="316" y="163"/>
                    <a:pt x="315" y="161"/>
                  </a:cubicBezTo>
                  <a:cubicBezTo>
                    <a:pt x="314" y="159"/>
                    <a:pt x="312" y="155"/>
                    <a:pt x="312" y="155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02" y="146"/>
                    <a:pt x="302" y="146"/>
                    <a:pt x="302" y="146"/>
                  </a:cubicBezTo>
                  <a:cubicBezTo>
                    <a:pt x="289" y="142"/>
                    <a:pt x="289" y="142"/>
                    <a:pt x="289" y="142"/>
                  </a:cubicBezTo>
                  <a:cubicBezTo>
                    <a:pt x="282" y="139"/>
                    <a:pt x="282" y="139"/>
                    <a:pt x="282" y="139"/>
                  </a:cubicBezTo>
                  <a:cubicBezTo>
                    <a:pt x="283" y="136"/>
                    <a:pt x="283" y="136"/>
                    <a:pt x="283" y="136"/>
                  </a:cubicBezTo>
                  <a:cubicBezTo>
                    <a:pt x="287" y="135"/>
                    <a:pt x="287" y="135"/>
                    <a:pt x="287" y="135"/>
                  </a:cubicBezTo>
                  <a:cubicBezTo>
                    <a:pt x="287" y="135"/>
                    <a:pt x="289" y="135"/>
                    <a:pt x="291" y="135"/>
                  </a:cubicBezTo>
                  <a:cubicBezTo>
                    <a:pt x="294" y="135"/>
                    <a:pt x="296" y="135"/>
                    <a:pt x="298" y="135"/>
                  </a:cubicBezTo>
                  <a:cubicBezTo>
                    <a:pt x="300" y="135"/>
                    <a:pt x="303" y="135"/>
                    <a:pt x="303" y="135"/>
                  </a:cubicBezTo>
                  <a:cubicBezTo>
                    <a:pt x="307" y="130"/>
                    <a:pt x="307" y="130"/>
                    <a:pt x="307" y="130"/>
                  </a:cubicBezTo>
                  <a:cubicBezTo>
                    <a:pt x="322" y="122"/>
                    <a:pt x="322" y="122"/>
                    <a:pt x="322" y="122"/>
                  </a:cubicBezTo>
                  <a:cubicBezTo>
                    <a:pt x="329" y="121"/>
                    <a:pt x="329" y="121"/>
                    <a:pt x="329" y="121"/>
                  </a:cubicBezTo>
                  <a:cubicBezTo>
                    <a:pt x="336" y="121"/>
                    <a:pt x="336" y="121"/>
                    <a:pt x="336" y="121"/>
                  </a:cubicBezTo>
                  <a:cubicBezTo>
                    <a:pt x="336" y="121"/>
                    <a:pt x="336" y="125"/>
                    <a:pt x="338" y="126"/>
                  </a:cubicBezTo>
                  <a:cubicBezTo>
                    <a:pt x="340" y="127"/>
                    <a:pt x="341" y="127"/>
                    <a:pt x="342" y="128"/>
                  </a:cubicBezTo>
                  <a:cubicBezTo>
                    <a:pt x="344" y="128"/>
                    <a:pt x="350" y="129"/>
                    <a:pt x="350" y="129"/>
                  </a:cubicBezTo>
                  <a:cubicBezTo>
                    <a:pt x="354" y="131"/>
                    <a:pt x="354" y="131"/>
                    <a:pt x="354" y="131"/>
                  </a:cubicBezTo>
                  <a:cubicBezTo>
                    <a:pt x="358" y="137"/>
                    <a:pt x="358" y="137"/>
                    <a:pt x="358" y="137"/>
                  </a:cubicBezTo>
                  <a:cubicBezTo>
                    <a:pt x="365" y="141"/>
                    <a:pt x="365" y="141"/>
                    <a:pt x="365" y="141"/>
                  </a:cubicBezTo>
                  <a:cubicBezTo>
                    <a:pt x="365" y="141"/>
                    <a:pt x="366" y="144"/>
                    <a:pt x="365" y="145"/>
                  </a:cubicBezTo>
                  <a:cubicBezTo>
                    <a:pt x="364" y="146"/>
                    <a:pt x="365" y="149"/>
                    <a:pt x="361" y="151"/>
                  </a:cubicBezTo>
                  <a:cubicBezTo>
                    <a:pt x="357" y="153"/>
                    <a:pt x="352" y="157"/>
                    <a:pt x="351" y="157"/>
                  </a:cubicBezTo>
                  <a:cubicBezTo>
                    <a:pt x="350" y="158"/>
                    <a:pt x="347" y="162"/>
                    <a:pt x="347" y="162"/>
                  </a:cubicBezTo>
                  <a:cubicBezTo>
                    <a:pt x="345" y="166"/>
                    <a:pt x="345" y="166"/>
                    <a:pt x="345" y="166"/>
                  </a:cubicBezTo>
                  <a:cubicBezTo>
                    <a:pt x="346" y="169"/>
                    <a:pt x="346" y="169"/>
                    <a:pt x="346" y="169"/>
                  </a:cubicBezTo>
                  <a:cubicBezTo>
                    <a:pt x="346" y="169"/>
                    <a:pt x="346" y="170"/>
                    <a:pt x="346" y="171"/>
                  </a:cubicBezTo>
                  <a:cubicBezTo>
                    <a:pt x="345" y="173"/>
                    <a:pt x="344" y="176"/>
                    <a:pt x="344" y="176"/>
                  </a:cubicBezTo>
                  <a:cubicBezTo>
                    <a:pt x="345" y="181"/>
                    <a:pt x="345" y="181"/>
                    <a:pt x="345" y="181"/>
                  </a:cubicBezTo>
                  <a:cubicBezTo>
                    <a:pt x="345" y="181"/>
                    <a:pt x="346" y="183"/>
                    <a:pt x="347" y="185"/>
                  </a:cubicBezTo>
                  <a:cubicBezTo>
                    <a:pt x="347" y="186"/>
                    <a:pt x="356" y="188"/>
                    <a:pt x="356" y="188"/>
                  </a:cubicBezTo>
                  <a:cubicBezTo>
                    <a:pt x="365" y="189"/>
                    <a:pt x="365" y="189"/>
                    <a:pt x="365" y="189"/>
                  </a:cubicBezTo>
                  <a:cubicBezTo>
                    <a:pt x="372" y="196"/>
                    <a:pt x="372" y="196"/>
                    <a:pt x="372" y="196"/>
                  </a:cubicBezTo>
                  <a:cubicBezTo>
                    <a:pt x="378" y="199"/>
                    <a:pt x="378" y="199"/>
                    <a:pt x="378" y="199"/>
                  </a:cubicBezTo>
                  <a:cubicBezTo>
                    <a:pt x="385" y="198"/>
                    <a:pt x="385" y="198"/>
                    <a:pt x="385" y="198"/>
                  </a:cubicBezTo>
                  <a:cubicBezTo>
                    <a:pt x="392" y="193"/>
                    <a:pt x="392" y="193"/>
                    <a:pt x="392" y="193"/>
                  </a:cubicBezTo>
                  <a:cubicBezTo>
                    <a:pt x="397" y="190"/>
                    <a:pt x="397" y="190"/>
                    <a:pt x="397" y="190"/>
                  </a:cubicBezTo>
                  <a:cubicBezTo>
                    <a:pt x="397" y="190"/>
                    <a:pt x="400" y="186"/>
                    <a:pt x="401" y="185"/>
                  </a:cubicBezTo>
                  <a:cubicBezTo>
                    <a:pt x="402" y="184"/>
                    <a:pt x="405" y="181"/>
                    <a:pt x="405" y="181"/>
                  </a:cubicBezTo>
                  <a:cubicBezTo>
                    <a:pt x="405" y="181"/>
                    <a:pt x="407" y="179"/>
                    <a:pt x="407" y="178"/>
                  </a:cubicBezTo>
                  <a:cubicBezTo>
                    <a:pt x="407" y="177"/>
                    <a:pt x="406" y="169"/>
                    <a:pt x="406" y="169"/>
                  </a:cubicBezTo>
                  <a:cubicBezTo>
                    <a:pt x="404" y="163"/>
                    <a:pt x="404" y="163"/>
                    <a:pt x="404" y="163"/>
                  </a:cubicBezTo>
                  <a:cubicBezTo>
                    <a:pt x="401" y="156"/>
                    <a:pt x="401" y="156"/>
                    <a:pt x="401" y="156"/>
                  </a:cubicBezTo>
                  <a:cubicBezTo>
                    <a:pt x="401" y="156"/>
                    <a:pt x="399" y="153"/>
                    <a:pt x="399" y="151"/>
                  </a:cubicBezTo>
                  <a:cubicBezTo>
                    <a:pt x="399" y="150"/>
                    <a:pt x="398" y="146"/>
                    <a:pt x="398" y="146"/>
                  </a:cubicBezTo>
                  <a:cubicBezTo>
                    <a:pt x="394" y="142"/>
                    <a:pt x="394" y="142"/>
                    <a:pt x="394" y="142"/>
                  </a:cubicBezTo>
                  <a:cubicBezTo>
                    <a:pt x="396" y="138"/>
                    <a:pt x="396" y="138"/>
                    <a:pt x="396" y="138"/>
                  </a:cubicBezTo>
                  <a:cubicBezTo>
                    <a:pt x="398" y="135"/>
                    <a:pt x="398" y="135"/>
                    <a:pt x="398" y="135"/>
                  </a:cubicBezTo>
                  <a:cubicBezTo>
                    <a:pt x="403" y="129"/>
                    <a:pt x="403" y="129"/>
                    <a:pt x="403" y="129"/>
                  </a:cubicBezTo>
                  <a:cubicBezTo>
                    <a:pt x="405" y="125"/>
                    <a:pt x="405" y="125"/>
                    <a:pt x="405" y="125"/>
                  </a:cubicBezTo>
                  <a:cubicBezTo>
                    <a:pt x="401" y="120"/>
                    <a:pt x="401" y="120"/>
                    <a:pt x="401" y="120"/>
                  </a:cubicBezTo>
                  <a:cubicBezTo>
                    <a:pt x="398" y="119"/>
                    <a:pt x="398" y="119"/>
                    <a:pt x="398" y="119"/>
                  </a:cubicBezTo>
                  <a:cubicBezTo>
                    <a:pt x="404" y="116"/>
                    <a:pt x="404" y="116"/>
                    <a:pt x="404" y="116"/>
                  </a:cubicBezTo>
                  <a:cubicBezTo>
                    <a:pt x="408" y="114"/>
                    <a:pt x="408" y="114"/>
                    <a:pt x="408" y="114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16" y="95"/>
                    <a:pt x="416" y="95"/>
                    <a:pt x="416" y="95"/>
                  </a:cubicBezTo>
                  <a:cubicBezTo>
                    <a:pt x="420" y="84"/>
                    <a:pt x="420" y="84"/>
                    <a:pt x="420" y="84"/>
                  </a:cubicBezTo>
                  <a:cubicBezTo>
                    <a:pt x="420" y="84"/>
                    <a:pt x="422" y="76"/>
                    <a:pt x="422" y="75"/>
                  </a:cubicBezTo>
                  <a:cubicBezTo>
                    <a:pt x="422" y="74"/>
                    <a:pt x="425" y="72"/>
                    <a:pt x="425" y="72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32" y="61"/>
                    <a:pt x="432" y="61"/>
                    <a:pt x="432" y="61"/>
                  </a:cubicBezTo>
                  <a:cubicBezTo>
                    <a:pt x="434" y="57"/>
                    <a:pt x="434" y="57"/>
                    <a:pt x="434" y="57"/>
                  </a:cubicBezTo>
                  <a:cubicBezTo>
                    <a:pt x="439" y="49"/>
                    <a:pt x="439" y="49"/>
                    <a:pt x="439" y="49"/>
                  </a:cubicBezTo>
                  <a:cubicBezTo>
                    <a:pt x="443" y="51"/>
                    <a:pt x="443" y="51"/>
                    <a:pt x="443" y="51"/>
                  </a:cubicBezTo>
                  <a:cubicBezTo>
                    <a:pt x="443" y="51"/>
                    <a:pt x="445" y="53"/>
                    <a:pt x="445" y="55"/>
                  </a:cubicBezTo>
                  <a:cubicBezTo>
                    <a:pt x="445" y="57"/>
                    <a:pt x="444" y="58"/>
                    <a:pt x="445" y="58"/>
                  </a:cubicBezTo>
                  <a:cubicBezTo>
                    <a:pt x="447" y="58"/>
                    <a:pt x="446" y="58"/>
                    <a:pt x="447" y="57"/>
                  </a:cubicBezTo>
                  <a:cubicBezTo>
                    <a:pt x="449" y="55"/>
                    <a:pt x="450" y="51"/>
                    <a:pt x="450" y="50"/>
                  </a:cubicBezTo>
                  <a:cubicBezTo>
                    <a:pt x="450" y="49"/>
                    <a:pt x="452" y="49"/>
                    <a:pt x="450" y="48"/>
                  </a:cubicBezTo>
                  <a:cubicBezTo>
                    <a:pt x="447" y="47"/>
                    <a:pt x="443" y="45"/>
                    <a:pt x="443" y="45"/>
                  </a:cubicBezTo>
                  <a:cubicBezTo>
                    <a:pt x="443" y="45"/>
                    <a:pt x="439" y="44"/>
                    <a:pt x="439" y="43"/>
                  </a:cubicBezTo>
                  <a:cubicBezTo>
                    <a:pt x="440" y="42"/>
                    <a:pt x="443" y="33"/>
                    <a:pt x="443" y="33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7" y="17"/>
                    <a:pt x="447" y="17"/>
                    <a:pt x="447" y="17"/>
                  </a:cubicBezTo>
                  <a:cubicBezTo>
                    <a:pt x="450" y="12"/>
                    <a:pt x="450" y="12"/>
                    <a:pt x="450" y="12"/>
                  </a:cubicBezTo>
                  <a:cubicBezTo>
                    <a:pt x="453" y="8"/>
                    <a:pt x="455" y="2"/>
                    <a:pt x="460" y="0"/>
                  </a:cubicBezTo>
                  <a:cubicBezTo>
                    <a:pt x="1479" y="0"/>
                    <a:pt x="1479" y="0"/>
                    <a:pt x="1479" y="0"/>
                  </a:cubicBezTo>
                  <a:cubicBezTo>
                    <a:pt x="1479" y="736"/>
                    <a:pt x="1479" y="736"/>
                    <a:pt x="1479" y="736"/>
                  </a:cubicBezTo>
                  <a:cubicBezTo>
                    <a:pt x="1465" y="741"/>
                    <a:pt x="1465" y="741"/>
                    <a:pt x="1465" y="741"/>
                  </a:cubicBezTo>
                  <a:cubicBezTo>
                    <a:pt x="1463" y="741"/>
                    <a:pt x="1435" y="737"/>
                    <a:pt x="1436" y="746"/>
                  </a:cubicBezTo>
                  <a:cubicBezTo>
                    <a:pt x="1437" y="751"/>
                    <a:pt x="1442" y="752"/>
                    <a:pt x="1442" y="752"/>
                  </a:cubicBezTo>
                  <a:cubicBezTo>
                    <a:pt x="1455" y="764"/>
                    <a:pt x="1455" y="764"/>
                    <a:pt x="1455" y="764"/>
                  </a:cubicBezTo>
                  <a:cubicBezTo>
                    <a:pt x="1454" y="771"/>
                    <a:pt x="1454" y="771"/>
                    <a:pt x="1454" y="771"/>
                  </a:cubicBezTo>
                  <a:cubicBezTo>
                    <a:pt x="1462" y="773"/>
                    <a:pt x="1462" y="773"/>
                    <a:pt x="1462" y="773"/>
                  </a:cubicBezTo>
                  <a:cubicBezTo>
                    <a:pt x="1479" y="773"/>
                    <a:pt x="1479" y="773"/>
                    <a:pt x="1479" y="773"/>
                  </a:cubicBezTo>
                  <a:cubicBezTo>
                    <a:pt x="1479" y="785"/>
                    <a:pt x="1479" y="785"/>
                    <a:pt x="1479" y="785"/>
                  </a:cubicBezTo>
                  <a:cubicBezTo>
                    <a:pt x="1469" y="786"/>
                    <a:pt x="1458" y="788"/>
                    <a:pt x="1456" y="789"/>
                  </a:cubicBezTo>
                  <a:cubicBezTo>
                    <a:pt x="1445" y="801"/>
                    <a:pt x="1445" y="801"/>
                    <a:pt x="1445" y="801"/>
                  </a:cubicBezTo>
                  <a:cubicBezTo>
                    <a:pt x="1458" y="818"/>
                    <a:pt x="1458" y="818"/>
                    <a:pt x="1458" y="818"/>
                  </a:cubicBezTo>
                  <a:cubicBezTo>
                    <a:pt x="1457" y="829"/>
                    <a:pt x="1457" y="829"/>
                    <a:pt x="1457" y="829"/>
                  </a:cubicBezTo>
                  <a:cubicBezTo>
                    <a:pt x="1446" y="837"/>
                    <a:pt x="1446" y="837"/>
                    <a:pt x="1446" y="837"/>
                  </a:cubicBezTo>
                  <a:cubicBezTo>
                    <a:pt x="1455" y="846"/>
                    <a:pt x="1455" y="846"/>
                    <a:pt x="1455" y="846"/>
                  </a:cubicBezTo>
                  <a:cubicBezTo>
                    <a:pt x="1471" y="846"/>
                    <a:pt x="1471" y="846"/>
                    <a:pt x="1471" y="846"/>
                  </a:cubicBezTo>
                  <a:cubicBezTo>
                    <a:pt x="1479" y="852"/>
                    <a:pt x="1479" y="852"/>
                    <a:pt x="1479" y="852"/>
                  </a:cubicBezTo>
                  <a:cubicBezTo>
                    <a:pt x="1479" y="899"/>
                    <a:pt x="1479" y="899"/>
                    <a:pt x="1479" y="899"/>
                  </a:cubicBezTo>
                  <a:cubicBezTo>
                    <a:pt x="1476" y="899"/>
                    <a:pt x="1472" y="900"/>
                    <a:pt x="1467" y="900"/>
                  </a:cubicBezTo>
                  <a:cubicBezTo>
                    <a:pt x="1460" y="912"/>
                    <a:pt x="1460" y="912"/>
                    <a:pt x="1460" y="912"/>
                  </a:cubicBezTo>
                  <a:cubicBezTo>
                    <a:pt x="1409" y="903"/>
                    <a:pt x="1409" y="903"/>
                    <a:pt x="1409" y="903"/>
                  </a:cubicBezTo>
                  <a:cubicBezTo>
                    <a:pt x="1392" y="893"/>
                    <a:pt x="1392" y="893"/>
                    <a:pt x="1392" y="893"/>
                  </a:cubicBezTo>
                  <a:cubicBezTo>
                    <a:pt x="1379" y="902"/>
                    <a:pt x="1382" y="898"/>
                    <a:pt x="1371" y="910"/>
                  </a:cubicBezTo>
                  <a:cubicBezTo>
                    <a:pt x="1341" y="902"/>
                    <a:pt x="1341" y="902"/>
                    <a:pt x="1341" y="902"/>
                  </a:cubicBezTo>
                  <a:cubicBezTo>
                    <a:pt x="1322" y="911"/>
                    <a:pt x="1322" y="911"/>
                    <a:pt x="1322" y="911"/>
                  </a:cubicBezTo>
                  <a:cubicBezTo>
                    <a:pt x="1300" y="933"/>
                    <a:pt x="1300" y="933"/>
                    <a:pt x="1300" y="933"/>
                  </a:cubicBezTo>
                  <a:cubicBezTo>
                    <a:pt x="1263" y="931"/>
                    <a:pt x="1263" y="931"/>
                    <a:pt x="1263" y="931"/>
                  </a:cubicBezTo>
                  <a:cubicBezTo>
                    <a:pt x="1255" y="920"/>
                    <a:pt x="1255" y="920"/>
                    <a:pt x="1255" y="920"/>
                  </a:cubicBezTo>
                  <a:cubicBezTo>
                    <a:pt x="1253" y="930"/>
                    <a:pt x="1253" y="930"/>
                    <a:pt x="1253" y="930"/>
                  </a:cubicBezTo>
                  <a:cubicBezTo>
                    <a:pt x="1261" y="940"/>
                    <a:pt x="1261" y="940"/>
                    <a:pt x="1261" y="940"/>
                  </a:cubicBezTo>
                  <a:cubicBezTo>
                    <a:pt x="1247" y="947"/>
                    <a:pt x="1247" y="947"/>
                    <a:pt x="1247" y="947"/>
                  </a:cubicBezTo>
                  <a:cubicBezTo>
                    <a:pt x="1242" y="933"/>
                    <a:pt x="1242" y="933"/>
                    <a:pt x="1242" y="933"/>
                  </a:cubicBezTo>
                  <a:cubicBezTo>
                    <a:pt x="1230" y="918"/>
                    <a:pt x="1230" y="918"/>
                    <a:pt x="1230" y="918"/>
                  </a:cubicBezTo>
                  <a:cubicBezTo>
                    <a:pt x="1212" y="914"/>
                    <a:pt x="1212" y="914"/>
                    <a:pt x="1212" y="914"/>
                  </a:cubicBezTo>
                  <a:cubicBezTo>
                    <a:pt x="1202" y="907"/>
                    <a:pt x="1202" y="907"/>
                    <a:pt x="1202" y="907"/>
                  </a:cubicBezTo>
                  <a:cubicBezTo>
                    <a:pt x="1200" y="906"/>
                    <a:pt x="1163" y="910"/>
                    <a:pt x="1156" y="911"/>
                  </a:cubicBezTo>
                  <a:cubicBezTo>
                    <a:pt x="1147" y="905"/>
                    <a:pt x="1146" y="905"/>
                    <a:pt x="1136" y="900"/>
                  </a:cubicBezTo>
                  <a:cubicBezTo>
                    <a:pt x="1126" y="908"/>
                    <a:pt x="1126" y="908"/>
                    <a:pt x="1126" y="908"/>
                  </a:cubicBezTo>
                  <a:cubicBezTo>
                    <a:pt x="1126" y="908"/>
                    <a:pt x="1121" y="917"/>
                    <a:pt x="1113" y="917"/>
                  </a:cubicBezTo>
                  <a:cubicBezTo>
                    <a:pt x="1104" y="917"/>
                    <a:pt x="1105" y="905"/>
                    <a:pt x="1105" y="905"/>
                  </a:cubicBezTo>
                  <a:cubicBezTo>
                    <a:pt x="1092" y="907"/>
                    <a:pt x="1092" y="907"/>
                    <a:pt x="1092" y="907"/>
                  </a:cubicBezTo>
                  <a:cubicBezTo>
                    <a:pt x="1075" y="931"/>
                    <a:pt x="1075" y="931"/>
                    <a:pt x="1075" y="931"/>
                  </a:cubicBezTo>
                  <a:cubicBezTo>
                    <a:pt x="1054" y="949"/>
                    <a:pt x="1054" y="949"/>
                    <a:pt x="1054" y="949"/>
                  </a:cubicBezTo>
                  <a:cubicBezTo>
                    <a:pt x="1042" y="967"/>
                    <a:pt x="1042" y="967"/>
                    <a:pt x="1042" y="967"/>
                  </a:cubicBezTo>
                  <a:cubicBezTo>
                    <a:pt x="1019" y="976"/>
                    <a:pt x="1019" y="976"/>
                    <a:pt x="1019" y="976"/>
                  </a:cubicBezTo>
                  <a:cubicBezTo>
                    <a:pt x="1020" y="984"/>
                    <a:pt x="1020" y="984"/>
                    <a:pt x="1020" y="984"/>
                  </a:cubicBezTo>
                  <a:cubicBezTo>
                    <a:pt x="1043" y="1004"/>
                    <a:pt x="1043" y="1004"/>
                    <a:pt x="1043" y="1004"/>
                  </a:cubicBezTo>
                  <a:cubicBezTo>
                    <a:pt x="1027" y="1015"/>
                    <a:pt x="1027" y="1015"/>
                    <a:pt x="1027" y="1015"/>
                  </a:cubicBezTo>
                  <a:cubicBezTo>
                    <a:pt x="1003" y="990"/>
                    <a:pt x="1012" y="1009"/>
                    <a:pt x="982" y="986"/>
                  </a:cubicBezTo>
                  <a:cubicBezTo>
                    <a:pt x="977" y="1004"/>
                    <a:pt x="976" y="999"/>
                    <a:pt x="979" y="1014"/>
                  </a:cubicBezTo>
                  <a:cubicBezTo>
                    <a:pt x="966" y="1023"/>
                    <a:pt x="966" y="1023"/>
                    <a:pt x="966" y="1023"/>
                  </a:cubicBezTo>
                  <a:cubicBezTo>
                    <a:pt x="973" y="1050"/>
                    <a:pt x="968" y="1041"/>
                    <a:pt x="985" y="1059"/>
                  </a:cubicBezTo>
                  <a:cubicBezTo>
                    <a:pt x="975" y="1080"/>
                    <a:pt x="977" y="1071"/>
                    <a:pt x="978" y="1096"/>
                  </a:cubicBezTo>
                  <a:cubicBezTo>
                    <a:pt x="1001" y="1103"/>
                    <a:pt x="1001" y="1103"/>
                    <a:pt x="1001" y="1103"/>
                  </a:cubicBezTo>
                  <a:cubicBezTo>
                    <a:pt x="1007" y="1117"/>
                    <a:pt x="1007" y="1117"/>
                    <a:pt x="1007" y="1117"/>
                  </a:cubicBezTo>
                  <a:cubicBezTo>
                    <a:pt x="1022" y="1124"/>
                    <a:pt x="1022" y="1124"/>
                    <a:pt x="1022" y="1124"/>
                  </a:cubicBezTo>
                  <a:cubicBezTo>
                    <a:pt x="1037" y="1114"/>
                    <a:pt x="1037" y="1114"/>
                    <a:pt x="1037" y="1114"/>
                  </a:cubicBezTo>
                  <a:cubicBezTo>
                    <a:pt x="1059" y="1125"/>
                    <a:pt x="1059" y="1125"/>
                    <a:pt x="1059" y="1125"/>
                  </a:cubicBezTo>
                  <a:cubicBezTo>
                    <a:pt x="1088" y="1147"/>
                    <a:pt x="1088" y="1147"/>
                    <a:pt x="1088" y="1147"/>
                  </a:cubicBezTo>
                  <a:cubicBezTo>
                    <a:pt x="1105" y="1168"/>
                    <a:pt x="1105" y="1168"/>
                    <a:pt x="1105" y="1168"/>
                  </a:cubicBezTo>
                  <a:cubicBezTo>
                    <a:pt x="1095" y="1160"/>
                    <a:pt x="1095" y="1160"/>
                    <a:pt x="1095" y="1160"/>
                  </a:cubicBezTo>
                  <a:cubicBezTo>
                    <a:pt x="1089" y="1163"/>
                    <a:pt x="1089" y="1163"/>
                    <a:pt x="1089" y="1163"/>
                  </a:cubicBezTo>
                  <a:cubicBezTo>
                    <a:pt x="1093" y="1170"/>
                    <a:pt x="1093" y="1170"/>
                    <a:pt x="1093" y="1170"/>
                  </a:cubicBezTo>
                  <a:cubicBezTo>
                    <a:pt x="1114" y="1176"/>
                    <a:pt x="1114" y="1176"/>
                    <a:pt x="1114" y="1176"/>
                  </a:cubicBezTo>
                  <a:cubicBezTo>
                    <a:pt x="1113" y="1192"/>
                    <a:pt x="1113" y="1192"/>
                    <a:pt x="1113" y="1192"/>
                  </a:cubicBezTo>
                  <a:cubicBezTo>
                    <a:pt x="1097" y="1252"/>
                    <a:pt x="1097" y="1252"/>
                    <a:pt x="1097" y="1252"/>
                  </a:cubicBezTo>
                  <a:cubicBezTo>
                    <a:pt x="1084" y="1280"/>
                    <a:pt x="1084" y="1280"/>
                    <a:pt x="1084" y="1280"/>
                  </a:cubicBezTo>
                  <a:cubicBezTo>
                    <a:pt x="1081" y="1297"/>
                    <a:pt x="1081" y="1297"/>
                    <a:pt x="1081" y="1297"/>
                  </a:cubicBezTo>
                  <a:cubicBezTo>
                    <a:pt x="1079" y="1314"/>
                    <a:pt x="1079" y="1314"/>
                    <a:pt x="1079" y="1314"/>
                  </a:cubicBezTo>
                  <a:cubicBezTo>
                    <a:pt x="1083" y="1328"/>
                    <a:pt x="1083" y="1328"/>
                    <a:pt x="1083" y="1328"/>
                  </a:cubicBezTo>
                  <a:cubicBezTo>
                    <a:pt x="1083" y="1328"/>
                    <a:pt x="1083" y="1332"/>
                    <a:pt x="1087" y="1336"/>
                  </a:cubicBezTo>
                  <a:cubicBezTo>
                    <a:pt x="1091" y="1340"/>
                    <a:pt x="1092" y="1344"/>
                    <a:pt x="1097" y="1348"/>
                  </a:cubicBezTo>
                  <a:cubicBezTo>
                    <a:pt x="1102" y="1351"/>
                    <a:pt x="1100" y="1353"/>
                    <a:pt x="1118" y="1354"/>
                  </a:cubicBezTo>
                  <a:cubicBezTo>
                    <a:pt x="1135" y="1356"/>
                    <a:pt x="1119" y="1364"/>
                    <a:pt x="1120" y="1367"/>
                  </a:cubicBezTo>
                  <a:cubicBezTo>
                    <a:pt x="1121" y="1369"/>
                    <a:pt x="1122" y="1383"/>
                    <a:pt x="1129" y="1397"/>
                  </a:cubicBezTo>
                  <a:cubicBezTo>
                    <a:pt x="1136" y="1411"/>
                    <a:pt x="1140" y="1409"/>
                    <a:pt x="1151" y="1415"/>
                  </a:cubicBezTo>
                  <a:cubicBezTo>
                    <a:pt x="1162" y="1420"/>
                    <a:pt x="1157" y="1422"/>
                    <a:pt x="1164" y="1436"/>
                  </a:cubicBezTo>
                  <a:cubicBezTo>
                    <a:pt x="1171" y="1449"/>
                    <a:pt x="1188" y="1443"/>
                    <a:pt x="1191" y="1443"/>
                  </a:cubicBezTo>
                  <a:cubicBezTo>
                    <a:pt x="1193" y="1443"/>
                    <a:pt x="1195" y="1446"/>
                    <a:pt x="1198" y="1450"/>
                  </a:cubicBezTo>
                  <a:cubicBezTo>
                    <a:pt x="1198" y="1450"/>
                    <a:pt x="1198" y="1450"/>
                    <a:pt x="1198" y="1450"/>
                  </a:cubicBezTo>
                  <a:cubicBezTo>
                    <a:pt x="1198" y="1450"/>
                    <a:pt x="1192" y="1456"/>
                    <a:pt x="1190" y="1457"/>
                  </a:cubicBezTo>
                  <a:cubicBezTo>
                    <a:pt x="1189" y="1458"/>
                    <a:pt x="1188" y="1459"/>
                    <a:pt x="1187" y="1460"/>
                  </a:cubicBezTo>
                  <a:cubicBezTo>
                    <a:pt x="1186" y="1462"/>
                    <a:pt x="1189" y="1463"/>
                    <a:pt x="1187" y="1464"/>
                  </a:cubicBezTo>
                  <a:cubicBezTo>
                    <a:pt x="1185" y="1465"/>
                    <a:pt x="1183" y="1469"/>
                    <a:pt x="1183" y="1471"/>
                  </a:cubicBezTo>
                  <a:cubicBezTo>
                    <a:pt x="1184" y="1473"/>
                    <a:pt x="1182" y="1476"/>
                    <a:pt x="1182" y="1476"/>
                  </a:cubicBezTo>
                  <a:cubicBezTo>
                    <a:pt x="1182" y="1476"/>
                    <a:pt x="1178" y="1481"/>
                    <a:pt x="1173" y="1481"/>
                  </a:cubicBezTo>
                  <a:cubicBezTo>
                    <a:pt x="1169" y="1482"/>
                    <a:pt x="1166" y="1480"/>
                    <a:pt x="1162" y="1479"/>
                  </a:cubicBezTo>
                  <a:cubicBezTo>
                    <a:pt x="1158" y="1478"/>
                    <a:pt x="1158" y="1478"/>
                    <a:pt x="1158" y="1478"/>
                  </a:cubicBezTo>
                  <a:cubicBezTo>
                    <a:pt x="1158" y="1478"/>
                    <a:pt x="1155" y="1478"/>
                    <a:pt x="1151" y="1477"/>
                  </a:cubicBezTo>
                  <a:cubicBezTo>
                    <a:pt x="1147" y="1475"/>
                    <a:pt x="1150" y="1475"/>
                    <a:pt x="1150" y="1475"/>
                  </a:cubicBezTo>
                  <a:cubicBezTo>
                    <a:pt x="1146" y="1471"/>
                    <a:pt x="1146" y="1471"/>
                    <a:pt x="1146" y="1471"/>
                  </a:cubicBezTo>
                  <a:cubicBezTo>
                    <a:pt x="1142" y="1466"/>
                    <a:pt x="1142" y="1466"/>
                    <a:pt x="1142" y="1466"/>
                  </a:cubicBezTo>
                  <a:cubicBezTo>
                    <a:pt x="1142" y="1466"/>
                    <a:pt x="1141" y="1465"/>
                    <a:pt x="1141" y="1463"/>
                  </a:cubicBezTo>
                  <a:cubicBezTo>
                    <a:pt x="1140" y="1461"/>
                    <a:pt x="1140" y="1463"/>
                    <a:pt x="1138" y="1463"/>
                  </a:cubicBezTo>
                  <a:cubicBezTo>
                    <a:pt x="1136" y="1463"/>
                    <a:pt x="1135" y="1464"/>
                    <a:pt x="1133" y="1463"/>
                  </a:cubicBezTo>
                  <a:cubicBezTo>
                    <a:pt x="1132" y="1462"/>
                    <a:pt x="1132" y="1461"/>
                    <a:pt x="1132" y="1460"/>
                  </a:cubicBezTo>
                  <a:cubicBezTo>
                    <a:pt x="1132" y="1459"/>
                    <a:pt x="1129" y="1457"/>
                    <a:pt x="1126" y="1457"/>
                  </a:cubicBezTo>
                  <a:cubicBezTo>
                    <a:pt x="1123" y="1456"/>
                    <a:pt x="1124" y="1454"/>
                    <a:pt x="1120" y="1454"/>
                  </a:cubicBezTo>
                  <a:cubicBezTo>
                    <a:pt x="1116" y="1454"/>
                    <a:pt x="1119" y="1451"/>
                    <a:pt x="1119" y="1449"/>
                  </a:cubicBezTo>
                  <a:cubicBezTo>
                    <a:pt x="1118" y="1448"/>
                    <a:pt x="1115" y="1451"/>
                    <a:pt x="1114" y="1452"/>
                  </a:cubicBezTo>
                  <a:cubicBezTo>
                    <a:pt x="1113" y="1453"/>
                    <a:pt x="1112" y="1455"/>
                    <a:pt x="1110" y="1455"/>
                  </a:cubicBezTo>
                  <a:cubicBezTo>
                    <a:pt x="1109" y="1456"/>
                    <a:pt x="1108" y="1450"/>
                    <a:pt x="1108" y="1450"/>
                  </a:cubicBezTo>
                  <a:cubicBezTo>
                    <a:pt x="1108" y="1450"/>
                    <a:pt x="1108" y="1450"/>
                    <a:pt x="1104" y="1450"/>
                  </a:cubicBezTo>
                  <a:cubicBezTo>
                    <a:pt x="1099" y="1450"/>
                    <a:pt x="1102" y="1452"/>
                    <a:pt x="1102" y="1452"/>
                  </a:cubicBezTo>
                  <a:cubicBezTo>
                    <a:pt x="1099" y="1459"/>
                    <a:pt x="1099" y="1459"/>
                    <a:pt x="1099" y="1459"/>
                  </a:cubicBezTo>
                  <a:cubicBezTo>
                    <a:pt x="1094" y="1463"/>
                    <a:pt x="1094" y="1463"/>
                    <a:pt x="1094" y="1463"/>
                  </a:cubicBezTo>
                  <a:cubicBezTo>
                    <a:pt x="1094" y="1463"/>
                    <a:pt x="1095" y="1466"/>
                    <a:pt x="1096" y="1468"/>
                  </a:cubicBezTo>
                  <a:cubicBezTo>
                    <a:pt x="1096" y="1470"/>
                    <a:pt x="1099" y="1471"/>
                    <a:pt x="1099" y="1471"/>
                  </a:cubicBezTo>
                  <a:cubicBezTo>
                    <a:pt x="1099" y="1471"/>
                    <a:pt x="1102" y="1473"/>
                    <a:pt x="1105" y="1475"/>
                  </a:cubicBezTo>
                  <a:cubicBezTo>
                    <a:pt x="1108" y="1477"/>
                    <a:pt x="1107" y="1477"/>
                    <a:pt x="1109" y="1477"/>
                  </a:cubicBezTo>
                  <a:cubicBezTo>
                    <a:pt x="1111" y="1478"/>
                    <a:pt x="1114" y="1479"/>
                    <a:pt x="1118" y="1481"/>
                  </a:cubicBezTo>
                  <a:cubicBezTo>
                    <a:pt x="1122" y="1482"/>
                    <a:pt x="1120" y="1481"/>
                    <a:pt x="1126" y="1486"/>
                  </a:cubicBezTo>
                  <a:cubicBezTo>
                    <a:pt x="1131" y="1490"/>
                    <a:pt x="1125" y="1486"/>
                    <a:pt x="1124" y="1489"/>
                  </a:cubicBezTo>
                  <a:cubicBezTo>
                    <a:pt x="1123" y="1493"/>
                    <a:pt x="1117" y="1485"/>
                    <a:pt x="1113" y="1487"/>
                  </a:cubicBezTo>
                  <a:cubicBezTo>
                    <a:pt x="1109" y="1488"/>
                    <a:pt x="1108" y="1485"/>
                    <a:pt x="1105" y="1486"/>
                  </a:cubicBezTo>
                  <a:cubicBezTo>
                    <a:pt x="1105" y="1486"/>
                    <a:pt x="1105" y="1486"/>
                    <a:pt x="1105" y="1486"/>
                  </a:cubicBezTo>
                  <a:cubicBezTo>
                    <a:pt x="1104" y="1486"/>
                    <a:pt x="1104" y="1486"/>
                    <a:pt x="1104" y="1486"/>
                  </a:cubicBezTo>
                  <a:cubicBezTo>
                    <a:pt x="1104" y="1485"/>
                    <a:pt x="1103" y="1484"/>
                    <a:pt x="1103" y="1483"/>
                  </a:cubicBezTo>
                  <a:cubicBezTo>
                    <a:pt x="1102" y="1482"/>
                    <a:pt x="1097" y="1482"/>
                    <a:pt x="1097" y="1482"/>
                  </a:cubicBezTo>
                  <a:cubicBezTo>
                    <a:pt x="1093" y="1481"/>
                    <a:pt x="1093" y="1481"/>
                    <a:pt x="1093" y="1481"/>
                  </a:cubicBezTo>
                  <a:cubicBezTo>
                    <a:pt x="1090" y="1480"/>
                    <a:pt x="1090" y="1480"/>
                    <a:pt x="1090" y="1480"/>
                  </a:cubicBezTo>
                  <a:cubicBezTo>
                    <a:pt x="1087" y="1475"/>
                    <a:pt x="1087" y="1475"/>
                    <a:pt x="1087" y="1475"/>
                  </a:cubicBezTo>
                  <a:cubicBezTo>
                    <a:pt x="1084" y="1473"/>
                    <a:pt x="1084" y="1473"/>
                    <a:pt x="1084" y="1473"/>
                  </a:cubicBezTo>
                  <a:cubicBezTo>
                    <a:pt x="1081" y="1469"/>
                    <a:pt x="1081" y="1469"/>
                    <a:pt x="1081" y="1469"/>
                  </a:cubicBezTo>
                  <a:cubicBezTo>
                    <a:pt x="1082" y="1467"/>
                    <a:pt x="1082" y="1467"/>
                    <a:pt x="1082" y="1467"/>
                  </a:cubicBezTo>
                  <a:cubicBezTo>
                    <a:pt x="1085" y="1463"/>
                    <a:pt x="1085" y="1463"/>
                    <a:pt x="1085" y="1463"/>
                  </a:cubicBezTo>
                  <a:cubicBezTo>
                    <a:pt x="1085" y="1463"/>
                    <a:pt x="1086" y="1463"/>
                    <a:pt x="1087" y="1461"/>
                  </a:cubicBezTo>
                  <a:cubicBezTo>
                    <a:pt x="1089" y="1458"/>
                    <a:pt x="1087" y="1458"/>
                    <a:pt x="1087" y="1458"/>
                  </a:cubicBezTo>
                  <a:cubicBezTo>
                    <a:pt x="1087" y="1458"/>
                    <a:pt x="1083" y="1456"/>
                    <a:pt x="1081" y="1455"/>
                  </a:cubicBezTo>
                  <a:cubicBezTo>
                    <a:pt x="1079" y="1454"/>
                    <a:pt x="1076" y="1457"/>
                    <a:pt x="1076" y="1457"/>
                  </a:cubicBezTo>
                  <a:cubicBezTo>
                    <a:pt x="1070" y="1456"/>
                    <a:pt x="1070" y="1456"/>
                    <a:pt x="1070" y="1456"/>
                  </a:cubicBezTo>
                  <a:cubicBezTo>
                    <a:pt x="1065" y="1456"/>
                    <a:pt x="1065" y="1456"/>
                    <a:pt x="1065" y="1456"/>
                  </a:cubicBezTo>
                  <a:cubicBezTo>
                    <a:pt x="1061" y="1452"/>
                    <a:pt x="1061" y="1452"/>
                    <a:pt x="1061" y="1452"/>
                  </a:cubicBezTo>
                  <a:cubicBezTo>
                    <a:pt x="1054" y="1450"/>
                    <a:pt x="1054" y="1450"/>
                    <a:pt x="1054" y="1450"/>
                  </a:cubicBezTo>
                  <a:cubicBezTo>
                    <a:pt x="1050" y="1448"/>
                    <a:pt x="1050" y="1448"/>
                    <a:pt x="1050" y="1448"/>
                  </a:cubicBezTo>
                  <a:cubicBezTo>
                    <a:pt x="1050" y="1448"/>
                    <a:pt x="1050" y="1440"/>
                    <a:pt x="1050" y="1439"/>
                  </a:cubicBezTo>
                  <a:cubicBezTo>
                    <a:pt x="1050" y="1437"/>
                    <a:pt x="1050" y="1434"/>
                    <a:pt x="1050" y="1434"/>
                  </a:cubicBezTo>
                  <a:cubicBezTo>
                    <a:pt x="1050" y="1434"/>
                    <a:pt x="1044" y="1433"/>
                    <a:pt x="1041" y="1434"/>
                  </a:cubicBezTo>
                  <a:cubicBezTo>
                    <a:pt x="1039" y="1435"/>
                    <a:pt x="1036" y="1434"/>
                    <a:pt x="1036" y="1434"/>
                  </a:cubicBezTo>
                  <a:cubicBezTo>
                    <a:pt x="1036" y="1434"/>
                    <a:pt x="1028" y="1433"/>
                    <a:pt x="1027" y="1431"/>
                  </a:cubicBezTo>
                  <a:cubicBezTo>
                    <a:pt x="1027" y="1429"/>
                    <a:pt x="1027" y="1430"/>
                    <a:pt x="1026" y="1430"/>
                  </a:cubicBezTo>
                  <a:cubicBezTo>
                    <a:pt x="1024" y="1430"/>
                    <a:pt x="1018" y="1430"/>
                    <a:pt x="1018" y="1430"/>
                  </a:cubicBezTo>
                  <a:cubicBezTo>
                    <a:pt x="1012" y="1428"/>
                    <a:pt x="1012" y="1428"/>
                    <a:pt x="1012" y="1428"/>
                  </a:cubicBezTo>
                  <a:cubicBezTo>
                    <a:pt x="1012" y="1437"/>
                    <a:pt x="1012" y="1437"/>
                    <a:pt x="1012" y="1437"/>
                  </a:cubicBezTo>
                  <a:cubicBezTo>
                    <a:pt x="1011" y="1435"/>
                    <a:pt x="1011" y="1435"/>
                    <a:pt x="1011" y="1435"/>
                  </a:cubicBezTo>
                  <a:cubicBezTo>
                    <a:pt x="1001" y="1434"/>
                    <a:pt x="1001" y="1434"/>
                    <a:pt x="1001" y="1434"/>
                  </a:cubicBezTo>
                  <a:cubicBezTo>
                    <a:pt x="995" y="1437"/>
                    <a:pt x="995" y="1437"/>
                    <a:pt x="995" y="1437"/>
                  </a:cubicBezTo>
                  <a:cubicBezTo>
                    <a:pt x="990" y="1439"/>
                    <a:pt x="990" y="1439"/>
                    <a:pt x="990" y="1439"/>
                  </a:cubicBezTo>
                  <a:cubicBezTo>
                    <a:pt x="990" y="1442"/>
                    <a:pt x="990" y="1442"/>
                    <a:pt x="990" y="1442"/>
                  </a:cubicBezTo>
                  <a:cubicBezTo>
                    <a:pt x="988" y="1445"/>
                    <a:pt x="988" y="1445"/>
                    <a:pt x="988" y="1445"/>
                  </a:cubicBezTo>
                  <a:cubicBezTo>
                    <a:pt x="988" y="1445"/>
                    <a:pt x="985" y="1446"/>
                    <a:pt x="983" y="1446"/>
                  </a:cubicBezTo>
                  <a:cubicBezTo>
                    <a:pt x="983" y="1447"/>
                    <a:pt x="982" y="1449"/>
                    <a:pt x="982" y="1450"/>
                  </a:cubicBezTo>
                  <a:cubicBezTo>
                    <a:pt x="981" y="1451"/>
                    <a:pt x="979" y="1451"/>
                    <a:pt x="979" y="1451"/>
                  </a:cubicBezTo>
                  <a:cubicBezTo>
                    <a:pt x="975" y="1450"/>
                    <a:pt x="975" y="1450"/>
                    <a:pt x="975" y="1450"/>
                  </a:cubicBezTo>
                  <a:cubicBezTo>
                    <a:pt x="972" y="1450"/>
                    <a:pt x="972" y="1450"/>
                    <a:pt x="972" y="1450"/>
                  </a:cubicBezTo>
                  <a:cubicBezTo>
                    <a:pt x="970" y="1448"/>
                    <a:pt x="970" y="1448"/>
                    <a:pt x="970" y="1448"/>
                  </a:cubicBezTo>
                  <a:cubicBezTo>
                    <a:pt x="972" y="1444"/>
                    <a:pt x="972" y="1444"/>
                    <a:pt x="972" y="1444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66" y="1442"/>
                    <a:pt x="966" y="1442"/>
                    <a:pt x="966" y="1442"/>
                  </a:cubicBezTo>
                  <a:cubicBezTo>
                    <a:pt x="960" y="1440"/>
                    <a:pt x="960" y="1440"/>
                    <a:pt x="960" y="1440"/>
                  </a:cubicBezTo>
                  <a:cubicBezTo>
                    <a:pt x="947" y="1439"/>
                    <a:pt x="947" y="1439"/>
                    <a:pt x="947" y="1439"/>
                  </a:cubicBezTo>
                  <a:cubicBezTo>
                    <a:pt x="939" y="1437"/>
                    <a:pt x="939" y="1437"/>
                    <a:pt x="939" y="1437"/>
                  </a:cubicBezTo>
                  <a:cubicBezTo>
                    <a:pt x="934" y="1432"/>
                    <a:pt x="934" y="1432"/>
                    <a:pt x="934" y="1432"/>
                  </a:cubicBezTo>
                  <a:cubicBezTo>
                    <a:pt x="926" y="1430"/>
                    <a:pt x="926" y="1430"/>
                    <a:pt x="926" y="1430"/>
                  </a:cubicBezTo>
                  <a:cubicBezTo>
                    <a:pt x="919" y="1435"/>
                    <a:pt x="919" y="1435"/>
                    <a:pt x="919" y="1435"/>
                  </a:cubicBezTo>
                  <a:cubicBezTo>
                    <a:pt x="919" y="1435"/>
                    <a:pt x="912" y="1432"/>
                    <a:pt x="909" y="1432"/>
                  </a:cubicBezTo>
                  <a:cubicBezTo>
                    <a:pt x="907" y="1433"/>
                    <a:pt x="903" y="1434"/>
                    <a:pt x="902" y="1435"/>
                  </a:cubicBezTo>
                  <a:cubicBezTo>
                    <a:pt x="901" y="1435"/>
                    <a:pt x="901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6" y="1439"/>
                    <a:pt x="894" y="1438"/>
                    <a:pt x="892" y="1438"/>
                  </a:cubicBezTo>
                  <a:cubicBezTo>
                    <a:pt x="891" y="1439"/>
                    <a:pt x="890" y="1440"/>
                    <a:pt x="888" y="1440"/>
                  </a:cubicBezTo>
                  <a:cubicBezTo>
                    <a:pt x="886" y="1440"/>
                    <a:pt x="885" y="1439"/>
                    <a:pt x="883" y="1439"/>
                  </a:cubicBezTo>
                  <a:cubicBezTo>
                    <a:pt x="882" y="1440"/>
                    <a:pt x="881" y="1441"/>
                    <a:pt x="879" y="1441"/>
                  </a:cubicBezTo>
                  <a:cubicBezTo>
                    <a:pt x="877" y="1441"/>
                    <a:pt x="876" y="1439"/>
                    <a:pt x="876" y="1439"/>
                  </a:cubicBezTo>
                  <a:cubicBezTo>
                    <a:pt x="873" y="1439"/>
                    <a:pt x="873" y="1439"/>
                    <a:pt x="873" y="1439"/>
                  </a:cubicBezTo>
                  <a:cubicBezTo>
                    <a:pt x="870" y="1436"/>
                    <a:pt x="870" y="1436"/>
                    <a:pt x="870" y="1436"/>
                  </a:cubicBezTo>
                  <a:cubicBezTo>
                    <a:pt x="870" y="1436"/>
                    <a:pt x="869" y="1438"/>
                    <a:pt x="866" y="1438"/>
                  </a:cubicBezTo>
                  <a:cubicBezTo>
                    <a:pt x="864" y="1437"/>
                    <a:pt x="862" y="1436"/>
                    <a:pt x="860" y="1437"/>
                  </a:cubicBezTo>
                  <a:cubicBezTo>
                    <a:pt x="858" y="1437"/>
                    <a:pt x="855" y="1438"/>
                    <a:pt x="855" y="1438"/>
                  </a:cubicBezTo>
                  <a:cubicBezTo>
                    <a:pt x="847" y="1435"/>
                    <a:pt x="847" y="1435"/>
                    <a:pt x="847" y="1435"/>
                  </a:cubicBezTo>
                  <a:cubicBezTo>
                    <a:pt x="842" y="1434"/>
                    <a:pt x="842" y="1434"/>
                    <a:pt x="842" y="1434"/>
                  </a:cubicBezTo>
                  <a:cubicBezTo>
                    <a:pt x="838" y="1433"/>
                    <a:pt x="838" y="1433"/>
                    <a:pt x="838" y="1433"/>
                  </a:cubicBezTo>
                  <a:cubicBezTo>
                    <a:pt x="836" y="1436"/>
                    <a:pt x="836" y="1436"/>
                    <a:pt x="836" y="1436"/>
                  </a:cubicBezTo>
                  <a:cubicBezTo>
                    <a:pt x="831" y="1436"/>
                    <a:pt x="831" y="1436"/>
                    <a:pt x="831" y="1436"/>
                  </a:cubicBezTo>
                  <a:cubicBezTo>
                    <a:pt x="831" y="1436"/>
                    <a:pt x="825" y="1434"/>
                    <a:pt x="821" y="1435"/>
                  </a:cubicBezTo>
                  <a:cubicBezTo>
                    <a:pt x="820" y="1435"/>
                    <a:pt x="817" y="1438"/>
                    <a:pt x="816" y="1438"/>
                  </a:cubicBezTo>
                  <a:cubicBezTo>
                    <a:pt x="815" y="1439"/>
                    <a:pt x="819" y="1442"/>
                    <a:pt x="817" y="1442"/>
                  </a:cubicBezTo>
                  <a:cubicBezTo>
                    <a:pt x="787" y="1439"/>
                    <a:pt x="752" y="1427"/>
                    <a:pt x="722" y="1419"/>
                  </a:cubicBezTo>
                  <a:cubicBezTo>
                    <a:pt x="722" y="1419"/>
                    <a:pt x="697" y="1413"/>
                    <a:pt x="693" y="1413"/>
                  </a:cubicBezTo>
                  <a:cubicBezTo>
                    <a:pt x="689" y="1413"/>
                    <a:pt x="681" y="1402"/>
                    <a:pt x="681" y="1399"/>
                  </a:cubicBezTo>
                  <a:cubicBezTo>
                    <a:pt x="681" y="1396"/>
                    <a:pt x="680" y="1387"/>
                    <a:pt x="684" y="1385"/>
                  </a:cubicBezTo>
                  <a:cubicBezTo>
                    <a:pt x="688" y="1383"/>
                    <a:pt x="688" y="1383"/>
                    <a:pt x="695" y="1377"/>
                  </a:cubicBezTo>
                  <a:cubicBezTo>
                    <a:pt x="701" y="1370"/>
                    <a:pt x="701" y="1365"/>
                    <a:pt x="701" y="1365"/>
                  </a:cubicBezTo>
                  <a:cubicBezTo>
                    <a:pt x="686" y="1356"/>
                    <a:pt x="686" y="1356"/>
                    <a:pt x="686" y="1356"/>
                  </a:cubicBezTo>
                  <a:cubicBezTo>
                    <a:pt x="686" y="1356"/>
                    <a:pt x="669" y="1365"/>
                    <a:pt x="666" y="1363"/>
                  </a:cubicBezTo>
                  <a:cubicBezTo>
                    <a:pt x="662" y="1361"/>
                    <a:pt x="646" y="1372"/>
                    <a:pt x="646" y="1372"/>
                  </a:cubicBezTo>
                  <a:cubicBezTo>
                    <a:pt x="630" y="1373"/>
                    <a:pt x="630" y="1373"/>
                    <a:pt x="630" y="1373"/>
                  </a:cubicBezTo>
                  <a:cubicBezTo>
                    <a:pt x="630" y="1371"/>
                    <a:pt x="630" y="1371"/>
                    <a:pt x="630" y="1371"/>
                  </a:cubicBezTo>
                  <a:cubicBezTo>
                    <a:pt x="630" y="1371"/>
                    <a:pt x="633" y="1361"/>
                    <a:pt x="637" y="1363"/>
                  </a:cubicBezTo>
                  <a:cubicBezTo>
                    <a:pt x="641" y="1351"/>
                    <a:pt x="641" y="1351"/>
                    <a:pt x="641" y="1351"/>
                  </a:cubicBezTo>
                  <a:cubicBezTo>
                    <a:pt x="639" y="1337"/>
                    <a:pt x="639" y="1337"/>
                    <a:pt x="639" y="1337"/>
                  </a:cubicBezTo>
                  <a:cubicBezTo>
                    <a:pt x="635" y="1318"/>
                    <a:pt x="635" y="1318"/>
                    <a:pt x="635" y="1318"/>
                  </a:cubicBezTo>
                  <a:cubicBezTo>
                    <a:pt x="655" y="1317"/>
                    <a:pt x="655" y="1317"/>
                    <a:pt x="655" y="1317"/>
                  </a:cubicBezTo>
                  <a:cubicBezTo>
                    <a:pt x="673" y="1307"/>
                    <a:pt x="673" y="1307"/>
                    <a:pt x="673" y="1307"/>
                  </a:cubicBezTo>
                  <a:cubicBezTo>
                    <a:pt x="667" y="1297"/>
                    <a:pt x="667" y="1297"/>
                    <a:pt x="667" y="1297"/>
                  </a:cubicBezTo>
                  <a:cubicBezTo>
                    <a:pt x="650" y="1303"/>
                    <a:pt x="650" y="1303"/>
                    <a:pt x="650" y="1303"/>
                  </a:cubicBezTo>
                  <a:cubicBezTo>
                    <a:pt x="634" y="1300"/>
                    <a:pt x="634" y="1300"/>
                    <a:pt x="634" y="1300"/>
                  </a:cubicBezTo>
                  <a:cubicBezTo>
                    <a:pt x="613" y="1318"/>
                    <a:pt x="613" y="1318"/>
                    <a:pt x="613" y="1318"/>
                  </a:cubicBezTo>
                  <a:cubicBezTo>
                    <a:pt x="589" y="1318"/>
                    <a:pt x="589" y="1318"/>
                    <a:pt x="589" y="1318"/>
                  </a:cubicBezTo>
                  <a:cubicBezTo>
                    <a:pt x="581" y="1317"/>
                    <a:pt x="581" y="1317"/>
                    <a:pt x="581" y="1317"/>
                  </a:cubicBezTo>
                  <a:cubicBezTo>
                    <a:pt x="582" y="1315"/>
                    <a:pt x="582" y="1313"/>
                    <a:pt x="583" y="1313"/>
                  </a:cubicBezTo>
                  <a:cubicBezTo>
                    <a:pt x="585" y="1312"/>
                    <a:pt x="600" y="1307"/>
                    <a:pt x="600" y="1307"/>
                  </a:cubicBezTo>
                  <a:cubicBezTo>
                    <a:pt x="610" y="1301"/>
                    <a:pt x="610" y="1301"/>
                    <a:pt x="610" y="1301"/>
                  </a:cubicBezTo>
                  <a:cubicBezTo>
                    <a:pt x="610" y="1301"/>
                    <a:pt x="615" y="1294"/>
                    <a:pt x="617" y="1293"/>
                  </a:cubicBezTo>
                  <a:cubicBezTo>
                    <a:pt x="619" y="1293"/>
                    <a:pt x="621" y="1289"/>
                    <a:pt x="623" y="1284"/>
                  </a:cubicBezTo>
                  <a:cubicBezTo>
                    <a:pt x="626" y="1280"/>
                    <a:pt x="628" y="1277"/>
                    <a:pt x="628" y="1277"/>
                  </a:cubicBezTo>
                  <a:cubicBezTo>
                    <a:pt x="628" y="1277"/>
                    <a:pt x="640" y="1274"/>
                    <a:pt x="639" y="1273"/>
                  </a:cubicBezTo>
                  <a:cubicBezTo>
                    <a:pt x="639" y="1271"/>
                    <a:pt x="634" y="1267"/>
                    <a:pt x="640" y="1267"/>
                  </a:cubicBezTo>
                  <a:cubicBezTo>
                    <a:pt x="646" y="1267"/>
                    <a:pt x="646" y="1267"/>
                    <a:pt x="649" y="1265"/>
                  </a:cubicBezTo>
                  <a:cubicBezTo>
                    <a:pt x="651" y="1264"/>
                    <a:pt x="650" y="1263"/>
                    <a:pt x="651" y="1260"/>
                  </a:cubicBezTo>
                  <a:cubicBezTo>
                    <a:pt x="653" y="1258"/>
                    <a:pt x="654" y="1255"/>
                    <a:pt x="654" y="1253"/>
                  </a:cubicBezTo>
                  <a:cubicBezTo>
                    <a:pt x="653" y="1251"/>
                    <a:pt x="648" y="1243"/>
                    <a:pt x="648" y="1241"/>
                  </a:cubicBezTo>
                  <a:cubicBezTo>
                    <a:pt x="647" y="1238"/>
                    <a:pt x="648" y="1232"/>
                    <a:pt x="648" y="1232"/>
                  </a:cubicBezTo>
                  <a:cubicBezTo>
                    <a:pt x="648" y="1232"/>
                    <a:pt x="651" y="1231"/>
                    <a:pt x="654" y="1230"/>
                  </a:cubicBezTo>
                  <a:cubicBezTo>
                    <a:pt x="656" y="1228"/>
                    <a:pt x="660" y="1221"/>
                    <a:pt x="660" y="1221"/>
                  </a:cubicBezTo>
                  <a:cubicBezTo>
                    <a:pt x="661" y="1216"/>
                    <a:pt x="661" y="1216"/>
                    <a:pt x="661" y="1216"/>
                  </a:cubicBezTo>
                  <a:cubicBezTo>
                    <a:pt x="661" y="1216"/>
                    <a:pt x="665" y="1213"/>
                    <a:pt x="666" y="1213"/>
                  </a:cubicBezTo>
                  <a:cubicBezTo>
                    <a:pt x="668" y="1212"/>
                    <a:pt x="684" y="1206"/>
                    <a:pt x="685" y="1206"/>
                  </a:cubicBezTo>
                  <a:cubicBezTo>
                    <a:pt x="686" y="1206"/>
                    <a:pt x="696" y="1207"/>
                    <a:pt x="693" y="1202"/>
                  </a:cubicBezTo>
                  <a:cubicBezTo>
                    <a:pt x="690" y="1198"/>
                    <a:pt x="689" y="1196"/>
                    <a:pt x="688" y="1193"/>
                  </a:cubicBezTo>
                  <a:cubicBezTo>
                    <a:pt x="687" y="1190"/>
                    <a:pt x="687" y="1183"/>
                    <a:pt x="687" y="1182"/>
                  </a:cubicBezTo>
                  <a:cubicBezTo>
                    <a:pt x="688" y="1181"/>
                    <a:pt x="696" y="1178"/>
                    <a:pt x="687" y="1177"/>
                  </a:cubicBezTo>
                  <a:cubicBezTo>
                    <a:pt x="678" y="1176"/>
                    <a:pt x="685" y="1173"/>
                    <a:pt x="683" y="1171"/>
                  </a:cubicBezTo>
                  <a:cubicBezTo>
                    <a:pt x="680" y="1169"/>
                    <a:pt x="674" y="1165"/>
                    <a:pt x="674" y="1165"/>
                  </a:cubicBezTo>
                  <a:cubicBezTo>
                    <a:pt x="671" y="1165"/>
                    <a:pt x="671" y="1165"/>
                    <a:pt x="671" y="1165"/>
                  </a:cubicBezTo>
                  <a:cubicBezTo>
                    <a:pt x="672" y="1155"/>
                    <a:pt x="672" y="1155"/>
                    <a:pt x="672" y="1155"/>
                  </a:cubicBezTo>
                  <a:cubicBezTo>
                    <a:pt x="672" y="1155"/>
                    <a:pt x="675" y="1151"/>
                    <a:pt x="676" y="1151"/>
                  </a:cubicBezTo>
                  <a:cubicBezTo>
                    <a:pt x="677" y="1150"/>
                    <a:pt x="678" y="1146"/>
                    <a:pt x="676" y="1146"/>
                  </a:cubicBezTo>
                  <a:cubicBezTo>
                    <a:pt x="674" y="1147"/>
                    <a:pt x="668" y="1148"/>
                    <a:pt x="668" y="1148"/>
                  </a:cubicBezTo>
                  <a:cubicBezTo>
                    <a:pt x="668" y="1148"/>
                    <a:pt x="663" y="1148"/>
                    <a:pt x="664" y="1146"/>
                  </a:cubicBezTo>
                  <a:cubicBezTo>
                    <a:pt x="664" y="1143"/>
                    <a:pt x="666" y="1143"/>
                    <a:pt x="669" y="1140"/>
                  </a:cubicBezTo>
                  <a:cubicBezTo>
                    <a:pt x="672" y="1137"/>
                    <a:pt x="673" y="1135"/>
                    <a:pt x="673" y="1135"/>
                  </a:cubicBezTo>
                  <a:cubicBezTo>
                    <a:pt x="672" y="1129"/>
                    <a:pt x="672" y="1129"/>
                    <a:pt x="672" y="1129"/>
                  </a:cubicBezTo>
                  <a:cubicBezTo>
                    <a:pt x="672" y="1129"/>
                    <a:pt x="672" y="1125"/>
                    <a:pt x="671" y="1125"/>
                  </a:cubicBezTo>
                  <a:cubicBezTo>
                    <a:pt x="671" y="1124"/>
                    <a:pt x="665" y="1112"/>
                    <a:pt x="665" y="1112"/>
                  </a:cubicBezTo>
                  <a:cubicBezTo>
                    <a:pt x="665" y="1112"/>
                    <a:pt x="659" y="1110"/>
                    <a:pt x="658" y="1112"/>
                  </a:cubicBezTo>
                  <a:cubicBezTo>
                    <a:pt x="658" y="1114"/>
                    <a:pt x="656" y="1118"/>
                    <a:pt x="656" y="1118"/>
                  </a:cubicBezTo>
                  <a:cubicBezTo>
                    <a:pt x="649" y="1118"/>
                    <a:pt x="649" y="1118"/>
                    <a:pt x="649" y="1118"/>
                  </a:cubicBezTo>
                  <a:cubicBezTo>
                    <a:pt x="645" y="1115"/>
                    <a:pt x="645" y="1115"/>
                    <a:pt x="645" y="1115"/>
                  </a:cubicBezTo>
                  <a:cubicBezTo>
                    <a:pt x="637" y="1113"/>
                    <a:pt x="637" y="1113"/>
                    <a:pt x="637" y="1113"/>
                  </a:cubicBezTo>
                  <a:cubicBezTo>
                    <a:pt x="637" y="1113"/>
                    <a:pt x="636" y="1114"/>
                    <a:pt x="635" y="1115"/>
                  </a:cubicBezTo>
                  <a:cubicBezTo>
                    <a:pt x="635" y="1116"/>
                    <a:pt x="627" y="1111"/>
                    <a:pt x="627" y="1111"/>
                  </a:cubicBezTo>
                  <a:cubicBezTo>
                    <a:pt x="627" y="1111"/>
                    <a:pt x="624" y="1115"/>
                    <a:pt x="623" y="1116"/>
                  </a:cubicBezTo>
                  <a:cubicBezTo>
                    <a:pt x="623" y="1116"/>
                    <a:pt x="615" y="1114"/>
                    <a:pt x="615" y="1114"/>
                  </a:cubicBezTo>
                  <a:cubicBezTo>
                    <a:pt x="607" y="1115"/>
                    <a:pt x="607" y="1115"/>
                    <a:pt x="607" y="1115"/>
                  </a:cubicBezTo>
                  <a:cubicBezTo>
                    <a:pt x="600" y="1116"/>
                    <a:pt x="600" y="1116"/>
                    <a:pt x="600" y="1116"/>
                  </a:cubicBezTo>
                  <a:cubicBezTo>
                    <a:pt x="594" y="1113"/>
                    <a:pt x="594" y="1113"/>
                    <a:pt x="594" y="1113"/>
                  </a:cubicBezTo>
                  <a:cubicBezTo>
                    <a:pt x="592" y="1116"/>
                    <a:pt x="592" y="1116"/>
                    <a:pt x="592" y="1116"/>
                  </a:cubicBezTo>
                  <a:cubicBezTo>
                    <a:pt x="593" y="1121"/>
                    <a:pt x="593" y="1121"/>
                    <a:pt x="593" y="1121"/>
                  </a:cubicBezTo>
                  <a:cubicBezTo>
                    <a:pt x="588" y="1124"/>
                    <a:pt x="588" y="1124"/>
                    <a:pt x="588" y="1124"/>
                  </a:cubicBezTo>
                  <a:cubicBezTo>
                    <a:pt x="582" y="1120"/>
                    <a:pt x="582" y="1120"/>
                    <a:pt x="582" y="1120"/>
                  </a:cubicBezTo>
                  <a:cubicBezTo>
                    <a:pt x="577" y="1119"/>
                    <a:pt x="577" y="1119"/>
                    <a:pt x="577" y="1119"/>
                  </a:cubicBezTo>
                  <a:cubicBezTo>
                    <a:pt x="570" y="1112"/>
                    <a:pt x="570" y="1112"/>
                    <a:pt x="570" y="1112"/>
                  </a:cubicBezTo>
                  <a:cubicBezTo>
                    <a:pt x="564" y="1110"/>
                    <a:pt x="564" y="1110"/>
                    <a:pt x="564" y="1110"/>
                  </a:cubicBezTo>
                  <a:cubicBezTo>
                    <a:pt x="558" y="1107"/>
                    <a:pt x="558" y="1107"/>
                    <a:pt x="558" y="1107"/>
                  </a:cubicBezTo>
                  <a:cubicBezTo>
                    <a:pt x="558" y="1107"/>
                    <a:pt x="555" y="1115"/>
                    <a:pt x="554" y="1116"/>
                  </a:cubicBezTo>
                  <a:cubicBezTo>
                    <a:pt x="553" y="1116"/>
                    <a:pt x="548" y="1118"/>
                    <a:pt x="547" y="1118"/>
                  </a:cubicBezTo>
                  <a:cubicBezTo>
                    <a:pt x="545" y="1119"/>
                    <a:pt x="544" y="1124"/>
                    <a:pt x="544" y="1124"/>
                  </a:cubicBezTo>
                  <a:cubicBezTo>
                    <a:pt x="539" y="1127"/>
                    <a:pt x="539" y="1127"/>
                    <a:pt x="539" y="1127"/>
                  </a:cubicBezTo>
                  <a:cubicBezTo>
                    <a:pt x="539" y="1127"/>
                    <a:pt x="536" y="1125"/>
                    <a:pt x="534" y="1125"/>
                  </a:cubicBezTo>
                  <a:cubicBezTo>
                    <a:pt x="533" y="1125"/>
                    <a:pt x="532" y="1126"/>
                    <a:pt x="532" y="1126"/>
                  </a:cubicBezTo>
                  <a:cubicBezTo>
                    <a:pt x="530" y="1129"/>
                    <a:pt x="530" y="1129"/>
                    <a:pt x="530" y="1129"/>
                  </a:cubicBezTo>
                  <a:cubicBezTo>
                    <a:pt x="530" y="1129"/>
                    <a:pt x="529" y="1129"/>
                    <a:pt x="526" y="1127"/>
                  </a:cubicBezTo>
                  <a:cubicBezTo>
                    <a:pt x="524" y="1126"/>
                    <a:pt x="521" y="1124"/>
                    <a:pt x="521" y="1124"/>
                  </a:cubicBezTo>
                  <a:cubicBezTo>
                    <a:pt x="518" y="1123"/>
                    <a:pt x="518" y="1123"/>
                    <a:pt x="518" y="1123"/>
                  </a:cubicBezTo>
                  <a:cubicBezTo>
                    <a:pt x="518" y="1123"/>
                    <a:pt x="509" y="1127"/>
                    <a:pt x="508" y="1128"/>
                  </a:cubicBezTo>
                  <a:cubicBezTo>
                    <a:pt x="508" y="1129"/>
                    <a:pt x="506" y="1132"/>
                    <a:pt x="506" y="1132"/>
                  </a:cubicBezTo>
                  <a:cubicBezTo>
                    <a:pt x="501" y="1128"/>
                    <a:pt x="501" y="1128"/>
                    <a:pt x="501" y="1128"/>
                  </a:cubicBezTo>
                  <a:cubicBezTo>
                    <a:pt x="495" y="1124"/>
                    <a:pt x="495" y="1124"/>
                    <a:pt x="495" y="1124"/>
                  </a:cubicBezTo>
                  <a:cubicBezTo>
                    <a:pt x="494" y="1117"/>
                    <a:pt x="494" y="1117"/>
                    <a:pt x="494" y="1117"/>
                  </a:cubicBezTo>
                  <a:cubicBezTo>
                    <a:pt x="483" y="1107"/>
                    <a:pt x="483" y="1107"/>
                    <a:pt x="483" y="1107"/>
                  </a:cubicBezTo>
                  <a:cubicBezTo>
                    <a:pt x="481" y="1097"/>
                    <a:pt x="481" y="1097"/>
                    <a:pt x="481" y="1097"/>
                  </a:cubicBezTo>
                  <a:cubicBezTo>
                    <a:pt x="473" y="1091"/>
                    <a:pt x="473" y="1091"/>
                    <a:pt x="473" y="1091"/>
                  </a:cubicBezTo>
                  <a:cubicBezTo>
                    <a:pt x="468" y="1097"/>
                    <a:pt x="468" y="1097"/>
                    <a:pt x="468" y="1097"/>
                  </a:cubicBezTo>
                  <a:cubicBezTo>
                    <a:pt x="460" y="1096"/>
                    <a:pt x="460" y="1096"/>
                    <a:pt x="460" y="1096"/>
                  </a:cubicBezTo>
                  <a:close/>
                  <a:moveTo>
                    <a:pt x="357" y="73"/>
                  </a:moveTo>
                  <a:cubicBezTo>
                    <a:pt x="357" y="73"/>
                    <a:pt x="357" y="73"/>
                    <a:pt x="357" y="73"/>
                  </a:cubicBezTo>
                  <a:cubicBezTo>
                    <a:pt x="358" y="74"/>
                    <a:pt x="358" y="74"/>
                    <a:pt x="358" y="74"/>
                  </a:cubicBezTo>
                  <a:cubicBezTo>
                    <a:pt x="358" y="74"/>
                    <a:pt x="364" y="80"/>
                    <a:pt x="369" y="80"/>
                  </a:cubicBezTo>
                  <a:cubicBezTo>
                    <a:pt x="374" y="80"/>
                    <a:pt x="370" y="80"/>
                    <a:pt x="375" y="79"/>
                  </a:cubicBezTo>
                  <a:cubicBezTo>
                    <a:pt x="379" y="77"/>
                    <a:pt x="380" y="74"/>
                    <a:pt x="382" y="71"/>
                  </a:cubicBezTo>
                  <a:cubicBezTo>
                    <a:pt x="384" y="68"/>
                    <a:pt x="384" y="68"/>
                    <a:pt x="384" y="65"/>
                  </a:cubicBezTo>
                  <a:cubicBezTo>
                    <a:pt x="384" y="62"/>
                    <a:pt x="384" y="57"/>
                    <a:pt x="384" y="54"/>
                  </a:cubicBezTo>
                  <a:cubicBezTo>
                    <a:pt x="384" y="51"/>
                    <a:pt x="387" y="52"/>
                    <a:pt x="390" y="52"/>
                  </a:cubicBezTo>
                  <a:cubicBezTo>
                    <a:pt x="392" y="52"/>
                    <a:pt x="388" y="44"/>
                    <a:pt x="388" y="44"/>
                  </a:cubicBezTo>
                  <a:cubicBezTo>
                    <a:pt x="388" y="44"/>
                    <a:pt x="379" y="40"/>
                    <a:pt x="375" y="40"/>
                  </a:cubicBezTo>
                  <a:cubicBezTo>
                    <a:pt x="371" y="40"/>
                    <a:pt x="362" y="39"/>
                    <a:pt x="362" y="39"/>
                  </a:cubicBezTo>
                  <a:cubicBezTo>
                    <a:pt x="351" y="53"/>
                    <a:pt x="351" y="53"/>
                    <a:pt x="351" y="53"/>
                  </a:cubicBezTo>
                  <a:cubicBezTo>
                    <a:pt x="351" y="53"/>
                    <a:pt x="355" y="72"/>
                    <a:pt x="357" y="73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2" name="Freeform 109"/>
            <p:cNvSpPr>
              <a:spLocks noEditPoints="1"/>
            </p:cNvSpPr>
            <p:nvPr/>
          </p:nvSpPr>
          <p:spPr bwMode="auto">
            <a:xfrm>
              <a:off x="7793958" y="1272448"/>
              <a:ext cx="533675" cy="978074"/>
            </a:xfrm>
            <a:custGeom>
              <a:avLst/>
              <a:gdLst>
                <a:gd name="T0" fmla="*/ 29 w 291"/>
                <a:gd name="T1" fmla="*/ 540 h 550"/>
                <a:gd name="T2" fmla="*/ 96 w 291"/>
                <a:gd name="T3" fmla="*/ 541 h 550"/>
                <a:gd name="T4" fmla="*/ 173 w 291"/>
                <a:gd name="T5" fmla="*/ 531 h 550"/>
                <a:gd name="T6" fmla="*/ 212 w 291"/>
                <a:gd name="T7" fmla="*/ 534 h 550"/>
                <a:gd name="T8" fmla="*/ 254 w 291"/>
                <a:gd name="T9" fmla="*/ 506 h 550"/>
                <a:gd name="T10" fmla="*/ 285 w 291"/>
                <a:gd name="T11" fmla="*/ 469 h 550"/>
                <a:gd name="T12" fmla="*/ 250 w 291"/>
                <a:gd name="T13" fmla="*/ 407 h 550"/>
                <a:gd name="T14" fmla="*/ 238 w 291"/>
                <a:gd name="T15" fmla="*/ 368 h 550"/>
                <a:gd name="T16" fmla="*/ 207 w 291"/>
                <a:gd name="T17" fmla="*/ 282 h 550"/>
                <a:gd name="T18" fmla="*/ 158 w 291"/>
                <a:gd name="T19" fmla="*/ 243 h 550"/>
                <a:gd name="T20" fmla="*/ 165 w 291"/>
                <a:gd name="T21" fmla="*/ 227 h 550"/>
                <a:gd name="T22" fmla="*/ 220 w 291"/>
                <a:gd name="T23" fmla="*/ 173 h 550"/>
                <a:gd name="T24" fmla="*/ 167 w 291"/>
                <a:gd name="T25" fmla="*/ 157 h 550"/>
                <a:gd name="T26" fmla="*/ 143 w 291"/>
                <a:gd name="T27" fmla="*/ 156 h 550"/>
                <a:gd name="T28" fmla="*/ 166 w 291"/>
                <a:gd name="T29" fmla="*/ 136 h 550"/>
                <a:gd name="T30" fmla="*/ 157 w 291"/>
                <a:gd name="T31" fmla="*/ 107 h 550"/>
                <a:gd name="T32" fmla="*/ 136 w 291"/>
                <a:gd name="T33" fmla="*/ 106 h 550"/>
                <a:gd name="T34" fmla="*/ 128 w 291"/>
                <a:gd name="T35" fmla="*/ 138 h 550"/>
                <a:gd name="T36" fmla="*/ 111 w 291"/>
                <a:gd name="T37" fmla="*/ 142 h 550"/>
                <a:gd name="T38" fmla="*/ 107 w 291"/>
                <a:gd name="T39" fmla="*/ 165 h 550"/>
                <a:gd name="T40" fmla="*/ 90 w 291"/>
                <a:gd name="T41" fmla="*/ 144 h 550"/>
                <a:gd name="T42" fmla="*/ 84 w 291"/>
                <a:gd name="T43" fmla="*/ 159 h 550"/>
                <a:gd name="T44" fmla="*/ 104 w 291"/>
                <a:gd name="T45" fmla="*/ 172 h 550"/>
                <a:gd name="T46" fmla="*/ 84 w 291"/>
                <a:gd name="T47" fmla="*/ 191 h 550"/>
                <a:gd name="T48" fmla="*/ 95 w 291"/>
                <a:gd name="T49" fmla="*/ 210 h 550"/>
                <a:gd name="T50" fmla="*/ 65 w 291"/>
                <a:gd name="T51" fmla="*/ 241 h 550"/>
                <a:gd name="T52" fmla="*/ 87 w 291"/>
                <a:gd name="T53" fmla="*/ 231 h 550"/>
                <a:gd name="T54" fmla="*/ 83 w 291"/>
                <a:gd name="T55" fmla="*/ 256 h 550"/>
                <a:gd name="T56" fmla="*/ 101 w 291"/>
                <a:gd name="T57" fmla="*/ 237 h 550"/>
                <a:gd name="T58" fmla="*/ 98 w 291"/>
                <a:gd name="T59" fmla="*/ 306 h 550"/>
                <a:gd name="T60" fmla="*/ 133 w 291"/>
                <a:gd name="T61" fmla="*/ 306 h 550"/>
                <a:gd name="T62" fmla="*/ 142 w 291"/>
                <a:gd name="T63" fmla="*/ 337 h 550"/>
                <a:gd name="T64" fmla="*/ 144 w 291"/>
                <a:gd name="T65" fmla="*/ 382 h 550"/>
                <a:gd name="T66" fmla="*/ 97 w 291"/>
                <a:gd name="T67" fmla="*/ 376 h 550"/>
                <a:gd name="T68" fmla="*/ 103 w 291"/>
                <a:gd name="T69" fmla="*/ 422 h 550"/>
                <a:gd name="T70" fmla="*/ 62 w 291"/>
                <a:gd name="T71" fmla="*/ 461 h 550"/>
                <a:gd name="T72" fmla="*/ 101 w 291"/>
                <a:gd name="T73" fmla="*/ 472 h 550"/>
                <a:gd name="T74" fmla="*/ 139 w 291"/>
                <a:gd name="T75" fmla="*/ 482 h 550"/>
                <a:gd name="T76" fmla="*/ 50 w 291"/>
                <a:gd name="T77" fmla="*/ 266 h 550"/>
                <a:gd name="T78" fmla="*/ 80 w 291"/>
                <a:gd name="T79" fmla="*/ 314 h 550"/>
                <a:gd name="T80" fmla="*/ 41 w 291"/>
                <a:gd name="T81" fmla="*/ 324 h 550"/>
                <a:gd name="T82" fmla="*/ 13 w 291"/>
                <a:gd name="T83" fmla="*/ 287 h 550"/>
                <a:gd name="T84" fmla="*/ 75 w 291"/>
                <a:gd name="T85" fmla="*/ 227 h 550"/>
                <a:gd name="T86" fmla="*/ 103 w 291"/>
                <a:gd name="T87" fmla="*/ 263 h 550"/>
                <a:gd name="T88" fmla="*/ 65 w 291"/>
                <a:gd name="T89" fmla="*/ 199 h 550"/>
                <a:gd name="T90" fmla="*/ 78 w 291"/>
                <a:gd name="T91" fmla="*/ 171 h 550"/>
                <a:gd name="T92" fmla="*/ 46 w 291"/>
                <a:gd name="T93" fmla="*/ 177 h 550"/>
                <a:gd name="T94" fmla="*/ 59 w 291"/>
                <a:gd name="T95" fmla="*/ 158 h 550"/>
                <a:gd name="T96" fmla="*/ 69 w 291"/>
                <a:gd name="T97" fmla="*/ 132 h 550"/>
                <a:gd name="T98" fmla="*/ 80 w 291"/>
                <a:gd name="T99" fmla="*/ 106 h 550"/>
                <a:gd name="T100" fmla="*/ 94 w 291"/>
                <a:gd name="T101" fmla="*/ 116 h 550"/>
                <a:gd name="T102" fmla="*/ 267 w 291"/>
                <a:gd name="T103" fmla="*/ 15 h 550"/>
                <a:gd name="T104" fmla="*/ 245 w 291"/>
                <a:gd name="T105" fmla="*/ 27 h 550"/>
                <a:gd name="T106" fmla="*/ 269 w 291"/>
                <a:gd name="T107" fmla="*/ 2 h 550"/>
                <a:gd name="T108" fmla="*/ 259 w 291"/>
                <a:gd name="T109" fmla="*/ 29 h 550"/>
                <a:gd name="T110" fmla="*/ 243 w 291"/>
                <a:gd name="T111" fmla="*/ 64 h 550"/>
                <a:gd name="T112" fmla="*/ 221 w 291"/>
                <a:gd name="T113" fmla="*/ 72 h 550"/>
                <a:gd name="T114" fmla="*/ 205 w 291"/>
                <a:gd name="T115" fmla="*/ 80 h 550"/>
                <a:gd name="T116" fmla="*/ 204 w 291"/>
                <a:gd name="T117" fmla="*/ 75 h 550"/>
                <a:gd name="T118" fmla="*/ 191 w 291"/>
                <a:gd name="T119" fmla="*/ 91 h 550"/>
                <a:gd name="T120" fmla="*/ 187 w 291"/>
                <a:gd name="T121" fmla="*/ 9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" h="550">
                  <a:moveTo>
                    <a:pt x="73" y="501"/>
                  </a:moveTo>
                  <a:cubicBezTo>
                    <a:pt x="69" y="504"/>
                    <a:pt x="69" y="504"/>
                    <a:pt x="69" y="504"/>
                  </a:cubicBezTo>
                  <a:cubicBezTo>
                    <a:pt x="69" y="508"/>
                    <a:pt x="69" y="508"/>
                    <a:pt x="69" y="508"/>
                  </a:cubicBezTo>
                  <a:cubicBezTo>
                    <a:pt x="67" y="512"/>
                    <a:pt x="67" y="512"/>
                    <a:pt x="67" y="512"/>
                  </a:cubicBezTo>
                  <a:cubicBezTo>
                    <a:pt x="67" y="512"/>
                    <a:pt x="65" y="513"/>
                    <a:pt x="65" y="514"/>
                  </a:cubicBezTo>
                  <a:cubicBezTo>
                    <a:pt x="64" y="515"/>
                    <a:pt x="60" y="518"/>
                    <a:pt x="60" y="518"/>
                  </a:cubicBezTo>
                  <a:cubicBezTo>
                    <a:pt x="60" y="518"/>
                    <a:pt x="60" y="519"/>
                    <a:pt x="59" y="519"/>
                  </a:cubicBezTo>
                  <a:cubicBezTo>
                    <a:pt x="58" y="519"/>
                    <a:pt x="51" y="522"/>
                    <a:pt x="51" y="522"/>
                  </a:cubicBezTo>
                  <a:cubicBezTo>
                    <a:pt x="49" y="526"/>
                    <a:pt x="49" y="526"/>
                    <a:pt x="49" y="526"/>
                  </a:cubicBezTo>
                  <a:cubicBezTo>
                    <a:pt x="45" y="527"/>
                    <a:pt x="45" y="527"/>
                    <a:pt x="45" y="527"/>
                  </a:cubicBezTo>
                  <a:cubicBezTo>
                    <a:pt x="42" y="532"/>
                    <a:pt x="42" y="532"/>
                    <a:pt x="42" y="532"/>
                  </a:cubicBezTo>
                  <a:cubicBezTo>
                    <a:pt x="37" y="534"/>
                    <a:pt x="37" y="534"/>
                    <a:pt x="37" y="534"/>
                  </a:cubicBezTo>
                  <a:cubicBezTo>
                    <a:pt x="33" y="535"/>
                    <a:pt x="33" y="535"/>
                    <a:pt x="33" y="535"/>
                  </a:cubicBezTo>
                  <a:cubicBezTo>
                    <a:pt x="29" y="533"/>
                    <a:pt x="29" y="533"/>
                    <a:pt x="29" y="533"/>
                  </a:cubicBezTo>
                  <a:cubicBezTo>
                    <a:pt x="26" y="535"/>
                    <a:pt x="26" y="535"/>
                    <a:pt x="26" y="535"/>
                  </a:cubicBezTo>
                  <a:cubicBezTo>
                    <a:pt x="23" y="537"/>
                    <a:pt x="23" y="537"/>
                    <a:pt x="23" y="537"/>
                  </a:cubicBezTo>
                  <a:cubicBezTo>
                    <a:pt x="24" y="541"/>
                    <a:pt x="24" y="541"/>
                    <a:pt x="24" y="541"/>
                  </a:cubicBezTo>
                  <a:cubicBezTo>
                    <a:pt x="27" y="543"/>
                    <a:pt x="27" y="543"/>
                    <a:pt x="27" y="543"/>
                  </a:cubicBezTo>
                  <a:cubicBezTo>
                    <a:pt x="29" y="540"/>
                    <a:pt x="29" y="540"/>
                    <a:pt x="29" y="540"/>
                  </a:cubicBezTo>
                  <a:cubicBezTo>
                    <a:pt x="35" y="542"/>
                    <a:pt x="35" y="542"/>
                    <a:pt x="35" y="542"/>
                  </a:cubicBezTo>
                  <a:cubicBezTo>
                    <a:pt x="35" y="542"/>
                    <a:pt x="37" y="545"/>
                    <a:pt x="38" y="546"/>
                  </a:cubicBezTo>
                  <a:cubicBezTo>
                    <a:pt x="38" y="547"/>
                    <a:pt x="38" y="550"/>
                    <a:pt x="39" y="550"/>
                  </a:cubicBezTo>
                  <a:cubicBezTo>
                    <a:pt x="40" y="549"/>
                    <a:pt x="45" y="546"/>
                    <a:pt x="45" y="546"/>
                  </a:cubicBezTo>
                  <a:cubicBezTo>
                    <a:pt x="43" y="542"/>
                    <a:pt x="43" y="542"/>
                    <a:pt x="43" y="542"/>
                  </a:cubicBezTo>
                  <a:cubicBezTo>
                    <a:pt x="43" y="542"/>
                    <a:pt x="46" y="541"/>
                    <a:pt x="48" y="541"/>
                  </a:cubicBezTo>
                  <a:cubicBezTo>
                    <a:pt x="50" y="541"/>
                    <a:pt x="52" y="542"/>
                    <a:pt x="53" y="540"/>
                  </a:cubicBezTo>
                  <a:cubicBezTo>
                    <a:pt x="53" y="539"/>
                    <a:pt x="56" y="539"/>
                    <a:pt x="56" y="539"/>
                  </a:cubicBezTo>
                  <a:cubicBezTo>
                    <a:pt x="56" y="539"/>
                    <a:pt x="58" y="536"/>
                    <a:pt x="58" y="536"/>
                  </a:cubicBezTo>
                  <a:cubicBezTo>
                    <a:pt x="58" y="535"/>
                    <a:pt x="61" y="533"/>
                    <a:pt x="61" y="533"/>
                  </a:cubicBezTo>
                  <a:cubicBezTo>
                    <a:pt x="61" y="533"/>
                    <a:pt x="68" y="536"/>
                    <a:pt x="69" y="536"/>
                  </a:cubicBezTo>
                  <a:cubicBezTo>
                    <a:pt x="70" y="536"/>
                    <a:pt x="77" y="534"/>
                    <a:pt x="77" y="534"/>
                  </a:cubicBezTo>
                  <a:cubicBezTo>
                    <a:pt x="80" y="537"/>
                    <a:pt x="80" y="537"/>
                    <a:pt x="80" y="537"/>
                  </a:cubicBezTo>
                  <a:cubicBezTo>
                    <a:pt x="80" y="537"/>
                    <a:pt x="80" y="539"/>
                    <a:pt x="82" y="540"/>
                  </a:cubicBezTo>
                  <a:cubicBezTo>
                    <a:pt x="84" y="540"/>
                    <a:pt x="85" y="540"/>
                    <a:pt x="85" y="540"/>
                  </a:cubicBezTo>
                  <a:cubicBezTo>
                    <a:pt x="88" y="544"/>
                    <a:pt x="88" y="544"/>
                    <a:pt x="88" y="544"/>
                  </a:cubicBezTo>
                  <a:cubicBezTo>
                    <a:pt x="91" y="546"/>
                    <a:pt x="91" y="546"/>
                    <a:pt x="91" y="546"/>
                  </a:cubicBezTo>
                  <a:cubicBezTo>
                    <a:pt x="91" y="546"/>
                    <a:pt x="94" y="546"/>
                    <a:pt x="94" y="545"/>
                  </a:cubicBezTo>
                  <a:cubicBezTo>
                    <a:pt x="94" y="544"/>
                    <a:pt x="95" y="542"/>
                    <a:pt x="96" y="541"/>
                  </a:cubicBezTo>
                  <a:cubicBezTo>
                    <a:pt x="97" y="541"/>
                    <a:pt x="100" y="540"/>
                    <a:pt x="100" y="540"/>
                  </a:cubicBezTo>
                  <a:cubicBezTo>
                    <a:pt x="100" y="540"/>
                    <a:pt x="100" y="538"/>
                    <a:pt x="100" y="537"/>
                  </a:cubicBezTo>
                  <a:cubicBezTo>
                    <a:pt x="100" y="535"/>
                    <a:pt x="100" y="532"/>
                    <a:pt x="101" y="531"/>
                  </a:cubicBezTo>
                  <a:cubicBezTo>
                    <a:pt x="101" y="531"/>
                    <a:pt x="104" y="527"/>
                    <a:pt x="104" y="527"/>
                  </a:cubicBezTo>
                  <a:cubicBezTo>
                    <a:pt x="109" y="526"/>
                    <a:pt x="109" y="526"/>
                    <a:pt x="109" y="526"/>
                  </a:cubicBezTo>
                  <a:cubicBezTo>
                    <a:pt x="121" y="525"/>
                    <a:pt x="121" y="525"/>
                    <a:pt x="121" y="525"/>
                  </a:cubicBezTo>
                  <a:cubicBezTo>
                    <a:pt x="125" y="525"/>
                    <a:pt x="125" y="525"/>
                    <a:pt x="125" y="525"/>
                  </a:cubicBezTo>
                  <a:cubicBezTo>
                    <a:pt x="130" y="529"/>
                    <a:pt x="130" y="529"/>
                    <a:pt x="130" y="529"/>
                  </a:cubicBezTo>
                  <a:cubicBezTo>
                    <a:pt x="135" y="534"/>
                    <a:pt x="135" y="534"/>
                    <a:pt x="135" y="534"/>
                  </a:cubicBezTo>
                  <a:cubicBezTo>
                    <a:pt x="135" y="534"/>
                    <a:pt x="138" y="538"/>
                    <a:pt x="138" y="537"/>
                  </a:cubicBezTo>
                  <a:cubicBezTo>
                    <a:pt x="139" y="535"/>
                    <a:pt x="140" y="531"/>
                    <a:pt x="141" y="531"/>
                  </a:cubicBezTo>
                  <a:cubicBezTo>
                    <a:pt x="142" y="531"/>
                    <a:pt x="145" y="535"/>
                    <a:pt x="145" y="535"/>
                  </a:cubicBezTo>
                  <a:cubicBezTo>
                    <a:pt x="149" y="536"/>
                    <a:pt x="149" y="536"/>
                    <a:pt x="149" y="536"/>
                  </a:cubicBezTo>
                  <a:cubicBezTo>
                    <a:pt x="152" y="536"/>
                    <a:pt x="152" y="536"/>
                    <a:pt x="152" y="536"/>
                  </a:cubicBezTo>
                  <a:cubicBezTo>
                    <a:pt x="155" y="533"/>
                    <a:pt x="155" y="533"/>
                    <a:pt x="155" y="533"/>
                  </a:cubicBezTo>
                  <a:cubicBezTo>
                    <a:pt x="153" y="530"/>
                    <a:pt x="153" y="530"/>
                    <a:pt x="153" y="530"/>
                  </a:cubicBezTo>
                  <a:cubicBezTo>
                    <a:pt x="157" y="531"/>
                    <a:pt x="157" y="531"/>
                    <a:pt x="157" y="531"/>
                  </a:cubicBezTo>
                  <a:cubicBezTo>
                    <a:pt x="168" y="532"/>
                    <a:pt x="168" y="532"/>
                    <a:pt x="168" y="532"/>
                  </a:cubicBezTo>
                  <a:cubicBezTo>
                    <a:pt x="173" y="531"/>
                    <a:pt x="173" y="531"/>
                    <a:pt x="173" y="531"/>
                  </a:cubicBezTo>
                  <a:cubicBezTo>
                    <a:pt x="177" y="530"/>
                    <a:pt x="177" y="530"/>
                    <a:pt x="177" y="530"/>
                  </a:cubicBezTo>
                  <a:cubicBezTo>
                    <a:pt x="177" y="532"/>
                    <a:pt x="177" y="532"/>
                    <a:pt x="177" y="532"/>
                  </a:cubicBezTo>
                  <a:cubicBezTo>
                    <a:pt x="171" y="534"/>
                    <a:pt x="171" y="534"/>
                    <a:pt x="171" y="534"/>
                  </a:cubicBezTo>
                  <a:cubicBezTo>
                    <a:pt x="171" y="534"/>
                    <a:pt x="168" y="534"/>
                    <a:pt x="169" y="535"/>
                  </a:cubicBezTo>
                  <a:cubicBezTo>
                    <a:pt x="170" y="537"/>
                    <a:pt x="175" y="539"/>
                    <a:pt x="175" y="539"/>
                  </a:cubicBezTo>
                  <a:cubicBezTo>
                    <a:pt x="175" y="539"/>
                    <a:pt x="172" y="540"/>
                    <a:pt x="176" y="540"/>
                  </a:cubicBezTo>
                  <a:cubicBezTo>
                    <a:pt x="180" y="540"/>
                    <a:pt x="182" y="539"/>
                    <a:pt x="182" y="539"/>
                  </a:cubicBezTo>
                  <a:cubicBezTo>
                    <a:pt x="185" y="536"/>
                    <a:pt x="185" y="536"/>
                    <a:pt x="185" y="536"/>
                  </a:cubicBezTo>
                  <a:cubicBezTo>
                    <a:pt x="183" y="534"/>
                    <a:pt x="183" y="534"/>
                    <a:pt x="183" y="534"/>
                  </a:cubicBezTo>
                  <a:cubicBezTo>
                    <a:pt x="178" y="533"/>
                    <a:pt x="178" y="533"/>
                    <a:pt x="178" y="533"/>
                  </a:cubicBezTo>
                  <a:cubicBezTo>
                    <a:pt x="179" y="529"/>
                    <a:pt x="179" y="529"/>
                    <a:pt x="179" y="529"/>
                  </a:cubicBezTo>
                  <a:cubicBezTo>
                    <a:pt x="180" y="529"/>
                    <a:pt x="180" y="529"/>
                    <a:pt x="180" y="529"/>
                  </a:cubicBezTo>
                  <a:cubicBezTo>
                    <a:pt x="183" y="532"/>
                    <a:pt x="183" y="532"/>
                    <a:pt x="183" y="532"/>
                  </a:cubicBezTo>
                  <a:cubicBezTo>
                    <a:pt x="186" y="530"/>
                    <a:pt x="186" y="530"/>
                    <a:pt x="186" y="530"/>
                  </a:cubicBezTo>
                  <a:cubicBezTo>
                    <a:pt x="190" y="531"/>
                    <a:pt x="190" y="531"/>
                    <a:pt x="190" y="531"/>
                  </a:cubicBezTo>
                  <a:cubicBezTo>
                    <a:pt x="192" y="535"/>
                    <a:pt x="192" y="535"/>
                    <a:pt x="192" y="535"/>
                  </a:cubicBezTo>
                  <a:cubicBezTo>
                    <a:pt x="192" y="535"/>
                    <a:pt x="194" y="537"/>
                    <a:pt x="196" y="535"/>
                  </a:cubicBezTo>
                  <a:cubicBezTo>
                    <a:pt x="198" y="534"/>
                    <a:pt x="200" y="533"/>
                    <a:pt x="200" y="533"/>
                  </a:cubicBezTo>
                  <a:cubicBezTo>
                    <a:pt x="212" y="534"/>
                    <a:pt x="212" y="534"/>
                    <a:pt x="212" y="534"/>
                  </a:cubicBezTo>
                  <a:cubicBezTo>
                    <a:pt x="212" y="534"/>
                    <a:pt x="218" y="533"/>
                    <a:pt x="219" y="535"/>
                  </a:cubicBezTo>
                  <a:cubicBezTo>
                    <a:pt x="220" y="536"/>
                    <a:pt x="223" y="538"/>
                    <a:pt x="223" y="538"/>
                  </a:cubicBezTo>
                  <a:cubicBezTo>
                    <a:pt x="228" y="539"/>
                    <a:pt x="228" y="539"/>
                    <a:pt x="228" y="539"/>
                  </a:cubicBezTo>
                  <a:cubicBezTo>
                    <a:pt x="233" y="539"/>
                    <a:pt x="233" y="539"/>
                    <a:pt x="233" y="539"/>
                  </a:cubicBezTo>
                  <a:cubicBezTo>
                    <a:pt x="233" y="539"/>
                    <a:pt x="235" y="537"/>
                    <a:pt x="236" y="536"/>
                  </a:cubicBezTo>
                  <a:cubicBezTo>
                    <a:pt x="238" y="536"/>
                    <a:pt x="241" y="534"/>
                    <a:pt x="242" y="534"/>
                  </a:cubicBezTo>
                  <a:cubicBezTo>
                    <a:pt x="244" y="534"/>
                    <a:pt x="249" y="533"/>
                    <a:pt x="249" y="533"/>
                  </a:cubicBezTo>
                  <a:cubicBezTo>
                    <a:pt x="250" y="533"/>
                    <a:pt x="251" y="534"/>
                    <a:pt x="253" y="533"/>
                  </a:cubicBezTo>
                  <a:cubicBezTo>
                    <a:pt x="254" y="533"/>
                    <a:pt x="257" y="528"/>
                    <a:pt x="257" y="528"/>
                  </a:cubicBezTo>
                  <a:cubicBezTo>
                    <a:pt x="257" y="528"/>
                    <a:pt x="258" y="526"/>
                    <a:pt x="260" y="526"/>
                  </a:cubicBezTo>
                  <a:cubicBezTo>
                    <a:pt x="262" y="526"/>
                    <a:pt x="265" y="526"/>
                    <a:pt x="266" y="525"/>
                  </a:cubicBezTo>
                  <a:cubicBezTo>
                    <a:pt x="267" y="523"/>
                    <a:pt x="268" y="522"/>
                    <a:pt x="269" y="521"/>
                  </a:cubicBezTo>
                  <a:cubicBezTo>
                    <a:pt x="270" y="520"/>
                    <a:pt x="272" y="517"/>
                    <a:pt x="271" y="516"/>
                  </a:cubicBezTo>
                  <a:cubicBezTo>
                    <a:pt x="271" y="515"/>
                    <a:pt x="272" y="511"/>
                    <a:pt x="272" y="511"/>
                  </a:cubicBezTo>
                  <a:cubicBezTo>
                    <a:pt x="272" y="511"/>
                    <a:pt x="269" y="511"/>
                    <a:pt x="268" y="511"/>
                  </a:cubicBezTo>
                  <a:cubicBezTo>
                    <a:pt x="267" y="510"/>
                    <a:pt x="263" y="511"/>
                    <a:pt x="262" y="510"/>
                  </a:cubicBezTo>
                  <a:cubicBezTo>
                    <a:pt x="261" y="510"/>
                    <a:pt x="257" y="510"/>
                    <a:pt x="257" y="510"/>
                  </a:cubicBezTo>
                  <a:cubicBezTo>
                    <a:pt x="256" y="508"/>
                    <a:pt x="256" y="508"/>
                    <a:pt x="256" y="508"/>
                  </a:cubicBezTo>
                  <a:cubicBezTo>
                    <a:pt x="256" y="508"/>
                    <a:pt x="255" y="507"/>
                    <a:pt x="254" y="506"/>
                  </a:cubicBezTo>
                  <a:cubicBezTo>
                    <a:pt x="253" y="506"/>
                    <a:pt x="254" y="506"/>
                    <a:pt x="252" y="505"/>
                  </a:cubicBezTo>
                  <a:cubicBezTo>
                    <a:pt x="251" y="505"/>
                    <a:pt x="249" y="503"/>
                    <a:pt x="249" y="503"/>
                  </a:cubicBezTo>
                  <a:cubicBezTo>
                    <a:pt x="246" y="502"/>
                    <a:pt x="246" y="502"/>
                    <a:pt x="246" y="502"/>
                  </a:cubicBezTo>
                  <a:cubicBezTo>
                    <a:pt x="242" y="502"/>
                    <a:pt x="242" y="502"/>
                    <a:pt x="242" y="502"/>
                  </a:cubicBezTo>
                  <a:cubicBezTo>
                    <a:pt x="246" y="500"/>
                    <a:pt x="246" y="500"/>
                    <a:pt x="246" y="500"/>
                  </a:cubicBezTo>
                  <a:cubicBezTo>
                    <a:pt x="246" y="500"/>
                    <a:pt x="250" y="500"/>
                    <a:pt x="251" y="500"/>
                  </a:cubicBezTo>
                  <a:cubicBezTo>
                    <a:pt x="252" y="501"/>
                    <a:pt x="256" y="501"/>
                    <a:pt x="256" y="500"/>
                  </a:cubicBezTo>
                  <a:cubicBezTo>
                    <a:pt x="257" y="500"/>
                    <a:pt x="260" y="495"/>
                    <a:pt x="260" y="495"/>
                  </a:cubicBezTo>
                  <a:cubicBezTo>
                    <a:pt x="259" y="492"/>
                    <a:pt x="259" y="492"/>
                    <a:pt x="259" y="492"/>
                  </a:cubicBezTo>
                  <a:cubicBezTo>
                    <a:pt x="257" y="490"/>
                    <a:pt x="257" y="490"/>
                    <a:pt x="257" y="490"/>
                  </a:cubicBezTo>
                  <a:cubicBezTo>
                    <a:pt x="253" y="491"/>
                    <a:pt x="253" y="491"/>
                    <a:pt x="253" y="491"/>
                  </a:cubicBezTo>
                  <a:cubicBezTo>
                    <a:pt x="259" y="488"/>
                    <a:pt x="259" y="488"/>
                    <a:pt x="259" y="488"/>
                  </a:cubicBezTo>
                  <a:cubicBezTo>
                    <a:pt x="261" y="486"/>
                    <a:pt x="261" y="486"/>
                    <a:pt x="261" y="486"/>
                  </a:cubicBezTo>
                  <a:cubicBezTo>
                    <a:pt x="264" y="488"/>
                    <a:pt x="264" y="488"/>
                    <a:pt x="264" y="488"/>
                  </a:cubicBezTo>
                  <a:cubicBezTo>
                    <a:pt x="264" y="488"/>
                    <a:pt x="269" y="489"/>
                    <a:pt x="269" y="488"/>
                  </a:cubicBezTo>
                  <a:cubicBezTo>
                    <a:pt x="270" y="487"/>
                    <a:pt x="271" y="485"/>
                    <a:pt x="271" y="485"/>
                  </a:cubicBezTo>
                  <a:cubicBezTo>
                    <a:pt x="271" y="482"/>
                    <a:pt x="271" y="482"/>
                    <a:pt x="271" y="482"/>
                  </a:cubicBezTo>
                  <a:cubicBezTo>
                    <a:pt x="281" y="475"/>
                    <a:pt x="281" y="475"/>
                    <a:pt x="281" y="475"/>
                  </a:cubicBezTo>
                  <a:cubicBezTo>
                    <a:pt x="285" y="469"/>
                    <a:pt x="285" y="469"/>
                    <a:pt x="285" y="469"/>
                  </a:cubicBezTo>
                  <a:cubicBezTo>
                    <a:pt x="286" y="463"/>
                    <a:pt x="286" y="463"/>
                    <a:pt x="286" y="463"/>
                  </a:cubicBezTo>
                  <a:cubicBezTo>
                    <a:pt x="291" y="454"/>
                    <a:pt x="291" y="454"/>
                    <a:pt x="291" y="454"/>
                  </a:cubicBezTo>
                  <a:cubicBezTo>
                    <a:pt x="290" y="442"/>
                    <a:pt x="290" y="442"/>
                    <a:pt x="290" y="442"/>
                  </a:cubicBezTo>
                  <a:cubicBezTo>
                    <a:pt x="285" y="434"/>
                    <a:pt x="285" y="434"/>
                    <a:pt x="285" y="434"/>
                  </a:cubicBezTo>
                  <a:cubicBezTo>
                    <a:pt x="285" y="434"/>
                    <a:pt x="279" y="429"/>
                    <a:pt x="277" y="428"/>
                  </a:cubicBezTo>
                  <a:cubicBezTo>
                    <a:pt x="275" y="428"/>
                    <a:pt x="264" y="425"/>
                    <a:pt x="264" y="425"/>
                  </a:cubicBezTo>
                  <a:cubicBezTo>
                    <a:pt x="256" y="423"/>
                    <a:pt x="256" y="423"/>
                    <a:pt x="256" y="423"/>
                  </a:cubicBezTo>
                  <a:cubicBezTo>
                    <a:pt x="252" y="425"/>
                    <a:pt x="252" y="425"/>
                    <a:pt x="252" y="425"/>
                  </a:cubicBezTo>
                  <a:cubicBezTo>
                    <a:pt x="251" y="428"/>
                    <a:pt x="251" y="428"/>
                    <a:pt x="251" y="428"/>
                  </a:cubicBezTo>
                  <a:cubicBezTo>
                    <a:pt x="248" y="430"/>
                    <a:pt x="248" y="430"/>
                    <a:pt x="248" y="430"/>
                  </a:cubicBezTo>
                  <a:cubicBezTo>
                    <a:pt x="248" y="430"/>
                    <a:pt x="245" y="432"/>
                    <a:pt x="245" y="432"/>
                  </a:cubicBezTo>
                  <a:cubicBezTo>
                    <a:pt x="244" y="432"/>
                    <a:pt x="242" y="429"/>
                    <a:pt x="242" y="429"/>
                  </a:cubicBezTo>
                  <a:cubicBezTo>
                    <a:pt x="242" y="429"/>
                    <a:pt x="239" y="426"/>
                    <a:pt x="239" y="426"/>
                  </a:cubicBezTo>
                  <a:cubicBezTo>
                    <a:pt x="238" y="426"/>
                    <a:pt x="235" y="425"/>
                    <a:pt x="235" y="425"/>
                  </a:cubicBezTo>
                  <a:cubicBezTo>
                    <a:pt x="239" y="422"/>
                    <a:pt x="239" y="422"/>
                    <a:pt x="239" y="422"/>
                  </a:cubicBezTo>
                  <a:cubicBezTo>
                    <a:pt x="244" y="420"/>
                    <a:pt x="244" y="420"/>
                    <a:pt x="244" y="420"/>
                  </a:cubicBezTo>
                  <a:cubicBezTo>
                    <a:pt x="244" y="420"/>
                    <a:pt x="246" y="418"/>
                    <a:pt x="246" y="417"/>
                  </a:cubicBezTo>
                  <a:cubicBezTo>
                    <a:pt x="247" y="417"/>
                    <a:pt x="249" y="415"/>
                    <a:pt x="249" y="415"/>
                  </a:cubicBezTo>
                  <a:cubicBezTo>
                    <a:pt x="250" y="407"/>
                    <a:pt x="250" y="407"/>
                    <a:pt x="250" y="407"/>
                  </a:cubicBezTo>
                  <a:cubicBezTo>
                    <a:pt x="248" y="399"/>
                    <a:pt x="248" y="399"/>
                    <a:pt x="248" y="399"/>
                  </a:cubicBezTo>
                  <a:cubicBezTo>
                    <a:pt x="245" y="395"/>
                    <a:pt x="245" y="395"/>
                    <a:pt x="245" y="395"/>
                  </a:cubicBezTo>
                  <a:cubicBezTo>
                    <a:pt x="243" y="391"/>
                    <a:pt x="243" y="391"/>
                    <a:pt x="243" y="391"/>
                  </a:cubicBezTo>
                  <a:cubicBezTo>
                    <a:pt x="241" y="391"/>
                    <a:pt x="241" y="391"/>
                    <a:pt x="241" y="391"/>
                  </a:cubicBezTo>
                  <a:cubicBezTo>
                    <a:pt x="237" y="388"/>
                    <a:pt x="237" y="388"/>
                    <a:pt x="237" y="388"/>
                  </a:cubicBezTo>
                  <a:cubicBezTo>
                    <a:pt x="234" y="384"/>
                    <a:pt x="234" y="384"/>
                    <a:pt x="234" y="384"/>
                  </a:cubicBezTo>
                  <a:cubicBezTo>
                    <a:pt x="233" y="381"/>
                    <a:pt x="233" y="381"/>
                    <a:pt x="233" y="381"/>
                  </a:cubicBezTo>
                  <a:cubicBezTo>
                    <a:pt x="234" y="379"/>
                    <a:pt x="234" y="379"/>
                    <a:pt x="234" y="379"/>
                  </a:cubicBezTo>
                  <a:cubicBezTo>
                    <a:pt x="235" y="380"/>
                    <a:pt x="235" y="380"/>
                    <a:pt x="235" y="380"/>
                  </a:cubicBezTo>
                  <a:cubicBezTo>
                    <a:pt x="235" y="380"/>
                    <a:pt x="235" y="382"/>
                    <a:pt x="236" y="382"/>
                  </a:cubicBezTo>
                  <a:cubicBezTo>
                    <a:pt x="236" y="383"/>
                    <a:pt x="237" y="384"/>
                    <a:pt x="237" y="384"/>
                  </a:cubicBezTo>
                  <a:cubicBezTo>
                    <a:pt x="238" y="385"/>
                    <a:pt x="242" y="387"/>
                    <a:pt x="242" y="387"/>
                  </a:cubicBezTo>
                  <a:cubicBezTo>
                    <a:pt x="244" y="387"/>
                    <a:pt x="244" y="387"/>
                    <a:pt x="244" y="387"/>
                  </a:cubicBezTo>
                  <a:cubicBezTo>
                    <a:pt x="246" y="390"/>
                    <a:pt x="246" y="390"/>
                    <a:pt x="246" y="390"/>
                  </a:cubicBezTo>
                  <a:cubicBezTo>
                    <a:pt x="246" y="390"/>
                    <a:pt x="247" y="387"/>
                    <a:pt x="247" y="387"/>
                  </a:cubicBezTo>
                  <a:cubicBezTo>
                    <a:pt x="247" y="386"/>
                    <a:pt x="244" y="382"/>
                    <a:pt x="244" y="382"/>
                  </a:cubicBezTo>
                  <a:cubicBezTo>
                    <a:pt x="243" y="382"/>
                    <a:pt x="242" y="378"/>
                    <a:pt x="242" y="378"/>
                  </a:cubicBezTo>
                  <a:cubicBezTo>
                    <a:pt x="241" y="377"/>
                    <a:pt x="239" y="371"/>
                    <a:pt x="239" y="371"/>
                  </a:cubicBezTo>
                  <a:cubicBezTo>
                    <a:pt x="239" y="371"/>
                    <a:pt x="238" y="369"/>
                    <a:pt x="238" y="368"/>
                  </a:cubicBezTo>
                  <a:cubicBezTo>
                    <a:pt x="238" y="368"/>
                    <a:pt x="238" y="363"/>
                    <a:pt x="238" y="363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2" y="360"/>
                    <a:pt x="242" y="360"/>
                    <a:pt x="242" y="360"/>
                  </a:cubicBezTo>
                  <a:cubicBezTo>
                    <a:pt x="242" y="360"/>
                    <a:pt x="241" y="360"/>
                    <a:pt x="241" y="359"/>
                  </a:cubicBezTo>
                  <a:cubicBezTo>
                    <a:pt x="240" y="357"/>
                    <a:pt x="238" y="355"/>
                    <a:pt x="238" y="355"/>
                  </a:cubicBezTo>
                  <a:cubicBezTo>
                    <a:pt x="238" y="355"/>
                    <a:pt x="236" y="354"/>
                    <a:pt x="235" y="353"/>
                  </a:cubicBezTo>
                  <a:cubicBezTo>
                    <a:pt x="235" y="351"/>
                    <a:pt x="234" y="349"/>
                    <a:pt x="234" y="349"/>
                  </a:cubicBezTo>
                  <a:cubicBezTo>
                    <a:pt x="234" y="348"/>
                    <a:pt x="233" y="342"/>
                    <a:pt x="233" y="342"/>
                  </a:cubicBezTo>
                  <a:cubicBezTo>
                    <a:pt x="228" y="337"/>
                    <a:pt x="228" y="337"/>
                    <a:pt x="228" y="337"/>
                  </a:cubicBezTo>
                  <a:cubicBezTo>
                    <a:pt x="228" y="337"/>
                    <a:pt x="226" y="335"/>
                    <a:pt x="225" y="334"/>
                  </a:cubicBezTo>
                  <a:cubicBezTo>
                    <a:pt x="225" y="334"/>
                    <a:pt x="222" y="333"/>
                    <a:pt x="222" y="333"/>
                  </a:cubicBezTo>
                  <a:cubicBezTo>
                    <a:pt x="221" y="333"/>
                    <a:pt x="216" y="330"/>
                    <a:pt x="216" y="330"/>
                  </a:cubicBezTo>
                  <a:cubicBezTo>
                    <a:pt x="216" y="330"/>
                    <a:pt x="212" y="325"/>
                    <a:pt x="212" y="324"/>
                  </a:cubicBezTo>
                  <a:cubicBezTo>
                    <a:pt x="212" y="323"/>
                    <a:pt x="210" y="317"/>
                    <a:pt x="210" y="317"/>
                  </a:cubicBezTo>
                  <a:cubicBezTo>
                    <a:pt x="210" y="313"/>
                    <a:pt x="210" y="313"/>
                    <a:pt x="210" y="313"/>
                  </a:cubicBezTo>
                  <a:cubicBezTo>
                    <a:pt x="208" y="305"/>
                    <a:pt x="208" y="305"/>
                    <a:pt x="208" y="305"/>
                  </a:cubicBezTo>
                  <a:cubicBezTo>
                    <a:pt x="207" y="297"/>
                    <a:pt x="207" y="297"/>
                    <a:pt x="207" y="297"/>
                  </a:cubicBezTo>
                  <a:cubicBezTo>
                    <a:pt x="207" y="289"/>
                    <a:pt x="207" y="289"/>
                    <a:pt x="207" y="289"/>
                  </a:cubicBezTo>
                  <a:cubicBezTo>
                    <a:pt x="207" y="282"/>
                    <a:pt x="207" y="282"/>
                    <a:pt x="207" y="282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2" y="270"/>
                    <a:pt x="202" y="270"/>
                    <a:pt x="202" y="270"/>
                  </a:cubicBezTo>
                  <a:cubicBezTo>
                    <a:pt x="200" y="264"/>
                    <a:pt x="200" y="264"/>
                    <a:pt x="200" y="264"/>
                  </a:cubicBezTo>
                  <a:cubicBezTo>
                    <a:pt x="194" y="258"/>
                    <a:pt x="194" y="258"/>
                    <a:pt x="194" y="258"/>
                  </a:cubicBezTo>
                  <a:cubicBezTo>
                    <a:pt x="190" y="253"/>
                    <a:pt x="190" y="253"/>
                    <a:pt x="190" y="253"/>
                  </a:cubicBezTo>
                  <a:cubicBezTo>
                    <a:pt x="187" y="252"/>
                    <a:pt x="187" y="252"/>
                    <a:pt x="187" y="252"/>
                  </a:cubicBezTo>
                  <a:cubicBezTo>
                    <a:pt x="182" y="246"/>
                    <a:pt x="182" y="246"/>
                    <a:pt x="182" y="246"/>
                  </a:cubicBezTo>
                  <a:cubicBezTo>
                    <a:pt x="178" y="245"/>
                    <a:pt x="178" y="245"/>
                    <a:pt x="178" y="245"/>
                  </a:cubicBezTo>
                  <a:cubicBezTo>
                    <a:pt x="174" y="247"/>
                    <a:pt x="174" y="247"/>
                    <a:pt x="174" y="247"/>
                  </a:cubicBezTo>
                  <a:cubicBezTo>
                    <a:pt x="170" y="248"/>
                    <a:pt x="170" y="248"/>
                    <a:pt x="170" y="248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59" y="246"/>
                    <a:pt x="159" y="246"/>
                    <a:pt x="159" y="246"/>
                  </a:cubicBezTo>
                  <a:cubicBezTo>
                    <a:pt x="156" y="243"/>
                    <a:pt x="156" y="243"/>
                    <a:pt x="156" y="243"/>
                  </a:cubicBezTo>
                  <a:cubicBezTo>
                    <a:pt x="152" y="242"/>
                    <a:pt x="152" y="242"/>
                    <a:pt x="152" y="242"/>
                  </a:cubicBezTo>
                  <a:cubicBezTo>
                    <a:pt x="150" y="242"/>
                    <a:pt x="150" y="242"/>
                    <a:pt x="150" y="242"/>
                  </a:cubicBezTo>
                  <a:cubicBezTo>
                    <a:pt x="150" y="242"/>
                    <a:pt x="150" y="241"/>
                    <a:pt x="150" y="241"/>
                  </a:cubicBezTo>
                  <a:cubicBezTo>
                    <a:pt x="150" y="241"/>
                    <a:pt x="152" y="241"/>
                    <a:pt x="152" y="241"/>
                  </a:cubicBezTo>
                  <a:cubicBezTo>
                    <a:pt x="152" y="241"/>
                    <a:pt x="154" y="242"/>
                    <a:pt x="155" y="242"/>
                  </a:cubicBezTo>
                  <a:cubicBezTo>
                    <a:pt x="155" y="242"/>
                    <a:pt x="158" y="243"/>
                    <a:pt x="158" y="243"/>
                  </a:cubicBezTo>
                  <a:cubicBezTo>
                    <a:pt x="158" y="243"/>
                    <a:pt x="159" y="244"/>
                    <a:pt x="160" y="244"/>
                  </a:cubicBezTo>
                  <a:cubicBezTo>
                    <a:pt x="161" y="244"/>
                    <a:pt x="164" y="244"/>
                    <a:pt x="164" y="244"/>
                  </a:cubicBezTo>
                  <a:cubicBezTo>
                    <a:pt x="167" y="242"/>
                    <a:pt x="167" y="242"/>
                    <a:pt x="167" y="242"/>
                  </a:cubicBezTo>
                  <a:cubicBezTo>
                    <a:pt x="168" y="239"/>
                    <a:pt x="168" y="239"/>
                    <a:pt x="168" y="239"/>
                  </a:cubicBezTo>
                  <a:cubicBezTo>
                    <a:pt x="171" y="238"/>
                    <a:pt x="171" y="238"/>
                    <a:pt x="171" y="238"/>
                  </a:cubicBezTo>
                  <a:cubicBezTo>
                    <a:pt x="173" y="237"/>
                    <a:pt x="173" y="237"/>
                    <a:pt x="173" y="237"/>
                  </a:cubicBezTo>
                  <a:cubicBezTo>
                    <a:pt x="175" y="237"/>
                    <a:pt x="175" y="237"/>
                    <a:pt x="175" y="237"/>
                  </a:cubicBezTo>
                  <a:cubicBezTo>
                    <a:pt x="175" y="237"/>
                    <a:pt x="176" y="239"/>
                    <a:pt x="178" y="238"/>
                  </a:cubicBezTo>
                  <a:cubicBezTo>
                    <a:pt x="180" y="238"/>
                    <a:pt x="181" y="237"/>
                    <a:pt x="181" y="237"/>
                  </a:cubicBezTo>
                  <a:cubicBezTo>
                    <a:pt x="181" y="237"/>
                    <a:pt x="185" y="235"/>
                    <a:pt x="184" y="235"/>
                  </a:cubicBezTo>
                  <a:cubicBezTo>
                    <a:pt x="184" y="234"/>
                    <a:pt x="184" y="233"/>
                    <a:pt x="183" y="233"/>
                  </a:cubicBezTo>
                  <a:cubicBezTo>
                    <a:pt x="183" y="232"/>
                    <a:pt x="181" y="230"/>
                    <a:pt x="181" y="230"/>
                  </a:cubicBezTo>
                  <a:cubicBezTo>
                    <a:pt x="181" y="230"/>
                    <a:pt x="180" y="230"/>
                    <a:pt x="180" y="229"/>
                  </a:cubicBezTo>
                  <a:cubicBezTo>
                    <a:pt x="180" y="228"/>
                    <a:pt x="180" y="226"/>
                    <a:pt x="180" y="226"/>
                  </a:cubicBezTo>
                  <a:cubicBezTo>
                    <a:pt x="178" y="224"/>
                    <a:pt x="178" y="224"/>
                    <a:pt x="178" y="224"/>
                  </a:cubicBezTo>
                  <a:cubicBezTo>
                    <a:pt x="178" y="224"/>
                    <a:pt x="177" y="224"/>
                    <a:pt x="176" y="224"/>
                  </a:cubicBezTo>
                  <a:cubicBezTo>
                    <a:pt x="175" y="224"/>
                    <a:pt x="174" y="225"/>
                    <a:pt x="174" y="225"/>
                  </a:cubicBezTo>
                  <a:cubicBezTo>
                    <a:pt x="170" y="226"/>
                    <a:pt x="170" y="226"/>
                    <a:pt x="170" y="226"/>
                  </a:cubicBezTo>
                  <a:cubicBezTo>
                    <a:pt x="165" y="227"/>
                    <a:pt x="165" y="227"/>
                    <a:pt x="165" y="227"/>
                  </a:cubicBezTo>
                  <a:cubicBezTo>
                    <a:pt x="165" y="226"/>
                    <a:pt x="165" y="226"/>
                    <a:pt x="165" y="226"/>
                  </a:cubicBezTo>
                  <a:cubicBezTo>
                    <a:pt x="170" y="225"/>
                    <a:pt x="170" y="225"/>
                    <a:pt x="170" y="225"/>
                  </a:cubicBezTo>
                  <a:cubicBezTo>
                    <a:pt x="173" y="223"/>
                    <a:pt x="173" y="223"/>
                    <a:pt x="173" y="223"/>
                  </a:cubicBezTo>
                  <a:cubicBezTo>
                    <a:pt x="173" y="223"/>
                    <a:pt x="173" y="222"/>
                    <a:pt x="174" y="222"/>
                  </a:cubicBezTo>
                  <a:cubicBezTo>
                    <a:pt x="175" y="222"/>
                    <a:pt x="178" y="223"/>
                    <a:pt x="178" y="223"/>
                  </a:cubicBezTo>
                  <a:cubicBezTo>
                    <a:pt x="179" y="223"/>
                    <a:pt x="183" y="223"/>
                    <a:pt x="183" y="223"/>
                  </a:cubicBezTo>
                  <a:cubicBezTo>
                    <a:pt x="183" y="223"/>
                    <a:pt x="186" y="221"/>
                    <a:pt x="186" y="220"/>
                  </a:cubicBezTo>
                  <a:cubicBezTo>
                    <a:pt x="187" y="220"/>
                    <a:pt x="191" y="218"/>
                    <a:pt x="191" y="218"/>
                  </a:cubicBezTo>
                  <a:cubicBezTo>
                    <a:pt x="191" y="215"/>
                    <a:pt x="191" y="215"/>
                    <a:pt x="191" y="215"/>
                  </a:cubicBezTo>
                  <a:cubicBezTo>
                    <a:pt x="191" y="215"/>
                    <a:pt x="192" y="212"/>
                    <a:pt x="193" y="212"/>
                  </a:cubicBezTo>
                  <a:cubicBezTo>
                    <a:pt x="193" y="212"/>
                    <a:pt x="197" y="209"/>
                    <a:pt x="197" y="209"/>
                  </a:cubicBezTo>
                  <a:cubicBezTo>
                    <a:pt x="201" y="205"/>
                    <a:pt x="201" y="205"/>
                    <a:pt x="201" y="205"/>
                  </a:cubicBezTo>
                  <a:cubicBezTo>
                    <a:pt x="203" y="200"/>
                    <a:pt x="203" y="200"/>
                    <a:pt x="203" y="200"/>
                  </a:cubicBezTo>
                  <a:cubicBezTo>
                    <a:pt x="205" y="196"/>
                    <a:pt x="205" y="196"/>
                    <a:pt x="205" y="196"/>
                  </a:cubicBezTo>
                  <a:cubicBezTo>
                    <a:pt x="205" y="196"/>
                    <a:pt x="209" y="193"/>
                    <a:pt x="208" y="192"/>
                  </a:cubicBezTo>
                  <a:cubicBezTo>
                    <a:pt x="208" y="190"/>
                    <a:pt x="208" y="187"/>
                    <a:pt x="208" y="187"/>
                  </a:cubicBezTo>
                  <a:cubicBezTo>
                    <a:pt x="208" y="187"/>
                    <a:pt x="211" y="185"/>
                    <a:pt x="212" y="184"/>
                  </a:cubicBezTo>
                  <a:cubicBezTo>
                    <a:pt x="212" y="183"/>
                    <a:pt x="219" y="178"/>
                    <a:pt x="219" y="178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19" y="171"/>
                    <a:pt x="219" y="171"/>
                    <a:pt x="219" y="171"/>
                  </a:cubicBezTo>
                  <a:cubicBezTo>
                    <a:pt x="218" y="168"/>
                    <a:pt x="218" y="168"/>
                    <a:pt x="218" y="168"/>
                  </a:cubicBezTo>
                  <a:cubicBezTo>
                    <a:pt x="216" y="165"/>
                    <a:pt x="216" y="165"/>
                    <a:pt x="216" y="165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0" y="162"/>
                    <a:pt x="209" y="164"/>
                    <a:pt x="209" y="163"/>
                  </a:cubicBezTo>
                  <a:cubicBezTo>
                    <a:pt x="208" y="163"/>
                    <a:pt x="206" y="161"/>
                    <a:pt x="206" y="161"/>
                  </a:cubicBezTo>
                  <a:cubicBezTo>
                    <a:pt x="202" y="162"/>
                    <a:pt x="202" y="162"/>
                    <a:pt x="202" y="162"/>
                  </a:cubicBezTo>
                  <a:cubicBezTo>
                    <a:pt x="197" y="161"/>
                    <a:pt x="197" y="161"/>
                    <a:pt x="197" y="161"/>
                  </a:cubicBezTo>
                  <a:cubicBezTo>
                    <a:pt x="196" y="159"/>
                    <a:pt x="196" y="159"/>
                    <a:pt x="196" y="159"/>
                  </a:cubicBezTo>
                  <a:cubicBezTo>
                    <a:pt x="192" y="159"/>
                    <a:pt x="192" y="159"/>
                    <a:pt x="192" y="159"/>
                  </a:cubicBezTo>
                  <a:cubicBezTo>
                    <a:pt x="190" y="158"/>
                    <a:pt x="190" y="158"/>
                    <a:pt x="190" y="158"/>
                  </a:cubicBezTo>
                  <a:cubicBezTo>
                    <a:pt x="186" y="159"/>
                    <a:pt x="186" y="159"/>
                    <a:pt x="186" y="159"/>
                  </a:cubicBezTo>
                  <a:cubicBezTo>
                    <a:pt x="183" y="159"/>
                    <a:pt x="183" y="159"/>
                    <a:pt x="183" y="159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78" y="155"/>
                    <a:pt x="178" y="155"/>
                    <a:pt x="178" y="155"/>
                  </a:cubicBezTo>
                  <a:cubicBezTo>
                    <a:pt x="172" y="155"/>
                    <a:pt x="172" y="155"/>
                    <a:pt x="172" y="155"/>
                  </a:cubicBezTo>
                  <a:cubicBezTo>
                    <a:pt x="171" y="157"/>
                    <a:pt x="171" y="157"/>
                    <a:pt x="171" y="157"/>
                  </a:cubicBezTo>
                  <a:cubicBezTo>
                    <a:pt x="167" y="157"/>
                    <a:pt x="167" y="157"/>
                    <a:pt x="167" y="157"/>
                  </a:cubicBezTo>
                  <a:cubicBezTo>
                    <a:pt x="167" y="157"/>
                    <a:pt x="166" y="157"/>
                    <a:pt x="165" y="157"/>
                  </a:cubicBezTo>
                  <a:cubicBezTo>
                    <a:pt x="165" y="157"/>
                    <a:pt x="163" y="158"/>
                    <a:pt x="163" y="158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5" y="158"/>
                    <a:pt x="155" y="158"/>
                    <a:pt x="155" y="158"/>
                  </a:cubicBezTo>
                  <a:cubicBezTo>
                    <a:pt x="153" y="161"/>
                    <a:pt x="153" y="161"/>
                    <a:pt x="153" y="161"/>
                  </a:cubicBezTo>
                  <a:cubicBezTo>
                    <a:pt x="150" y="162"/>
                    <a:pt x="150" y="162"/>
                    <a:pt x="150" y="162"/>
                  </a:cubicBezTo>
                  <a:cubicBezTo>
                    <a:pt x="147" y="165"/>
                    <a:pt x="147" y="165"/>
                    <a:pt x="147" y="165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3" y="159"/>
                    <a:pt x="153" y="159"/>
                    <a:pt x="153" y="159"/>
                  </a:cubicBezTo>
                  <a:cubicBezTo>
                    <a:pt x="155" y="156"/>
                    <a:pt x="155" y="156"/>
                    <a:pt x="155" y="156"/>
                  </a:cubicBezTo>
                  <a:cubicBezTo>
                    <a:pt x="155" y="156"/>
                    <a:pt x="157" y="155"/>
                    <a:pt x="157" y="154"/>
                  </a:cubicBezTo>
                  <a:cubicBezTo>
                    <a:pt x="158" y="154"/>
                    <a:pt x="160" y="152"/>
                    <a:pt x="160" y="152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4" y="153"/>
                    <a:pt x="153" y="153"/>
                    <a:pt x="152" y="153"/>
                  </a:cubicBezTo>
                  <a:cubicBezTo>
                    <a:pt x="152" y="153"/>
                    <a:pt x="149" y="154"/>
                    <a:pt x="149" y="154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9" y="153"/>
                    <a:pt x="149" y="153"/>
                    <a:pt x="149" y="153"/>
                  </a:cubicBezTo>
                  <a:cubicBezTo>
                    <a:pt x="149" y="153"/>
                    <a:pt x="151" y="152"/>
                    <a:pt x="152" y="151"/>
                  </a:cubicBezTo>
                  <a:cubicBezTo>
                    <a:pt x="153" y="151"/>
                    <a:pt x="155" y="150"/>
                    <a:pt x="155" y="150"/>
                  </a:cubicBezTo>
                  <a:cubicBezTo>
                    <a:pt x="156" y="150"/>
                    <a:pt x="158" y="149"/>
                    <a:pt x="158" y="149"/>
                  </a:cubicBezTo>
                  <a:cubicBezTo>
                    <a:pt x="159" y="150"/>
                    <a:pt x="161" y="151"/>
                    <a:pt x="162" y="150"/>
                  </a:cubicBezTo>
                  <a:cubicBezTo>
                    <a:pt x="162" y="150"/>
                    <a:pt x="163" y="148"/>
                    <a:pt x="164" y="148"/>
                  </a:cubicBezTo>
                  <a:cubicBezTo>
                    <a:pt x="164" y="147"/>
                    <a:pt x="166" y="145"/>
                    <a:pt x="166" y="145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60" y="145"/>
                    <a:pt x="159" y="146"/>
                    <a:pt x="158" y="146"/>
                  </a:cubicBezTo>
                  <a:cubicBezTo>
                    <a:pt x="157" y="145"/>
                    <a:pt x="155" y="145"/>
                    <a:pt x="154" y="144"/>
                  </a:cubicBezTo>
                  <a:cubicBezTo>
                    <a:pt x="154" y="144"/>
                    <a:pt x="153" y="143"/>
                    <a:pt x="153" y="143"/>
                  </a:cubicBezTo>
                  <a:cubicBezTo>
                    <a:pt x="152" y="143"/>
                    <a:pt x="150" y="141"/>
                    <a:pt x="150" y="141"/>
                  </a:cubicBezTo>
                  <a:cubicBezTo>
                    <a:pt x="151" y="140"/>
                    <a:pt x="151" y="140"/>
                    <a:pt x="151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4" y="143"/>
                    <a:pt x="155" y="143"/>
                  </a:cubicBezTo>
                  <a:cubicBezTo>
                    <a:pt x="156" y="143"/>
                    <a:pt x="157" y="142"/>
                    <a:pt x="159" y="142"/>
                  </a:cubicBezTo>
                  <a:cubicBezTo>
                    <a:pt x="160" y="143"/>
                    <a:pt x="162" y="140"/>
                    <a:pt x="162" y="140"/>
                  </a:cubicBezTo>
                  <a:cubicBezTo>
                    <a:pt x="162" y="140"/>
                    <a:pt x="160" y="140"/>
                    <a:pt x="163" y="139"/>
                  </a:cubicBezTo>
                  <a:cubicBezTo>
                    <a:pt x="165" y="137"/>
                    <a:pt x="164" y="138"/>
                    <a:pt x="166" y="136"/>
                  </a:cubicBezTo>
                  <a:cubicBezTo>
                    <a:pt x="168" y="135"/>
                    <a:pt x="173" y="132"/>
                    <a:pt x="173" y="132"/>
                  </a:cubicBezTo>
                  <a:cubicBezTo>
                    <a:pt x="179" y="130"/>
                    <a:pt x="179" y="130"/>
                    <a:pt x="179" y="130"/>
                  </a:cubicBezTo>
                  <a:cubicBezTo>
                    <a:pt x="183" y="125"/>
                    <a:pt x="183" y="125"/>
                    <a:pt x="183" y="125"/>
                  </a:cubicBezTo>
                  <a:cubicBezTo>
                    <a:pt x="186" y="125"/>
                    <a:pt x="186" y="125"/>
                    <a:pt x="186" y="125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92" y="119"/>
                    <a:pt x="192" y="119"/>
                    <a:pt x="192" y="119"/>
                  </a:cubicBezTo>
                  <a:cubicBezTo>
                    <a:pt x="191" y="114"/>
                    <a:pt x="191" y="114"/>
                    <a:pt x="191" y="114"/>
                  </a:cubicBezTo>
                  <a:cubicBezTo>
                    <a:pt x="193" y="110"/>
                    <a:pt x="193" y="110"/>
                    <a:pt x="193" y="110"/>
                  </a:cubicBezTo>
                  <a:cubicBezTo>
                    <a:pt x="193" y="107"/>
                    <a:pt x="193" y="107"/>
                    <a:pt x="193" y="107"/>
                  </a:cubicBezTo>
                  <a:cubicBezTo>
                    <a:pt x="190" y="106"/>
                    <a:pt x="190" y="106"/>
                    <a:pt x="190" y="106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4" y="106"/>
                    <a:pt x="183" y="109"/>
                    <a:pt x="182" y="108"/>
                  </a:cubicBezTo>
                  <a:cubicBezTo>
                    <a:pt x="182" y="108"/>
                    <a:pt x="178" y="105"/>
                    <a:pt x="177" y="105"/>
                  </a:cubicBezTo>
                  <a:cubicBezTo>
                    <a:pt x="177" y="105"/>
                    <a:pt x="173" y="108"/>
                    <a:pt x="173" y="108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08"/>
                    <a:pt x="170" y="108"/>
                    <a:pt x="168" y="108"/>
                  </a:cubicBezTo>
                  <a:cubicBezTo>
                    <a:pt x="166" y="107"/>
                    <a:pt x="162" y="106"/>
                    <a:pt x="162" y="106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5" y="105"/>
                    <a:pt x="154" y="104"/>
                    <a:pt x="153" y="104"/>
                  </a:cubicBezTo>
                  <a:cubicBezTo>
                    <a:pt x="153" y="104"/>
                    <a:pt x="151" y="103"/>
                    <a:pt x="151" y="103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5" y="108"/>
                    <a:pt x="145" y="108"/>
                    <a:pt x="145" y="108"/>
                  </a:cubicBezTo>
                  <a:cubicBezTo>
                    <a:pt x="146" y="107"/>
                    <a:pt x="146" y="107"/>
                    <a:pt x="146" y="107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49" y="103"/>
                    <a:pt x="148" y="103"/>
                    <a:pt x="148" y="103"/>
                  </a:cubicBezTo>
                  <a:cubicBezTo>
                    <a:pt x="147" y="103"/>
                    <a:pt x="146" y="102"/>
                    <a:pt x="146" y="102"/>
                  </a:cubicBezTo>
                  <a:cubicBezTo>
                    <a:pt x="144" y="101"/>
                    <a:pt x="144" y="101"/>
                    <a:pt x="144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32" y="109"/>
                    <a:pt x="132" y="109"/>
                    <a:pt x="132" y="109"/>
                  </a:cubicBezTo>
                  <a:cubicBezTo>
                    <a:pt x="132" y="109"/>
                    <a:pt x="132" y="113"/>
                    <a:pt x="133" y="113"/>
                  </a:cubicBezTo>
                  <a:cubicBezTo>
                    <a:pt x="133" y="113"/>
                    <a:pt x="134" y="115"/>
                    <a:pt x="134" y="115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5" y="118"/>
                    <a:pt x="135" y="118"/>
                    <a:pt x="135" y="118"/>
                  </a:cubicBezTo>
                  <a:cubicBezTo>
                    <a:pt x="135" y="118"/>
                    <a:pt x="134" y="118"/>
                    <a:pt x="133" y="118"/>
                  </a:cubicBezTo>
                  <a:cubicBezTo>
                    <a:pt x="133" y="118"/>
                    <a:pt x="132" y="116"/>
                    <a:pt x="132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126" y="124"/>
                    <a:pt x="126" y="124"/>
                    <a:pt x="126" y="124"/>
                  </a:cubicBezTo>
                  <a:cubicBezTo>
                    <a:pt x="125" y="125"/>
                    <a:pt x="125" y="125"/>
                    <a:pt x="125" y="125"/>
                  </a:cubicBezTo>
                  <a:cubicBezTo>
                    <a:pt x="125" y="125"/>
                    <a:pt x="123" y="127"/>
                    <a:pt x="123" y="127"/>
                  </a:cubicBezTo>
                  <a:cubicBezTo>
                    <a:pt x="123" y="128"/>
                    <a:pt x="124" y="131"/>
                    <a:pt x="124" y="131"/>
                  </a:cubicBezTo>
                  <a:cubicBezTo>
                    <a:pt x="124" y="131"/>
                    <a:pt x="125" y="133"/>
                    <a:pt x="126" y="133"/>
                  </a:cubicBezTo>
                  <a:cubicBezTo>
                    <a:pt x="126" y="134"/>
                    <a:pt x="128" y="135"/>
                    <a:pt x="128" y="135"/>
                  </a:cubicBezTo>
                  <a:cubicBezTo>
                    <a:pt x="128" y="138"/>
                    <a:pt x="128" y="138"/>
                    <a:pt x="128" y="138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6" y="135"/>
                    <a:pt x="125" y="134"/>
                    <a:pt x="124" y="133"/>
                  </a:cubicBezTo>
                  <a:cubicBezTo>
                    <a:pt x="124" y="133"/>
                    <a:pt x="123" y="131"/>
                    <a:pt x="123" y="131"/>
                  </a:cubicBezTo>
                  <a:cubicBezTo>
                    <a:pt x="123" y="131"/>
                    <a:pt x="121" y="132"/>
                    <a:pt x="121" y="132"/>
                  </a:cubicBezTo>
                  <a:cubicBezTo>
                    <a:pt x="121" y="132"/>
                    <a:pt x="120" y="132"/>
                    <a:pt x="121" y="133"/>
                  </a:cubicBezTo>
                  <a:cubicBezTo>
                    <a:pt x="121" y="134"/>
                    <a:pt x="119" y="135"/>
                    <a:pt x="119" y="135"/>
                  </a:cubicBezTo>
                  <a:cubicBezTo>
                    <a:pt x="119" y="135"/>
                    <a:pt x="116" y="136"/>
                    <a:pt x="116" y="135"/>
                  </a:cubicBezTo>
                  <a:cubicBezTo>
                    <a:pt x="116" y="134"/>
                    <a:pt x="116" y="133"/>
                    <a:pt x="115" y="132"/>
                  </a:cubicBezTo>
                  <a:cubicBezTo>
                    <a:pt x="115" y="132"/>
                    <a:pt x="114" y="132"/>
                    <a:pt x="114" y="132"/>
                  </a:cubicBezTo>
                  <a:cubicBezTo>
                    <a:pt x="114" y="133"/>
                    <a:pt x="113" y="134"/>
                    <a:pt x="113" y="134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3" y="139"/>
                    <a:pt x="113" y="139"/>
                  </a:cubicBezTo>
                  <a:cubicBezTo>
                    <a:pt x="113" y="138"/>
                    <a:pt x="112" y="136"/>
                    <a:pt x="112" y="135"/>
                  </a:cubicBezTo>
                  <a:cubicBezTo>
                    <a:pt x="112" y="135"/>
                    <a:pt x="112" y="133"/>
                    <a:pt x="111" y="133"/>
                  </a:cubicBezTo>
                  <a:cubicBezTo>
                    <a:pt x="111" y="133"/>
                    <a:pt x="109" y="135"/>
                    <a:pt x="109" y="135"/>
                  </a:cubicBezTo>
                  <a:cubicBezTo>
                    <a:pt x="109" y="135"/>
                    <a:pt x="108" y="135"/>
                    <a:pt x="108" y="136"/>
                  </a:cubicBezTo>
                  <a:cubicBezTo>
                    <a:pt x="108" y="136"/>
                    <a:pt x="107" y="139"/>
                    <a:pt x="108" y="140"/>
                  </a:cubicBezTo>
                  <a:cubicBezTo>
                    <a:pt x="109" y="141"/>
                    <a:pt x="109" y="141"/>
                    <a:pt x="110" y="141"/>
                  </a:cubicBezTo>
                  <a:cubicBezTo>
                    <a:pt x="111" y="141"/>
                    <a:pt x="111" y="142"/>
                    <a:pt x="111" y="142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7" y="142"/>
                    <a:pt x="106" y="143"/>
                    <a:pt x="107" y="144"/>
                  </a:cubicBezTo>
                  <a:cubicBezTo>
                    <a:pt x="107" y="144"/>
                    <a:pt x="107" y="146"/>
                    <a:pt x="107" y="146"/>
                  </a:cubicBezTo>
                  <a:cubicBezTo>
                    <a:pt x="107" y="146"/>
                    <a:pt x="109" y="148"/>
                    <a:pt x="109" y="148"/>
                  </a:cubicBezTo>
                  <a:cubicBezTo>
                    <a:pt x="109" y="148"/>
                    <a:pt x="108" y="150"/>
                    <a:pt x="108" y="150"/>
                  </a:cubicBezTo>
                  <a:cubicBezTo>
                    <a:pt x="108" y="150"/>
                    <a:pt x="106" y="149"/>
                    <a:pt x="106" y="149"/>
                  </a:cubicBezTo>
                  <a:cubicBezTo>
                    <a:pt x="105" y="148"/>
                    <a:pt x="105" y="149"/>
                    <a:pt x="104" y="149"/>
                  </a:cubicBezTo>
                  <a:cubicBezTo>
                    <a:pt x="104" y="150"/>
                    <a:pt x="103" y="151"/>
                    <a:pt x="103" y="152"/>
                  </a:cubicBezTo>
                  <a:cubicBezTo>
                    <a:pt x="103" y="152"/>
                    <a:pt x="104" y="153"/>
                    <a:pt x="104" y="154"/>
                  </a:cubicBezTo>
                  <a:cubicBezTo>
                    <a:pt x="103" y="156"/>
                    <a:pt x="103" y="158"/>
                    <a:pt x="103" y="158"/>
                  </a:cubicBezTo>
                  <a:cubicBezTo>
                    <a:pt x="103" y="158"/>
                    <a:pt x="102" y="158"/>
                    <a:pt x="103" y="159"/>
                  </a:cubicBezTo>
                  <a:cubicBezTo>
                    <a:pt x="104" y="160"/>
                    <a:pt x="106" y="160"/>
                    <a:pt x="107" y="160"/>
                  </a:cubicBezTo>
                  <a:cubicBezTo>
                    <a:pt x="108" y="160"/>
                    <a:pt x="108" y="160"/>
                    <a:pt x="108" y="160"/>
                  </a:cubicBezTo>
                  <a:cubicBezTo>
                    <a:pt x="109" y="160"/>
                    <a:pt x="110" y="160"/>
                    <a:pt x="111" y="161"/>
                  </a:cubicBezTo>
                  <a:cubicBezTo>
                    <a:pt x="111" y="161"/>
                    <a:pt x="112" y="161"/>
                    <a:pt x="112" y="161"/>
                  </a:cubicBezTo>
                  <a:cubicBezTo>
                    <a:pt x="112" y="161"/>
                    <a:pt x="111" y="163"/>
                    <a:pt x="110" y="162"/>
                  </a:cubicBezTo>
                  <a:cubicBezTo>
                    <a:pt x="109" y="161"/>
                    <a:pt x="107" y="161"/>
                    <a:pt x="106" y="161"/>
                  </a:cubicBezTo>
                  <a:cubicBezTo>
                    <a:pt x="105" y="161"/>
                    <a:pt x="106" y="163"/>
                    <a:pt x="106" y="163"/>
                  </a:cubicBezTo>
                  <a:cubicBezTo>
                    <a:pt x="107" y="165"/>
                    <a:pt x="107" y="165"/>
                    <a:pt x="107" y="165"/>
                  </a:cubicBezTo>
                  <a:cubicBezTo>
                    <a:pt x="107" y="165"/>
                    <a:pt x="108" y="166"/>
                    <a:pt x="107" y="166"/>
                  </a:cubicBezTo>
                  <a:cubicBezTo>
                    <a:pt x="106" y="166"/>
                    <a:pt x="104" y="165"/>
                    <a:pt x="104" y="165"/>
                  </a:cubicBezTo>
                  <a:cubicBezTo>
                    <a:pt x="104" y="165"/>
                    <a:pt x="104" y="165"/>
                    <a:pt x="103" y="165"/>
                  </a:cubicBezTo>
                  <a:cubicBezTo>
                    <a:pt x="103" y="165"/>
                    <a:pt x="102" y="166"/>
                    <a:pt x="101" y="166"/>
                  </a:cubicBezTo>
                  <a:cubicBezTo>
                    <a:pt x="100" y="166"/>
                    <a:pt x="100" y="166"/>
                    <a:pt x="99" y="165"/>
                  </a:cubicBezTo>
                  <a:cubicBezTo>
                    <a:pt x="98" y="165"/>
                    <a:pt x="96" y="163"/>
                    <a:pt x="96" y="163"/>
                  </a:cubicBezTo>
                  <a:cubicBezTo>
                    <a:pt x="96" y="163"/>
                    <a:pt x="95" y="163"/>
                    <a:pt x="95" y="162"/>
                  </a:cubicBezTo>
                  <a:cubicBezTo>
                    <a:pt x="95" y="161"/>
                    <a:pt x="96" y="159"/>
                    <a:pt x="96" y="159"/>
                  </a:cubicBezTo>
                  <a:cubicBezTo>
                    <a:pt x="97" y="158"/>
                    <a:pt x="96" y="158"/>
                    <a:pt x="97" y="158"/>
                  </a:cubicBezTo>
                  <a:cubicBezTo>
                    <a:pt x="98" y="158"/>
                    <a:pt x="101" y="158"/>
                    <a:pt x="99" y="156"/>
                  </a:cubicBezTo>
                  <a:cubicBezTo>
                    <a:pt x="98" y="154"/>
                    <a:pt x="98" y="154"/>
                    <a:pt x="97" y="154"/>
                  </a:cubicBezTo>
                  <a:cubicBezTo>
                    <a:pt x="96" y="155"/>
                    <a:pt x="94" y="156"/>
                    <a:pt x="94" y="156"/>
                  </a:cubicBezTo>
                  <a:cubicBezTo>
                    <a:pt x="94" y="156"/>
                    <a:pt x="93" y="155"/>
                    <a:pt x="94" y="152"/>
                  </a:cubicBezTo>
                  <a:cubicBezTo>
                    <a:pt x="95" y="149"/>
                    <a:pt x="94" y="149"/>
                    <a:pt x="95" y="148"/>
                  </a:cubicBezTo>
                  <a:cubicBezTo>
                    <a:pt x="96" y="147"/>
                    <a:pt x="97" y="146"/>
                    <a:pt x="97" y="146"/>
                  </a:cubicBezTo>
                  <a:cubicBezTo>
                    <a:pt x="97" y="146"/>
                    <a:pt x="97" y="145"/>
                    <a:pt x="95" y="143"/>
                  </a:cubicBezTo>
                  <a:cubicBezTo>
                    <a:pt x="94" y="141"/>
                    <a:pt x="93" y="139"/>
                    <a:pt x="93" y="139"/>
                  </a:cubicBezTo>
                  <a:cubicBezTo>
                    <a:pt x="92" y="138"/>
                    <a:pt x="90" y="140"/>
                    <a:pt x="90" y="140"/>
                  </a:cubicBezTo>
                  <a:cubicBezTo>
                    <a:pt x="90" y="141"/>
                    <a:pt x="89" y="143"/>
                    <a:pt x="90" y="144"/>
                  </a:cubicBezTo>
                  <a:cubicBezTo>
                    <a:pt x="90" y="145"/>
                    <a:pt x="90" y="146"/>
                    <a:pt x="89" y="147"/>
                  </a:cubicBezTo>
                  <a:cubicBezTo>
                    <a:pt x="88" y="147"/>
                    <a:pt x="88" y="148"/>
                    <a:pt x="87" y="147"/>
                  </a:cubicBezTo>
                  <a:cubicBezTo>
                    <a:pt x="86" y="146"/>
                    <a:pt x="87" y="147"/>
                    <a:pt x="86" y="145"/>
                  </a:cubicBezTo>
                  <a:cubicBezTo>
                    <a:pt x="85" y="144"/>
                    <a:pt x="86" y="144"/>
                    <a:pt x="85" y="144"/>
                  </a:cubicBezTo>
                  <a:cubicBezTo>
                    <a:pt x="84" y="143"/>
                    <a:pt x="83" y="142"/>
                    <a:pt x="83" y="142"/>
                  </a:cubicBezTo>
                  <a:cubicBezTo>
                    <a:pt x="83" y="142"/>
                    <a:pt x="80" y="141"/>
                    <a:pt x="80" y="142"/>
                  </a:cubicBezTo>
                  <a:cubicBezTo>
                    <a:pt x="80" y="143"/>
                    <a:pt x="80" y="143"/>
                    <a:pt x="81" y="144"/>
                  </a:cubicBezTo>
                  <a:cubicBezTo>
                    <a:pt x="81" y="145"/>
                    <a:pt x="82" y="145"/>
                    <a:pt x="82" y="146"/>
                  </a:cubicBezTo>
                  <a:cubicBezTo>
                    <a:pt x="82" y="147"/>
                    <a:pt x="81" y="147"/>
                    <a:pt x="81" y="147"/>
                  </a:cubicBezTo>
                  <a:cubicBezTo>
                    <a:pt x="81" y="147"/>
                    <a:pt x="80" y="146"/>
                    <a:pt x="79" y="146"/>
                  </a:cubicBezTo>
                  <a:cubicBezTo>
                    <a:pt x="79" y="146"/>
                    <a:pt x="77" y="148"/>
                    <a:pt x="77" y="148"/>
                  </a:cubicBezTo>
                  <a:cubicBezTo>
                    <a:pt x="77" y="148"/>
                    <a:pt x="77" y="149"/>
                    <a:pt x="77" y="150"/>
                  </a:cubicBezTo>
                  <a:cubicBezTo>
                    <a:pt x="77" y="150"/>
                    <a:pt x="77" y="151"/>
                    <a:pt x="77" y="152"/>
                  </a:cubicBezTo>
                  <a:cubicBezTo>
                    <a:pt x="78" y="153"/>
                    <a:pt x="78" y="155"/>
                    <a:pt x="79" y="155"/>
                  </a:cubicBezTo>
                  <a:cubicBezTo>
                    <a:pt x="81" y="155"/>
                    <a:pt x="85" y="153"/>
                    <a:pt x="85" y="153"/>
                  </a:cubicBezTo>
                  <a:cubicBezTo>
                    <a:pt x="85" y="154"/>
                    <a:pt x="87" y="155"/>
                    <a:pt x="88" y="156"/>
                  </a:cubicBezTo>
                  <a:cubicBezTo>
                    <a:pt x="88" y="156"/>
                    <a:pt x="88" y="158"/>
                    <a:pt x="88" y="158"/>
                  </a:cubicBezTo>
                  <a:cubicBezTo>
                    <a:pt x="88" y="158"/>
                    <a:pt x="87" y="159"/>
                    <a:pt x="86" y="159"/>
                  </a:cubicBezTo>
                  <a:cubicBezTo>
                    <a:pt x="85" y="159"/>
                    <a:pt x="84" y="157"/>
                    <a:pt x="84" y="159"/>
                  </a:cubicBezTo>
                  <a:cubicBezTo>
                    <a:pt x="84" y="160"/>
                    <a:pt x="83" y="162"/>
                    <a:pt x="84" y="163"/>
                  </a:cubicBezTo>
                  <a:cubicBezTo>
                    <a:pt x="85" y="164"/>
                    <a:pt x="85" y="166"/>
                    <a:pt x="87" y="166"/>
                  </a:cubicBezTo>
                  <a:cubicBezTo>
                    <a:pt x="89" y="167"/>
                    <a:pt x="89" y="168"/>
                    <a:pt x="90" y="167"/>
                  </a:cubicBezTo>
                  <a:cubicBezTo>
                    <a:pt x="91" y="166"/>
                    <a:pt x="91" y="165"/>
                    <a:pt x="92" y="166"/>
                  </a:cubicBezTo>
                  <a:cubicBezTo>
                    <a:pt x="93" y="166"/>
                    <a:pt x="94" y="166"/>
                    <a:pt x="95" y="167"/>
                  </a:cubicBezTo>
                  <a:cubicBezTo>
                    <a:pt x="95" y="168"/>
                    <a:pt x="94" y="168"/>
                    <a:pt x="94" y="168"/>
                  </a:cubicBezTo>
                  <a:cubicBezTo>
                    <a:pt x="94" y="168"/>
                    <a:pt x="93" y="168"/>
                    <a:pt x="93" y="169"/>
                  </a:cubicBezTo>
                  <a:cubicBezTo>
                    <a:pt x="93" y="169"/>
                    <a:pt x="92" y="170"/>
                    <a:pt x="93" y="170"/>
                  </a:cubicBezTo>
                  <a:cubicBezTo>
                    <a:pt x="95" y="170"/>
                    <a:pt x="96" y="170"/>
                    <a:pt x="96" y="170"/>
                  </a:cubicBezTo>
                  <a:cubicBezTo>
                    <a:pt x="96" y="170"/>
                    <a:pt x="97" y="168"/>
                    <a:pt x="98" y="169"/>
                  </a:cubicBezTo>
                  <a:cubicBezTo>
                    <a:pt x="98" y="170"/>
                    <a:pt x="97" y="170"/>
                    <a:pt x="96" y="171"/>
                  </a:cubicBezTo>
                  <a:cubicBezTo>
                    <a:pt x="95" y="172"/>
                    <a:pt x="95" y="172"/>
                    <a:pt x="95" y="173"/>
                  </a:cubicBezTo>
                  <a:cubicBezTo>
                    <a:pt x="95" y="174"/>
                    <a:pt x="94" y="174"/>
                    <a:pt x="94" y="175"/>
                  </a:cubicBezTo>
                  <a:cubicBezTo>
                    <a:pt x="94" y="176"/>
                    <a:pt x="92" y="180"/>
                    <a:pt x="95" y="177"/>
                  </a:cubicBezTo>
                  <a:cubicBezTo>
                    <a:pt x="99" y="174"/>
                    <a:pt x="99" y="175"/>
                    <a:pt x="99" y="174"/>
                  </a:cubicBezTo>
                  <a:cubicBezTo>
                    <a:pt x="99" y="173"/>
                    <a:pt x="99" y="173"/>
                    <a:pt x="101" y="172"/>
                  </a:cubicBezTo>
                  <a:cubicBezTo>
                    <a:pt x="102" y="171"/>
                    <a:pt x="103" y="171"/>
                    <a:pt x="104" y="171"/>
                  </a:cubicBezTo>
                  <a:cubicBezTo>
                    <a:pt x="104" y="170"/>
                    <a:pt x="106" y="170"/>
                    <a:pt x="105" y="171"/>
                  </a:cubicBezTo>
                  <a:cubicBezTo>
                    <a:pt x="104" y="172"/>
                    <a:pt x="103" y="171"/>
                    <a:pt x="104" y="172"/>
                  </a:cubicBezTo>
                  <a:cubicBezTo>
                    <a:pt x="105" y="173"/>
                    <a:pt x="105" y="174"/>
                    <a:pt x="106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7" y="174"/>
                    <a:pt x="105" y="174"/>
                    <a:pt x="104" y="174"/>
                  </a:cubicBezTo>
                  <a:cubicBezTo>
                    <a:pt x="104" y="174"/>
                    <a:pt x="103" y="174"/>
                    <a:pt x="103" y="174"/>
                  </a:cubicBezTo>
                  <a:cubicBezTo>
                    <a:pt x="102" y="174"/>
                    <a:pt x="102" y="175"/>
                    <a:pt x="102" y="175"/>
                  </a:cubicBezTo>
                  <a:cubicBezTo>
                    <a:pt x="101" y="176"/>
                    <a:pt x="101" y="176"/>
                    <a:pt x="101" y="176"/>
                  </a:cubicBezTo>
                  <a:cubicBezTo>
                    <a:pt x="101" y="176"/>
                    <a:pt x="102" y="177"/>
                    <a:pt x="102" y="178"/>
                  </a:cubicBezTo>
                  <a:cubicBezTo>
                    <a:pt x="102" y="178"/>
                    <a:pt x="102" y="178"/>
                    <a:pt x="101" y="178"/>
                  </a:cubicBezTo>
                  <a:cubicBezTo>
                    <a:pt x="100" y="178"/>
                    <a:pt x="101" y="177"/>
                    <a:pt x="99" y="178"/>
                  </a:cubicBezTo>
                  <a:cubicBezTo>
                    <a:pt x="97" y="178"/>
                    <a:pt x="98" y="176"/>
                    <a:pt x="97" y="179"/>
                  </a:cubicBezTo>
                  <a:cubicBezTo>
                    <a:pt x="96" y="182"/>
                    <a:pt x="95" y="182"/>
                    <a:pt x="95" y="182"/>
                  </a:cubicBezTo>
                  <a:cubicBezTo>
                    <a:pt x="95" y="182"/>
                    <a:pt x="95" y="182"/>
                    <a:pt x="95" y="183"/>
                  </a:cubicBezTo>
                  <a:cubicBezTo>
                    <a:pt x="95" y="183"/>
                    <a:pt x="96" y="184"/>
                    <a:pt x="97" y="185"/>
                  </a:cubicBezTo>
                  <a:cubicBezTo>
                    <a:pt x="99" y="186"/>
                    <a:pt x="100" y="187"/>
                    <a:pt x="100" y="187"/>
                  </a:cubicBezTo>
                  <a:cubicBezTo>
                    <a:pt x="100" y="187"/>
                    <a:pt x="99" y="187"/>
                    <a:pt x="98" y="187"/>
                  </a:cubicBezTo>
                  <a:cubicBezTo>
                    <a:pt x="96" y="188"/>
                    <a:pt x="95" y="188"/>
                    <a:pt x="94" y="189"/>
                  </a:cubicBezTo>
                  <a:cubicBezTo>
                    <a:pt x="94" y="189"/>
                    <a:pt x="93" y="190"/>
                    <a:pt x="92" y="190"/>
                  </a:cubicBezTo>
                  <a:cubicBezTo>
                    <a:pt x="91" y="190"/>
                    <a:pt x="88" y="189"/>
                    <a:pt x="87" y="190"/>
                  </a:cubicBezTo>
                  <a:cubicBezTo>
                    <a:pt x="86" y="190"/>
                    <a:pt x="85" y="190"/>
                    <a:pt x="84" y="191"/>
                  </a:cubicBezTo>
                  <a:cubicBezTo>
                    <a:pt x="84" y="191"/>
                    <a:pt x="84" y="192"/>
                    <a:pt x="84" y="192"/>
                  </a:cubicBezTo>
                  <a:cubicBezTo>
                    <a:pt x="84" y="192"/>
                    <a:pt x="83" y="193"/>
                    <a:pt x="84" y="193"/>
                  </a:cubicBezTo>
                  <a:cubicBezTo>
                    <a:pt x="85" y="193"/>
                    <a:pt x="89" y="193"/>
                    <a:pt x="89" y="193"/>
                  </a:cubicBezTo>
                  <a:cubicBezTo>
                    <a:pt x="90" y="193"/>
                    <a:pt x="90" y="194"/>
                    <a:pt x="90" y="194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8" y="194"/>
                    <a:pt x="86" y="194"/>
                    <a:pt x="85" y="194"/>
                  </a:cubicBezTo>
                  <a:cubicBezTo>
                    <a:pt x="85" y="194"/>
                    <a:pt x="82" y="195"/>
                    <a:pt x="82" y="195"/>
                  </a:cubicBezTo>
                  <a:cubicBezTo>
                    <a:pt x="82" y="195"/>
                    <a:pt x="80" y="197"/>
                    <a:pt x="80" y="198"/>
                  </a:cubicBezTo>
                  <a:cubicBezTo>
                    <a:pt x="80" y="198"/>
                    <a:pt x="80" y="199"/>
                    <a:pt x="81" y="201"/>
                  </a:cubicBezTo>
                  <a:cubicBezTo>
                    <a:pt x="83" y="202"/>
                    <a:pt x="83" y="203"/>
                    <a:pt x="83" y="204"/>
                  </a:cubicBezTo>
                  <a:cubicBezTo>
                    <a:pt x="83" y="204"/>
                    <a:pt x="83" y="204"/>
                    <a:pt x="83" y="205"/>
                  </a:cubicBezTo>
                  <a:cubicBezTo>
                    <a:pt x="82" y="205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9"/>
                  </a:cubicBezTo>
                  <a:cubicBezTo>
                    <a:pt x="79" y="210"/>
                    <a:pt x="77" y="213"/>
                    <a:pt x="79" y="213"/>
                  </a:cubicBezTo>
                  <a:cubicBezTo>
                    <a:pt x="81" y="214"/>
                    <a:pt x="80" y="215"/>
                    <a:pt x="82" y="214"/>
                  </a:cubicBezTo>
                  <a:cubicBezTo>
                    <a:pt x="85" y="213"/>
                    <a:pt x="82" y="212"/>
                    <a:pt x="86" y="213"/>
                  </a:cubicBezTo>
                  <a:cubicBezTo>
                    <a:pt x="90" y="214"/>
                    <a:pt x="91" y="213"/>
                    <a:pt x="92" y="213"/>
                  </a:cubicBezTo>
                  <a:cubicBezTo>
                    <a:pt x="93" y="212"/>
                    <a:pt x="93" y="212"/>
                    <a:pt x="94" y="211"/>
                  </a:cubicBezTo>
                  <a:cubicBezTo>
                    <a:pt x="94" y="211"/>
                    <a:pt x="92" y="210"/>
                    <a:pt x="95" y="210"/>
                  </a:cubicBezTo>
                  <a:cubicBezTo>
                    <a:pt x="98" y="209"/>
                    <a:pt x="98" y="209"/>
                    <a:pt x="98" y="209"/>
                  </a:cubicBezTo>
                  <a:cubicBezTo>
                    <a:pt x="98" y="209"/>
                    <a:pt x="96" y="206"/>
                    <a:pt x="98" y="208"/>
                  </a:cubicBezTo>
                  <a:cubicBezTo>
                    <a:pt x="101" y="210"/>
                    <a:pt x="101" y="211"/>
                    <a:pt x="101" y="211"/>
                  </a:cubicBezTo>
                  <a:cubicBezTo>
                    <a:pt x="99" y="213"/>
                    <a:pt x="99" y="213"/>
                    <a:pt x="99" y="213"/>
                  </a:cubicBezTo>
                  <a:cubicBezTo>
                    <a:pt x="99" y="214"/>
                    <a:pt x="99" y="214"/>
                    <a:pt x="99" y="214"/>
                  </a:cubicBezTo>
                  <a:cubicBezTo>
                    <a:pt x="99" y="214"/>
                    <a:pt x="97" y="214"/>
                    <a:pt x="96" y="216"/>
                  </a:cubicBezTo>
                  <a:cubicBezTo>
                    <a:pt x="95" y="218"/>
                    <a:pt x="92" y="221"/>
                    <a:pt x="92" y="222"/>
                  </a:cubicBezTo>
                  <a:cubicBezTo>
                    <a:pt x="92" y="222"/>
                    <a:pt x="93" y="221"/>
                    <a:pt x="91" y="223"/>
                  </a:cubicBezTo>
                  <a:cubicBezTo>
                    <a:pt x="88" y="225"/>
                    <a:pt x="87" y="225"/>
                    <a:pt x="85" y="226"/>
                  </a:cubicBezTo>
                  <a:cubicBezTo>
                    <a:pt x="84" y="228"/>
                    <a:pt x="84" y="227"/>
                    <a:pt x="83" y="228"/>
                  </a:cubicBezTo>
                  <a:cubicBezTo>
                    <a:pt x="83" y="229"/>
                    <a:pt x="82" y="230"/>
                    <a:pt x="82" y="230"/>
                  </a:cubicBezTo>
                  <a:cubicBezTo>
                    <a:pt x="81" y="232"/>
                    <a:pt x="81" y="232"/>
                    <a:pt x="81" y="232"/>
                  </a:cubicBezTo>
                  <a:cubicBezTo>
                    <a:pt x="78" y="233"/>
                    <a:pt x="78" y="233"/>
                    <a:pt x="78" y="233"/>
                  </a:cubicBezTo>
                  <a:cubicBezTo>
                    <a:pt x="75" y="232"/>
                    <a:pt x="75" y="232"/>
                    <a:pt x="75" y="232"/>
                  </a:cubicBezTo>
                  <a:cubicBezTo>
                    <a:pt x="73" y="234"/>
                    <a:pt x="73" y="234"/>
                    <a:pt x="73" y="234"/>
                  </a:cubicBezTo>
                  <a:cubicBezTo>
                    <a:pt x="73" y="234"/>
                    <a:pt x="70" y="233"/>
                    <a:pt x="69" y="233"/>
                  </a:cubicBezTo>
                  <a:cubicBezTo>
                    <a:pt x="68" y="234"/>
                    <a:pt x="67" y="235"/>
                    <a:pt x="67" y="235"/>
                  </a:cubicBezTo>
                  <a:cubicBezTo>
                    <a:pt x="67" y="235"/>
                    <a:pt x="66" y="235"/>
                    <a:pt x="66" y="237"/>
                  </a:cubicBezTo>
                  <a:cubicBezTo>
                    <a:pt x="66" y="238"/>
                    <a:pt x="65" y="241"/>
                    <a:pt x="65" y="241"/>
                  </a:cubicBezTo>
                  <a:cubicBezTo>
                    <a:pt x="63" y="243"/>
                    <a:pt x="63" y="243"/>
                    <a:pt x="63" y="243"/>
                  </a:cubicBezTo>
                  <a:cubicBezTo>
                    <a:pt x="63" y="243"/>
                    <a:pt x="62" y="245"/>
                    <a:pt x="64" y="244"/>
                  </a:cubicBezTo>
                  <a:cubicBezTo>
                    <a:pt x="66" y="243"/>
                    <a:pt x="67" y="242"/>
                    <a:pt x="68" y="241"/>
                  </a:cubicBezTo>
                  <a:cubicBezTo>
                    <a:pt x="68" y="241"/>
                    <a:pt x="70" y="240"/>
                    <a:pt x="70" y="240"/>
                  </a:cubicBezTo>
                  <a:cubicBezTo>
                    <a:pt x="70" y="242"/>
                    <a:pt x="70" y="242"/>
                    <a:pt x="70" y="242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8" y="247"/>
                    <a:pt x="68" y="247"/>
                    <a:pt x="68" y="247"/>
                  </a:cubicBezTo>
                  <a:cubicBezTo>
                    <a:pt x="67" y="248"/>
                    <a:pt x="67" y="248"/>
                    <a:pt x="67" y="248"/>
                  </a:cubicBezTo>
                  <a:cubicBezTo>
                    <a:pt x="67" y="248"/>
                    <a:pt x="65" y="252"/>
                    <a:pt x="67" y="252"/>
                  </a:cubicBezTo>
                  <a:cubicBezTo>
                    <a:pt x="69" y="251"/>
                    <a:pt x="68" y="251"/>
                    <a:pt x="70" y="250"/>
                  </a:cubicBezTo>
                  <a:cubicBezTo>
                    <a:pt x="72" y="250"/>
                    <a:pt x="71" y="249"/>
                    <a:pt x="75" y="248"/>
                  </a:cubicBezTo>
                  <a:cubicBezTo>
                    <a:pt x="78" y="248"/>
                    <a:pt x="78" y="246"/>
                    <a:pt x="78" y="245"/>
                  </a:cubicBezTo>
                  <a:cubicBezTo>
                    <a:pt x="78" y="245"/>
                    <a:pt x="78" y="244"/>
                    <a:pt x="78" y="243"/>
                  </a:cubicBezTo>
                  <a:cubicBezTo>
                    <a:pt x="78" y="242"/>
                    <a:pt x="76" y="241"/>
                    <a:pt x="79" y="240"/>
                  </a:cubicBezTo>
                  <a:cubicBezTo>
                    <a:pt x="81" y="240"/>
                    <a:pt x="80" y="241"/>
                    <a:pt x="81" y="240"/>
                  </a:cubicBezTo>
                  <a:cubicBezTo>
                    <a:pt x="82" y="239"/>
                    <a:pt x="82" y="241"/>
                    <a:pt x="82" y="238"/>
                  </a:cubicBezTo>
                  <a:cubicBezTo>
                    <a:pt x="82" y="236"/>
                    <a:pt x="82" y="236"/>
                    <a:pt x="84" y="235"/>
                  </a:cubicBezTo>
                  <a:cubicBezTo>
                    <a:pt x="86" y="233"/>
                    <a:pt x="85" y="234"/>
                    <a:pt x="86" y="233"/>
                  </a:cubicBezTo>
                  <a:cubicBezTo>
                    <a:pt x="87" y="232"/>
                    <a:pt x="86" y="232"/>
                    <a:pt x="87" y="231"/>
                  </a:cubicBezTo>
                  <a:cubicBezTo>
                    <a:pt x="89" y="230"/>
                    <a:pt x="89" y="230"/>
                    <a:pt x="89" y="230"/>
                  </a:cubicBezTo>
                  <a:cubicBezTo>
                    <a:pt x="89" y="229"/>
                    <a:pt x="92" y="227"/>
                    <a:pt x="92" y="227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6" y="223"/>
                    <a:pt x="96" y="223"/>
                    <a:pt x="96" y="223"/>
                  </a:cubicBezTo>
                  <a:cubicBezTo>
                    <a:pt x="96" y="223"/>
                    <a:pt x="97" y="222"/>
                    <a:pt x="97" y="223"/>
                  </a:cubicBezTo>
                  <a:cubicBezTo>
                    <a:pt x="96" y="224"/>
                    <a:pt x="95" y="226"/>
                    <a:pt x="95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92" y="230"/>
                    <a:pt x="92" y="230"/>
                    <a:pt x="92" y="230"/>
                  </a:cubicBezTo>
                  <a:cubicBezTo>
                    <a:pt x="92" y="230"/>
                    <a:pt x="94" y="231"/>
                    <a:pt x="93" y="232"/>
                  </a:cubicBezTo>
                  <a:cubicBezTo>
                    <a:pt x="92" y="233"/>
                    <a:pt x="90" y="234"/>
                    <a:pt x="90" y="234"/>
                  </a:cubicBezTo>
                  <a:cubicBezTo>
                    <a:pt x="90" y="236"/>
                    <a:pt x="90" y="236"/>
                    <a:pt x="90" y="236"/>
                  </a:cubicBezTo>
                  <a:cubicBezTo>
                    <a:pt x="91" y="237"/>
                    <a:pt x="91" y="237"/>
                    <a:pt x="91" y="237"/>
                  </a:cubicBezTo>
                  <a:cubicBezTo>
                    <a:pt x="89" y="241"/>
                    <a:pt x="89" y="241"/>
                    <a:pt x="89" y="241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2" y="245"/>
                    <a:pt x="92" y="245"/>
                    <a:pt x="92" y="245"/>
                  </a:cubicBezTo>
                  <a:cubicBezTo>
                    <a:pt x="92" y="245"/>
                    <a:pt x="91" y="246"/>
                    <a:pt x="90" y="247"/>
                  </a:cubicBezTo>
                  <a:cubicBezTo>
                    <a:pt x="89" y="247"/>
                    <a:pt x="87" y="250"/>
                    <a:pt x="87" y="250"/>
                  </a:cubicBezTo>
                  <a:cubicBezTo>
                    <a:pt x="85" y="253"/>
                    <a:pt x="85" y="253"/>
                    <a:pt x="85" y="253"/>
                  </a:cubicBezTo>
                  <a:cubicBezTo>
                    <a:pt x="83" y="256"/>
                    <a:pt x="83" y="256"/>
                    <a:pt x="83" y="256"/>
                  </a:cubicBezTo>
                  <a:cubicBezTo>
                    <a:pt x="83" y="259"/>
                    <a:pt x="83" y="259"/>
                    <a:pt x="83" y="259"/>
                  </a:cubicBezTo>
                  <a:cubicBezTo>
                    <a:pt x="82" y="263"/>
                    <a:pt x="82" y="263"/>
                    <a:pt x="82" y="263"/>
                  </a:cubicBezTo>
                  <a:cubicBezTo>
                    <a:pt x="80" y="264"/>
                    <a:pt x="80" y="264"/>
                    <a:pt x="80" y="264"/>
                  </a:cubicBezTo>
                  <a:cubicBezTo>
                    <a:pt x="80" y="264"/>
                    <a:pt x="79" y="267"/>
                    <a:pt x="81" y="267"/>
                  </a:cubicBezTo>
                  <a:cubicBezTo>
                    <a:pt x="83" y="268"/>
                    <a:pt x="83" y="268"/>
                    <a:pt x="84" y="268"/>
                  </a:cubicBezTo>
                  <a:cubicBezTo>
                    <a:pt x="86" y="268"/>
                    <a:pt x="85" y="268"/>
                    <a:pt x="86" y="268"/>
                  </a:cubicBezTo>
                  <a:cubicBezTo>
                    <a:pt x="87" y="268"/>
                    <a:pt x="89" y="268"/>
                    <a:pt x="89" y="266"/>
                  </a:cubicBezTo>
                  <a:cubicBezTo>
                    <a:pt x="89" y="264"/>
                    <a:pt x="89" y="262"/>
                    <a:pt x="89" y="261"/>
                  </a:cubicBezTo>
                  <a:cubicBezTo>
                    <a:pt x="89" y="261"/>
                    <a:pt x="91" y="258"/>
                    <a:pt x="91" y="258"/>
                  </a:cubicBezTo>
                  <a:cubicBezTo>
                    <a:pt x="91" y="254"/>
                    <a:pt x="91" y="254"/>
                    <a:pt x="91" y="254"/>
                  </a:cubicBezTo>
                  <a:cubicBezTo>
                    <a:pt x="91" y="254"/>
                    <a:pt x="91" y="253"/>
                    <a:pt x="93" y="251"/>
                  </a:cubicBezTo>
                  <a:cubicBezTo>
                    <a:pt x="95" y="250"/>
                    <a:pt x="94" y="250"/>
                    <a:pt x="95" y="250"/>
                  </a:cubicBezTo>
                  <a:cubicBezTo>
                    <a:pt x="96" y="249"/>
                    <a:pt x="96" y="248"/>
                    <a:pt x="96" y="247"/>
                  </a:cubicBezTo>
                  <a:cubicBezTo>
                    <a:pt x="97" y="246"/>
                    <a:pt x="97" y="246"/>
                    <a:pt x="97" y="246"/>
                  </a:cubicBezTo>
                  <a:cubicBezTo>
                    <a:pt x="98" y="244"/>
                    <a:pt x="98" y="244"/>
                    <a:pt x="98" y="244"/>
                  </a:cubicBezTo>
                  <a:cubicBezTo>
                    <a:pt x="98" y="236"/>
                    <a:pt x="98" y="236"/>
                    <a:pt x="98" y="236"/>
                  </a:cubicBezTo>
                  <a:cubicBezTo>
                    <a:pt x="98" y="236"/>
                    <a:pt x="98" y="234"/>
                    <a:pt x="99" y="234"/>
                  </a:cubicBezTo>
                  <a:cubicBezTo>
                    <a:pt x="100" y="234"/>
                    <a:pt x="101" y="234"/>
                    <a:pt x="101" y="234"/>
                  </a:cubicBezTo>
                  <a:cubicBezTo>
                    <a:pt x="101" y="234"/>
                    <a:pt x="101" y="235"/>
                    <a:pt x="101" y="237"/>
                  </a:cubicBezTo>
                  <a:cubicBezTo>
                    <a:pt x="100" y="239"/>
                    <a:pt x="101" y="242"/>
                    <a:pt x="101" y="242"/>
                  </a:cubicBezTo>
                  <a:cubicBezTo>
                    <a:pt x="108" y="248"/>
                    <a:pt x="108" y="248"/>
                    <a:pt x="108" y="248"/>
                  </a:cubicBezTo>
                  <a:cubicBezTo>
                    <a:pt x="108" y="248"/>
                    <a:pt x="111" y="253"/>
                    <a:pt x="111" y="254"/>
                  </a:cubicBezTo>
                  <a:cubicBezTo>
                    <a:pt x="111" y="254"/>
                    <a:pt x="116" y="258"/>
                    <a:pt x="116" y="258"/>
                  </a:cubicBezTo>
                  <a:cubicBezTo>
                    <a:pt x="116" y="258"/>
                    <a:pt x="117" y="259"/>
                    <a:pt x="116" y="260"/>
                  </a:cubicBezTo>
                  <a:cubicBezTo>
                    <a:pt x="116" y="261"/>
                    <a:pt x="117" y="262"/>
                    <a:pt x="117" y="263"/>
                  </a:cubicBezTo>
                  <a:cubicBezTo>
                    <a:pt x="116" y="264"/>
                    <a:pt x="115" y="267"/>
                    <a:pt x="115" y="267"/>
                  </a:cubicBezTo>
                  <a:cubicBezTo>
                    <a:pt x="113" y="268"/>
                    <a:pt x="113" y="268"/>
                    <a:pt x="113" y="268"/>
                  </a:cubicBezTo>
                  <a:cubicBezTo>
                    <a:pt x="110" y="271"/>
                    <a:pt x="110" y="271"/>
                    <a:pt x="110" y="271"/>
                  </a:cubicBezTo>
                  <a:cubicBezTo>
                    <a:pt x="109" y="275"/>
                    <a:pt x="109" y="275"/>
                    <a:pt x="109" y="275"/>
                  </a:cubicBezTo>
                  <a:cubicBezTo>
                    <a:pt x="107" y="278"/>
                    <a:pt x="107" y="278"/>
                    <a:pt x="107" y="278"/>
                  </a:cubicBezTo>
                  <a:cubicBezTo>
                    <a:pt x="103" y="280"/>
                    <a:pt x="103" y="280"/>
                    <a:pt x="103" y="280"/>
                  </a:cubicBezTo>
                  <a:cubicBezTo>
                    <a:pt x="98" y="285"/>
                    <a:pt x="98" y="285"/>
                    <a:pt x="98" y="285"/>
                  </a:cubicBezTo>
                  <a:cubicBezTo>
                    <a:pt x="96" y="289"/>
                    <a:pt x="96" y="289"/>
                    <a:pt x="96" y="289"/>
                  </a:cubicBezTo>
                  <a:cubicBezTo>
                    <a:pt x="93" y="293"/>
                    <a:pt x="93" y="293"/>
                    <a:pt x="93" y="293"/>
                  </a:cubicBezTo>
                  <a:cubicBezTo>
                    <a:pt x="93" y="296"/>
                    <a:pt x="93" y="296"/>
                    <a:pt x="93" y="296"/>
                  </a:cubicBezTo>
                  <a:cubicBezTo>
                    <a:pt x="93" y="296"/>
                    <a:pt x="95" y="300"/>
                    <a:pt x="96" y="300"/>
                  </a:cubicBezTo>
                  <a:cubicBezTo>
                    <a:pt x="96" y="300"/>
                    <a:pt x="97" y="301"/>
                    <a:pt x="97" y="301"/>
                  </a:cubicBezTo>
                  <a:cubicBezTo>
                    <a:pt x="98" y="306"/>
                    <a:pt x="98" y="306"/>
                    <a:pt x="98" y="306"/>
                  </a:cubicBezTo>
                  <a:cubicBezTo>
                    <a:pt x="98" y="306"/>
                    <a:pt x="98" y="309"/>
                    <a:pt x="99" y="309"/>
                  </a:cubicBezTo>
                  <a:cubicBezTo>
                    <a:pt x="100" y="308"/>
                    <a:pt x="101" y="305"/>
                    <a:pt x="101" y="305"/>
                  </a:cubicBezTo>
                  <a:cubicBezTo>
                    <a:pt x="101" y="305"/>
                    <a:pt x="99" y="303"/>
                    <a:pt x="99" y="301"/>
                  </a:cubicBezTo>
                  <a:cubicBezTo>
                    <a:pt x="99" y="299"/>
                    <a:pt x="101" y="296"/>
                    <a:pt x="101" y="296"/>
                  </a:cubicBezTo>
                  <a:cubicBezTo>
                    <a:pt x="103" y="295"/>
                    <a:pt x="103" y="295"/>
                    <a:pt x="103" y="295"/>
                  </a:cubicBezTo>
                  <a:cubicBezTo>
                    <a:pt x="103" y="295"/>
                    <a:pt x="102" y="295"/>
                    <a:pt x="103" y="296"/>
                  </a:cubicBezTo>
                  <a:cubicBezTo>
                    <a:pt x="104" y="298"/>
                    <a:pt x="104" y="297"/>
                    <a:pt x="105" y="298"/>
                  </a:cubicBezTo>
                  <a:cubicBezTo>
                    <a:pt x="105" y="299"/>
                    <a:pt x="108" y="302"/>
                    <a:pt x="108" y="302"/>
                  </a:cubicBezTo>
                  <a:cubicBezTo>
                    <a:pt x="108" y="302"/>
                    <a:pt x="111" y="305"/>
                    <a:pt x="112" y="306"/>
                  </a:cubicBezTo>
                  <a:cubicBezTo>
                    <a:pt x="113" y="307"/>
                    <a:pt x="114" y="309"/>
                    <a:pt x="115" y="309"/>
                  </a:cubicBezTo>
                  <a:cubicBezTo>
                    <a:pt x="116" y="308"/>
                    <a:pt x="117" y="309"/>
                    <a:pt x="117" y="307"/>
                  </a:cubicBezTo>
                  <a:cubicBezTo>
                    <a:pt x="117" y="305"/>
                    <a:pt x="118" y="305"/>
                    <a:pt x="118" y="303"/>
                  </a:cubicBezTo>
                  <a:cubicBezTo>
                    <a:pt x="117" y="302"/>
                    <a:pt x="117" y="299"/>
                    <a:pt x="117" y="299"/>
                  </a:cubicBezTo>
                  <a:cubicBezTo>
                    <a:pt x="117" y="299"/>
                    <a:pt x="117" y="298"/>
                    <a:pt x="118" y="298"/>
                  </a:cubicBezTo>
                  <a:cubicBezTo>
                    <a:pt x="120" y="298"/>
                    <a:pt x="120" y="300"/>
                    <a:pt x="120" y="300"/>
                  </a:cubicBezTo>
                  <a:cubicBezTo>
                    <a:pt x="120" y="300"/>
                    <a:pt x="121" y="303"/>
                    <a:pt x="122" y="304"/>
                  </a:cubicBezTo>
                  <a:cubicBezTo>
                    <a:pt x="123" y="304"/>
                    <a:pt x="124" y="304"/>
                    <a:pt x="125" y="305"/>
                  </a:cubicBezTo>
                  <a:cubicBezTo>
                    <a:pt x="126" y="307"/>
                    <a:pt x="131" y="308"/>
                    <a:pt x="131" y="308"/>
                  </a:cubicBezTo>
                  <a:cubicBezTo>
                    <a:pt x="131" y="308"/>
                    <a:pt x="132" y="307"/>
                    <a:pt x="133" y="306"/>
                  </a:cubicBezTo>
                  <a:cubicBezTo>
                    <a:pt x="133" y="305"/>
                    <a:pt x="135" y="305"/>
                    <a:pt x="135" y="305"/>
                  </a:cubicBezTo>
                  <a:cubicBezTo>
                    <a:pt x="135" y="305"/>
                    <a:pt x="134" y="303"/>
                    <a:pt x="137" y="304"/>
                  </a:cubicBezTo>
                  <a:cubicBezTo>
                    <a:pt x="139" y="304"/>
                    <a:pt x="140" y="305"/>
                    <a:pt x="140" y="304"/>
                  </a:cubicBezTo>
                  <a:cubicBezTo>
                    <a:pt x="141" y="303"/>
                    <a:pt x="143" y="299"/>
                    <a:pt x="143" y="299"/>
                  </a:cubicBezTo>
                  <a:cubicBezTo>
                    <a:pt x="143" y="299"/>
                    <a:pt x="142" y="296"/>
                    <a:pt x="145" y="297"/>
                  </a:cubicBezTo>
                  <a:cubicBezTo>
                    <a:pt x="147" y="299"/>
                    <a:pt x="158" y="301"/>
                    <a:pt x="158" y="301"/>
                  </a:cubicBezTo>
                  <a:cubicBezTo>
                    <a:pt x="157" y="303"/>
                    <a:pt x="157" y="303"/>
                    <a:pt x="157" y="303"/>
                  </a:cubicBezTo>
                  <a:cubicBezTo>
                    <a:pt x="153" y="302"/>
                    <a:pt x="153" y="302"/>
                    <a:pt x="153" y="302"/>
                  </a:cubicBezTo>
                  <a:cubicBezTo>
                    <a:pt x="150" y="303"/>
                    <a:pt x="150" y="303"/>
                    <a:pt x="150" y="303"/>
                  </a:cubicBezTo>
                  <a:cubicBezTo>
                    <a:pt x="150" y="303"/>
                    <a:pt x="149" y="303"/>
                    <a:pt x="148" y="305"/>
                  </a:cubicBezTo>
                  <a:cubicBezTo>
                    <a:pt x="148" y="306"/>
                    <a:pt x="148" y="307"/>
                    <a:pt x="147" y="308"/>
                  </a:cubicBezTo>
                  <a:cubicBezTo>
                    <a:pt x="147" y="309"/>
                    <a:pt x="146" y="310"/>
                    <a:pt x="145" y="310"/>
                  </a:cubicBezTo>
                  <a:cubicBezTo>
                    <a:pt x="145" y="311"/>
                    <a:pt x="141" y="314"/>
                    <a:pt x="141" y="314"/>
                  </a:cubicBezTo>
                  <a:cubicBezTo>
                    <a:pt x="139" y="317"/>
                    <a:pt x="139" y="317"/>
                    <a:pt x="139" y="317"/>
                  </a:cubicBezTo>
                  <a:cubicBezTo>
                    <a:pt x="137" y="322"/>
                    <a:pt x="137" y="322"/>
                    <a:pt x="137" y="322"/>
                  </a:cubicBezTo>
                  <a:cubicBezTo>
                    <a:pt x="137" y="322"/>
                    <a:pt x="137" y="326"/>
                    <a:pt x="138" y="326"/>
                  </a:cubicBezTo>
                  <a:cubicBezTo>
                    <a:pt x="139" y="327"/>
                    <a:pt x="141" y="330"/>
                    <a:pt x="141" y="330"/>
                  </a:cubicBezTo>
                  <a:cubicBezTo>
                    <a:pt x="141" y="330"/>
                    <a:pt x="141" y="332"/>
                    <a:pt x="141" y="333"/>
                  </a:cubicBezTo>
                  <a:cubicBezTo>
                    <a:pt x="141" y="334"/>
                    <a:pt x="141" y="335"/>
                    <a:pt x="142" y="337"/>
                  </a:cubicBezTo>
                  <a:cubicBezTo>
                    <a:pt x="143" y="338"/>
                    <a:pt x="144" y="342"/>
                    <a:pt x="144" y="342"/>
                  </a:cubicBezTo>
                  <a:cubicBezTo>
                    <a:pt x="145" y="342"/>
                    <a:pt x="145" y="342"/>
                    <a:pt x="145" y="342"/>
                  </a:cubicBezTo>
                  <a:cubicBezTo>
                    <a:pt x="145" y="345"/>
                    <a:pt x="145" y="345"/>
                    <a:pt x="145" y="345"/>
                  </a:cubicBezTo>
                  <a:cubicBezTo>
                    <a:pt x="145" y="345"/>
                    <a:pt x="145" y="348"/>
                    <a:pt x="146" y="348"/>
                  </a:cubicBezTo>
                  <a:cubicBezTo>
                    <a:pt x="148" y="348"/>
                    <a:pt x="151" y="346"/>
                    <a:pt x="151" y="346"/>
                  </a:cubicBezTo>
                  <a:cubicBezTo>
                    <a:pt x="159" y="344"/>
                    <a:pt x="159" y="344"/>
                    <a:pt x="159" y="344"/>
                  </a:cubicBezTo>
                  <a:cubicBezTo>
                    <a:pt x="159" y="344"/>
                    <a:pt x="158" y="348"/>
                    <a:pt x="158" y="349"/>
                  </a:cubicBezTo>
                  <a:cubicBezTo>
                    <a:pt x="158" y="350"/>
                    <a:pt x="156" y="350"/>
                    <a:pt x="155" y="351"/>
                  </a:cubicBezTo>
                  <a:cubicBezTo>
                    <a:pt x="155" y="352"/>
                    <a:pt x="155" y="353"/>
                    <a:pt x="155" y="353"/>
                  </a:cubicBezTo>
                  <a:cubicBezTo>
                    <a:pt x="155" y="353"/>
                    <a:pt x="154" y="356"/>
                    <a:pt x="153" y="356"/>
                  </a:cubicBezTo>
                  <a:cubicBezTo>
                    <a:pt x="151" y="356"/>
                    <a:pt x="149" y="357"/>
                    <a:pt x="149" y="357"/>
                  </a:cubicBezTo>
                  <a:cubicBezTo>
                    <a:pt x="149" y="357"/>
                    <a:pt x="148" y="355"/>
                    <a:pt x="148" y="358"/>
                  </a:cubicBezTo>
                  <a:cubicBezTo>
                    <a:pt x="147" y="360"/>
                    <a:pt x="146" y="362"/>
                    <a:pt x="146" y="363"/>
                  </a:cubicBezTo>
                  <a:cubicBezTo>
                    <a:pt x="146" y="364"/>
                    <a:pt x="144" y="365"/>
                    <a:pt x="147" y="366"/>
                  </a:cubicBezTo>
                  <a:cubicBezTo>
                    <a:pt x="149" y="366"/>
                    <a:pt x="149" y="369"/>
                    <a:pt x="149" y="369"/>
                  </a:cubicBezTo>
                  <a:cubicBezTo>
                    <a:pt x="149" y="369"/>
                    <a:pt x="147" y="371"/>
                    <a:pt x="146" y="372"/>
                  </a:cubicBezTo>
                  <a:cubicBezTo>
                    <a:pt x="145" y="373"/>
                    <a:pt x="144" y="372"/>
                    <a:pt x="144" y="373"/>
                  </a:cubicBezTo>
                  <a:cubicBezTo>
                    <a:pt x="144" y="374"/>
                    <a:pt x="146" y="379"/>
                    <a:pt x="146" y="379"/>
                  </a:cubicBezTo>
                  <a:cubicBezTo>
                    <a:pt x="146" y="379"/>
                    <a:pt x="146" y="382"/>
                    <a:pt x="144" y="382"/>
                  </a:cubicBezTo>
                  <a:cubicBezTo>
                    <a:pt x="142" y="382"/>
                    <a:pt x="142" y="382"/>
                    <a:pt x="141" y="382"/>
                  </a:cubicBezTo>
                  <a:cubicBezTo>
                    <a:pt x="140" y="382"/>
                    <a:pt x="139" y="382"/>
                    <a:pt x="139" y="382"/>
                  </a:cubicBezTo>
                  <a:cubicBezTo>
                    <a:pt x="139" y="382"/>
                    <a:pt x="140" y="383"/>
                    <a:pt x="140" y="385"/>
                  </a:cubicBezTo>
                  <a:cubicBezTo>
                    <a:pt x="140" y="387"/>
                    <a:pt x="140" y="389"/>
                    <a:pt x="140" y="389"/>
                  </a:cubicBezTo>
                  <a:cubicBezTo>
                    <a:pt x="137" y="388"/>
                    <a:pt x="137" y="388"/>
                    <a:pt x="137" y="388"/>
                  </a:cubicBezTo>
                  <a:cubicBezTo>
                    <a:pt x="134" y="385"/>
                    <a:pt x="134" y="385"/>
                    <a:pt x="134" y="385"/>
                  </a:cubicBezTo>
                  <a:cubicBezTo>
                    <a:pt x="134" y="385"/>
                    <a:pt x="131" y="385"/>
                    <a:pt x="130" y="385"/>
                  </a:cubicBezTo>
                  <a:cubicBezTo>
                    <a:pt x="129" y="386"/>
                    <a:pt x="126" y="386"/>
                    <a:pt x="126" y="386"/>
                  </a:cubicBezTo>
                  <a:cubicBezTo>
                    <a:pt x="126" y="386"/>
                    <a:pt x="121" y="384"/>
                    <a:pt x="120" y="383"/>
                  </a:cubicBezTo>
                  <a:cubicBezTo>
                    <a:pt x="120" y="382"/>
                    <a:pt x="120" y="382"/>
                    <a:pt x="119" y="383"/>
                  </a:cubicBezTo>
                  <a:cubicBezTo>
                    <a:pt x="119" y="383"/>
                    <a:pt x="120" y="383"/>
                    <a:pt x="119" y="383"/>
                  </a:cubicBezTo>
                  <a:cubicBezTo>
                    <a:pt x="118" y="384"/>
                    <a:pt x="120" y="384"/>
                    <a:pt x="116" y="384"/>
                  </a:cubicBezTo>
                  <a:cubicBezTo>
                    <a:pt x="112" y="385"/>
                    <a:pt x="108" y="386"/>
                    <a:pt x="108" y="386"/>
                  </a:cubicBezTo>
                  <a:cubicBezTo>
                    <a:pt x="108" y="386"/>
                    <a:pt x="111" y="383"/>
                    <a:pt x="110" y="382"/>
                  </a:cubicBezTo>
                  <a:cubicBezTo>
                    <a:pt x="109" y="381"/>
                    <a:pt x="110" y="382"/>
                    <a:pt x="108" y="381"/>
                  </a:cubicBezTo>
                  <a:cubicBezTo>
                    <a:pt x="107" y="380"/>
                    <a:pt x="105" y="378"/>
                    <a:pt x="105" y="377"/>
                  </a:cubicBezTo>
                  <a:cubicBezTo>
                    <a:pt x="105" y="376"/>
                    <a:pt x="105" y="374"/>
                    <a:pt x="103" y="374"/>
                  </a:cubicBezTo>
                  <a:cubicBezTo>
                    <a:pt x="102" y="374"/>
                    <a:pt x="101" y="372"/>
                    <a:pt x="99" y="374"/>
                  </a:cubicBezTo>
                  <a:cubicBezTo>
                    <a:pt x="98" y="375"/>
                    <a:pt x="97" y="375"/>
                    <a:pt x="97" y="376"/>
                  </a:cubicBezTo>
                  <a:cubicBezTo>
                    <a:pt x="96" y="377"/>
                    <a:pt x="92" y="378"/>
                    <a:pt x="92" y="378"/>
                  </a:cubicBezTo>
                  <a:cubicBezTo>
                    <a:pt x="92" y="378"/>
                    <a:pt x="95" y="382"/>
                    <a:pt x="95" y="383"/>
                  </a:cubicBezTo>
                  <a:cubicBezTo>
                    <a:pt x="95" y="384"/>
                    <a:pt x="97" y="388"/>
                    <a:pt x="97" y="388"/>
                  </a:cubicBezTo>
                  <a:cubicBezTo>
                    <a:pt x="104" y="388"/>
                    <a:pt x="104" y="388"/>
                    <a:pt x="104" y="388"/>
                  </a:cubicBezTo>
                  <a:cubicBezTo>
                    <a:pt x="104" y="388"/>
                    <a:pt x="99" y="390"/>
                    <a:pt x="99" y="392"/>
                  </a:cubicBezTo>
                  <a:cubicBezTo>
                    <a:pt x="98" y="393"/>
                    <a:pt x="98" y="394"/>
                    <a:pt x="97" y="395"/>
                  </a:cubicBezTo>
                  <a:cubicBezTo>
                    <a:pt x="96" y="396"/>
                    <a:pt x="96" y="397"/>
                    <a:pt x="94" y="398"/>
                  </a:cubicBezTo>
                  <a:cubicBezTo>
                    <a:pt x="91" y="398"/>
                    <a:pt x="88" y="399"/>
                    <a:pt x="86" y="400"/>
                  </a:cubicBezTo>
                  <a:cubicBezTo>
                    <a:pt x="85" y="401"/>
                    <a:pt x="84" y="401"/>
                    <a:pt x="84" y="402"/>
                  </a:cubicBezTo>
                  <a:cubicBezTo>
                    <a:pt x="84" y="404"/>
                    <a:pt x="78" y="403"/>
                    <a:pt x="84" y="405"/>
                  </a:cubicBezTo>
                  <a:cubicBezTo>
                    <a:pt x="90" y="406"/>
                    <a:pt x="91" y="407"/>
                    <a:pt x="91" y="407"/>
                  </a:cubicBezTo>
                  <a:cubicBezTo>
                    <a:pt x="91" y="407"/>
                    <a:pt x="94" y="404"/>
                    <a:pt x="95" y="403"/>
                  </a:cubicBezTo>
                  <a:cubicBezTo>
                    <a:pt x="97" y="401"/>
                    <a:pt x="97" y="401"/>
                    <a:pt x="101" y="401"/>
                  </a:cubicBezTo>
                  <a:cubicBezTo>
                    <a:pt x="105" y="402"/>
                    <a:pt x="105" y="401"/>
                    <a:pt x="105" y="402"/>
                  </a:cubicBezTo>
                  <a:cubicBezTo>
                    <a:pt x="105" y="404"/>
                    <a:pt x="105" y="405"/>
                    <a:pt x="105" y="407"/>
                  </a:cubicBezTo>
                  <a:cubicBezTo>
                    <a:pt x="104" y="409"/>
                    <a:pt x="102" y="410"/>
                    <a:pt x="104" y="413"/>
                  </a:cubicBezTo>
                  <a:cubicBezTo>
                    <a:pt x="106" y="415"/>
                    <a:pt x="103" y="417"/>
                    <a:pt x="103" y="418"/>
                  </a:cubicBezTo>
                  <a:cubicBezTo>
                    <a:pt x="103" y="418"/>
                    <a:pt x="101" y="421"/>
                    <a:pt x="102" y="421"/>
                  </a:cubicBezTo>
                  <a:cubicBezTo>
                    <a:pt x="103" y="422"/>
                    <a:pt x="103" y="422"/>
                    <a:pt x="103" y="422"/>
                  </a:cubicBezTo>
                  <a:cubicBezTo>
                    <a:pt x="103" y="422"/>
                    <a:pt x="101" y="427"/>
                    <a:pt x="101" y="428"/>
                  </a:cubicBezTo>
                  <a:cubicBezTo>
                    <a:pt x="101" y="428"/>
                    <a:pt x="98" y="434"/>
                    <a:pt x="97" y="434"/>
                  </a:cubicBezTo>
                  <a:cubicBezTo>
                    <a:pt x="96" y="435"/>
                    <a:pt x="98" y="435"/>
                    <a:pt x="92" y="437"/>
                  </a:cubicBezTo>
                  <a:cubicBezTo>
                    <a:pt x="86" y="438"/>
                    <a:pt x="83" y="439"/>
                    <a:pt x="83" y="439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74" y="444"/>
                    <a:pt x="74" y="444"/>
                    <a:pt x="74" y="444"/>
                  </a:cubicBezTo>
                  <a:cubicBezTo>
                    <a:pt x="71" y="444"/>
                    <a:pt x="71" y="444"/>
                    <a:pt x="71" y="444"/>
                  </a:cubicBezTo>
                  <a:cubicBezTo>
                    <a:pt x="66" y="443"/>
                    <a:pt x="66" y="443"/>
                    <a:pt x="66" y="443"/>
                  </a:cubicBezTo>
                  <a:cubicBezTo>
                    <a:pt x="66" y="443"/>
                    <a:pt x="61" y="446"/>
                    <a:pt x="61" y="447"/>
                  </a:cubicBezTo>
                  <a:cubicBezTo>
                    <a:pt x="61" y="447"/>
                    <a:pt x="58" y="448"/>
                    <a:pt x="57" y="449"/>
                  </a:cubicBezTo>
                  <a:cubicBezTo>
                    <a:pt x="57" y="450"/>
                    <a:pt x="62" y="452"/>
                    <a:pt x="62" y="452"/>
                  </a:cubicBezTo>
                  <a:cubicBezTo>
                    <a:pt x="63" y="455"/>
                    <a:pt x="63" y="455"/>
                    <a:pt x="63" y="455"/>
                  </a:cubicBezTo>
                  <a:cubicBezTo>
                    <a:pt x="61" y="455"/>
                    <a:pt x="61" y="455"/>
                    <a:pt x="61" y="455"/>
                  </a:cubicBezTo>
                  <a:cubicBezTo>
                    <a:pt x="57" y="456"/>
                    <a:pt x="57" y="456"/>
                    <a:pt x="57" y="456"/>
                  </a:cubicBezTo>
                  <a:cubicBezTo>
                    <a:pt x="57" y="458"/>
                    <a:pt x="57" y="458"/>
                    <a:pt x="57" y="458"/>
                  </a:cubicBezTo>
                  <a:cubicBezTo>
                    <a:pt x="59" y="459"/>
                    <a:pt x="59" y="459"/>
                    <a:pt x="59" y="459"/>
                  </a:cubicBezTo>
                  <a:cubicBezTo>
                    <a:pt x="59" y="459"/>
                    <a:pt x="60" y="460"/>
                    <a:pt x="61" y="460"/>
                  </a:cubicBezTo>
                  <a:cubicBezTo>
                    <a:pt x="63" y="460"/>
                    <a:pt x="67" y="458"/>
                    <a:pt x="67" y="458"/>
                  </a:cubicBezTo>
                  <a:cubicBezTo>
                    <a:pt x="62" y="461"/>
                    <a:pt x="62" y="461"/>
                    <a:pt x="62" y="461"/>
                  </a:cubicBezTo>
                  <a:cubicBezTo>
                    <a:pt x="61" y="464"/>
                    <a:pt x="61" y="464"/>
                    <a:pt x="61" y="464"/>
                  </a:cubicBezTo>
                  <a:cubicBezTo>
                    <a:pt x="61" y="464"/>
                    <a:pt x="60" y="466"/>
                    <a:pt x="62" y="466"/>
                  </a:cubicBezTo>
                  <a:cubicBezTo>
                    <a:pt x="64" y="466"/>
                    <a:pt x="66" y="466"/>
                    <a:pt x="66" y="466"/>
                  </a:cubicBezTo>
                  <a:cubicBezTo>
                    <a:pt x="66" y="466"/>
                    <a:pt x="67" y="464"/>
                    <a:pt x="69" y="464"/>
                  </a:cubicBezTo>
                  <a:cubicBezTo>
                    <a:pt x="72" y="465"/>
                    <a:pt x="72" y="465"/>
                    <a:pt x="72" y="465"/>
                  </a:cubicBezTo>
                  <a:cubicBezTo>
                    <a:pt x="72" y="465"/>
                    <a:pt x="73" y="462"/>
                    <a:pt x="74" y="462"/>
                  </a:cubicBezTo>
                  <a:cubicBezTo>
                    <a:pt x="74" y="462"/>
                    <a:pt x="73" y="462"/>
                    <a:pt x="76" y="462"/>
                  </a:cubicBezTo>
                  <a:cubicBezTo>
                    <a:pt x="78" y="463"/>
                    <a:pt x="85" y="462"/>
                    <a:pt x="85" y="462"/>
                  </a:cubicBezTo>
                  <a:cubicBezTo>
                    <a:pt x="85" y="462"/>
                    <a:pt x="86" y="462"/>
                    <a:pt x="86" y="463"/>
                  </a:cubicBezTo>
                  <a:cubicBezTo>
                    <a:pt x="86" y="465"/>
                    <a:pt x="88" y="465"/>
                    <a:pt x="89" y="467"/>
                  </a:cubicBezTo>
                  <a:cubicBezTo>
                    <a:pt x="91" y="468"/>
                    <a:pt x="95" y="469"/>
                    <a:pt x="95" y="469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88" y="469"/>
                    <a:pt x="88" y="469"/>
                    <a:pt x="88" y="469"/>
                  </a:cubicBezTo>
                  <a:cubicBezTo>
                    <a:pt x="88" y="469"/>
                    <a:pt x="86" y="468"/>
                    <a:pt x="86" y="469"/>
                  </a:cubicBezTo>
                  <a:cubicBezTo>
                    <a:pt x="86" y="471"/>
                    <a:pt x="85" y="474"/>
                    <a:pt x="85" y="474"/>
                  </a:cubicBezTo>
                  <a:cubicBezTo>
                    <a:pt x="86" y="474"/>
                    <a:pt x="91" y="475"/>
                    <a:pt x="91" y="475"/>
                  </a:cubicBezTo>
                  <a:cubicBezTo>
                    <a:pt x="96" y="475"/>
                    <a:pt x="96" y="475"/>
                    <a:pt x="96" y="475"/>
                  </a:cubicBezTo>
                  <a:cubicBezTo>
                    <a:pt x="98" y="474"/>
                    <a:pt x="98" y="474"/>
                    <a:pt x="98" y="474"/>
                  </a:cubicBezTo>
                  <a:cubicBezTo>
                    <a:pt x="101" y="472"/>
                    <a:pt x="101" y="472"/>
                    <a:pt x="101" y="472"/>
                  </a:cubicBezTo>
                  <a:cubicBezTo>
                    <a:pt x="101" y="472"/>
                    <a:pt x="102" y="474"/>
                    <a:pt x="101" y="474"/>
                  </a:cubicBezTo>
                  <a:cubicBezTo>
                    <a:pt x="101" y="475"/>
                    <a:pt x="102" y="477"/>
                    <a:pt x="102" y="477"/>
                  </a:cubicBezTo>
                  <a:cubicBezTo>
                    <a:pt x="102" y="477"/>
                    <a:pt x="102" y="480"/>
                    <a:pt x="103" y="480"/>
                  </a:cubicBezTo>
                  <a:cubicBezTo>
                    <a:pt x="104" y="480"/>
                    <a:pt x="106" y="483"/>
                    <a:pt x="106" y="483"/>
                  </a:cubicBezTo>
                  <a:cubicBezTo>
                    <a:pt x="108" y="486"/>
                    <a:pt x="108" y="486"/>
                    <a:pt x="108" y="486"/>
                  </a:cubicBezTo>
                  <a:cubicBezTo>
                    <a:pt x="112" y="487"/>
                    <a:pt x="112" y="487"/>
                    <a:pt x="112" y="487"/>
                  </a:cubicBezTo>
                  <a:cubicBezTo>
                    <a:pt x="112" y="487"/>
                    <a:pt x="115" y="487"/>
                    <a:pt x="116" y="487"/>
                  </a:cubicBezTo>
                  <a:cubicBezTo>
                    <a:pt x="117" y="488"/>
                    <a:pt x="119" y="489"/>
                    <a:pt x="119" y="488"/>
                  </a:cubicBezTo>
                  <a:cubicBezTo>
                    <a:pt x="120" y="487"/>
                    <a:pt x="122" y="485"/>
                    <a:pt x="122" y="485"/>
                  </a:cubicBezTo>
                  <a:cubicBezTo>
                    <a:pt x="126" y="482"/>
                    <a:pt x="126" y="482"/>
                    <a:pt x="126" y="482"/>
                  </a:cubicBezTo>
                  <a:cubicBezTo>
                    <a:pt x="126" y="482"/>
                    <a:pt x="128" y="482"/>
                    <a:pt x="130" y="482"/>
                  </a:cubicBezTo>
                  <a:cubicBezTo>
                    <a:pt x="131" y="482"/>
                    <a:pt x="138" y="481"/>
                    <a:pt x="138" y="481"/>
                  </a:cubicBezTo>
                  <a:cubicBezTo>
                    <a:pt x="138" y="481"/>
                    <a:pt x="139" y="479"/>
                    <a:pt x="141" y="478"/>
                  </a:cubicBezTo>
                  <a:cubicBezTo>
                    <a:pt x="142" y="477"/>
                    <a:pt x="146" y="475"/>
                    <a:pt x="146" y="475"/>
                  </a:cubicBezTo>
                  <a:cubicBezTo>
                    <a:pt x="153" y="473"/>
                    <a:pt x="153" y="473"/>
                    <a:pt x="153" y="473"/>
                  </a:cubicBezTo>
                  <a:cubicBezTo>
                    <a:pt x="147" y="475"/>
                    <a:pt x="147" y="475"/>
                    <a:pt x="147" y="475"/>
                  </a:cubicBezTo>
                  <a:cubicBezTo>
                    <a:pt x="145" y="477"/>
                    <a:pt x="145" y="477"/>
                    <a:pt x="145" y="477"/>
                  </a:cubicBezTo>
                  <a:cubicBezTo>
                    <a:pt x="141" y="480"/>
                    <a:pt x="141" y="480"/>
                    <a:pt x="141" y="480"/>
                  </a:cubicBezTo>
                  <a:cubicBezTo>
                    <a:pt x="139" y="482"/>
                    <a:pt x="139" y="482"/>
                    <a:pt x="139" y="482"/>
                  </a:cubicBezTo>
                  <a:cubicBezTo>
                    <a:pt x="139" y="482"/>
                    <a:pt x="137" y="483"/>
                    <a:pt x="136" y="484"/>
                  </a:cubicBezTo>
                  <a:cubicBezTo>
                    <a:pt x="136" y="484"/>
                    <a:pt x="133" y="489"/>
                    <a:pt x="133" y="489"/>
                  </a:cubicBezTo>
                  <a:cubicBezTo>
                    <a:pt x="130" y="490"/>
                    <a:pt x="130" y="490"/>
                    <a:pt x="130" y="490"/>
                  </a:cubicBezTo>
                  <a:cubicBezTo>
                    <a:pt x="130" y="490"/>
                    <a:pt x="127" y="492"/>
                    <a:pt x="126" y="494"/>
                  </a:cubicBezTo>
                  <a:cubicBezTo>
                    <a:pt x="125" y="495"/>
                    <a:pt x="124" y="496"/>
                    <a:pt x="124" y="496"/>
                  </a:cubicBezTo>
                  <a:cubicBezTo>
                    <a:pt x="124" y="496"/>
                    <a:pt x="125" y="498"/>
                    <a:pt x="120" y="498"/>
                  </a:cubicBezTo>
                  <a:cubicBezTo>
                    <a:pt x="115" y="497"/>
                    <a:pt x="111" y="496"/>
                    <a:pt x="111" y="496"/>
                  </a:cubicBezTo>
                  <a:cubicBezTo>
                    <a:pt x="111" y="496"/>
                    <a:pt x="106" y="495"/>
                    <a:pt x="105" y="495"/>
                  </a:cubicBezTo>
                  <a:cubicBezTo>
                    <a:pt x="104" y="494"/>
                    <a:pt x="104" y="494"/>
                    <a:pt x="101" y="494"/>
                  </a:cubicBezTo>
                  <a:cubicBezTo>
                    <a:pt x="99" y="494"/>
                    <a:pt x="89" y="491"/>
                    <a:pt x="89" y="491"/>
                  </a:cubicBezTo>
                  <a:cubicBezTo>
                    <a:pt x="89" y="491"/>
                    <a:pt x="87" y="491"/>
                    <a:pt x="86" y="492"/>
                  </a:cubicBezTo>
                  <a:cubicBezTo>
                    <a:pt x="85" y="493"/>
                    <a:pt x="83" y="493"/>
                    <a:pt x="83" y="494"/>
                  </a:cubicBezTo>
                  <a:cubicBezTo>
                    <a:pt x="83" y="496"/>
                    <a:pt x="83" y="497"/>
                    <a:pt x="83" y="497"/>
                  </a:cubicBezTo>
                  <a:cubicBezTo>
                    <a:pt x="82" y="500"/>
                    <a:pt x="82" y="500"/>
                    <a:pt x="82" y="500"/>
                  </a:cubicBezTo>
                  <a:cubicBezTo>
                    <a:pt x="78" y="501"/>
                    <a:pt x="78" y="501"/>
                    <a:pt x="78" y="501"/>
                  </a:cubicBezTo>
                  <a:cubicBezTo>
                    <a:pt x="73" y="501"/>
                    <a:pt x="73" y="501"/>
                    <a:pt x="73" y="501"/>
                  </a:cubicBezTo>
                  <a:close/>
                  <a:moveTo>
                    <a:pt x="43" y="266"/>
                  </a:moveTo>
                  <a:cubicBezTo>
                    <a:pt x="43" y="266"/>
                    <a:pt x="43" y="266"/>
                    <a:pt x="43" y="266"/>
                  </a:cubicBezTo>
                  <a:cubicBezTo>
                    <a:pt x="44" y="266"/>
                    <a:pt x="50" y="266"/>
                    <a:pt x="50" y="266"/>
                  </a:cubicBezTo>
                  <a:cubicBezTo>
                    <a:pt x="54" y="266"/>
                    <a:pt x="54" y="266"/>
                    <a:pt x="54" y="266"/>
                  </a:cubicBezTo>
                  <a:cubicBezTo>
                    <a:pt x="54" y="266"/>
                    <a:pt x="59" y="266"/>
                    <a:pt x="60" y="266"/>
                  </a:cubicBezTo>
                  <a:cubicBezTo>
                    <a:pt x="61" y="266"/>
                    <a:pt x="62" y="267"/>
                    <a:pt x="62" y="267"/>
                  </a:cubicBezTo>
                  <a:cubicBezTo>
                    <a:pt x="62" y="267"/>
                    <a:pt x="64" y="265"/>
                    <a:pt x="65" y="266"/>
                  </a:cubicBezTo>
                  <a:cubicBezTo>
                    <a:pt x="66" y="266"/>
                    <a:pt x="68" y="269"/>
                    <a:pt x="68" y="269"/>
                  </a:cubicBezTo>
                  <a:cubicBezTo>
                    <a:pt x="70" y="274"/>
                    <a:pt x="70" y="274"/>
                    <a:pt x="70" y="274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2" y="285"/>
                    <a:pt x="72" y="285"/>
                    <a:pt x="72" y="285"/>
                  </a:cubicBezTo>
                  <a:cubicBezTo>
                    <a:pt x="76" y="290"/>
                    <a:pt x="76" y="290"/>
                    <a:pt x="76" y="290"/>
                  </a:cubicBezTo>
                  <a:cubicBezTo>
                    <a:pt x="74" y="293"/>
                    <a:pt x="74" y="293"/>
                    <a:pt x="74" y="293"/>
                  </a:cubicBezTo>
                  <a:cubicBezTo>
                    <a:pt x="74" y="293"/>
                    <a:pt x="74" y="297"/>
                    <a:pt x="74" y="297"/>
                  </a:cubicBezTo>
                  <a:cubicBezTo>
                    <a:pt x="73" y="297"/>
                    <a:pt x="70" y="298"/>
                    <a:pt x="70" y="298"/>
                  </a:cubicBezTo>
                  <a:cubicBezTo>
                    <a:pt x="69" y="299"/>
                    <a:pt x="68" y="302"/>
                    <a:pt x="68" y="302"/>
                  </a:cubicBezTo>
                  <a:cubicBezTo>
                    <a:pt x="68" y="302"/>
                    <a:pt x="72" y="298"/>
                    <a:pt x="73" y="299"/>
                  </a:cubicBezTo>
                  <a:cubicBezTo>
                    <a:pt x="74" y="299"/>
                    <a:pt x="77" y="299"/>
                    <a:pt x="77" y="299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1" y="305"/>
                    <a:pt x="81" y="305"/>
                    <a:pt x="81" y="305"/>
                  </a:cubicBezTo>
                  <a:cubicBezTo>
                    <a:pt x="81" y="310"/>
                    <a:pt x="81" y="310"/>
                    <a:pt x="81" y="310"/>
                  </a:cubicBezTo>
                  <a:cubicBezTo>
                    <a:pt x="81" y="310"/>
                    <a:pt x="81" y="314"/>
                    <a:pt x="80" y="314"/>
                  </a:cubicBezTo>
                  <a:cubicBezTo>
                    <a:pt x="80" y="315"/>
                    <a:pt x="79" y="316"/>
                    <a:pt x="78" y="316"/>
                  </a:cubicBezTo>
                  <a:cubicBezTo>
                    <a:pt x="77" y="316"/>
                    <a:pt x="76" y="316"/>
                    <a:pt x="77" y="314"/>
                  </a:cubicBezTo>
                  <a:cubicBezTo>
                    <a:pt x="77" y="312"/>
                    <a:pt x="78" y="310"/>
                    <a:pt x="78" y="310"/>
                  </a:cubicBezTo>
                  <a:cubicBezTo>
                    <a:pt x="78" y="309"/>
                    <a:pt x="79" y="305"/>
                    <a:pt x="78" y="305"/>
                  </a:cubicBezTo>
                  <a:cubicBezTo>
                    <a:pt x="76" y="305"/>
                    <a:pt x="75" y="303"/>
                    <a:pt x="75" y="305"/>
                  </a:cubicBezTo>
                  <a:cubicBezTo>
                    <a:pt x="74" y="306"/>
                    <a:pt x="75" y="310"/>
                    <a:pt x="75" y="310"/>
                  </a:cubicBezTo>
                  <a:cubicBezTo>
                    <a:pt x="75" y="310"/>
                    <a:pt x="76" y="311"/>
                    <a:pt x="76" y="312"/>
                  </a:cubicBezTo>
                  <a:cubicBezTo>
                    <a:pt x="75" y="313"/>
                    <a:pt x="75" y="312"/>
                    <a:pt x="74" y="314"/>
                  </a:cubicBezTo>
                  <a:cubicBezTo>
                    <a:pt x="72" y="315"/>
                    <a:pt x="75" y="316"/>
                    <a:pt x="75" y="316"/>
                  </a:cubicBezTo>
                  <a:cubicBezTo>
                    <a:pt x="76" y="318"/>
                    <a:pt x="76" y="318"/>
                    <a:pt x="76" y="318"/>
                  </a:cubicBezTo>
                  <a:cubicBezTo>
                    <a:pt x="76" y="318"/>
                    <a:pt x="76" y="321"/>
                    <a:pt x="75" y="321"/>
                  </a:cubicBezTo>
                  <a:cubicBezTo>
                    <a:pt x="74" y="322"/>
                    <a:pt x="74" y="323"/>
                    <a:pt x="70" y="321"/>
                  </a:cubicBezTo>
                  <a:cubicBezTo>
                    <a:pt x="66" y="320"/>
                    <a:pt x="65" y="319"/>
                    <a:pt x="65" y="319"/>
                  </a:cubicBezTo>
                  <a:cubicBezTo>
                    <a:pt x="64" y="324"/>
                    <a:pt x="64" y="324"/>
                    <a:pt x="64" y="324"/>
                  </a:cubicBezTo>
                  <a:cubicBezTo>
                    <a:pt x="62" y="328"/>
                    <a:pt x="62" y="328"/>
                    <a:pt x="62" y="328"/>
                  </a:cubicBezTo>
                  <a:cubicBezTo>
                    <a:pt x="55" y="330"/>
                    <a:pt x="55" y="330"/>
                    <a:pt x="55" y="330"/>
                  </a:cubicBezTo>
                  <a:cubicBezTo>
                    <a:pt x="51" y="325"/>
                    <a:pt x="51" y="325"/>
                    <a:pt x="51" y="325"/>
                  </a:cubicBezTo>
                  <a:cubicBezTo>
                    <a:pt x="51" y="325"/>
                    <a:pt x="48" y="326"/>
                    <a:pt x="47" y="326"/>
                  </a:cubicBezTo>
                  <a:cubicBezTo>
                    <a:pt x="46" y="325"/>
                    <a:pt x="41" y="324"/>
                    <a:pt x="41" y="324"/>
                  </a:cubicBezTo>
                  <a:cubicBezTo>
                    <a:pt x="40" y="319"/>
                    <a:pt x="40" y="319"/>
                    <a:pt x="40" y="319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6" y="310"/>
                    <a:pt x="36" y="310"/>
                    <a:pt x="36" y="310"/>
                  </a:cubicBezTo>
                  <a:cubicBezTo>
                    <a:pt x="33" y="304"/>
                    <a:pt x="33" y="304"/>
                    <a:pt x="33" y="304"/>
                  </a:cubicBezTo>
                  <a:cubicBezTo>
                    <a:pt x="27" y="305"/>
                    <a:pt x="27" y="305"/>
                    <a:pt x="27" y="305"/>
                  </a:cubicBezTo>
                  <a:cubicBezTo>
                    <a:pt x="25" y="310"/>
                    <a:pt x="25" y="310"/>
                    <a:pt x="25" y="310"/>
                  </a:cubicBezTo>
                  <a:cubicBezTo>
                    <a:pt x="25" y="310"/>
                    <a:pt x="27" y="312"/>
                    <a:pt x="25" y="313"/>
                  </a:cubicBezTo>
                  <a:cubicBezTo>
                    <a:pt x="23" y="313"/>
                    <a:pt x="19" y="314"/>
                    <a:pt x="19" y="314"/>
                  </a:cubicBezTo>
                  <a:cubicBezTo>
                    <a:pt x="19" y="314"/>
                    <a:pt x="14" y="315"/>
                    <a:pt x="13" y="315"/>
                  </a:cubicBezTo>
                  <a:cubicBezTo>
                    <a:pt x="13" y="315"/>
                    <a:pt x="9" y="309"/>
                    <a:pt x="9" y="309"/>
                  </a:cubicBezTo>
                  <a:cubicBezTo>
                    <a:pt x="9" y="309"/>
                    <a:pt x="7" y="309"/>
                    <a:pt x="6" y="309"/>
                  </a:cubicBezTo>
                  <a:cubicBezTo>
                    <a:pt x="5" y="309"/>
                    <a:pt x="5" y="310"/>
                    <a:pt x="5" y="308"/>
                  </a:cubicBezTo>
                  <a:cubicBezTo>
                    <a:pt x="5" y="306"/>
                    <a:pt x="4" y="303"/>
                    <a:pt x="4" y="303"/>
                  </a:cubicBezTo>
                  <a:cubicBezTo>
                    <a:pt x="4" y="303"/>
                    <a:pt x="7" y="306"/>
                    <a:pt x="4" y="302"/>
                  </a:cubicBezTo>
                  <a:cubicBezTo>
                    <a:pt x="1" y="298"/>
                    <a:pt x="0" y="294"/>
                    <a:pt x="0" y="294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5" y="291"/>
                    <a:pt x="10" y="291"/>
                    <a:pt x="11" y="292"/>
                  </a:cubicBezTo>
                  <a:cubicBezTo>
                    <a:pt x="12" y="292"/>
                    <a:pt x="13" y="290"/>
                    <a:pt x="13" y="290"/>
                  </a:cubicBezTo>
                  <a:cubicBezTo>
                    <a:pt x="13" y="290"/>
                    <a:pt x="15" y="288"/>
                    <a:pt x="13" y="287"/>
                  </a:cubicBezTo>
                  <a:cubicBezTo>
                    <a:pt x="12" y="287"/>
                    <a:pt x="10" y="285"/>
                    <a:pt x="10" y="285"/>
                  </a:cubicBezTo>
                  <a:cubicBezTo>
                    <a:pt x="10" y="285"/>
                    <a:pt x="8" y="283"/>
                    <a:pt x="11" y="282"/>
                  </a:cubicBezTo>
                  <a:cubicBezTo>
                    <a:pt x="14" y="282"/>
                    <a:pt x="14" y="282"/>
                    <a:pt x="16" y="282"/>
                  </a:cubicBezTo>
                  <a:cubicBezTo>
                    <a:pt x="18" y="283"/>
                    <a:pt x="19" y="286"/>
                    <a:pt x="20" y="282"/>
                  </a:cubicBezTo>
                  <a:cubicBezTo>
                    <a:pt x="21" y="279"/>
                    <a:pt x="19" y="279"/>
                    <a:pt x="22" y="278"/>
                  </a:cubicBezTo>
                  <a:cubicBezTo>
                    <a:pt x="25" y="278"/>
                    <a:pt x="27" y="277"/>
                    <a:pt x="27" y="276"/>
                  </a:cubicBezTo>
                  <a:cubicBezTo>
                    <a:pt x="27" y="275"/>
                    <a:pt x="27" y="271"/>
                    <a:pt x="28" y="271"/>
                  </a:cubicBezTo>
                  <a:cubicBezTo>
                    <a:pt x="29" y="271"/>
                    <a:pt x="34" y="272"/>
                    <a:pt x="34" y="272"/>
                  </a:cubicBezTo>
                  <a:cubicBezTo>
                    <a:pt x="34" y="272"/>
                    <a:pt x="36" y="270"/>
                    <a:pt x="38" y="271"/>
                  </a:cubicBezTo>
                  <a:cubicBezTo>
                    <a:pt x="40" y="271"/>
                    <a:pt x="41" y="270"/>
                    <a:pt x="41" y="270"/>
                  </a:cubicBezTo>
                  <a:cubicBezTo>
                    <a:pt x="41" y="270"/>
                    <a:pt x="43" y="266"/>
                    <a:pt x="43" y="266"/>
                  </a:cubicBezTo>
                  <a:close/>
                  <a:moveTo>
                    <a:pt x="74" y="227"/>
                  </a:moveTo>
                  <a:cubicBezTo>
                    <a:pt x="74" y="227"/>
                    <a:pt x="74" y="227"/>
                    <a:pt x="74" y="227"/>
                  </a:cubicBezTo>
                  <a:cubicBezTo>
                    <a:pt x="74" y="227"/>
                    <a:pt x="73" y="224"/>
                    <a:pt x="74" y="224"/>
                  </a:cubicBezTo>
                  <a:cubicBezTo>
                    <a:pt x="75" y="224"/>
                    <a:pt x="78" y="223"/>
                    <a:pt x="78" y="223"/>
                  </a:cubicBezTo>
                  <a:cubicBezTo>
                    <a:pt x="78" y="223"/>
                    <a:pt x="79" y="221"/>
                    <a:pt x="79" y="222"/>
                  </a:cubicBezTo>
                  <a:cubicBezTo>
                    <a:pt x="80" y="222"/>
                    <a:pt x="80" y="224"/>
                    <a:pt x="79" y="224"/>
                  </a:cubicBezTo>
                  <a:cubicBezTo>
                    <a:pt x="79" y="224"/>
                    <a:pt x="77" y="226"/>
                    <a:pt x="77" y="226"/>
                  </a:cubicBezTo>
                  <a:cubicBezTo>
                    <a:pt x="77" y="226"/>
                    <a:pt x="75" y="227"/>
                    <a:pt x="75" y="227"/>
                  </a:cubicBezTo>
                  <a:cubicBezTo>
                    <a:pt x="74" y="227"/>
                    <a:pt x="74" y="227"/>
                    <a:pt x="74" y="227"/>
                  </a:cubicBezTo>
                  <a:close/>
                  <a:moveTo>
                    <a:pt x="87" y="248"/>
                  </a:moveTo>
                  <a:cubicBezTo>
                    <a:pt x="87" y="248"/>
                    <a:pt x="87" y="248"/>
                    <a:pt x="87" y="248"/>
                  </a:cubicBezTo>
                  <a:cubicBezTo>
                    <a:pt x="87" y="248"/>
                    <a:pt x="87" y="249"/>
                    <a:pt x="86" y="249"/>
                  </a:cubicBezTo>
                  <a:cubicBezTo>
                    <a:pt x="85" y="249"/>
                    <a:pt x="83" y="249"/>
                    <a:pt x="83" y="248"/>
                  </a:cubicBezTo>
                  <a:cubicBezTo>
                    <a:pt x="83" y="248"/>
                    <a:pt x="84" y="246"/>
                    <a:pt x="85" y="246"/>
                  </a:cubicBezTo>
                  <a:cubicBezTo>
                    <a:pt x="85" y="246"/>
                    <a:pt x="86" y="245"/>
                    <a:pt x="86" y="245"/>
                  </a:cubicBezTo>
                  <a:cubicBezTo>
                    <a:pt x="86" y="245"/>
                    <a:pt x="86" y="244"/>
                    <a:pt x="86" y="244"/>
                  </a:cubicBezTo>
                  <a:cubicBezTo>
                    <a:pt x="87" y="244"/>
                    <a:pt x="88" y="246"/>
                    <a:pt x="88" y="246"/>
                  </a:cubicBezTo>
                  <a:cubicBezTo>
                    <a:pt x="87" y="248"/>
                    <a:pt x="87" y="248"/>
                    <a:pt x="87" y="248"/>
                  </a:cubicBezTo>
                  <a:close/>
                  <a:moveTo>
                    <a:pt x="95" y="255"/>
                  </a:moveTo>
                  <a:cubicBezTo>
                    <a:pt x="95" y="255"/>
                    <a:pt x="95" y="255"/>
                    <a:pt x="95" y="255"/>
                  </a:cubicBezTo>
                  <a:cubicBezTo>
                    <a:pt x="95" y="254"/>
                    <a:pt x="97" y="252"/>
                    <a:pt x="97" y="251"/>
                  </a:cubicBezTo>
                  <a:cubicBezTo>
                    <a:pt x="98" y="251"/>
                    <a:pt x="98" y="250"/>
                    <a:pt x="98" y="250"/>
                  </a:cubicBezTo>
                  <a:cubicBezTo>
                    <a:pt x="99" y="249"/>
                    <a:pt x="100" y="249"/>
                    <a:pt x="101" y="249"/>
                  </a:cubicBezTo>
                  <a:cubicBezTo>
                    <a:pt x="103" y="250"/>
                    <a:pt x="105" y="252"/>
                    <a:pt x="104" y="252"/>
                  </a:cubicBezTo>
                  <a:cubicBezTo>
                    <a:pt x="104" y="253"/>
                    <a:pt x="103" y="252"/>
                    <a:pt x="103" y="255"/>
                  </a:cubicBezTo>
                  <a:cubicBezTo>
                    <a:pt x="103" y="258"/>
                    <a:pt x="103" y="258"/>
                    <a:pt x="103" y="259"/>
                  </a:cubicBezTo>
                  <a:cubicBezTo>
                    <a:pt x="104" y="260"/>
                    <a:pt x="103" y="263"/>
                    <a:pt x="103" y="263"/>
                  </a:cubicBezTo>
                  <a:cubicBezTo>
                    <a:pt x="103" y="263"/>
                    <a:pt x="102" y="265"/>
                    <a:pt x="101" y="265"/>
                  </a:cubicBezTo>
                  <a:cubicBezTo>
                    <a:pt x="101" y="265"/>
                    <a:pt x="101" y="265"/>
                    <a:pt x="99" y="264"/>
                  </a:cubicBezTo>
                  <a:cubicBezTo>
                    <a:pt x="98" y="264"/>
                    <a:pt x="95" y="262"/>
                    <a:pt x="95" y="262"/>
                  </a:cubicBezTo>
                  <a:cubicBezTo>
                    <a:pt x="95" y="262"/>
                    <a:pt x="95" y="257"/>
                    <a:pt x="95" y="257"/>
                  </a:cubicBezTo>
                  <a:cubicBezTo>
                    <a:pt x="95" y="256"/>
                    <a:pt x="94" y="255"/>
                    <a:pt x="94" y="255"/>
                  </a:cubicBezTo>
                  <a:cubicBezTo>
                    <a:pt x="95" y="255"/>
                    <a:pt x="95" y="255"/>
                    <a:pt x="95" y="255"/>
                  </a:cubicBezTo>
                  <a:close/>
                  <a:moveTo>
                    <a:pt x="74" y="210"/>
                  </a:moveTo>
                  <a:cubicBezTo>
                    <a:pt x="74" y="210"/>
                    <a:pt x="74" y="210"/>
                    <a:pt x="74" y="210"/>
                  </a:cubicBezTo>
                  <a:cubicBezTo>
                    <a:pt x="74" y="210"/>
                    <a:pt x="74" y="209"/>
                    <a:pt x="76" y="209"/>
                  </a:cubicBezTo>
                  <a:cubicBezTo>
                    <a:pt x="77" y="210"/>
                    <a:pt x="77" y="211"/>
                    <a:pt x="77" y="212"/>
                  </a:cubicBezTo>
                  <a:cubicBezTo>
                    <a:pt x="77" y="213"/>
                    <a:pt x="80" y="213"/>
                    <a:pt x="79" y="214"/>
                  </a:cubicBezTo>
                  <a:cubicBezTo>
                    <a:pt x="77" y="215"/>
                    <a:pt x="76" y="215"/>
                    <a:pt x="76" y="215"/>
                  </a:cubicBezTo>
                  <a:cubicBezTo>
                    <a:pt x="76" y="214"/>
                    <a:pt x="75" y="215"/>
                    <a:pt x="75" y="214"/>
                  </a:cubicBezTo>
                  <a:cubicBezTo>
                    <a:pt x="75" y="213"/>
                    <a:pt x="73" y="212"/>
                    <a:pt x="73" y="212"/>
                  </a:cubicBezTo>
                  <a:cubicBezTo>
                    <a:pt x="73" y="212"/>
                    <a:pt x="74" y="210"/>
                    <a:pt x="74" y="210"/>
                  </a:cubicBezTo>
                  <a:close/>
                  <a:moveTo>
                    <a:pt x="61" y="196"/>
                  </a:moveTo>
                  <a:cubicBezTo>
                    <a:pt x="61" y="196"/>
                    <a:pt x="61" y="196"/>
                    <a:pt x="61" y="196"/>
                  </a:cubicBezTo>
                  <a:cubicBezTo>
                    <a:pt x="63" y="197"/>
                    <a:pt x="64" y="196"/>
                    <a:pt x="64" y="197"/>
                  </a:cubicBezTo>
                  <a:cubicBezTo>
                    <a:pt x="65" y="197"/>
                    <a:pt x="66" y="198"/>
                    <a:pt x="65" y="199"/>
                  </a:cubicBezTo>
                  <a:cubicBezTo>
                    <a:pt x="63" y="200"/>
                    <a:pt x="63" y="200"/>
                    <a:pt x="61" y="200"/>
                  </a:cubicBezTo>
                  <a:cubicBezTo>
                    <a:pt x="60" y="200"/>
                    <a:pt x="62" y="200"/>
                    <a:pt x="60" y="200"/>
                  </a:cubicBezTo>
                  <a:cubicBezTo>
                    <a:pt x="58" y="200"/>
                    <a:pt x="55" y="202"/>
                    <a:pt x="57" y="199"/>
                  </a:cubicBezTo>
                  <a:cubicBezTo>
                    <a:pt x="59" y="197"/>
                    <a:pt x="61" y="196"/>
                    <a:pt x="61" y="196"/>
                  </a:cubicBezTo>
                  <a:close/>
                  <a:moveTo>
                    <a:pt x="72" y="191"/>
                  </a:moveTo>
                  <a:cubicBezTo>
                    <a:pt x="72" y="191"/>
                    <a:pt x="72" y="191"/>
                    <a:pt x="72" y="191"/>
                  </a:cubicBezTo>
                  <a:cubicBezTo>
                    <a:pt x="73" y="191"/>
                    <a:pt x="74" y="189"/>
                    <a:pt x="75" y="190"/>
                  </a:cubicBezTo>
                  <a:cubicBezTo>
                    <a:pt x="76" y="191"/>
                    <a:pt x="78" y="192"/>
                    <a:pt x="76" y="193"/>
                  </a:cubicBezTo>
                  <a:cubicBezTo>
                    <a:pt x="74" y="194"/>
                    <a:pt x="74" y="194"/>
                    <a:pt x="73" y="195"/>
                  </a:cubicBezTo>
                  <a:cubicBezTo>
                    <a:pt x="71" y="196"/>
                    <a:pt x="69" y="197"/>
                    <a:pt x="68" y="197"/>
                  </a:cubicBezTo>
                  <a:cubicBezTo>
                    <a:pt x="67" y="197"/>
                    <a:pt x="66" y="195"/>
                    <a:pt x="67" y="195"/>
                  </a:cubicBezTo>
                  <a:cubicBezTo>
                    <a:pt x="68" y="195"/>
                    <a:pt x="69" y="194"/>
                    <a:pt x="70" y="194"/>
                  </a:cubicBezTo>
                  <a:cubicBezTo>
                    <a:pt x="70" y="193"/>
                    <a:pt x="72" y="191"/>
                    <a:pt x="72" y="191"/>
                  </a:cubicBezTo>
                  <a:close/>
                  <a:moveTo>
                    <a:pt x="78" y="171"/>
                  </a:moveTo>
                  <a:cubicBezTo>
                    <a:pt x="78" y="171"/>
                    <a:pt x="78" y="171"/>
                    <a:pt x="78" y="171"/>
                  </a:cubicBezTo>
                  <a:cubicBezTo>
                    <a:pt x="78" y="171"/>
                    <a:pt x="78" y="168"/>
                    <a:pt x="79" y="169"/>
                  </a:cubicBezTo>
                  <a:cubicBezTo>
                    <a:pt x="81" y="169"/>
                    <a:pt x="81" y="169"/>
                    <a:pt x="81" y="170"/>
                  </a:cubicBezTo>
                  <a:cubicBezTo>
                    <a:pt x="81" y="171"/>
                    <a:pt x="83" y="170"/>
                    <a:pt x="81" y="171"/>
                  </a:cubicBezTo>
                  <a:cubicBezTo>
                    <a:pt x="80" y="171"/>
                    <a:pt x="78" y="171"/>
                    <a:pt x="78" y="171"/>
                  </a:cubicBezTo>
                  <a:close/>
                  <a:moveTo>
                    <a:pt x="87" y="181"/>
                  </a:moveTo>
                  <a:cubicBezTo>
                    <a:pt x="87" y="181"/>
                    <a:pt x="87" y="181"/>
                    <a:pt x="87" y="181"/>
                  </a:cubicBezTo>
                  <a:cubicBezTo>
                    <a:pt x="87" y="181"/>
                    <a:pt x="88" y="179"/>
                    <a:pt x="89" y="179"/>
                  </a:cubicBezTo>
                  <a:cubicBezTo>
                    <a:pt x="89" y="179"/>
                    <a:pt x="90" y="179"/>
                    <a:pt x="90" y="180"/>
                  </a:cubicBezTo>
                  <a:cubicBezTo>
                    <a:pt x="90" y="181"/>
                    <a:pt x="90" y="183"/>
                    <a:pt x="89" y="183"/>
                  </a:cubicBezTo>
                  <a:cubicBezTo>
                    <a:pt x="88" y="183"/>
                    <a:pt x="88" y="184"/>
                    <a:pt x="87" y="183"/>
                  </a:cubicBezTo>
                  <a:cubicBezTo>
                    <a:pt x="86" y="183"/>
                    <a:pt x="87" y="181"/>
                    <a:pt x="87" y="181"/>
                  </a:cubicBezTo>
                  <a:close/>
                  <a:moveTo>
                    <a:pt x="82" y="177"/>
                  </a:moveTo>
                  <a:cubicBezTo>
                    <a:pt x="82" y="177"/>
                    <a:pt x="82" y="177"/>
                    <a:pt x="82" y="177"/>
                  </a:cubicBezTo>
                  <a:cubicBezTo>
                    <a:pt x="82" y="177"/>
                    <a:pt x="81" y="173"/>
                    <a:pt x="83" y="173"/>
                  </a:cubicBezTo>
                  <a:cubicBezTo>
                    <a:pt x="85" y="172"/>
                    <a:pt x="86" y="172"/>
                    <a:pt x="86" y="172"/>
                  </a:cubicBezTo>
                  <a:cubicBezTo>
                    <a:pt x="86" y="172"/>
                    <a:pt x="89" y="176"/>
                    <a:pt x="89" y="176"/>
                  </a:cubicBezTo>
                  <a:cubicBezTo>
                    <a:pt x="88" y="177"/>
                    <a:pt x="88" y="178"/>
                    <a:pt x="86" y="178"/>
                  </a:cubicBezTo>
                  <a:cubicBezTo>
                    <a:pt x="85" y="178"/>
                    <a:pt x="84" y="179"/>
                    <a:pt x="84" y="178"/>
                  </a:cubicBezTo>
                  <a:cubicBezTo>
                    <a:pt x="83" y="177"/>
                    <a:pt x="82" y="177"/>
                    <a:pt x="82" y="177"/>
                  </a:cubicBezTo>
                  <a:close/>
                  <a:moveTo>
                    <a:pt x="45" y="174"/>
                  </a:moveTo>
                  <a:cubicBezTo>
                    <a:pt x="45" y="174"/>
                    <a:pt x="45" y="174"/>
                    <a:pt x="45" y="174"/>
                  </a:cubicBezTo>
                  <a:cubicBezTo>
                    <a:pt x="46" y="174"/>
                    <a:pt x="46" y="173"/>
                    <a:pt x="46" y="175"/>
                  </a:cubicBezTo>
                  <a:cubicBezTo>
                    <a:pt x="46" y="176"/>
                    <a:pt x="46" y="177"/>
                    <a:pt x="46" y="177"/>
                  </a:cubicBezTo>
                  <a:cubicBezTo>
                    <a:pt x="46" y="177"/>
                    <a:pt x="45" y="179"/>
                    <a:pt x="44" y="178"/>
                  </a:cubicBezTo>
                  <a:cubicBezTo>
                    <a:pt x="43" y="177"/>
                    <a:pt x="43" y="176"/>
                    <a:pt x="43" y="176"/>
                  </a:cubicBezTo>
                  <a:cubicBezTo>
                    <a:pt x="45" y="174"/>
                    <a:pt x="45" y="174"/>
                    <a:pt x="45" y="174"/>
                  </a:cubicBezTo>
                  <a:close/>
                  <a:moveTo>
                    <a:pt x="53" y="164"/>
                  </a:moveTo>
                  <a:cubicBezTo>
                    <a:pt x="53" y="164"/>
                    <a:pt x="53" y="164"/>
                    <a:pt x="53" y="164"/>
                  </a:cubicBezTo>
                  <a:cubicBezTo>
                    <a:pt x="54" y="165"/>
                    <a:pt x="56" y="167"/>
                    <a:pt x="56" y="167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3" y="170"/>
                    <a:pt x="50" y="171"/>
                    <a:pt x="50" y="172"/>
                  </a:cubicBezTo>
                  <a:cubicBezTo>
                    <a:pt x="49" y="172"/>
                    <a:pt x="51" y="175"/>
                    <a:pt x="49" y="174"/>
                  </a:cubicBezTo>
                  <a:cubicBezTo>
                    <a:pt x="47" y="173"/>
                    <a:pt x="46" y="171"/>
                    <a:pt x="47" y="171"/>
                  </a:cubicBezTo>
                  <a:cubicBezTo>
                    <a:pt x="48" y="170"/>
                    <a:pt x="48" y="170"/>
                    <a:pt x="49" y="169"/>
                  </a:cubicBezTo>
                  <a:cubicBezTo>
                    <a:pt x="50" y="168"/>
                    <a:pt x="52" y="165"/>
                    <a:pt x="52" y="165"/>
                  </a:cubicBezTo>
                  <a:cubicBezTo>
                    <a:pt x="53" y="164"/>
                    <a:pt x="53" y="164"/>
                    <a:pt x="53" y="164"/>
                  </a:cubicBezTo>
                  <a:close/>
                  <a:moveTo>
                    <a:pt x="58" y="150"/>
                  </a:moveTo>
                  <a:cubicBezTo>
                    <a:pt x="58" y="150"/>
                    <a:pt x="58" y="150"/>
                    <a:pt x="58" y="150"/>
                  </a:cubicBezTo>
                  <a:cubicBezTo>
                    <a:pt x="58" y="150"/>
                    <a:pt x="60" y="150"/>
                    <a:pt x="61" y="151"/>
                  </a:cubicBezTo>
                  <a:cubicBezTo>
                    <a:pt x="61" y="151"/>
                    <a:pt x="62" y="154"/>
                    <a:pt x="62" y="154"/>
                  </a:cubicBezTo>
                  <a:cubicBezTo>
                    <a:pt x="62" y="154"/>
                    <a:pt x="63" y="155"/>
                    <a:pt x="62" y="156"/>
                  </a:cubicBezTo>
                  <a:cubicBezTo>
                    <a:pt x="61" y="157"/>
                    <a:pt x="59" y="158"/>
                    <a:pt x="59" y="158"/>
                  </a:cubicBezTo>
                  <a:cubicBezTo>
                    <a:pt x="59" y="163"/>
                    <a:pt x="59" y="163"/>
                    <a:pt x="59" y="163"/>
                  </a:cubicBezTo>
                  <a:cubicBezTo>
                    <a:pt x="58" y="165"/>
                    <a:pt x="58" y="165"/>
                    <a:pt x="58" y="165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55" y="158"/>
                    <a:pt x="55" y="158"/>
                    <a:pt x="55" y="158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7" y="152"/>
                    <a:pt x="57" y="152"/>
                    <a:pt x="57" y="152"/>
                  </a:cubicBezTo>
                  <a:cubicBezTo>
                    <a:pt x="58" y="150"/>
                    <a:pt x="58" y="150"/>
                    <a:pt x="58" y="150"/>
                  </a:cubicBezTo>
                  <a:close/>
                  <a:moveTo>
                    <a:pt x="60" y="142"/>
                  </a:moveTo>
                  <a:cubicBezTo>
                    <a:pt x="60" y="142"/>
                    <a:pt x="60" y="142"/>
                    <a:pt x="60" y="142"/>
                  </a:cubicBezTo>
                  <a:cubicBezTo>
                    <a:pt x="60" y="142"/>
                    <a:pt x="62" y="141"/>
                    <a:pt x="63" y="142"/>
                  </a:cubicBezTo>
                  <a:cubicBezTo>
                    <a:pt x="64" y="143"/>
                    <a:pt x="64" y="141"/>
                    <a:pt x="65" y="143"/>
                  </a:cubicBezTo>
                  <a:cubicBezTo>
                    <a:pt x="66" y="145"/>
                    <a:pt x="67" y="145"/>
                    <a:pt x="66" y="146"/>
                  </a:cubicBezTo>
                  <a:cubicBezTo>
                    <a:pt x="66" y="147"/>
                    <a:pt x="66" y="148"/>
                    <a:pt x="65" y="149"/>
                  </a:cubicBezTo>
                  <a:cubicBezTo>
                    <a:pt x="64" y="150"/>
                    <a:pt x="65" y="151"/>
                    <a:pt x="63" y="150"/>
                  </a:cubicBezTo>
                  <a:cubicBezTo>
                    <a:pt x="61" y="149"/>
                    <a:pt x="61" y="149"/>
                    <a:pt x="60" y="148"/>
                  </a:cubicBezTo>
                  <a:cubicBezTo>
                    <a:pt x="59" y="147"/>
                    <a:pt x="59" y="147"/>
                    <a:pt x="59" y="147"/>
                  </a:cubicBezTo>
                  <a:cubicBezTo>
                    <a:pt x="60" y="142"/>
                    <a:pt x="60" y="142"/>
                    <a:pt x="60" y="142"/>
                  </a:cubicBezTo>
                  <a:close/>
                  <a:moveTo>
                    <a:pt x="69" y="132"/>
                  </a:moveTo>
                  <a:cubicBezTo>
                    <a:pt x="69" y="132"/>
                    <a:pt x="69" y="132"/>
                    <a:pt x="69" y="132"/>
                  </a:cubicBezTo>
                  <a:cubicBezTo>
                    <a:pt x="69" y="132"/>
                    <a:pt x="70" y="131"/>
                    <a:pt x="69" y="133"/>
                  </a:cubicBezTo>
                  <a:cubicBezTo>
                    <a:pt x="67" y="136"/>
                    <a:pt x="67" y="137"/>
                    <a:pt x="68" y="137"/>
                  </a:cubicBezTo>
                  <a:cubicBezTo>
                    <a:pt x="68" y="137"/>
                    <a:pt x="69" y="137"/>
                    <a:pt x="69" y="137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2"/>
                    <a:pt x="66" y="141"/>
                  </a:cubicBezTo>
                  <a:cubicBezTo>
                    <a:pt x="63" y="141"/>
                    <a:pt x="61" y="140"/>
                    <a:pt x="61" y="140"/>
                  </a:cubicBezTo>
                  <a:cubicBezTo>
                    <a:pt x="58" y="137"/>
                    <a:pt x="58" y="137"/>
                    <a:pt x="58" y="137"/>
                  </a:cubicBezTo>
                  <a:cubicBezTo>
                    <a:pt x="58" y="137"/>
                    <a:pt x="57" y="136"/>
                    <a:pt x="59" y="134"/>
                  </a:cubicBezTo>
                  <a:cubicBezTo>
                    <a:pt x="60" y="132"/>
                    <a:pt x="63" y="133"/>
                    <a:pt x="63" y="133"/>
                  </a:cubicBezTo>
                  <a:cubicBezTo>
                    <a:pt x="63" y="133"/>
                    <a:pt x="64" y="135"/>
                    <a:pt x="65" y="133"/>
                  </a:cubicBezTo>
                  <a:cubicBezTo>
                    <a:pt x="66" y="131"/>
                    <a:pt x="66" y="129"/>
                    <a:pt x="67" y="130"/>
                  </a:cubicBezTo>
                  <a:cubicBezTo>
                    <a:pt x="68" y="131"/>
                    <a:pt x="69" y="132"/>
                    <a:pt x="69" y="13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6" y="120"/>
                    <a:pt x="76" y="118"/>
                    <a:pt x="76" y="118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77" y="116"/>
                    <a:pt x="75" y="114"/>
                    <a:pt x="75" y="113"/>
                  </a:cubicBezTo>
                  <a:cubicBezTo>
                    <a:pt x="75" y="112"/>
                    <a:pt x="75" y="110"/>
                    <a:pt x="77" y="109"/>
                  </a:cubicBezTo>
                  <a:cubicBezTo>
                    <a:pt x="78" y="108"/>
                    <a:pt x="79" y="106"/>
                    <a:pt x="80" y="106"/>
                  </a:cubicBezTo>
                  <a:cubicBezTo>
                    <a:pt x="80" y="107"/>
                    <a:pt x="80" y="107"/>
                    <a:pt x="81" y="109"/>
                  </a:cubicBezTo>
                  <a:cubicBezTo>
                    <a:pt x="82" y="110"/>
                    <a:pt x="82" y="112"/>
                    <a:pt x="83" y="111"/>
                  </a:cubicBezTo>
                  <a:cubicBezTo>
                    <a:pt x="84" y="110"/>
                    <a:pt x="84" y="109"/>
                    <a:pt x="85" y="108"/>
                  </a:cubicBezTo>
                  <a:cubicBezTo>
                    <a:pt x="86" y="107"/>
                    <a:pt x="87" y="104"/>
                    <a:pt x="87" y="104"/>
                  </a:cubicBezTo>
                  <a:cubicBezTo>
                    <a:pt x="87" y="104"/>
                    <a:pt x="89" y="105"/>
                    <a:pt x="90" y="104"/>
                  </a:cubicBezTo>
                  <a:cubicBezTo>
                    <a:pt x="92" y="103"/>
                    <a:pt x="90" y="103"/>
                    <a:pt x="93" y="102"/>
                  </a:cubicBezTo>
                  <a:cubicBezTo>
                    <a:pt x="96" y="102"/>
                    <a:pt x="97" y="102"/>
                    <a:pt x="98" y="100"/>
                  </a:cubicBezTo>
                  <a:cubicBezTo>
                    <a:pt x="99" y="99"/>
                    <a:pt x="99" y="100"/>
                    <a:pt x="100" y="99"/>
                  </a:cubicBezTo>
                  <a:cubicBezTo>
                    <a:pt x="101" y="98"/>
                    <a:pt x="102" y="97"/>
                    <a:pt x="103" y="97"/>
                  </a:cubicBezTo>
                  <a:cubicBezTo>
                    <a:pt x="104" y="98"/>
                    <a:pt x="105" y="99"/>
                    <a:pt x="105" y="100"/>
                  </a:cubicBezTo>
                  <a:cubicBezTo>
                    <a:pt x="105" y="101"/>
                    <a:pt x="106" y="103"/>
                    <a:pt x="105" y="104"/>
                  </a:cubicBezTo>
                  <a:cubicBezTo>
                    <a:pt x="104" y="105"/>
                    <a:pt x="104" y="106"/>
                    <a:pt x="103" y="106"/>
                  </a:cubicBezTo>
                  <a:cubicBezTo>
                    <a:pt x="102" y="107"/>
                    <a:pt x="99" y="109"/>
                    <a:pt x="99" y="109"/>
                  </a:cubicBezTo>
                  <a:cubicBezTo>
                    <a:pt x="99" y="109"/>
                    <a:pt x="99" y="111"/>
                    <a:pt x="100" y="111"/>
                  </a:cubicBezTo>
                  <a:cubicBezTo>
                    <a:pt x="101" y="111"/>
                    <a:pt x="103" y="108"/>
                    <a:pt x="103" y="110"/>
                  </a:cubicBezTo>
                  <a:cubicBezTo>
                    <a:pt x="102" y="112"/>
                    <a:pt x="105" y="113"/>
                    <a:pt x="102" y="114"/>
                  </a:cubicBezTo>
                  <a:cubicBezTo>
                    <a:pt x="100" y="114"/>
                    <a:pt x="98" y="113"/>
                    <a:pt x="98" y="113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96" y="116"/>
                    <a:pt x="94" y="115"/>
                    <a:pt x="94" y="116"/>
                  </a:cubicBezTo>
                  <a:cubicBezTo>
                    <a:pt x="94" y="117"/>
                    <a:pt x="95" y="119"/>
                    <a:pt x="95" y="119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0" y="120"/>
                    <a:pt x="90" y="121"/>
                  </a:cubicBezTo>
                  <a:cubicBezTo>
                    <a:pt x="91" y="122"/>
                    <a:pt x="92" y="124"/>
                    <a:pt x="92" y="124"/>
                  </a:cubicBezTo>
                  <a:cubicBezTo>
                    <a:pt x="92" y="124"/>
                    <a:pt x="92" y="126"/>
                    <a:pt x="90" y="126"/>
                  </a:cubicBezTo>
                  <a:cubicBezTo>
                    <a:pt x="88" y="126"/>
                    <a:pt x="86" y="126"/>
                    <a:pt x="85" y="126"/>
                  </a:cubicBezTo>
                  <a:cubicBezTo>
                    <a:pt x="84" y="125"/>
                    <a:pt x="84" y="125"/>
                    <a:pt x="84" y="125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3" y="128"/>
                    <a:pt x="84" y="129"/>
                    <a:pt x="83" y="130"/>
                  </a:cubicBezTo>
                  <a:cubicBezTo>
                    <a:pt x="82" y="131"/>
                    <a:pt x="79" y="131"/>
                    <a:pt x="79" y="131"/>
                  </a:cubicBezTo>
                  <a:cubicBezTo>
                    <a:pt x="79" y="131"/>
                    <a:pt x="78" y="131"/>
                    <a:pt x="78" y="131"/>
                  </a:cubicBezTo>
                  <a:cubicBezTo>
                    <a:pt x="78" y="132"/>
                    <a:pt x="77" y="134"/>
                    <a:pt x="76" y="134"/>
                  </a:cubicBezTo>
                  <a:cubicBezTo>
                    <a:pt x="75" y="133"/>
                    <a:pt x="73" y="132"/>
                    <a:pt x="72" y="131"/>
                  </a:cubicBezTo>
                  <a:cubicBezTo>
                    <a:pt x="72" y="130"/>
                    <a:pt x="71" y="126"/>
                    <a:pt x="73" y="127"/>
                  </a:cubicBezTo>
                  <a:cubicBezTo>
                    <a:pt x="75" y="127"/>
                    <a:pt x="77" y="128"/>
                    <a:pt x="77" y="126"/>
                  </a:cubicBezTo>
                  <a:cubicBezTo>
                    <a:pt x="77" y="124"/>
                    <a:pt x="76" y="123"/>
                    <a:pt x="76" y="123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267" y="15"/>
                  </a:moveTo>
                  <a:cubicBezTo>
                    <a:pt x="267" y="15"/>
                    <a:pt x="267" y="15"/>
                    <a:pt x="267" y="15"/>
                  </a:cubicBezTo>
                  <a:cubicBezTo>
                    <a:pt x="268" y="15"/>
                    <a:pt x="271" y="16"/>
                    <a:pt x="271" y="15"/>
                  </a:cubicBezTo>
                  <a:cubicBezTo>
                    <a:pt x="271" y="15"/>
                    <a:pt x="272" y="13"/>
                    <a:pt x="272" y="13"/>
                  </a:cubicBezTo>
                  <a:cubicBezTo>
                    <a:pt x="271" y="12"/>
                    <a:pt x="270" y="11"/>
                    <a:pt x="269" y="12"/>
                  </a:cubicBezTo>
                  <a:cubicBezTo>
                    <a:pt x="268" y="12"/>
                    <a:pt x="267" y="13"/>
                    <a:pt x="267" y="13"/>
                  </a:cubicBezTo>
                  <a:cubicBezTo>
                    <a:pt x="267" y="14"/>
                    <a:pt x="267" y="15"/>
                    <a:pt x="267" y="15"/>
                  </a:cubicBezTo>
                  <a:close/>
                  <a:moveTo>
                    <a:pt x="235" y="32"/>
                  </a:moveTo>
                  <a:cubicBezTo>
                    <a:pt x="235" y="32"/>
                    <a:pt x="235" y="32"/>
                    <a:pt x="235" y="32"/>
                  </a:cubicBezTo>
                  <a:cubicBezTo>
                    <a:pt x="236" y="32"/>
                    <a:pt x="237" y="30"/>
                    <a:pt x="237" y="31"/>
                  </a:cubicBezTo>
                  <a:cubicBezTo>
                    <a:pt x="237" y="33"/>
                    <a:pt x="238" y="33"/>
                    <a:pt x="237" y="34"/>
                  </a:cubicBezTo>
                  <a:cubicBezTo>
                    <a:pt x="236" y="34"/>
                    <a:pt x="234" y="36"/>
                    <a:pt x="233" y="35"/>
                  </a:cubicBezTo>
                  <a:cubicBezTo>
                    <a:pt x="233" y="35"/>
                    <a:pt x="234" y="31"/>
                    <a:pt x="234" y="31"/>
                  </a:cubicBezTo>
                  <a:cubicBezTo>
                    <a:pt x="235" y="32"/>
                    <a:pt x="235" y="32"/>
                    <a:pt x="235" y="32"/>
                  </a:cubicBezTo>
                  <a:close/>
                  <a:moveTo>
                    <a:pt x="254" y="34"/>
                  </a:moveTo>
                  <a:cubicBezTo>
                    <a:pt x="254" y="34"/>
                    <a:pt x="254" y="34"/>
                    <a:pt x="254" y="34"/>
                  </a:cubicBezTo>
                  <a:cubicBezTo>
                    <a:pt x="254" y="34"/>
                    <a:pt x="254" y="35"/>
                    <a:pt x="252" y="34"/>
                  </a:cubicBezTo>
                  <a:cubicBezTo>
                    <a:pt x="249" y="34"/>
                    <a:pt x="248" y="35"/>
                    <a:pt x="248" y="33"/>
                  </a:cubicBezTo>
                  <a:cubicBezTo>
                    <a:pt x="248" y="32"/>
                    <a:pt x="249" y="31"/>
                    <a:pt x="247" y="30"/>
                  </a:cubicBezTo>
                  <a:cubicBezTo>
                    <a:pt x="245" y="30"/>
                    <a:pt x="245" y="30"/>
                    <a:pt x="245" y="30"/>
                  </a:cubicBezTo>
                  <a:cubicBezTo>
                    <a:pt x="245" y="30"/>
                    <a:pt x="244" y="28"/>
                    <a:pt x="245" y="27"/>
                  </a:cubicBezTo>
                  <a:cubicBezTo>
                    <a:pt x="247" y="25"/>
                    <a:pt x="247" y="26"/>
                    <a:pt x="248" y="26"/>
                  </a:cubicBezTo>
                  <a:cubicBezTo>
                    <a:pt x="250" y="26"/>
                    <a:pt x="249" y="26"/>
                    <a:pt x="251" y="27"/>
                  </a:cubicBezTo>
                  <a:cubicBezTo>
                    <a:pt x="253" y="27"/>
                    <a:pt x="254" y="28"/>
                    <a:pt x="254" y="26"/>
                  </a:cubicBezTo>
                  <a:cubicBezTo>
                    <a:pt x="254" y="25"/>
                    <a:pt x="255" y="25"/>
                    <a:pt x="253" y="23"/>
                  </a:cubicBezTo>
                  <a:cubicBezTo>
                    <a:pt x="252" y="21"/>
                    <a:pt x="252" y="22"/>
                    <a:pt x="251" y="21"/>
                  </a:cubicBezTo>
                  <a:cubicBezTo>
                    <a:pt x="250" y="19"/>
                    <a:pt x="248" y="17"/>
                    <a:pt x="249" y="16"/>
                  </a:cubicBezTo>
                  <a:cubicBezTo>
                    <a:pt x="249" y="15"/>
                    <a:pt x="248" y="15"/>
                    <a:pt x="250" y="13"/>
                  </a:cubicBezTo>
                  <a:cubicBezTo>
                    <a:pt x="253" y="12"/>
                    <a:pt x="255" y="10"/>
                    <a:pt x="256" y="10"/>
                  </a:cubicBezTo>
                  <a:cubicBezTo>
                    <a:pt x="257" y="10"/>
                    <a:pt x="258" y="10"/>
                    <a:pt x="258" y="11"/>
                  </a:cubicBezTo>
                  <a:cubicBezTo>
                    <a:pt x="258" y="13"/>
                    <a:pt x="258" y="14"/>
                    <a:pt x="257" y="15"/>
                  </a:cubicBezTo>
                  <a:cubicBezTo>
                    <a:pt x="256" y="15"/>
                    <a:pt x="256" y="16"/>
                    <a:pt x="256" y="16"/>
                  </a:cubicBezTo>
                  <a:cubicBezTo>
                    <a:pt x="256" y="16"/>
                    <a:pt x="255" y="19"/>
                    <a:pt x="257" y="19"/>
                  </a:cubicBezTo>
                  <a:cubicBezTo>
                    <a:pt x="259" y="18"/>
                    <a:pt x="260" y="16"/>
                    <a:pt x="260" y="15"/>
                  </a:cubicBezTo>
                  <a:cubicBezTo>
                    <a:pt x="261" y="14"/>
                    <a:pt x="262" y="15"/>
                    <a:pt x="261" y="13"/>
                  </a:cubicBezTo>
                  <a:cubicBezTo>
                    <a:pt x="261" y="11"/>
                    <a:pt x="260" y="10"/>
                    <a:pt x="261" y="10"/>
                  </a:cubicBezTo>
                  <a:cubicBezTo>
                    <a:pt x="262" y="10"/>
                    <a:pt x="263" y="12"/>
                    <a:pt x="264" y="10"/>
                  </a:cubicBezTo>
                  <a:cubicBezTo>
                    <a:pt x="266" y="7"/>
                    <a:pt x="266" y="6"/>
                    <a:pt x="266" y="6"/>
                  </a:cubicBezTo>
                  <a:cubicBezTo>
                    <a:pt x="266" y="6"/>
                    <a:pt x="265" y="6"/>
                    <a:pt x="267" y="5"/>
                  </a:cubicBezTo>
                  <a:cubicBezTo>
                    <a:pt x="269" y="4"/>
                    <a:pt x="268" y="3"/>
                    <a:pt x="269" y="2"/>
                  </a:cubicBezTo>
                  <a:cubicBezTo>
                    <a:pt x="270" y="1"/>
                    <a:pt x="268" y="0"/>
                    <a:pt x="271" y="0"/>
                  </a:cubicBezTo>
                  <a:cubicBezTo>
                    <a:pt x="273" y="1"/>
                    <a:pt x="273" y="1"/>
                    <a:pt x="274" y="2"/>
                  </a:cubicBezTo>
                  <a:cubicBezTo>
                    <a:pt x="275" y="2"/>
                    <a:pt x="273" y="6"/>
                    <a:pt x="272" y="6"/>
                  </a:cubicBezTo>
                  <a:cubicBezTo>
                    <a:pt x="271" y="6"/>
                    <a:pt x="271" y="5"/>
                    <a:pt x="269" y="6"/>
                  </a:cubicBezTo>
                  <a:cubicBezTo>
                    <a:pt x="268" y="7"/>
                    <a:pt x="270" y="9"/>
                    <a:pt x="269" y="10"/>
                  </a:cubicBezTo>
                  <a:cubicBezTo>
                    <a:pt x="268" y="11"/>
                    <a:pt x="267" y="10"/>
                    <a:pt x="266" y="11"/>
                  </a:cubicBezTo>
                  <a:cubicBezTo>
                    <a:pt x="265" y="12"/>
                    <a:pt x="265" y="12"/>
                    <a:pt x="265" y="13"/>
                  </a:cubicBezTo>
                  <a:cubicBezTo>
                    <a:pt x="265" y="14"/>
                    <a:pt x="264" y="15"/>
                    <a:pt x="263" y="16"/>
                  </a:cubicBezTo>
                  <a:cubicBezTo>
                    <a:pt x="263" y="16"/>
                    <a:pt x="260" y="14"/>
                    <a:pt x="263" y="16"/>
                  </a:cubicBezTo>
                  <a:cubicBezTo>
                    <a:pt x="266" y="18"/>
                    <a:pt x="267" y="18"/>
                    <a:pt x="266" y="19"/>
                  </a:cubicBezTo>
                  <a:cubicBezTo>
                    <a:pt x="265" y="19"/>
                    <a:pt x="263" y="19"/>
                    <a:pt x="262" y="20"/>
                  </a:cubicBezTo>
                  <a:cubicBezTo>
                    <a:pt x="261" y="20"/>
                    <a:pt x="260" y="21"/>
                    <a:pt x="262" y="22"/>
                  </a:cubicBezTo>
                  <a:cubicBezTo>
                    <a:pt x="264" y="23"/>
                    <a:pt x="263" y="23"/>
                    <a:pt x="264" y="23"/>
                  </a:cubicBezTo>
                  <a:cubicBezTo>
                    <a:pt x="265" y="22"/>
                    <a:pt x="270" y="22"/>
                    <a:pt x="270" y="23"/>
                  </a:cubicBezTo>
                  <a:cubicBezTo>
                    <a:pt x="269" y="25"/>
                    <a:pt x="270" y="25"/>
                    <a:pt x="268" y="26"/>
                  </a:cubicBezTo>
                  <a:cubicBezTo>
                    <a:pt x="265" y="27"/>
                    <a:pt x="263" y="26"/>
                    <a:pt x="262" y="25"/>
                  </a:cubicBezTo>
                  <a:cubicBezTo>
                    <a:pt x="261" y="25"/>
                    <a:pt x="261" y="23"/>
                    <a:pt x="261" y="26"/>
                  </a:cubicBezTo>
                  <a:cubicBezTo>
                    <a:pt x="262" y="29"/>
                    <a:pt x="264" y="29"/>
                    <a:pt x="263" y="29"/>
                  </a:cubicBezTo>
                  <a:cubicBezTo>
                    <a:pt x="261" y="29"/>
                    <a:pt x="259" y="29"/>
                    <a:pt x="259" y="29"/>
                  </a:cubicBezTo>
                  <a:cubicBezTo>
                    <a:pt x="259" y="29"/>
                    <a:pt x="258" y="27"/>
                    <a:pt x="259" y="30"/>
                  </a:cubicBezTo>
                  <a:cubicBezTo>
                    <a:pt x="260" y="33"/>
                    <a:pt x="260" y="33"/>
                    <a:pt x="260" y="33"/>
                  </a:cubicBezTo>
                  <a:cubicBezTo>
                    <a:pt x="260" y="33"/>
                    <a:pt x="258" y="34"/>
                    <a:pt x="258" y="34"/>
                  </a:cubicBezTo>
                  <a:cubicBezTo>
                    <a:pt x="258" y="35"/>
                    <a:pt x="259" y="37"/>
                    <a:pt x="260" y="38"/>
                  </a:cubicBezTo>
                  <a:cubicBezTo>
                    <a:pt x="260" y="38"/>
                    <a:pt x="259" y="42"/>
                    <a:pt x="258" y="42"/>
                  </a:cubicBezTo>
                  <a:cubicBezTo>
                    <a:pt x="258" y="42"/>
                    <a:pt x="258" y="43"/>
                    <a:pt x="257" y="44"/>
                  </a:cubicBezTo>
                  <a:cubicBezTo>
                    <a:pt x="256" y="45"/>
                    <a:pt x="255" y="46"/>
                    <a:pt x="255" y="46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53" y="52"/>
                    <a:pt x="252" y="54"/>
                    <a:pt x="251" y="52"/>
                  </a:cubicBezTo>
                  <a:cubicBezTo>
                    <a:pt x="251" y="50"/>
                    <a:pt x="250" y="50"/>
                    <a:pt x="251" y="49"/>
                  </a:cubicBezTo>
                  <a:cubicBezTo>
                    <a:pt x="252" y="49"/>
                    <a:pt x="252" y="47"/>
                    <a:pt x="253" y="46"/>
                  </a:cubicBezTo>
                  <a:cubicBezTo>
                    <a:pt x="253" y="45"/>
                    <a:pt x="254" y="41"/>
                    <a:pt x="254" y="41"/>
                  </a:cubicBezTo>
                  <a:cubicBezTo>
                    <a:pt x="254" y="41"/>
                    <a:pt x="256" y="41"/>
                    <a:pt x="257" y="40"/>
                  </a:cubicBezTo>
                  <a:cubicBezTo>
                    <a:pt x="257" y="40"/>
                    <a:pt x="255" y="36"/>
                    <a:pt x="255" y="36"/>
                  </a:cubicBezTo>
                  <a:cubicBezTo>
                    <a:pt x="256" y="34"/>
                    <a:pt x="256" y="34"/>
                    <a:pt x="256" y="34"/>
                  </a:cubicBezTo>
                  <a:cubicBezTo>
                    <a:pt x="254" y="34"/>
                    <a:pt x="254" y="34"/>
                    <a:pt x="254" y="34"/>
                  </a:cubicBezTo>
                  <a:close/>
                  <a:moveTo>
                    <a:pt x="239" y="67"/>
                  </a:move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42" y="63"/>
                    <a:pt x="243" y="64"/>
                  </a:cubicBezTo>
                  <a:cubicBezTo>
                    <a:pt x="243" y="64"/>
                    <a:pt x="243" y="65"/>
                    <a:pt x="243" y="66"/>
                  </a:cubicBezTo>
                  <a:cubicBezTo>
                    <a:pt x="243" y="66"/>
                    <a:pt x="244" y="68"/>
                    <a:pt x="243" y="68"/>
                  </a:cubicBezTo>
                  <a:cubicBezTo>
                    <a:pt x="242" y="68"/>
                    <a:pt x="241" y="68"/>
                    <a:pt x="240" y="68"/>
                  </a:cubicBezTo>
                  <a:cubicBezTo>
                    <a:pt x="240" y="68"/>
                    <a:pt x="239" y="67"/>
                    <a:pt x="239" y="67"/>
                  </a:cubicBezTo>
                  <a:close/>
                  <a:moveTo>
                    <a:pt x="196" y="98"/>
                  </a:moveTo>
                  <a:cubicBezTo>
                    <a:pt x="196" y="98"/>
                    <a:pt x="196" y="98"/>
                    <a:pt x="196" y="98"/>
                  </a:cubicBezTo>
                  <a:cubicBezTo>
                    <a:pt x="198" y="96"/>
                    <a:pt x="198" y="96"/>
                    <a:pt x="198" y="96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201" y="97"/>
                    <a:pt x="202" y="95"/>
                    <a:pt x="202" y="97"/>
                  </a:cubicBezTo>
                  <a:cubicBezTo>
                    <a:pt x="201" y="99"/>
                    <a:pt x="199" y="102"/>
                    <a:pt x="199" y="102"/>
                  </a:cubicBezTo>
                  <a:cubicBezTo>
                    <a:pt x="199" y="102"/>
                    <a:pt x="200" y="102"/>
                    <a:pt x="198" y="103"/>
                  </a:cubicBezTo>
                  <a:cubicBezTo>
                    <a:pt x="196" y="104"/>
                    <a:pt x="196" y="105"/>
                    <a:pt x="195" y="103"/>
                  </a:cubicBezTo>
                  <a:cubicBezTo>
                    <a:pt x="194" y="102"/>
                    <a:pt x="193" y="102"/>
                    <a:pt x="193" y="101"/>
                  </a:cubicBezTo>
                  <a:cubicBezTo>
                    <a:pt x="194" y="100"/>
                    <a:pt x="194" y="98"/>
                    <a:pt x="194" y="98"/>
                  </a:cubicBezTo>
                  <a:cubicBezTo>
                    <a:pt x="196" y="98"/>
                    <a:pt x="196" y="98"/>
                    <a:pt x="196" y="98"/>
                  </a:cubicBezTo>
                  <a:close/>
                  <a:moveTo>
                    <a:pt x="217" y="72"/>
                  </a:moveTo>
                  <a:cubicBezTo>
                    <a:pt x="217" y="72"/>
                    <a:pt x="217" y="72"/>
                    <a:pt x="217" y="72"/>
                  </a:cubicBezTo>
                  <a:cubicBezTo>
                    <a:pt x="217" y="72"/>
                    <a:pt x="218" y="70"/>
                    <a:pt x="219" y="70"/>
                  </a:cubicBezTo>
                  <a:cubicBezTo>
                    <a:pt x="220" y="71"/>
                    <a:pt x="221" y="71"/>
                    <a:pt x="221" y="72"/>
                  </a:cubicBezTo>
                  <a:cubicBezTo>
                    <a:pt x="220" y="73"/>
                    <a:pt x="219" y="74"/>
                    <a:pt x="218" y="74"/>
                  </a:cubicBezTo>
                  <a:cubicBezTo>
                    <a:pt x="217" y="74"/>
                    <a:pt x="217" y="72"/>
                    <a:pt x="217" y="72"/>
                  </a:cubicBezTo>
                  <a:close/>
                  <a:moveTo>
                    <a:pt x="213" y="77"/>
                  </a:moveTo>
                  <a:cubicBezTo>
                    <a:pt x="213" y="77"/>
                    <a:pt x="213" y="77"/>
                    <a:pt x="213" y="77"/>
                  </a:cubicBezTo>
                  <a:cubicBezTo>
                    <a:pt x="213" y="77"/>
                    <a:pt x="215" y="75"/>
                    <a:pt x="216" y="76"/>
                  </a:cubicBezTo>
                  <a:cubicBezTo>
                    <a:pt x="216" y="76"/>
                    <a:pt x="217" y="76"/>
                    <a:pt x="216" y="77"/>
                  </a:cubicBezTo>
                  <a:cubicBezTo>
                    <a:pt x="216" y="78"/>
                    <a:pt x="218" y="77"/>
                    <a:pt x="215" y="78"/>
                  </a:cubicBezTo>
                  <a:cubicBezTo>
                    <a:pt x="213" y="80"/>
                    <a:pt x="214" y="81"/>
                    <a:pt x="212" y="80"/>
                  </a:cubicBezTo>
                  <a:cubicBezTo>
                    <a:pt x="211" y="79"/>
                    <a:pt x="211" y="78"/>
                    <a:pt x="211" y="77"/>
                  </a:cubicBezTo>
                  <a:cubicBezTo>
                    <a:pt x="211" y="77"/>
                    <a:pt x="212" y="75"/>
                    <a:pt x="212" y="75"/>
                  </a:cubicBezTo>
                  <a:cubicBezTo>
                    <a:pt x="213" y="76"/>
                    <a:pt x="213" y="77"/>
                    <a:pt x="213" y="77"/>
                  </a:cubicBezTo>
                  <a:close/>
                  <a:moveTo>
                    <a:pt x="205" y="80"/>
                  </a:moveTo>
                  <a:cubicBezTo>
                    <a:pt x="205" y="80"/>
                    <a:pt x="205" y="80"/>
                    <a:pt x="205" y="80"/>
                  </a:cubicBezTo>
                  <a:cubicBezTo>
                    <a:pt x="205" y="80"/>
                    <a:pt x="207" y="81"/>
                    <a:pt x="207" y="81"/>
                  </a:cubicBezTo>
                  <a:cubicBezTo>
                    <a:pt x="208" y="82"/>
                    <a:pt x="208" y="81"/>
                    <a:pt x="209" y="80"/>
                  </a:cubicBezTo>
                  <a:cubicBezTo>
                    <a:pt x="211" y="80"/>
                    <a:pt x="209" y="80"/>
                    <a:pt x="210" y="79"/>
                  </a:cubicBezTo>
                  <a:cubicBezTo>
                    <a:pt x="211" y="77"/>
                    <a:pt x="210" y="78"/>
                    <a:pt x="210" y="77"/>
                  </a:cubicBezTo>
                  <a:cubicBezTo>
                    <a:pt x="209" y="77"/>
                    <a:pt x="209" y="77"/>
                    <a:pt x="208" y="77"/>
                  </a:cubicBezTo>
                  <a:cubicBezTo>
                    <a:pt x="206" y="77"/>
                    <a:pt x="205" y="80"/>
                    <a:pt x="205" y="80"/>
                  </a:cubicBezTo>
                  <a:close/>
                  <a:moveTo>
                    <a:pt x="209" y="86"/>
                  </a:moveTo>
                  <a:cubicBezTo>
                    <a:pt x="209" y="86"/>
                    <a:pt x="209" y="86"/>
                    <a:pt x="209" y="86"/>
                  </a:cubicBezTo>
                  <a:cubicBezTo>
                    <a:pt x="209" y="86"/>
                    <a:pt x="210" y="83"/>
                    <a:pt x="211" y="83"/>
                  </a:cubicBezTo>
                  <a:cubicBezTo>
                    <a:pt x="212" y="84"/>
                    <a:pt x="212" y="83"/>
                    <a:pt x="212" y="84"/>
                  </a:cubicBezTo>
                  <a:cubicBezTo>
                    <a:pt x="212" y="85"/>
                    <a:pt x="212" y="87"/>
                    <a:pt x="211" y="87"/>
                  </a:cubicBezTo>
                  <a:cubicBezTo>
                    <a:pt x="210" y="87"/>
                    <a:pt x="209" y="86"/>
                    <a:pt x="209" y="86"/>
                  </a:cubicBezTo>
                  <a:close/>
                  <a:moveTo>
                    <a:pt x="201" y="86"/>
                  </a:moveTo>
                  <a:cubicBezTo>
                    <a:pt x="201" y="86"/>
                    <a:pt x="201" y="86"/>
                    <a:pt x="201" y="86"/>
                  </a:cubicBezTo>
                  <a:cubicBezTo>
                    <a:pt x="202" y="84"/>
                    <a:pt x="202" y="84"/>
                    <a:pt x="202" y="84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85"/>
                    <a:pt x="205" y="86"/>
                    <a:pt x="204" y="86"/>
                  </a:cubicBezTo>
                  <a:cubicBezTo>
                    <a:pt x="204" y="87"/>
                    <a:pt x="203" y="87"/>
                    <a:pt x="203" y="88"/>
                  </a:cubicBezTo>
                  <a:cubicBezTo>
                    <a:pt x="202" y="88"/>
                    <a:pt x="201" y="87"/>
                    <a:pt x="201" y="87"/>
                  </a:cubicBezTo>
                  <a:cubicBezTo>
                    <a:pt x="201" y="86"/>
                    <a:pt x="201" y="86"/>
                    <a:pt x="201" y="86"/>
                  </a:cubicBezTo>
                  <a:close/>
                  <a:moveTo>
                    <a:pt x="201" y="73"/>
                  </a:moveTo>
                  <a:cubicBezTo>
                    <a:pt x="201" y="73"/>
                    <a:pt x="201" y="73"/>
                    <a:pt x="201" y="73"/>
                  </a:cubicBezTo>
                  <a:cubicBezTo>
                    <a:pt x="201" y="73"/>
                    <a:pt x="203" y="70"/>
                    <a:pt x="203" y="70"/>
                  </a:cubicBezTo>
                  <a:cubicBezTo>
                    <a:pt x="204" y="70"/>
                    <a:pt x="205" y="69"/>
                    <a:pt x="205" y="71"/>
                  </a:cubicBezTo>
                  <a:cubicBezTo>
                    <a:pt x="205" y="73"/>
                    <a:pt x="207" y="75"/>
                    <a:pt x="204" y="75"/>
                  </a:cubicBezTo>
                  <a:cubicBezTo>
                    <a:pt x="202" y="75"/>
                    <a:pt x="201" y="76"/>
                    <a:pt x="201" y="75"/>
                  </a:cubicBezTo>
                  <a:cubicBezTo>
                    <a:pt x="200" y="74"/>
                    <a:pt x="201" y="73"/>
                    <a:pt x="201" y="73"/>
                  </a:cubicBezTo>
                  <a:close/>
                  <a:moveTo>
                    <a:pt x="197" y="79"/>
                  </a:move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9" y="77"/>
                    <a:pt x="200" y="77"/>
                  </a:cubicBezTo>
                  <a:cubicBezTo>
                    <a:pt x="201" y="78"/>
                    <a:pt x="202" y="78"/>
                    <a:pt x="202" y="79"/>
                  </a:cubicBezTo>
                  <a:cubicBezTo>
                    <a:pt x="202" y="80"/>
                    <a:pt x="202" y="80"/>
                    <a:pt x="201" y="81"/>
                  </a:cubicBezTo>
                  <a:cubicBezTo>
                    <a:pt x="201" y="82"/>
                    <a:pt x="200" y="82"/>
                    <a:pt x="199" y="82"/>
                  </a:cubicBezTo>
                  <a:cubicBezTo>
                    <a:pt x="199" y="82"/>
                    <a:pt x="197" y="79"/>
                    <a:pt x="197" y="79"/>
                  </a:cubicBezTo>
                  <a:close/>
                  <a:moveTo>
                    <a:pt x="200" y="91"/>
                  </a:move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199" y="94"/>
                    <a:pt x="199" y="95"/>
                  </a:cubicBezTo>
                  <a:cubicBezTo>
                    <a:pt x="199" y="96"/>
                    <a:pt x="202" y="96"/>
                    <a:pt x="203" y="95"/>
                  </a:cubicBezTo>
                  <a:cubicBezTo>
                    <a:pt x="203" y="95"/>
                    <a:pt x="204" y="93"/>
                    <a:pt x="204" y="93"/>
                  </a:cubicBezTo>
                  <a:cubicBezTo>
                    <a:pt x="204" y="93"/>
                    <a:pt x="203" y="91"/>
                    <a:pt x="202" y="90"/>
                  </a:cubicBezTo>
                  <a:cubicBezTo>
                    <a:pt x="201" y="89"/>
                    <a:pt x="200" y="91"/>
                    <a:pt x="200" y="91"/>
                  </a:cubicBezTo>
                  <a:close/>
                  <a:moveTo>
                    <a:pt x="191" y="88"/>
                  </a:moveTo>
                  <a:cubicBezTo>
                    <a:pt x="191" y="88"/>
                    <a:pt x="191" y="88"/>
                    <a:pt x="191" y="88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1" y="91"/>
                    <a:pt x="193" y="93"/>
                    <a:pt x="194" y="93"/>
                  </a:cubicBezTo>
                  <a:cubicBezTo>
                    <a:pt x="195" y="94"/>
                    <a:pt x="195" y="93"/>
                    <a:pt x="197" y="94"/>
                  </a:cubicBezTo>
                  <a:cubicBezTo>
                    <a:pt x="198" y="94"/>
                    <a:pt x="198" y="93"/>
                    <a:pt x="198" y="93"/>
                  </a:cubicBezTo>
                  <a:cubicBezTo>
                    <a:pt x="199" y="93"/>
                    <a:pt x="199" y="93"/>
                    <a:pt x="199" y="92"/>
                  </a:cubicBezTo>
                  <a:cubicBezTo>
                    <a:pt x="199" y="92"/>
                    <a:pt x="197" y="91"/>
                    <a:pt x="196" y="90"/>
                  </a:cubicBezTo>
                  <a:cubicBezTo>
                    <a:pt x="196" y="89"/>
                    <a:pt x="196" y="89"/>
                    <a:pt x="196" y="88"/>
                  </a:cubicBezTo>
                  <a:cubicBezTo>
                    <a:pt x="196" y="88"/>
                    <a:pt x="197" y="87"/>
                    <a:pt x="198" y="87"/>
                  </a:cubicBezTo>
                  <a:cubicBezTo>
                    <a:pt x="198" y="86"/>
                    <a:pt x="198" y="84"/>
                    <a:pt x="198" y="84"/>
                  </a:cubicBezTo>
                  <a:cubicBezTo>
                    <a:pt x="198" y="84"/>
                    <a:pt x="196" y="84"/>
                    <a:pt x="196" y="83"/>
                  </a:cubicBezTo>
                  <a:cubicBezTo>
                    <a:pt x="196" y="83"/>
                    <a:pt x="195" y="82"/>
                    <a:pt x="194" y="81"/>
                  </a:cubicBezTo>
                  <a:cubicBezTo>
                    <a:pt x="194" y="80"/>
                    <a:pt x="192" y="80"/>
                    <a:pt x="191" y="80"/>
                  </a:cubicBezTo>
                  <a:cubicBezTo>
                    <a:pt x="191" y="80"/>
                    <a:pt x="190" y="83"/>
                    <a:pt x="189" y="84"/>
                  </a:cubicBezTo>
                  <a:cubicBezTo>
                    <a:pt x="189" y="84"/>
                    <a:pt x="188" y="86"/>
                    <a:pt x="188" y="86"/>
                  </a:cubicBezTo>
                  <a:cubicBezTo>
                    <a:pt x="188" y="87"/>
                    <a:pt x="188" y="88"/>
                    <a:pt x="189" y="89"/>
                  </a:cubicBezTo>
                  <a:cubicBezTo>
                    <a:pt x="190" y="89"/>
                    <a:pt x="191" y="88"/>
                    <a:pt x="191" y="88"/>
                  </a:cubicBezTo>
                  <a:close/>
                  <a:moveTo>
                    <a:pt x="188" y="96"/>
                  </a:moveTo>
                  <a:cubicBezTo>
                    <a:pt x="188" y="96"/>
                    <a:pt x="188" y="96"/>
                    <a:pt x="188" y="96"/>
                  </a:cubicBezTo>
                  <a:cubicBezTo>
                    <a:pt x="187" y="96"/>
                    <a:pt x="185" y="94"/>
                    <a:pt x="185" y="94"/>
                  </a:cubicBezTo>
                  <a:cubicBezTo>
                    <a:pt x="185" y="94"/>
                    <a:pt x="187" y="93"/>
                    <a:pt x="187" y="92"/>
                  </a:cubicBezTo>
                  <a:cubicBezTo>
                    <a:pt x="188" y="92"/>
                    <a:pt x="187" y="91"/>
                    <a:pt x="189" y="91"/>
                  </a:cubicBezTo>
                  <a:cubicBezTo>
                    <a:pt x="191" y="92"/>
                    <a:pt x="191" y="93"/>
                    <a:pt x="191" y="93"/>
                  </a:cubicBezTo>
                  <a:cubicBezTo>
                    <a:pt x="191" y="93"/>
                    <a:pt x="192" y="95"/>
                    <a:pt x="192" y="96"/>
                  </a:cubicBezTo>
                  <a:cubicBezTo>
                    <a:pt x="192" y="96"/>
                    <a:pt x="192" y="97"/>
                    <a:pt x="192" y="97"/>
                  </a:cubicBezTo>
                  <a:cubicBezTo>
                    <a:pt x="192" y="98"/>
                    <a:pt x="194" y="99"/>
                    <a:pt x="191" y="99"/>
                  </a:cubicBezTo>
                  <a:cubicBezTo>
                    <a:pt x="189" y="99"/>
                    <a:pt x="189" y="99"/>
                    <a:pt x="189" y="99"/>
                  </a:cubicBezTo>
                  <a:lnTo>
                    <a:pt x="188" y="96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3" name="Freeform 139"/>
            <p:cNvSpPr>
              <a:spLocks noEditPoints="1"/>
            </p:cNvSpPr>
            <p:nvPr/>
          </p:nvSpPr>
          <p:spPr bwMode="auto">
            <a:xfrm>
              <a:off x="7429044" y="2786663"/>
              <a:ext cx="978993" cy="780232"/>
            </a:xfrm>
            <a:custGeom>
              <a:avLst/>
              <a:gdLst>
                <a:gd name="T0" fmla="*/ 432 w 534"/>
                <a:gd name="T1" fmla="*/ 208 h 439"/>
                <a:gd name="T2" fmla="*/ 350 w 534"/>
                <a:gd name="T3" fmla="*/ 268 h 439"/>
                <a:gd name="T4" fmla="*/ 305 w 534"/>
                <a:gd name="T5" fmla="*/ 368 h 439"/>
                <a:gd name="T6" fmla="*/ 243 w 534"/>
                <a:gd name="T7" fmla="*/ 412 h 439"/>
                <a:gd name="T8" fmla="*/ 174 w 534"/>
                <a:gd name="T9" fmla="*/ 422 h 439"/>
                <a:gd name="T10" fmla="*/ 78 w 534"/>
                <a:gd name="T11" fmla="*/ 433 h 439"/>
                <a:gd name="T12" fmla="*/ 40 w 534"/>
                <a:gd name="T13" fmla="*/ 384 h 439"/>
                <a:gd name="T14" fmla="*/ 1 w 534"/>
                <a:gd name="T15" fmla="*/ 348 h 439"/>
                <a:gd name="T16" fmla="*/ 2 w 534"/>
                <a:gd name="T17" fmla="*/ 334 h 439"/>
                <a:gd name="T18" fmla="*/ 15 w 534"/>
                <a:gd name="T19" fmla="*/ 321 h 439"/>
                <a:gd name="T20" fmla="*/ 26 w 534"/>
                <a:gd name="T21" fmla="*/ 316 h 439"/>
                <a:gd name="T22" fmla="*/ 31 w 534"/>
                <a:gd name="T23" fmla="*/ 307 h 439"/>
                <a:gd name="T24" fmla="*/ 23 w 534"/>
                <a:gd name="T25" fmla="*/ 297 h 439"/>
                <a:gd name="T26" fmla="*/ 21 w 534"/>
                <a:gd name="T27" fmla="*/ 287 h 439"/>
                <a:gd name="T28" fmla="*/ 28 w 534"/>
                <a:gd name="T29" fmla="*/ 275 h 439"/>
                <a:gd name="T30" fmla="*/ 38 w 534"/>
                <a:gd name="T31" fmla="*/ 268 h 439"/>
                <a:gd name="T32" fmla="*/ 40 w 534"/>
                <a:gd name="T33" fmla="*/ 257 h 439"/>
                <a:gd name="T34" fmla="*/ 34 w 534"/>
                <a:gd name="T35" fmla="*/ 251 h 439"/>
                <a:gd name="T36" fmla="*/ 32 w 534"/>
                <a:gd name="T37" fmla="*/ 240 h 439"/>
                <a:gd name="T38" fmla="*/ 29 w 534"/>
                <a:gd name="T39" fmla="*/ 230 h 439"/>
                <a:gd name="T40" fmla="*/ 33 w 534"/>
                <a:gd name="T41" fmla="*/ 225 h 439"/>
                <a:gd name="T42" fmla="*/ 44 w 534"/>
                <a:gd name="T43" fmla="*/ 227 h 439"/>
                <a:gd name="T44" fmla="*/ 51 w 534"/>
                <a:gd name="T45" fmla="*/ 223 h 439"/>
                <a:gd name="T46" fmla="*/ 58 w 534"/>
                <a:gd name="T47" fmla="*/ 213 h 439"/>
                <a:gd name="T48" fmla="*/ 55 w 534"/>
                <a:gd name="T49" fmla="*/ 200 h 439"/>
                <a:gd name="T50" fmla="*/ 65 w 534"/>
                <a:gd name="T51" fmla="*/ 195 h 439"/>
                <a:gd name="T52" fmla="*/ 68 w 534"/>
                <a:gd name="T53" fmla="*/ 182 h 439"/>
                <a:gd name="T54" fmla="*/ 70 w 534"/>
                <a:gd name="T55" fmla="*/ 169 h 439"/>
                <a:gd name="T56" fmla="*/ 70 w 534"/>
                <a:gd name="T57" fmla="*/ 157 h 439"/>
                <a:gd name="T58" fmla="*/ 82 w 534"/>
                <a:gd name="T59" fmla="*/ 149 h 439"/>
                <a:gd name="T60" fmla="*/ 97 w 534"/>
                <a:gd name="T61" fmla="*/ 142 h 439"/>
                <a:gd name="T62" fmla="*/ 105 w 534"/>
                <a:gd name="T63" fmla="*/ 130 h 439"/>
                <a:gd name="T64" fmla="*/ 94 w 534"/>
                <a:gd name="T65" fmla="*/ 122 h 439"/>
                <a:gd name="T66" fmla="*/ 96 w 534"/>
                <a:gd name="T67" fmla="*/ 112 h 439"/>
                <a:gd name="T68" fmla="*/ 87 w 534"/>
                <a:gd name="T69" fmla="*/ 106 h 439"/>
                <a:gd name="T70" fmla="*/ 75 w 534"/>
                <a:gd name="T71" fmla="*/ 103 h 439"/>
                <a:gd name="T72" fmla="*/ 63 w 534"/>
                <a:gd name="T73" fmla="*/ 108 h 439"/>
                <a:gd name="T74" fmla="*/ 54 w 534"/>
                <a:gd name="T75" fmla="*/ 108 h 439"/>
                <a:gd name="T76" fmla="*/ 44 w 534"/>
                <a:gd name="T77" fmla="*/ 102 h 439"/>
                <a:gd name="T78" fmla="*/ 34 w 534"/>
                <a:gd name="T79" fmla="*/ 102 h 439"/>
                <a:gd name="T80" fmla="*/ 33 w 534"/>
                <a:gd name="T81" fmla="*/ 93 h 439"/>
                <a:gd name="T82" fmla="*/ 29 w 534"/>
                <a:gd name="T83" fmla="*/ 84 h 439"/>
                <a:gd name="T84" fmla="*/ 13 w 534"/>
                <a:gd name="T85" fmla="*/ 86 h 439"/>
                <a:gd name="T86" fmla="*/ 6 w 534"/>
                <a:gd name="T87" fmla="*/ 77 h 439"/>
                <a:gd name="T88" fmla="*/ 6 w 534"/>
                <a:gd name="T89" fmla="*/ 41 h 439"/>
                <a:gd name="T90" fmla="*/ 35 w 534"/>
                <a:gd name="T91" fmla="*/ 17 h 439"/>
                <a:gd name="T92" fmla="*/ 130 w 534"/>
                <a:gd name="T93" fmla="*/ 26 h 439"/>
                <a:gd name="T94" fmla="*/ 280 w 534"/>
                <a:gd name="T95" fmla="*/ 72 h 439"/>
                <a:gd name="T96" fmla="*/ 366 w 534"/>
                <a:gd name="T97" fmla="*/ 119 h 439"/>
                <a:gd name="T98" fmla="*/ 424 w 534"/>
                <a:gd name="T99" fmla="*/ 134 h 439"/>
                <a:gd name="T100" fmla="*/ 424 w 534"/>
                <a:gd name="T101" fmla="*/ 138 h 439"/>
                <a:gd name="T102" fmla="*/ 426 w 534"/>
                <a:gd name="T103" fmla="*/ 141 h 439"/>
                <a:gd name="T104" fmla="*/ 456 w 534"/>
                <a:gd name="T105" fmla="*/ 145 h 439"/>
                <a:gd name="T106" fmla="*/ 521 w 534"/>
                <a:gd name="T107" fmla="*/ 289 h 439"/>
                <a:gd name="T108" fmla="*/ 460 w 534"/>
                <a:gd name="T109" fmla="*/ 299 h 439"/>
                <a:gd name="T110" fmla="*/ 478 w 534"/>
                <a:gd name="T111" fmla="*/ 282 h 439"/>
                <a:gd name="T112" fmla="*/ 411 w 534"/>
                <a:gd name="T113" fmla="*/ 32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4" h="439">
                  <a:moveTo>
                    <a:pt x="496" y="159"/>
                  </a:moveTo>
                  <a:cubicBezTo>
                    <a:pt x="493" y="161"/>
                    <a:pt x="492" y="156"/>
                    <a:pt x="490" y="159"/>
                  </a:cubicBezTo>
                  <a:cubicBezTo>
                    <a:pt x="487" y="163"/>
                    <a:pt x="495" y="172"/>
                    <a:pt x="492" y="177"/>
                  </a:cubicBezTo>
                  <a:cubicBezTo>
                    <a:pt x="488" y="182"/>
                    <a:pt x="480" y="189"/>
                    <a:pt x="469" y="191"/>
                  </a:cubicBezTo>
                  <a:cubicBezTo>
                    <a:pt x="464" y="192"/>
                    <a:pt x="460" y="197"/>
                    <a:pt x="456" y="196"/>
                  </a:cubicBezTo>
                  <a:cubicBezTo>
                    <a:pt x="453" y="196"/>
                    <a:pt x="446" y="203"/>
                    <a:pt x="445" y="205"/>
                  </a:cubicBezTo>
                  <a:cubicBezTo>
                    <a:pt x="443" y="208"/>
                    <a:pt x="437" y="205"/>
                    <a:pt x="432" y="208"/>
                  </a:cubicBezTo>
                  <a:cubicBezTo>
                    <a:pt x="425" y="211"/>
                    <a:pt x="429" y="207"/>
                    <a:pt x="404" y="214"/>
                  </a:cubicBezTo>
                  <a:cubicBezTo>
                    <a:pt x="399" y="215"/>
                    <a:pt x="395" y="217"/>
                    <a:pt x="391" y="218"/>
                  </a:cubicBezTo>
                  <a:cubicBezTo>
                    <a:pt x="387" y="220"/>
                    <a:pt x="383" y="219"/>
                    <a:pt x="383" y="227"/>
                  </a:cubicBezTo>
                  <a:cubicBezTo>
                    <a:pt x="384" y="231"/>
                    <a:pt x="389" y="228"/>
                    <a:pt x="388" y="232"/>
                  </a:cubicBezTo>
                  <a:cubicBezTo>
                    <a:pt x="388" y="235"/>
                    <a:pt x="381" y="234"/>
                    <a:pt x="374" y="238"/>
                  </a:cubicBezTo>
                  <a:cubicBezTo>
                    <a:pt x="371" y="240"/>
                    <a:pt x="369" y="247"/>
                    <a:pt x="367" y="249"/>
                  </a:cubicBezTo>
                  <a:cubicBezTo>
                    <a:pt x="357" y="255"/>
                    <a:pt x="350" y="268"/>
                    <a:pt x="350" y="268"/>
                  </a:cubicBezTo>
                  <a:cubicBezTo>
                    <a:pt x="345" y="273"/>
                    <a:pt x="339" y="277"/>
                    <a:pt x="336" y="283"/>
                  </a:cubicBezTo>
                  <a:cubicBezTo>
                    <a:pt x="329" y="296"/>
                    <a:pt x="327" y="289"/>
                    <a:pt x="331" y="305"/>
                  </a:cubicBezTo>
                  <a:cubicBezTo>
                    <a:pt x="332" y="307"/>
                    <a:pt x="332" y="314"/>
                    <a:pt x="335" y="319"/>
                  </a:cubicBezTo>
                  <a:cubicBezTo>
                    <a:pt x="340" y="326"/>
                    <a:pt x="351" y="333"/>
                    <a:pt x="348" y="335"/>
                  </a:cubicBezTo>
                  <a:cubicBezTo>
                    <a:pt x="346" y="336"/>
                    <a:pt x="334" y="344"/>
                    <a:pt x="330" y="344"/>
                  </a:cubicBezTo>
                  <a:cubicBezTo>
                    <a:pt x="324" y="345"/>
                    <a:pt x="321" y="349"/>
                    <a:pt x="313" y="358"/>
                  </a:cubicBezTo>
                  <a:cubicBezTo>
                    <a:pt x="309" y="361"/>
                    <a:pt x="308" y="364"/>
                    <a:pt x="305" y="368"/>
                  </a:cubicBezTo>
                  <a:cubicBezTo>
                    <a:pt x="300" y="374"/>
                    <a:pt x="302" y="373"/>
                    <a:pt x="298" y="380"/>
                  </a:cubicBezTo>
                  <a:cubicBezTo>
                    <a:pt x="297" y="382"/>
                    <a:pt x="298" y="389"/>
                    <a:pt x="298" y="392"/>
                  </a:cubicBezTo>
                  <a:cubicBezTo>
                    <a:pt x="288" y="393"/>
                    <a:pt x="288" y="393"/>
                    <a:pt x="288" y="393"/>
                  </a:cubicBezTo>
                  <a:cubicBezTo>
                    <a:pt x="271" y="388"/>
                    <a:pt x="271" y="388"/>
                    <a:pt x="271" y="388"/>
                  </a:cubicBezTo>
                  <a:cubicBezTo>
                    <a:pt x="261" y="397"/>
                    <a:pt x="261" y="397"/>
                    <a:pt x="261" y="397"/>
                  </a:cubicBezTo>
                  <a:cubicBezTo>
                    <a:pt x="257" y="400"/>
                    <a:pt x="251" y="398"/>
                    <a:pt x="247" y="401"/>
                  </a:cubicBezTo>
                  <a:cubicBezTo>
                    <a:pt x="247" y="401"/>
                    <a:pt x="244" y="410"/>
                    <a:pt x="243" y="412"/>
                  </a:cubicBezTo>
                  <a:cubicBezTo>
                    <a:pt x="243" y="415"/>
                    <a:pt x="236" y="423"/>
                    <a:pt x="236" y="423"/>
                  </a:cubicBezTo>
                  <a:cubicBezTo>
                    <a:pt x="235" y="424"/>
                    <a:pt x="230" y="429"/>
                    <a:pt x="228" y="430"/>
                  </a:cubicBezTo>
                  <a:cubicBezTo>
                    <a:pt x="225" y="431"/>
                    <a:pt x="223" y="423"/>
                    <a:pt x="221" y="423"/>
                  </a:cubicBezTo>
                  <a:cubicBezTo>
                    <a:pt x="217" y="423"/>
                    <a:pt x="217" y="422"/>
                    <a:pt x="213" y="421"/>
                  </a:cubicBezTo>
                  <a:cubicBezTo>
                    <a:pt x="208" y="421"/>
                    <a:pt x="207" y="428"/>
                    <a:pt x="202" y="428"/>
                  </a:cubicBezTo>
                  <a:cubicBezTo>
                    <a:pt x="194" y="427"/>
                    <a:pt x="180" y="419"/>
                    <a:pt x="180" y="419"/>
                  </a:cubicBezTo>
                  <a:cubicBezTo>
                    <a:pt x="177" y="418"/>
                    <a:pt x="177" y="422"/>
                    <a:pt x="174" y="422"/>
                  </a:cubicBezTo>
                  <a:cubicBezTo>
                    <a:pt x="168" y="421"/>
                    <a:pt x="160" y="417"/>
                    <a:pt x="152" y="415"/>
                  </a:cubicBezTo>
                  <a:cubicBezTo>
                    <a:pt x="146" y="414"/>
                    <a:pt x="134" y="412"/>
                    <a:pt x="134" y="412"/>
                  </a:cubicBezTo>
                  <a:cubicBezTo>
                    <a:pt x="131" y="414"/>
                    <a:pt x="128" y="414"/>
                    <a:pt x="125" y="415"/>
                  </a:cubicBezTo>
                  <a:cubicBezTo>
                    <a:pt x="121" y="417"/>
                    <a:pt x="117" y="420"/>
                    <a:pt x="114" y="421"/>
                  </a:cubicBezTo>
                  <a:cubicBezTo>
                    <a:pt x="111" y="422"/>
                    <a:pt x="105" y="417"/>
                    <a:pt x="96" y="422"/>
                  </a:cubicBezTo>
                  <a:cubicBezTo>
                    <a:pt x="93" y="423"/>
                    <a:pt x="89" y="422"/>
                    <a:pt x="87" y="424"/>
                  </a:cubicBezTo>
                  <a:cubicBezTo>
                    <a:pt x="84" y="427"/>
                    <a:pt x="83" y="431"/>
                    <a:pt x="78" y="433"/>
                  </a:cubicBezTo>
                  <a:cubicBezTo>
                    <a:pt x="75" y="434"/>
                    <a:pt x="71" y="438"/>
                    <a:pt x="69" y="439"/>
                  </a:cubicBezTo>
                  <a:cubicBezTo>
                    <a:pt x="64" y="436"/>
                    <a:pt x="57" y="436"/>
                    <a:pt x="55" y="428"/>
                  </a:cubicBezTo>
                  <a:cubicBezTo>
                    <a:pt x="54" y="425"/>
                    <a:pt x="51" y="428"/>
                    <a:pt x="49" y="425"/>
                  </a:cubicBezTo>
                  <a:cubicBezTo>
                    <a:pt x="45" y="421"/>
                    <a:pt x="42" y="412"/>
                    <a:pt x="42" y="408"/>
                  </a:cubicBezTo>
                  <a:cubicBezTo>
                    <a:pt x="42" y="408"/>
                    <a:pt x="45" y="404"/>
                    <a:pt x="42" y="400"/>
                  </a:cubicBezTo>
                  <a:cubicBezTo>
                    <a:pt x="40" y="396"/>
                    <a:pt x="37" y="395"/>
                    <a:pt x="38" y="391"/>
                  </a:cubicBezTo>
                  <a:cubicBezTo>
                    <a:pt x="41" y="391"/>
                    <a:pt x="40" y="384"/>
                    <a:pt x="40" y="384"/>
                  </a:cubicBezTo>
                  <a:cubicBezTo>
                    <a:pt x="40" y="382"/>
                    <a:pt x="33" y="370"/>
                    <a:pt x="31" y="368"/>
                  </a:cubicBezTo>
                  <a:cubicBezTo>
                    <a:pt x="26" y="365"/>
                    <a:pt x="20" y="361"/>
                    <a:pt x="14" y="36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" y="348"/>
                    <a:pt x="1" y="348"/>
                    <a:pt x="1" y="348"/>
                  </a:cubicBezTo>
                  <a:cubicBezTo>
                    <a:pt x="2" y="346"/>
                    <a:pt x="2" y="346"/>
                    <a:pt x="2" y="346"/>
                  </a:cubicBezTo>
                  <a:cubicBezTo>
                    <a:pt x="1" y="344"/>
                    <a:pt x="1" y="344"/>
                    <a:pt x="1" y="344"/>
                  </a:cubicBezTo>
                  <a:cubicBezTo>
                    <a:pt x="1" y="342"/>
                    <a:pt x="1" y="342"/>
                    <a:pt x="1" y="342"/>
                  </a:cubicBezTo>
                  <a:cubicBezTo>
                    <a:pt x="1" y="339"/>
                    <a:pt x="1" y="339"/>
                    <a:pt x="1" y="339"/>
                  </a:cubicBezTo>
                  <a:cubicBezTo>
                    <a:pt x="1" y="339"/>
                    <a:pt x="0" y="337"/>
                    <a:pt x="0" y="337"/>
                  </a:cubicBezTo>
                  <a:cubicBezTo>
                    <a:pt x="0" y="337"/>
                    <a:pt x="0" y="335"/>
                    <a:pt x="0" y="335"/>
                  </a:cubicBezTo>
                  <a:cubicBezTo>
                    <a:pt x="0" y="335"/>
                    <a:pt x="2" y="334"/>
                    <a:pt x="2" y="334"/>
                  </a:cubicBezTo>
                  <a:cubicBezTo>
                    <a:pt x="2" y="333"/>
                    <a:pt x="4" y="332"/>
                    <a:pt x="4" y="332"/>
                  </a:cubicBezTo>
                  <a:cubicBezTo>
                    <a:pt x="4" y="332"/>
                    <a:pt x="5" y="329"/>
                    <a:pt x="5" y="328"/>
                  </a:cubicBezTo>
                  <a:cubicBezTo>
                    <a:pt x="5" y="328"/>
                    <a:pt x="6" y="327"/>
                    <a:pt x="6" y="327"/>
                  </a:cubicBezTo>
                  <a:cubicBezTo>
                    <a:pt x="9" y="326"/>
                    <a:pt x="9" y="326"/>
                    <a:pt x="9" y="326"/>
                  </a:cubicBezTo>
                  <a:cubicBezTo>
                    <a:pt x="11" y="324"/>
                    <a:pt x="11" y="324"/>
                    <a:pt x="11" y="324"/>
                  </a:cubicBezTo>
                  <a:cubicBezTo>
                    <a:pt x="13" y="323"/>
                    <a:pt x="13" y="323"/>
                    <a:pt x="13" y="323"/>
                  </a:cubicBezTo>
                  <a:cubicBezTo>
                    <a:pt x="15" y="321"/>
                    <a:pt x="15" y="321"/>
                    <a:pt x="15" y="321"/>
                  </a:cubicBezTo>
                  <a:cubicBezTo>
                    <a:pt x="16" y="317"/>
                    <a:pt x="16" y="317"/>
                    <a:pt x="16" y="317"/>
                  </a:cubicBezTo>
                  <a:cubicBezTo>
                    <a:pt x="17" y="316"/>
                    <a:pt x="17" y="316"/>
                    <a:pt x="17" y="316"/>
                  </a:cubicBezTo>
                  <a:cubicBezTo>
                    <a:pt x="17" y="316"/>
                    <a:pt x="20" y="316"/>
                    <a:pt x="20" y="316"/>
                  </a:cubicBezTo>
                  <a:cubicBezTo>
                    <a:pt x="20" y="316"/>
                    <a:pt x="22" y="316"/>
                    <a:pt x="22" y="316"/>
                  </a:cubicBezTo>
                  <a:cubicBezTo>
                    <a:pt x="22" y="315"/>
                    <a:pt x="22" y="315"/>
                    <a:pt x="22" y="315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26" y="316"/>
                    <a:pt x="26" y="316"/>
                    <a:pt x="26" y="316"/>
                  </a:cubicBezTo>
                  <a:cubicBezTo>
                    <a:pt x="26" y="316"/>
                    <a:pt x="27" y="316"/>
                    <a:pt x="28" y="316"/>
                  </a:cubicBezTo>
                  <a:cubicBezTo>
                    <a:pt x="28" y="316"/>
                    <a:pt x="29" y="316"/>
                    <a:pt x="29" y="316"/>
                  </a:cubicBezTo>
                  <a:cubicBezTo>
                    <a:pt x="29" y="313"/>
                    <a:pt x="29" y="313"/>
                    <a:pt x="29" y="313"/>
                  </a:cubicBezTo>
                  <a:cubicBezTo>
                    <a:pt x="33" y="309"/>
                    <a:pt x="33" y="309"/>
                    <a:pt x="33" y="309"/>
                  </a:cubicBezTo>
                  <a:cubicBezTo>
                    <a:pt x="33" y="309"/>
                    <a:pt x="33" y="308"/>
                    <a:pt x="33" y="308"/>
                  </a:cubicBezTo>
                  <a:cubicBezTo>
                    <a:pt x="33" y="308"/>
                    <a:pt x="33" y="307"/>
                    <a:pt x="33" y="307"/>
                  </a:cubicBezTo>
                  <a:cubicBezTo>
                    <a:pt x="32" y="306"/>
                    <a:pt x="31" y="307"/>
                    <a:pt x="31" y="307"/>
                  </a:cubicBezTo>
                  <a:cubicBezTo>
                    <a:pt x="31" y="307"/>
                    <a:pt x="29" y="307"/>
                    <a:pt x="29" y="307"/>
                  </a:cubicBezTo>
                  <a:cubicBezTo>
                    <a:pt x="29" y="307"/>
                    <a:pt x="27" y="307"/>
                    <a:pt x="26" y="307"/>
                  </a:cubicBezTo>
                  <a:cubicBezTo>
                    <a:pt x="26" y="307"/>
                    <a:pt x="26" y="306"/>
                    <a:pt x="26" y="306"/>
                  </a:cubicBezTo>
                  <a:cubicBezTo>
                    <a:pt x="25" y="304"/>
                    <a:pt x="25" y="304"/>
                    <a:pt x="25" y="304"/>
                  </a:cubicBezTo>
                  <a:cubicBezTo>
                    <a:pt x="25" y="304"/>
                    <a:pt x="24" y="302"/>
                    <a:pt x="24" y="301"/>
                  </a:cubicBezTo>
                  <a:cubicBezTo>
                    <a:pt x="24" y="300"/>
                    <a:pt x="24" y="299"/>
                    <a:pt x="24" y="298"/>
                  </a:cubicBezTo>
                  <a:cubicBezTo>
                    <a:pt x="24" y="298"/>
                    <a:pt x="23" y="297"/>
                    <a:pt x="23" y="297"/>
                  </a:cubicBezTo>
                  <a:cubicBezTo>
                    <a:pt x="23" y="297"/>
                    <a:pt x="22" y="296"/>
                    <a:pt x="22" y="295"/>
                  </a:cubicBezTo>
                  <a:cubicBezTo>
                    <a:pt x="22" y="295"/>
                    <a:pt x="21" y="292"/>
                    <a:pt x="21" y="292"/>
                  </a:cubicBezTo>
                  <a:cubicBezTo>
                    <a:pt x="20" y="291"/>
                    <a:pt x="20" y="291"/>
                    <a:pt x="20" y="291"/>
                  </a:cubicBezTo>
                  <a:cubicBezTo>
                    <a:pt x="21" y="290"/>
                    <a:pt x="21" y="290"/>
                    <a:pt x="21" y="290"/>
                  </a:cubicBezTo>
                  <a:cubicBezTo>
                    <a:pt x="20" y="288"/>
                    <a:pt x="20" y="288"/>
                    <a:pt x="20" y="288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1" y="287"/>
                    <a:pt x="21" y="287"/>
                    <a:pt x="21" y="287"/>
                  </a:cubicBezTo>
                  <a:cubicBezTo>
                    <a:pt x="22" y="285"/>
                    <a:pt x="22" y="285"/>
                    <a:pt x="22" y="285"/>
                  </a:cubicBezTo>
                  <a:cubicBezTo>
                    <a:pt x="22" y="285"/>
                    <a:pt x="24" y="284"/>
                    <a:pt x="24" y="284"/>
                  </a:cubicBezTo>
                  <a:cubicBezTo>
                    <a:pt x="24" y="284"/>
                    <a:pt x="26" y="282"/>
                    <a:pt x="26" y="282"/>
                  </a:cubicBezTo>
                  <a:cubicBezTo>
                    <a:pt x="26" y="282"/>
                    <a:pt x="25" y="281"/>
                    <a:pt x="25" y="281"/>
                  </a:cubicBezTo>
                  <a:cubicBezTo>
                    <a:pt x="25" y="281"/>
                    <a:pt x="25" y="279"/>
                    <a:pt x="25" y="279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8" y="275"/>
                    <a:pt x="28" y="275"/>
                    <a:pt x="28" y="275"/>
                  </a:cubicBezTo>
                  <a:cubicBezTo>
                    <a:pt x="31" y="274"/>
                    <a:pt x="31" y="274"/>
                    <a:pt x="31" y="274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5" y="272"/>
                    <a:pt x="35" y="272"/>
                    <a:pt x="35" y="272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3" y="263"/>
                    <a:pt x="43" y="263"/>
                    <a:pt x="43" y="263"/>
                  </a:cubicBezTo>
                  <a:cubicBezTo>
                    <a:pt x="43" y="261"/>
                    <a:pt x="43" y="261"/>
                    <a:pt x="43" y="261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2" y="260"/>
                    <a:pt x="41" y="258"/>
                    <a:pt x="41" y="257"/>
                  </a:cubicBezTo>
                  <a:cubicBezTo>
                    <a:pt x="41" y="257"/>
                    <a:pt x="40" y="257"/>
                    <a:pt x="40" y="25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8" y="258"/>
                    <a:pt x="37" y="257"/>
                    <a:pt x="36" y="257"/>
                  </a:cubicBezTo>
                  <a:cubicBezTo>
                    <a:pt x="36" y="257"/>
                    <a:pt x="36" y="256"/>
                    <a:pt x="36" y="256"/>
                  </a:cubicBezTo>
                  <a:cubicBezTo>
                    <a:pt x="37" y="255"/>
                    <a:pt x="37" y="255"/>
                    <a:pt x="37" y="255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3" y="247"/>
                    <a:pt x="33" y="247"/>
                    <a:pt x="33" y="247"/>
                  </a:cubicBezTo>
                  <a:cubicBezTo>
                    <a:pt x="34" y="246"/>
                    <a:pt x="34" y="246"/>
                    <a:pt x="34" y="246"/>
                  </a:cubicBezTo>
                  <a:cubicBezTo>
                    <a:pt x="34" y="245"/>
                    <a:pt x="34" y="245"/>
                    <a:pt x="34" y="245"/>
                  </a:cubicBezTo>
                  <a:cubicBezTo>
                    <a:pt x="33" y="244"/>
                    <a:pt x="33" y="244"/>
                    <a:pt x="33" y="244"/>
                  </a:cubicBezTo>
                  <a:cubicBezTo>
                    <a:pt x="33" y="242"/>
                    <a:pt x="33" y="242"/>
                    <a:pt x="33" y="242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3" y="239"/>
                    <a:pt x="33" y="239"/>
                    <a:pt x="33" y="239"/>
                  </a:cubicBezTo>
                  <a:cubicBezTo>
                    <a:pt x="34" y="238"/>
                    <a:pt x="34" y="238"/>
                    <a:pt x="34" y="238"/>
                  </a:cubicBezTo>
                  <a:cubicBezTo>
                    <a:pt x="34" y="236"/>
                    <a:pt x="34" y="236"/>
                    <a:pt x="34" y="236"/>
                  </a:cubicBezTo>
                  <a:cubicBezTo>
                    <a:pt x="34" y="236"/>
                    <a:pt x="32" y="235"/>
                    <a:pt x="32" y="235"/>
                  </a:cubicBezTo>
                  <a:cubicBezTo>
                    <a:pt x="32" y="235"/>
                    <a:pt x="31" y="233"/>
                    <a:pt x="31" y="233"/>
                  </a:cubicBezTo>
                  <a:cubicBezTo>
                    <a:pt x="31" y="232"/>
                    <a:pt x="31" y="232"/>
                    <a:pt x="31" y="232"/>
                  </a:cubicBezTo>
                  <a:cubicBezTo>
                    <a:pt x="31" y="232"/>
                    <a:pt x="29" y="230"/>
                    <a:pt x="29" y="230"/>
                  </a:cubicBezTo>
                  <a:cubicBezTo>
                    <a:pt x="29" y="230"/>
                    <a:pt x="29" y="228"/>
                    <a:pt x="29" y="228"/>
                  </a:cubicBezTo>
                  <a:cubicBezTo>
                    <a:pt x="29" y="228"/>
                    <a:pt x="28" y="226"/>
                    <a:pt x="28" y="226"/>
                  </a:cubicBezTo>
                  <a:cubicBezTo>
                    <a:pt x="27" y="225"/>
                    <a:pt x="27" y="224"/>
                    <a:pt x="27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32" y="226"/>
                    <a:pt x="32" y="226"/>
                    <a:pt x="32" y="226"/>
                  </a:cubicBezTo>
                  <a:cubicBezTo>
                    <a:pt x="33" y="225"/>
                    <a:pt x="33" y="225"/>
                    <a:pt x="33" y="225"/>
                  </a:cubicBezTo>
                  <a:cubicBezTo>
                    <a:pt x="33" y="226"/>
                    <a:pt x="33" y="226"/>
                    <a:pt x="33" y="226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8" y="226"/>
                    <a:pt x="38" y="226"/>
                    <a:pt x="38" y="226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1" y="226"/>
                    <a:pt x="41" y="226"/>
                    <a:pt x="41" y="226"/>
                  </a:cubicBezTo>
                  <a:cubicBezTo>
                    <a:pt x="41" y="226"/>
                    <a:pt x="42" y="227"/>
                    <a:pt x="42" y="227"/>
                  </a:cubicBezTo>
                  <a:cubicBezTo>
                    <a:pt x="43" y="228"/>
                    <a:pt x="44" y="227"/>
                    <a:pt x="44" y="227"/>
                  </a:cubicBezTo>
                  <a:cubicBezTo>
                    <a:pt x="44" y="228"/>
                    <a:pt x="46" y="228"/>
                    <a:pt x="46" y="228"/>
                  </a:cubicBezTo>
                  <a:cubicBezTo>
                    <a:pt x="46" y="228"/>
                    <a:pt x="47" y="227"/>
                    <a:pt x="48" y="227"/>
                  </a:cubicBezTo>
                  <a:cubicBezTo>
                    <a:pt x="48" y="227"/>
                    <a:pt x="49" y="227"/>
                    <a:pt x="49" y="227"/>
                  </a:cubicBezTo>
                  <a:cubicBezTo>
                    <a:pt x="50" y="226"/>
                    <a:pt x="50" y="226"/>
                    <a:pt x="50" y="226"/>
                  </a:cubicBezTo>
                  <a:cubicBezTo>
                    <a:pt x="50" y="224"/>
                    <a:pt x="50" y="224"/>
                    <a:pt x="50" y="224"/>
                  </a:cubicBezTo>
                  <a:cubicBezTo>
                    <a:pt x="51" y="224"/>
                    <a:pt x="51" y="224"/>
                    <a:pt x="51" y="224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2" y="221"/>
                    <a:pt x="52" y="221"/>
                    <a:pt x="52" y="221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4" y="220"/>
                    <a:pt x="54" y="220"/>
                    <a:pt x="54" y="220"/>
                  </a:cubicBezTo>
                  <a:cubicBezTo>
                    <a:pt x="55" y="219"/>
                    <a:pt x="55" y="219"/>
                    <a:pt x="55" y="219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7" y="215"/>
                    <a:pt x="58" y="213"/>
                    <a:pt x="58" y="213"/>
                  </a:cubicBezTo>
                  <a:cubicBezTo>
                    <a:pt x="58" y="213"/>
                    <a:pt x="59" y="211"/>
                    <a:pt x="59" y="211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4"/>
                    <a:pt x="56" y="203"/>
                    <a:pt x="55" y="203"/>
                  </a:cubicBezTo>
                  <a:cubicBezTo>
                    <a:pt x="55" y="203"/>
                    <a:pt x="55" y="202"/>
                    <a:pt x="55" y="202"/>
                  </a:cubicBezTo>
                  <a:cubicBezTo>
                    <a:pt x="55" y="200"/>
                    <a:pt x="55" y="200"/>
                    <a:pt x="55" y="200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60" y="197"/>
                    <a:pt x="60" y="197"/>
                    <a:pt x="60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7" y="192"/>
                    <a:pt x="67" y="192"/>
                    <a:pt x="67" y="192"/>
                  </a:cubicBezTo>
                  <a:cubicBezTo>
                    <a:pt x="66" y="190"/>
                    <a:pt x="66" y="190"/>
                    <a:pt x="66" y="190"/>
                  </a:cubicBezTo>
                  <a:cubicBezTo>
                    <a:pt x="65" y="189"/>
                    <a:pt x="65" y="189"/>
                    <a:pt x="65" y="189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7" y="181"/>
                    <a:pt x="67" y="181"/>
                    <a:pt x="67" y="181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6"/>
                    <a:pt x="70" y="175"/>
                  </a:cubicBezTo>
                  <a:cubicBezTo>
                    <a:pt x="71" y="175"/>
                    <a:pt x="71" y="172"/>
                    <a:pt x="71" y="172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70" y="169"/>
                    <a:pt x="72" y="168"/>
                    <a:pt x="72" y="168"/>
                  </a:cubicBezTo>
                  <a:cubicBezTo>
                    <a:pt x="73" y="168"/>
                    <a:pt x="73" y="165"/>
                    <a:pt x="73" y="165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71" y="162"/>
                    <a:pt x="71" y="161"/>
                  </a:cubicBezTo>
                  <a:cubicBezTo>
                    <a:pt x="71" y="161"/>
                    <a:pt x="71" y="159"/>
                    <a:pt x="71" y="159"/>
                  </a:cubicBezTo>
                  <a:cubicBezTo>
                    <a:pt x="70" y="159"/>
                    <a:pt x="70" y="159"/>
                    <a:pt x="70" y="159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73" y="157"/>
                    <a:pt x="74" y="156"/>
                    <a:pt x="75" y="156"/>
                  </a:cubicBezTo>
                  <a:cubicBezTo>
                    <a:pt x="75" y="155"/>
                    <a:pt x="77" y="155"/>
                    <a:pt x="77" y="155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2" y="150"/>
                    <a:pt x="82" y="150"/>
                    <a:pt x="82" y="150"/>
                  </a:cubicBezTo>
                  <a:cubicBezTo>
                    <a:pt x="82" y="149"/>
                    <a:pt x="82" y="149"/>
                    <a:pt x="82" y="149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4" y="145"/>
                    <a:pt x="94" y="145"/>
                    <a:pt x="94" y="145"/>
                  </a:cubicBezTo>
                  <a:cubicBezTo>
                    <a:pt x="97" y="142"/>
                    <a:pt x="97" y="142"/>
                    <a:pt x="97" y="142"/>
                  </a:cubicBezTo>
                  <a:cubicBezTo>
                    <a:pt x="98" y="142"/>
                    <a:pt x="98" y="142"/>
                    <a:pt x="98" y="142"/>
                  </a:cubicBezTo>
                  <a:cubicBezTo>
                    <a:pt x="98" y="142"/>
                    <a:pt x="100" y="141"/>
                    <a:pt x="100" y="141"/>
                  </a:cubicBezTo>
                  <a:cubicBezTo>
                    <a:pt x="100" y="141"/>
                    <a:pt x="101" y="139"/>
                    <a:pt x="101" y="139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5" y="130"/>
                    <a:pt x="103" y="128"/>
                    <a:pt x="102" y="128"/>
                  </a:cubicBezTo>
                  <a:cubicBezTo>
                    <a:pt x="102" y="127"/>
                    <a:pt x="100" y="126"/>
                    <a:pt x="100" y="126"/>
                  </a:cubicBezTo>
                  <a:cubicBezTo>
                    <a:pt x="100" y="126"/>
                    <a:pt x="97" y="125"/>
                    <a:pt x="97" y="125"/>
                  </a:cubicBezTo>
                  <a:cubicBezTo>
                    <a:pt x="97" y="125"/>
                    <a:pt x="95" y="126"/>
                    <a:pt x="95" y="126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3" y="123"/>
                    <a:pt x="94" y="123"/>
                  </a:cubicBezTo>
                  <a:cubicBezTo>
                    <a:pt x="94" y="123"/>
                    <a:pt x="94" y="122"/>
                    <a:pt x="94" y="12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0"/>
                    <a:pt x="94" y="120"/>
                    <a:pt x="94" y="120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5" y="119"/>
                    <a:pt x="96" y="118"/>
                    <a:pt x="96" y="117"/>
                  </a:cubicBezTo>
                  <a:cubicBezTo>
                    <a:pt x="96" y="117"/>
                    <a:pt x="97" y="115"/>
                    <a:pt x="97" y="115"/>
                  </a:cubicBezTo>
                  <a:cubicBezTo>
                    <a:pt x="97" y="115"/>
                    <a:pt x="96" y="114"/>
                    <a:pt x="96" y="113"/>
                  </a:cubicBezTo>
                  <a:cubicBezTo>
                    <a:pt x="95" y="113"/>
                    <a:pt x="95" y="113"/>
                    <a:pt x="96" y="112"/>
                  </a:cubicBezTo>
                  <a:cubicBezTo>
                    <a:pt x="96" y="112"/>
                    <a:pt x="96" y="111"/>
                    <a:pt x="96" y="111"/>
                  </a:cubicBezTo>
                  <a:cubicBezTo>
                    <a:pt x="96" y="111"/>
                    <a:pt x="96" y="109"/>
                    <a:pt x="95" y="109"/>
                  </a:cubicBezTo>
                  <a:cubicBezTo>
                    <a:pt x="95" y="109"/>
                    <a:pt x="93" y="110"/>
                    <a:pt x="93" y="110"/>
                  </a:cubicBezTo>
                  <a:cubicBezTo>
                    <a:pt x="93" y="110"/>
                    <a:pt x="90" y="109"/>
                    <a:pt x="90" y="109"/>
                  </a:cubicBezTo>
                  <a:cubicBezTo>
                    <a:pt x="90" y="109"/>
                    <a:pt x="89" y="108"/>
                    <a:pt x="89" y="108"/>
                  </a:cubicBezTo>
                  <a:cubicBezTo>
                    <a:pt x="89" y="108"/>
                    <a:pt x="89" y="106"/>
                    <a:pt x="88" y="106"/>
                  </a:cubicBezTo>
                  <a:cubicBezTo>
                    <a:pt x="87" y="105"/>
                    <a:pt x="87" y="106"/>
                    <a:pt x="87" y="106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6" y="108"/>
                    <a:pt x="84" y="108"/>
                    <a:pt x="83" y="107"/>
                  </a:cubicBezTo>
                  <a:cubicBezTo>
                    <a:pt x="83" y="107"/>
                    <a:pt x="82" y="107"/>
                    <a:pt x="82" y="107"/>
                  </a:cubicBezTo>
                  <a:cubicBezTo>
                    <a:pt x="81" y="107"/>
                    <a:pt x="81" y="106"/>
                    <a:pt x="81" y="105"/>
                  </a:cubicBezTo>
                  <a:cubicBezTo>
                    <a:pt x="80" y="104"/>
                    <a:pt x="80" y="105"/>
                    <a:pt x="79" y="105"/>
                  </a:cubicBezTo>
                  <a:cubicBezTo>
                    <a:pt x="79" y="105"/>
                    <a:pt x="77" y="105"/>
                    <a:pt x="77" y="105"/>
                  </a:cubicBezTo>
                  <a:cubicBezTo>
                    <a:pt x="77" y="105"/>
                    <a:pt x="75" y="103"/>
                    <a:pt x="75" y="103"/>
                  </a:cubicBezTo>
                  <a:cubicBezTo>
                    <a:pt x="75" y="102"/>
                    <a:pt x="74" y="102"/>
                    <a:pt x="74" y="102"/>
                  </a:cubicBezTo>
                  <a:cubicBezTo>
                    <a:pt x="74" y="102"/>
                    <a:pt x="72" y="103"/>
                    <a:pt x="72" y="103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9"/>
                    <a:pt x="65" y="109"/>
                    <a:pt x="64" y="108"/>
                  </a:cubicBezTo>
                  <a:cubicBezTo>
                    <a:pt x="64" y="108"/>
                    <a:pt x="64" y="108"/>
                    <a:pt x="63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08"/>
                    <a:pt x="60" y="109"/>
                    <a:pt x="60" y="109"/>
                  </a:cubicBezTo>
                  <a:cubicBezTo>
                    <a:pt x="60" y="109"/>
                    <a:pt x="59" y="107"/>
                    <a:pt x="59" y="107"/>
                  </a:cubicBezTo>
                  <a:cubicBezTo>
                    <a:pt x="59" y="107"/>
                    <a:pt x="57" y="106"/>
                    <a:pt x="57" y="105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6"/>
                    <a:pt x="56" y="107"/>
                    <a:pt x="55" y="107"/>
                  </a:cubicBezTo>
                  <a:cubicBezTo>
                    <a:pt x="55" y="107"/>
                    <a:pt x="54" y="108"/>
                    <a:pt x="54" y="108"/>
                  </a:cubicBezTo>
                  <a:cubicBezTo>
                    <a:pt x="53" y="108"/>
                    <a:pt x="54" y="106"/>
                    <a:pt x="54" y="106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2" y="103"/>
                    <a:pt x="52" y="102"/>
                  </a:cubicBezTo>
                  <a:cubicBezTo>
                    <a:pt x="51" y="102"/>
                    <a:pt x="50" y="101"/>
                    <a:pt x="50" y="101"/>
                  </a:cubicBezTo>
                  <a:cubicBezTo>
                    <a:pt x="50" y="101"/>
                    <a:pt x="48" y="101"/>
                    <a:pt x="48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6" y="101"/>
                    <a:pt x="45" y="101"/>
                    <a:pt x="44" y="102"/>
                  </a:cubicBezTo>
                  <a:cubicBezTo>
                    <a:pt x="44" y="102"/>
                    <a:pt x="43" y="103"/>
                    <a:pt x="42" y="102"/>
                  </a:cubicBezTo>
                  <a:cubicBezTo>
                    <a:pt x="42" y="102"/>
                    <a:pt x="43" y="100"/>
                    <a:pt x="43" y="100"/>
                  </a:cubicBezTo>
                  <a:cubicBezTo>
                    <a:pt x="43" y="100"/>
                    <a:pt x="43" y="98"/>
                    <a:pt x="43" y="98"/>
                  </a:cubicBezTo>
                  <a:cubicBezTo>
                    <a:pt x="42" y="97"/>
                    <a:pt x="42" y="99"/>
                    <a:pt x="42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39" y="101"/>
                    <a:pt x="38" y="101"/>
                    <a:pt x="38" y="101"/>
                  </a:cubicBezTo>
                  <a:cubicBezTo>
                    <a:pt x="37" y="101"/>
                    <a:pt x="36" y="102"/>
                    <a:pt x="34" y="102"/>
                  </a:cubicBezTo>
                  <a:cubicBezTo>
                    <a:pt x="33" y="102"/>
                    <a:pt x="32" y="103"/>
                    <a:pt x="32" y="102"/>
                  </a:cubicBezTo>
                  <a:cubicBezTo>
                    <a:pt x="31" y="102"/>
                    <a:pt x="31" y="101"/>
                    <a:pt x="31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1" y="99"/>
                    <a:pt x="30" y="98"/>
                    <a:pt x="30" y="97"/>
                  </a:cubicBezTo>
                  <a:cubicBezTo>
                    <a:pt x="29" y="96"/>
                    <a:pt x="30" y="96"/>
                    <a:pt x="30" y="95"/>
                  </a:cubicBezTo>
                  <a:cubicBezTo>
                    <a:pt x="30" y="95"/>
                    <a:pt x="32" y="94"/>
                    <a:pt x="32" y="94"/>
                  </a:cubicBezTo>
                  <a:cubicBezTo>
                    <a:pt x="32" y="93"/>
                    <a:pt x="33" y="93"/>
                    <a:pt x="33" y="9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2"/>
                    <a:pt x="36" y="89"/>
                    <a:pt x="36" y="88"/>
                  </a:cubicBezTo>
                  <a:cubicBezTo>
                    <a:pt x="36" y="88"/>
                    <a:pt x="36" y="88"/>
                    <a:pt x="35" y="88"/>
                  </a:cubicBezTo>
                  <a:cubicBezTo>
                    <a:pt x="34" y="88"/>
                    <a:pt x="34" y="87"/>
                    <a:pt x="34" y="87"/>
                  </a:cubicBezTo>
                  <a:cubicBezTo>
                    <a:pt x="34" y="87"/>
                    <a:pt x="34" y="85"/>
                    <a:pt x="34" y="85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7" y="85"/>
                    <a:pt x="26" y="85"/>
                  </a:cubicBezTo>
                  <a:cubicBezTo>
                    <a:pt x="26" y="85"/>
                    <a:pt x="24" y="85"/>
                    <a:pt x="24" y="85"/>
                  </a:cubicBezTo>
                  <a:cubicBezTo>
                    <a:pt x="23" y="85"/>
                    <a:pt x="22" y="84"/>
                    <a:pt x="22" y="84"/>
                  </a:cubicBezTo>
                  <a:cubicBezTo>
                    <a:pt x="22" y="84"/>
                    <a:pt x="18" y="85"/>
                    <a:pt x="18" y="85"/>
                  </a:cubicBezTo>
                  <a:cubicBezTo>
                    <a:pt x="18" y="85"/>
                    <a:pt x="17" y="85"/>
                    <a:pt x="17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7"/>
                    <a:pt x="11" y="88"/>
                    <a:pt x="11" y="88"/>
                  </a:cubicBezTo>
                  <a:cubicBezTo>
                    <a:pt x="10" y="88"/>
                    <a:pt x="9" y="88"/>
                    <a:pt x="8" y="88"/>
                  </a:cubicBezTo>
                  <a:cubicBezTo>
                    <a:pt x="8" y="88"/>
                    <a:pt x="7" y="89"/>
                    <a:pt x="7" y="89"/>
                  </a:cubicBezTo>
                  <a:cubicBezTo>
                    <a:pt x="7" y="89"/>
                    <a:pt x="5" y="90"/>
                    <a:pt x="4" y="91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59"/>
                    <a:pt x="19" y="53"/>
                    <a:pt x="18" y="50"/>
                  </a:cubicBezTo>
                  <a:cubicBezTo>
                    <a:pt x="17" y="47"/>
                    <a:pt x="6" y="56"/>
                    <a:pt x="5" y="53"/>
                  </a:cubicBezTo>
                  <a:cubicBezTo>
                    <a:pt x="4" y="47"/>
                    <a:pt x="7" y="48"/>
                    <a:pt x="12" y="43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3" y="30"/>
                    <a:pt x="3" y="27"/>
                  </a:cubicBezTo>
                  <a:cubicBezTo>
                    <a:pt x="3" y="24"/>
                    <a:pt x="6" y="23"/>
                    <a:pt x="6" y="23"/>
                  </a:cubicBezTo>
                  <a:cubicBezTo>
                    <a:pt x="9" y="22"/>
                    <a:pt x="11" y="20"/>
                    <a:pt x="14" y="18"/>
                  </a:cubicBezTo>
                  <a:cubicBezTo>
                    <a:pt x="17" y="14"/>
                    <a:pt x="20" y="16"/>
                    <a:pt x="22" y="15"/>
                  </a:cubicBezTo>
                  <a:cubicBezTo>
                    <a:pt x="25" y="13"/>
                    <a:pt x="25" y="15"/>
                    <a:pt x="35" y="17"/>
                  </a:cubicBezTo>
                  <a:cubicBezTo>
                    <a:pt x="37" y="16"/>
                    <a:pt x="41" y="16"/>
                    <a:pt x="42" y="14"/>
                  </a:cubicBezTo>
                  <a:cubicBezTo>
                    <a:pt x="44" y="12"/>
                    <a:pt x="47" y="13"/>
                    <a:pt x="47" y="9"/>
                  </a:cubicBezTo>
                  <a:cubicBezTo>
                    <a:pt x="48" y="3"/>
                    <a:pt x="59" y="7"/>
                    <a:pt x="59" y="5"/>
                  </a:cubicBezTo>
                  <a:cubicBezTo>
                    <a:pt x="61" y="5"/>
                    <a:pt x="63" y="0"/>
                    <a:pt x="68" y="0"/>
                  </a:cubicBezTo>
                  <a:cubicBezTo>
                    <a:pt x="72" y="1"/>
                    <a:pt x="73" y="2"/>
                    <a:pt x="76" y="3"/>
                  </a:cubicBezTo>
                  <a:cubicBezTo>
                    <a:pt x="87" y="10"/>
                    <a:pt x="82" y="14"/>
                    <a:pt x="95" y="18"/>
                  </a:cubicBezTo>
                  <a:cubicBezTo>
                    <a:pt x="106" y="21"/>
                    <a:pt x="119" y="24"/>
                    <a:pt x="130" y="26"/>
                  </a:cubicBezTo>
                  <a:cubicBezTo>
                    <a:pt x="140" y="27"/>
                    <a:pt x="150" y="31"/>
                    <a:pt x="160" y="35"/>
                  </a:cubicBezTo>
                  <a:cubicBezTo>
                    <a:pt x="160" y="35"/>
                    <a:pt x="197" y="52"/>
                    <a:pt x="198" y="53"/>
                  </a:cubicBezTo>
                  <a:cubicBezTo>
                    <a:pt x="199" y="53"/>
                    <a:pt x="220" y="49"/>
                    <a:pt x="221" y="49"/>
                  </a:cubicBezTo>
                  <a:cubicBezTo>
                    <a:pt x="222" y="49"/>
                    <a:pt x="229" y="50"/>
                    <a:pt x="234" y="53"/>
                  </a:cubicBezTo>
                  <a:cubicBezTo>
                    <a:pt x="237" y="56"/>
                    <a:pt x="247" y="63"/>
                    <a:pt x="247" y="63"/>
                  </a:cubicBezTo>
                  <a:cubicBezTo>
                    <a:pt x="249" y="64"/>
                    <a:pt x="261" y="62"/>
                    <a:pt x="261" y="62"/>
                  </a:cubicBezTo>
                  <a:cubicBezTo>
                    <a:pt x="269" y="62"/>
                    <a:pt x="276" y="71"/>
                    <a:pt x="280" y="72"/>
                  </a:cubicBezTo>
                  <a:cubicBezTo>
                    <a:pt x="285" y="73"/>
                    <a:pt x="297" y="67"/>
                    <a:pt x="302" y="72"/>
                  </a:cubicBezTo>
                  <a:cubicBezTo>
                    <a:pt x="302" y="72"/>
                    <a:pt x="312" y="73"/>
                    <a:pt x="313" y="78"/>
                  </a:cubicBezTo>
                  <a:cubicBezTo>
                    <a:pt x="315" y="83"/>
                    <a:pt x="319" y="91"/>
                    <a:pt x="319" y="91"/>
                  </a:cubicBezTo>
                  <a:cubicBezTo>
                    <a:pt x="332" y="96"/>
                    <a:pt x="332" y="96"/>
                    <a:pt x="332" y="96"/>
                  </a:cubicBezTo>
                  <a:cubicBezTo>
                    <a:pt x="332" y="96"/>
                    <a:pt x="339" y="102"/>
                    <a:pt x="340" y="104"/>
                  </a:cubicBezTo>
                  <a:cubicBezTo>
                    <a:pt x="341" y="105"/>
                    <a:pt x="356" y="110"/>
                    <a:pt x="356" y="110"/>
                  </a:cubicBezTo>
                  <a:cubicBezTo>
                    <a:pt x="366" y="119"/>
                    <a:pt x="366" y="119"/>
                    <a:pt x="366" y="119"/>
                  </a:cubicBezTo>
                  <a:cubicBezTo>
                    <a:pt x="381" y="119"/>
                    <a:pt x="381" y="119"/>
                    <a:pt x="381" y="119"/>
                  </a:cubicBezTo>
                  <a:cubicBezTo>
                    <a:pt x="391" y="121"/>
                    <a:pt x="391" y="121"/>
                    <a:pt x="391" y="121"/>
                  </a:cubicBezTo>
                  <a:cubicBezTo>
                    <a:pt x="396" y="115"/>
                    <a:pt x="396" y="115"/>
                    <a:pt x="396" y="115"/>
                  </a:cubicBezTo>
                  <a:cubicBezTo>
                    <a:pt x="396" y="115"/>
                    <a:pt x="421" y="127"/>
                    <a:pt x="422" y="127"/>
                  </a:cubicBezTo>
                  <a:cubicBezTo>
                    <a:pt x="423" y="127"/>
                    <a:pt x="423" y="130"/>
                    <a:pt x="424" y="133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3" y="134"/>
                    <a:pt x="424" y="134"/>
                    <a:pt x="424" y="134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4" y="136"/>
                    <a:pt x="424" y="136"/>
                    <a:pt x="424" y="136"/>
                  </a:cubicBezTo>
                  <a:cubicBezTo>
                    <a:pt x="424" y="137"/>
                    <a:pt x="424" y="137"/>
                    <a:pt x="424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9"/>
                  </a:cubicBezTo>
                  <a:cubicBezTo>
                    <a:pt x="424" y="139"/>
                    <a:pt x="424" y="139"/>
                    <a:pt x="424" y="139"/>
                  </a:cubicBezTo>
                  <a:cubicBezTo>
                    <a:pt x="424" y="139"/>
                    <a:pt x="424" y="139"/>
                    <a:pt x="424" y="140"/>
                  </a:cubicBezTo>
                  <a:cubicBezTo>
                    <a:pt x="424" y="140"/>
                    <a:pt x="424" y="140"/>
                    <a:pt x="424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6" y="141"/>
                    <a:pt x="426" y="141"/>
                  </a:cubicBezTo>
                  <a:cubicBezTo>
                    <a:pt x="426" y="141"/>
                    <a:pt x="426" y="141"/>
                    <a:pt x="427" y="141"/>
                  </a:cubicBezTo>
                  <a:cubicBezTo>
                    <a:pt x="427" y="141"/>
                    <a:pt x="427" y="141"/>
                    <a:pt x="428" y="141"/>
                  </a:cubicBezTo>
                  <a:cubicBezTo>
                    <a:pt x="428" y="141"/>
                    <a:pt x="428" y="141"/>
                    <a:pt x="428" y="141"/>
                  </a:cubicBezTo>
                  <a:cubicBezTo>
                    <a:pt x="428" y="141"/>
                    <a:pt x="429" y="141"/>
                    <a:pt x="429" y="140"/>
                  </a:cubicBezTo>
                  <a:cubicBezTo>
                    <a:pt x="442" y="143"/>
                    <a:pt x="442" y="143"/>
                    <a:pt x="442" y="143"/>
                  </a:cubicBezTo>
                  <a:cubicBezTo>
                    <a:pt x="445" y="144"/>
                    <a:pt x="445" y="146"/>
                    <a:pt x="448" y="148"/>
                  </a:cubicBezTo>
                  <a:cubicBezTo>
                    <a:pt x="456" y="145"/>
                    <a:pt x="456" y="145"/>
                    <a:pt x="456" y="145"/>
                  </a:cubicBezTo>
                  <a:cubicBezTo>
                    <a:pt x="466" y="152"/>
                    <a:pt x="466" y="152"/>
                    <a:pt x="466" y="152"/>
                  </a:cubicBezTo>
                  <a:cubicBezTo>
                    <a:pt x="475" y="149"/>
                    <a:pt x="475" y="149"/>
                    <a:pt x="475" y="149"/>
                  </a:cubicBezTo>
                  <a:cubicBezTo>
                    <a:pt x="484" y="149"/>
                    <a:pt x="484" y="149"/>
                    <a:pt x="484" y="149"/>
                  </a:cubicBezTo>
                  <a:cubicBezTo>
                    <a:pt x="484" y="147"/>
                    <a:pt x="505" y="149"/>
                    <a:pt x="496" y="159"/>
                  </a:cubicBezTo>
                  <a:close/>
                  <a:moveTo>
                    <a:pt x="506" y="281"/>
                  </a:moveTo>
                  <a:cubicBezTo>
                    <a:pt x="506" y="281"/>
                    <a:pt x="506" y="281"/>
                    <a:pt x="506" y="281"/>
                  </a:cubicBezTo>
                  <a:cubicBezTo>
                    <a:pt x="506" y="287"/>
                    <a:pt x="516" y="285"/>
                    <a:pt x="521" y="289"/>
                  </a:cubicBezTo>
                  <a:cubicBezTo>
                    <a:pt x="523" y="291"/>
                    <a:pt x="521" y="296"/>
                    <a:pt x="524" y="297"/>
                  </a:cubicBezTo>
                  <a:cubicBezTo>
                    <a:pt x="531" y="303"/>
                    <a:pt x="534" y="292"/>
                    <a:pt x="528" y="281"/>
                  </a:cubicBezTo>
                  <a:cubicBezTo>
                    <a:pt x="526" y="279"/>
                    <a:pt x="523" y="279"/>
                    <a:pt x="520" y="279"/>
                  </a:cubicBezTo>
                  <a:cubicBezTo>
                    <a:pt x="515" y="279"/>
                    <a:pt x="505" y="276"/>
                    <a:pt x="506" y="281"/>
                  </a:cubicBezTo>
                  <a:close/>
                  <a:moveTo>
                    <a:pt x="448" y="300"/>
                  </a:moveTo>
                  <a:cubicBezTo>
                    <a:pt x="448" y="300"/>
                    <a:pt x="448" y="300"/>
                    <a:pt x="448" y="300"/>
                  </a:cubicBezTo>
                  <a:cubicBezTo>
                    <a:pt x="452" y="301"/>
                    <a:pt x="456" y="297"/>
                    <a:pt x="460" y="299"/>
                  </a:cubicBezTo>
                  <a:cubicBezTo>
                    <a:pt x="462" y="301"/>
                    <a:pt x="461" y="305"/>
                    <a:pt x="462" y="308"/>
                  </a:cubicBezTo>
                  <a:cubicBezTo>
                    <a:pt x="456" y="314"/>
                    <a:pt x="472" y="313"/>
                    <a:pt x="473" y="313"/>
                  </a:cubicBezTo>
                  <a:cubicBezTo>
                    <a:pt x="473" y="315"/>
                    <a:pt x="475" y="320"/>
                    <a:pt x="478" y="318"/>
                  </a:cubicBezTo>
                  <a:cubicBezTo>
                    <a:pt x="494" y="299"/>
                    <a:pt x="494" y="299"/>
                    <a:pt x="494" y="299"/>
                  </a:cubicBezTo>
                  <a:cubicBezTo>
                    <a:pt x="494" y="297"/>
                    <a:pt x="493" y="295"/>
                    <a:pt x="491" y="295"/>
                  </a:cubicBezTo>
                  <a:cubicBezTo>
                    <a:pt x="487" y="293"/>
                    <a:pt x="482" y="297"/>
                    <a:pt x="479" y="295"/>
                  </a:cubicBezTo>
                  <a:cubicBezTo>
                    <a:pt x="476" y="293"/>
                    <a:pt x="482" y="285"/>
                    <a:pt x="478" y="282"/>
                  </a:cubicBezTo>
                  <a:cubicBezTo>
                    <a:pt x="470" y="276"/>
                    <a:pt x="467" y="283"/>
                    <a:pt x="461" y="288"/>
                  </a:cubicBezTo>
                  <a:cubicBezTo>
                    <a:pt x="457" y="291"/>
                    <a:pt x="451" y="292"/>
                    <a:pt x="447" y="296"/>
                  </a:cubicBezTo>
                  <a:cubicBezTo>
                    <a:pt x="446" y="297"/>
                    <a:pt x="447" y="300"/>
                    <a:pt x="448" y="300"/>
                  </a:cubicBezTo>
                  <a:close/>
                  <a:moveTo>
                    <a:pt x="391" y="329"/>
                  </a:moveTo>
                  <a:cubicBezTo>
                    <a:pt x="391" y="329"/>
                    <a:pt x="391" y="329"/>
                    <a:pt x="391" y="329"/>
                  </a:cubicBezTo>
                  <a:cubicBezTo>
                    <a:pt x="387" y="332"/>
                    <a:pt x="395" y="337"/>
                    <a:pt x="397" y="337"/>
                  </a:cubicBezTo>
                  <a:cubicBezTo>
                    <a:pt x="399" y="337"/>
                    <a:pt x="411" y="329"/>
                    <a:pt x="411" y="326"/>
                  </a:cubicBezTo>
                  <a:cubicBezTo>
                    <a:pt x="410" y="322"/>
                    <a:pt x="405" y="321"/>
                    <a:pt x="402" y="321"/>
                  </a:cubicBezTo>
                  <a:cubicBezTo>
                    <a:pt x="398" y="322"/>
                    <a:pt x="394" y="326"/>
                    <a:pt x="391" y="329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4" name="Freeform 146"/>
            <p:cNvSpPr>
              <a:spLocks noEditPoints="1"/>
            </p:cNvSpPr>
            <p:nvPr/>
          </p:nvSpPr>
          <p:spPr bwMode="auto">
            <a:xfrm>
              <a:off x="9599087" y="2987930"/>
              <a:ext cx="747498" cy="674888"/>
            </a:xfrm>
            <a:custGeom>
              <a:avLst/>
              <a:gdLst>
                <a:gd name="T0" fmla="*/ 263 w 408"/>
                <a:gd name="T1" fmla="*/ 27 h 380"/>
                <a:gd name="T2" fmla="*/ 184 w 408"/>
                <a:gd name="T3" fmla="*/ 62 h 380"/>
                <a:gd name="T4" fmla="*/ 187 w 408"/>
                <a:gd name="T5" fmla="*/ 95 h 380"/>
                <a:gd name="T6" fmla="*/ 179 w 408"/>
                <a:gd name="T7" fmla="*/ 109 h 380"/>
                <a:gd name="T8" fmla="*/ 168 w 408"/>
                <a:gd name="T9" fmla="*/ 118 h 380"/>
                <a:gd name="T10" fmla="*/ 128 w 408"/>
                <a:gd name="T11" fmla="*/ 89 h 380"/>
                <a:gd name="T12" fmla="*/ 141 w 408"/>
                <a:gd name="T13" fmla="*/ 145 h 380"/>
                <a:gd name="T14" fmla="*/ 138 w 408"/>
                <a:gd name="T15" fmla="*/ 166 h 380"/>
                <a:gd name="T16" fmla="*/ 152 w 408"/>
                <a:gd name="T17" fmla="*/ 191 h 380"/>
                <a:gd name="T18" fmla="*/ 154 w 408"/>
                <a:gd name="T19" fmla="*/ 172 h 380"/>
                <a:gd name="T20" fmla="*/ 214 w 408"/>
                <a:gd name="T21" fmla="*/ 210 h 380"/>
                <a:gd name="T22" fmla="*/ 187 w 408"/>
                <a:gd name="T23" fmla="*/ 202 h 380"/>
                <a:gd name="T24" fmla="*/ 199 w 408"/>
                <a:gd name="T25" fmla="*/ 234 h 380"/>
                <a:gd name="T26" fmla="*/ 164 w 408"/>
                <a:gd name="T27" fmla="*/ 233 h 380"/>
                <a:gd name="T28" fmla="*/ 133 w 408"/>
                <a:gd name="T29" fmla="*/ 212 h 380"/>
                <a:gd name="T30" fmla="*/ 67 w 408"/>
                <a:gd name="T31" fmla="*/ 211 h 380"/>
                <a:gd name="T32" fmla="*/ 71 w 408"/>
                <a:gd name="T33" fmla="*/ 194 h 380"/>
                <a:gd name="T34" fmla="*/ 29 w 408"/>
                <a:gd name="T35" fmla="*/ 157 h 380"/>
                <a:gd name="T36" fmla="*/ 89 w 408"/>
                <a:gd name="T37" fmla="*/ 68 h 380"/>
                <a:gd name="T38" fmla="*/ 195 w 408"/>
                <a:gd name="T39" fmla="*/ 33 h 380"/>
                <a:gd name="T40" fmla="*/ 184 w 408"/>
                <a:gd name="T41" fmla="*/ 157 h 380"/>
                <a:gd name="T42" fmla="*/ 353 w 408"/>
                <a:gd name="T43" fmla="*/ 252 h 380"/>
                <a:gd name="T44" fmla="*/ 393 w 408"/>
                <a:gd name="T45" fmla="*/ 297 h 380"/>
                <a:gd name="T46" fmla="*/ 373 w 408"/>
                <a:gd name="T47" fmla="*/ 331 h 380"/>
                <a:gd name="T48" fmla="*/ 370 w 408"/>
                <a:gd name="T49" fmla="*/ 333 h 380"/>
                <a:gd name="T50" fmla="*/ 174 w 408"/>
                <a:gd name="T51" fmla="*/ 162 h 380"/>
                <a:gd name="T52" fmla="*/ 262 w 408"/>
                <a:gd name="T53" fmla="*/ 176 h 380"/>
                <a:gd name="T54" fmla="*/ 205 w 408"/>
                <a:gd name="T55" fmla="*/ 72 h 380"/>
                <a:gd name="T56" fmla="*/ 233 w 408"/>
                <a:gd name="T57" fmla="*/ 105 h 380"/>
                <a:gd name="T58" fmla="*/ 281 w 408"/>
                <a:gd name="T59" fmla="*/ 146 h 380"/>
                <a:gd name="T60" fmla="*/ 277 w 408"/>
                <a:gd name="T61" fmla="*/ 131 h 380"/>
                <a:gd name="T62" fmla="*/ 288 w 408"/>
                <a:gd name="T63" fmla="*/ 180 h 380"/>
                <a:gd name="T64" fmla="*/ 288 w 408"/>
                <a:gd name="T65" fmla="*/ 190 h 380"/>
                <a:gd name="T66" fmla="*/ 315 w 408"/>
                <a:gd name="T67" fmla="*/ 213 h 380"/>
                <a:gd name="T68" fmla="*/ 279 w 408"/>
                <a:gd name="T69" fmla="*/ 292 h 380"/>
                <a:gd name="T70" fmla="*/ 239 w 408"/>
                <a:gd name="T71" fmla="*/ 288 h 380"/>
                <a:gd name="T72" fmla="*/ 255 w 408"/>
                <a:gd name="T73" fmla="*/ 287 h 380"/>
                <a:gd name="T74" fmla="*/ 274 w 408"/>
                <a:gd name="T75" fmla="*/ 259 h 380"/>
                <a:gd name="T76" fmla="*/ 267 w 408"/>
                <a:gd name="T77" fmla="*/ 256 h 380"/>
                <a:gd name="T78" fmla="*/ 244 w 408"/>
                <a:gd name="T79" fmla="*/ 271 h 380"/>
                <a:gd name="T80" fmla="*/ 219 w 408"/>
                <a:gd name="T81" fmla="*/ 239 h 380"/>
                <a:gd name="T82" fmla="*/ 245 w 408"/>
                <a:gd name="T83" fmla="*/ 240 h 380"/>
                <a:gd name="T84" fmla="*/ 270 w 408"/>
                <a:gd name="T85" fmla="*/ 236 h 380"/>
                <a:gd name="T86" fmla="*/ 245 w 408"/>
                <a:gd name="T87" fmla="*/ 222 h 380"/>
                <a:gd name="T88" fmla="*/ 221 w 408"/>
                <a:gd name="T89" fmla="*/ 357 h 380"/>
                <a:gd name="T90" fmla="*/ 282 w 408"/>
                <a:gd name="T91" fmla="*/ 356 h 380"/>
                <a:gd name="T92" fmla="*/ 335 w 408"/>
                <a:gd name="T93" fmla="*/ 353 h 380"/>
                <a:gd name="T94" fmla="*/ 260 w 408"/>
                <a:gd name="T95" fmla="*/ 372 h 380"/>
                <a:gd name="T96" fmla="*/ 172 w 408"/>
                <a:gd name="T97" fmla="*/ 319 h 380"/>
                <a:gd name="T98" fmla="*/ 87 w 408"/>
                <a:gd name="T99" fmla="*/ 238 h 380"/>
                <a:gd name="T100" fmla="*/ 107 w 408"/>
                <a:gd name="T101" fmla="*/ 292 h 380"/>
                <a:gd name="T102" fmla="*/ 138 w 408"/>
                <a:gd name="T103" fmla="*/ 298 h 380"/>
                <a:gd name="T104" fmla="*/ 163 w 408"/>
                <a:gd name="T105" fmla="*/ 298 h 380"/>
                <a:gd name="T106" fmla="*/ 174 w 408"/>
                <a:gd name="T107" fmla="*/ 293 h 380"/>
                <a:gd name="T108" fmla="*/ 169 w 408"/>
                <a:gd name="T109" fmla="*/ 263 h 380"/>
                <a:gd name="T110" fmla="*/ 178 w 408"/>
                <a:gd name="T111" fmla="*/ 247 h 380"/>
                <a:gd name="T112" fmla="*/ 115 w 408"/>
                <a:gd name="T113" fmla="*/ 223 h 380"/>
                <a:gd name="T114" fmla="*/ 66 w 408"/>
                <a:gd name="T115" fmla="*/ 265 h 380"/>
                <a:gd name="T116" fmla="*/ 65 w 408"/>
                <a:gd name="T117" fmla="*/ 242 h 380"/>
                <a:gd name="T118" fmla="*/ 11 w 408"/>
                <a:gd name="T119" fmla="*/ 161 h 380"/>
                <a:gd name="T120" fmla="*/ 11 w 408"/>
                <a:gd name="T121" fmla="*/ 157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8" h="380">
                  <a:moveTo>
                    <a:pt x="222" y="32"/>
                  </a:moveTo>
                  <a:cubicBezTo>
                    <a:pt x="227" y="30"/>
                    <a:pt x="227" y="30"/>
                    <a:pt x="227" y="30"/>
                  </a:cubicBezTo>
                  <a:cubicBezTo>
                    <a:pt x="227" y="30"/>
                    <a:pt x="233" y="28"/>
                    <a:pt x="234" y="28"/>
                  </a:cubicBezTo>
                  <a:cubicBezTo>
                    <a:pt x="235" y="28"/>
                    <a:pt x="240" y="27"/>
                    <a:pt x="241" y="26"/>
                  </a:cubicBezTo>
                  <a:cubicBezTo>
                    <a:pt x="242" y="26"/>
                    <a:pt x="245" y="24"/>
                    <a:pt x="246" y="23"/>
                  </a:cubicBezTo>
                  <a:cubicBezTo>
                    <a:pt x="247" y="23"/>
                    <a:pt x="249" y="23"/>
                    <a:pt x="251" y="21"/>
                  </a:cubicBezTo>
                  <a:cubicBezTo>
                    <a:pt x="252" y="20"/>
                    <a:pt x="253" y="17"/>
                    <a:pt x="253" y="16"/>
                  </a:cubicBezTo>
                  <a:cubicBezTo>
                    <a:pt x="253" y="15"/>
                    <a:pt x="252" y="15"/>
                    <a:pt x="251" y="12"/>
                  </a:cubicBezTo>
                  <a:cubicBezTo>
                    <a:pt x="249" y="9"/>
                    <a:pt x="247" y="7"/>
                    <a:pt x="247" y="6"/>
                  </a:cubicBezTo>
                  <a:cubicBezTo>
                    <a:pt x="246" y="4"/>
                    <a:pt x="246" y="2"/>
                    <a:pt x="247" y="2"/>
                  </a:cubicBezTo>
                  <a:cubicBezTo>
                    <a:pt x="248" y="1"/>
                    <a:pt x="251" y="0"/>
                    <a:pt x="253" y="0"/>
                  </a:cubicBezTo>
                  <a:cubicBezTo>
                    <a:pt x="255" y="1"/>
                    <a:pt x="260" y="2"/>
                    <a:pt x="261" y="2"/>
                  </a:cubicBezTo>
                  <a:cubicBezTo>
                    <a:pt x="262" y="2"/>
                    <a:pt x="267" y="5"/>
                    <a:pt x="267" y="5"/>
                  </a:cubicBezTo>
                  <a:cubicBezTo>
                    <a:pt x="267" y="5"/>
                    <a:pt x="269" y="10"/>
                    <a:pt x="269" y="11"/>
                  </a:cubicBezTo>
                  <a:cubicBezTo>
                    <a:pt x="269" y="12"/>
                    <a:pt x="274" y="18"/>
                    <a:pt x="272" y="18"/>
                  </a:cubicBezTo>
                  <a:cubicBezTo>
                    <a:pt x="271" y="18"/>
                    <a:pt x="267" y="19"/>
                    <a:pt x="267" y="19"/>
                  </a:cubicBezTo>
                  <a:cubicBezTo>
                    <a:pt x="265" y="22"/>
                    <a:pt x="265" y="22"/>
                    <a:pt x="265" y="22"/>
                  </a:cubicBezTo>
                  <a:cubicBezTo>
                    <a:pt x="265" y="22"/>
                    <a:pt x="263" y="26"/>
                    <a:pt x="263" y="27"/>
                  </a:cubicBezTo>
                  <a:cubicBezTo>
                    <a:pt x="263" y="28"/>
                    <a:pt x="262" y="33"/>
                    <a:pt x="262" y="33"/>
                  </a:cubicBezTo>
                  <a:cubicBezTo>
                    <a:pt x="267" y="44"/>
                    <a:pt x="267" y="44"/>
                    <a:pt x="267" y="44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58" y="55"/>
                    <a:pt x="258" y="55"/>
                    <a:pt x="258" y="55"/>
                  </a:cubicBezTo>
                  <a:cubicBezTo>
                    <a:pt x="258" y="55"/>
                    <a:pt x="252" y="55"/>
                    <a:pt x="252" y="54"/>
                  </a:cubicBezTo>
                  <a:cubicBezTo>
                    <a:pt x="252" y="53"/>
                    <a:pt x="248" y="51"/>
                    <a:pt x="248" y="51"/>
                  </a:cubicBezTo>
                  <a:cubicBezTo>
                    <a:pt x="248" y="51"/>
                    <a:pt x="242" y="52"/>
                    <a:pt x="241" y="53"/>
                  </a:cubicBezTo>
                  <a:cubicBezTo>
                    <a:pt x="240" y="53"/>
                    <a:pt x="226" y="54"/>
                    <a:pt x="226" y="54"/>
                  </a:cubicBezTo>
                  <a:cubicBezTo>
                    <a:pt x="226" y="54"/>
                    <a:pt x="223" y="53"/>
                    <a:pt x="222" y="53"/>
                  </a:cubicBezTo>
                  <a:cubicBezTo>
                    <a:pt x="221" y="53"/>
                    <a:pt x="216" y="53"/>
                    <a:pt x="216" y="53"/>
                  </a:cubicBezTo>
                  <a:cubicBezTo>
                    <a:pt x="215" y="49"/>
                    <a:pt x="215" y="49"/>
                    <a:pt x="215" y="49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210" y="54"/>
                    <a:pt x="210" y="54"/>
                    <a:pt x="210" y="54"/>
                  </a:cubicBezTo>
                  <a:cubicBezTo>
                    <a:pt x="205" y="57"/>
                    <a:pt x="205" y="57"/>
                    <a:pt x="205" y="57"/>
                  </a:cubicBezTo>
                  <a:cubicBezTo>
                    <a:pt x="200" y="60"/>
                    <a:pt x="200" y="60"/>
                    <a:pt x="200" y="60"/>
                  </a:cubicBezTo>
                  <a:cubicBezTo>
                    <a:pt x="190" y="60"/>
                    <a:pt x="190" y="60"/>
                    <a:pt x="190" y="60"/>
                  </a:cubicBezTo>
                  <a:cubicBezTo>
                    <a:pt x="184" y="60"/>
                    <a:pt x="184" y="60"/>
                    <a:pt x="184" y="60"/>
                  </a:cubicBezTo>
                  <a:cubicBezTo>
                    <a:pt x="184" y="62"/>
                    <a:pt x="184" y="62"/>
                    <a:pt x="184" y="62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77" y="71"/>
                    <a:pt x="177" y="71"/>
                    <a:pt x="177" y="71"/>
                  </a:cubicBezTo>
                  <a:cubicBezTo>
                    <a:pt x="177" y="71"/>
                    <a:pt x="171" y="73"/>
                    <a:pt x="170" y="74"/>
                  </a:cubicBezTo>
                  <a:cubicBezTo>
                    <a:pt x="170" y="74"/>
                    <a:pt x="166" y="73"/>
                    <a:pt x="166" y="73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0" y="79"/>
                    <a:pt x="160" y="79"/>
                    <a:pt x="160" y="79"/>
                  </a:cubicBezTo>
                  <a:cubicBezTo>
                    <a:pt x="162" y="81"/>
                    <a:pt x="162" y="81"/>
                    <a:pt x="162" y="81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66" y="83"/>
                    <a:pt x="169" y="84"/>
                    <a:pt x="169" y="85"/>
                  </a:cubicBezTo>
                  <a:cubicBezTo>
                    <a:pt x="169" y="85"/>
                    <a:pt x="168" y="87"/>
                    <a:pt x="168" y="87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8" y="92"/>
                    <a:pt x="171" y="93"/>
                    <a:pt x="172" y="93"/>
                  </a:cubicBezTo>
                  <a:cubicBezTo>
                    <a:pt x="172" y="93"/>
                    <a:pt x="175" y="91"/>
                    <a:pt x="175" y="91"/>
                  </a:cubicBezTo>
                  <a:cubicBezTo>
                    <a:pt x="175" y="90"/>
                    <a:pt x="176" y="89"/>
                    <a:pt x="176" y="89"/>
                  </a:cubicBezTo>
                  <a:cubicBezTo>
                    <a:pt x="178" y="91"/>
                    <a:pt x="178" y="91"/>
                    <a:pt x="178" y="91"/>
                  </a:cubicBezTo>
                  <a:cubicBezTo>
                    <a:pt x="178" y="91"/>
                    <a:pt x="179" y="93"/>
                    <a:pt x="180" y="93"/>
                  </a:cubicBezTo>
                  <a:cubicBezTo>
                    <a:pt x="180" y="93"/>
                    <a:pt x="183" y="93"/>
                    <a:pt x="183" y="93"/>
                  </a:cubicBezTo>
                  <a:cubicBezTo>
                    <a:pt x="187" y="95"/>
                    <a:pt x="187" y="95"/>
                    <a:pt x="187" y="95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99"/>
                    <a:pt x="196" y="101"/>
                    <a:pt x="195" y="102"/>
                  </a:cubicBezTo>
                  <a:cubicBezTo>
                    <a:pt x="193" y="103"/>
                    <a:pt x="191" y="104"/>
                    <a:pt x="190" y="104"/>
                  </a:cubicBezTo>
                  <a:cubicBezTo>
                    <a:pt x="190" y="104"/>
                    <a:pt x="188" y="103"/>
                    <a:pt x="188" y="102"/>
                  </a:cubicBezTo>
                  <a:cubicBezTo>
                    <a:pt x="188" y="100"/>
                    <a:pt x="187" y="99"/>
                    <a:pt x="186" y="99"/>
                  </a:cubicBezTo>
                  <a:cubicBezTo>
                    <a:pt x="185" y="99"/>
                    <a:pt x="183" y="97"/>
                    <a:pt x="183" y="97"/>
                  </a:cubicBezTo>
                  <a:cubicBezTo>
                    <a:pt x="182" y="97"/>
                    <a:pt x="180" y="97"/>
                    <a:pt x="179" y="98"/>
                  </a:cubicBezTo>
                  <a:cubicBezTo>
                    <a:pt x="178" y="98"/>
                    <a:pt x="176" y="98"/>
                    <a:pt x="176" y="97"/>
                  </a:cubicBezTo>
                  <a:cubicBezTo>
                    <a:pt x="175" y="97"/>
                    <a:pt x="174" y="94"/>
                    <a:pt x="174" y="94"/>
                  </a:cubicBezTo>
                  <a:cubicBezTo>
                    <a:pt x="169" y="93"/>
                    <a:pt x="169" y="93"/>
                    <a:pt x="169" y="93"/>
                  </a:cubicBezTo>
                  <a:cubicBezTo>
                    <a:pt x="169" y="93"/>
                    <a:pt x="168" y="94"/>
                    <a:pt x="168" y="95"/>
                  </a:cubicBezTo>
                  <a:cubicBezTo>
                    <a:pt x="168" y="95"/>
                    <a:pt x="166" y="97"/>
                    <a:pt x="166" y="97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5"/>
                    <a:pt x="176" y="106"/>
                    <a:pt x="176" y="106"/>
                  </a:cubicBezTo>
                  <a:cubicBezTo>
                    <a:pt x="177" y="106"/>
                    <a:pt x="179" y="109"/>
                    <a:pt x="179" y="109"/>
                  </a:cubicBezTo>
                  <a:cubicBezTo>
                    <a:pt x="179" y="112"/>
                    <a:pt x="179" y="112"/>
                    <a:pt x="179" y="112"/>
                  </a:cubicBezTo>
                  <a:cubicBezTo>
                    <a:pt x="178" y="115"/>
                    <a:pt x="178" y="115"/>
                    <a:pt x="178" y="115"/>
                  </a:cubicBezTo>
                  <a:cubicBezTo>
                    <a:pt x="178" y="115"/>
                    <a:pt x="178" y="117"/>
                    <a:pt x="176" y="116"/>
                  </a:cubicBezTo>
                  <a:cubicBezTo>
                    <a:pt x="174" y="115"/>
                    <a:pt x="173" y="114"/>
                    <a:pt x="173" y="114"/>
                  </a:cubicBezTo>
                  <a:cubicBezTo>
                    <a:pt x="170" y="113"/>
                    <a:pt x="170" y="113"/>
                    <a:pt x="170" y="113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69" y="109"/>
                    <a:pt x="167" y="107"/>
                    <a:pt x="167" y="107"/>
                  </a:cubicBezTo>
                  <a:cubicBezTo>
                    <a:pt x="166" y="107"/>
                    <a:pt x="161" y="104"/>
                    <a:pt x="161" y="104"/>
                  </a:cubicBezTo>
                  <a:cubicBezTo>
                    <a:pt x="155" y="104"/>
                    <a:pt x="155" y="104"/>
                    <a:pt x="155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0" y="107"/>
                    <a:pt x="150" y="109"/>
                    <a:pt x="151" y="109"/>
                  </a:cubicBezTo>
                  <a:cubicBezTo>
                    <a:pt x="151" y="110"/>
                    <a:pt x="154" y="112"/>
                    <a:pt x="154" y="112"/>
                  </a:cubicBezTo>
                  <a:cubicBezTo>
                    <a:pt x="154" y="112"/>
                    <a:pt x="156" y="112"/>
                    <a:pt x="156" y="113"/>
                  </a:cubicBezTo>
                  <a:cubicBezTo>
                    <a:pt x="157" y="114"/>
                    <a:pt x="159" y="116"/>
                    <a:pt x="159" y="116"/>
                  </a:cubicBezTo>
                  <a:cubicBezTo>
                    <a:pt x="159" y="116"/>
                    <a:pt x="160" y="116"/>
                    <a:pt x="161" y="116"/>
                  </a:cubicBezTo>
                  <a:cubicBezTo>
                    <a:pt x="163" y="116"/>
                    <a:pt x="165" y="117"/>
                    <a:pt x="165" y="117"/>
                  </a:cubicBezTo>
                  <a:cubicBezTo>
                    <a:pt x="168" y="118"/>
                    <a:pt x="168" y="118"/>
                    <a:pt x="168" y="118"/>
                  </a:cubicBezTo>
                  <a:cubicBezTo>
                    <a:pt x="169" y="119"/>
                    <a:pt x="169" y="119"/>
                    <a:pt x="169" y="119"/>
                  </a:cubicBezTo>
                  <a:cubicBezTo>
                    <a:pt x="169" y="119"/>
                    <a:pt x="166" y="120"/>
                    <a:pt x="165" y="120"/>
                  </a:cubicBezTo>
                  <a:cubicBezTo>
                    <a:pt x="164" y="121"/>
                    <a:pt x="161" y="121"/>
                    <a:pt x="161" y="121"/>
                  </a:cubicBezTo>
                  <a:cubicBezTo>
                    <a:pt x="161" y="121"/>
                    <a:pt x="159" y="119"/>
                    <a:pt x="158" y="119"/>
                  </a:cubicBezTo>
                  <a:cubicBezTo>
                    <a:pt x="158" y="119"/>
                    <a:pt x="155" y="120"/>
                    <a:pt x="155" y="120"/>
                  </a:cubicBezTo>
                  <a:cubicBezTo>
                    <a:pt x="155" y="120"/>
                    <a:pt x="153" y="122"/>
                    <a:pt x="152" y="120"/>
                  </a:cubicBezTo>
                  <a:cubicBezTo>
                    <a:pt x="151" y="118"/>
                    <a:pt x="150" y="116"/>
                    <a:pt x="150" y="116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5" y="106"/>
                    <a:pt x="145" y="106"/>
                    <a:pt x="145" y="106"/>
                  </a:cubicBezTo>
                  <a:cubicBezTo>
                    <a:pt x="140" y="106"/>
                    <a:pt x="140" y="106"/>
                    <a:pt x="140" y="106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29" y="101"/>
                    <a:pt x="129" y="101"/>
                    <a:pt x="129" y="101"/>
                  </a:cubicBezTo>
                  <a:cubicBezTo>
                    <a:pt x="127" y="97"/>
                    <a:pt x="127" y="97"/>
                    <a:pt x="127" y="97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3" y="95"/>
                    <a:pt x="123" y="95"/>
                    <a:pt x="123" y="95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19" y="104"/>
                    <a:pt x="119" y="104"/>
                    <a:pt x="119" y="104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19" y="109"/>
                    <a:pt x="118" y="114"/>
                    <a:pt x="119" y="115"/>
                  </a:cubicBezTo>
                  <a:cubicBezTo>
                    <a:pt x="119" y="115"/>
                    <a:pt x="118" y="118"/>
                    <a:pt x="118" y="120"/>
                  </a:cubicBezTo>
                  <a:cubicBezTo>
                    <a:pt x="119" y="121"/>
                    <a:pt x="119" y="122"/>
                    <a:pt x="121" y="123"/>
                  </a:cubicBezTo>
                  <a:cubicBezTo>
                    <a:pt x="122" y="124"/>
                    <a:pt x="122" y="124"/>
                    <a:pt x="124" y="125"/>
                  </a:cubicBezTo>
                  <a:cubicBezTo>
                    <a:pt x="126" y="126"/>
                    <a:pt x="127" y="127"/>
                    <a:pt x="127" y="127"/>
                  </a:cubicBezTo>
                  <a:cubicBezTo>
                    <a:pt x="129" y="131"/>
                    <a:pt x="129" y="131"/>
                    <a:pt x="129" y="131"/>
                  </a:cubicBezTo>
                  <a:cubicBezTo>
                    <a:pt x="129" y="131"/>
                    <a:pt x="130" y="132"/>
                    <a:pt x="131" y="132"/>
                  </a:cubicBezTo>
                  <a:cubicBezTo>
                    <a:pt x="132" y="133"/>
                    <a:pt x="135" y="134"/>
                    <a:pt x="135" y="135"/>
                  </a:cubicBezTo>
                  <a:cubicBezTo>
                    <a:pt x="135" y="137"/>
                    <a:pt x="136" y="139"/>
                    <a:pt x="136" y="139"/>
                  </a:cubicBezTo>
                  <a:cubicBezTo>
                    <a:pt x="136" y="139"/>
                    <a:pt x="137" y="141"/>
                    <a:pt x="137" y="141"/>
                  </a:cubicBezTo>
                  <a:cubicBezTo>
                    <a:pt x="138" y="142"/>
                    <a:pt x="139" y="141"/>
                    <a:pt x="139" y="142"/>
                  </a:cubicBezTo>
                  <a:cubicBezTo>
                    <a:pt x="140" y="143"/>
                    <a:pt x="139" y="144"/>
                    <a:pt x="141" y="145"/>
                  </a:cubicBezTo>
                  <a:cubicBezTo>
                    <a:pt x="142" y="147"/>
                    <a:pt x="144" y="148"/>
                    <a:pt x="144" y="148"/>
                  </a:cubicBezTo>
                  <a:cubicBezTo>
                    <a:pt x="145" y="148"/>
                    <a:pt x="147" y="149"/>
                    <a:pt x="147" y="149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7" y="158"/>
                    <a:pt x="157" y="158"/>
                    <a:pt x="157" y="158"/>
                  </a:cubicBezTo>
                  <a:cubicBezTo>
                    <a:pt x="160" y="161"/>
                    <a:pt x="160" y="161"/>
                    <a:pt x="160" y="161"/>
                  </a:cubicBezTo>
                  <a:cubicBezTo>
                    <a:pt x="159" y="165"/>
                    <a:pt x="159" y="165"/>
                    <a:pt x="159" y="165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8" y="167"/>
                    <a:pt x="156" y="168"/>
                    <a:pt x="155" y="168"/>
                  </a:cubicBezTo>
                  <a:cubicBezTo>
                    <a:pt x="155" y="168"/>
                    <a:pt x="153" y="169"/>
                    <a:pt x="153" y="169"/>
                  </a:cubicBezTo>
                  <a:cubicBezTo>
                    <a:pt x="153" y="169"/>
                    <a:pt x="152" y="168"/>
                    <a:pt x="152" y="168"/>
                  </a:cubicBezTo>
                  <a:cubicBezTo>
                    <a:pt x="153" y="167"/>
                    <a:pt x="156" y="166"/>
                    <a:pt x="156" y="166"/>
                  </a:cubicBezTo>
                  <a:cubicBezTo>
                    <a:pt x="156" y="166"/>
                    <a:pt x="156" y="163"/>
                    <a:pt x="155" y="163"/>
                  </a:cubicBezTo>
                  <a:cubicBezTo>
                    <a:pt x="154" y="162"/>
                    <a:pt x="151" y="160"/>
                    <a:pt x="151" y="160"/>
                  </a:cubicBezTo>
                  <a:cubicBezTo>
                    <a:pt x="149" y="158"/>
                    <a:pt x="149" y="158"/>
                    <a:pt x="149" y="158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58"/>
                    <a:pt x="144" y="158"/>
                    <a:pt x="144" y="159"/>
                  </a:cubicBezTo>
                  <a:cubicBezTo>
                    <a:pt x="143" y="160"/>
                    <a:pt x="140" y="162"/>
                    <a:pt x="140" y="162"/>
                  </a:cubicBezTo>
                  <a:cubicBezTo>
                    <a:pt x="138" y="166"/>
                    <a:pt x="138" y="166"/>
                    <a:pt x="138" y="166"/>
                  </a:cubicBezTo>
                  <a:cubicBezTo>
                    <a:pt x="143" y="167"/>
                    <a:pt x="143" y="167"/>
                    <a:pt x="143" y="167"/>
                  </a:cubicBezTo>
                  <a:cubicBezTo>
                    <a:pt x="143" y="167"/>
                    <a:pt x="145" y="169"/>
                    <a:pt x="145" y="169"/>
                  </a:cubicBezTo>
                  <a:cubicBezTo>
                    <a:pt x="145" y="170"/>
                    <a:pt x="147" y="172"/>
                    <a:pt x="147" y="172"/>
                  </a:cubicBezTo>
                  <a:cubicBezTo>
                    <a:pt x="149" y="173"/>
                    <a:pt x="149" y="173"/>
                    <a:pt x="149" y="173"/>
                  </a:cubicBezTo>
                  <a:cubicBezTo>
                    <a:pt x="149" y="175"/>
                    <a:pt x="149" y="175"/>
                    <a:pt x="149" y="175"/>
                  </a:cubicBezTo>
                  <a:cubicBezTo>
                    <a:pt x="148" y="178"/>
                    <a:pt x="148" y="178"/>
                    <a:pt x="148" y="178"/>
                  </a:cubicBezTo>
                  <a:cubicBezTo>
                    <a:pt x="145" y="182"/>
                    <a:pt x="145" y="182"/>
                    <a:pt x="145" y="182"/>
                  </a:cubicBezTo>
                  <a:cubicBezTo>
                    <a:pt x="145" y="182"/>
                    <a:pt x="143" y="183"/>
                    <a:pt x="143" y="183"/>
                  </a:cubicBezTo>
                  <a:cubicBezTo>
                    <a:pt x="142" y="183"/>
                    <a:pt x="140" y="185"/>
                    <a:pt x="140" y="185"/>
                  </a:cubicBezTo>
                  <a:cubicBezTo>
                    <a:pt x="140" y="185"/>
                    <a:pt x="139" y="185"/>
                    <a:pt x="139" y="185"/>
                  </a:cubicBezTo>
                  <a:cubicBezTo>
                    <a:pt x="138" y="185"/>
                    <a:pt x="136" y="184"/>
                    <a:pt x="135" y="184"/>
                  </a:cubicBezTo>
                  <a:cubicBezTo>
                    <a:pt x="135" y="184"/>
                    <a:pt x="133" y="185"/>
                    <a:pt x="133" y="185"/>
                  </a:cubicBezTo>
                  <a:cubicBezTo>
                    <a:pt x="133" y="185"/>
                    <a:pt x="130" y="187"/>
                    <a:pt x="134" y="188"/>
                  </a:cubicBezTo>
                  <a:cubicBezTo>
                    <a:pt x="138" y="188"/>
                    <a:pt x="139" y="188"/>
                    <a:pt x="140" y="188"/>
                  </a:cubicBezTo>
                  <a:cubicBezTo>
                    <a:pt x="140" y="188"/>
                    <a:pt x="144" y="188"/>
                    <a:pt x="144" y="188"/>
                  </a:cubicBezTo>
                  <a:cubicBezTo>
                    <a:pt x="144" y="188"/>
                    <a:pt x="145" y="188"/>
                    <a:pt x="146" y="189"/>
                  </a:cubicBezTo>
                  <a:cubicBezTo>
                    <a:pt x="148" y="189"/>
                    <a:pt x="149" y="189"/>
                    <a:pt x="150" y="190"/>
                  </a:cubicBezTo>
                  <a:cubicBezTo>
                    <a:pt x="151" y="190"/>
                    <a:pt x="152" y="191"/>
                    <a:pt x="152" y="191"/>
                  </a:cubicBezTo>
                  <a:cubicBezTo>
                    <a:pt x="152" y="192"/>
                    <a:pt x="152" y="192"/>
                    <a:pt x="153" y="192"/>
                  </a:cubicBezTo>
                  <a:cubicBezTo>
                    <a:pt x="154" y="192"/>
                    <a:pt x="155" y="193"/>
                    <a:pt x="155" y="193"/>
                  </a:cubicBezTo>
                  <a:cubicBezTo>
                    <a:pt x="156" y="193"/>
                    <a:pt x="156" y="193"/>
                    <a:pt x="156" y="193"/>
                  </a:cubicBezTo>
                  <a:cubicBezTo>
                    <a:pt x="156" y="193"/>
                    <a:pt x="157" y="193"/>
                    <a:pt x="158" y="193"/>
                  </a:cubicBezTo>
                  <a:cubicBezTo>
                    <a:pt x="159" y="193"/>
                    <a:pt x="159" y="192"/>
                    <a:pt x="160" y="192"/>
                  </a:cubicBezTo>
                  <a:cubicBezTo>
                    <a:pt x="161" y="192"/>
                    <a:pt x="164" y="192"/>
                    <a:pt x="164" y="192"/>
                  </a:cubicBezTo>
                  <a:cubicBezTo>
                    <a:pt x="166" y="196"/>
                    <a:pt x="166" y="196"/>
                    <a:pt x="166" y="196"/>
                  </a:cubicBezTo>
                  <a:cubicBezTo>
                    <a:pt x="166" y="196"/>
                    <a:pt x="166" y="197"/>
                    <a:pt x="167" y="197"/>
                  </a:cubicBezTo>
                  <a:cubicBezTo>
                    <a:pt x="167" y="198"/>
                    <a:pt x="169" y="199"/>
                    <a:pt x="170" y="199"/>
                  </a:cubicBezTo>
                  <a:cubicBezTo>
                    <a:pt x="171" y="199"/>
                    <a:pt x="179" y="197"/>
                    <a:pt x="179" y="197"/>
                  </a:cubicBezTo>
                  <a:cubicBezTo>
                    <a:pt x="175" y="194"/>
                    <a:pt x="175" y="194"/>
                    <a:pt x="175" y="194"/>
                  </a:cubicBezTo>
                  <a:cubicBezTo>
                    <a:pt x="175" y="194"/>
                    <a:pt x="173" y="192"/>
                    <a:pt x="172" y="191"/>
                  </a:cubicBezTo>
                  <a:cubicBezTo>
                    <a:pt x="172" y="190"/>
                    <a:pt x="167" y="187"/>
                    <a:pt x="167" y="187"/>
                  </a:cubicBezTo>
                  <a:cubicBezTo>
                    <a:pt x="162" y="186"/>
                    <a:pt x="162" y="186"/>
                    <a:pt x="162" y="186"/>
                  </a:cubicBezTo>
                  <a:cubicBezTo>
                    <a:pt x="156" y="183"/>
                    <a:pt x="156" y="183"/>
                    <a:pt x="156" y="183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150" y="181"/>
                    <a:pt x="152" y="177"/>
                    <a:pt x="153" y="176"/>
                  </a:cubicBezTo>
                  <a:cubicBezTo>
                    <a:pt x="153" y="175"/>
                    <a:pt x="153" y="172"/>
                    <a:pt x="154" y="172"/>
                  </a:cubicBezTo>
                  <a:cubicBezTo>
                    <a:pt x="155" y="173"/>
                    <a:pt x="157" y="173"/>
                    <a:pt x="158" y="173"/>
                  </a:cubicBezTo>
                  <a:cubicBezTo>
                    <a:pt x="159" y="173"/>
                    <a:pt x="161" y="172"/>
                    <a:pt x="162" y="172"/>
                  </a:cubicBezTo>
                  <a:cubicBezTo>
                    <a:pt x="163" y="172"/>
                    <a:pt x="165" y="173"/>
                    <a:pt x="165" y="173"/>
                  </a:cubicBezTo>
                  <a:cubicBezTo>
                    <a:pt x="165" y="173"/>
                    <a:pt x="166" y="175"/>
                    <a:pt x="166" y="176"/>
                  </a:cubicBezTo>
                  <a:cubicBezTo>
                    <a:pt x="167" y="176"/>
                    <a:pt x="167" y="178"/>
                    <a:pt x="168" y="179"/>
                  </a:cubicBezTo>
                  <a:cubicBezTo>
                    <a:pt x="169" y="179"/>
                    <a:pt x="174" y="181"/>
                    <a:pt x="174" y="181"/>
                  </a:cubicBezTo>
                  <a:cubicBezTo>
                    <a:pt x="174" y="181"/>
                    <a:pt x="180" y="183"/>
                    <a:pt x="180" y="183"/>
                  </a:cubicBezTo>
                  <a:cubicBezTo>
                    <a:pt x="181" y="183"/>
                    <a:pt x="183" y="183"/>
                    <a:pt x="183" y="183"/>
                  </a:cubicBezTo>
                  <a:cubicBezTo>
                    <a:pt x="186" y="186"/>
                    <a:pt x="186" y="186"/>
                    <a:pt x="186" y="186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8" y="184"/>
                    <a:pt x="198" y="184"/>
                    <a:pt x="198" y="184"/>
                  </a:cubicBezTo>
                  <a:cubicBezTo>
                    <a:pt x="199" y="186"/>
                    <a:pt x="199" y="186"/>
                    <a:pt x="199" y="186"/>
                  </a:cubicBezTo>
                  <a:cubicBezTo>
                    <a:pt x="199" y="186"/>
                    <a:pt x="202" y="188"/>
                    <a:pt x="202" y="188"/>
                  </a:cubicBezTo>
                  <a:cubicBezTo>
                    <a:pt x="202" y="189"/>
                    <a:pt x="204" y="193"/>
                    <a:pt x="204" y="193"/>
                  </a:cubicBezTo>
                  <a:cubicBezTo>
                    <a:pt x="204" y="193"/>
                    <a:pt x="204" y="196"/>
                    <a:pt x="204" y="196"/>
                  </a:cubicBezTo>
                  <a:cubicBezTo>
                    <a:pt x="204" y="197"/>
                    <a:pt x="206" y="201"/>
                    <a:pt x="206" y="201"/>
                  </a:cubicBezTo>
                  <a:cubicBezTo>
                    <a:pt x="207" y="202"/>
                    <a:pt x="211" y="206"/>
                    <a:pt x="211" y="207"/>
                  </a:cubicBezTo>
                  <a:cubicBezTo>
                    <a:pt x="211" y="207"/>
                    <a:pt x="213" y="210"/>
                    <a:pt x="214" y="210"/>
                  </a:cubicBezTo>
                  <a:cubicBezTo>
                    <a:pt x="214" y="210"/>
                    <a:pt x="215" y="209"/>
                    <a:pt x="215" y="209"/>
                  </a:cubicBezTo>
                  <a:cubicBezTo>
                    <a:pt x="216" y="209"/>
                    <a:pt x="219" y="207"/>
                    <a:pt x="219" y="207"/>
                  </a:cubicBezTo>
                  <a:cubicBezTo>
                    <a:pt x="219" y="207"/>
                    <a:pt x="222" y="207"/>
                    <a:pt x="222" y="208"/>
                  </a:cubicBezTo>
                  <a:cubicBezTo>
                    <a:pt x="222" y="209"/>
                    <a:pt x="226" y="212"/>
                    <a:pt x="226" y="212"/>
                  </a:cubicBezTo>
                  <a:cubicBezTo>
                    <a:pt x="226" y="212"/>
                    <a:pt x="227" y="216"/>
                    <a:pt x="227" y="216"/>
                  </a:cubicBezTo>
                  <a:cubicBezTo>
                    <a:pt x="226" y="217"/>
                    <a:pt x="223" y="218"/>
                    <a:pt x="223" y="219"/>
                  </a:cubicBezTo>
                  <a:cubicBezTo>
                    <a:pt x="222" y="219"/>
                    <a:pt x="219" y="219"/>
                    <a:pt x="219" y="219"/>
                  </a:cubicBezTo>
                  <a:cubicBezTo>
                    <a:pt x="218" y="220"/>
                    <a:pt x="214" y="221"/>
                    <a:pt x="214" y="221"/>
                  </a:cubicBezTo>
                  <a:cubicBezTo>
                    <a:pt x="214" y="217"/>
                    <a:pt x="214" y="217"/>
                    <a:pt x="214" y="217"/>
                  </a:cubicBezTo>
                  <a:cubicBezTo>
                    <a:pt x="214" y="217"/>
                    <a:pt x="214" y="216"/>
                    <a:pt x="213" y="216"/>
                  </a:cubicBezTo>
                  <a:cubicBezTo>
                    <a:pt x="213" y="216"/>
                    <a:pt x="207" y="214"/>
                    <a:pt x="207" y="214"/>
                  </a:cubicBezTo>
                  <a:cubicBezTo>
                    <a:pt x="206" y="209"/>
                    <a:pt x="206" y="209"/>
                    <a:pt x="206" y="209"/>
                  </a:cubicBezTo>
                  <a:cubicBezTo>
                    <a:pt x="203" y="206"/>
                    <a:pt x="203" y="206"/>
                    <a:pt x="203" y="206"/>
                  </a:cubicBezTo>
                  <a:cubicBezTo>
                    <a:pt x="200" y="204"/>
                    <a:pt x="200" y="204"/>
                    <a:pt x="200" y="204"/>
                  </a:cubicBezTo>
                  <a:cubicBezTo>
                    <a:pt x="198" y="201"/>
                    <a:pt x="198" y="201"/>
                    <a:pt x="198" y="201"/>
                  </a:cubicBezTo>
                  <a:cubicBezTo>
                    <a:pt x="194" y="201"/>
                    <a:pt x="194" y="201"/>
                    <a:pt x="194" y="201"/>
                  </a:cubicBezTo>
                  <a:cubicBezTo>
                    <a:pt x="194" y="201"/>
                    <a:pt x="192" y="202"/>
                    <a:pt x="192" y="202"/>
                  </a:cubicBezTo>
                  <a:cubicBezTo>
                    <a:pt x="191" y="203"/>
                    <a:pt x="187" y="202"/>
                    <a:pt x="187" y="202"/>
                  </a:cubicBezTo>
                  <a:cubicBezTo>
                    <a:pt x="184" y="203"/>
                    <a:pt x="184" y="203"/>
                    <a:pt x="184" y="203"/>
                  </a:cubicBezTo>
                  <a:cubicBezTo>
                    <a:pt x="184" y="205"/>
                    <a:pt x="184" y="205"/>
                    <a:pt x="184" y="205"/>
                  </a:cubicBezTo>
                  <a:cubicBezTo>
                    <a:pt x="189" y="205"/>
                    <a:pt x="189" y="205"/>
                    <a:pt x="189" y="205"/>
                  </a:cubicBezTo>
                  <a:cubicBezTo>
                    <a:pt x="193" y="206"/>
                    <a:pt x="193" y="206"/>
                    <a:pt x="193" y="206"/>
                  </a:cubicBezTo>
                  <a:cubicBezTo>
                    <a:pt x="199" y="207"/>
                    <a:pt x="199" y="207"/>
                    <a:pt x="199" y="207"/>
                  </a:cubicBezTo>
                  <a:cubicBezTo>
                    <a:pt x="199" y="211"/>
                    <a:pt x="199" y="211"/>
                    <a:pt x="199" y="211"/>
                  </a:cubicBezTo>
                  <a:cubicBezTo>
                    <a:pt x="199" y="211"/>
                    <a:pt x="200" y="213"/>
                    <a:pt x="200" y="214"/>
                  </a:cubicBezTo>
                  <a:cubicBezTo>
                    <a:pt x="200" y="215"/>
                    <a:pt x="202" y="219"/>
                    <a:pt x="202" y="219"/>
                  </a:cubicBezTo>
                  <a:cubicBezTo>
                    <a:pt x="204" y="225"/>
                    <a:pt x="204" y="225"/>
                    <a:pt x="204" y="225"/>
                  </a:cubicBezTo>
                  <a:cubicBezTo>
                    <a:pt x="206" y="229"/>
                    <a:pt x="206" y="229"/>
                    <a:pt x="206" y="229"/>
                  </a:cubicBezTo>
                  <a:cubicBezTo>
                    <a:pt x="208" y="230"/>
                    <a:pt x="208" y="230"/>
                    <a:pt x="208" y="230"/>
                  </a:cubicBezTo>
                  <a:cubicBezTo>
                    <a:pt x="208" y="234"/>
                    <a:pt x="208" y="234"/>
                    <a:pt x="208" y="234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10" y="235"/>
                    <a:pt x="209" y="236"/>
                    <a:pt x="209" y="237"/>
                  </a:cubicBezTo>
                  <a:cubicBezTo>
                    <a:pt x="209" y="237"/>
                    <a:pt x="207" y="240"/>
                    <a:pt x="207" y="240"/>
                  </a:cubicBezTo>
                  <a:cubicBezTo>
                    <a:pt x="207" y="240"/>
                    <a:pt x="205" y="240"/>
                    <a:pt x="204" y="240"/>
                  </a:cubicBezTo>
                  <a:cubicBezTo>
                    <a:pt x="204" y="239"/>
                    <a:pt x="203" y="237"/>
                    <a:pt x="202" y="237"/>
                  </a:cubicBezTo>
                  <a:cubicBezTo>
                    <a:pt x="200" y="236"/>
                    <a:pt x="200" y="234"/>
                    <a:pt x="199" y="234"/>
                  </a:cubicBezTo>
                  <a:cubicBezTo>
                    <a:pt x="198" y="234"/>
                    <a:pt x="195" y="234"/>
                    <a:pt x="195" y="234"/>
                  </a:cubicBezTo>
                  <a:cubicBezTo>
                    <a:pt x="195" y="234"/>
                    <a:pt x="193" y="231"/>
                    <a:pt x="192" y="230"/>
                  </a:cubicBezTo>
                  <a:cubicBezTo>
                    <a:pt x="192" y="230"/>
                    <a:pt x="191" y="229"/>
                    <a:pt x="190" y="228"/>
                  </a:cubicBezTo>
                  <a:cubicBezTo>
                    <a:pt x="189" y="227"/>
                    <a:pt x="187" y="224"/>
                    <a:pt x="187" y="225"/>
                  </a:cubicBezTo>
                  <a:cubicBezTo>
                    <a:pt x="187" y="227"/>
                    <a:pt x="188" y="229"/>
                    <a:pt x="187" y="229"/>
                  </a:cubicBezTo>
                  <a:cubicBezTo>
                    <a:pt x="185" y="229"/>
                    <a:pt x="184" y="229"/>
                    <a:pt x="184" y="229"/>
                  </a:cubicBezTo>
                  <a:cubicBezTo>
                    <a:pt x="184" y="229"/>
                    <a:pt x="182" y="231"/>
                    <a:pt x="181" y="232"/>
                  </a:cubicBezTo>
                  <a:cubicBezTo>
                    <a:pt x="181" y="232"/>
                    <a:pt x="182" y="232"/>
                    <a:pt x="180" y="233"/>
                  </a:cubicBezTo>
                  <a:cubicBezTo>
                    <a:pt x="179" y="233"/>
                    <a:pt x="177" y="233"/>
                    <a:pt x="177" y="233"/>
                  </a:cubicBezTo>
                  <a:cubicBezTo>
                    <a:pt x="177" y="232"/>
                    <a:pt x="177" y="232"/>
                    <a:pt x="177" y="231"/>
                  </a:cubicBezTo>
                  <a:cubicBezTo>
                    <a:pt x="178" y="230"/>
                    <a:pt x="184" y="227"/>
                    <a:pt x="184" y="227"/>
                  </a:cubicBezTo>
                  <a:cubicBezTo>
                    <a:pt x="184" y="226"/>
                    <a:pt x="182" y="223"/>
                    <a:pt x="182" y="223"/>
                  </a:cubicBezTo>
                  <a:cubicBezTo>
                    <a:pt x="181" y="224"/>
                    <a:pt x="181" y="224"/>
                    <a:pt x="181" y="224"/>
                  </a:cubicBezTo>
                  <a:cubicBezTo>
                    <a:pt x="178" y="226"/>
                    <a:pt x="178" y="226"/>
                    <a:pt x="178" y="226"/>
                  </a:cubicBezTo>
                  <a:cubicBezTo>
                    <a:pt x="174" y="229"/>
                    <a:pt x="174" y="229"/>
                    <a:pt x="174" y="229"/>
                  </a:cubicBezTo>
                  <a:cubicBezTo>
                    <a:pt x="171" y="230"/>
                    <a:pt x="171" y="230"/>
                    <a:pt x="171" y="230"/>
                  </a:cubicBezTo>
                  <a:cubicBezTo>
                    <a:pt x="168" y="232"/>
                    <a:pt x="168" y="232"/>
                    <a:pt x="168" y="232"/>
                  </a:cubicBezTo>
                  <a:cubicBezTo>
                    <a:pt x="164" y="233"/>
                    <a:pt x="164" y="233"/>
                    <a:pt x="164" y="233"/>
                  </a:cubicBezTo>
                  <a:cubicBezTo>
                    <a:pt x="160" y="233"/>
                    <a:pt x="160" y="233"/>
                    <a:pt x="160" y="233"/>
                  </a:cubicBezTo>
                  <a:cubicBezTo>
                    <a:pt x="158" y="232"/>
                    <a:pt x="158" y="232"/>
                    <a:pt x="158" y="232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55" y="229"/>
                    <a:pt x="155" y="229"/>
                    <a:pt x="155" y="229"/>
                  </a:cubicBezTo>
                  <a:cubicBezTo>
                    <a:pt x="155" y="229"/>
                    <a:pt x="154" y="227"/>
                    <a:pt x="155" y="226"/>
                  </a:cubicBezTo>
                  <a:cubicBezTo>
                    <a:pt x="155" y="226"/>
                    <a:pt x="156" y="225"/>
                    <a:pt x="158" y="225"/>
                  </a:cubicBezTo>
                  <a:cubicBezTo>
                    <a:pt x="160" y="225"/>
                    <a:pt x="161" y="225"/>
                    <a:pt x="162" y="225"/>
                  </a:cubicBezTo>
                  <a:cubicBezTo>
                    <a:pt x="163" y="225"/>
                    <a:pt x="164" y="224"/>
                    <a:pt x="164" y="224"/>
                  </a:cubicBezTo>
                  <a:cubicBezTo>
                    <a:pt x="164" y="224"/>
                    <a:pt x="165" y="224"/>
                    <a:pt x="165" y="223"/>
                  </a:cubicBezTo>
                  <a:cubicBezTo>
                    <a:pt x="165" y="222"/>
                    <a:pt x="162" y="218"/>
                    <a:pt x="162" y="218"/>
                  </a:cubicBezTo>
                  <a:cubicBezTo>
                    <a:pt x="162" y="218"/>
                    <a:pt x="158" y="218"/>
                    <a:pt x="157" y="219"/>
                  </a:cubicBezTo>
                  <a:cubicBezTo>
                    <a:pt x="155" y="219"/>
                    <a:pt x="155" y="221"/>
                    <a:pt x="153" y="220"/>
                  </a:cubicBezTo>
                  <a:cubicBezTo>
                    <a:pt x="151" y="219"/>
                    <a:pt x="146" y="217"/>
                    <a:pt x="146" y="217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0" y="215"/>
                    <a:pt x="140" y="215"/>
                    <a:pt x="140" y="215"/>
                  </a:cubicBezTo>
                  <a:cubicBezTo>
                    <a:pt x="137" y="217"/>
                    <a:pt x="137" y="217"/>
                    <a:pt x="137" y="217"/>
                  </a:cubicBezTo>
                  <a:cubicBezTo>
                    <a:pt x="137" y="217"/>
                    <a:pt x="137" y="219"/>
                    <a:pt x="135" y="217"/>
                  </a:cubicBezTo>
                  <a:cubicBezTo>
                    <a:pt x="133" y="214"/>
                    <a:pt x="133" y="212"/>
                    <a:pt x="133" y="212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29" y="215"/>
                    <a:pt x="129" y="215"/>
                    <a:pt x="129" y="215"/>
                  </a:cubicBezTo>
                  <a:cubicBezTo>
                    <a:pt x="129" y="215"/>
                    <a:pt x="127" y="218"/>
                    <a:pt x="127" y="218"/>
                  </a:cubicBezTo>
                  <a:cubicBezTo>
                    <a:pt x="126" y="218"/>
                    <a:pt x="123" y="218"/>
                    <a:pt x="122" y="219"/>
                  </a:cubicBezTo>
                  <a:cubicBezTo>
                    <a:pt x="122" y="219"/>
                    <a:pt x="117" y="219"/>
                    <a:pt x="117" y="219"/>
                  </a:cubicBezTo>
                  <a:cubicBezTo>
                    <a:pt x="110" y="217"/>
                    <a:pt x="110" y="217"/>
                    <a:pt x="110" y="217"/>
                  </a:cubicBezTo>
                  <a:cubicBezTo>
                    <a:pt x="110" y="217"/>
                    <a:pt x="108" y="218"/>
                    <a:pt x="108" y="218"/>
                  </a:cubicBezTo>
                  <a:cubicBezTo>
                    <a:pt x="107" y="219"/>
                    <a:pt x="97" y="221"/>
                    <a:pt x="97" y="221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89" y="224"/>
                    <a:pt x="89" y="224"/>
                    <a:pt x="89" y="224"/>
                  </a:cubicBezTo>
                  <a:cubicBezTo>
                    <a:pt x="86" y="220"/>
                    <a:pt x="86" y="220"/>
                    <a:pt x="86" y="220"/>
                  </a:cubicBezTo>
                  <a:cubicBezTo>
                    <a:pt x="84" y="217"/>
                    <a:pt x="84" y="217"/>
                    <a:pt x="84" y="217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3" y="223"/>
                    <a:pt x="79" y="227"/>
                    <a:pt x="78" y="228"/>
                  </a:cubicBezTo>
                  <a:cubicBezTo>
                    <a:pt x="78" y="228"/>
                    <a:pt x="73" y="223"/>
                    <a:pt x="73" y="223"/>
                  </a:cubicBezTo>
                  <a:cubicBezTo>
                    <a:pt x="72" y="216"/>
                    <a:pt x="72" y="216"/>
                    <a:pt x="72" y="216"/>
                  </a:cubicBezTo>
                  <a:cubicBezTo>
                    <a:pt x="67" y="211"/>
                    <a:pt x="67" y="211"/>
                    <a:pt x="67" y="211"/>
                  </a:cubicBezTo>
                  <a:cubicBezTo>
                    <a:pt x="64" y="212"/>
                    <a:pt x="64" y="212"/>
                    <a:pt x="64" y="212"/>
                  </a:cubicBezTo>
                  <a:cubicBezTo>
                    <a:pt x="63" y="207"/>
                    <a:pt x="63" y="207"/>
                    <a:pt x="63" y="207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6" y="206"/>
                    <a:pt x="56" y="206"/>
                    <a:pt x="56" y="206"/>
                  </a:cubicBezTo>
                  <a:cubicBezTo>
                    <a:pt x="55" y="209"/>
                    <a:pt x="55" y="209"/>
                    <a:pt x="55" y="209"/>
                  </a:cubicBezTo>
                  <a:cubicBezTo>
                    <a:pt x="55" y="209"/>
                    <a:pt x="56" y="212"/>
                    <a:pt x="56" y="212"/>
                  </a:cubicBezTo>
                  <a:cubicBezTo>
                    <a:pt x="56" y="213"/>
                    <a:pt x="55" y="214"/>
                    <a:pt x="54" y="214"/>
                  </a:cubicBezTo>
                  <a:cubicBezTo>
                    <a:pt x="54" y="214"/>
                    <a:pt x="49" y="216"/>
                    <a:pt x="49" y="216"/>
                  </a:cubicBezTo>
                  <a:cubicBezTo>
                    <a:pt x="49" y="216"/>
                    <a:pt x="48" y="213"/>
                    <a:pt x="48" y="212"/>
                  </a:cubicBezTo>
                  <a:cubicBezTo>
                    <a:pt x="48" y="210"/>
                    <a:pt x="48" y="207"/>
                    <a:pt x="48" y="207"/>
                  </a:cubicBezTo>
                  <a:cubicBezTo>
                    <a:pt x="48" y="207"/>
                    <a:pt x="52" y="205"/>
                    <a:pt x="52" y="205"/>
                  </a:cubicBezTo>
                  <a:cubicBezTo>
                    <a:pt x="52" y="204"/>
                    <a:pt x="55" y="199"/>
                    <a:pt x="55" y="199"/>
                  </a:cubicBezTo>
                  <a:cubicBezTo>
                    <a:pt x="55" y="196"/>
                    <a:pt x="55" y="196"/>
                    <a:pt x="55" y="196"/>
                  </a:cubicBezTo>
                  <a:cubicBezTo>
                    <a:pt x="55" y="196"/>
                    <a:pt x="59" y="195"/>
                    <a:pt x="60" y="195"/>
                  </a:cubicBezTo>
                  <a:cubicBezTo>
                    <a:pt x="61" y="195"/>
                    <a:pt x="63" y="195"/>
                    <a:pt x="64" y="196"/>
                  </a:cubicBezTo>
                  <a:cubicBezTo>
                    <a:pt x="66" y="197"/>
                    <a:pt x="65" y="197"/>
                    <a:pt x="67" y="197"/>
                  </a:cubicBezTo>
                  <a:cubicBezTo>
                    <a:pt x="69" y="196"/>
                    <a:pt x="71" y="195"/>
                    <a:pt x="71" y="194"/>
                  </a:cubicBezTo>
                  <a:cubicBezTo>
                    <a:pt x="71" y="193"/>
                    <a:pt x="72" y="189"/>
                    <a:pt x="69" y="189"/>
                  </a:cubicBezTo>
                  <a:cubicBezTo>
                    <a:pt x="67" y="189"/>
                    <a:pt x="64" y="191"/>
                    <a:pt x="63" y="191"/>
                  </a:cubicBezTo>
                  <a:cubicBezTo>
                    <a:pt x="62" y="192"/>
                    <a:pt x="61" y="191"/>
                    <a:pt x="59" y="190"/>
                  </a:cubicBezTo>
                  <a:cubicBezTo>
                    <a:pt x="58" y="190"/>
                    <a:pt x="56" y="189"/>
                    <a:pt x="56" y="189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3" y="192"/>
                    <a:pt x="55" y="196"/>
                    <a:pt x="51" y="193"/>
                  </a:cubicBezTo>
                  <a:cubicBezTo>
                    <a:pt x="47" y="191"/>
                    <a:pt x="47" y="190"/>
                    <a:pt x="47" y="190"/>
                  </a:cubicBezTo>
                  <a:cubicBezTo>
                    <a:pt x="43" y="186"/>
                    <a:pt x="43" y="186"/>
                    <a:pt x="43" y="186"/>
                  </a:cubicBezTo>
                  <a:cubicBezTo>
                    <a:pt x="41" y="179"/>
                    <a:pt x="41" y="179"/>
                    <a:pt x="41" y="179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38" y="175"/>
                    <a:pt x="37" y="177"/>
                    <a:pt x="36" y="179"/>
                  </a:cubicBezTo>
                  <a:cubicBezTo>
                    <a:pt x="35" y="180"/>
                    <a:pt x="33" y="180"/>
                    <a:pt x="32" y="179"/>
                  </a:cubicBezTo>
                  <a:cubicBezTo>
                    <a:pt x="32" y="177"/>
                    <a:pt x="29" y="173"/>
                    <a:pt x="29" y="173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4" y="167"/>
                    <a:pt x="24" y="166"/>
                  </a:cubicBezTo>
                  <a:cubicBezTo>
                    <a:pt x="25" y="164"/>
                    <a:pt x="27" y="161"/>
                    <a:pt x="27" y="161"/>
                  </a:cubicBezTo>
                  <a:cubicBezTo>
                    <a:pt x="29" y="157"/>
                    <a:pt x="29" y="157"/>
                    <a:pt x="29" y="157"/>
                  </a:cubicBezTo>
                  <a:cubicBezTo>
                    <a:pt x="29" y="157"/>
                    <a:pt x="29" y="154"/>
                    <a:pt x="28" y="153"/>
                  </a:cubicBezTo>
                  <a:cubicBezTo>
                    <a:pt x="28" y="152"/>
                    <a:pt x="27" y="139"/>
                    <a:pt x="27" y="139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45" y="109"/>
                    <a:pt x="49" y="105"/>
                    <a:pt x="49" y="106"/>
                  </a:cubicBezTo>
                  <a:cubicBezTo>
                    <a:pt x="50" y="107"/>
                    <a:pt x="49" y="98"/>
                    <a:pt x="49" y="98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51" y="89"/>
                    <a:pt x="52" y="89"/>
                  </a:cubicBezTo>
                  <a:cubicBezTo>
                    <a:pt x="53" y="89"/>
                    <a:pt x="55" y="88"/>
                    <a:pt x="58" y="87"/>
                  </a:cubicBezTo>
                  <a:cubicBezTo>
                    <a:pt x="60" y="87"/>
                    <a:pt x="62" y="85"/>
                    <a:pt x="64" y="85"/>
                  </a:cubicBezTo>
                  <a:cubicBezTo>
                    <a:pt x="65" y="85"/>
                    <a:pt x="70" y="85"/>
                    <a:pt x="70" y="85"/>
                  </a:cubicBezTo>
                  <a:cubicBezTo>
                    <a:pt x="70" y="85"/>
                    <a:pt x="75" y="82"/>
                    <a:pt x="76" y="81"/>
                  </a:cubicBezTo>
                  <a:cubicBezTo>
                    <a:pt x="77" y="80"/>
                    <a:pt x="80" y="76"/>
                    <a:pt x="80" y="76"/>
                  </a:cubicBezTo>
                  <a:cubicBezTo>
                    <a:pt x="80" y="76"/>
                    <a:pt x="81" y="71"/>
                    <a:pt x="83" y="70"/>
                  </a:cubicBezTo>
                  <a:cubicBezTo>
                    <a:pt x="84" y="70"/>
                    <a:pt x="87" y="68"/>
                    <a:pt x="89" y="68"/>
                  </a:cubicBezTo>
                  <a:cubicBezTo>
                    <a:pt x="91" y="67"/>
                    <a:pt x="96" y="66"/>
                    <a:pt x="97" y="66"/>
                  </a:cubicBezTo>
                  <a:cubicBezTo>
                    <a:pt x="98" y="66"/>
                    <a:pt x="110" y="64"/>
                    <a:pt x="110" y="64"/>
                  </a:cubicBezTo>
                  <a:cubicBezTo>
                    <a:pt x="115" y="60"/>
                    <a:pt x="115" y="60"/>
                    <a:pt x="115" y="60"/>
                  </a:cubicBezTo>
                  <a:cubicBezTo>
                    <a:pt x="114" y="51"/>
                    <a:pt x="114" y="51"/>
                    <a:pt x="114" y="51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5" y="45"/>
                    <a:pt x="138" y="42"/>
                    <a:pt x="139" y="42"/>
                  </a:cubicBezTo>
                  <a:cubicBezTo>
                    <a:pt x="140" y="43"/>
                    <a:pt x="142" y="42"/>
                    <a:pt x="142" y="42"/>
                  </a:cubicBezTo>
                  <a:cubicBezTo>
                    <a:pt x="149" y="40"/>
                    <a:pt x="149" y="40"/>
                    <a:pt x="149" y="40"/>
                  </a:cubicBezTo>
                  <a:cubicBezTo>
                    <a:pt x="149" y="40"/>
                    <a:pt x="158" y="37"/>
                    <a:pt x="159" y="36"/>
                  </a:cubicBezTo>
                  <a:cubicBezTo>
                    <a:pt x="159" y="36"/>
                    <a:pt x="164" y="34"/>
                    <a:pt x="164" y="34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0"/>
                    <a:pt x="168" y="28"/>
                    <a:pt x="171" y="28"/>
                  </a:cubicBezTo>
                  <a:cubicBezTo>
                    <a:pt x="173" y="28"/>
                    <a:pt x="175" y="28"/>
                    <a:pt x="176" y="28"/>
                  </a:cubicBezTo>
                  <a:cubicBezTo>
                    <a:pt x="176" y="27"/>
                    <a:pt x="177" y="25"/>
                    <a:pt x="178" y="25"/>
                  </a:cubicBezTo>
                  <a:cubicBezTo>
                    <a:pt x="179" y="25"/>
                    <a:pt x="185" y="24"/>
                    <a:pt x="185" y="24"/>
                  </a:cubicBezTo>
                  <a:cubicBezTo>
                    <a:pt x="188" y="29"/>
                    <a:pt x="188" y="29"/>
                    <a:pt x="188" y="29"/>
                  </a:cubicBezTo>
                  <a:cubicBezTo>
                    <a:pt x="188" y="29"/>
                    <a:pt x="194" y="33"/>
                    <a:pt x="195" y="33"/>
                  </a:cubicBezTo>
                  <a:cubicBezTo>
                    <a:pt x="196" y="33"/>
                    <a:pt x="201" y="29"/>
                    <a:pt x="201" y="29"/>
                  </a:cubicBezTo>
                  <a:cubicBezTo>
                    <a:pt x="211" y="32"/>
                    <a:pt x="211" y="32"/>
                    <a:pt x="211" y="32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22" y="32"/>
                    <a:pt x="222" y="32"/>
                    <a:pt x="222" y="32"/>
                  </a:cubicBezTo>
                  <a:close/>
                  <a:moveTo>
                    <a:pt x="188" y="149"/>
                  </a:moveTo>
                  <a:cubicBezTo>
                    <a:pt x="188" y="149"/>
                    <a:pt x="188" y="149"/>
                    <a:pt x="188" y="149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89" y="150"/>
                    <a:pt x="191" y="150"/>
                    <a:pt x="192" y="149"/>
                  </a:cubicBezTo>
                  <a:cubicBezTo>
                    <a:pt x="193" y="149"/>
                    <a:pt x="191" y="148"/>
                    <a:pt x="191" y="148"/>
                  </a:cubicBezTo>
                  <a:cubicBezTo>
                    <a:pt x="189" y="148"/>
                    <a:pt x="189" y="148"/>
                    <a:pt x="189" y="148"/>
                  </a:cubicBezTo>
                  <a:cubicBezTo>
                    <a:pt x="189" y="148"/>
                    <a:pt x="188" y="149"/>
                    <a:pt x="188" y="149"/>
                  </a:cubicBezTo>
                  <a:close/>
                  <a:moveTo>
                    <a:pt x="184" y="157"/>
                  </a:moveTo>
                  <a:cubicBezTo>
                    <a:pt x="184" y="157"/>
                    <a:pt x="184" y="157"/>
                    <a:pt x="184" y="157"/>
                  </a:cubicBezTo>
                  <a:cubicBezTo>
                    <a:pt x="185" y="158"/>
                    <a:pt x="185" y="158"/>
                    <a:pt x="185" y="158"/>
                  </a:cubicBezTo>
                  <a:cubicBezTo>
                    <a:pt x="185" y="158"/>
                    <a:pt x="186" y="155"/>
                    <a:pt x="187" y="154"/>
                  </a:cubicBezTo>
                  <a:cubicBezTo>
                    <a:pt x="188" y="152"/>
                    <a:pt x="186" y="153"/>
                    <a:pt x="186" y="153"/>
                  </a:cubicBezTo>
                  <a:cubicBezTo>
                    <a:pt x="185" y="154"/>
                    <a:pt x="185" y="154"/>
                    <a:pt x="185" y="154"/>
                  </a:cubicBezTo>
                  <a:cubicBezTo>
                    <a:pt x="185" y="154"/>
                    <a:pt x="184" y="157"/>
                    <a:pt x="184" y="157"/>
                  </a:cubicBezTo>
                  <a:close/>
                  <a:moveTo>
                    <a:pt x="318" y="231"/>
                  </a:moveTo>
                  <a:cubicBezTo>
                    <a:pt x="318" y="231"/>
                    <a:pt x="318" y="231"/>
                    <a:pt x="318" y="231"/>
                  </a:cubicBezTo>
                  <a:cubicBezTo>
                    <a:pt x="318" y="231"/>
                    <a:pt x="321" y="233"/>
                    <a:pt x="321" y="233"/>
                  </a:cubicBezTo>
                  <a:cubicBezTo>
                    <a:pt x="319" y="237"/>
                    <a:pt x="319" y="237"/>
                    <a:pt x="319" y="237"/>
                  </a:cubicBezTo>
                  <a:cubicBezTo>
                    <a:pt x="316" y="235"/>
                    <a:pt x="316" y="235"/>
                    <a:pt x="316" y="235"/>
                  </a:cubicBezTo>
                  <a:cubicBezTo>
                    <a:pt x="318" y="231"/>
                    <a:pt x="318" y="231"/>
                    <a:pt x="318" y="231"/>
                  </a:cubicBezTo>
                  <a:close/>
                  <a:moveTo>
                    <a:pt x="342" y="250"/>
                  </a:moveTo>
                  <a:cubicBezTo>
                    <a:pt x="342" y="250"/>
                    <a:pt x="342" y="250"/>
                    <a:pt x="342" y="250"/>
                  </a:cubicBezTo>
                  <a:cubicBezTo>
                    <a:pt x="342" y="250"/>
                    <a:pt x="347" y="251"/>
                    <a:pt x="347" y="250"/>
                  </a:cubicBezTo>
                  <a:cubicBezTo>
                    <a:pt x="347" y="249"/>
                    <a:pt x="348" y="247"/>
                    <a:pt x="348" y="247"/>
                  </a:cubicBezTo>
                  <a:cubicBezTo>
                    <a:pt x="347" y="246"/>
                    <a:pt x="344" y="245"/>
                    <a:pt x="344" y="245"/>
                  </a:cubicBezTo>
                  <a:cubicBezTo>
                    <a:pt x="343" y="245"/>
                    <a:pt x="342" y="245"/>
                    <a:pt x="341" y="244"/>
                  </a:cubicBezTo>
                  <a:cubicBezTo>
                    <a:pt x="335" y="237"/>
                    <a:pt x="339" y="246"/>
                    <a:pt x="342" y="247"/>
                  </a:cubicBezTo>
                  <a:cubicBezTo>
                    <a:pt x="342" y="248"/>
                    <a:pt x="342" y="248"/>
                    <a:pt x="342" y="248"/>
                  </a:cubicBezTo>
                  <a:cubicBezTo>
                    <a:pt x="342" y="250"/>
                    <a:pt x="342" y="250"/>
                    <a:pt x="342" y="250"/>
                  </a:cubicBezTo>
                  <a:close/>
                  <a:moveTo>
                    <a:pt x="349" y="257"/>
                  </a:moveTo>
                  <a:cubicBezTo>
                    <a:pt x="349" y="257"/>
                    <a:pt x="349" y="257"/>
                    <a:pt x="349" y="257"/>
                  </a:cubicBezTo>
                  <a:cubicBezTo>
                    <a:pt x="353" y="252"/>
                    <a:pt x="353" y="252"/>
                    <a:pt x="353" y="252"/>
                  </a:cubicBezTo>
                  <a:cubicBezTo>
                    <a:pt x="353" y="252"/>
                    <a:pt x="355" y="250"/>
                    <a:pt x="356" y="250"/>
                  </a:cubicBezTo>
                  <a:cubicBezTo>
                    <a:pt x="357" y="250"/>
                    <a:pt x="361" y="249"/>
                    <a:pt x="361" y="249"/>
                  </a:cubicBezTo>
                  <a:cubicBezTo>
                    <a:pt x="361" y="249"/>
                    <a:pt x="364" y="250"/>
                    <a:pt x="362" y="251"/>
                  </a:cubicBezTo>
                  <a:cubicBezTo>
                    <a:pt x="361" y="252"/>
                    <a:pt x="358" y="254"/>
                    <a:pt x="357" y="254"/>
                  </a:cubicBezTo>
                  <a:cubicBezTo>
                    <a:pt x="356" y="255"/>
                    <a:pt x="354" y="258"/>
                    <a:pt x="354" y="258"/>
                  </a:cubicBezTo>
                  <a:cubicBezTo>
                    <a:pt x="350" y="259"/>
                    <a:pt x="350" y="259"/>
                    <a:pt x="350" y="259"/>
                  </a:cubicBezTo>
                  <a:cubicBezTo>
                    <a:pt x="346" y="261"/>
                    <a:pt x="346" y="261"/>
                    <a:pt x="346" y="261"/>
                  </a:cubicBezTo>
                  <a:cubicBezTo>
                    <a:pt x="347" y="265"/>
                    <a:pt x="347" y="265"/>
                    <a:pt x="347" y="265"/>
                  </a:cubicBezTo>
                  <a:cubicBezTo>
                    <a:pt x="347" y="265"/>
                    <a:pt x="346" y="266"/>
                    <a:pt x="345" y="266"/>
                  </a:cubicBezTo>
                  <a:cubicBezTo>
                    <a:pt x="345" y="265"/>
                    <a:pt x="342" y="263"/>
                    <a:pt x="342" y="263"/>
                  </a:cubicBezTo>
                  <a:cubicBezTo>
                    <a:pt x="343" y="258"/>
                    <a:pt x="343" y="258"/>
                    <a:pt x="343" y="258"/>
                  </a:cubicBezTo>
                  <a:cubicBezTo>
                    <a:pt x="347" y="258"/>
                    <a:pt x="347" y="258"/>
                    <a:pt x="347" y="258"/>
                  </a:cubicBezTo>
                  <a:cubicBezTo>
                    <a:pt x="349" y="257"/>
                    <a:pt x="349" y="257"/>
                    <a:pt x="349" y="257"/>
                  </a:cubicBezTo>
                  <a:close/>
                  <a:moveTo>
                    <a:pt x="388" y="286"/>
                  </a:moveTo>
                  <a:cubicBezTo>
                    <a:pt x="388" y="286"/>
                    <a:pt x="388" y="286"/>
                    <a:pt x="388" y="286"/>
                  </a:cubicBezTo>
                  <a:cubicBezTo>
                    <a:pt x="388" y="286"/>
                    <a:pt x="392" y="290"/>
                    <a:pt x="392" y="290"/>
                  </a:cubicBezTo>
                  <a:cubicBezTo>
                    <a:pt x="391" y="295"/>
                    <a:pt x="391" y="295"/>
                    <a:pt x="391" y="295"/>
                  </a:cubicBezTo>
                  <a:cubicBezTo>
                    <a:pt x="391" y="295"/>
                    <a:pt x="391" y="297"/>
                    <a:pt x="393" y="297"/>
                  </a:cubicBezTo>
                  <a:cubicBezTo>
                    <a:pt x="395" y="298"/>
                    <a:pt x="398" y="298"/>
                    <a:pt x="398" y="296"/>
                  </a:cubicBezTo>
                  <a:cubicBezTo>
                    <a:pt x="398" y="294"/>
                    <a:pt x="399" y="292"/>
                    <a:pt x="400" y="291"/>
                  </a:cubicBezTo>
                  <a:cubicBezTo>
                    <a:pt x="401" y="289"/>
                    <a:pt x="403" y="286"/>
                    <a:pt x="403" y="286"/>
                  </a:cubicBezTo>
                  <a:cubicBezTo>
                    <a:pt x="403" y="286"/>
                    <a:pt x="404" y="286"/>
                    <a:pt x="405" y="285"/>
                  </a:cubicBezTo>
                  <a:cubicBezTo>
                    <a:pt x="406" y="285"/>
                    <a:pt x="404" y="282"/>
                    <a:pt x="404" y="282"/>
                  </a:cubicBezTo>
                  <a:cubicBezTo>
                    <a:pt x="404" y="282"/>
                    <a:pt x="403" y="282"/>
                    <a:pt x="405" y="278"/>
                  </a:cubicBezTo>
                  <a:cubicBezTo>
                    <a:pt x="407" y="275"/>
                    <a:pt x="407" y="275"/>
                    <a:pt x="407" y="275"/>
                  </a:cubicBezTo>
                  <a:cubicBezTo>
                    <a:pt x="407" y="274"/>
                    <a:pt x="408" y="271"/>
                    <a:pt x="408" y="270"/>
                  </a:cubicBezTo>
                  <a:cubicBezTo>
                    <a:pt x="407" y="268"/>
                    <a:pt x="406" y="263"/>
                    <a:pt x="406" y="263"/>
                  </a:cubicBezTo>
                  <a:cubicBezTo>
                    <a:pt x="404" y="265"/>
                    <a:pt x="404" y="265"/>
                    <a:pt x="404" y="265"/>
                  </a:cubicBezTo>
                  <a:cubicBezTo>
                    <a:pt x="404" y="265"/>
                    <a:pt x="402" y="267"/>
                    <a:pt x="400" y="267"/>
                  </a:cubicBezTo>
                  <a:cubicBezTo>
                    <a:pt x="398" y="268"/>
                    <a:pt x="396" y="269"/>
                    <a:pt x="396" y="270"/>
                  </a:cubicBezTo>
                  <a:cubicBezTo>
                    <a:pt x="396" y="270"/>
                    <a:pt x="396" y="273"/>
                    <a:pt x="395" y="274"/>
                  </a:cubicBezTo>
                  <a:cubicBezTo>
                    <a:pt x="394" y="275"/>
                    <a:pt x="391" y="278"/>
                    <a:pt x="391" y="278"/>
                  </a:cubicBezTo>
                  <a:cubicBezTo>
                    <a:pt x="389" y="283"/>
                    <a:pt x="389" y="283"/>
                    <a:pt x="389" y="283"/>
                  </a:cubicBezTo>
                  <a:cubicBezTo>
                    <a:pt x="389" y="283"/>
                    <a:pt x="388" y="286"/>
                    <a:pt x="388" y="286"/>
                  </a:cubicBezTo>
                  <a:close/>
                  <a:moveTo>
                    <a:pt x="373" y="331"/>
                  </a:moveTo>
                  <a:cubicBezTo>
                    <a:pt x="373" y="331"/>
                    <a:pt x="373" y="331"/>
                    <a:pt x="373" y="331"/>
                  </a:cubicBezTo>
                  <a:cubicBezTo>
                    <a:pt x="371" y="330"/>
                    <a:pt x="369" y="328"/>
                    <a:pt x="369" y="326"/>
                  </a:cubicBezTo>
                  <a:cubicBezTo>
                    <a:pt x="369" y="325"/>
                    <a:pt x="370" y="323"/>
                    <a:pt x="370" y="323"/>
                  </a:cubicBezTo>
                  <a:cubicBezTo>
                    <a:pt x="370" y="323"/>
                    <a:pt x="368" y="322"/>
                    <a:pt x="368" y="321"/>
                  </a:cubicBezTo>
                  <a:cubicBezTo>
                    <a:pt x="368" y="321"/>
                    <a:pt x="370" y="317"/>
                    <a:pt x="370" y="315"/>
                  </a:cubicBezTo>
                  <a:cubicBezTo>
                    <a:pt x="369" y="314"/>
                    <a:pt x="370" y="308"/>
                    <a:pt x="370" y="308"/>
                  </a:cubicBezTo>
                  <a:cubicBezTo>
                    <a:pt x="370" y="308"/>
                    <a:pt x="373" y="307"/>
                    <a:pt x="373" y="308"/>
                  </a:cubicBezTo>
                  <a:cubicBezTo>
                    <a:pt x="373" y="309"/>
                    <a:pt x="372" y="312"/>
                    <a:pt x="372" y="313"/>
                  </a:cubicBezTo>
                  <a:cubicBezTo>
                    <a:pt x="372" y="314"/>
                    <a:pt x="371" y="318"/>
                    <a:pt x="371" y="319"/>
                  </a:cubicBezTo>
                  <a:cubicBezTo>
                    <a:pt x="371" y="319"/>
                    <a:pt x="372" y="318"/>
                    <a:pt x="374" y="320"/>
                  </a:cubicBezTo>
                  <a:cubicBezTo>
                    <a:pt x="376" y="322"/>
                    <a:pt x="376" y="325"/>
                    <a:pt x="376" y="325"/>
                  </a:cubicBezTo>
                  <a:cubicBezTo>
                    <a:pt x="374" y="327"/>
                    <a:pt x="374" y="327"/>
                    <a:pt x="374" y="327"/>
                  </a:cubicBezTo>
                  <a:cubicBezTo>
                    <a:pt x="373" y="331"/>
                    <a:pt x="373" y="331"/>
                    <a:pt x="373" y="331"/>
                  </a:cubicBezTo>
                  <a:close/>
                  <a:moveTo>
                    <a:pt x="361" y="333"/>
                  </a:moveTo>
                  <a:cubicBezTo>
                    <a:pt x="361" y="333"/>
                    <a:pt x="361" y="333"/>
                    <a:pt x="361" y="333"/>
                  </a:cubicBezTo>
                  <a:cubicBezTo>
                    <a:pt x="361" y="333"/>
                    <a:pt x="360" y="337"/>
                    <a:pt x="360" y="338"/>
                  </a:cubicBezTo>
                  <a:cubicBezTo>
                    <a:pt x="360" y="338"/>
                    <a:pt x="361" y="338"/>
                    <a:pt x="362" y="338"/>
                  </a:cubicBezTo>
                  <a:cubicBezTo>
                    <a:pt x="363" y="337"/>
                    <a:pt x="364" y="337"/>
                    <a:pt x="365" y="336"/>
                  </a:cubicBezTo>
                  <a:cubicBezTo>
                    <a:pt x="366" y="335"/>
                    <a:pt x="369" y="333"/>
                    <a:pt x="370" y="333"/>
                  </a:cubicBezTo>
                  <a:cubicBezTo>
                    <a:pt x="371" y="332"/>
                    <a:pt x="366" y="330"/>
                    <a:pt x="366" y="330"/>
                  </a:cubicBezTo>
                  <a:cubicBezTo>
                    <a:pt x="361" y="333"/>
                    <a:pt x="361" y="333"/>
                    <a:pt x="361" y="333"/>
                  </a:cubicBezTo>
                  <a:close/>
                  <a:moveTo>
                    <a:pt x="225" y="132"/>
                  </a:moveTo>
                  <a:cubicBezTo>
                    <a:pt x="225" y="132"/>
                    <a:pt x="225" y="132"/>
                    <a:pt x="225" y="132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7" y="133"/>
                    <a:pt x="228" y="132"/>
                    <a:pt x="229" y="131"/>
                  </a:cubicBezTo>
                  <a:cubicBezTo>
                    <a:pt x="230" y="130"/>
                    <a:pt x="228" y="129"/>
                    <a:pt x="228" y="129"/>
                  </a:cubicBezTo>
                  <a:cubicBezTo>
                    <a:pt x="227" y="130"/>
                    <a:pt x="227" y="130"/>
                    <a:pt x="227" y="130"/>
                  </a:cubicBezTo>
                  <a:cubicBezTo>
                    <a:pt x="227" y="130"/>
                    <a:pt x="225" y="132"/>
                    <a:pt x="225" y="132"/>
                  </a:cubicBezTo>
                  <a:close/>
                  <a:moveTo>
                    <a:pt x="164" y="164"/>
                  </a:moveTo>
                  <a:cubicBezTo>
                    <a:pt x="164" y="164"/>
                    <a:pt x="164" y="164"/>
                    <a:pt x="164" y="164"/>
                  </a:cubicBezTo>
                  <a:cubicBezTo>
                    <a:pt x="165" y="165"/>
                    <a:pt x="165" y="165"/>
                    <a:pt x="165" y="165"/>
                  </a:cubicBezTo>
                  <a:cubicBezTo>
                    <a:pt x="165" y="165"/>
                    <a:pt x="166" y="163"/>
                    <a:pt x="168" y="162"/>
                  </a:cubicBezTo>
                  <a:cubicBezTo>
                    <a:pt x="169" y="161"/>
                    <a:pt x="167" y="161"/>
                    <a:pt x="167" y="161"/>
                  </a:cubicBezTo>
                  <a:cubicBezTo>
                    <a:pt x="165" y="162"/>
                    <a:pt x="165" y="162"/>
                    <a:pt x="165" y="162"/>
                  </a:cubicBezTo>
                  <a:cubicBezTo>
                    <a:pt x="165" y="162"/>
                    <a:pt x="164" y="163"/>
                    <a:pt x="164" y="164"/>
                  </a:cubicBezTo>
                  <a:close/>
                  <a:moveTo>
                    <a:pt x="174" y="162"/>
                  </a:moveTo>
                  <a:cubicBezTo>
                    <a:pt x="174" y="162"/>
                    <a:pt x="174" y="162"/>
                    <a:pt x="174" y="162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7" y="165"/>
                    <a:pt x="179" y="166"/>
                  </a:cubicBezTo>
                  <a:cubicBezTo>
                    <a:pt x="182" y="167"/>
                    <a:pt x="180" y="164"/>
                    <a:pt x="180" y="164"/>
                  </a:cubicBezTo>
                  <a:cubicBezTo>
                    <a:pt x="178" y="162"/>
                    <a:pt x="178" y="162"/>
                    <a:pt x="178" y="162"/>
                  </a:cubicBezTo>
                  <a:cubicBezTo>
                    <a:pt x="178" y="162"/>
                    <a:pt x="175" y="161"/>
                    <a:pt x="174" y="162"/>
                  </a:cubicBezTo>
                  <a:close/>
                  <a:moveTo>
                    <a:pt x="211" y="164"/>
                  </a:moveTo>
                  <a:cubicBezTo>
                    <a:pt x="211" y="164"/>
                    <a:pt x="211" y="164"/>
                    <a:pt x="211" y="164"/>
                  </a:cubicBezTo>
                  <a:cubicBezTo>
                    <a:pt x="210" y="166"/>
                    <a:pt x="210" y="166"/>
                    <a:pt x="210" y="166"/>
                  </a:cubicBezTo>
                  <a:cubicBezTo>
                    <a:pt x="210" y="166"/>
                    <a:pt x="212" y="168"/>
                    <a:pt x="213" y="170"/>
                  </a:cubicBezTo>
                  <a:cubicBezTo>
                    <a:pt x="214" y="170"/>
                    <a:pt x="218" y="174"/>
                    <a:pt x="220" y="174"/>
                  </a:cubicBezTo>
                  <a:cubicBezTo>
                    <a:pt x="228" y="177"/>
                    <a:pt x="215" y="167"/>
                    <a:pt x="214" y="166"/>
                  </a:cubicBezTo>
                  <a:cubicBezTo>
                    <a:pt x="214" y="166"/>
                    <a:pt x="211" y="163"/>
                    <a:pt x="211" y="164"/>
                  </a:cubicBezTo>
                  <a:close/>
                  <a:moveTo>
                    <a:pt x="258" y="178"/>
                  </a:moveTo>
                  <a:cubicBezTo>
                    <a:pt x="258" y="178"/>
                    <a:pt x="258" y="178"/>
                    <a:pt x="258" y="178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3" y="179"/>
                    <a:pt x="265" y="178"/>
                  </a:cubicBezTo>
                  <a:cubicBezTo>
                    <a:pt x="267" y="178"/>
                    <a:pt x="265" y="176"/>
                    <a:pt x="265" y="176"/>
                  </a:cubicBezTo>
                  <a:cubicBezTo>
                    <a:pt x="262" y="176"/>
                    <a:pt x="262" y="176"/>
                    <a:pt x="262" y="176"/>
                  </a:cubicBezTo>
                  <a:cubicBezTo>
                    <a:pt x="262" y="176"/>
                    <a:pt x="258" y="177"/>
                    <a:pt x="258" y="178"/>
                  </a:cubicBezTo>
                  <a:close/>
                  <a:moveTo>
                    <a:pt x="238" y="73"/>
                  </a:moveTo>
                  <a:cubicBezTo>
                    <a:pt x="238" y="73"/>
                    <a:pt x="238" y="73"/>
                    <a:pt x="238" y="73"/>
                  </a:cubicBezTo>
                  <a:cubicBezTo>
                    <a:pt x="238" y="73"/>
                    <a:pt x="234" y="75"/>
                    <a:pt x="234" y="75"/>
                  </a:cubicBezTo>
                  <a:cubicBezTo>
                    <a:pt x="233" y="75"/>
                    <a:pt x="234" y="77"/>
                    <a:pt x="235" y="77"/>
                  </a:cubicBezTo>
                  <a:cubicBezTo>
                    <a:pt x="236" y="78"/>
                    <a:pt x="239" y="79"/>
                    <a:pt x="239" y="79"/>
                  </a:cubicBezTo>
                  <a:cubicBezTo>
                    <a:pt x="240" y="79"/>
                    <a:pt x="243" y="77"/>
                    <a:pt x="245" y="75"/>
                  </a:cubicBezTo>
                  <a:cubicBezTo>
                    <a:pt x="247" y="74"/>
                    <a:pt x="243" y="73"/>
                    <a:pt x="243" y="73"/>
                  </a:cubicBezTo>
                  <a:cubicBezTo>
                    <a:pt x="238" y="73"/>
                    <a:pt x="238" y="73"/>
                    <a:pt x="238" y="73"/>
                  </a:cubicBezTo>
                  <a:close/>
                  <a:moveTo>
                    <a:pt x="202" y="66"/>
                  </a:moveTo>
                  <a:cubicBezTo>
                    <a:pt x="202" y="66"/>
                    <a:pt x="202" y="66"/>
                    <a:pt x="202" y="66"/>
                  </a:cubicBezTo>
                  <a:cubicBezTo>
                    <a:pt x="202" y="66"/>
                    <a:pt x="198" y="66"/>
                    <a:pt x="197" y="66"/>
                  </a:cubicBezTo>
                  <a:cubicBezTo>
                    <a:pt x="197" y="66"/>
                    <a:pt x="196" y="67"/>
                    <a:pt x="195" y="68"/>
                  </a:cubicBezTo>
                  <a:cubicBezTo>
                    <a:pt x="194" y="69"/>
                    <a:pt x="194" y="71"/>
                    <a:pt x="193" y="73"/>
                  </a:cubicBezTo>
                  <a:cubicBezTo>
                    <a:pt x="193" y="75"/>
                    <a:pt x="194" y="75"/>
                    <a:pt x="194" y="75"/>
                  </a:cubicBezTo>
                  <a:cubicBezTo>
                    <a:pt x="195" y="76"/>
                    <a:pt x="195" y="76"/>
                    <a:pt x="197" y="78"/>
                  </a:cubicBezTo>
                  <a:cubicBezTo>
                    <a:pt x="199" y="79"/>
                    <a:pt x="201" y="77"/>
                    <a:pt x="203" y="76"/>
                  </a:cubicBezTo>
                  <a:cubicBezTo>
                    <a:pt x="206" y="75"/>
                    <a:pt x="204" y="74"/>
                    <a:pt x="205" y="72"/>
                  </a:cubicBezTo>
                  <a:cubicBezTo>
                    <a:pt x="205" y="71"/>
                    <a:pt x="204" y="68"/>
                    <a:pt x="204" y="68"/>
                  </a:cubicBezTo>
                  <a:cubicBezTo>
                    <a:pt x="204" y="67"/>
                    <a:pt x="202" y="66"/>
                    <a:pt x="202" y="66"/>
                  </a:cubicBezTo>
                  <a:close/>
                  <a:moveTo>
                    <a:pt x="236" y="103"/>
                  </a:moveTo>
                  <a:cubicBezTo>
                    <a:pt x="236" y="103"/>
                    <a:pt x="236" y="103"/>
                    <a:pt x="236" y="103"/>
                  </a:cubicBezTo>
                  <a:cubicBezTo>
                    <a:pt x="236" y="103"/>
                    <a:pt x="235" y="105"/>
                    <a:pt x="235" y="105"/>
                  </a:cubicBezTo>
                  <a:cubicBezTo>
                    <a:pt x="235" y="105"/>
                    <a:pt x="235" y="107"/>
                    <a:pt x="235" y="107"/>
                  </a:cubicBezTo>
                  <a:cubicBezTo>
                    <a:pt x="235" y="107"/>
                    <a:pt x="234" y="108"/>
                    <a:pt x="233" y="109"/>
                  </a:cubicBezTo>
                  <a:cubicBezTo>
                    <a:pt x="231" y="111"/>
                    <a:pt x="233" y="111"/>
                    <a:pt x="234" y="112"/>
                  </a:cubicBezTo>
                  <a:cubicBezTo>
                    <a:pt x="235" y="114"/>
                    <a:pt x="234" y="113"/>
                    <a:pt x="235" y="113"/>
                  </a:cubicBezTo>
                  <a:cubicBezTo>
                    <a:pt x="235" y="114"/>
                    <a:pt x="236" y="113"/>
                    <a:pt x="238" y="112"/>
                  </a:cubicBezTo>
                  <a:cubicBezTo>
                    <a:pt x="240" y="111"/>
                    <a:pt x="239" y="111"/>
                    <a:pt x="239" y="111"/>
                  </a:cubicBezTo>
                  <a:cubicBezTo>
                    <a:pt x="239" y="111"/>
                    <a:pt x="237" y="108"/>
                    <a:pt x="237" y="108"/>
                  </a:cubicBezTo>
                  <a:cubicBezTo>
                    <a:pt x="237" y="108"/>
                    <a:pt x="237" y="107"/>
                    <a:pt x="237" y="107"/>
                  </a:cubicBezTo>
                  <a:cubicBezTo>
                    <a:pt x="237" y="106"/>
                    <a:pt x="238" y="106"/>
                    <a:pt x="239" y="105"/>
                  </a:cubicBezTo>
                  <a:cubicBezTo>
                    <a:pt x="240" y="103"/>
                    <a:pt x="240" y="102"/>
                    <a:pt x="240" y="102"/>
                  </a:cubicBezTo>
                  <a:cubicBezTo>
                    <a:pt x="240" y="101"/>
                    <a:pt x="238" y="101"/>
                    <a:pt x="238" y="101"/>
                  </a:cubicBezTo>
                  <a:cubicBezTo>
                    <a:pt x="238" y="101"/>
                    <a:pt x="236" y="102"/>
                    <a:pt x="236" y="103"/>
                  </a:cubicBezTo>
                  <a:close/>
                  <a:moveTo>
                    <a:pt x="233" y="105"/>
                  </a:moveTo>
                  <a:cubicBezTo>
                    <a:pt x="233" y="105"/>
                    <a:pt x="233" y="105"/>
                    <a:pt x="233" y="105"/>
                  </a:cubicBezTo>
                  <a:cubicBezTo>
                    <a:pt x="232" y="103"/>
                    <a:pt x="232" y="103"/>
                    <a:pt x="232" y="103"/>
                  </a:cubicBezTo>
                  <a:cubicBezTo>
                    <a:pt x="232" y="103"/>
                    <a:pt x="231" y="102"/>
                    <a:pt x="228" y="102"/>
                  </a:cubicBezTo>
                  <a:cubicBezTo>
                    <a:pt x="226" y="102"/>
                    <a:pt x="226" y="103"/>
                    <a:pt x="224" y="103"/>
                  </a:cubicBezTo>
                  <a:cubicBezTo>
                    <a:pt x="222" y="103"/>
                    <a:pt x="222" y="105"/>
                    <a:pt x="222" y="106"/>
                  </a:cubicBezTo>
                  <a:cubicBezTo>
                    <a:pt x="221" y="108"/>
                    <a:pt x="222" y="107"/>
                    <a:pt x="223" y="108"/>
                  </a:cubicBezTo>
                  <a:cubicBezTo>
                    <a:pt x="224" y="109"/>
                    <a:pt x="223" y="109"/>
                    <a:pt x="224" y="112"/>
                  </a:cubicBezTo>
                  <a:cubicBezTo>
                    <a:pt x="224" y="114"/>
                    <a:pt x="225" y="113"/>
                    <a:pt x="225" y="113"/>
                  </a:cubicBezTo>
                  <a:cubicBezTo>
                    <a:pt x="226" y="114"/>
                    <a:pt x="227" y="113"/>
                    <a:pt x="229" y="112"/>
                  </a:cubicBezTo>
                  <a:cubicBezTo>
                    <a:pt x="231" y="110"/>
                    <a:pt x="229" y="110"/>
                    <a:pt x="229" y="110"/>
                  </a:cubicBezTo>
                  <a:cubicBezTo>
                    <a:pt x="229" y="110"/>
                    <a:pt x="231" y="109"/>
                    <a:pt x="233" y="107"/>
                  </a:cubicBezTo>
                  <a:cubicBezTo>
                    <a:pt x="234" y="105"/>
                    <a:pt x="233" y="105"/>
                    <a:pt x="233" y="105"/>
                  </a:cubicBezTo>
                  <a:close/>
                  <a:moveTo>
                    <a:pt x="284" y="139"/>
                  </a:moveTo>
                  <a:cubicBezTo>
                    <a:pt x="284" y="139"/>
                    <a:pt x="284" y="139"/>
                    <a:pt x="284" y="139"/>
                  </a:cubicBezTo>
                  <a:cubicBezTo>
                    <a:pt x="283" y="139"/>
                    <a:pt x="282" y="141"/>
                    <a:pt x="282" y="141"/>
                  </a:cubicBezTo>
                  <a:cubicBezTo>
                    <a:pt x="282" y="141"/>
                    <a:pt x="281" y="142"/>
                    <a:pt x="281" y="143"/>
                  </a:cubicBezTo>
                  <a:cubicBezTo>
                    <a:pt x="280" y="143"/>
                    <a:pt x="279" y="145"/>
                    <a:pt x="279" y="145"/>
                  </a:cubicBezTo>
                  <a:cubicBezTo>
                    <a:pt x="279" y="145"/>
                    <a:pt x="280" y="146"/>
                    <a:pt x="281" y="146"/>
                  </a:cubicBezTo>
                  <a:cubicBezTo>
                    <a:pt x="282" y="147"/>
                    <a:pt x="282" y="147"/>
                    <a:pt x="283" y="147"/>
                  </a:cubicBezTo>
                  <a:cubicBezTo>
                    <a:pt x="284" y="147"/>
                    <a:pt x="284" y="147"/>
                    <a:pt x="287" y="147"/>
                  </a:cubicBezTo>
                  <a:cubicBezTo>
                    <a:pt x="291" y="147"/>
                    <a:pt x="294" y="147"/>
                    <a:pt x="295" y="147"/>
                  </a:cubicBezTo>
                  <a:cubicBezTo>
                    <a:pt x="295" y="147"/>
                    <a:pt x="297" y="146"/>
                    <a:pt x="297" y="146"/>
                  </a:cubicBezTo>
                  <a:cubicBezTo>
                    <a:pt x="297" y="145"/>
                    <a:pt x="297" y="145"/>
                    <a:pt x="296" y="144"/>
                  </a:cubicBezTo>
                  <a:cubicBezTo>
                    <a:pt x="295" y="142"/>
                    <a:pt x="293" y="141"/>
                    <a:pt x="293" y="141"/>
                  </a:cubicBezTo>
                  <a:cubicBezTo>
                    <a:pt x="292" y="141"/>
                    <a:pt x="293" y="139"/>
                    <a:pt x="294" y="140"/>
                  </a:cubicBezTo>
                  <a:cubicBezTo>
                    <a:pt x="294" y="140"/>
                    <a:pt x="297" y="143"/>
                    <a:pt x="297" y="143"/>
                  </a:cubicBezTo>
                  <a:cubicBezTo>
                    <a:pt x="298" y="143"/>
                    <a:pt x="300" y="143"/>
                    <a:pt x="300" y="141"/>
                  </a:cubicBezTo>
                  <a:cubicBezTo>
                    <a:pt x="299" y="140"/>
                    <a:pt x="301" y="138"/>
                    <a:pt x="298" y="137"/>
                  </a:cubicBezTo>
                  <a:cubicBezTo>
                    <a:pt x="296" y="136"/>
                    <a:pt x="295" y="135"/>
                    <a:pt x="294" y="135"/>
                  </a:cubicBezTo>
                  <a:cubicBezTo>
                    <a:pt x="292" y="135"/>
                    <a:pt x="295" y="136"/>
                    <a:pt x="291" y="133"/>
                  </a:cubicBezTo>
                  <a:cubicBezTo>
                    <a:pt x="287" y="130"/>
                    <a:pt x="287" y="131"/>
                    <a:pt x="287" y="131"/>
                  </a:cubicBezTo>
                  <a:cubicBezTo>
                    <a:pt x="287" y="131"/>
                    <a:pt x="289" y="128"/>
                    <a:pt x="288" y="127"/>
                  </a:cubicBezTo>
                  <a:cubicBezTo>
                    <a:pt x="288" y="127"/>
                    <a:pt x="284" y="126"/>
                    <a:pt x="284" y="126"/>
                  </a:cubicBezTo>
                  <a:cubicBezTo>
                    <a:pt x="284" y="126"/>
                    <a:pt x="279" y="127"/>
                    <a:pt x="279" y="127"/>
                  </a:cubicBezTo>
                  <a:cubicBezTo>
                    <a:pt x="278" y="128"/>
                    <a:pt x="277" y="129"/>
                    <a:pt x="277" y="129"/>
                  </a:cubicBezTo>
                  <a:cubicBezTo>
                    <a:pt x="277" y="131"/>
                    <a:pt x="277" y="131"/>
                    <a:pt x="277" y="131"/>
                  </a:cubicBezTo>
                  <a:cubicBezTo>
                    <a:pt x="275" y="132"/>
                    <a:pt x="275" y="132"/>
                    <a:pt x="275" y="132"/>
                  </a:cubicBezTo>
                  <a:cubicBezTo>
                    <a:pt x="275" y="132"/>
                    <a:pt x="274" y="134"/>
                    <a:pt x="274" y="134"/>
                  </a:cubicBezTo>
                  <a:cubicBezTo>
                    <a:pt x="273" y="134"/>
                    <a:pt x="271" y="135"/>
                    <a:pt x="271" y="135"/>
                  </a:cubicBezTo>
                  <a:cubicBezTo>
                    <a:pt x="270" y="135"/>
                    <a:pt x="268" y="135"/>
                    <a:pt x="268" y="136"/>
                  </a:cubicBezTo>
                  <a:cubicBezTo>
                    <a:pt x="267" y="137"/>
                    <a:pt x="264" y="138"/>
                    <a:pt x="264" y="138"/>
                  </a:cubicBezTo>
                  <a:cubicBezTo>
                    <a:pt x="264" y="138"/>
                    <a:pt x="263" y="139"/>
                    <a:pt x="265" y="141"/>
                  </a:cubicBezTo>
                  <a:cubicBezTo>
                    <a:pt x="267" y="142"/>
                    <a:pt x="269" y="142"/>
                    <a:pt x="269" y="143"/>
                  </a:cubicBezTo>
                  <a:cubicBezTo>
                    <a:pt x="270" y="143"/>
                    <a:pt x="270" y="143"/>
                    <a:pt x="271" y="143"/>
                  </a:cubicBezTo>
                  <a:cubicBezTo>
                    <a:pt x="272" y="144"/>
                    <a:pt x="272" y="144"/>
                    <a:pt x="274" y="144"/>
                  </a:cubicBezTo>
                  <a:cubicBezTo>
                    <a:pt x="275" y="143"/>
                    <a:pt x="277" y="143"/>
                    <a:pt x="277" y="142"/>
                  </a:cubicBezTo>
                  <a:cubicBezTo>
                    <a:pt x="278" y="141"/>
                    <a:pt x="278" y="140"/>
                    <a:pt x="279" y="139"/>
                  </a:cubicBezTo>
                  <a:cubicBezTo>
                    <a:pt x="279" y="138"/>
                    <a:pt x="279" y="137"/>
                    <a:pt x="281" y="137"/>
                  </a:cubicBezTo>
                  <a:cubicBezTo>
                    <a:pt x="282" y="137"/>
                    <a:pt x="284" y="136"/>
                    <a:pt x="284" y="136"/>
                  </a:cubicBezTo>
                  <a:cubicBezTo>
                    <a:pt x="284" y="136"/>
                    <a:pt x="284" y="139"/>
                    <a:pt x="284" y="139"/>
                  </a:cubicBezTo>
                  <a:close/>
                  <a:moveTo>
                    <a:pt x="289" y="182"/>
                  </a:moveTo>
                  <a:cubicBezTo>
                    <a:pt x="289" y="182"/>
                    <a:pt x="289" y="182"/>
                    <a:pt x="289" y="182"/>
                  </a:cubicBezTo>
                  <a:cubicBezTo>
                    <a:pt x="288" y="181"/>
                    <a:pt x="288" y="181"/>
                    <a:pt x="288" y="181"/>
                  </a:cubicBezTo>
                  <a:cubicBezTo>
                    <a:pt x="288" y="180"/>
                    <a:pt x="288" y="180"/>
                    <a:pt x="288" y="180"/>
                  </a:cubicBezTo>
                  <a:cubicBezTo>
                    <a:pt x="285" y="177"/>
                    <a:pt x="285" y="177"/>
                    <a:pt x="285" y="177"/>
                  </a:cubicBezTo>
                  <a:cubicBezTo>
                    <a:pt x="285" y="177"/>
                    <a:pt x="289" y="176"/>
                    <a:pt x="291" y="175"/>
                  </a:cubicBezTo>
                  <a:cubicBezTo>
                    <a:pt x="294" y="174"/>
                    <a:pt x="291" y="173"/>
                    <a:pt x="291" y="172"/>
                  </a:cubicBezTo>
                  <a:cubicBezTo>
                    <a:pt x="291" y="172"/>
                    <a:pt x="290" y="172"/>
                    <a:pt x="288" y="172"/>
                  </a:cubicBezTo>
                  <a:cubicBezTo>
                    <a:pt x="287" y="172"/>
                    <a:pt x="286" y="172"/>
                    <a:pt x="284" y="173"/>
                  </a:cubicBezTo>
                  <a:cubicBezTo>
                    <a:pt x="283" y="173"/>
                    <a:pt x="282" y="171"/>
                    <a:pt x="282" y="171"/>
                  </a:cubicBezTo>
                  <a:cubicBezTo>
                    <a:pt x="281" y="171"/>
                    <a:pt x="277" y="171"/>
                    <a:pt x="276" y="171"/>
                  </a:cubicBezTo>
                  <a:cubicBezTo>
                    <a:pt x="276" y="171"/>
                    <a:pt x="275" y="173"/>
                    <a:pt x="274" y="174"/>
                  </a:cubicBezTo>
                  <a:cubicBezTo>
                    <a:pt x="273" y="175"/>
                    <a:pt x="272" y="176"/>
                    <a:pt x="271" y="176"/>
                  </a:cubicBezTo>
                  <a:cubicBezTo>
                    <a:pt x="270" y="177"/>
                    <a:pt x="274" y="179"/>
                    <a:pt x="275" y="179"/>
                  </a:cubicBezTo>
                  <a:cubicBezTo>
                    <a:pt x="275" y="180"/>
                    <a:pt x="278" y="180"/>
                    <a:pt x="278" y="181"/>
                  </a:cubicBezTo>
                  <a:cubicBezTo>
                    <a:pt x="279" y="181"/>
                    <a:pt x="282" y="183"/>
                    <a:pt x="283" y="183"/>
                  </a:cubicBezTo>
                  <a:cubicBezTo>
                    <a:pt x="284" y="184"/>
                    <a:pt x="282" y="185"/>
                    <a:pt x="281" y="187"/>
                  </a:cubicBezTo>
                  <a:cubicBezTo>
                    <a:pt x="280" y="189"/>
                    <a:pt x="279" y="189"/>
                    <a:pt x="278" y="190"/>
                  </a:cubicBezTo>
                  <a:cubicBezTo>
                    <a:pt x="277" y="191"/>
                    <a:pt x="279" y="192"/>
                    <a:pt x="280" y="193"/>
                  </a:cubicBezTo>
                  <a:cubicBezTo>
                    <a:pt x="281" y="194"/>
                    <a:pt x="283" y="195"/>
                    <a:pt x="283" y="195"/>
                  </a:cubicBezTo>
                  <a:cubicBezTo>
                    <a:pt x="284" y="195"/>
                    <a:pt x="287" y="193"/>
                    <a:pt x="287" y="193"/>
                  </a:cubicBezTo>
                  <a:cubicBezTo>
                    <a:pt x="287" y="193"/>
                    <a:pt x="288" y="190"/>
                    <a:pt x="288" y="190"/>
                  </a:cubicBezTo>
                  <a:cubicBezTo>
                    <a:pt x="288" y="189"/>
                    <a:pt x="289" y="187"/>
                    <a:pt x="289" y="187"/>
                  </a:cubicBezTo>
                  <a:cubicBezTo>
                    <a:pt x="290" y="186"/>
                    <a:pt x="290" y="186"/>
                    <a:pt x="290" y="186"/>
                  </a:cubicBezTo>
                  <a:cubicBezTo>
                    <a:pt x="289" y="182"/>
                    <a:pt x="289" y="182"/>
                    <a:pt x="289" y="182"/>
                  </a:cubicBezTo>
                  <a:close/>
                  <a:moveTo>
                    <a:pt x="316" y="209"/>
                  </a:moveTo>
                  <a:cubicBezTo>
                    <a:pt x="316" y="209"/>
                    <a:pt x="316" y="209"/>
                    <a:pt x="316" y="209"/>
                  </a:cubicBezTo>
                  <a:cubicBezTo>
                    <a:pt x="317" y="208"/>
                    <a:pt x="319" y="206"/>
                    <a:pt x="319" y="205"/>
                  </a:cubicBezTo>
                  <a:cubicBezTo>
                    <a:pt x="319" y="205"/>
                    <a:pt x="321" y="205"/>
                    <a:pt x="322" y="205"/>
                  </a:cubicBezTo>
                  <a:cubicBezTo>
                    <a:pt x="322" y="205"/>
                    <a:pt x="326" y="206"/>
                    <a:pt x="326" y="206"/>
                  </a:cubicBezTo>
                  <a:cubicBezTo>
                    <a:pt x="326" y="206"/>
                    <a:pt x="329" y="206"/>
                    <a:pt x="329" y="206"/>
                  </a:cubicBezTo>
                  <a:cubicBezTo>
                    <a:pt x="329" y="206"/>
                    <a:pt x="332" y="204"/>
                    <a:pt x="332" y="204"/>
                  </a:cubicBezTo>
                  <a:cubicBezTo>
                    <a:pt x="333" y="204"/>
                    <a:pt x="336" y="207"/>
                    <a:pt x="336" y="207"/>
                  </a:cubicBezTo>
                  <a:cubicBezTo>
                    <a:pt x="336" y="207"/>
                    <a:pt x="334" y="210"/>
                    <a:pt x="333" y="210"/>
                  </a:cubicBezTo>
                  <a:cubicBezTo>
                    <a:pt x="332" y="211"/>
                    <a:pt x="331" y="211"/>
                    <a:pt x="330" y="212"/>
                  </a:cubicBezTo>
                  <a:cubicBezTo>
                    <a:pt x="329" y="214"/>
                    <a:pt x="329" y="214"/>
                    <a:pt x="329" y="215"/>
                  </a:cubicBezTo>
                  <a:cubicBezTo>
                    <a:pt x="328" y="215"/>
                    <a:pt x="327" y="217"/>
                    <a:pt x="325" y="215"/>
                  </a:cubicBezTo>
                  <a:cubicBezTo>
                    <a:pt x="323" y="214"/>
                    <a:pt x="321" y="212"/>
                    <a:pt x="321" y="212"/>
                  </a:cubicBezTo>
                  <a:cubicBezTo>
                    <a:pt x="321" y="212"/>
                    <a:pt x="319" y="213"/>
                    <a:pt x="318" y="213"/>
                  </a:cubicBezTo>
                  <a:cubicBezTo>
                    <a:pt x="317" y="214"/>
                    <a:pt x="315" y="213"/>
                    <a:pt x="315" y="213"/>
                  </a:cubicBezTo>
                  <a:cubicBezTo>
                    <a:pt x="316" y="212"/>
                    <a:pt x="315" y="210"/>
                    <a:pt x="316" y="209"/>
                  </a:cubicBezTo>
                  <a:close/>
                  <a:moveTo>
                    <a:pt x="295" y="229"/>
                  </a:moveTo>
                  <a:cubicBezTo>
                    <a:pt x="295" y="229"/>
                    <a:pt x="295" y="229"/>
                    <a:pt x="295" y="229"/>
                  </a:cubicBezTo>
                  <a:cubicBezTo>
                    <a:pt x="295" y="229"/>
                    <a:pt x="291" y="227"/>
                    <a:pt x="292" y="226"/>
                  </a:cubicBezTo>
                  <a:cubicBezTo>
                    <a:pt x="293" y="224"/>
                    <a:pt x="297" y="220"/>
                    <a:pt x="298" y="219"/>
                  </a:cubicBezTo>
                  <a:cubicBezTo>
                    <a:pt x="298" y="219"/>
                    <a:pt x="301" y="220"/>
                    <a:pt x="301" y="220"/>
                  </a:cubicBezTo>
                  <a:cubicBezTo>
                    <a:pt x="302" y="220"/>
                    <a:pt x="303" y="217"/>
                    <a:pt x="304" y="217"/>
                  </a:cubicBezTo>
                  <a:cubicBezTo>
                    <a:pt x="304" y="217"/>
                    <a:pt x="308" y="217"/>
                    <a:pt x="308" y="217"/>
                  </a:cubicBezTo>
                  <a:cubicBezTo>
                    <a:pt x="308" y="217"/>
                    <a:pt x="306" y="221"/>
                    <a:pt x="304" y="222"/>
                  </a:cubicBezTo>
                  <a:cubicBezTo>
                    <a:pt x="302" y="223"/>
                    <a:pt x="301" y="223"/>
                    <a:pt x="301" y="224"/>
                  </a:cubicBezTo>
                  <a:cubicBezTo>
                    <a:pt x="300" y="225"/>
                    <a:pt x="299" y="226"/>
                    <a:pt x="299" y="227"/>
                  </a:cubicBezTo>
                  <a:cubicBezTo>
                    <a:pt x="298" y="227"/>
                    <a:pt x="295" y="229"/>
                    <a:pt x="295" y="229"/>
                  </a:cubicBezTo>
                  <a:close/>
                  <a:moveTo>
                    <a:pt x="282" y="268"/>
                  </a:moveTo>
                  <a:cubicBezTo>
                    <a:pt x="282" y="268"/>
                    <a:pt x="282" y="268"/>
                    <a:pt x="282" y="268"/>
                  </a:cubicBezTo>
                  <a:cubicBezTo>
                    <a:pt x="283" y="269"/>
                    <a:pt x="281" y="273"/>
                    <a:pt x="278" y="271"/>
                  </a:cubicBezTo>
                  <a:cubicBezTo>
                    <a:pt x="278" y="271"/>
                    <a:pt x="277" y="269"/>
                    <a:pt x="279" y="268"/>
                  </a:cubicBezTo>
                  <a:cubicBezTo>
                    <a:pt x="280" y="268"/>
                    <a:pt x="282" y="268"/>
                    <a:pt x="282" y="268"/>
                  </a:cubicBezTo>
                  <a:close/>
                  <a:moveTo>
                    <a:pt x="279" y="292"/>
                  </a:moveTo>
                  <a:cubicBezTo>
                    <a:pt x="279" y="292"/>
                    <a:pt x="279" y="292"/>
                    <a:pt x="279" y="292"/>
                  </a:cubicBezTo>
                  <a:cubicBezTo>
                    <a:pt x="279" y="292"/>
                    <a:pt x="281" y="290"/>
                    <a:pt x="281" y="290"/>
                  </a:cubicBezTo>
                  <a:cubicBezTo>
                    <a:pt x="282" y="290"/>
                    <a:pt x="283" y="291"/>
                    <a:pt x="283" y="291"/>
                  </a:cubicBezTo>
                  <a:cubicBezTo>
                    <a:pt x="283" y="291"/>
                    <a:pt x="286" y="293"/>
                    <a:pt x="286" y="293"/>
                  </a:cubicBezTo>
                  <a:cubicBezTo>
                    <a:pt x="286" y="294"/>
                    <a:pt x="287" y="296"/>
                    <a:pt x="286" y="296"/>
                  </a:cubicBezTo>
                  <a:cubicBezTo>
                    <a:pt x="285" y="297"/>
                    <a:pt x="284" y="298"/>
                    <a:pt x="283" y="297"/>
                  </a:cubicBezTo>
                  <a:cubicBezTo>
                    <a:pt x="282" y="297"/>
                    <a:pt x="281" y="297"/>
                    <a:pt x="281" y="296"/>
                  </a:cubicBezTo>
                  <a:cubicBezTo>
                    <a:pt x="281" y="295"/>
                    <a:pt x="281" y="295"/>
                    <a:pt x="281" y="294"/>
                  </a:cubicBezTo>
                  <a:cubicBezTo>
                    <a:pt x="281" y="294"/>
                    <a:pt x="279" y="294"/>
                    <a:pt x="279" y="294"/>
                  </a:cubicBezTo>
                  <a:cubicBezTo>
                    <a:pt x="279" y="292"/>
                    <a:pt x="279" y="292"/>
                    <a:pt x="279" y="292"/>
                  </a:cubicBezTo>
                  <a:close/>
                  <a:moveTo>
                    <a:pt x="238" y="279"/>
                  </a:moveTo>
                  <a:cubicBezTo>
                    <a:pt x="238" y="279"/>
                    <a:pt x="238" y="279"/>
                    <a:pt x="238" y="279"/>
                  </a:cubicBezTo>
                  <a:cubicBezTo>
                    <a:pt x="239" y="279"/>
                    <a:pt x="241" y="278"/>
                    <a:pt x="241" y="279"/>
                  </a:cubicBezTo>
                  <a:cubicBezTo>
                    <a:pt x="242" y="280"/>
                    <a:pt x="243" y="280"/>
                    <a:pt x="243" y="281"/>
                  </a:cubicBezTo>
                  <a:cubicBezTo>
                    <a:pt x="243" y="281"/>
                    <a:pt x="244" y="282"/>
                    <a:pt x="242" y="283"/>
                  </a:cubicBezTo>
                  <a:cubicBezTo>
                    <a:pt x="240" y="283"/>
                    <a:pt x="239" y="283"/>
                    <a:pt x="239" y="283"/>
                  </a:cubicBezTo>
                  <a:cubicBezTo>
                    <a:pt x="240" y="286"/>
                    <a:pt x="240" y="286"/>
                    <a:pt x="240" y="286"/>
                  </a:cubicBezTo>
                  <a:cubicBezTo>
                    <a:pt x="240" y="286"/>
                    <a:pt x="242" y="286"/>
                    <a:pt x="239" y="288"/>
                  </a:cubicBezTo>
                  <a:cubicBezTo>
                    <a:pt x="237" y="290"/>
                    <a:pt x="235" y="290"/>
                    <a:pt x="235" y="290"/>
                  </a:cubicBezTo>
                  <a:cubicBezTo>
                    <a:pt x="235" y="289"/>
                    <a:pt x="235" y="289"/>
                    <a:pt x="235" y="289"/>
                  </a:cubicBezTo>
                  <a:cubicBezTo>
                    <a:pt x="232" y="290"/>
                    <a:pt x="232" y="290"/>
                    <a:pt x="232" y="290"/>
                  </a:cubicBezTo>
                  <a:cubicBezTo>
                    <a:pt x="232" y="290"/>
                    <a:pt x="231" y="291"/>
                    <a:pt x="231" y="290"/>
                  </a:cubicBezTo>
                  <a:cubicBezTo>
                    <a:pt x="230" y="288"/>
                    <a:pt x="229" y="286"/>
                    <a:pt x="231" y="286"/>
                  </a:cubicBezTo>
                  <a:cubicBezTo>
                    <a:pt x="233" y="285"/>
                    <a:pt x="233" y="284"/>
                    <a:pt x="234" y="285"/>
                  </a:cubicBezTo>
                  <a:cubicBezTo>
                    <a:pt x="235" y="286"/>
                    <a:pt x="235" y="287"/>
                    <a:pt x="235" y="287"/>
                  </a:cubicBezTo>
                  <a:cubicBezTo>
                    <a:pt x="236" y="284"/>
                    <a:pt x="236" y="284"/>
                    <a:pt x="236" y="284"/>
                  </a:cubicBezTo>
                  <a:cubicBezTo>
                    <a:pt x="236" y="284"/>
                    <a:pt x="235" y="284"/>
                    <a:pt x="235" y="283"/>
                  </a:cubicBezTo>
                  <a:cubicBezTo>
                    <a:pt x="236" y="282"/>
                    <a:pt x="236" y="282"/>
                    <a:pt x="237" y="281"/>
                  </a:cubicBezTo>
                  <a:cubicBezTo>
                    <a:pt x="238" y="281"/>
                    <a:pt x="239" y="282"/>
                    <a:pt x="239" y="282"/>
                  </a:cubicBezTo>
                  <a:cubicBezTo>
                    <a:pt x="238" y="279"/>
                    <a:pt x="238" y="279"/>
                    <a:pt x="238" y="279"/>
                  </a:cubicBezTo>
                  <a:close/>
                  <a:moveTo>
                    <a:pt x="258" y="286"/>
                  </a:moveTo>
                  <a:cubicBezTo>
                    <a:pt x="258" y="286"/>
                    <a:pt x="258" y="286"/>
                    <a:pt x="258" y="286"/>
                  </a:cubicBezTo>
                  <a:cubicBezTo>
                    <a:pt x="258" y="286"/>
                    <a:pt x="259" y="286"/>
                    <a:pt x="259" y="287"/>
                  </a:cubicBezTo>
                  <a:cubicBezTo>
                    <a:pt x="260" y="288"/>
                    <a:pt x="260" y="288"/>
                    <a:pt x="259" y="288"/>
                  </a:cubicBezTo>
                  <a:cubicBezTo>
                    <a:pt x="259" y="288"/>
                    <a:pt x="256" y="288"/>
                    <a:pt x="256" y="288"/>
                  </a:cubicBezTo>
                  <a:cubicBezTo>
                    <a:pt x="256" y="288"/>
                    <a:pt x="255" y="289"/>
                    <a:pt x="255" y="287"/>
                  </a:cubicBezTo>
                  <a:cubicBezTo>
                    <a:pt x="255" y="286"/>
                    <a:pt x="255" y="285"/>
                    <a:pt x="255" y="285"/>
                  </a:cubicBezTo>
                  <a:cubicBezTo>
                    <a:pt x="258" y="286"/>
                    <a:pt x="258" y="286"/>
                    <a:pt x="258" y="286"/>
                  </a:cubicBezTo>
                  <a:close/>
                  <a:moveTo>
                    <a:pt x="265" y="282"/>
                  </a:moveTo>
                  <a:cubicBezTo>
                    <a:pt x="265" y="282"/>
                    <a:pt x="265" y="282"/>
                    <a:pt x="265" y="282"/>
                  </a:cubicBezTo>
                  <a:cubicBezTo>
                    <a:pt x="269" y="279"/>
                    <a:pt x="269" y="279"/>
                    <a:pt x="269" y="279"/>
                  </a:cubicBezTo>
                  <a:cubicBezTo>
                    <a:pt x="269" y="279"/>
                    <a:pt x="270" y="282"/>
                    <a:pt x="268" y="283"/>
                  </a:cubicBezTo>
                  <a:cubicBezTo>
                    <a:pt x="267" y="284"/>
                    <a:pt x="266" y="284"/>
                    <a:pt x="266" y="284"/>
                  </a:cubicBezTo>
                  <a:cubicBezTo>
                    <a:pt x="264" y="283"/>
                    <a:pt x="264" y="283"/>
                    <a:pt x="264" y="283"/>
                  </a:cubicBezTo>
                  <a:cubicBezTo>
                    <a:pt x="265" y="282"/>
                    <a:pt x="265" y="282"/>
                    <a:pt x="265" y="282"/>
                  </a:cubicBezTo>
                  <a:close/>
                  <a:moveTo>
                    <a:pt x="273" y="275"/>
                  </a:moveTo>
                  <a:cubicBezTo>
                    <a:pt x="273" y="275"/>
                    <a:pt x="273" y="275"/>
                    <a:pt x="273" y="275"/>
                  </a:cubicBezTo>
                  <a:cubicBezTo>
                    <a:pt x="273" y="275"/>
                    <a:pt x="272" y="278"/>
                    <a:pt x="273" y="280"/>
                  </a:cubicBezTo>
                  <a:cubicBezTo>
                    <a:pt x="273" y="281"/>
                    <a:pt x="273" y="281"/>
                    <a:pt x="274" y="281"/>
                  </a:cubicBezTo>
                  <a:cubicBezTo>
                    <a:pt x="275" y="282"/>
                    <a:pt x="276" y="282"/>
                    <a:pt x="277" y="281"/>
                  </a:cubicBezTo>
                  <a:cubicBezTo>
                    <a:pt x="278" y="281"/>
                    <a:pt x="278" y="278"/>
                    <a:pt x="278" y="278"/>
                  </a:cubicBezTo>
                  <a:cubicBezTo>
                    <a:pt x="278" y="278"/>
                    <a:pt x="278" y="277"/>
                    <a:pt x="277" y="275"/>
                  </a:cubicBezTo>
                  <a:cubicBezTo>
                    <a:pt x="276" y="272"/>
                    <a:pt x="274" y="275"/>
                    <a:pt x="273" y="275"/>
                  </a:cubicBezTo>
                  <a:close/>
                  <a:moveTo>
                    <a:pt x="274" y="259"/>
                  </a:moveTo>
                  <a:cubicBezTo>
                    <a:pt x="274" y="259"/>
                    <a:pt x="274" y="259"/>
                    <a:pt x="274" y="259"/>
                  </a:cubicBezTo>
                  <a:cubicBezTo>
                    <a:pt x="274" y="258"/>
                    <a:pt x="274" y="255"/>
                    <a:pt x="275" y="254"/>
                  </a:cubicBezTo>
                  <a:cubicBezTo>
                    <a:pt x="276" y="254"/>
                    <a:pt x="276" y="253"/>
                    <a:pt x="277" y="252"/>
                  </a:cubicBezTo>
                  <a:cubicBezTo>
                    <a:pt x="277" y="251"/>
                    <a:pt x="281" y="251"/>
                    <a:pt x="281" y="251"/>
                  </a:cubicBezTo>
                  <a:cubicBezTo>
                    <a:pt x="282" y="253"/>
                    <a:pt x="282" y="253"/>
                    <a:pt x="282" y="253"/>
                  </a:cubicBezTo>
                  <a:cubicBezTo>
                    <a:pt x="282" y="253"/>
                    <a:pt x="282" y="255"/>
                    <a:pt x="282" y="256"/>
                  </a:cubicBezTo>
                  <a:cubicBezTo>
                    <a:pt x="282" y="257"/>
                    <a:pt x="282" y="257"/>
                    <a:pt x="283" y="259"/>
                  </a:cubicBezTo>
                  <a:cubicBezTo>
                    <a:pt x="283" y="260"/>
                    <a:pt x="282" y="262"/>
                    <a:pt x="282" y="263"/>
                  </a:cubicBezTo>
                  <a:cubicBezTo>
                    <a:pt x="281" y="264"/>
                    <a:pt x="281" y="265"/>
                    <a:pt x="280" y="265"/>
                  </a:cubicBezTo>
                  <a:cubicBezTo>
                    <a:pt x="279" y="266"/>
                    <a:pt x="279" y="267"/>
                    <a:pt x="278" y="266"/>
                  </a:cubicBezTo>
                  <a:cubicBezTo>
                    <a:pt x="277" y="265"/>
                    <a:pt x="274" y="264"/>
                    <a:pt x="274" y="263"/>
                  </a:cubicBezTo>
                  <a:cubicBezTo>
                    <a:pt x="274" y="263"/>
                    <a:pt x="274" y="261"/>
                    <a:pt x="274" y="261"/>
                  </a:cubicBezTo>
                  <a:cubicBezTo>
                    <a:pt x="274" y="259"/>
                    <a:pt x="274" y="259"/>
                    <a:pt x="274" y="259"/>
                  </a:cubicBezTo>
                  <a:close/>
                  <a:moveTo>
                    <a:pt x="262" y="264"/>
                  </a:moveTo>
                  <a:cubicBezTo>
                    <a:pt x="262" y="264"/>
                    <a:pt x="262" y="264"/>
                    <a:pt x="262" y="264"/>
                  </a:cubicBezTo>
                  <a:cubicBezTo>
                    <a:pt x="262" y="263"/>
                    <a:pt x="263" y="259"/>
                    <a:pt x="263" y="259"/>
                  </a:cubicBezTo>
                  <a:cubicBezTo>
                    <a:pt x="263" y="259"/>
                    <a:pt x="263" y="257"/>
                    <a:pt x="265" y="256"/>
                  </a:cubicBezTo>
                  <a:cubicBezTo>
                    <a:pt x="266" y="256"/>
                    <a:pt x="266" y="255"/>
                    <a:pt x="267" y="256"/>
                  </a:cubicBezTo>
                  <a:cubicBezTo>
                    <a:pt x="268" y="257"/>
                    <a:pt x="269" y="258"/>
                    <a:pt x="269" y="258"/>
                  </a:cubicBezTo>
                  <a:cubicBezTo>
                    <a:pt x="269" y="258"/>
                    <a:pt x="268" y="258"/>
                    <a:pt x="268" y="259"/>
                  </a:cubicBezTo>
                  <a:cubicBezTo>
                    <a:pt x="268" y="259"/>
                    <a:pt x="269" y="261"/>
                    <a:pt x="269" y="261"/>
                  </a:cubicBezTo>
                  <a:cubicBezTo>
                    <a:pt x="268" y="262"/>
                    <a:pt x="267" y="263"/>
                    <a:pt x="266" y="264"/>
                  </a:cubicBezTo>
                  <a:cubicBezTo>
                    <a:pt x="266" y="265"/>
                    <a:pt x="264" y="266"/>
                    <a:pt x="264" y="266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1" y="269"/>
                    <a:pt x="261" y="269"/>
                    <a:pt x="261" y="269"/>
                  </a:cubicBezTo>
                  <a:cubicBezTo>
                    <a:pt x="260" y="269"/>
                    <a:pt x="260" y="269"/>
                    <a:pt x="260" y="269"/>
                  </a:cubicBezTo>
                  <a:cubicBezTo>
                    <a:pt x="258" y="266"/>
                    <a:pt x="258" y="266"/>
                    <a:pt x="258" y="266"/>
                  </a:cubicBezTo>
                  <a:cubicBezTo>
                    <a:pt x="261" y="264"/>
                    <a:pt x="261" y="264"/>
                    <a:pt x="261" y="264"/>
                  </a:cubicBezTo>
                  <a:cubicBezTo>
                    <a:pt x="262" y="264"/>
                    <a:pt x="262" y="264"/>
                    <a:pt x="262" y="264"/>
                  </a:cubicBezTo>
                  <a:close/>
                  <a:moveTo>
                    <a:pt x="242" y="268"/>
                  </a:moveTo>
                  <a:cubicBezTo>
                    <a:pt x="242" y="268"/>
                    <a:pt x="242" y="268"/>
                    <a:pt x="242" y="268"/>
                  </a:cubicBezTo>
                  <a:cubicBezTo>
                    <a:pt x="245" y="267"/>
                    <a:pt x="245" y="267"/>
                    <a:pt x="245" y="267"/>
                  </a:cubicBezTo>
                  <a:cubicBezTo>
                    <a:pt x="248" y="269"/>
                    <a:pt x="248" y="269"/>
                    <a:pt x="248" y="269"/>
                  </a:cubicBezTo>
                  <a:cubicBezTo>
                    <a:pt x="248" y="272"/>
                    <a:pt x="248" y="272"/>
                    <a:pt x="248" y="272"/>
                  </a:cubicBezTo>
                  <a:cubicBezTo>
                    <a:pt x="248" y="272"/>
                    <a:pt x="246" y="276"/>
                    <a:pt x="245" y="275"/>
                  </a:cubicBezTo>
                  <a:cubicBezTo>
                    <a:pt x="244" y="273"/>
                    <a:pt x="244" y="271"/>
                    <a:pt x="244" y="271"/>
                  </a:cubicBezTo>
                  <a:cubicBezTo>
                    <a:pt x="242" y="268"/>
                    <a:pt x="242" y="268"/>
                    <a:pt x="242" y="268"/>
                  </a:cubicBezTo>
                  <a:close/>
                  <a:moveTo>
                    <a:pt x="229" y="260"/>
                  </a:moveTo>
                  <a:cubicBezTo>
                    <a:pt x="229" y="260"/>
                    <a:pt x="229" y="260"/>
                    <a:pt x="229" y="260"/>
                  </a:cubicBezTo>
                  <a:cubicBezTo>
                    <a:pt x="229" y="260"/>
                    <a:pt x="234" y="259"/>
                    <a:pt x="234" y="260"/>
                  </a:cubicBezTo>
                  <a:cubicBezTo>
                    <a:pt x="234" y="260"/>
                    <a:pt x="234" y="262"/>
                    <a:pt x="235" y="262"/>
                  </a:cubicBezTo>
                  <a:cubicBezTo>
                    <a:pt x="235" y="263"/>
                    <a:pt x="232" y="266"/>
                    <a:pt x="231" y="266"/>
                  </a:cubicBezTo>
                  <a:cubicBezTo>
                    <a:pt x="231" y="266"/>
                    <a:pt x="230" y="265"/>
                    <a:pt x="230" y="265"/>
                  </a:cubicBezTo>
                  <a:cubicBezTo>
                    <a:pt x="229" y="260"/>
                    <a:pt x="229" y="260"/>
                    <a:pt x="229" y="260"/>
                  </a:cubicBezTo>
                  <a:close/>
                  <a:moveTo>
                    <a:pt x="225" y="247"/>
                  </a:moveTo>
                  <a:cubicBezTo>
                    <a:pt x="225" y="247"/>
                    <a:pt x="225" y="247"/>
                    <a:pt x="225" y="247"/>
                  </a:cubicBezTo>
                  <a:cubicBezTo>
                    <a:pt x="225" y="247"/>
                    <a:pt x="226" y="246"/>
                    <a:pt x="227" y="246"/>
                  </a:cubicBezTo>
                  <a:cubicBezTo>
                    <a:pt x="228" y="247"/>
                    <a:pt x="228" y="250"/>
                    <a:pt x="228" y="250"/>
                  </a:cubicBezTo>
                  <a:cubicBezTo>
                    <a:pt x="227" y="253"/>
                    <a:pt x="227" y="253"/>
                    <a:pt x="227" y="253"/>
                  </a:cubicBezTo>
                  <a:cubicBezTo>
                    <a:pt x="227" y="253"/>
                    <a:pt x="225" y="256"/>
                    <a:pt x="225" y="256"/>
                  </a:cubicBezTo>
                  <a:cubicBezTo>
                    <a:pt x="225" y="255"/>
                    <a:pt x="224" y="250"/>
                    <a:pt x="224" y="250"/>
                  </a:cubicBezTo>
                  <a:cubicBezTo>
                    <a:pt x="225" y="247"/>
                    <a:pt x="225" y="247"/>
                    <a:pt x="225" y="247"/>
                  </a:cubicBezTo>
                  <a:close/>
                  <a:moveTo>
                    <a:pt x="219" y="239"/>
                  </a:moveTo>
                  <a:cubicBezTo>
                    <a:pt x="219" y="239"/>
                    <a:pt x="219" y="239"/>
                    <a:pt x="219" y="239"/>
                  </a:cubicBezTo>
                  <a:cubicBezTo>
                    <a:pt x="219" y="239"/>
                    <a:pt x="218" y="242"/>
                    <a:pt x="218" y="243"/>
                  </a:cubicBezTo>
                  <a:cubicBezTo>
                    <a:pt x="218" y="243"/>
                    <a:pt x="219" y="245"/>
                    <a:pt x="219" y="245"/>
                  </a:cubicBezTo>
                  <a:cubicBezTo>
                    <a:pt x="219" y="246"/>
                    <a:pt x="219" y="245"/>
                    <a:pt x="220" y="244"/>
                  </a:cubicBezTo>
                  <a:cubicBezTo>
                    <a:pt x="221" y="243"/>
                    <a:pt x="221" y="242"/>
                    <a:pt x="221" y="242"/>
                  </a:cubicBezTo>
                  <a:cubicBezTo>
                    <a:pt x="221" y="242"/>
                    <a:pt x="223" y="241"/>
                    <a:pt x="223" y="240"/>
                  </a:cubicBezTo>
                  <a:cubicBezTo>
                    <a:pt x="224" y="240"/>
                    <a:pt x="224" y="237"/>
                    <a:pt x="224" y="237"/>
                  </a:cubicBezTo>
                  <a:cubicBezTo>
                    <a:pt x="224" y="237"/>
                    <a:pt x="221" y="235"/>
                    <a:pt x="221" y="236"/>
                  </a:cubicBezTo>
                  <a:cubicBezTo>
                    <a:pt x="220" y="236"/>
                    <a:pt x="219" y="239"/>
                    <a:pt x="219" y="239"/>
                  </a:cubicBezTo>
                  <a:close/>
                  <a:moveTo>
                    <a:pt x="233" y="237"/>
                  </a:moveTo>
                  <a:cubicBezTo>
                    <a:pt x="233" y="237"/>
                    <a:pt x="233" y="237"/>
                    <a:pt x="233" y="237"/>
                  </a:cubicBezTo>
                  <a:cubicBezTo>
                    <a:pt x="234" y="237"/>
                    <a:pt x="234" y="237"/>
                    <a:pt x="234" y="237"/>
                  </a:cubicBezTo>
                  <a:cubicBezTo>
                    <a:pt x="234" y="238"/>
                    <a:pt x="234" y="238"/>
                    <a:pt x="234" y="238"/>
                  </a:cubicBezTo>
                  <a:cubicBezTo>
                    <a:pt x="234" y="238"/>
                    <a:pt x="237" y="237"/>
                    <a:pt x="238" y="237"/>
                  </a:cubicBezTo>
                  <a:cubicBezTo>
                    <a:pt x="239" y="236"/>
                    <a:pt x="238" y="235"/>
                    <a:pt x="238" y="234"/>
                  </a:cubicBezTo>
                  <a:cubicBezTo>
                    <a:pt x="237" y="233"/>
                    <a:pt x="233" y="237"/>
                    <a:pt x="233" y="237"/>
                  </a:cubicBezTo>
                  <a:close/>
                  <a:moveTo>
                    <a:pt x="247" y="241"/>
                  </a:moveTo>
                  <a:cubicBezTo>
                    <a:pt x="247" y="241"/>
                    <a:pt x="247" y="241"/>
                    <a:pt x="247" y="241"/>
                  </a:cubicBezTo>
                  <a:cubicBezTo>
                    <a:pt x="245" y="240"/>
                    <a:pt x="245" y="240"/>
                    <a:pt x="245" y="240"/>
                  </a:cubicBezTo>
                  <a:cubicBezTo>
                    <a:pt x="245" y="242"/>
                    <a:pt x="245" y="242"/>
                    <a:pt x="245" y="242"/>
                  </a:cubicBezTo>
                  <a:cubicBezTo>
                    <a:pt x="245" y="242"/>
                    <a:pt x="246" y="244"/>
                    <a:pt x="247" y="245"/>
                  </a:cubicBezTo>
                  <a:cubicBezTo>
                    <a:pt x="247" y="245"/>
                    <a:pt x="245" y="247"/>
                    <a:pt x="245" y="247"/>
                  </a:cubicBezTo>
                  <a:cubicBezTo>
                    <a:pt x="247" y="250"/>
                    <a:pt x="247" y="250"/>
                    <a:pt x="247" y="250"/>
                  </a:cubicBezTo>
                  <a:cubicBezTo>
                    <a:pt x="250" y="245"/>
                    <a:pt x="250" y="245"/>
                    <a:pt x="250" y="245"/>
                  </a:cubicBezTo>
                  <a:cubicBezTo>
                    <a:pt x="250" y="245"/>
                    <a:pt x="249" y="243"/>
                    <a:pt x="249" y="243"/>
                  </a:cubicBezTo>
                  <a:cubicBezTo>
                    <a:pt x="249" y="242"/>
                    <a:pt x="247" y="241"/>
                    <a:pt x="247" y="241"/>
                  </a:cubicBezTo>
                  <a:close/>
                  <a:moveTo>
                    <a:pt x="261" y="241"/>
                  </a:moveTo>
                  <a:cubicBezTo>
                    <a:pt x="261" y="241"/>
                    <a:pt x="261" y="241"/>
                    <a:pt x="261" y="241"/>
                  </a:cubicBezTo>
                  <a:cubicBezTo>
                    <a:pt x="262" y="243"/>
                    <a:pt x="262" y="243"/>
                    <a:pt x="262" y="243"/>
                  </a:cubicBezTo>
                  <a:cubicBezTo>
                    <a:pt x="262" y="243"/>
                    <a:pt x="261" y="245"/>
                    <a:pt x="260" y="245"/>
                  </a:cubicBezTo>
                  <a:cubicBezTo>
                    <a:pt x="260" y="245"/>
                    <a:pt x="259" y="244"/>
                    <a:pt x="259" y="244"/>
                  </a:cubicBezTo>
                  <a:cubicBezTo>
                    <a:pt x="261" y="241"/>
                    <a:pt x="261" y="241"/>
                    <a:pt x="261" y="241"/>
                  </a:cubicBezTo>
                  <a:close/>
                  <a:moveTo>
                    <a:pt x="264" y="238"/>
                  </a:moveTo>
                  <a:cubicBezTo>
                    <a:pt x="264" y="238"/>
                    <a:pt x="264" y="238"/>
                    <a:pt x="264" y="238"/>
                  </a:cubicBezTo>
                  <a:cubicBezTo>
                    <a:pt x="265" y="240"/>
                    <a:pt x="265" y="240"/>
                    <a:pt x="265" y="240"/>
                  </a:cubicBezTo>
                  <a:cubicBezTo>
                    <a:pt x="265" y="240"/>
                    <a:pt x="268" y="239"/>
                    <a:pt x="270" y="238"/>
                  </a:cubicBezTo>
                  <a:cubicBezTo>
                    <a:pt x="273" y="237"/>
                    <a:pt x="270" y="236"/>
                    <a:pt x="270" y="236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67" y="236"/>
                    <a:pt x="264" y="237"/>
                    <a:pt x="264" y="238"/>
                  </a:cubicBezTo>
                  <a:close/>
                  <a:moveTo>
                    <a:pt x="247" y="230"/>
                  </a:moveTo>
                  <a:cubicBezTo>
                    <a:pt x="247" y="230"/>
                    <a:pt x="247" y="230"/>
                    <a:pt x="247" y="230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50" y="233"/>
                    <a:pt x="254" y="235"/>
                    <a:pt x="255" y="235"/>
                  </a:cubicBezTo>
                  <a:cubicBezTo>
                    <a:pt x="255" y="236"/>
                    <a:pt x="257" y="235"/>
                    <a:pt x="259" y="235"/>
                  </a:cubicBezTo>
                  <a:cubicBezTo>
                    <a:pt x="260" y="234"/>
                    <a:pt x="260" y="234"/>
                    <a:pt x="260" y="233"/>
                  </a:cubicBezTo>
                  <a:cubicBezTo>
                    <a:pt x="260" y="233"/>
                    <a:pt x="259" y="232"/>
                    <a:pt x="259" y="232"/>
                  </a:cubicBezTo>
                  <a:cubicBezTo>
                    <a:pt x="259" y="232"/>
                    <a:pt x="258" y="230"/>
                    <a:pt x="255" y="230"/>
                  </a:cubicBezTo>
                  <a:cubicBezTo>
                    <a:pt x="253" y="231"/>
                    <a:pt x="253" y="230"/>
                    <a:pt x="253" y="230"/>
                  </a:cubicBezTo>
                  <a:cubicBezTo>
                    <a:pt x="253" y="230"/>
                    <a:pt x="252" y="230"/>
                    <a:pt x="249" y="229"/>
                  </a:cubicBezTo>
                  <a:cubicBezTo>
                    <a:pt x="247" y="229"/>
                    <a:pt x="248" y="230"/>
                    <a:pt x="247" y="230"/>
                  </a:cubicBezTo>
                  <a:close/>
                  <a:moveTo>
                    <a:pt x="245" y="229"/>
                  </a:moveTo>
                  <a:cubicBezTo>
                    <a:pt x="245" y="229"/>
                    <a:pt x="245" y="229"/>
                    <a:pt x="245" y="229"/>
                  </a:cubicBezTo>
                  <a:cubicBezTo>
                    <a:pt x="246" y="228"/>
                    <a:pt x="246" y="228"/>
                    <a:pt x="246" y="228"/>
                  </a:cubicBezTo>
                  <a:cubicBezTo>
                    <a:pt x="246" y="228"/>
                    <a:pt x="246" y="226"/>
                    <a:pt x="246" y="223"/>
                  </a:cubicBezTo>
                  <a:cubicBezTo>
                    <a:pt x="246" y="221"/>
                    <a:pt x="245" y="222"/>
                    <a:pt x="245" y="222"/>
                  </a:cubicBezTo>
                  <a:cubicBezTo>
                    <a:pt x="245" y="221"/>
                    <a:pt x="245" y="220"/>
                    <a:pt x="244" y="218"/>
                  </a:cubicBezTo>
                  <a:cubicBezTo>
                    <a:pt x="243" y="217"/>
                    <a:pt x="243" y="218"/>
                    <a:pt x="242" y="218"/>
                  </a:cubicBezTo>
                  <a:cubicBezTo>
                    <a:pt x="242" y="218"/>
                    <a:pt x="241" y="219"/>
                    <a:pt x="239" y="219"/>
                  </a:cubicBezTo>
                  <a:cubicBezTo>
                    <a:pt x="237" y="219"/>
                    <a:pt x="238" y="217"/>
                    <a:pt x="237" y="216"/>
                  </a:cubicBezTo>
                  <a:cubicBezTo>
                    <a:pt x="236" y="215"/>
                    <a:pt x="234" y="215"/>
                    <a:pt x="234" y="215"/>
                  </a:cubicBezTo>
                  <a:cubicBezTo>
                    <a:pt x="233" y="215"/>
                    <a:pt x="231" y="218"/>
                    <a:pt x="231" y="219"/>
                  </a:cubicBezTo>
                  <a:cubicBezTo>
                    <a:pt x="231" y="220"/>
                    <a:pt x="232" y="220"/>
                    <a:pt x="235" y="223"/>
                  </a:cubicBezTo>
                  <a:cubicBezTo>
                    <a:pt x="238" y="225"/>
                    <a:pt x="239" y="225"/>
                    <a:pt x="240" y="225"/>
                  </a:cubicBezTo>
                  <a:cubicBezTo>
                    <a:pt x="241" y="226"/>
                    <a:pt x="244" y="228"/>
                    <a:pt x="245" y="229"/>
                  </a:cubicBezTo>
                  <a:close/>
                  <a:moveTo>
                    <a:pt x="216" y="360"/>
                  </a:moveTo>
                  <a:cubicBezTo>
                    <a:pt x="216" y="360"/>
                    <a:pt x="216" y="360"/>
                    <a:pt x="216" y="360"/>
                  </a:cubicBezTo>
                  <a:cubicBezTo>
                    <a:pt x="217" y="357"/>
                    <a:pt x="217" y="357"/>
                    <a:pt x="217" y="357"/>
                  </a:cubicBezTo>
                  <a:cubicBezTo>
                    <a:pt x="215" y="354"/>
                    <a:pt x="215" y="354"/>
                    <a:pt x="215" y="354"/>
                  </a:cubicBezTo>
                  <a:cubicBezTo>
                    <a:pt x="215" y="350"/>
                    <a:pt x="215" y="350"/>
                    <a:pt x="215" y="350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16" y="349"/>
                    <a:pt x="218" y="351"/>
                    <a:pt x="218" y="352"/>
                  </a:cubicBezTo>
                  <a:cubicBezTo>
                    <a:pt x="218" y="353"/>
                    <a:pt x="218" y="355"/>
                    <a:pt x="218" y="355"/>
                  </a:cubicBezTo>
                  <a:cubicBezTo>
                    <a:pt x="218" y="355"/>
                    <a:pt x="221" y="357"/>
                    <a:pt x="221" y="357"/>
                  </a:cubicBezTo>
                  <a:cubicBezTo>
                    <a:pt x="222" y="357"/>
                    <a:pt x="228" y="356"/>
                    <a:pt x="228" y="356"/>
                  </a:cubicBezTo>
                  <a:cubicBezTo>
                    <a:pt x="228" y="356"/>
                    <a:pt x="230" y="353"/>
                    <a:pt x="230" y="353"/>
                  </a:cubicBezTo>
                  <a:cubicBezTo>
                    <a:pt x="231" y="352"/>
                    <a:pt x="234" y="350"/>
                    <a:pt x="234" y="350"/>
                  </a:cubicBezTo>
                  <a:cubicBezTo>
                    <a:pt x="234" y="350"/>
                    <a:pt x="234" y="349"/>
                    <a:pt x="236" y="351"/>
                  </a:cubicBezTo>
                  <a:cubicBezTo>
                    <a:pt x="238" y="352"/>
                    <a:pt x="236" y="355"/>
                    <a:pt x="236" y="355"/>
                  </a:cubicBezTo>
                  <a:cubicBezTo>
                    <a:pt x="235" y="355"/>
                    <a:pt x="235" y="356"/>
                    <a:pt x="235" y="356"/>
                  </a:cubicBezTo>
                  <a:cubicBezTo>
                    <a:pt x="237" y="358"/>
                    <a:pt x="237" y="358"/>
                    <a:pt x="237" y="358"/>
                  </a:cubicBezTo>
                  <a:cubicBezTo>
                    <a:pt x="237" y="358"/>
                    <a:pt x="237" y="356"/>
                    <a:pt x="238" y="356"/>
                  </a:cubicBezTo>
                  <a:cubicBezTo>
                    <a:pt x="239" y="356"/>
                    <a:pt x="239" y="355"/>
                    <a:pt x="240" y="355"/>
                  </a:cubicBezTo>
                  <a:cubicBezTo>
                    <a:pt x="240" y="356"/>
                    <a:pt x="242" y="358"/>
                    <a:pt x="242" y="358"/>
                  </a:cubicBezTo>
                  <a:cubicBezTo>
                    <a:pt x="242" y="358"/>
                    <a:pt x="242" y="361"/>
                    <a:pt x="243" y="361"/>
                  </a:cubicBezTo>
                  <a:cubicBezTo>
                    <a:pt x="244" y="360"/>
                    <a:pt x="246" y="361"/>
                    <a:pt x="247" y="360"/>
                  </a:cubicBezTo>
                  <a:cubicBezTo>
                    <a:pt x="248" y="360"/>
                    <a:pt x="258" y="357"/>
                    <a:pt x="258" y="357"/>
                  </a:cubicBezTo>
                  <a:cubicBezTo>
                    <a:pt x="261" y="355"/>
                    <a:pt x="261" y="355"/>
                    <a:pt x="261" y="355"/>
                  </a:cubicBezTo>
                  <a:cubicBezTo>
                    <a:pt x="261" y="355"/>
                    <a:pt x="263" y="354"/>
                    <a:pt x="265" y="354"/>
                  </a:cubicBezTo>
                  <a:cubicBezTo>
                    <a:pt x="266" y="354"/>
                    <a:pt x="272" y="352"/>
                    <a:pt x="272" y="352"/>
                  </a:cubicBezTo>
                  <a:cubicBezTo>
                    <a:pt x="272" y="352"/>
                    <a:pt x="275" y="350"/>
                    <a:pt x="277" y="351"/>
                  </a:cubicBezTo>
                  <a:cubicBezTo>
                    <a:pt x="278" y="353"/>
                    <a:pt x="282" y="356"/>
                    <a:pt x="282" y="356"/>
                  </a:cubicBezTo>
                  <a:cubicBezTo>
                    <a:pt x="288" y="355"/>
                    <a:pt x="288" y="355"/>
                    <a:pt x="288" y="355"/>
                  </a:cubicBezTo>
                  <a:cubicBezTo>
                    <a:pt x="288" y="355"/>
                    <a:pt x="290" y="354"/>
                    <a:pt x="290" y="354"/>
                  </a:cubicBezTo>
                  <a:cubicBezTo>
                    <a:pt x="291" y="355"/>
                    <a:pt x="297" y="354"/>
                    <a:pt x="297" y="354"/>
                  </a:cubicBezTo>
                  <a:cubicBezTo>
                    <a:pt x="297" y="354"/>
                    <a:pt x="300" y="351"/>
                    <a:pt x="301" y="351"/>
                  </a:cubicBezTo>
                  <a:cubicBezTo>
                    <a:pt x="301" y="351"/>
                    <a:pt x="308" y="349"/>
                    <a:pt x="308" y="349"/>
                  </a:cubicBezTo>
                  <a:cubicBezTo>
                    <a:pt x="308" y="349"/>
                    <a:pt x="309" y="349"/>
                    <a:pt x="309" y="351"/>
                  </a:cubicBezTo>
                  <a:cubicBezTo>
                    <a:pt x="309" y="353"/>
                    <a:pt x="309" y="356"/>
                    <a:pt x="309" y="357"/>
                  </a:cubicBezTo>
                  <a:cubicBezTo>
                    <a:pt x="310" y="358"/>
                    <a:pt x="309" y="360"/>
                    <a:pt x="311" y="360"/>
                  </a:cubicBezTo>
                  <a:cubicBezTo>
                    <a:pt x="313" y="359"/>
                    <a:pt x="315" y="358"/>
                    <a:pt x="315" y="358"/>
                  </a:cubicBezTo>
                  <a:cubicBezTo>
                    <a:pt x="315" y="358"/>
                    <a:pt x="313" y="358"/>
                    <a:pt x="317" y="356"/>
                  </a:cubicBezTo>
                  <a:cubicBezTo>
                    <a:pt x="320" y="354"/>
                    <a:pt x="321" y="353"/>
                    <a:pt x="322" y="353"/>
                  </a:cubicBezTo>
                  <a:cubicBezTo>
                    <a:pt x="323" y="353"/>
                    <a:pt x="323" y="352"/>
                    <a:pt x="324" y="352"/>
                  </a:cubicBezTo>
                  <a:cubicBezTo>
                    <a:pt x="326" y="352"/>
                    <a:pt x="326" y="352"/>
                    <a:pt x="327" y="352"/>
                  </a:cubicBezTo>
                  <a:cubicBezTo>
                    <a:pt x="328" y="351"/>
                    <a:pt x="330" y="348"/>
                    <a:pt x="330" y="348"/>
                  </a:cubicBezTo>
                  <a:cubicBezTo>
                    <a:pt x="330" y="348"/>
                    <a:pt x="331" y="346"/>
                    <a:pt x="332" y="346"/>
                  </a:cubicBezTo>
                  <a:cubicBezTo>
                    <a:pt x="332" y="346"/>
                    <a:pt x="334" y="345"/>
                    <a:pt x="334" y="345"/>
                  </a:cubicBezTo>
                  <a:cubicBezTo>
                    <a:pt x="333" y="348"/>
                    <a:pt x="333" y="348"/>
                    <a:pt x="333" y="348"/>
                  </a:cubicBezTo>
                  <a:cubicBezTo>
                    <a:pt x="333" y="348"/>
                    <a:pt x="335" y="352"/>
                    <a:pt x="335" y="353"/>
                  </a:cubicBezTo>
                  <a:cubicBezTo>
                    <a:pt x="335" y="353"/>
                    <a:pt x="335" y="354"/>
                    <a:pt x="334" y="355"/>
                  </a:cubicBezTo>
                  <a:cubicBezTo>
                    <a:pt x="334" y="357"/>
                    <a:pt x="334" y="358"/>
                    <a:pt x="334" y="358"/>
                  </a:cubicBezTo>
                  <a:cubicBezTo>
                    <a:pt x="333" y="359"/>
                    <a:pt x="333" y="360"/>
                    <a:pt x="333" y="361"/>
                  </a:cubicBezTo>
                  <a:cubicBezTo>
                    <a:pt x="332" y="361"/>
                    <a:pt x="329" y="363"/>
                    <a:pt x="329" y="363"/>
                  </a:cubicBezTo>
                  <a:cubicBezTo>
                    <a:pt x="324" y="362"/>
                    <a:pt x="324" y="362"/>
                    <a:pt x="324" y="362"/>
                  </a:cubicBezTo>
                  <a:cubicBezTo>
                    <a:pt x="324" y="362"/>
                    <a:pt x="322" y="363"/>
                    <a:pt x="321" y="364"/>
                  </a:cubicBezTo>
                  <a:cubicBezTo>
                    <a:pt x="319" y="364"/>
                    <a:pt x="316" y="367"/>
                    <a:pt x="315" y="367"/>
                  </a:cubicBezTo>
                  <a:cubicBezTo>
                    <a:pt x="314" y="367"/>
                    <a:pt x="311" y="367"/>
                    <a:pt x="308" y="367"/>
                  </a:cubicBezTo>
                  <a:cubicBezTo>
                    <a:pt x="305" y="368"/>
                    <a:pt x="297" y="370"/>
                    <a:pt x="297" y="370"/>
                  </a:cubicBezTo>
                  <a:cubicBezTo>
                    <a:pt x="297" y="370"/>
                    <a:pt x="296" y="371"/>
                    <a:pt x="295" y="372"/>
                  </a:cubicBezTo>
                  <a:cubicBezTo>
                    <a:pt x="293" y="372"/>
                    <a:pt x="289" y="374"/>
                    <a:pt x="288" y="374"/>
                  </a:cubicBezTo>
                  <a:cubicBezTo>
                    <a:pt x="287" y="375"/>
                    <a:pt x="284" y="377"/>
                    <a:pt x="283" y="377"/>
                  </a:cubicBezTo>
                  <a:cubicBezTo>
                    <a:pt x="282" y="377"/>
                    <a:pt x="281" y="378"/>
                    <a:pt x="277" y="378"/>
                  </a:cubicBezTo>
                  <a:cubicBezTo>
                    <a:pt x="272" y="379"/>
                    <a:pt x="271" y="380"/>
                    <a:pt x="271" y="380"/>
                  </a:cubicBezTo>
                  <a:cubicBezTo>
                    <a:pt x="268" y="380"/>
                    <a:pt x="268" y="380"/>
                    <a:pt x="268" y="380"/>
                  </a:cubicBezTo>
                  <a:cubicBezTo>
                    <a:pt x="268" y="373"/>
                    <a:pt x="268" y="373"/>
                    <a:pt x="268" y="373"/>
                  </a:cubicBezTo>
                  <a:cubicBezTo>
                    <a:pt x="268" y="373"/>
                    <a:pt x="268" y="370"/>
                    <a:pt x="265" y="371"/>
                  </a:cubicBezTo>
                  <a:cubicBezTo>
                    <a:pt x="262" y="372"/>
                    <a:pt x="266" y="371"/>
                    <a:pt x="260" y="372"/>
                  </a:cubicBezTo>
                  <a:cubicBezTo>
                    <a:pt x="255" y="373"/>
                    <a:pt x="252" y="370"/>
                    <a:pt x="252" y="370"/>
                  </a:cubicBezTo>
                  <a:cubicBezTo>
                    <a:pt x="252" y="370"/>
                    <a:pt x="247" y="370"/>
                    <a:pt x="245" y="371"/>
                  </a:cubicBezTo>
                  <a:cubicBezTo>
                    <a:pt x="243" y="371"/>
                    <a:pt x="240" y="371"/>
                    <a:pt x="239" y="371"/>
                  </a:cubicBezTo>
                  <a:cubicBezTo>
                    <a:pt x="238" y="372"/>
                    <a:pt x="238" y="371"/>
                    <a:pt x="235" y="372"/>
                  </a:cubicBezTo>
                  <a:cubicBezTo>
                    <a:pt x="232" y="372"/>
                    <a:pt x="229" y="373"/>
                    <a:pt x="229" y="373"/>
                  </a:cubicBezTo>
                  <a:cubicBezTo>
                    <a:pt x="226" y="371"/>
                    <a:pt x="226" y="371"/>
                    <a:pt x="226" y="371"/>
                  </a:cubicBezTo>
                  <a:cubicBezTo>
                    <a:pt x="226" y="371"/>
                    <a:pt x="223" y="371"/>
                    <a:pt x="222" y="372"/>
                  </a:cubicBezTo>
                  <a:cubicBezTo>
                    <a:pt x="220" y="373"/>
                    <a:pt x="221" y="374"/>
                    <a:pt x="219" y="374"/>
                  </a:cubicBezTo>
                  <a:cubicBezTo>
                    <a:pt x="217" y="374"/>
                    <a:pt x="218" y="375"/>
                    <a:pt x="216" y="374"/>
                  </a:cubicBezTo>
                  <a:cubicBezTo>
                    <a:pt x="213" y="373"/>
                    <a:pt x="211" y="372"/>
                    <a:pt x="211" y="372"/>
                  </a:cubicBezTo>
                  <a:cubicBezTo>
                    <a:pt x="210" y="366"/>
                    <a:pt x="210" y="366"/>
                    <a:pt x="210" y="366"/>
                  </a:cubicBezTo>
                  <a:cubicBezTo>
                    <a:pt x="210" y="366"/>
                    <a:pt x="210" y="366"/>
                    <a:pt x="210" y="363"/>
                  </a:cubicBezTo>
                  <a:cubicBezTo>
                    <a:pt x="209" y="361"/>
                    <a:pt x="208" y="357"/>
                    <a:pt x="208" y="357"/>
                  </a:cubicBezTo>
                  <a:cubicBezTo>
                    <a:pt x="210" y="354"/>
                    <a:pt x="210" y="354"/>
                    <a:pt x="210" y="354"/>
                  </a:cubicBezTo>
                  <a:cubicBezTo>
                    <a:pt x="210" y="354"/>
                    <a:pt x="211" y="356"/>
                    <a:pt x="211" y="357"/>
                  </a:cubicBezTo>
                  <a:cubicBezTo>
                    <a:pt x="211" y="357"/>
                    <a:pt x="211" y="360"/>
                    <a:pt x="212" y="360"/>
                  </a:cubicBezTo>
                  <a:cubicBezTo>
                    <a:pt x="214" y="360"/>
                    <a:pt x="216" y="360"/>
                    <a:pt x="216" y="360"/>
                  </a:cubicBezTo>
                  <a:close/>
                  <a:moveTo>
                    <a:pt x="172" y="319"/>
                  </a:moveTo>
                  <a:cubicBezTo>
                    <a:pt x="172" y="319"/>
                    <a:pt x="172" y="319"/>
                    <a:pt x="172" y="319"/>
                  </a:cubicBezTo>
                  <a:cubicBezTo>
                    <a:pt x="175" y="318"/>
                    <a:pt x="175" y="318"/>
                    <a:pt x="175" y="318"/>
                  </a:cubicBezTo>
                  <a:cubicBezTo>
                    <a:pt x="176" y="321"/>
                    <a:pt x="176" y="321"/>
                    <a:pt x="176" y="321"/>
                  </a:cubicBezTo>
                  <a:cubicBezTo>
                    <a:pt x="179" y="322"/>
                    <a:pt x="179" y="322"/>
                    <a:pt x="179" y="322"/>
                  </a:cubicBezTo>
                  <a:cubicBezTo>
                    <a:pt x="179" y="322"/>
                    <a:pt x="183" y="324"/>
                    <a:pt x="183" y="325"/>
                  </a:cubicBezTo>
                  <a:cubicBezTo>
                    <a:pt x="183" y="325"/>
                    <a:pt x="181" y="328"/>
                    <a:pt x="181" y="328"/>
                  </a:cubicBezTo>
                  <a:cubicBezTo>
                    <a:pt x="181" y="328"/>
                    <a:pt x="181" y="330"/>
                    <a:pt x="181" y="331"/>
                  </a:cubicBezTo>
                  <a:cubicBezTo>
                    <a:pt x="181" y="331"/>
                    <a:pt x="179" y="331"/>
                    <a:pt x="178" y="331"/>
                  </a:cubicBezTo>
                  <a:cubicBezTo>
                    <a:pt x="177" y="330"/>
                    <a:pt x="174" y="329"/>
                    <a:pt x="174" y="329"/>
                  </a:cubicBezTo>
                  <a:cubicBezTo>
                    <a:pt x="174" y="325"/>
                    <a:pt x="174" y="325"/>
                    <a:pt x="174" y="325"/>
                  </a:cubicBezTo>
                  <a:cubicBezTo>
                    <a:pt x="171" y="322"/>
                    <a:pt x="171" y="322"/>
                    <a:pt x="171" y="322"/>
                  </a:cubicBezTo>
                  <a:cubicBezTo>
                    <a:pt x="172" y="319"/>
                    <a:pt x="172" y="319"/>
                    <a:pt x="172" y="319"/>
                  </a:cubicBezTo>
                  <a:close/>
                  <a:moveTo>
                    <a:pt x="92" y="232"/>
                  </a:moveTo>
                  <a:cubicBezTo>
                    <a:pt x="92" y="232"/>
                    <a:pt x="92" y="232"/>
                    <a:pt x="92" y="232"/>
                  </a:cubicBezTo>
                  <a:cubicBezTo>
                    <a:pt x="92" y="232"/>
                    <a:pt x="90" y="232"/>
                    <a:pt x="90" y="232"/>
                  </a:cubicBezTo>
                  <a:cubicBezTo>
                    <a:pt x="89" y="232"/>
                    <a:pt x="88" y="232"/>
                    <a:pt x="87" y="232"/>
                  </a:cubicBezTo>
                  <a:cubicBezTo>
                    <a:pt x="86" y="232"/>
                    <a:pt x="87" y="234"/>
                    <a:pt x="87" y="235"/>
                  </a:cubicBezTo>
                  <a:cubicBezTo>
                    <a:pt x="87" y="235"/>
                    <a:pt x="87" y="237"/>
                    <a:pt x="87" y="238"/>
                  </a:cubicBezTo>
                  <a:cubicBezTo>
                    <a:pt x="86" y="239"/>
                    <a:pt x="85" y="240"/>
                    <a:pt x="85" y="241"/>
                  </a:cubicBezTo>
                  <a:cubicBezTo>
                    <a:pt x="85" y="241"/>
                    <a:pt x="85" y="243"/>
                    <a:pt x="85" y="244"/>
                  </a:cubicBezTo>
                  <a:cubicBezTo>
                    <a:pt x="84" y="244"/>
                    <a:pt x="82" y="246"/>
                    <a:pt x="81" y="246"/>
                  </a:cubicBezTo>
                  <a:cubicBezTo>
                    <a:pt x="80" y="247"/>
                    <a:pt x="78" y="248"/>
                    <a:pt x="78" y="248"/>
                  </a:cubicBezTo>
                  <a:cubicBezTo>
                    <a:pt x="80" y="253"/>
                    <a:pt x="80" y="253"/>
                    <a:pt x="80" y="253"/>
                  </a:cubicBezTo>
                  <a:cubicBezTo>
                    <a:pt x="80" y="253"/>
                    <a:pt x="82" y="252"/>
                    <a:pt x="83" y="253"/>
                  </a:cubicBezTo>
                  <a:cubicBezTo>
                    <a:pt x="84" y="254"/>
                    <a:pt x="87" y="256"/>
                    <a:pt x="88" y="256"/>
                  </a:cubicBezTo>
                  <a:cubicBezTo>
                    <a:pt x="88" y="256"/>
                    <a:pt x="90" y="262"/>
                    <a:pt x="90" y="262"/>
                  </a:cubicBezTo>
                  <a:cubicBezTo>
                    <a:pt x="91" y="263"/>
                    <a:pt x="92" y="262"/>
                    <a:pt x="92" y="262"/>
                  </a:cubicBezTo>
                  <a:cubicBezTo>
                    <a:pt x="92" y="262"/>
                    <a:pt x="94" y="263"/>
                    <a:pt x="95" y="264"/>
                  </a:cubicBezTo>
                  <a:cubicBezTo>
                    <a:pt x="96" y="264"/>
                    <a:pt x="98" y="265"/>
                    <a:pt x="99" y="266"/>
                  </a:cubicBezTo>
                  <a:cubicBezTo>
                    <a:pt x="100" y="266"/>
                    <a:pt x="102" y="269"/>
                    <a:pt x="103" y="269"/>
                  </a:cubicBezTo>
                  <a:cubicBezTo>
                    <a:pt x="104" y="270"/>
                    <a:pt x="106" y="272"/>
                    <a:pt x="106" y="272"/>
                  </a:cubicBezTo>
                  <a:cubicBezTo>
                    <a:pt x="106" y="272"/>
                    <a:pt x="108" y="275"/>
                    <a:pt x="109" y="277"/>
                  </a:cubicBezTo>
                  <a:cubicBezTo>
                    <a:pt x="109" y="278"/>
                    <a:pt x="109" y="278"/>
                    <a:pt x="108" y="279"/>
                  </a:cubicBezTo>
                  <a:cubicBezTo>
                    <a:pt x="107" y="280"/>
                    <a:pt x="107" y="281"/>
                    <a:pt x="106" y="283"/>
                  </a:cubicBezTo>
                  <a:cubicBezTo>
                    <a:pt x="105" y="285"/>
                    <a:pt x="107" y="287"/>
                    <a:pt x="107" y="287"/>
                  </a:cubicBezTo>
                  <a:cubicBezTo>
                    <a:pt x="107" y="292"/>
                    <a:pt x="107" y="292"/>
                    <a:pt x="107" y="292"/>
                  </a:cubicBezTo>
                  <a:cubicBezTo>
                    <a:pt x="108" y="294"/>
                    <a:pt x="108" y="294"/>
                    <a:pt x="108" y="294"/>
                  </a:cubicBezTo>
                  <a:cubicBezTo>
                    <a:pt x="108" y="294"/>
                    <a:pt x="109" y="295"/>
                    <a:pt x="110" y="295"/>
                  </a:cubicBezTo>
                  <a:cubicBezTo>
                    <a:pt x="111" y="296"/>
                    <a:pt x="111" y="296"/>
                    <a:pt x="111" y="296"/>
                  </a:cubicBezTo>
                  <a:cubicBezTo>
                    <a:pt x="111" y="296"/>
                    <a:pt x="113" y="298"/>
                    <a:pt x="114" y="299"/>
                  </a:cubicBezTo>
                  <a:cubicBezTo>
                    <a:pt x="114" y="300"/>
                    <a:pt x="113" y="301"/>
                    <a:pt x="113" y="302"/>
                  </a:cubicBezTo>
                  <a:cubicBezTo>
                    <a:pt x="113" y="303"/>
                    <a:pt x="114" y="307"/>
                    <a:pt x="114" y="307"/>
                  </a:cubicBezTo>
                  <a:cubicBezTo>
                    <a:pt x="114" y="307"/>
                    <a:pt x="116" y="306"/>
                    <a:pt x="118" y="305"/>
                  </a:cubicBezTo>
                  <a:cubicBezTo>
                    <a:pt x="119" y="305"/>
                    <a:pt x="120" y="306"/>
                    <a:pt x="121" y="306"/>
                  </a:cubicBezTo>
                  <a:cubicBezTo>
                    <a:pt x="122" y="307"/>
                    <a:pt x="122" y="308"/>
                    <a:pt x="122" y="308"/>
                  </a:cubicBezTo>
                  <a:cubicBezTo>
                    <a:pt x="122" y="308"/>
                    <a:pt x="125" y="306"/>
                    <a:pt x="125" y="305"/>
                  </a:cubicBezTo>
                  <a:cubicBezTo>
                    <a:pt x="125" y="305"/>
                    <a:pt x="125" y="303"/>
                    <a:pt x="125" y="303"/>
                  </a:cubicBezTo>
                  <a:cubicBezTo>
                    <a:pt x="125" y="303"/>
                    <a:pt x="125" y="299"/>
                    <a:pt x="125" y="298"/>
                  </a:cubicBezTo>
                  <a:cubicBezTo>
                    <a:pt x="125" y="297"/>
                    <a:pt x="124" y="294"/>
                    <a:pt x="124" y="293"/>
                  </a:cubicBezTo>
                  <a:cubicBezTo>
                    <a:pt x="124" y="293"/>
                    <a:pt x="125" y="291"/>
                    <a:pt x="125" y="291"/>
                  </a:cubicBezTo>
                  <a:cubicBezTo>
                    <a:pt x="125" y="291"/>
                    <a:pt x="128" y="290"/>
                    <a:pt x="129" y="290"/>
                  </a:cubicBezTo>
                  <a:cubicBezTo>
                    <a:pt x="130" y="290"/>
                    <a:pt x="131" y="291"/>
                    <a:pt x="132" y="292"/>
                  </a:cubicBezTo>
                  <a:cubicBezTo>
                    <a:pt x="132" y="293"/>
                    <a:pt x="132" y="297"/>
                    <a:pt x="132" y="297"/>
                  </a:cubicBezTo>
                  <a:cubicBezTo>
                    <a:pt x="138" y="298"/>
                    <a:pt x="138" y="298"/>
                    <a:pt x="138" y="298"/>
                  </a:cubicBezTo>
                  <a:cubicBezTo>
                    <a:pt x="138" y="298"/>
                    <a:pt x="140" y="299"/>
                    <a:pt x="140" y="299"/>
                  </a:cubicBezTo>
                  <a:cubicBezTo>
                    <a:pt x="140" y="300"/>
                    <a:pt x="141" y="302"/>
                    <a:pt x="142" y="303"/>
                  </a:cubicBezTo>
                  <a:cubicBezTo>
                    <a:pt x="143" y="304"/>
                    <a:pt x="144" y="305"/>
                    <a:pt x="144" y="305"/>
                  </a:cubicBezTo>
                  <a:cubicBezTo>
                    <a:pt x="144" y="305"/>
                    <a:pt x="146" y="310"/>
                    <a:pt x="147" y="311"/>
                  </a:cubicBezTo>
                  <a:cubicBezTo>
                    <a:pt x="147" y="312"/>
                    <a:pt x="147" y="314"/>
                    <a:pt x="147" y="316"/>
                  </a:cubicBezTo>
                  <a:cubicBezTo>
                    <a:pt x="147" y="318"/>
                    <a:pt x="147" y="318"/>
                    <a:pt x="147" y="318"/>
                  </a:cubicBezTo>
                  <a:cubicBezTo>
                    <a:pt x="147" y="318"/>
                    <a:pt x="150" y="319"/>
                    <a:pt x="151" y="320"/>
                  </a:cubicBezTo>
                  <a:cubicBezTo>
                    <a:pt x="153" y="321"/>
                    <a:pt x="152" y="320"/>
                    <a:pt x="153" y="319"/>
                  </a:cubicBezTo>
                  <a:cubicBezTo>
                    <a:pt x="154" y="318"/>
                    <a:pt x="153" y="317"/>
                    <a:pt x="153" y="316"/>
                  </a:cubicBezTo>
                  <a:cubicBezTo>
                    <a:pt x="153" y="315"/>
                    <a:pt x="153" y="313"/>
                    <a:pt x="152" y="311"/>
                  </a:cubicBezTo>
                  <a:cubicBezTo>
                    <a:pt x="152" y="310"/>
                    <a:pt x="152" y="309"/>
                    <a:pt x="152" y="309"/>
                  </a:cubicBezTo>
                  <a:cubicBezTo>
                    <a:pt x="152" y="309"/>
                    <a:pt x="153" y="307"/>
                    <a:pt x="153" y="306"/>
                  </a:cubicBezTo>
                  <a:cubicBezTo>
                    <a:pt x="153" y="306"/>
                    <a:pt x="153" y="304"/>
                    <a:pt x="153" y="303"/>
                  </a:cubicBezTo>
                  <a:cubicBezTo>
                    <a:pt x="153" y="302"/>
                    <a:pt x="155" y="301"/>
                    <a:pt x="155" y="301"/>
                  </a:cubicBezTo>
                  <a:cubicBezTo>
                    <a:pt x="155" y="301"/>
                    <a:pt x="155" y="300"/>
                    <a:pt x="156" y="298"/>
                  </a:cubicBezTo>
                  <a:cubicBezTo>
                    <a:pt x="157" y="297"/>
                    <a:pt x="156" y="298"/>
                    <a:pt x="157" y="298"/>
                  </a:cubicBezTo>
                  <a:cubicBezTo>
                    <a:pt x="158" y="297"/>
                    <a:pt x="159" y="297"/>
                    <a:pt x="161" y="297"/>
                  </a:cubicBezTo>
                  <a:cubicBezTo>
                    <a:pt x="162" y="297"/>
                    <a:pt x="163" y="298"/>
                    <a:pt x="163" y="298"/>
                  </a:cubicBezTo>
                  <a:cubicBezTo>
                    <a:pt x="165" y="301"/>
                    <a:pt x="165" y="301"/>
                    <a:pt x="165" y="301"/>
                  </a:cubicBezTo>
                  <a:cubicBezTo>
                    <a:pt x="165" y="301"/>
                    <a:pt x="165" y="301"/>
                    <a:pt x="165" y="302"/>
                  </a:cubicBezTo>
                  <a:cubicBezTo>
                    <a:pt x="165" y="303"/>
                    <a:pt x="167" y="305"/>
                    <a:pt x="167" y="305"/>
                  </a:cubicBezTo>
                  <a:cubicBezTo>
                    <a:pt x="171" y="308"/>
                    <a:pt x="171" y="308"/>
                    <a:pt x="171" y="308"/>
                  </a:cubicBezTo>
                  <a:cubicBezTo>
                    <a:pt x="171" y="308"/>
                    <a:pt x="171" y="309"/>
                    <a:pt x="171" y="309"/>
                  </a:cubicBezTo>
                  <a:cubicBezTo>
                    <a:pt x="171" y="310"/>
                    <a:pt x="172" y="312"/>
                    <a:pt x="173" y="313"/>
                  </a:cubicBezTo>
                  <a:cubicBezTo>
                    <a:pt x="174" y="315"/>
                    <a:pt x="173" y="312"/>
                    <a:pt x="174" y="312"/>
                  </a:cubicBezTo>
                  <a:cubicBezTo>
                    <a:pt x="174" y="311"/>
                    <a:pt x="175" y="310"/>
                    <a:pt x="175" y="310"/>
                  </a:cubicBezTo>
                  <a:cubicBezTo>
                    <a:pt x="177" y="313"/>
                    <a:pt x="177" y="313"/>
                    <a:pt x="177" y="313"/>
                  </a:cubicBezTo>
                  <a:cubicBezTo>
                    <a:pt x="177" y="313"/>
                    <a:pt x="181" y="314"/>
                    <a:pt x="182" y="314"/>
                  </a:cubicBezTo>
                  <a:cubicBezTo>
                    <a:pt x="183" y="313"/>
                    <a:pt x="184" y="312"/>
                    <a:pt x="184" y="312"/>
                  </a:cubicBezTo>
                  <a:cubicBezTo>
                    <a:pt x="182" y="310"/>
                    <a:pt x="182" y="310"/>
                    <a:pt x="182" y="310"/>
                  </a:cubicBezTo>
                  <a:cubicBezTo>
                    <a:pt x="180" y="307"/>
                    <a:pt x="180" y="307"/>
                    <a:pt x="180" y="307"/>
                  </a:cubicBezTo>
                  <a:cubicBezTo>
                    <a:pt x="180" y="307"/>
                    <a:pt x="177" y="304"/>
                    <a:pt x="176" y="304"/>
                  </a:cubicBezTo>
                  <a:cubicBezTo>
                    <a:pt x="175" y="303"/>
                    <a:pt x="174" y="302"/>
                    <a:pt x="174" y="301"/>
                  </a:cubicBezTo>
                  <a:cubicBezTo>
                    <a:pt x="173" y="300"/>
                    <a:pt x="173" y="298"/>
                    <a:pt x="173" y="298"/>
                  </a:cubicBezTo>
                  <a:cubicBezTo>
                    <a:pt x="174" y="297"/>
                    <a:pt x="174" y="295"/>
                    <a:pt x="175" y="293"/>
                  </a:cubicBezTo>
                  <a:cubicBezTo>
                    <a:pt x="176" y="291"/>
                    <a:pt x="174" y="293"/>
                    <a:pt x="174" y="293"/>
                  </a:cubicBezTo>
                  <a:cubicBezTo>
                    <a:pt x="174" y="293"/>
                    <a:pt x="172" y="290"/>
                    <a:pt x="173" y="289"/>
                  </a:cubicBezTo>
                  <a:cubicBezTo>
                    <a:pt x="173" y="289"/>
                    <a:pt x="169" y="283"/>
                    <a:pt x="169" y="283"/>
                  </a:cubicBezTo>
                  <a:cubicBezTo>
                    <a:pt x="169" y="283"/>
                    <a:pt x="168" y="281"/>
                    <a:pt x="168" y="281"/>
                  </a:cubicBezTo>
                  <a:cubicBezTo>
                    <a:pt x="168" y="281"/>
                    <a:pt x="165" y="279"/>
                    <a:pt x="164" y="279"/>
                  </a:cubicBezTo>
                  <a:cubicBezTo>
                    <a:pt x="163" y="278"/>
                    <a:pt x="162" y="277"/>
                    <a:pt x="162" y="277"/>
                  </a:cubicBezTo>
                  <a:cubicBezTo>
                    <a:pt x="162" y="276"/>
                    <a:pt x="162" y="274"/>
                    <a:pt x="162" y="273"/>
                  </a:cubicBezTo>
                  <a:cubicBezTo>
                    <a:pt x="161" y="272"/>
                    <a:pt x="160" y="270"/>
                    <a:pt x="159" y="269"/>
                  </a:cubicBezTo>
                  <a:cubicBezTo>
                    <a:pt x="158" y="268"/>
                    <a:pt x="157" y="266"/>
                    <a:pt x="156" y="264"/>
                  </a:cubicBezTo>
                  <a:cubicBezTo>
                    <a:pt x="155" y="263"/>
                    <a:pt x="154" y="261"/>
                    <a:pt x="154" y="261"/>
                  </a:cubicBezTo>
                  <a:cubicBezTo>
                    <a:pt x="153" y="257"/>
                    <a:pt x="153" y="257"/>
                    <a:pt x="153" y="257"/>
                  </a:cubicBezTo>
                  <a:cubicBezTo>
                    <a:pt x="153" y="255"/>
                    <a:pt x="153" y="255"/>
                    <a:pt x="153" y="255"/>
                  </a:cubicBezTo>
                  <a:cubicBezTo>
                    <a:pt x="156" y="257"/>
                    <a:pt x="156" y="257"/>
                    <a:pt x="156" y="257"/>
                  </a:cubicBezTo>
                  <a:cubicBezTo>
                    <a:pt x="156" y="257"/>
                    <a:pt x="158" y="256"/>
                    <a:pt x="159" y="256"/>
                  </a:cubicBezTo>
                  <a:cubicBezTo>
                    <a:pt x="160" y="256"/>
                    <a:pt x="163" y="257"/>
                    <a:pt x="163" y="257"/>
                  </a:cubicBezTo>
                  <a:cubicBezTo>
                    <a:pt x="163" y="257"/>
                    <a:pt x="165" y="258"/>
                    <a:pt x="166" y="258"/>
                  </a:cubicBezTo>
                  <a:cubicBezTo>
                    <a:pt x="166" y="258"/>
                    <a:pt x="167" y="259"/>
                    <a:pt x="168" y="258"/>
                  </a:cubicBezTo>
                  <a:cubicBezTo>
                    <a:pt x="169" y="258"/>
                    <a:pt x="170" y="260"/>
                    <a:pt x="170" y="261"/>
                  </a:cubicBezTo>
                  <a:cubicBezTo>
                    <a:pt x="170" y="262"/>
                    <a:pt x="169" y="263"/>
                    <a:pt x="169" y="263"/>
                  </a:cubicBezTo>
                  <a:cubicBezTo>
                    <a:pt x="169" y="264"/>
                    <a:pt x="169" y="265"/>
                    <a:pt x="169" y="265"/>
                  </a:cubicBezTo>
                  <a:cubicBezTo>
                    <a:pt x="169" y="265"/>
                    <a:pt x="171" y="266"/>
                    <a:pt x="172" y="266"/>
                  </a:cubicBezTo>
                  <a:cubicBezTo>
                    <a:pt x="172" y="267"/>
                    <a:pt x="171" y="268"/>
                    <a:pt x="171" y="268"/>
                  </a:cubicBezTo>
                  <a:cubicBezTo>
                    <a:pt x="171" y="268"/>
                    <a:pt x="171" y="270"/>
                    <a:pt x="171" y="271"/>
                  </a:cubicBezTo>
                  <a:cubicBezTo>
                    <a:pt x="172" y="271"/>
                    <a:pt x="173" y="269"/>
                    <a:pt x="173" y="269"/>
                  </a:cubicBezTo>
                  <a:cubicBezTo>
                    <a:pt x="173" y="269"/>
                    <a:pt x="174" y="267"/>
                    <a:pt x="174" y="266"/>
                  </a:cubicBezTo>
                  <a:cubicBezTo>
                    <a:pt x="174" y="265"/>
                    <a:pt x="176" y="264"/>
                    <a:pt x="176" y="264"/>
                  </a:cubicBezTo>
                  <a:cubicBezTo>
                    <a:pt x="178" y="260"/>
                    <a:pt x="178" y="260"/>
                    <a:pt x="178" y="260"/>
                  </a:cubicBezTo>
                  <a:cubicBezTo>
                    <a:pt x="180" y="258"/>
                    <a:pt x="180" y="258"/>
                    <a:pt x="180" y="258"/>
                  </a:cubicBezTo>
                  <a:cubicBezTo>
                    <a:pt x="180" y="258"/>
                    <a:pt x="184" y="257"/>
                    <a:pt x="185" y="256"/>
                  </a:cubicBezTo>
                  <a:cubicBezTo>
                    <a:pt x="186" y="255"/>
                    <a:pt x="186" y="256"/>
                    <a:pt x="186" y="255"/>
                  </a:cubicBezTo>
                  <a:cubicBezTo>
                    <a:pt x="187" y="255"/>
                    <a:pt x="187" y="253"/>
                    <a:pt x="187" y="253"/>
                  </a:cubicBezTo>
                  <a:cubicBezTo>
                    <a:pt x="185" y="251"/>
                    <a:pt x="185" y="251"/>
                    <a:pt x="185" y="251"/>
                  </a:cubicBezTo>
                  <a:cubicBezTo>
                    <a:pt x="181" y="252"/>
                    <a:pt x="181" y="252"/>
                    <a:pt x="181" y="252"/>
                  </a:cubicBezTo>
                  <a:cubicBezTo>
                    <a:pt x="180" y="250"/>
                    <a:pt x="180" y="250"/>
                    <a:pt x="180" y="250"/>
                  </a:cubicBezTo>
                  <a:cubicBezTo>
                    <a:pt x="180" y="250"/>
                    <a:pt x="180" y="250"/>
                    <a:pt x="181" y="250"/>
                  </a:cubicBezTo>
                  <a:cubicBezTo>
                    <a:pt x="181" y="250"/>
                    <a:pt x="181" y="246"/>
                    <a:pt x="181" y="246"/>
                  </a:cubicBezTo>
                  <a:cubicBezTo>
                    <a:pt x="181" y="246"/>
                    <a:pt x="179" y="247"/>
                    <a:pt x="178" y="247"/>
                  </a:cubicBezTo>
                  <a:cubicBezTo>
                    <a:pt x="177" y="247"/>
                    <a:pt x="178" y="250"/>
                    <a:pt x="178" y="250"/>
                  </a:cubicBezTo>
                  <a:cubicBezTo>
                    <a:pt x="178" y="250"/>
                    <a:pt x="173" y="249"/>
                    <a:pt x="172" y="249"/>
                  </a:cubicBezTo>
                  <a:cubicBezTo>
                    <a:pt x="171" y="248"/>
                    <a:pt x="171" y="247"/>
                    <a:pt x="171" y="247"/>
                  </a:cubicBezTo>
                  <a:cubicBezTo>
                    <a:pt x="170" y="246"/>
                    <a:pt x="172" y="243"/>
                    <a:pt x="172" y="243"/>
                  </a:cubicBezTo>
                  <a:cubicBezTo>
                    <a:pt x="173" y="239"/>
                    <a:pt x="173" y="239"/>
                    <a:pt x="173" y="239"/>
                  </a:cubicBezTo>
                  <a:cubicBezTo>
                    <a:pt x="173" y="239"/>
                    <a:pt x="168" y="238"/>
                    <a:pt x="168" y="237"/>
                  </a:cubicBezTo>
                  <a:cubicBezTo>
                    <a:pt x="168" y="236"/>
                    <a:pt x="163" y="239"/>
                    <a:pt x="161" y="237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58" y="233"/>
                    <a:pt x="158" y="233"/>
                    <a:pt x="158" y="233"/>
                  </a:cubicBezTo>
                  <a:cubicBezTo>
                    <a:pt x="156" y="233"/>
                    <a:pt x="156" y="233"/>
                    <a:pt x="156" y="233"/>
                  </a:cubicBezTo>
                  <a:cubicBezTo>
                    <a:pt x="156" y="233"/>
                    <a:pt x="153" y="234"/>
                    <a:pt x="152" y="234"/>
                  </a:cubicBezTo>
                  <a:cubicBezTo>
                    <a:pt x="151" y="234"/>
                    <a:pt x="151" y="232"/>
                    <a:pt x="151" y="232"/>
                  </a:cubicBezTo>
                  <a:cubicBezTo>
                    <a:pt x="146" y="230"/>
                    <a:pt x="146" y="230"/>
                    <a:pt x="146" y="230"/>
                  </a:cubicBezTo>
                  <a:cubicBezTo>
                    <a:pt x="141" y="229"/>
                    <a:pt x="141" y="229"/>
                    <a:pt x="141" y="229"/>
                  </a:cubicBezTo>
                  <a:cubicBezTo>
                    <a:pt x="141" y="229"/>
                    <a:pt x="135" y="228"/>
                    <a:pt x="133" y="227"/>
                  </a:cubicBezTo>
                  <a:cubicBezTo>
                    <a:pt x="132" y="227"/>
                    <a:pt x="127" y="226"/>
                    <a:pt x="125" y="226"/>
                  </a:cubicBezTo>
                  <a:cubicBezTo>
                    <a:pt x="123" y="226"/>
                    <a:pt x="121" y="226"/>
                    <a:pt x="119" y="225"/>
                  </a:cubicBezTo>
                  <a:cubicBezTo>
                    <a:pt x="118" y="224"/>
                    <a:pt x="115" y="223"/>
                    <a:pt x="115" y="223"/>
                  </a:cubicBezTo>
                  <a:cubicBezTo>
                    <a:pt x="115" y="223"/>
                    <a:pt x="109" y="221"/>
                    <a:pt x="109" y="221"/>
                  </a:cubicBezTo>
                  <a:cubicBezTo>
                    <a:pt x="108" y="221"/>
                    <a:pt x="107" y="221"/>
                    <a:pt x="107" y="221"/>
                  </a:cubicBezTo>
                  <a:cubicBezTo>
                    <a:pt x="106" y="221"/>
                    <a:pt x="104" y="224"/>
                    <a:pt x="102" y="225"/>
                  </a:cubicBezTo>
                  <a:cubicBezTo>
                    <a:pt x="101" y="225"/>
                    <a:pt x="101" y="228"/>
                    <a:pt x="100" y="229"/>
                  </a:cubicBezTo>
                  <a:cubicBezTo>
                    <a:pt x="100" y="231"/>
                    <a:pt x="99" y="232"/>
                    <a:pt x="98" y="232"/>
                  </a:cubicBezTo>
                  <a:cubicBezTo>
                    <a:pt x="98" y="233"/>
                    <a:pt x="92" y="231"/>
                    <a:pt x="92" y="232"/>
                  </a:cubicBezTo>
                  <a:close/>
                  <a:moveTo>
                    <a:pt x="60" y="252"/>
                  </a:moveTo>
                  <a:cubicBezTo>
                    <a:pt x="60" y="252"/>
                    <a:pt x="60" y="252"/>
                    <a:pt x="60" y="252"/>
                  </a:cubicBezTo>
                  <a:cubicBezTo>
                    <a:pt x="60" y="252"/>
                    <a:pt x="62" y="251"/>
                    <a:pt x="62" y="252"/>
                  </a:cubicBezTo>
                  <a:cubicBezTo>
                    <a:pt x="62" y="252"/>
                    <a:pt x="63" y="253"/>
                    <a:pt x="63" y="254"/>
                  </a:cubicBezTo>
                  <a:cubicBezTo>
                    <a:pt x="64" y="254"/>
                    <a:pt x="66" y="256"/>
                    <a:pt x="67" y="256"/>
                  </a:cubicBezTo>
                  <a:cubicBezTo>
                    <a:pt x="68" y="256"/>
                    <a:pt x="71" y="256"/>
                    <a:pt x="71" y="256"/>
                  </a:cubicBezTo>
                  <a:cubicBezTo>
                    <a:pt x="74" y="259"/>
                    <a:pt x="74" y="259"/>
                    <a:pt x="74" y="259"/>
                  </a:cubicBezTo>
                  <a:cubicBezTo>
                    <a:pt x="74" y="259"/>
                    <a:pt x="77" y="260"/>
                    <a:pt x="77" y="261"/>
                  </a:cubicBezTo>
                  <a:cubicBezTo>
                    <a:pt x="77" y="261"/>
                    <a:pt x="72" y="264"/>
                    <a:pt x="72" y="264"/>
                  </a:cubicBezTo>
                  <a:cubicBezTo>
                    <a:pt x="71" y="265"/>
                    <a:pt x="71" y="265"/>
                    <a:pt x="71" y="265"/>
                  </a:cubicBezTo>
                  <a:cubicBezTo>
                    <a:pt x="71" y="265"/>
                    <a:pt x="71" y="267"/>
                    <a:pt x="69" y="266"/>
                  </a:cubicBezTo>
                  <a:cubicBezTo>
                    <a:pt x="68" y="266"/>
                    <a:pt x="67" y="266"/>
                    <a:pt x="66" y="265"/>
                  </a:cubicBezTo>
                  <a:cubicBezTo>
                    <a:pt x="66" y="264"/>
                    <a:pt x="66" y="264"/>
                    <a:pt x="65" y="263"/>
                  </a:cubicBezTo>
                  <a:cubicBezTo>
                    <a:pt x="63" y="262"/>
                    <a:pt x="59" y="259"/>
                    <a:pt x="59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59" y="254"/>
                    <a:pt x="59" y="254"/>
                    <a:pt x="59" y="254"/>
                  </a:cubicBezTo>
                  <a:cubicBezTo>
                    <a:pt x="60" y="252"/>
                    <a:pt x="60" y="252"/>
                    <a:pt x="60" y="252"/>
                  </a:cubicBezTo>
                  <a:close/>
                  <a:moveTo>
                    <a:pt x="48" y="234"/>
                  </a:moveTo>
                  <a:cubicBezTo>
                    <a:pt x="48" y="234"/>
                    <a:pt x="48" y="234"/>
                    <a:pt x="48" y="234"/>
                  </a:cubicBezTo>
                  <a:cubicBezTo>
                    <a:pt x="45" y="230"/>
                    <a:pt x="45" y="230"/>
                    <a:pt x="45" y="230"/>
                  </a:cubicBezTo>
                  <a:cubicBezTo>
                    <a:pt x="43" y="234"/>
                    <a:pt x="43" y="234"/>
                    <a:pt x="43" y="234"/>
                  </a:cubicBezTo>
                  <a:cubicBezTo>
                    <a:pt x="42" y="238"/>
                    <a:pt x="42" y="238"/>
                    <a:pt x="42" y="238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8" y="237"/>
                    <a:pt x="48" y="237"/>
                    <a:pt x="48" y="237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52" y="244"/>
                    <a:pt x="52" y="244"/>
                    <a:pt x="52" y="244"/>
                  </a:cubicBezTo>
                  <a:cubicBezTo>
                    <a:pt x="52" y="244"/>
                    <a:pt x="54" y="242"/>
                    <a:pt x="55" y="241"/>
                  </a:cubicBezTo>
                  <a:cubicBezTo>
                    <a:pt x="56" y="241"/>
                    <a:pt x="60" y="244"/>
                    <a:pt x="60" y="244"/>
                  </a:cubicBezTo>
                  <a:cubicBezTo>
                    <a:pt x="60" y="244"/>
                    <a:pt x="64" y="242"/>
                    <a:pt x="65" y="242"/>
                  </a:cubicBezTo>
                  <a:cubicBezTo>
                    <a:pt x="66" y="242"/>
                    <a:pt x="63" y="239"/>
                    <a:pt x="63" y="239"/>
                  </a:cubicBezTo>
                  <a:cubicBezTo>
                    <a:pt x="60" y="236"/>
                    <a:pt x="60" y="236"/>
                    <a:pt x="60" y="236"/>
                  </a:cubicBezTo>
                  <a:cubicBezTo>
                    <a:pt x="58" y="234"/>
                    <a:pt x="58" y="234"/>
                    <a:pt x="58" y="234"/>
                  </a:cubicBezTo>
                  <a:cubicBezTo>
                    <a:pt x="54" y="232"/>
                    <a:pt x="54" y="232"/>
                    <a:pt x="54" y="232"/>
                  </a:cubicBezTo>
                  <a:cubicBezTo>
                    <a:pt x="54" y="231"/>
                    <a:pt x="54" y="231"/>
                    <a:pt x="54" y="231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55" y="229"/>
                    <a:pt x="55" y="231"/>
                    <a:pt x="57" y="230"/>
                  </a:cubicBezTo>
                  <a:cubicBezTo>
                    <a:pt x="59" y="230"/>
                    <a:pt x="59" y="230"/>
                    <a:pt x="59" y="229"/>
                  </a:cubicBezTo>
                  <a:cubicBezTo>
                    <a:pt x="60" y="229"/>
                    <a:pt x="59" y="228"/>
                    <a:pt x="59" y="228"/>
                  </a:cubicBezTo>
                  <a:cubicBezTo>
                    <a:pt x="56" y="226"/>
                    <a:pt x="56" y="226"/>
                    <a:pt x="56" y="226"/>
                  </a:cubicBezTo>
                  <a:cubicBezTo>
                    <a:pt x="57" y="223"/>
                    <a:pt x="57" y="223"/>
                    <a:pt x="57" y="223"/>
                  </a:cubicBezTo>
                  <a:cubicBezTo>
                    <a:pt x="54" y="221"/>
                    <a:pt x="54" y="221"/>
                    <a:pt x="54" y="221"/>
                  </a:cubicBezTo>
                  <a:cubicBezTo>
                    <a:pt x="53" y="224"/>
                    <a:pt x="53" y="224"/>
                    <a:pt x="53" y="224"/>
                  </a:cubicBezTo>
                  <a:cubicBezTo>
                    <a:pt x="50" y="223"/>
                    <a:pt x="50" y="223"/>
                    <a:pt x="50" y="223"/>
                  </a:cubicBezTo>
                  <a:cubicBezTo>
                    <a:pt x="50" y="223"/>
                    <a:pt x="49" y="225"/>
                    <a:pt x="49" y="225"/>
                  </a:cubicBezTo>
                  <a:cubicBezTo>
                    <a:pt x="49" y="226"/>
                    <a:pt x="50" y="229"/>
                    <a:pt x="50" y="229"/>
                  </a:cubicBezTo>
                  <a:cubicBezTo>
                    <a:pt x="48" y="234"/>
                    <a:pt x="48" y="234"/>
                    <a:pt x="48" y="234"/>
                  </a:cubicBezTo>
                  <a:close/>
                  <a:moveTo>
                    <a:pt x="11" y="161"/>
                  </a:moveTo>
                  <a:cubicBezTo>
                    <a:pt x="11" y="161"/>
                    <a:pt x="11" y="161"/>
                    <a:pt x="11" y="161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3" y="170"/>
                    <a:pt x="13" y="170"/>
                  </a:cubicBezTo>
                  <a:cubicBezTo>
                    <a:pt x="15" y="171"/>
                    <a:pt x="15" y="171"/>
                    <a:pt x="15" y="171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2" y="176"/>
                    <a:pt x="24" y="179"/>
                    <a:pt x="21" y="178"/>
                  </a:cubicBezTo>
                  <a:cubicBezTo>
                    <a:pt x="18" y="177"/>
                    <a:pt x="15" y="175"/>
                    <a:pt x="14" y="174"/>
                  </a:cubicBezTo>
                  <a:cubicBezTo>
                    <a:pt x="12" y="174"/>
                    <a:pt x="10" y="173"/>
                    <a:pt x="10" y="173"/>
                  </a:cubicBezTo>
                  <a:cubicBezTo>
                    <a:pt x="10" y="173"/>
                    <a:pt x="9" y="168"/>
                    <a:pt x="9" y="167"/>
                  </a:cubicBezTo>
                  <a:cubicBezTo>
                    <a:pt x="8" y="167"/>
                    <a:pt x="6" y="166"/>
                    <a:pt x="6" y="166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63"/>
                    <a:pt x="0" y="159"/>
                    <a:pt x="1" y="158"/>
                  </a:cubicBezTo>
                  <a:cubicBezTo>
                    <a:pt x="1" y="158"/>
                    <a:pt x="1" y="156"/>
                    <a:pt x="3" y="156"/>
                  </a:cubicBezTo>
                  <a:cubicBezTo>
                    <a:pt x="4" y="155"/>
                    <a:pt x="7" y="155"/>
                    <a:pt x="7" y="155"/>
                  </a:cubicBezTo>
                  <a:cubicBezTo>
                    <a:pt x="7" y="155"/>
                    <a:pt x="7" y="152"/>
                    <a:pt x="8" y="153"/>
                  </a:cubicBezTo>
                  <a:cubicBezTo>
                    <a:pt x="9" y="154"/>
                    <a:pt x="11" y="157"/>
                    <a:pt x="11" y="157"/>
                  </a:cubicBezTo>
                  <a:lnTo>
                    <a:pt x="11" y="161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5" name="Freeform 210"/>
            <p:cNvSpPr>
              <a:spLocks noEditPoints="1"/>
            </p:cNvSpPr>
            <p:nvPr/>
          </p:nvSpPr>
          <p:spPr bwMode="auto">
            <a:xfrm>
              <a:off x="10059426" y="2695879"/>
              <a:ext cx="1455237" cy="758821"/>
            </a:xfrm>
            <a:custGeom>
              <a:avLst/>
              <a:gdLst>
                <a:gd name="T0" fmla="*/ 742 w 794"/>
                <a:gd name="T1" fmla="*/ 116 h 427"/>
                <a:gd name="T2" fmla="*/ 780 w 794"/>
                <a:gd name="T3" fmla="*/ 173 h 427"/>
                <a:gd name="T4" fmla="*/ 770 w 794"/>
                <a:gd name="T5" fmla="*/ 188 h 427"/>
                <a:gd name="T6" fmla="*/ 699 w 794"/>
                <a:gd name="T7" fmla="*/ 222 h 427"/>
                <a:gd name="T8" fmla="*/ 627 w 794"/>
                <a:gd name="T9" fmla="*/ 256 h 427"/>
                <a:gd name="T10" fmla="*/ 498 w 794"/>
                <a:gd name="T11" fmla="*/ 320 h 427"/>
                <a:gd name="T12" fmla="*/ 472 w 794"/>
                <a:gd name="T13" fmla="*/ 373 h 427"/>
                <a:gd name="T14" fmla="*/ 438 w 794"/>
                <a:gd name="T15" fmla="*/ 333 h 427"/>
                <a:gd name="T16" fmla="*/ 374 w 794"/>
                <a:gd name="T17" fmla="*/ 377 h 427"/>
                <a:gd name="T18" fmla="*/ 261 w 794"/>
                <a:gd name="T19" fmla="*/ 378 h 427"/>
                <a:gd name="T20" fmla="*/ 178 w 794"/>
                <a:gd name="T21" fmla="*/ 417 h 427"/>
                <a:gd name="T22" fmla="*/ 129 w 794"/>
                <a:gd name="T23" fmla="*/ 413 h 427"/>
                <a:gd name="T24" fmla="*/ 100 w 794"/>
                <a:gd name="T25" fmla="*/ 401 h 427"/>
                <a:gd name="T26" fmla="*/ 84 w 794"/>
                <a:gd name="T27" fmla="*/ 373 h 427"/>
                <a:gd name="T28" fmla="*/ 94 w 794"/>
                <a:gd name="T29" fmla="*/ 369 h 427"/>
                <a:gd name="T30" fmla="*/ 66 w 794"/>
                <a:gd name="T31" fmla="*/ 348 h 427"/>
                <a:gd name="T32" fmla="*/ 45 w 794"/>
                <a:gd name="T33" fmla="*/ 343 h 427"/>
                <a:gd name="T34" fmla="*/ 49 w 794"/>
                <a:gd name="T35" fmla="*/ 326 h 427"/>
                <a:gd name="T36" fmla="*/ 70 w 794"/>
                <a:gd name="T37" fmla="*/ 333 h 427"/>
                <a:gd name="T38" fmla="*/ 65 w 794"/>
                <a:gd name="T39" fmla="*/ 316 h 427"/>
                <a:gd name="T40" fmla="*/ 55 w 794"/>
                <a:gd name="T41" fmla="*/ 299 h 427"/>
                <a:gd name="T42" fmla="*/ 43 w 794"/>
                <a:gd name="T43" fmla="*/ 278 h 427"/>
                <a:gd name="T44" fmla="*/ 22 w 794"/>
                <a:gd name="T45" fmla="*/ 277 h 427"/>
                <a:gd name="T46" fmla="*/ 22 w 794"/>
                <a:gd name="T47" fmla="*/ 246 h 427"/>
                <a:gd name="T48" fmla="*/ 47 w 794"/>
                <a:gd name="T49" fmla="*/ 225 h 427"/>
                <a:gd name="T50" fmla="*/ 79 w 794"/>
                <a:gd name="T51" fmla="*/ 220 h 427"/>
                <a:gd name="T52" fmla="*/ 83 w 794"/>
                <a:gd name="T53" fmla="*/ 218 h 427"/>
                <a:gd name="T54" fmla="*/ 123 w 794"/>
                <a:gd name="T55" fmla="*/ 207 h 427"/>
                <a:gd name="T56" fmla="*/ 120 w 794"/>
                <a:gd name="T57" fmla="*/ 197 h 427"/>
                <a:gd name="T58" fmla="*/ 154 w 794"/>
                <a:gd name="T59" fmla="*/ 177 h 427"/>
                <a:gd name="T60" fmla="*/ 88 w 794"/>
                <a:gd name="T61" fmla="*/ 179 h 427"/>
                <a:gd name="T62" fmla="*/ 48 w 794"/>
                <a:gd name="T63" fmla="*/ 214 h 427"/>
                <a:gd name="T64" fmla="*/ 18 w 794"/>
                <a:gd name="T65" fmla="*/ 248 h 427"/>
                <a:gd name="T66" fmla="*/ 15 w 794"/>
                <a:gd name="T67" fmla="*/ 240 h 427"/>
                <a:gd name="T68" fmla="*/ 33 w 794"/>
                <a:gd name="T69" fmla="*/ 217 h 427"/>
                <a:gd name="T70" fmla="*/ 0 w 794"/>
                <a:gd name="T71" fmla="*/ 217 h 427"/>
                <a:gd name="T72" fmla="*/ 11 w 794"/>
                <a:gd name="T73" fmla="*/ 197 h 427"/>
                <a:gd name="T74" fmla="*/ 18 w 794"/>
                <a:gd name="T75" fmla="*/ 175 h 427"/>
                <a:gd name="T76" fmla="*/ 1 w 794"/>
                <a:gd name="T77" fmla="*/ 162 h 427"/>
                <a:gd name="T78" fmla="*/ 5 w 794"/>
                <a:gd name="T79" fmla="*/ 158 h 427"/>
                <a:gd name="T80" fmla="*/ 32 w 794"/>
                <a:gd name="T81" fmla="*/ 135 h 427"/>
                <a:gd name="T82" fmla="*/ 65 w 794"/>
                <a:gd name="T83" fmla="*/ 131 h 427"/>
                <a:gd name="T84" fmla="*/ 106 w 794"/>
                <a:gd name="T85" fmla="*/ 157 h 427"/>
                <a:gd name="T86" fmla="*/ 159 w 794"/>
                <a:gd name="T87" fmla="*/ 154 h 427"/>
                <a:gd name="T88" fmla="*/ 203 w 794"/>
                <a:gd name="T89" fmla="*/ 143 h 427"/>
                <a:gd name="T90" fmla="*/ 235 w 794"/>
                <a:gd name="T91" fmla="*/ 107 h 427"/>
                <a:gd name="T92" fmla="*/ 325 w 794"/>
                <a:gd name="T93" fmla="*/ 69 h 427"/>
                <a:gd name="T94" fmla="*/ 358 w 794"/>
                <a:gd name="T95" fmla="*/ 81 h 427"/>
                <a:gd name="T96" fmla="*/ 390 w 794"/>
                <a:gd name="T97" fmla="*/ 93 h 427"/>
                <a:gd name="T98" fmla="*/ 427 w 794"/>
                <a:gd name="T99" fmla="*/ 89 h 427"/>
                <a:gd name="T100" fmla="*/ 454 w 794"/>
                <a:gd name="T101" fmla="*/ 87 h 427"/>
                <a:gd name="T102" fmla="*/ 490 w 794"/>
                <a:gd name="T103" fmla="*/ 75 h 427"/>
                <a:gd name="T104" fmla="*/ 516 w 794"/>
                <a:gd name="T105" fmla="*/ 67 h 427"/>
                <a:gd name="T106" fmla="*/ 554 w 794"/>
                <a:gd name="T107" fmla="*/ 51 h 427"/>
                <a:gd name="T108" fmla="*/ 575 w 794"/>
                <a:gd name="T109" fmla="*/ 27 h 427"/>
                <a:gd name="T110" fmla="*/ 606 w 794"/>
                <a:gd name="T111" fmla="*/ 14 h 427"/>
                <a:gd name="T112" fmla="*/ 642 w 794"/>
                <a:gd name="T113" fmla="*/ 9 h 427"/>
                <a:gd name="T114" fmla="*/ 671 w 794"/>
                <a:gd name="T115" fmla="*/ 16 h 427"/>
                <a:gd name="T116" fmla="*/ 674 w 794"/>
                <a:gd name="T117" fmla="*/ 40 h 427"/>
                <a:gd name="T118" fmla="*/ 685 w 794"/>
                <a:gd name="T119" fmla="*/ 59 h 427"/>
                <a:gd name="T120" fmla="*/ 708 w 794"/>
                <a:gd name="T121" fmla="*/ 58 h 427"/>
                <a:gd name="T122" fmla="*/ 727 w 794"/>
                <a:gd name="T123" fmla="*/ 8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4" h="427">
                  <a:moveTo>
                    <a:pt x="727" y="80"/>
                  </a:moveTo>
                  <a:cubicBezTo>
                    <a:pt x="717" y="84"/>
                    <a:pt x="717" y="84"/>
                    <a:pt x="717" y="84"/>
                  </a:cubicBezTo>
                  <a:cubicBezTo>
                    <a:pt x="717" y="86"/>
                    <a:pt x="717" y="86"/>
                    <a:pt x="717" y="86"/>
                  </a:cubicBezTo>
                  <a:cubicBezTo>
                    <a:pt x="723" y="93"/>
                    <a:pt x="723" y="93"/>
                    <a:pt x="723" y="93"/>
                  </a:cubicBezTo>
                  <a:cubicBezTo>
                    <a:pt x="729" y="95"/>
                    <a:pt x="729" y="95"/>
                    <a:pt x="729" y="95"/>
                  </a:cubicBezTo>
                  <a:cubicBezTo>
                    <a:pt x="733" y="105"/>
                    <a:pt x="733" y="105"/>
                    <a:pt x="733" y="105"/>
                  </a:cubicBezTo>
                  <a:cubicBezTo>
                    <a:pt x="742" y="116"/>
                    <a:pt x="742" y="116"/>
                    <a:pt x="742" y="116"/>
                  </a:cubicBezTo>
                  <a:cubicBezTo>
                    <a:pt x="748" y="129"/>
                    <a:pt x="748" y="129"/>
                    <a:pt x="748" y="129"/>
                  </a:cubicBezTo>
                  <a:cubicBezTo>
                    <a:pt x="756" y="130"/>
                    <a:pt x="756" y="130"/>
                    <a:pt x="756" y="130"/>
                  </a:cubicBezTo>
                  <a:cubicBezTo>
                    <a:pt x="758" y="135"/>
                    <a:pt x="756" y="128"/>
                    <a:pt x="756" y="136"/>
                  </a:cubicBezTo>
                  <a:cubicBezTo>
                    <a:pt x="754" y="148"/>
                    <a:pt x="753" y="140"/>
                    <a:pt x="756" y="154"/>
                  </a:cubicBezTo>
                  <a:cubicBezTo>
                    <a:pt x="756" y="158"/>
                    <a:pt x="771" y="156"/>
                    <a:pt x="772" y="156"/>
                  </a:cubicBezTo>
                  <a:cubicBezTo>
                    <a:pt x="771" y="157"/>
                    <a:pt x="777" y="160"/>
                    <a:pt x="775" y="165"/>
                  </a:cubicBezTo>
                  <a:cubicBezTo>
                    <a:pt x="773" y="169"/>
                    <a:pt x="783" y="167"/>
                    <a:pt x="780" y="173"/>
                  </a:cubicBezTo>
                  <a:cubicBezTo>
                    <a:pt x="779" y="175"/>
                    <a:pt x="787" y="173"/>
                    <a:pt x="791" y="175"/>
                  </a:cubicBezTo>
                  <a:cubicBezTo>
                    <a:pt x="794" y="176"/>
                    <a:pt x="794" y="181"/>
                    <a:pt x="793" y="182"/>
                  </a:cubicBezTo>
                  <a:cubicBezTo>
                    <a:pt x="791" y="185"/>
                    <a:pt x="790" y="183"/>
                    <a:pt x="786" y="187"/>
                  </a:cubicBezTo>
                  <a:cubicBezTo>
                    <a:pt x="780" y="191"/>
                    <a:pt x="783" y="194"/>
                    <a:pt x="783" y="195"/>
                  </a:cubicBezTo>
                  <a:cubicBezTo>
                    <a:pt x="782" y="198"/>
                    <a:pt x="780" y="199"/>
                    <a:pt x="779" y="200"/>
                  </a:cubicBezTo>
                  <a:cubicBezTo>
                    <a:pt x="772" y="196"/>
                    <a:pt x="772" y="196"/>
                    <a:pt x="772" y="196"/>
                  </a:cubicBezTo>
                  <a:cubicBezTo>
                    <a:pt x="770" y="188"/>
                    <a:pt x="770" y="188"/>
                    <a:pt x="770" y="188"/>
                  </a:cubicBezTo>
                  <a:cubicBezTo>
                    <a:pt x="761" y="188"/>
                    <a:pt x="761" y="188"/>
                    <a:pt x="761" y="188"/>
                  </a:cubicBezTo>
                  <a:cubicBezTo>
                    <a:pt x="757" y="196"/>
                    <a:pt x="757" y="196"/>
                    <a:pt x="757" y="196"/>
                  </a:cubicBezTo>
                  <a:cubicBezTo>
                    <a:pt x="737" y="198"/>
                    <a:pt x="737" y="198"/>
                    <a:pt x="737" y="198"/>
                  </a:cubicBezTo>
                  <a:cubicBezTo>
                    <a:pt x="730" y="203"/>
                    <a:pt x="726" y="194"/>
                    <a:pt x="722" y="202"/>
                  </a:cubicBezTo>
                  <a:cubicBezTo>
                    <a:pt x="713" y="203"/>
                    <a:pt x="721" y="205"/>
                    <a:pt x="712" y="204"/>
                  </a:cubicBezTo>
                  <a:cubicBezTo>
                    <a:pt x="710" y="204"/>
                    <a:pt x="711" y="216"/>
                    <a:pt x="706" y="219"/>
                  </a:cubicBezTo>
                  <a:cubicBezTo>
                    <a:pt x="703" y="220"/>
                    <a:pt x="703" y="222"/>
                    <a:pt x="699" y="222"/>
                  </a:cubicBezTo>
                  <a:cubicBezTo>
                    <a:pt x="693" y="221"/>
                    <a:pt x="697" y="217"/>
                    <a:pt x="696" y="217"/>
                  </a:cubicBezTo>
                  <a:cubicBezTo>
                    <a:pt x="690" y="216"/>
                    <a:pt x="690" y="216"/>
                    <a:pt x="690" y="216"/>
                  </a:cubicBezTo>
                  <a:cubicBezTo>
                    <a:pt x="685" y="228"/>
                    <a:pt x="685" y="228"/>
                    <a:pt x="685" y="228"/>
                  </a:cubicBezTo>
                  <a:cubicBezTo>
                    <a:pt x="670" y="234"/>
                    <a:pt x="670" y="234"/>
                    <a:pt x="670" y="234"/>
                  </a:cubicBezTo>
                  <a:cubicBezTo>
                    <a:pt x="659" y="240"/>
                    <a:pt x="659" y="240"/>
                    <a:pt x="659" y="240"/>
                  </a:cubicBezTo>
                  <a:cubicBezTo>
                    <a:pt x="638" y="246"/>
                    <a:pt x="638" y="246"/>
                    <a:pt x="638" y="246"/>
                  </a:cubicBezTo>
                  <a:cubicBezTo>
                    <a:pt x="627" y="256"/>
                    <a:pt x="627" y="256"/>
                    <a:pt x="627" y="256"/>
                  </a:cubicBezTo>
                  <a:cubicBezTo>
                    <a:pt x="610" y="261"/>
                    <a:pt x="625" y="261"/>
                    <a:pt x="609" y="276"/>
                  </a:cubicBezTo>
                  <a:cubicBezTo>
                    <a:pt x="598" y="287"/>
                    <a:pt x="580" y="290"/>
                    <a:pt x="564" y="295"/>
                  </a:cubicBezTo>
                  <a:cubicBezTo>
                    <a:pt x="551" y="288"/>
                    <a:pt x="551" y="288"/>
                    <a:pt x="551" y="288"/>
                  </a:cubicBezTo>
                  <a:cubicBezTo>
                    <a:pt x="551" y="288"/>
                    <a:pt x="545" y="290"/>
                    <a:pt x="542" y="290"/>
                  </a:cubicBezTo>
                  <a:cubicBezTo>
                    <a:pt x="539" y="291"/>
                    <a:pt x="529" y="302"/>
                    <a:pt x="529" y="302"/>
                  </a:cubicBezTo>
                  <a:cubicBezTo>
                    <a:pt x="516" y="314"/>
                    <a:pt x="516" y="314"/>
                    <a:pt x="516" y="314"/>
                  </a:cubicBezTo>
                  <a:cubicBezTo>
                    <a:pt x="511" y="317"/>
                    <a:pt x="505" y="320"/>
                    <a:pt x="498" y="320"/>
                  </a:cubicBezTo>
                  <a:cubicBezTo>
                    <a:pt x="489" y="314"/>
                    <a:pt x="489" y="314"/>
                    <a:pt x="489" y="314"/>
                  </a:cubicBezTo>
                  <a:cubicBezTo>
                    <a:pt x="480" y="314"/>
                    <a:pt x="476" y="319"/>
                    <a:pt x="481" y="326"/>
                  </a:cubicBezTo>
                  <a:cubicBezTo>
                    <a:pt x="483" y="329"/>
                    <a:pt x="481" y="331"/>
                    <a:pt x="482" y="334"/>
                  </a:cubicBezTo>
                  <a:cubicBezTo>
                    <a:pt x="482" y="339"/>
                    <a:pt x="491" y="341"/>
                    <a:pt x="490" y="345"/>
                  </a:cubicBezTo>
                  <a:cubicBezTo>
                    <a:pt x="489" y="347"/>
                    <a:pt x="484" y="347"/>
                    <a:pt x="480" y="350"/>
                  </a:cubicBezTo>
                  <a:cubicBezTo>
                    <a:pt x="477" y="352"/>
                    <a:pt x="483" y="363"/>
                    <a:pt x="481" y="363"/>
                  </a:cubicBezTo>
                  <a:cubicBezTo>
                    <a:pt x="481" y="363"/>
                    <a:pt x="476" y="375"/>
                    <a:pt x="472" y="373"/>
                  </a:cubicBezTo>
                  <a:cubicBezTo>
                    <a:pt x="470" y="371"/>
                    <a:pt x="467" y="368"/>
                    <a:pt x="465" y="364"/>
                  </a:cubicBezTo>
                  <a:cubicBezTo>
                    <a:pt x="463" y="361"/>
                    <a:pt x="456" y="358"/>
                    <a:pt x="455" y="354"/>
                  </a:cubicBezTo>
                  <a:cubicBezTo>
                    <a:pt x="452" y="350"/>
                    <a:pt x="465" y="334"/>
                    <a:pt x="464" y="333"/>
                  </a:cubicBezTo>
                  <a:cubicBezTo>
                    <a:pt x="465" y="330"/>
                    <a:pt x="465" y="330"/>
                    <a:pt x="463" y="324"/>
                  </a:cubicBezTo>
                  <a:cubicBezTo>
                    <a:pt x="463" y="321"/>
                    <a:pt x="454" y="320"/>
                    <a:pt x="452" y="317"/>
                  </a:cubicBezTo>
                  <a:cubicBezTo>
                    <a:pt x="446" y="328"/>
                    <a:pt x="446" y="328"/>
                    <a:pt x="446" y="328"/>
                  </a:cubicBezTo>
                  <a:cubicBezTo>
                    <a:pt x="438" y="333"/>
                    <a:pt x="438" y="333"/>
                    <a:pt x="438" y="333"/>
                  </a:cubicBezTo>
                  <a:cubicBezTo>
                    <a:pt x="430" y="334"/>
                    <a:pt x="443" y="343"/>
                    <a:pt x="437" y="342"/>
                  </a:cubicBezTo>
                  <a:cubicBezTo>
                    <a:pt x="436" y="341"/>
                    <a:pt x="429" y="347"/>
                    <a:pt x="423" y="344"/>
                  </a:cubicBezTo>
                  <a:cubicBezTo>
                    <a:pt x="416" y="340"/>
                    <a:pt x="407" y="339"/>
                    <a:pt x="404" y="339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392" y="348"/>
                    <a:pt x="391" y="354"/>
                    <a:pt x="389" y="357"/>
                  </a:cubicBezTo>
                  <a:cubicBezTo>
                    <a:pt x="381" y="368"/>
                    <a:pt x="381" y="368"/>
                    <a:pt x="381" y="368"/>
                  </a:cubicBezTo>
                  <a:cubicBezTo>
                    <a:pt x="370" y="372"/>
                    <a:pt x="379" y="375"/>
                    <a:pt x="374" y="377"/>
                  </a:cubicBezTo>
                  <a:cubicBezTo>
                    <a:pt x="372" y="378"/>
                    <a:pt x="369" y="385"/>
                    <a:pt x="362" y="387"/>
                  </a:cubicBezTo>
                  <a:cubicBezTo>
                    <a:pt x="358" y="388"/>
                    <a:pt x="352" y="393"/>
                    <a:pt x="347" y="393"/>
                  </a:cubicBezTo>
                  <a:cubicBezTo>
                    <a:pt x="345" y="393"/>
                    <a:pt x="334" y="401"/>
                    <a:pt x="333" y="403"/>
                  </a:cubicBezTo>
                  <a:cubicBezTo>
                    <a:pt x="325" y="401"/>
                    <a:pt x="303" y="395"/>
                    <a:pt x="301" y="387"/>
                  </a:cubicBezTo>
                  <a:cubicBezTo>
                    <a:pt x="299" y="380"/>
                    <a:pt x="292" y="390"/>
                    <a:pt x="286" y="383"/>
                  </a:cubicBezTo>
                  <a:cubicBezTo>
                    <a:pt x="271" y="378"/>
                    <a:pt x="271" y="378"/>
                    <a:pt x="271" y="378"/>
                  </a:cubicBezTo>
                  <a:cubicBezTo>
                    <a:pt x="261" y="378"/>
                    <a:pt x="261" y="378"/>
                    <a:pt x="261" y="378"/>
                  </a:cubicBezTo>
                  <a:cubicBezTo>
                    <a:pt x="257" y="378"/>
                    <a:pt x="239" y="380"/>
                    <a:pt x="235" y="382"/>
                  </a:cubicBezTo>
                  <a:cubicBezTo>
                    <a:pt x="238" y="393"/>
                    <a:pt x="237" y="385"/>
                    <a:pt x="237" y="398"/>
                  </a:cubicBezTo>
                  <a:cubicBezTo>
                    <a:pt x="231" y="399"/>
                    <a:pt x="238" y="412"/>
                    <a:pt x="233" y="416"/>
                  </a:cubicBezTo>
                  <a:cubicBezTo>
                    <a:pt x="216" y="420"/>
                    <a:pt x="216" y="420"/>
                    <a:pt x="216" y="420"/>
                  </a:cubicBezTo>
                  <a:cubicBezTo>
                    <a:pt x="206" y="426"/>
                    <a:pt x="206" y="426"/>
                    <a:pt x="206" y="426"/>
                  </a:cubicBezTo>
                  <a:cubicBezTo>
                    <a:pt x="188" y="426"/>
                    <a:pt x="188" y="426"/>
                    <a:pt x="188" y="426"/>
                  </a:cubicBezTo>
                  <a:cubicBezTo>
                    <a:pt x="188" y="427"/>
                    <a:pt x="179" y="421"/>
                    <a:pt x="178" y="417"/>
                  </a:cubicBezTo>
                  <a:cubicBezTo>
                    <a:pt x="173" y="404"/>
                    <a:pt x="176" y="406"/>
                    <a:pt x="172" y="404"/>
                  </a:cubicBezTo>
                  <a:cubicBezTo>
                    <a:pt x="165" y="402"/>
                    <a:pt x="165" y="405"/>
                    <a:pt x="163" y="404"/>
                  </a:cubicBezTo>
                  <a:cubicBezTo>
                    <a:pt x="163" y="403"/>
                    <a:pt x="159" y="404"/>
                    <a:pt x="153" y="409"/>
                  </a:cubicBezTo>
                  <a:cubicBezTo>
                    <a:pt x="151" y="412"/>
                    <a:pt x="147" y="420"/>
                    <a:pt x="145" y="421"/>
                  </a:cubicBezTo>
                  <a:cubicBezTo>
                    <a:pt x="143" y="423"/>
                    <a:pt x="143" y="416"/>
                    <a:pt x="141" y="417"/>
                  </a:cubicBezTo>
                  <a:cubicBezTo>
                    <a:pt x="137" y="419"/>
                    <a:pt x="138" y="413"/>
                    <a:pt x="130" y="418"/>
                  </a:cubicBezTo>
                  <a:cubicBezTo>
                    <a:pt x="127" y="420"/>
                    <a:pt x="117" y="417"/>
                    <a:pt x="129" y="413"/>
                  </a:cubicBezTo>
                  <a:cubicBezTo>
                    <a:pt x="131" y="413"/>
                    <a:pt x="147" y="401"/>
                    <a:pt x="147" y="400"/>
                  </a:cubicBezTo>
                  <a:cubicBezTo>
                    <a:pt x="148" y="398"/>
                    <a:pt x="137" y="393"/>
                    <a:pt x="136" y="393"/>
                  </a:cubicBezTo>
                  <a:cubicBezTo>
                    <a:pt x="135" y="393"/>
                    <a:pt x="130" y="401"/>
                    <a:pt x="125" y="403"/>
                  </a:cubicBezTo>
                  <a:cubicBezTo>
                    <a:pt x="117" y="405"/>
                    <a:pt x="117" y="406"/>
                    <a:pt x="113" y="407"/>
                  </a:cubicBezTo>
                  <a:cubicBezTo>
                    <a:pt x="110" y="408"/>
                    <a:pt x="109" y="404"/>
                    <a:pt x="107" y="405"/>
                  </a:cubicBezTo>
                  <a:cubicBezTo>
                    <a:pt x="104" y="406"/>
                    <a:pt x="104" y="408"/>
                    <a:pt x="102" y="408"/>
                  </a:cubicBezTo>
                  <a:cubicBezTo>
                    <a:pt x="97" y="408"/>
                    <a:pt x="100" y="401"/>
                    <a:pt x="100" y="401"/>
                  </a:cubicBezTo>
                  <a:cubicBezTo>
                    <a:pt x="104" y="399"/>
                    <a:pt x="103" y="401"/>
                    <a:pt x="109" y="399"/>
                  </a:cubicBezTo>
                  <a:cubicBezTo>
                    <a:pt x="111" y="398"/>
                    <a:pt x="117" y="396"/>
                    <a:pt x="117" y="393"/>
                  </a:cubicBezTo>
                  <a:cubicBezTo>
                    <a:pt x="114" y="382"/>
                    <a:pt x="109" y="392"/>
                    <a:pt x="107" y="388"/>
                  </a:cubicBezTo>
                  <a:cubicBezTo>
                    <a:pt x="105" y="384"/>
                    <a:pt x="102" y="386"/>
                    <a:pt x="101" y="384"/>
                  </a:cubicBezTo>
                  <a:cubicBezTo>
                    <a:pt x="99" y="379"/>
                    <a:pt x="99" y="398"/>
                    <a:pt x="95" y="384"/>
                  </a:cubicBezTo>
                  <a:cubicBezTo>
                    <a:pt x="93" y="377"/>
                    <a:pt x="98" y="377"/>
                    <a:pt x="87" y="374"/>
                  </a:cubicBezTo>
                  <a:cubicBezTo>
                    <a:pt x="87" y="374"/>
                    <a:pt x="85" y="373"/>
                    <a:pt x="84" y="373"/>
                  </a:cubicBezTo>
                  <a:cubicBezTo>
                    <a:pt x="84" y="372"/>
                    <a:pt x="85" y="371"/>
                    <a:pt x="85" y="371"/>
                  </a:cubicBezTo>
                  <a:cubicBezTo>
                    <a:pt x="85" y="371"/>
                    <a:pt x="82" y="368"/>
                    <a:pt x="81" y="368"/>
                  </a:cubicBezTo>
                  <a:cubicBezTo>
                    <a:pt x="81" y="368"/>
                    <a:pt x="78" y="370"/>
                    <a:pt x="78" y="370"/>
                  </a:cubicBezTo>
                  <a:cubicBezTo>
                    <a:pt x="78" y="370"/>
                    <a:pt x="77" y="370"/>
                    <a:pt x="76" y="370"/>
                  </a:cubicBezTo>
                  <a:cubicBezTo>
                    <a:pt x="76" y="369"/>
                    <a:pt x="79" y="369"/>
                    <a:pt x="83" y="367"/>
                  </a:cubicBezTo>
                  <a:cubicBezTo>
                    <a:pt x="85" y="367"/>
                    <a:pt x="86" y="370"/>
                    <a:pt x="88" y="370"/>
                  </a:cubicBezTo>
                  <a:cubicBezTo>
                    <a:pt x="90" y="371"/>
                    <a:pt x="94" y="370"/>
                    <a:pt x="94" y="369"/>
                  </a:cubicBezTo>
                  <a:cubicBezTo>
                    <a:pt x="95" y="368"/>
                    <a:pt x="90" y="365"/>
                    <a:pt x="91" y="360"/>
                  </a:cubicBezTo>
                  <a:cubicBezTo>
                    <a:pt x="91" y="358"/>
                    <a:pt x="93" y="358"/>
                    <a:pt x="91" y="357"/>
                  </a:cubicBezTo>
                  <a:cubicBezTo>
                    <a:pt x="89" y="356"/>
                    <a:pt x="89" y="355"/>
                    <a:pt x="89" y="355"/>
                  </a:cubicBezTo>
                  <a:cubicBezTo>
                    <a:pt x="76" y="354"/>
                    <a:pt x="76" y="354"/>
                    <a:pt x="76" y="354"/>
                  </a:cubicBezTo>
                  <a:cubicBezTo>
                    <a:pt x="76" y="354"/>
                    <a:pt x="76" y="354"/>
                    <a:pt x="74" y="353"/>
                  </a:cubicBezTo>
                  <a:cubicBezTo>
                    <a:pt x="72" y="352"/>
                    <a:pt x="70" y="351"/>
                    <a:pt x="70" y="351"/>
                  </a:cubicBezTo>
                  <a:cubicBezTo>
                    <a:pt x="66" y="348"/>
                    <a:pt x="66" y="348"/>
                    <a:pt x="66" y="348"/>
                  </a:cubicBezTo>
                  <a:cubicBezTo>
                    <a:pt x="66" y="348"/>
                    <a:pt x="62" y="349"/>
                    <a:pt x="61" y="349"/>
                  </a:cubicBezTo>
                  <a:cubicBezTo>
                    <a:pt x="61" y="349"/>
                    <a:pt x="62" y="353"/>
                    <a:pt x="62" y="353"/>
                  </a:cubicBezTo>
                  <a:cubicBezTo>
                    <a:pt x="61" y="354"/>
                    <a:pt x="61" y="358"/>
                    <a:pt x="57" y="355"/>
                  </a:cubicBezTo>
                  <a:cubicBezTo>
                    <a:pt x="56" y="354"/>
                    <a:pt x="53" y="351"/>
                    <a:pt x="52" y="351"/>
                  </a:cubicBezTo>
                  <a:cubicBezTo>
                    <a:pt x="51" y="352"/>
                    <a:pt x="47" y="351"/>
                    <a:pt x="47" y="350"/>
                  </a:cubicBezTo>
                  <a:cubicBezTo>
                    <a:pt x="46" y="349"/>
                    <a:pt x="43" y="348"/>
                    <a:pt x="43" y="348"/>
                  </a:cubicBezTo>
                  <a:cubicBezTo>
                    <a:pt x="43" y="348"/>
                    <a:pt x="46" y="344"/>
                    <a:pt x="45" y="343"/>
                  </a:cubicBezTo>
                  <a:cubicBezTo>
                    <a:pt x="44" y="343"/>
                    <a:pt x="50" y="345"/>
                    <a:pt x="50" y="345"/>
                  </a:cubicBezTo>
                  <a:cubicBezTo>
                    <a:pt x="50" y="345"/>
                    <a:pt x="50" y="340"/>
                    <a:pt x="51" y="340"/>
                  </a:cubicBezTo>
                  <a:cubicBezTo>
                    <a:pt x="52" y="339"/>
                    <a:pt x="49" y="339"/>
                    <a:pt x="48" y="338"/>
                  </a:cubicBezTo>
                  <a:cubicBezTo>
                    <a:pt x="47" y="337"/>
                    <a:pt x="46" y="334"/>
                    <a:pt x="46" y="334"/>
                  </a:cubicBezTo>
                  <a:cubicBezTo>
                    <a:pt x="46" y="334"/>
                    <a:pt x="44" y="333"/>
                    <a:pt x="44" y="332"/>
                  </a:cubicBezTo>
                  <a:cubicBezTo>
                    <a:pt x="43" y="328"/>
                    <a:pt x="46" y="325"/>
                    <a:pt x="47" y="325"/>
                  </a:cubicBezTo>
                  <a:cubicBezTo>
                    <a:pt x="48" y="326"/>
                    <a:pt x="48" y="326"/>
                    <a:pt x="49" y="326"/>
                  </a:cubicBezTo>
                  <a:cubicBezTo>
                    <a:pt x="51" y="327"/>
                    <a:pt x="51" y="327"/>
                    <a:pt x="51" y="327"/>
                  </a:cubicBezTo>
                  <a:cubicBezTo>
                    <a:pt x="51" y="327"/>
                    <a:pt x="53" y="330"/>
                    <a:pt x="53" y="330"/>
                  </a:cubicBezTo>
                  <a:cubicBezTo>
                    <a:pt x="54" y="330"/>
                    <a:pt x="57" y="333"/>
                    <a:pt x="57" y="333"/>
                  </a:cubicBezTo>
                  <a:cubicBezTo>
                    <a:pt x="57" y="333"/>
                    <a:pt x="59" y="337"/>
                    <a:pt x="60" y="338"/>
                  </a:cubicBezTo>
                  <a:cubicBezTo>
                    <a:pt x="61" y="338"/>
                    <a:pt x="61" y="336"/>
                    <a:pt x="63" y="336"/>
                  </a:cubicBezTo>
                  <a:cubicBezTo>
                    <a:pt x="65" y="337"/>
                    <a:pt x="67" y="339"/>
                    <a:pt x="68" y="338"/>
                  </a:cubicBezTo>
                  <a:cubicBezTo>
                    <a:pt x="69" y="338"/>
                    <a:pt x="70" y="333"/>
                    <a:pt x="70" y="333"/>
                  </a:cubicBezTo>
                  <a:cubicBezTo>
                    <a:pt x="70" y="333"/>
                    <a:pt x="64" y="329"/>
                    <a:pt x="63" y="329"/>
                  </a:cubicBezTo>
                  <a:cubicBezTo>
                    <a:pt x="63" y="328"/>
                    <a:pt x="61" y="327"/>
                    <a:pt x="61" y="326"/>
                  </a:cubicBezTo>
                  <a:cubicBezTo>
                    <a:pt x="60" y="326"/>
                    <a:pt x="58" y="325"/>
                    <a:pt x="58" y="325"/>
                  </a:cubicBezTo>
                  <a:cubicBezTo>
                    <a:pt x="58" y="325"/>
                    <a:pt x="57" y="322"/>
                    <a:pt x="57" y="322"/>
                  </a:cubicBezTo>
                  <a:cubicBezTo>
                    <a:pt x="56" y="321"/>
                    <a:pt x="57" y="319"/>
                    <a:pt x="57" y="319"/>
                  </a:cubicBezTo>
                  <a:cubicBezTo>
                    <a:pt x="58" y="318"/>
                    <a:pt x="60" y="317"/>
                    <a:pt x="61" y="317"/>
                  </a:cubicBezTo>
                  <a:cubicBezTo>
                    <a:pt x="62" y="317"/>
                    <a:pt x="65" y="316"/>
                    <a:pt x="65" y="316"/>
                  </a:cubicBezTo>
                  <a:cubicBezTo>
                    <a:pt x="66" y="311"/>
                    <a:pt x="66" y="311"/>
                    <a:pt x="66" y="311"/>
                  </a:cubicBezTo>
                  <a:cubicBezTo>
                    <a:pt x="66" y="311"/>
                    <a:pt x="68" y="307"/>
                    <a:pt x="68" y="307"/>
                  </a:cubicBezTo>
                  <a:cubicBezTo>
                    <a:pt x="67" y="307"/>
                    <a:pt x="60" y="310"/>
                    <a:pt x="60" y="309"/>
                  </a:cubicBezTo>
                  <a:cubicBezTo>
                    <a:pt x="59" y="309"/>
                    <a:pt x="57" y="309"/>
                    <a:pt x="57" y="308"/>
                  </a:cubicBezTo>
                  <a:cubicBezTo>
                    <a:pt x="56" y="307"/>
                    <a:pt x="56" y="305"/>
                    <a:pt x="56" y="304"/>
                  </a:cubicBezTo>
                  <a:cubicBezTo>
                    <a:pt x="56" y="303"/>
                    <a:pt x="57" y="301"/>
                    <a:pt x="57" y="301"/>
                  </a:cubicBezTo>
                  <a:cubicBezTo>
                    <a:pt x="57" y="301"/>
                    <a:pt x="56" y="299"/>
                    <a:pt x="55" y="299"/>
                  </a:cubicBezTo>
                  <a:cubicBezTo>
                    <a:pt x="55" y="298"/>
                    <a:pt x="54" y="296"/>
                    <a:pt x="54" y="296"/>
                  </a:cubicBezTo>
                  <a:cubicBezTo>
                    <a:pt x="54" y="296"/>
                    <a:pt x="47" y="292"/>
                    <a:pt x="47" y="292"/>
                  </a:cubicBezTo>
                  <a:cubicBezTo>
                    <a:pt x="47" y="291"/>
                    <a:pt x="47" y="288"/>
                    <a:pt x="48" y="288"/>
                  </a:cubicBezTo>
                  <a:cubicBezTo>
                    <a:pt x="48" y="287"/>
                    <a:pt x="47" y="285"/>
                    <a:pt x="49" y="283"/>
                  </a:cubicBezTo>
                  <a:cubicBezTo>
                    <a:pt x="52" y="281"/>
                    <a:pt x="54" y="275"/>
                    <a:pt x="54" y="275"/>
                  </a:cubicBezTo>
                  <a:cubicBezTo>
                    <a:pt x="54" y="275"/>
                    <a:pt x="47" y="274"/>
                    <a:pt x="47" y="274"/>
                  </a:cubicBezTo>
                  <a:cubicBezTo>
                    <a:pt x="46" y="274"/>
                    <a:pt x="43" y="278"/>
                    <a:pt x="43" y="278"/>
                  </a:cubicBezTo>
                  <a:cubicBezTo>
                    <a:pt x="43" y="278"/>
                    <a:pt x="39" y="279"/>
                    <a:pt x="39" y="280"/>
                  </a:cubicBezTo>
                  <a:cubicBezTo>
                    <a:pt x="38" y="280"/>
                    <a:pt x="33" y="281"/>
                    <a:pt x="33" y="282"/>
                  </a:cubicBezTo>
                  <a:cubicBezTo>
                    <a:pt x="32" y="282"/>
                    <a:pt x="30" y="284"/>
                    <a:pt x="29" y="284"/>
                  </a:cubicBezTo>
                  <a:cubicBezTo>
                    <a:pt x="28" y="285"/>
                    <a:pt x="24" y="287"/>
                    <a:pt x="24" y="287"/>
                  </a:cubicBezTo>
                  <a:cubicBezTo>
                    <a:pt x="24" y="287"/>
                    <a:pt x="20" y="287"/>
                    <a:pt x="20" y="287"/>
                  </a:cubicBezTo>
                  <a:cubicBezTo>
                    <a:pt x="20" y="286"/>
                    <a:pt x="20" y="279"/>
                    <a:pt x="20" y="279"/>
                  </a:cubicBezTo>
                  <a:cubicBezTo>
                    <a:pt x="20" y="279"/>
                    <a:pt x="22" y="278"/>
                    <a:pt x="22" y="277"/>
                  </a:cubicBezTo>
                  <a:cubicBezTo>
                    <a:pt x="22" y="277"/>
                    <a:pt x="21" y="273"/>
                    <a:pt x="20" y="272"/>
                  </a:cubicBezTo>
                  <a:cubicBezTo>
                    <a:pt x="20" y="272"/>
                    <a:pt x="20" y="267"/>
                    <a:pt x="20" y="266"/>
                  </a:cubicBezTo>
                  <a:cubicBezTo>
                    <a:pt x="20" y="264"/>
                    <a:pt x="19" y="261"/>
                    <a:pt x="19" y="261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20" y="250"/>
                    <a:pt x="20" y="250"/>
                    <a:pt x="20" y="250"/>
                  </a:cubicBezTo>
                  <a:cubicBezTo>
                    <a:pt x="20" y="250"/>
                    <a:pt x="22" y="246"/>
                    <a:pt x="22" y="246"/>
                  </a:cubicBezTo>
                  <a:cubicBezTo>
                    <a:pt x="22" y="245"/>
                    <a:pt x="24" y="241"/>
                    <a:pt x="24" y="241"/>
                  </a:cubicBezTo>
                  <a:cubicBezTo>
                    <a:pt x="25" y="240"/>
                    <a:pt x="31" y="234"/>
                    <a:pt x="31" y="234"/>
                  </a:cubicBezTo>
                  <a:cubicBezTo>
                    <a:pt x="34" y="230"/>
                    <a:pt x="34" y="230"/>
                    <a:pt x="34" y="230"/>
                  </a:cubicBezTo>
                  <a:cubicBezTo>
                    <a:pt x="34" y="230"/>
                    <a:pt x="38" y="230"/>
                    <a:pt x="39" y="230"/>
                  </a:cubicBezTo>
                  <a:cubicBezTo>
                    <a:pt x="39" y="230"/>
                    <a:pt x="43" y="227"/>
                    <a:pt x="43" y="227"/>
                  </a:cubicBezTo>
                  <a:cubicBezTo>
                    <a:pt x="44" y="225"/>
                    <a:pt x="44" y="225"/>
                    <a:pt x="44" y="225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47" y="225"/>
                    <a:pt x="49" y="223"/>
                    <a:pt x="50" y="223"/>
                  </a:cubicBezTo>
                  <a:cubicBezTo>
                    <a:pt x="50" y="223"/>
                    <a:pt x="52" y="223"/>
                    <a:pt x="54" y="223"/>
                  </a:cubicBezTo>
                  <a:cubicBezTo>
                    <a:pt x="56" y="223"/>
                    <a:pt x="57" y="222"/>
                    <a:pt x="58" y="222"/>
                  </a:cubicBezTo>
                  <a:cubicBezTo>
                    <a:pt x="58" y="223"/>
                    <a:pt x="62" y="227"/>
                    <a:pt x="62" y="227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79" y="223"/>
                    <a:pt x="79" y="223"/>
                    <a:pt x="79" y="223"/>
                  </a:cubicBezTo>
                  <a:cubicBezTo>
                    <a:pt x="79" y="223"/>
                    <a:pt x="79" y="220"/>
                    <a:pt x="79" y="220"/>
                  </a:cubicBezTo>
                  <a:cubicBezTo>
                    <a:pt x="78" y="219"/>
                    <a:pt x="73" y="218"/>
                    <a:pt x="73" y="218"/>
                  </a:cubicBezTo>
                  <a:cubicBezTo>
                    <a:pt x="73" y="218"/>
                    <a:pt x="72" y="218"/>
                    <a:pt x="73" y="218"/>
                  </a:cubicBezTo>
                  <a:cubicBezTo>
                    <a:pt x="73" y="217"/>
                    <a:pt x="75" y="213"/>
                    <a:pt x="75" y="213"/>
                  </a:cubicBezTo>
                  <a:cubicBezTo>
                    <a:pt x="76" y="213"/>
                    <a:pt x="77" y="213"/>
                    <a:pt x="79" y="213"/>
                  </a:cubicBezTo>
                  <a:cubicBezTo>
                    <a:pt x="81" y="213"/>
                    <a:pt x="85" y="213"/>
                    <a:pt x="85" y="213"/>
                  </a:cubicBezTo>
                  <a:cubicBezTo>
                    <a:pt x="85" y="213"/>
                    <a:pt x="87" y="215"/>
                    <a:pt x="85" y="216"/>
                  </a:cubicBezTo>
                  <a:cubicBezTo>
                    <a:pt x="84" y="217"/>
                    <a:pt x="83" y="217"/>
                    <a:pt x="83" y="218"/>
                  </a:cubicBezTo>
                  <a:cubicBezTo>
                    <a:pt x="83" y="218"/>
                    <a:pt x="83" y="220"/>
                    <a:pt x="84" y="220"/>
                  </a:cubicBezTo>
                  <a:cubicBezTo>
                    <a:pt x="84" y="220"/>
                    <a:pt x="89" y="219"/>
                    <a:pt x="89" y="219"/>
                  </a:cubicBezTo>
                  <a:cubicBezTo>
                    <a:pt x="89" y="219"/>
                    <a:pt x="90" y="217"/>
                    <a:pt x="92" y="217"/>
                  </a:cubicBezTo>
                  <a:cubicBezTo>
                    <a:pt x="93" y="216"/>
                    <a:pt x="96" y="215"/>
                    <a:pt x="96" y="215"/>
                  </a:cubicBezTo>
                  <a:cubicBezTo>
                    <a:pt x="106" y="214"/>
                    <a:pt x="106" y="214"/>
                    <a:pt x="106" y="214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12"/>
                    <a:pt x="121" y="207"/>
                    <a:pt x="123" y="207"/>
                  </a:cubicBezTo>
                  <a:cubicBezTo>
                    <a:pt x="126" y="208"/>
                    <a:pt x="128" y="208"/>
                    <a:pt x="129" y="207"/>
                  </a:cubicBezTo>
                  <a:cubicBezTo>
                    <a:pt x="130" y="206"/>
                    <a:pt x="132" y="203"/>
                    <a:pt x="132" y="203"/>
                  </a:cubicBezTo>
                  <a:cubicBezTo>
                    <a:pt x="130" y="202"/>
                    <a:pt x="130" y="202"/>
                    <a:pt x="130" y="202"/>
                  </a:cubicBezTo>
                  <a:cubicBezTo>
                    <a:pt x="125" y="202"/>
                    <a:pt x="125" y="202"/>
                    <a:pt x="125" y="202"/>
                  </a:cubicBezTo>
                  <a:cubicBezTo>
                    <a:pt x="125" y="202"/>
                    <a:pt x="120" y="203"/>
                    <a:pt x="120" y="203"/>
                  </a:cubicBezTo>
                  <a:cubicBezTo>
                    <a:pt x="119" y="202"/>
                    <a:pt x="116" y="202"/>
                    <a:pt x="117" y="201"/>
                  </a:cubicBezTo>
                  <a:cubicBezTo>
                    <a:pt x="118" y="199"/>
                    <a:pt x="118" y="199"/>
                    <a:pt x="120" y="197"/>
                  </a:cubicBezTo>
                  <a:cubicBezTo>
                    <a:pt x="121" y="196"/>
                    <a:pt x="122" y="195"/>
                    <a:pt x="123" y="194"/>
                  </a:cubicBezTo>
                  <a:cubicBezTo>
                    <a:pt x="125" y="194"/>
                    <a:pt x="125" y="193"/>
                    <a:pt x="127" y="192"/>
                  </a:cubicBezTo>
                  <a:cubicBezTo>
                    <a:pt x="129" y="191"/>
                    <a:pt x="129" y="191"/>
                    <a:pt x="133" y="189"/>
                  </a:cubicBezTo>
                  <a:cubicBezTo>
                    <a:pt x="137" y="188"/>
                    <a:pt x="145" y="182"/>
                    <a:pt x="146" y="182"/>
                  </a:cubicBezTo>
                  <a:cubicBezTo>
                    <a:pt x="147" y="182"/>
                    <a:pt x="148" y="183"/>
                    <a:pt x="152" y="181"/>
                  </a:cubicBezTo>
                  <a:cubicBezTo>
                    <a:pt x="157" y="180"/>
                    <a:pt x="160" y="177"/>
                    <a:pt x="159" y="177"/>
                  </a:cubicBezTo>
                  <a:cubicBezTo>
                    <a:pt x="158" y="177"/>
                    <a:pt x="156" y="176"/>
                    <a:pt x="154" y="177"/>
                  </a:cubicBezTo>
                  <a:cubicBezTo>
                    <a:pt x="151" y="178"/>
                    <a:pt x="153" y="176"/>
                    <a:pt x="149" y="178"/>
                  </a:cubicBezTo>
                  <a:cubicBezTo>
                    <a:pt x="144" y="181"/>
                    <a:pt x="137" y="183"/>
                    <a:pt x="135" y="183"/>
                  </a:cubicBezTo>
                  <a:cubicBezTo>
                    <a:pt x="133" y="182"/>
                    <a:pt x="131" y="181"/>
                    <a:pt x="129" y="179"/>
                  </a:cubicBezTo>
                  <a:cubicBezTo>
                    <a:pt x="126" y="177"/>
                    <a:pt x="120" y="177"/>
                    <a:pt x="120" y="176"/>
                  </a:cubicBezTo>
                  <a:cubicBezTo>
                    <a:pt x="119" y="176"/>
                    <a:pt x="111" y="179"/>
                    <a:pt x="111" y="179"/>
                  </a:cubicBezTo>
                  <a:cubicBezTo>
                    <a:pt x="111" y="179"/>
                    <a:pt x="100" y="180"/>
                    <a:pt x="97" y="180"/>
                  </a:cubicBezTo>
                  <a:cubicBezTo>
                    <a:pt x="95" y="180"/>
                    <a:pt x="89" y="179"/>
                    <a:pt x="88" y="179"/>
                  </a:cubicBezTo>
                  <a:cubicBezTo>
                    <a:pt x="88" y="179"/>
                    <a:pt x="82" y="181"/>
                    <a:pt x="82" y="181"/>
                  </a:cubicBezTo>
                  <a:cubicBezTo>
                    <a:pt x="81" y="181"/>
                    <a:pt x="77" y="187"/>
                    <a:pt x="75" y="188"/>
                  </a:cubicBezTo>
                  <a:cubicBezTo>
                    <a:pt x="73" y="189"/>
                    <a:pt x="68" y="188"/>
                    <a:pt x="68" y="188"/>
                  </a:cubicBezTo>
                  <a:cubicBezTo>
                    <a:pt x="68" y="188"/>
                    <a:pt x="66" y="190"/>
                    <a:pt x="64" y="191"/>
                  </a:cubicBezTo>
                  <a:cubicBezTo>
                    <a:pt x="62" y="192"/>
                    <a:pt x="59" y="194"/>
                    <a:pt x="57" y="195"/>
                  </a:cubicBezTo>
                  <a:cubicBezTo>
                    <a:pt x="55" y="196"/>
                    <a:pt x="54" y="204"/>
                    <a:pt x="54" y="205"/>
                  </a:cubicBezTo>
                  <a:cubicBezTo>
                    <a:pt x="53" y="207"/>
                    <a:pt x="48" y="214"/>
                    <a:pt x="48" y="214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3" y="219"/>
                    <a:pt x="39" y="223"/>
                    <a:pt x="38" y="223"/>
                  </a:cubicBezTo>
                  <a:cubicBezTo>
                    <a:pt x="37" y="224"/>
                    <a:pt x="31" y="230"/>
                    <a:pt x="31" y="230"/>
                  </a:cubicBezTo>
                  <a:cubicBezTo>
                    <a:pt x="31" y="230"/>
                    <a:pt x="29" y="229"/>
                    <a:pt x="29" y="229"/>
                  </a:cubicBezTo>
                  <a:cubicBezTo>
                    <a:pt x="29" y="229"/>
                    <a:pt x="25" y="235"/>
                    <a:pt x="25" y="235"/>
                  </a:cubicBezTo>
                  <a:cubicBezTo>
                    <a:pt x="25" y="235"/>
                    <a:pt x="23" y="240"/>
                    <a:pt x="22" y="241"/>
                  </a:cubicBezTo>
                  <a:cubicBezTo>
                    <a:pt x="22" y="242"/>
                    <a:pt x="18" y="248"/>
                    <a:pt x="18" y="248"/>
                  </a:cubicBezTo>
                  <a:cubicBezTo>
                    <a:pt x="17" y="250"/>
                    <a:pt x="17" y="250"/>
                    <a:pt x="17" y="250"/>
                  </a:cubicBezTo>
                  <a:cubicBezTo>
                    <a:pt x="16" y="254"/>
                    <a:pt x="16" y="254"/>
                    <a:pt x="16" y="254"/>
                  </a:cubicBezTo>
                  <a:cubicBezTo>
                    <a:pt x="16" y="254"/>
                    <a:pt x="14" y="256"/>
                    <a:pt x="14" y="255"/>
                  </a:cubicBezTo>
                  <a:cubicBezTo>
                    <a:pt x="14" y="254"/>
                    <a:pt x="14" y="250"/>
                    <a:pt x="15" y="249"/>
                  </a:cubicBezTo>
                  <a:cubicBezTo>
                    <a:pt x="16" y="248"/>
                    <a:pt x="16" y="246"/>
                    <a:pt x="16" y="246"/>
                  </a:cubicBezTo>
                  <a:cubicBezTo>
                    <a:pt x="15" y="241"/>
                    <a:pt x="15" y="241"/>
                    <a:pt x="15" y="241"/>
                  </a:cubicBezTo>
                  <a:cubicBezTo>
                    <a:pt x="15" y="241"/>
                    <a:pt x="14" y="243"/>
                    <a:pt x="15" y="240"/>
                  </a:cubicBezTo>
                  <a:cubicBezTo>
                    <a:pt x="16" y="237"/>
                    <a:pt x="15" y="237"/>
                    <a:pt x="16" y="236"/>
                  </a:cubicBezTo>
                  <a:cubicBezTo>
                    <a:pt x="18" y="235"/>
                    <a:pt x="17" y="235"/>
                    <a:pt x="20" y="233"/>
                  </a:cubicBezTo>
                  <a:cubicBezTo>
                    <a:pt x="22" y="231"/>
                    <a:pt x="21" y="230"/>
                    <a:pt x="22" y="230"/>
                  </a:cubicBezTo>
                  <a:cubicBezTo>
                    <a:pt x="24" y="229"/>
                    <a:pt x="24" y="229"/>
                    <a:pt x="26" y="228"/>
                  </a:cubicBezTo>
                  <a:cubicBezTo>
                    <a:pt x="29" y="226"/>
                    <a:pt x="30" y="225"/>
                    <a:pt x="31" y="224"/>
                  </a:cubicBezTo>
                  <a:cubicBezTo>
                    <a:pt x="31" y="223"/>
                    <a:pt x="36" y="221"/>
                    <a:pt x="35" y="220"/>
                  </a:cubicBezTo>
                  <a:cubicBezTo>
                    <a:pt x="35" y="219"/>
                    <a:pt x="36" y="217"/>
                    <a:pt x="33" y="217"/>
                  </a:cubicBezTo>
                  <a:cubicBezTo>
                    <a:pt x="31" y="217"/>
                    <a:pt x="27" y="219"/>
                    <a:pt x="25" y="220"/>
                  </a:cubicBezTo>
                  <a:cubicBezTo>
                    <a:pt x="22" y="221"/>
                    <a:pt x="19" y="223"/>
                    <a:pt x="19" y="223"/>
                  </a:cubicBezTo>
                  <a:cubicBezTo>
                    <a:pt x="19" y="223"/>
                    <a:pt x="12" y="225"/>
                    <a:pt x="11" y="225"/>
                  </a:cubicBezTo>
                  <a:cubicBezTo>
                    <a:pt x="10" y="224"/>
                    <a:pt x="8" y="225"/>
                    <a:pt x="7" y="225"/>
                  </a:cubicBezTo>
                  <a:cubicBezTo>
                    <a:pt x="5" y="226"/>
                    <a:pt x="1" y="224"/>
                    <a:pt x="1" y="224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" y="217"/>
                    <a:pt x="1" y="218"/>
                    <a:pt x="1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7" y="219"/>
                    <a:pt x="7" y="219"/>
                  </a:cubicBezTo>
                  <a:cubicBezTo>
                    <a:pt x="11" y="215"/>
                    <a:pt x="11" y="215"/>
                    <a:pt x="11" y="215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6"/>
                    <a:pt x="12" y="192"/>
                    <a:pt x="12" y="191"/>
                  </a:cubicBezTo>
                  <a:cubicBezTo>
                    <a:pt x="12" y="190"/>
                    <a:pt x="14" y="186"/>
                    <a:pt x="14" y="186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16" y="183"/>
                    <a:pt x="20" y="182"/>
                    <a:pt x="21" y="182"/>
                  </a:cubicBezTo>
                  <a:cubicBezTo>
                    <a:pt x="23" y="182"/>
                    <a:pt x="18" y="176"/>
                    <a:pt x="18" y="175"/>
                  </a:cubicBezTo>
                  <a:cubicBezTo>
                    <a:pt x="18" y="174"/>
                    <a:pt x="16" y="169"/>
                    <a:pt x="16" y="169"/>
                  </a:cubicBezTo>
                  <a:cubicBezTo>
                    <a:pt x="16" y="169"/>
                    <a:pt x="11" y="166"/>
                    <a:pt x="10" y="166"/>
                  </a:cubicBezTo>
                  <a:cubicBezTo>
                    <a:pt x="9" y="166"/>
                    <a:pt x="4" y="165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1" y="163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2" y="159"/>
                    <a:pt x="5" y="158"/>
                    <a:pt x="5" y="158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8" y="151"/>
                    <a:pt x="12" y="148"/>
                    <a:pt x="13" y="147"/>
                  </a:cubicBezTo>
                  <a:cubicBezTo>
                    <a:pt x="15" y="146"/>
                    <a:pt x="22" y="144"/>
                    <a:pt x="22" y="144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141"/>
                    <a:pt x="51" y="138"/>
                    <a:pt x="52" y="137"/>
                  </a:cubicBezTo>
                  <a:cubicBezTo>
                    <a:pt x="54" y="136"/>
                    <a:pt x="56" y="136"/>
                    <a:pt x="56" y="136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9" y="134"/>
                    <a:pt x="64" y="132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7" y="150"/>
                    <a:pt x="62" y="140"/>
                    <a:pt x="72" y="147"/>
                  </a:cubicBezTo>
                  <a:cubicBezTo>
                    <a:pt x="73" y="148"/>
                    <a:pt x="72" y="149"/>
                    <a:pt x="73" y="150"/>
                  </a:cubicBezTo>
                  <a:cubicBezTo>
                    <a:pt x="73" y="152"/>
                    <a:pt x="80" y="155"/>
                    <a:pt x="80" y="155"/>
                  </a:cubicBezTo>
                  <a:cubicBezTo>
                    <a:pt x="80" y="155"/>
                    <a:pt x="86" y="155"/>
                    <a:pt x="86" y="156"/>
                  </a:cubicBezTo>
                  <a:cubicBezTo>
                    <a:pt x="87" y="157"/>
                    <a:pt x="93" y="160"/>
                    <a:pt x="93" y="160"/>
                  </a:cubicBezTo>
                  <a:cubicBezTo>
                    <a:pt x="106" y="157"/>
                    <a:pt x="106" y="157"/>
                    <a:pt x="106" y="157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22" y="162"/>
                    <a:pt x="124" y="163"/>
                  </a:cubicBezTo>
                  <a:cubicBezTo>
                    <a:pt x="126" y="164"/>
                    <a:pt x="132" y="163"/>
                    <a:pt x="134" y="162"/>
                  </a:cubicBezTo>
                  <a:cubicBezTo>
                    <a:pt x="136" y="162"/>
                    <a:pt x="141" y="159"/>
                    <a:pt x="143" y="160"/>
                  </a:cubicBezTo>
                  <a:cubicBezTo>
                    <a:pt x="145" y="160"/>
                    <a:pt x="154" y="158"/>
                    <a:pt x="154" y="158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69" y="149"/>
                    <a:pt x="169" y="149"/>
                    <a:pt x="169" y="149"/>
                  </a:cubicBezTo>
                  <a:cubicBezTo>
                    <a:pt x="180" y="161"/>
                    <a:pt x="180" y="161"/>
                    <a:pt x="180" y="161"/>
                  </a:cubicBezTo>
                  <a:cubicBezTo>
                    <a:pt x="180" y="161"/>
                    <a:pt x="191" y="159"/>
                    <a:pt x="192" y="159"/>
                  </a:cubicBezTo>
                  <a:cubicBezTo>
                    <a:pt x="194" y="159"/>
                    <a:pt x="202" y="156"/>
                    <a:pt x="202" y="156"/>
                  </a:cubicBezTo>
                  <a:cubicBezTo>
                    <a:pt x="202" y="156"/>
                    <a:pt x="204" y="153"/>
                    <a:pt x="203" y="150"/>
                  </a:cubicBezTo>
                  <a:cubicBezTo>
                    <a:pt x="203" y="148"/>
                    <a:pt x="202" y="146"/>
                    <a:pt x="202" y="146"/>
                  </a:cubicBezTo>
                  <a:cubicBezTo>
                    <a:pt x="202" y="146"/>
                    <a:pt x="200" y="144"/>
                    <a:pt x="203" y="143"/>
                  </a:cubicBezTo>
                  <a:cubicBezTo>
                    <a:pt x="206" y="142"/>
                    <a:pt x="207" y="140"/>
                    <a:pt x="209" y="139"/>
                  </a:cubicBezTo>
                  <a:cubicBezTo>
                    <a:pt x="212" y="137"/>
                    <a:pt x="214" y="134"/>
                    <a:pt x="215" y="133"/>
                  </a:cubicBezTo>
                  <a:cubicBezTo>
                    <a:pt x="216" y="133"/>
                    <a:pt x="218" y="129"/>
                    <a:pt x="219" y="129"/>
                  </a:cubicBezTo>
                  <a:cubicBezTo>
                    <a:pt x="219" y="128"/>
                    <a:pt x="221" y="125"/>
                    <a:pt x="221" y="124"/>
                  </a:cubicBezTo>
                  <a:cubicBezTo>
                    <a:pt x="222" y="124"/>
                    <a:pt x="227" y="119"/>
                    <a:pt x="227" y="119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229" y="116"/>
                    <a:pt x="233" y="108"/>
                    <a:pt x="235" y="107"/>
                  </a:cubicBezTo>
                  <a:cubicBezTo>
                    <a:pt x="237" y="107"/>
                    <a:pt x="248" y="98"/>
                    <a:pt x="250" y="99"/>
                  </a:cubicBezTo>
                  <a:cubicBezTo>
                    <a:pt x="252" y="99"/>
                    <a:pt x="259" y="93"/>
                    <a:pt x="261" y="91"/>
                  </a:cubicBezTo>
                  <a:cubicBezTo>
                    <a:pt x="263" y="90"/>
                    <a:pt x="263" y="88"/>
                    <a:pt x="268" y="87"/>
                  </a:cubicBezTo>
                  <a:cubicBezTo>
                    <a:pt x="272" y="87"/>
                    <a:pt x="300" y="83"/>
                    <a:pt x="300" y="83"/>
                  </a:cubicBezTo>
                  <a:cubicBezTo>
                    <a:pt x="316" y="78"/>
                    <a:pt x="316" y="78"/>
                    <a:pt x="316" y="78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5" y="69"/>
                    <a:pt x="325" y="69"/>
                    <a:pt x="325" y="69"/>
                  </a:cubicBezTo>
                  <a:cubicBezTo>
                    <a:pt x="334" y="69"/>
                    <a:pt x="334" y="69"/>
                    <a:pt x="334" y="69"/>
                  </a:cubicBezTo>
                  <a:cubicBezTo>
                    <a:pt x="334" y="69"/>
                    <a:pt x="333" y="73"/>
                    <a:pt x="333" y="73"/>
                  </a:cubicBezTo>
                  <a:cubicBezTo>
                    <a:pt x="333" y="74"/>
                    <a:pt x="332" y="75"/>
                    <a:pt x="335" y="76"/>
                  </a:cubicBezTo>
                  <a:cubicBezTo>
                    <a:pt x="338" y="78"/>
                    <a:pt x="341" y="80"/>
                    <a:pt x="342" y="80"/>
                  </a:cubicBezTo>
                  <a:cubicBezTo>
                    <a:pt x="343" y="80"/>
                    <a:pt x="345" y="81"/>
                    <a:pt x="346" y="81"/>
                  </a:cubicBezTo>
                  <a:cubicBezTo>
                    <a:pt x="347" y="82"/>
                    <a:pt x="352" y="83"/>
                    <a:pt x="352" y="83"/>
                  </a:cubicBezTo>
                  <a:cubicBezTo>
                    <a:pt x="352" y="83"/>
                    <a:pt x="358" y="81"/>
                    <a:pt x="358" y="81"/>
                  </a:cubicBezTo>
                  <a:cubicBezTo>
                    <a:pt x="358" y="80"/>
                    <a:pt x="361" y="79"/>
                    <a:pt x="363" y="78"/>
                  </a:cubicBezTo>
                  <a:cubicBezTo>
                    <a:pt x="365" y="77"/>
                    <a:pt x="373" y="75"/>
                    <a:pt x="373" y="75"/>
                  </a:cubicBezTo>
                  <a:cubicBezTo>
                    <a:pt x="373" y="75"/>
                    <a:pt x="375" y="78"/>
                    <a:pt x="376" y="78"/>
                  </a:cubicBezTo>
                  <a:cubicBezTo>
                    <a:pt x="376" y="79"/>
                    <a:pt x="380" y="81"/>
                    <a:pt x="379" y="83"/>
                  </a:cubicBezTo>
                  <a:cubicBezTo>
                    <a:pt x="379" y="84"/>
                    <a:pt x="379" y="87"/>
                    <a:pt x="379" y="87"/>
                  </a:cubicBezTo>
                  <a:cubicBezTo>
                    <a:pt x="385" y="90"/>
                    <a:pt x="385" y="90"/>
                    <a:pt x="385" y="90"/>
                  </a:cubicBezTo>
                  <a:cubicBezTo>
                    <a:pt x="385" y="90"/>
                    <a:pt x="389" y="92"/>
                    <a:pt x="390" y="93"/>
                  </a:cubicBezTo>
                  <a:cubicBezTo>
                    <a:pt x="391" y="93"/>
                    <a:pt x="397" y="94"/>
                    <a:pt x="397" y="94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8" y="87"/>
                    <a:pt x="400" y="85"/>
                    <a:pt x="403" y="85"/>
                  </a:cubicBezTo>
                  <a:cubicBezTo>
                    <a:pt x="406" y="85"/>
                    <a:pt x="411" y="85"/>
                    <a:pt x="411" y="85"/>
                  </a:cubicBezTo>
                  <a:cubicBezTo>
                    <a:pt x="411" y="85"/>
                    <a:pt x="415" y="86"/>
                    <a:pt x="415" y="87"/>
                  </a:cubicBezTo>
                  <a:cubicBezTo>
                    <a:pt x="415" y="88"/>
                    <a:pt x="420" y="91"/>
                    <a:pt x="420" y="91"/>
                  </a:cubicBezTo>
                  <a:cubicBezTo>
                    <a:pt x="427" y="89"/>
                    <a:pt x="427" y="89"/>
                    <a:pt x="427" y="89"/>
                  </a:cubicBezTo>
                  <a:cubicBezTo>
                    <a:pt x="430" y="90"/>
                    <a:pt x="430" y="90"/>
                    <a:pt x="430" y="90"/>
                  </a:cubicBezTo>
                  <a:cubicBezTo>
                    <a:pt x="439" y="91"/>
                    <a:pt x="439" y="91"/>
                    <a:pt x="439" y="91"/>
                  </a:cubicBezTo>
                  <a:cubicBezTo>
                    <a:pt x="439" y="91"/>
                    <a:pt x="441" y="91"/>
                    <a:pt x="441" y="90"/>
                  </a:cubicBezTo>
                  <a:cubicBezTo>
                    <a:pt x="442" y="89"/>
                    <a:pt x="442" y="86"/>
                    <a:pt x="442" y="86"/>
                  </a:cubicBezTo>
                  <a:cubicBezTo>
                    <a:pt x="442" y="86"/>
                    <a:pt x="441" y="86"/>
                    <a:pt x="444" y="85"/>
                  </a:cubicBezTo>
                  <a:cubicBezTo>
                    <a:pt x="447" y="85"/>
                    <a:pt x="446" y="84"/>
                    <a:pt x="447" y="85"/>
                  </a:cubicBezTo>
                  <a:cubicBezTo>
                    <a:pt x="448" y="86"/>
                    <a:pt x="452" y="86"/>
                    <a:pt x="454" y="87"/>
                  </a:cubicBezTo>
                  <a:cubicBezTo>
                    <a:pt x="455" y="87"/>
                    <a:pt x="459" y="88"/>
                    <a:pt x="460" y="88"/>
                  </a:cubicBezTo>
                  <a:cubicBezTo>
                    <a:pt x="461" y="88"/>
                    <a:pt x="471" y="87"/>
                    <a:pt x="471" y="87"/>
                  </a:cubicBezTo>
                  <a:cubicBezTo>
                    <a:pt x="471" y="87"/>
                    <a:pt x="469" y="88"/>
                    <a:pt x="473" y="86"/>
                  </a:cubicBezTo>
                  <a:cubicBezTo>
                    <a:pt x="477" y="84"/>
                    <a:pt x="482" y="81"/>
                    <a:pt x="482" y="81"/>
                  </a:cubicBezTo>
                  <a:cubicBezTo>
                    <a:pt x="482" y="81"/>
                    <a:pt x="482" y="81"/>
                    <a:pt x="485" y="80"/>
                  </a:cubicBezTo>
                  <a:cubicBezTo>
                    <a:pt x="488" y="79"/>
                    <a:pt x="488" y="75"/>
                    <a:pt x="488" y="75"/>
                  </a:cubicBezTo>
                  <a:cubicBezTo>
                    <a:pt x="488" y="75"/>
                    <a:pt x="488" y="75"/>
                    <a:pt x="490" y="75"/>
                  </a:cubicBezTo>
                  <a:cubicBezTo>
                    <a:pt x="491" y="74"/>
                    <a:pt x="497" y="73"/>
                    <a:pt x="497" y="73"/>
                  </a:cubicBezTo>
                  <a:cubicBezTo>
                    <a:pt x="497" y="73"/>
                    <a:pt x="498" y="71"/>
                    <a:pt x="499" y="70"/>
                  </a:cubicBezTo>
                  <a:cubicBezTo>
                    <a:pt x="500" y="70"/>
                    <a:pt x="502" y="68"/>
                    <a:pt x="502" y="68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07" y="67"/>
                    <a:pt x="507" y="67"/>
                    <a:pt x="507" y="67"/>
                  </a:cubicBezTo>
                  <a:cubicBezTo>
                    <a:pt x="508" y="65"/>
                    <a:pt x="508" y="65"/>
                    <a:pt x="508" y="65"/>
                  </a:cubicBezTo>
                  <a:cubicBezTo>
                    <a:pt x="516" y="67"/>
                    <a:pt x="516" y="67"/>
                    <a:pt x="516" y="67"/>
                  </a:cubicBezTo>
                  <a:cubicBezTo>
                    <a:pt x="516" y="67"/>
                    <a:pt x="523" y="68"/>
                    <a:pt x="524" y="67"/>
                  </a:cubicBezTo>
                  <a:cubicBezTo>
                    <a:pt x="526" y="67"/>
                    <a:pt x="529" y="62"/>
                    <a:pt x="531" y="63"/>
                  </a:cubicBezTo>
                  <a:cubicBezTo>
                    <a:pt x="532" y="63"/>
                    <a:pt x="534" y="65"/>
                    <a:pt x="535" y="64"/>
                  </a:cubicBezTo>
                  <a:cubicBezTo>
                    <a:pt x="536" y="64"/>
                    <a:pt x="537" y="66"/>
                    <a:pt x="540" y="64"/>
                  </a:cubicBezTo>
                  <a:cubicBezTo>
                    <a:pt x="544" y="61"/>
                    <a:pt x="547" y="57"/>
                    <a:pt x="547" y="57"/>
                  </a:cubicBezTo>
                  <a:cubicBezTo>
                    <a:pt x="547" y="57"/>
                    <a:pt x="546" y="55"/>
                    <a:pt x="549" y="54"/>
                  </a:cubicBezTo>
                  <a:cubicBezTo>
                    <a:pt x="552" y="52"/>
                    <a:pt x="552" y="51"/>
                    <a:pt x="554" y="51"/>
                  </a:cubicBezTo>
                  <a:cubicBezTo>
                    <a:pt x="556" y="50"/>
                    <a:pt x="556" y="51"/>
                    <a:pt x="557" y="49"/>
                  </a:cubicBezTo>
                  <a:cubicBezTo>
                    <a:pt x="557" y="47"/>
                    <a:pt x="557" y="45"/>
                    <a:pt x="558" y="44"/>
                  </a:cubicBezTo>
                  <a:cubicBezTo>
                    <a:pt x="559" y="44"/>
                    <a:pt x="560" y="42"/>
                    <a:pt x="562" y="42"/>
                  </a:cubicBezTo>
                  <a:cubicBezTo>
                    <a:pt x="563" y="41"/>
                    <a:pt x="565" y="40"/>
                    <a:pt x="565" y="38"/>
                  </a:cubicBezTo>
                  <a:cubicBezTo>
                    <a:pt x="566" y="36"/>
                    <a:pt x="564" y="37"/>
                    <a:pt x="566" y="36"/>
                  </a:cubicBezTo>
                  <a:cubicBezTo>
                    <a:pt x="568" y="34"/>
                    <a:pt x="569" y="33"/>
                    <a:pt x="571" y="31"/>
                  </a:cubicBezTo>
                  <a:cubicBezTo>
                    <a:pt x="573" y="30"/>
                    <a:pt x="574" y="29"/>
                    <a:pt x="575" y="27"/>
                  </a:cubicBezTo>
                  <a:cubicBezTo>
                    <a:pt x="575" y="25"/>
                    <a:pt x="575" y="24"/>
                    <a:pt x="576" y="21"/>
                  </a:cubicBezTo>
                  <a:cubicBezTo>
                    <a:pt x="578" y="18"/>
                    <a:pt x="576" y="16"/>
                    <a:pt x="579" y="16"/>
                  </a:cubicBezTo>
                  <a:cubicBezTo>
                    <a:pt x="580" y="16"/>
                    <a:pt x="580" y="16"/>
                    <a:pt x="581" y="16"/>
                  </a:cubicBezTo>
                  <a:cubicBezTo>
                    <a:pt x="581" y="18"/>
                    <a:pt x="583" y="19"/>
                    <a:pt x="585" y="20"/>
                  </a:cubicBezTo>
                  <a:cubicBezTo>
                    <a:pt x="588" y="21"/>
                    <a:pt x="596" y="17"/>
                    <a:pt x="596" y="17"/>
                  </a:cubicBezTo>
                  <a:cubicBezTo>
                    <a:pt x="601" y="15"/>
                    <a:pt x="601" y="15"/>
                    <a:pt x="601" y="15"/>
                  </a:cubicBezTo>
                  <a:cubicBezTo>
                    <a:pt x="606" y="14"/>
                    <a:pt x="606" y="14"/>
                    <a:pt x="606" y="14"/>
                  </a:cubicBezTo>
                  <a:cubicBezTo>
                    <a:pt x="606" y="14"/>
                    <a:pt x="618" y="13"/>
                    <a:pt x="620" y="12"/>
                  </a:cubicBezTo>
                  <a:cubicBezTo>
                    <a:pt x="623" y="10"/>
                    <a:pt x="623" y="8"/>
                    <a:pt x="623" y="8"/>
                  </a:cubicBezTo>
                  <a:cubicBezTo>
                    <a:pt x="622" y="5"/>
                    <a:pt x="622" y="5"/>
                    <a:pt x="622" y="5"/>
                  </a:cubicBezTo>
                  <a:cubicBezTo>
                    <a:pt x="622" y="5"/>
                    <a:pt x="628" y="2"/>
                    <a:pt x="631" y="1"/>
                  </a:cubicBezTo>
                  <a:cubicBezTo>
                    <a:pt x="633" y="0"/>
                    <a:pt x="635" y="2"/>
                    <a:pt x="635" y="2"/>
                  </a:cubicBezTo>
                  <a:cubicBezTo>
                    <a:pt x="638" y="5"/>
                    <a:pt x="638" y="5"/>
                    <a:pt x="638" y="5"/>
                  </a:cubicBezTo>
                  <a:cubicBezTo>
                    <a:pt x="642" y="9"/>
                    <a:pt x="642" y="9"/>
                    <a:pt x="642" y="9"/>
                  </a:cubicBezTo>
                  <a:cubicBezTo>
                    <a:pt x="647" y="10"/>
                    <a:pt x="647" y="10"/>
                    <a:pt x="647" y="10"/>
                  </a:cubicBezTo>
                  <a:cubicBezTo>
                    <a:pt x="647" y="10"/>
                    <a:pt x="650" y="13"/>
                    <a:pt x="651" y="14"/>
                  </a:cubicBezTo>
                  <a:cubicBezTo>
                    <a:pt x="651" y="16"/>
                    <a:pt x="651" y="16"/>
                    <a:pt x="651" y="16"/>
                  </a:cubicBezTo>
                  <a:cubicBezTo>
                    <a:pt x="657" y="16"/>
                    <a:pt x="657" y="16"/>
                    <a:pt x="657" y="16"/>
                  </a:cubicBezTo>
                  <a:cubicBezTo>
                    <a:pt x="662" y="14"/>
                    <a:pt x="662" y="14"/>
                    <a:pt x="662" y="14"/>
                  </a:cubicBezTo>
                  <a:cubicBezTo>
                    <a:pt x="667" y="17"/>
                    <a:pt x="667" y="17"/>
                    <a:pt x="667" y="17"/>
                  </a:cubicBezTo>
                  <a:cubicBezTo>
                    <a:pt x="671" y="16"/>
                    <a:pt x="671" y="16"/>
                    <a:pt x="671" y="16"/>
                  </a:cubicBezTo>
                  <a:cubicBezTo>
                    <a:pt x="672" y="16"/>
                    <a:pt x="672" y="17"/>
                    <a:pt x="673" y="17"/>
                  </a:cubicBezTo>
                  <a:cubicBezTo>
                    <a:pt x="673" y="18"/>
                    <a:pt x="673" y="19"/>
                    <a:pt x="673" y="20"/>
                  </a:cubicBezTo>
                  <a:cubicBezTo>
                    <a:pt x="674" y="22"/>
                    <a:pt x="675" y="22"/>
                    <a:pt x="675" y="22"/>
                  </a:cubicBezTo>
                  <a:cubicBezTo>
                    <a:pt x="677" y="25"/>
                    <a:pt x="677" y="25"/>
                    <a:pt x="677" y="25"/>
                  </a:cubicBezTo>
                  <a:cubicBezTo>
                    <a:pt x="678" y="28"/>
                    <a:pt x="678" y="28"/>
                    <a:pt x="678" y="28"/>
                  </a:cubicBezTo>
                  <a:cubicBezTo>
                    <a:pt x="677" y="33"/>
                    <a:pt x="677" y="33"/>
                    <a:pt x="677" y="33"/>
                  </a:cubicBezTo>
                  <a:cubicBezTo>
                    <a:pt x="677" y="33"/>
                    <a:pt x="675" y="38"/>
                    <a:pt x="674" y="40"/>
                  </a:cubicBezTo>
                  <a:cubicBezTo>
                    <a:pt x="673" y="42"/>
                    <a:pt x="676" y="44"/>
                    <a:pt x="676" y="44"/>
                  </a:cubicBezTo>
                  <a:cubicBezTo>
                    <a:pt x="677" y="46"/>
                    <a:pt x="677" y="46"/>
                    <a:pt x="677" y="46"/>
                  </a:cubicBezTo>
                  <a:cubicBezTo>
                    <a:pt x="677" y="46"/>
                    <a:pt x="678" y="49"/>
                    <a:pt x="679" y="50"/>
                  </a:cubicBezTo>
                  <a:cubicBezTo>
                    <a:pt x="679" y="51"/>
                    <a:pt x="679" y="51"/>
                    <a:pt x="679" y="51"/>
                  </a:cubicBezTo>
                  <a:cubicBezTo>
                    <a:pt x="679" y="51"/>
                    <a:pt x="682" y="53"/>
                    <a:pt x="683" y="54"/>
                  </a:cubicBezTo>
                  <a:cubicBezTo>
                    <a:pt x="684" y="54"/>
                    <a:pt x="684" y="55"/>
                    <a:pt x="685" y="56"/>
                  </a:cubicBezTo>
                  <a:cubicBezTo>
                    <a:pt x="686" y="57"/>
                    <a:pt x="685" y="59"/>
                    <a:pt x="685" y="59"/>
                  </a:cubicBezTo>
                  <a:cubicBezTo>
                    <a:pt x="682" y="62"/>
                    <a:pt x="682" y="62"/>
                    <a:pt x="682" y="62"/>
                  </a:cubicBezTo>
                  <a:cubicBezTo>
                    <a:pt x="682" y="62"/>
                    <a:pt x="687" y="62"/>
                    <a:pt x="689" y="62"/>
                  </a:cubicBezTo>
                  <a:cubicBezTo>
                    <a:pt x="691" y="62"/>
                    <a:pt x="691" y="62"/>
                    <a:pt x="692" y="62"/>
                  </a:cubicBezTo>
                  <a:cubicBezTo>
                    <a:pt x="693" y="62"/>
                    <a:pt x="697" y="63"/>
                    <a:pt x="697" y="63"/>
                  </a:cubicBezTo>
                  <a:cubicBezTo>
                    <a:pt x="697" y="63"/>
                    <a:pt x="699" y="62"/>
                    <a:pt x="700" y="62"/>
                  </a:cubicBezTo>
                  <a:cubicBezTo>
                    <a:pt x="702" y="61"/>
                    <a:pt x="704" y="61"/>
                    <a:pt x="704" y="61"/>
                  </a:cubicBezTo>
                  <a:cubicBezTo>
                    <a:pt x="708" y="58"/>
                    <a:pt x="708" y="58"/>
                    <a:pt x="708" y="58"/>
                  </a:cubicBezTo>
                  <a:cubicBezTo>
                    <a:pt x="708" y="58"/>
                    <a:pt x="713" y="59"/>
                    <a:pt x="715" y="59"/>
                  </a:cubicBezTo>
                  <a:cubicBezTo>
                    <a:pt x="716" y="59"/>
                    <a:pt x="719" y="59"/>
                    <a:pt x="720" y="58"/>
                  </a:cubicBezTo>
                  <a:cubicBezTo>
                    <a:pt x="721" y="58"/>
                    <a:pt x="725" y="60"/>
                    <a:pt x="725" y="60"/>
                  </a:cubicBezTo>
                  <a:cubicBezTo>
                    <a:pt x="725" y="60"/>
                    <a:pt x="727" y="62"/>
                    <a:pt x="728" y="63"/>
                  </a:cubicBezTo>
                  <a:cubicBezTo>
                    <a:pt x="727" y="66"/>
                    <a:pt x="726" y="68"/>
                    <a:pt x="726" y="69"/>
                  </a:cubicBezTo>
                  <a:cubicBezTo>
                    <a:pt x="727" y="70"/>
                    <a:pt x="730" y="72"/>
                    <a:pt x="731" y="74"/>
                  </a:cubicBezTo>
                  <a:cubicBezTo>
                    <a:pt x="731" y="75"/>
                    <a:pt x="727" y="80"/>
                    <a:pt x="727" y="80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7" name="Freeform 96"/>
            <p:cNvSpPr>
              <a:spLocks noEditPoints="1"/>
            </p:cNvSpPr>
            <p:nvPr/>
          </p:nvSpPr>
          <p:spPr bwMode="auto">
            <a:xfrm>
              <a:off x="11248709" y="1313558"/>
              <a:ext cx="940116" cy="1157073"/>
            </a:xfrm>
            <a:custGeom>
              <a:avLst/>
              <a:gdLst>
                <a:gd name="T0" fmla="*/ 181 w 513"/>
                <a:gd name="T1" fmla="*/ 422 h 651"/>
                <a:gd name="T2" fmla="*/ 256 w 513"/>
                <a:gd name="T3" fmla="*/ 393 h 651"/>
                <a:gd name="T4" fmla="*/ 306 w 513"/>
                <a:gd name="T5" fmla="*/ 401 h 651"/>
                <a:gd name="T6" fmla="*/ 324 w 513"/>
                <a:gd name="T7" fmla="*/ 460 h 651"/>
                <a:gd name="T8" fmla="*/ 371 w 513"/>
                <a:gd name="T9" fmla="*/ 452 h 651"/>
                <a:gd name="T10" fmla="*/ 360 w 513"/>
                <a:gd name="T11" fmla="*/ 484 h 651"/>
                <a:gd name="T12" fmla="*/ 347 w 513"/>
                <a:gd name="T13" fmla="*/ 509 h 651"/>
                <a:gd name="T14" fmla="*/ 350 w 513"/>
                <a:gd name="T15" fmla="*/ 469 h 651"/>
                <a:gd name="T16" fmla="*/ 277 w 513"/>
                <a:gd name="T17" fmla="*/ 474 h 651"/>
                <a:gd name="T18" fmla="*/ 278 w 513"/>
                <a:gd name="T19" fmla="*/ 512 h 651"/>
                <a:gd name="T20" fmla="*/ 245 w 513"/>
                <a:gd name="T21" fmla="*/ 518 h 651"/>
                <a:gd name="T22" fmla="*/ 231 w 513"/>
                <a:gd name="T23" fmla="*/ 531 h 651"/>
                <a:gd name="T24" fmla="*/ 260 w 513"/>
                <a:gd name="T25" fmla="*/ 538 h 651"/>
                <a:gd name="T26" fmla="*/ 291 w 513"/>
                <a:gd name="T27" fmla="*/ 568 h 651"/>
                <a:gd name="T28" fmla="*/ 316 w 513"/>
                <a:gd name="T29" fmla="*/ 588 h 651"/>
                <a:gd name="T30" fmla="*/ 362 w 513"/>
                <a:gd name="T31" fmla="*/ 598 h 651"/>
                <a:gd name="T32" fmla="*/ 365 w 513"/>
                <a:gd name="T33" fmla="*/ 636 h 651"/>
                <a:gd name="T34" fmla="*/ 388 w 513"/>
                <a:gd name="T35" fmla="*/ 615 h 651"/>
                <a:gd name="T36" fmla="*/ 442 w 513"/>
                <a:gd name="T37" fmla="*/ 609 h 651"/>
                <a:gd name="T38" fmla="*/ 492 w 513"/>
                <a:gd name="T39" fmla="*/ 651 h 651"/>
                <a:gd name="T40" fmla="*/ 513 w 513"/>
                <a:gd name="T41" fmla="*/ 644 h 651"/>
                <a:gd name="T42" fmla="*/ 449 w 513"/>
                <a:gd name="T43" fmla="*/ 465 h 651"/>
                <a:gd name="T44" fmla="*/ 513 w 513"/>
                <a:gd name="T45" fmla="*/ 163 h 651"/>
                <a:gd name="T46" fmla="*/ 494 w 513"/>
                <a:gd name="T47" fmla="*/ 176 h 651"/>
                <a:gd name="T48" fmla="*/ 426 w 513"/>
                <a:gd name="T49" fmla="*/ 157 h 651"/>
                <a:gd name="T50" fmla="*/ 375 w 513"/>
                <a:gd name="T51" fmla="*/ 166 h 651"/>
                <a:gd name="T52" fmla="*/ 334 w 513"/>
                <a:gd name="T53" fmla="*/ 197 h 651"/>
                <a:gd name="T54" fmla="*/ 289 w 513"/>
                <a:gd name="T55" fmla="*/ 184 h 651"/>
                <a:gd name="T56" fmla="*/ 295 w 513"/>
                <a:gd name="T57" fmla="*/ 204 h 651"/>
                <a:gd name="T58" fmla="*/ 276 w 513"/>
                <a:gd name="T59" fmla="*/ 197 h 651"/>
                <a:gd name="T60" fmla="*/ 246 w 513"/>
                <a:gd name="T61" fmla="*/ 178 h 651"/>
                <a:gd name="T62" fmla="*/ 190 w 513"/>
                <a:gd name="T63" fmla="*/ 175 h 651"/>
                <a:gd name="T64" fmla="*/ 160 w 513"/>
                <a:gd name="T65" fmla="*/ 172 h 651"/>
                <a:gd name="T66" fmla="*/ 139 w 513"/>
                <a:gd name="T67" fmla="*/ 169 h 651"/>
                <a:gd name="T68" fmla="*/ 109 w 513"/>
                <a:gd name="T69" fmla="*/ 195 h 651"/>
                <a:gd name="T70" fmla="*/ 76 w 513"/>
                <a:gd name="T71" fmla="*/ 231 h 651"/>
                <a:gd name="T72" fmla="*/ 54 w 513"/>
                <a:gd name="T73" fmla="*/ 248 h 651"/>
                <a:gd name="T74" fmla="*/ 61 w 513"/>
                <a:gd name="T75" fmla="*/ 279 h 651"/>
                <a:gd name="T76" fmla="*/ 13 w 513"/>
                <a:gd name="T77" fmla="*/ 278 h 651"/>
                <a:gd name="T78" fmla="*/ 19 w 513"/>
                <a:gd name="T79" fmla="*/ 323 h 651"/>
                <a:gd name="T80" fmla="*/ 35 w 513"/>
                <a:gd name="T81" fmla="*/ 367 h 651"/>
                <a:gd name="T82" fmla="*/ 56 w 513"/>
                <a:gd name="T83" fmla="*/ 388 h 651"/>
                <a:gd name="T84" fmla="*/ 93 w 513"/>
                <a:gd name="T85" fmla="*/ 389 h 651"/>
                <a:gd name="T86" fmla="*/ 139 w 513"/>
                <a:gd name="T87" fmla="*/ 432 h 651"/>
                <a:gd name="T88" fmla="*/ 123 w 513"/>
                <a:gd name="T89" fmla="*/ 427 h 651"/>
                <a:gd name="T90" fmla="*/ 151 w 513"/>
                <a:gd name="T91" fmla="*/ 441 h 651"/>
                <a:gd name="T92" fmla="*/ 513 w 513"/>
                <a:gd name="T93" fmla="*/ 0 h 651"/>
                <a:gd name="T94" fmla="*/ 470 w 513"/>
                <a:gd name="T95" fmla="*/ 10 h 651"/>
                <a:gd name="T96" fmla="*/ 489 w 513"/>
                <a:gd name="T97" fmla="*/ 28 h 651"/>
                <a:gd name="T98" fmla="*/ 496 w 513"/>
                <a:gd name="T99" fmla="*/ 37 h 651"/>
                <a:gd name="T100" fmla="*/ 513 w 513"/>
                <a:gd name="T101" fmla="*/ 0 h 651"/>
                <a:gd name="T102" fmla="*/ 513 w 513"/>
                <a:gd name="T103" fmla="*/ 49 h 651"/>
                <a:gd name="T104" fmla="*/ 479 w 513"/>
                <a:gd name="T105" fmla="*/ 65 h 651"/>
                <a:gd name="T106" fmla="*/ 491 w 513"/>
                <a:gd name="T107" fmla="*/ 93 h 651"/>
                <a:gd name="T108" fmla="*/ 489 w 513"/>
                <a:gd name="T109" fmla="*/ 110 h 651"/>
                <a:gd name="T110" fmla="*/ 513 w 513"/>
                <a:gd name="T111" fmla="*/ 116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13" h="651">
                  <a:moveTo>
                    <a:pt x="151" y="441"/>
                  </a:moveTo>
                  <a:cubicBezTo>
                    <a:pt x="181" y="422"/>
                    <a:pt x="181" y="422"/>
                    <a:pt x="181" y="422"/>
                  </a:cubicBezTo>
                  <a:cubicBezTo>
                    <a:pt x="217" y="395"/>
                    <a:pt x="217" y="395"/>
                    <a:pt x="217" y="395"/>
                  </a:cubicBezTo>
                  <a:cubicBezTo>
                    <a:pt x="256" y="393"/>
                    <a:pt x="256" y="393"/>
                    <a:pt x="256" y="393"/>
                  </a:cubicBezTo>
                  <a:cubicBezTo>
                    <a:pt x="266" y="395"/>
                    <a:pt x="269" y="402"/>
                    <a:pt x="287" y="388"/>
                  </a:cubicBezTo>
                  <a:cubicBezTo>
                    <a:pt x="306" y="401"/>
                    <a:pt x="306" y="401"/>
                    <a:pt x="306" y="401"/>
                  </a:cubicBezTo>
                  <a:cubicBezTo>
                    <a:pt x="318" y="425"/>
                    <a:pt x="318" y="425"/>
                    <a:pt x="318" y="425"/>
                  </a:cubicBezTo>
                  <a:cubicBezTo>
                    <a:pt x="324" y="460"/>
                    <a:pt x="324" y="460"/>
                    <a:pt x="324" y="460"/>
                  </a:cubicBezTo>
                  <a:cubicBezTo>
                    <a:pt x="352" y="460"/>
                    <a:pt x="352" y="460"/>
                    <a:pt x="352" y="460"/>
                  </a:cubicBezTo>
                  <a:cubicBezTo>
                    <a:pt x="371" y="452"/>
                    <a:pt x="371" y="452"/>
                    <a:pt x="371" y="452"/>
                  </a:cubicBezTo>
                  <a:cubicBezTo>
                    <a:pt x="384" y="463"/>
                    <a:pt x="381" y="459"/>
                    <a:pt x="384" y="468"/>
                  </a:cubicBezTo>
                  <a:cubicBezTo>
                    <a:pt x="372" y="478"/>
                    <a:pt x="374" y="476"/>
                    <a:pt x="360" y="484"/>
                  </a:cubicBezTo>
                  <a:cubicBezTo>
                    <a:pt x="354" y="508"/>
                    <a:pt x="354" y="508"/>
                    <a:pt x="354" y="508"/>
                  </a:cubicBezTo>
                  <a:cubicBezTo>
                    <a:pt x="347" y="509"/>
                    <a:pt x="347" y="509"/>
                    <a:pt x="347" y="509"/>
                  </a:cubicBezTo>
                  <a:cubicBezTo>
                    <a:pt x="347" y="485"/>
                    <a:pt x="345" y="494"/>
                    <a:pt x="356" y="472"/>
                  </a:cubicBezTo>
                  <a:cubicBezTo>
                    <a:pt x="350" y="469"/>
                    <a:pt x="350" y="469"/>
                    <a:pt x="350" y="469"/>
                  </a:cubicBezTo>
                  <a:cubicBezTo>
                    <a:pt x="320" y="469"/>
                    <a:pt x="320" y="469"/>
                    <a:pt x="320" y="469"/>
                  </a:cubicBezTo>
                  <a:cubicBezTo>
                    <a:pt x="293" y="469"/>
                    <a:pt x="306" y="467"/>
                    <a:pt x="277" y="474"/>
                  </a:cubicBezTo>
                  <a:cubicBezTo>
                    <a:pt x="276" y="477"/>
                    <a:pt x="265" y="473"/>
                    <a:pt x="263" y="476"/>
                  </a:cubicBezTo>
                  <a:cubicBezTo>
                    <a:pt x="250" y="497"/>
                    <a:pt x="245" y="502"/>
                    <a:pt x="278" y="512"/>
                  </a:cubicBezTo>
                  <a:cubicBezTo>
                    <a:pt x="274" y="523"/>
                    <a:pt x="274" y="523"/>
                    <a:pt x="274" y="523"/>
                  </a:cubicBezTo>
                  <a:cubicBezTo>
                    <a:pt x="260" y="515"/>
                    <a:pt x="267" y="517"/>
                    <a:pt x="245" y="518"/>
                  </a:cubicBezTo>
                  <a:cubicBezTo>
                    <a:pt x="231" y="519"/>
                    <a:pt x="231" y="519"/>
                    <a:pt x="231" y="519"/>
                  </a:cubicBezTo>
                  <a:cubicBezTo>
                    <a:pt x="231" y="531"/>
                    <a:pt x="231" y="531"/>
                    <a:pt x="231" y="531"/>
                  </a:cubicBezTo>
                  <a:cubicBezTo>
                    <a:pt x="246" y="530"/>
                    <a:pt x="246" y="530"/>
                    <a:pt x="246" y="530"/>
                  </a:cubicBezTo>
                  <a:cubicBezTo>
                    <a:pt x="260" y="538"/>
                    <a:pt x="260" y="538"/>
                    <a:pt x="260" y="538"/>
                  </a:cubicBezTo>
                  <a:cubicBezTo>
                    <a:pt x="269" y="548"/>
                    <a:pt x="269" y="548"/>
                    <a:pt x="269" y="548"/>
                  </a:cubicBezTo>
                  <a:cubicBezTo>
                    <a:pt x="291" y="568"/>
                    <a:pt x="291" y="568"/>
                    <a:pt x="291" y="568"/>
                  </a:cubicBezTo>
                  <a:cubicBezTo>
                    <a:pt x="294" y="586"/>
                    <a:pt x="294" y="586"/>
                    <a:pt x="294" y="586"/>
                  </a:cubicBezTo>
                  <a:cubicBezTo>
                    <a:pt x="306" y="584"/>
                    <a:pt x="305" y="583"/>
                    <a:pt x="316" y="588"/>
                  </a:cubicBezTo>
                  <a:cubicBezTo>
                    <a:pt x="334" y="596"/>
                    <a:pt x="337" y="593"/>
                    <a:pt x="358" y="589"/>
                  </a:cubicBezTo>
                  <a:cubicBezTo>
                    <a:pt x="362" y="598"/>
                    <a:pt x="362" y="598"/>
                    <a:pt x="362" y="598"/>
                  </a:cubicBezTo>
                  <a:cubicBezTo>
                    <a:pt x="362" y="618"/>
                    <a:pt x="362" y="618"/>
                    <a:pt x="362" y="618"/>
                  </a:cubicBezTo>
                  <a:cubicBezTo>
                    <a:pt x="365" y="636"/>
                    <a:pt x="365" y="636"/>
                    <a:pt x="365" y="636"/>
                  </a:cubicBezTo>
                  <a:cubicBezTo>
                    <a:pt x="381" y="626"/>
                    <a:pt x="381" y="626"/>
                    <a:pt x="381" y="626"/>
                  </a:cubicBezTo>
                  <a:cubicBezTo>
                    <a:pt x="388" y="615"/>
                    <a:pt x="388" y="615"/>
                    <a:pt x="388" y="615"/>
                  </a:cubicBezTo>
                  <a:cubicBezTo>
                    <a:pt x="413" y="607"/>
                    <a:pt x="413" y="607"/>
                    <a:pt x="413" y="607"/>
                  </a:cubicBezTo>
                  <a:cubicBezTo>
                    <a:pt x="442" y="609"/>
                    <a:pt x="442" y="609"/>
                    <a:pt x="442" y="609"/>
                  </a:cubicBezTo>
                  <a:cubicBezTo>
                    <a:pt x="442" y="610"/>
                    <a:pt x="477" y="632"/>
                    <a:pt x="482" y="637"/>
                  </a:cubicBezTo>
                  <a:cubicBezTo>
                    <a:pt x="486" y="642"/>
                    <a:pt x="492" y="651"/>
                    <a:pt x="492" y="651"/>
                  </a:cubicBezTo>
                  <a:cubicBezTo>
                    <a:pt x="511" y="646"/>
                    <a:pt x="511" y="646"/>
                    <a:pt x="511" y="646"/>
                  </a:cubicBezTo>
                  <a:cubicBezTo>
                    <a:pt x="513" y="644"/>
                    <a:pt x="513" y="644"/>
                    <a:pt x="513" y="644"/>
                  </a:cubicBezTo>
                  <a:cubicBezTo>
                    <a:pt x="513" y="618"/>
                    <a:pt x="513" y="618"/>
                    <a:pt x="513" y="618"/>
                  </a:cubicBezTo>
                  <a:cubicBezTo>
                    <a:pt x="449" y="465"/>
                    <a:pt x="449" y="465"/>
                    <a:pt x="449" y="465"/>
                  </a:cubicBezTo>
                  <a:cubicBezTo>
                    <a:pt x="513" y="436"/>
                    <a:pt x="513" y="436"/>
                    <a:pt x="513" y="436"/>
                  </a:cubicBezTo>
                  <a:cubicBezTo>
                    <a:pt x="513" y="163"/>
                    <a:pt x="513" y="163"/>
                    <a:pt x="513" y="163"/>
                  </a:cubicBezTo>
                  <a:cubicBezTo>
                    <a:pt x="510" y="163"/>
                    <a:pt x="506" y="164"/>
                    <a:pt x="501" y="164"/>
                  </a:cubicBezTo>
                  <a:cubicBezTo>
                    <a:pt x="494" y="176"/>
                    <a:pt x="494" y="176"/>
                    <a:pt x="494" y="176"/>
                  </a:cubicBezTo>
                  <a:cubicBezTo>
                    <a:pt x="443" y="167"/>
                    <a:pt x="443" y="167"/>
                    <a:pt x="443" y="167"/>
                  </a:cubicBezTo>
                  <a:cubicBezTo>
                    <a:pt x="426" y="157"/>
                    <a:pt x="426" y="157"/>
                    <a:pt x="426" y="157"/>
                  </a:cubicBezTo>
                  <a:cubicBezTo>
                    <a:pt x="413" y="166"/>
                    <a:pt x="416" y="162"/>
                    <a:pt x="405" y="174"/>
                  </a:cubicBezTo>
                  <a:cubicBezTo>
                    <a:pt x="375" y="166"/>
                    <a:pt x="375" y="166"/>
                    <a:pt x="375" y="166"/>
                  </a:cubicBezTo>
                  <a:cubicBezTo>
                    <a:pt x="356" y="175"/>
                    <a:pt x="356" y="175"/>
                    <a:pt x="356" y="175"/>
                  </a:cubicBezTo>
                  <a:cubicBezTo>
                    <a:pt x="334" y="197"/>
                    <a:pt x="334" y="197"/>
                    <a:pt x="334" y="197"/>
                  </a:cubicBezTo>
                  <a:cubicBezTo>
                    <a:pt x="297" y="195"/>
                    <a:pt x="297" y="195"/>
                    <a:pt x="297" y="195"/>
                  </a:cubicBezTo>
                  <a:cubicBezTo>
                    <a:pt x="289" y="184"/>
                    <a:pt x="289" y="184"/>
                    <a:pt x="289" y="184"/>
                  </a:cubicBezTo>
                  <a:cubicBezTo>
                    <a:pt x="287" y="194"/>
                    <a:pt x="287" y="194"/>
                    <a:pt x="287" y="194"/>
                  </a:cubicBezTo>
                  <a:cubicBezTo>
                    <a:pt x="295" y="204"/>
                    <a:pt x="295" y="204"/>
                    <a:pt x="295" y="204"/>
                  </a:cubicBezTo>
                  <a:cubicBezTo>
                    <a:pt x="281" y="211"/>
                    <a:pt x="281" y="211"/>
                    <a:pt x="281" y="211"/>
                  </a:cubicBezTo>
                  <a:cubicBezTo>
                    <a:pt x="276" y="197"/>
                    <a:pt x="276" y="197"/>
                    <a:pt x="276" y="197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46" y="178"/>
                    <a:pt x="246" y="178"/>
                    <a:pt x="246" y="178"/>
                  </a:cubicBezTo>
                  <a:cubicBezTo>
                    <a:pt x="236" y="171"/>
                    <a:pt x="236" y="171"/>
                    <a:pt x="236" y="171"/>
                  </a:cubicBezTo>
                  <a:cubicBezTo>
                    <a:pt x="234" y="170"/>
                    <a:pt x="197" y="174"/>
                    <a:pt x="190" y="175"/>
                  </a:cubicBezTo>
                  <a:cubicBezTo>
                    <a:pt x="181" y="169"/>
                    <a:pt x="180" y="169"/>
                    <a:pt x="170" y="164"/>
                  </a:cubicBezTo>
                  <a:cubicBezTo>
                    <a:pt x="160" y="172"/>
                    <a:pt x="160" y="172"/>
                    <a:pt x="160" y="172"/>
                  </a:cubicBezTo>
                  <a:cubicBezTo>
                    <a:pt x="160" y="172"/>
                    <a:pt x="155" y="181"/>
                    <a:pt x="147" y="181"/>
                  </a:cubicBezTo>
                  <a:cubicBezTo>
                    <a:pt x="138" y="181"/>
                    <a:pt x="139" y="169"/>
                    <a:pt x="139" y="169"/>
                  </a:cubicBezTo>
                  <a:cubicBezTo>
                    <a:pt x="126" y="171"/>
                    <a:pt x="126" y="171"/>
                    <a:pt x="126" y="171"/>
                  </a:cubicBezTo>
                  <a:cubicBezTo>
                    <a:pt x="109" y="195"/>
                    <a:pt x="109" y="195"/>
                    <a:pt x="109" y="195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76" y="231"/>
                    <a:pt x="76" y="231"/>
                    <a:pt x="76" y="231"/>
                  </a:cubicBezTo>
                  <a:cubicBezTo>
                    <a:pt x="53" y="240"/>
                    <a:pt x="53" y="240"/>
                    <a:pt x="53" y="240"/>
                  </a:cubicBezTo>
                  <a:cubicBezTo>
                    <a:pt x="54" y="248"/>
                    <a:pt x="54" y="248"/>
                    <a:pt x="54" y="248"/>
                  </a:cubicBezTo>
                  <a:cubicBezTo>
                    <a:pt x="77" y="268"/>
                    <a:pt x="77" y="268"/>
                    <a:pt x="77" y="268"/>
                  </a:cubicBezTo>
                  <a:cubicBezTo>
                    <a:pt x="61" y="279"/>
                    <a:pt x="61" y="279"/>
                    <a:pt x="61" y="279"/>
                  </a:cubicBezTo>
                  <a:cubicBezTo>
                    <a:pt x="37" y="254"/>
                    <a:pt x="46" y="273"/>
                    <a:pt x="16" y="250"/>
                  </a:cubicBezTo>
                  <a:cubicBezTo>
                    <a:pt x="11" y="268"/>
                    <a:pt x="10" y="263"/>
                    <a:pt x="13" y="278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7" y="314"/>
                    <a:pt x="2" y="305"/>
                    <a:pt x="19" y="323"/>
                  </a:cubicBezTo>
                  <a:cubicBezTo>
                    <a:pt x="9" y="344"/>
                    <a:pt x="11" y="335"/>
                    <a:pt x="12" y="360"/>
                  </a:cubicBezTo>
                  <a:cubicBezTo>
                    <a:pt x="35" y="367"/>
                    <a:pt x="35" y="367"/>
                    <a:pt x="35" y="367"/>
                  </a:cubicBezTo>
                  <a:cubicBezTo>
                    <a:pt x="41" y="381"/>
                    <a:pt x="41" y="381"/>
                    <a:pt x="41" y="381"/>
                  </a:cubicBezTo>
                  <a:cubicBezTo>
                    <a:pt x="56" y="388"/>
                    <a:pt x="56" y="388"/>
                    <a:pt x="56" y="388"/>
                  </a:cubicBezTo>
                  <a:cubicBezTo>
                    <a:pt x="71" y="378"/>
                    <a:pt x="71" y="378"/>
                    <a:pt x="71" y="378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122" y="411"/>
                    <a:pt x="122" y="411"/>
                    <a:pt x="122" y="411"/>
                  </a:cubicBezTo>
                  <a:cubicBezTo>
                    <a:pt x="139" y="432"/>
                    <a:pt x="139" y="432"/>
                    <a:pt x="139" y="432"/>
                  </a:cubicBezTo>
                  <a:cubicBezTo>
                    <a:pt x="129" y="424"/>
                    <a:pt x="129" y="424"/>
                    <a:pt x="129" y="424"/>
                  </a:cubicBezTo>
                  <a:cubicBezTo>
                    <a:pt x="123" y="427"/>
                    <a:pt x="123" y="427"/>
                    <a:pt x="123" y="427"/>
                  </a:cubicBezTo>
                  <a:cubicBezTo>
                    <a:pt x="127" y="434"/>
                    <a:pt x="127" y="434"/>
                    <a:pt x="127" y="434"/>
                  </a:cubicBezTo>
                  <a:cubicBezTo>
                    <a:pt x="151" y="441"/>
                    <a:pt x="151" y="441"/>
                    <a:pt x="151" y="441"/>
                  </a:cubicBezTo>
                  <a:close/>
                  <a:moveTo>
                    <a:pt x="513" y="0"/>
                  </a:moveTo>
                  <a:cubicBezTo>
                    <a:pt x="513" y="0"/>
                    <a:pt x="513" y="0"/>
                    <a:pt x="513" y="0"/>
                  </a:cubicBezTo>
                  <a:cubicBezTo>
                    <a:pt x="499" y="5"/>
                    <a:pt x="499" y="5"/>
                    <a:pt x="499" y="5"/>
                  </a:cubicBezTo>
                  <a:cubicBezTo>
                    <a:pt x="497" y="5"/>
                    <a:pt x="469" y="1"/>
                    <a:pt x="470" y="10"/>
                  </a:cubicBezTo>
                  <a:cubicBezTo>
                    <a:pt x="471" y="15"/>
                    <a:pt x="476" y="16"/>
                    <a:pt x="476" y="16"/>
                  </a:cubicBezTo>
                  <a:cubicBezTo>
                    <a:pt x="489" y="28"/>
                    <a:pt x="489" y="28"/>
                    <a:pt x="489" y="28"/>
                  </a:cubicBezTo>
                  <a:cubicBezTo>
                    <a:pt x="488" y="35"/>
                    <a:pt x="488" y="35"/>
                    <a:pt x="488" y="35"/>
                  </a:cubicBezTo>
                  <a:cubicBezTo>
                    <a:pt x="496" y="37"/>
                    <a:pt x="496" y="37"/>
                    <a:pt x="496" y="37"/>
                  </a:cubicBezTo>
                  <a:cubicBezTo>
                    <a:pt x="513" y="37"/>
                    <a:pt x="513" y="37"/>
                    <a:pt x="513" y="37"/>
                  </a:cubicBezTo>
                  <a:cubicBezTo>
                    <a:pt x="513" y="0"/>
                    <a:pt x="513" y="0"/>
                    <a:pt x="513" y="0"/>
                  </a:cubicBezTo>
                  <a:close/>
                  <a:moveTo>
                    <a:pt x="513" y="49"/>
                  </a:moveTo>
                  <a:cubicBezTo>
                    <a:pt x="513" y="49"/>
                    <a:pt x="513" y="49"/>
                    <a:pt x="513" y="49"/>
                  </a:cubicBezTo>
                  <a:cubicBezTo>
                    <a:pt x="503" y="50"/>
                    <a:pt x="492" y="52"/>
                    <a:pt x="490" y="53"/>
                  </a:cubicBezTo>
                  <a:cubicBezTo>
                    <a:pt x="479" y="65"/>
                    <a:pt x="479" y="65"/>
                    <a:pt x="479" y="65"/>
                  </a:cubicBezTo>
                  <a:cubicBezTo>
                    <a:pt x="492" y="82"/>
                    <a:pt x="492" y="82"/>
                    <a:pt x="492" y="82"/>
                  </a:cubicBezTo>
                  <a:cubicBezTo>
                    <a:pt x="491" y="93"/>
                    <a:pt x="491" y="93"/>
                    <a:pt x="491" y="93"/>
                  </a:cubicBezTo>
                  <a:cubicBezTo>
                    <a:pt x="480" y="101"/>
                    <a:pt x="480" y="101"/>
                    <a:pt x="480" y="101"/>
                  </a:cubicBezTo>
                  <a:cubicBezTo>
                    <a:pt x="489" y="110"/>
                    <a:pt x="489" y="110"/>
                    <a:pt x="489" y="110"/>
                  </a:cubicBezTo>
                  <a:cubicBezTo>
                    <a:pt x="505" y="110"/>
                    <a:pt x="505" y="110"/>
                    <a:pt x="505" y="110"/>
                  </a:cubicBezTo>
                  <a:cubicBezTo>
                    <a:pt x="513" y="116"/>
                    <a:pt x="513" y="116"/>
                    <a:pt x="513" y="116"/>
                  </a:cubicBezTo>
                  <a:lnTo>
                    <a:pt x="513" y="49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</p:grpSp>
      <p:sp>
        <p:nvSpPr>
          <p:cNvPr id="104" name="Rectangle 103"/>
          <p:cNvSpPr/>
          <p:nvPr/>
        </p:nvSpPr>
        <p:spPr>
          <a:xfrm>
            <a:off x="14103" y="0"/>
            <a:ext cx="12192000" cy="6858000"/>
          </a:xfrm>
          <a:prstGeom prst="rect">
            <a:avLst/>
          </a:prstGeom>
          <a:gradFill flip="none" rotWithShape="1">
            <a:gsLst>
              <a:gs pos="4000">
                <a:srgbClr val="C00000">
                  <a:alpha val="71000"/>
                </a:srgbClr>
              </a:gs>
              <a:gs pos="30000">
                <a:schemeClr val="accent5">
                  <a:lumMod val="50000"/>
                  <a:alpha val="28000"/>
                </a:schemeClr>
              </a:gs>
              <a:gs pos="9000">
                <a:schemeClr val="bg1">
                  <a:alpha val="5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175923" y="760673"/>
            <a:ext cx="3041973" cy="498604"/>
            <a:chOff x="10256144" y="306776"/>
            <a:chExt cx="3346170" cy="548463"/>
          </a:xfrm>
        </p:grpSpPr>
        <p:pic>
          <p:nvPicPr>
            <p:cNvPr id="108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68766" y="2814875"/>
            <a:ext cx="2292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Corporate 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sector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10" name="Straight Connector 109"/>
          <p:cNvCxnSpPr/>
          <p:nvPr/>
        </p:nvCxnSpPr>
        <p:spPr>
          <a:xfrm>
            <a:off x="493348" y="3790296"/>
            <a:ext cx="1832079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3737" y="1559827"/>
            <a:ext cx="23118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r>
              <a:rPr lang="en-GB" sz="88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st</a:t>
            </a:r>
            <a:r>
              <a:rPr lang="en-GB" sz="5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en-US" sz="5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4380254" y="2052730"/>
            <a:ext cx="3041973" cy="498604"/>
            <a:chOff x="10256144" y="306776"/>
            <a:chExt cx="3346170" cy="548463"/>
          </a:xfrm>
        </p:grpSpPr>
        <p:pic>
          <p:nvPicPr>
            <p:cNvPr id="120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cxnSp>
        <p:nvCxnSpPr>
          <p:cNvPr id="122" name="Straight Connector 121"/>
          <p:cNvCxnSpPr/>
          <p:nvPr/>
        </p:nvCxnSpPr>
        <p:spPr>
          <a:xfrm>
            <a:off x="4821734" y="4681382"/>
            <a:ext cx="2159013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4745299" y="2434667"/>
            <a:ext cx="23118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r>
              <a:rPr lang="en-GB" sz="88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nd</a:t>
            </a:r>
            <a:r>
              <a:rPr lang="en-GB" sz="8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5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en-US" sz="5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4754819" y="3695603"/>
            <a:ext cx="2292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Start-up 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sector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9206975" y="4612006"/>
            <a:ext cx="2292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Public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sector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26" name="Straight Connector 125"/>
          <p:cNvCxnSpPr/>
          <p:nvPr/>
        </p:nvCxnSpPr>
        <p:spPr>
          <a:xfrm>
            <a:off x="9417788" y="5621893"/>
            <a:ext cx="1832079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7" name="Group 126"/>
          <p:cNvGrpSpPr/>
          <p:nvPr/>
        </p:nvGrpSpPr>
        <p:grpSpPr>
          <a:xfrm>
            <a:off x="9027343" y="2895728"/>
            <a:ext cx="3041973" cy="498604"/>
            <a:chOff x="10256144" y="306776"/>
            <a:chExt cx="3346170" cy="548463"/>
          </a:xfrm>
        </p:grpSpPr>
        <p:pic>
          <p:nvPicPr>
            <p:cNvPr id="128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8940227" y="3273006"/>
            <a:ext cx="23118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800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  <a:r>
              <a:rPr lang="en-GB" sz="88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rd</a:t>
            </a:r>
            <a:endParaRPr lang="en-GB" sz="8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arallelogram 1"/>
          <p:cNvSpPr/>
          <p:nvPr/>
        </p:nvSpPr>
        <p:spPr>
          <a:xfrm>
            <a:off x="356552" y="-7514"/>
            <a:ext cx="11081067" cy="6865514"/>
          </a:xfrm>
          <a:prstGeom prst="parallelogram">
            <a:avLst>
              <a:gd name="adj" fmla="val 81837"/>
            </a:avLst>
          </a:prstGeom>
          <a:solidFill>
            <a:srgbClr val="263F6E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" name="Straight Connector 101"/>
          <p:cNvCxnSpPr/>
          <p:nvPr/>
        </p:nvCxnSpPr>
        <p:spPr>
          <a:xfrm flipH="1">
            <a:off x="408458" y="0"/>
            <a:ext cx="5449023" cy="6764273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5898759" y="-16866"/>
            <a:ext cx="6324882" cy="6966306"/>
            <a:chOff x="3313297" y="121737"/>
            <a:chExt cx="6324882" cy="6858000"/>
          </a:xfrm>
        </p:grpSpPr>
        <p:sp>
          <p:nvSpPr>
            <p:cNvPr id="10" name="Rectangle 9"/>
            <p:cNvSpPr/>
            <p:nvPr/>
          </p:nvSpPr>
          <p:spPr>
            <a:xfrm>
              <a:off x="8814066" y="121737"/>
              <a:ext cx="824113" cy="6858000"/>
            </a:xfrm>
            <a:prstGeom prst="rect">
              <a:avLst/>
            </a:prstGeom>
            <a:solidFill>
              <a:srgbClr val="263F6E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ight Triangle 6"/>
            <p:cNvSpPr/>
            <p:nvPr/>
          </p:nvSpPr>
          <p:spPr>
            <a:xfrm flipH="1">
              <a:off x="3313297" y="133485"/>
              <a:ext cx="5498877" cy="6837682"/>
            </a:xfrm>
            <a:prstGeom prst="rtTriangle">
              <a:avLst/>
            </a:prstGeom>
            <a:solidFill>
              <a:srgbClr val="263F6E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3" name="Straight Connector 102"/>
          <p:cNvCxnSpPr/>
          <p:nvPr/>
        </p:nvCxnSpPr>
        <p:spPr>
          <a:xfrm flipH="1">
            <a:off x="5923039" y="25412"/>
            <a:ext cx="5449023" cy="6764273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307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ter-Ai-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" b="77932"/>
          <a:stretch/>
        </p:blipFill>
        <p:spPr>
          <a:xfrm>
            <a:off x="0" y="-57597"/>
            <a:ext cx="12192000" cy="1293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789" y="442067"/>
            <a:ext cx="9507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Established 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state of the art R&amp;D infrastructure 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for the future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61703" y="958554"/>
            <a:ext cx="9330937" cy="0"/>
          </a:xfrm>
          <a:prstGeom prst="line">
            <a:avLst/>
          </a:prstGeom>
          <a:ln w="60325" cap="rnd" cmpd="sng">
            <a:gradFill flip="none" rotWithShape="1">
              <a:gsLst>
                <a:gs pos="50000">
                  <a:srgbClr val="0C4076"/>
                </a:gs>
                <a:gs pos="14000">
                  <a:srgbClr val="C6363C"/>
                </a:gs>
                <a:gs pos="83000">
                  <a:schemeClr val="bg1"/>
                </a:gs>
              </a:gsLst>
              <a:lin ang="0" scaled="1"/>
              <a:tileRect/>
            </a:gradFill>
            <a:headEnd type="oval"/>
            <a:tailEnd type="none"/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8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79" y="3831069"/>
            <a:ext cx="1177718" cy="88328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2" y="3696840"/>
            <a:ext cx="1627224" cy="49071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13" b="90000" l="0" r="99773">
                        <a14:foregroundMark x1="19886" y1="55217" x2="19886" y2="55217"/>
                        <a14:foregroundMark x1="5114" y1="40435" x2="5114" y2="40435"/>
                        <a14:foregroundMark x1="28977" y1="48261" x2="28977" y2="48261"/>
                        <a14:foregroundMark x1="43523" y1="41957" x2="43523" y2="41957"/>
                        <a14:foregroundMark x1="52614" y1="43043" x2="52614" y2="43043"/>
                        <a14:foregroundMark x1="85000" y1="46739" x2="85000" y2="46739"/>
                        <a14:foregroundMark x1="89318" y1="40435" x2="89318" y2="4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327" y="2776554"/>
            <a:ext cx="1724369" cy="90098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5" r="23920"/>
          <a:stretch/>
        </p:blipFill>
        <p:spPr>
          <a:xfrm>
            <a:off x="8317845" y="3407665"/>
            <a:ext cx="706987" cy="8669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657" y="4796054"/>
            <a:ext cx="1926850" cy="525467"/>
          </a:xfrm>
          <a:prstGeom prst="rect">
            <a:avLst/>
          </a:prstGeom>
        </p:spPr>
      </p:pic>
      <p:pic>
        <p:nvPicPr>
          <p:cNvPr id="52" name="Picture 51" descr="Epic-Games-Logo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8" r="23927"/>
          <a:stretch/>
        </p:blipFill>
        <p:spPr>
          <a:xfrm>
            <a:off x="10573342" y="3318987"/>
            <a:ext cx="648253" cy="700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97" y="5643729"/>
            <a:ext cx="2177173" cy="5093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536" y="1516598"/>
            <a:ext cx="2105296" cy="742117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29801" y="5149204"/>
            <a:ext cx="935696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0000"/>
              </a:lnSpc>
              <a:spcBef>
                <a:spcPts val="0"/>
              </a:spcBef>
            </a:pPr>
            <a:r>
              <a:rPr lang="en-US" sz="2400" b="1" i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2005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037763" y="4226191"/>
            <a:ext cx="935696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0000"/>
              </a:lnSpc>
              <a:spcBef>
                <a:spcPts val="0"/>
              </a:spcBef>
            </a:pPr>
            <a:r>
              <a:rPr lang="en-US" sz="2400" b="1" i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201</a:t>
            </a:r>
            <a:r>
              <a:rPr lang="sr-Latn-RS" sz="2400" b="1" i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0</a:t>
            </a:r>
            <a:endParaRPr lang="en-US" sz="2400" b="1" i="1" dirty="0">
              <a:solidFill>
                <a:srgbClr val="415F80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73314" y="3331186"/>
            <a:ext cx="1122477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0000"/>
              </a:lnSpc>
              <a:spcBef>
                <a:spcPts val="0"/>
              </a:spcBef>
            </a:pPr>
            <a:r>
              <a:rPr lang="en-US" sz="2800" b="1" i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20</a:t>
            </a:r>
            <a:r>
              <a:rPr lang="sr-Latn-RS" sz="2800" b="1" i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20</a:t>
            </a:r>
            <a:endParaRPr lang="en-US" sz="2800" b="1" i="1" dirty="0">
              <a:solidFill>
                <a:srgbClr val="415F80"/>
              </a:solidFill>
              <a:latin typeface="Century Gothic" panose="020B0502020202020204" pitchFamily="34" charset="0"/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36642" y="1429808"/>
            <a:ext cx="2534510" cy="1412032"/>
            <a:chOff x="361703" y="1456450"/>
            <a:chExt cx="3786551" cy="2109572"/>
          </a:xfrm>
        </p:grpSpPr>
        <p:grpSp>
          <p:nvGrpSpPr>
            <p:cNvPr id="14" name="Group 13"/>
            <p:cNvGrpSpPr/>
            <p:nvPr/>
          </p:nvGrpSpPr>
          <p:grpSpPr>
            <a:xfrm>
              <a:off x="361703" y="1456450"/>
              <a:ext cx="3786551" cy="2109572"/>
              <a:chOff x="565883" y="1589858"/>
              <a:chExt cx="2527537" cy="1628696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584611" y="3218554"/>
                <a:ext cx="2508809" cy="0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093420" y="1589858"/>
                <a:ext cx="0" cy="1628696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565883" y="1589858"/>
                <a:ext cx="2508809" cy="0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565883" y="1589858"/>
                <a:ext cx="0" cy="1628696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2478" y="1461631"/>
              <a:ext cx="3720395" cy="2096879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770297" y="6131872"/>
            <a:ext cx="193981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Creating </a:t>
            </a:r>
            <a:r>
              <a:rPr lang="en-US" sz="105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cutting-edge technology 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for </a:t>
            </a:r>
            <a:r>
              <a:rPr lang="en-US" sz="105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Microsoft 365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39641" y="4220435"/>
            <a:ext cx="22078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Schneider Electric NS DMS 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-Producing </a:t>
            </a:r>
            <a:r>
              <a:rPr lang="en-US" sz="105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software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enabling </a:t>
            </a:r>
            <a:r>
              <a:rPr lang="en-US" sz="105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big savings 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in </a:t>
            </a:r>
            <a:r>
              <a:rPr lang="en-US" sz="105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power distribution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735" y="2041803"/>
            <a:ext cx="2065468" cy="413094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5973314" y="3732162"/>
            <a:ext cx="1106041" cy="18612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44628" y="5510618"/>
            <a:ext cx="1106041" cy="18612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971152" y="4633737"/>
            <a:ext cx="1106041" cy="18612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876423" y="3479689"/>
            <a:ext cx="194694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Developing </a:t>
            </a:r>
            <a:r>
              <a:rPr lang="en-US" sz="105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4</a:t>
            </a:r>
            <a:r>
              <a:rPr lang="en-US" sz="1050" b="1" baseline="30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th</a:t>
            </a:r>
            <a:r>
              <a:rPr lang="en-US" sz="105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gen </a:t>
            </a:r>
            <a:r>
              <a:rPr lang="en-US" sz="105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AI-driven </a:t>
            </a:r>
            <a:r>
              <a:rPr lang="en-US" sz="105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computer vision </a:t>
            </a:r>
            <a:r>
              <a:rPr lang="en-US" sz="105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solutions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703807" y="5243349"/>
            <a:ext cx="24966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err="1">
                <a:solidFill>
                  <a:srgbClr val="7C7272"/>
                </a:solidFill>
                <a:latin typeface="Century Gothic" panose="020B0502020202020204" pitchFamily="34" charset="0"/>
              </a:rPr>
              <a:t>ContiTech</a:t>
            </a:r>
            <a:r>
              <a:rPr lang="en-US" sz="1050" b="1" dirty="0">
                <a:solidFill>
                  <a:srgbClr val="7C7272"/>
                </a:solidFill>
                <a:latin typeface="Century Gothic" panose="020B0502020202020204" pitchFamily="34" charset="0"/>
              </a:rPr>
              <a:t> Fluid </a:t>
            </a:r>
            <a:r>
              <a:rPr lang="en-US" sz="1050" dirty="0">
                <a:solidFill>
                  <a:srgbClr val="7C7272"/>
                </a:solidFill>
                <a:latin typeface="Century Gothic" panose="020B0502020202020204" pitchFamily="34" charset="0"/>
              </a:rPr>
              <a:t>- production of </a:t>
            </a:r>
            <a:r>
              <a:rPr lang="en-US" sz="105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hose</a:t>
            </a:r>
            <a:r>
              <a:rPr lang="en-US" sz="1050" dirty="0">
                <a:solidFill>
                  <a:srgbClr val="7C7272"/>
                </a:solidFill>
                <a:latin typeface="Century Gothic" panose="020B0502020202020204" pitchFamily="34" charset="0"/>
              </a:rPr>
              <a:t> and </a:t>
            </a:r>
            <a:r>
              <a:rPr lang="en-US" sz="105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piping lines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703807" y="5660363"/>
            <a:ext cx="24966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7C7272"/>
                </a:solidFill>
                <a:latin typeface="Century Gothic" panose="020B0502020202020204" pitchFamily="34" charset="0"/>
              </a:rPr>
              <a:t>R&amp;D Center Novi Sad </a:t>
            </a:r>
            <a:r>
              <a:rPr lang="en-US" sz="1000" dirty="0">
                <a:solidFill>
                  <a:srgbClr val="7C7272"/>
                </a:solidFill>
                <a:latin typeface="Century Gothic" panose="020B0502020202020204" pitchFamily="34" charset="0"/>
              </a:rPr>
              <a:t>contributing to as </a:t>
            </a:r>
            <a:r>
              <a:rPr lang="en-US" sz="1000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digitalization</a:t>
            </a:r>
            <a:r>
              <a:rPr lang="en-US" sz="1000" dirty="0">
                <a:solidFill>
                  <a:srgbClr val="7C7272"/>
                </a:solidFill>
                <a:latin typeface="Century Gothic" panose="020B0502020202020204" pitchFamily="34" charset="0"/>
              </a:rPr>
              <a:t>, </a:t>
            </a:r>
            <a:r>
              <a:rPr lang="en-US" sz="1000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autonomous</a:t>
            </a:r>
            <a:r>
              <a:rPr lang="en-US" sz="1000" dirty="0">
                <a:solidFill>
                  <a:srgbClr val="7C7272"/>
                </a:solidFill>
                <a:latin typeface="Century Gothic" panose="020B0502020202020204" pitchFamily="34" charset="0"/>
              </a:rPr>
              <a:t> and </a:t>
            </a:r>
            <a:r>
              <a:rPr lang="en-US" sz="1000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safe driving</a:t>
            </a:r>
            <a:r>
              <a:rPr lang="en-US" sz="1000" dirty="0">
                <a:solidFill>
                  <a:srgbClr val="7C7272"/>
                </a:solidFill>
                <a:latin typeface="Century Gothic" panose="020B0502020202020204" pitchFamily="34" charset="0"/>
              </a:rPr>
              <a:t>, &amp; </a:t>
            </a:r>
            <a:r>
              <a:rPr lang="en-US" sz="1000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electro mobility</a:t>
            </a:r>
          </a:p>
        </p:txBody>
      </p:sp>
      <p:sp>
        <p:nvSpPr>
          <p:cNvPr id="28" name="Right Arrow 27"/>
          <p:cNvSpPr/>
          <p:nvPr/>
        </p:nvSpPr>
        <p:spPr>
          <a:xfrm rot="20603647">
            <a:off x="-16720" y="4138017"/>
            <a:ext cx="10588257" cy="294589"/>
          </a:xfrm>
          <a:prstGeom prst="rightArrow">
            <a:avLst>
              <a:gd name="adj1" fmla="val 50000"/>
              <a:gd name="adj2" fmla="val 128662"/>
            </a:avLst>
          </a:prstGeom>
          <a:solidFill>
            <a:srgbClr val="263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itle Placeholder 1"/>
          <p:cNvSpPr txBox="1">
            <a:spLocks/>
          </p:cNvSpPr>
          <p:nvPr/>
        </p:nvSpPr>
        <p:spPr>
          <a:xfrm>
            <a:off x="8007473" y="6399882"/>
            <a:ext cx="4184527" cy="338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00" dirty="0">
                <a:solidFill>
                  <a:srgbClr val="284566"/>
                </a:solidFill>
              </a:rPr>
              <a:t>COPYRIGHT © 2023 THE GOVERNMENT OF THE REPUBLIC OF SERBIA. ALL RIGHTS RESERVED.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129801" y="3037946"/>
            <a:ext cx="3127427" cy="7665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3408349" y="1323027"/>
            <a:ext cx="0" cy="1624033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6882551" y="2314426"/>
            <a:ext cx="2408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Providing </a:t>
            </a:r>
            <a:r>
              <a:rPr lang="en-US" sz="10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key services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and </a:t>
            </a:r>
            <a:r>
              <a:rPr lang="en-US" sz="10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potential development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of </a:t>
            </a:r>
            <a:r>
              <a:rPr lang="en-US" sz="10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new products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of the  </a:t>
            </a:r>
            <a:r>
              <a:rPr 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World of Tanks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and</a:t>
            </a:r>
            <a:r>
              <a:rPr lang="en-US" sz="10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World of Warships </a:t>
            </a:r>
            <a:r>
              <a:rPr lang="en-US" sz="10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franchises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9814591" y="3924039"/>
            <a:ext cx="20838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Acquired </a:t>
            </a:r>
            <a:r>
              <a:rPr 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3Lateral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 - Developing </a:t>
            </a:r>
            <a:r>
              <a:rPr lang="en-US" sz="10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technologies for </a:t>
            </a:r>
            <a:r>
              <a:rPr 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digitalization of humans</a:t>
            </a:r>
          </a:p>
        </p:txBody>
      </p:sp>
      <p:sp>
        <p:nvSpPr>
          <p:cNvPr id="77" name="Rectangle 76"/>
          <p:cNvSpPr/>
          <p:nvPr/>
        </p:nvSpPr>
        <p:spPr>
          <a:xfrm>
            <a:off x="8256449" y="4151856"/>
            <a:ext cx="13776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Acquired </a:t>
            </a:r>
            <a:r>
              <a:rPr lang="en-US" sz="1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Nordeus</a:t>
            </a:r>
            <a:r>
              <a:rPr 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- The </a:t>
            </a:r>
            <a:r>
              <a:rPr lang="en-US" sz="10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games company behind</a:t>
            </a:r>
            <a:r>
              <a:rPr 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 Top Eleven, Heroic &amp; Golden Boot</a:t>
            </a:r>
            <a:endParaRPr lang="en-US" sz="1000" b="1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6489203" y="4503791"/>
            <a:ext cx="15182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Opened a </a:t>
            </a:r>
            <a:r>
              <a:rPr lang="en-US" sz="10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software development </a:t>
            </a:r>
            <a:r>
              <a:rPr lang="en-US" sz="1000" b="1" dirty="0" err="1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centre</a:t>
            </a:r>
            <a:r>
              <a:rPr lang="en-US" sz="10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to </a:t>
            </a:r>
            <a:r>
              <a:rPr 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provid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e better </a:t>
            </a:r>
            <a:r>
              <a:rPr 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services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and support to </a:t>
            </a:r>
            <a:r>
              <a:rPr 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users in the wider region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  <a:p>
            <a:endParaRPr lang="en-US" sz="10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9692640" y="1878496"/>
            <a:ext cx="2459907" cy="752672"/>
          </a:xfrm>
          <a:prstGeom prst="rect">
            <a:avLst/>
          </a:prstGeom>
          <a:noFill/>
          <a:ln w="57150">
            <a:solidFill>
              <a:srgbClr val="263F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844291" y="1474740"/>
            <a:ext cx="2196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Latest in 2022 </a:t>
            </a:r>
            <a:endParaRPr lang="en-US" sz="2000" b="1" i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908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/>
          <p:cNvSpPr txBox="1"/>
          <p:nvPr/>
        </p:nvSpPr>
        <p:spPr>
          <a:xfrm>
            <a:off x="9844291" y="1474740"/>
            <a:ext cx="2196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Latest in 2022 </a:t>
            </a:r>
            <a:endParaRPr lang="en-US" sz="2000" b="1" i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735" y="2041803"/>
            <a:ext cx="2065468" cy="413094"/>
          </a:xfrm>
          <a:prstGeom prst="rect">
            <a:avLst/>
          </a:prstGeom>
        </p:spPr>
      </p:pic>
      <p:pic>
        <p:nvPicPr>
          <p:cNvPr id="4" name="Picture 3" descr="Master-Ai-1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" b="77932"/>
          <a:stretch/>
        </p:blipFill>
        <p:spPr>
          <a:xfrm>
            <a:off x="0" y="-57597"/>
            <a:ext cx="12192000" cy="1293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789" y="442067"/>
            <a:ext cx="9507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Established 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state of the art R&amp;D infrastructure 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for the future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61703" y="958554"/>
            <a:ext cx="9330937" cy="0"/>
          </a:xfrm>
          <a:prstGeom prst="line">
            <a:avLst/>
          </a:prstGeom>
          <a:ln w="60325" cap="rnd" cmpd="sng">
            <a:gradFill flip="none" rotWithShape="1">
              <a:gsLst>
                <a:gs pos="50000">
                  <a:srgbClr val="0C4076"/>
                </a:gs>
                <a:gs pos="14000">
                  <a:srgbClr val="C6363C"/>
                </a:gs>
                <a:gs pos="83000">
                  <a:schemeClr val="bg1"/>
                </a:gs>
              </a:gsLst>
              <a:lin ang="0" scaled="1"/>
              <a:tileRect/>
            </a:gradFill>
            <a:headEnd type="oval"/>
            <a:tailEnd type="none"/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8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79" y="3831069"/>
            <a:ext cx="1177718" cy="88328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91" y="3934230"/>
            <a:ext cx="1627224" cy="49071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13" b="90000" l="0" r="99773">
                        <a14:foregroundMark x1="19886" y1="55217" x2="19886" y2="55217"/>
                        <a14:foregroundMark x1="5114" y1="40435" x2="5114" y2="40435"/>
                        <a14:foregroundMark x1="28977" y1="48261" x2="28977" y2="48261"/>
                        <a14:foregroundMark x1="43523" y1="41957" x2="43523" y2="41957"/>
                        <a14:foregroundMark x1="52614" y1="43043" x2="52614" y2="43043"/>
                        <a14:foregroundMark x1="85000" y1="46739" x2="85000" y2="46739"/>
                        <a14:foregroundMark x1="89318" y1="40435" x2="89318" y2="4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327" y="2776554"/>
            <a:ext cx="1724369" cy="90098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5" r="23920"/>
          <a:stretch/>
        </p:blipFill>
        <p:spPr>
          <a:xfrm>
            <a:off x="8317845" y="3407665"/>
            <a:ext cx="706987" cy="8669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657" y="4883977"/>
            <a:ext cx="1926850" cy="525467"/>
          </a:xfrm>
          <a:prstGeom prst="rect">
            <a:avLst/>
          </a:prstGeom>
        </p:spPr>
      </p:pic>
      <p:pic>
        <p:nvPicPr>
          <p:cNvPr id="52" name="Picture 51" descr="Epic-Games-Logo.pn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8" r="23927"/>
          <a:stretch/>
        </p:blipFill>
        <p:spPr>
          <a:xfrm>
            <a:off x="10030374" y="3282292"/>
            <a:ext cx="648253" cy="700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97" y="5643729"/>
            <a:ext cx="2177173" cy="5093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536" y="1516598"/>
            <a:ext cx="2105296" cy="742117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29801" y="5149204"/>
            <a:ext cx="935696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0000"/>
              </a:lnSpc>
              <a:spcBef>
                <a:spcPts val="0"/>
              </a:spcBef>
            </a:pPr>
            <a:r>
              <a:rPr lang="en-US" sz="2400" b="1" i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2005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037763" y="4314114"/>
            <a:ext cx="935696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0000"/>
              </a:lnSpc>
              <a:spcBef>
                <a:spcPts val="0"/>
              </a:spcBef>
            </a:pPr>
            <a:r>
              <a:rPr lang="en-US" sz="2400" b="1" i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201</a:t>
            </a:r>
            <a:r>
              <a:rPr lang="sr-Latn-RS" sz="2400" b="1" i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0</a:t>
            </a:r>
            <a:endParaRPr lang="en-US" sz="2400" b="1" i="1" dirty="0">
              <a:solidFill>
                <a:srgbClr val="415F80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73314" y="3331186"/>
            <a:ext cx="1122477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0000"/>
              </a:lnSpc>
              <a:spcBef>
                <a:spcPts val="0"/>
              </a:spcBef>
            </a:pPr>
            <a:r>
              <a:rPr lang="en-US" sz="2800" b="1" i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20</a:t>
            </a:r>
            <a:r>
              <a:rPr lang="sr-Latn-RS" sz="2800" b="1" i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20</a:t>
            </a:r>
            <a:endParaRPr lang="en-US" sz="2800" b="1" i="1" dirty="0">
              <a:solidFill>
                <a:srgbClr val="415F80"/>
              </a:solidFill>
              <a:latin typeface="Century Gothic" panose="020B0502020202020204" pitchFamily="34" charset="0"/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36642" y="1429808"/>
            <a:ext cx="2534510" cy="1412032"/>
            <a:chOff x="361703" y="1456450"/>
            <a:chExt cx="3786551" cy="2109572"/>
          </a:xfrm>
        </p:grpSpPr>
        <p:grpSp>
          <p:nvGrpSpPr>
            <p:cNvPr id="14" name="Group 13"/>
            <p:cNvGrpSpPr/>
            <p:nvPr/>
          </p:nvGrpSpPr>
          <p:grpSpPr>
            <a:xfrm>
              <a:off x="361703" y="1456450"/>
              <a:ext cx="3786551" cy="2109572"/>
              <a:chOff x="565883" y="1589858"/>
              <a:chExt cx="2527537" cy="1628696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584611" y="3218554"/>
                <a:ext cx="2508809" cy="0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093420" y="1589858"/>
                <a:ext cx="0" cy="1628696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565883" y="1589858"/>
                <a:ext cx="2508809" cy="0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565883" y="1589858"/>
                <a:ext cx="0" cy="1628696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92478" y="1461631"/>
              <a:ext cx="3720395" cy="2096879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770297" y="6131872"/>
            <a:ext cx="193981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Creating </a:t>
            </a:r>
            <a:r>
              <a:rPr lang="en-US" sz="105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cutting-edge technology 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for </a:t>
            </a:r>
            <a:r>
              <a:rPr lang="en-US" sz="105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Microsoft 365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39641" y="4308358"/>
            <a:ext cx="22078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Schneider Electric NS DMS 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-Producing </a:t>
            </a:r>
            <a:r>
              <a:rPr lang="en-US" sz="105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software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enabling </a:t>
            </a:r>
            <a:r>
              <a:rPr lang="en-US" sz="105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big savings 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in </a:t>
            </a:r>
            <a:r>
              <a:rPr lang="en-US" sz="105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power distribution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5973314" y="3732162"/>
            <a:ext cx="1106041" cy="18612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44628" y="5510618"/>
            <a:ext cx="1106041" cy="18612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971152" y="4721660"/>
            <a:ext cx="1106041" cy="18612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876423" y="3479689"/>
            <a:ext cx="194694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Developing </a:t>
            </a:r>
            <a:r>
              <a:rPr lang="en-US" sz="105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4</a:t>
            </a:r>
            <a:r>
              <a:rPr lang="en-US" sz="1050" b="1" baseline="30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th</a:t>
            </a:r>
            <a:r>
              <a:rPr lang="en-US" sz="105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gen </a:t>
            </a:r>
            <a:r>
              <a:rPr lang="en-US" sz="105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AI-driven </a:t>
            </a:r>
            <a:r>
              <a:rPr lang="en-US" sz="105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computer vision </a:t>
            </a:r>
            <a:r>
              <a:rPr lang="en-US" sz="105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solutions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703807" y="5243349"/>
            <a:ext cx="24966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err="1">
                <a:solidFill>
                  <a:srgbClr val="7C7272"/>
                </a:solidFill>
                <a:latin typeface="Century Gothic" panose="020B0502020202020204" pitchFamily="34" charset="0"/>
              </a:rPr>
              <a:t>ContiTech</a:t>
            </a:r>
            <a:r>
              <a:rPr lang="en-US" sz="1050" b="1" dirty="0">
                <a:solidFill>
                  <a:srgbClr val="7C7272"/>
                </a:solidFill>
                <a:latin typeface="Century Gothic" panose="020B0502020202020204" pitchFamily="34" charset="0"/>
              </a:rPr>
              <a:t> Fluid </a:t>
            </a:r>
            <a:r>
              <a:rPr lang="en-US" sz="1050" dirty="0">
                <a:solidFill>
                  <a:srgbClr val="7C7272"/>
                </a:solidFill>
                <a:latin typeface="Century Gothic" panose="020B0502020202020204" pitchFamily="34" charset="0"/>
              </a:rPr>
              <a:t>- production of </a:t>
            </a:r>
            <a:r>
              <a:rPr lang="en-US" sz="105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hose</a:t>
            </a:r>
            <a:r>
              <a:rPr lang="en-US" sz="1050" dirty="0">
                <a:solidFill>
                  <a:srgbClr val="7C7272"/>
                </a:solidFill>
                <a:latin typeface="Century Gothic" panose="020B0502020202020204" pitchFamily="34" charset="0"/>
              </a:rPr>
              <a:t> and </a:t>
            </a:r>
            <a:r>
              <a:rPr lang="en-US" sz="105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piping lines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703807" y="5660363"/>
            <a:ext cx="24966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7C7272"/>
                </a:solidFill>
                <a:latin typeface="Century Gothic" panose="020B0502020202020204" pitchFamily="34" charset="0"/>
              </a:rPr>
              <a:t>R&amp;D Center Novi Sad </a:t>
            </a:r>
            <a:r>
              <a:rPr lang="en-US" sz="1000" dirty="0">
                <a:solidFill>
                  <a:srgbClr val="7C7272"/>
                </a:solidFill>
                <a:latin typeface="Century Gothic" panose="020B0502020202020204" pitchFamily="34" charset="0"/>
              </a:rPr>
              <a:t>contributing to as </a:t>
            </a:r>
            <a:r>
              <a:rPr lang="en-US" sz="1000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digitalization</a:t>
            </a:r>
            <a:r>
              <a:rPr lang="en-US" sz="1000" dirty="0">
                <a:solidFill>
                  <a:srgbClr val="7C7272"/>
                </a:solidFill>
                <a:latin typeface="Century Gothic" panose="020B0502020202020204" pitchFamily="34" charset="0"/>
              </a:rPr>
              <a:t>, </a:t>
            </a:r>
            <a:r>
              <a:rPr lang="en-US" sz="1000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autonomous</a:t>
            </a:r>
            <a:r>
              <a:rPr lang="en-US" sz="1000" dirty="0">
                <a:solidFill>
                  <a:srgbClr val="7C7272"/>
                </a:solidFill>
                <a:latin typeface="Century Gothic" panose="020B0502020202020204" pitchFamily="34" charset="0"/>
              </a:rPr>
              <a:t> and </a:t>
            </a:r>
            <a:r>
              <a:rPr lang="en-US" sz="1000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safe driving</a:t>
            </a:r>
            <a:r>
              <a:rPr lang="en-US" sz="1000" dirty="0">
                <a:solidFill>
                  <a:srgbClr val="7C7272"/>
                </a:solidFill>
                <a:latin typeface="Century Gothic" panose="020B0502020202020204" pitchFamily="34" charset="0"/>
              </a:rPr>
              <a:t>, &amp; </a:t>
            </a:r>
            <a:r>
              <a:rPr lang="en-US" sz="1000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electro mobility</a:t>
            </a:r>
          </a:p>
        </p:txBody>
      </p:sp>
      <p:sp>
        <p:nvSpPr>
          <p:cNvPr id="28" name="Right Arrow 27"/>
          <p:cNvSpPr/>
          <p:nvPr/>
        </p:nvSpPr>
        <p:spPr>
          <a:xfrm rot="20603647">
            <a:off x="-16720" y="4138017"/>
            <a:ext cx="10588257" cy="294589"/>
          </a:xfrm>
          <a:prstGeom prst="rightArrow">
            <a:avLst>
              <a:gd name="adj1" fmla="val 50000"/>
              <a:gd name="adj2" fmla="val 128662"/>
            </a:avLst>
          </a:prstGeom>
          <a:solidFill>
            <a:srgbClr val="263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128340" y="3352550"/>
            <a:ext cx="3127427" cy="7665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3408349" y="1323027"/>
            <a:ext cx="0" cy="1624033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6882551" y="2314426"/>
            <a:ext cx="2408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Providing </a:t>
            </a:r>
            <a:r>
              <a:rPr lang="en-US" sz="10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key services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and </a:t>
            </a:r>
            <a:r>
              <a:rPr lang="en-US" sz="10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potential development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of </a:t>
            </a:r>
            <a:r>
              <a:rPr lang="en-US" sz="10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new products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of the  </a:t>
            </a:r>
            <a:r>
              <a:rPr 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World of Tanks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and</a:t>
            </a:r>
            <a:r>
              <a:rPr lang="en-US" sz="10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World of Warships </a:t>
            </a:r>
            <a:r>
              <a:rPr lang="en-US" sz="10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franchises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10068745" y="3921587"/>
            <a:ext cx="208380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Acquired </a:t>
            </a:r>
            <a:r>
              <a:rPr lang="en-US" sz="11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3Lateral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 - Developing </a:t>
            </a:r>
            <a:r>
              <a:rPr lang="en-US" sz="11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technologies for </a:t>
            </a:r>
            <a:r>
              <a:rPr lang="en-US" sz="11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digitalization of humans</a:t>
            </a:r>
          </a:p>
        </p:txBody>
      </p:sp>
      <p:sp>
        <p:nvSpPr>
          <p:cNvPr id="77" name="Rectangle 76"/>
          <p:cNvSpPr/>
          <p:nvPr/>
        </p:nvSpPr>
        <p:spPr>
          <a:xfrm>
            <a:off x="8256449" y="4151856"/>
            <a:ext cx="16382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Acquired </a:t>
            </a:r>
            <a:r>
              <a:rPr lang="en-US" sz="1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Nordeus</a:t>
            </a:r>
            <a:r>
              <a:rPr 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- The </a:t>
            </a:r>
            <a:r>
              <a:rPr lang="en-US" sz="10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games company behind</a:t>
            </a:r>
            <a:r>
              <a:rPr 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 Top Eleven, Heroic &amp; Golden Boot</a:t>
            </a:r>
            <a:endParaRPr lang="en-US" sz="1000" b="1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6489203" y="4503791"/>
            <a:ext cx="15182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Opened a </a:t>
            </a:r>
            <a:r>
              <a:rPr lang="en-US" sz="10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software development </a:t>
            </a:r>
            <a:r>
              <a:rPr lang="en-US" sz="1000" b="1" dirty="0" err="1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centre</a:t>
            </a:r>
            <a:r>
              <a:rPr lang="en-US" sz="10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to </a:t>
            </a:r>
            <a:r>
              <a:rPr 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provid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e better </a:t>
            </a:r>
            <a:r>
              <a:rPr 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services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and support to </a:t>
            </a:r>
            <a:r>
              <a:rPr 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users in the wider region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  <a:p>
            <a:endParaRPr lang="en-US" sz="10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9692640" y="1878496"/>
            <a:ext cx="2459907" cy="752672"/>
          </a:xfrm>
          <a:prstGeom prst="rect">
            <a:avLst/>
          </a:prstGeom>
          <a:noFill/>
          <a:ln w="57150">
            <a:solidFill>
              <a:srgbClr val="263F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0" y="-57596"/>
            <a:ext cx="12192000" cy="6915596"/>
          </a:xfrm>
          <a:prstGeom prst="rect">
            <a:avLst/>
          </a:prstGeom>
          <a:gradFill flip="none" rotWithShape="1">
            <a:gsLst>
              <a:gs pos="4000">
                <a:srgbClr val="C00000">
                  <a:alpha val="71000"/>
                </a:srgbClr>
              </a:gs>
              <a:gs pos="25000">
                <a:srgbClr val="263F6E"/>
              </a:gs>
              <a:gs pos="9000">
                <a:schemeClr val="bg1">
                  <a:alpha val="5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358794" y="1167508"/>
            <a:ext cx="0" cy="5020056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11897258" y="1168128"/>
            <a:ext cx="0" cy="5020056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</p:cNvCxnSpPr>
          <p:nvPr/>
        </p:nvCxnSpPr>
        <p:spPr>
          <a:xfrm flipV="1">
            <a:off x="358794" y="6214361"/>
            <a:ext cx="5755240" cy="9764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/>
          <p:cNvGrpSpPr/>
          <p:nvPr/>
        </p:nvGrpSpPr>
        <p:grpSpPr>
          <a:xfrm>
            <a:off x="6935724" y="3784396"/>
            <a:ext cx="4249483" cy="2181627"/>
            <a:chOff x="8641796" y="1592806"/>
            <a:chExt cx="3080812" cy="1744371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4622" y="1616620"/>
              <a:ext cx="3057985" cy="1720116"/>
            </a:xfrm>
            <a:prstGeom prst="rect">
              <a:avLst/>
            </a:prstGeom>
          </p:spPr>
        </p:pic>
        <p:grpSp>
          <p:nvGrpSpPr>
            <p:cNvPr id="95" name="Group 94"/>
            <p:cNvGrpSpPr/>
            <p:nvPr/>
          </p:nvGrpSpPr>
          <p:grpSpPr>
            <a:xfrm>
              <a:off x="8641796" y="1592806"/>
              <a:ext cx="3080812" cy="1744371"/>
              <a:chOff x="8167631" y="1455955"/>
              <a:chExt cx="3786551" cy="2109572"/>
            </a:xfrm>
          </p:grpSpPr>
          <p:cxnSp>
            <p:nvCxnSpPr>
              <p:cNvPr id="96" name="Straight Connector 95"/>
              <p:cNvCxnSpPr/>
              <p:nvPr/>
            </p:nvCxnSpPr>
            <p:spPr>
              <a:xfrm>
                <a:off x="8195688" y="3565527"/>
                <a:ext cx="3758494" cy="0"/>
              </a:xfrm>
              <a:prstGeom prst="line">
                <a:avLst/>
              </a:prstGeom>
              <a:ln w="762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11954182" y="1455955"/>
                <a:ext cx="0" cy="2109572"/>
              </a:xfrm>
              <a:prstGeom prst="line">
                <a:avLst/>
              </a:prstGeom>
              <a:ln w="762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8167631" y="1455955"/>
                <a:ext cx="3786550" cy="0"/>
              </a:xfrm>
              <a:prstGeom prst="line">
                <a:avLst/>
              </a:prstGeom>
              <a:ln w="762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8167631" y="1455955"/>
                <a:ext cx="0" cy="2109572"/>
              </a:xfrm>
              <a:prstGeom prst="line">
                <a:avLst/>
              </a:prstGeom>
              <a:ln w="762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0" name="Rectangle 99"/>
          <p:cNvSpPr/>
          <p:nvPr/>
        </p:nvSpPr>
        <p:spPr>
          <a:xfrm>
            <a:off x="6974921" y="5508534"/>
            <a:ext cx="32323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American electric vehicle producer </a:t>
            </a:r>
            <a:r>
              <a:rPr lang="en-US" sz="1000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Rivian</a:t>
            </a:r>
            <a:r>
              <a:rPr lang="en-US" sz="10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opens technology center in Serbia’s capital Belgrade</a:t>
            </a:r>
            <a:endParaRPr lang="en-US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97080" y="2461274"/>
            <a:ext cx="1859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Employing </a:t>
            </a:r>
            <a:r>
              <a:rPr lang="sr-Latn-RS" sz="2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200</a:t>
            </a:r>
            <a:r>
              <a:rPr lang="sr-Latn-RS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r-Latn-R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engineers</a:t>
            </a: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8826151" y="2530443"/>
            <a:ext cx="25260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Development the 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vehicle software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ADAS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&amp; 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enterprise technologies</a:t>
            </a:r>
          </a:p>
        </p:txBody>
      </p:sp>
      <p:sp>
        <p:nvSpPr>
          <p:cNvPr id="106" name="Graphic 255">
            <a:extLst>
              <a:ext uri="{FF2B5EF4-FFF2-40B4-BE49-F238E27FC236}">
                <a16:creationId xmlns:a16="http://schemas.microsoft.com/office/drawing/2014/main" id="{6A87CCE0-311F-424D-A664-FBFFB3A943AA}"/>
              </a:ext>
            </a:extLst>
          </p:cNvPr>
          <p:cNvSpPr/>
          <p:nvPr/>
        </p:nvSpPr>
        <p:spPr>
          <a:xfrm>
            <a:off x="9961361" y="1639045"/>
            <a:ext cx="519556" cy="710972"/>
          </a:xfrm>
          <a:custGeom>
            <a:avLst/>
            <a:gdLst>
              <a:gd name="connsiteX0" fmla="*/ 194896 w 241300"/>
              <a:gd name="connsiteY0" fmla="*/ 115570 h 330200"/>
              <a:gd name="connsiteX1" fmla="*/ 227379 w 241300"/>
              <a:gd name="connsiteY1" fmla="*/ 115570 h 330200"/>
              <a:gd name="connsiteX2" fmla="*/ 243620 w 241300"/>
              <a:gd name="connsiteY2" fmla="*/ 99060 h 330200"/>
              <a:gd name="connsiteX3" fmla="*/ 243620 w 241300"/>
              <a:gd name="connsiteY3" fmla="*/ 16510 h 330200"/>
              <a:gd name="connsiteX4" fmla="*/ 227379 w 241300"/>
              <a:gd name="connsiteY4" fmla="*/ 0 h 330200"/>
              <a:gd name="connsiteX5" fmla="*/ 194896 w 241300"/>
              <a:gd name="connsiteY5" fmla="*/ 0 h 330200"/>
              <a:gd name="connsiteX6" fmla="*/ 178655 w 241300"/>
              <a:gd name="connsiteY6" fmla="*/ 16510 h 330200"/>
              <a:gd name="connsiteX7" fmla="*/ 178655 w 241300"/>
              <a:gd name="connsiteY7" fmla="*/ 41322 h 330200"/>
              <a:gd name="connsiteX8" fmla="*/ 144687 w 241300"/>
              <a:gd name="connsiteY8" fmla="*/ 41322 h 330200"/>
              <a:gd name="connsiteX9" fmla="*/ 113849 w 241300"/>
              <a:gd name="connsiteY9" fmla="*/ 26160 h 330200"/>
              <a:gd name="connsiteX10" fmla="*/ 98933 w 241300"/>
              <a:gd name="connsiteY10" fmla="*/ 41322 h 330200"/>
              <a:gd name="connsiteX11" fmla="*/ 64965 w 241300"/>
              <a:gd name="connsiteY11" fmla="*/ 41322 h 330200"/>
              <a:gd name="connsiteX12" fmla="*/ 64965 w 241300"/>
              <a:gd name="connsiteY12" fmla="*/ 16510 h 330200"/>
              <a:gd name="connsiteX13" fmla="*/ 48724 w 241300"/>
              <a:gd name="connsiteY13" fmla="*/ 0 h 330200"/>
              <a:gd name="connsiteX14" fmla="*/ 16241 w 241300"/>
              <a:gd name="connsiteY14" fmla="*/ 0 h 330200"/>
              <a:gd name="connsiteX15" fmla="*/ 0 w 241300"/>
              <a:gd name="connsiteY15" fmla="*/ 16510 h 330200"/>
              <a:gd name="connsiteX16" fmla="*/ 0 w 241300"/>
              <a:gd name="connsiteY16" fmla="*/ 99060 h 330200"/>
              <a:gd name="connsiteX17" fmla="*/ 16241 w 241300"/>
              <a:gd name="connsiteY17" fmla="*/ 115570 h 330200"/>
              <a:gd name="connsiteX18" fmla="*/ 48724 w 241300"/>
              <a:gd name="connsiteY18" fmla="*/ 115570 h 330200"/>
              <a:gd name="connsiteX19" fmla="*/ 64965 w 241300"/>
              <a:gd name="connsiteY19" fmla="*/ 99060 h 330200"/>
              <a:gd name="connsiteX20" fmla="*/ 64965 w 241300"/>
              <a:gd name="connsiteY20" fmla="*/ 57738 h 330200"/>
              <a:gd name="connsiteX21" fmla="*/ 98933 w 241300"/>
              <a:gd name="connsiteY21" fmla="*/ 57738 h 330200"/>
              <a:gd name="connsiteX22" fmla="*/ 113689 w 241300"/>
              <a:gd name="connsiteY22" fmla="*/ 72738 h 330200"/>
              <a:gd name="connsiteX23" fmla="*/ 113689 w 241300"/>
              <a:gd name="connsiteY23" fmla="*/ 257462 h 330200"/>
              <a:gd name="connsiteX24" fmla="*/ 98933 w 241300"/>
              <a:gd name="connsiteY24" fmla="*/ 272462 h 330200"/>
              <a:gd name="connsiteX25" fmla="*/ 64965 w 241300"/>
              <a:gd name="connsiteY25" fmla="*/ 272462 h 330200"/>
              <a:gd name="connsiteX26" fmla="*/ 64965 w 241300"/>
              <a:gd name="connsiteY26" fmla="*/ 231140 h 330200"/>
              <a:gd name="connsiteX27" fmla="*/ 48724 w 241300"/>
              <a:gd name="connsiteY27" fmla="*/ 214630 h 330200"/>
              <a:gd name="connsiteX28" fmla="*/ 16241 w 241300"/>
              <a:gd name="connsiteY28" fmla="*/ 214630 h 330200"/>
              <a:gd name="connsiteX29" fmla="*/ 0 w 241300"/>
              <a:gd name="connsiteY29" fmla="*/ 231140 h 330200"/>
              <a:gd name="connsiteX30" fmla="*/ 0 w 241300"/>
              <a:gd name="connsiteY30" fmla="*/ 313690 h 330200"/>
              <a:gd name="connsiteX31" fmla="*/ 16241 w 241300"/>
              <a:gd name="connsiteY31" fmla="*/ 330200 h 330200"/>
              <a:gd name="connsiteX32" fmla="*/ 48724 w 241300"/>
              <a:gd name="connsiteY32" fmla="*/ 330200 h 330200"/>
              <a:gd name="connsiteX33" fmla="*/ 64965 w 241300"/>
              <a:gd name="connsiteY33" fmla="*/ 313690 h 330200"/>
              <a:gd name="connsiteX34" fmla="*/ 64965 w 241300"/>
              <a:gd name="connsiteY34" fmla="*/ 288878 h 330200"/>
              <a:gd name="connsiteX35" fmla="*/ 98933 w 241300"/>
              <a:gd name="connsiteY35" fmla="*/ 288878 h 330200"/>
              <a:gd name="connsiteX36" fmla="*/ 129771 w 241300"/>
              <a:gd name="connsiteY36" fmla="*/ 304040 h 330200"/>
              <a:gd name="connsiteX37" fmla="*/ 144687 w 241300"/>
              <a:gd name="connsiteY37" fmla="*/ 288878 h 330200"/>
              <a:gd name="connsiteX38" fmla="*/ 178655 w 241300"/>
              <a:gd name="connsiteY38" fmla="*/ 288878 h 330200"/>
              <a:gd name="connsiteX39" fmla="*/ 178655 w 241300"/>
              <a:gd name="connsiteY39" fmla="*/ 313690 h 330200"/>
              <a:gd name="connsiteX40" fmla="*/ 194896 w 241300"/>
              <a:gd name="connsiteY40" fmla="*/ 330200 h 330200"/>
              <a:gd name="connsiteX41" fmla="*/ 227379 w 241300"/>
              <a:gd name="connsiteY41" fmla="*/ 330200 h 330200"/>
              <a:gd name="connsiteX42" fmla="*/ 243620 w 241300"/>
              <a:gd name="connsiteY42" fmla="*/ 313690 h 330200"/>
              <a:gd name="connsiteX43" fmla="*/ 243620 w 241300"/>
              <a:gd name="connsiteY43" fmla="*/ 231140 h 330200"/>
              <a:gd name="connsiteX44" fmla="*/ 227379 w 241300"/>
              <a:gd name="connsiteY44" fmla="*/ 214630 h 330200"/>
              <a:gd name="connsiteX45" fmla="*/ 194896 w 241300"/>
              <a:gd name="connsiteY45" fmla="*/ 214630 h 330200"/>
              <a:gd name="connsiteX46" fmla="*/ 178655 w 241300"/>
              <a:gd name="connsiteY46" fmla="*/ 231140 h 330200"/>
              <a:gd name="connsiteX47" fmla="*/ 178655 w 241300"/>
              <a:gd name="connsiteY47" fmla="*/ 272462 h 330200"/>
              <a:gd name="connsiteX48" fmla="*/ 144687 w 241300"/>
              <a:gd name="connsiteY48" fmla="*/ 272462 h 330200"/>
              <a:gd name="connsiteX49" fmla="*/ 129931 w 241300"/>
              <a:gd name="connsiteY49" fmla="*/ 257462 h 330200"/>
              <a:gd name="connsiteX50" fmla="*/ 129931 w 241300"/>
              <a:gd name="connsiteY50" fmla="*/ 72738 h 330200"/>
              <a:gd name="connsiteX51" fmla="*/ 144687 w 241300"/>
              <a:gd name="connsiteY51" fmla="*/ 57738 h 330200"/>
              <a:gd name="connsiteX52" fmla="*/ 178655 w 241300"/>
              <a:gd name="connsiteY52" fmla="*/ 57738 h 330200"/>
              <a:gd name="connsiteX53" fmla="*/ 178655 w 241300"/>
              <a:gd name="connsiteY53" fmla="*/ 99060 h 330200"/>
              <a:gd name="connsiteX54" fmla="*/ 194896 w 241300"/>
              <a:gd name="connsiteY54" fmla="*/ 115570 h 330200"/>
              <a:gd name="connsiteX55" fmla="*/ 194896 w 241300"/>
              <a:gd name="connsiteY55" fmla="*/ 16510 h 330200"/>
              <a:gd name="connsiteX56" fmla="*/ 227379 w 241300"/>
              <a:gd name="connsiteY56" fmla="*/ 16510 h 330200"/>
              <a:gd name="connsiteX57" fmla="*/ 227379 w 241300"/>
              <a:gd name="connsiteY57" fmla="*/ 99060 h 330200"/>
              <a:gd name="connsiteX58" fmla="*/ 194896 w 241300"/>
              <a:gd name="connsiteY58" fmla="*/ 99060 h 330200"/>
              <a:gd name="connsiteX59" fmla="*/ 48724 w 241300"/>
              <a:gd name="connsiteY59" fmla="*/ 99060 h 330200"/>
              <a:gd name="connsiteX60" fmla="*/ 16241 w 241300"/>
              <a:gd name="connsiteY60" fmla="*/ 99060 h 330200"/>
              <a:gd name="connsiteX61" fmla="*/ 16241 w 241300"/>
              <a:gd name="connsiteY61" fmla="*/ 16510 h 330200"/>
              <a:gd name="connsiteX62" fmla="*/ 48724 w 241300"/>
              <a:gd name="connsiteY62" fmla="*/ 16510 h 330200"/>
              <a:gd name="connsiteX63" fmla="*/ 48724 w 241300"/>
              <a:gd name="connsiteY63" fmla="*/ 313690 h 330200"/>
              <a:gd name="connsiteX64" fmla="*/ 16241 w 241300"/>
              <a:gd name="connsiteY64" fmla="*/ 313690 h 330200"/>
              <a:gd name="connsiteX65" fmla="*/ 16241 w 241300"/>
              <a:gd name="connsiteY65" fmla="*/ 231140 h 330200"/>
              <a:gd name="connsiteX66" fmla="*/ 48724 w 241300"/>
              <a:gd name="connsiteY66" fmla="*/ 231140 h 330200"/>
              <a:gd name="connsiteX67" fmla="*/ 194896 w 241300"/>
              <a:gd name="connsiteY67" fmla="*/ 231140 h 330200"/>
              <a:gd name="connsiteX68" fmla="*/ 227379 w 241300"/>
              <a:gd name="connsiteY68" fmla="*/ 231140 h 330200"/>
              <a:gd name="connsiteX69" fmla="*/ 227379 w 241300"/>
              <a:gd name="connsiteY69" fmla="*/ 313690 h 330200"/>
              <a:gd name="connsiteX70" fmla="*/ 194896 w 241300"/>
              <a:gd name="connsiteY70" fmla="*/ 313690 h 330200"/>
              <a:gd name="connsiteX71" fmla="*/ 121764 w 241300"/>
              <a:gd name="connsiteY71" fmla="*/ 288878 h 330200"/>
              <a:gd name="connsiteX72" fmla="*/ 113783 w 241300"/>
              <a:gd name="connsiteY72" fmla="*/ 280576 h 330200"/>
              <a:gd name="connsiteX73" fmla="*/ 121949 w 241300"/>
              <a:gd name="connsiteY73" fmla="*/ 272463 h 330200"/>
              <a:gd name="connsiteX74" fmla="*/ 129931 w 241300"/>
              <a:gd name="connsiteY74" fmla="*/ 280670 h 330200"/>
              <a:gd name="connsiteX75" fmla="*/ 121857 w 241300"/>
              <a:gd name="connsiteY75" fmla="*/ 288878 h 330200"/>
              <a:gd name="connsiteX76" fmla="*/ 121764 w 241300"/>
              <a:gd name="connsiteY76" fmla="*/ 288878 h 330200"/>
              <a:gd name="connsiteX77" fmla="*/ 121764 w 241300"/>
              <a:gd name="connsiteY77" fmla="*/ 57738 h 330200"/>
              <a:gd name="connsiteX78" fmla="*/ 113783 w 241300"/>
              <a:gd name="connsiteY78" fmla="*/ 49436 h 330200"/>
              <a:gd name="connsiteX79" fmla="*/ 121949 w 241300"/>
              <a:gd name="connsiteY79" fmla="*/ 41323 h 330200"/>
              <a:gd name="connsiteX80" fmla="*/ 129931 w 241300"/>
              <a:gd name="connsiteY80" fmla="*/ 49530 h 330200"/>
              <a:gd name="connsiteX81" fmla="*/ 121857 w 241300"/>
              <a:gd name="connsiteY81" fmla="*/ 57738 h 330200"/>
              <a:gd name="connsiteX82" fmla="*/ 121764 w 241300"/>
              <a:gd name="connsiteY82" fmla="*/ 57738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41300" h="330200">
                <a:moveTo>
                  <a:pt x="194896" y="115570"/>
                </a:moveTo>
                <a:lnTo>
                  <a:pt x="227379" y="115570"/>
                </a:lnTo>
                <a:cubicBezTo>
                  <a:pt x="236349" y="115570"/>
                  <a:pt x="243620" y="108178"/>
                  <a:pt x="243620" y="99060"/>
                </a:cubicBezTo>
                <a:lnTo>
                  <a:pt x="243620" y="16510"/>
                </a:lnTo>
                <a:cubicBezTo>
                  <a:pt x="243620" y="7392"/>
                  <a:pt x="236349" y="0"/>
                  <a:pt x="227379" y="0"/>
                </a:cubicBezTo>
                <a:lnTo>
                  <a:pt x="194896" y="0"/>
                </a:lnTo>
                <a:cubicBezTo>
                  <a:pt x="185926" y="0"/>
                  <a:pt x="178655" y="7392"/>
                  <a:pt x="178655" y="16510"/>
                </a:cubicBezTo>
                <a:lnTo>
                  <a:pt x="178655" y="41322"/>
                </a:lnTo>
                <a:lnTo>
                  <a:pt x="144687" y="41322"/>
                </a:lnTo>
                <a:cubicBezTo>
                  <a:pt x="140290" y="28479"/>
                  <a:pt x="126483" y="21690"/>
                  <a:pt x="113849" y="26160"/>
                </a:cubicBezTo>
                <a:cubicBezTo>
                  <a:pt x="106859" y="28632"/>
                  <a:pt x="101365" y="34217"/>
                  <a:pt x="98933" y="41322"/>
                </a:cubicBezTo>
                <a:lnTo>
                  <a:pt x="64965" y="41322"/>
                </a:lnTo>
                <a:lnTo>
                  <a:pt x="64965" y="16510"/>
                </a:lnTo>
                <a:cubicBezTo>
                  <a:pt x="64965" y="7392"/>
                  <a:pt x="57694" y="0"/>
                  <a:pt x="48724" y="0"/>
                </a:cubicBezTo>
                <a:lnTo>
                  <a:pt x="16241" y="0"/>
                </a:lnTo>
                <a:cubicBezTo>
                  <a:pt x="7271" y="0"/>
                  <a:pt x="0" y="7392"/>
                  <a:pt x="0" y="16510"/>
                </a:cubicBezTo>
                <a:lnTo>
                  <a:pt x="0" y="99060"/>
                </a:lnTo>
                <a:cubicBezTo>
                  <a:pt x="0" y="108178"/>
                  <a:pt x="7271" y="115570"/>
                  <a:pt x="16241" y="115570"/>
                </a:cubicBezTo>
                <a:lnTo>
                  <a:pt x="48724" y="115570"/>
                </a:lnTo>
                <a:cubicBezTo>
                  <a:pt x="57694" y="115570"/>
                  <a:pt x="64965" y="108178"/>
                  <a:pt x="64965" y="99060"/>
                </a:cubicBezTo>
                <a:lnTo>
                  <a:pt x="64965" y="57738"/>
                </a:lnTo>
                <a:lnTo>
                  <a:pt x="98933" y="57738"/>
                </a:lnTo>
                <a:cubicBezTo>
                  <a:pt x="101372" y="64746"/>
                  <a:pt x="106795" y="70259"/>
                  <a:pt x="113689" y="72738"/>
                </a:cubicBezTo>
                <a:lnTo>
                  <a:pt x="113689" y="257462"/>
                </a:lnTo>
                <a:cubicBezTo>
                  <a:pt x="106795" y="259941"/>
                  <a:pt x="101372" y="265454"/>
                  <a:pt x="98933" y="272462"/>
                </a:cubicBezTo>
                <a:lnTo>
                  <a:pt x="64965" y="272462"/>
                </a:lnTo>
                <a:lnTo>
                  <a:pt x="64965" y="231140"/>
                </a:lnTo>
                <a:cubicBezTo>
                  <a:pt x="64965" y="222022"/>
                  <a:pt x="57694" y="214630"/>
                  <a:pt x="48724" y="214630"/>
                </a:cubicBezTo>
                <a:lnTo>
                  <a:pt x="16241" y="214630"/>
                </a:lnTo>
                <a:cubicBezTo>
                  <a:pt x="7271" y="214630"/>
                  <a:pt x="0" y="222022"/>
                  <a:pt x="0" y="231140"/>
                </a:cubicBezTo>
                <a:lnTo>
                  <a:pt x="0" y="313690"/>
                </a:lnTo>
                <a:cubicBezTo>
                  <a:pt x="0" y="322808"/>
                  <a:pt x="7271" y="330200"/>
                  <a:pt x="16241" y="330200"/>
                </a:cubicBezTo>
                <a:lnTo>
                  <a:pt x="48724" y="330200"/>
                </a:lnTo>
                <a:cubicBezTo>
                  <a:pt x="57694" y="330200"/>
                  <a:pt x="64965" y="322808"/>
                  <a:pt x="64965" y="313690"/>
                </a:cubicBezTo>
                <a:lnTo>
                  <a:pt x="64965" y="288878"/>
                </a:lnTo>
                <a:lnTo>
                  <a:pt x="98933" y="288878"/>
                </a:lnTo>
                <a:cubicBezTo>
                  <a:pt x="103330" y="301722"/>
                  <a:pt x="117137" y="308510"/>
                  <a:pt x="129771" y="304040"/>
                </a:cubicBezTo>
                <a:cubicBezTo>
                  <a:pt x="136761" y="301568"/>
                  <a:pt x="142255" y="295983"/>
                  <a:pt x="144687" y="288878"/>
                </a:cubicBezTo>
                <a:lnTo>
                  <a:pt x="178655" y="288878"/>
                </a:lnTo>
                <a:lnTo>
                  <a:pt x="178655" y="313690"/>
                </a:lnTo>
                <a:cubicBezTo>
                  <a:pt x="178655" y="322808"/>
                  <a:pt x="185926" y="330200"/>
                  <a:pt x="194896" y="330200"/>
                </a:cubicBezTo>
                <a:lnTo>
                  <a:pt x="227379" y="330200"/>
                </a:lnTo>
                <a:cubicBezTo>
                  <a:pt x="236349" y="330200"/>
                  <a:pt x="243620" y="322808"/>
                  <a:pt x="243620" y="313690"/>
                </a:cubicBezTo>
                <a:lnTo>
                  <a:pt x="243620" y="231140"/>
                </a:lnTo>
                <a:cubicBezTo>
                  <a:pt x="243620" y="222022"/>
                  <a:pt x="236349" y="214630"/>
                  <a:pt x="227379" y="214630"/>
                </a:cubicBezTo>
                <a:lnTo>
                  <a:pt x="194896" y="214630"/>
                </a:lnTo>
                <a:cubicBezTo>
                  <a:pt x="185926" y="214630"/>
                  <a:pt x="178655" y="222022"/>
                  <a:pt x="178655" y="231140"/>
                </a:cubicBezTo>
                <a:lnTo>
                  <a:pt x="178655" y="272462"/>
                </a:lnTo>
                <a:lnTo>
                  <a:pt x="144687" y="272462"/>
                </a:lnTo>
                <a:cubicBezTo>
                  <a:pt x="142248" y="265454"/>
                  <a:pt x="136825" y="259941"/>
                  <a:pt x="129931" y="257462"/>
                </a:cubicBezTo>
                <a:lnTo>
                  <a:pt x="129931" y="72738"/>
                </a:lnTo>
                <a:cubicBezTo>
                  <a:pt x="136825" y="70259"/>
                  <a:pt x="142248" y="64746"/>
                  <a:pt x="144687" y="57738"/>
                </a:cubicBezTo>
                <a:lnTo>
                  <a:pt x="178655" y="57738"/>
                </a:lnTo>
                <a:lnTo>
                  <a:pt x="178655" y="99060"/>
                </a:lnTo>
                <a:cubicBezTo>
                  <a:pt x="178655" y="108178"/>
                  <a:pt x="185926" y="115570"/>
                  <a:pt x="194896" y="115570"/>
                </a:cubicBezTo>
                <a:close/>
                <a:moveTo>
                  <a:pt x="194896" y="16510"/>
                </a:moveTo>
                <a:lnTo>
                  <a:pt x="227379" y="16510"/>
                </a:lnTo>
                <a:lnTo>
                  <a:pt x="227379" y="99060"/>
                </a:lnTo>
                <a:lnTo>
                  <a:pt x="194896" y="99060"/>
                </a:lnTo>
                <a:close/>
                <a:moveTo>
                  <a:pt x="48724" y="99060"/>
                </a:moveTo>
                <a:lnTo>
                  <a:pt x="16241" y="99060"/>
                </a:lnTo>
                <a:lnTo>
                  <a:pt x="16241" y="16510"/>
                </a:lnTo>
                <a:lnTo>
                  <a:pt x="48724" y="16510"/>
                </a:lnTo>
                <a:close/>
                <a:moveTo>
                  <a:pt x="48724" y="313690"/>
                </a:moveTo>
                <a:lnTo>
                  <a:pt x="16241" y="313690"/>
                </a:lnTo>
                <a:lnTo>
                  <a:pt x="16241" y="231140"/>
                </a:lnTo>
                <a:lnTo>
                  <a:pt x="48724" y="231140"/>
                </a:lnTo>
                <a:close/>
                <a:moveTo>
                  <a:pt x="194896" y="231140"/>
                </a:moveTo>
                <a:lnTo>
                  <a:pt x="227379" y="231140"/>
                </a:lnTo>
                <a:lnTo>
                  <a:pt x="227379" y="313690"/>
                </a:lnTo>
                <a:lnTo>
                  <a:pt x="194896" y="313690"/>
                </a:lnTo>
                <a:close/>
                <a:moveTo>
                  <a:pt x="121764" y="288878"/>
                </a:moveTo>
                <a:cubicBezTo>
                  <a:pt x="117305" y="288826"/>
                  <a:pt x="113732" y="285109"/>
                  <a:pt x="113783" y="280576"/>
                </a:cubicBezTo>
                <a:cubicBezTo>
                  <a:pt x="113834" y="276043"/>
                  <a:pt x="117490" y="272411"/>
                  <a:pt x="121949" y="272463"/>
                </a:cubicBezTo>
                <a:cubicBezTo>
                  <a:pt x="126372" y="272515"/>
                  <a:pt x="129930" y="276174"/>
                  <a:pt x="129931" y="280670"/>
                </a:cubicBezTo>
                <a:cubicBezTo>
                  <a:pt x="129931" y="285203"/>
                  <a:pt x="126316" y="288878"/>
                  <a:pt x="121857" y="288878"/>
                </a:cubicBezTo>
                <a:cubicBezTo>
                  <a:pt x="121826" y="288878"/>
                  <a:pt x="121795" y="288878"/>
                  <a:pt x="121764" y="288878"/>
                </a:cubicBezTo>
                <a:close/>
                <a:moveTo>
                  <a:pt x="121764" y="57738"/>
                </a:moveTo>
                <a:cubicBezTo>
                  <a:pt x="117305" y="57686"/>
                  <a:pt x="113732" y="53969"/>
                  <a:pt x="113783" y="49436"/>
                </a:cubicBezTo>
                <a:cubicBezTo>
                  <a:pt x="113834" y="44903"/>
                  <a:pt x="117490" y="41271"/>
                  <a:pt x="121949" y="41323"/>
                </a:cubicBezTo>
                <a:cubicBezTo>
                  <a:pt x="126372" y="41375"/>
                  <a:pt x="129930" y="45034"/>
                  <a:pt x="129931" y="49530"/>
                </a:cubicBezTo>
                <a:cubicBezTo>
                  <a:pt x="129931" y="54063"/>
                  <a:pt x="126316" y="57738"/>
                  <a:pt x="121857" y="57738"/>
                </a:cubicBezTo>
                <a:cubicBezTo>
                  <a:pt x="121826" y="57738"/>
                  <a:pt x="121795" y="57738"/>
                  <a:pt x="121764" y="57738"/>
                </a:cubicBezTo>
                <a:close/>
              </a:path>
            </a:pathLst>
          </a:custGeom>
          <a:solidFill>
            <a:schemeClr val="bg1"/>
          </a:solidFill>
          <a:ln w="915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  <a:latin typeface="Century Gothic" panose="020B0502020202020204" pitchFamily="34" charset="0"/>
            </a:endParaRPr>
          </a:p>
        </p:txBody>
      </p:sp>
      <p:sp>
        <p:nvSpPr>
          <p:cNvPr id="108" name="Graphic 211">
            <a:extLst>
              <a:ext uri="{FF2B5EF4-FFF2-40B4-BE49-F238E27FC236}">
                <a16:creationId xmlns:a16="http://schemas.microsoft.com/office/drawing/2014/main" id="{550FDA1F-B1A2-5642-BCFC-AA48E7B0B8C6}"/>
              </a:ext>
            </a:extLst>
          </p:cNvPr>
          <p:cNvSpPr/>
          <p:nvPr/>
        </p:nvSpPr>
        <p:spPr>
          <a:xfrm>
            <a:off x="7824631" y="1961339"/>
            <a:ext cx="506901" cy="336310"/>
          </a:xfrm>
          <a:custGeom>
            <a:avLst/>
            <a:gdLst>
              <a:gd name="connsiteX0" fmla="*/ 280670 w 330200"/>
              <a:gd name="connsiteY0" fmla="*/ 66675 h 219075"/>
              <a:gd name="connsiteX1" fmla="*/ 264160 w 330200"/>
              <a:gd name="connsiteY1" fmla="*/ 66675 h 219075"/>
              <a:gd name="connsiteX2" fmla="*/ 189818 w 330200"/>
              <a:gd name="connsiteY2" fmla="*/ 0 h 219075"/>
              <a:gd name="connsiteX3" fmla="*/ 140288 w 330200"/>
              <a:gd name="connsiteY3" fmla="*/ 0 h 219075"/>
              <a:gd name="connsiteX4" fmla="*/ 66040 w 330200"/>
              <a:gd name="connsiteY4" fmla="*/ 66675 h 219075"/>
              <a:gd name="connsiteX5" fmla="*/ 49530 w 330200"/>
              <a:gd name="connsiteY5" fmla="*/ 66675 h 219075"/>
              <a:gd name="connsiteX6" fmla="*/ 0 w 330200"/>
              <a:gd name="connsiteY6" fmla="*/ 116681 h 219075"/>
              <a:gd name="connsiteX7" fmla="*/ 0 w 330200"/>
              <a:gd name="connsiteY7" fmla="*/ 175069 h 219075"/>
              <a:gd name="connsiteX8" fmla="*/ 16415 w 330200"/>
              <a:gd name="connsiteY8" fmla="*/ 191643 h 219075"/>
              <a:gd name="connsiteX9" fmla="*/ 16510 w 330200"/>
              <a:gd name="connsiteY9" fmla="*/ 191643 h 219075"/>
              <a:gd name="connsiteX10" fmla="*/ 33869 w 330200"/>
              <a:gd name="connsiteY10" fmla="*/ 191643 h 219075"/>
              <a:gd name="connsiteX11" fmla="*/ 82387 w 330200"/>
              <a:gd name="connsiteY11" fmla="*/ 224288 h 219075"/>
              <a:gd name="connsiteX12" fmla="*/ 114721 w 330200"/>
              <a:gd name="connsiteY12" fmla="*/ 191643 h 219075"/>
              <a:gd name="connsiteX13" fmla="*/ 215479 w 330200"/>
              <a:gd name="connsiteY13" fmla="*/ 191643 h 219075"/>
              <a:gd name="connsiteX14" fmla="*/ 263997 w 330200"/>
              <a:gd name="connsiteY14" fmla="*/ 224288 h 219075"/>
              <a:gd name="connsiteX15" fmla="*/ 296331 w 330200"/>
              <a:gd name="connsiteY15" fmla="*/ 191643 h 219075"/>
              <a:gd name="connsiteX16" fmla="*/ 313690 w 330200"/>
              <a:gd name="connsiteY16" fmla="*/ 191643 h 219075"/>
              <a:gd name="connsiteX17" fmla="*/ 330200 w 330200"/>
              <a:gd name="connsiteY17" fmla="*/ 175165 h 219075"/>
              <a:gd name="connsiteX18" fmla="*/ 330200 w 330200"/>
              <a:gd name="connsiteY18" fmla="*/ 175069 h 219075"/>
              <a:gd name="connsiteX19" fmla="*/ 330200 w 330200"/>
              <a:gd name="connsiteY19" fmla="*/ 116681 h 219075"/>
              <a:gd name="connsiteX20" fmla="*/ 280670 w 330200"/>
              <a:gd name="connsiteY20" fmla="*/ 66675 h 219075"/>
              <a:gd name="connsiteX21" fmla="*/ 74248 w 330200"/>
              <a:gd name="connsiteY21" fmla="*/ 208407 h 219075"/>
              <a:gd name="connsiteX22" fmla="*/ 49436 w 330200"/>
              <a:gd name="connsiteY22" fmla="*/ 183356 h 219075"/>
              <a:gd name="connsiteX23" fmla="*/ 74248 w 330200"/>
              <a:gd name="connsiteY23" fmla="*/ 158306 h 219075"/>
              <a:gd name="connsiteX24" fmla="*/ 99060 w 330200"/>
              <a:gd name="connsiteY24" fmla="*/ 183356 h 219075"/>
              <a:gd name="connsiteX25" fmla="*/ 74248 w 330200"/>
              <a:gd name="connsiteY25" fmla="*/ 208407 h 219075"/>
              <a:gd name="connsiteX26" fmla="*/ 255858 w 330200"/>
              <a:gd name="connsiteY26" fmla="*/ 208407 h 219075"/>
              <a:gd name="connsiteX27" fmla="*/ 231046 w 330200"/>
              <a:gd name="connsiteY27" fmla="*/ 183356 h 219075"/>
              <a:gd name="connsiteX28" fmla="*/ 255858 w 330200"/>
              <a:gd name="connsiteY28" fmla="*/ 158306 h 219075"/>
              <a:gd name="connsiteX29" fmla="*/ 280670 w 330200"/>
              <a:gd name="connsiteY29" fmla="*/ 183356 h 219075"/>
              <a:gd name="connsiteX30" fmla="*/ 255858 w 330200"/>
              <a:gd name="connsiteY30" fmla="*/ 208407 h 219075"/>
              <a:gd name="connsiteX31" fmla="*/ 313690 w 330200"/>
              <a:gd name="connsiteY31" fmla="*/ 175069 h 219075"/>
              <a:gd name="connsiteX32" fmla="*/ 296331 w 330200"/>
              <a:gd name="connsiteY32" fmla="*/ 175069 h 219075"/>
              <a:gd name="connsiteX33" fmla="*/ 268028 w 330200"/>
              <a:gd name="connsiteY33" fmla="*/ 143732 h 219075"/>
              <a:gd name="connsiteX34" fmla="*/ 255952 w 330200"/>
              <a:gd name="connsiteY34" fmla="*/ 141637 h 219075"/>
              <a:gd name="connsiteX35" fmla="*/ 215290 w 330200"/>
              <a:gd name="connsiteY35" fmla="*/ 175069 h 219075"/>
              <a:gd name="connsiteX36" fmla="*/ 114721 w 330200"/>
              <a:gd name="connsiteY36" fmla="*/ 175069 h 219075"/>
              <a:gd name="connsiteX37" fmla="*/ 84909 w 330200"/>
              <a:gd name="connsiteY37" fmla="*/ 142875 h 219075"/>
              <a:gd name="connsiteX38" fmla="*/ 76701 w 330200"/>
              <a:gd name="connsiteY38" fmla="*/ 141637 h 219075"/>
              <a:gd name="connsiteX39" fmla="*/ 68304 w 330200"/>
              <a:gd name="connsiteY39" fmla="*/ 141637 h 219075"/>
              <a:gd name="connsiteX40" fmla="*/ 34152 w 330200"/>
              <a:gd name="connsiteY40" fmla="*/ 174498 h 219075"/>
              <a:gd name="connsiteX41" fmla="*/ 16510 w 330200"/>
              <a:gd name="connsiteY41" fmla="*/ 174498 h 219075"/>
              <a:gd name="connsiteX42" fmla="*/ 16510 w 330200"/>
              <a:gd name="connsiteY42" fmla="*/ 116681 h 219075"/>
              <a:gd name="connsiteX43" fmla="*/ 49530 w 330200"/>
              <a:gd name="connsiteY43" fmla="*/ 83344 h 219075"/>
              <a:gd name="connsiteX44" fmla="*/ 82550 w 330200"/>
              <a:gd name="connsiteY44" fmla="*/ 83344 h 219075"/>
              <a:gd name="connsiteX45" fmla="*/ 102362 w 330200"/>
              <a:gd name="connsiteY45" fmla="*/ 94202 h 219075"/>
              <a:gd name="connsiteX46" fmla="*/ 132080 w 330200"/>
              <a:gd name="connsiteY46" fmla="*/ 108395 h 219075"/>
              <a:gd name="connsiteX47" fmla="*/ 132080 w 330200"/>
              <a:gd name="connsiteY47" fmla="*/ 124968 h 219075"/>
              <a:gd name="connsiteX48" fmla="*/ 148496 w 330200"/>
              <a:gd name="connsiteY48" fmla="*/ 141732 h 219075"/>
              <a:gd name="connsiteX49" fmla="*/ 148590 w 330200"/>
              <a:gd name="connsiteY49" fmla="*/ 141732 h 219075"/>
              <a:gd name="connsiteX50" fmla="*/ 181610 w 330200"/>
              <a:gd name="connsiteY50" fmla="*/ 141732 h 219075"/>
              <a:gd name="connsiteX51" fmla="*/ 198120 w 330200"/>
              <a:gd name="connsiteY51" fmla="*/ 125063 h 219075"/>
              <a:gd name="connsiteX52" fmla="*/ 198120 w 330200"/>
              <a:gd name="connsiteY52" fmla="*/ 124968 h 219075"/>
              <a:gd name="connsiteX53" fmla="*/ 222838 w 330200"/>
              <a:gd name="connsiteY53" fmla="*/ 124968 h 219075"/>
              <a:gd name="connsiteX54" fmla="*/ 231046 w 330200"/>
              <a:gd name="connsiteY54" fmla="*/ 116681 h 219075"/>
              <a:gd name="connsiteX55" fmla="*/ 222838 w 330200"/>
              <a:gd name="connsiteY55" fmla="*/ 108395 h 219075"/>
              <a:gd name="connsiteX56" fmla="*/ 198120 w 330200"/>
              <a:gd name="connsiteY56" fmla="*/ 108395 h 219075"/>
              <a:gd name="connsiteX57" fmla="*/ 198120 w 330200"/>
              <a:gd name="connsiteY57" fmla="*/ 91631 h 219075"/>
              <a:gd name="connsiteX58" fmla="*/ 222838 w 330200"/>
              <a:gd name="connsiteY58" fmla="*/ 91631 h 219075"/>
              <a:gd name="connsiteX59" fmla="*/ 231046 w 330200"/>
              <a:gd name="connsiteY59" fmla="*/ 83344 h 219075"/>
              <a:gd name="connsiteX60" fmla="*/ 222838 w 330200"/>
              <a:gd name="connsiteY60" fmla="*/ 75057 h 219075"/>
              <a:gd name="connsiteX61" fmla="*/ 198120 w 330200"/>
              <a:gd name="connsiteY61" fmla="*/ 75057 h 219075"/>
              <a:gd name="connsiteX62" fmla="*/ 181704 w 330200"/>
              <a:gd name="connsiteY62" fmla="*/ 58293 h 219075"/>
              <a:gd name="connsiteX63" fmla="*/ 181610 w 330200"/>
              <a:gd name="connsiteY63" fmla="*/ 58293 h 219075"/>
              <a:gd name="connsiteX64" fmla="*/ 148590 w 330200"/>
              <a:gd name="connsiteY64" fmla="*/ 58293 h 219075"/>
              <a:gd name="connsiteX65" fmla="*/ 132080 w 330200"/>
              <a:gd name="connsiteY65" fmla="*/ 74961 h 219075"/>
              <a:gd name="connsiteX66" fmla="*/ 132080 w 330200"/>
              <a:gd name="connsiteY66" fmla="*/ 75057 h 219075"/>
              <a:gd name="connsiteX67" fmla="*/ 132080 w 330200"/>
              <a:gd name="connsiteY67" fmla="*/ 91631 h 219075"/>
              <a:gd name="connsiteX68" fmla="*/ 112268 w 330200"/>
              <a:gd name="connsiteY68" fmla="*/ 80867 h 219075"/>
              <a:gd name="connsiteX69" fmla="*/ 82550 w 330200"/>
              <a:gd name="connsiteY69" fmla="*/ 66675 h 219075"/>
              <a:gd name="connsiteX70" fmla="*/ 83305 w 330200"/>
              <a:gd name="connsiteY70" fmla="*/ 57150 h 219075"/>
              <a:gd name="connsiteX71" fmla="*/ 89909 w 330200"/>
              <a:gd name="connsiteY71" fmla="*/ 39719 h 219075"/>
              <a:gd name="connsiteX72" fmla="*/ 102739 w 330200"/>
              <a:gd name="connsiteY72" fmla="*/ 26575 h 219075"/>
              <a:gd name="connsiteX73" fmla="*/ 140477 w 330200"/>
              <a:gd name="connsiteY73" fmla="*/ 16478 h 219075"/>
              <a:gd name="connsiteX74" fmla="*/ 190007 w 330200"/>
              <a:gd name="connsiteY74" fmla="*/ 16478 h 219075"/>
              <a:gd name="connsiteX75" fmla="*/ 197554 w 330200"/>
              <a:gd name="connsiteY75" fmla="*/ 16478 h 219075"/>
              <a:gd name="connsiteX76" fmla="*/ 226423 w 330200"/>
              <a:gd name="connsiteY76" fmla="*/ 25908 h 219075"/>
              <a:gd name="connsiteX77" fmla="*/ 247650 w 330200"/>
              <a:gd name="connsiteY77" fmla="*/ 66675 h 219075"/>
              <a:gd name="connsiteX78" fmla="*/ 247650 w 330200"/>
              <a:gd name="connsiteY78" fmla="*/ 83344 h 219075"/>
              <a:gd name="connsiteX79" fmla="*/ 280670 w 330200"/>
              <a:gd name="connsiteY79" fmla="*/ 83344 h 219075"/>
              <a:gd name="connsiteX80" fmla="*/ 308973 w 330200"/>
              <a:gd name="connsiteY80" fmla="*/ 100203 h 219075"/>
              <a:gd name="connsiteX81" fmla="*/ 308973 w 330200"/>
              <a:gd name="connsiteY81" fmla="*/ 100203 h 219075"/>
              <a:gd name="connsiteX82" fmla="*/ 305765 w 330200"/>
              <a:gd name="connsiteY82" fmla="*/ 100203 h 219075"/>
              <a:gd name="connsiteX83" fmla="*/ 282530 w 330200"/>
              <a:gd name="connsiteY83" fmla="*/ 126750 h 219075"/>
              <a:gd name="connsiteX84" fmla="*/ 305765 w 330200"/>
              <a:gd name="connsiteY84" fmla="*/ 150209 h 219075"/>
              <a:gd name="connsiteX85" fmla="*/ 314067 w 330200"/>
              <a:gd name="connsiteY85" fmla="*/ 148685 h 219075"/>
              <a:gd name="connsiteX86" fmla="*/ 148590 w 330200"/>
              <a:gd name="connsiteY86" fmla="*/ 124968 h 219075"/>
              <a:gd name="connsiteX87" fmla="*/ 148590 w 330200"/>
              <a:gd name="connsiteY87" fmla="*/ 75057 h 219075"/>
              <a:gd name="connsiteX88" fmla="*/ 181610 w 330200"/>
              <a:gd name="connsiteY88" fmla="*/ 75057 h 219075"/>
              <a:gd name="connsiteX89" fmla="*/ 181610 w 330200"/>
              <a:gd name="connsiteY89" fmla="*/ 124968 h 219075"/>
              <a:gd name="connsiteX90" fmla="*/ 305388 w 330200"/>
              <a:gd name="connsiteY90" fmla="*/ 133350 h 219075"/>
              <a:gd name="connsiteX91" fmla="*/ 297086 w 330200"/>
              <a:gd name="connsiteY91" fmla="*/ 124968 h 219075"/>
              <a:gd name="connsiteX92" fmla="*/ 305388 w 330200"/>
              <a:gd name="connsiteY92" fmla="*/ 116586 h 219075"/>
              <a:gd name="connsiteX93" fmla="*/ 313690 w 330200"/>
              <a:gd name="connsiteY93" fmla="*/ 124968 h 219075"/>
              <a:gd name="connsiteX94" fmla="*/ 305577 w 330200"/>
              <a:gd name="connsiteY94" fmla="*/ 133350 h 219075"/>
              <a:gd name="connsiteX95" fmla="*/ 305388 w 330200"/>
              <a:gd name="connsiteY95" fmla="*/ 133350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30200" h="219075">
                <a:moveTo>
                  <a:pt x="280670" y="66675"/>
                </a:moveTo>
                <a:lnTo>
                  <a:pt x="264160" y="66675"/>
                </a:lnTo>
                <a:cubicBezTo>
                  <a:pt x="264160" y="28575"/>
                  <a:pt x="235857" y="0"/>
                  <a:pt x="189818" y="0"/>
                </a:cubicBezTo>
                <a:lnTo>
                  <a:pt x="140288" y="0"/>
                </a:lnTo>
                <a:cubicBezTo>
                  <a:pt x="94343" y="0"/>
                  <a:pt x="66040" y="28575"/>
                  <a:pt x="66040" y="66675"/>
                </a:cubicBezTo>
                <a:lnTo>
                  <a:pt x="49530" y="66675"/>
                </a:lnTo>
                <a:cubicBezTo>
                  <a:pt x="22647" y="67792"/>
                  <a:pt x="1106" y="89540"/>
                  <a:pt x="0" y="116681"/>
                </a:cubicBezTo>
                <a:lnTo>
                  <a:pt x="0" y="175069"/>
                </a:lnTo>
                <a:cubicBezTo>
                  <a:pt x="0" y="184223"/>
                  <a:pt x="7349" y="191643"/>
                  <a:pt x="16415" y="191643"/>
                </a:cubicBezTo>
                <a:cubicBezTo>
                  <a:pt x="16447" y="191643"/>
                  <a:pt x="16478" y="191643"/>
                  <a:pt x="16510" y="191643"/>
                </a:cubicBezTo>
                <a:lnTo>
                  <a:pt x="33869" y="191643"/>
                </a:lnTo>
                <a:cubicBezTo>
                  <a:pt x="38338" y="214184"/>
                  <a:pt x="60060" y="228800"/>
                  <a:pt x="82387" y="224288"/>
                </a:cubicBezTo>
                <a:cubicBezTo>
                  <a:pt x="98702" y="220990"/>
                  <a:pt x="111455" y="208116"/>
                  <a:pt x="114721" y="191643"/>
                </a:cubicBezTo>
                <a:lnTo>
                  <a:pt x="215479" y="191643"/>
                </a:lnTo>
                <a:cubicBezTo>
                  <a:pt x="219948" y="214184"/>
                  <a:pt x="241671" y="228800"/>
                  <a:pt x="263997" y="224288"/>
                </a:cubicBezTo>
                <a:cubicBezTo>
                  <a:pt x="280312" y="220990"/>
                  <a:pt x="293065" y="208116"/>
                  <a:pt x="296331" y="191643"/>
                </a:cubicBezTo>
                <a:lnTo>
                  <a:pt x="313690" y="191643"/>
                </a:lnTo>
                <a:cubicBezTo>
                  <a:pt x="322756" y="191695"/>
                  <a:pt x="330147" y="184318"/>
                  <a:pt x="330200" y="175165"/>
                </a:cubicBezTo>
                <a:cubicBezTo>
                  <a:pt x="330200" y="175133"/>
                  <a:pt x="330200" y="175101"/>
                  <a:pt x="330200" y="175069"/>
                </a:cubicBezTo>
                <a:lnTo>
                  <a:pt x="330200" y="116681"/>
                </a:lnTo>
                <a:cubicBezTo>
                  <a:pt x="329006" y="89579"/>
                  <a:pt x="307514" y="67881"/>
                  <a:pt x="280670" y="66675"/>
                </a:cubicBezTo>
                <a:close/>
                <a:moveTo>
                  <a:pt x="74248" y="208407"/>
                </a:moveTo>
                <a:cubicBezTo>
                  <a:pt x="60544" y="208407"/>
                  <a:pt x="49436" y="197191"/>
                  <a:pt x="49436" y="183356"/>
                </a:cubicBezTo>
                <a:cubicBezTo>
                  <a:pt x="49436" y="169521"/>
                  <a:pt x="60544" y="158306"/>
                  <a:pt x="74248" y="158306"/>
                </a:cubicBezTo>
                <a:cubicBezTo>
                  <a:pt x="87951" y="158306"/>
                  <a:pt x="99060" y="169521"/>
                  <a:pt x="99060" y="183356"/>
                </a:cubicBezTo>
                <a:cubicBezTo>
                  <a:pt x="99060" y="197191"/>
                  <a:pt x="87951" y="208407"/>
                  <a:pt x="74248" y="208407"/>
                </a:cubicBezTo>
                <a:close/>
                <a:moveTo>
                  <a:pt x="255858" y="208407"/>
                </a:moveTo>
                <a:cubicBezTo>
                  <a:pt x="242155" y="208407"/>
                  <a:pt x="231046" y="197191"/>
                  <a:pt x="231046" y="183356"/>
                </a:cubicBezTo>
                <a:cubicBezTo>
                  <a:pt x="231046" y="169521"/>
                  <a:pt x="242155" y="158306"/>
                  <a:pt x="255858" y="158306"/>
                </a:cubicBezTo>
                <a:cubicBezTo>
                  <a:pt x="269561" y="158306"/>
                  <a:pt x="280670" y="169521"/>
                  <a:pt x="280670" y="183356"/>
                </a:cubicBezTo>
                <a:cubicBezTo>
                  <a:pt x="280670" y="197191"/>
                  <a:pt x="269561" y="208407"/>
                  <a:pt x="255858" y="208407"/>
                </a:cubicBezTo>
                <a:close/>
                <a:moveTo>
                  <a:pt x="313690" y="175069"/>
                </a:moveTo>
                <a:lnTo>
                  <a:pt x="296331" y="175069"/>
                </a:lnTo>
                <a:cubicBezTo>
                  <a:pt x="293366" y="160142"/>
                  <a:pt x="282479" y="148087"/>
                  <a:pt x="268028" y="143732"/>
                </a:cubicBezTo>
                <a:cubicBezTo>
                  <a:pt x="264135" y="142404"/>
                  <a:pt x="260061" y="141698"/>
                  <a:pt x="255952" y="141637"/>
                </a:cubicBezTo>
                <a:cubicBezTo>
                  <a:pt x="236259" y="141632"/>
                  <a:pt x="219274" y="155599"/>
                  <a:pt x="215290" y="175069"/>
                </a:cubicBezTo>
                <a:lnTo>
                  <a:pt x="114721" y="175069"/>
                </a:lnTo>
                <a:cubicBezTo>
                  <a:pt x="111606" y="159513"/>
                  <a:pt x="100072" y="147058"/>
                  <a:pt x="84909" y="142875"/>
                </a:cubicBezTo>
                <a:cubicBezTo>
                  <a:pt x="82212" y="142230"/>
                  <a:pt x="79466" y="141816"/>
                  <a:pt x="76701" y="141637"/>
                </a:cubicBezTo>
                <a:cubicBezTo>
                  <a:pt x="73912" y="141304"/>
                  <a:pt x="71093" y="141304"/>
                  <a:pt x="68304" y="141637"/>
                </a:cubicBezTo>
                <a:cubicBezTo>
                  <a:pt x="51262" y="144360"/>
                  <a:pt x="37665" y="157443"/>
                  <a:pt x="34152" y="174498"/>
                </a:cubicBezTo>
                <a:lnTo>
                  <a:pt x="16510" y="174498"/>
                </a:lnTo>
                <a:lnTo>
                  <a:pt x="16510" y="116681"/>
                </a:lnTo>
                <a:cubicBezTo>
                  <a:pt x="17617" y="98753"/>
                  <a:pt x="31772" y="84462"/>
                  <a:pt x="49530" y="83344"/>
                </a:cubicBezTo>
                <a:lnTo>
                  <a:pt x="82550" y="83344"/>
                </a:lnTo>
                <a:cubicBezTo>
                  <a:pt x="89981" y="85151"/>
                  <a:pt x="96813" y="88895"/>
                  <a:pt x="102362" y="94202"/>
                </a:cubicBezTo>
                <a:cubicBezTo>
                  <a:pt x="110509" y="102020"/>
                  <a:pt x="120926" y="106994"/>
                  <a:pt x="132080" y="108395"/>
                </a:cubicBezTo>
                <a:lnTo>
                  <a:pt x="132080" y="124968"/>
                </a:lnTo>
                <a:cubicBezTo>
                  <a:pt x="132028" y="134174"/>
                  <a:pt x="139377" y="141679"/>
                  <a:pt x="148496" y="141732"/>
                </a:cubicBezTo>
                <a:cubicBezTo>
                  <a:pt x="148527" y="141732"/>
                  <a:pt x="148559" y="141732"/>
                  <a:pt x="148590" y="141732"/>
                </a:cubicBezTo>
                <a:lnTo>
                  <a:pt x="181610" y="141732"/>
                </a:lnTo>
                <a:cubicBezTo>
                  <a:pt x="190728" y="141732"/>
                  <a:pt x="198120" y="134269"/>
                  <a:pt x="198120" y="125063"/>
                </a:cubicBezTo>
                <a:cubicBezTo>
                  <a:pt x="198120" y="125032"/>
                  <a:pt x="198120" y="124999"/>
                  <a:pt x="198120" y="124968"/>
                </a:cubicBezTo>
                <a:lnTo>
                  <a:pt x="222838" y="124968"/>
                </a:lnTo>
                <a:cubicBezTo>
                  <a:pt x="227371" y="124968"/>
                  <a:pt x="231046" y="121258"/>
                  <a:pt x="231046" y="116681"/>
                </a:cubicBezTo>
                <a:cubicBezTo>
                  <a:pt x="231046" y="112104"/>
                  <a:pt x="227371" y="108395"/>
                  <a:pt x="222838" y="108395"/>
                </a:cubicBezTo>
                <a:lnTo>
                  <a:pt x="198120" y="108395"/>
                </a:lnTo>
                <a:lnTo>
                  <a:pt x="198120" y="91631"/>
                </a:lnTo>
                <a:lnTo>
                  <a:pt x="222838" y="91631"/>
                </a:lnTo>
                <a:cubicBezTo>
                  <a:pt x="227371" y="91631"/>
                  <a:pt x="231046" y="87920"/>
                  <a:pt x="231046" y="83344"/>
                </a:cubicBezTo>
                <a:cubicBezTo>
                  <a:pt x="231046" y="78767"/>
                  <a:pt x="227371" y="75057"/>
                  <a:pt x="222838" y="75057"/>
                </a:cubicBezTo>
                <a:lnTo>
                  <a:pt x="198120" y="75057"/>
                </a:lnTo>
                <a:cubicBezTo>
                  <a:pt x="198172" y="65851"/>
                  <a:pt x="190823" y="58346"/>
                  <a:pt x="181704" y="58293"/>
                </a:cubicBezTo>
                <a:cubicBezTo>
                  <a:pt x="181673" y="58293"/>
                  <a:pt x="181641" y="58293"/>
                  <a:pt x="181610" y="58293"/>
                </a:cubicBezTo>
                <a:lnTo>
                  <a:pt x="148590" y="58293"/>
                </a:lnTo>
                <a:cubicBezTo>
                  <a:pt x="139472" y="58293"/>
                  <a:pt x="132080" y="65756"/>
                  <a:pt x="132080" y="74961"/>
                </a:cubicBezTo>
                <a:cubicBezTo>
                  <a:pt x="132080" y="74993"/>
                  <a:pt x="132080" y="75025"/>
                  <a:pt x="132080" y="75057"/>
                </a:cubicBezTo>
                <a:lnTo>
                  <a:pt x="132080" y="91631"/>
                </a:lnTo>
                <a:cubicBezTo>
                  <a:pt x="124653" y="89863"/>
                  <a:pt x="117820" y="86151"/>
                  <a:pt x="112268" y="80867"/>
                </a:cubicBezTo>
                <a:cubicBezTo>
                  <a:pt x="104121" y="73049"/>
                  <a:pt x="93704" y="68075"/>
                  <a:pt x="82550" y="66675"/>
                </a:cubicBezTo>
                <a:cubicBezTo>
                  <a:pt x="82455" y="63482"/>
                  <a:pt x="82708" y="60288"/>
                  <a:pt x="83305" y="57150"/>
                </a:cubicBezTo>
                <a:cubicBezTo>
                  <a:pt x="84611" y="51033"/>
                  <a:pt x="86838" y="45155"/>
                  <a:pt x="89909" y="39719"/>
                </a:cubicBezTo>
                <a:cubicBezTo>
                  <a:pt x="93314" y="34550"/>
                  <a:pt x="97669" y="30088"/>
                  <a:pt x="102739" y="26575"/>
                </a:cubicBezTo>
                <a:cubicBezTo>
                  <a:pt x="114099" y="19625"/>
                  <a:pt x="127199" y="16120"/>
                  <a:pt x="140477" y="16478"/>
                </a:cubicBezTo>
                <a:lnTo>
                  <a:pt x="190007" y="16478"/>
                </a:lnTo>
                <a:lnTo>
                  <a:pt x="197554" y="16478"/>
                </a:lnTo>
                <a:cubicBezTo>
                  <a:pt x="207809" y="17122"/>
                  <a:pt x="217738" y="20365"/>
                  <a:pt x="226423" y="25908"/>
                </a:cubicBezTo>
                <a:cubicBezTo>
                  <a:pt x="239835" y="35032"/>
                  <a:pt x="247810" y="50348"/>
                  <a:pt x="247650" y="66675"/>
                </a:cubicBezTo>
                <a:lnTo>
                  <a:pt x="247650" y="83344"/>
                </a:lnTo>
                <a:lnTo>
                  <a:pt x="280670" y="83344"/>
                </a:lnTo>
                <a:cubicBezTo>
                  <a:pt x="292269" y="83947"/>
                  <a:pt x="302842" y="90244"/>
                  <a:pt x="308973" y="100203"/>
                </a:cubicBezTo>
                <a:lnTo>
                  <a:pt x="308973" y="100203"/>
                </a:lnTo>
                <a:cubicBezTo>
                  <a:pt x="307911" y="100035"/>
                  <a:pt x="306827" y="100035"/>
                  <a:pt x="305765" y="100203"/>
                </a:cubicBezTo>
                <a:cubicBezTo>
                  <a:pt x="292088" y="101055"/>
                  <a:pt x="281685" y="112941"/>
                  <a:pt x="282530" y="126750"/>
                </a:cubicBezTo>
                <a:cubicBezTo>
                  <a:pt x="283301" y="139370"/>
                  <a:pt x="293266" y="149430"/>
                  <a:pt x="305765" y="150209"/>
                </a:cubicBezTo>
                <a:cubicBezTo>
                  <a:pt x="308607" y="150286"/>
                  <a:pt x="311434" y="149767"/>
                  <a:pt x="314067" y="148685"/>
                </a:cubicBezTo>
                <a:close/>
                <a:moveTo>
                  <a:pt x="148590" y="124968"/>
                </a:moveTo>
                <a:lnTo>
                  <a:pt x="148590" y="75057"/>
                </a:lnTo>
                <a:lnTo>
                  <a:pt x="181610" y="75057"/>
                </a:lnTo>
                <a:lnTo>
                  <a:pt x="181610" y="124968"/>
                </a:lnTo>
                <a:close/>
                <a:moveTo>
                  <a:pt x="305388" y="133350"/>
                </a:moveTo>
                <a:cubicBezTo>
                  <a:pt x="300803" y="133350"/>
                  <a:pt x="297086" y="129597"/>
                  <a:pt x="297086" y="124968"/>
                </a:cubicBezTo>
                <a:cubicBezTo>
                  <a:pt x="297086" y="120339"/>
                  <a:pt x="300803" y="116586"/>
                  <a:pt x="305388" y="116586"/>
                </a:cubicBezTo>
                <a:cubicBezTo>
                  <a:pt x="309973" y="116586"/>
                  <a:pt x="313690" y="120339"/>
                  <a:pt x="313690" y="124968"/>
                </a:cubicBezTo>
                <a:cubicBezTo>
                  <a:pt x="313743" y="129545"/>
                  <a:pt x="310111" y="133297"/>
                  <a:pt x="305577" y="133350"/>
                </a:cubicBezTo>
                <a:cubicBezTo>
                  <a:pt x="305514" y="133351"/>
                  <a:pt x="305451" y="133351"/>
                  <a:pt x="305388" y="133350"/>
                </a:cubicBezTo>
                <a:close/>
              </a:path>
            </a:pathLst>
          </a:custGeom>
          <a:solidFill>
            <a:schemeClr val="bg1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201E1D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Freeform 108">
            <a:extLst>
              <a:ext uri="{FF2B5EF4-FFF2-40B4-BE49-F238E27FC236}">
                <a16:creationId xmlns:a16="http://schemas.microsoft.com/office/drawing/2014/main" id="{9D8B8E95-A054-E94C-824C-80237FD6AEE9}"/>
              </a:ext>
            </a:extLst>
          </p:cNvPr>
          <p:cNvSpPr/>
          <p:nvPr/>
        </p:nvSpPr>
        <p:spPr>
          <a:xfrm rot="376886">
            <a:off x="7392737" y="1718990"/>
            <a:ext cx="427130" cy="427156"/>
          </a:xfrm>
          <a:custGeom>
            <a:avLst/>
            <a:gdLst>
              <a:gd name="connsiteX0" fmla="*/ 41235 w 330186"/>
              <a:gd name="connsiteY0" fmla="*/ 280670 h 330207"/>
              <a:gd name="connsiteX1" fmla="*/ 49537 w 330186"/>
              <a:gd name="connsiteY1" fmla="*/ 288972 h 330207"/>
              <a:gd name="connsiteX2" fmla="*/ 41235 w 330186"/>
              <a:gd name="connsiteY2" fmla="*/ 297274 h 330207"/>
              <a:gd name="connsiteX3" fmla="*/ 32933 w 330186"/>
              <a:gd name="connsiteY3" fmla="*/ 288972 h 330207"/>
              <a:gd name="connsiteX4" fmla="*/ 41235 w 330186"/>
              <a:gd name="connsiteY4" fmla="*/ 280670 h 330207"/>
              <a:gd name="connsiteX5" fmla="*/ 266152 w 330186"/>
              <a:gd name="connsiteY5" fmla="*/ 16514 h 330207"/>
              <a:gd name="connsiteX6" fmla="*/ 192467 w 330186"/>
              <a:gd name="connsiteY6" fmla="*/ 90758 h 330207"/>
              <a:gd name="connsiteX7" fmla="*/ 193600 w 330186"/>
              <a:gd name="connsiteY7" fmla="*/ 101607 h 330207"/>
              <a:gd name="connsiteX8" fmla="*/ 23781 w 330186"/>
              <a:gd name="connsiteY8" fmla="*/ 271424 h 330207"/>
              <a:gd name="connsiteX9" fmla="*/ 23781 w 330186"/>
              <a:gd name="connsiteY9" fmla="*/ 306426 h 330207"/>
              <a:gd name="connsiteX10" fmla="*/ 58783 w 330186"/>
              <a:gd name="connsiteY10" fmla="*/ 306426 h 330207"/>
              <a:gd name="connsiteX11" fmla="*/ 218129 w 330186"/>
              <a:gd name="connsiteY11" fmla="*/ 146797 h 330207"/>
              <a:gd name="connsiteX12" fmla="*/ 266527 w 330186"/>
              <a:gd name="connsiteY12" fmla="*/ 165100 h 330207"/>
              <a:gd name="connsiteX13" fmla="*/ 266810 w 330186"/>
              <a:gd name="connsiteY13" fmla="*/ 165100 h 330207"/>
              <a:gd name="connsiteX14" fmla="*/ 313698 w 330186"/>
              <a:gd name="connsiteY14" fmla="*/ 148024 h 330207"/>
              <a:gd name="connsiteX15" fmla="*/ 264168 w 330186"/>
              <a:gd name="connsiteY15" fmla="*/ 148024 h 330207"/>
              <a:gd name="connsiteX16" fmla="*/ 231148 w 330186"/>
              <a:gd name="connsiteY16" fmla="*/ 90758 h 330207"/>
              <a:gd name="connsiteX17" fmla="*/ 264168 w 330186"/>
              <a:gd name="connsiteY17" fmla="*/ 33586 h 330207"/>
              <a:gd name="connsiteX18" fmla="*/ 313698 w 330186"/>
              <a:gd name="connsiteY18" fmla="*/ 33586 h 330207"/>
              <a:gd name="connsiteX19" fmla="*/ 266152 w 330186"/>
              <a:gd name="connsiteY19" fmla="*/ 16514 h 330207"/>
              <a:gd name="connsiteX20" fmla="*/ 266810 w 330186"/>
              <a:gd name="connsiteY20" fmla="*/ 0 h 330207"/>
              <a:gd name="connsiteX21" fmla="*/ 324170 w 330186"/>
              <a:gd name="connsiteY21" fmla="*/ 20850 h 330207"/>
              <a:gd name="connsiteX22" fmla="*/ 329265 w 330186"/>
              <a:gd name="connsiteY22" fmla="*/ 39152 h 330207"/>
              <a:gd name="connsiteX23" fmla="*/ 313604 w 330186"/>
              <a:gd name="connsiteY23" fmla="*/ 50096 h 330207"/>
              <a:gd name="connsiteX24" fmla="*/ 273602 w 330186"/>
              <a:gd name="connsiteY24" fmla="*/ 50096 h 330207"/>
              <a:gd name="connsiteX25" fmla="*/ 250205 w 330186"/>
              <a:gd name="connsiteY25" fmla="*/ 90758 h 330207"/>
              <a:gd name="connsiteX26" fmla="*/ 273602 w 330186"/>
              <a:gd name="connsiteY26" fmla="*/ 131514 h 330207"/>
              <a:gd name="connsiteX27" fmla="*/ 313698 w 330186"/>
              <a:gd name="connsiteY27" fmla="*/ 131514 h 330207"/>
              <a:gd name="connsiteX28" fmla="*/ 329076 w 330186"/>
              <a:gd name="connsiteY28" fmla="*/ 142458 h 330207"/>
              <a:gd name="connsiteX29" fmla="*/ 323981 w 330186"/>
              <a:gd name="connsiteY29" fmla="*/ 160760 h 330207"/>
              <a:gd name="connsiteX30" fmla="*/ 220204 w 330186"/>
              <a:gd name="connsiteY30" fmla="*/ 168402 h 330207"/>
              <a:gd name="connsiteX31" fmla="*/ 70481 w 330186"/>
              <a:gd name="connsiteY31" fmla="*/ 318124 h 330207"/>
              <a:gd name="connsiteX32" fmla="*/ 12083 w 330186"/>
              <a:gd name="connsiteY32" fmla="*/ 318124 h 330207"/>
              <a:gd name="connsiteX33" fmla="*/ 12083 w 330186"/>
              <a:gd name="connsiteY33" fmla="*/ 259726 h 330207"/>
              <a:gd name="connsiteX34" fmla="*/ 175957 w 330186"/>
              <a:gd name="connsiteY34" fmla="*/ 95664 h 330207"/>
              <a:gd name="connsiteX35" fmla="*/ 175957 w 330186"/>
              <a:gd name="connsiteY35" fmla="*/ 90758 h 330207"/>
              <a:gd name="connsiteX36" fmla="*/ 266810 w 330186"/>
              <a:gd name="connsiteY36" fmla="*/ 0 h 330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30186" h="330207">
                <a:moveTo>
                  <a:pt x="41235" y="280670"/>
                </a:moveTo>
                <a:cubicBezTo>
                  <a:pt x="45820" y="280670"/>
                  <a:pt x="49537" y="284387"/>
                  <a:pt x="49537" y="288972"/>
                </a:cubicBezTo>
                <a:cubicBezTo>
                  <a:pt x="49537" y="293557"/>
                  <a:pt x="45820" y="297274"/>
                  <a:pt x="41235" y="297274"/>
                </a:cubicBezTo>
                <a:cubicBezTo>
                  <a:pt x="36650" y="297274"/>
                  <a:pt x="32933" y="293557"/>
                  <a:pt x="32933" y="288972"/>
                </a:cubicBezTo>
                <a:cubicBezTo>
                  <a:pt x="32933" y="284387"/>
                  <a:pt x="36650" y="280670"/>
                  <a:pt x="41235" y="280670"/>
                </a:cubicBezTo>
                <a:close/>
                <a:moveTo>
                  <a:pt x="266152" y="16514"/>
                </a:moveTo>
                <a:cubicBezTo>
                  <a:pt x="225303" y="16668"/>
                  <a:pt x="192313" y="49908"/>
                  <a:pt x="192467" y="90758"/>
                </a:cubicBezTo>
                <a:cubicBezTo>
                  <a:pt x="192555" y="94399"/>
                  <a:pt x="192933" y="98027"/>
                  <a:pt x="193600" y="101607"/>
                </a:cubicBezTo>
                <a:lnTo>
                  <a:pt x="23781" y="271424"/>
                </a:lnTo>
                <a:cubicBezTo>
                  <a:pt x="14116" y="281090"/>
                  <a:pt x="14116" y="296760"/>
                  <a:pt x="23781" y="306426"/>
                </a:cubicBezTo>
                <a:cubicBezTo>
                  <a:pt x="33447" y="316091"/>
                  <a:pt x="49117" y="316091"/>
                  <a:pt x="58783" y="306426"/>
                </a:cubicBezTo>
                <a:lnTo>
                  <a:pt x="218129" y="146797"/>
                </a:lnTo>
                <a:cubicBezTo>
                  <a:pt x="231527" y="158534"/>
                  <a:pt x="248715" y="165034"/>
                  <a:pt x="266527" y="165100"/>
                </a:cubicBezTo>
                <a:lnTo>
                  <a:pt x="266810" y="165100"/>
                </a:lnTo>
                <a:cubicBezTo>
                  <a:pt x="283945" y="165011"/>
                  <a:pt x="300519" y="158976"/>
                  <a:pt x="313698" y="148024"/>
                </a:cubicBezTo>
                <a:lnTo>
                  <a:pt x="264168" y="148024"/>
                </a:lnTo>
                <a:lnTo>
                  <a:pt x="231148" y="90758"/>
                </a:lnTo>
                <a:lnTo>
                  <a:pt x="264168" y="33586"/>
                </a:lnTo>
                <a:lnTo>
                  <a:pt x="313698" y="33586"/>
                </a:lnTo>
                <a:cubicBezTo>
                  <a:pt x="300344" y="22492"/>
                  <a:pt x="283513" y="16448"/>
                  <a:pt x="266152" y="16514"/>
                </a:cubicBezTo>
                <a:close/>
                <a:moveTo>
                  <a:pt x="266810" y="0"/>
                </a:moveTo>
                <a:cubicBezTo>
                  <a:pt x="287783" y="9"/>
                  <a:pt x="308086" y="7389"/>
                  <a:pt x="324170" y="20850"/>
                </a:cubicBezTo>
                <a:cubicBezTo>
                  <a:pt x="329511" y="25296"/>
                  <a:pt x="331541" y="32586"/>
                  <a:pt x="329265" y="39152"/>
                </a:cubicBezTo>
                <a:cubicBezTo>
                  <a:pt x="326900" y="45757"/>
                  <a:pt x="320619" y="50146"/>
                  <a:pt x="313604" y="50096"/>
                </a:cubicBezTo>
                <a:lnTo>
                  <a:pt x="273602" y="50096"/>
                </a:lnTo>
                <a:lnTo>
                  <a:pt x="250205" y="90758"/>
                </a:lnTo>
                <a:lnTo>
                  <a:pt x="273602" y="131514"/>
                </a:lnTo>
                <a:lnTo>
                  <a:pt x="313698" y="131514"/>
                </a:lnTo>
                <a:cubicBezTo>
                  <a:pt x="320609" y="131583"/>
                  <a:pt x="326746" y="135951"/>
                  <a:pt x="329076" y="142458"/>
                </a:cubicBezTo>
                <a:cubicBezTo>
                  <a:pt x="331352" y="149024"/>
                  <a:pt x="329323" y="156314"/>
                  <a:pt x="323981" y="160760"/>
                </a:cubicBezTo>
                <a:cubicBezTo>
                  <a:pt x="294618" y="185325"/>
                  <a:pt x="252849" y="188400"/>
                  <a:pt x="220204" y="168402"/>
                </a:cubicBezTo>
                <a:lnTo>
                  <a:pt x="70481" y="318124"/>
                </a:lnTo>
                <a:cubicBezTo>
                  <a:pt x="54348" y="334235"/>
                  <a:pt x="28216" y="334235"/>
                  <a:pt x="12083" y="318124"/>
                </a:cubicBezTo>
                <a:cubicBezTo>
                  <a:pt x="-4028" y="301991"/>
                  <a:pt x="-4028" y="275859"/>
                  <a:pt x="12083" y="259726"/>
                </a:cubicBezTo>
                <a:lnTo>
                  <a:pt x="175957" y="95664"/>
                </a:lnTo>
                <a:cubicBezTo>
                  <a:pt x="175957" y="94060"/>
                  <a:pt x="175957" y="92456"/>
                  <a:pt x="175957" y="90758"/>
                </a:cubicBezTo>
                <a:cubicBezTo>
                  <a:pt x="176061" y="40640"/>
                  <a:pt x="216692" y="52"/>
                  <a:pt x="266810" y="0"/>
                </a:cubicBezTo>
                <a:close/>
              </a:path>
            </a:pathLst>
          </a:custGeom>
          <a:solidFill>
            <a:schemeClr val="bg1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8" b="32361"/>
          <a:stretch/>
        </p:blipFill>
        <p:spPr>
          <a:xfrm>
            <a:off x="7357047" y="322376"/>
            <a:ext cx="3478453" cy="795131"/>
          </a:xfrm>
          <a:prstGeom prst="rect">
            <a:avLst/>
          </a:prstGeom>
        </p:spPr>
      </p:pic>
      <p:pic>
        <p:nvPicPr>
          <p:cNvPr id="27" name="Picture 26" descr="A black background with grey text&#10;&#10;Description automatically generated">
            <a:extLst>
              <a:ext uri="{FF2B5EF4-FFF2-40B4-BE49-F238E27FC236}">
                <a16:creationId xmlns:a16="http://schemas.microsoft.com/office/drawing/2014/main" id="{505C91F9-68D2-4BBF-A961-5FDC59BABE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75" y="-264107"/>
            <a:ext cx="3448519" cy="193979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99071C1-636D-4788-4B82-CE9833882C9A}"/>
              </a:ext>
            </a:extLst>
          </p:cNvPr>
          <p:cNvCxnSpPr>
            <a:cxnSpLocks/>
          </p:cNvCxnSpPr>
          <p:nvPr/>
        </p:nvCxnSpPr>
        <p:spPr>
          <a:xfrm flipV="1">
            <a:off x="6114034" y="6190374"/>
            <a:ext cx="5783224" cy="23459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3D7126E-2E3F-21ED-00C3-46DF55B1273C}"/>
              </a:ext>
            </a:extLst>
          </p:cNvPr>
          <p:cNvSpPr txBox="1"/>
          <p:nvPr/>
        </p:nvSpPr>
        <p:spPr>
          <a:xfrm>
            <a:off x="614113" y="2033067"/>
            <a:ext cx="1859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3C8AA8-8231-3D77-835E-61FB7D434FA7}"/>
              </a:ext>
            </a:extLst>
          </p:cNvPr>
          <p:cNvSpPr txBox="1"/>
          <p:nvPr/>
        </p:nvSpPr>
        <p:spPr>
          <a:xfrm>
            <a:off x="8497946" y="891713"/>
            <a:ext cx="3208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Arrived in 2022</a:t>
            </a:r>
            <a:endParaRPr lang="en-GB" sz="14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A87572-93C6-0B09-9E1A-914F9EE0786D}"/>
              </a:ext>
            </a:extLst>
          </p:cNvPr>
          <p:cNvSpPr txBox="1"/>
          <p:nvPr/>
        </p:nvSpPr>
        <p:spPr>
          <a:xfrm>
            <a:off x="496223" y="1900718"/>
            <a:ext cx="19406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800</a:t>
            </a:r>
            <a:r>
              <a:rPr lang="sr-Latn-RS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algn="r"/>
            <a:r>
              <a:rPr lang="sr-Latn-R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employees</a:t>
            </a: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AFE7503-A5FA-545A-929E-80CE5AC140BD}"/>
              </a:ext>
            </a:extLst>
          </p:cNvPr>
          <p:cNvSpPr txBox="1"/>
          <p:nvPr/>
        </p:nvSpPr>
        <p:spPr>
          <a:xfrm>
            <a:off x="4022741" y="1675685"/>
            <a:ext cx="1702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Celebrating</a:t>
            </a:r>
            <a:r>
              <a:rPr lang="sr-Latn-RS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r-Latn-RS" sz="2400" b="1" dirty="0">
                <a:solidFill>
                  <a:srgbClr val="98BCDC"/>
                </a:solidFill>
                <a:latin typeface="Century Gothic" panose="020B0502020202020204" pitchFamily="34" charset="0"/>
              </a:rPr>
              <a:t>20</a:t>
            </a:r>
            <a:r>
              <a:rPr lang="sr-Latn-RS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r-Latn-R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years on the market</a:t>
            </a:r>
            <a:endParaRPr lang="en-GB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Graphic 18" descr="Cycle with people outline">
            <a:extLst>
              <a:ext uri="{FF2B5EF4-FFF2-40B4-BE49-F238E27FC236}">
                <a16:creationId xmlns:a16="http://schemas.microsoft.com/office/drawing/2014/main" id="{7674604B-96BD-FF79-2B07-D949BF8FB4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38250" y="1566009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8B2BF9A-0A28-5082-4FAD-7F192F4601D4}"/>
              </a:ext>
            </a:extLst>
          </p:cNvPr>
          <p:cNvSpPr txBox="1"/>
          <p:nvPr/>
        </p:nvSpPr>
        <p:spPr>
          <a:xfrm>
            <a:off x="2732941" y="900357"/>
            <a:ext cx="3208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Arrived in 20</a:t>
            </a:r>
            <a:r>
              <a:rPr lang="en-GB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03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B79EE83-863D-0B97-8A8F-E6796E48B7BF}"/>
              </a:ext>
            </a:extLst>
          </p:cNvPr>
          <p:cNvCxnSpPr>
            <a:cxnSpLocks/>
          </p:cNvCxnSpPr>
          <p:nvPr/>
        </p:nvCxnSpPr>
        <p:spPr>
          <a:xfrm>
            <a:off x="6114034" y="1208134"/>
            <a:ext cx="0" cy="5006227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phic 33" descr="Medal with solid fill">
            <a:extLst>
              <a:ext uri="{FF2B5EF4-FFF2-40B4-BE49-F238E27FC236}">
                <a16:creationId xmlns:a16="http://schemas.microsoft.com/office/drawing/2014/main" id="{75F2060D-009C-E9FD-745F-F569877F9CF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319454" y="1688101"/>
            <a:ext cx="914400" cy="9144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85782EE-CF8F-97D5-90FC-734855415749}"/>
              </a:ext>
            </a:extLst>
          </p:cNvPr>
          <p:cNvSpPr/>
          <p:nvPr/>
        </p:nvSpPr>
        <p:spPr>
          <a:xfrm>
            <a:off x="520781" y="2961247"/>
            <a:ext cx="5430977" cy="653047"/>
          </a:xfrm>
          <a:prstGeom prst="roundRect">
            <a:avLst>
              <a:gd name="adj" fmla="val 2264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8BA5D3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F3F03FC-EABF-0ECB-3368-B5D27AEFDFF7}"/>
              </a:ext>
            </a:extLst>
          </p:cNvPr>
          <p:cNvSpPr/>
          <p:nvPr/>
        </p:nvSpPr>
        <p:spPr>
          <a:xfrm>
            <a:off x="520781" y="3758652"/>
            <a:ext cx="5430977" cy="655398"/>
          </a:xfrm>
          <a:prstGeom prst="roundRect">
            <a:avLst>
              <a:gd name="adj" fmla="val 2264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8BA5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36C41A9-C9C6-906F-84DE-CF7ED5B7154B}"/>
              </a:ext>
            </a:extLst>
          </p:cNvPr>
          <p:cNvSpPr/>
          <p:nvPr/>
        </p:nvSpPr>
        <p:spPr>
          <a:xfrm>
            <a:off x="520781" y="4570142"/>
            <a:ext cx="5430977" cy="655398"/>
          </a:xfrm>
          <a:prstGeom prst="roundRect">
            <a:avLst>
              <a:gd name="adj" fmla="val 2264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8BA5D3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6BC76A9-F424-A1D3-62A9-7062602584A8}"/>
              </a:ext>
            </a:extLst>
          </p:cNvPr>
          <p:cNvSpPr/>
          <p:nvPr/>
        </p:nvSpPr>
        <p:spPr>
          <a:xfrm>
            <a:off x="520781" y="5366932"/>
            <a:ext cx="5430977" cy="655398"/>
          </a:xfrm>
          <a:prstGeom prst="roundRect">
            <a:avLst>
              <a:gd name="adj" fmla="val 2264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8BA5D3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0B52CCF-9419-9830-F4E6-1FABCB416CA3}"/>
              </a:ext>
            </a:extLst>
          </p:cNvPr>
          <p:cNvSpPr txBox="1"/>
          <p:nvPr/>
        </p:nvSpPr>
        <p:spPr>
          <a:xfrm>
            <a:off x="1546936" y="3787494"/>
            <a:ext cx="4021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r-Latn-RS" sz="1200" b="0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Lau</a:t>
            </a:r>
            <a:r>
              <a:rPr lang="en-GB" sz="1200" b="0" i="0" dirty="0" err="1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nched</a:t>
            </a:r>
            <a:r>
              <a:rPr lang="en-GB" sz="1200" b="0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 the </a:t>
            </a:r>
            <a:r>
              <a:rPr lang="en-GB" sz="1200" b="1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Global Skills Initiative</a:t>
            </a:r>
            <a:r>
              <a:rPr lang="en-GB" sz="1200" dirty="0">
                <a:solidFill>
                  <a:srgbClr val="263F6E"/>
                </a:solidFill>
                <a:latin typeface="Century Gothic" panose="020B0502020202020204" pitchFamily="34" charset="0"/>
              </a:rPr>
              <a:t> &amp;</a:t>
            </a:r>
            <a:r>
              <a:rPr lang="en-GB" sz="1200" b="0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 </a:t>
            </a:r>
            <a:r>
              <a:rPr lang="en-GB" sz="1200" b="1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60,000 people </a:t>
            </a:r>
            <a:r>
              <a:rPr lang="en-GB" sz="1200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in Serbia</a:t>
            </a:r>
            <a:r>
              <a:rPr lang="en-GB" sz="1200" b="1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have</a:t>
            </a:r>
            <a:r>
              <a:rPr lang="en-GB" sz="12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1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benefited </a:t>
            </a:r>
            <a:r>
              <a:rPr lang="en-GB" sz="1200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from this type of </a:t>
            </a:r>
            <a:r>
              <a:rPr lang="en-GB" sz="1200" b="1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digital skills education</a:t>
            </a:r>
            <a:r>
              <a:rPr lang="en-GB" sz="12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16C49C8-605D-6DA2-8805-9264C24F9D42}"/>
              </a:ext>
            </a:extLst>
          </p:cNvPr>
          <p:cNvSpPr txBox="1"/>
          <p:nvPr/>
        </p:nvSpPr>
        <p:spPr>
          <a:xfrm>
            <a:off x="1546936" y="5371112"/>
            <a:ext cx="4180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r-Latn-RS" sz="1200" b="1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Partnered</a:t>
            </a:r>
            <a:r>
              <a:rPr lang="sr-Latn-RS" sz="12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sr-Latn-RS" sz="1200" b="0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with</a:t>
            </a:r>
            <a:r>
              <a:rPr lang="sr-Latn-RS" sz="12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NGO </a:t>
            </a:r>
            <a:r>
              <a:rPr lang="en-GB" sz="1200" b="1" dirty="0" err="1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Petlja</a:t>
            </a:r>
            <a:r>
              <a:rPr lang="en-GB" sz="1200" b="1" dirty="0">
                <a:solidFill>
                  <a:srgbClr val="263F6E"/>
                </a:solidFill>
                <a:latin typeface="Century Gothic" panose="020B0502020202020204" pitchFamily="34" charset="0"/>
              </a:rPr>
              <a:t> </a:t>
            </a:r>
            <a:r>
              <a:rPr lang="sr-Latn-RS" sz="1200" b="0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in </a:t>
            </a:r>
            <a:r>
              <a:rPr lang="sr-Latn-RS" sz="1200" b="1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2017</a:t>
            </a:r>
            <a:r>
              <a:rPr lang="sr-Latn-RS" sz="1200" b="0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200" b="0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to </a:t>
            </a:r>
            <a:r>
              <a:rPr lang="en-GB" sz="1200" b="1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promote coding education for children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200" b="0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helping young people in Serbia develop</a:t>
            </a:r>
            <a:r>
              <a:rPr lang="sr-Latn-RS" sz="1200" b="0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 new skills</a:t>
            </a:r>
            <a:endParaRPr lang="en-GB" sz="1200" dirty="0">
              <a:solidFill>
                <a:srgbClr val="263F6E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A83EE6-1CE6-9EC7-B286-1C7ED44903C7}"/>
              </a:ext>
            </a:extLst>
          </p:cNvPr>
          <p:cNvSpPr txBox="1"/>
          <p:nvPr/>
        </p:nvSpPr>
        <p:spPr>
          <a:xfrm>
            <a:off x="1546936" y="4582201"/>
            <a:ext cx="4178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Azure Team, working on </a:t>
            </a:r>
            <a:r>
              <a:rPr lang="sr-Latn-RS" sz="1200" b="1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Azure AI platform</a:t>
            </a: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GB" sz="1200" dirty="0">
                <a:solidFill>
                  <a:srgbClr val="263F6E"/>
                </a:solidFill>
                <a:latin typeface="Century Gothic" panose="020B0502020202020204" pitchFamily="34" charset="0"/>
              </a:rPr>
              <a:t>in</a:t>
            </a:r>
            <a:r>
              <a:rPr lang="en-GB" sz="1200" b="1" dirty="0">
                <a:solidFill>
                  <a:srgbClr val="263F6E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Belgrade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200" b="1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develops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the </a:t>
            </a:r>
            <a:r>
              <a:rPr lang="en-GB" sz="1200" b="1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most significant data processing</a:t>
            </a:r>
            <a:r>
              <a:rPr lang="en-GB" sz="1200" b="1" dirty="0">
                <a:solidFill>
                  <a:srgbClr val="263F6E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services -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the Microsoft Cloud.</a:t>
            </a:r>
            <a:endParaRPr lang="en-GB" sz="1200" b="1" dirty="0">
              <a:solidFill>
                <a:srgbClr val="263F6E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915C7F5-EC66-6201-078B-4B359C1F17EC}"/>
              </a:ext>
            </a:extLst>
          </p:cNvPr>
          <p:cNvSpPr txBox="1"/>
          <p:nvPr/>
        </p:nvSpPr>
        <p:spPr>
          <a:xfrm>
            <a:off x="1546936" y="2987539"/>
            <a:ext cx="4350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b="1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Government of Serbia</a:t>
            </a:r>
            <a:r>
              <a:rPr lang="en-GB" sz="1200" b="0" i="0" dirty="0">
                <a:solidFill>
                  <a:srgbClr val="8BA5D3"/>
                </a:solidFill>
                <a:effectLst/>
                <a:latin typeface="Century Gothic" panose="020B0502020202020204" pitchFamily="34" charset="0"/>
              </a:rPr>
              <a:t> </a:t>
            </a:r>
            <a:r>
              <a:rPr lang="en-GB" sz="1200" b="0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is</a:t>
            </a:r>
            <a:r>
              <a:rPr lang="en-GB" sz="1200" b="0" i="0" dirty="0">
                <a:solidFill>
                  <a:srgbClr val="8BA5D3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1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using Microsoft technologies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200" b="0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leading to modernization of applications </a:t>
            </a:r>
            <a:r>
              <a:rPr lang="sr-Latn-RS" sz="1200" dirty="0">
                <a:solidFill>
                  <a:srgbClr val="263F6E"/>
                </a:solidFill>
                <a:latin typeface="Century Gothic" panose="020B0502020202020204" pitchFamily="34" charset="0"/>
              </a:rPr>
              <a:t>&amp; </a:t>
            </a:r>
            <a:r>
              <a:rPr lang="en-GB" sz="1200" b="0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infrastructure with increased security.</a:t>
            </a:r>
            <a:endParaRPr lang="en-GB" sz="1200" dirty="0">
              <a:solidFill>
                <a:srgbClr val="263F6E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itle Placeholder 1"/>
          <p:cNvSpPr txBox="1">
            <a:spLocks/>
          </p:cNvSpPr>
          <p:nvPr/>
        </p:nvSpPr>
        <p:spPr>
          <a:xfrm>
            <a:off x="8007473" y="6399882"/>
            <a:ext cx="4184527" cy="338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00" dirty="0">
                <a:solidFill>
                  <a:srgbClr val="284566"/>
                </a:solidFill>
                <a:latin typeface="Century Gothic" panose="020B0502020202020204" pitchFamily="34" charset="0"/>
              </a:rPr>
              <a:t>COPYRIGHT © 2023 THE GOVERNMENT OF THE REPUBLIC OF SERBIA. ALL RIGHTS RESERVED.</a:t>
            </a:r>
          </a:p>
        </p:txBody>
      </p:sp>
      <p:pic>
        <p:nvPicPr>
          <p:cNvPr id="25" name="Graphic 24" descr="Cloud Computing outline">
            <a:extLst>
              <a:ext uri="{FF2B5EF4-FFF2-40B4-BE49-F238E27FC236}">
                <a16:creationId xmlns:a16="http://schemas.microsoft.com/office/drawing/2014/main" id="{4A55D974-837A-0288-7D1C-8C35BF4FE26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10666" y="4560791"/>
            <a:ext cx="668809" cy="668809"/>
          </a:xfrm>
          <a:prstGeom prst="rect">
            <a:avLst/>
          </a:prstGeom>
        </p:spPr>
      </p:pic>
      <p:pic>
        <p:nvPicPr>
          <p:cNvPr id="43" name="Graphic 42" descr="Programmer female outline">
            <a:extLst>
              <a:ext uri="{FF2B5EF4-FFF2-40B4-BE49-F238E27FC236}">
                <a16:creationId xmlns:a16="http://schemas.microsoft.com/office/drawing/2014/main" id="{98A7CE86-1A77-9D98-ABB9-874360040C1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38900" y="5385448"/>
            <a:ext cx="612340" cy="612340"/>
          </a:xfrm>
          <a:prstGeom prst="rect">
            <a:avLst/>
          </a:prstGeom>
        </p:spPr>
      </p:pic>
      <p:pic>
        <p:nvPicPr>
          <p:cNvPr id="47" name="Graphic 46" descr="Processor outline">
            <a:extLst>
              <a:ext uri="{FF2B5EF4-FFF2-40B4-BE49-F238E27FC236}">
                <a16:creationId xmlns:a16="http://schemas.microsoft.com/office/drawing/2014/main" id="{D0C286F0-918C-F21F-C950-BC46ABA7BDA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29912" y="2974839"/>
            <a:ext cx="630316" cy="630316"/>
          </a:xfrm>
          <a:prstGeom prst="rect">
            <a:avLst/>
          </a:prstGeom>
        </p:spPr>
      </p:pic>
      <p:pic>
        <p:nvPicPr>
          <p:cNvPr id="57" name="Graphic 56" descr="Classroom with solid fill">
            <a:extLst>
              <a:ext uri="{FF2B5EF4-FFF2-40B4-BE49-F238E27FC236}">
                <a16:creationId xmlns:a16="http://schemas.microsoft.com/office/drawing/2014/main" id="{98FE50B0-E626-79E0-E124-6C46E46F2CB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03533" y="3745678"/>
            <a:ext cx="683075" cy="68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91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30000">
              <a:schemeClr val="accent5">
                <a:lumMod val="50000"/>
              </a:schemeClr>
            </a:gs>
            <a:gs pos="4000">
              <a:schemeClr val="bg1"/>
            </a:gs>
          </a:gsLst>
          <a:lin ang="13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707771" y="-3152546"/>
            <a:ext cx="12024305" cy="8794551"/>
            <a:chOff x="7188714" y="5748"/>
            <a:chExt cx="5000111" cy="3657070"/>
          </a:xfrm>
        </p:grpSpPr>
        <p:sp>
          <p:nvSpPr>
            <p:cNvPr id="52" name="Freeform 100"/>
            <p:cNvSpPr>
              <a:spLocks noEditPoints="1"/>
            </p:cNvSpPr>
            <p:nvPr/>
          </p:nvSpPr>
          <p:spPr bwMode="auto">
            <a:xfrm>
              <a:off x="9382613" y="1779470"/>
              <a:ext cx="190851" cy="95923"/>
            </a:xfrm>
            <a:custGeom>
              <a:avLst/>
              <a:gdLst>
                <a:gd name="T0" fmla="*/ 44 w 104"/>
                <a:gd name="T1" fmla="*/ 1 h 54"/>
                <a:gd name="T2" fmla="*/ 48 w 104"/>
                <a:gd name="T3" fmla="*/ 4 h 54"/>
                <a:gd name="T4" fmla="*/ 51 w 104"/>
                <a:gd name="T5" fmla="*/ 5 h 54"/>
                <a:gd name="T6" fmla="*/ 57 w 104"/>
                <a:gd name="T7" fmla="*/ 8 h 54"/>
                <a:gd name="T8" fmla="*/ 69 w 104"/>
                <a:gd name="T9" fmla="*/ 9 h 54"/>
                <a:gd name="T10" fmla="*/ 71 w 104"/>
                <a:gd name="T11" fmla="*/ 7 h 54"/>
                <a:gd name="T12" fmla="*/ 75 w 104"/>
                <a:gd name="T13" fmla="*/ 6 h 54"/>
                <a:gd name="T14" fmla="*/ 82 w 104"/>
                <a:gd name="T15" fmla="*/ 4 h 54"/>
                <a:gd name="T16" fmla="*/ 85 w 104"/>
                <a:gd name="T17" fmla="*/ 8 h 54"/>
                <a:gd name="T18" fmla="*/ 87 w 104"/>
                <a:gd name="T19" fmla="*/ 8 h 54"/>
                <a:gd name="T20" fmla="*/ 91 w 104"/>
                <a:gd name="T21" fmla="*/ 12 h 54"/>
                <a:gd name="T22" fmla="*/ 94 w 104"/>
                <a:gd name="T23" fmla="*/ 15 h 54"/>
                <a:gd name="T24" fmla="*/ 92 w 104"/>
                <a:gd name="T25" fmla="*/ 22 h 54"/>
                <a:gd name="T26" fmla="*/ 92 w 104"/>
                <a:gd name="T27" fmla="*/ 25 h 54"/>
                <a:gd name="T28" fmla="*/ 92 w 104"/>
                <a:gd name="T29" fmla="*/ 35 h 54"/>
                <a:gd name="T30" fmla="*/ 95 w 104"/>
                <a:gd name="T31" fmla="*/ 39 h 54"/>
                <a:gd name="T32" fmla="*/ 95 w 104"/>
                <a:gd name="T33" fmla="*/ 40 h 54"/>
                <a:gd name="T34" fmla="*/ 99 w 104"/>
                <a:gd name="T35" fmla="*/ 39 h 54"/>
                <a:gd name="T36" fmla="*/ 100 w 104"/>
                <a:gd name="T37" fmla="*/ 38 h 54"/>
                <a:gd name="T38" fmla="*/ 99 w 104"/>
                <a:gd name="T39" fmla="*/ 39 h 54"/>
                <a:gd name="T40" fmla="*/ 90 w 104"/>
                <a:gd name="T41" fmla="*/ 41 h 54"/>
                <a:gd name="T42" fmla="*/ 82 w 104"/>
                <a:gd name="T43" fmla="*/ 46 h 54"/>
                <a:gd name="T44" fmla="*/ 61 w 104"/>
                <a:gd name="T45" fmla="*/ 48 h 54"/>
                <a:gd name="T46" fmla="*/ 46 w 104"/>
                <a:gd name="T47" fmla="*/ 49 h 54"/>
                <a:gd name="T48" fmla="*/ 37 w 104"/>
                <a:gd name="T49" fmla="*/ 51 h 54"/>
                <a:gd name="T50" fmla="*/ 24 w 104"/>
                <a:gd name="T51" fmla="*/ 52 h 54"/>
                <a:gd name="T52" fmla="*/ 17 w 104"/>
                <a:gd name="T53" fmla="*/ 52 h 54"/>
                <a:gd name="T54" fmla="*/ 4 w 104"/>
                <a:gd name="T55" fmla="*/ 53 h 54"/>
                <a:gd name="T56" fmla="*/ 5 w 104"/>
                <a:gd name="T57" fmla="*/ 49 h 54"/>
                <a:gd name="T58" fmla="*/ 13 w 104"/>
                <a:gd name="T59" fmla="*/ 40 h 54"/>
                <a:gd name="T60" fmla="*/ 8 w 104"/>
                <a:gd name="T61" fmla="*/ 38 h 54"/>
                <a:gd name="T62" fmla="*/ 4 w 104"/>
                <a:gd name="T63" fmla="*/ 35 h 54"/>
                <a:gd name="T64" fmla="*/ 9 w 104"/>
                <a:gd name="T65" fmla="*/ 22 h 54"/>
                <a:gd name="T66" fmla="*/ 25 w 104"/>
                <a:gd name="T67" fmla="*/ 25 h 54"/>
                <a:gd name="T68" fmla="*/ 38 w 104"/>
                <a:gd name="T69" fmla="*/ 8 h 54"/>
                <a:gd name="T70" fmla="*/ 40 w 104"/>
                <a:gd name="T71" fmla="*/ 1 h 54"/>
                <a:gd name="T72" fmla="*/ 44 w 104"/>
                <a:gd name="T73" fmla="*/ 1 h 54"/>
                <a:gd name="T74" fmla="*/ 102 w 104"/>
                <a:gd name="T75" fmla="*/ 37 h 54"/>
                <a:gd name="T76" fmla="*/ 102 w 104"/>
                <a:gd name="T77" fmla="*/ 37 h 54"/>
                <a:gd name="T78" fmla="*/ 102 w 104"/>
                <a:gd name="T79" fmla="*/ 37 h 54"/>
                <a:gd name="T80" fmla="*/ 102 w 104"/>
                <a:gd name="T81" fmla="*/ 38 h 54"/>
                <a:gd name="T82" fmla="*/ 102 w 104"/>
                <a:gd name="T83" fmla="*/ 37 h 54"/>
                <a:gd name="T84" fmla="*/ 102 w 104"/>
                <a:gd name="T85" fmla="*/ 37 h 54"/>
                <a:gd name="T86" fmla="*/ 102 w 104"/>
                <a:gd name="T87" fmla="*/ 38 h 54"/>
                <a:gd name="T88" fmla="*/ 102 w 104"/>
                <a:gd name="T89" fmla="*/ 38 h 54"/>
                <a:gd name="T90" fmla="*/ 104 w 104"/>
                <a:gd name="T91" fmla="*/ 42 h 54"/>
                <a:gd name="T92" fmla="*/ 104 w 104"/>
                <a:gd name="T93" fmla="*/ 42 h 54"/>
                <a:gd name="T94" fmla="*/ 102 w 104"/>
                <a:gd name="T95" fmla="*/ 3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54">
                  <a:moveTo>
                    <a:pt x="44" y="1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10"/>
                    <a:pt x="91" y="12"/>
                  </a:cubicBezTo>
                  <a:cubicBezTo>
                    <a:pt x="92" y="14"/>
                    <a:pt x="94" y="15"/>
                    <a:pt x="94" y="15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99" y="39"/>
                    <a:pt x="100" y="39"/>
                    <a:pt x="100" y="38"/>
                  </a:cubicBezTo>
                  <a:cubicBezTo>
                    <a:pt x="100" y="39"/>
                    <a:pt x="99" y="39"/>
                    <a:pt x="99" y="39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46"/>
                    <a:pt x="63" y="48"/>
                    <a:pt x="61" y="48"/>
                  </a:cubicBezTo>
                  <a:cubicBezTo>
                    <a:pt x="60" y="48"/>
                    <a:pt x="48" y="49"/>
                    <a:pt x="46" y="49"/>
                  </a:cubicBezTo>
                  <a:cubicBezTo>
                    <a:pt x="45" y="50"/>
                    <a:pt x="39" y="51"/>
                    <a:pt x="37" y="51"/>
                  </a:cubicBezTo>
                  <a:cubicBezTo>
                    <a:pt x="35" y="51"/>
                    <a:pt x="26" y="52"/>
                    <a:pt x="24" y="52"/>
                  </a:cubicBezTo>
                  <a:cubicBezTo>
                    <a:pt x="22" y="52"/>
                    <a:pt x="17" y="52"/>
                    <a:pt x="17" y="52"/>
                  </a:cubicBezTo>
                  <a:cubicBezTo>
                    <a:pt x="17" y="52"/>
                    <a:pt x="7" y="53"/>
                    <a:pt x="4" y="53"/>
                  </a:cubicBezTo>
                  <a:cubicBezTo>
                    <a:pt x="1" y="54"/>
                    <a:pt x="5" y="49"/>
                    <a:pt x="5" y="49"/>
                  </a:cubicBezTo>
                  <a:cubicBezTo>
                    <a:pt x="5" y="49"/>
                    <a:pt x="17" y="39"/>
                    <a:pt x="13" y="40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26"/>
                    <a:pt x="5" y="22"/>
                    <a:pt x="9" y="22"/>
                  </a:cubicBezTo>
                  <a:cubicBezTo>
                    <a:pt x="12" y="22"/>
                    <a:pt x="20" y="25"/>
                    <a:pt x="25" y="25"/>
                  </a:cubicBezTo>
                  <a:cubicBezTo>
                    <a:pt x="43" y="25"/>
                    <a:pt x="39" y="19"/>
                    <a:pt x="38" y="8"/>
                  </a:cubicBezTo>
                  <a:cubicBezTo>
                    <a:pt x="38" y="5"/>
                    <a:pt x="39" y="2"/>
                    <a:pt x="40" y="1"/>
                  </a:cubicBezTo>
                  <a:cubicBezTo>
                    <a:pt x="41" y="0"/>
                    <a:pt x="43" y="2"/>
                    <a:pt x="44" y="1"/>
                  </a:cubicBezTo>
                  <a:close/>
                  <a:moveTo>
                    <a:pt x="102" y="37"/>
                  </a:move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lose/>
                  <a:moveTo>
                    <a:pt x="102" y="38"/>
                  </a:moveTo>
                  <a:cubicBezTo>
                    <a:pt x="102" y="38"/>
                    <a:pt x="102" y="38"/>
                    <a:pt x="102" y="38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1"/>
                    <a:pt x="103" y="39"/>
                    <a:pt x="102" y="38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3" name="Freeform 23"/>
            <p:cNvSpPr>
              <a:spLocks/>
            </p:cNvSpPr>
            <p:nvPr/>
          </p:nvSpPr>
          <p:spPr bwMode="auto">
            <a:xfrm>
              <a:off x="9576998" y="2920270"/>
              <a:ext cx="137836" cy="138746"/>
            </a:xfrm>
            <a:custGeom>
              <a:avLst/>
              <a:gdLst>
                <a:gd name="T0" fmla="*/ 70 w 75"/>
                <a:gd name="T1" fmla="*/ 49 h 78"/>
                <a:gd name="T2" fmla="*/ 52 w 75"/>
                <a:gd name="T3" fmla="*/ 56 h 78"/>
                <a:gd name="T4" fmla="*/ 40 w 75"/>
                <a:gd name="T5" fmla="*/ 65 h 78"/>
                <a:gd name="T6" fmla="*/ 38 w 75"/>
                <a:gd name="T7" fmla="*/ 77 h 78"/>
                <a:gd name="T8" fmla="*/ 32 w 75"/>
                <a:gd name="T9" fmla="*/ 76 h 78"/>
                <a:gd name="T10" fmla="*/ 31 w 75"/>
                <a:gd name="T11" fmla="*/ 70 h 78"/>
                <a:gd name="T12" fmla="*/ 30 w 75"/>
                <a:gd name="T13" fmla="*/ 66 h 78"/>
                <a:gd name="T14" fmla="*/ 26 w 75"/>
                <a:gd name="T15" fmla="*/ 60 h 78"/>
                <a:gd name="T16" fmla="*/ 21 w 75"/>
                <a:gd name="T17" fmla="*/ 57 h 78"/>
                <a:gd name="T18" fmla="*/ 19 w 75"/>
                <a:gd name="T19" fmla="*/ 57 h 78"/>
                <a:gd name="T20" fmla="*/ 15 w 75"/>
                <a:gd name="T21" fmla="*/ 55 h 78"/>
                <a:gd name="T22" fmla="*/ 13 w 75"/>
                <a:gd name="T23" fmla="*/ 49 h 78"/>
                <a:gd name="T24" fmla="*/ 9 w 75"/>
                <a:gd name="T25" fmla="*/ 46 h 78"/>
                <a:gd name="T26" fmla="*/ 6 w 75"/>
                <a:gd name="T27" fmla="*/ 44 h 78"/>
                <a:gd name="T28" fmla="*/ 1 w 75"/>
                <a:gd name="T29" fmla="*/ 34 h 78"/>
                <a:gd name="T30" fmla="*/ 10 w 75"/>
                <a:gd name="T31" fmla="*/ 29 h 78"/>
                <a:gd name="T32" fmla="*/ 16 w 75"/>
                <a:gd name="T33" fmla="*/ 27 h 78"/>
                <a:gd name="T34" fmla="*/ 20 w 75"/>
                <a:gd name="T35" fmla="*/ 24 h 78"/>
                <a:gd name="T36" fmla="*/ 25 w 75"/>
                <a:gd name="T37" fmla="*/ 15 h 78"/>
                <a:gd name="T38" fmla="*/ 24 w 75"/>
                <a:gd name="T39" fmla="*/ 8 h 78"/>
                <a:gd name="T40" fmla="*/ 25 w 75"/>
                <a:gd name="T41" fmla="*/ 4 h 78"/>
                <a:gd name="T42" fmla="*/ 32 w 75"/>
                <a:gd name="T43" fmla="*/ 2 h 78"/>
                <a:gd name="T44" fmla="*/ 39 w 75"/>
                <a:gd name="T45" fmla="*/ 7 h 78"/>
                <a:gd name="T46" fmla="*/ 47 w 75"/>
                <a:gd name="T47" fmla="*/ 11 h 78"/>
                <a:gd name="T48" fmla="*/ 50 w 75"/>
                <a:gd name="T49" fmla="*/ 17 h 78"/>
                <a:gd name="T50" fmla="*/ 59 w 75"/>
                <a:gd name="T51" fmla="*/ 23 h 78"/>
                <a:gd name="T52" fmla="*/ 67 w 75"/>
                <a:gd name="T53" fmla="*/ 26 h 78"/>
                <a:gd name="T54" fmla="*/ 75 w 75"/>
                <a:gd name="T55" fmla="*/ 26 h 78"/>
                <a:gd name="T56" fmla="*/ 73 w 75"/>
                <a:gd name="T57" fmla="*/ 31 h 78"/>
                <a:gd name="T58" fmla="*/ 70 w 75"/>
                <a:gd name="T59" fmla="*/ 37 h 78"/>
                <a:gd name="T60" fmla="*/ 70 w 75"/>
                <a:gd name="T61" fmla="*/ 43 h 78"/>
                <a:gd name="T62" fmla="*/ 70 w 75"/>
                <a:gd name="T63" fmla="*/ 4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" h="78">
                  <a:moveTo>
                    <a:pt x="71" y="48"/>
                  </a:moveTo>
                  <a:cubicBezTo>
                    <a:pt x="70" y="49"/>
                    <a:pt x="70" y="49"/>
                    <a:pt x="70" y="49"/>
                  </a:cubicBezTo>
                  <a:cubicBezTo>
                    <a:pt x="66" y="51"/>
                    <a:pt x="61" y="49"/>
                    <a:pt x="60" y="56"/>
                  </a:cubicBezTo>
                  <a:cubicBezTo>
                    <a:pt x="60" y="68"/>
                    <a:pt x="56" y="56"/>
                    <a:pt x="52" y="56"/>
                  </a:cubicBezTo>
                  <a:cubicBezTo>
                    <a:pt x="49" y="56"/>
                    <a:pt x="49" y="58"/>
                    <a:pt x="47" y="60"/>
                  </a:cubicBezTo>
                  <a:cubicBezTo>
                    <a:pt x="44" y="62"/>
                    <a:pt x="41" y="63"/>
                    <a:pt x="40" y="65"/>
                  </a:cubicBezTo>
                  <a:cubicBezTo>
                    <a:pt x="40" y="67"/>
                    <a:pt x="39" y="69"/>
                    <a:pt x="39" y="71"/>
                  </a:cubicBezTo>
                  <a:cubicBezTo>
                    <a:pt x="40" y="74"/>
                    <a:pt x="40" y="77"/>
                    <a:pt x="38" y="77"/>
                  </a:cubicBezTo>
                  <a:cubicBezTo>
                    <a:pt x="37" y="77"/>
                    <a:pt x="34" y="78"/>
                    <a:pt x="32" y="77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ubicBezTo>
                    <a:pt x="30" y="68"/>
                    <a:pt x="30" y="66"/>
                    <a:pt x="30" y="66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9" y="63"/>
                    <a:pt x="27" y="61"/>
                    <a:pt x="26" y="60"/>
                  </a:cubicBezTo>
                  <a:cubicBezTo>
                    <a:pt x="26" y="60"/>
                    <a:pt x="26" y="59"/>
                    <a:pt x="24" y="58"/>
                  </a:cubicBezTo>
                  <a:cubicBezTo>
                    <a:pt x="23" y="58"/>
                    <a:pt x="21" y="57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19" y="57"/>
                    <a:pt x="19" y="57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2"/>
                    <a:pt x="7" y="40"/>
                    <a:pt x="6" y="38"/>
                  </a:cubicBezTo>
                  <a:cubicBezTo>
                    <a:pt x="4" y="36"/>
                    <a:pt x="0" y="34"/>
                    <a:pt x="1" y="34"/>
                  </a:cubicBezTo>
                  <a:cubicBezTo>
                    <a:pt x="2" y="32"/>
                    <a:pt x="6" y="33"/>
                    <a:pt x="8" y="32"/>
                  </a:cubicBezTo>
                  <a:cubicBezTo>
                    <a:pt x="9" y="32"/>
                    <a:pt x="9" y="30"/>
                    <a:pt x="10" y="29"/>
                  </a:cubicBezTo>
                  <a:cubicBezTo>
                    <a:pt x="11" y="29"/>
                    <a:pt x="13" y="30"/>
                    <a:pt x="13" y="28"/>
                  </a:cubicBezTo>
                  <a:cubicBezTo>
                    <a:pt x="13" y="26"/>
                    <a:pt x="15" y="26"/>
                    <a:pt x="16" y="27"/>
                  </a:cubicBezTo>
                  <a:cubicBezTo>
                    <a:pt x="16" y="27"/>
                    <a:pt x="17" y="27"/>
                    <a:pt x="19" y="25"/>
                  </a:cubicBezTo>
                  <a:cubicBezTo>
                    <a:pt x="22" y="24"/>
                    <a:pt x="20" y="24"/>
                    <a:pt x="20" y="24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5" y="9"/>
                    <a:pt x="24" y="8"/>
                  </a:cubicBezTo>
                  <a:cubicBezTo>
                    <a:pt x="22" y="6"/>
                    <a:pt x="23" y="6"/>
                    <a:pt x="23" y="5"/>
                  </a:cubicBezTo>
                  <a:cubicBezTo>
                    <a:pt x="24" y="4"/>
                    <a:pt x="25" y="4"/>
                    <a:pt x="25" y="4"/>
                  </a:cubicBezTo>
                  <a:cubicBezTo>
                    <a:pt x="26" y="3"/>
                    <a:pt x="28" y="3"/>
                    <a:pt x="30" y="1"/>
                  </a:cubicBezTo>
                  <a:cubicBezTo>
                    <a:pt x="32" y="0"/>
                    <a:pt x="32" y="2"/>
                    <a:pt x="32" y="2"/>
                  </a:cubicBezTo>
                  <a:cubicBezTo>
                    <a:pt x="32" y="2"/>
                    <a:pt x="33" y="5"/>
                    <a:pt x="36" y="6"/>
                  </a:cubicBezTo>
                  <a:cubicBezTo>
                    <a:pt x="38" y="7"/>
                    <a:pt x="39" y="7"/>
                    <a:pt x="39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8" y="12"/>
                  </a:cubicBezTo>
                  <a:cubicBezTo>
                    <a:pt x="49" y="13"/>
                    <a:pt x="50" y="17"/>
                    <a:pt x="50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3"/>
                    <a:pt x="63" y="23"/>
                    <a:pt x="65" y="24"/>
                  </a:cubicBezTo>
                  <a:cubicBezTo>
                    <a:pt x="67" y="24"/>
                    <a:pt x="67" y="26"/>
                    <a:pt x="67" y="26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7"/>
                    <a:pt x="74" y="28"/>
                  </a:cubicBezTo>
                  <a:cubicBezTo>
                    <a:pt x="73" y="28"/>
                    <a:pt x="73" y="30"/>
                    <a:pt x="73" y="31"/>
                  </a:cubicBezTo>
                  <a:cubicBezTo>
                    <a:pt x="73" y="33"/>
                    <a:pt x="73" y="34"/>
                    <a:pt x="73" y="35"/>
                  </a:cubicBezTo>
                  <a:cubicBezTo>
                    <a:pt x="72" y="37"/>
                    <a:pt x="71" y="36"/>
                    <a:pt x="70" y="37"/>
                  </a:cubicBezTo>
                  <a:cubicBezTo>
                    <a:pt x="69" y="37"/>
                    <a:pt x="70" y="39"/>
                    <a:pt x="71" y="41"/>
                  </a:cubicBezTo>
                  <a:cubicBezTo>
                    <a:pt x="71" y="42"/>
                    <a:pt x="71" y="42"/>
                    <a:pt x="70" y="43"/>
                  </a:cubicBezTo>
                  <a:cubicBezTo>
                    <a:pt x="68" y="45"/>
                    <a:pt x="67" y="45"/>
                    <a:pt x="67" y="45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70" y="48"/>
                    <a:pt x="70" y="48"/>
                    <a:pt x="71" y="48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4" name="Freeform 5"/>
            <p:cNvSpPr>
              <a:spLocks/>
            </p:cNvSpPr>
            <p:nvPr/>
          </p:nvSpPr>
          <p:spPr bwMode="auto">
            <a:xfrm>
              <a:off x="9535471" y="2991356"/>
              <a:ext cx="155508" cy="284344"/>
            </a:xfrm>
            <a:custGeom>
              <a:avLst/>
              <a:gdLst>
                <a:gd name="T0" fmla="*/ 57 w 85"/>
                <a:gd name="T1" fmla="*/ 158 h 160"/>
                <a:gd name="T2" fmla="*/ 58 w 85"/>
                <a:gd name="T3" fmla="*/ 151 h 160"/>
                <a:gd name="T4" fmla="*/ 63 w 85"/>
                <a:gd name="T5" fmla="*/ 149 h 160"/>
                <a:gd name="T6" fmla="*/ 58 w 85"/>
                <a:gd name="T7" fmla="*/ 142 h 160"/>
                <a:gd name="T8" fmla="*/ 61 w 85"/>
                <a:gd name="T9" fmla="*/ 137 h 160"/>
                <a:gd name="T10" fmla="*/ 75 w 85"/>
                <a:gd name="T11" fmla="*/ 124 h 160"/>
                <a:gd name="T12" fmla="*/ 84 w 85"/>
                <a:gd name="T13" fmla="*/ 96 h 160"/>
                <a:gd name="T14" fmla="*/ 79 w 85"/>
                <a:gd name="T15" fmla="*/ 91 h 160"/>
                <a:gd name="T16" fmla="*/ 73 w 85"/>
                <a:gd name="T17" fmla="*/ 88 h 160"/>
                <a:gd name="T18" fmla="*/ 68 w 85"/>
                <a:gd name="T19" fmla="*/ 90 h 160"/>
                <a:gd name="T20" fmla="*/ 68 w 85"/>
                <a:gd name="T21" fmla="*/ 90 h 160"/>
                <a:gd name="T22" fmla="*/ 68 w 85"/>
                <a:gd name="T23" fmla="*/ 90 h 160"/>
                <a:gd name="T24" fmla="*/ 65 w 85"/>
                <a:gd name="T25" fmla="*/ 81 h 160"/>
                <a:gd name="T26" fmla="*/ 59 w 85"/>
                <a:gd name="T27" fmla="*/ 76 h 160"/>
                <a:gd name="T28" fmla="*/ 55 w 85"/>
                <a:gd name="T29" fmla="*/ 68 h 160"/>
                <a:gd name="T30" fmla="*/ 52 w 85"/>
                <a:gd name="T31" fmla="*/ 59 h 160"/>
                <a:gd name="T32" fmla="*/ 56 w 85"/>
                <a:gd name="T33" fmla="*/ 53 h 160"/>
                <a:gd name="T34" fmla="*/ 54 w 85"/>
                <a:gd name="T35" fmla="*/ 43 h 160"/>
                <a:gd name="T36" fmla="*/ 55 w 85"/>
                <a:gd name="T37" fmla="*/ 36 h 160"/>
                <a:gd name="T38" fmla="*/ 53 w 85"/>
                <a:gd name="T39" fmla="*/ 26 h 160"/>
                <a:gd name="T40" fmla="*/ 44 w 85"/>
                <a:gd name="T41" fmla="*/ 17 h 160"/>
                <a:gd name="T42" fmla="*/ 37 w 85"/>
                <a:gd name="T43" fmla="*/ 12 h 160"/>
                <a:gd name="T44" fmla="*/ 31 w 85"/>
                <a:gd name="T45" fmla="*/ 5 h 160"/>
                <a:gd name="T46" fmla="*/ 24 w 85"/>
                <a:gd name="T47" fmla="*/ 7 h 160"/>
                <a:gd name="T48" fmla="*/ 19 w 85"/>
                <a:gd name="T49" fmla="*/ 9 h 160"/>
                <a:gd name="T50" fmla="*/ 17 w 85"/>
                <a:gd name="T51" fmla="*/ 3 h 160"/>
                <a:gd name="T52" fmla="*/ 14 w 85"/>
                <a:gd name="T53" fmla="*/ 0 h 160"/>
                <a:gd name="T54" fmla="*/ 9 w 85"/>
                <a:gd name="T55" fmla="*/ 9 h 160"/>
                <a:gd name="T56" fmla="*/ 5 w 85"/>
                <a:gd name="T57" fmla="*/ 15 h 160"/>
                <a:gd name="T58" fmla="*/ 3 w 85"/>
                <a:gd name="T59" fmla="*/ 21 h 160"/>
                <a:gd name="T60" fmla="*/ 1 w 85"/>
                <a:gd name="T61" fmla="*/ 28 h 160"/>
                <a:gd name="T62" fmla="*/ 5 w 85"/>
                <a:gd name="T63" fmla="*/ 33 h 160"/>
                <a:gd name="T64" fmla="*/ 5 w 85"/>
                <a:gd name="T65" fmla="*/ 39 h 160"/>
                <a:gd name="T66" fmla="*/ 6 w 85"/>
                <a:gd name="T67" fmla="*/ 45 h 160"/>
                <a:gd name="T68" fmla="*/ 14 w 85"/>
                <a:gd name="T69" fmla="*/ 45 h 160"/>
                <a:gd name="T70" fmla="*/ 14 w 85"/>
                <a:gd name="T71" fmla="*/ 54 h 160"/>
                <a:gd name="T72" fmla="*/ 13 w 85"/>
                <a:gd name="T73" fmla="*/ 59 h 160"/>
                <a:gd name="T74" fmla="*/ 14 w 85"/>
                <a:gd name="T75" fmla="*/ 61 h 160"/>
                <a:gd name="T76" fmla="*/ 11 w 85"/>
                <a:gd name="T77" fmla="*/ 67 h 160"/>
                <a:gd name="T78" fmla="*/ 11 w 85"/>
                <a:gd name="T79" fmla="*/ 71 h 160"/>
                <a:gd name="T80" fmla="*/ 14 w 85"/>
                <a:gd name="T81" fmla="*/ 77 h 160"/>
                <a:gd name="T82" fmla="*/ 14 w 85"/>
                <a:gd name="T83" fmla="*/ 87 h 160"/>
                <a:gd name="T84" fmla="*/ 14 w 85"/>
                <a:gd name="T85" fmla="*/ 93 h 160"/>
                <a:gd name="T86" fmla="*/ 13 w 85"/>
                <a:gd name="T87" fmla="*/ 97 h 160"/>
                <a:gd name="T88" fmla="*/ 11 w 85"/>
                <a:gd name="T89" fmla="*/ 101 h 160"/>
                <a:gd name="T90" fmla="*/ 12 w 85"/>
                <a:gd name="T91" fmla="*/ 111 h 160"/>
                <a:gd name="T92" fmla="*/ 19 w 85"/>
                <a:gd name="T93" fmla="*/ 119 h 160"/>
                <a:gd name="T94" fmla="*/ 18 w 85"/>
                <a:gd name="T95" fmla="*/ 126 h 160"/>
                <a:gd name="T96" fmla="*/ 13 w 85"/>
                <a:gd name="T97" fmla="*/ 120 h 160"/>
                <a:gd name="T98" fmla="*/ 14 w 85"/>
                <a:gd name="T99" fmla="*/ 124 h 160"/>
                <a:gd name="T100" fmla="*/ 19 w 85"/>
                <a:gd name="T101" fmla="*/ 131 h 160"/>
                <a:gd name="T102" fmla="*/ 32 w 85"/>
                <a:gd name="T103" fmla="*/ 138 h 160"/>
                <a:gd name="T104" fmla="*/ 38 w 85"/>
                <a:gd name="T105" fmla="*/ 139 h 160"/>
                <a:gd name="T106" fmla="*/ 44 w 85"/>
                <a:gd name="T107" fmla="*/ 151 h 160"/>
                <a:gd name="T108" fmla="*/ 46 w 85"/>
                <a:gd name="T109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" h="160">
                  <a:moveTo>
                    <a:pt x="49" y="158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7" y="158"/>
                    <a:pt x="59" y="156"/>
                    <a:pt x="59" y="156"/>
                  </a:cubicBezTo>
                  <a:cubicBezTo>
                    <a:pt x="59" y="156"/>
                    <a:pt x="59" y="154"/>
                    <a:pt x="59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1"/>
                    <a:pt x="58" y="151"/>
                  </a:cubicBezTo>
                  <a:cubicBezTo>
                    <a:pt x="59" y="151"/>
                    <a:pt x="60" y="150"/>
                    <a:pt x="60" y="151"/>
                  </a:cubicBezTo>
                  <a:cubicBezTo>
                    <a:pt x="61" y="151"/>
                    <a:pt x="60" y="151"/>
                    <a:pt x="61" y="151"/>
                  </a:cubicBezTo>
                  <a:cubicBezTo>
                    <a:pt x="62" y="151"/>
                    <a:pt x="63" y="150"/>
                    <a:pt x="63" y="150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8"/>
                    <a:pt x="59" y="146"/>
                    <a:pt x="58" y="146"/>
                  </a:cubicBezTo>
                  <a:cubicBezTo>
                    <a:pt x="58" y="145"/>
                    <a:pt x="57" y="144"/>
                    <a:pt x="57" y="144"/>
                  </a:cubicBezTo>
                  <a:cubicBezTo>
                    <a:pt x="57" y="143"/>
                    <a:pt x="58" y="142"/>
                    <a:pt x="58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59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2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0" y="107"/>
                    <a:pt x="84" y="103"/>
                    <a:pt x="84" y="104"/>
                  </a:cubicBezTo>
                  <a:cubicBezTo>
                    <a:pt x="85" y="105"/>
                    <a:pt x="84" y="96"/>
                    <a:pt x="84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1"/>
                    <a:pt x="80" y="91"/>
                    <a:pt x="80" y="91"/>
                  </a:cubicBezTo>
                  <a:cubicBezTo>
                    <a:pt x="80" y="91"/>
                    <a:pt x="80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6" y="89"/>
                    <a:pt x="75" y="89"/>
                  </a:cubicBezTo>
                  <a:cubicBezTo>
                    <a:pt x="74" y="89"/>
                    <a:pt x="74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2" y="88"/>
                    <a:pt x="71" y="88"/>
                  </a:cubicBezTo>
                  <a:cubicBezTo>
                    <a:pt x="70" y="88"/>
                    <a:pt x="69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8"/>
                    <a:pt x="68" y="88"/>
                    <a:pt x="67" y="87"/>
                  </a:cubicBezTo>
                  <a:cubicBezTo>
                    <a:pt x="67" y="86"/>
                    <a:pt x="67" y="84"/>
                    <a:pt x="66" y="83"/>
                  </a:cubicBezTo>
                  <a:cubicBezTo>
                    <a:pt x="65" y="82"/>
                    <a:pt x="65" y="81"/>
                    <a:pt x="65" y="81"/>
                  </a:cubicBezTo>
                  <a:cubicBezTo>
                    <a:pt x="65" y="81"/>
                    <a:pt x="63" y="81"/>
                    <a:pt x="62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1" y="81"/>
                    <a:pt x="60" y="79"/>
                    <a:pt x="61" y="79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6" y="71"/>
                    <a:pt x="56" y="70"/>
                    <a:pt x="56" y="70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7" y="67"/>
                    <a:pt x="57" y="66"/>
                  </a:cubicBezTo>
                  <a:cubicBezTo>
                    <a:pt x="57" y="66"/>
                    <a:pt x="58" y="65"/>
                    <a:pt x="57" y="64"/>
                  </a:cubicBezTo>
                  <a:cubicBezTo>
                    <a:pt x="57" y="63"/>
                    <a:pt x="55" y="62"/>
                    <a:pt x="55" y="62"/>
                  </a:cubicBezTo>
                  <a:cubicBezTo>
                    <a:pt x="54" y="61"/>
                    <a:pt x="53" y="60"/>
                    <a:pt x="52" y="59"/>
                  </a:cubicBezTo>
                  <a:cubicBezTo>
                    <a:pt x="52" y="58"/>
                    <a:pt x="52" y="57"/>
                    <a:pt x="52" y="57"/>
                  </a:cubicBezTo>
                  <a:cubicBezTo>
                    <a:pt x="52" y="57"/>
                    <a:pt x="52" y="56"/>
                    <a:pt x="53" y="56"/>
                  </a:cubicBezTo>
                  <a:cubicBezTo>
                    <a:pt x="54" y="55"/>
                    <a:pt x="55" y="55"/>
                    <a:pt x="55" y="54"/>
                  </a:cubicBezTo>
                  <a:cubicBezTo>
                    <a:pt x="55" y="54"/>
                    <a:pt x="56" y="54"/>
                    <a:pt x="56" y="53"/>
                  </a:cubicBezTo>
                  <a:cubicBezTo>
                    <a:pt x="55" y="52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5" y="40"/>
                    <a:pt x="55" y="40"/>
                  </a:cubicBezTo>
                  <a:cubicBezTo>
                    <a:pt x="55" y="39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3" y="28"/>
                    <a:pt x="53" y="26"/>
                    <a:pt x="53" y="26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3"/>
                    <a:pt x="50" y="21"/>
                    <a:pt x="49" y="20"/>
                  </a:cubicBezTo>
                  <a:cubicBezTo>
                    <a:pt x="49" y="20"/>
                    <a:pt x="49" y="19"/>
                    <a:pt x="47" y="18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7" y="6"/>
                    <a:pt x="27" y="6"/>
                  </a:cubicBezTo>
                  <a:cubicBezTo>
                    <a:pt x="27" y="6"/>
                    <a:pt x="24" y="7"/>
                    <a:pt x="24" y="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7" y="5"/>
                    <a:pt x="17" y="5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4" y="0"/>
                    <a:pt x="14" y="0"/>
                  </a:cubicBezTo>
                  <a:cubicBezTo>
                    <a:pt x="14" y="0"/>
                    <a:pt x="10" y="4"/>
                    <a:pt x="10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7" y="12"/>
                    <a:pt x="7" y="13"/>
                  </a:cubicBezTo>
                  <a:cubicBezTo>
                    <a:pt x="7" y="13"/>
                    <a:pt x="6" y="14"/>
                    <a:pt x="6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3" y="21"/>
                    <a:pt x="3" y="2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1"/>
                    <a:pt x="5" y="32"/>
                  </a:cubicBezTo>
                  <a:cubicBezTo>
                    <a:pt x="5" y="32"/>
                    <a:pt x="5" y="33"/>
                    <a:pt x="5" y="33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5" y="36"/>
                    <a:pt x="5" y="36"/>
                  </a:cubicBezTo>
                  <a:cubicBezTo>
                    <a:pt x="5" y="36"/>
                    <a:pt x="5" y="37"/>
                    <a:pt x="5" y="37"/>
                  </a:cubicBezTo>
                  <a:cubicBezTo>
                    <a:pt x="5" y="37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1"/>
                    <a:pt x="5" y="42"/>
                  </a:cubicBezTo>
                  <a:cubicBezTo>
                    <a:pt x="5" y="42"/>
                    <a:pt x="5" y="43"/>
                    <a:pt x="5" y="43"/>
                  </a:cubicBezTo>
                  <a:cubicBezTo>
                    <a:pt x="4" y="43"/>
                    <a:pt x="6" y="45"/>
                    <a:pt x="6" y="45"/>
                  </a:cubicBezTo>
                  <a:cubicBezTo>
                    <a:pt x="6" y="45"/>
                    <a:pt x="7" y="44"/>
                    <a:pt x="8" y="44"/>
                  </a:cubicBezTo>
                  <a:cubicBezTo>
                    <a:pt x="8" y="44"/>
                    <a:pt x="10" y="44"/>
                    <a:pt x="10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7"/>
                    <a:pt x="16" y="58"/>
                  </a:cubicBezTo>
                  <a:cubicBezTo>
                    <a:pt x="15" y="58"/>
                    <a:pt x="14" y="58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2"/>
                    <a:pt x="14" y="64"/>
                    <a:pt x="14" y="64"/>
                  </a:cubicBezTo>
                  <a:cubicBezTo>
                    <a:pt x="14" y="64"/>
                    <a:pt x="14" y="65"/>
                    <a:pt x="13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2" y="72"/>
                    <a:pt x="12" y="72"/>
                  </a:cubicBezTo>
                  <a:cubicBezTo>
                    <a:pt x="12" y="72"/>
                    <a:pt x="15" y="74"/>
                    <a:pt x="15" y="74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6"/>
                    <a:pt x="14" y="77"/>
                  </a:cubicBezTo>
                  <a:cubicBezTo>
                    <a:pt x="14" y="78"/>
                    <a:pt x="14" y="81"/>
                    <a:pt x="14" y="81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3" y="83"/>
                    <a:pt x="14" y="86"/>
                    <a:pt x="14" y="86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3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2" y="100"/>
                  </a:cubicBezTo>
                  <a:cubicBezTo>
                    <a:pt x="12" y="100"/>
                    <a:pt x="11" y="101"/>
                    <a:pt x="11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5"/>
                    <a:pt x="18" y="126"/>
                  </a:cubicBezTo>
                  <a:cubicBezTo>
                    <a:pt x="18" y="126"/>
                    <a:pt x="18" y="126"/>
                    <a:pt x="17" y="125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1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0"/>
                    <a:pt x="11" y="121"/>
                    <a:pt x="11" y="121"/>
                  </a:cubicBezTo>
                  <a:cubicBezTo>
                    <a:pt x="11" y="122"/>
                    <a:pt x="11" y="122"/>
                    <a:pt x="12" y="123"/>
                  </a:cubicBezTo>
                  <a:cubicBezTo>
                    <a:pt x="13" y="124"/>
                    <a:pt x="13" y="124"/>
                    <a:pt x="14" y="124"/>
                  </a:cubicBezTo>
                  <a:cubicBezTo>
                    <a:pt x="14" y="124"/>
                    <a:pt x="14" y="125"/>
                    <a:pt x="15" y="125"/>
                  </a:cubicBezTo>
                  <a:cubicBezTo>
                    <a:pt x="15" y="126"/>
                    <a:pt x="15" y="128"/>
                    <a:pt x="15" y="128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33" y="139"/>
                    <a:pt x="34" y="139"/>
                    <a:pt x="35" y="139"/>
                  </a:cubicBezTo>
                  <a:cubicBezTo>
                    <a:pt x="35" y="139"/>
                    <a:pt x="37" y="139"/>
                    <a:pt x="37" y="139"/>
                  </a:cubicBezTo>
                  <a:cubicBezTo>
                    <a:pt x="37" y="139"/>
                    <a:pt x="38" y="138"/>
                    <a:pt x="38" y="139"/>
                  </a:cubicBezTo>
                  <a:cubicBezTo>
                    <a:pt x="38" y="140"/>
                    <a:pt x="41" y="145"/>
                    <a:pt x="41" y="145"/>
                  </a:cubicBezTo>
                  <a:cubicBezTo>
                    <a:pt x="41" y="145"/>
                    <a:pt x="41" y="146"/>
                    <a:pt x="42" y="147"/>
                  </a:cubicBezTo>
                  <a:cubicBezTo>
                    <a:pt x="43" y="148"/>
                    <a:pt x="45" y="149"/>
                    <a:pt x="45" y="149"/>
                  </a:cubicBezTo>
                  <a:cubicBezTo>
                    <a:pt x="45" y="149"/>
                    <a:pt x="44" y="150"/>
                    <a:pt x="44" y="151"/>
                  </a:cubicBezTo>
                  <a:cubicBezTo>
                    <a:pt x="45" y="152"/>
                    <a:pt x="44" y="152"/>
                    <a:pt x="45" y="152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45" y="153"/>
                    <a:pt x="45" y="154"/>
                  </a:cubicBezTo>
                  <a:cubicBezTo>
                    <a:pt x="46" y="154"/>
                    <a:pt x="46" y="155"/>
                    <a:pt x="46" y="155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5" name="Freeform 6"/>
            <p:cNvSpPr>
              <a:spLocks noEditPoints="1"/>
            </p:cNvSpPr>
            <p:nvPr/>
          </p:nvSpPr>
          <p:spPr bwMode="auto">
            <a:xfrm>
              <a:off x="9535471" y="2991356"/>
              <a:ext cx="155508" cy="284344"/>
            </a:xfrm>
            <a:custGeom>
              <a:avLst/>
              <a:gdLst>
                <a:gd name="T0" fmla="*/ 45 w 85"/>
                <a:gd name="T1" fmla="*/ 154 h 160"/>
                <a:gd name="T2" fmla="*/ 41 w 85"/>
                <a:gd name="T3" fmla="*/ 145 h 160"/>
                <a:gd name="T4" fmla="*/ 15 w 85"/>
                <a:gd name="T5" fmla="*/ 128 h 160"/>
                <a:gd name="T6" fmla="*/ 14 w 85"/>
                <a:gd name="T7" fmla="*/ 121 h 160"/>
                <a:gd name="T8" fmla="*/ 18 w 85"/>
                <a:gd name="T9" fmla="*/ 119 h 160"/>
                <a:gd name="T10" fmla="*/ 12 w 85"/>
                <a:gd name="T11" fmla="*/ 100 h 160"/>
                <a:gd name="T12" fmla="*/ 14 w 85"/>
                <a:gd name="T13" fmla="*/ 93 h 160"/>
                <a:gd name="T14" fmla="*/ 14 w 85"/>
                <a:gd name="T15" fmla="*/ 77 h 160"/>
                <a:gd name="T16" fmla="*/ 11 w 85"/>
                <a:gd name="T17" fmla="*/ 67 h 160"/>
                <a:gd name="T18" fmla="*/ 13 w 85"/>
                <a:gd name="T19" fmla="*/ 58 h 160"/>
                <a:gd name="T20" fmla="*/ 14 w 85"/>
                <a:gd name="T21" fmla="*/ 46 h 160"/>
                <a:gd name="T22" fmla="*/ 4 w 85"/>
                <a:gd name="T23" fmla="*/ 39 h 160"/>
                <a:gd name="T24" fmla="*/ 0 w 85"/>
                <a:gd name="T25" fmla="*/ 27 h 160"/>
                <a:gd name="T26" fmla="*/ 4 w 85"/>
                <a:gd name="T27" fmla="*/ 15 h 160"/>
                <a:gd name="T28" fmla="*/ 16 w 85"/>
                <a:gd name="T29" fmla="*/ 0 h 160"/>
                <a:gd name="T30" fmla="*/ 19 w 85"/>
                <a:gd name="T31" fmla="*/ 8 h 160"/>
                <a:gd name="T32" fmla="*/ 31 w 85"/>
                <a:gd name="T33" fmla="*/ 4 h 160"/>
                <a:gd name="T34" fmla="*/ 42 w 85"/>
                <a:gd name="T35" fmla="*/ 16 h 160"/>
                <a:gd name="T36" fmla="*/ 54 w 85"/>
                <a:gd name="T37" fmla="*/ 30 h 160"/>
                <a:gd name="T38" fmla="*/ 55 w 85"/>
                <a:gd name="T39" fmla="*/ 48 h 160"/>
                <a:gd name="T40" fmla="*/ 52 w 85"/>
                <a:gd name="T41" fmla="*/ 59 h 160"/>
                <a:gd name="T42" fmla="*/ 57 w 85"/>
                <a:gd name="T43" fmla="*/ 73 h 160"/>
                <a:gd name="T44" fmla="*/ 68 w 85"/>
                <a:gd name="T45" fmla="*/ 87 h 160"/>
                <a:gd name="T46" fmla="*/ 77 w 85"/>
                <a:gd name="T47" fmla="*/ 88 h 160"/>
                <a:gd name="T48" fmla="*/ 80 w 85"/>
                <a:gd name="T49" fmla="*/ 107 h 160"/>
                <a:gd name="T50" fmla="*/ 60 w 85"/>
                <a:gd name="T51" fmla="*/ 140 h 160"/>
                <a:gd name="T52" fmla="*/ 61 w 85"/>
                <a:gd name="T53" fmla="*/ 147 h 160"/>
                <a:gd name="T54" fmla="*/ 59 w 85"/>
                <a:gd name="T55" fmla="*/ 154 h 160"/>
                <a:gd name="T56" fmla="*/ 49 w 85"/>
                <a:gd name="T57" fmla="*/ 158 h 160"/>
                <a:gd name="T58" fmla="*/ 57 w 85"/>
                <a:gd name="T59" fmla="*/ 151 h 160"/>
                <a:gd name="T60" fmla="*/ 63 w 85"/>
                <a:gd name="T61" fmla="*/ 149 h 160"/>
                <a:gd name="T62" fmla="*/ 59 w 85"/>
                <a:gd name="T63" fmla="*/ 140 h 160"/>
                <a:gd name="T64" fmla="*/ 75 w 85"/>
                <a:gd name="T65" fmla="*/ 124 h 160"/>
                <a:gd name="T66" fmla="*/ 80 w 85"/>
                <a:gd name="T67" fmla="*/ 91 h 160"/>
                <a:gd name="T68" fmla="*/ 69 w 85"/>
                <a:gd name="T69" fmla="*/ 90 h 160"/>
                <a:gd name="T70" fmla="*/ 65 w 85"/>
                <a:gd name="T71" fmla="*/ 81 h 160"/>
                <a:gd name="T72" fmla="*/ 55 w 85"/>
                <a:gd name="T73" fmla="*/ 68 h 160"/>
                <a:gd name="T74" fmla="*/ 54 w 85"/>
                <a:gd name="T75" fmla="*/ 55 h 160"/>
                <a:gd name="T76" fmla="*/ 54 w 85"/>
                <a:gd name="T77" fmla="*/ 42 h 160"/>
                <a:gd name="T78" fmla="*/ 52 w 85"/>
                <a:gd name="T79" fmla="*/ 26 h 160"/>
                <a:gd name="T80" fmla="*/ 40 w 85"/>
                <a:gd name="T81" fmla="*/ 15 h 160"/>
                <a:gd name="T82" fmla="*/ 24 w 85"/>
                <a:gd name="T83" fmla="*/ 7 h 160"/>
                <a:gd name="T84" fmla="*/ 17 w 85"/>
                <a:gd name="T85" fmla="*/ 5 h 160"/>
                <a:gd name="T86" fmla="*/ 9 w 85"/>
                <a:gd name="T87" fmla="*/ 9 h 160"/>
                <a:gd name="T88" fmla="*/ 4 w 85"/>
                <a:gd name="T89" fmla="*/ 20 h 160"/>
                <a:gd name="T90" fmla="*/ 6 w 85"/>
                <a:gd name="T91" fmla="*/ 32 h 160"/>
                <a:gd name="T92" fmla="*/ 5 w 85"/>
                <a:gd name="T93" fmla="*/ 41 h 160"/>
                <a:gd name="T94" fmla="*/ 15 w 85"/>
                <a:gd name="T95" fmla="*/ 46 h 160"/>
                <a:gd name="T96" fmla="*/ 13 w 85"/>
                <a:gd name="T97" fmla="*/ 59 h 160"/>
                <a:gd name="T98" fmla="*/ 12 w 85"/>
                <a:gd name="T99" fmla="*/ 66 h 160"/>
                <a:gd name="T100" fmla="*/ 15 w 85"/>
                <a:gd name="T101" fmla="*/ 75 h 160"/>
                <a:gd name="T102" fmla="*/ 17 w 85"/>
                <a:gd name="T103" fmla="*/ 92 h 160"/>
                <a:gd name="T104" fmla="*/ 13 w 85"/>
                <a:gd name="T105" fmla="*/ 101 h 160"/>
                <a:gd name="T106" fmla="*/ 18 w 85"/>
                <a:gd name="T107" fmla="*/ 122 h 160"/>
                <a:gd name="T108" fmla="*/ 13 w 85"/>
                <a:gd name="T109" fmla="*/ 120 h 160"/>
                <a:gd name="T110" fmla="*/ 27 w 85"/>
                <a:gd name="T111" fmla="*/ 135 h 160"/>
                <a:gd name="T112" fmla="*/ 38 w 85"/>
                <a:gd name="T113" fmla="*/ 139 h 160"/>
                <a:gd name="T114" fmla="*/ 47 w 85"/>
                <a:gd name="T115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" h="160">
                  <a:moveTo>
                    <a:pt x="52" y="160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49" y="158"/>
                    <a:pt x="49" y="158"/>
                    <a:pt x="49" y="158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5" y="155"/>
                    <a:pt x="45" y="154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4" y="152"/>
                    <a:pt x="44" y="152"/>
                    <a:pt x="44" y="152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4" y="150"/>
                    <a:pt x="44" y="149"/>
                    <a:pt x="45" y="149"/>
                  </a:cubicBezTo>
                  <a:cubicBezTo>
                    <a:pt x="44" y="149"/>
                    <a:pt x="42" y="148"/>
                    <a:pt x="42" y="147"/>
                  </a:cubicBezTo>
                  <a:cubicBezTo>
                    <a:pt x="41" y="147"/>
                    <a:pt x="41" y="145"/>
                    <a:pt x="41" y="145"/>
                  </a:cubicBezTo>
                  <a:cubicBezTo>
                    <a:pt x="40" y="145"/>
                    <a:pt x="38" y="141"/>
                    <a:pt x="38" y="139"/>
                  </a:cubicBezTo>
                  <a:cubicBezTo>
                    <a:pt x="36" y="139"/>
                    <a:pt x="35" y="139"/>
                    <a:pt x="35" y="139"/>
                  </a:cubicBezTo>
                  <a:cubicBezTo>
                    <a:pt x="34" y="139"/>
                    <a:pt x="33" y="139"/>
                    <a:pt x="33" y="139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5" y="128"/>
                    <a:pt x="14" y="126"/>
                    <a:pt x="14" y="125"/>
                  </a:cubicBezTo>
                  <a:cubicBezTo>
                    <a:pt x="14" y="125"/>
                    <a:pt x="14" y="125"/>
                    <a:pt x="14" y="124"/>
                  </a:cubicBezTo>
                  <a:cubicBezTo>
                    <a:pt x="13" y="124"/>
                    <a:pt x="12" y="124"/>
                    <a:pt x="12" y="123"/>
                  </a:cubicBezTo>
                  <a:cubicBezTo>
                    <a:pt x="11" y="123"/>
                    <a:pt x="11" y="122"/>
                    <a:pt x="10" y="121"/>
                  </a:cubicBezTo>
                  <a:cubicBezTo>
                    <a:pt x="10" y="121"/>
                    <a:pt x="10" y="120"/>
                    <a:pt x="10" y="120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0"/>
                    <a:pt x="14" y="121"/>
                    <a:pt x="14" y="121"/>
                  </a:cubicBezTo>
                  <a:cubicBezTo>
                    <a:pt x="15" y="121"/>
                    <a:pt x="15" y="123"/>
                    <a:pt x="15" y="123"/>
                  </a:cubicBezTo>
                  <a:cubicBezTo>
                    <a:pt x="15" y="123"/>
                    <a:pt x="16" y="125"/>
                    <a:pt x="17" y="125"/>
                  </a:cubicBezTo>
                  <a:cubicBezTo>
                    <a:pt x="17" y="125"/>
                    <a:pt x="18" y="125"/>
                    <a:pt x="18" y="125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0" y="108"/>
                    <a:pt x="10" y="108"/>
                    <a:pt x="10" y="108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101"/>
                    <a:pt x="12" y="100"/>
                    <a:pt x="12" y="100"/>
                  </a:cubicBezTo>
                  <a:cubicBezTo>
                    <a:pt x="12" y="100"/>
                    <a:pt x="13" y="99"/>
                    <a:pt x="13" y="99"/>
                  </a:cubicBezTo>
                  <a:cubicBezTo>
                    <a:pt x="13" y="99"/>
                    <a:pt x="13" y="98"/>
                    <a:pt x="13" y="98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94"/>
                    <a:pt x="13" y="93"/>
                    <a:pt x="13" y="93"/>
                  </a:cubicBezTo>
                  <a:cubicBezTo>
                    <a:pt x="13" y="93"/>
                    <a:pt x="13" y="93"/>
                    <a:pt x="14" y="93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5"/>
                    <a:pt x="12" y="83"/>
                    <a:pt x="12" y="83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3" y="81"/>
                    <a:pt x="14" y="78"/>
                    <a:pt x="14" y="77"/>
                  </a:cubicBezTo>
                  <a:cubicBezTo>
                    <a:pt x="14" y="76"/>
                    <a:pt x="14" y="75"/>
                    <a:pt x="14" y="75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1" y="72"/>
                    <a:pt x="11" y="71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2" y="65"/>
                    <a:pt x="13" y="65"/>
                    <a:pt x="13" y="65"/>
                  </a:cubicBezTo>
                  <a:cubicBezTo>
                    <a:pt x="13" y="65"/>
                    <a:pt x="14" y="64"/>
                    <a:pt x="14" y="64"/>
                  </a:cubicBezTo>
                  <a:cubicBezTo>
                    <a:pt x="14" y="63"/>
                    <a:pt x="14" y="62"/>
                    <a:pt x="14" y="61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2" y="59"/>
                    <a:pt x="13" y="58"/>
                  </a:cubicBezTo>
                  <a:cubicBezTo>
                    <a:pt x="14" y="58"/>
                    <a:pt x="15" y="57"/>
                    <a:pt x="15" y="57"/>
                  </a:cubicBezTo>
                  <a:cubicBezTo>
                    <a:pt x="16" y="57"/>
                    <a:pt x="16" y="56"/>
                    <a:pt x="16" y="55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8" y="44"/>
                    <a:pt x="7" y="45"/>
                    <a:pt x="7" y="45"/>
                  </a:cubicBezTo>
                  <a:cubicBezTo>
                    <a:pt x="4" y="44"/>
                    <a:pt x="4" y="43"/>
                    <a:pt x="4" y="43"/>
                  </a:cubicBezTo>
                  <a:cubicBezTo>
                    <a:pt x="5" y="43"/>
                    <a:pt x="5" y="42"/>
                    <a:pt x="5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7"/>
                    <a:pt x="5" y="37"/>
                  </a:cubicBezTo>
                  <a:cubicBezTo>
                    <a:pt x="4" y="36"/>
                    <a:pt x="4" y="35"/>
                    <a:pt x="4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5" y="30"/>
                    <a:pt x="5" y="3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20"/>
                    <a:pt x="3" y="19"/>
                  </a:cubicBezTo>
                  <a:cubicBezTo>
                    <a:pt x="3" y="19"/>
                    <a:pt x="4" y="18"/>
                    <a:pt x="4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6" y="13"/>
                    <a:pt x="7" y="13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5"/>
                  </a:cubicBezTo>
                  <a:cubicBezTo>
                    <a:pt x="18" y="5"/>
                    <a:pt x="17" y="6"/>
                    <a:pt x="17" y="6"/>
                  </a:cubicBezTo>
                  <a:cubicBezTo>
                    <a:pt x="18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6" y="6"/>
                    <a:pt x="27" y="6"/>
                  </a:cubicBezTo>
                  <a:cubicBezTo>
                    <a:pt x="27" y="6"/>
                    <a:pt x="27" y="5"/>
                    <a:pt x="28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6" y="17"/>
                    <a:pt x="48" y="18"/>
                  </a:cubicBezTo>
                  <a:cubicBezTo>
                    <a:pt x="49" y="18"/>
                    <a:pt x="49" y="19"/>
                    <a:pt x="49" y="19"/>
                  </a:cubicBezTo>
                  <a:cubicBezTo>
                    <a:pt x="50" y="21"/>
                    <a:pt x="52" y="23"/>
                    <a:pt x="52" y="23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4" y="28"/>
                    <a:pt x="54" y="29"/>
                  </a:cubicBezTo>
                  <a:cubicBezTo>
                    <a:pt x="54" y="29"/>
                    <a:pt x="54" y="30"/>
                    <a:pt x="54" y="30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40"/>
                    <a:pt x="55" y="40"/>
                  </a:cubicBezTo>
                  <a:cubicBezTo>
                    <a:pt x="55" y="40"/>
                    <a:pt x="55" y="42"/>
                    <a:pt x="55" y="42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5" y="51"/>
                    <a:pt x="56" y="52"/>
                    <a:pt x="56" y="53"/>
                  </a:cubicBezTo>
                  <a:cubicBezTo>
                    <a:pt x="57" y="53"/>
                    <a:pt x="56" y="54"/>
                    <a:pt x="56" y="54"/>
                  </a:cubicBezTo>
                  <a:cubicBezTo>
                    <a:pt x="55" y="55"/>
                    <a:pt x="55" y="55"/>
                    <a:pt x="54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3" y="57"/>
                    <a:pt x="52" y="57"/>
                    <a:pt x="52" y="57"/>
                  </a:cubicBezTo>
                  <a:cubicBezTo>
                    <a:pt x="52" y="57"/>
                    <a:pt x="52" y="58"/>
                    <a:pt x="52" y="59"/>
                  </a:cubicBezTo>
                  <a:cubicBezTo>
                    <a:pt x="53" y="60"/>
                    <a:pt x="55" y="61"/>
                    <a:pt x="55" y="61"/>
                  </a:cubicBezTo>
                  <a:cubicBezTo>
                    <a:pt x="55" y="61"/>
                    <a:pt x="57" y="63"/>
                    <a:pt x="57" y="64"/>
                  </a:cubicBezTo>
                  <a:cubicBezTo>
                    <a:pt x="58" y="64"/>
                    <a:pt x="57" y="65"/>
                    <a:pt x="57" y="66"/>
                  </a:cubicBezTo>
                  <a:cubicBezTo>
                    <a:pt x="57" y="66"/>
                    <a:pt x="57" y="67"/>
                    <a:pt x="55" y="68"/>
                  </a:cubicBezTo>
                  <a:cubicBezTo>
                    <a:pt x="56" y="69"/>
                    <a:pt x="56" y="69"/>
                    <a:pt x="56" y="69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57" y="72"/>
                    <a:pt x="57" y="73"/>
                    <a:pt x="57" y="73"/>
                  </a:cubicBezTo>
                  <a:cubicBezTo>
                    <a:pt x="58" y="74"/>
                    <a:pt x="59" y="76"/>
                    <a:pt x="60" y="76"/>
                  </a:cubicBezTo>
                  <a:cubicBezTo>
                    <a:pt x="60" y="76"/>
                    <a:pt x="61" y="78"/>
                    <a:pt x="61" y="79"/>
                  </a:cubicBezTo>
                  <a:cubicBezTo>
                    <a:pt x="61" y="79"/>
                    <a:pt x="61" y="80"/>
                    <a:pt x="61" y="80"/>
                  </a:cubicBezTo>
                  <a:cubicBezTo>
                    <a:pt x="61" y="80"/>
                    <a:pt x="62" y="80"/>
                    <a:pt x="62" y="80"/>
                  </a:cubicBezTo>
                  <a:cubicBezTo>
                    <a:pt x="63" y="81"/>
                    <a:pt x="65" y="81"/>
                    <a:pt x="65" y="81"/>
                  </a:cubicBezTo>
                  <a:cubicBezTo>
                    <a:pt x="65" y="81"/>
                    <a:pt x="66" y="82"/>
                    <a:pt x="66" y="83"/>
                  </a:cubicBezTo>
                  <a:cubicBezTo>
                    <a:pt x="67" y="84"/>
                    <a:pt x="68" y="86"/>
                    <a:pt x="68" y="87"/>
                  </a:cubicBezTo>
                  <a:cubicBezTo>
                    <a:pt x="68" y="87"/>
                    <a:pt x="68" y="88"/>
                    <a:pt x="68" y="8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90"/>
                    <a:pt x="69" y="89"/>
                    <a:pt x="69" y="89"/>
                  </a:cubicBezTo>
                  <a:cubicBezTo>
                    <a:pt x="69" y="89"/>
                    <a:pt x="70" y="88"/>
                    <a:pt x="70" y="88"/>
                  </a:cubicBezTo>
                  <a:cubicBezTo>
                    <a:pt x="71" y="88"/>
                    <a:pt x="72" y="88"/>
                    <a:pt x="73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6" y="88"/>
                    <a:pt x="76" y="88"/>
                    <a:pt x="77" y="88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1" y="91"/>
                    <a:pt x="81" y="91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3" y="104"/>
                    <a:pt x="81" y="106"/>
                    <a:pt x="80" y="107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2" y="136"/>
                    <a:pt x="61" y="137"/>
                    <a:pt x="61" y="137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59" y="141"/>
                    <a:pt x="59" y="141"/>
                    <a:pt x="59" y="141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58" y="142"/>
                    <a:pt x="58" y="142"/>
                    <a:pt x="58" y="142"/>
                  </a:cubicBezTo>
                  <a:cubicBezTo>
                    <a:pt x="58" y="143"/>
                    <a:pt x="58" y="143"/>
                    <a:pt x="58" y="144"/>
                  </a:cubicBezTo>
                  <a:cubicBezTo>
                    <a:pt x="58" y="144"/>
                    <a:pt x="58" y="144"/>
                    <a:pt x="58" y="145"/>
                  </a:cubicBezTo>
                  <a:cubicBezTo>
                    <a:pt x="58" y="145"/>
                    <a:pt x="59" y="145"/>
                    <a:pt x="59" y="146"/>
                  </a:cubicBezTo>
                  <a:cubicBezTo>
                    <a:pt x="59" y="146"/>
                    <a:pt x="60" y="147"/>
                    <a:pt x="61" y="147"/>
                  </a:cubicBezTo>
                  <a:cubicBezTo>
                    <a:pt x="62" y="148"/>
                    <a:pt x="63" y="148"/>
                    <a:pt x="63" y="148"/>
                  </a:cubicBezTo>
                  <a:cubicBezTo>
                    <a:pt x="64" y="150"/>
                    <a:pt x="64" y="150"/>
                    <a:pt x="64" y="150"/>
                  </a:cubicBezTo>
                  <a:cubicBezTo>
                    <a:pt x="63" y="151"/>
                    <a:pt x="62" y="151"/>
                    <a:pt x="61" y="151"/>
                  </a:cubicBezTo>
                  <a:cubicBezTo>
                    <a:pt x="61" y="151"/>
                    <a:pt x="60" y="151"/>
                    <a:pt x="60" y="151"/>
                  </a:cubicBezTo>
                  <a:cubicBezTo>
                    <a:pt x="59" y="151"/>
                    <a:pt x="59" y="151"/>
                    <a:pt x="58" y="151"/>
                  </a:cubicBezTo>
                  <a:cubicBezTo>
                    <a:pt x="58" y="151"/>
                    <a:pt x="58" y="152"/>
                    <a:pt x="58" y="153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59" y="154"/>
                    <a:pt x="59" y="156"/>
                    <a:pt x="59" y="156"/>
                  </a:cubicBezTo>
                  <a:cubicBezTo>
                    <a:pt x="59" y="156"/>
                    <a:pt x="59" y="157"/>
                    <a:pt x="57" y="158"/>
                  </a:cubicBezTo>
                  <a:cubicBezTo>
                    <a:pt x="56" y="160"/>
                    <a:pt x="56" y="160"/>
                    <a:pt x="56" y="160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52" y="160"/>
                    <a:pt x="52" y="160"/>
                    <a:pt x="52" y="160"/>
                  </a:cubicBezTo>
                  <a:close/>
                  <a:moveTo>
                    <a:pt x="49" y="158"/>
                  </a:moveTo>
                  <a:cubicBezTo>
                    <a:pt x="49" y="158"/>
                    <a:pt x="49" y="158"/>
                    <a:pt x="49" y="158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8" y="157"/>
                    <a:pt x="59" y="156"/>
                    <a:pt x="59" y="156"/>
                  </a:cubicBezTo>
                  <a:cubicBezTo>
                    <a:pt x="59" y="156"/>
                    <a:pt x="58" y="154"/>
                    <a:pt x="58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2"/>
                    <a:pt x="57" y="151"/>
                  </a:cubicBezTo>
                  <a:cubicBezTo>
                    <a:pt x="57" y="151"/>
                    <a:pt x="58" y="150"/>
                    <a:pt x="58" y="150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9" y="150"/>
                    <a:pt x="60" y="150"/>
                    <a:pt x="60" y="150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2" y="151"/>
                    <a:pt x="63" y="150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9"/>
                    <a:pt x="62" y="148"/>
                    <a:pt x="61" y="148"/>
                  </a:cubicBezTo>
                  <a:cubicBezTo>
                    <a:pt x="59" y="147"/>
                    <a:pt x="58" y="146"/>
                    <a:pt x="58" y="146"/>
                  </a:cubicBezTo>
                  <a:cubicBezTo>
                    <a:pt x="58" y="146"/>
                    <a:pt x="58" y="145"/>
                    <a:pt x="58" y="145"/>
                  </a:cubicBezTo>
                  <a:cubicBezTo>
                    <a:pt x="57" y="145"/>
                    <a:pt x="57" y="144"/>
                    <a:pt x="57" y="144"/>
                  </a:cubicBezTo>
                  <a:cubicBezTo>
                    <a:pt x="57" y="143"/>
                    <a:pt x="57" y="142"/>
                    <a:pt x="57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9" y="107"/>
                    <a:pt x="79" y="107"/>
                    <a:pt x="79" y="107"/>
                  </a:cubicBezTo>
                  <a:cubicBezTo>
                    <a:pt x="80" y="106"/>
                    <a:pt x="83" y="104"/>
                    <a:pt x="84" y="104"/>
                  </a:cubicBezTo>
                  <a:cubicBezTo>
                    <a:pt x="84" y="103"/>
                    <a:pt x="84" y="100"/>
                    <a:pt x="83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2"/>
                    <a:pt x="80" y="92"/>
                    <a:pt x="80" y="91"/>
                  </a:cubicBezTo>
                  <a:cubicBezTo>
                    <a:pt x="80" y="91"/>
                    <a:pt x="79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89"/>
                    <a:pt x="76" y="89"/>
                    <a:pt x="75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2" y="88"/>
                    <a:pt x="71" y="88"/>
                    <a:pt x="71" y="89"/>
                  </a:cubicBezTo>
                  <a:cubicBezTo>
                    <a:pt x="70" y="89"/>
                    <a:pt x="70" y="89"/>
                    <a:pt x="69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8" y="91"/>
                    <a:pt x="68" y="90"/>
                    <a:pt x="68" y="90"/>
                  </a:cubicBezTo>
                  <a:cubicBezTo>
                    <a:pt x="68" y="90"/>
                    <a:pt x="68" y="90"/>
                    <a:pt x="67" y="90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88"/>
                    <a:pt x="67" y="87"/>
                    <a:pt x="67" y="87"/>
                  </a:cubicBezTo>
                  <a:cubicBezTo>
                    <a:pt x="67" y="86"/>
                    <a:pt x="66" y="84"/>
                    <a:pt x="66" y="83"/>
                  </a:cubicBezTo>
                  <a:cubicBezTo>
                    <a:pt x="65" y="82"/>
                    <a:pt x="65" y="82"/>
                    <a:pt x="65" y="81"/>
                  </a:cubicBezTo>
                  <a:cubicBezTo>
                    <a:pt x="65" y="81"/>
                    <a:pt x="63" y="81"/>
                    <a:pt x="63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0" y="80"/>
                    <a:pt x="60" y="79"/>
                    <a:pt x="61" y="78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6"/>
                    <a:pt x="56" y="66"/>
                  </a:cubicBezTo>
                  <a:cubicBezTo>
                    <a:pt x="57" y="65"/>
                    <a:pt x="57" y="64"/>
                    <a:pt x="57" y="64"/>
                  </a:cubicBezTo>
                  <a:cubicBezTo>
                    <a:pt x="57" y="64"/>
                    <a:pt x="55" y="62"/>
                    <a:pt x="54" y="62"/>
                  </a:cubicBezTo>
                  <a:cubicBezTo>
                    <a:pt x="54" y="62"/>
                    <a:pt x="52" y="60"/>
                    <a:pt x="52" y="59"/>
                  </a:cubicBezTo>
                  <a:cubicBezTo>
                    <a:pt x="51" y="58"/>
                    <a:pt x="51" y="57"/>
                    <a:pt x="51" y="57"/>
                  </a:cubicBezTo>
                  <a:cubicBezTo>
                    <a:pt x="52" y="56"/>
                    <a:pt x="52" y="56"/>
                    <a:pt x="53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5" y="54"/>
                    <a:pt x="55" y="54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1"/>
                    <a:pt x="54" y="40"/>
                    <a:pt x="54" y="40"/>
                  </a:cubicBezTo>
                  <a:cubicBezTo>
                    <a:pt x="54" y="39"/>
                    <a:pt x="55" y="38"/>
                    <a:pt x="55" y="3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3" y="29"/>
                  </a:cubicBezTo>
                  <a:cubicBezTo>
                    <a:pt x="53" y="28"/>
                    <a:pt x="52" y="26"/>
                    <a:pt x="52" y="26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49" y="21"/>
                    <a:pt x="49" y="21"/>
                  </a:cubicBezTo>
                  <a:cubicBezTo>
                    <a:pt x="49" y="20"/>
                    <a:pt x="48" y="20"/>
                    <a:pt x="48" y="20"/>
                  </a:cubicBezTo>
                  <a:cubicBezTo>
                    <a:pt x="48" y="19"/>
                    <a:pt x="48" y="19"/>
                    <a:pt x="47" y="19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7" y="6"/>
                    <a:pt x="27" y="6"/>
                  </a:cubicBezTo>
                  <a:cubicBezTo>
                    <a:pt x="27" y="7"/>
                    <a:pt x="24" y="7"/>
                    <a:pt x="24" y="7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7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4" y="0"/>
                    <a:pt x="14" y="0"/>
                  </a:cubicBezTo>
                  <a:cubicBezTo>
                    <a:pt x="14" y="1"/>
                    <a:pt x="12" y="2"/>
                    <a:pt x="11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3"/>
                    <a:pt x="7" y="13"/>
                  </a:cubicBezTo>
                  <a:cubicBezTo>
                    <a:pt x="7" y="14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4" y="20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1"/>
                    <a:pt x="6" y="32"/>
                  </a:cubicBezTo>
                  <a:cubicBezTo>
                    <a:pt x="6" y="32"/>
                    <a:pt x="5" y="33"/>
                    <a:pt x="5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5" y="36"/>
                    <a:pt x="6" y="37"/>
                    <a:pt x="6" y="37"/>
                  </a:cubicBezTo>
                  <a:cubicBezTo>
                    <a:pt x="6" y="38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3"/>
                    <a:pt x="5" y="43"/>
                  </a:cubicBezTo>
                  <a:cubicBezTo>
                    <a:pt x="5" y="43"/>
                    <a:pt x="6" y="44"/>
                    <a:pt x="7" y="44"/>
                  </a:cubicBezTo>
                  <a:cubicBezTo>
                    <a:pt x="7" y="44"/>
                    <a:pt x="7" y="44"/>
                    <a:pt x="8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5"/>
                    <a:pt x="16" y="55"/>
                  </a:cubicBezTo>
                  <a:cubicBezTo>
                    <a:pt x="16" y="56"/>
                    <a:pt x="16" y="58"/>
                    <a:pt x="16" y="58"/>
                  </a:cubicBezTo>
                  <a:cubicBezTo>
                    <a:pt x="15" y="58"/>
                    <a:pt x="14" y="59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4"/>
                    <a:pt x="15" y="64"/>
                  </a:cubicBezTo>
                  <a:cubicBezTo>
                    <a:pt x="14" y="64"/>
                    <a:pt x="14" y="65"/>
                    <a:pt x="14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2" y="72"/>
                    <a:pt x="12" y="72"/>
                    <a:pt x="15" y="73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5" y="75"/>
                    <a:pt x="15" y="76"/>
                    <a:pt x="15" y="77"/>
                  </a:cubicBezTo>
                  <a:cubicBezTo>
                    <a:pt x="15" y="78"/>
                    <a:pt x="14" y="81"/>
                    <a:pt x="14" y="81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4" y="84"/>
                    <a:pt x="14" y="86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4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6"/>
                    <a:pt x="18" y="126"/>
                  </a:cubicBezTo>
                  <a:cubicBezTo>
                    <a:pt x="18" y="126"/>
                    <a:pt x="17" y="126"/>
                    <a:pt x="17" y="126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2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1"/>
                    <a:pt x="11" y="121"/>
                    <a:pt x="11" y="121"/>
                  </a:cubicBezTo>
                  <a:cubicBezTo>
                    <a:pt x="11" y="121"/>
                    <a:pt x="12" y="122"/>
                    <a:pt x="12" y="123"/>
                  </a:cubicBezTo>
                  <a:cubicBezTo>
                    <a:pt x="13" y="123"/>
                    <a:pt x="14" y="124"/>
                    <a:pt x="14" y="124"/>
                  </a:cubicBezTo>
                  <a:cubicBezTo>
                    <a:pt x="14" y="124"/>
                    <a:pt x="15" y="125"/>
                    <a:pt x="15" y="125"/>
                  </a:cubicBezTo>
                  <a:cubicBezTo>
                    <a:pt x="15" y="125"/>
                    <a:pt x="16" y="128"/>
                    <a:pt x="16" y="128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8"/>
                    <a:pt x="33" y="138"/>
                    <a:pt x="33" y="138"/>
                  </a:cubicBezTo>
                  <a:cubicBezTo>
                    <a:pt x="33" y="138"/>
                    <a:pt x="34" y="138"/>
                    <a:pt x="35" y="13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35" y="138"/>
                    <a:pt x="37" y="139"/>
                    <a:pt x="37" y="139"/>
                  </a:cubicBezTo>
                  <a:cubicBezTo>
                    <a:pt x="37" y="139"/>
                    <a:pt x="38" y="139"/>
                    <a:pt x="38" y="139"/>
                  </a:cubicBezTo>
                  <a:cubicBezTo>
                    <a:pt x="38" y="140"/>
                    <a:pt x="40" y="143"/>
                    <a:pt x="41" y="145"/>
                  </a:cubicBezTo>
                  <a:cubicBezTo>
                    <a:pt x="41" y="145"/>
                    <a:pt x="42" y="146"/>
                    <a:pt x="42" y="147"/>
                  </a:cubicBezTo>
                  <a:cubicBezTo>
                    <a:pt x="43" y="147"/>
                    <a:pt x="45" y="148"/>
                    <a:pt x="45" y="148"/>
                  </a:cubicBezTo>
                  <a:cubicBezTo>
                    <a:pt x="45" y="149"/>
                    <a:pt x="45" y="150"/>
                    <a:pt x="45" y="151"/>
                  </a:cubicBezTo>
                  <a:cubicBezTo>
                    <a:pt x="45" y="151"/>
                    <a:pt x="45" y="151"/>
                    <a:pt x="45" y="152"/>
                  </a:cubicBezTo>
                  <a:cubicBezTo>
                    <a:pt x="45" y="153"/>
                    <a:pt x="46" y="153"/>
                    <a:pt x="46" y="153"/>
                  </a:cubicBezTo>
                  <a:cubicBezTo>
                    <a:pt x="46" y="154"/>
                    <a:pt x="47" y="155"/>
                    <a:pt x="47" y="155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6" name="Freeform 84"/>
            <p:cNvSpPr>
              <a:spLocks/>
            </p:cNvSpPr>
            <p:nvPr/>
          </p:nvSpPr>
          <p:spPr bwMode="auto">
            <a:xfrm>
              <a:off x="9463901" y="2913418"/>
              <a:ext cx="142254" cy="157588"/>
            </a:xfrm>
            <a:custGeom>
              <a:avLst/>
              <a:gdLst>
                <a:gd name="T0" fmla="*/ 46 w 78"/>
                <a:gd name="T1" fmla="*/ 88 h 89"/>
                <a:gd name="T2" fmla="*/ 44 w 78"/>
                <a:gd name="T3" fmla="*/ 86 h 89"/>
                <a:gd name="T4" fmla="*/ 44 w 78"/>
                <a:gd name="T5" fmla="*/ 81 h 89"/>
                <a:gd name="T6" fmla="*/ 44 w 78"/>
                <a:gd name="T7" fmla="*/ 77 h 89"/>
                <a:gd name="T8" fmla="*/ 42 w 78"/>
                <a:gd name="T9" fmla="*/ 73 h 89"/>
                <a:gd name="T10" fmla="*/ 39 w 78"/>
                <a:gd name="T11" fmla="*/ 69 h 89"/>
                <a:gd name="T12" fmla="*/ 43 w 78"/>
                <a:gd name="T13" fmla="*/ 64 h 89"/>
                <a:gd name="T14" fmla="*/ 44 w 78"/>
                <a:gd name="T15" fmla="*/ 59 h 89"/>
                <a:gd name="T16" fmla="*/ 47 w 78"/>
                <a:gd name="T17" fmla="*/ 55 h 89"/>
                <a:gd name="T18" fmla="*/ 50 w 78"/>
                <a:gd name="T19" fmla="*/ 49 h 89"/>
                <a:gd name="T20" fmla="*/ 55 w 78"/>
                <a:gd name="T21" fmla="*/ 44 h 89"/>
                <a:gd name="T22" fmla="*/ 56 w 78"/>
                <a:gd name="T23" fmla="*/ 47 h 89"/>
                <a:gd name="T24" fmla="*/ 57 w 78"/>
                <a:gd name="T25" fmla="*/ 51 h 89"/>
                <a:gd name="T26" fmla="*/ 59 w 78"/>
                <a:gd name="T27" fmla="*/ 54 h 89"/>
                <a:gd name="T28" fmla="*/ 66 w 78"/>
                <a:gd name="T29" fmla="*/ 50 h 89"/>
                <a:gd name="T30" fmla="*/ 68 w 78"/>
                <a:gd name="T31" fmla="*/ 48 h 89"/>
                <a:gd name="T32" fmla="*/ 67 w 78"/>
                <a:gd name="T33" fmla="*/ 41 h 89"/>
                <a:gd name="T34" fmla="*/ 70 w 78"/>
                <a:gd name="T35" fmla="*/ 36 h 89"/>
                <a:gd name="T36" fmla="*/ 78 w 78"/>
                <a:gd name="T37" fmla="*/ 31 h 89"/>
                <a:gd name="T38" fmla="*/ 71 w 78"/>
                <a:gd name="T39" fmla="*/ 25 h 89"/>
                <a:gd name="T40" fmla="*/ 62 w 78"/>
                <a:gd name="T41" fmla="*/ 20 h 89"/>
                <a:gd name="T42" fmla="*/ 57 w 78"/>
                <a:gd name="T43" fmla="*/ 17 h 89"/>
                <a:gd name="T44" fmla="*/ 50 w 78"/>
                <a:gd name="T45" fmla="*/ 19 h 89"/>
                <a:gd name="T46" fmla="*/ 46 w 78"/>
                <a:gd name="T47" fmla="*/ 17 h 89"/>
                <a:gd name="T48" fmla="*/ 40 w 78"/>
                <a:gd name="T49" fmla="*/ 14 h 89"/>
                <a:gd name="T50" fmla="*/ 38 w 78"/>
                <a:gd name="T51" fmla="*/ 10 h 89"/>
                <a:gd name="T52" fmla="*/ 33 w 78"/>
                <a:gd name="T53" fmla="*/ 7 h 89"/>
                <a:gd name="T54" fmla="*/ 26 w 78"/>
                <a:gd name="T55" fmla="*/ 5 h 89"/>
                <a:gd name="T56" fmla="*/ 25 w 78"/>
                <a:gd name="T57" fmla="*/ 0 h 89"/>
                <a:gd name="T58" fmla="*/ 20 w 78"/>
                <a:gd name="T59" fmla="*/ 2 h 89"/>
                <a:gd name="T60" fmla="*/ 17 w 78"/>
                <a:gd name="T61" fmla="*/ 0 h 89"/>
                <a:gd name="T62" fmla="*/ 14 w 78"/>
                <a:gd name="T63" fmla="*/ 4 h 89"/>
                <a:gd name="T64" fmla="*/ 17 w 78"/>
                <a:gd name="T65" fmla="*/ 6 h 89"/>
                <a:gd name="T66" fmla="*/ 19 w 78"/>
                <a:gd name="T67" fmla="*/ 10 h 89"/>
                <a:gd name="T68" fmla="*/ 20 w 78"/>
                <a:gd name="T69" fmla="*/ 14 h 89"/>
                <a:gd name="T70" fmla="*/ 17 w 78"/>
                <a:gd name="T71" fmla="*/ 14 h 89"/>
                <a:gd name="T72" fmla="*/ 12 w 78"/>
                <a:gd name="T73" fmla="*/ 12 h 89"/>
                <a:gd name="T74" fmla="*/ 8 w 78"/>
                <a:gd name="T75" fmla="*/ 20 h 89"/>
                <a:gd name="T76" fmla="*/ 7 w 78"/>
                <a:gd name="T77" fmla="*/ 28 h 89"/>
                <a:gd name="T78" fmla="*/ 0 w 78"/>
                <a:gd name="T79" fmla="*/ 32 h 89"/>
                <a:gd name="T80" fmla="*/ 3 w 78"/>
                <a:gd name="T81" fmla="*/ 40 h 89"/>
                <a:gd name="T82" fmla="*/ 4 w 78"/>
                <a:gd name="T83" fmla="*/ 46 h 89"/>
                <a:gd name="T84" fmla="*/ 7 w 78"/>
                <a:gd name="T85" fmla="*/ 49 h 89"/>
                <a:gd name="T86" fmla="*/ 5 w 78"/>
                <a:gd name="T87" fmla="*/ 54 h 89"/>
                <a:gd name="T88" fmla="*/ 3 w 78"/>
                <a:gd name="T89" fmla="*/ 57 h 89"/>
                <a:gd name="T90" fmla="*/ 5 w 78"/>
                <a:gd name="T91" fmla="*/ 61 h 89"/>
                <a:gd name="T92" fmla="*/ 12 w 78"/>
                <a:gd name="T93" fmla="*/ 60 h 89"/>
                <a:gd name="T94" fmla="*/ 13 w 78"/>
                <a:gd name="T95" fmla="*/ 57 h 89"/>
                <a:gd name="T96" fmla="*/ 16 w 78"/>
                <a:gd name="T97" fmla="*/ 60 h 89"/>
                <a:gd name="T98" fmla="*/ 14 w 78"/>
                <a:gd name="T99" fmla="*/ 61 h 89"/>
                <a:gd name="T100" fmla="*/ 12 w 78"/>
                <a:gd name="T101" fmla="*/ 63 h 89"/>
                <a:gd name="T102" fmla="*/ 8 w 78"/>
                <a:gd name="T103" fmla="*/ 65 h 89"/>
                <a:gd name="T104" fmla="*/ 13 w 78"/>
                <a:gd name="T105" fmla="*/ 65 h 89"/>
                <a:gd name="T106" fmla="*/ 17 w 78"/>
                <a:gd name="T107" fmla="*/ 69 h 89"/>
                <a:gd name="T108" fmla="*/ 25 w 78"/>
                <a:gd name="T109" fmla="*/ 71 h 89"/>
                <a:gd name="T110" fmla="*/ 30 w 78"/>
                <a:gd name="T111" fmla="*/ 75 h 89"/>
                <a:gd name="T112" fmla="*/ 31 w 78"/>
                <a:gd name="T113" fmla="*/ 77 h 89"/>
                <a:gd name="T114" fmla="*/ 34 w 78"/>
                <a:gd name="T115" fmla="*/ 80 h 89"/>
                <a:gd name="T116" fmla="*/ 36 w 78"/>
                <a:gd name="T117" fmla="*/ 84 h 89"/>
                <a:gd name="T118" fmla="*/ 40 w 78"/>
                <a:gd name="T119" fmla="*/ 8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8" h="89">
                  <a:moveTo>
                    <a:pt x="42" y="87"/>
                  </a:moveTo>
                  <a:cubicBezTo>
                    <a:pt x="42" y="87"/>
                    <a:pt x="47" y="89"/>
                    <a:pt x="46" y="89"/>
                  </a:cubicBezTo>
                  <a:cubicBezTo>
                    <a:pt x="46" y="89"/>
                    <a:pt x="46" y="89"/>
                    <a:pt x="46" y="88"/>
                  </a:cubicBezTo>
                  <a:cubicBezTo>
                    <a:pt x="46" y="88"/>
                    <a:pt x="45" y="89"/>
                    <a:pt x="45" y="89"/>
                  </a:cubicBezTo>
                  <a:cubicBezTo>
                    <a:pt x="45" y="89"/>
                    <a:pt x="43" y="87"/>
                    <a:pt x="44" y="87"/>
                  </a:cubicBezTo>
                  <a:cubicBezTo>
                    <a:pt x="44" y="87"/>
                    <a:pt x="44" y="86"/>
                    <a:pt x="44" y="86"/>
                  </a:cubicBezTo>
                  <a:cubicBezTo>
                    <a:pt x="44" y="85"/>
                    <a:pt x="43" y="84"/>
                    <a:pt x="43" y="84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44" y="83"/>
                    <a:pt x="44" y="81"/>
                    <a:pt x="44" y="81"/>
                  </a:cubicBezTo>
                  <a:cubicBezTo>
                    <a:pt x="44" y="81"/>
                    <a:pt x="44" y="80"/>
                    <a:pt x="44" y="80"/>
                  </a:cubicBezTo>
                  <a:cubicBezTo>
                    <a:pt x="44" y="80"/>
                    <a:pt x="43" y="79"/>
                    <a:pt x="43" y="79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6"/>
                    <a:pt x="44" y="76"/>
                  </a:cubicBezTo>
                  <a:cubicBezTo>
                    <a:pt x="44" y="75"/>
                    <a:pt x="44" y="74"/>
                    <a:pt x="44" y="7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3" y="64"/>
                    <a:pt x="43" y="64"/>
                  </a:cubicBezTo>
                  <a:cubicBezTo>
                    <a:pt x="43" y="63"/>
                    <a:pt x="43" y="62"/>
                    <a:pt x="43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6" y="57"/>
                    <a:pt x="46" y="57"/>
                  </a:cubicBezTo>
                  <a:cubicBezTo>
                    <a:pt x="46" y="56"/>
                    <a:pt x="47" y="55"/>
                    <a:pt x="47" y="55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48"/>
                    <a:pt x="53" y="44"/>
                    <a:pt x="53" y="44"/>
                  </a:cubicBezTo>
                  <a:cubicBezTo>
                    <a:pt x="53" y="44"/>
                    <a:pt x="55" y="44"/>
                    <a:pt x="55" y="44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8"/>
                    <a:pt x="56" y="49"/>
                  </a:cubicBezTo>
                  <a:cubicBezTo>
                    <a:pt x="56" y="49"/>
                    <a:pt x="56" y="50"/>
                    <a:pt x="56" y="50"/>
                  </a:cubicBezTo>
                  <a:cubicBezTo>
                    <a:pt x="56" y="50"/>
                    <a:pt x="57" y="51"/>
                    <a:pt x="57" y="51"/>
                  </a:cubicBezTo>
                  <a:cubicBezTo>
                    <a:pt x="57" y="52"/>
                    <a:pt x="58" y="53"/>
                    <a:pt x="58" y="53"/>
                  </a:cubicBezTo>
                  <a:cubicBezTo>
                    <a:pt x="58" y="53"/>
                    <a:pt x="58" y="53"/>
                    <a:pt x="59" y="5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61" y="53"/>
                    <a:pt x="61" y="53"/>
                    <a:pt x="61" y="53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6" y="50"/>
                    <a:pt x="66" y="50"/>
                  </a:cubicBezTo>
                  <a:cubicBezTo>
                    <a:pt x="66" y="50"/>
                    <a:pt x="67" y="48"/>
                    <a:pt x="67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7" y="46"/>
                    <a:pt x="69" y="44"/>
                    <a:pt x="68" y="42"/>
                  </a:cubicBezTo>
                  <a:cubicBezTo>
                    <a:pt x="68" y="42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5" y="39"/>
                    <a:pt x="62" y="38"/>
                    <a:pt x="63" y="38"/>
                  </a:cubicBezTo>
                  <a:cubicBezTo>
                    <a:pt x="64" y="36"/>
                    <a:pt x="68" y="37"/>
                    <a:pt x="70" y="36"/>
                  </a:cubicBezTo>
                  <a:cubicBezTo>
                    <a:pt x="71" y="36"/>
                    <a:pt x="71" y="34"/>
                    <a:pt x="72" y="33"/>
                  </a:cubicBezTo>
                  <a:cubicBezTo>
                    <a:pt x="73" y="33"/>
                    <a:pt x="75" y="34"/>
                    <a:pt x="75" y="32"/>
                  </a:cubicBezTo>
                  <a:cubicBezTo>
                    <a:pt x="75" y="30"/>
                    <a:pt x="77" y="30"/>
                    <a:pt x="78" y="3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7" y="29"/>
                    <a:pt x="74" y="27"/>
                    <a:pt x="73" y="26"/>
                  </a:cubicBezTo>
                  <a:cubicBezTo>
                    <a:pt x="73" y="26"/>
                    <a:pt x="73" y="25"/>
                    <a:pt x="71" y="25"/>
                  </a:cubicBezTo>
                  <a:cubicBezTo>
                    <a:pt x="70" y="25"/>
                    <a:pt x="68" y="23"/>
                    <a:pt x="68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23"/>
                    <a:pt x="62" y="20"/>
                    <a:pt x="62" y="20"/>
                  </a:cubicBezTo>
                  <a:cubicBezTo>
                    <a:pt x="61" y="20"/>
                    <a:pt x="58" y="19"/>
                    <a:pt x="58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7" y="17"/>
                    <a:pt x="57" y="17"/>
                  </a:cubicBezTo>
                  <a:cubicBezTo>
                    <a:pt x="56" y="17"/>
                    <a:pt x="55" y="18"/>
                    <a:pt x="55" y="18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50" y="19"/>
                    <a:pt x="50" y="19"/>
                  </a:cubicBezTo>
                  <a:cubicBezTo>
                    <a:pt x="49" y="18"/>
                    <a:pt x="48" y="16"/>
                    <a:pt x="48" y="16"/>
                  </a:cubicBezTo>
                  <a:cubicBezTo>
                    <a:pt x="48" y="16"/>
                    <a:pt x="48" y="16"/>
                    <a:pt x="47" y="16"/>
                  </a:cubicBezTo>
                  <a:cubicBezTo>
                    <a:pt x="46" y="17"/>
                    <a:pt x="48" y="18"/>
                    <a:pt x="46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8" y="12"/>
                    <a:pt x="38" y="12"/>
                  </a:cubicBezTo>
                  <a:cubicBezTo>
                    <a:pt x="38" y="12"/>
                    <a:pt x="38" y="10"/>
                    <a:pt x="38" y="10"/>
                  </a:cubicBezTo>
                  <a:cubicBezTo>
                    <a:pt x="37" y="10"/>
                    <a:pt x="34" y="9"/>
                    <a:pt x="34" y="9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7"/>
                    <a:pt x="30" y="6"/>
                    <a:pt x="30" y="6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4" y="2"/>
                    <a:pt x="24" y="2"/>
                  </a:cubicBezTo>
                  <a:cubicBezTo>
                    <a:pt x="25" y="2"/>
                    <a:pt x="25" y="0"/>
                    <a:pt x="2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1" y="1"/>
                    <a:pt x="21" y="1"/>
                  </a:cubicBezTo>
                  <a:cubicBezTo>
                    <a:pt x="21" y="1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4"/>
                    <a:pt x="14" y="4"/>
                  </a:cubicBezTo>
                  <a:cubicBezTo>
                    <a:pt x="14" y="4"/>
                    <a:pt x="16" y="4"/>
                    <a:pt x="16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1" y="58"/>
                    <a:pt x="12" y="58"/>
                  </a:cubicBezTo>
                  <a:cubicBezTo>
                    <a:pt x="12" y="57"/>
                    <a:pt x="13" y="57"/>
                    <a:pt x="13" y="57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60"/>
                    <a:pt x="14" y="61"/>
                    <a:pt x="14" y="61"/>
                  </a:cubicBezTo>
                  <a:cubicBezTo>
                    <a:pt x="14" y="61"/>
                    <a:pt x="14" y="64"/>
                    <a:pt x="14" y="64"/>
                  </a:cubicBezTo>
                  <a:cubicBezTo>
                    <a:pt x="14" y="64"/>
                    <a:pt x="14" y="65"/>
                    <a:pt x="13" y="64"/>
                  </a:cubicBezTo>
                  <a:cubicBezTo>
                    <a:pt x="13" y="64"/>
                    <a:pt x="12" y="63"/>
                    <a:pt x="12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4"/>
                    <a:pt x="8" y="65"/>
                  </a:cubicBezTo>
                  <a:cubicBezTo>
                    <a:pt x="9" y="65"/>
                    <a:pt x="10" y="65"/>
                    <a:pt x="10" y="65"/>
                  </a:cubicBezTo>
                  <a:cubicBezTo>
                    <a:pt x="10" y="65"/>
                    <a:pt x="12" y="65"/>
                    <a:pt x="12" y="65"/>
                  </a:cubicBezTo>
                  <a:cubicBezTo>
                    <a:pt x="12" y="65"/>
                    <a:pt x="12" y="65"/>
                    <a:pt x="13" y="65"/>
                  </a:cubicBezTo>
                  <a:cubicBezTo>
                    <a:pt x="13" y="65"/>
                    <a:pt x="15" y="65"/>
                    <a:pt x="15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5" y="71"/>
                    <a:pt x="26" y="73"/>
                    <a:pt x="27" y="73"/>
                  </a:cubicBezTo>
                  <a:cubicBezTo>
                    <a:pt x="27" y="73"/>
                    <a:pt x="28" y="75"/>
                    <a:pt x="28" y="75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1" y="75"/>
                    <a:pt x="31" y="75"/>
                    <a:pt x="31" y="75"/>
                  </a:cubicBezTo>
                  <a:cubicBezTo>
                    <a:pt x="31" y="75"/>
                    <a:pt x="32" y="76"/>
                    <a:pt x="32" y="76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4" y="79"/>
                    <a:pt x="34" y="79"/>
                    <a:pt x="34" y="79"/>
                  </a:cubicBezTo>
                  <a:cubicBezTo>
                    <a:pt x="34" y="79"/>
                    <a:pt x="34" y="79"/>
                    <a:pt x="34" y="80"/>
                  </a:cubicBezTo>
                  <a:cubicBezTo>
                    <a:pt x="34" y="80"/>
                    <a:pt x="35" y="82"/>
                    <a:pt x="35" y="82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5" y="83"/>
                    <a:pt x="36" y="83"/>
                    <a:pt x="36" y="84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7" y="85"/>
                    <a:pt x="39" y="85"/>
                    <a:pt x="39" y="85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1" y="87"/>
                    <a:pt x="41" y="87"/>
                    <a:pt x="41" y="87"/>
                  </a:cubicBezTo>
                  <a:lnTo>
                    <a:pt x="42" y="87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7" name="Freeform 193"/>
            <p:cNvSpPr>
              <a:spLocks/>
            </p:cNvSpPr>
            <p:nvPr/>
          </p:nvSpPr>
          <p:spPr bwMode="auto">
            <a:xfrm>
              <a:off x="9630012" y="2987930"/>
              <a:ext cx="194385" cy="165296"/>
            </a:xfrm>
            <a:custGeom>
              <a:avLst/>
              <a:gdLst>
                <a:gd name="T0" fmla="*/ 19 w 106"/>
                <a:gd name="T1" fmla="*/ 90 h 93"/>
                <a:gd name="T2" fmla="*/ 16 w 106"/>
                <a:gd name="T3" fmla="*/ 91 h 93"/>
                <a:gd name="T4" fmla="*/ 14 w 106"/>
                <a:gd name="T5" fmla="*/ 85 h 93"/>
                <a:gd name="T6" fmla="*/ 10 w 106"/>
                <a:gd name="T7" fmla="*/ 83 h 93"/>
                <a:gd name="T8" fmla="*/ 9 w 106"/>
                <a:gd name="T9" fmla="*/ 81 h 93"/>
                <a:gd name="T10" fmla="*/ 5 w 106"/>
                <a:gd name="T11" fmla="*/ 75 h 93"/>
                <a:gd name="T12" fmla="*/ 4 w 106"/>
                <a:gd name="T13" fmla="*/ 72 h 93"/>
                <a:gd name="T14" fmla="*/ 5 w 106"/>
                <a:gd name="T15" fmla="*/ 68 h 93"/>
                <a:gd name="T16" fmla="*/ 3 w 106"/>
                <a:gd name="T17" fmla="*/ 64 h 93"/>
                <a:gd name="T18" fmla="*/ 0 w 106"/>
                <a:gd name="T19" fmla="*/ 59 h 93"/>
                <a:gd name="T20" fmla="*/ 3 w 106"/>
                <a:gd name="T21" fmla="*/ 56 h 93"/>
                <a:gd name="T22" fmla="*/ 2 w 106"/>
                <a:gd name="T23" fmla="*/ 53 h 93"/>
                <a:gd name="T24" fmla="*/ 2 w 106"/>
                <a:gd name="T25" fmla="*/ 49 h 93"/>
                <a:gd name="T26" fmla="*/ 2 w 106"/>
                <a:gd name="T27" fmla="*/ 44 h 93"/>
                <a:gd name="T28" fmla="*/ 3 w 106"/>
                <a:gd name="T29" fmla="*/ 39 h 93"/>
                <a:gd name="T30" fmla="*/ 9 w 106"/>
                <a:gd name="T31" fmla="*/ 39 h 93"/>
                <a:gd name="T32" fmla="*/ 11 w 106"/>
                <a:gd name="T33" fmla="*/ 27 h 93"/>
                <a:gd name="T34" fmla="*/ 23 w 106"/>
                <a:gd name="T35" fmla="*/ 18 h 93"/>
                <a:gd name="T36" fmla="*/ 26 w 106"/>
                <a:gd name="T37" fmla="*/ 21 h 93"/>
                <a:gd name="T38" fmla="*/ 31 w 106"/>
                <a:gd name="T39" fmla="*/ 18 h 93"/>
                <a:gd name="T40" fmla="*/ 42 w 106"/>
                <a:gd name="T41" fmla="*/ 10 h 93"/>
                <a:gd name="T42" fmla="*/ 46 w 106"/>
                <a:gd name="T43" fmla="*/ 11 h 93"/>
                <a:gd name="T44" fmla="*/ 52 w 106"/>
                <a:gd name="T45" fmla="*/ 6 h 93"/>
                <a:gd name="T46" fmla="*/ 57 w 106"/>
                <a:gd name="T47" fmla="*/ 4 h 93"/>
                <a:gd name="T48" fmla="*/ 62 w 106"/>
                <a:gd name="T49" fmla="*/ 3 h 93"/>
                <a:gd name="T50" fmla="*/ 68 w 106"/>
                <a:gd name="T51" fmla="*/ 1 h 93"/>
                <a:gd name="T52" fmla="*/ 73 w 106"/>
                <a:gd name="T53" fmla="*/ 0 h 93"/>
                <a:gd name="T54" fmla="*/ 94 w 106"/>
                <a:gd name="T55" fmla="*/ 15 h 93"/>
                <a:gd name="T56" fmla="*/ 105 w 106"/>
                <a:gd name="T57" fmla="*/ 30 h 93"/>
                <a:gd name="T58" fmla="*/ 106 w 106"/>
                <a:gd name="T59" fmla="*/ 48 h 93"/>
                <a:gd name="T60" fmla="*/ 97 w 106"/>
                <a:gd name="T61" fmla="*/ 51 h 93"/>
                <a:gd name="T62" fmla="*/ 93 w 106"/>
                <a:gd name="T63" fmla="*/ 64 h 93"/>
                <a:gd name="T64" fmla="*/ 72 w 106"/>
                <a:gd name="T65" fmla="*/ 68 h 93"/>
                <a:gd name="T66" fmla="*/ 63 w 106"/>
                <a:gd name="T67" fmla="*/ 76 h 93"/>
                <a:gd name="T68" fmla="*/ 53 w 106"/>
                <a:gd name="T69" fmla="*/ 85 h 93"/>
                <a:gd name="T70" fmla="*/ 41 w 106"/>
                <a:gd name="T71" fmla="*/ 87 h 93"/>
                <a:gd name="T72" fmla="*/ 29 w 106"/>
                <a:gd name="T73" fmla="*/ 90 h 93"/>
                <a:gd name="T74" fmla="*/ 28 w 106"/>
                <a:gd name="T75" fmla="*/ 93 h 93"/>
                <a:gd name="T76" fmla="*/ 27 w 106"/>
                <a:gd name="T77" fmla="*/ 92 h 93"/>
                <a:gd name="T78" fmla="*/ 23 w 106"/>
                <a:gd name="T79" fmla="*/ 9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6" h="93">
                  <a:moveTo>
                    <a:pt x="21" y="90"/>
                  </a:moveTo>
                  <a:cubicBezTo>
                    <a:pt x="21" y="90"/>
                    <a:pt x="20" y="90"/>
                    <a:pt x="19" y="90"/>
                  </a:cubicBezTo>
                  <a:cubicBezTo>
                    <a:pt x="18" y="90"/>
                    <a:pt x="17" y="92"/>
                    <a:pt x="16" y="92"/>
                  </a:cubicBezTo>
                  <a:cubicBezTo>
                    <a:pt x="16" y="92"/>
                    <a:pt x="16" y="92"/>
                    <a:pt x="16" y="91"/>
                  </a:cubicBezTo>
                  <a:cubicBezTo>
                    <a:pt x="16" y="90"/>
                    <a:pt x="16" y="90"/>
                    <a:pt x="15" y="89"/>
                  </a:cubicBezTo>
                  <a:cubicBezTo>
                    <a:pt x="15" y="88"/>
                    <a:pt x="15" y="86"/>
                    <a:pt x="14" y="85"/>
                  </a:cubicBezTo>
                  <a:cubicBezTo>
                    <a:pt x="13" y="84"/>
                    <a:pt x="13" y="83"/>
                    <a:pt x="13" y="83"/>
                  </a:cubicBezTo>
                  <a:cubicBezTo>
                    <a:pt x="13" y="83"/>
                    <a:pt x="11" y="83"/>
                    <a:pt x="10" y="83"/>
                  </a:cubicBezTo>
                  <a:cubicBezTo>
                    <a:pt x="10" y="83"/>
                    <a:pt x="9" y="83"/>
                    <a:pt x="9" y="83"/>
                  </a:cubicBezTo>
                  <a:cubicBezTo>
                    <a:pt x="9" y="83"/>
                    <a:pt x="8" y="81"/>
                    <a:pt x="9" y="81"/>
                  </a:cubicBezTo>
                  <a:cubicBezTo>
                    <a:pt x="9" y="80"/>
                    <a:pt x="8" y="79"/>
                    <a:pt x="7" y="78"/>
                  </a:cubicBezTo>
                  <a:cubicBezTo>
                    <a:pt x="7" y="78"/>
                    <a:pt x="5" y="75"/>
                    <a:pt x="5" y="75"/>
                  </a:cubicBezTo>
                  <a:cubicBezTo>
                    <a:pt x="5" y="75"/>
                    <a:pt x="4" y="75"/>
                    <a:pt x="4" y="74"/>
                  </a:cubicBezTo>
                  <a:cubicBezTo>
                    <a:pt x="4" y="73"/>
                    <a:pt x="4" y="72"/>
                    <a:pt x="4" y="72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5" y="69"/>
                    <a:pt x="5" y="68"/>
                  </a:cubicBezTo>
                  <a:cubicBezTo>
                    <a:pt x="5" y="68"/>
                    <a:pt x="6" y="67"/>
                    <a:pt x="5" y="66"/>
                  </a:cubicBezTo>
                  <a:cubicBezTo>
                    <a:pt x="5" y="65"/>
                    <a:pt x="3" y="64"/>
                    <a:pt x="3" y="64"/>
                  </a:cubicBezTo>
                  <a:cubicBezTo>
                    <a:pt x="2" y="63"/>
                    <a:pt x="1" y="62"/>
                    <a:pt x="0" y="61"/>
                  </a:cubicBezTo>
                  <a:cubicBezTo>
                    <a:pt x="0" y="60"/>
                    <a:pt x="0" y="59"/>
                    <a:pt x="0" y="59"/>
                  </a:cubicBezTo>
                  <a:cubicBezTo>
                    <a:pt x="0" y="59"/>
                    <a:pt x="0" y="58"/>
                    <a:pt x="1" y="58"/>
                  </a:cubicBezTo>
                  <a:cubicBezTo>
                    <a:pt x="2" y="57"/>
                    <a:pt x="3" y="57"/>
                    <a:pt x="3" y="56"/>
                  </a:cubicBezTo>
                  <a:cubicBezTo>
                    <a:pt x="3" y="56"/>
                    <a:pt x="4" y="56"/>
                    <a:pt x="4" y="55"/>
                  </a:cubicBezTo>
                  <a:cubicBezTo>
                    <a:pt x="3" y="54"/>
                    <a:pt x="2" y="53"/>
                    <a:pt x="2" y="53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3" y="42"/>
                    <a:pt x="3" y="42"/>
                  </a:cubicBezTo>
                  <a:cubicBezTo>
                    <a:pt x="3" y="41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5" y="40"/>
                    <a:pt x="8" y="39"/>
                    <a:pt x="9" y="39"/>
                  </a:cubicBezTo>
                  <a:cubicBezTo>
                    <a:pt x="11" y="39"/>
                    <a:pt x="11" y="36"/>
                    <a:pt x="10" y="33"/>
                  </a:cubicBezTo>
                  <a:cubicBezTo>
                    <a:pt x="10" y="31"/>
                    <a:pt x="11" y="29"/>
                    <a:pt x="11" y="27"/>
                  </a:cubicBezTo>
                  <a:cubicBezTo>
                    <a:pt x="12" y="25"/>
                    <a:pt x="15" y="24"/>
                    <a:pt x="18" y="22"/>
                  </a:cubicBezTo>
                  <a:cubicBezTo>
                    <a:pt x="20" y="20"/>
                    <a:pt x="20" y="18"/>
                    <a:pt x="23" y="18"/>
                  </a:cubicBezTo>
                  <a:cubicBezTo>
                    <a:pt x="23" y="18"/>
                    <a:pt x="24" y="18"/>
                    <a:pt x="25" y="19"/>
                  </a:cubicBezTo>
                  <a:cubicBezTo>
                    <a:pt x="25" y="19"/>
                    <a:pt x="25" y="20"/>
                    <a:pt x="26" y="21"/>
                  </a:cubicBezTo>
                  <a:cubicBezTo>
                    <a:pt x="26" y="21"/>
                    <a:pt x="26" y="21"/>
                    <a:pt x="27" y="21"/>
                  </a:cubicBezTo>
                  <a:cubicBezTo>
                    <a:pt x="29" y="24"/>
                    <a:pt x="31" y="26"/>
                    <a:pt x="31" y="18"/>
                  </a:cubicBezTo>
                  <a:cubicBezTo>
                    <a:pt x="32" y="11"/>
                    <a:pt x="37" y="13"/>
                    <a:pt x="41" y="11"/>
                  </a:cubicBezTo>
                  <a:cubicBezTo>
                    <a:pt x="41" y="11"/>
                    <a:pt x="41" y="11"/>
                    <a:pt x="42" y="10"/>
                  </a:cubicBezTo>
                  <a:cubicBezTo>
                    <a:pt x="43" y="11"/>
                    <a:pt x="44" y="11"/>
                    <a:pt x="45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9" y="7"/>
                    <a:pt x="49" y="7"/>
                  </a:cubicBezTo>
                  <a:cubicBezTo>
                    <a:pt x="50" y="7"/>
                    <a:pt x="52" y="6"/>
                    <a:pt x="52" y="6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3"/>
                    <a:pt x="56" y="4"/>
                    <a:pt x="57" y="4"/>
                  </a:cubicBezTo>
                  <a:cubicBezTo>
                    <a:pt x="58" y="4"/>
                    <a:pt x="59" y="4"/>
                    <a:pt x="61" y="4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2" y="3"/>
                    <a:pt x="64" y="1"/>
                    <a:pt x="66" y="1"/>
                  </a:cubicBezTo>
                  <a:cubicBezTo>
                    <a:pt x="68" y="0"/>
                    <a:pt x="68" y="1"/>
                    <a:pt x="68" y="1"/>
                  </a:cubicBezTo>
                  <a:cubicBezTo>
                    <a:pt x="68" y="1"/>
                    <a:pt x="71" y="1"/>
                    <a:pt x="73" y="1"/>
                  </a:cubicBezTo>
                  <a:cubicBezTo>
                    <a:pt x="73" y="1"/>
                    <a:pt x="73" y="0"/>
                    <a:pt x="73" y="0"/>
                  </a:cubicBezTo>
                  <a:cubicBezTo>
                    <a:pt x="76" y="2"/>
                    <a:pt x="76" y="5"/>
                    <a:pt x="79" y="8"/>
                  </a:cubicBezTo>
                  <a:cubicBezTo>
                    <a:pt x="83" y="12"/>
                    <a:pt x="87" y="11"/>
                    <a:pt x="94" y="15"/>
                  </a:cubicBezTo>
                  <a:cubicBezTo>
                    <a:pt x="94" y="16"/>
                    <a:pt x="98" y="19"/>
                    <a:pt x="99" y="22"/>
                  </a:cubicBezTo>
                  <a:cubicBezTo>
                    <a:pt x="100" y="26"/>
                    <a:pt x="104" y="26"/>
                    <a:pt x="105" y="30"/>
                  </a:cubicBezTo>
                  <a:cubicBezTo>
                    <a:pt x="105" y="33"/>
                    <a:pt x="103" y="34"/>
                    <a:pt x="103" y="37"/>
                  </a:cubicBezTo>
                  <a:cubicBezTo>
                    <a:pt x="103" y="40"/>
                    <a:pt x="105" y="47"/>
                    <a:pt x="106" y="48"/>
                  </a:cubicBezTo>
                  <a:cubicBezTo>
                    <a:pt x="106" y="48"/>
                    <a:pt x="106" y="49"/>
                    <a:pt x="106" y="49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4"/>
                    <a:pt x="81" y="66"/>
                    <a:pt x="80" y="66"/>
                  </a:cubicBezTo>
                  <a:cubicBezTo>
                    <a:pt x="79" y="66"/>
                    <a:pt x="74" y="67"/>
                    <a:pt x="72" y="68"/>
                  </a:cubicBezTo>
                  <a:cubicBezTo>
                    <a:pt x="70" y="68"/>
                    <a:pt x="67" y="70"/>
                    <a:pt x="66" y="70"/>
                  </a:cubicBezTo>
                  <a:cubicBezTo>
                    <a:pt x="64" y="71"/>
                    <a:pt x="63" y="76"/>
                    <a:pt x="63" y="76"/>
                  </a:cubicBezTo>
                  <a:cubicBezTo>
                    <a:pt x="63" y="76"/>
                    <a:pt x="60" y="80"/>
                    <a:pt x="59" y="81"/>
                  </a:cubicBezTo>
                  <a:cubicBezTo>
                    <a:pt x="58" y="82"/>
                    <a:pt x="53" y="85"/>
                    <a:pt x="53" y="85"/>
                  </a:cubicBezTo>
                  <a:cubicBezTo>
                    <a:pt x="53" y="85"/>
                    <a:pt x="48" y="85"/>
                    <a:pt x="47" y="85"/>
                  </a:cubicBezTo>
                  <a:cubicBezTo>
                    <a:pt x="45" y="85"/>
                    <a:pt x="43" y="87"/>
                    <a:pt x="41" y="87"/>
                  </a:cubicBezTo>
                  <a:cubicBezTo>
                    <a:pt x="38" y="88"/>
                    <a:pt x="36" y="89"/>
                    <a:pt x="35" y="89"/>
                  </a:cubicBezTo>
                  <a:cubicBezTo>
                    <a:pt x="34" y="89"/>
                    <a:pt x="29" y="90"/>
                    <a:pt x="29" y="90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29" y="93"/>
                    <a:pt x="28" y="93"/>
                    <a:pt x="28" y="93"/>
                  </a:cubicBezTo>
                  <a:cubicBezTo>
                    <a:pt x="28" y="93"/>
                    <a:pt x="28" y="93"/>
                    <a:pt x="27" y="93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5" y="90"/>
                    <a:pt x="25" y="90"/>
                    <a:pt x="25" y="90"/>
                  </a:cubicBezTo>
                  <a:cubicBezTo>
                    <a:pt x="25" y="90"/>
                    <a:pt x="24" y="91"/>
                    <a:pt x="23" y="91"/>
                  </a:cubicBezTo>
                  <a:cubicBezTo>
                    <a:pt x="22" y="91"/>
                    <a:pt x="22" y="90"/>
                    <a:pt x="21" y="9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8" name="Freeform 47"/>
            <p:cNvSpPr>
              <a:spLocks/>
            </p:cNvSpPr>
            <p:nvPr/>
          </p:nvSpPr>
          <p:spPr bwMode="auto">
            <a:xfrm>
              <a:off x="9285421" y="2325033"/>
              <a:ext cx="357845" cy="193560"/>
            </a:xfrm>
            <a:custGeom>
              <a:avLst/>
              <a:gdLst>
                <a:gd name="T0" fmla="*/ 32 w 195"/>
                <a:gd name="T1" fmla="*/ 49 h 109"/>
                <a:gd name="T2" fmla="*/ 40 w 195"/>
                <a:gd name="T3" fmla="*/ 37 h 109"/>
                <a:gd name="T4" fmla="*/ 47 w 195"/>
                <a:gd name="T5" fmla="*/ 25 h 109"/>
                <a:gd name="T6" fmla="*/ 53 w 195"/>
                <a:gd name="T7" fmla="*/ 15 h 109"/>
                <a:gd name="T8" fmla="*/ 64 w 195"/>
                <a:gd name="T9" fmla="*/ 13 h 109"/>
                <a:gd name="T10" fmla="*/ 71 w 195"/>
                <a:gd name="T11" fmla="*/ 17 h 109"/>
                <a:gd name="T12" fmla="*/ 78 w 195"/>
                <a:gd name="T13" fmla="*/ 8 h 109"/>
                <a:gd name="T14" fmla="*/ 87 w 195"/>
                <a:gd name="T15" fmla="*/ 10 h 109"/>
                <a:gd name="T16" fmla="*/ 96 w 195"/>
                <a:gd name="T17" fmla="*/ 14 h 109"/>
                <a:gd name="T18" fmla="*/ 97 w 195"/>
                <a:gd name="T19" fmla="*/ 22 h 109"/>
                <a:gd name="T20" fmla="*/ 102 w 195"/>
                <a:gd name="T21" fmla="*/ 23 h 109"/>
                <a:gd name="T22" fmla="*/ 106 w 195"/>
                <a:gd name="T23" fmla="*/ 23 h 109"/>
                <a:gd name="T24" fmla="*/ 108 w 195"/>
                <a:gd name="T25" fmla="*/ 20 h 109"/>
                <a:gd name="T26" fmla="*/ 111 w 195"/>
                <a:gd name="T27" fmla="*/ 15 h 109"/>
                <a:gd name="T28" fmla="*/ 114 w 195"/>
                <a:gd name="T29" fmla="*/ 12 h 109"/>
                <a:gd name="T30" fmla="*/ 118 w 195"/>
                <a:gd name="T31" fmla="*/ 9 h 109"/>
                <a:gd name="T32" fmla="*/ 123 w 195"/>
                <a:gd name="T33" fmla="*/ 9 h 109"/>
                <a:gd name="T34" fmla="*/ 126 w 195"/>
                <a:gd name="T35" fmla="*/ 8 h 109"/>
                <a:gd name="T36" fmla="*/ 131 w 195"/>
                <a:gd name="T37" fmla="*/ 9 h 109"/>
                <a:gd name="T38" fmla="*/ 135 w 195"/>
                <a:gd name="T39" fmla="*/ 11 h 109"/>
                <a:gd name="T40" fmla="*/ 142 w 195"/>
                <a:gd name="T41" fmla="*/ 7 h 109"/>
                <a:gd name="T42" fmla="*/ 145 w 195"/>
                <a:gd name="T43" fmla="*/ 4 h 109"/>
                <a:gd name="T44" fmla="*/ 148 w 195"/>
                <a:gd name="T45" fmla="*/ 1 h 109"/>
                <a:gd name="T46" fmla="*/ 154 w 195"/>
                <a:gd name="T47" fmla="*/ 2 h 109"/>
                <a:gd name="T48" fmla="*/ 162 w 195"/>
                <a:gd name="T49" fmla="*/ 1 h 109"/>
                <a:gd name="T50" fmla="*/ 168 w 195"/>
                <a:gd name="T51" fmla="*/ 1 h 109"/>
                <a:gd name="T52" fmla="*/ 173 w 195"/>
                <a:gd name="T53" fmla="*/ 4 h 109"/>
                <a:gd name="T54" fmla="*/ 175 w 195"/>
                <a:gd name="T55" fmla="*/ 9 h 109"/>
                <a:gd name="T56" fmla="*/ 183 w 195"/>
                <a:gd name="T57" fmla="*/ 10 h 109"/>
                <a:gd name="T58" fmla="*/ 187 w 195"/>
                <a:gd name="T59" fmla="*/ 11 h 109"/>
                <a:gd name="T60" fmla="*/ 195 w 195"/>
                <a:gd name="T61" fmla="*/ 12 h 109"/>
                <a:gd name="T62" fmla="*/ 193 w 195"/>
                <a:gd name="T63" fmla="*/ 20 h 109"/>
                <a:gd name="T64" fmla="*/ 192 w 195"/>
                <a:gd name="T65" fmla="*/ 27 h 109"/>
                <a:gd name="T66" fmla="*/ 191 w 195"/>
                <a:gd name="T67" fmla="*/ 33 h 109"/>
                <a:gd name="T68" fmla="*/ 188 w 195"/>
                <a:gd name="T69" fmla="*/ 39 h 109"/>
                <a:gd name="T70" fmla="*/ 188 w 195"/>
                <a:gd name="T71" fmla="*/ 47 h 109"/>
                <a:gd name="T72" fmla="*/ 186 w 195"/>
                <a:gd name="T73" fmla="*/ 52 h 109"/>
                <a:gd name="T74" fmla="*/ 169 w 195"/>
                <a:gd name="T75" fmla="*/ 49 h 109"/>
                <a:gd name="T76" fmla="*/ 146 w 195"/>
                <a:gd name="T77" fmla="*/ 50 h 109"/>
                <a:gd name="T78" fmla="*/ 126 w 195"/>
                <a:gd name="T79" fmla="*/ 70 h 109"/>
                <a:gd name="T80" fmla="*/ 110 w 195"/>
                <a:gd name="T81" fmla="*/ 78 h 109"/>
                <a:gd name="T82" fmla="*/ 94 w 195"/>
                <a:gd name="T83" fmla="*/ 85 h 109"/>
                <a:gd name="T84" fmla="*/ 73 w 195"/>
                <a:gd name="T85" fmla="*/ 96 h 109"/>
                <a:gd name="T86" fmla="*/ 47 w 195"/>
                <a:gd name="T87" fmla="*/ 107 h 109"/>
                <a:gd name="T88" fmla="*/ 22 w 195"/>
                <a:gd name="T89" fmla="*/ 98 h 109"/>
                <a:gd name="T90" fmla="*/ 14 w 195"/>
                <a:gd name="T91" fmla="*/ 102 h 109"/>
                <a:gd name="T92" fmla="*/ 4 w 195"/>
                <a:gd name="T93" fmla="*/ 88 h 109"/>
                <a:gd name="T94" fmla="*/ 0 w 195"/>
                <a:gd name="T95" fmla="*/ 84 h 109"/>
                <a:gd name="T96" fmla="*/ 2 w 195"/>
                <a:gd name="T97" fmla="*/ 75 h 109"/>
                <a:gd name="T98" fmla="*/ 3 w 195"/>
                <a:gd name="T99" fmla="*/ 68 h 109"/>
                <a:gd name="T100" fmla="*/ 5 w 195"/>
                <a:gd name="T101" fmla="*/ 60 h 109"/>
                <a:gd name="T102" fmla="*/ 9 w 195"/>
                <a:gd name="T103" fmla="*/ 55 h 109"/>
                <a:gd name="T104" fmla="*/ 16 w 195"/>
                <a:gd name="T105" fmla="*/ 57 h 109"/>
                <a:gd name="T106" fmla="*/ 22 w 195"/>
                <a:gd name="T107" fmla="*/ 5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5" h="109">
                  <a:moveTo>
                    <a:pt x="26" y="54"/>
                  </a:move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49"/>
                    <a:pt x="30" y="50"/>
                  </a:cubicBezTo>
                  <a:cubicBezTo>
                    <a:pt x="30" y="50"/>
                    <a:pt x="32" y="49"/>
                    <a:pt x="32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0"/>
                    <a:pt x="40" y="30"/>
                  </a:cubicBezTo>
                  <a:cubicBezTo>
                    <a:pt x="41" y="30"/>
                    <a:pt x="44" y="28"/>
                    <a:pt x="44" y="28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7" y="14"/>
                    <a:pt x="58" y="14"/>
                  </a:cubicBezTo>
                  <a:cubicBezTo>
                    <a:pt x="59" y="14"/>
                    <a:pt x="60" y="13"/>
                    <a:pt x="60" y="13"/>
                  </a:cubicBezTo>
                  <a:cubicBezTo>
                    <a:pt x="61" y="13"/>
                    <a:pt x="64" y="13"/>
                    <a:pt x="64" y="13"/>
                  </a:cubicBezTo>
                  <a:cubicBezTo>
                    <a:pt x="64" y="13"/>
                    <a:pt x="66" y="11"/>
                    <a:pt x="66" y="12"/>
                  </a:cubicBezTo>
                  <a:cubicBezTo>
                    <a:pt x="66" y="14"/>
                    <a:pt x="66" y="15"/>
                    <a:pt x="66" y="15"/>
                  </a:cubicBezTo>
                  <a:cubicBezTo>
                    <a:pt x="67" y="16"/>
                    <a:pt x="68" y="18"/>
                    <a:pt x="68" y="18"/>
                  </a:cubicBezTo>
                  <a:cubicBezTo>
                    <a:pt x="68" y="18"/>
                    <a:pt x="70" y="18"/>
                    <a:pt x="71" y="17"/>
                  </a:cubicBezTo>
                  <a:cubicBezTo>
                    <a:pt x="72" y="16"/>
                    <a:pt x="74" y="15"/>
                    <a:pt x="74" y="15"/>
                  </a:cubicBezTo>
                  <a:cubicBezTo>
                    <a:pt x="74" y="15"/>
                    <a:pt x="76" y="17"/>
                    <a:pt x="76" y="16"/>
                  </a:cubicBezTo>
                  <a:cubicBezTo>
                    <a:pt x="76" y="15"/>
                    <a:pt x="76" y="11"/>
                    <a:pt x="76" y="11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8"/>
                    <a:pt x="80" y="8"/>
                    <a:pt x="80" y="7"/>
                  </a:cubicBezTo>
                  <a:cubicBezTo>
                    <a:pt x="80" y="6"/>
                    <a:pt x="82" y="4"/>
                    <a:pt x="82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98" y="24"/>
                    <a:pt x="99" y="24"/>
                    <a:pt x="99" y="24"/>
                  </a:cubicBezTo>
                  <a:cubicBezTo>
                    <a:pt x="99" y="24"/>
                    <a:pt x="101" y="23"/>
                    <a:pt x="102" y="23"/>
                  </a:cubicBezTo>
                  <a:cubicBezTo>
                    <a:pt x="102" y="23"/>
                    <a:pt x="102" y="22"/>
                    <a:pt x="102" y="22"/>
                  </a:cubicBezTo>
                  <a:cubicBezTo>
                    <a:pt x="102" y="22"/>
                    <a:pt x="104" y="21"/>
                    <a:pt x="104" y="21"/>
                  </a:cubicBezTo>
                  <a:cubicBezTo>
                    <a:pt x="104" y="21"/>
                    <a:pt x="105" y="21"/>
                    <a:pt x="105" y="21"/>
                  </a:cubicBezTo>
                  <a:cubicBezTo>
                    <a:pt x="105" y="22"/>
                    <a:pt x="106" y="23"/>
                    <a:pt x="106" y="23"/>
                  </a:cubicBezTo>
                  <a:cubicBezTo>
                    <a:pt x="106" y="23"/>
                    <a:pt x="107" y="22"/>
                    <a:pt x="107" y="23"/>
                  </a:cubicBezTo>
                  <a:cubicBezTo>
                    <a:pt x="107" y="23"/>
                    <a:pt x="108" y="23"/>
                    <a:pt x="108" y="23"/>
                  </a:cubicBezTo>
                  <a:cubicBezTo>
                    <a:pt x="108" y="23"/>
                    <a:pt x="108" y="23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19"/>
                    <a:pt x="108" y="18"/>
                    <a:pt x="108" y="18"/>
                  </a:cubicBezTo>
                  <a:cubicBezTo>
                    <a:pt x="109" y="17"/>
                    <a:pt x="109" y="17"/>
                    <a:pt x="109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10" y="15"/>
                    <a:pt x="111" y="15"/>
                    <a:pt x="111" y="15"/>
                  </a:cubicBezTo>
                  <a:cubicBezTo>
                    <a:pt x="111" y="15"/>
                    <a:pt x="111" y="14"/>
                    <a:pt x="111" y="14"/>
                  </a:cubicBezTo>
                  <a:cubicBezTo>
                    <a:pt x="111" y="14"/>
                    <a:pt x="112" y="13"/>
                    <a:pt x="113" y="13"/>
                  </a:cubicBezTo>
                  <a:cubicBezTo>
                    <a:pt x="113" y="13"/>
                    <a:pt x="113" y="14"/>
                    <a:pt x="114" y="13"/>
                  </a:cubicBezTo>
                  <a:cubicBezTo>
                    <a:pt x="115" y="12"/>
                    <a:pt x="114" y="12"/>
                    <a:pt x="114" y="12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5" y="10"/>
                    <a:pt x="114" y="11"/>
                    <a:pt x="116" y="11"/>
                  </a:cubicBezTo>
                  <a:cubicBezTo>
                    <a:pt x="117" y="10"/>
                    <a:pt x="118" y="10"/>
                    <a:pt x="118" y="10"/>
                  </a:cubicBezTo>
                  <a:cubicBezTo>
                    <a:pt x="118" y="10"/>
                    <a:pt x="118" y="9"/>
                    <a:pt x="118" y="9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0" y="8"/>
                    <a:pt x="120" y="9"/>
                    <a:pt x="120" y="9"/>
                  </a:cubicBezTo>
                  <a:cubicBezTo>
                    <a:pt x="120" y="9"/>
                    <a:pt x="121" y="9"/>
                    <a:pt x="122" y="9"/>
                  </a:cubicBezTo>
                  <a:cubicBezTo>
                    <a:pt x="122" y="9"/>
                    <a:pt x="123" y="10"/>
                    <a:pt x="123" y="9"/>
                  </a:cubicBezTo>
                  <a:cubicBezTo>
                    <a:pt x="123" y="9"/>
                    <a:pt x="124" y="9"/>
                    <a:pt x="124" y="8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4" y="8"/>
                    <a:pt x="124" y="7"/>
                    <a:pt x="125" y="7"/>
                  </a:cubicBezTo>
                  <a:cubicBezTo>
                    <a:pt x="126" y="8"/>
                    <a:pt x="125" y="8"/>
                    <a:pt x="126" y="8"/>
                  </a:cubicBezTo>
                  <a:cubicBezTo>
                    <a:pt x="126" y="7"/>
                    <a:pt x="128" y="6"/>
                    <a:pt x="128" y="6"/>
                  </a:cubicBezTo>
                  <a:cubicBezTo>
                    <a:pt x="128" y="6"/>
                    <a:pt x="128" y="6"/>
                    <a:pt x="129" y="8"/>
                  </a:cubicBezTo>
                  <a:cubicBezTo>
                    <a:pt x="129" y="9"/>
                    <a:pt x="130" y="9"/>
                    <a:pt x="131" y="9"/>
                  </a:cubicBezTo>
                  <a:cubicBezTo>
                    <a:pt x="131" y="9"/>
                    <a:pt x="131" y="9"/>
                    <a:pt x="131" y="9"/>
                  </a:cubicBezTo>
                  <a:cubicBezTo>
                    <a:pt x="131" y="10"/>
                    <a:pt x="132" y="11"/>
                    <a:pt x="132" y="11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4" y="10"/>
                    <a:pt x="134" y="11"/>
                    <a:pt x="135" y="11"/>
                  </a:cubicBezTo>
                  <a:cubicBezTo>
                    <a:pt x="136" y="11"/>
                    <a:pt x="137" y="12"/>
                    <a:pt x="137" y="12"/>
                  </a:cubicBezTo>
                  <a:cubicBezTo>
                    <a:pt x="137" y="11"/>
                    <a:pt x="138" y="10"/>
                    <a:pt x="138" y="10"/>
                  </a:cubicBezTo>
                  <a:cubicBezTo>
                    <a:pt x="138" y="9"/>
                    <a:pt x="138" y="9"/>
                    <a:pt x="139" y="8"/>
                  </a:cubicBezTo>
                  <a:cubicBezTo>
                    <a:pt x="139" y="8"/>
                    <a:pt x="142" y="7"/>
                    <a:pt x="142" y="7"/>
                  </a:cubicBezTo>
                  <a:cubicBezTo>
                    <a:pt x="142" y="7"/>
                    <a:pt x="141" y="5"/>
                    <a:pt x="140" y="5"/>
                  </a:cubicBezTo>
                  <a:cubicBezTo>
                    <a:pt x="140" y="5"/>
                    <a:pt x="139" y="4"/>
                    <a:pt x="141" y="3"/>
                  </a:cubicBezTo>
                  <a:cubicBezTo>
                    <a:pt x="142" y="3"/>
                    <a:pt x="143" y="3"/>
                    <a:pt x="143" y="3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6" y="2"/>
                    <a:pt x="147" y="1"/>
                    <a:pt x="147" y="1"/>
                  </a:cubicBezTo>
                  <a:cubicBezTo>
                    <a:pt x="147" y="1"/>
                    <a:pt x="148" y="1"/>
                    <a:pt x="148" y="1"/>
                  </a:cubicBezTo>
                  <a:cubicBezTo>
                    <a:pt x="149" y="1"/>
                    <a:pt x="150" y="1"/>
                    <a:pt x="150" y="1"/>
                  </a:cubicBezTo>
                  <a:cubicBezTo>
                    <a:pt x="150" y="1"/>
                    <a:pt x="151" y="2"/>
                    <a:pt x="151" y="2"/>
                  </a:cubicBezTo>
                  <a:cubicBezTo>
                    <a:pt x="152" y="2"/>
                    <a:pt x="153" y="2"/>
                    <a:pt x="153" y="2"/>
                  </a:cubicBezTo>
                  <a:cubicBezTo>
                    <a:pt x="153" y="2"/>
                    <a:pt x="154" y="3"/>
                    <a:pt x="154" y="2"/>
                  </a:cubicBezTo>
                  <a:cubicBezTo>
                    <a:pt x="155" y="2"/>
                    <a:pt x="155" y="1"/>
                    <a:pt x="155" y="1"/>
                  </a:cubicBezTo>
                  <a:cubicBezTo>
                    <a:pt x="155" y="1"/>
                    <a:pt x="159" y="0"/>
                    <a:pt x="159" y="0"/>
                  </a:cubicBezTo>
                  <a:cubicBezTo>
                    <a:pt x="159" y="0"/>
                    <a:pt x="160" y="0"/>
                    <a:pt x="160" y="0"/>
                  </a:cubicBezTo>
                  <a:cubicBezTo>
                    <a:pt x="161" y="1"/>
                    <a:pt x="162" y="1"/>
                    <a:pt x="162" y="1"/>
                  </a:cubicBezTo>
                  <a:cubicBezTo>
                    <a:pt x="163" y="1"/>
                    <a:pt x="164" y="2"/>
                    <a:pt x="164" y="2"/>
                  </a:cubicBezTo>
                  <a:cubicBezTo>
                    <a:pt x="165" y="3"/>
                    <a:pt x="166" y="3"/>
                    <a:pt x="166" y="3"/>
                  </a:cubicBezTo>
                  <a:cubicBezTo>
                    <a:pt x="166" y="3"/>
                    <a:pt x="166" y="1"/>
                    <a:pt x="166" y="1"/>
                  </a:cubicBezTo>
                  <a:cubicBezTo>
                    <a:pt x="167" y="1"/>
                    <a:pt x="168" y="1"/>
                    <a:pt x="168" y="1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69" y="2"/>
                    <a:pt x="170" y="3"/>
                    <a:pt x="171" y="3"/>
                  </a:cubicBezTo>
                  <a:cubicBezTo>
                    <a:pt x="171" y="3"/>
                    <a:pt x="172" y="2"/>
                    <a:pt x="172" y="2"/>
                  </a:cubicBezTo>
                  <a:cubicBezTo>
                    <a:pt x="172" y="3"/>
                    <a:pt x="173" y="3"/>
                    <a:pt x="173" y="4"/>
                  </a:cubicBezTo>
                  <a:cubicBezTo>
                    <a:pt x="173" y="4"/>
                    <a:pt x="174" y="5"/>
                    <a:pt x="174" y="5"/>
                  </a:cubicBezTo>
                  <a:cubicBezTo>
                    <a:pt x="174" y="6"/>
                    <a:pt x="175" y="6"/>
                    <a:pt x="175" y="6"/>
                  </a:cubicBezTo>
                  <a:cubicBezTo>
                    <a:pt x="175" y="7"/>
                    <a:pt x="175" y="8"/>
                    <a:pt x="175" y="8"/>
                  </a:cubicBezTo>
                  <a:cubicBezTo>
                    <a:pt x="175" y="8"/>
                    <a:pt x="175" y="8"/>
                    <a:pt x="175" y="9"/>
                  </a:cubicBezTo>
                  <a:cubicBezTo>
                    <a:pt x="176" y="9"/>
                    <a:pt x="179" y="9"/>
                    <a:pt x="179" y="9"/>
                  </a:cubicBezTo>
                  <a:cubicBezTo>
                    <a:pt x="179" y="9"/>
                    <a:pt x="180" y="9"/>
                    <a:pt x="180" y="10"/>
                  </a:cubicBezTo>
                  <a:cubicBezTo>
                    <a:pt x="180" y="10"/>
                    <a:pt x="182" y="10"/>
                    <a:pt x="182" y="10"/>
                  </a:cubicBezTo>
                  <a:cubicBezTo>
                    <a:pt x="182" y="10"/>
                    <a:pt x="183" y="9"/>
                    <a:pt x="183" y="10"/>
                  </a:cubicBezTo>
                  <a:cubicBezTo>
                    <a:pt x="183" y="10"/>
                    <a:pt x="183" y="11"/>
                    <a:pt x="183" y="11"/>
                  </a:cubicBezTo>
                  <a:cubicBezTo>
                    <a:pt x="185" y="11"/>
                    <a:pt x="185" y="11"/>
                    <a:pt x="185" y="11"/>
                  </a:cubicBezTo>
                  <a:cubicBezTo>
                    <a:pt x="186" y="11"/>
                    <a:pt x="186" y="11"/>
                    <a:pt x="186" y="11"/>
                  </a:cubicBezTo>
                  <a:cubicBezTo>
                    <a:pt x="186" y="11"/>
                    <a:pt x="187" y="10"/>
                    <a:pt x="187" y="11"/>
                  </a:cubicBezTo>
                  <a:cubicBezTo>
                    <a:pt x="187" y="11"/>
                    <a:pt x="188" y="11"/>
                    <a:pt x="188" y="11"/>
                  </a:cubicBezTo>
                  <a:cubicBezTo>
                    <a:pt x="188" y="11"/>
                    <a:pt x="190" y="12"/>
                    <a:pt x="190" y="12"/>
                  </a:cubicBezTo>
                  <a:cubicBezTo>
                    <a:pt x="190" y="12"/>
                    <a:pt x="191" y="12"/>
                    <a:pt x="192" y="12"/>
                  </a:cubicBezTo>
                  <a:cubicBezTo>
                    <a:pt x="192" y="12"/>
                    <a:pt x="195" y="12"/>
                    <a:pt x="195" y="12"/>
                  </a:cubicBezTo>
                  <a:cubicBezTo>
                    <a:pt x="195" y="12"/>
                    <a:pt x="195" y="13"/>
                    <a:pt x="195" y="14"/>
                  </a:cubicBezTo>
                  <a:cubicBezTo>
                    <a:pt x="195" y="14"/>
                    <a:pt x="195" y="16"/>
                    <a:pt x="195" y="16"/>
                  </a:cubicBezTo>
                  <a:cubicBezTo>
                    <a:pt x="195" y="16"/>
                    <a:pt x="194" y="17"/>
                    <a:pt x="194" y="18"/>
                  </a:cubicBezTo>
                  <a:cubicBezTo>
                    <a:pt x="193" y="18"/>
                    <a:pt x="193" y="20"/>
                    <a:pt x="193" y="20"/>
                  </a:cubicBezTo>
                  <a:cubicBezTo>
                    <a:pt x="193" y="20"/>
                    <a:pt x="193" y="21"/>
                    <a:pt x="193" y="21"/>
                  </a:cubicBezTo>
                  <a:cubicBezTo>
                    <a:pt x="193" y="21"/>
                    <a:pt x="193" y="23"/>
                    <a:pt x="193" y="23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92" y="25"/>
                    <a:pt x="191" y="26"/>
                    <a:pt x="192" y="27"/>
                  </a:cubicBezTo>
                  <a:cubicBezTo>
                    <a:pt x="192" y="27"/>
                    <a:pt x="192" y="28"/>
                    <a:pt x="192" y="28"/>
                  </a:cubicBezTo>
                  <a:cubicBezTo>
                    <a:pt x="193" y="29"/>
                    <a:pt x="193" y="29"/>
                    <a:pt x="193" y="29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91" y="33"/>
                    <a:pt x="191" y="33"/>
                    <a:pt x="191" y="33"/>
                  </a:cubicBezTo>
                  <a:cubicBezTo>
                    <a:pt x="191" y="33"/>
                    <a:pt x="192" y="34"/>
                    <a:pt x="191" y="35"/>
                  </a:cubicBezTo>
                  <a:cubicBezTo>
                    <a:pt x="191" y="35"/>
                    <a:pt x="190" y="36"/>
                    <a:pt x="190" y="36"/>
                  </a:cubicBezTo>
                  <a:cubicBezTo>
                    <a:pt x="190" y="36"/>
                    <a:pt x="188" y="38"/>
                    <a:pt x="188" y="38"/>
                  </a:cubicBezTo>
                  <a:cubicBezTo>
                    <a:pt x="188" y="38"/>
                    <a:pt x="188" y="39"/>
                    <a:pt x="188" y="39"/>
                  </a:cubicBezTo>
                  <a:cubicBezTo>
                    <a:pt x="188" y="39"/>
                    <a:pt x="187" y="41"/>
                    <a:pt x="187" y="41"/>
                  </a:cubicBezTo>
                  <a:cubicBezTo>
                    <a:pt x="187" y="41"/>
                    <a:pt x="187" y="44"/>
                    <a:pt x="187" y="44"/>
                  </a:cubicBezTo>
                  <a:cubicBezTo>
                    <a:pt x="187" y="44"/>
                    <a:pt x="188" y="45"/>
                    <a:pt x="188" y="45"/>
                  </a:cubicBezTo>
                  <a:cubicBezTo>
                    <a:pt x="188" y="45"/>
                    <a:pt x="188" y="46"/>
                    <a:pt x="188" y="47"/>
                  </a:cubicBezTo>
                  <a:cubicBezTo>
                    <a:pt x="187" y="47"/>
                    <a:pt x="188" y="48"/>
                    <a:pt x="188" y="49"/>
                  </a:cubicBezTo>
                  <a:cubicBezTo>
                    <a:pt x="188" y="49"/>
                    <a:pt x="188" y="50"/>
                    <a:pt x="188" y="50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6" y="52"/>
                    <a:pt x="186" y="52"/>
                    <a:pt x="186" y="52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5" y="57"/>
                    <a:pt x="185" y="57"/>
                    <a:pt x="185" y="57"/>
                  </a:cubicBezTo>
                  <a:cubicBezTo>
                    <a:pt x="177" y="57"/>
                    <a:pt x="177" y="57"/>
                    <a:pt x="177" y="57"/>
                  </a:cubicBezTo>
                  <a:cubicBezTo>
                    <a:pt x="169" y="49"/>
                    <a:pt x="169" y="49"/>
                    <a:pt x="169" y="4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32" y="54"/>
                    <a:pt x="132" y="54"/>
                    <a:pt x="132" y="54"/>
                  </a:cubicBezTo>
                  <a:cubicBezTo>
                    <a:pt x="131" y="57"/>
                    <a:pt x="131" y="57"/>
                    <a:pt x="131" y="57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6" y="78"/>
                    <a:pt x="116" y="78"/>
                    <a:pt x="116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3" y="96"/>
                    <a:pt x="77" y="99"/>
                    <a:pt x="79" y="100"/>
                  </a:cubicBezTo>
                  <a:cubicBezTo>
                    <a:pt x="81" y="102"/>
                    <a:pt x="75" y="103"/>
                    <a:pt x="74" y="104"/>
                  </a:cubicBezTo>
                  <a:cubicBezTo>
                    <a:pt x="73" y="105"/>
                    <a:pt x="64" y="106"/>
                    <a:pt x="64" y="106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38" y="109"/>
                    <a:pt x="38" y="109"/>
                    <a:pt x="38" y="109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9" y="103"/>
                    <a:pt x="8" y="98"/>
                    <a:pt x="6" y="93"/>
                  </a:cubicBezTo>
                  <a:cubicBezTo>
                    <a:pt x="6" y="93"/>
                    <a:pt x="6" y="92"/>
                    <a:pt x="5" y="91"/>
                  </a:cubicBezTo>
                  <a:cubicBezTo>
                    <a:pt x="5" y="90"/>
                    <a:pt x="4" y="88"/>
                    <a:pt x="4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3" y="87"/>
                    <a:pt x="2" y="86"/>
                    <a:pt x="2" y="86"/>
                  </a:cubicBezTo>
                  <a:cubicBezTo>
                    <a:pt x="2" y="86"/>
                    <a:pt x="2" y="85"/>
                    <a:pt x="2" y="85"/>
                  </a:cubicBezTo>
                  <a:cubicBezTo>
                    <a:pt x="1" y="85"/>
                    <a:pt x="0" y="84"/>
                    <a:pt x="0" y="84"/>
                  </a:cubicBezTo>
                  <a:cubicBezTo>
                    <a:pt x="0" y="84"/>
                    <a:pt x="0" y="81"/>
                    <a:pt x="0" y="8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5"/>
                    <a:pt x="2" y="75"/>
                  </a:cubicBezTo>
                  <a:cubicBezTo>
                    <a:pt x="2" y="75"/>
                    <a:pt x="3" y="73"/>
                    <a:pt x="3" y="73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5"/>
                    <a:pt x="3" y="65"/>
                  </a:cubicBezTo>
                  <a:cubicBezTo>
                    <a:pt x="4" y="65"/>
                    <a:pt x="4" y="62"/>
                    <a:pt x="4" y="62"/>
                  </a:cubicBezTo>
                  <a:cubicBezTo>
                    <a:pt x="4" y="62"/>
                    <a:pt x="5" y="60"/>
                    <a:pt x="5" y="60"/>
                  </a:cubicBezTo>
                  <a:cubicBezTo>
                    <a:pt x="6" y="60"/>
                    <a:pt x="6" y="59"/>
                    <a:pt x="6" y="59"/>
                  </a:cubicBezTo>
                  <a:cubicBezTo>
                    <a:pt x="6" y="58"/>
                    <a:pt x="6" y="57"/>
                    <a:pt x="6" y="57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9" y="55"/>
                    <a:pt x="9" y="55"/>
                  </a:cubicBezTo>
                  <a:cubicBezTo>
                    <a:pt x="9" y="55"/>
                    <a:pt x="10" y="55"/>
                    <a:pt x="11" y="55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13" y="55"/>
                    <a:pt x="13" y="56"/>
                    <a:pt x="14" y="56"/>
                  </a:cubicBezTo>
                  <a:cubicBezTo>
                    <a:pt x="15" y="56"/>
                    <a:pt x="16" y="57"/>
                    <a:pt x="16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8" y="56"/>
                    <a:pt x="18" y="55"/>
                    <a:pt x="18" y="55"/>
                  </a:cubicBezTo>
                  <a:cubicBezTo>
                    <a:pt x="19" y="55"/>
                    <a:pt x="21" y="56"/>
                    <a:pt x="21" y="56"/>
                  </a:cubicBezTo>
                  <a:cubicBezTo>
                    <a:pt x="21" y="56"/>
                    <a:pt x="22" y="57"/>
                    <a:pt x="22" y="56"/>
                  </a:cubicBezTo>
                  <a:cubicBezTo>
                    <a:pt x="23" y="56"/>
                    <a:pt x="24" y="55"/>
                    <a:pt x="24" y="55"/>
                  </a:cubicBezTo>
                  <a:cubicBezTo>
                    <a:pt x="26" y="54"/>
                    <a:pt x="26" y="54"/>
                    <a:pt x="26" y="54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9" name="Freeform 88"/>
            <p:cNvSpPr>
              <a:spLocks/>
            </p:cNvSpPr>
            <p:nvPr/>
          </p:nvSpPr>
          <p:spPr bwMode="auto">
            <a:xfrm>
              <a:off x="9069830" y="2614515"/>
              <a:ext cx="213823" cy="156732"/>
            </a:xfrm>
            <a:custGeom>
              <a:avLst/>
              <a:gdLst>
                <a:gd name="T0" fmla="*/ 5 w 117"/>
                <a:gd name="T1" fmla="*/ 46 h 88"/>
                <a:gd name="T2" fmla="*/ 1 w 117"/>
                <a:gd name="T3" fmla="*/ 42 h 88"/>
                <a:gd name="T4" fmla="*/ 6 w 117"/>
                <a:gd name="T5" fmla="*/ 36 h 88"/>
                <a:gd name="T6" fmla="*/ 10 w 117"/>
                <a:gd name="T7" fmla="*/ 33 h 88"/>
                <a:gd name="T8" fmla="*/ 13 w 117"/>
                <a:gd name="T9" fmla="*/ 27 h 88"/>
                <a:gd name="T10" fmla="*/ 41 w 117"/>
                <a:gd name="T11" fmla="*/ 31 h 88"/>
                <a:gd name="T12" fmla="*/ 48 w 117"/>
                <a:gd name="T13" fmla="*/ 26 h 88"/>
                <a:gd name="T14" fmla="*/ 55 w 117"/>
                <a:gd name="T15" fmla="*/ 19 h 88"/>
                <a:gd name="T16" fmla="*/ 71 w 117"/>
                <a:gd name="T17" fmla="*/ 15 h 88"/>
                <a:gd name="T18" fmla="*/ 85 w 117"/>
                <a:gd name="T19" fmla="*/ 12 h 88"/>
                <a:gd name="T20" fmla="*/ 95 w 117"/>
                <a:gd name="T21" fmla="*/ 8 h 88"/>
                <a:gd name="T22" fmla="*/ 101 w 117"/>
                <a:gd name="T23" fmla="*/ 2 h 88"/>
                <a:gd name="T24" fmla="*/ 107 w 117"/>
                <a:gd name="T25" fmla="*/ 2 h 88"/>
                <a:gd name="T26" fmla="*/ 108 w 117"/>
                <a:gd name="T27" fmla="*/ 5 h 88"/>
                <a:gd name="T28" fmla="*/ 109 w 117"/>
                <a:gd name="T29" fmla="*/ 7 h 88"/>
                <a:gd name="T30" fmla="*/ 111 w 117"/>
                <a:gd name="T31" fmla="*/ 10 h 88"/>
                <a:gd name="T32" fmla="*/ 115 w 117"/>
                <a:gd name="T33" fmla="*/ 19 h 88"/>
                <a:gd name="T34" fmla="*/ 109 w 117"/>
                <a:gd name="T35" fmla="*/ 22 h 88"/>
                <a:gd name="T36" fmla="*/ 107 w 117"/>
                <a:gd name="T37" fmla="*/ 27 h 88"/>
                <a:gd name="T38" fmla="*/ 102 w 117"/>
                <a:gd name="T39" fmla="*/ 28 h 88"/>
                <a:gd name="T40" fmla="*/ 101 w 117"/>
                <a:gd name="T41" fmla="*/ 32 h 88"/>
                <a:gd name="T42" fmla="*/ 96 w 117"/>
                <a:gd name="T43" fmla="*/ 35 h 88"/>
                <a:gd name="T44" fmla="*/ 91 w 117"/>
                <a:gd name="T45" fmla="*/ 38 h 88"/>
                <a:gd name="T46" fmla="*/ 86 w 117"/>
                <a:gd name="T47" fmla="*/ 41 h 88"/>
                <a:gd name="T48" fmla="*/ 87 w 117"/>
                <a:gd name="T49" fmla="*/ 46 h 88"/>
                <a:gd name="T50" fmla="*/ 90 w 117"/>
                <a:gd name="T51" fmla="*/ 49 h 88"/>
                <a:gd name="T52" fmla="*/ 89 w 117"/>
                <a:gd name="T53" fmla="*/ 56 h 88"/>
                <a:gd name="T54" fmla="*/ 88 w 117"/>
                <a:gd name="T55" fmla="*/ 60 h 88"/>
                <a:gd name="T56" fmla="*/ 83 w 117"/>
                <a:gd name="T57" fmla="*/ 62 h 88"/>
                <a:gd name="T58" fmla="*/ 78 w 117"/>
                <a:gd name="T59" fmla="*/ 64 h 88"/>
                <a:gd name="T60" fmla="*/ 76 w 117"/>
                <a:gd name="T61" fmla="*/ 68 h 88"/>
                <a:gd name="T62" fmla="*/ 79 w 117"/>
                <a:gd name="T63" fmla="*/ 69 h 88"/>
                <a:gd name="T64" fmla="*/ 77 w 117"/>
                <a:gd name="T65" fmla="*/ 72 h 88"/>
                <a:gd name="T66" fmla="*/ 76 w 117"/>
                <a:gd name="T67" fmla="*/ 76 h 88"/>
                <a:gd name="T68" fmla="*/ 79 w 117"/>
                <a:gd name="T69" fmla="*/ 80 h 88"/>
                <a:gd name="T70" fmla="*/ 74 w 117"/>
                <a:gd name="T71" fmla="*/ 83 h 88"/>
                <a:gd name="T72" fmla="*/ 69 w 117"/>
                <a:gd name="T73" fmla="*/ 81 h 88"/>
                <a:gd name="T74" fmla="*/ 64 w 117"/>
                <a:gd name="T75" fmla="*/ 80 h 88"/>
                <a:gd name="T76" fmla="*/ 61 w 117"/>
                <a:gd name="T77" fmla="*/ 82 h 88"/>
                <a:gd name="T78" fmla="*/ 55 w 117"/>
                <a:gd name="T79" fmla="*/ 80 h 88"/>
                <a:gd name="T80" fmla="*/ 53 w 117"/>
                <a:gd name="T81" fmla="*/ 77 h 88"/>
                <a:gd name="T82" fmla="*/ 49 w 117"/>
                <a:gd name="T83" fmla="*/ 72 h 88"/>
                <a:gd name="T84" fmla="*/ 46 w 117"/>
                <a:gd name="T85" fmla="*/ 76 h 88"/>
                <a:gd name="T86" fmla="*/ 45 w 117"/>
                <a:gd name="T87" fmla="*/ 80 h 88"/>
                <a:gd name="T88" fmla="*/ 39 w 117"/>
                <a:gd name="T89" fmla="*/ 83 h 88"/>
                <a:gd name="T90" fmla="*/ 33 w 117"/>
                <a:gd name="T91" fmla="*/ 84 h 88"/>
                <a:gd name="T92" fmla="*/ 28 w 117"/>
                <a:gd name="T93" fmla="*/ 83 h 88"/>
                <a:gd name="T94" fmla="*/ 27 w 117"/>
                <a:gd name="T95" fmla="*/ 84 h 88"/>
                <a:gd name="T96" fmla="*/ 24 w 117"/>
                <a:gd name="T97" fmla="*/ 87 h 88"/>
                <a:gd name="T98" fmla="*/ 21 w 117"/>
                <a:gd name="T99" fmla="*/ 88 h 88"/>
                <a:gd name="T100" fmla="*/ 15 w 117"/>
                <a:gd name="T101" fmla="*/ 87 h 88"/>
                <a:gd name="T102" fmla="*/ 11 w 117"/>
                <a:gd name="T103" fmla="*/ 84 h 88"/>
                <a:gd name="T104" fmla="*/ 15 w 117"/>
                <a:gd name="T105" fmla="*/ 82 h 88"/>
                <a:gd name="T106" fmla="*/ 17 w 117"/>
                <a:gd name="T107" fmla="*/ 81 h 88"/>
                <a:gd name="T108" fmla="*/ 19 w 117"/>
                <a:gd name="T109" fmla="*/ 79 h 88"/>
                <a:gd name="T110" fmla="*/ 17 w 117"/>
                <a:gd name="T111" fmla="*/ 77 h 88"/>
                <a:gd name="T112" fmla="*/ 9 w 117"/>
                <a:gd name="T113" fmla="*/ 67 h 88"/>
                <a:gd name="T114" fmla="*/ 11 w 117"/>
                <a:gd name="T115" fmla="*/ 61 h 88"/>
                <a:gd name="T116" fmla="*/ 9 w 117"/>
                <a:gd name="T117" fmla="*/ 58 h 88"/>
                <a:gd name="T118" fmla="*/ 6 w 117"/>
                <a:gd name="T119" fmla="*/ 58 h 88"/>
                <a:gd name="T120" fmla="*/ 5 w 117"/>
                <a:gd name="T121" fmla="*/ 55 h 88"/>
                <a:gd name="T122" fmla="*/ 11 w 117"/>
                <a:gd name="T12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" h="88">
                  <a:moveTo>
                    <a:pt x="9" y="48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3" y="38"/>
                    <a:pt x="3" y="38"/>
                  </a:cubicBezTo>
                  <a:cubicBezTo>
                    <a:pt x="4" y="37"/>
                    <a:pt x="6" y="36"/>
                    <a:pt x="6" y="36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8" y="33"/>
                    <a:pt x="9" y="33"/>
                  </a:cubicBezTo>
                  <a:cubicBezTo>
                    <a:pt x="10" y="33"/>
                    <a:pt x="10" y="34"/>
                    <a:pt x="10" y="33"/>
                  </a:cubicBezTo>
                  <a:cubicBezTo>
                    <a:pt x="11" y="33"/>
                    <a:pt x="11" y="29"/>
                    <a:pt x="11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5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7" y="19"/>
                    <a:pt x="115" y="19"/>
                    <a:pt x="115" y="19"/>
                  </a:cubicBezTo>
                  <a:cubicBezTo>
                    <a:pt x="114" y="19"/>
                    <a:pt x="112" y="19"/>
                    <a:pt x="112" y="19"/>
                  </a:cubicBezTo>
                  <a:cubicBezTo>
                    <a:pt x="112" y="19"/>
                    <a:pt x="111" y="20"/>
                    <a:pt x="110" y="20"/>
                  </a:cubicBezTo>
                  <a:cubicBezTo>
                    <a:pt x="110" y="20"/>
                    <a:pt x="109" y="22"/>
                    <a:pt x="109" y="22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8"/>
                    <a:pt x="112" y="28"/>
                    <a:pt x="107" y="27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30"/>
                    <a:pt x="102" y="30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1" y="38"/>
                    <a:pt x="91" y="38"/>
                    <a:pt x="91" y="38"/>
                  </a:cubicBezTo>
                  <a:cubicBezTo>
                    <a:pt x="91" y="38"/>
                    <a:pt x="89" y="38"/>
                    <a:pt x="89" y="38"/>
                  </a:cubicBezTo>
                  <a:cubicBezTo>
                    <a:pt x="89" y="38"/>
                    <a:pt x="86" y="39"/>
                    <a:pt x="86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6" y="41"/>
                    <a:pt x="85" y="42"/>
                    <a:pt x="85" y="42"/>
                  </a:cubicBezTo>
                  <a:cubicBezTo>
                    <a:pt x="85" y="42"/>
                    <a:pt x="85" y="45"/>
                    <a:pt x="85" y="45"/>
                  </a:cubicBezTo>
                  <a:cubicBezTo>
                    <a:pt x="85" y="45"/>
                    <a:pt x="87" y="46"/>
                    <a:pt x="87" y="4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89" y="49"/>
                    <a:pt x="89" y="52"/>
                    <a:pt x="89" y="52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58"/>
                    <a:pt x="91" y="58"/>
                    <a:pt x="90" y="59"/>
                  </a:cubicBezTo>
                  <a:cubicBezTo>
                    <a:pt x="89" y="59"/>
                    <a:pt x="88" y="60"/>
                    <a:pt x="88" y="60"/>
                  </a:cubicBezTo>
                  <a:cubicBezTo>
                    <a:pt x="88" y="60"/>
                    <a:pt x="86" y="60"/>
                    <a:pt x="86" y="60"/>
                  </a:cubicBezTo>
                  <a:cubicBezTo>
                    <a:pt x="86" y="60"/>
                    <a:pt x="84" y="60"/>
                    <a:pt x="84" y="60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68"/>
                    <a:pt x="77" y="69"/>
                    <a:pt x="77" y="68"/>
                  </a:cubicBezTo>
                  <a:cubicBezTo>
                    <a:pt x="77" y="68"/>
                    <a:pt x="77" y="67"/>
                    <a:pt x="77" y="67"/>
                  </a:cubicBezTo>
                  <a:cubicBezTo>
                    <a:pt x="78" y="68"/>
                    <a:pt x="79" y="69"/>
                    <a:pt x="79" y="69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78" y="71"/>
                    <a:pt x="78" y="71"/>
                  </a:cubicBezTo>
                  <a:cubicBezTo>
                    <a:pt x="78" y="71"/>
                    <a:pt x="77" y="72"/>
                    <a:pt x="77" y="72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4"/>
                    <a:pt x="76" y="74"/>
                    <a:pt x="76" y="75"/>
                  </a:cubicBezTo>
                  <a:cubicBezTo>
                    <a:pt x="76" y="75"/>
                    <a:pt x="76" y="76"/>
                    <a:pt x="76" y="76"/>
                  </a:cubicBezTo>
                  <a:cubicBezTo>
                    <a:pt x="77" y="76"/>
                    <a:pt x="78" y="78"/>
                    <a:pt x="78" y="78"/>
                  </a:cubicBezTo>
                  <a:cubicBezTo>
                    <a:pt x="78" y="78"/>
                    <a:pt x="79" y="79"/>
                    <a:pt x="79" y="79"/>
                  </a:cubicBezTo>
                  <a:cubicBezTo>
                    <a:pt x="79" y="79"/>
                    <a:pt x="79" y="80"/>
                    <a:pt x="79" y="80"/>
                  </a:cubicBezTo>
                  <a:cubicBezTo>
                    <a:pt x="79" y="80"/>
                    <a:pt x="78" y="81"/>
                    <a:pt x="77" y="81"/>
                  </a:cubicBezTo>
                  <a:cubicBezTo>
                    <a:pt x="77" y="81"/>
                    <a:pt x="75" y="81"/>
                    <a:pt x="75" y="81"/>
                  </a:cubicBezTo>
                  <a:cubicBezTo>
                    <a:pt x="75" y="81"/>
                    <a:pt x="74" y="83"/>
                    <a:pt x="74" y="83"/>
                  </a:cubicBezTo>
                  <a:cubicBezTo>
                    <a:pt x="74" y="83"/>
                    <a:pt x="73" y="83"/>
                    <a:pt x="72" y="83"/>
                  </a:cubicBezTo>
                  <a:cubicBezTo>
                    <a:pt x="72" y="83"/>
                    <a:pt x="74" y="84"/>
                    <a:pt x="72" y="83"/>
                  </a:cubicBezTo>
                  <a:cubicBezTo>
                    <a:pt x="69" y="82"/>
                    <a:pt x="69" y="81"/>
                    <a:pt x="69" y="81"/>
                  </a:cubicBezTo>
                  <a:cubicBezTo>
                    <a:pt x="69" y="81"/>
                    <a:pt x="68" y="80"/>
                    <a:pt x="68" y="80"/>
                  </a:cubicBezTo>
                  <a:cubicBezTo>
                    <a:pt x="67" y="80"/>
                    <a:pt x="66" y="80"/>
                    <a:pt x="66" y="80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2" y="81"/>
                    <a:pt x="62" y="81"/>
                    <a:pt x="62" y="81"/>
                  </a:cubicBezTo>
                  <a:cubicBezTo>
                    <a:pt x="62" y="81"/>
                    <a:pt x="62" y="82"/>
                    <a:pt x="61" y="82"/>
                  </a:cubicBezTo>
                  <a:cubicBezTo>
                    <a:pt x="60" y="83"/>
                    <a:pt x="61" y="83"/>
                    <a:pt x="60" y="83"/>
                  </a:cubicBezTo>
                  <a:cubicBezTo>
                    <a:pt x="58" y="83"/>
                    <a:pt x="57" y="81"/>
                    <a:pt x="57" y="81"/>
                  </a:cubicBezTo>
                  <a:cubicBezTo>
                    <a:pt x="57" y="81"/>
                    <a:pt x="55" y="80"/>
                    <a:pt x="55" y="80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3" y="79"/>
                    <a:pt x="53" y="80"/>
                    <a:pt x="53" y="78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2" y="76"/>
                    <a:pt x="52" y="77"/>
                    <a:pt x="51" y="76"/>
                  </a:cubicBezTo>
                  <a:cubicBezTo>
                    <a:pt x="51" y="75"/>
                    <a:pt x="50" y="74"/>
                    <a:pt x="50" y="74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9" y="72"/>
                    <a:pt x="49" y="72"/>
                    <a:pt x="49" y="73"/>
                  </a:cubicBezTo>
                  <a:cubicBezTo>
                    <a:pt x="48" y="74"/>
                    <a:pt x="47" y="74"/>
                    <a:pt x="47" y="74"/>
                  </a:cubicBezTo>
                  <a:cubicBezTo>
                    <a:pt x="47" y="75"/>
                    <a:pt x="46" y="76"/>
                    <a:pt x="46" y="76"/>
                  </a:cubicBezTo>
                  <a:cubicBezTo>
                    <a:pt x="46" y="76"/>
                    <a:pt x="45" y="77"/>
                    <a:pt x="45" y="78"/>
                  </a:cubicBezTo>
                  <a:cubicBezTo>
                    <a:pt x="46" y="78"/>
                    <a:pt x="46" y="78"/>
                    <a:pt x="46" y="79"/>
                  </a:cubicBezTo>
                  <a:cubicBezTo>
                    <a:pt x="46" y="79"/>
                    <a:pt x="45" y="80"/>
                    <a:pt x="45" y="80"/>
                  </a:cubicBezTo>
                  <a:cubicBezTo>
                    <a:pt x="44" y="81"/>
                    <a:pt x="44" y="81"/>
                    <a:pt x="43" y="81"/>
                  </a:cubicBezTo>
                  <a:cubicBezTo>
                    <a:pt x="43" y="82"/>
                    <a:pt x="41" y="83"/>
                    <a:pt x="41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4" y="84"/>
                    <a:pt x="33" y="84"/>
                    <a:pt x="33" y="84"/>
                  </a:cubicBezTo>
                  <a:cubicBezTo>
                    <a:pt x="32" y="84"/>
                    <a:pt x="31" y="84"/>
                    <a:pt x="31" y="84"/>
                  </a:cubicBezTo>
                  <a:cubicBezTo>
                    <a:pt x="31" y="84"/>
                    <a:pt x="30" y="83"/>
                    <a:pt x="29" y="83"/>
                  </a:cubicBezTo>
                  <a:cubicBezTo>
                    <a:pt x="29" y="83"/>
                    <a:pt x="28" y="83"/>
                    <a:pt x="28" y="83"/>
                  </a:cubicBezTo>
                  <a:cubicBezTo>
                    <a:pt x="27" y="83"/>
                    <a:pt x="26" y="83"/>
                    <a:pt x="26" y="83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4"/>
                    <a:pt x="27" y="84"/>
                  </a:cubicBezTo>
                  <a:cubicBezTo>
                    <a:pt x="27" y="85"/>
                    <a:pt x="27" y="86"/>
                    <a:pt x="27" y="86"/>
                  </a:cubicBezTo>
                  <a:cubicBezTo>
                    <a:pt x="27" y="86"/>
                    <a:pt x="26" y="86"/>
                    <a:pt x="26" y="86"/>
                  </a:cubicBezTo>
                  <a:cubicBezTo>
                    <a:pt x="26" y="87"/>
                    <a:pt x="24" y="87"/>
                    <a:pt x="24" y="87"/>
                  </a:cubicBezTo>
                  <a:cubicBezTo>
                    <a:pt x="24" y="87"/>
                    <a:pt x="24" y="88"/>
                    <a:pt x="24" y="88"/>
                  </a:cubicBezTo>
                  <a:cubicBezTo>
                    <a:pt x="24" y="88"/>
                    <a:pt x="24" y="88"/>
                    <a:pt x="23" y="88"/>
                  </a:cubicBezTo>
                  <a:cubicBezTo>
                    <a:pt x="22" y="88"/>
                    <a:pt x="22" y="88"/>
                    <a:pt x="21" y="88"/>
                  </a:cubicBezTo>
                  <a:cubicBezTo>
                    <a:pt x="21" y="87"/>
                    <a:pt x="20" y="87"/>
                    <a:pt x="19" y="87"/>
                  </a:cubicBezTo>
                  <a:cubicBezTo>
                    <a:pt x="19" y="87"/>
                    <a:pt x="16" y="86"/>
                    <a:pt x="16" y="86"/>
                  </a:cubicBezTo>
                  <a:cubicBezTo>
                    <a:pt x="16" y="86"/>
                    <a:pt x="15" y="87"/>
                    <a:pt x="15" y="87"/>
                  </a:cubicBezTo>
                  <a:cubicBezTo>
                    <a:pt x="14" y="87"/>
                    <a:pt x="13" y="87"/>
                    <a:pt x="12" y="86"/>
                  </a:cubicBezTo>
                  <a:cubicBezTo>
                    <a:pt x="12" y="86"/>
                    <a:pt x="11" y="86"/>
                    <a:pt x="11" y="86"/>
                  </a:cubicBezTo>
                  <a:cubicBezTo>
                    <a:pt x="11" y="85"/>
                    <a:pt x="11" y="84"/>
                    <a:pt x="11" y="84"/>
                  </a:cubicBezTo>
                  <a:cubicBezTo>
                    <a:pt x="11" y="84"/>
                    <a:pt x="10" y="83"/>
                    <a:pt x="11" y="83"/>
                  </a:cubicBezTo>
                  <a:cubicBezTo>
                    <a:pt x="11" y="83"/>
                    <a:pt x="12" y="83"/>
                    <a:pt x="13" y="83"/>
                  </a:cubicBezTo>
                  <a:cubicBezTo>
                    <a:pt x="14" y="83"/>
                    <a:pt x="15" y="83"/>
                    <a:pt x="15" y="82"/>
                  </a:cubicBezTo>
                  <a:cubicBezTo>
                    <a:pt x="15" y="82"/>
                    <a:pt x="15" y="82"/>
                    <a:pt x="16" y="82"/>
                  </a:cubicBezTo>
                  <a:cubicBezTo>
                    <a:pt x="16" y="82"/>
                    <a:pt x="17" y="83"/>
                    <a:pt x="17" y="82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7" y="79"/>
                    <a:pt x="17" y="79"/>
                  </a:cubicBezTo>
                  <a:cubicBezTo>
                    <a:pt x="18" y="79"/>
                    <a:pt x="19" y="79"/>
                    <a:pt x="19" y="79"/>
                  </a:cubicBezTo>
                  <a:cubicBezTo>
                    <a:pt x="20" y="79"/>
                    <a:pt x="21" y="79"/>
                    <a:pt x="21" y="79"/>
                  </a:cubicBezTo>
                  <a:cubicBezTo>
                    <a:pt x="21" y="79"/>
                    <a:pt x="21" y="79"/>
                    <a:pt x="22" y="78"/>
                  </a:cubicBezTo>
                  <a:cubicBezTo>
                    <a:pt x="22" y="78"/>
                    <a:pt x="18" y="78"/>
                    <a:pt x="17" y="77"/>
                  </a:cubicBezTo>
                  <a:cubicBezTo>
                    <a:pt x="15" y="75"/>
                    <a:pt x="13" y="74"/>
                    <a:pt x="13" y="70"/>
                  </a:cubicBezTo>
                  <a:cubicBezTo>
                    <a:pt x="12" y="70"/>
                    <a:pt x="12" y="68"/>
                    <a:pt x="11" y="68"/>
                  </a:cubicBezTo>
                  <a:cubicBezTo>
                    <a:pt x="11" y="68"/>
                    <a:pt x="9" y="67"/>
                    <a:pt x="9" y="67"/>
                  </a:cubicBezTo>
                  <a:cubicBezTo>
                    <a:pt x="9" y="66"/>
                    <a:pt x="9" y="66"/>
                    <a:pt x="10" y="65"/>
                  </a:cubicBezTo>
                  <a:cubicBezTo>
                    <a:pt x="10" y="64"/>
                    <a:pt x="10" y="64"/>
                    <a:pt x="11" y="63"/>
                  </a:cubicBezTo>
                  <a:cubicBezTo>
                    <a:pt x="11" y="63"/>
                    <a:pt x="11" y="61"/>
                    <a:pt x="11" y="61"/>
                  </a:cubicBezTo>
                  <a:cubicBezTo>
                    <a:pt x="11" y="61"/>
                    <a:pt x="12" y="60"/>
                    <a:pt x="11" y="60"/>
                  </a:cubicBezTo>
                  <a:cubicBezTo>
                    <a:pt x="11" y="59"/>
                    <a:pt x="10" y="58"/>
                    <a:pt x="10" y="58"/>
                  </a:cubicBezTo>
                  <a:cubicBezTo>
                    <a:pt x="10" y="58"/>
                    <a:pt x="10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6" y="58"/>
                    <a:pt x="6" y="58"/>
                  </a:cubicBezTo>
                  <a:cubicBezTo>
                    <a:pt x="5" y="58"/>
                    <a:pt x="5" y="58"/>
                    <a:pt x="5" y="57"/>
                  </a:cubicBezTo>
                  <a:cubicBezTo>
                    <a:pt x="5" y="57"/>
                    <a:pt x="6" y="56"/>
                    <a:pt x="6" y="56"/>
                  </a:cubicBezTo>
                  <a:cubicBezTo>
                    <a:pt x="6" y="56"/>
                    <a:pt x="5" y="55"/>
                    <a:pt x="5" y="55"/>
                  </a:cubicBezTo>
                  <a:cubicBezTo>
                    <a:pt x="5" y="55"/>
                    <a:pt x="6" y="53"/>
                    <a:pt x="7" y="53"/>
                  </a:cubicBezTo>
                  <a:cubicBezTo>
                    <a:pt x="8" y="52"/>
                    <a:pt x="10" y="50"/>
                    <a:pt x="10" y="50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9" y="48"/>
                    <a:pt x="9" y="48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0" name="Freeform 197"/>
            <p:cNvSpPr>
              <a:spLocks noEditPoints="1"/>
            </p:cNvSpPr>
            <p:nvPr/>
          </p:nvSpPr>
          <p:spPr bwMode="auto">
            <a:xfrm>
              <a:off x="9083967" y="2647917"/>
              <a:ext cx="416161" cy="375128"/>
            </a:xfrm>
            <a:custGeom>
              <a:avLst/>
              <a:gdLst>
                <a:gd name="T0" fmla="*/ 216 w 227"/>
                <a:gd name="T1" fmla="*/ 62 h 211"/>
                <a:gd name="T2" fmla="*/ 209 w 227"/>
                <a:gd name="T3" fmla="*/ 47 h 211"/>
                <a:gd name="T4" fmla="*/ 183 w 227"/>
                <a:gd name="T5" fmla="*/ 33 h 211"/>
                <a:gd name="T6" fmla="*/ 141 w 227"/>
                <a:gd name="T7" fmla="*/ 25 h 211"/>
                <a:gd name="T8" fmla="*/ 102 w 227"/>
                <a:gd name="T9" fmla="*/ 1 h 211"/>
                <a:gd name="T10" fmla="*/ 84 w 227"/>
                <a:gd name="T11" fmla="*/ 17 h 211"/>
                <a:gd name="T12" fmla="*/ 82 w 227"/>
                <a:gd name="T13" fmla="*/ 40 h 211"/>
                <a:gd name="T14" fmla="*/ 70 w 227"/>
                <a:gd name="T15" fmla="*/ 52 h 211"/>
                <a:gd name="T16" fmla="*/ 58 w 227"/>
                <a:gd name="T17" fmla="*/ 61 h 211"/>
                <a:gd name="T18" fmla="*/ 39 w 227"/>
                <a:gd name="T19" fmla="*/ 55 h 211"/>
                <a:gd name="T20" fmla="*/ 18 w 227"/>
                <a:gd name="T21" fmla="*/ 65 h 211"/>
                <a:gd name="T22" fmla="*/ 3 w 227"/>
                <a:gd name="T23" fmla="*/ 67 h 211"/>
                <a:gd name="T24" fmla="*/ 3 w 227"/>
                <a:gd name="T25" fmla="*/ 66 h 211"/>
                <a:gd name="T26" fmla="*/ 3 w 227"/>
                <a:gd name="T27" fmla="*/ 66 h 211"/>
                <a:gd name="T28" fmla="*/ 4 w 227"/>
                <a:gd name="T29" fmla="*/ 77 h 211"/>
                <a:gd name="T30" fmla="*/ 17 w 227"/>
                <a:gd name="T31" fmla="*/ 102 h 211"/>
                <a:gd name="T32" fmla="*/ 30 w 227"/>
                <a:gd name="T33" fmla="*/ 77 h 211"/>
                <a:gd name="T34" fmla="*/ 51 w 227"/>
                <a:gd name="T35" fmla="*/ 92 h 211"/>
                <a:gd name="T36" fmla="*/ 64 w 227"/>
                <a:gd name="T37" fmla="*/ 115 h 211"/>
                <a:gd name="T38" fmla="*/ 53 w 227"/>
                <a:gd name="T39" fmla="*/ 108 h 211"/>
                <a:gd name="T40" fmla="*/ 65 w 227"/>
                <a:gd name="T41" fmla="*/ 124 h 211"/>
                <a:gd name="T42" fmla="*/ 73 w 227"/>
                <a:gd name="T43" fmla="*/ 138 h 211"/>
                <a:gd name="T44" fmla="*/ 72 w 227"/>
                <a:gd name="T45" fmla="*/ 145 h 211"/>
                <a:gd name="T46" fmla="*/ 58 w 227"/>
                <a:gd name="T47" fmla="*/ 130 h 211"/>
                <a:gd name="T48" fmla="*/ 61 w 227"/>
                <a:gd name="T49" fmla="*/ 136 h 211"/>
                <a:gd name="T50" fmla="*/ 76 w 227"/>
                <a:gd name="T51" fmla="*/ 153 h 211"/>
                <a:gd name="T52" fmla="*/ 74 w 227"/>
                <a:gd name="T53" fmla="*/ 146 h 211"/>
                <a:gd name="T54" fmla="*/ 89 w 227"/>
                <a:gd name="T55" fmla="*/ 156 h 211"/>
                <a:gd name="T56" fmla="*/ 99 w 227"/>
                <a:gd name="T57" fmla="*/ 157 h 211"/>
                <a:gd name="T58" fmla="*/ 126 w 227"/>
                <a:gd name="T59" fmla="*/ 164 h 211"/>
                <a:gd name="T60" fmla="*/ 160 w 227"/>
                <a:gd name="T61" fmla="*/ 187 h 211"/>
                <a:gd name="T62" fmla="*/ 140 w 227"/>
                <a:gd name="T63" fmla="*/ 190 h 211"/>
                <a:gd name="T64" fmla="*/ 184 w 227"/>
                <a:gd name="T65" fmla="*/ 200 h 211"/>
                <a:gd name="T66" fmla="*/ 171 w 227"/>
                <a:gd name="T67" fmla="*/ 185 h 211"/>
                <a:gd name="T68" fmla="*/ 153 w 227"/>
                <a:gd name="T69" fmla="*/ 162 h 211"/>
                <a:gd name="T70" fmla="*/ 118 w 227"/>
                <a:gd name="T71" fmla="*/ 135 h 211"/>
                <a:gd name="T72" fmla="*/ 100 w 227"/>
                <a:gd name="T73" fmla="*/ 105 h 211"/>
                <a:gd name="T74" fmla="*/ 88 w 227"/>
                <a:gd name="T75" fmla="*/ 76 h 211"/>
                <a:gd name="T76" fmla="*/ 121 w 227"/>
                <a:gd name="T77" fmla="*/ 70 h 211"/>
                <a:gd name="T78" fmla="*/ 160 w 227"/>
                <a:gd name="T79" fmla="*/ 71 h 211"/>
                <a:gd name="T80" fmla="*/ 189 w 227"/>
                <a:gd name="T81" fmla="*/ 70 h 211"/>
                <a:gd name="T82" fmla="*/ 179 w 227"/>
                <a:gd name="T83" fmla="*/ 190 h 211"/>
                <a:gd name="T84" fmla="*/ 192 w 227"/>
                <a:gd name="T85" fmla="*/ 201 h 211"/>
                <a:gd name="T86" fmla="*/ 159 w 227"/>
                <a:gd name="T87" fmla="*/ 195 h 211"/>
                <a:gd name="T88" fmla="*/ 144 w 227"/>
                <a:gd name="T89" fmla="*/ 199 h 211"/>
                <a:gd name="T90" fmla="*/ 115 w 227"/>
                <a:gd name="T91" fmla="*/ 191 h 211"/>
                <a:gd name="T92" fmla="*/ 136 w 227"/>
                <a:gd name="T93" fmla="*/ 178 h 211"/>
                <a:gd name="T94" fmla="*/ 144 w 227"/>
                <a:gd name="T95" fmla="*/ 180 h 211"/>
                <a:gd name="T96" fmla="*/ 123 w 227"/>
                <a:gd name="T97" fmla="*/ 178 h 211"/>
                <a:gd name="T98" fmla="*/ 129 w 227"/>
                <a:gd name="T99" fmla="*/ 168 h 211"/>
                <a:gd name="T100" fmla="*/ 51 w 227"/>
                <a:gd name="T101" fmla="*/ 93 h 211"/>
                <a:gd name="T102" fmla="*/ 50 w 227"/>
                <a:gd name="T103" fmla="*/ 97 h 211"/>
                <a:gd name="T104" fmla="*/ 60 w 227"/>
                <a:gd name="T105" fmla="*/ 119 h 211"/>
                <a:gd name="T106" fmla="*/ 53 w 227"/>
                <a:gd name="T107" fmla="*/ 121 h 211"/>
                <a:gd name="T108" fmla="*/ 35 w 227"/>
                <a:gd name="T109" fmla="*/ 119 h 211"/>
                <a:gd name="T110" fmla="*/ 36 w 227"/>
                <a:gd name="T111" fmla="*/ 91 h 211"/>
                <a:gd name="T112" fmla="*/ 40 w 227"/>
                <a:gd name="T113" fmla="*/ 103 h 211"/>
                <a:gd name="T114" fmla="*/ 45 w 227"/>
                <a:gd name="T115" fmla="*/ 120 h 211"/>
                <a:gd name="T116" fmla="*/ 37 w 227"/>
                <a:gd name="T117" fmla="*/ 107 h 211"/>
                <a:gd name="T118" fmla="*/ 34 w 227"/>
                <a:gd name="T119" fmla="*/ 9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7" h="211">
                  <a:moveTo>
                    <a:pt x="215" y="82"/>
                  </a:moveTo>
                  <a:cubicBezTo>
                    <a:pt x="215" y="80"/>
                    <a:pt x="214" y="79"/>
                    <a:pt x="216" y="78"/>
                  </a:cubicBezTo>
                  <a:cubicBezTo>
                    <a:pt x="217" y="78"/>
                    <a:pt x="218" y="80"/>
                    <a:pt x="218" y="78"/>
                  </a:cubicBezTo>
                  <a:cubicBezTo>
                    <a:pt x="218" y="76"/>
                    <a:pt x="219" y="77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7"/>
                    <a:pt x="217" y="77"/>
                  </a:cubicBezTo>
                  <a:cubicBezTo>
                    <a:pt x="217" y="77"/>
                    <a:pt x="216" y="78"/>
                    <a:pt x="215" y="78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1"/>
                    <a:pt x="216" y="71"/>
                    <a:pt x="216" y="71"/>
                  </a:cubicBezTo>
                  <a:cubicBezTo>
                    <a:pt x="216" y="71"/>
                    <a:pt x="215" y="69"/>
                    <a:pt x="214" y="67"/>
                  </a:cubicBezTo>
                  <a:cubicBezTo>
                    <a:pt x="213" y="66"/>
                    <a:pt x="212" y="65"/>
                    <a:pt x="212" y="65"/>
                  </a:cubicBezTo>
                  <a:cubicBezTo>
                    <a:pt x="215" y="63"/>
                    <a:pt x="215" y="63"/>
                    <a:pt x="215" y="63"/>
                  </a:cubicBezTo>
                  <a:cubicBezTo>
                    <a:pt x="216" y="62"/>
                    <a:pt x="216" y="62"/>
                    <a:pt x="216" y="62"/>
                  </a:cubicBezTo>
                  <a:cubicBezTo>
                    <a:pt x="216" y="61"/>
                    <a:pt x="216" y="61"/>
                    <a:pt x="216" y="61"/>
                  </a:cubicBezTo>
                  <a:cubicBezTo>
                    <a:pt x="216" y="61"/>
                    <a:pt x="218" y="63"/>
                    <a:pt x="220" y="63"/>
                  </a:cubicBezTo>
                  <a:cubicBezTo>
                    <a:pt x="221" y="63"/>
                    <a:pt x="220" y="63"/>
                    <a:pt x="222" y="62"/>
                  </a:cubicBezTo>
                  <a:cubicBezTo>
                    <a:pt x="224" y="62"/>
                    <a:pt x="227" y="59"/>
                    <a:pt x="227" y="59"/>
                  </a:cubicBezTo>
                  <a:cubicBezTo>
                    <a:pt x="227" y="59"/>
                    <a:pt x="225" y="57"/>
                    <a:pt x="224" y="57"/>
                  </a:cubicBezTo>
                  <a:cubicBezTo>
                    <a:pt x="223" y="58"/>
                    <a:pt x="224" y="58"/>
                    <a:pt x="221" y="58"/>
                  </a:cubicBezTo>
                  <a:cubicBezTo>
                    <a:pt x="218" y="57"/>
                    <a:pt x="217" y="56"/>
                    <a:pt x="217" y="56"/>
                  </a:cubicBezTo>
                  <a:cubicBezTo>
                    <a:pt x="217" y="56"/>
                    <a:pt x="216" y="56"/>
                    <a:pt x="215" y="56"/>
                  </a:cubicBezTo>
                  <a:cubicBezTo>
                    <a:pt x="214" y="56"/>
                    <a:pt x="214" y="56"/>
                    <a:pt x="213" y="55"/>
                  </a:cubicBezTo>
                  <a:cubicBezTo>
                    <a:pt x="211" y="53"/>
                    <a:pt x="209" y="51"/>
                    <a:pt x="209" y="51"/>
                  </a:cubicBezTo>
                  <a:cubicBezTo>
                    <a:pt x="209" y="51"/>
                    <a:pt x="207" y="52"/>
                    <a:pt x="207" y="51"/>
                  </a:cubicBezTo>
                  <a:cubicBezTo>
                    <a:pt x="207" y="51"/>
                    <a:pt x="208" y="49"/>
                    <a:pt x="208" y="49"/>
                  </a:cubicBezTo>
                  <a:cubicBezTo>
                    <a:pt x="208" y="48"/>
                    <a:pt x="208" y="48"/>
                    <a:pt x="208" y="48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7" y="47"/>
                    <a:pt x="209" y="47"/>
                    <a:pt x="209" y="47"/>
                  </a:cubicBezTo>
                  <a:cubicBezTo>
                    <a:pt x="210" y="46"/>
                    <a:pt x="210" y="46"/>
                    <a:pt x="210" y="46"/>
                  </a:cubicBezTo>
                  <a:cubicBezTo>
                    <a:pt x="212" y="44"/>
                    <a:pt x="210" y="42"/>
                    <a:pt x="207" y="43"/>
                  </a:cubicBezTo>
                  <a:cubicBezTo>
                    <a:pt x="206" y="43"/>
                    <a:pt x="205" y="44"/>
                    <a:pt x="205" y="44"/>
                  </a:cubicBezTo>
                  <a:cubicBezTo>
                    <a:pt x="204" y="44"/>
                    <a:pt x="202" y="43"/>
                    <a:pt x="202" y="42"/>
                  </a:cubicBezTo>
                  <a:cubicBezTo>
                    <a:pt x="202" y="41"/>
                    <a:pt x="201" y="41"/>
                    <a:pt x="203" y="40"/>
                  </a:cubicBezTo>
                  <a:cubicBezTo>
                    <a:pt x="204" y="40"/>
                    <a:pt x="205" y="38"/>
                    <a:pt x="205" y="38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4" y="29"/>
                    <a:pt x="204" y="29"/>
                    <a:pt x="204" y="29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6"/>
                    <a:pt x="200" y="26"/>
                    <a:pt x="200" y="26"/>
                  </a:cubicBezTo>
                  <a:cubicBezTo>
                    <a:pt x="198" y="25"/>
                    <a:pt x="198" y="25"/>
                    <a:pt x="198" y="25"/>
                  </a:cubicBezTo>
                  <a:cubicBezTo>
                    <a:pt x="196" y="30"/>
                    <a:pt x="196" y="30"/>
                    <a:pt x="196" y="30"/>
                  </a:cubicBezTo>
                  <a:cubicBezTo>
                    <a:pt x="196" y="30"/>
                    <a:pt x="193" y="31"/>
                    <a:pt x="193" y="32"/>
                  </a:cubicBezTo>
                  <a:cubicBezTo>
                    <a:pt x="192" y="33"/>
                    <a:pt x="187" y="33"/>
                    <a:pt x="187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176" y="35"/>
                    <a:pt x="174" y="36"/>
                    <a:pt x="173" y="36"/>
                  </a:cubicBezTo>
                  <a:cubicBezTo>
                    <a:pt x="172" y="36"/>
                    <a:pt x="167" y="35"/>
                    <a:pt x="167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7" y="34"/>
                    <a:pt x="157" y="34"/>
                    <a:pt x="157" y="34"/>
                  </a:cubicBezTo>
                  <a:cubicBezTo>
                    <a:pt x="155" y="32"/>
                    <a:pt x="155" y="32"/>
                    <a:pt x="155" y="32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2" y="27"/>
                    <a:pt x="142" y="27"/>
                    <a:pt x="142" y="27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1" y="26"/>
                    <a:pt x="141" y="26"/>
                    <a:pt x="141" y="25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1" y="3"/>
                    <a:pt x="111" y="3"/>
                    <a:pt x="111" y="3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8" y="0"/>
                    <a:pt x="108" y="0"/>
                  </a:cubicBezTo>
                  <a:cubicBezTo>
                    <a:pt x="108" y="0"/>
                    <a:pt x="107" y="0"/>
                    <a:pt x="107" y="0"/>
                  </a:cubicBezTo>
                  <a:cubicBezTo>
                    <a:pt x="106" y="0"/>
                    <a:pt x="104" y="0"/>
                    <a:pt x="104" y="0"/>
                  </a:cubicBezTo>
                  <a:cubicBezTo>
                    <a:pt x="104" y="0"/>
                    <a:pt x="103" y="1"/>
                    <a:pt x="102" y="1"/>
                  </a:cubicBezTo>
                  <a:cubicBezTo>
                    <a:pt x="102" y="1"/>
                    <a:pt x="101" y="3"/>
                    <a:pt x="101" y="3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9"/>
                    <a:pt x="104" y="9"/>
                    <a:pt x="99" y="8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11"/>
                    <a:pt x="94" y="11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1" y="19"/>
                    <a:pt x="81" y="19"/>
                  </a:cubicBezTo>
                  <a:cubicBezTo>
                    <a:pt x="81" y="19"/>
                    <a:pt x="78" y="20"/>
                    <a:pt x="78" y="20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2"/>
                    <a:pt x="77" y="23"/>
                    <a:pt x="77" y="23"/>
                  </a:cubicBezTo>
                  <a:cubicBezTo>
                    <a:pt x="77" y="23"/>
                    <a:pt x="77" y="26"/>
                    <a:pt x="77" y="26"/>
                  </a:cubicBezTo>
                  <a:cubicBezTo>
                    <a:pt x="77" y="26"/>
                    <a:pt x="79" y="27"/>
                    <a:pt x="79" y="27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29"/>
                    <a:pt x="82" y="30"/>
                    <a:pt x="82" y="30"/>
                  </a:cubicBezTo>
                  <a:cubicBezTo>
                    <a:pt x="81" y="30"/>
                    <a:pt x="81" y="33"/>
                    <a:pt x="81" y="33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2" y="39"/>
                    <a:pt x="83" y="39"/>
                    <a:pt x="82" y="40"/>
                  </a:cubicBezTo>
                  <a:cubicBezTo>
                    <a:pt x="81" y="40"/>
                    <a:pt x="80" y="41"/>
                    <a:pt x="80" y="41"/>
                  </a:cubicBezTo>
                  <a:cubicBezTo>
                    <a:pt x="80" y="41"/>
                    <a:pt x="78" y="41"/>
                    <a:pt x="78" y="41"/>
                  </a:cubicBezTo>
                  <a:cubicBezTo>
                    <a:pt x="78" y="41"/>
                    <a:pt x="76" y="41"/>
                    <a:pt x="76" y="41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8" y="49"/>
                    <a:pt x="69" y="50"/>
                    <a:pt x="69" y="49"/>
                  </a:cubicBezTo>
                  <a:cubicBezTo>
                    <a:pt x="69" y="49"/>
                    <a:pt x="69" y="48"/>
                    <a:pt x="69" y="48"/>
                  </a:cubicBezTo>
                  <a:cubicBezTo>
                    <a:pt x="70" y="49"/>
                    <a:pt x="71" y="50"/>
                    <a:pt x="71" y="50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2"/>
                    <a:pt x="70" y="52"/>
                    <a:pt x="70" y="52"/>
                  </a:cubicBezTo>
                  <a:cubicBezTo>
                    <a:pt x="70" y="52"/>
                    <a:pt x="69" y="53"/>
                    <a:pt x="69" y="53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8" y="55"/>
                    <a:pt x="68" y="55"/>
                    <a:pt x="68" y="56"/>
                  </a:cubicBezTo>
                  <a:cubicBezTo>
                    <a:pt x="68" y="56"/>
                    <a:pt x="68" y="57"/>
                    <a:pt x="68" y="57"/>
                  </a:cubicBezTo>
                  <a:cubicBezTo>
                    <a:pt x="69" y="57"/>
                    <a:pt x="70" y="59"/>
                    <a:pt x="70" y="59"/>
                  </a:cubicBezTo>
                  <a:cubicBezTo>
                    <a:pt x="70" y="59"/>
                    <a:pt x="71" y="60"/>
                    <a:pt x="71" y="60"/>
                  </a:cubicBezTo>
                  <a:cubicBezTo>
                    <a:pt x="71" y="60"/>
                    <a:pt x="71" y="61"/>
                    <a:pt x="71" y="61"/>
                  </a:cubicBezTo>
                  <a:cubicBezTo>
                    <a:pt x="71" y="61"/>
                    <a:pt x="70" y="62"/>
                    <a:pt x="69" y="62"/>
                  </a:cubicBezTo>
                  <a:cubicBezTo>
                    <a:pt x="69" y="62"/>
                    <a:pt x="67" y="62"/>
                    <a:pt x="67" y="62"/>
                  </a:cubicBezTo>
                  <a:cubicBezTo>
                    <a:pt x="67" y="62"/>
                    <a:pt x="66" y="64"/>
                    <a:pt x="66" y="64"/>
                  </a:cubicBezTo>
                  <a:cubicBezTo>
                    <a:pt x="66" y="64"/>
                    <a:pt x="65" y="64"/>
                    <a:pt x="64" y="64"/>
                  </a:cubicBezTo>
                  <a:cubicBezTo>
                    <a:pt x="64" y="64"/>
                    <a:pt x="66" y="65"/>
                    <a:pt x="64" y="64"/>
                  </a:cubicBezTo>
                  <a:cubicBezTo>
                    <a:pt x="61" y="63"/>
                    <a:pt x="61" y="62"/>
                    <a:pt x="61" y="62"/>
                  </a:cubicBezTo>
                  <a:cubicBezTo>
                    <a:pt x="61" y="62"/>
                    <a:pt x="60" y="61"/>
                    <a:pt x="60" y="61"/>
                  </a:cubicBezTo>
                  <a:cubicBezTo>
                    <a:pt x="59" y="61"/>
                    <a:pt x="58" y="61"/>
                    <a:pt x="58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2"/>
                    <a:pt x="54" y="63"/>
                    <a:pt x="53" y="63"/>
                  </a:cubicBezTo>
                  <a:cubicBezTo>
                    <a:pt x="52" y="64"/>
                    <a:pt x="53" y="64"/>
                    <a:pt x="52" y="64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5" y="60"/>
                    <a:pt x="45" y="61"/>
                    <a:pt x="45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4" y="57"/>
                    <a:pt x="44" y="58"/>
                    <a:pt x="43" y="57"/>
                  </a:cubicBezTo>
                  <a:cubicBezTo>
                    <a:pt x="43" y="56"/>
                    <a:pt x="42" y="55"/>
                    <a:pt x="42" y="55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1" y="53"/>
                    <a:pt x="41" y="53"/>
                    <a:pt x="41" y="54"/>
                  </a:cubicBezTo>
                  <a:cubicBezTo>
                    <a:pt x="40" y="55"/>
                    <a:pt x="39" y="55"/>
                    <a:pt x="39" y="55"/>
                  </a:cubicBezTo>
                  <a:cubicBezTo>
                    <a:pt x="39" y="56"/>
                    <a:pt x="38" y="57"/>
                    <a:pt x="38" y="57"/>
                  </a:cubicBezTo>
                  <a:cubicBezTo>
                    <a:pt x="38" y="57"/>
                    <a:pt x="37" y="58"/>
                    <a:pt x="37" y="59"/>
                  </a:cubicBezTo>
                  <a:cubicBezTo>
                    <a:pt x="38" y="59"/>
                    <a:pt x="38" y="59"/>
                    <a:pt x="38" y="60"/>
                  </a:cubicBezTo>
                  <a:cubicBezTo>
                    <a:pt x="38" y="60"/>
                    <a:pt x="37" y="61"/>
                    <a:pt x="37" y="61"/>
                  </a:cubicBezTo>
                  <a:cubicBezTo>
                    <a:pt x="36" y="62"/>
                    <a:pt x="36" y="62"/>
                    <a:pt x="35" y="62"/>
                  </a:cubicBezTo>
                  <a:cubicBezTo>
                    <a:pt x="35" y="63"/>
                    <a:pt x="33" y="64"/>
                    <a:pt x="33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5"/>
                    <a:pt x="25" y="65"/>
                    <a:pt x="25" y="65"/>
                  </a:cubicBezTo>
                  <a:cubicBezTo>
                    <a:pt x="24" y="65"/>
                    <a:pt x="23" y="65"/>
                    <a:pt x="23" y="65"/>
                  </a:cubicBezTo>
                  <a:cubicBezTo>
                    <a:pt x="23" y="65"/>
                    <a:pt x="22" y="64"/>
                    <a:pt x="21" y="64"/>
                  </a:cubicBezTo>
                  <a:cubicBezTo>
                    <a:pt x="21" y="64"/>
                    <a:pt x="20" y="64"/>
                    <a:pt x="20" y="64"/>
                  </a:cubicBezTo>
                  <a:cubicBezTo>
                    <a:pt x="19" y="64"/>
                    <a:pt x="18" y="64"/>
                    <a:pt x="18" y="64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65"/>
                    <a:pt x="19" y="65"/>
                    <a:pt x="19" y="65"/>
                  </a:cubicBezTo>
                  <a:cubicBezTo>
                    <a:pt x="19" y="66"/>
                    <a:pt x="19" y="67"/>
                    <a:pt x="19" y="67"/>
                  </a:cubicBezTo>
                  <a:cubicBezTo>
                    <a:pt x="19" y="67"/>
                    <a:pt x="18" y="67"/>
                    <a:pt x="18" y="67"/>
                  </a:cubicBezTo>
                  <a:cubicBezTo>
                    <a:pt x="18" y="68"/>
                    <a:pt x="16" y="68"/>
                    <a:pt x="16" y="68"/>
                  </a:cubicBezTo>
                  <a:cubicBezTo>
                    <a:pt x="16" y="68"/>
                    <a:pt x="16" y="69"/>
                    <a:pt x="16" y="69"/>
                  </a:cubicBezTo>
                  <a:cubicBezTo>
                    <a:pt x="16" y="69"/>
                    <a:pt x="16" y="69"/>
                    <a:pt x="15" y="69"/>
                  </a:cubicBezTo>
                  <a:cubicBezTo>
                    <a:pt x="14" y="69"/>
                    <a:pt x="14" y="69"/>
                    <a:pt x="13" y="69"/>
                  </a:cubicBezTo>
                  <a:cubicBezTo>
                    <a:pt x="13" y="68"/>
                    <a:pt x="12" y="68"/>
                    <a:pt x="11" y="68"/>
                  </a:cubicBezTo>
                  <a:cubicBezTo>
                    <a:pt x="11" y="68"/>
                    <a:pt x="8" y="67"/>
                    <a:pt x="8" y="67"/>
                  </a:cubicBezTo>
                  <a:cubicBezTo>
                    <a:pt x="8" y="67"/>
                    <a:pt x="7" y="68"/>
                    <a:pt x="7" y="68"/>
                  </a:cubicBezTo>
                  <a:cubicBezTo>
                    <a:pt x="6" y="68"/>
                    <a:pt x="5" y="68"/>
                    <a:pt x="4" y="67"/>
                  </a:cubicBezTo>
                  <a:cubicBezTo>
                    <a:pt x="4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2"/>
                    <a:pt x="2" y="73"/>
                    <a:pt x="2" y="73"/>
                  </a:cubicBezTo>
                  <a:cubicBezTo>
                    <a:pt x="2" y="74"/>
                    <a:pt x="3" y="74"/>
                    <a:pt x="3" y="75"/>
                  </a:cubicBezTo>
                  <a:cubicBezTo>
                    <a:pt x="3" y="76"/>
                    <a:pt x="3" y="77"/>
                    <a:pt x="3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2"/>
                    <a:pt x="6" y="83"/>
                    <a:pt x="6" y="84"/>
                  </a:cubicBezTo>
                  <a:cubicBezTo>
                    <a:pt x="6" y="84"/>
                    <a:pt x="6" y="85"/>
                    <a:pt x="6" y="86"/>
                  </a:cubicBezTo>
                  <a:cubicBezTo>
                    <a:pt x="6" y="86"/>
                    <a:pt x="8" y="88"/>
                    <a:pt x="8" y="8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8" y="90"/>
                    <a:pt x="9" y="91"/>
                    <a:pt x="10" y="92"/>
                  </a:cubicBezTo>
                  <a:cubicBezTo>
                    <a:pt x="10" y="92"/>
                    <a:pt x="11" y="93"/>
                    <a:pt x="11" y="93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3"/>
                    <a:pt x="18" y="103"/>
                  </a:cubicBezTo>
                  <a:cubicBezTo>
                    <a:pt x="19" y="103"/>
                    <a:pt x="20" y="103"/>
                    <a:pt x="20" y="103"/>
                  </a:cubicBezTo>
                  <a:cubicBezTo>
                    <a:pt x="21" y="103"/>
                    <a:pt x="21" y="104"/>
                    <a:pt x="22" y="101"/>
                  </a:cubicBezTo>
                  <a:cubicBezTo>
                    <a:pt x="22" y="99"/>
                    <a:pt x="22" y="98"/>
                    <a:pt x="22" y="98"/>
                  </a:cubicBezTo>
                  <a:cubicBezTo>
                    <a:pt x="22" y="98"/>
                    <a:pt x="23" y="98"/>
                    <a:pt x="23" y="97"/>
                  </a:cubicBezTo>
                  <a:cubicBezTo>
                    <a:pt x="24" y="97"/>
                    <a:pt x="25" y="97"/>
                    <a:pt x="25" y="96"/>
                  </a:cubicBezTo>
                  <a:cubicBezTo>
                    <a:pt x="25" y="94"/>
                    <a:pt x="23" y="93"/>
                    <a:pt x="23" y="93"/>
                  </a:cubicBezTo>
                  <a:cubicBezTo>
                    <a:pt x="23" y="93"/>
                    <a:pt x="25" y="92"/>
                    <a:pt x="26" y="93"/>
                  </a:cubicBezTo>
                  <a:cubicBezTo>
                    <a:pt x="26" y="94"/>
                    <a:pt x="26" y="95"/>
                    <a:pt x="27" y="94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7" y="91"/>
                    <a:pt x="27" y="90"/>
                    <a:pt x="27" y="89"/>
                  </a:cubicBezTo>
                  <a:cubicBezTo>
                    <a:pt x="27" y="89"/>
                    <a:pt x="28" y="88"/>
                    <a:pt x="28" y="87"/>
                  </a:cubicBezTo>
                  <a:cubicBezTo>
                    <a:pt x="29" y="86"/>
                    <a:pt x="29" y="85"/>
                    <a:pt x="29" y="84"/>
                  </a:cubicBezTo>
                  <a:cubicBezTo>
                    <a:pt x="29" y="82"/>
                    <a:pt x="29" y="83"/>
                    <a:pt x="30" y="81"/>
                  </a:cubicBezTo>
                  <a:cubicBezTo>
                    <a:pt x="30" y="80"/>
                    <a:pt x="30" y="81"/>
                    <a:pt x="30" y="77"/>
                  </a:cubicBezTo>
                  <a:cubicBezTo>
                    <a:pt x="31" y="74"/>
                    <a:pt x="31" y="73"/>
                    <a:pt x="32" y="73"/>
                  </a:cubicBezTo>
                  <a:cubicBezTo>
                    <a:pt x="32" y="73"/>
                    <a:pt x="40" y="76"/>
                    <a:pt x="40" y="76"/>
                  </a:cubicBezTo>
                  <a:cubicBezTo>
                    <a:pt x="40" y="76"/>
                    <a:pt x="41" y="78"/>
                    <a:pt x="41" y="78"/>
                  </a:cubicBezTo>
                  <a:cubicBezTo>
                    <a:pt x="41" y="79"/>
                    <a:pt x="41" y="80"/>
                    <a:pt x="41" y="80"/>
                  </a:cubicBezTo>
                  <a:cubicBezTo>
                    <a:pt x="41" y="81"/>
                    <a:pt x="40" y="83"/>
                    <a:pt x="40" y="83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8" y="84"/>
                    <a:pt x="38" y="86"/>
                  </a:cubicBezTo>
                  <a:cubicBezTo>
                    <a:pt x="37" y="87"/>
                    <a:pt x="37" y="87"/>
                    <a:pt x="38" y="88"/>
                  </a:cubicBezTo>
                  <a:cubicBezTo>
                    <a:pt x="39" y="89"/>
                    <a:pt x="40" y="90"/>
                    <a:pt x="40" y="90"/>
                  </a:cubicBezTo>
                  <a:cubicBezTo>
                    <a:pt x="41" y="90"/>
                    <a:pt x="42" y="89"/>
                    <a:pt x="43" y="89"/>
                  </a:cubicBezTo>
                  <a:cubicBezTo>
                    <a:pt x="43" y="89"/>
                    <a:pt x="44" y="89"/>
                    <a:pt x="44" y="89"/>
                  </a:cubicBezTo>
                  <a:cubicBezTo>
                    <a:pt x="44" y="90"/>
                    <a:pt x="44" y="91"/>
                    <a:pt x="45" y="92"/>
                  </a:cubicBezTo>
                  <a:cubicBezTo>
                    <a:pt x="46" y="92"/>
                    <a:pt x="47" y="93"/>
                    <a:pt x="47" y="93"/>
                  </a:cubicBezTo>
                  <a:cubicBezTo>
                    <a:pt x="48" y="93"/>
                    <a:pt x="49" y="93"/>
                    <a:pt x="49" y="93"/>
                  </a:cubicBezTo>
                  <a:cubicBezTo>
                    <a:pt x="49" y="93"/>
                    <a:pt x="50" y="92"/>
                    <a:pt x="51" y="92"/>
                  </a:cubicBezTo>
                  <a:cubicBezTo>
                    <a:pt x="51" y="92"/>
                    <a:pt x="54" y="95"/>
                    <a:pt x="52" y="91"/>
                  </a:cubicBezTo>
                  <a:cubicBezTo>
                    <a:pt x="49" y="88"/>
                    <a:pt x="49" y="88"/>
                    <a:pt x="49" y="87"/>
                  </a:cubicBezTo>
                  <a:cubicBezTo>
                    <a:pt x="48" y="87"/>
                    <a:pt x="47" y="86"/>
                    <a:pt x="47" y="86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6"/>
                    <a:pt x="46" y="85"/>
                    <a:pt x="46" y="84"/>
                  </a:cubicBezTo>
                  <a:cubicBezTo>
                    <a:pt x="47" y="83"/>
                    <a:pt x="47" y="83"/>
                    <a:pt x="48" y="83"/>
                  </a:cubicBezTo>
                  <a:cubicBezTo>
                    <a:pt x="49" y="83"/>
                    <a:pt x="49" y="82"/>
                    <a:pt x="51" y="84"/>
                  </a:cubicBezTo>
                  <a:cubicBezTo>
                    <a:pt x="52" y="85"/>
                    <a:pt x="52" y="85"/>
                    <a:pt x="52" y="86"/>
                  </a:cubicBezTo>
                  <a:cubicBezTo>
                    <a:pt x="53" y="88"/>
                    <a:pt x="54" y="89"/>
                    <a:pt x="55" y="90"/>
                  </a:cubicBezTo>
                  <a:cubicBezTo>
                    <a:pt x="55" y="90"/>
                    <a:pt x="56" y="90"/>
                    <a:pt x="56" y="92"/>
                  </a:cubicBezTo>
                  <a:cubicBezTo>
                    <a:pt x="56" y="94"/>
                    <a:pt x="56" y="96"/>
                    <a:pt x="56" y="97"/>
                  </a:cubicBezTo>
                  <a:cubicBezTo>
                    <a:pt x="56" y="97"/>
                    <a:pt x="56" y="101"/>
                    <a:pt x="56" y="101"/>
                  </a:cubicBezTo>
                  <a:cubicBezTo>
                    <a:pt x="56" y="101"/>
                    <a:pt x="56" y="103"/>
                    <a:pt x="56" y="104"/>
                  </a:cubicBezTo>
                  <a:cubicBezTo>
                    <a:pt x="56" y="105"/>
                    <a:pt x="61" y="112"/>
                    <a:pt x="61" y="112"/>
                  </a:cubicBezTo>
                  <a:cubicBezTo>
                    <a:pt x="61" y="112"/>
                    <a:pt x="63" y="115"/>
                    <a:pt x="64" y="115"/>
                  </a:cubicBezTo>
                  <a:cubicBezTo>
                    <a:pt x="64" y="115"/>
                    <a:pt x="65" y="118"/>
                    <a:pt x="66" y="119"/>
                  </a:cubicBezTo>
                  <a:cubicBezTo>
                    <a:pt x="68" y="119"/>
                    <a:pt x="72" y="121"/>
                    <a:pt x="72" y="121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79" y="125"/>
                    <a:pt x="81" y="128"/>
                    <a:pt x="82" y="128"/>
                  </a:cubicBezTo>
                  <a:cubicBezTo>
                    <a:pt x="82" y="128"/>
                    <a:pt x="87" y="128"/>
                    <a:pt x="83" y="128"/>
                  </a:cubicBezTo>
                  <a:cubicBezTo>
                    <a:pt x="80" y="128"/>
                    <a:pt x="76" y="126"/>
                    <a:pt x="76" y="126"/>
                  </a:cubicBezTo>
                  <a:cubicBezTo>
                    <a:pt x="76" y="126"/>
                    <a:pt x="75" y="124"/>
                    <a:pt x="75" y="124"/>
                  </a:cubicBezTo>
                  <a:cubicBezTo>
                    <a:pt x="74" y="124"/>
                    <a:pt x="70" y="123"/>
                    <a:pt x="69" y="122"/>
                  </a:cubicBezTo>
                  <a:cubicBezTo>
                    <a:pt x="69" y="122"/>
                    <a:pt x="68" y="121"/>
                    <a:pt x="67" y="120"/>
                  </a:cubicBezTo>
                  <a:cubicBezTo>
                    <a:pt x="66" y="118"/>
                    <a:pt x="64" y="117"/>
                    <a:pt x="64" y="117"/>
                  </a:cubicBezTo>
                  <a:cubicBezTo>
                    <a:pt x="64" y="117"/>
                    <a:pt x="63" y="116"/>
                    <a:pt x="62" y="114"/>
                  </a:cubicBezTo>
                  <a:cubicBezTo>
                    <a:pt x="61" y="113"/>
                    <a:pt x="61" y="113"/>
                    <a:pt x="61" y="112"/>
                  </a:cubicBezTo>
                  <a:cubicBezTo>
                    <a:pt x="60" y="112"/>
                    <a:pt x="61" y="112"/>
                    <a:pt x="59" y="111"/>
                  </a:cubicBezTo>
                  <a:cubicBezTo>
                    <a:pt x="57" y="110"/>
                    <a:pt x="56" y="109"/>
                    <a:pt x="56" y="109"/>
                  </a:cubicBezTo>
                  <a:cubicBezTo>
                    <a:pt x="55" y="109"/>
                    <a:pt x="53" y="108"/>
                    <a:pt x="53" y="108"/>
                  </a:cubicBezTo>
                  <a:cubicBezTo>
                    <a:pt x="53" y="108"/>
                    <a:pt x="51" y="106"/>
                    <a:pt x="51" y="106"/>
                  </a:cubicBezTo>
                  <a:cubicBezTo>
                    <a:pt x="51" y="106"/>
                    <a:pt x="50" y="108"/>
                    <a:pt x="52" y="109"/>
                  </a:cubicBezTo>
                  <a:cubicBezTo>
                    <a:pt x="53" y="109"/>
                    <a:pt x="55" y="111"/>
                    <a:pt x="55" y="111"/>
                  </a:cubicBezTo>
                  <a:cubicBezTo>
                    <a:pt x="55" y="111"/>
                    <a:pt x="57" y="112"/>
                    <a:pt x="57" y="112"/>
                  </a:cubicBezTo>
                  <a:cubicBezTo>
                    <a:pt x="57" y="112"/>
                    <a:pt x="57" y="114"/>
                    <a:pt x="57" y="114"/>
                  </a:cubicBezTo>
                  <a:cubicBezTo>
                    <a:pt x="57" y="114"/>
                    <a:pt x="54" y="113"/>
                    <a:pt x="57" y="114"/>
                  </a:cubicBezTo>
                  <a:cubicBezTo>
                    <a:pt x="59" y="115"/>
                    <a:pt x="61" y="115"/>
                    <a:pt x="61" y="115"/>
                  </a:cubicBezTo>
                  <a:cubicBezTo>
                    <a:pt x="61" y="115"/>
                    <a:pt x="59" y="116"/>
                    <a:pt x="58" y="116"/>
                  </a:cubicBezTo>
                  <a:cubicBezTo>
                    <a:pt x="58" y="117"/>
                    <a:pt x="60" y="120"/>
                    <a:pt x="60" y="119"/>
                  </a:cubicBezTo>
                  <a:cubicBezTo>
                    <a:pt x="61" y="119"/>
                    <a:pt x="62" y="120"/>
                    <a:pt x="63" y="120"/>
                  </a:cubicBezTo>
                  <a:cubicBezTo>
                    <a:pt x="63" y="120"/>
                    <a:pt x="65" y="120"/>
                    <a:pt x="65" y="121"/>
                  </a:cubicBezTo>
                  <a:cubicBezTo>
                    <a:pt x="66" y="121"/>
                    <a:pt x="66" y="121"/>
                    <a:pt x="66" y="122"/>
                  </a:cubicBezTo>
                  <a:cubicBezTo>
                    <a:pt x="65" y="122"/>
                    <a:pt x="66" y="124"/>
                    <a:pt x="66" y="124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5"/>
                    <a:pt x="65" y="125"/>
                    <a:pt x="65" y="124"/>
                  </a:cubicBezTo>
                  <a:cubicBezTo>
                    <a:pt x="64" y="124"/>
                    <a:pt x="64" y="123"/>
                    <a:pt x="63" y="124"/>
                  </a:cubicBezTo>
                  <a:cubicBezTo>
                    <a:pt x="62" y="125"/>
                    <a:pt x="62" y="125"/>
                    <a:pt x="62" y="126"/>
                  </a:cubicBezTo>
                  <a:cubicBezTo>
                    <a:pt x="63" y="127"/>
                    <a:pt x="64" y="128"/>
                    <a:pt x="65" y="127"/>
                  </a:cubicBezTo>
                  <a:cubicBezTo>
                    <a:pt x="65" y="127"/>
                    <a:pt x="65" y="127"/>
                    <a:pt x="66" y="126"/>
                  </a:cubicBezTo>
                  <a:cubicBezTo>
                    <a:pt x="66" y="126"/>
                    <a:pt x="66" y="126"/>
                    <a:pt x="67" y="126"/>
                  </a:cubicBezTo>
                  <a:cubicBezTo>
                    <a:pt x="67" y="126"/>
                    <a:pt x="68" y="126"/>
                    <a:pt x="68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6"/>
                    <a:pt x="70" y="126"/>
                    <a:pt x="69" y="127"/>
                  </a:cubicBezTo>
                  <a:cubicBezTo>
                    <a:pt x="69" y="128"/>
                    <a:pt x="68" y="128"/>
                    <a:pt x="68" y="128"/>
                  </a:cubicBezTo>
                  <a:cubicBezTo>
                    <a:pt x="68" y="129"/>
                    <a:pt x="67" y="128"/>
                    <a:pt x="68" y="130"/>
                  </a:cubicBezTo>
                  <a:cubicBezTo>
                    <a:pt x="68" y="131"/>
                    <a:pt x="68" y="132"/>
                    <a:pt x="68" y="132"/>
                  </a:cubicBezTo>
                  <a:cubicBezTo>
                    <a:pt x="68" y="132"/>
                    <a:pt x="69" y="132"/>
                    <a:pt x="69" y="132"/>
                  </a:cubicBezTo>
                  <a:cubicBezTo>
                    <a:pt x="70" y="133"/>
                    <a:pt x="70" y="134"/>
                    <a:pt x="70" y="135"/>
                  </a:cubicBezTo>
                  <a:cubicBezTo>
                    <a:pt x="71" y="135"/>
                    <a:pt x="73" y="138"/>
                    <a:pt x="73" y="138"/>
                  </a:cubicBezTo>
                  <a:cubicBezTo>
                    <a:pt x="73" y="138"/>
                    <a:pt x="76" y="140"/>
                    <a:pt x="76" y="140"/>
                  </a:cubicBezTo>
                  <a:cubicBezTo>
                    <a:pt x="76" y="140"/>
                    <a:pt x="77" y="141"/>
                    <a:pt x="77" y="141"/>
                  </a:cubicBezTo>
                  <a:cubicBezTo>
                    <a:pt x="77" y="141"/>
                    <a:pt x="77" y="142"/>
                    <a:pt x="76" y="141"/>
                  </a:cubicBezTo>
                  <a:cubicBezTo>
                    <a:pt x="75" y="140"/>
                    <a:pt x="73" y="139"/>
                    <a:pt x="73" y="139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3" y="141"/>
                    <a:pt x="74" y="142"/>
                    <a:pt x="75" y="142"/>
                  </a:cubicBezTo>
                  <a:cubicBezTo>
                    <a:pt x="75" y="143"/>
                    <a:pt x="75" y="143"/>
                    <a:pt x="76" y="144"/>
                  </a:cubicBezTo>
                  <a:cubicBezTo>
                    <a:pt x="77" y="144"/>
                    <a:pt x="78" y="144"/>
                    <a:pt x="79" y="144"/>
                  </a:cubicBezTo>
                  <a:cubicBezTo>
                    <a:pt x="79" y="145"/>
                    <a:pt x="79" y="143"/>
                    <a:pt x="79" y="143"/>
                  </a:cubicBezTo>
                  <a:cubicBezTo>
                    <a:pt x="79" y="143"/>
                    <a:pt x="80" y="143"/>
                    <a:pt x="80" y="143"/>
                  </a:cubicBezTo>
                  <a:cubicBezTo>
                    <a:pt x="80" y="144"/>
                    <a:pt x="81" y="145"/>
                    <a:pt x="80" y="146"/>
                  </a:cubicBezTo>
                  <a:cubicBezTo>
                    <a:pt x="80" y="146"/>
                    <a:pt x="80" y="147"/>
                    <a:pt x="79" y="146"/>
                  </a:cubicBezTo>
                  <a:cubicBezTo>
                    <a:pt x="78" y="146"/>
                    <a:pt x="77" y="145"/>
                    <a:pt x="76" y="145"/>
                  </a:cubicBezTo>
                  <a:cubicBezTo>
                    <a:pt x="76" y="145"/>
                    <a:pt x="75" y="144"/>
                    <a:pt x="74" y="145"/>
                  </a:cubicBezTo>
                  <a:cubicBezTo>
                    <a:pt x="74" y="145"/>
                    <a:pt x="72" y="144"/>
                    <a:pt x="72" y="145"/>
                  </a:cubicBezTo>
                  <a:cubicBezTo>
                    <a:pt x="72" y="146"/>
                    <a:pt x="72" y="147"/>
                    <a:pt x="72" y="147"/>
                  </a:cubicBezTo>
                  <a:cubicBezTo>
                    <a:pt x="72" y="147"/>
                    <a:pt x="71" y="143"/>
                    <a:pt x="70" y="143"/>
                  </a:cubicBezTo>
                  <a:cubicBezTo>
                    <a:pt x="69" y="143"/>
                    <a:pt x="67" y="142"/>
                    <a:pt x="67" y="142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6" y="140"/>
                    <a:pt x="67" y="140"/>
                    <a:pt x="67" y="140"/>
                  </a:cubicBezTo>
                  <a:cubicBezTo>
                    <a:pt x="68" y="141"/>
                    <a:pt x="67" y="141"/>
                    <a:pt x="68" y="141"/>
                  </a:cubicBezTo>
                  <a:cubicBezTo>
                    <a:pt x="69" y="141"/>
                    <a:pt x="67" y="139"/>
                    <a:pt x="69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1" y="138"/>
                    <a:pt x="73" y="138"/>
                    <a:pt x="71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8" y="136"/>
                    <a:pt x="68" y="136"/>
                    <a:pt x="68" y="135"/>
                  </a:cubicBezTo>
                  <a:cubicBezTo>
                    <a:pt x="67" y="134"/>
                    <a:pt x="67" y="133"/>
                    <a:pt x="66" y="133"/>
                  </a:cubicBezTo>
                  <a:cubicBezTo>
                    <a:pt x="66" y="133"/>
                    <a:pt x="63" y="133"/>
                    <a:pt x="63" y="133"/>
                  </a:cubicBezTo>
                  <a:cubicBezTo>
                    <a:pt x="63" y="133"/>
                    <a:pt x="62" y="132"/>
                    <a:pt x="61" y="132"/>
                  </a:cubicBezTo>
                  <a:cubicBezTo>
                    <a:pt x="60" y="132"/>
                    <a:pt x="58" y="130"/>
                    <a:pt x="58" y="130"/>
                  </a:cubicBezTo>
                  <a:cubicBezTo>
                    <a:pt x="57" y="129"/>
                    <a:pt x="54" y="128"/>
                    <a:pt x="54" y="128"/>
                  </a:cubicBezTo>
                  <a:cubicBezTo>
                    <a:pt x="54" y="128"/>
                    <a:pt x="53" y="127"/>
                    <a:pt x="52" y="127"/>
                  </a:cubicBezTo>
                  <a:cubicBezTo>
                    <a:pt x="51" y="127"/>
                    <a:pt x="51" y="127"/>
                    <a:pt x="50" y="127"/>
                  </a:cubicBezTo>
                  <a:cubicBezTo>
                    <a:pt x="49" y="126"/>
                    <a:pt x="48" y="125"/>
                    <a:pt x="48" y="125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5"/>
                    <a:pt x="46" y="125"/>
                    <a:pt x="48" y="126"/>
                  </a:cubicBezTo>
                  <a:cubicBezTo>
                    <a:pt x="49" y="127"/>
                    <a:pt x="50" y="127"/>
                    <a:pt x="50" y="127"/>
                  </a:cubicBezTo>
                  <a:cubicBezTo>
                    <a:pt x="50" y="127"/>
                    <a:pt x="51" y="128"/>
                    <a:pt x="51" y="128"/>
                  </a:cubicBezTo>
                  <a:cubicBezTo>
                    <a:pt x="51" y="129"/>
                    <a:pt x="52" y="128"/>
                    <a:pt x="53" y="128"/>
                  </a:cubicBezTo>
                  <a:cubicBezTo>
                    <a:pt x="53" y="129"/>
                    <a:pt x="54" y="129"/>
                    <a:pt x="54" y="130"/>
                  </a:cubicBezTo>
                  <a:cubicBezTo>
                    <a:pt x="54" y="130"/>
                    <a:pt x="57" y="130"/>
                    <a:pt x="57" y="131"/>
                  </a:cubicBezTo>
                  <a:cubicBezTo>
                    <a:pt x="57" y="132"/>
                    <a:pt x="58" y="133"/>
                    <a:pt x="57" y="133"/>
                  </a:cubicBezTo>
                  <a:cubicBezTo>
                    <a:pt x="57" y="133"/>
                    <a:pt x="56" y="134"/>
                    <a:pt x="56" y="134"/>
                  </a:cubicBezTo>
                  <a:cubicBezTo>
                    <a:pt x="57" y="134"/>
                    <a:pt x="58" y="135"/>
                    <a:pt x="59" y="135"/>
                  </a:cubicBezTo>
                  <a:cubicBezTo>
                    <a:pt x="60" y="135"/>
                    <a:pt x="59" y="135"/>
                    <a:pt x="61" y="136"/>
                  </a:cubicBezTo>
                  <a:cubicBezTo>
                    <a:pt x="63" y="136"/>
                    <a:pt x="63" y="138"/>
                    <a:pt x="63" y="138"/>
                  </a:cubicBezTo>
                  <a:cubicBezTo>
                    <a:pt x="63" y="139"/>
                    <a:pt x="65" y="140"/>
                    <a:pt x="65" y="140"/>
                  </a:cubicBezTo>
                  <a:cubicBezTo>
                    <a:pt x="65" y="140"/>
                    <a:pt x="64" y="140"/>
                    <a:pt x="65" y="141"/>
                  </a:cubicBezTo>
                  <a:cubicBezTo>
                    <a:pt x="65" y="141"/>
                    <a:pt x="64" y="141"/>
                    <a:pt x="65" y="142"/>
                  </a:cubicBezTo>
                  <a:cubicBezTo>
                    <a:pt x="66" y="142"/>
                    <a:pt x="67" y="142"/>
                    <a:pt x="67" y="142"/>
                  </a:cubicBezTo>
                  <a:cubicBezTo>
                    <a:pt x="67" y="143"/>
                    <a:pt x="67" y="143"/>
                    <a:pt x="67" y="144"/>
                  </a:cubicBezTo>
                  <a:cubicBezTo>
                    <a:pt x="67" y="144"/>
                    <a:pt x="65" y="146"/>
                    <a:pt x="68" y="146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71" y="147"/>
                    <a:pt x="71" y="147"/>
                    <a:pt x="71" y="147"/>
                  </a:cubicBezTo>
                  <a:cubicBezTo>
                    <a:pt x="71" y="147"/>
                    <a:pt x="70" y="148"/>
                    <a:pt x="71" y="149"/>
                  </a:cubicBezTo>
                  <a:cubicBezTo>
                    <a:pt x="71" y="150"/>
                    <a:pt x="75" y="150"/>
                    <a:pt x="75" y="150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49"/>
                    <a:pt x="77" y="150"/>
                    <a:pt x="76" y="150"/>
                  </a:cubicBezTo>
                  <a:cubicBezTo>
                    <a:pt x="76" y="151"/>
                    <a:pt x="75" y="151"/>
                    <a:pt x="75" y="151"/>
                  </a:cubicBezTo>
                  <a:cubicBezTo>
                    <a:pt x="75" y="151"/>
                    <a:pt x="75" y="153"/>
                    <a:pt x="76" y="153"/>
                  </a:cubicBezTo>
                  <a:cubicBezTo>
                    <a:pt x="77" y="153"/>
                    <a:pt x="78" y="154"/>
                    <a:pt x="78" y="154"/>
                  </a:cubicBezTo>
                  <a:cubicBezTo>
                    <a:pt x="78" y="154"/>
                    <a:pt x="79" y="154"/>
                    <a:pt x="79" y="155"/>
                  </a:cubicBezTo>
                  <a:cubicBezTo>
                    <a:pt x="80" y="155"/>
                    <a:pt x="80" y="156"/>
                    <a:pt x="80" y="156"/>
                  </a:cubicBezTo>
                  <a:cubicBezTo>
                    <a:pt x="81" y="156"/>
                    <a:pt x="82" y="156"/>
                    <a:pt x="82" y="157"/>
                  </a:cubicBezTo>
                  <a:cubicBezTo>
                    <a:pt x="83" y="157"/>
                    <a:pt x="84" y="158"/>
                    <a:pt x="84" y="157"/>
                  </a:cubicBezTo>
                  <a:cubicBezTo>
                    <a:pt x="84" y="156"/>
                    <a:pt x="85" y="156"/>
                    <a:pt x="84" y="155"/>
                  </a:cubicBezTo>
                  <a:cubicBezTo>
                    <a:pt x="83" y="154"/>
                    <a:pt x="82" y="154"/>
                    <a:pt x="81" y="154"/>
                  </a:cubicBezTo>
                  <a:cubicBezTo>
                    <a:pt x="81" y="154"/>
                    <a:pt x="80" y="154"/>
                    <a:pt x="80" y="153"/>
                  </a:cubicBezTo>
                  <a:cubicBezTo>
                    <a:pt x="79" y="153"/>
                    <a:pt x="79" y="153"/>
                    <a:pt x="79" y="152"/>
                  </a:cubicBezTo>
                  <a:cubicBezTo>
                    <a:pt x="79" y="151"/>
                    <a:pt x="78" y="150"/>
                    <a:pt x="78" y="150"/>
                  </a:cubicBezTo>
                  <a:cubicBezTo>
                    <a:pt x="78" y="150"/>
                    <a:pt x="78" y="148"/>
                    <a:pt x="78" y="148"/>
                  </a:cubicBezTo>
                  <a:cubicBezTo>
                    <a:pt x="77" y="148"/>
                    <a:pt x="77" y="148"/>
                    <a:pt x="76" y="148"/>
                  </a:cubicBezTo>
                  <a:cubicBezTo>
                    <a:pt x="76" y="148"/>
                    <a:pt x="75" y="147"/>
                    <a:pt x="75" y="147"/>
                  </a:cubicBezTo>
                  <a:cubicBezTo>
                    <a:pt x="74" y="147"/>
                    <a:pt x="73" y="147"/>
                    <a:pt x="73" y="147"/>
                  </a:cubicBezTo>
                  <a:cubicBezTo>
                    <a:pt x="73" y="146"/>
                    <a:pt x="74" y="146"/>
                    <a:pt x="74" y="146"/>
                  </a:cubicBezTo>
                  <a:cubicBezTo>
                    <a:pt x="74" y="146"/>
                    <a:pt x="75" y="146"/>
                    <a:pt x="76" y="146"/>
                  </a:cubicBezTo>
                  <a:cubicBezTo>
                    <a:pt x="77" y="147"/>
                    <a:pt x="77" y="146"/>
                    <a:pt x="78" y="147"/>
                  </a:cubicBezTo>
                  <a:cubicBezTo>
                    <a:pt x="79" y="147"/>
                    <a:pt x="78" y="148"/>
                    <a:pt x="79" y="148"/>
                  </a:cubicBezTo>
                  <a:cubicBezTo>
                    <a:pt x="81" y="148"/>
                    <a:pt x="81" y="147"/>
                    <a:pt x="81" y="147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4" y="147"/>
                  </a:cubicBezTo>
                  <a:cubicBezTo>
                    <a:pt x="85" y="147"/>
                    <a:pt x="83" y="148"/>
                    <a:pt x="85" y="148"/>
                  </a:cubicBezTo>
                  <a:cubicBezTo>
                    <a:pt x="87" y="148"/>
                    <a:pt x="88" y="148"/>
                    <a:pt x="88" y="148"/>
                  </a:cubicBezTo>
                  <a:cubicBezTo>
                    <a:pt x="88" y="149"/>
                    <a:pt x="88" y="150"/>
                    <a:pt x="88" y="150"/>
                  </a:cubicBezTo>
                  <a:cubicBezTo>
                    <a:pt x="88" y="150"/>
                    <a:pt x="88" y="151"/>
                    <a:pt x="88" y="151"/>
                  </a:cubicBezTo>
                  <a:cubicBezTo>
                    <a:pt x="89" y="151"/>
                    <a:pt x="91" y="151"/>
                    <a:pt x="91" y="151"/>
                  </a:cubicBezTo>
                  <a:cubicBezTo>
                    <a:pt x="91" y="151"/>
                    <a:pt x="92" y="151"/>
                    <a:pt x="92" y="152"/>
                  </a:cubicBezTo>
                  <a:cubicBezTo>
                    <a:pt x="93" y="153"/>
                    <a:pt x="90" y="154"/>
                    <a:pt x="90" y="154"/>
                  </a:cubicBezTo>
                  <a:cubicBezTo>
                    <a:pt x="90" y="154"/>
                    <a:pt x="89" y="153"/>
                    <a:pt x="89" y="154"/>
                  </a:cubicBezTo>
                  <a:cubicBezTo>
                    <a:pt x="89" y="155"/>
                    <a:pt x="88" y="155"/>
                    <a:pt x="89" y="156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8" y="156"/>
                    <a:pt x="87" y="155"/>
                    <a:pt x="88" y="157"/>
                  </a:cubicBezTo>
                  <a:cubicBezTo>
                    <a:pt x="88" y="158"/>
                    <a:pt x="89" y="159"/>
                    <a:pt x="89" y="159"/>
                  </a:cubicBezTo>
                  <a:cubicBezTo>
                    <a:pt x="90" y="159"/>
                    <a:pt x="92" y="159"/>
                    <a:pt x="92" y="159"/>
                  </a:cubicBezTo>
                  <a:cubicBezTo>
                    <a:pt x="93" y="159"/>
                    <a:pt x="94" y="159"/>
                    <a:pt x="93" y="159"/>
                  </a:cubicBezTo>
                  <a:cubicBezTo>
                    <a:pt x="92" y="158"/>
                    <a:pt x="91" y="158"/>
                    <a:pt x="91" y="158"/>
                  </a:cubicBezTo>
                  <a:cubicBezTo>
                    <a:pt x="91" y="158"/>
                    <a:pt x="91" y="158"/>
                    <a:pt x="91" y="157"/>
                  </a:cubicBezTo>
                  <a:cubicBezTo>
                    <a:pt x="91" y="157"/>
                    <a:pt x="92" y="157"/>
                    <a:pt x="92" y="157"/>
                  </a:cubicBezTo>
                  <a:cubicBezTo>
                    <a:pt x="92" y="156"/>
                    <a:pt x="93" y="155"/>
                    <a:pt x="93" y="155"/>
                  </a:cubicBezTo>
                  <a:cubicBezTo>
                    <a:pt x="93" y="155"/>
                    <a:pt x="94" y="153"/>
                    <a:pt x="95" y="154"/>
                  </a:cubicBezTo>
                  <a:cubicBezTo>
                    <a:pt x="95" y="155"/>
                    <a:pt x="95" y="155"/>
                    <a:pt x="96" y="155"/>
                  </a:cubicBezTo>
                  <a:cubicBezTo>
                    <a:pt x="96" y="155"/>
                    <a:pt x="99" y="152"/>
                    <a:pt x="99" y="152"/>
                  </a:cubicBezTo>
                  <a:cubicBezTo>
                    <a:pt x="99" y="152"/>
                    <a:pt x="100" y="152"/>
                    <a:pt x="99" y="153"/>
                  </a:cubicBezTo>
                  <a:cubicBezTo>
                    <a:pt x="99" y="154"/>
                    <a:pt x="98" y="155"/>
                    <a:pt x="99" y="156"/>
                  </a:cubicBezTo>
                  <a:cubicBezTo>
                    <a:pt x="99" y="157"/>
                    <a:pt x="99" y="157"/>
                    <a:pt x="99" y="157"/>
                  </a:cubicBezTo>
                  <a:cubicBezTo>
                    <a:pt x="100" y="158"/>
                    <a:pt x="99" y="158"/>
                    <a:pt x="100" y="159"/>
                  </a:cubicBezTo>
                  <a:cubicBezTo>
                    <a:pt x="100" y="160"/>
                    <a:pt x="100" y="159"/>
                    <a:pt x="100" y="160"/>
                  </a:cubicBezTo>
                  <a:cubicBezTo>
                    <a:pt x="101" y="161"/>
                    <a:pt x="102" y="163"/>
                    <a:pt x="102" y="163"/>
                  </a:cubicBezTo>
                  <a:cubicBezTo>
                    <a:pt x="102" y="163"/>
                    <a:pt x="101" y="164"/>
                    <a:pt x="102" y="164"/>
                  </a:cubicBezTo>
                  <a:cubicBezTo>
                    <a:pt x="103" y="165"/>
                    <a:pt x="105" y="165"/>
                    <a:pt x="105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5" y="165"/>
                    <a:pt x="106" y="166"/>
                    <a:pt x="107" y="165"/>
                  </a:cubicBezTo>
                  <a:cubicBezTo>
                    <a:pt x="107" y="164"/>
                    <a:pt x="108" y="164"/>
                    <a:pt x="108" y="164"/>
                  </a:cubicBezTo>
                  <a:cubicBezTo>
                    <a:pt x="109" y="164"/>
                    <a:pt x="108" y="164"/>
                    <a:pt x="110" y="164"/>
                  </a:cubicBezTo>
                  <a:cubicBezTo>
                    <a:pt x="112" y="164"/>
                    <a:pt x="112" y="165"/>
                    <a:pt x="113" y="164"/>
                  </a:cubicBezTo>
                  <a:cubicBezTo>
                    <a:pt x="114" y="163"/>
                    <a:pt x="113" y="163"/>
                    <a:pt x="115" y="163"/>
                  </a:cubicBezTo>
                  <a:cubicBezTo>
                    <a:pt x="117" y="163"/>
                    <a:pt x="119" y="162"/>
                    <a:pt x="119" y="162"/>
                  </a:cubicBezTo>
                  <a:cubicBezTo>
                    <a:pt x="119" y="162"/>
                    <a:pt x="122" y="162"/>
                    <a:pt x="122" y="162"/>
                  </a:cubicBezTo>
                  <a:cubicBezTo>
                    <a:pt x="124" y="163"/>
                    <a:pt x="124" y="163"/>
                    <a:pt x="124" y="163"/>
                  </a:cubicBezTo>
                  <a:cubicBezTo>
                    <a:pt x="124" y="163"/>
                    <a:pt x="125" y="164"/>
                    <a:pt x="126" y="164"/>
                  </a:cubicBezTo>
                  <a:cubicBezTo>
                    <a:pt x="126" y="164"/>
                    <a:pt x="127" y="164"/>
                    <a:pt x="128" y="164"/>
                  </a:cubicBezTo>
                  <a:cubicBezTo>
                    <a:pt x="128" y="164"/>
                    <a:pt x="132" y="165"/>
                    <a:pt x="132" y="165"/>
                  </a:cubicBezTo>
                  <a:cubicBezTo>
                    <a:pt x="136" y="166"/>
                    <a:pt x="136" y="166"/>
                    <a:pt x="136" y="166"/>
                  </a:cubicBezTo>
                  <a:cubicBezTo>
                    <a:pt x="138" y="167"/>
                    <a:pt x="138" y="167"/>
                    <a:pt x="138" y="167"/>
                  </a:cubicBezTo>
                  <a:cubicBezTo>
                    <a:pt x="142" y="170"/>
                    <a:pt x="142" y="170"/>
                    <a:pt x="142" y="170"/>
                  </a:cubicBezTo>
                  <a:cubicBezTo>
                    <a:pt x="146" y="174"/>
                    <a:pt x="146" y="174"/>
                    <a:pt x="146" y="174"/>
                  </a:cubicBezTo>
                  <a:cubicBezTo>
                    <a:pt x="151" y="176"/>
                    <a:pt x="151" y="176"/>
                    <a:pt x="151" y="176"/>
                  </a:cubicBezTo>
                  <a:cubicBezTo>
                    <a:pt x="154" y="178"/>
                    <a:pt x="154" y="178"/>
                    <a:pt x="154" y="178"/>
                  </a:cubicBezTo>
                  <a:cubicBezTo>
                    <a:pt x="156" y="180"/>
                    <a:pt x="156" y="180"/>
                    <a:pt x="156" y="180"/>
                  </a:cubicBezTo>
                  <a:cubicBezTo>
                    <a:pt x="156" y="180"/>
                    <a:pt x="159" y="182"/>
                    <a:pt x="159" y="182"/>
                  </a:cubicBezTo>
                  <a:cubicBezTo>
                    <a:pt x="160" y="182"/>
                    <a:pt x="163" y="184"/>
                    <a:pt x="163" y="184"/>
                  </a:cubicBezTo>
                  <a:cubicBezTo>
                    <a:pt x="166" y="186"/>
                    <a:pt x="166" y="186"/>
                    <a:pt x="166" y="186"/>
                  </a:cubicBezTo>
                  <a:cubicBezTo>
                    <a:pt x="166" y="186"/>
                    <a:pt x="167" y="188"/>
                    <a:pt x="167" y="188"/>
                  </a:cubicBezTo>
                  <a:cubicBezTo>
                    <a:pt x="167" y="189"/>
                    <a:pt x="166" y="188"/>
                    <a:pt x="165" y="188"/>
                  </a:cubicBezTo>
                  <a:cubicBezTo>
                    <a:pt x="164" y="189"/>
                    <a:pt x="160" y="187"/>
                    <a:pt x="160" y="187"/>
                  </a:cubicBezTo>
                  <a:cubicBezTo>
                    <a:pt x="158" y="185"/>
                    <a:pt x="158" y="185"/>
                    <a:pt x="158" y="185"/>
                  </a:cubicBezTo>
                  <a:cubicBezTo>
                    <a:pt x="155" y="185"/>
                    <a:pt x="155" y="185"/>
                    <a:pt x="155" y="185"/>
                  </a:cubicBezTo>
                  <a:cubicBezTo>
                    <a:pt x="153" y="184"/>
                    <a:pt x="153" y="184"/>
                    <a:pt x="153" y="184"/>
                  </a:cubicBezTo>
                  <a:cubicBezTo>
                    <a:pt x="149" y="185"/>
                    <a:pt x="149" y="185"/>
                    <a:pt x="149" y="18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46" y="184"/>
                    <a:pt x="145" y="184"/>
                    <a:pt x="146" y="185"/>
                  </a:cubicBezTo>
                  <a:cubicBezTo>
                    <a:pt x="146" y="185"/>
                    <a:pt x="146" y="186"/>
                    <a:pt x="146" y="186"/>
                  </a:cubicBezTo>
                  <a:cubicBezTo>
                    <a:pt x="143" y="188"/>
                    <a:pt x="143" y="188"/>
                    <a:pt x="143" y="188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35" y="189"/>
                    <a:pt x="135" y="189"/>
                    <a:pt x="135" y="189"/>
                  </a:cubicBezTo>
                  <a:cubicBezTo>
                    <a:pt x="132" y="189"/>
                    <a:pt x="132" y="189"/>
                    <a:pt x="132" y="189"/>
                  </a:cubicBezTo>
                  <a:cubicBezTo>
                    <a:pt x="132" y="191"/>
                    <a:pt x="132" y="191"/>
                    <a:pt x="132" y="191"/>
                  </a:cubicBezTo>
                  <a:cubicBezTo>
                    <a:pt x="132" y="191"/>
                    <a:pt x="128" y="191"/>
                    <a:pt x="132" y="192"/>
                  </a:cubicBezTo>
                  <a:cubicBezTo>
                    <a:pt x="136" y="192"/>
                    <a:pt x="138" y="192"/>
                    <a:pt x="138" y="191"/>
                  </a:cubicBezTo>
                  <a:cubicBezTo>
                    <a:pt x="139" y="191"/>
                    <a:pt x="139" y="190"/>
                    <a:pt x="140" y="190"/>
                  </a:cubicBezTo>
                  <a:cubicBezTo>
                    <a:pt x="141" y="190"/>
                    <a:pt x="143" y="190"/>
                    <a:pt x="144" y="190"/>
                  </a:cubicBezTo>
                  <a:cubicBezTo>
                    <a:pt x="144" y="190"/>
                    <a:pt x="145" y="190"/>
                    <a:pt x="147" y="189"/>
                  </a:cubicBezTo>
                  <a:cubicBezTo>
                    <a:pt x="148" y="189"/>
                    <a:pt x="148" y="188"/>
                    <a:pt x="150" y="189"/>
                  </a:cubicBezTo>
                  <a:cubicBezTo>
                    <a:pt x="152" y="190"/>
                    <a:pt x="151" y="187"/>
                    <a:pt x="151" y="187"/>
                  </a:cubicBezTo>
                  <a:cubicBezTo>
                    <a:pt x="151" y="187"/>
                    <a:pt x="151" y="186"/>
                    <a:pt x="152" y="186"/>
                  </a:cubicBezTo>
                  <a:cubicBezTo>
                    <a:pt x="154" y="187"/>
                    <a:pt x="154" y="187"/>
                    <a:pt x="154" y="187"/>
                  </a:cubicBezTo>
                  <a:cubicBezTo>
                    <a:pt x="155" y="187"/>
                    <a:pt x="157" y="188"/>
                    <a:pt x="157" y="188"/>
                  </a:cubicBezTo>
                  <a:cubicBezTo>
                    <a:pt x="158" y="188"/>
                    <a:pt x="162" y="189"/>
                    <a:pt x="162" y="189"/>
                  </a:cubicBezTo>
                  <a:cubicBezTo>
                    <a:pt x="162" y="189"/>
                    <a:pt x="163" y="192"/>
                    <a:pt x="163" y="192"/>
                  </a:cubicBezTo>
                  <a:cubicBezTo>
                    <a:pt x="164" y="192"/>
                    <a:pt x="167" y="192"/>
                    <a:pt x="168" y="192"/>
                  </a:cubicBezTo>
                  <a:cubicBezTo>
                    <a:pt x="169" y="192"/>
                    <a:pt x="171" y="192"/>
                    <a:pt x="172" y="193"/>
                  </a:cubicBezTo>
                  <a:cubicBezTo>
                    <a:pt x="173" y="194"/>
                    <a:pt x="174" y="194"/>
                    <a:pt x="174" y="194"/>
                  </a:cubicBezTo>
                  <a:cubicBezTo>
                    <a:pt x="174" y="194"/>
                    <a:pt x="175" y="195"/>
                    <a:pt x="176" y="196"/>
                  </a:cubicBezTo>
                  <a:cubicBezTo>
                    <a:pt x="176" y="196"/>
                    <a:pt x="179" y="198"/>
                    <a:pt x="179" y="198"/>
                  </a:cubicBezTo>
                  <a:cubicBezTo>
                    <a:pt x="179" y="198"/>
                    <a:pt x="184" y="200"/>
                    <a:pt x="184" y="200"/>
                  </a:cubicBezTo>
                  <a:cubicBezTo>
                    <a:pt x="185" y="199"/>
                    <a:pt x="185" y="199"/>
                    <a:pt x="185" y="199"/>
                  </a:cubicBezTo>
                  <a:cubicBezTo>
                    <a:pt x="185" y="198"/>
                    <a:pt x="185" y="197"/>
                    <a:pt x="185" y="197"/>
                  </a:cubicBezTo>
                  <a:cubicBezTo>
                    <a:pt x="184" y="196"/>
                    <a:pt x="180" y="195"/>
                    <a:pt x="180" y="195"/>
                  </a:cubicBezTo>
                  <a:cubicBezTo>
                    <a:pt x="180" y="195"/>
                    <a:pt x="178" y="194"/>
                    <a:pt x="178" y="194"/>
                  </a:cubicBezTo>
                  <a:cubicBezTo>
                    <a:pt x="177" y="189"/>
                    <a:pt x="178" y="193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3" y="193"/>
                    <a:pt x="173" y="192"/>
                    <a:pt x="173" y="192"/>
                  </a:cubicBezTo>
                  <a:cubicBezTo>
                    <a:pt x="173" y="191"/>
                    <a:pt x="173" y="191"/>
                    <a:pt x="173" y="191"/>
                  </a:cubicBezTo>
                  <a:cubicBezTo>
                    <a:pt x="172" y="190"/>
                    <a:pt x="172" y="190"/>
                    <a:pt x="172" y="190"/>
                  </a:cubicBezTo>
                  <a:cubicBezTo>
                    <a:pt x="172" y="190"/>
                    <a:pt x="171" y="188"/>
                    <a:pt x="172" y="187"/>
                  </a:cubicBezTo>
                  <a:cubicBezTo>
                    <a:pt x="173" y="187"/>
                    <a:pt x="171" y="192"/>
                    <a:pt x="175" y="186"/>
                  </a:cubicBezTo>
                  <a:cubicBezTo>
                    <a:pt x="175" y="186"/>
                    <a:pt x="175" y="185"/>
                    <a:pt x="175" y="185"/>
                  </a:cubicBezTo>
                  <a:cubicBezTo>
                    <a:pt x="174" y="185"/>
                    <a:pt x="174" y="185"/>
                    <a:pt x="174" y="185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71" y="185"/>
                    <a:pt x="171" y="186"/>
                    <a:pt x="170" y="187"/>
                  </a:cubicBezTo>
                  <a:cubicBezTo>
                    <a:pt x="169" y="188"/>
                    <a:pt x="169" y="187"/>
                    <a:pt x="169" y="187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170" y="185"/>
                    <a:pt x="170" y="185"/>
                    <a:pt x="170" y="185"/>
                  </a:cubicBezTo>
                  <a:cubicBezTo>
                    <a:pt x="170" y="185"/>
                    <a:pt x="170" y="182"/>
                    <a:pt x="170" y="181"/>
                  </a:cubicBezTo>
                  <a:cubicBezTo>
                    <a:pt x="170" y="181"/>
                    <a:pt x="170" y="181"/>
                    <a:pt x="170" y="181"/>
                  </a:cubicBezTo>
                  <a:cubicBezTo>
                    <a:pt x="167" y="179"/>
                    <a:pt x="167" y="179"/>
                    <a:pt x="167" y="179"/>
                  </a:cubicBezTo>
                  <a:cubicBezTo>
                    <a:pt x="165" y="177"/>
                    <a:pt x="165" y="177"/>
                    <a:pt x="165" y="177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56" y="170"/>
                    <a:pt x="156" y="170"/>
                    <a:pt x="156" y="170"/>
                  </a:cubicBezTo>
                  <a:cubicBezTo>
                    <a:pt x="154" y="168"/>
                    <a:pt x="154" y="168"/>
                    <a:pt x="154" y="168"/>
                  </a:cubicBezTo>
                  <a:cubicBezTo>
                    <a:pt x="154" y="166"/>
                    <a:pt x="154" y="166"/>
                    <a:pt x="154" y="166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49" y="161"/>
                    <a:pt x="147" y="160"/>
                  </a:cubicBezTo>
                  <a:cubicBezTo>
                    <a:pt x="145" y="159"/>
                    <a:pt x="145" y="159"/>
                    <a:pt x="145" y="159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2" y="155"/>
                    <a:pt x="142" y="155"/>
                    <a:pt x="142" y="155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7" y="134"/>
                    <a:pt x="117" y="134"/>
                    <a:pt x="117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1" y="127"/>
                    <a:pt x="111" y="127"/>
                    <a:pt x="111" y="127"/>
                  </a:cubicBezTo>
                  <a:cubicBezTo>
                    <a:pt x="109" y="125"/>
                    <a:pt x="109" y="125"/>
                    <a:pt x="109" y="125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08" y="119"/>
                    <a:pt x="107" y="119"/>
                    <a:pt x="107" y="118"/>
                  </a:cubicBezTo>
                  <a:cubicBezTo>
                    <a:pt x="106" y="118"/>
                    <a:pt x="104" y="117"/>
                    <a:pt x="105" y="116"/>
                  </a:cubicBezTo>
                  <a:cubicBezTo>
                    <a:pt x="105" y="115"/>
                    <a:pt x="104" y="114"/>
                    <a:pt x="104" y="112"/>
                  </a:cubicBezTo>
                  <a:cubicBezTo>
                    <a:pt x="104" y="111"/>
                    <a:pt x="104" y="110"/>
                    <a:pt x="103" y="110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101" y="109"/>
                    <a:pt x="100" y="109"/>
                    <a:pt x="100" y="109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9" y="109"/>
                    <a:pt x="100" y="107"/>
                    <a:pt x="100" y="105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6" y="104"/>
                    <a:pt x="96" y="101"/>
                    <a:pt x="94" y="100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91" y="101"/>
                    <a:pt x="91" y="102"/>
                    <a:pt x="91" y="102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7" y="98"/>
                    <a:pt x="87" y="97"/>
                    <a:pt x="88" y="95"/>
                  </a:cubicBezTo>
                  <a:cubicBezTo>
                    <a:pt x="90" y="93"/>
                    <a:pt x="88" y="92"/>
                    <a:pt x="88" y="92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8" y="87"/>
                    <a:pt x="88" y="87"/>
                    <a:pt x="88" y="87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88" y="81"/>
                    <a:pt x="87" y="77"/>
                    <a:pt x="88" y="76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8" y="75"/>
                    <a:pt x="88" y="75"/>
                    <a:pt x="89" y="75"/>
                  </a:cubicBezTo>
                  <a:cubicBezTo>
                    <a:pt x="89" y="74"/>
                    <a:pt x="94" y="73"/>
                    <a:pt x="94" y="73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04" y="81"/>
                    <a:pt x="104" y="81"/>
                    <a:pt x="104" y="81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107" y="83"/>
                    <a:pt x="108" y="82"/>
                    <a:pt x="109" y="82"/>
                  </a:cubicBezTo>
                  <a:cubicBezTo>
                    <a:pt x="109" y="81"/>
                    <a:pt x="109" y="79"/>
                    <a:pt x="109" y="79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3"/>
                    <a:pt x="112" y="73"/>
                    <a:pt x="112" y="73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21" y="70"/>
                    <a:pt x="121" y="70"/>
                    <a:pt x="121" y="70"/>
                  </a:cubicBezTo>
                  <a:cubicBezTo>
                    <a:pt x="121" y="70"/>
                    <a:pt x="124" y="71"/>
                    <a:pt x="125" y="71"/>
                  </a:cubicBezTo>
                  <a:cubicBezTo>
                    <a:pt x="125" y="71"/>
                    <a:pt x="126" y="71"/>
                    <a:pt x="126" y="71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36" y="70"/>
                    <a:pt x="136" y="70"/>
                    <a:pt x="136" y="70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43" y="70"/>
                    <a:pt x="143" y="70"/>
                    <a:pt x="143" y="70"/>
                  </a:cubicBezTo>
                  <a:cubicBezTo>
                    <a:pt x="147" y="70"/>
                    <a:pt x="147" y="70"/>
                    <a:pt x="147" y="70"/>
                  </a:cubicBezTo>
                  <a:cubicBezTo>
                    <a:pt x="152" y="71"/>
                    <a:pt x="152" y="71"/>
                    <a:pt x="152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3" y="72"/>
                    <a:pt x="163" y="72"/>
                    <a:pt x="163" y="72"/>
                  </a:cubicBezTo>
                  <a:cubicBezTo>
                    <a:pt x="165" y="73"/>
                    <a:pt x="165" y="73"/>
                    <a:pt x="165" y="73"/>
                  </a:cubicBezTo>
                  <a:cubicBezTo>
                    <a:pt x="165" y="73"/>
                    <a:pt x="165" y="73"/>
                    <a:pt x="166" y="72"/>
                  </a:cubicBezTo>
                  <a:cubicBezTo>
                    <a:pt x="166" y="72"/>
                    <a:pt x="169" y="72"/>
                    <a:pt x="169" y="72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71" y="71"/>
                    <a:pt x="171" y="71"/>
                    <a:pt x="171" y="71"/>
                  </a:cubicBezTo>
                  <a:cubicBezTo>
                    <a:pt x="172" y="71"/>
                    <a:pt x="174" y="71"/>
                    <a:pt x="174" y="71"/>
                  </a:cubicBezTo>
                  <a:cubicBezTo>
                    <a:pt x="175" y="68"/>
                    <a:pt x="175" y="68"/>
                    <a:pt x="175" y="68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7" y="69"/>
                    <a:pt x="177" y="69"/>
                    <a:pt x="178" y="69"/>
                  </a:cubicBezTo>
                  <a:cubicBezTo>
                    <a:pt x="179" y="69"/>
                    <a:pt x="180" y="68"/>
                    <a:pt x="180" y="68"/>
                  </a:cubicBezTo>
                  <a:cubicBezTo>
                    <a:pt x="180" y="68"/>
                    <a:pt x="181" y="69"/>
                    <a:pt x="181" y="69"/>
                  </a:cubicBezTo>
                  <a:cubicBezTo>
                    <a:pt x="181" y="69"/>
                    <a:pt x="182" y="68"/>
                    <a:pt x="183" y="68"/>
                  </a:cubicBezTo>
                  <a:cubicBezTo>
                    <a:pt x="185" y="68"/>
                    <a:pt x="186" y="67"/>
                    <a:pt x="186" y="67"/>
                  </a:cubicBezTo>
                  <a:cubicBezTo>
                    <a:pt x="186" y="67"/>
                    <a:pt x="187" y="69"/>
                    <a:pt x="189" y="70"/>
                  </a:cubicBezTo>
                  <a:cubicBezTo>
                    <a:pt x="189" y="70"/>
                    <a:pt x="189" y="70"/>
                    <a:pt x="189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2" y="69"/>
                    <a:pt x="193" y="69"/>
                  </a:cubicBezTo>
                  <a:cubicBezTo>
                    <a:pt x="195" y="69"/>
                    <a:pt x="196" y="69"/>
                    <a:pt x="197" y="69"/>
                  </a:cubicBezTo>
                  <a:cubicBezTo>
                    <a:pt x="199" y="69"/>
                    <a:pt x="200" y="71"/>
                    <a:pt x="200" y="71"/>
                  </a:cubicBezTo>
                  <a:cubicBezTo>
                    <a:pt x="203" y="74"/>
                    <a:pt x="203" y="74"/>
                    <a:pt x="203" y="74"/>
                  </a:cubicBezTo>
                  <a:cubicBezTo>
                    <a:pt x="203" y="74"/>
                    <a:pt x="204" y="76"/>
                    <a:pt x="204" y="77"/>
                  </a:cubicBezTo>
                  <a:cubicBezTo>
                    <a:pt x="205" y="78"/>
                    <a:pt x="205" y="79"/>
                    <a:pt x="205" y="79"/>
                  </a:cubicBezTo>
                  <a:cubicBezTo>
                    <a:pt x="205" y="79"/>
                    <a:pt x="213" y="82"/>
                    <a:pt x="214" y="82"/>
                  </a:cubicBezTo>
                  <a:cubicBezTo>
                    <a:pt x="214" y="82"/>
                    <a:pt x="215" y="82"/>
                    <a:pt x="215" y="82"/>
                  </a:cubicBezTo>
                  <a:close/>
                  <a:moveTo>
                    <a:pt x="175" y="191"/>
                  </a:moveTo>
                  <a:cubicBezTo>
                    <a:pt x="175" y="191"/>
                    <a:pt x="175" y="191"/>
                    <a:pt x="175" y="191"/>
                  </a:cubicBezTo>
                  <a:cubicBezTo>
                    <a:pt x="176" y="191"/>
                    <a:pt x="176" y="190"/>
                    <a:pt x="176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82" y="191"/>
                    <a:pt x="182" y="191"/>
                    <a:pt x="182" y="191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5" y="195"/>
                    <a:pt x="185" y="195"/>
                    <a:pt x="185" y="195"/>
                  </a:cubicBezTo>
                  <a:cubicBezTo>
                    <a:pt x="187" y="197"/>
                    <a:pt x="187" y="197"/>
                    <a:pt x="187" y="197"/>
                  </a:cubicBezTo>
                  <a:cubicBezTo>
                    <a:pt x="192" y="200"/>
                    <a:pt x="192" y="200"/>
                    <a:pt x="192" y="200"/>
                  </a:cubicBezTo>
                  <a:cubicBezTo>
                    <a:pt x="198" y="203"/>
                    <a:pt x="198" y="203"/>
                    <a:pt x="198" y="203"/>
                  </a:cubicBezTo>
                  <a:cubicBezTo>
                    <a:pt x="198" y="203"/>
                    <a:pt x="202" y="205"/>
                    <a:pt x="203" y="205"/>
                  </a:cubicBezTo>
                  <a:cubicBezTo>
                    <a:pt x="203" y="205"/>
                    <a:pt x="203" y="206"/>
                    <a:pt x="204" y="206"/>
                  </a:cubicBezTo>
                  <a:cubicBezTo>
                    <a:pt x="204" y="207"/>
                    <a:pt x="206" y="210"/>
                    <a:pt x="206" y="210"/>
                  </a:cubicBezTo>
                  <a:cubicBezTo>
                    <a:pt x="207" y="211"/>
                    <a:pt x="204" y="209"/>
                    <a:pt x="204" y="209"/>
                  </a:cubicBezTo>
                  <a:cubicBezTo>
                    <a:pt x="204" y="209"/>
                    <a:pt x="203" y="207"/>
                    <a:pt x="202" y="206"/>
                  </a:cubicBezTo>
                  <a:cubicBezTo>
                    <a:pt x="200" y="206"/>
                    <a:pt x="198" y="206"/>
                    <a:pt x="197" y="205"/>
                  </a:cubicBezTo>
                  <a:cubicBezTo>
                    <a:pt x="196" y="204"/>
                    <a:pt x="196" y="203"/>
                    <a:pt x="196" y="203"/>
                  </a:cubicBezTo>
                  <a:cubicBezTo>
                    <a:pt x="195" y="203"/>
                    <a:pt x="195" y="201"/>
                    <a:pt x="192" y="201"/>
                  </a:cubicBezTo>
                  <a:cubicBezTo>
                    <a:pt x="189" y="200"/>
                    <a:pt x="189" y="201"/>
                    <a:pt x="188" y="199"/>
                  </a:cubicBezTo>
                  <a:cubicBezTo>
                    <a:pt x="187" y="196"/>
                    <a:pt x="187" y="198"/>
                    <a:pt x="186" y="196"/>
                  </a:cubicBezTo>
                  <a:cubicBezTo>
                    <a:pt x="184" y="195"/>
                    <a:pt x="185" y="196"/>
                    <a:pt x="181" y="195"/>
                  </a:cubicBezTo>
                  <a:cubicBezTo>
                    <a:pt x="178" y="193"/>
                    <a:pt x="180" y="194"/>
                    <a:pt x="180" y="193"/>
                  </a:cubicBezTo>
                  <a:cubicBezTo>
                    <a:pt x="179" y="191"/>
                    <a:pt x="180" y="192"/>
                    <a:pt x="178" y="192"/>
                  </a:cubicBezTo>
                  <a:cubicBezTo>
                    <a:pt x="177" y="191"/>
                    <a:pt x="178" y="191"/>
                    <a:pt x="177" y="191"/>
                  </a:cubicBezTo>
                  <a:cubicBezTo>
                    <a:pt x="177" y="191"/>
                    <a:pt x="176" y="192"/>
                    <a:pt x="175" y="192"/>
                  </a:cubicBezTo>
                  <a:cubicBezTo>
                    <a:pt x="175" y="191"/>
                    <a:pt x="175" y="191"/>
                    <a:pt x="175" y="191"/>
                  </a:cubicBezTo>
                  <a:close/>
                  <a:moveTo>
                    <a:pt x="169" y="198"/>
                  </a:moveTo>
                  <a:cubicBezTo>
                    <a:pt x="169" y="198"/>
                    <a:pt x="169" y="198"/>
                    <a:pt x="169" y="198"/>
                  </a:cubicBezTo>
                  <a:cubicBezTo>
                    <a:pt x="169" y="198"/>
                    <a:pt x="167" y="198"/>
                    <a:pt x="166" y="198"/>
                  </a:cubicBezTo>
                  <a:cubicBezTo>
                    <a:pt x="166" y="198"/>
                    <a:pt x="165" y="197"/>
                    <a:pt x="164" y="197"/>
                  </a:cubicBezTo>
                  <a:cubicBezTo>
                    <a:pt x="163" y="197"/>
                    <a:pt x="161" y="197"/>
                    <a:pt x="161" y="197"/>
                  </a:cubicBezTo>
                  <a:cubicBezTo>
                    <a:pt x="160" y="197"/>
                    <a:pt x="159" y="196"/>
                    <a:pt x="159" y="196"/>
                  </a:cubicBezTo>
                  <a:cubicBezTo>
                    <a:pt x="159" y="196"/>
                    <a:pt x="159" y="195"/>
                    <a:pt x="159" y="195"/>
                  </a:cubicBezTo>
                  <a:cubicBezTo>
                    <a:pt x="159" y="195"/>
                    <a:pt x="161" y="194"/>
                    <a:pt x="161" y="194"/>
                  </a:cubicBezTo>
                  <a:cubicBezTo>
                    <a:pt x="161" y="195"/>
                    <a:pt x="167" y="196"/>
                    <a:pt x="167" y="196"/>
                  </a:cubicBezTo>
                  <a:cubicBezTo>
                    <a:pt x="171" y="196"/>
                    <a:pt x="171" y="196"/>
                    <a:pt x="171" y="196"/>
                  </a:cubicBezTo>
                  <a:cubicBezTo>
                    <a:pt x="171" y="196"/>
                    <a:pt x="172" y="196"/>
                    <a:pt x="172" y="196"/>
                  </a:cubicBezTo>
                  <a:cubicBezTo>
                    <a:pt x="172" y="196"/>
                    <a:pt x="173" y="196"/>
                    <a:pt x="174" y="197"/>
                  </a:cubicBezTo>
                  <a:cubicBezTo>
                    <a:pt x="175" y="197"/>
                    <a:pt x="175" y="197"/>
                    <a:pt x="175" y="198"/>
                  </a:cubicBezTo>
                  <a:cubicBezTo>
                    <a:pt x="175" y="198"/>
                    <a:pt x="176" y="199"/>
                    <a:pt x="175" y="199"/>
                  </a:cubicBezTo>
                  <a:cubicBezTo>
                    <a:pt x="175" y="199"/>
                    <a:pt x="174" y="199"/>
                    <a:pt x="174" y="199"/>
                  </a:cubicBezTo>
                  <a:cubicBezTo>
                    <a:pt x="174" y="199"/>
                    <a:pt x="172" y="198"/>
                    <a:pt x="172" y="198"/>
                  </a:cubicBezTo>
                  <a:cubicBezTo>
                    <a:pt x="170" y="198"/>
                    <a:pt x="170" y="198"/>
                    <a:pt x="170" y="198"/>
                  </a:cubicBezTo>
                  <a:cubicBezTo>
                    <a:pt x="169" y="198"/>
                    <a:pt x="169" y="198"/>
                    <a:pt x="169" y="198"/>
                  </a:cubicBezTo>
                  <a:close/>
                  <a:moveTo>
                    <a:pt x="138" y="199"/>
                  </a:moveTo>
                  <a:cubicBezTo>
                    <a:pt x="138" y="199"/>
                    <a:pt x="138" y="199"/>
                    <a:pt x="138" y="199"/>
                  </a:cubicBezTo>
                  <a:cubicBezTo>
                    <a:pt x="138" y="199"/>
                    <a:pt x="142" y="198"/>
                    <a:pt x="142" y="198"/>
                  </a:cubicBezTo>
                  <a:cubicBezTo>
                    <a:pt x="144" y="199"/>
                    <a:pt x="144" y="199"/>
                    <a:pt x="144" y="199"/>
                  </a:cubicBezTo>
                  <a:cubicBezTo>
                    <a:pt x="144" y="199"/>
                    <a:pt x="144" y="200"/>
                    <a:pt x="143" y="200"/>
                  </a:cubicBezTo>
                  <a:cubicBezTo>
                    <a:pt x="143" y="200"/>
                    <a:pt x="141" y="202"/>
                    <a:pt x="141" y="202"/>
                  </a:cubicBezTo>
                  <a:cubicBezTo>
                    <a:pt x="138" y="200"/>
                    <a:pt x="138" y="200"/>
                    <a:pt x="138" y="200"/>
                  </a:cubicBezTo>
                  <a:cubicBezTo>
                    <a:pt x="138" y="199"/>
                    <a:pt x="138" y="199"/>
                    <a:pt x="138" y="199"/>
                  </a:cubicBezTo>
                  <a:close/>
                  <a:moveTo>
                    <a:pt x="107" y="194"/>
                  </a:moveTo>
                  <a:cubicBezTo>
                    <a:pt x="107" y="194"/>
                    <a:pt x="107" y="194"/>
                    <a:pt x="107" y="194"/>
                  </a:cubicBezTo>
                  <a:cubicBezTo>
                    <a:pt x="108" y="194"/>
                    <a:pt x="109" y="193"/>
                    <a:pt x="109" y="194"/>
                  </a:cubicBezTo>
                  <a:cubicBezTo>
                    <a:pt x="109" y="195"/>
                    <a:pt x="108" y="196"/>
                    <a:pt x="108" y="196"/>
                  </a:cubicBezTo>
                  <a:cubicBezTo>
                    <a:pt x="108" y="196"/>
                    <a:pt x="107" y="196"/>
                    <a:pt x="107" y="196"/>
                  </a:cubicBezTo>
                  <a:cubicBezTo>
                    <a:pt x="107" y="195"/>
                    <a:pt x="107" y="194"/>
                    <a:pt x="107" y="194"/>
                  </a:cubicBezTo>
                  <a:close/>
                  <a:moveTo>
                    <a:pt x="113" y="189"/>
                  </a:moveTo>
                  <a:cubicBezTo>
                    <a:pt x="113" y="189"/>
                    <a:pt x="113" y="189"/>
                    <a:pt x="113" y="189"/>
                  </a:cubicBezTo>
                  <a:cubicBezTo>
                    <a:pt x="113" y="189"/>
                    <a:pt x="115" y="188"/>
                    <a:pt x="115" y="188"/>
                  </a:cubicBezTo>
                  <a:cubicBezTo>
                    <a:pt x="116" y="189"/>
                    <a:pt x="117" y="189"/>
                    <a:pt x="116" y="190"/>
                  </a:cubicBezTo>
                  <a:cubicBezTo>
                    <a:pt x="116" y="190"/>
                    <a:pt x="116" y="190"/>
                    <a:pt x="115" y="191"/>
                  </a:cubicBezTo>
                  <a:cubicBezTo>
                    <a:pt x="114" y="192"/>
                    <a:pt x="112" y="193"/>
                    <a:pt x="112" y="193"/>
                  </a:cubicBezTo>
                  <a:cubicBezTo>
                    <a:pt x="112" y="193"/>
                    <a:pt x="112" y="193"/>
                    <a:pt x="111" y="193"/>
                  </a:cubicBezTo>
                  <a:cubicBezTo>
                    <a:pt x="109" y="192"/>
                    <a:pt x="108" y="191"/>
                    <a:pt x="108" y="191"/>
                  </a:cubicBezTo>
                  <a:cubicBezTo>
                    <a:pt x="108" y="191"/>
                    <a:pt x="107" y="190"/>
                    <a:pt x="109" y="190"/>
                  </a:cubicBezTo>
                  <a:cubicBezTo>
                    <a:pt x="110" y="189"/>
                    <a:pt x="111" y="189"/>
                    <a:pt x="111" y="189"/>
                  </a:cubicBezTo>
                  <a:cubicBezTo>
                    <a:pt x="112" y="189"/>
                    <a:pt x="113" y="189"/>
                    <a:pt x="113" y="189"/>
                  </a:cubicBezTo>
                  <a:close/>
                  <a:moveTo>
                    <a:pt x="124" y="178"/>
                  </a:move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6" y="177"/>
                    <a:pt x="126" y="177"/>
                  </a:cubicBezTo>
                  <a:cubicBezTo>
                    <a:pt x="126" y="177"/>
                    <a:pt x="126" y="177"/>
                    <a:pt x="127" y="177"/>
                  </a:cubicBezTo>
                  <a:cubicBezTo>
                    <a:pt x="127" y="177"/>
                    <a:pt x="127" y="177"/>
                    <a:pt x="128" y="177"/>
                  </a:cubicBezTo>
                  <a:cubicBezTo>
                    <a:pt x="128" y="177"/>
                    <a:pt x="129" y="176"/>
                    <a:pt x="130" y="177"/>
                  </a:cubicBezTo>
                  <a:cubicBezTo>
                    <a:pt x="131" y="177"/>
                    <a:pt x="131" y="178"/>
                    <a:pt x="132" y="178"/>
                  </a:cubicBezTo>
                  <a:cubicBezTo>
                    <a:pt x="132" y="178"/>
                    <a:pt x="133" y="178"/>
                    <a:pt x="133" y="178"/>
                  </a:cubicBezTo>
                  <a:cubicBezTo>
                    <a:pt x="134" y="178"/>
                    <a:pt x="134" y="178"/>
                    <a:pt x="136" y="178"/>
                  </a:cubicBezTo>
                  <a:cubicBezTo>
                    <a:pt x="138" y="178"/>
                    <a:pt x="141" y="178"/>
                    <a:pt x="141" y="178"/>
                  </a:cubicBezTo>
                  <a:cubicBezTo>
                    <a:pt x="141" y="179"/>
                    <a:pt x="142" y="178"/>
                    <a:pt x="143" y="178"/>
                  </a:cubicBezTo>
                  <a:cubicBezTo>
                    <a:pt x="145" y="179"/>
                    <a:pt x="145" y="179"/>
                    <a:pt x="145" y="179"/>
                  </a:cubicBezTo>
                  <a:cubicBezTo>
                    <a:pt x="146" y="179"/>
                    <a:pt x="145" y="180"/>
                    <a:pt x="147" y="179"/>
                  </a:cubicBezTo>
                  <a:cubicBezTo>
                    <a:pt x="148" y="179"/>
                    <a:pt x="148" y="179"/>
                    <a:pt x="148" y="179"/>
                  </a:cubicBezTo>
                  <a:cubicBezTo>
                    <a:pt x="148" y="179"/>
                    <a:pt x="148" y="179"/>
                    <a:pt x="149" y="178"/>
                  </a:cubicBezTo>
                  <a:cubicBezTo>
                    <a:pt x="150" y="178"/>
                    <a:pt x="151" y="177"/>
                    <a:pt x="151" y="177"/>
                  </a:cubicBezTo>
                  <a:cubicBezTo>
                    <a:pt x="152" y="177"/>
                    <a:pt x="152" y="177"/>
                    <a:pt x="152" y="177"/>
                  </a:cubicBezTo>
                  <a:cubicBezTo>
                    <a:pt x="152" y="180"/>
                    <a:pt x="152" y="180"/>
                    <a:pt x="152" y="180"/>
                  </a:cubicBezTo>
                  <a:cubicBezTo>
                    <a:pt x="152" y="180"/>
                    <a:pt x="152" y="180"/>
                    <a:pt x="152" y="181"/>
                  </a:cubicBezTo>
                  <a:cubicBezTo>
                    <a:pt x="152" y="181"/>
                    <a:pt x="151" y="182"/>
                    <a:pt x="150" y="182"/>
                  </a:cubicBezTo>
                  <a:cubicBezTo>
                    <a:pt x="150" y="182"/>
                    <a:pt x="149" y="181"/>
                    <a:pt x="149" y="181"/>
                  </a:cubicBezTo>
                  <a:cubicBezTo>
                    <a:pt x="149" y="180"/>
                    <a:pt x="148" y="180"/>
                    <a:pt x="148" y="180"/>
                  </a:cubicBezTo>
                  <a:cubicBezTo>
                    <a:pt x="147" y="180"/>
                    <a:pt x="146" y="181"/>
                    <a:pt x="145" y="181"/>
                  </a:cubicBezTo>
                  <a:cubicBezTo>
                    <a:pt x="145" y="181"/>
                    <a:pt x="144" y="180"/>
                    <a:pt x="144" y="180"/>
                  </a:cubicBezTo>
                  <a:cubicBezTo>
                    <a:pt x="144" y="180"/>
                    <a:pt x="142" y="180"/>
                    <a:pt x="141" y="180"/>
                  </a:cubicBezTo>
                  <a:cubicBezTo>
                    <a:pt x="141" y="180"/>
                    <a:pt x="140" y="180"/>
                    <a:pt x="139" y="180"/>
                  </a:cubicBezTo>
                  <a:cubicBezTo>
                    <a:pt x="138" y="180"/>
                    <a:pt x="137" y="180"/>
                    <a:pt x="136" y="180"/>
                  </a:cubicBezTo>
                  <a:cubicBezTo>
                    <a:pt x="135" y="181"/>
                    <a:pt x="133" y="180"/>
                    <a:pt x="133" y="181"/>
                  </a:cubicBezTo>
                  <a:cubicBezTo>
                    <a:pt x="133" y="181"/>
                    <a:pt x="133" y="182"/>
                    <a:pt x="133" y="182"/>
                  </a:cubicBezTo>
                  <a:cubicBezTo>
                    <a:pt x="133" y="182"/>
                    <a:pt x="134" y="183"/>
                    <a:pt x="133" y="183"/>
                  </a:cubicBezTo>
                  <a:cubicBezTo>
                    <a:pt x="131" y="183"/>
                    <a:pt x="131" y="183"/>
                    <a:pt x="131" y="182"/>
                  </a:cubicBezTo>
                  <a:cubicBezTo>
                    <a:pt x="130" y="181"/>
                    <a:pt x="132" y="180"/>
                    <a:pt x="129" y="181"/>
                  </a:cubicBezTo>
                  <a:cubicBezTo>
                    <a:pt x="127" y="181"/>
                    <a:pt x="127" y="180"/>
                    <a:pt x="126" y="180"/>
                  </a:cubicBezTo>
                  <a:cubicBezTo>
                    <a:pt x="126" y="181"/>
                    <a:pt x="124" y="179"/>
                    <a:pt x="123" y="180"/>
                  </a:cubicBezTo>
                  <a:cubicBezTo>
                    <a:pt x="123" y="180"/>
                    <a:pt x="122" y="181"/>
                    <a:pt x="122" y="181"/>
                  </a:cubicBezTo>
                  <a:cubicBezTo>
                    <a:pt x="122" y="181"/>
                    <a:pt x="119" y="181"/>
                    <a:pt x="119" y="181"/>
                  </a:cubicBezTo>
                  <a:cubicBezTo>
                    <a:pt x="119" y="181"/>
                    <a:pt x="120" y="178"/>
                    <a:pt x="120" y="178"/>
                  </a:cubicBezTo>
                  <a:cubicBezTo>
                    <a:pt x="120" y="178"/>
                    <a:pt x="120" y="178"/>
                    <a:pt x="121" y="178"/>
                  </a:cubicBezTo>
                  <a:cubicBezTo>
                    <a:pt x="122" y="178"/>
                    <a:pt x="123" y="178"/>
                    <a:pt x="123" y="178"/>
                  </a:cubicBezTo>
                  <a:cubicBezTo>
                    <a:pt x="124" y="178"/>
                    <a:pt x="124" y="178"/>
                    <a:pt x="124" y="178"/>
                  </a:cubicBezTo>
                  <a:close/>
                  <a:moveTo>
                    <a:pt x="120" y="172"/>
                  </a:moveTo>
                  <a:cubicBezTo>
                    <a:pt x="120" y="172"/>
                    <a:pt x="120" y="172"/>
                    <a:pt x="120" y="172"/>
                  </a:cubicBezTo>
                  <a:cubicBezTo>
                    <a:pt x="120" y="172"/>
                    <a:pt x="116" y="170"/>
                    <a:pt x="116" y="170"/>
                  </a:cubicBezTo>
                  <a:cubicBezTo>
                    <a:pt x="115" y="170"/>
                    <a:pt x="114" y="170"/>
                    <a:pt x="113" y="170"/>
                  </a:cubicBezTo>
                  <a:cubicBezTo>
                    <a:pt x="113" y="170"/>
                    <a:pt x="111" y="169"/>
                    <a:pt x="112" y="168"/>
                  </a:cubicBezTo>
                  <a:cubicBezTo>
                    <a:pt x="112" y="168"/>
                    <a:pt x="113" y="167"/>
                    <a:pt x="114" y="168"/>
                  </a:cubicBezTo>
                  <a:cubicBezTo>
                    <a:pt x="115" y="169"/>
                    <a:pt x="116" y="169"/>
                    <a:pt x="116" y="170"/>
                  </a:cubicBezTo>
                  <a:cubicBezTo>
                    <a:pt x="117" y="170"/>
                    <a:pt x="119" y="171"/>
                    <a:pt x="119" y="171"/>
                  </a:cubicBezTo>
                  <a:cubicBezTo>
                    <a:pt x="120" y="171"/>
                    <a:pt x="120" y="172"/>
                    <a:pt x="120" y="171"/>
                  </a:cubicBezTo>
                  <a:cubicBezTo>
                    <a:pt x="121" y="171"/>
                    <a:pt x="121" y="169"/>
                    <a:pt x="121" y="169"/>
                  </a:cubicBezTo>
                  <a:cubicBezTo>
                    <a:pt x="121" y="168"/>
                    <a:pt x="120" y="168"/>
                    <a:pt x="120" y="168"/>
                  </a:cubicBezTo>
                  <a:cubicBezTo>
                    <a:pt x="121" y="168"/>
                    <a:pt x="123" y="167"/>
                    <a:pt x="123" y="167"/>
                  </a:cubicBezTo>
                  <a:cubicBezTo>
                    <a:pt x="124" y="168"/>
                    <a:pt x="125" y="168"/>
                    <a:pt x="126" y="168"/>
                  </a:cubicBezTo>
                  <a:cubicBezTo>
                    <a:pt x="126" y="168"/>
                    <a:pt x="125" y="168"/>
                    <a:pt x="129" y="168"/>
                  </a:cubicBezTo>
                  <a:cubicBezTo>
                    <a:pt x="132" y="168"/>
                    <a:pt x="131" y="168"/>
                    <a:pt x="133" y="168"/>
                  </a:cubicBezTo>
                  <a:cubicBezTo>
                    <a:pt x="134" y="168"/>
                    <a:pt x="136" y="168"/>
                    <a:pt x="136" y="168"/>
                  </a:cubicBezTo>
                  <a:cubicBezTo>
                    <a:pt x="136" y="169"/>
                    <a:pt x="138" y="170"/>
                    <a:pt x="138" y="170"/>
                  </a:cubicBezTo>
                  <a:cubicBezTo>
                    <a:pt x="138" y="171"/>
                    <a:pt x="139" y="171"/>
                    <a:pt x="138" y="172"/>
                  </a:cubicBezTo>
                  <a:cubicBezTo>
                    <a:pt x="136" y="173"/>
                    <a:pt x="136" y="173"/>
                    <a:pt x="134" y="173"/>
                  </a:cubicBezTo>
                  <a:cubicBezTo>
                    <a:pt x="133" y="173"/>
                    <a:pt x="134" y="173"/>
                    <a:pt x="132" y="174"/>
                  </a:cubicBezTo>
                  <a:cubicBezTo>
                    <a:pt x="129" y="174"/>
                    <a:pt x="127" y="174"/>
                    <a:pt x="127" y="174"/>
                  </a:cubicBezTo>
                  <a:cubicBezTo>
                    <a:pt x="127" y="174"/>
                    <a:pt x="128" y="174"/>
                    <a:pt x="125" y="174"/>
                  </a:cubicBezTo>
                  <a:cubicBezTo>
                    <a:pt x="123" y="173"/>
                    <a:pt x="122" y="174"/>
                    <a:pt x="121" y="173"/>
                  </a:cubicBezTo>
                  <a:cubicBezTo>
                    <a:pt x="121" y="173"/>
                    <a:pt x="120" y="172"/>
                    <a:pt x="120" y="172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50" y="94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1" y="93"/>
                    <a:pt x="51" y="93"/>
                  </a:cubicBezTo>
                  <a:cubicBezTo>
                    <a:pt x="51" y="94"/>
                    <a:pt x="51" y="94"/>
                    <a:pt x="52" y="94"/>
                  </a:cubicBezTo>
                  <a:cubicBezTo>
                    <a:pt x="52" y="94"/>
                    <a:pt x="52" y="94"/>
                    <a:pt x="53" y="94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3" y="95"/>
                    <a:pt x="53" y="97"/>
                    <a:pt x="52" y="96"/>
                  </a:cubicBezTo>
                  <a:cubicBezTo>
                    <a:pt x="51" y="96"/>
                    <a:pt x="50" y="96"/>
                    <a:pt x="50" y="95"/>
                  </a:cubicBezTo>
                  <a:cubicBezTo>
                    <a:pt x="50" y="95"/>
                    <a:pt x="50" y="94"/>
                    <a:pt x="50" y="94"/>
                  </a:cubicBezTo>
                  <a:close/>
                  <a:moveTo>
                    <a:pt x="51" y="103"/>
                  </a:moveTo>
                  <a:cubicBezTo>
                    <a:pt x="51" y="103"/>
                    <a:pt x="51" y="103"/>
                    <a:pt x="51" y="103"/>
                  </a:cubicBezTo>
                  <a:cubicBezTo>
                    <a:pt x="51" y="103"/>
                    <a:pt x="50" y="103"/>
                    <a:pt x="50" y="103"/>
                  </a:cubicBezTo>
                  <a:cubicBezTo>
                    <a:pt x="50" y="103"/>
                    <a:pt x="48" y="102"/>
                    <a:pt x="47" y="102"/>
                  </a:cubicBezTo>
                  <a:cubicBezTo>
                    <a:pt x="47" y="101"/>
                    <a:pt x="47" y="101"/>
                    <a:pt x="48" y="101"/>
                  </a:cubicBezTo>
                  <a:cubicBezTo>
                    <a:pt x="48" y="100"/>
                    <a:pt x="48" y="99"/>
                    <a:pt x="48" y="99"/>
                  </a:cubicBezTo>
                  <a:cubicBezTo>
                    <a:pt x="48" y="99"/>
                    <a:pt x="49" y="98"/>
                    <a:pt x="49" y="98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0" y="98"/>
                    <a:pt x="50" y="97"/>
                    <a:pt x="50" y="97"/>
                  </a:cubicBezTo>
                  <a:cubicBezTo>
                    <a:pt x="50" y="96"/>
                    <a:pt x="51" y="96"/>
                    <a:pt x="51" y="96"/>
                  </a:cubicBezTo>
                  <a:cubicBezTo>
                    <a:pt x="51" y="96"/>
                    <a:pt x="53" y="98"/>
                    <a:pt x="53" y="99"/>
                  </a:cubicBezTo>
                  <a:cubicBezTo>
                    <a:pt x="53" y="99"/>
                    <a:pt x="50" y="99"/>
                    <a:pt x="50" y="99"/>
                  </a:cubicBezTo>
                  <a:cubicBezTo>
                    <a:pt x="50" y="99"/>
                    <a:pt x="50" y="99"/>
                    <a:pt x="51" y="101"/>
                  </a:cubicBezTo>
                  <a:cubicBezTo>
                    <a:pt x="52" y="102"/>
                    <a:pt x="52" y="101"/>
                    <a:pt x="52" y="101"/>
                  </a:cubicBezTo>
                  <a:cubicBezTo>
                    <a:pt x="52" y="102"/>
                    <a:pt x="52" y="102"/>
                    <a:pt x="54" y="102"/>
                  </a:cubicBezTo>
                  <a:cubicBezTo>
                    <a:pt x="55" y="103"/>
                    <a:pt x="54" y="103"/>
                    <a:pt x="55" y="104"/>
                  </a:cubicBezTo>
                  <a:cubicBezTo>
                    <a:pt x="55" y="104"/>
                    <a:pt x="54" y="105"/>
                    <a:pt x="54" y="105"/>
                  </a:cubicBezTo>
                  <a:cubicBezTo>
                    <a:pt x="53" y="106"/>
                    <a:pt x="53" y="105"/>
                    <a:pt x="53" y="105"/>
                  </a:cubicBezTo>
                  <a:cubicBezTo>
                    <a:pt x="53" y="105"/>
                    <a:pt x="52" y="103"/>
                    <a:pt x="51" y="103"/>
                  </a:cubicBezTo>
                  <a:close/>
                  <a:moveTo>
                    <a:pt x="55" y="117"/>
                  </a:moveTo>
                  <a:cubicBezTo>
                    <a:pt x="55" y="117"/>
                    <a:pt x="55" y="117"/>
                    <a:pt x="55" y="117"/>
                  </a:cubicBezTo>
                  <a:cubicBezTo>
                    <a:pt x="55" y="117"/>
                    <a:pt x="56" y="116"/>
                    <a:pt x="56" y="117"/>
                  </a:cubicBezTo>
                  <a:cubicBezTo>
                    <a:pt x="57" y="117"/>
                    <a:pt x="57" y="118"/>
                    <a:pt x="57" y="118"/>
                  </a:cubicBezTo>
                  <a:cubicBezTo>
                    <a:pt x="58" y="119"/>
                    <a:pt x="59" y="119"/>
                    <a:pt x="60" y="119"/>
                  </a:cubicBezTo>
                  <a:cubicBezTo>
                    <a:pt x="60" y="120"/>
                    <a:pt x="60" y="121"/>
                    <a:pt x="60" y="121"/>
                  </a:cubicBezTo>
                  <a:cubicBezTo>
                    <a:pt x="60" y="121"/>
                    <a:pt x="59" y="122"/>
                    <a:pt x="59" y="121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8" y="120"/>
                    <a:pt x="57" y="119"/>
                    <a:pt x="57" y="119"/>
                  </a:cubicBezTo>
                  <a:cubicBezTo>
                    <a:pt x="57" y="119"/>
                    <a:pt x="55" y="117"/>
                    <a:pt x="55" y="117"/>
                  </a:cubicBezTo>
                  <a:close/>
                  <a:moveTo>
                    <a:pt x="53" y="121"/>
                  </a:move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0"/>
                    <a:pt x="53" y="120"/>
                  </a:cubicBezTo>
                  <a:cubicBezTo>
                    <a:pt x="53" y="120"/>
                    <a:pt x="54" y="120"/>
                    <a:pt x="54" y="121"/>
                  </a:cubicBezTo>
                  <a:cubicBezTo>
                    <a:pt x="54" y="121"/>
                    <a:pt x="55" y="122"/>
                    <a:pt x="55" y="122"/>
                  </a:cubicBezTo>
                  <a:cubicBezTo>
                    <a:pt x="55" y="123"/>
                    <a:pt x="54" y="123"/>
                    <a:pt x="54" y="123"/>
                  </a:cubicBezTo>
                  <a:cubicBezTo>
                    <a:pt x="54" y="124"/>
                    <a:pt x="55" y="124"/>
                    <a:pt x="54" y="124"/>
                  </a:cubicBezTo>
                  <a:cubicBezTo>
                    <a:pt x="53" y="124"/>
                    <a:pt x="53" y="124"/>
                    <a:pt x="53" y="124"/>
                  </a:cubicBezTo>
                  <a:cubicBezTo>
                    <a:pt x="53" y="124"/>
                    <a:pt x="53" y="123"/>
                    <a:pt x="53" y="123"/>
                  </a:cubicBezTo>
                  <a:cubicBezTo>
                    <a:pt x="53" y="122"/>
                    <a:pt x="53" y="121"/>
                    <a:pt x="53" y="121"/>
                  </a:cubicBezTo>
                  <a:close/>
                  <a:moveTo>
                    <a:pt x="49" y="121"/>
                  </a:moveTo>
                  <a:cubicBezTo>
                    <a:pt x="49" y="121"/>
                    <a:pt x="49" y="121"/>
                    <a:pt x="49" y="121"/>
                  </a:cubicBezTo>
                  <a:cubicBezTo>
                    <a:pt x="49" y="121"/>
                    <a:pt x="50" y="121"/>
                    <a:pt x="50" y="122"/>
                  </a:cubicBezTo>
                  <a:cubicBezTo>
                    <a:pt x="50" y="122"/>
                    <a:pt x="51" y="122"/>
                    <a:pt x="51" y="123"/>
                  </a:cubicBezTo>
                  <a:cubicBezTo>
                    <a:pt x="51" y="123"/>
                    <a:pt x="51" y="123"/>
                    <a:pt x="51" y="124"/>
                  </a:cubicBezTo>
                  <a:cubicBezTo>
                    <a:pt x="51" y="125"/>
                    <a:pt x="52" y="125"/>
                    <a:pt x="51" y="125"/>
                  </a:cubicBezTo>
                  <a:cubicBezTo>
                    <a:pt x="50" y="124"/>
                    <a:pt x="50" y="124"/>
                    <a:pt x="50" y="124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49" y="121"/>
                    <a:pt x="49" y="121"/>
                    <a:pt x="49" y="121"/>
                  </a:cubicBezTo>
                  <a:close/>
                  <a:moveTo>
                    <a:pt x="34" y="116"/>
                  </a:moveTo>
                  <a:cubicBezTo>
                    <a:pt x="34" y="116"/>
                    <a:pt x="34" y="116"/>
                    <a:pt x="34" y="116"/>
                  </a:cubicBezTo>
                  <a:cubicBezTo>
                    <a:pt x="34" y="116"/>
                    <a:pt x="35" y="116"/>
                    <a:pt x="35" y="116"/>
                  </a:cubicBezTo>
                  <a:cubicBezTo>
                    <a:pt x="36" y="117"/>
                    <a:pt x="35" y="117"/>
                    <a:pt x="36" y="118"/>
                  </a:cubicBezTo>
                  <a:cubicBezTo>
                    <a:pt x="36" y="118"/>
                    <a:pt x="35" y="119"/>
                    <a:pt x="35" y="119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16"/>
                    <a:pt x="34" y="116"/>
                    <a:pt x="34" y="116"/>
                  </a:cubicBezTo>
                  <a:close/>
                  <a:moveTo>
                    <a:pt x="34" y="112"/>
                  </a:moveTo>
                  <a:cubicBezTo>
                    <a:pt x="34" y="112"/>
                    <a:pt x="34" y="112"/>
                    <a:pt x="34" y="112"/>
                  </a:cubicBezTo>
                  <a:cubicBezTo>
                    <a:pt x="34" y="112"/>
                    <a:pt x="32" y="112"/>
                    <a:pt x="32" y="112"/>
                  </a:cubicBezTo>
                  <a:cubicBezTo>
                    <a:pt x="32" y="112"/>
                    <a:pt x="31" y="112"/>
                    <a:pt x="31" y="111"/>
                  </a:cubicBezTo>
                  <a:cubicBezTo>
                    <a:pt x="31" y="111"/>
                    <a:pt x="31" y="110"/>
                    <a:pt x="32" y="110"/>
                  </a:cubicBezTo>
                  <a:cubicBezTo>
                    <a:pt x="32" y="110"/>
                    <a:pt x="32" y="109"/>
                    <a:pt x="32" y="108"/>
                  </a:cubicBezTo>
                  <a:cubicBezTo>
                    <a:pt x="32" y="108"/>
                    <a:pt x="33" y="108"/>
                    <a:pt x="33" y="108"/>
                  </a:cubicBezTo>
                  <a:cubicBezTo>
                    <a:pt x="33" y="108"/>
                    <a:pt x="34" y="109"/>
                    <a:pt x="34" y="109"/>
                  </a:cubicBezTo>
                  <a:cubicBezTo>
                    <a:pt x="34" y="109"/>
                    <a:pt x="34" y="111"/>
                    <a:pt x="34" y="112"/>
                  </a:cubicBezTo>
                  <a:close/>
                  <a:moveTo>
                    <a:pt x="34" y="89"/>
                  </a:moveTo>
                  <a:cubicBezTo>
                    <a:pt x="34" y="89"/>
                    <a:pt x="34" y="89"/>
                    <a:pt x="34" y="89"/>
                  </a:cubicBezTo>
                  <a:cubicBezTo>
                    <a:pt x="34" y="89"/>
                    <a:pt x="36" y="89"/>
                    <a:pt x="36" y="89"/>
                  </a:cubicBezTo>
                  <a:cubicBezTo>
                    <a:pt x="36" y="89"/>
                    <a:pt x="36" y="90"/>
                    <a:pt x="36" y="91"/>
                  </a:cubicBezTo>
                  <a:cubicBezTo>
                    <a:pt x="37" y="91"/>
                    <a:pt x="37" y="92"/>
                    <a:pt x="37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8" y="92"/>
                    <a:pt x="39" y="91"/>
                    <a:pt x="39" y="92"/>
                  </a:cubicBezTo>
                  <a:cubicBezTo>
                    <a:pt x="40" y="92"/>
                    <a:pt x="41" y="91"/>
                    <a:pt x="41" y="91"/>
                  </a:cubicBezTo>
                  <a:cubicBezTo>
                    <a:pt x="41" y="91"/>
                    <a:pt x="42" y="92"/>
                    <a:pt x="42" y="92"/>
                  </a:cubicBezTo>
                  <a:cubicBezTo>
                    <a:pt x="42" y="93"/>
                    <a:pt x="41" y="94"/>
                    <a:pt x="41" y="94"/>
                  </a:cubicBezTo>
                  <a:cubicBezTo>
                    <a:pt x="40" y="94"/>
                    <a:pt x="39" y="93"/>
                    <a:pt x="39" y="93"/>
                  </a:cubicBezTo>
                  <a:cubicBezTo>
                    <a:pt x="39" y="93"/>
                    <a:pt x="38" y="92"/>
                    <a:pt x="38" y="93"/>
                  </a:cubicBezTo>
                  <a:cubicBezTo>
                    <a:pt x="38" y="93"/>
                    <a:pt x="38" y="94"/>
                    <a:pt x="38" y="95"/>
                  </a:cubicBezTo>
                  <a:cubicBezTo>
                    <a:pt x="39" y="95"/>
                    <a:pt x="39" y="95"/>
                    <a:pt x="39" y="96"/>
                  </a:cubicBezTo>
                  <a:cubicBezTo>
                    <a:pt x="38" y="96"/>
                    <a:pt x="38" y="97"/>
                    <a:pt x="38" y="97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39" y="99"/>
                    <a:pt x="39" y="100"/>
                  </a:cubicBezTo>
                  <a:cubicBezTo>
                    <a:pt x="39" y="100"/>
                    <a:pt x="40" y="101"/>
                    <a:pt x="40" y="101"/>
                  </a:cubicBezTo>
                  <a:cubicBezTo>
                    <a:pt x="40" y="102"/>
                    <a:pt x="40" y="103"/>
                    <a:pt x="40" y="103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0" y="106"/>
                    <a:pt x="41" y="107"/>
                    <a:pt x="41" y="107"/>
                  </a:cubicBezTo>
                  <a:cubicBezTo>
                    <a:pt x="41" y="108"/>
                    <a:pt x="43" y="109"/>
                    <a:pt x="43" y="110"/>
                  </a:cubicBezTo>
                  <a:cubicBezTo>
                    <a:pt x="43" y="110"/>
                    <a:pt x="43" y="112"/>
                    <a:pt x="42" y="112"/>
                  </a:cubicBezTo>
                  <a:cubicBezTo>
                    <a:pt x="42" y="112"/>
                    <a:pt x="41" y="113"/>
                    <a:pt x="41" y="112"/>
                  </a:cubicBezTo>
                  <a:cubicBezTo>
                    <a:pt x="40" y="111"/>
                    <a:pt x="39" y="109"/>
                    <a:pt x="39" y="109"/>
                  </a:cubicBezTo>
                  <a:cubicBezTo>
                    <a:pt x="39" y="109"/>
                    <a:pt x="39" y="109"/>
                    <a:pt x="39" y="109"/>
                  </a:cubicBezTo>
                  <a:cubicBezTo>
                    <a:pt x="39" y="110"/>
                    <a:pt x="38" y="111"/>
                    <a:pt x="38" y="111"/>
                  </a:cubicBezTo>
                  <a:cubicBezTo>
                    <a:pt x="38" y="112"/>
                    <a:pt x="40" y="113"/>
                    <a:pt x="40" y="113"/>
                  </a:cubicBezTo>
                  <a:cubicBezTo>
                    <a:pt x="40" y="113"/>
                    <a:pt x="39" y="111"/>
                    <a:pt x="40" y="113"/>
                  </a:cubicBezTo>
                  <a:cubicBezTo>
                    <a:pt x="41" y="115"/>
                    <a:pt x="42" y="116"/>
                    <a:pt x="42" y="116"/>
                  </a:cubicBezTo>
                  <a:cubicBezTo>
                    <a:pt x="42" y="116"/>
                    <a:pt x="43" y="117"/>
                    <a:pt x="44" y="117"/>
                  </a:cubicBezTo>
                  <a:cubicBezTo>
                    <a:pt x="44" y="118"/>
                    <a:pt x="44" y="118"/>
                    <a:pt x="45" y="119"/>
                  </a:cubicBezTo>
                  <a:cubicBezTo>
                    <a:pt x="45" y="119"/>
                    <a:pt x="46" y="120"/>
                    <a:pt x="45" y="120"/>
                  </a:cubicBezTo>
                  <a:cubicBezTo>
                    <a:pt x="44" y="121"/>
                    <a:pt x="45" y="121"/>
                    <a:pt x="44" y="121"/>
                  </a:cubicBezTo>
                  <a:cubicBezTo>
                    <a:pt x="44" y="120"/>
                    <a:pt x="43" y="120"/>
                    <a:pt x="43" y="119"/>
                  </a:cubicBezTo>
                  <a:cubicBezTo>
                    <a:pt x="43" y="118"/>
                    <a:pt x="42" y="117"/>
                    <a:pt x="42" y="116"/>
                  </a:cubicBezTo>
                  <a:cubicBezTo>
                    <a:pt x="41" y="116"/>
                    <a:pt x="40" y="115"/>
                    <a:pt x="40" y="115"/>
                  </a:cubicBezTo>
                  <a:cubicBezTo>
                    <a:pt x="39" y="115"/>
                    <a:pt x="39" y="114"/>
                    <a:pt x="39" y="114"/>
                  </a:cubicBezTo>
                  <a:cubicBezTo>
                    <a:pt x="39" y="114"/>
                    <a:pt x="38" y="114"/>
                    <a:pt x="38" y="114"/>
                  </a:cubicBezTo>
                  <a:cubicBezTo>
                    <a:pt x="38" y="114"/>
                    <a:pt x="36" y="114"/>
                    <a:pt x="36" y="114"/>
                  </a:cubicBezTo>
                  <a:cubicBezTo>
                    <a:pt x="36" y="113"/>
                    <a:pt x="36" y="113"/>
                    <a:pt x="37" y="112"/>
                  </a:cubicBezTo>
                  <a:cubicBezTo>
                    <a:pt x="37" y="112"/>
                    <a:pt x="38" y="112"/>
                    <a:pt x="38" y="112"/>
                  </a:cubicBezTo>
                  <a:cubicBezTo>
                    <a:pt x="38" y="112"/>
                    <a:pt x="37" y="111"/>
                    <a:pt x="37" y="111"/>
                  </a:cubicBezTo>
                  <a:cubicBezTo>
                    <a:pt x="37" y="111"/>
                    <a:pt x="37" y="110"/>
                    <a:pt x="37" y="110"/>
                  </a:cubicBezTo>
                  <a:cubicBezTo>
                    <a:pt x="36" y="110"/>
                    <a:pt x="36" y="111"/>
                    <a:pt x="36" y="110"/>
                  </a:cubicBezTo>
                  <a:cubicBezTo>
                    <a:pt x="36" y="109"/>
                    <a:pt x="36" y="109"/>
                    <a:pt x="36" y="108"/>
                  </a:cubicBezTo>
                  <a:cubicBezTo>
                    <a:pt x="36" y="108"/>
                    <a:pt x="36" y="106"/>
                    <a:pt x="36" y="106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38" y="105"/>
                    <a:pt x="38" y="105"/>
                    <a:pt x="37" y="105"/>
                  </a:cubicBezTo>
                  <a:cubicBezTo>
                    <a:pt x="36" y="105"/>
                    <a:pt x="36" y="103"/>
                    <a:pt x="36" y="103"/>
                  </a:cubicBezTo>
                  <a:cubicBezTo>
                    <a:pt x="36" y="103"/>
                    <a:pt x="36" y="102"/>
                    <a:pt x="36" y="102"/>
                  </a:cubicBezTo>
                  <a:cubicBezTo>
                    <a:pt x="36" y="102"/>
                    <a:pt x="35" y="102"/>
                    <a:pt x="35" y="101"/>
                  </a:cubicBezTo>
                  <a:cubicBezTo>
                    <a:pt x="34" y="100"/>
                    <a:pt x="34" y="99"/>
                    <a:pt x="34" y="99"/>
                  </a:cubicBezTo>
                  <a:cubicBezTo>
                    <a:pt x="34" y="99"/>
                    <a:pt x="35" y="99"/>
                    <a:pt x="34" y="98"/>
                  </a:cubicBezTo>
                  <a:cubicBezTo>
                    <a:pt x="34" y="97"/>
                    <a:pt x="34" y="97"/>
                    <a:pt x="33" y="97"/>
                  </a:cubicBezTo>
                  <a:cubicBezTo>
                    <a:pt x="33" y="96"/>
                    <a:pt x="33" y="95"/>
                    <a:pt x="34" y="95"/>
                  </a:cubicBezTo>
                  <a:cubicBezTo>
                    <a:pt x="34" y="95"/>
                    <a:pt x="34" y="95"/>
                    <a:pt x="35" y="95"/>
                  </a:cubicBezTo>
                  <a:cubicBezTo>
                    <a:pt x="35" y="96"/>
                    <a:pt x="36" y="96"/>
                    <a:pt x="36" y="96"/>
                  </a:cubicBezTo>
                  <a:cubicBezTo>
                    <a:pt x="36" y="95"/>
                    <a:pt x="37" y="94"/>
                    <a:pt x="36" y="94"/>
                  </a:cubicBezTo>
                  <a:cubicBezTo>
                    <a:pt x="36" y="93"/>
                    <a:pt x="35" y="92"/>
                    <a:pt x="35" y="92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0"/>
                  </a:cubicBezTo>
                  <a:cubicBezTo>
                    <a:pt x="34" y="90"/>
                    <a:pt x="34" y="89"/>
                    <a:pt x="34" y="89"/>
                  </a:cubicBezTo>
                  <a:close/>
                  <a:moveTo>
                    <a:pt x="33" y="89"/>
                  </a:move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2" y="88"/>
                    <a:pt x="32" y="87"/>
                  </a:cubicBezTo>
                  <a:cubicBezTo>
                    <a:pt x="32" y="87"/>
                    <a:pt x="32" y="87"/>
                    <a:pt x="32" y="86"/>
                  </a:cubicBezTo>
                  <a:cubicBezTo>
                    <a:pt x="32" y="85"/>
                    <a:pt x="31" y="85"/>
                    <a:pt x="31" y="84"/>
                  </a:cubicBezTo>
                  <a:cubicBezTo>
                    <a:pt x="32" y="84"/>
                    <a:pt x="32" y="83"/>
                    <a:pt x="32" y="83"/>
                  </a:cubicBezTo>
                  <a:cubicBezTo>
                    <a:pt x="33" y="82"/>
                    <a:pt x="34" y="82"/>
                    <a:pt x="34" y="83"/>
                  </a:cubicBezTo>
                  <a:cubicBezTo>
                    <a:pt x="34" y="83"/>
                    <a:pt x="34" y="84"/>
                    <a:pt x="34" y="85"/>
                  </a:cubicBezTo>
                  <a:cubicBezTo>
                    <a:pt x="34" y="85"/>
                    <a:pt x="34" y="86"/>
                    <a:pt x="34" y="86"/>
                  </a:cubicBezTo>
                  <a:cubicBezTo>
                    <a:pt x="34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89"/>
                  </a:cubicBezTo>
                  <a:lnTo>
                    <a:pt x="33" y="89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1" name="Freeform 9"/>
            <p:cNvSpPr>
              <a:spLocks/>
            </p:cNvSpPr>
            <p:nvPr/>
          </p:nvSpPr>
          <p:spPr bwMode="auto">
            <a:xfrm>
              <a:off x="10673506" y="3419584"/>
              <a:ext cx="174063" cy="97636"/>
            </a:xfrm>
            <a:custGeom>
              <a:avLst/>
              <a:gdLst>
                <a:gd name="T0" fmla="*/ 2 w 95"/>
                <a:gd name="T1" fmla="*/ 39 h 55"/>
                <a:gd name="T2" fmla="*/ 2 w 95"/>
                <a:gd name="T3" fmla="*/ 36 h 55"/>
                <a:gd name="T4" fmla="*/ 0 w 95"/>
                <a:gd name="T5" fmla="*/ 31 h 55"/>
                <a:gd name="T6" fmla="*/ 2 w 95"/>
                <a:gd name="T7" fmla="*/ 31 h 55"/>
                <a:gd name="T8" fmla="*/ 7 w 95"/>
                <a:gd name="T9" fmla="*/ 32 h 55"/>
                <a:gd name="T10" fmla="*/ 9 w 95"/>
                <a:gd name="T11" fmla="*/ 31 h 55"/>
                <a:gd name="T12" fmla="*/ 12 w 95"/>
                <a:gd name="T13" fmla="*/ 27 h 55"/>
                <a:gd name="T14" fmla="*/ 15 w 95"/>
                <a:gd name="T15" fmla="*/ 27 h 55"/>
                <a:gd name="T16" fmla="*/ 16 w 95"/>
                <a:gd name="T17" fmla="*/ 26 h 55"/>
                <a:gd name="T18" fmla="*/ 18 w 95"/>
                <a:gd name="T19" fmla="*/ 27 h 55"/>
                <a:gd name="T20" fmla="*/ 20 w 95"/>
                <a:gd name="T21" fmla="*/ 27 h 55"/>
                <a:gd name="T22" fmla="*/ 23 w 95"/>
                <a:gd name="T23" fmla="*/ 28 h 55"/>
                <a:gd name="T24" fmla="*/ 26 w 95"/>
                <a:gd name="T25" fmla="*/ 26 h 55"/>
                <a:gd name="T26" fmla="*/ 28 w 95"/>
                <a:gd name="T27" fmla="*/ 20 h 55"/>
                <a:gd name="T28" fmla="*/ 28 w 95"/>
                <a:gd name="T29" fmla="*/ 16 h 55"/>
                <a:gd name="T30" fmla="*/ 33 w 95"/>
                <a:gd name="T31" fmla="*/ 18 h 55"/>
                <a:gd name="T32" fmla="*/ 36 w 95"/>
                <a:gd name="T33" fmla="*/ 18 h 55"/>
                <a:gd name="T34" fmla="*/ 44 w 95"/>
                <a:gd name="T35" fmla="*/ 19 h 55"/>
                <a:gd name="T36" fmla="*/ 58 w 95"/>
                <a:gd name="T37" fmla="*/ 18 h 55"/>
                <a:gd name="T38" fmla="*/ 61 w 95"/>
                <a:gd name="T39" fmla="*/ 16 h 55"/>
                <a:gd name="T40" fmla="*/ 66 w 95"/>
                <a:gd name="T41" fmla="*/ 15 h 55"/>
                <a:gd name="T42" fmla="*/ 70 w 95"/>
                <a:gd name="T43" fmla="*/ 13 h 55"/>
                <a:gd name="T44" fmla="*/ 76 w 95"/>
                <a:gd name="T45" fmla="*/ 10 h 55"/>
                <a:gd name="T46" fmla="*/ 78 w 95"/>
                <a:gd name="T47" fmla="*/ 8 h 55"/>
                <a:gd name="T48" fmla="*/ 80 w 95"/>
                <a:gd name="T49" fmla="*/ 8 h 55"/>
                <a:gd name="T50" fmla="*/ 83 w 95"/>
                <a:gd name="T51" fmla="*/ 7 h 55"/>
                <a:gd name="T52" fmla="*/ 89 w 95"/>
                <a:gd name="T53" fmla="*/ 3 h 55"/>
                <a:gd name="T54" fmla="*/ 94 w 95"/>
                <a:gd name="T55" fmla="*/ 2 h 55"/>
                <a:gd name="T56" fmla="*/ 89 w 95"/>
                <a:gd name="T57" fmla="*/ 6 h 55"/>
                <a:gd name="T58" fmla="*/ 83 w 95"/>
                <a:gd name="T59" fmla="*/ 11 h 55"/>
                <a:gd name="T60" fmla="*/ 76 w 95"/>
                <a:gd name="T61" fmla="*/ 15 h 55"/>
                <a:gd name="T62" fmla="*/ 73 w 95"/>
                <a:gd name="T63" fmla="*/ 19 h 55"/>
                <a:gd name="T64" fmla="*/ 68 w 95"/>
                <a:gd name="T65" fmla="*/ 20 h 55"/>
                <a:gd name="T66" fmla="*/ 67 w 95"/>
                <a:gd name="T67" fmla="*/ 27 h 55"/>
                <a:gd name="T68" fmla="*/ 73 w 95"/>
                <a:gd name="T69" fmla="*/ 34 h 55"/>
                <a:gd name="T70" fmla="*/ 74 w 95"/>
                <a:gd name="T71" fmla="*/ 38 h 55"/>
                <a:gd name="T72" fmla="*/ 70 w 95"/>
                <a:gd name="T73" fmla="*/ 36 h 55"/>
                <a:gd name="T74" fmla="*/ 63 w 95"/>
                <a:gd name="T75" fmla="*/ 37 h 55"/>
                <a:gd name="T76" fmla="*/ 59 w 95"/>
                <a:gd name="T77" fmla="*/ 36 h 55"/>
                <a:gd name="T78" fmla="*/ 55 w 95"/>
                <a:gd name="T79" fmla="*/ 43 h 55"/>
                <a:gd name="T80" fmla="*/ 52 w 95"/>
                <a:gd name="T81" fmla="*/ 46 h 55"/>
                <a:gd name="T82" fmla="*/ 47 w 95"/>
                <a:gd name="T83" fmla="*/ 47 h 55"/>
                <a:gd name="T84" fmla="*/ 43 w 95"/>
                <a:gd name="T85" fmla="*/ 49 h 55"/>
                <a:gd name="T86" fmla="*/ 36 w 95"/>
                <a:gd name="T87" fmla="*/ 50 h 55"/>
                <a:gd name="T88" fmla="*/ 29 w 95"/>
                <a:gd name="T89" fmla="*/ 53 h 55"/>
                <a:gd name="T90" fmla="*/ 24 w 95"/>
                <a:gd name="T91" fmla="*/ 50 h 55"/>
                <a:gd name="T92" fmla="*/ 19 w 95"/>
                <a:gd name="T93" fmla="*/ 53 h 55"/>
                <a:gd name="T94" fmla="*/ 12 w 95"/>
                <a:gd name="T95" fmla="*/ 50 h 55"/>
                <a:gd name="T96" fmla="*/ 8 w 95"/>
                <a:gd name="T97" fmla="*/ 50 h 55"/>
                <a:gd name="T98" fmla="*/ 5 w 95"/>
                <a:gd name="T99" fmla="*/ 45 h 55"/>
                <a:gd name="T100" fmla="*/ 2 w 95"/>
                <a:gd name="T101" fmla="*/ 3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5" h="55">
                  <a:moveTo>
                    <a:pt x="2" y="39"/>
                  </a:moveTo>
                  <a:cubicBezTo>
                    <a:pt x="2" y="39"/>
                    <a:pt x="2" y="38"/>
                    <a:pt x="2" y="36"/>
                  </a:cubicBezTo>
                  <a:cubicBezTo>
                    <a:pt x="1" y="34"/>
                    <a:pt x="0" y="31"/>
                    <a:pt x="0" y="31"/>
                  </a:cubicBezTo>
                  <a:cubicBezTo>
                    <a:pt x="0" y="31"/>
                    <a:pt x="1" y="30"/>
                    <a:pt x="2" y="31"/>
                  </a:cubicBezTo>
                  <a:cubicBezTo>
                    <a:pt x="3" y="32"/>
                    <a:pt x="4" y="34"/>
                    <a:pt x="7" y="32"/>
                  </a:cubicBezTo>
                  <a:cubicBezTo>
                    <a:pt x="8" y="32"/>
                    <a:pt x="9" y="32"/>
                    <a:pt x="9" y="31"/>
                  </a:cubicBezTo>
                  <a:cubicBezTo>
                    <a:pt x="11" y="29"/>
                    <a:pt x="11" y="27"/>
                    <a:pt x="12" y="27"/>
                  </a:cubicBezTo>
                  <a:cubicBezTo>
                    <a:pt x="13" y="26"/>
                    <a:pt x="13" y="27"/>
                    <a:pt x="15" y="27"/>
                  </a:cubicBezTo>
                  <a:cubicBezTo>
                    <a:pt x="15" y="27"/>
                    <a:pt x="16" y="26"/>
                    <a:pt x="16" y="26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9" y="27"/>
                    <a:pt x="19" y="26"/>
                    <a:pt x="20" y="27"/>
                  </a:cubicBezTo>
                  <a:cubicBezTo>
                    <a:pt x="21" y="27"/>
                    <a:pt x="22" y="28"/>
                    <a:pt x="23" y="28"/>
                  </a:cubicBezTo>
                  <a:cubicBezTo>
                    <a:pt x="24" y="28"/>
                    <a:pt x="26" y="28"/>
                    <a:pt x="26" y="26"/>
                  </a:cubicBezTo>
                  <a:cubicBezTo>
                    <a:pt x="27" y="25"/>
                    <a:pt x="28" y="23"/>
                    <a:pt x="28" y="20"/>
                  </a:cubicBezTo>
                  <a:cubicBezTo>
                    <a:pt x="28" y="17"/>
                    <a:pt x="27" y="15"/>
                    <a:pt x="28" y="16"/>
                  </a:cubicBezTo>
                  <a:cubicBezTo>
                    <a:pt x="28" y="16"/>
                    <a:pt x="31" y="17"/>
                    <a:pt x="33" y="18"/>
                  </a:cubicBezTo>
                  <a:cubicBezTo>
                    <a:pt x="35" y="18"/>
                    <a:pt x="34" y="17"/>
                    <a:pt x="36" y="18"/>
                  </a:cubicBezTo>
                  <a:cubicBezTo>
                    <a:pt x="38" y="18"/>
                    <a:pt x="42" y="19"/>
                    <a:pt x="44" y="19"/>
                  </a:cubicBezTo>
                  <a:cubicBezTo>
                    <a:pt x="48" y="19"/>
                    <a:pt x="53" y="19"/>
                    <a:pt x="58" y="18"/>
                  </a:cubicBezTo>
                  <a:cubicBezTo>
                    <a:pt x="58" y="17"/>
                    <a:pt x="60" y="16"/>
                    <a:pt x="61" y="16"/>
                  </a:cubicBezTo>
                  <a:cubicBezTo>
                    <a:pt x="62" y="15"/>
                    <a:pt x="64" y="16"/>
                    <a:pt x="66" y="15"/>
                  </a:cubicBezTo>
                  <a:cubicBezTo>
                    <a:pt x="67" y="15"/>
                    <a:pt x="69" y="14"/>
                    <a:pt x="70" y="13"/>
                  </a:cubicBezTo>
                  <a:cubicBezTo>
                    <a:pt x="72" y="12"/>
                    <a:pt x="74" y="11"/>
                    <a:pt x="76" y="10"/>
                  </a:cubicBezTo>
                  <a:cubicBezTo>
                    <a:pt x="77" y="10"/>
                    <a:pt x="77" y="9"/>
                    <a:pt x="78" y="8"/>
                  </a:cubicBezTo>
                  <a:cubicBezTo>
                    <a:pt x="79" y="8"/>
                    <a:pt x="79" y="8"/>
                    <a:pt x="80" y="8"/>
                  </a:cubicBezTo>
                  <a:cubicBezTo>
                    <a:pt x="81" y="8"/>
                    <a:pt x="82" y="7"/>
                    <a:pt x="83" y="7"/>
                  </a:cubicBezTo>
                  <a:cubicBezTo>
                    <a:pt x="85" y="6"/>
                    <a:pt x="86" y="5"/>
                    <a:pt x="89" y="3"/>
                  </a:cubicBezTo>
                  <a:cubicBezTo>
                    <a:pt x="92" y="0"/>
                    <a:pt x="95" y="0"/>
                    <a:pt x="94" y="2"/>
                  </a:cubicBezTo>
                  <a:cubicBezTo>
                    <a:pt x="94" y="3"/>
                    <a:pt x="90" y="5"/>
                    <a:pt x="89" y="6"/>
                  </a:cubicBezTo>
                  <a:cubicBezTo>
                    <a:pt x="87" y="8"/>
                    <a:pt x="85" y="10"/>
                    <a:pt x="83" y="11"/>
                  </a:cubicBezTo>
                  <a:cubicBezTo>
                    <a:pt x="81" y="11"/>
                    <a:pt x="78" y="13"/>
                    <a:pt x="76" y="15"/>
                  </a:cubicBezTo>
                  <a:cubicBezTo>
                    <a:pt x="74" y="16"/>
                    <a:pt x="74" y="18"/>
                    <a:pt x="73" y="19"/>
                  </a:cubicBezTo>
                  <a:cubicBezTo>
                    <a:pt x="70" y="21"/>
                    <a:pt x="69" y="19"/>
                    <a:pt x="68" y="20"/>
                  </a:cubicBezTo>
                  <a:cubicBezTo>
                    <a:pt x="68" y="22"/>
                    <a:pt x="67" y="25"/>
                    <a:pt x="67" y="27"/>
                  </a:cubicBezTo>
                  <a:cubicBezTo>
                    <a:pt x="68" y="30"/>
                    <a:pt x="71" y="32"/>
                    <a:pt x="73" y="34"/>
                  </a:cubicBezTo>
                  <a:cubicBezTo>
                    <a:pt x="73" y="34"/>
                    <a:pt x="76" y="37"/>
                    <a:pt x="74" y="38"/>
                  </a:cubicBezTo>
                  <a:cubicBezTo>
                    <a:pt x="73" y="38"/>
                    <a:pt x="72" y="36"/>
                    <a:pt x="70" y="36"/>
                  </a:cubicBezTo>
                  <a:cubicBezTo>
                    <a:pt x="68" y="36"/>
                    <a:pt x="65" y="36"/>
                    <a:pt x="63" y="37"/>
                  </a:cubicBezTo>
                  <a:cubicBezTo>
                    <a:pt x="62" y="37"/>
                    <a:pt x="61" y="36"/>
                    <a:pt x="59" y="36"/>
                  </a:cubicBezTo>
                  <a:cubicBezTo>
                    <a:pt x="57" y="37"/>
                    <a:pt x="55" y="41"/>
                    <a:pt x="55" y="43"/>
                  </a:cubicBezTo>
                  <a:cubicBezTo>
                    <a:pt x="55" y="44"/>
                    <a:pt x="53" y="44"/>
                    <a:pt x="52" y="46"/>
                  </a:cubicBezTo>
                  <a:cubicBezTo>
                    <a:pt x="50" y="47"/>
                    <a:pt x="49" y="46"/>
                    <a:pt x="47" y="47"/>
                  </a:cubicBezTo>
                  <a:cubicBezTo>
                    <a:pt x="45" y="48"/>
                    <a:pt x="45" y="49"/>
                    <a:pt x="43" y="49"/>
                  </a:cubicBezTo>
                  <a:cubicBezTo>
                    <a:pt x="40" y="49"/>
                    <a:pt x="37" y="50"/>
                    <a:pt x="36" y="50"/>
                  </a:cubicBezTo>
                  <a:cubicBezTo>
                    <a:pt x="30" y="50"/>
                    <a:pt x="33" y="55"/>
                    <a:pt x="29" y="53"/>
                  </a:cubicBezTo>
                  <a:cubicBezTo>
                    <a:pt x="27" y="53"/>
                    <a:pt x="26" y="51"/>
                    <a:pt x="24" y="50"/>
                  </a:cubicBezTo>
                  <a:cubicBezTo>
                    <a:pt x="23" y="50"/>
                    <a:pt x="21" y="52"/>
                    <a:pt x="19" y="53"/>
                  </a:cubicBezTo>
                  <a:cubicBezTo>
                    <a:pt x="17" y="54"/>
                    <a:pt x="14" y="51"/>
                    <a:pt x="12" y="50"/>
                  </a:cubicBezTo>
                  <a:cubicBezTo>
                    <a:pt x="10" y="49"/>
                    <a:pt x="9" y="51"/>
                    <a:pt x="8" y="50"/>
                  </a:cubicBezTo>
                  <a:cubicBezTo>
                    <a:pt x="6" y="48"/>
                    <a:pt x="7" y="46"/>
                    <a:pt x="5" y="45"/>
                  </a:cubicBezTo>
                  <a:cubicBezTo>
                    <a:pt x="4" y="43"/>
                    <a:pt x="2" y="41"/>
                    <a:pt x="2" y="39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2" name="Freeform 21"/>
            <p:cNvSpPr>
              <a:spLocks/>
            </p:cNvSpPr>
            <p:nvPr/>
          </p:nvSpPr>
          <p:spPr bwMode="auto">
            <a:xfrm>
              <a:off x="9450648" y="2655625"/>
              <a:ext cx="341057" cy="352004"/>
            </a:xfrm>
            <a:custGeom>
              <a:avLst/>
              <a:gdLst>
                <a:gd name="T0" fmla="*/ 13 w 186"/>
                <a:gd name="T1" fmla="*/ 14 h 198"/>
                <a:gd name="T2" fmla="*/ 23 w 186"/>
                <a:gd name="T3" fmla="*/ 6 h 198"/>
                <a:gd name="T4" fmla="*/ 32 w 186"/>
                <a:gd name="T5" fmla="*/ 3 h 198"/>
                <a:gd name="T6" fmla="*/ 48 w 186"/>
                <a:gd name="T7" fmla="*/ 1 h 198"/>
                <a:gd name="T8" fmla="*/ 62 w 186"/>
                <a:gd name="T9" fmla="*/ 9 h 198"/>
                <a:gd name="T10" fmla="*/ 74 w 186"/>
                <a:gd name="T11" fmla="*/ 20 h 198"/>
                <a:gd name="T12" fmla="*/ 77 w 186"/>
                <a:gd name="T13" fmla="*/ 32 h 198"/>
                <a:gd name="T14" fmla="*/ 94 w 186"/>
                <a:gd name="T15" fmla="*/ 40 h 198"/>
                <a:gd name="T16" fmla="*/ 105 w 186"/>
                <a:gd name="T17" fmla="*/ 44 h 198"/>
                <a:gd name="T18" fmla="*/ 109 w 186"/>
                <a:gd name="T19" fmla="*/ 54 h 198"/>
                <a:gd name="T20" fmla="*/ 106 w 186"/>
                <a:gd name="T21" fmla="*/ 63 h 198"/>
                <a:gd name="T22" fmla="*/ 117 w 186"/>
                <a:gd name="T23" fmla="*/ 69 h 198"/>
                <a:gd name="T24" fmla="*/ 131 w 186"/>
                <a:gd name="T25" fmla="*/ 70 h 198"/>
                <a:gd name="T26" fmla="*/ 140 w 186"/>
                <a:gd name="T27" fmla="*/ 68 h 198"/>
                <a:gd name="T28" fmla="*/ 153 w 186"/>
                <a:gd name="T29" fmla="*/ 65 h 198"/>
                <a:gd name="T30" fmla="*/ 154 w 186"/>
                <a:gd name="T31" fmla="*/ 67 h 198"/>
                <a:gd name="T32" fmla="*/ 155 w 186"/>
                <a:gd name="T33" fmla="*/ 77 h 198"/>
                <a:gd name="T34" fmla="*/ 160 w 186"/>
                <a:gd name="T35" fmla="*/ 84 h 198"/>
                <a:gd name="T36" fmla="*/ 156 w 186"/>
                <a:gd name="T37" fmla="*/ 96 h 198"/>
                <a:gd name="T38" fmla="*/ 155 w 186"/>
                <a:gd name="T39" fmla="*/ 112 h 198"/>
                <a:gd name="T40" fmla="*/ 168 w 186"/>
                <a:gd name="T41" fmla="*/ 126 h 198"/>
                <a:gd name="T42" fmla="*/ 182 w 186"/>
                <a:gd name="T43" fmla="*/ 136 h 198"/>
                <a:gd name="T44" fmla="*/ 178 w 186"/>
                <a:gd name="T45" fmla="*/ 151 h 198"/>
                <a:gd name="T46" fmla="*/ 170 w 186"/>
                <a:gd name="T47" fmla="*/ 159 h 198"/>
                <a:gd name="T48" fmla="*/ 170 w 186"/>
                <a:gd name="T49" fmla="*/ 175 h 198"/>
                <a:gd name="T50" fmla="*/ 173 w 186"/>
                <a:gd name="T51" fmla="*/ 185 h 198"/>
                <a:gd name="T52" fmla="*/ 160 w 186"/>
                <a:gd name="T53" fmla="*/ 190 h 198"/>
                <a:gd name="T54" fmla="*/ 150 w 186"/>
                <a:gd name="T55" fmla="*/ 193 h 198"/>
                <a:gd name="T56" fmla="*/ 139 w 186"/>
                <a:gd name="T57" fmla="*/ 197 h 198"/>
                <a:gd name="T58" fmla="*/ 139 w 186"/>
                <a:gd name="T59" fmla="*/ 186 h 198"/>
                <a:gd name="T60" fmla="*/ 144 w 186"/>
                <a:gd name="T61" fmla="*/ 175 h 198"/>
                <a:gd name="T62" fmla="*/ 128 w 186"/>
                <a:gd name="T63" fmla="*/ 172 h 198"/>
                <a:gd name="T64" fmla="*/ 116 w 186"/>
                <a:gd name="T65" fmla="*/ 160 h 198"/>
                <a:gd name="T66" fmla="*/ 101 w 186"/>
                <a:gd name="T67" fmla="*/ 151 h 198"/>
                <a:gd name="T68" fmla="*/ 93 w 186"/>
                <a:gd name="T69" fmla="*/ 157 h 198"/>
                <a:gd name="T70" fmla="*/ 89 w 186"/>
                <a:gd name="T71" fmla="*/ 173 h 198"/>
                <a:gd name="T72" fmla="*/ 81 w 186"/>
                <a:gd name="T73" fmla="*/ 172 h 198"/>
                <a:gd name="T74" fmla="*/ 75 w 186"/>
                <a:gd name="T75" fmla="*/ 168 h 198"/>
                <a:gd name="T76" fmla="*/ 65 w 186"/>
                <a:gd name="T77" fmla="*/ 162 h 198"/>
                <a:gd name="T78" fmla="*/ 57 w 186"/>
                <a:gd name="T79" fmla="*/ 164 h 198"/>
                <a:gd name="T80" fmla="*/ 50 w 186"/>
                <a:gd name="T81" fmla="*/ 161 h 198"/>
                <a:gd name="T82" fmla="*/ 45 w 186"/>
                <a:gd name="T83" fmla="*/ 157 h 198"/>
                <a:gd name="T84" fmla="*/ 40 w 186"/>
                <a:gd name="T85" fmla="*/ 152 h 198"/>
                <a:gd name="T86" fmla="*/ 32 w 186"/>
                <a:gd name="T87" fmla="*/ 148 h 198"/>
                <a:gd name="T88" fmla="*/ 34 w 186"/>
                <a:gd name="T89" fmla="*/ 144 h 198"/>
                <a:gd name="T90" fmla="*/ 43 w 186"/>
                <a:gd name="T91" fmla="*/ 140 h 198"/>
                <a:gd name="T92" fmla="*/ 35 w 186"/>
                <a:gd name="T93" fmla="*/ 127 h 198"/>
                <a:gd name="T94" fmla="*/ 32 w 186"/>
                <a:gd name="T95" fmla="*/ 120 h 198"/>
                <a:gd name="T96" fmla="*/ 43 w 186"/>
                <a:gd name="T97" fmla="*/ 118 h 198"/>
                <a:gd name="T98" fmla="*/ 37 w 186"/>
                <a:gd name="T99" fmla="*/ 111 h 198"/>
                <a:gd name="T100" fmla="*/ 28 w 186"/>
                <a:gd name="T101" fmla="*/ 106 h 198"/>
                <a:gd name="T102" fmla="*/ 22 w 186"/>
                <a:gd name="T103" fmla="*/ 98 h 198"/>
                <a:gd name="T104" fmla="*/ 24 w 186"/>
                <a:gd name="T105" fmla="*/ 87 h 198"/>
                <a:gd name="T106" fmla="*/ 27 w 186"/>
                <a:gd name="T107" fmla="*/ 73 h 198"/>
                <a:gd name="T108" fmla="*/ 15 w 186"/>
                <a:gd name="T109" fmla="*/ 74 h 198"/>
                <a:gd name="T110" fmla="*/ 14 w 186"/>
                <a:gd name="T111" fmla="*/ 63 h 198"/>
                <a:gd name="T112" fmla="*/ 16 w 186"/>
                <a:gd name="T113" fmla="*/ 57 h 198"/>
                <a:gd name="T114" fmla="*/ 24 w 186"/>
                <a:gd name="T115" fmla="*/ 53 h 198"/>
                <a:gd name="T116" fmla="*/ 13 w 186"/>
                <a:gd name="T117" fmla="*/ 51 h 198"/>
                <a:gd name="T118" fmla="*/ 7 w 186"/>
                <a:gd name="T119" fmla="*/ 43 h 198"/>
                <a:gd name="T120" fmla="*/ 5 w 186"/>
                <a:gd name="T121" fmla="*/ 40 h 198"/>
                <a:gd name="T122" fmla="*/ 3 w 186"/>
                <a:gd name="T123" fmla="*/ 31 h 198"/>
                <a:gd name="T124" fmla="*/ 4 w 186"/>
                <a:gd name="T125" fmla="*/ 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198"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22" y="6"/>
                    <a:pt x="23" y="6"/>
                  </a:cubicBezTo>
                  <a:cubicBezTo>
                    <a:pt x="25" y="6"/>
                    <a:pt x="23" y="4"/>
                    <a:pt x="23" y="4"/>
                  </a:cubicBezTo>
                  <a:cubicBezTo>
                    <a:pt x="23" y="4"/>
                    <a:pt x="28" y="2"/>
                    <a:pt x="30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2" y="2"/>
                    <a:pt x="32" y="3"/>
                    <a:pt x="32" y="3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42" y="0"/>
                    <a:pt x="43" y="0"/>
                  </a:cubicBezTo>
                  <a:cubicBezTo>
                    <a:pt x="44" y="0"/>
                    <a:pt x="46" y="1"/>
                    <a:pt x="46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9" y="2"/>
                    <a:pt x="50" y="2"/>
                  </a:cubicBezTo>
                  <a:cubicBezTo>
                    <a:pt x="52" y="3"/>
                    <a:pt x="53" y="6"/>
                    <a:pt x="54" y="6"/>
                  </a:cubicBezTo>
                  <a:cubicBezTo>
                    <a:pt x="56" y="7"/>
                    <a:pt x="58" y="7"/>
                    <a:pt x="59" y="7"/>
                  </a:cubicBezTo>
                  <a:cubicBezTo>
                    <a:pt x="60" y="8"/>
                    <a:pt x="62" y="9"/>
                    <a:pt x="62" y="9"/>
                  </a:cubicBezTo>
                  <a:cubicBezTo>
                    <a:pt x="62" y="9"/>
                    <a:pt x="67" y="14"/>
                    <a:pt x="68" y="14"/>
                  </a:cubicBezTo>
                  <a:cubicBezTo>
                    <a:pt x="69" y="14"/>
                    <a:pt x="69" y="14"/>
                    <a:pt x="70" y="16"/>
                  </a:cubicBezTo>
                  <a:cubicBezTo>
                    <a:pt x="71" y="17"/>
                    <a:pt x="74" y="16"/>
                    <a:pt x="74" y="16"/>
                  </a:cubicBezTo>
                  <a:cubicBezTo>
                    <a:pt x="74" y="16"/>
                    <a:pt x="75" y="19"/>
                    <a:pt x="74" y="20"/>
                  </a:cubicBezTo>
                  <a:cubicBezTo>
                    <a:pt x="74" y="21"/>
                    <a:pt x="74" y="24"/>
                    <a:pt x="74" y="24"/>
                  </a:cubicBezTo>
                  <a:cubicBezTo>
                    <a:pt x="74" y="24"/>
                    <a:pt x="74" y="25"/>
                    <a:pt x="74" y="26"/>
                  </a:cubicBezTo>
                  <a:cubicBezTo>
                    <a:pt x="75" y="28"/>
                    <a:pt x="76" y="28"/>
                    <a:pt x="76" y="30"/>
                  </a:cubicBezTo>
                  <a:cubicBezTo>
                    <a:pt x="77" y="31"/>
                    <a:pt x="76" y="31"/>
                    <a:pt x="77" y="32"/>
                  </a:cubicBezTo>
                  <a:cubicBezTo>
                    <a:pt x="78" y="33"/>
                    <a:pt x="79" y="35"/>
                    <a:pt x="80" y="35"/>
                  </a:cubicBezTo>
                  <a:cubicBezTo>
                    <a:pt x="81" y="35"/>
                    <a:pt x="82" y="35"/>
                    <a:pt x="85" y="36"/>
                  </a:cubicBezTo>
                  <a:cubicBezTo>
                    <a:pt x="88" y="38"/>
                    <a:pt x="89" y="38"/>
                    <a:pt x="90" y="39"/>
                  </a:cubicBezTo>
                  <a:cubicBezTo>
                    <a:pt x="92" y="40"/>
                    <a:pt x="91" y="39"/>
                    <a:pt x="94" y="40"/>
                  </a:cubicBezTo>
                  <a:cubicBezTo>
                    <a:pt x="98" y="41"/>
                    <a:pt x="97" y="40"/>
                    <a:pt x="98" y="41"/>
                  </a:cubicBezTo>
                  <a:cubicBezTo>
                    <a:pt x="99" y="41"/>
                    <a:pt x="98" y="40"/>
                    <a:pt x="100" y="41"/>
                  </a:cubicBezTo>
                  <a:cubicBezTo>
                    <a:pt x="103" y="41"/>
                    <a:pt x="105" y="42"/>
                    <a:pt x="105" y="42"/>
                  </a:cubicBezTo>
                  <a:cubicBezTo>
                    <a:pt x="105" y="44"/>
                    <a:pt x="105" y="44"/>
                    <a:pt x="105" y="44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1"/>
                    <a:pt x="101" y="51"/>
                    <a:pt x="103" y="52"/>
                  </a:cubicBezTo>
                  <a:cubicBezTo>
                    <a:pt x="105" y="53"/>
                    <a:pt x="109" y="54"/>
                    <a:pt x="109" y="54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2" y="56"/>
                    <a:pt x="110" y="59"/>
                    <a:pt x="109" y="60"/>
                  </a:cubicBezTo>
                  <a:cubicBezTo>
                    <a:pt x="108" y="60"/>
                    <a:pt x="105" y="60"/>
                    <a:pt x="105" y="60"/>
                  </a:cubicBezTo>
                  <a:cubicBezTo>
                    <a:pt x="105" y="60"/>
                    <a:pt x="104" y="63"/>
                    <a:pt x="106" y="63"/>
                  </a:cubicBezTo>
                  <a:cubicBezTo>
                    <a:pt x="107" y="64"/>
                    <a:pt x="109" y="64"/>
                    <a:pt x="110" y="64"/>
                  </a:cubicBezTo>
                  <a:cubicBezTo>
                    <a:pt x="111" y="64"/>
                    <a:pt x="113" y="65"/>
                    <a:pt x="113" y="65"/>
                  </a:cubicBezTo>
                  <a:cubicBezTo>
                    <a:pt x="113" y="65"/>
                    <a:pt x="114" y="65"/>
                    <a:pt x="115" y="66"/>
                  </a:cubicBezTo>
                  <a:cubicBezTo>
                    <a:pt x="115" y="68"/>
                    <a:pt x="116" y="69"/>
                    <a:pt x="117" y="69"/>
                  </a:cubicBezTo>
                  <a:cubicBezTo>
                    <a:pt x="118" y="69"/>
                    <a:pt x="120" y="69"/>
                    <a:pt x="121" y="69"/>
                  </a:cubicBezTo>
                  <a:cubicBezTo>
                    <a:pt x="122" y="69"/>
                    <a:pt x="122" y="68"/>
                    <a:pt x="123" y="68"/>
                  </a:cubicBezTo>
                  <a:cubicBezTo>
                    <a:pt x="124" y="69"/>
                    <a:pt x="130" y="68"/>
                    <a:pt x="130" y="68"/>
                  </a:cubicBezTo>
                  <a:cubicBezTo>
                    <a:pt x="130" y="68"/>
                    <a:pt x="130" y="68"/>
                    <a:pt x="131" y="70"/>
                  </a:cubicBezTo>
                  <a:cubicBezTo>
                    <a:pt x="133" y="73"/>
                    <a:pt x="136" y="74"/>
                    <a:pt x="136" y="74"/>
                  </a:cubicBezTo>
                  <a:cubicBezTo>
                    <a:pt x="136" y="74"/>
                    <a:pt x="137" y="75"/>
                    <a:pt x="137" y="74"/>
                  </a:cubicBezTo>
                  <a:cubicBezTo>
                    <a:pt x="137" y="73"/>
                    <a:pt x="138" y="72"/>
                    <a:pt x="138" y="72"/>
                  </a:cubicBezTo>
                  <a:cubicBezTo>
                    <a:pt x="138" y="72"/>
                    <a:pt x="140" y="69"/>
                    <a:pt x="140" y="68"/>
                  </a:cubicBezTo>
                  <a:cubicBezTo>
                    <a:pt x="141" y="67"/>
                    <a:pt x="142" y="64"/>
                    <a:pt x="143" y="64"/>
                  </a:cubicBezTo>
                  <a:cubicBezTo>
                    <a:pt x="144" y="63"/>
                    <a:pt x="147" y="61"/>
                    <a:pt x="147" y="61"/>
                  </a:cubicBezTo>
                  <a:cubicBezTo>
                    <a:pt x="147" y="61"/>
                    <a:pt x="147" y="60"/>
                    <a:pt x="149" y="61"/>
                  </a:cubicBezTo>
                  <a:cubicBezTo>
                    <a:pt x="150" y="63"/>
                    <a:pt x="153" y="65"/>
                    <a:pt x="153" y="65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58" y="65"/>
                    <a:pt x="161" y="66"/>
                    <a:pt x="161" y="67"/>
                  </a:cubicBezTo>
                  <a:cubicBezTo>
                    <a:pt x="161" y="68"/>
                    <a:pt x="160" y="68"/>
                    <a:pt x="158" y="69"/>
                  </a:cubicBezTo>
                  <a:cubicBezTo>
                    <a:pt x="157" y="69"/>
                    <a:pt x="154" y="66"/>
                    <a:pt x="154" y="67"/>
                  </a:cubicBezTo>
                  <a:cubicBezTo>
                    <a:pt x="153" y="68"/>
                    <a:pt x="153" y="70"/>
                    <a:pt x="153" y="70"/>
                  </a:cubicBezTo>
                  <a:cubicBezTo>
                    <a:pt x="149" y="72"/>
                    <a:pt x="149" y="72"/>
                    <a:pt x="149" y="72"/>
                  </a:cubicBezTo>
                  <a:cubicBezTo>
                    <a:pt x="150" y="74"/>
                    <a:pt x="150" y="74"/>
                    <a:pt x="150" y="74"/>
                  </a:cubicBezTo>
                  <a:cubicBezTo>
                    <a:pt x="150" y="74"/>
                    <a:pt x="155" y="76"/>
                    <a:pt x="155" y="77"/>
                  </a:cubicBezTo>
                  <a:cubicBezTo>
                    <a:pt x="155" y="78"/>
                    <a:pt x="155" y="80"/>
                    <a:pt x="155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0" y="91"/>
                    <a:pt x="160" y="91"/>
                    <a:pt x="160" y="91"/>
                  </a:cubicBezTo>
                  <a:cubicBezTo>
                    <a:pt x="160" y="91"/>
                    <a:pt x="161" y="94"/>
                    <a:pt x="160" y="94"/>
                  </a:cubicBezTo>
                  <a:cubicBezTo>
                    <a:pt x="159" y="94"/>
                    <a:pt x="156" y="96"/>
                    <a:pt x="156" y="96"/>
                  </a:cubicBezTo>
                  <a:cubicBezTo>
                    <a:pt x="154" y="99"/>
                    <a:pt x="154" y="99"/>
                    <a:pt x="154" y="99"/>
                  </a:cubicBezTo>
                  <a:cubicBezTo>
                    <a:pt x="154" y="99"/>
                    <a:pt x="154" y="103"/>
                    <a:pt x="154" y="104"/>
                  </a:cubicBezTo>
                  <a:cubicBezTo>
                    <a:pt x="155" y="106"/>
                    <a:pt x="154" y="109"/>
                    <a:pt x="154" y="109"/>
                  </a:cubicBezTo>
                  <a:cubicBezTo>
                    <a:pt x="154" y="109"/>
                    <a:pt x="154" y="111"/>
                    <a:pt x="155" y="112"/>
                  </a:cubicBezTo>
                  <a:cubicBezTo>
                    <a:pt x="156" y="113"/>
                    <a:pt x="157" y="115"/>
                    <a:pt x="157" y="115"/>
                  </a:cubicBezTo>
                  <a:cubicBezTo>
                    <a:pt x="157" y="115"/>
                    <a:pt x="158" y="116"/>
                    <a:pt x="159" y="118"/>
                  </a:cubicBezTo>
                  <a:cubicBezTo>
                    <a:pt x="160" y="120"/>
                    <a:pt x="164" y="125"/>
                    <a:pt x="164" y="125"/>
                  </a:cubicBezTo>
                  <a:cubicBezTo>
                    <a:pt x="164" y="125"/>
                    <a:pt x="167" y="126"/>
                    <a:pt x="168" y="126"/>
                  </a:cubicBezTo>
                  <a:cubicBezTo>
                    <a:pt x="168" y="126"/>
                    <a:pt x="172" y="128"/>
                    <a:pt x="172" y="128"/>
                  </a:cubicBezTo>
                  <a:cubicBezTo>
                    <a:pt x="172" y="128"/>
                    <a:pt x="174" y="128"/>
                    <a:pt x="174" y="129"/>
                  </a:cubicBezTo>
                  <a:cubicBezTo>
                    <a:pt x="174" y="129"/>
                    <a:pt x="178" y="135"/>
                    <a:pt x="178" y="135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6" y="136"/>
                    <a:pt x="186" y="136"/>
                    <a:pt x="186" y="136"/>
                  </a:cubicBezTo>
                  <a:cubicBezTo>
                    <a:pt x="186" y="136"/>
                    <a:pt x="185" y="141"/>
                    <a:pt x="184" y="142"/>
                  </a:cubicBezTo>
                  <a:cubicBezTo>
                    <a:pt x="183" y="143"/>
                    <a:pt x="180" y="147"/>
                    <a:pt x="180" y="147"/>
                  </a:cubicBezTo>
                  <a:cubicBezTo>
                    <a:pt x="180" y="147"/>
                    <a:pt x="178" y="149"/>
                    <a:pt x="178" y="151"/>
                  </a:cubicBezTo>
                  <a:cubicBezTo>
                    <a:pt x="179" y="152"/>
                    <a:pt x="179" y="155"/>
                    <a:pt x="179" y="155"/>
                  </a:cubicBezTo>
                  <a:cubicBezTo>
                    <a:pt x="179" y="155"/>
                    <a:pt x="177" y="157"/>
                    <a:pt x="176" y="157"/>
                  </a:cubicBezTo>
                  <a:cubicBezTo>
                    <a:pt x="175" y="157"/>
                    <a:pt x="173" y="157"/>
                    <a:pt x="172" y="158"/>
                  </a:cubicBezTo>
                  <a:cubicBezTo>
                    <a:pt x="171" y="158"/>
                    <a:pt x="170" y="159"/>
                    <a:pt x="170" y="159"/>
                  </a:cubicBezTo>
                  <a:cubicBezTo>
                    <a:pt x="169" y="160"/>
                    <a:pt x="167" y="162"/>
                    <a:pt x="167" y="162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70" y="170"/>
                    <a:pt x="170" y="170"/>
                    <a:pt x="170" y="170"/>
                  </a:cubicBezTo>
                  <a:cubicBezTo>
                    <a:pt x="170" y="175"/>
                    <a:pt x="170" y="175"/>
                    <a:pt x="170" y="175"/>
                  </a:cubicBezTo>
                  <a:cubicBezTo>
                    <a:pt x="170" y="175"/>
                    <a:pt x="173" y="176"/>
                    <a:pt x="173" y="177"/>
                  </a:cubicBezTo>
                  <a:cubicBezTo>
                    <a:pt x="174" y="177"/>
                    <a:pt x="175" y="180"/>
                    <a:pt x="175" y="180"/>
                  </a:cubicBezTo>
                  <a:cubicBezTo>
                    <a:pt x="174" y="182"/>
                    <a:pt x="174" y="182"/>
                    <a:pt x="174" y="182"/>
                  </a:cubicBezTo>
                  <a:cubicBezTo>
                    <a:pt x="173" y="185"/>
                    <a:pt x="173" y="185"/>
                    <a:pt x="173" y="185"/>
                  </a:cubicBezTo>
                  <a:cubicBezTo>
                    <a:pt x="173" y="185"/>
                    <a:pt x="172" y="187"/>
                    <a:pt x="171" y="188"/>
                  </a:cubicBezTo>
                  <a:cubicBezTo>
                    <a:pt x="169" y="188"/>
                    <a:pt x="166" y="188"/>
                    <a:pt x="166" y="188"/>
                  </a:cubicBezTo>
                  <a:cubicBezTo>
                    <a:pt x="166" y="188"/>
                    <a:pt x="166" y="187"/>
                    <a:pt x="164" y="188"/>
                  </a:cubicBezTo>
                  <a:cubicBezTo>
                    <a:pt x="162" y="188"/>
                    <a:pt x="160" y="190"/>
                    <a:pt x="160" y="190"/>
                  </a:cubicBezTo>
                  <a:cubicBezTo>
                    <a:pt x="160" y="190"/>
                    <a:pt x="160" y="190"/>
                    <a:pt x="159" y="191"/>
                  </a:cubicBezTo>
                  <a:cubicBezTo>
                    <a:pt x="157" y="191"/>
                    <a:pt x="156" y="191"/>
                    <a:pt x="155" y="191"/>
                  </a:cubicBezTo>
                  <a:cubicBezTo>
                    <a:pt x="154" y="191"/>
                    <a:pt x="152" y="190"/>
                    <a:pt x="152" y="190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0" y="193"/>
                    <a:pt x="148" y="194"/>
                    <a:pt x="147" y="194"/>
                  </a:cubicBezTo>
                  <a:cubicBezTo>
                    <a:pt x="147" y="194"/>
                    <a:pt x="144" y="198"/>
                    <a:pt x="144" y="198"/>
                  </a:cubicBezTo>
                  <a:cubicBezTo>
                    <a:pt x="144" y="198"/>
                    <a:pt x="144" y="198"/>
                    <a:pt x="143" y="198"/>
                  </a:cubicBezTo>
                  <a:cubicBezTo>
                    <a:pt x="141" y="198"/>
                    <a:pt x="139" y="197"/>
                    <a:pt x="139" y="197"/>
                  </a:cubicBezTo>
                  <a:cubicBezTo>
                    <a:pt x="136" y="194"/>
                    <a:pt x="136" y="194"/>
                    <a:pt x="136" y="194"/>
                  </a:cubicBezTo>
                  <a:cubicBezTo>
                    <a:pt x="136" y="194"/>
                    <a:pt x="137" y="194"/>
                    <a:pt x="139" y="192"/>
                  </a:cubicBezTo>
                  <a:cubicBezTo>
                    <a:pt x="140" y="191"/>
                    <a:pt x="140" y="191"/>
                    <a:pt x="140" y="190"/>
                  </a:cubicBezTo>
                  <a:cubicBezTo>
                    <a:pt x="139" y="188"/>
                    <a:pt x="138" y="186"/>
                    <a:pt x="139" y="186"/>
                  </a:cubicBezTo>
                  <a:cubicBezTo>
                    <a:pt x="140" y="185"/>
                    <a:pt x="141" y="186"/>
                    <a:pt x="142" y="184"/>
                  </a:cubicBezTo>
                  <a:cubicBezTo>
                    <a:pt x="142" y="183"/>
                    <a:pt x="142" y="182"/>
                    <a:pt x="142" y="180"/>
                  </a:cubicBezTo>
                  <a:cubicBezTo>
                    <a:pt x="142" y="179"/>
                    <a:pt x="142" y="177"/>
                    <a:pt x="143" y="177"/>
                  </a:cubicBezTo>
                  <a:cubicBezTo>
                    <a:pt x="144" y="176"/>
                    <a:pt x="144" y="175"/>
                    <a:pt x="144" y="175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6" y="175"/>
                    <a:pt x="136" y="173"/>
                    <a:pt x="134" y="173"/>
                  </a:cubicBezTo>
                  <a:cubicBezTo>
                    <a:pt x="132" y="172"/>
                    <a:pt x="128" y="172"/>
                    <a:pt x="128" y="172"/>
                  </a:cubicBezTo>
                  <a:cubicBezTo>
                    <a:pt x="127" y="168"/>
                    <a:pt x="127" y="168"/>
                    <a:pt x="127" y="168"/>
                  </a:cubicBezTo>
                  <a:cubicBezTo>
                    <a:pt x="119" y="166"/>
                    <a:pt x="119" y="166"/>
                    <a:pt x="119" y="166"/>
                  </a:cubicBezTo>
                  <a:cubicBezTo>
                    <a:pt x="119" y="166"/>
                    <a:pt x="118" y="162"/>
                    <a:pt x="117" y="161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1" y="156"/>
                    <a:pt x="111" y="156"/>
                    <a:pt x="111" y="156"/>
                  </a:cubicBezTo>
                  <a:cubicBezTo>
                    <a:pt x="108" y="156"/>
                    <a:pt x="108" y="156"/>
                    <a:pt x="108" y="156"/>
                  </a:cubicBezTo>
                  <a:cubicBezTo>
                    <a:pt x="108" y="156"/>
                    <a:pt x="107" y="156"/>
                    <a:pt x="105" y="155"/>
                  </a:cubicBezTo>
                  <a:cubicBezTo>
                    <a:pt x="102" y="154"/>
                    <a:pt x="101" y="151"/>
                    <a:pt x="101" y="151"/>
                  </a:cubicBezTo>
                  <a:cubicBezTo>
                    <a:pt x="101" y="151"/>
                    <a:pt x="101" y="149"/>
                    <a:pt x="99" y="150"/>
                  </a:cubicBezTo>
                  <a:cubicBezTo>
                    <a:pt x="97" y="152"/>
                    <a:pt x="95" y="152"/>
                    <a:pt x="94" y="153"/>
                  </a:cubicBezTo>
                  <a:cubicBezTo>
                    <a:pt x="94" y="153"/>
                    <a:pt x="93" y="153"/>
                    <a:pt x="92" y="154"/>
                  </a:cubicBezTo>
                  <a:cubicBezTo>
                    <a:pt x="92" y="155"/>
                    <a:pt x="91" y="155"/>
                    <a:pt x="93" y="157"/>
                  </a:cubicBezTo>
                  <a:cubicBezTo>
                    <a:pt x="94" y="158"/>
                    <a:pt x="95" y="159"/>
                    <a:pt x="95" y="159"/>
                  </a:cubicBezTo>
                  <a:cubicBezTo>
                    <a:pt x="94" y="164"/>
                    <a:pt x="94" y="164"/>
                    <a:pt x="94" y="164"/>
                  </a:cubicBezTo>
                  <a:cubicBezTo>
                    <a:pt x="88" y="170"/>
                    <a:pt x="88" y="170"/>
                    <a:pt x="88" y="170"/>
                  </a:cubicBezTo>
                  <a:cubicBezTo>
                    <a:pt x="89" y="173"/>
                    <a:pt x="89" y="173"/>
                    <a:pt x="89" y="173"/>
                  </a:cubicBezTo>
                  <a:cubicBezTo>
                    <a:pt x="89" y="173"/>
                    <a:pt x="91" y="173"/>
                    <a:pt x="88" y="174"/>
                  </a:cubicBezTo>
                  <a:cubicBezTo>
                    <a:pt x="86" y="175"/>
                    <a:pt x="86" y="176"/>
                    <a:pt x="85" y="176"/>
                  </a:cubicBezTo>
                  <a:cubicBezTo>
                    <a:pt x="85" y="175"/>
                    <a:pt x="84" y="174"/>
                    <a:pt x="82" y="173"/>
                  </a:cubicBezTo>
                  <a:cubicBezTo>
                    <a:pt x="81" y="172"/>
                    <a:pt x="81" y="172"/>
                    <a:pt x="81" y="172"/>
                  </a:cubicBezTo>
                  <a:cubicBezTo>
                    <a:pt x="81" y="172"/>
                    <a:pt x="81" y="172"/>
                    <a:pt x="80" y="171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80" y="171"/>
                    <a:pt x="80" y="170"/>
                    <a:pt x="78" y="170"/>
                  </a:cubicBezTo>
                  <a:cubicBezTo>
                    <a:pt x="77" y="170"/>
                    <a:pt x="75" y="168"/>
                    <a:pt x="75" y="168"/>
                  </a:cubicBezTo>
                  <a:cubicBezTo>
                    <a:pt x="72" y="168"/>
                    <a:pt x="72" y="168"/>
                    <a:pt x="72" y="168"/>
                  </a:cubicBezTo>
                  <a:cubicBezTo>
                    <a:pt x="72" y="168"/>
                    <a:pt x="69" y="165"/>
                    <a:pt x="69" y="165"/>
                  </a:cubicBezTo>
                  <a:cubicBezTo>
                    <a:pt x="68" y="165"/>
                    <a:pt x="65" y="164"/>
                    <a:pt x="65" y="164"/>
                  </a:cubicBezTo>
                  <a:cubicBezTo>
                    <a:pt x="65" y="162"/>
                    <a:pt x="65" y="162"/>
                    <a:pt x="65" y="162"/>
                  </a:cubicBezTo>
                  <a:cubicBezTo>
                    <a:pt x="65" y="162"/>
                    <a:pt x="64" y="162"/>
                    <a:pt x="64" y="162"/>
                  </a:cubicBezTo>
                  <a:cubicBezTo>
                    <a:pt x="63" y="162"/>
                    <a:pt x="62" y="163"/>
                    <a:pt x="62" y="163"/>
                  </a:cubicBezTo>
                  <a:cubicBezTo>
                    <a:pt x="59" y="164"/>
                    <a:pt x="59" y="164"/>
                    <a:pt x="59" y="164"/>
                  </a:cubicBezTo>
                  <a:cubicBezTo>
                    <a:pt x="59" y="164"/>
                    <a:pt x="57" y="164"/>
                    <a:pt x="57" y="164"/>
                  </a:cubicBezTo>
                  <a:cubicBezTo>
                    <a:pt x="56" y="163"/>
                    <a:pt x="55" y="161"/>
                    <a:pt x="55" y="161"/>
                  </a:cubicBezTo>
                  <a:cubicBezTo>
                    <a:pt x="55" y="161"/>
                    <a:pt x="55" y="161"/>
                    <a:pt x="54" y="161"/>
                  </a:cubicBezTo>
                  <a:cubicBezTo>
                    <a:pt x="53" y="162"/>
                    <a:pt x="55" y="163"/>
                    <a:pt x="53" y="162"/>
                  </a:cubicBezTo>
                  <a:cubicBezTo>
                    <a:pt x="50" y="161"/>
                    <a:pt x="50" y="161"/>
                    <a:pt x="50" y="161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7" y="159"/>
                    <a:pt x="47" y="159"/>
                    <a:pt x="47" y="159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46" y="159"/>
                    <a:pt x="45" y="157"/>
                    <a:pt x="45" y="157"/>
                  </a:cubicBezTo>
                  <a:cubicBezTo>
                    <a:pt x="45" y="157"/>
                    <a:pt x="45" y="155"/>
                    <a:pt x="45" y="155"/>
                  </a:cubicBezTo>
                  <a:cubicBezTo>
                    <a:pt x="44" y="155"/>
                    <a:pt x="41" y="154"/>
                    <a:pt x="41" y="154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39" y="152"/>
                    <a:pt x="37" y="151"/>
                    <a:pt x="37" y="151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3" y="150"/>
                    <a:pt x="33" y="150"/>
                    <a:pt x="33" y="150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48"/>
                    <a:pt x="31" y="147"/>
                    <a:pt x="31" y="147"/>
                  </a:cubicBezTo>
                  <a:cubicBezTo>
                    <a:pt x="32" y="147"/>
                    <a:pt x="32" y="145"/>
                    <a:pt x="32" y="145"/>
                  </a:cubicBezTo>
                  <a:cubicBezTo>
                    <a:pt x="31" y="145"/>
                    <a:pt x="31" y="145"/>
                    <a:pt x="31" y="145"/>
                  </a:cubicBezTo>
                  <a:cubicBezTo>
                    <a:pt x="32" y="144"/>
                    <a:pt x="34" y="144"/>
                    <a:pt x="34" y="144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36" y="141"/>
                    <a:pt x="36" y="141"/>
                    <a:pt x="37" y="141"/>
                  </a:cubicBezTo>
                  <a:cubicBezTo>
                    <a:pt x="39" y="142"/>
                    <a:pt x="40" y="142"/>
                    <a:pt x="41" y="142"/>
                  </a:cubicBezTo>
                  <a:cubicBezTo>
                    <a:pt x="42" y="142"/>
                    <a:pt x="43" y="144"/>
                    <a:pt x="43" y="140"/>
                  </a:cubicBezTo>
                  <a:cubicBezTo>
                    <a:pt x="43" y="137"/>
                    <a:pt x="43" y="136"/>
                    <a:pt x="43" y="136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2"/>
                    <a:pt x="38" y="131"/>
                    <a:pt x="37" y="129"/>
                  </a:cubicBezTo>
                  <a:cubicBezTo>
                    <a:pt x="36" y="128"/>
                    <a:pt x="35" y="127"/>
                    <a:pt x="35" y="127"/>
                  </a:cubicBezTo>
                  <a:cubicBezTo>
                    <a:pt x="34" y="127"/>
                    <a:pt x="32" y="125"/>
                    <a:pt x="32" y="125"/>
                  </a:cubicBezTo>
                  <a:cubicBezTo>
                    <a:pt x="31" y="124"/>
                    <a:pt x="30" y="123"/>
                    <a:pt x="30" y="123"/>
                  </a:cubicBezTo>
                  <a:cubicBezTo>
                    <a:pt x="30" y="123"/>
                    <a:pt x="30" y="121"/>
                    <a:pt x="30" y="120"/>
                  </a:cubicBezTo>
                  <a:cubicBezTo>
                    <a:pt x="31" y="120"/>
                    <a:pt x="31" y="120"/>
                    <a:pt x="32" y="120"/>
                  </a:cubicBezTo>
                  <a:cubicBezTo>
                    <a:pt x="33" y="121"/>
                    <a:pt x="34" y="121"/>
                    <a:pt x="35" y="121"/>
                  </a:cubicBezTo>
                  <a:cubicBezTo>
                    <a:pt x="36" y="121"/>
                    <a:pt x="37" y="121"/>
                    <a:pt x="38" y="121"/>
                  </a:cubicBezTo>
                  <a:cubicBezTo>
                    <a:pt x="38" y="121"/>
                    <a:pt x="41" y="120"/>
                    <a:pt x="41" y="120"/>
                  </a:cubicBezTo>
                  <a:cubicBezTo>
                    <a:pt x="42" y="120"/>
                    <a:pt x="42" y="118"/>
                    <a:pt x="43" y="118"/>
                  </a:cubicBezTo>
                  <a:cubicBezTo>
                    <a:pt x="43" y="118"/>
                    <a:pt x="44" y="117"/>
                    <a:pt x="43" y="116"/>
                  </a:cubicBezTo>
                  <a:cubicBezTo>
                    <a:pt x="43" y="116"/>
                    <a:pt x="41" y="115"/>
                    <a:pt x="41" y="115"/>
                  </a:cubicBezTo>
                  <a:cubicBezTo>
                    <a:pt x="40" y="115"/>
                    <a:pt x="39" y="114"/>
                    <a:pt x="39" y="113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6" y="111"/>
                    <a:pt x="36" y="112"/>
                    <a:pt x="35" y="112"/>
                  </a:cubicBezTo>
                  <a:cubicBezTo>
                    <a:pt x="34" y="111"/>
                    <a:pt x="33" y="110"/>
                    <a:pt x="32" y="109"/>
                  </a:cubicBezTo>
                  <a:cubicBezTo>
                    <a:pt x="32" y="108"/>
                    <a:pt x="32" y="108"/>
                    <a:pt x="31" y="107"/>
                  </a:cubicBezTo>
                  <a:cubicBezTo>
                    <a:pt x="30" y="107"/>
                    <a:pt x="29" y="106"/>
                    <a:pt x="28" y="106"/>
                  </a:cubicBezTo>
                  <a:cubicBezTo>
                    <a:pt x="27" y="106"/>
                    <a:pt x="27" y="107"/>
                    <a:pt x="25" y="106"/>
                  </a:cubicBezTo>
                  <a:cubicBezTo>
                    <a:pt x="23" y="106"/>
                    <a:pt x="21" y="105"/>
                    <a:pt x="21" y="104"/>
                  </a:cubicBezTo>
                  <a:cubicBezTo>
                    <a:pt x="22" y="103"/>
                    <a:pt x="21" y="103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ubicBezTo>
                    <a:pt x="22" y="97"/>
                    <a:pt x="21" y="98"/>
                    <a:pt x="21" y="95"/>
                  </a:cubicBezTo>
                  <a:cubicBezTo>
                    <a:pt x="20" y="92"/>
                    <a:pt x="22" y="93"/>
                    <a:pt x="22" y="93"/>
                  </a:cubicBezTo>
                  <a:cubicBezTo>
                    <a:pt x="22" y="93"/>
                    <a:pt x="23" y="91"/>
                    <a:pt x="23" y="90"/>
                  </a:cubicBezTo>
                  <a:cubicBezTo>
                    <a:pt x="23" y="90"/>
                    <a:pt x="24" y="87"/>
                    <a:pt x="24" y="87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1"/>
                    <a:pt x="18" y="73"/>
                    <a:pt x="17" y="73"/>
                  </a:cubicBezTo>
                  <a:cubicBezTo>
                    <a:pt x="17" y="73"/>
                    <a:pt x="16" y="74"/>
                    <a:pt x="15" y="7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5" y="65"/>
                    <a:pt x="14" y="63"/>
                  </a:cubicBezTo>
                  <a:cubicBezTo>
                    <a:pt x="13" y="62"/>
                    <a:pt x="12" y="61"/>
                    <a:pt x="12" y="61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8" y="59"/>
                    <a:pt x="20" y="59"/>
                  </a:cubicBezTo>
                  <a:cubicBezTo>
                    <a:pt x="21" y="59"/>
                    <a:pt x="20" y="59"/>
                    <a:pt x="22" y="58"/>
                  </a:cubicBezTo>
                  <a:cubicBezTo>
                    <a:pt x="24" y="58"/>
                    <a:pt x="27" y="55"/>
                    <a:pt x="27" y="55"/>
                  </a:cubicBezTo>
                  <a:cubicBezTo>
                    <a:pt x="27" y="55"/>
                    <a:pt x="25" y="53"/>
                    <a:pt x="24" y="53"/>
                  </a:cubicBezTo>
                  <a:cubicBezTo>
                    <a:pt x="23" y="54"/>
                    <a:pt x="24" y="54"/>
                    <a:pt x="21" y="54"/>
                  </a:cubicBezTo>
                  <a:cubicBezTo>
                    <a:pt x="18" y="53"/>
                    <a:pt x="17" y="52"/>
                    <a:pt x="17" y="52"/>
                  </a:cubicBezTo>
                  <a:cubicBezTo>
                    <a:pt x="17" y="52"/>
                    <a:pt x="16" y="52"/>
                    <a:pt x="15" y="52"/>
                  </a:cubicBezTo>
                  <a:cubicBezTo>
                    <a:pt x="14" y="52"/>
                    <a:pt x="14" y="52"/>
                    <a:pt x="13" y="51"/>
                  </a:cubicBezTo>
                  <a:cubicBezTo>
                    <a:pt x="11" y="49"/>
                    <a:pt x="9" y="47"/>
                    <a:pt x="9" y="47"/>
                  </a:cubicBezTo>
                  <a:cubicBezTo>
                    <a:pt x="9" y="47"/>
                    <a:pt x="7" y="48"/>
                    <a:pt x="7" y="47"/>
                  </a:cubicBezTo>
                  <a:cubicBezTo>
                    <a:pt x="7" y="46"/>
                    <a:pt x="8" y="45"/>
                    <a:pt x="8" y="45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9" y="43"/>
                    <a:pt x="10" y="42"/>
                  </a:cubicBezTo>
                  <a:cubicBezTo>
                    <a:pt x="11" y="42"/>
                    <a:pt x="11" y="39"/>
                    <a:pt x="10" y="39"/>
                  </a:cubicBezTo>
                  <a:cubicBezTo>
                    <a:pt x="9" y="39"/>
                    <a:pt x="8" y="38"/>
                    <a:pt x="7" y="39"/>
                  </a:cubicBezTo>
                  <a:cubicBezTo>
                    <a:pt x="6" y="39"/>
                    <a:pt x="5" y="40"/>
                    <a:pt x="5" y="40"/>
                  </a:cubicBezTo>
                  <a:cubicBezTo>
                    <a:pt x="4" y="40"/>
                    <a:pt x="2" y="39"/>
                    <a:pt x="2" y="38"/>
                  </a:cubicBezTo>
                  <a:cubicBezTo>
                    <a:pt x="2" y="37"/>
                    <a:pt x="1" y="37"/>
                    <a:pt x="3" y="36"/>
                  </a:cubicBezTo>
                  <a:cubicBezTo>
                    <a:pt x="4" y="36"/>
                    <a:pt x="5" y="34"/>
                    <a:pt x="5" y="34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10" y="15"/>
                    <a:pt x="11" y="14"/>
                  </a:cubicBez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3" name="Freeform 25"/>
            <p:cNvSpPr>
              <a:spLocks/>
            </p:cNvSpPr>
            <p:nvPr/>
          </p:nvSpPr>
          <p:spPr bwMode="auto">
            <a:xfrm>
              <a:off x="8556477" y="2548568"/>
              <a:ext cx="317201" cy="193560"/>
            </a:xfrm>
            <a:custGeom>
              <a:avLst/>
              <a:gdLst>
                <a:gd name="T0" fmla="*/ 33 w 173"/>
                <a:gd name="T1" fmla="*/ 82 h 109"/>
                <a:gd name="T2" fmla="*/ 34 w 173"/>
                <a:gd name="T3" fmla="*/ 96 h 109"/>
                <a:gd name="T4" fmla="*/ 43 w 173"/>
                <a:gd name="T5" fmla="*/ 106 h 109"/>
                <a:gd name="T6" fmla="*/ 57 w 173"/>
                <a:gd name="T7" fmla="*/ 101 h 109"/>
                <a:gd name="T8" fmla="*/ 68 w 173"/>
                <a:gd name="T9" fmla="*/ 103 h 109"/>
                <a:gd name="T10" fmla="*/ 78 w 173"/>
                <a:gd name="T11" fmla="*/ 97 h 109"/>
                <a:gd name="T12" fmla="*/ 81 w 173"/>
                <a:gd name="T13" fmla="*/ 85 h 109"/>
                <a:gd name="T14" fmla="*/ 88 w 173"/>
                <a:gd name="T15" fmla="*/ 77 h 109"/>
                <a:gd name="T16" fmla="*/ 94 w 173"/>
                <a:gd name="T17" fmla="*/ 85 h 109"/>
                <a:gd name="T18" fmla="*/ 103 w 173"/>
                <a:gd name="T19" fmla="*/ 92 h 109"/>
                <a:gd name="T20" fmla="*/ 110 w 173"/>
                <a:gd name="T21" fmla="*/ 96 h 109"/>
                <a:gd name="T22" fmla="*/ 113 w 173"/>
                <a:gd name="T23" fmla="*/ 108 h 109"/>
                <a:gd name="T24" fmla="*/ 117 w 173"/>
                <a:gd name="T25" fmla="*/ 101 h 109"/>
                <a:gd name="T26" fmla="*/ 121 w 173"/>
                <a:gd name="T27" fmla="*/ 89 h 109"/>
                <a:gd name="T28" fmla="*/ 126 w 173"/>
                <a:gd name="T29" fmla="*/ 80 h 109"/>
                <a:gd name="T30" fmla="*/ 130 w 173"/>
                <a:gd name="T31" fmla="*/ 72 h 109"/>
                <a:gd name="T32" fmla="*/ 136 w 173"/>
                <a:gd name="T33" fmla="*/ 81 h 109"/>
                <a:gd name="T34" fmla="*/ 147 w 173"/>
                <a:gd name="T35" fmla="*/ 78 h 109"/>
                <a:gd name="T36" fmla="*/ 156 w 173"/>
                <a:gd name="T37" fmla="*/ 84 h 109"/>
                <a:gd name="T38" fmla="*/ 158 w 173"/>
                <a:gd name="T39" fmla="*/ 79 h 109"/>
                <a:gd name="T40" fmla="*/ 156 w 173"/>
                <a:gd name="T41" fmla="*/ 71 h 109"/>
                <a:gd name="T42" fmla="*/ 161 w 173"/>
                <a:gd name="T43" fmla="*/ 64 h 109"/>
                <a:gd name="T44" fmla="*/ 170 w 173"/>
                <a:gd name="T45" fmla="*/ 67 h 109"/>
                <a:gd name="T46" fmla="*/ 170 w 173"/>
                <a:gd name="T47" fmla="*/ 58 h 109"/>
                <a:gd name="T48" fmla="*/ 170 w 173"/>
                <a:gd name="T49" fmla="*/ 45 h 109"/>
                <a:gd name="T50" fmla="*/ 163 w 173"/>
                <a:gd name="T51" fmla="*/ 46 h 109"/>
                <a:gd name="T52" fmla="*/ 152 w 173"/>
                <a:gd name="T53" fmla="*/ 48 h 109"/>
                <a:gd name="T54" fmla="*/ 138 w 173"/>
                <a:gd name="T55" fmla="*/ 40 h 109"/>
                <a:gd name="T56" fmla="*/ 133 w 173"/>
                <a:gd name="T57" fmla="*/ 40 h 109"/>
                <a:gd name="T58" fmla="*/ 133 w 173"/>
                <a:gd name="T59" fmla="*/ 35 h 109"/>
                <a:gd name="T60" fmla="*/ 137 w 173"/>
                <a:gd name="T61" fmla="*/ 24 h 109"/>
                <a:gd name="T62" fmla="*/ 136 w 173"/>
                <a:gd name="T63" fmla="*/ 15 h 109"/>
                <a:gd name="T64" fmla="*/ 125 w 173"/>
                <a:gd name="T65" fmla="*/ 8 h 109"/>
                <a:gd name="T66" fmla="*/ 110 w 173"/>
                <a:gd name="T67" fmla="*/ 7 h 109"/>
                <a:gd name="T68" fmla="*/ 102 w 173"/>
                <a:gd name="T69" fmla="*/ 6 h 109"/>
                <a:gd name="T70" fmla="*/ 103 w 173"/>
                <a:gd name="T71" fmla="*/ 1 h 109"/>
                <a:gd name="T72" fmla="*/ 95 w 173"/>
                <a:gd name="T73" fmla="*/ 2 h 109"/>
                <a:gd name="T74" fmla="*/ 100 w 173"/>
                <a:gd name="T75" fmla="*/ 8 h 109"/>
                <a:gd name="T76" fmla="*/ 92 w 173"/>
                <a:gd name="T77" fmla="*/ 12 h 109"/>
                <a:gd name="T78" fmla="*/ 76 w 173"/>
                <a:gd name="T79" fmla="*/ 13 h 109"/>
                <a:gd name="T80" fmla="*/ 65 w 173"/>
                <a:gd name="T81" fmla="*/ 13 h 109"/>
                <a:gd name="T82" fmla="*/ 59 w 173"/>
                <a:gd name="T83" fmla="*/ 14 h 109"/>
                <a:gd name="T84" fmla="*/ 56 w 173"/>
                <a:gd name="T85" fmla="*/ 20 h 109"/>
                <a:gd name="T86" fmla="*/ 46 w 173"/>
                <a:gd name="T87" fmla="*/ 16 h 109"/>
                <a:gd name="T88" fmla="*/ 39 w 173"/>
                <a:gd name="T89" fmla="*/ 20 h 109"/>
                <a:gd name="T90" fmla="*/ 42 w 173"/>
                <a:gd name="T91" fmla="*/ 23 h 109"/>
                <a:gd name="T92" fmla="*/ 37 w 173"/>
                <a:gd name="T93" fmla="*/ 33 h 109"/>
                <a:gd name="T94" fmla="*/ 29 w 173"/>
                <a:gd name="T95" fmla="*/ 41 h 109"/>
                <a:gd name="T96" fmla="*/ 19 w 173"/>
                <a:gd name="T97" fmla="*/ 47 h 109"/>
                <a:gd name="T98" fmla="*/ 19 w 173"/>
                <a:gd name="T99" fmla="*/ 56 h 109"/>
                <a:gd name="T100" fmla="*/ 7 w 173"/>
                <a:gd name="T101" fmla="*/ 67 h 109"/>
                <a:gd name="T102" fmla="*/ 7 w 173"/>
                <a:gd name="T103" fmla="*/ 77 h 109"/>
                <a:gd name="T104" fmla="*/ 0 w 173"/>
                <a:gd name="T105" fmla="*/ 87 h 109"/>
                <a:gd name="T106" fmla="*/ 10 w 173"/>
                <a:gd name="T107" fmla="*/ 87 h 109"/>
                <a:gd name="T108" fmla="*/ 12 w 173"/>
                <a:gd name="T109" fmla="*/ 77 h 109"/>
                <a:gd name="T110" fmla="*/ 31 w 173"/>
                <a:gd name="T111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3" h="109">
                  <a:moveTo>
                    <a:pt x="31" y="75"/>
                  </a:moveTo>
                  <a:cubicBezTo>
                    <a:pt x="33" y="76"/>
                    <a:pt x="33" y="76"/>
                    <a:pt x="33" y="76"/>
                  </a:cubicBezTo>
                  <a:cubicBezTo>
                    <a:pt x="33" y="78"/>
                    <a:pt x="33" y="78"/>
                    <a:pt x="33" y="78"/>
                  </a:cubicBezTo>
                  <a:cubicBezTo>
                    <a:pt x="33" y="78"/>
                    <a:pt x="33" y="77"/>
                    <a:pt x="32" y="79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2" y="80"/>
                    <a:pt x="33" y="81"/>
                    <a:pt x="33" y="81"/>
                  </a:cubicBezTo>
                  <a:cubicBezTo>
                    <a:pt x="33" y="81"/>
                    <a:pt x="34" y="81"/>
                    <a:pt x="33" y="82"/>
                  </a:cubicBezTo>
                  <a:cubicBezTo>
                    <a:pt x="33" y="84"/>
                    <a:pt x="33" y="85"/>
                    <a:pt x="33" y="85"/>
                  </a:cubicBezTo>
                  <a:cubicBezTo>
                    <a:pt x="33" y="85"/>
                    <a:pt x="33" y="86"/>
                    <a:pt x="33" y="87"/>
                  </a:cubicBezTo>
                  <a:cubicBezTo>
                    <a:pt x="32" y="87"/>
                    <a:pt x="31" y="90"/>
                    <a:pt x="31" y="90"/>
                  </a:cubicBezTo>
                  <a:cubicBezTo>
                    <a:pt x="31" y="90"/>
                    <a:pt x="31" y="90"/>
                    <a:pt x="31" y="91"/>
                  </a:cubicBezTo>
                  <a:cubicBezTo>
                    <a:pt x="32" y="91"/>
                    <a:pt x="35" y="91"/>
                    <a:pt x="35" y="91"/>
                  </a:cubicBezTo>
                  <a:cubicBezTo>
                    <a:pt x="35" y="91"/>
                    <a:pt x="35" y="93"/>
                    <a:pt x="35" y="94"/>
                  </a:cubicBezTo>
                  <a:cubicBezTo>
                    <a:pt x="34" y="94"/>
                    <a:pt x="33" y="96"/>
                    <a:pt x="34" y="96"/>
                  </a:cubicBezTo>
                  <a:cubicBezTo>
                    <a:pt x="35" y="96"/>
                    <a:pt x="36" y="97"/>
                    <a:pt x="36" y="97"/>
                  </a:cubicBezTo>
                  <a:cubicBezTo>
                    <a:pt x="36" y="97"/>
                    <a:pt x="37" y="98"/>
                    <a:pt x="37" y="98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41" y="101"/>
                    <a:pt x="41" y="101"/>
                  </a:cubicBezTo>
                  <a:cubicBezTo>
                    <a:pt x="41" y="102"/>
                    <a:pt x="40" y="103"/>
                    <a:pt x="40" y="103"/>
                  </a:cubicBezTo>
                  <a:cubicBezTo>
                    <a:pt x="40" y="103"/>
                    <a:pt x="42" y="105"/>
                    <a:pt x="42" y="105"/>
                  </a:cubicBezTo>
                  <a:cubicBezTo>
                    <a:pt x="42" y="105"/>
                    <a:pt x="42" y="106"/>
                    <a:pt x="43" y="106"/>
                  </a:cubicBezTo>
                  <a:cubicBezTo>
                    <a:pt x="44" y="106"/>
                    <a:pt x="45" y="105"/>
                    <a:pt x="45" y="105"/>
                  </a:cubicBezTo>
                  <a:cubicBezTo>
                    <a:pt x="45" y="105"/>
                    <a:pt x="47" y="104"/>
                    <a:pt x="47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3"/>
                    <a:pt x="51" y="104"/>
                    <a:pt x="52" y="104"/>
                  </a:cubicBezTo>
                  <a:cubicBezTo>
                    <a:pt x="53" y="104"/>
                    <a:pt x="56" y="104"/>
                    <a:pt x="56" y="104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6" y="101"/>
                    <a:pt x="57" y="101"/>
                  </a:cubicBezTo>
                  <a:cubicBezTo>
                    <a:pt x="58" y="101"/>
                    <a:pt x="59" y="101"/>
                    <a:pt x="59" y="101"/>
                  </a:cubicBezTo>
                  <a:cubicBezTo>
                    <a:pt x="59" y="101"/>
                    <a:pt x="58" y="100"/>
                    <a:pt x="59" y="100"/>
                  </a:cubicBezTo>
                  <a:cubicBezTo>
                    <a:pt x="59" y="100"/>
                    <a:pt x="61" y="100"/>
                    <a:pt x="62" y="101"/>
                  </a:cubicBezTo>
                  <a:cubicBezTo>
                    <a:pt x="62" y="101"/>
                    <a:pt x="64" y="100"/>
                    <a:pt x="64" y="101"/>
                  </a:cubicBezTo>
                  <a:cubicBezTo>
                    <a:pt x="64" y="101"/>
                    <a:pt x="65" y="102"/>
                    <a:pt x="65" y="102"/>
                  </a:cubicBezTo>
                  <a:cubicBezTo>
                    <a:pt x="65" y="102"/>
                    <a:pt x="66" y="104"/>
                    <a:pt x="66" y="103"/>
                  </a:cubicBezTo>
                  <a:cubicBezTo>
                    <a:pt x="67" y="103"/>
                    <a:pt x="67" y="103"/>
                    <a:pt x="68" y="103"/>
                  </a:cubicBezTo>
                  <a:cubicBezTo>
                    <a:pt x="68" y="104"/>
                    <a:pt x="70" y="104"/>
                    <a:pt x="71" y="104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2"/>
                    <a:pt x="70" y="101"/>
                    <a:pt x="72" y="101"/>
                  </a:cubicBezTo>
                  <a:cubicBezTo>
                    <a:pt x="73" y="101"/>
                    <a:pt x="73" y="100"/>
                    <a:pt x="74" y="100"/>
                  </a:cubicBezTo>
                  <a:cubicBezTo>
                    <a:pt x="75" y="100"/>
                    <a:pt x="76" y="100"/>
                    <a:pt x="76" y="100"/>
                  </a:cubicBezTo>
                  <a:cubicBezTo>
                    <a:pt x="76" y="100"/>
                    <a:pt x="76" y="100"/>
                    <a:pt x="77" y="99"/>
                  </a:cubicBezTo>
                  <a:cubicBezTo>
                    <a:pt x="78" y="98"/>
                    <a:pt x="78" y="97"/>
                    <a:pt x="78" y="97"/>
                  </a:cubicBezTo>
                  <a:cubicBezTo>
                    <a:pt x="78" y="96"/>
                    <a:pt x="78" y="95"/>
                    <a:pt x="78" y="95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80" y="93"/>
                    <a:pt x="81" y="91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2" y="82"/>
                    <a:pt x="83" y="82"/>
                  </a:cubicBezTo>
                  <a:cubicBezTo>
                    <a:pt x="84" y="82"/>
                    <a:pt x="84" y="82"/>
                    <a:pt x="84" y="81"/>
                  </a:cubicBezTo>
                  <a:cubicBezTo>
                    <a:pt x="85" y="81"/>
                    <a:pt x="87" y="79"/>
                    <a:pt x="87" y="79"/>
                  </a:cubicBezTo>
                  <a:cubicBezTo>
                    <a:pt x="87" y="79"/>
                    <a:pt x="87" y="79"/>
                    <a:pt x="88" y="79"/>
                  </a:cubicBezTo>
                  <a:cubicBezTo>
                    <a:pt x="88" y="78"/>
                    <a:pt x="88" y="77"/>
                    <a:pt x="88" y="77"/>
                  </a:cubicBezTo>
                  <a:cubicBezTo>
                    <a:pt x="88" y="77"/>
                    <a:pt x="88" y="76"/>
                    <a:pt x="89" y="76"/>
                  </a:cubicBezTo>
                  <a:cubicBezTo>
                    <a:pt x="90" y="75"/>
                    <a:pt x="94" y="74"/>
                    <a:pt x="94" y="74"/>
                  </a:cubicBezTo>
                  <a:cubicBezTo>
                    <a:pt x="94" y="74"/>
                    <a:pt x="93" y="76"/>
                    <a:pt x="93" y="77"/>
                  </a:cubicBezTo>
                  <a:cubicBezTo>
                    <a:pt x="93" y="78"/>
                    <a:pt x="94" y="80"/>
                    <a:pt x="94" y="80"/>
                  </a:cubicBezTo>
                  <a:cubicBezTo>
                    <a:pt x="94" y="80"/>
                    <a:pt x="93" y="82"/>
                    <a:pt x="93" y="82"/>
                  </a:cubicBezTo>
                  <a:cubicBezTo>
                    <a:pt x="93" y="83"/>
                    <a:pt x="93" y="84"/>
                    <a:pt x="93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6"/>
                    <a:pt x="94" y="86"/>
                  </a:cubicBezTo>
                  <a:cubicBezTo>
                    <a:pt x="95" y="86"/>
                    <a:pt x="96" y="88"/>
                    <a:pt x="96" y="88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98" y="89"/>
                    <a:pt x="98" y="90"/>
                  </a:cubicBezTo>
                  <a:cubicBezTo>
                    <a:pt x="98" y="90"/>
                    <a:pt x="99" y="91"/>
                    <a:pt x="100" y="92"/>
                  </a:cubicBezTo>
                  <a:cubicBezTo>
                    <a:pt x="100" y="92"/>
                    <a:pt x="101" y="92"/>
                    <a:pt x="101" y="92"/>
                  </a:cubicBezTo>
                  <a:cubicBezTo>
                    <a:pt x="102" y="92"/>
                    <a:pt x="103" y="92"/>
                    <a:pt x="103" y="92"/>
                  </a:cubicBezTo>
                  <a:cubicBezTo>
                    <a:pt x="103" y="93"/>
                    <a:pt x="105" y="93"/>
                    <a:pt x="106" y="93"/>
                  </a:cubicBezTo>
                  <a:cubicBezTo>
                    <a:pt x="106" y="94"/>
                    <a:pt x="108" y="93"/>
                    <a:pt x="108" y="93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10" y="94"/>
                    <a:pt x="111" y="94"/>
                    <a:pt x="111" y="95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9" y="97"/>
                    <a:pt x="108" y="99"/>
                    <a:pt x="108" y="99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1" y="101"/>
                    <a:pt x="112" y="101"/>
                    <a:pt x="112" y="102"/>
                  </a:cubicBezTo>
                  <a:cubicBezTo>
                    <a:pt x="113" y="103"/>
                    <a:pt x="113" y="104"/>
                    <a:pt x="113" y="104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3" y="105"/>
                    <a:pt x="113" y="107"/>
                    <a:pt x="113" y="107"/>
                  </a:cubicBezTo>
                  <a:cubicBezTo>
                    <a:pt x="113" y="107"/>
                    <a:pt x="111" y="108"/>
                    <a:pt x="113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6" y="108"/>
                    <a:pt x="117" y="109"/>
                    <a:pt x="117" y="109"/>
                  </a:cubicBezTo>
                  <a:cubicBezTo>
                    <a:pt x="118" y="108"/>
                    <a:pt x="118" y="108"/>
                    <a:pt x="118" y="108"/>
                  </a:cubicBezTo>
                  <a:cubicBezTo>
                    <a:pt x="118" y="108"/>
                    <a:pt x="117" y="106"/>
                    <a:pt x="119" y="105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17" y="103"/>
                    <a:pt x="117" y="102"/>
                  </a:cubicBezTo>
                  <a:cubicBezTo>
                    <a:pt x="117" y="102"/>
                    <a:pt x="116" y="102"/>
                    <a:pt x="117" y="101"/>
                  </a:cubicBezTo>
                  <a:cubicBezTo>
                    <a:pt x="117" y="100"/>
                    <a:pt x="116" y="100"/>
                    <a:pt x="117" y="99"/>
                  </a:cubicBezTo>
                  <a:cubicBezTo>
                    <a:pt x="117" y="99"/>
                    <a:pt x="118" y="99"/>
                    <a:pt x="118" y="98"/>
                  </a:cubicBezTo>
                  <a:cubicBezTo>
                    <a:pt x="118" y="98"/>
                    <a:pt x="117" y="96"/>
                    <a:pt x="117" y="96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5"/>
                    <a:pt x="119" y="94"/>
                    <a:pt x="119" y="94"/>
                  </a:cubicBezTo>
                  <a:cubicBezTo>
                    <a:pt x="119" y="93"/>
                    <a:pt x="119" y="91"/>
                    <a:pt x="119" y="91"/>
                  </a:cubicBezTo>
                  <a:cubicBezTo>
                    <a:pt x="120" y="91"/>
                    <a:pt x="121" y="89"/>
                    <a:pt x="121" y="89"/>
                  </a:cubicBezTo>
                  <a:cubicBezTo>
                    <a:pt x="121" y="89"/>
                    <a:pt x="123" y="89"/>
                    <a:pt x="123" y="89"/>
                  </a:cubicBezTo>
                  <a:cubicBezTo>
                    <a:pt x="123" y="88"/>
                    <a:pt x="124" y="87"/>
                    <a:pt x="124" y="87"/>
                  </a:cubicBezTo>
                  <a:cubicBezTo>
                    <a:pt x="124" y="87"/>
                    <a:pt x="124" y="87"/>
                    <a:pt x="125" y="86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5" y="83"/>
                    <a:pt x="126" y="82"/>
                    <a:pt x="126" y="82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0"/>
                    <a:pt x="126" y="80"/>
                  </a:cubicBezTo>
                  <a:cubicBezTo>
                    <a:pt x="126" y="79"/>
                    <a:pt x="126" y="78"/>
                    <a:pt x="126" y="78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1"/>
                    <a:pt x="128" y="70"/>
                    <a:pt x="128" y="71"/>
                  </a:cubicBezTo>
                  <a:cubicBezTo>
                    <a:pt x="129" y="71"/>
                    <a:pt x="130" y="72"/>
                    <a:pt x="130" y="72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4" y="71"/>
                    <a:pt x="134" y="72"/>
                  </a:cubicBezTo>
                  <a:cubicBezTo>
                    <a:pt x="133" y="72"/>
                    <a:pt x="132" y="73"/>
                    <a:pt x="133" y="74"/>
                  </a:cubicBezTo>
                  <a:cubicBezTo>
                    <a:pt x="133" y="74"/>
                    <a:pt x="134" y="75"/>
                    <a:pt x="134" y="76"/>
                  </a:cubicBezTo>
                  <a:cubicBezTo>
                    <a:pt x="134" y="77"/>
                    <a:pt x="134" y="77"/>
                    <a:pt x="134" y="79"/>
                  </a:cubicBezTo>
                  <a:cubicBezTo>
                    <a:pt x="134" y="80"/>
                    <a:pt x="136" y="80"/>
                    <a:pt x="136" y="81"/>
                  </a:cubicBezTo>
                  <a:cubicBezTo>
                    <a:pt x="137" y="81"/>
                    <a:pt x="135" y="82"/>
                    <a:pt x="138" y="82"/>
                  </a:cubicBezTo>
                  <a:cubicBezTo>
                    <a:pt x="140" y="82"/>
                    <a:pt x="142" y="83"/>
                    <a:pt x="142" y="82"/>
                  </a:cubicBezTo>
                  <a:cubicBezTo>
                    <a:pt x="143" y="82"/>
                    <a:pt x="143" y="82"/>
                    <a:pt x="143" y="81"/>
                  </a:cubicBezTo>
                  <a:cubicBezTo>
                    <a:pt x="142" y="80"/>
                    <a:pt x="143" y="79"/>
                    <a:pt x="143" y="79"/>
                  </a:cubicBezTo>
                  <a:cubicBezTo>
                    <a:pt x="143" y="79"/>
                    <a:pt x="144" y="79"/>
                    <a:pt x="144" y="79"/>
                  </a:cubicBezTo>
                  <a:cubicBezTo>
                    <a:pt x="145" y="79"/>
                    <a:pt x="145" y="80"/>
                    <a:pt x="146" y="79"/>
                  </a:cubicBezTo>
                  <a:cubicBezTo>
                    <a:pt x="146" y="79"/>
                    <a:pt x="147" y="78"/>
                    <a:pt x="147" y="78"/>
                  </a:cubicBezTo>
                  <a:cubicBezTo>
                    <a:pt x="149" y="78"/>
                    <a:pt x="149" y="78"/>
                    <a:pt x="149" y="78"/>
                  </a:cubicBezTo>
                  <a:cubicBezTo>
                    <a:pt x="149" y="78"/>
                    <a:pt x="148" y="77"/>
                    <a:pt x="150" y="77"/>
                  </a:cubicBezTo>
                  <a:cubicBezTo>
                    <a:pt x="151" y="77"/>
                    <a:pt x="153" y="77"/>
                    <a:pt x="153" y="77"/>
                  </a:cubicBezTo>
                  <a:cubicBezTo>
                    <a:pt x="153" y="77"/>
                    <a:pt x="153" y="78"/>
                    <a:pt x="153" y="79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4" y="80"/>
                    <a:pt x="153" y="80"/>
                    <a:pt x="154" y="82"/>
                  </a:cubicBezTo>
                  <a:cubicBezTo>
                    <a:pt x="155" y="83"/>
                    <a:pt x="156" y="83"/>
                    <a:pt x="156" y="84"/>
                  </a:cubicBezTo>
                  <a:cubicBezTo>
                    <a:pt x="157" y="84"/>
                    <a:pt x="156" y="86"/>
                    <a:pt x="156" y="86"/>
                  </a:cubicBezTo>
                  <a:cubicBezTo>
                    <a:pt x="156" y="86"/>
                    <a:pt x="158" y="86"/>
                    <a:pt x="158" y="86"/>
                  </a:cubicBezTo>
                  <a:cubicBezTo>
                    <a:pt x="158" y="85"/>
                    <a:pt x="158" y="85"/>
                    <a:pt x="159" y="85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9" y="85"/>
                    <a:pt x="160" y="84"/>
                    <a:pt x="160" y="83"/>
                  </a:cubicBezTo>
                  <a:cubicBezTo>
                    <a:pt x="160" y="83"/>
                    <a:pt x="160" y="80"/>
                    <a:pt x="159" y="80"/>
                  </a:cubicBezTo>
                  <a:cubicBezTo>
                    <a:pt x="159" y="80"/>
                    <a:pt x="158" y="80"/>
                    <a:pt x="158" y="79"/>
                  </a:cubicBezTo>
                  <a:cubicBezTo>
                    <a:pt x="157" y="78"/>
                    <a:pt x="157" y="78"/>
                    <a:pt x="158" y="78"/>
                  </a:cubicBezTo>
                  <a:cubicBezTo>
                    <a:pt x="158" y="78"/>
                    <a:pt x="159" y="77"/>
                    <a:pt x="159" y="77"/>
                  </a:cubicBezTo>
                  <a:cubicBezTo>
                    <a:pt x="159" y="77"/>
                    <a:pt x="160" y="76"/>
                    <a:pt x="159" y="76"/>
                  </a:cubicBezTo>
                  <a:cubicBezTo>
                    <a:pt x="159" y="75"/>
                    <a:pt x="158" y="74"/>
                    <a:pt x="158" y="74"/>
                  </a:cubicBezTo>
                  <a:cubicBezTo>
                    <a:pt x="158" y="74"/>
                    <a:pt x="157" y="75"/>
                    <a:pt x="156" y="74"/>
                  </a:cubicBezTo>
                  <a:cubicBezTo>
                    <a:pt x="156" y="74"/>
                    <a:pt x="156" y="74"/>
                    <a:pt x="156" y="73"/>
                  </a:cubicBezTo>
                  <a:cubicBezTo>
                    <a:pt x="156" y="73"/>
                    <a:pt x="156" y="71"/>
                    <a:pt x="156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56" y="68"/>
                    <a:pt x="156" y="67"/>
                    <a:pt x="157" y="67"/>
                  </a:cubicBezTo>
                  <a:cubicBezTo>
                    <a:pt x="157" y="66"/>
                    <a:pt x="157" y="66"/>
                    <a:pt x="157" y="65"/>
                  </a:cubicBezTo>
                  <a:cubicBezTo>
                    <a:pt x="158" y="65"/>
                    <a:pt x="158" y="64"/>
                    <a:pt x="158" y="64"/>
                  </a:cubicBezTo>
                  <a:cubicBezTo>
                    <a:pt x="159" y="64"/>
                    <a:pt x="160" y="64"/>
                    <a:pt x="161" y="64"/>
                  </a:cubicBezTo>
                  <a:cubicBezTo>
                    <a:pt x="161" y="64"/>
                    <a:pt x="161" y="63"/>
                    <a:pt x="162" y="63"/>
                  </a:cubicBezTo>
                  <a:cubicBezTo>
                    <a:pt x="162" y="63"/>
                    <a:pt x="163" y="64"/>
                    <a:pt x="163" y="64"/>
                  </a:cubicBezTo>
                  <a:cubicBezTo>
                    <a:pt x="163" y="64"/>
                    <a:pt x="163" y="64"/>
                    <a:pt x="163" y="65"/>
                  </a:cubicBezTo>
                  <a:cubicBezTo>
                    <a:pt x="163" y="65"/>
                    <a:pt x="166" y="67"/>
                    <a:pt x="166" y="67"/>
                  </a:cubicBezTo>
                  <a:cubicBezTo>
                    <a:pt x="166" y="67"/>
                    <a:pt x="166" y="67"/>
                    <a:pt x="167" y="67"/>
                  </a:cubicBezTo>
                  <a:cubicBezTo>
                    <a:pt x="167" y="67"/>
                    <a:pt x="166" y="67"/>
                    <a:pt x="167" y="67"/>
                  </a:cubicBezTo>
                  <a:cubicBezTo>
                    <a:pt x="167" y="68"/>
                    <a:pt x="170" y="67"/>
                    <a:pt x="170" y="67"/>
                  </a:cubicBezTo>
                  <a:cubicBezTo>
                    <a:pt x="171" y="67"/>
                    <a:pt x="171" y="67"/>
                    <a:pt x="171" y="67"/>
                  </a:cubicBezTo>
                  <a:cubicBezTo>
                    <a:pt x="171" y="67"/>
                    <a:pt x="171" y="67"/>
                    <a:pt x="171" y="66"/>
                  </a:cubicBezTo>
                  <a:cubicBezTo>
                    <a:pt x="172" y="66"/>
                    <a:pt x="172" y="65"/>
                    <a:pt x="172" y="64"/>
                  </a:cubicBezTo>
                  <a:cubicBezTo>
                    <a:pt x="172" y="64"/>
                    <a:pt x="173" y="64"/>
                    <a:pt x="172" y="63"/>
                  </a:cubicBezTo>
                  <a:cubicBezTo>
                    <a:pt x="170" y="62"/>
                    <a:pt x="169" y="62"/>
                    <a:pt x="169" y="62"/>
                  </a:cubicBezTo>
                  <a:cubicBezTo>
                    <a:pt x="169" y="62"/>
                    <a:pt x="167" y="60"/>
                    <a:pt x="168" y="60"/>
                  </a:cubicBezTo>
                  <a:cubicBezTo>
                    <a:pt x="169" y="59"/>
                    <a:pt x="170" y="58"/>
                    <a:pt x="170" y="58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9" y="53"/>
                    <a:pt x="169" y="53"/>
                    <a:pt x="169" y="53"/>
                  </a:cubicBezTo>
                  <a:cubicBezTo>
                    <a:pt x="169" y="53"/>
                    <a:pt x="170" y="52"/>
                    <a:pt x="170" y="52"/>
                  </a:cubicBezTo>
                  <a:cubicBezTo>
                    <a:pt x="170" y="51"/>
                    <a:pt x="171" y="48"/>
                    <a:pt x="171" y="48"/>
                  </a:cubicBezTo>
                  <a:cubicBezTo>
                    <a:pt x="171" y="48"/>
                    <a:pt x="171" y="47"/>
                    <a:pt x="171" y="46"/>
                  </a:cubicBezTo>
                  <a:cubicBezTo>
                    <a:pt x="171" y="46"/>
                    <a:pt x="170" y="45"/>
                    <a:pt x="170" y="45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9" y="44"/>
                    <a:pt x="168" y="42"/>
                    <a:pt x="168" y="42"/>
                  </a:cubicBezTo>
                  <a:cubicBezTo>
                    <a:pt x="167" y="43"/>
                    <a:pt x="166" y="43"/>
                    <a:pt x="166" y="43"/>
                  </a:cubicBezTo>
                  <a:cubicBezTo>
                    <a:pt x="166" y="43"/>
                    <a:pt x="166" y="45"/>
                    <a:pt x="166" y="45"/>
                  </a:cubicBezTo>
                  <a:cubicBezTo>
                    <a:pt x="165" y="46"/>
                    <a:pt x="164" y="46"/>
                    <a:pt x="164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59" y="50"/>
                    <a:pt x="158" y="50"/>
                  </a:cubicBezTo>
                  <a:cubicBezTo>
                    <a:pt x="158" y="50"/>
                    <a:pt x="156" y="50"/>
                    <a:pt x="156" y="50"/>
                  </a:cubicBezTo>
                  <a:cubicBezTo>
                    <a:pt x="155" y="49"/>
                    <a:pt x="155" y="49"/>
                    <a:pt x="155" y="49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4"/>
                    <a:pt x="149" y="44"/>
                    <a:pt x="149" y="44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38" y="40"/>
                    <a:pt x="134" y="40"/>
                    <a:pt x="134" y="40"/>
                  </a:cubicBezTo>
                  <a:cubicBezTo>
                    <a:pt x="134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4" y="37"/>
                    <a:pt x="133" y="36"/>
                    <a:pt x="133" y="36"/>
                  </a:cubicBezTo>
                  <a:cubicBezTo>
                    <a:pt x="133" y="36"/>
                    <a:pt x="133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3" y="35"/>
                    <a:pt x="133" y="34"/>
                    <a:pt x="133" y="3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28"/>
                    <a:pt x="136" y="26"/>
                    <a:pt x="137" y="26"/>
                  </a:cubicBezTo>
                  <a:cubicBezTo>
                    <a:pt x="137" y="25"/>
                    <a:pt x="137" y="24"/>
                    <a:pt x="137" y="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9" y="23"/>
                    <a:pt x="140" y="22"/>
                    <a:pt x="140" y="22"/>
                  </a:cubicBezTo>
                  <a:cubicBezTo>
                    <a:pt x="140" y="21"/>
                    <a:pt x="139" y="20"/>
                    <a:pt x="139" y="20"/>
                  </a:cubicBezTo>
                  <a:cubicBezTo>
                    <a:pt x="139" y="19"/>
                    <a:pt x="140" y="18"/>
                    <a:pt x="140" y="18"/>
                  </a:cubicBezTo>
                  <a:cubicBezTo>
                    <a:pt x="139" y="18"/>
                    <a:pt x="139" y="17"/>
                    <a:pt x="138" y="17"/>
                  </a:cubicBezTo>
                  <a:cubicBezTo>
                    <a:pt x="138" y="17"/>
                    <a:pt x="137" y="17"/>
                    <a:pt x="137" y="16"/>
                  </a:cubicBezTo>
                  <a:cubicBezTo>
                    <a:pt x="137" y="16"/>
                    <a:pt x="136" y="15"/>
                    <a:pt x="136" y="15"/>
                  </a:cubicBezTo>
                  <a:cubicBezTo>
                    <a:pt x="136" y="15"/>
                    <a:pt x="136" y="13"/>
                    <a:pt x="135" y="13"/>
                  </a:cubicBezTo>
                  <a:cubicBezTo>
                    <a:pt x="135" y="13"/>
                    <a:pt x="134" y="13"/>
                    <a:pt x="133" y="12"/>
                  </a:cubicBezTo>
                  <a:cubicBezTo>
                    <a:pt x="132" y="12"/>
                    <a:pt x="131" y="11"/>
                    <a:pt x="131" y="11"/>
                  </a:cubicBezTo>
                  <a:cubicBezTo>
                    <a:pt x="130" y="11"/>
                    <a:pt x="128" y="9"/>
                    <a:pt x="128" y="9"/>
                  </a:cubicBezTo>
                  <a:cubicBezTo>
                    <a:pt x="128" y="9"/>
                    <a:pt x="128" y="9"/>
                    <a:pt x="127" y="9"/>
                  </a:cubicBezTo>
                  <a:cubicBezTo>
                    <a:pt x="127" y="9"/>
                    <a:pt x="126" y="8"/>
                    <a:pt x="126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4" y="8"/>
                    <a:pt x="124" y="8"/>
                    <a:pt x="123" y="7"/>
                  </a:cubicBezTo>
                  <a:cubicBezTo>
                    <a:pt x="121" y="7"/>
                    <a:pt x="122" y="7"/>
                    <a:pt x="120" y="7"/>
                  </a:cubicBezTo>
                  <a:cubicBezTo>
                    <a:pt x="119" y="7"/>
                    <a:pt x="118" y="7"/>
                    <a:pt x="118" y="7"/>
                  </a:cubicBezTo>
                  <a:cubicBezTo>
                    <a:pt x="118" y="7"/>
                    <a:pt x="117" y="6"/>
                    <a:pt x="115" y="6"/>
                  </a:cubicBezTo>
                  <a:cubicBezTo>
                    <a:pt x="114" y="7"/>
                    <a:pt x="112" y="8"/>
                    <a:pt x="111" y="8"/>
                  </a:cubicBezTo>
                  <a:cubicBezTo>
                    <a:pt x="111" y="8"/>
                    <a:pt x="110" y="7"/>
                    <a:pt x="110" y="7"/>
                  </a:cubicBezTo>
                  <a:cubicBezTo>
                    <a:pt x="110" y="7"/>
                    <a:pt x="110" y="6"/>
                    <a:pt x="110" y="6"/>
                  </a:cubicBezTo>
                  <a:cubicBezTo>
                    <a:pt x="110" y="6"/>
                    <a:pt x="109" y="5"/>
                    <a:pt x="108" y="4"/>
                  </a:cubicBezTo>
                  <a:cubicBezTo>
                    <a:pt x="108" y="4"/>
                    <a:pt x="107" y="4"/>
                    <a:pt x="107" y="4"/>
                  </a:cubicBezTo>
                  <a:cubicBezTo>
                    <a:pt x="107" y="4"/>
                    <a:pt x="107" y="4"/>
                    <a:pt x="107" y="5"/>
                  </a:cubicBezTo>
                  <a:cubicBezTo>
                    <a:pt x="107" y="6"/>
                    <a:pt x="109" y="6"/>
                    <a:pt x="107" y="6"/>
                  </a:cubicBezTo>
                  <a:cubicBezTo>
                    <a:pt x="106" y="5"/>
                    <a:pt x="105" y="5"/>
                    <a:pt x="105" y="5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3" y="5"/>
                    <a:pt x="104" y="5"/>
                    <a:pt x="104" y="5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3"/>
                    <a:pt x="104" y="3"/>
                  </a:cubicBezTo>
                  <a:cubicBezTo>
                    <a:pt x="105" y="3"/>
                    <a:pt x="106" y="2"/>
                    <a:pt x="105" y="2"/>
                  </a:cubicBezTo>
                  <a:cubicBezTo>
                    <a:pt x="104" y="2"/>
                    <a:pt x="103" y="2"/>
                    <a:pt x="103" y="2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2" y="0"/>
                    <a:pt x="102" y="0"/>
                  </a:cubicBezTo>
                  <a:cubicBezTo>
                    <a:pt x="102" y="1"/>
                    <a:pt x="102" y="2"/>
                    <a:pt x="102" y="2"/>
                  </a:cubicBezTo>
                  <a:cubicBezTo>
                    <a:pt x="101" y="2"/>
                    <a:pt x="101" y="2"/>
                    <a:pt x="101" y="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99" y="0"/>
                    <a:pt x="99" y="0"/>
                  </a:cubicBezTo>
                  <a:cubicBezTo>
                    <a:pt x="99" y="0"/>
                    <a:pt x="100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3"/>
                    <a:pt x="94" y="4"/>
                    <a:pt x="94" y="4"/>
                  </a:cubicBezTo>
                  <a:cubicBezTo>
                    <a:pt x="94" y="5"/>
                    <a:pt x="92" y="5"/>
                    <a:pt x="92" y="6"/>
                  </a:cubicBezTo>
                  <a:cubicBezTo>
                    <a:pt x="93" y="6"/>
                    <a:pt x="92" y="6"/>
                    <a:pt x="94" y="7"/>
                  </a:cubicBezTo>
                  <a:cubicBezTo>
                    <a:pt x="95" y="7"/>
                    <a:pt x="95" y="7"/>
                    <a:pt x="96" y="7"/>
                  </a:cubicBezTo>
                  <a:cubicBezTo>
                    <a:pt x="97" y="8"/>
                    <a:pt x="98" y="7"/>
                    <a:pt x="98" y="7"/>
                  </a:cubicBezTo>
                  <a:cubicBezTo>
                    <a:pt x="98" y="7"/>
                    <a:pt x="98" y="7"/>
                    <a:pt x="99" y="8"/>
                  </a:cubicBezTo>
                  <a:cubicBezTo>
                    <a:pt x="99" y="8"/>
                    <a:pt x="100" y="7"/>
                    <a:pt x="100" y="8"/>
                  </a:cubicBezTo>
                  <a:cubicBezTo>
                    <a:pt x="100" y="9"/>
                    <a:pt x="101" y="10"/>
                    <a:pt x="100" y="10"/>
                  </a:cubicBezTo>
                  <a:cubicBezTo>
                    <a:pt x="99" y="10"/>
                    <a:pt x="98" y="11"/>
                    <a:pt x="98" y="10"/>
                  </a:cubicBezTo>
                  <a:cubicBezTo>
                    <a:pt x="98" y="10"/>
                    <a:pt x="98" y="9"/>
                    <a:pt x="97" y="9"/>
                  </a:cubicBezTo>
                  <a:cubicBezTo>
                    <a:pt x="97" y="9"/>
                    <a:pt x="96" y="9"/>
                    <a:pt x="96" y="9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5" y="11"/>
                    <a:pt x="95" y="12"/>
                    <a:pt x="94" y="12"/>
                  </a:cubicBezTo>
                  <a:cubicBezTo>
                    <a:pt x="93" y="12"/>
                    <a:pt x="94" y="12"/>
                    <a:pt x="92" y="12"/>
                  </a:cubicBezTo>
                  <a:cubicBezTo>
                    <a:pt x="90" y="12"/>
                    <a:pt x="90" y="11"/>
                    <a:pt x="89" y="11"/>
                  </a:cubicBezTo>
                  <a:cubicBezTo>
                    <a:pt x="89" y="11"/>
                    <a:pt x="89" y="11"/>
                    <a:pt x="88" y="11"/>
                  </a:cubicBezTo>
                  <a:cubicBezTo>
                    <a:pt x="88" y="11"/>
                    <a:pt x="86" y="9"/>
                    <a:pt x="85" y="11"/>
                  </a:cubicBezTo>
                  <a:cubicBezTo>
                    <a:pt x="84" y="12"/>
                    <a:pt x="83" y="13"/>
                    <a:pt x="83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79" y="13"/>
                    <a:pt x="78" y="13"/>
                  </a:cubicBezTo>
                  <a:cubicBezTo>
                    <a:pt x="77" y="13"/>
                    <a:pt x="76" y="13"/>
                    <a:pt x="76" y="13"/>
                  </a:cubicBezTo>
                  <a:cubicBezTo>
                    <a:pt x="75" y="14"/>
                    <a:pt x="74" y="11"/>
                    <a:pt x="74" y="11"/>
                  </a:cubicBezTo>
                  <a:cubicBezTo>
                    <a:pt x="74" y="11"/>
                    <a:pt x="75" y="9"/>
                    <a:pt x="72" y="11"/>
                  </a:cubicBezTo>
                  <a:cubicBezTo>
                    <a:pt x="69" y="13"/>
                    <a:pt x="68" y="13"/>
                    <a:pt x="68" y="13"/>
                  </a:cubicBezTo>
                  <a:cubicBezTo>
                    <a:pt x="67" y="13"/>
                    <a:pt x="66" y="14"/>
                    <a:pt x="66" y="1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3"/>
                    <a:pt x="66" y="12"/>
                    <a:pt x="66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2"/>
                    <a:pt x="63" y="12"/>
                    <a:pt x="62" y="12"/>
                  </a:cubicBezTo>
                  <a:cubicBezTo>
                    <a:pt x="62" y="12"/>
                    <a:pt x="60" y="12"/>
                    <a:pt x="60" y="12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4"/>
                    <a:pt x="59" y="14"/>
                  </a:cubicBezTo>
                  <a:cubicBezTo>
                    <a:pt x="59" y="14"/>
                    <a:pt x="59" y="15"/>
                    <a:pt x="59" y="15"/>
                  </a:cubicBezTo>
                  <a:cubicBezTo>
                    <a:pt x="59" y="15"/>
                    <a:pt x="59" y="16"/>
                    <a:pt x="59" y="16"/>
                  </a:cubicBezTo>
                  <a:cubicBezTo>
                    <a:pt x="59" y="16"/>
                    <a:pt x="58" y="16"/>
                    <a:pt x="58" y="16"/>
                  </a:cubicBezTo>
                  <a:cubicBezTo>
                    <a:pt x="58" y="16"/>
                    <a:pt x="57" y="16"/>
                    <a:pt x="57" y="16"/>
                  </a:cubicBezTo>
                  <a:cubicBezTo>
                    <a:pt x="57" y="16"/>
                    <a:pt x="56" y="18"/>
                    <a:pt x="56" y="18"/>
                  </a:cubicBezTo>
                  <a:cubicBezTo>
                    <a:pt x="56" y="18"/>
                    <a:pt x="56" y="19"/>
                    <a:pt x="56" y="19"/>
                  </a:cubicBezTo>
                  <a:cubicBezTo>
                    <a:pt x="56" y="19"/>
                    <a:pt x="56" y="19"/>
                    <a:pt x="56" y="20"/>
                  </a:cubicBezTo>
                  <a:cubicBezTo>
                    <a:pt x="55" y="20"/>
                    <a:pt x="54" y="20"/>
                    <a:pt x="54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50" y="20"/>
                    <a:pt x="50" y="21"/>
                    <a:pt x="50" y="21"/>
                  </a:cubicBezTo>
                  <a:cubicBezTo>
                    <a:pt x="50" y="21"/>
                    <a:pt x="48" y="20"/>
                    <a:pt x="48" y="20"/>
                  </a:cubicBezTo>
                  <a:cubicBezTo>
                    <a:pt x="47" y="20"/>
                    <a:pt x="47" y="19"/>
                    <a:pt x="47" y="18"/>
                  </a:cubicBezTo>
                  <a:cubicBezTo>
                    <a:pt x="47" y="18"/>
                    <a:pt x="46" y="16"/>
                    <a:pt x="46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1" y="19"/>
                    <a:pt x="41" y="19"/>
                  </a:cubicBezTo>
                  <a:cubicBezTo>
                    <a:pt x="41" y="19"/>
                    <a:pt x="40" y="19"/>
                    <a:pt x="40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7" y="22"/>
                    <a:pt x="37" y="22"/>
                  </a:cubicBezTo>
                  <a:cubicBezTo>
                    <a:pt x="37" y="23"/>
                    <a:pt x="36" y="23"/>
                    <a:pt x="36" y="23"/>
                  </a:cubicBezTo>
                  <a:cubicBezTo>
                    <a:pt x="36" y="23"/>
                    <a:pt x="35" y="23"/>
                    <a:pt x="36" y="24"/>
                  </a:cubicBezTo>
                  <a:cubicBezTo>
                    <a:pt x="37" y="24"/>
                    <a:pt x="38" y="24"/>
                    <a:pt x="38" y="24"/>
                  </a:cubicBezTo>
                  <a:cubicBezTo>
                    <a:pt x="39" y="24"/>
                    <a:pt x="40" y="24"/>
                    <a:pt x="40" y="24"/>
                  </a:cubicBezTo>
                  <a:cubicBezTo>
                    <a:pt x="40" y="24"/>
                    <a:pt x="42" y="23"/>
                    <a:pt x="42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40" y="28"/>
                    <a:pt x="39" y="28"/>
                    <a:pt x="39" y="28"/>
                  </a:cubicBezTo>
                  <a:cubicBezTo>
                    <a:pt x="38" y="29"/>
                    <a:pt x="38" y="29"/>
                    <a:pt x="38" y="30"/>
                  </a:cubicBezTo>
                  <a:cubicBezTo>
                    <a:pt x="38" y="31"/>
                    <a:pt x="37" y="33"/>
                    <a:pt x="37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5" y="45"/>
                    <a:pt x="25" y="45"/>
                  </a:cubicBezTo>
                  <a:cubicBezTo>
                    <a:pt x="24" y="45"/>
                    <a:pt x="23" y="46"/>
                    <a:pt x="23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0" y="46"/>
                    <a:pt x="19" y="47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9"/>
                    <a:pt x="20" y="50"/>
                    <a:pt x="20" y="50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2"/>
                    <a:pt x="19" y="52"/>
                    <a:pt x="19" y="53"/>
                  </a:cubicBezTo>
                  <a:cubicBezTo>
                    <a:pt x="19" y="53"/>
                    <a:pt x="19" y="54"/>
                    <a:pt x="19" y="54"/>
                  </a:cubicBezTo>
                  <a:cubicBezTo>
                    <a:pt x="19" y="54"/>
                    <a:pt x="19" y="55"/>
                    <a:pt x="19" y="55"/>
                  </a:cubicBezTo>
                  <a:cubicBezTo>
                    <a:pt x="19" y="55"/>
                    <a:pt x="19" y="56"/>
                    <a:pt x="19" y="56"/>
                  </a:cubicBezTo>
                  <a:cubicBezTo>
                    <a:pt x="19" y="56"/>
                    <a:pt x="19" y="57"/>
                    <a:pt x="18" y="58"/>
                  </a:cubicBezTo>
                  <a:cubicBezTo>
                    <a:pt x="18" y="58"/>
                    <a:pt x="17" y="59"/>
                    <a:pt x="17" y="59"/>
                  </a:cubicBezTo>
                  <a:cubicBezTo>
                    <a:pt x="17" y="59"/>
                    <a:pt x="15" y="59"/>
                    <a:pt x="15" y="59"/>
                  </a:cubicBezTo>
                  <a:cubicBezTo>
                    <a:pt x="15" y="60"/>
                    <a:pt x="13" y="60"/>
                    <a:pt x="13" y="60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6"/>
                    <a:pt x="7" y="67"/>
                    <a:pt x="7" y="67"/>
                  </a:cubicBezTo>
                  <a:cubicBezTo>
                    <a:pt x="7" y="67"/>
                    <a:pt x="7" y="69"/>
                    <a:pt x="7" y="69"/>
                  </a:cubicBezTo>
                  <a:cubicBezTo>
                    <a:pt x="7" y="70"/>
                    <a:pt x="6" y="71"/>
                    <a:pt x="6" y="7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4"/>
                    <a:pt x="3" y="85"/>
                    <a:pt x="2" y="85"/>
                  </a:cubicBezTo>
                  <a:cubicBezTo>
                    <a:pt x="2" y="85"/>
                    <a:pt x="1" y="86"/>
                    <a:pt x="1" y="8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89"/>
                    <a:pt x="9" y="88"/>
                    <a:pt x="10" y="87"/>
                  </a:cubicBezTo>
                  <a:cubicBezTo>
                    <a:pt x="11" y="86"/>
                    <a:pt x="12" y="86"/>
                    <a:pt x="12" y="86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0" y="80"/>
                    <a:pt x="10" y="80"/>
                  </a:cubicBezTo>
                  <a:cubicBezTo>
                    <a:pt x="11" y="79"/>
                    <a:pt x="12" y="77"/>
                    <a:pt x="12" y="77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4" y="73"/>
                    <a:pt x="24" y="73"/>
                  </a:cubicBezTo>
                  <a:cubicBezTo>
                    <a:pt x="24" y="73"/>
                    <a:pt x="28" y="73"/>
                    <a:pt x="28" y="73"/>
                  </a:cubicBezTo>
                  <a:lnTo>
                    <a:pt x="31" y="75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4" name="Freeform 51"/>
            <p:cNvSpPr>
              <a:spLocks/>
            </p:cNvSpPr>
            <p:nvPr/>
          </p:nvSpPr>
          <p:spPr bwMode="auto">
            <a:xfrm>
              <a:off x="9417956" y="1478853"/>
              <a:ext cx="397606" cy="238095"/>
            </a:xfrm>
            <a:custGeom>
              <a:avLst/>
              <a:gdLst>
                <a:gd name="T0" fmla="*/ 31 w 217"/>
                <a:gd name="T1" fmla="*/ 35 h 134"/>
                <a:gd name="T2" fmla="*/ 42 w 217"/>
                <a:gd name="T3" fmla="*/ 43 h 134"/>
                <a:gd name="T4" fmla="*/ 55 w 217"/>
                <a:gd name="T5" fmla="*/ 53 h 134"/>
                <a:gd name="T6" fmla="*/ 66 w 217"/>
                <a:gd name="T7" fmla="*/ 68 h 134"/>
                <a:gd name="T8" fmla="*/ 83 w 217"/>
                <a:gd name="T9" fmla="*/ 64 h 134"/>
                <a:gd name="T10" fmla="*/ 87 w 217"/>
                <a:gd name="T11" fmla="*/ 37 h 134"/>
                <a:gd name="T12" fmla="*/ 83 w 217"/>
                <a:gd name="T13" fmla="*/ 16 h 134"/>
                <a:gd name="T14" fmla="*/ 99 w 217"/>
                <a:gd name="T15" fmla="*/ 3 h 134"/>
                <a:gd name="T16" fmla="*/ 112 w 217"/>
                <a:gd name="T17" fmla="*/ 2 h 134"/>
                <a:gd name="T18" fmla="*/ 125 w 217"/>
                <a:gd name="T19" fmla="*/ 5 h 134"/>
                <a:gd name="T20" fmla="*/ 142 w 217"/>
                <a:gd name="T21" fmla="*/ 17 h 134"/>
                <a:gd name="T22" fmla="*/ 152 w 217"/>
                <a:gd name="T23" fmla="*/ 17 h 134"/>
                <a:gd name="T24" fmla="*/ 159 w 217"/>
                <a:gd name="T25" fmla="*/ 11 h 134"/>
                <a:gd name="T26" fmla="*/ 177 w 217"/>
                <a:gd name="T27" fmla="*/ 11 h 134"/>
                <a:gd name="T28" fmla="*/ 184 w 217"/>
                <a:gd name="T29" fmla="*/ 18 h 134"/>
                <a:gd name="T30" fmla="*/ 192 w 217"/>
                <a:gd name="T31" fmla="*/ 31 h 134"/>
                <a:gd name="T32" fmla="*/ 192 w 217"/>
                <a:gd name="T33" fmla="*/ 46 h 134"/>
                <a:gd name="T34" fmla="*/ 198 w 217"/>
                <a:gd name="T35" fmla="*/ 49 h 134"/>
                <a:gd name="T36" fmla="*/ 206 w 217"/>
                <a:gd name="T37" fmla="*/ 58 h 134"/>
                <a:gd name="T38" fmla="*/ 212 w 217"/>
                <a:gd name="T39" fmla="*/ 66 h 134"/>
                <a:gd name="T40" fmla="*/ 216 w 217"/>
                <a:gd name="T41" fmla="*/ 78 h 134"/>
                <a:gd name="T42" fmla="*/ 211 w 217"/>
                <a:gd name="T43" fmla="*/ 83 h 134"/>
                <a:gd name="T44" fmla="*/ 207 w 217"/>
                <a:gd name="T45" fmla="*/ 100 h 134"/>
                <a:gd name="T46" fmla="*/ 192 w 217"/>
                <a:gd name="T47" fmla="*/ 103 h 134"/>
                <a:gd name="T48" fmla="*/ 185 w 217"/>
                <a:gd name="T49" fmla="*/ 112 h 134"/>
                <a:gd name="T50" fmla="*/ 177 w 217"/>
                <a:gd name="T51" fmla="*/ 115 h 134"/>
                <a:gd name="T52" fmla="*/ 165 w 217"/>
                <a:gd name="T53" fmla="*/ 114 h 134"/>
                <a:gd name="T54" fmla="*/ 157 w 217"/>
                <a:gd name="T55" fmla="*/ 105 h 134"/>
                <a:gd name="T56" fmla="*/ 146 w 217"/>
                <a:gd name="T57" fmla="*/ 101 h 134"/>
                <a:gd name="T58" fmla="*/ 139 w 217"/>
                <a:gd name="T59" fmla="*/ 97 h 134"/>
                <a:gd name="T60" fmla="*/ 124 w 217"/>
                <a:gd name="T61" fmla="*/ 97 h 134"/>
                <a:gd name="T62" fmla="*/ 117 w 217"/>
                <a:gd name="T63" fmla="*/ 87 h 134"/>
                <a:gd name="T64" fmla="*/ 108 w 217"/>
                <a:gd name="T65" fmla="*/ 99 h 134"/>
                <a:gd name="T66" fmla="*/ 94 w 217"/>
                <a:gd name="T67" fmla="*/ 100 h 134"/>
                <a:gd name="T68" fmla="*/ 80 w 217"/>
                <a:gd name="T69" fmla="*/ 100 h 134"/>
                <a:gd name="T70" fmla="*/ 67 w 217"/>
                <a:gd name="T71" fmla="*/ 107 h 134"/>
                <a:gd name="T72" fmla="*/ 55 w 217"/>
                <a:gd name="T73" fmla="*/ 104 h 134"/>
                <a:gd name="T74" fmla="*/ 34 w 217"/>
                <a:gd name="T75" fmla="*/ 106 h 134"/>
                <a:gd name="T76" fmla="*/ 21 w 217"/>
                <a:gd name="T77" fmla="*/ 113 h 134"/>
                <a:gd name="T78" fmla="*/ 14 w 217"/>
                <a:gd name="T79" fmla="*/ 122 h 134"/>
                <a:gd name="T80" fmla="*/ 9 w 217"/>
                <a:gd name="T81" fmla="*/ 131 h 134"/>
                <a:gd name="T82" fmla="*/ 5 w 217"/>
                <a:gd name="T83" fmla="*/ 128 h 134"/>
                <a:gd name="T84" fmla="*/ 3 w 217"/>
                <a:gd name="T85" fmla="*/ 108 h 134"/>
                <a:gd name="T86" fmla="*/ 7 w 217"/>
                <a:gd name="T87" fmla="*/ 83 h 134"/>
                <a:gd name="T88" fmla="*/ 8 w 217"/>
                <a:gd name="T89" fmla="*/ 60 h 134"/>
                <a:gd name="T90" fmla="*/ 19 w 217"/>
                <a:gd name="T91" fmla="*/ 4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134">
                  <a:moveTo>
                    <a:pt x="19" y="45"/>
                  </a:move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30" y="35"/>
                    <a:pt x="31" y="35"/>
                  </a:cubicBezTo>
                  <a:cubicBezTo>
                    <a:pt x="33" y="34"/>
                    <a:pt x="36" y="32"/>
                    <a:pt x="36" y="33"/>
                  </a:cubicBezTo>
                  <a:cubicBezTo>
                    <a:pt x="36" y="34"/>
                    <a:pt x="37" y="41"/>
                    <a:pt x="37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5"/>
                    <a:pt x="56" y="58"/>
                  </a:cubicBezTo>
                  <a:cubicBezTo>
                    <a:pt x="59" y="61"/>
                    <a:pt x="60" y="61"/>
                    <a:pt x="61" y="64"/>
                  </a:cubicBezTo>
                  <a:cubicBezTo>
                    <a:pt x="62" y="66"/>
                    <a:pt x="66" y="68"/>
                    <a:pt x="66" y="68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76" y="71"/>
                    <a:pt x="77" y="70"/>
                  </a:cubicBezTo>
                  <a:cubicBezTo>
                    <a:pt x="78" y="69"/>
                    <a:pt x="83" y="65"/>
                    <a:pt x="83" y="64"/>
                  </a:cubicBezTo>
                  <a:cubicBezTo>
                    <a:pt x="84" y="63"/>
                    <a:pt x="87" y="59"/>
                    <a:pt x="88" y="58"/>
                  </a:cubicBezTo>
                  <a:cubicBezTo>
                    <a:pt x="89" y="57"/>
                    <a:pt x="92" y="50"/>
                    <a:pt x="92" y="49"/>
                  </a:cubicBezTo>
                  <a:cubicBezTo>
                    <a:pt x="92" y="47"/>
                    <a:pt x="88" y="39"/>
                    <a:pt x="87" y="37"/>
                  </a:cubicBezTo>
                  <a:cubicBezTo>
                    <a:pt x="87" y="35"/>
                    <a:pt x="86" y="29"/>
                    <a:pt x="86" y="29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2" y="16"/>
                    <a:pt x="83" y="16"/>
                  </a:cubicBezTo>
                  <a:cubicBezTo>
                    <a:pt x="84" y="15"/>
                    <a:pt x="89" y="11"/>
                    <a:pt x="89" y="11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8"/>
                    <a:pt x="147" y="20"/>
                    <a:pt x="149" y="19"/>
                  </a:cubicBezTo>
                  <a:cubicBezTo>
                    <a:pt x="150" y="19"/>
                    <a:pt x="151" y="18"/>
                    <a:pt x="152" y="17"/>
                  </a:cubicBezTo>
                  <a:cubicBezTo>
                    <a:pt x="154" y="16"/>
                    <a:pt x="155" y="14"/>
                    <a:pt x="155" y="14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84" y="18"/>
                    <a:pt x="187" y="20"/>
                    <a:pt x="188" y="20"/>
                  </a:cubicBezTo>
                  <a:cubicBezTo>
                    <a:pt x="189" y="20"/>
                    <a:pt x="191" y="21"/>
                    <a:pt x="191" y="21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0" y="34"/>
                    <a:pt x="190" y="34"/>
                    <a:pt x="190" y="34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6" y="43"/>
                    <a:pt x="196" y="43"/>
                    <a:pt x="196" y="43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198" y="49"/>
                    <a:pt x="198" y="49"/>
                    <a:pt x="198" y="49"/>
                  </a:cubicBezTo>
                  <a:cubicBezTo>
                    <a:pt x="203" y="53"/>
                    <a:pt x="203" y="53"/>
                    <a:pt x="203" y="53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58"/>
                    <a:pt x="207" y="59"/>
                    <a:pt x="208" y="59"/>
                  </a:cubicBezTo>
                  <a:cubicBezTo>
                    <a:pt x="209" y="60"/>
                    <a:pt x="211" y="61"/>
                    <a:pt x="211" y="61"/>
                  </a:cubicBezTo>
                  <a:cubicBezTo>
                    <a:pt x="211" y="61"/>
                    <a:pt x="212" y="64"/>
                    <a:pt x="212" y="66"/>
                  </a:cubicBezTo>
                  <a:cubicBezTo>
                    <a:pt x="213" y="67"/>
                    <a:pt x="217" y="70"/>
                    <a:pt x="217" y="70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5"/>
                    <a:pt x="216" y="77"/>
                    <a:pt x="216" y="78"/>
                  </a:cubicBezTo>
                  <a:cubicBezTo>
                    <a:pt x="216" y="79"/>
                    <a:pt x="216" y="80"/>
                    <a:pt x="216" y="81"/>
                  </a:cubicBezTo>
                  <a:cubicBezTo>
                    <a:pt x="216" y="80"/>
                    <a:pt x="216" y="80"/>
                    <a:pt x="216" y="80"/>
                  </a:cubicBezTo>
                  <a:cubicBezTo>
                    <a:pt x="211" y="83"/>
                    <a:pt x="211" y="83"/>
                    <a:pt x="211" y="83"/>
                  </a:cubicBezTo>
                  <a:cubicBezTo>
                    <a:pt x="210" y="90"/>
                    <a:pt x="210" y="90"/>
                    <a:pt x="210" y="90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5" y="103"/>
                    <a:pt x="205" y="103"/>
                    <a:pt x="205" y="103"/>
                  </a:cubicBezTo>
                  <a:cubicBezTo>
                    <a:pt x="197" y="103"/>
                    <a:pt x="197" y="103"/>
                    <a:pt x="197" y="103"/>
                  </a:cubicBezTo>
                  <a:cubicBezTo>
                    <a:pt x="197" y="103"/>
                    <a:pt x="196" y="103"/>
                    <a:pt x="192" y="103"/>
                  </a:cubicBezTo>
                  <a:cubicBezTo>
                    <a:pt x="188" y="103"/>
                    <a:pt x="189" y="103"/>
                    <a:pt x="189" y="103"/>
                  </a:cubicBezTo>
                  <a:cubicBezTo>
                    <a:pt x="186" y="106"/>
                    <a:pt x="186" y="106"/>
                    <a:pt x="186" y="106"/>
                  </a:cubicBezTo>
                  <a:cubicBezTo>
                    <a:pt x="185" y="112"/>
                    <a:pt x="185" y="112"/>
                    <a:pt x="185" y="112"/>
                  </a:cubicBezTo>
                  <a:cubicBezTo>
                    <a:pt x="185" y="112"/>
                    <a:pt x="183" y="112"/>
                    <a:pt x="179" y="113"/>
                  </a:cubicBezTo>
                  <a:cubicBezTo>
                    <a:pt x="177" y="114"/>
                    <a:pt x="177" y="115"/>
                    <a:pt x="177" y="115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69" y="114"/>
                    <a:pt x="169" y="114"/>
                    <a:pt x="169" y="114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46" y="101"/>
                    <a:pt x="146" y="101"/>
                    <a:pt x="146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13" y="90"/>
                    <a:pt x="112" y="90"/>
                  </a:cubicBezTo>
                  <a:cubicBezTo>
                    <a:pt x="112" y="90"/>
                    <a:pt x="109" y="95"/>
                    <a:pt x="109" y="95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2" y="97"/>
                    <a:pt x="102" y="97"/>
                    <a:pt x="102" y="97"/>
                  </a:cubicBezTo>
                  <a:cubicBezTo>
                    <a:pt x="102" y="97"/>
                    <a:pt x="99" y="101"/>
                    <a:pt x="99" y="102"/>
                  </a:cubicBezTo>
                  <a:cubicBezTo>
                    <a:pt x="98" y="102"/>
                    <a:pt x="94" y="100"/>
                    <a:pt x="94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2" y="100"/>
                    <a:pt x="81" y="99"/>
                  </a:cubicBezTo>
                  <a:cubicBezTo>
                    <a:pt x="80" y="99"/>
                    <a:pt x="80" y="100"/>
                    <a:pt x="80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9" y="102"/>
                    <a:pt x="68" y="106"/>
                    <a:pt x="67" y="107"/>
                  </a:cubicBezTo>
                  <a:cubicBezTo>
                    <a:pt x="66" y="107"/>
                    <a:pt x="63" y="104"/>
                    <a:pt x="62" y="103"/>
                  </a:cubicBezTo>
                  <a:cubicBezTo>
                    <a:pt x="62" y="102"/>
                    <a:pt x="59" y="101"/>
                    <a:pt x="59" y="101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48" y="105"/>
                    <a:pt x="47" y="105"/>
                  </a:cubicBezTo>
                  <a:cubicBezTo>
                    <a:pt x="46" y="105"/>
                    <a:pt x="41" y="107"/>
                    <a:pt x="41" y="107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28"/>
                    <a:pt x="10" y="129"/>
                    <a:pt x="8" y="129"/>
                  </a:cubicBezTo>
                  <a:cubicBezTo>
                    <a:pt x="7" y="130"/>
                    <a:pt x="9" y="131"/>
                    <a:pt x="9" y="131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8" y="134"/>
                    <a:pt x="7" y="133"/>
                    <a:pt x="7" y="133"/>
                  </a:cubicBezTo>
                  <a:cubicBezTo>
                    <a:pt x="7" y="133"/>
                    <a:pt x="6" y="130"/>
                    <a:pt x="5" y="128"/>
                  </a:cubicBezTo>
                  <a:cubicBezTo>
                    <a:pt x="3" y="126"/>
                    <a:pt x="1" y="117"/>
                    <a:pt x="1" y="117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13"/>
                    <a:pt x="3" y="109"/>
                    <a:pt x="3" y="108"/>
                  </a:cubicBezTo>
                  <a:cubicBezTo>
                    <a:pt x="2" y="106"/>
                    <a:pt x="1" y="97"/>
                    <a:pt x="1" y="97"/>
                  </a:cubicBezTo>
                  <a:cubicBezTo>
                    <a:pt x="1" y="97"/>
                    <a:pt x="0" y="93"/>
                    <a:pt x="0" y="92"/>
                  </a:cubicBezTo>
                  <a:cubicBezTo>
                    <a:pt x="0" y="91"/>
                    <a:pt x="7" y="83"/>
                    <a:pt x="7" y="83"/>
                  </a:cubicBezTo>
                  <a:cubicBezTo>
                    <a:pt x="7" y="82"/>
                    <a:pt x="8" y="74"/>
                    <a:pt x="8" y="74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1" y="47"/>
                    <a:pt x="12" y="47"/>
                  </a:cubicBezTo>
                  <a:cubicBezTo>
                    <a:pt x="13" y="46"/>
                    <a:pt x="19" y="45"/>
                    <a:pt x="19" y="45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5" name="Freeform 61"/>
            <p:cNvSpPr>
              <a:spLocks noEditPoints="1"/>
            </p:cNvSpPr>
            <p:nvPr/>
          </p:nvSpPr>
          <p:spPr bwMode="auto">
            <a:xfrm>
              <a:off x="9242126" y="2765252"/>
              <a:ext cx="288927" cy="247516"/>
            </a:xfrm>
            <a:custGeom>
              <a:avLst/>
              <a:gdLst>
                <a:gd name="T0" fmla="*/ 132 w 158"/>
                <a:gd name="T1" fmla="*/ 9 h 139"/>
                <a:gd name="T2" fmla="*/ 138 w 158"/>
                <a:gd name="T3" fmla="*/ 25 h 139"/>
                <a:gd name="T4" fmla="*/ 135 w 158"/>
                <a:gd name="T5" fmla="*/ 42 h 139"/>
                <a:gd name="T6" fmla="*/ 151 w 158"/>
                <a:gd name="T7" fmla="*/ 49 h 139"/>
                <a:gd name="T8" fmla="*/ 152 w 158"/>
                <a:gd name="T9" fmla="*/ 59 h 139"/>
                <a:gd name="T10" fmla="*/ 149 w 158"/>
                <a:gd name="T11" fmla="*/ 65 h 139"/>
                <a:gd name="T12" fmla="*/ 151 w 158"/>
                <a:gd name="T13" fmla="*/ 79 h 139"/>
                <a:gd name="T14" fmla="*/ 141 w 158"/>
                <a:gd name="T15" fmla="*/ 85 h 139"/>
                <a:gd name="T16" fmla="*/ 135 w 158"/>
                <a:gd name="T17" fmla="*/ 87 h 139"/>
                <a:gd name="T18" fmla="*/ 140 w 158"/>
                <a:gd name="T19" fmla="*/ 93 h 139"/>
                <a:gd name="T20" fmla="*/ 138 w 158"/>
                <a:gd name="T21" fmla="*/ 97 h 139"/>
                <a:gd name="T22" fmla="*/ 129 w 158"/>
                <a:gd name="T23" fmla="*/ 103 h 139"/>
                <a:gd name="T24" fmla="*/ 121 w 158"/>
                <a:gd name="T25" fmla="*/ 115 h 139"/>
                <a:gd name="T26" fmla="*/ 125 w 158"/>
                <a:gd name="T27" fmla="*/ 129 h 139"/>
                <a:gd name="T28" fmla="*/ 126 w 158"/>
                <a:gd name="T29" fmla="*/ 137 h 139"/>
                <a:gd name="T30" fmla="*/ 118 w 158"/>
                <a:gd name="T31" fmla="*/ 139 h 139"/>
                <a:gd name="T32" fmla="*/ 114 w 158"/>
                <a:gd name="T33" fmla="*/ 138 h 139"/>
                <a:gd name="T34" fmla="*/ 113 w 158"/>
                <a:gd name="T35" fmla="*/ 137 h 139"/>
                <a:gd name="T36" fmla="*/ 113 w 158"/>
                <a:gd name="T37" fmla="*/ 137 h 139"/>
                <a:gd name="T38" fmla="*/ 113 w 158"/>
                <a:gd name="T39" fmla="*/ 137 h 139"/>
                <a:gd name="T40" fmla="*/ 112 w 158"/>
                <a:gd name="T41" fmla="*/ 137 h 139"/>
                <a:gd name="T42" fmla="*/ 99 w 158"/>
                <a:gd name="T43" fmla="*/ 129 h 139"/>
                <a:gd name="T44" fmla="*/ 87 w 158"/>
                <a:gd name="T45" fmla="*/ 116 h 139"/>
                <a:gd name="T46" fmla="*/ 68 w 158"/>
                <a:gd name="T47" fmla="*/ 100 h 139"/>
                <a:gd name="T48" fmla="*/ 56 w 158"/>
                <a:gd name="T49" fmla="*/ 89 h 139"/>
                <a:gd name="T50" fmla="*/ 43 w 158"/>
                <a:gd name="T51" fmla="*/ 79 h 139"/>
                <a:gd name="T52" fmla="*/ 31 w 158"/>
                <a:gd name="T53" fmla="*/ 68 h 139"/>
                <a:gd name="T54" fmla="*/ 23 w 158"/>
                <a:gd name="T55" fmla="*/ 54 h 139"/>
                <a:gd name="T56" fmla="*/ 14 w 158"/>
                <a:gd name="T57" fmla="*/ 43 h 139"/>
                <a:gd name="T58" fmla="*/ 5 w 158"/>
                <a:gd name="T59" fmla="*/ 36 h 139"/>
                <a:gd name="T60" fmla="*/ 1 w 158"/>
                <a:gd name="T61" fmla="*/ 20 h 139"/>
                <a:gd name="T62" fmla="*/ 2 w 158"/>
                <a:gd name="T63" fmla="*/ 10 h 139"/>
                <a:gd name="T64" fmla="*/ 8 w 158"/>
                <a:gd name="T65" fmla="*/ 7 h 139"/>
                <a:gd name="T66" fmla="*/ 23 w 158"/>
                <a:gd name="T67" fmla="*/ 13 h 139"/>
                <a:gd name="T68" fmla="*/ 35 w 158"/>
                <a:gd name="T69" fmla="*/ 4 h 139"/>
                <a:gd name="T70" fmla="*/ 48 w 158"/>
                <a:gd name="T71" fmla="*/ 2 h 139"/>
                <a:gd name="T72" fmla="*/ 61 w 158"/>
                <a:gd name="T73" fmla="*/ 4 h 139"/>
                <a:gd name="T74" fmla="*/ 80 w 158"/>
                <a:gd name="T75" fmla="*/ 6 h 139"/>
                <a:gd name="T76" fmla="*/ 90 w 158"/>
                <a:gd name="T77" fmla="*/ 3 h 139"/>
                <a:gd name="T78" fmla="*/ 97 w 158"/>
                <a:gd name="T79" fmla="*/ 2 h 139"/>
                <a:gd name="T80" fmla="*/ 98 w 158"/>
                <a:gd name="T81" fmla="*/ 2 h 139"/>
                <a:gd name="T82" fmla="*/ 98 w 158"/>
                <a:gd name="T83" fmla="*/ 2 h 139"/>
                <a:gd name="T84" fmla="*/ 99 w 158"/>
                <a:gd name="T85" fmla="*/ 2 h 139"/>
                <a:gd name="T86" fmla="*/ 99 w 158"/>
                <a:gd name="T87" fmla="*/ 2 h 139"/>
                <a:gd name="T88" fmla="*/ 99 w 158"/>
                <a:gd name="T89" fmla="*/ 2 h 139"/>
                <a:gd name="T90" fmla="*/ 100 w 158"/>
                <a:gd name="T91" fmla="*/ 1 h 139"/>
                <a:gd name="T92" fmla="*/ 100 w 158"/>
                <a:gd name="T93" fmla="*/ 1 h 139"/>
                <a:gd name="T94" fmla="*/ 100 w 158"/>
                <a:gd name="T95" fmla="*/ 1 h 139"/>
                <a:gd name="T96" fmla="*/ 100 w 158"/>
                <a:gd name="T97" fmla="*/ 1 h 139"/>
                <a:gd name="T98" fmla="*/ 100 w 158"/>
                <a:gd name="T99" fmla="*/ 1 h 139"/>
                <a:gd name="T100" fmla="*/ 103 w 158"/>
                <a:gd name="T101" fmla="*/ 4 h 139"/>
                <a:gd name="T102" fmla="*/ 117 w 158"/>
                <a:gd name="T103" fmla="*/ 8 h 139"/>
                <a:gd name="T104" fmla="*/ 130 w 158"/>
                <a:gd name="T105" fmla="*/ 1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8" h="139">
                  <a:moveTo>
                    <a:pt x="145" y="83"/>
                  </a:moveTo>
                  <a:cubicBezTo>
                    <a:pt x="146" y="83"/>
                    <a:pt x="146" y="83"/>
                    <a:pt x="146" y="83"/>
                  </a:cubicBezTo>
                  <a:cubicBezTo>
                    <a:pt x="146" y="83"/>
                    <a:pt x="146" y="83"/>
                    <a:pt x="146" y="83"/>
                  </a:cubicBezTo>
                  <a:cubicBezTo>
                    <a:pt x="145" y="83"/>
                    <a:pt x="145" y="83"/>
                    <a:pt x="145" y="83"/>
                  </a:cubicBezTo>
                  <a:close/>
                  <a:moveTo>
                    <a:pt x="132" y="9"/>
                  </a:moveTo>
                  <a:cubicBezTo>
                    <a:pt x="132" y="9"/>
                    <a:pt x="132" y="9"/>
                    <a:pt x="132" y="9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1" y="21"/>
                    <a:pt x="141" y="21"/>
                    <a:pt x="141" y="21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7" y="28"/>
                    <a:pt x="137" y="28"/>
                  </a:cubicBezTo>
                  <a:cubicBezTo>
                    <a:pt x="137" y="29"/>
                    <a:pt x="136" y="31"/>
                    <a:pt x="136" y="31"/>
                  </a:cubicBezTo>
                  <a:cubicBezTo>
                    <a:pt x="136" y="31"/>
                    <a:pt x="134" y="30"/>
                    <a:pt x="135" y="33"/>
                  </a:cubicBezTo>
                  <a:cubicBezTo>
                    <a:pt x="135" y="36"/>
                    <a:pt x="136" y="35"/>
                    <a:pt x="136" y="36"/>
                  </a:cubicBezTo>
                  <a:cubicBezTo>
                    <a:pt x="136" y="37"/>
                    <a:pt x="136" y="39"/>
                    <a:pt x="136" y="40"/>
                  </a:cubicBezTo>
                  <a:cubicBezTo>
                    <a:pt x="135" y="41"/>
                    <a:pt x="136" y="41"/>
                    <a:pt x="135" y="42"/>
                  </a:cubicBezTo>
                  <a:cubicBezTo>
                    <a:pt x="135" y="43"/>
                    <a:pt x="137" y="44"/>
                    <a:pt x="139" y="44"/>
                  </a:cubicBezTo>
                  <a:cubicBezTo>
                    <a:pt x="141" y="45"/>
                    <a:pt x="141" y="44"/>
                    <a:pt x="142" y="44"/>
                  </a:cubicBezTo>
                  <a:cubicBezTo>
                    <a:pt x="143" y="44"/>
                    <a:pt x="144" y="45"/>
                    <a:pt x="145" y="45"/>
                  </a:cubicBezTo>
                  <a:cubicBezTo>
                    <a:pt x="146" y="46"/>
                    <a:pt x="146" y="46"/>
                    <a:pt x="146" y="47"/>
                  </a:cubicBezTo>
                  <a:cubicBezTo>
                    <a:pt x="147" y="48"/>
                    <a:pt x="148" y="49"/>
                    <a:pt x="149" y="50"/>
                  </a:cubicBezTo>
                  <a:cubicBezTo>
                    <a:pt x="150" y="50"/>
                    <a:pt x="150" y="49"/>
                    <a:pt x="151" y="49"/>
                  </a:cubicBezTo>
                  <a:cubicBezTo>
                    <a:pt x="151" y="50"/>
                    <a:pt x="152" y="51"/>
                    <a:pt x="153" y="51"/>
                  </a:cubicBezTo>
                  <a:cubicBezTo>
                    <a:pt x="153" y="52"/>
                    <a:pt x="154" y="53"/>
                    <a:pt x="155" y="53"/>
                  </a:cubicBezTo>
                  <a:cubicBezTo>
                    <a:pt x="155" y="53"/>
                    <a:pt x="157" y="54"/>
                    <a:pt x="157" y="54"/>
                  </a:cubicBezTo>
                  <a:cubicBezTo>
                    <a:pt x="158" y="55"/>
                    <a:pt x="157" y="56"/>
                    <a:pt x="157" y="56"/>
                  </a:cubicBezTo>
                  <a:cubicBezTo>
                    <a:pt x="156" y="56"/>
                    <a:pt x="156" y="58"/>
                    <a:pt x="155" y="58"/>
                  </a:cubicBezTo>
                  <a:cubicBezTo>
                    <a:pt x="155" y="58"/>
                    <a:pt x="152" y="59"/>
                    <a:pt x="152" y="59"/>
                  </a:cubicBezTo>
                  <a:cubicBezTo>
                    <a:pt x="151" y="59"/>
                    <a:pt x="150" y="59"/>
                    <a:pt x="149" y="59"/>
                  </a:cubicBezTo>
                  <a:cubicBezTo>
                    <a:pt x="148" y="59"/>
                    <a:pt x="147" y="59"/>
                    <a:pt x="146" y="58"/>
                  </a:cubicBezTo>
                  <a:cubicBezTo>
                    <a:pt x="145" y="58"/>
                    <a:pt x="145" y="58"/>
                    <a:pt x="144" y="58"/>
                  </a:cubicBezTo>
                  <a:cubicBezTo>
                    <a:pt x="144" y="59"/>
                    <a:pt x="144" y="61"/>
                    <a:pt x="144" y="61"/>
                  </a:cubicBezTo>
                  <a:cubicBezTo>
                    <a:pt x="144" y="61"/>
                    <a:pt x="145" y="62"/>
                    <a:pt x="146" y="63"/>
                  </a:cubicBezTo>
                  <a:cubicBezTo>
                    <a:pt x="146" y="63"/>
                    <a:pt x="148" y="65"/>
                    <a:pt x="149" y="65"/>
                  </a:cubicBezTo>
                  <a:cubicBezTo>
                    <a:pt x="149" y="65"/>
                    <a:pt x="150" y="66"/>
                    <a:pt x="151" y="67"/>
                  </a:cubicBezTo>
                  <a:cubicBezTo>
                    <a:pt x="152" y="69"/>
                    <a:pt x="152" y="70"/>
                    <a:pt x="152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4"/>
                    <a:pt x="157" y="75"/>
                    <a:pt x="157" y="78"/>
                  </a:cubicBezTo>
                  <a:cubicBezTo>
                    <a:pt x="157" y="82"/>
                    <a:pt x="156" y="80"/>
                    <a:pt x="155" y="80"/>
                  </a:cubicBezTo>
                  <a:cubicBezTo>
                    <a:pt x="154" y="80"/>
                    <a:pt x="153" y="80"/>
                    <a:pt x="151" y="79"/>
                  </a:cubicBezTo>
                  <a:cubicBezTo>
                    <a:pt x="150" y="79"/>
                    <a:pt x="150" y="79"/>
                    <a:pt x="150" y="79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8" y="82"/>
                    <a:pt x="146" y="82"/>
                    <a:pt x="145" y="83"/>
                  </a:cubicBezTo>
                  <a:cubicBezTo>
                    <a:pt x="144" y="83"/>
                    <a:pt x="144" y="83"/>
                    <a:pt x="144" y="83"/>
                  </a:cubicBezTo>
                  <a:cubicBezTo>
                    <a:pt x="144" y="83"/>
                    <a:pt x="142" y="84"/>
                    <a:pt x="142" y="84"/>
                  </a:cubicBezTo>
                  <a:cubicBezTo>
                    <a:pt x="142" y="84"/>
                    <a:pt x="141" y="85"/>
                    <a:pt x="141" y="85"/>
                  </a:cubicBezTo>
                  <a:cubicBezTo>
                    <a:pt x="140" y="85"/>
                    <a:pt x="140" y="85"/>
                    <a:pt x="140" y="85"/>
                  </a:cubicBezTo>
                  <a:cubicBezTo>
                    <a:pt x="139" y="84"/>
                    <a:pt x="139" y="84"/>
                    <a:pt x="139" y="84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5" y="86"/>
                    <a:pt x="135" y="87"/>
                    <a:pt x="135" y="87"/>
                  </a:cubicBezTo>
                  <a:cubicBezTo>
                    <a:pt x="135" y="87"/>
                    <a:pt x="137" y="87"/>
                    <a:pt x="137" y="87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9"/>
                    <a:pt x="137" y="89"/>
                    <a:pt x="138" y="89"/>
                  </a:cubicBezTo>
                  <a:cubicBezTo>
                    <a:pt x="138" y="89"/>
                    <a:pt x="139" y="90"/>
                    <a:pt x="139" y="90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42" y="94"/>
                    <a:pt x="142" y="94"/>
                    <a:pt x="142" y="94"/>
                  </a:cubicBezTo>
                  <a:cubicBezTo>
                    <a:pt x="142" y="96"/>
                    <a:pt x="142" y="96"/>
                    <a:pt x="142" y="96"/>
                  </a:cubicBezTo>
                  <a:cubicBezTo>
                    <a:pt x="141" y="97"/>
                    <a:pt x="141" y="97"/>
                    <a:pt x="141" y="97"/>
                  </a:cubicBezTo>
                  <a:cubicBezTo>
                    <a:pt x="140" y="98"/>
                    <a:pt x="140" y="98"/>
                    <a:pt x="140" y="98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9" y="103"/>
                    <a:pt x="129" y="103"/>
                    <a:pt x="129" y="103"/>
                  </a:cubicBezTo>
                  <a:cubicBezTo>
                    <a:pt x="127" y="105"/>
                    <a:pt x="127" y="105"/>
                    <a:pt x="127" y="105"/>
                  </a:cubicBezTo>
                  <a:cubicBezTo>
                    <a:pt x="127" y="108"/>
                    <a:pt x="127" y="108"/>
                    <a:pt x="127" y="108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4" y="114"/>
                    <a:pt x="124" y="114"/>
                    <a:pt x="124" y="114"/>
                  </a:cubicBezTo>
                  <a:cubicBezTo>
                    <a:pt x="121" y="115"/>
                    <a:pt x="121" y="115"/>
                    <a:pt x="121" y="115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25" y="129"/>
                    <a:pt x="125" y="129"/>
                    <a:pt x="125" y="129"/>
                  </a:cubicBezTo>
                  <a:cubicBezTo>
                    <a:pt x="126" y="130"/>
                    <a:pt x="126" y="130"/>
                    <a:pt x="126" y="130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2"/>
                    <a:pt x="128" y="132"/>
                    <a:pt x="128" y="132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8" y="135"/>
                    <a:pt x="128" y="135"/>
                    <a:pt x="128" y="135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7" y="139"/>
                    <a:pt x="127" y="139"/>
                    <a:pt x="127" y="139"/>
                  </a:cubicBezTo>
                  <a:cubicBezTo>
                    <a:pt x="125" y="138"/>
                    <a:pt x="125" y="138"/>
                    <a:pt x="125" y="138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19" y="139"/>
                    <a:pt x="118" y="139"/>
                  </a:cubicBezTo>
                  <a:cubicBezTo>
                    <a:pt x="118" y="139"/>
                    <a:pt x="117" y="139"/>
                    <a:pt x="117" y="139"/>
                  </a:cubicBezTo>
                  <a:cubicBezTo>
                    <a:pt x="117" y="139"/>
                    <a:pt x="115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99" y="129"/>
                    <a:pt x="99" y="129"/>
                    <a:pt x="99" y="129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93" y="124"/>
                    <a:pt x="93" y="124"/>
                    <a:pt x="93" y="124"/>
                  </a:cubicBezTo>
                  <a:cubicBezTo>
                    <a:pt x="93" y="121"/>
                    <a:pt x="87" y="126"/>
                    <a:pt x="89" y="120"/>
                  </a:cubicBezTo>
                  <a:cubicBezTo>
                    <a:pt x="89" y="120"/>
                    <a:pt x="89" y="119"/>
                    <a:pt x="89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18"/>
                    <a:pt x="87" y="116"/>
                    <a:pt x="87" y="116"/>
                  </a:cubicBezTo>
                  <a:cubicBezTo>
                    <a:pt x="81" y="113"/>
                    <a:pt x="80" y="110"/>
                    <a:pt x="7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3" y="95"/>
                    <a:pt x="61" y="94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2" y="53"/>
                    <a:pt x="21" y="53"/>
                    <a:pt x="21" y="52"/>
                  </a:cubicBezTo>
                  <a:cubicBezTo>
                    <a:pt x="20" y="52"/>
                    <a:pt x="18" y="51"/>
                    <a:pt x="19" y="50"/>
                  </a:cubicBezTo>
                  <a:cubicBezTo>
                    <a:pt x="19" y="49"/>
                    <a:pt x="18" y="48"/>
                    <a:pt x="18" y="46"/>
                  </a:cubicBezTo>
                  <a:cubicBezTo>
                    <a:pt x="18" y="45"/>
                    <a:pt x="18" y="44"/>
                    <a:pt x="17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3"/>
                    <a:pt x="14" y="43"/>
                    <a:pt x="14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3"/>
                    <a:pt x="14" y="41"/>
                    <a:pt x="14" y="3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5"/>
                    <a:pt x="8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1"/>
                    <a:pt x="2" y="29"/>
                  </a:cubicBezTo>
                  <a:cubicBezTo>
                    <a:pt x="4" y="27"/>
                    <a:pt x="2" y="26"/>
                    <a:pt x="2" y="2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1" y="11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8" y="7"/>
                    <a:pt x="8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2" y="16"/>
                    <a:pt x="23" y="16"/>
                  </a:cubicBezTo>
                  <a:cubicBezTo>
                    <a:pt x="23" y="15"/>
                    <a:pt x="23" y="13"/>
                    <a:pt x="23" y="13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8" y="5"/>
                    <a:pt x="39" y="5"/>
                  </a:cubicBezTo>
                  <a:cubicBezTo>
                    <a:pt x="39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9" y="7"/>
                    <a:pt x="79" y="7"/>
                    <a:pt x="80" y="6"/>
                  </a:cubicBezTo>
                  <a:cubicBezTo>
                    <a:pt x="80" y="6"/>
                    <a:pt x="83" y="6"/>
                    <a:pt x="83" y="6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6" y="5"/>
                    <a:pt x="88" y="5"/>
                    <a:pt x="88" y="5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91" y="3"/>
                    <a:pt x="91" y="3"/>
                    <a:pt x="92" y="3"/>
                  </a:cubicBezTo>
                  <a:cubicBezTo>
                    <a:pt x="93" y="3"/>
                    <a:pt x="94" y="2"/>
                    <a:pt x="94" y="2"/>
                  </a:cubicBezTo>
                  <a:cubicBezTo>
                    <a:pt x="94" y="2"/>
                    <a:pt x="95" y="3"/>
                    <a:pt x="95" y="3"/>
                  </a:cubicBezTo>
                  <a:cubicBezTo>
                    <a:pt x="95" y="3"/>
                    <a:pt x="96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1" y="3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6" y="3"/>
                    <a:pt x="107" y="3"/>
                  </a:cubicBezTo>
                  <a:cubicBezTo>
                    <a:pt x="109" y="3"/>
                    <a:pt x="110" y="3"/>
                    <a:pt x="111" y="3"/>
                  </a:cubicBezTo>
                  <a:cubicBezTo>
                    <a:pt x="113" y="3"/>
                    <a:pt x="114" y="5"/>
                    <a:pt x="114" y="5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7" y="8"/>
                    <a:pt x="118" y="10"/>
                    <a:pt x="118" y="11"/>
                  </a:cubicBezTo>
                  <a:cubicBezTo>
                    <a:pt x="119" y="12"/>
                    <a:pt x="119" y="13"/>
                    <a:pt x="119" y="13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0" y="13"/>
                    <a:pt x="127" y="16"/>
                    <a:pt x="128" y="16"/>
                  </a:cubicBezTo>
                  <a:cubicBezTo>
                    <a:pt x="128" y="16"/>
                    <a:pt x="129" y="16"/>
                    <a:pt x="129" y="16"/>
                  </a:cubicBezTo>
                  <a:cubicBezTo>
                    <a:pt x="129" y="14"/>
                    <a:pt x="128" y="13"/>
                    <a:pt x="130" y="12"/>
                  </a:cubicBezTo>
                  <a:cubicBezTo>
                    <a:pt x="131" y="12"/>
                    <a:pt x="132" y="14"/>
                    <a:pt x="132" y="12"/>
                  </a:cubicBezTo>
                  <a:cubicBezTo>
                    <a:pt x="132" y="10"/>
                    <a:pt x="133" y="11"/>
                    <a:pt x="132" y="9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6" name="Freeform 63"/>
            <p:cNvSpPr>
              <a:spLocks noEditPoints="1"/>
            </p:cNvSpPr>
            <p:nvPr/>
          </p:nvSpPr>
          <p:spPr bwMode="auto">
            <a:xfrm>
              <a:off x="8713753" y="1597901"/>
              <a:ext cx="258885" cy="297190"/>
            </a:xfrm>
            <a:custGeom>
              <a:avLst/>
              <a:gdLst>
                <a:gd name="T0" fmla="*/ 71 w 141"/>
                <a:gd name="T1" fmla="*/ 5 h 167"/>
                <a:gd name="T2" fmla="*/ 67 w 141"/>
                <a:gd name="T3" fmla="*/ 47 h 167"/>
                <a:gd name="T4" fmla="*/ 87 w 141"/>
                <a:gd name="T5" fmla="*/ 73 h 167"/>
                <a:gd name="T6" fmla="*/ 76 w 141"/>
                <a:gd name="T7" fmla="*/ 89 h 167"/>
                <a:gd name="T8" fmla="*/ 66 w 141"/>
                <a:gd name="T9" fmla="*/ 95 h 167"/>
                <a:gd name="T10" fmla="*/ 60 w 141"/>
                <a:gd name="T11" fmla="*/ 106 h 167"/>
                <a:gd name="T12" fmla="*/ 51 w 141"/>
                <a:gd name="T13" fmla="*/ 115 h 167"/>
                <a:gd name="T14" fmla="*/ 47 w 141"/>
                <a:gd name="T15" fmla="*/ 129 h 167"/>
                <a:gd name="T16" fmla="*/ 44 w 141"/>
                <a:gd name="T17" fmla="*/ 146 h 167"/>
                <a:gd name="T18" fmla="*/ 36 w 141"/>
                <a:gd name="T19" fmla="*/ 157 h 167"/>
                <a:gd name="T20" fmla="*/ 17 w 141"/>
                <a:gd name="T21" fmla="*/ 140 h 167"/>
                <a:gd name="T22" fmla="*/ 4 w 141"/>
                <a:gd name="T23" fmla="*/ 120 h 167"/>
                <a:gd name="T24" fmla="*/ 8 w 141"/>
                <a:gd name="T25" fmla="*/ 95 h 167"/>
                <a:gd name="T26" fmla="*/ 6 w 141"/>
                <a:gd name="T27" fmla="*/ 60 h 167"/>
                <a:gd name="T28" fmla="*/ 18 w 141"/>
                <a:gd name="T29" fmla="*/ 62 h 167"/>
                <a:gd name="T30" fmla="*/ 24 w 141"/>
                <a:gd name="T31" fmla="*/ 44 h 167"/>
                <a:gd name="T32" fmla="*/ 25 w 141"/>
                <a:gd name="T33" fmla="*/ 54 h 167"/>
                <a:gd name="T34" fmla="*/ 33 w 141"/>
                <a:gd name="T35" fmla="*/ 60 h 167"/>
                <a:gd name="T36" fmla="*/ 36 w 141"/>
                <a:gd name="T37" fmla="*/ 56 h 167"/>
                <a:gd name="T38" fmla="*/ 47 w 141"/>
                <a:gd name="T39" fmla="*/ 40 h 167"/>
                <a:gd name="T40" fmla="*/ 34 w 141"/>
                <a:gd name="T41" fmla="*/ 40 h 167"/>
                <a:gd name="T42" fmla="*/ 18 w 141"/>
                <a:gd name="T43" fmla="*/ 46 h 167"/>
                <a:gd name="T44" fmla="*/ 17 w 141"/>
                <a:gd name="T45" fmla="*/ 59 h 167"/>
                <a:gd name="T46" fmla="*/ 5 w 141"/>
                <a:gd name="T47" fmla="*/ 51 h 167"/>
                <a:gd name="T48" fmla="*/ 24 w 141"/>
                <a:gd name="T49" fmla="*/ 33 h 167"/>
                <a:gd name="T50" fmla="*/ 11 w 141"/>
                <a:gd name="T51" fmla="*/ 144 h 167"/>
                <a:gd name="T52" fmla="*/ 68 w 141"/>
                <a:gd name="T53" fmla="*/ 112 h 167"/>
                <a:gd name="T54" fmla="*/ 68 w 141"/>
                <a:gd name="T55" fmla="*/ 112 h 167"/>
                <a:gd name="T56" fmla="*/ 107 w 141"/>
                <a:gd name="T57" fmla="*/ 153 h 167"/>
                <a:gd name="T58" fmla="*/ 105 w 141"/>
                <a:gd name="T59" fmla="*/ 151 h 167"/>
                <a:gd name="T60" fmla="*/ 128 w 141"/>
                <a:gd name="T61" fmla="*/ 143 h 167"/>
                <a:gd name="T62" fmla="*/ 124 w 141"/>
                <a:gd name="T63" fmla="*/ 138 h 167"/>
                <a:gd name="T64" fmla="*/ 132 w 141"/>
                <a:gd name="T65" fmla="*/ 124 h 167"/>
                <a:gd name="T66" fmla="*/ 139 w 141"/>
                <a:gd name="T67" fmla="*/ 110 h 167"/>
                <a:gd name="T68" fmla="*/ 133 w 141"/>
                <a:gd name="T69" fmla="*/ 87 h 167"/>
                <a:gd name="T70" fmla="*/ 119 w 141"/>
                <a:gd name="T71" fmla="*/ 97 h 167"/>
                <a:gd name="T72" fmla="*/ 111 w 141"/>
                <a:gd name="T73" fmla="*/ 108 h 167"/>
                <a:gd name="T74" fmla="*/ 113 w 141"/>
                <a:gd name="T75" fmla="*/ 95 h 167"/>
                <a:gd name="T76" fmla="*/ 105 w 141"/>
                <a:gd name="T77" fmla="*/ 99 h 167"/>
                <a:gd name="T78" fmla="*/ 88 w 141"/>
                <a:gd name="T79" fmla="*/ 108 h 167"/>
                <a:gd name="T80" fmla="*/ 96 w 141"/>
                <a:gd name="T81" fmla="*/ 127 h 167"/>
                <a:gd name="T82" fmla="*/ 112 w 141"/>
                <a:gd name="T83" fmla="*/ 136 h 167"/>
                <a:gd name="T84" fmla="*/ 125 w 141"/>
                <a:gd name="T85" fmla="*/ 147 h 167"/>
                <a:gd name="T86" fmla="*/ 132 w 141"/>
                <a:gd name="T87" fmla="*/ 149 h 167"/>
                <a:gd name="T88" fmla="*/ 128 w 141"/>
                <a:gd name="T89" fmla="*/ 147 h 167"/>
                <a:gd name="T90" fmla="*/ 111 w 141"/>
                <a:gd name="T91" fmla="*/ 154 h 167"/>
                <a:gd name="T92" fmla="*/ 93 w 141"/>
                <a:gd name="T93" fmla="*/ 154 h 167"/>
                <a:gd name="T94" fmla="*/ 106 w 141"/>
                <a:gd name="T95" fmla="*/ 167 h 167"/>
                <a:gd name="T96" fmla="*/ 77 w 141"/>
                <a:gd name="T97" fmla="*/ 121 h 167"/>
                <a:gd name="T98" fmla="*/ 52 w 141"/>
                <a:gd name="T99" fmla="*/ 119 h 167"/>
                <a:gd name="T100" fmla="*/ 61 w 141"/>
                <a:gd name="T101" fmla="*/ 139 h 167"/>
                <a:gd name="T102" fmla="*/ 83 w 141"/>
                <a:gd name="T103" fmla="*/ 143 h 167"/>
                <a:gd name="T104" fmla="*/ 84 w 141"/>
                <a:gd name="T105" fmla="*/ 120 h 167"/>
                <a:gd name="T106" fmla="*/ 74 w 141"/>
                <a:gd name="T107" fmla="*/ 115 h 167"/>
                <a:gd name="T108" fmla="*/ 78 w 141"/>
                <a:gd name="T109" fmla="*/ 99 h 167"/>
                <a:gd name="T110" fmla="*/ 75 w 141"/>
                <a:gd name="T111" fmla="*/ 107 h 167"/>
                <a:gd name="T112" fmla="*/ 89 w 141"/>
                <a:gd name="T113" fmla="*/ 142 h 167"/>
                <a:gd name="T114" fmla="*/ 80 w 141"/>
                <a:gd name="T115" fmla="*/ 157 h 167"/>
                <a:gd name="T116" fmla="*/ 66 w 141"/>
                <a:gd name="T117" fmla="*/ 150 h 167"/>
                <a:gd name="T118" fmla="*/ 67 w 141"/>
                <a:gd name="T119" fmla="*/ 150 h 167"/>
                <a:gd name="T120" fmla="*/ 61 w 141"/>
                <a:gd name="T121" fmla="*/ 155 h 167"/>
                <a:gd name="T122" fmla="*/ 83 w 141"/>
                <a:gd name="T123" fmla="*/ 25 h 167"/>
                <a:gd name="T124" fmla="*/ 85 w 141"/>
                <a:gd name="T125" fmla="*/ 2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1" h="167">
                  <a:moveTo>
                    <a:pt x="38" y="33"/>
                  </a:moveTo>
                  <a:cubicBezTo>
                    <a:pt x="44" y="30"/>
                    <a:pt x="44" y="30"/>
                    <a:pt x="44" y="30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7"/>
                    <a:pt x="65" y="6"/>
                    <a:pt x="66" y="6"/>
                  </a:cubicBezTo>
                  <a:cubicBezTo>
                    <a:pt x="67" y="5"/>
                    <a:pt x="73" y="0"/>
                    <a:pt x="73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3"/>
                    <a:pt x="76" y="25"/>
                    <a:pt x="75" y="26"/>
                  </a:cubicBezTo>
                  <a:cubicBezTo>
                    <a:pt x="73" y="27"/>
                    <a:pt x="71" y="30"/>
                    <a:pt x="71" y="30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73" y="66"/>
                    <a:pt x="75" y="66"/>
                    <a:pt x="76" y="66"/>
                  </a:cubicBezTo>
                  <a:cubicBezTo>
                    <a:pt x="77" y="66"/>
                    <a:pt x="80" y="65"/>
                    <a:pt x="81" y="65"/>
                  </a:cubicBezTo>
                  <a:cubicBezTo>
                    <a:pt x="82" y="65"/>
                    <a:pt x="84" y="66"/>
                    <a:pt x="84" y="66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7" y="73"/>
                    <a:pt x="86" y="75"/>
                    <a:pt x="86" y="76"/>
                  </a:cubicBezTo>
                  <a:cubicBezTo>
                    <a:pt x="85" y="77"/>
                    <a:pt x="84" y="79"/>
                    <a:pt x="84" y="79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1"/>
                    <a:pt x="77" y="82"/>
                  </a:cubicBezTo>
                  <a:cubicBezTo>
                    <a:pt x="76" y="82"/>
                    <a:pt x="75" y="84"/>
                    <a:pt x="75" y="84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7" y="89"/>
                    <a:pt x="76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0" y="79"/>
                    <a:pt x="69" y="79"/>
                    <a:pt x="68" y="80"/>
                  </a:cubicBezTo>
                  <a:cubicBezTo>
                    <a:pt x="68" y="81"/>
                    <a:pt x="67" y="85"/>
                    <a:pt x="67" y="85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7" y="90"/>
                    <a:pt x="67" y="91"/>
                  </a:cubicBezTo>
                  <a:cubicBezTo>
                    <a:pt x="67" y="92"/>
                    <a:pt x="66" y="93"/>
                    <a:pt x="66" y="93"/>
                  </a:cubicBezTo>
                  <a:cubicBezTo>
                    <a:pt x="66" y="93"/>
                    <a:pt x="66" y="94"/>
                    <a:pt x="66" y="95"/>
                  </a:cubicBezTo>
                  <a:cubicBezTo>
                    <a:pt x="66" y="95"/>
                    <a:pt x="67" y="97"/>
                    <a:pt x="67" y="98"/>
                  </a:cubicBezTo>
                  <a:cubicBezTo>
                    <a:pt x="67" y="98"/>
                    <a:pt x="67" y="99"/>
                    <a:pt x="66" y="99"/>
                  </a:cubicBezTo>
                  <a:cubicBezTo>
                    <a:pt x="66" y="100"/>
                    <a:pt x="66" y="100"/>
                    <a:pt x="66" y="101"/>
                  </a:cubicBezTo>
                  <a:cubicBezTo>
                    <a:pt x="65" y="101"/>
                    <a:pt x="64" y="102"/>
                    <a:pt x="64" y="102"/>
                  </a:cubicBezTo>
                  <a:cubicBezTo>
                    <a:pt x="64" y="102"/>
                    <a:pt x="62" y="103"/>
                    <a:pt x="62" y="103"/>
                  </a:cubicBezTo>
                  <a:cubicBezTo>
                    <a:pt x="62" y="103"/>
                    <a:pt x="61" y="102"/>
                    <a:pt x="60" y="102"/>
                  </a:cubicBezTo>
                  <a:cubicBezTo>
                    <a:pt x="59" y="102"/>
                    <a:pt x="59" y="101"/>
                    <a:pt x="58" y="102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1" y="106"/>
                    <a:pt x="61" y="107"/>
                  </a:cubicBezTo>
                  <a:cubicBezTo>
                    <a:pt x="60" y="108"/>
                    <a:pt x="59" y="109"/>
                    <a:pt x="59" y="109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5" y="112"/>
                    <a:pt x="53" y="111"/>
                    <a:pt x="53" y="112"/>
                  </a:cubicBezTo>
                  <a:cubicBezTo>
                    <a:pt x="52" y="112"/>
                    <a:pt x="51" y="112"/>
                    <a:pt x="51" y="112"/>
                  </a:cubicBezTo>
                  <a:cubicBezTo>
                    <a:pt x="51" y="113"/>
                    <a:pt x="53" y="115"/>
                    <a:pt x="53" y="115"/>
                  </a:cubicBezTo>
                  <a:cubicBezTo>
                    <a:pt x="49" y="111"/>
                    <a:pt x="49" y="111"/>
                    <a:pt x="49" y="111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8" y="121"/>
                    <a:pt x="47" y="121"/>
                  </a:cubicBezTo>
                  <a:cubicBezTo>
                    <a:pt x="47" y="121"/>
                    <a:pt x="44" y="121"/>
                    <a:pt x="44" y="121"/>
                  </a:cubicBezTo>
                  <a:cubicBezTo>
                    <a:pt x="45" y="122"/>
                    <a:pt x="45" y="122"/>
                    <a:pt x="45" y="122"/>
                  </a:cubicBezTo>
                  <a:cubicBezTo>
                    <a:pt x="47" y="123"/>
                    <a:pt x="47" y="123"/>
                    <a:pt x="47" y="123"/>
                  </a:cubicBezTo>
                  <a:cubicBezTo>
                    <a:pt x="47" y="123"/>
                    <a:pt x="48" y="122"/>
                    <a:pt x="48" y="123"/>
                  </a:cubicBezTo>
                  <a:cubicBezTo>
                    <a:pt x="47" y="123"/>
                    <a:pt x="47" y="123"/>
                    <a:pt x="47" y="124"/>
                  </a:cubicBezTo>
                  <a:cubicBezTo>
                    <a:pt x="47" y="126"/>
                    <a:pt x="47" y="129"/>
                    <a:pt x="47" y="129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50" y="133"/>
                    <a:pt x="50" y="133"/>
                    <a:pt x="50" y="134"/>
                  </a:cubicBezTo>
                  <a:cubicBezTo>
                    <a:pt x="50" y="134"/>
                    <a:pt x="50" y="135"/>
                    <a:pt x="50" y="135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7"/>
                    <a:pt x="49" y="138"/>
                    <a:pt x="48" y="138"/>
                  </a:cubicBezTo>
                  <a:cubicBezTo>
                    <a:pt x="48" y="138"/>
                    <a:pt x="44" y="139"/>
                    <a:pt x="44" y="139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4"/>
                    <a:pt x="45" y="144"/>
                  </a:cubicBezTo>
                  <a:cubicBezTo>
                    <a:pt x="45" y="145"/>
                    <a:pt x="44" y="146"/>
                    <a:pt x="44" y="146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8" y="154"/>
                    <a:pt x="47" y="154"/>
                    <a:pt x="47" y="155"/>
                  </a:cubicBezTo>
                  <a:cubicBezTo>
                    <a:pt x="46" y="155"/>
                    <a:pt x="43" y="157"/>
                    <a:pt x="43" y="157"/>
                  </a:cubicBezTo>
                  <a:cubicBezTo>
                    <a:pt x="43" y="157"/>
                    <a:pt x="41" y="158"/>
                    <a:pt x="40" y="158"/>
                  </a:cubicBezTo>
                  <a:cubicBezTo>
                    <a:pt x="40" y="158"/>
                    <a:pt x="39" y="158"/>
                    <a:pt x="39" y="158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2" y="155"/>
                    <a:pt x="32" y="155"/>
                    <a:pt x="32" y="155"/>
                  </a:cubicBezTo>
                  <a:cubicBezTo>
                    <a:pt x="32" y="155"/>
                    <a:pt x="30" y="154"/>
                    <a:pt x="29" y="154"/>
                  </a:cubicBezTo>
                  <a:cubicBezTo>
                    <a:pt x="28" y="154"/>
                    <a:pt x="23" y="152"/>
                    <a:pt x="23" y="152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49"/>
                    <a:pt x="13" y="147"/>
                    <a:pt x="13" y="147"/>
                  </a:cubicBezTo>
                  <a:cubicBezTo>
                    <a:pt x="13" y="147"/>
                    <a:pt x="16" y="145"/>
                    <a:pt x="16" y="145"/>
                  </a:cubicBezTo>
                  <a:cubicBezTo>
                    <a:pt x="17" y="145"/>
                    <a:pt x="17" y="144"/>
                    <a:pt x="17" y="144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17" y="140"/>
                    <a:pt x="17" y="138"/>
                    <a:pt x="17" y="138"/>
                  </a:cubicBezTo>
                  <a:cubicBezTo>
                    <a:pt x="17" y="137"/>
                    <a:pt x="18" y="136"/>
                    <a:pt x="18" y="136"/>
                  </a:cubicBezTo>
                  <a:cubicBezTo>
                    <a:pt x="18" y="136"/>
                    <a:pt x="18" y="133"/>
                    <a:pt x="17" y="132"/>
                  </a:cubicBezTo>
                  <a:cubicBezTo>
                    <a:pt x="17" y="130"/>
                    <a:pt x="17" y="128"/>
                    <a:pt x="17" y="128"/>
                  </a:cubicBezTo>
                  <a:cubicBezTo>
                    <a:pt x="15" y="125"/>
                    <a:pt x="15" y="125"/>
                    <a:pt x="15" y="125"/>
                  </a:cubicBezTo>
                  <a:cubicBezTo>
                    <a:pt x="15" y="125"/>
                    <a:pt x="14" y="125"/>
                    <a:pt x="12" y="124"/>
                  </a:cubicBezTo>
                  <a:cubicBezTo>
                    <a:pt x="10" y="123"/>
                    <a:pt x="7" y="122"/>
                    <a:pt x="7" y="122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6" y="118"/>
                    <a:pt x="4" y="118"/>
                    <a:pt x="4" y="119"/>
                  </a:cubicBezTo>
                  <a:cubicBezTo>
                    <a:pt x="4" y="119"/>
                    <a:pt x="4" y="120"/>
                    <a:pt x="4" y="120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19"/>
                    <a:pt x="0" y="116"/>
                    <a:pt x="0" y="115"/>
                  </a:cubicBezTo>
                  <a:cubicBezTo>
                    <a:pt x="1" y="115"/>
                    <a:pt x="2" y="114"/>
                    <a:pt x="2" y="113"/>
                  </a:cubicBezTo>
                  <a:cubicBezTo>
                    <a:pt x="3" y="112"/>
                    <a:pt x="4" y="110"/>
                    <a:pt x="4" y="109"/>
                  </a:cubicBezTo>
                  <a:cubicBezTo>
                    <a:pt x="4" y="109"/>
                    <a:pt x="4" y="105"/>
                    <a:pt x="4" y="105"/>
                  </a:cubicBezTo>
                  <a:cubicBezTo>
                    <a:pt x="4" y="105"/>
                    <a:pt x="3" y="104"/>
                    <a:pt x="4" y="104"/>
                  </a:cubicBezTo>
                  <a:cubicBezTo>
                    <a:pt x="5" y="104"/>
                    <a:pt x="4" y="104"/>
                    <a:pt x="5" y="104"/>
                  </a:cubicBezTo>
                  <a:cubicBezTo>
                    <a:pt x="6" y="103"/>
                    <a:pt x="9" y="101"/>
                    <a:pt x="9" y="101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99"/>
                    <a:pt x="8" y="97"/>
                    <a:pt x="8" y="96"/>
                  </a:cubicBezTo>
                  <a:cubicBezTo>
                    <a:pt x="8" y="96"/>
                    <a:pt x="8" y="96"/>
                    <a:pt x="8" y="95"/>
                  </a:cubicBezTo>
                  <a:cubicBezTo>
                    <a:pt x="8" y="93"/>
                    <a:pt x="4" y="89"/>
                    <a:pt x="4" y="89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2" y="89"/>
                    <a:pt x="2" y="88"/>
                    <a:pt x="2" y="87"/>
                  </a:cubicBezTo>
                  <a:cubicBezTo>
                    <a:pt x="2" y="87"/>
                    <a:pt x="2" y="84"/>
                    <a:pt x="2" y="84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4"/>
                    <a:pt x="2" y="63"/>
                  </a:cubicBezTo>
                  <a:cubicBezTo>
                    <a:pt x="2" y="63"/>
                    <a:pt x="4" y="59"/>
                    <a:pt x="4" y="5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0"/>
                    <a:pt x="5" y="61"/>
                    <a:pt x="6" y="62"/>
                  </a:cubicBezTo>
                  <a:cubicBezTo>
                    <a:pt x="7" y="62"/>
                    <a:pt x="8" y="62"/>
                    <a:pt x="9" y="62"/>
                  </a:cubicBezTo>
                  <a:cubicBezTo>
                    <a:pt x="9" y="62"/>
                    <a:pt x="10" y="63"/>
                    <a:pt x="10" y="6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6"/>
                    <a:pt x="20" y="66"/>
                  </a:cubicBezTo>
                  <a:cubicBezTo>
                    <a:pt x="20" y="66"/>
                    <a:pt x="19" y="64"/>
                    <a:pt x="19" y="64"/>
                  </a:cubicBezTo>
                  <a:cubicBezTo>
                    <a:pt x="19" y="63"/>
                    <a:pt x="18" y="62"/>
                    <a:pt x="18" y="62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8"/>
                    <a:pt x="22" y="57"/>
                    <a:pt x="21" y="57"/>
                  </a:cubicBezTo>
                  <a:cubicBezTo>
                    <a:pt x="20" y="57"/>
                    <a:pt x="18" y="57"/>
                    <a:pt x="18" y="57"/>
                  </a:cubicBezTo>
                  <a:cubicBezTo>
                    <a:pt x="18" y="57"/>
                    <a:pt x="17" y="56"/>
                    <a:pt x="17" y="56"/>
                  </a:cubicBezTo>
                  <a:cubicBezTo>
                    <a:pt x="17" y="56"/>
                    <a:pt x="16" y="54"/>
                    <a:pt x="16" y="54"/>
                  </a:cubicBezTo>
                  <a:cubicBezTo>
                    <a:pt x="16" y="54"/>
                    <a:pt x="16" y="52"/>
                    <a:pt x="17" y="52"/>
                  </a:cubicBezTo>
                  <a:cubicBezTo>
                    <a:pt x="17" y="51"/>
                    <a:pt x="18" y="48"/>
                    <a:pt x="18" y="48"/>
                  </a:cubicBezTo>
                  <a:cubicBezTo>
                    <a:pt x="18" y="48"/>
                    <a:pt x="17" y="46"/>
                    <a:pt x="19" y="46"/>
                  </a:cubicBezTo>
                  <a:cubicBezTo>
                    <a:pt x="21" y="46"/>
                    <a:pt x="22" y="46"/>
                    <a:pt x="22" y="46"/>
                  </a:cubicBezTo>
                  <a:cubicBezTo>
                    <a:pt x="22" y="46"/>
                    <a:pt x="23" y="44"/>
                    <a:pt x="24" y="44"/>
                  </a:cubicBezTo>
                  <a:cubicBezTo>
                    <a:pt x="24" y="44"/>
                    <a:pt x="25" y="43"/>
                    <a:pt x="25" y="44"/>
                  </a:cubicBezTo>
                  <a:cubicBezTo>
                    <a:pt x="26" y="44"/>
                    <a:pt x="25" y="47"/>
                    <a:pt x="25" y="47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50"/>
                    <a:pt x="24" y="51"/>
                  </a:cubicBezTo>
                  <a:cubicBezTo>
                    <a:pt x="24" y="52"/>
                    <a:pt x="24" y="53"/>
                    <a:pt x="24" y="53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3" y="56"/>
                    <a:pt x="23" y="56"/>
                  </a:cubicBezTo>
                  <a:cubicBezTo>
                    <a:pt x="23" y="57"/>
                    <a:pt x="23" y="58"/>
                    <a:pt x="23" y="58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7"/>
                    <a:pt x="25" y="56"/>
                    <a:pt x="25" y="56"/>
                  </a:cubicBezTo>
                  <a:cubicBezTo>
                    <a:pt x="25" y="56"/>
                    <a:pt x="24" y="55"/>
                    <a:pt x="25" y="54"/>
                  </a:cubicBezTo>
                  <a:cubicBezTo>
                    <a:pt x="26" y="53"/>
                    <a:pt x="26" y="52"/>
                    <a:pt x="27" y="52"/>
                  </a:cubicBezTo>
                  <a:cubicBezTo>
                    <a:pt x="27" y="51"/>
                    <a:pt x="27" y="51"/>
                    <a:pt x="29" y="51"/>
                  </a:cubicBezTo>
                  <a:cubicBezTo>
                    <a:pt x="30" y="51"/>
                    <a:pt x="32" y="53"/>
                    <a:pt x="32" y="53"/>
                  </a:cubicBezTo>
                  <a:cubicBezTo>
                    <a:pt x="32" y="53"/>
                    <a:pt x="33" y="54"/>
                    <a:pt x="32" y="54"/>
                  </a:cubicBezTo>
                  <a:cubicBezTo>
                    <a:pt x="32" y="55"/>
                    <a:pt x="31" y="56"/>
                    <a:pt x="31" y="5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2" y="59"/>
                    <a:pt x="31" y="60"/>
                  </a:cubicBezTo>
                  <a:cubicBezTo>
                    <a:pt x="31" y="60"/>
                    <a:pt x="31" y="61"/>
                    <a:pt x="31" y="61"/>
                  </a:cubicBezTo>
                  <a:cubicBezTo>
                    <a:pt x="31" y="62"/>
                    <a:pt x="28" y="63"/>
                    <a:pt x="31" y="63"/>
                  </a:cubicBezTo>
                  <a:cubicBezTo>
                    <a:pt x="33" y="63"/>
                    <a:pt x="33" y="63"/>
                    <a:pt x="33" y="62"/>
                  </a:cubicBezTo>
                  <a:cubicBezTo>
                    <a:pt x="33" y="62"/>
                    <a:pt x="33" y="60"/>
                    <a:pt x="33" y="60"/>
                  </a:cubicBezTo>
                  <a:cubicBezTo>
                    <a:pt x="33" y="60"/>
                    <a:pt x="34" y="60"/>
                    <a:pt x="34" y="60"/>
                  </a:cubicBezTo>
                  <a:cubicBezTo>
                    <a:pt x="35" y="60"/>
                    <a:pt x="36" y="60"/>
                    <a:pt x="36" y="60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7" y="62"/>
                    <a:pt x="37" y="63"/>
                  </a:cubicBezTo>
                  <a:cubicBezTo>
                    <a:pt x="37" y="63"/>
                    <a:pt x="37" y="64"/>
                    <a:pt x="37" y="64"/>
                  </a:cubicBezTo>
                  <a:cubicBezTo>
                    <a:pt x="37" y="64"/>
                    <a:pt x="39" y="66"/>
                    <a:pt x="39" y="65"/>
                  </a:cubicBezTo>
                  <a:cubicBezTo>
                    <a:pt x="39" y="64"/>
                    <a:pt x="40" y="65"/>
                    <a:pt x="39" y="63"/>
                  </a:cubicBezTo>
                  <a:cubicBezTo>
                    <a:pt x="38" y="62"/>
                    <a:pt x="38" y="60"/>
                    <a:pt x="38" y="60"/>
                  </a:cubicBezTo>
                  <a:cubicBezTo>
                    <a:pt x="38" y="60"/>
                    <a:pt x="38" y="60"/>
                    <a:pt x="38" y="59"/>
                  </a:cubicBezTo>
                  <a:cubicBezTo>
                    <a:pt x="38" y="59"/>
                    <a:pt x="38" y="58"/>
                    <a:pt x="38" y="58"/>
                  </a:cubicBezTo>
                  <a:cubicBezTo>
                    <a:pt x="37" y="57"/>
                    <a:pt x="36" y="57"/>
                    <a:pt x="36" y="56"/>
                  </a:cubicBezTo>
                  <a:cubicBezTo>
                    <a:pt x="36" y="56"/>
                    <a:pt x="33" y="53"/>
                    <a:pt x="33" y="53"/>
                  </a:cubicBezTo>
                  <a:cubicBezTo>
                    <a:pt x="33" y="53"/>
                    <a:pt x="33" y="52"/>
                    <a:pt x="33" y="51"/>
                  </a:cubicBezTo>
                  <a:cubicBezTo>
                    <a:pt x="33" y="49"/>
                    <a:pt x="33" y="48"/>
                    <a:pt x="33" y="47"/>
                  </a:cubicBezTo>
                  <a:cubicBezTo>
                    <a:pt x="33" y="47"/>
                    <a:pt x="34" y="45"/>
                    <a:pt x="34" y="45"/>
                  </a:cubicBezTo>
                  <a:cubicBezTo>
                    <a:pt x="34" y="45"/>
                    <a:pt x="34" y="43"/>
                    <a:pt x="35" y="42"/>
                  </a:cubicBezTo>
                  <a:cubicBezTo>
                    <a:pt x="36" y="42"/>
                    <a:pt x="35" y="41"/>
                    <a:pt x="36" y="41"/>
                  </a:cubicBezTo>
                  <a:cubicBezTo>
                    <a:pt x="38" y="40"/>
                    <a:pt x="37" y="40"/>
                    <a:pt x="39" y="40"/>
                  </a:cubicBezTo>
                  <a:cubicBezTo>
                    <a:pt x="40" y="40"/>
                    <a:pt x="42" y="41"/>
                    <a:pt x="43" y="41"/>
                  </a:cubicBezTo>
                  <a:cubicBezTo>
                    <a:pt x="43" y="41"/>
                    <a:pt x="46" y="42"/>
                    <a:pt x="46" y="42"/>
                  </a:cubicBezTo>
                  <a:cubicBezTo>
                    <a:pt x="46" y="42"/>
                    <a:pt x="46" y="41"/>
                    <a:pt x="46" y="41"/>
                  </a:cubicBezTo>
                  <a:cubicBezTo>
                    <a:pt x="47" y="41"/>
                    <a:pt x="47" y="39"/>
                    <a:pt x="47" y="40"/>
                  </a:cubicBezTo>
                  <a:cubicBezTo>
                    <a:pt x="48" y="40"/>
                    <a:pt x="48" y="41"/>
                    <a:pt x="49" y="40"/>
                  </a:cubicBezTo>
                  <a:cubicBezTo>
                    <a:pt x="50" y="39"/>
                    <a:pt x="50" y="38"/>
                    <a:pt x="50" y="38"/>
                  </a:cubicBezTo>
                  <a:cubicBezTo>
                    <a:pt x="50" y="38"/>
                    <a:pt x="51" y="38"/>
                    <a:pt x="52" y="37"/>
                  </a:cubicBezTo>
                  <a:cubicBezTo>
                    <a:pt x="52" y="37"/>
                    <a:pt x="51" y="36"/>
                    <a:pt x="50" y="36"/>
                  </a:cubicBezTo>
                  <a:cubicBezTo>
                    <a:pt x="50" y="36"/>
                    <a:pt x="48" y="36"/>
                    <a:pt x="47" y="37"/>
                  </a:cubicBezTo>
                  <a:cubicBezTo>
                    <a:pt x="46" y="37"/>
                    <a:pt x="47" y="37"/>
                    <a:pt x="45" y="37"/>
                  </a:cubicBezTo>
                  <a:cubicBezTo>
                    <a:pt x="44" y="38"/>
                    <a:pt x="44" y="38"/>
                    <a:pt x="42" y="38"/>
                  </a:cubicBezTo>
                  <a:cubicBezTo>
                    <a:pt x="40" y="38"/>
                    <a:pt x="40" y="38"/>
                    <a:pt x="39" y="39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5" y="40"/>
                    <a:pt x="34" y="40"/>
                  </a:cubicBezTo>
                  <a:cubicBezTo>
                    <a:pt x="34" y="40"/>
                    <a:pt x="33" y="39"/>
                    <a:pt x="33" y="39"/>
                  </a:cubicBezTo>
                  <a:cubicBezTo>
                    <a:pt x="33" y="39"/>
                    <a:pt x="33" y="39"/>
                    <a:pt x="32" y="39"/>
                  </a:cubicBezTo>
                  <a:cubicBezTo>
                    <a:pt x="31" y="39"/>
                    <a:pt x="30" y="40"/>
                    <a:pt x="30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40"/>
                    <a:pt x="27" y="40"/>
                    <a:pt x="26" y="40"/>
                  </a:cubicBezTo>
                  <a:cubicBezTo>
                    <a:pt x="26" y="41"/>
                    <a:pt x="24" y="41"/>
                    <a:pt x="24" y="41"/>
                  </a:cubicBezTo>
                  <a:cubicBezTo>
                    <a:pt x="24" y="41"/>
                    <a:pt x="24" y="41"/>
                    <a:pt x="23" y="41"/>
                  </a:cubicBezTo>
                  <a:cubicBezTo>
                    <a:pt x="23" y="42"/>
                    <a:pt x="24" y="42"/>
                    <a:pt x="23" y="43"/>
                  </a:cubicBezTo>
                  <a:cubicBezTo>
                    <a:pt x="22" y="43"/>
                    <a:pt x="20" y="43"/>
                    <a:pt x="20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4" y="54"/>
                  </a:cubicBezTo>
                  <a:cubicBezTo>
                    <a:pt x="14" y="54"/>
                    <a:pt x="14" y="55"/>
                    <a:pt x="14" y="55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1"/>
                    <a:pt x="15" y="62"/>
                    <a:pt x="14" y="62"/>
                  </a:cubicBezTo>
                  <a:cubicBezTo>
                    <a:pt x="14" y="62"/>
                    <a:pt x="13" y="61"/>
                    <a:pt x="13" y="61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7"/>
                    <a:pt x="8" y="56"/>
                    <a:pt x="8" y="56"/>
                  </a:cubicBezTo>
                  <a:cubicBezTo>
                    <a:pt x="8" y="55"/>
                    <a:pt x="7" y="54"/>
                    <a:pt x="7" y="54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1"/>
                    <a:pt x="5" y="51"/>
                    <a:pt x="6" y="51"/>
                  </a:cubicBezTo>
                  <a:cubicBezTo>
                    <a:pt x="6" y="50"/>
                    <a:pt x="6" y="50"/>
                    <a:pt x="7" y="49"/>
                  </a:cubicBezTo>
                  <a:cubicBezTo>
                    <a:pt x="7" y="48"/>
                    <a:pt x="9" y="46"/>
                    <a:pt x="9" y="46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2" y="35"/>
                    <a:pt x="22" y="35"/>
                  </a:cubicBezTo>
                  <a:cubicBezTo>
                    <a:pt x="23" y="34"/>
                    <a:pt x="24" y="33"/>
                    <a:pt x="24" y="33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8" y="33"/>
                    <a:pt x="38" y="33"/>
                    <a:pt x="38" y="33"/>
                  </a:cubicBezTo>
                  <a:close/>
                  <a:moveTo>
                    <a:pt x="16" y="139"/>
                  </a:moveTo>
                  <a:cubicBezTo>
                    <a:pt x="16" y="139"/>
                    <a:pt x="16" y="139"/>
                    <a:pt x="16" y="139"/>
                  </a:cubicBezTo>
                  <a:cubicBezTo>
                    <a:pt x="16" y="139"/>
                    <a:pt x="14" y="138"/>
                    <a:pt x="14" y="138"/>
                  </a:cubicBezTo>
                  <a:cubicBezTo>
                    <a:pt x="14" y="139"/>
                    <a:pt x="13" y="140"/>
                    <a:pt x="13" y="140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7"/>
                    <a:pt x="8" y="148"/>
                    <a:pt x="9" y="148"/>
                  </a:cubicBezTo>
                  <a:cubicBezTo>
                    <a:pt x="10" y="148"/>
                    <a:pt x="11" y="148"/>
                    <a:pt x="11" y="148"/>
                  </a:cubicBezTo>
                  <a:cubicBezTo>
                    <a:pt x="11" y="147"/>
                    <a:pt x="12" y="146"/>
                    <a:pt x="12" y="146"/>
                  </a:cubicBezTo>
                  <a:cubicBezTo>
                    <a:pt x="12" y="146"/>
                    <a:pt x="13" y="145"/>
                    <a:pt x="13" y="145"/>
                  </a:cubicBezTo>
                  <a:cubicBezTo>
                    <a:pt x="14" y="145"/>
                    <a:pt x="16" y="145"/>
                    <a:pt x="16" y="144"/>
                  </a:cubicBezTo>
                  <a:cubicBezTo>
                    <a:pt x="16" y="143"/>
                    <a:pt x="16" y="142"/>
                    <a:pt x="16" y="142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139"/>
                    <a:pt x="16" y="139"/>
                    <a:pt x="16" y="139"/>
                  </a:cubicBezTo>
                  <a:close/>
                  <a:moveTo>
                    <a:pt x="68" y="112"/>
                  </a:move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9" y="111"/>
                    <a:pt x="69" y="111"/>
                  </a:cubicBezTo>
                  <a:cubicBezTo>
                    <a:pt x="69" y="110"/>
                    <a:pt x="68" y="109"/>
                    <a:pt x="68" y="109"/>
                  </a:cubicBezTo>
                  <a:cubicBezTo>
                    <a:pt x="68" y="108"/>
                    <a:pt x="69" y="108"/>
                    <a:pt x="69" y="108"/>
                  </a:cubicBezTo>
                  <a:cubicBezTo>
                    <a:pt x="69" y="108"/>
                    <a:pt x="69" y="107"/>
                    <a:pt x="69" y="107"/>
                  </a:cubicBezTo>
                  <a:cubicBezTo>
                    <a:pt x="69" y="107"/>
                    <a:pt x="68" y="107"/>
                    <a:pt x="68" y="107"/>
                  </a:cubicBezTo>
                  <a:cubicBezTo>
                    <a:pt x="67" y="107"/>
                    <a:pt x="67" y="108"/>
                    <a:pt x="67" y="108"/>
                  </a:cubicBezTo>
                  <a:cubicBezTo>
                    <a:pt x="67" y="108"/>
                    <a:pt x="67" y="109"/>
                    <a:pt x="67" y="109"/>
                  </a:cubicBezTo>
                  <a:cubicBezTo>
                    <a:pt x="67" y="109"/>
                    <a:pt x="67" y="110"/>
                    <a:pt x="67" y="110"/>
                  </a:cubicBezTo>
                  <a:cubicBezTo>
                    <a:pt x="67" y="110"/>
                    <a:pt x="68" y="112"/>
                    <a:pt x="68" y="112"/>
                  </a:cubicBezTo>
                  <a:close/>
                  <a:moveTo>
                    <a:pt x="95" y="139"/>
                  </a:moveTo>
                  <a:cubicBezTo>
                    <a:pt x="95" y="139"/>
                    <a:pt x="95" y="139"/>
                    <a:pt x="95" y="139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39"/>
                    <a:pt x="96" y="140"/>
                    <a:pt x="96" y="140"/>
                  </a:cubicBezTo>
                  <a:cubicBezTo>
                    <a:pt x="96" y="140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lose/>
                  <a:moveTo>
                    <a:pt x="106" y="152"/>
                  </a:moveTo>
                  <a:cubicBezTo>
                    <a:pt x="106" y="152"/>
                    <a:pt x="106" y="152"/>
                    <a:pt x="106" y="152"/>
                  </a:cubicBezTo>
                  <a:cubicBezTo>
                    <a:pt x="107" y="152"/>
                    <a:pt x="107" y="152"/>
                    <a:pt x="107" y="152"/>
                  </a:cubicBezTo>
                  <a:cubicBezTo>
                    <a:pt x="107" y="153"/>
                    <a:pt x="107" y="153"/>
                    <a:pt x="107" y="153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6" y="152"/>
                    <a:pt x="106" y="152"/>
                    <a:pt x="106" y="152"/>
                  </a:cubicBezTo>
                  <a:close/>
                  <a:moveTo>
                    <a:pt x="103" y="150"/>
                  </a:moveTo>
                  <a:cubicBezTo>
                    <a:pt x="103" y="150"/>
                    <a:pt x="103" y="150"/>
                    <a:pt x="103" y="150"/>
                  </a:cubicBezTo>
                  <a:cubicBezTo>
                    <a:pt x="102" y="149"/>
                    <a:pt x="102" y="149"/>
                    <a:pt x="102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4" y="149"/>
                    <a:pt x="104" y="149"/>
                    <a:pt x="105" y="149"/>
                  </a:cubicBezTo>
                  <a:cubicBezTo>
                    <a:pt x="105" y="149"/>
                    <a:pt x="106" y="150"/>
                    <a:pt x="106" y="150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5" y="150"/>
                    <a:pt x="105" y="151"/>
                    <a:pt x="105" y="151"/>
                  </a:cubicBezTo>
                  <a:cubicBezTo>
                    <a:pt x="104" y="151"/>
                    <a:pt x="103" y="150"/>
                    <a:pt x="103" y="150"/>
                  </a:cubicBezTo>
                  <a:close/>
                  <a:moveTo>
                    <a:pt x="108" y="150"/>
                  </a:moveTo>
                  <a:cubicBezTo>
                    <a:pt x="108" y="150"/>
                    <a:pt x="108" y="150"/>
                    <a:pt x="108" y="150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7"/>
                    <a:pt x="109" y="148"/>
                    <a:pt x="109" y="148"/>
                  </a:cubicBezTo>
                  <a:cubicBezTo>
                    <a:pt x="109" y="148"/>
                    <a:pt x="108" y="149"/>
                    <a:pt x="108" y="149"/>
                  </a:cubicBezTo>
                  <a:cubicBezTo>
                    <a:pt x="108" y="150"/>
                    <a:pt x="108" y="150"/>
                    <a:pt x="108" y="150"/>
                  </a:cubicBezTo>
                  <a:close/>
                  <a:moveTo>
                    <a:pt x="129" y="144"/>
                  </a:moveTo>
                  <a:cubicBezTo>
                    <a:pt x="129" y="144"/>
                    <a:pt x="129" y="144"/>
                    <a:pt x="129" y="144"/>
                  </a:cubicBezTo>
                  <a:cubicBezTo>
                    <a:pt x="128" y="143"/>
                    <a:pt x="128" y="143"/>
                    <a:pt x="128" y="143"/>
                  </a:cubicBezTo>
                  <a:cubicBezTo>
                    <a:pt x="128" y="143"/>
                    <a:pt x="129" y="142"/>
                    <a:pt x="129" y="142"/>
                  </a:cubicBezTo>
                  <a:cubicBezTo>
                    <a:pt x="130" y="142"/>
                    <a:pt x="131" y="142"/>
                    <a:pt x="131" y="142"/>
                  </a:cubicBezTo>
                  <a:cubicBezTo>
                    <a:pt x="129" y="144"/>
                    <a:pt x="129" y="144"/>
                    <a:pt x="129" y="144"/>
                  </a:cubicBezTo>
                  <a:close/>
                  <a:moveTo>
                    <a:pt x="127" y="145"/>
                  </a:moveTo>
                  <a:cubicBezTo>
                    <a:pt x="127" y="145"/>
                    <a:pt x="127" y="145"/>
                    <a:pt x="127" y="145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28" y="141"/>
                    <a:pt x="128" y="141"/>
                    <a:pt x="128" y="141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5" y="138"/>
                    <a:pt x="125" y="138"/>
                  </a:cubicBezTo>
                  <a:cubicBezTo>
                    <a:pt x="125" y="138"/>
                    <a:pt x="124" y="138"/>
                    <a:pt x="124" y="138"/>
                  </a:cubicBezTo>
                  <a:cubicBezTo>
                    <a:pt x="124" y="138"/>
                    <a:pt x="123" y="138"/>
                    <a:pt x="123" y="138"/>
                  </a:cubicBezTo>
                  <a:cubicBezTo>
                    <a:pt x="123" y="138"/>
                    <a:pt x="124" y="137"/>
                    <a:pt x="124" y="137"/>
                  </a:cubicBezTo>
                  <a:cubicBezTo>
                    <a:pt x="124" y="137"/>
                    <a:pt x="124" y="137"/>
                    <a:pt x="125" y="137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6" y="136"/>
                    <a:pt x="128" y="133"/>
                    <a:pt x="130" y="133"/>
                  </a:cubicBezTo>
                  <a:cubicBezTo>
                    <a:pt x="131" y="133"/>
                    <a:pt x="133" y="133"/>
                    <a:pt x="133" y="133"/>
                  </a:cubicBezTo>
                  <a:cubicBezTo>
                    <a:pt x="135" y="131"/>
                    <a:pt x="135" y="131"/>
                    <a:pt x="135" y="131"/>
                  </a:cubicBezTo>
                  <a:cubicBezTo>
                    <a:pt x="135" y="131"/>
                    <a:pt x="135" y="130"/>
                    <a:pt x="135" y="130"/>
                  </a:cubicBezTo>
                  <a:cubicBezTo>
                    <a:pt x="136" y="130"/>
                    <a:pt x="135" y="128"/>
                    <a:pt x="135" y="128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2" y="124"/>
                    <a:pt x="132" y="124"/>
                  </a:cubicBezTo>
                  <a:cubicBezTo>
                    <a:pt x="132" y="124"/>
                    <a:pt x="128" y="122"/>
                    <a:pt x="128" y="122"/>
                  </a:cubicBezTo>
                  <a:cubicBezTo>
                    <a:pt x="128" y="122"/>
                    <a:pt x="128" y="120"/>
                    <a:pt x="127" y="120"/>
                  </a:cubicBezTo>
                  <a:cubicBezTo>
                    <a:pt x="127" y="120"/>
                    <a:pt x="128" y="118"/>
                    <a:pt x="128" y="118"/>
                  </a:cubicBezTo>
                  <a:cubicBezTo>
                    <a:pt x="128" y="118"/>
                    <a:pt x="130" y="115"/>
                    <a:pt x="132" y="114"/>
                  </a:cubicBezTo>
                  <a:cubicBezTo>
                    <a:pt x="133" y="113"/>
                    <a:pt x="134" y="113"/>
                    <a:pt x="134" y="113"/>
                  </a:cubicBezTo>
                  <a:cubicBezTo>
                    <a:pt x="135" y="113"/>
                    <a:pt x="136" y="114"/>
                    <a:pt x="137" y="115"/>
                  </a:cubicBezTo>
                  <a:cubicBezTo>
                    <a:pt x="137" y="115"/>
                    <a:pt x="138" y="115"/>
                    <a:pt x="139" y="115"/>
                  </a:cubicBezTo>
                  <a:cubicBezTo>
                    <a:pt x="140" y="115"/>
                    <a:pt x="141" y="115"/>
                    <a:pt x="141" y="115"/>
                  </a:cubicBezTo>
                  <a:cubicBezTo>
                    <a:pt x="141" y="115"/>
                    <a:pt x="141" y="113"/>
                    <a:pt x="141" y="112"/>
                  </a:cubicBezTo>
                  <a:cubicBezTo>
                    <a:pt x="141" y="111"/>
                    <a:pt x="141" y="112"/>
                    <a:pt x="140" y="111"/>
                  </a:cubicBezTo>
                  <a:cubicBezTo>
                    <a:pt x="140" y="111"/>
                    <a:pt x="139" y="110"/>
                    <a:pt x="139" y="110"/>
                  </a:cubicBezTo>
                  <a:cubicBezTo>
                    <a:pt x="139" y="110"/>
                    <a:pt x="139" y="109"/>
                    <a:pt x="139" y="109"/>
                  </a:cubicBezTo>
                  <a:cubicBezTo>
                    <a:pt x="139" y="109"/>
                    <a:pt x="139" y="108"/>
                    <a:pt x="139" y="107"/>
                  </a:cubicBezTo>
                  <a:cubicBezTo>
                    <a:pt x="139" y="107"/>
                    <a:pt x="139" y="104"/>
                    <a:pt x="139" y="104"/>
                  </a:cubicBezTo>
                  <a:cubicBezTo>
                    <a:pt x="139" y="103"/>
                    <a:pt x="138" y="101"/>
                    <a:pt x="138" y="101"/>
                  </a:cubicBezTo>
                  <a:cubicBezTo>
                    <a:pt x="138" y="100"/>
                    <a:pt x="137" y="99"/>
                    <a:pt x="137" y="99"/>
                  </a:cubicBezTo>
                  <a:cubicBezTo>
                    <a:pt x="136" y="97"/>
                    <a:pt x="136" y="97"/>
                    <a:pt x="136" y="97"/>
                  </a:cubicBezTo>
                  <a:cubicBezTo>
                    <a:pt x="136" y="97"/>
                    <a:pt x="136" y="97"/>
                    <a:pt x="136" y="96"/>
                  </a:cubicBezTo>
                  <a:cubicBezTo>
                    <a:pt x="136" y="94"/>
                    <a:pt x="137" y="92"/>
                    <a:pt x="137" y="92"/>
                  </a:cubicBezTo>
                  <a:cubicBezTo>
                    <a:pt x="138" y="91"/>
                    <a:pt x="138" y="89"/>
                    <a:pt x="138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3" y="87"/>
                    <a:pt x="133" y="87"/>
                  </a:cubicBezTo>
                  <a:cubicBezTo>
                    <a:pt x="133" y="87"/>
                    <a:pt x="132" y="86"/>
                    <a:pt x="132" y="86"/>
                  </a:cubicBezTo>
                  <a:cubicBezTo>
                    <a:pt x="132" y="85"/>
                    <a:pt x="131" y="85"/>
                    <a:pt x="131" y="85"/>
                  </a:cubicBezTo>
                  <a:cubicBezTo>
                    <a:pt x="131" y="85"/>
                    <a:pt x="127" y="86"/>
                    <a:pt x="127" y="86"/>
                  </a:cubicBezTo>
                  <a:cubicBezTo>
                    <a:pt x="127" y="86"/>
                    <a:pt x="125" y="87"/>
                    <a:pt x="124" y="88"/>
                  </a:cubicBezTo>
                  <a:cubicBezTo>
                    <a:pt x="122" y="88"/>
                    <a:pt x="122" y="88"/>
                    <a:pt x="121" y="89"/>
                  </a:cubicBezTo>
                  <a:cubicBezTo>
                    <a:pt x="119" y="90"/>
                    <a:pt x="119" y="91"/>
                    <a:pt x="118" y="92"/>
                  </a:cubicBezTo>
                  <a:cubicBezTo>
                    <a:pt x="117" y="92"/>
                    <a:pt x="116" y="94"/>
                    <a:pt x="116" y="94"/>
                  </a:cubicBezTo>
                  <a:cubicBezTo>
                    <a:pt x="115" y="95"/>
                    <a:pt x="115" y="95"/>
                    <a:pt x="116" y="96"/>
                  </a:cubicBezTo>
                  <a:cubicBezTo>
                    <a:pt x="116" y="97"/>
                    <a:pt x="117" y="96"/>
                    <a:pt x="117" y="96"/>
                  </a:cubicBezTo>
                  <a:cubicBezTo>
                    <a:pt x="117" y="96"/>
                    <a:pt x="118" y="96"/>
                    <a:pt x="119" y="96"/>
                  </a:cubicBezTo>
                  <a:cubicBezTo>
                    <a:pt x="120" y="96"/>
                    <a:pt x="120" y="97"/>
                    <a:pt x="119" y="97"/>
                  </a:cubicBezTo>
                  <a:cubicBezTo>
                    <a:pt x="119" y="97"/>
                    <a:pt x="119" y="98"/>
                    <a:pt x="119" y="98"/>
                  </a:cubicBezTo>
                  <a:cubicBezTo>
                    <a:pt x="119" y="98"/>
                    <a:pt x="119" y="98"/>
                    <a:pt x="118" y="99"/>
                  </a:cubicBezTo>
                  <a:cubicBezTo>
                    <a:pt x="118" y="99"/>
                    <a:pt x="118" y="100"/>
                    <a:pt x="118" y="101"/>
                  </a:cubicBezTo>
                  <a:cubicBezTo>
                    <a:pt x="118" y="102"/>
                    <a:pt x="117" y="102"/>
                    <a:pt x="117" y="102"/>
                  </a:cubicBezTo>
                  <a:cubicBezTo>
                    <a:pt x="116" y="103"/>
                    <a:pt x="116" y="103"/>
                    <a:pt x="115" y="104"/>
                  </a:cubicBezTo>
                  <a:cubicBezTo>
                    <a:pt x="114" y="104"/>
                    <a:pt x="114" y="105"/>
                    <a:pt x="114" y="105"/>
                  </a:cubicBezTo>
                  <a:cubicBezTo>
                    <a:pt x="114" y="106"/>
                    <a:pt x="114" y="106"/>
                    <a:pt x="115" y="107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109"/>
                    <a:pt x="114" y="110"/>
                    <a:pt x="114" y="109"/>
                  </a:cubicBezTo>
                  <a:cubicBezTo>
                    <a:pt x="114" y="109"/>
                    <a:pt x="114" y="108"/>
                    <a:pt x="11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8"/>
                    <a:pt x="111" y="108"/>
                    <a:pt x="110" y="108"/>
                  </a:cubicBezTo>
                  <a:cubicBezTo>
                    <a:pt x="110" y="108"/>
                    <a:pt x="112" y="106"/>
                    <a:pt x="112" y="106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0" y="104"/>
                    <a:pt x="110" y="104"/>
                    <a:pt x="110" y="104"/>
                  </a:cubicBezTo>
                  <a:cubicBezTo>
                    <a:pt x="109" y="104"/>
                    <a:pt x="109" y="104"/>
                    <a:pt x="109" y="104"/>
                  </a:cubicBezTo>
                  <a:cubicBezTo>
                    <a:pt x="110" y="103"/>
                    <a:pt x="110" y="103"/>
                    <a:pt x="110" y="103"/>
                  </a:cubicBezTo>
                  <a:cubicBezTo>
                    <a:pt x="110" y="101"/>
                    <a:pt x="110" y="101"/>
                    <a:pt x="110" y="10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7"/>
                    <a:pt x="112" y="97"/>
                  </a:cubicBezTo>
                  <a:cubicBezTo>
                    <a:pt x="112" y="97"/>
                    <a:pt x="113" y="96"/>
                    <a:pt x="113" y="95"/>
                  </a:cubicBezTo>
                  <a:cubicBezTo>
                    <a:pt x="114" y="95"/>
                    <a:pt x="113" y="94"/>
                    <a:pt x="113" y="94"/>
                  </a:cubicBezTo>
                  <a:cubicBezTo>
                    <a:pt x="111" y="94"/>
                    <a:pt x="111" y="94"/>
                    <a:pt x="111" y="94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6" y="96"/>
                    <a:pt x="105" y="96"/>
                  </a:cubicBezTo>
                  <a:cubicBezTo>
                    <a:pt x="104" y="96"/>
                    <a:pt x="105" y="96"/>
                    <a:pt x="104" y="96"/>
                  </a:cubicBezTo>
                  <a:cubicBezTo>
                    <a:pt x="104" y="95"/>
                    <a:pt x="103" y="95"/>
                    <a:pt x="103" y="95"/>
                  </a:cubicBezTo>
                  <a:cubicBezTo>
                    <a:pt x="103" y="95"/>
                    <a:pt x="101" y="95"/>
                    <a:pt x="101" y="95"/>
                  </a:cubicBezTo>
                  <a:cubicBezTo>
                    <a:pt x="100" y="95"/>
                    <a:pt x="100" y="96"/>
                    <a:pt x="100" y="96"/>
                  </a:cubicBezTo>
                  <a:cubicBezTo>
                    <a:pt x="100" y="96"/>
                    <a:pt x="103" y="97"/>
                    <a:pt x="104" y="98"/>
                  </a:cubicBezTo>
                  <a:cubicBezTo>
                    <a:pt x="104" y="98"/>
                    <a:pt x="105" y="98"/>
                    <a:pt x="105" y="98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5" y="99"/>
                    <a:pt x="104" y="101"/>
                    <a:pt x="103" y="101"/>
                  </a:cubicBezTo>
                  <a:cubicBezTo>
                    <a:pt x="103" y="102"/>
                    <a:pt x="102" y="102"/>
                    <a:pt x="102" y="102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1" y="105"/>
                    <a:pt x="101" y="105"/>
                  </a:cubicBezTo>
                  <a:cubicBezTo>
                    <a:pt x="101" y="105"/>
                    <a:pt x="101" y="107"/>
                    <a:pt x="101" y="107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6" y="108"/>
                    <a:pt x="95" y="108"/>
                    <a:pt x="95" y="108"/>
                  </a:cubicBezTo>
                  <a:cubicBezTo>
                    <a:pt x="94" y="108"/>
                    <a:pt x="94" y="107"/>
                    <a:pt x="94" y="107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89" y="108"/>
                    <a:pt x="88" y="108"/>
                  </a:cubicBezTo>
                  <a:cubicBezTo>
                    <a:pt x="88" y="108"/>
                    <a:pt x="88" y="110"/>
                    <a:pt x="88" y="110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2" y="114"/>
                    <a:pt x="92" y="114"/>
                    <a:pt x="92" y="114"/>
                  </a:cubicBezTo>
                  <a:cubicBezTo>
                    <a:pt x="93" y="115"/>
                    <a:pt x="93" y="115"/>
                    <a:pt x="93" y="115"/>
                  </a:cubicBezTo>
                  <a:cubicBezTo>
                    <a:pt x="94" y="118"/>
                    <a:pt x="94" y="118"/>
                    <a:pt x="94" y="118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1"/>
                    <a:pt x="95" y="122"/>
                    <a:pt x="96" y="123"/>
                  </a:cubicBezTo>
                  <a:cubicBezTo>
                    <a:pt x="96" y="123"/>
                    <a:pt x="96" y="125"/>
                    <a:pt x="96" y="125"/>
                  </a:cubicBezTo>
                  <a:cubicBezTo>
                    <a:pt x="96" y="127"/>
                    <a:pt x="96" y="127"/>
                    <a:pt x="96" y="127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96" y="128"/>
                    <a:pt x="94" y="129"/>
                    <a:pt x="94" y="130"/>
                  </a:cubicBezTo>
                  <a:cubicBezTo>
                    <a:pt x="94" y="130"/>
                    <a:pt x="95" y="130"/>
                    <a:pt x="95" y="130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8" y="134"/>
                    <a:pt x="98" y="134"/>
                    <a:pt x="98" y="134"/>
                  </a:cubicBezTo>
                  <a:cubicBezTo>
                    <a:pt x="98" y="134"/>
                    <a:pt x="97" y="135"/>
                    <a:pt x="97" y="136"/>
                  </a:cubicBezTo>
                  <a:cubicBezTo>
                    <a:pt x="97" y="136"/>
                    <a:pt x="99" y="137"/>
                    <a:pt x="99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8" y="137"/>
                    <a:pt x="109" y="137"/>
                  </a:cubicBezTo>
                  <a:cubicBezTo>
                    <a:pt x="109" y="137"/>
                    <a:pt x="112" y="136"/>
                    <a:pt x="112" y="136"/>
                  </a:cubicBezTo>
                  <a:cubicBezTo>
                    <a:pt x="112" y="136"/>
                    <a:pt x="114" y="138"/>
                    <a:pt x="115" y="138"/>
                  </a:cubicBezTo>
                  <a:cubicBezTo>
                    <a:pt x="116" y="139"/>
                    <a:pt x="115" y="140"/>
                    <a:pt x="115" y="140"/>
                  </a:cubicBezTo>
                  <a:cubicBezTo>
                    <a:pt x="115" y="141"/>
                    <a:pt x="114" y="141"/>
                    <a:pt x="114" y="141"/>
                  </a:cubicBezTo>
                  <a:cubicBezTo>
                    <a:pt x="114" y="141"/>
                    <a:pt x="115" y="144"/>
                    <a:pt x="115" y="144"/>
                  </a:cubicBezTo>
                  <a:cubicBezTo>
                    <a:pt x="116" y="145"/>
                    <a:pt x="116" y="144"/>
                    <a:pt x="116" y="144"/>
                  </a:cubicBezTo>
                  <a:cubicBezTo>
                    <a:pt x="116" y="144"/>
                    <a:pt x="117" y="145"/>
                    <a:pt x="118" y="146"/>
                  </a:cubicBezTo>
                  <a:cubicBezTo>
                    <a:pt x="118" y="147"/>
                    <a:pt x="119" y="147"/>
                    <a:pt x="119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0" y="147"/>
                    <a:pt x="121" y="147"/>
                    <a:pt x="121" y="148"/>
                  </a:cubicBezTo>
                  <a:cubicBezTo>
                    <a:pt x="122" y="148"/>
                    <a:pt x="123" y="148"/>
                    <a:pt x="124" y="148"/>
                  </a:cubicBezTo>
                  <a:cubicBezTo>
                    <a:pt x="124" y="148"/>
                    <a:pt x="125" y="148"/>
                    <a:pt x="125" y="147"/>
                  </a:cubicBezTo>
                  <a:cubicBezTo>
                    <a:pt x="125" y="147"/>
                    <a:pt x="126" y="147"/>
                    <a:pt x="127" y="147"/>
                  </a:cubicBezTo>
                  <a:cubicBezTo>
                    <a:pt x="127" y="146"/>
                    <a:pt x="127" y="145"/>
                    <a:pt x="127" y="145"/>
                  </a:cubicBezTo>
                  <a:cubicBezTo>
                    <a:pt x="127" y="145"/>
                    <a:pt x="127" y="145"/>
                    <a:pt x="127" y="145"/>
                  </a:cubicBezTo>
                  <a:close/>
                  <a:moveTo>
                    <a:pt x="127" y="150"/>
                  </a:moveTo>
                  <a:cubicBezTo>
                    <a:pt x="127" y="150"/>
                    <a:pt x="127" y="150"/>
                    <a:pt x="127" y="150"/>
                  </a:cubicBezTo>
                  <a:cubicBezTo>
                    <a:pt x="126" y="151"/>
                    <a:pt x="126" y="151"/>
                    <a:pt x="126" y="151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9" y="152"/>
                    <a:pt x="129" y="152"/>
                  </a:cubicBezTo>
                  <a:cubicBezTo>
                    <a:pt x="130" y="152"/>
                    <a:pt x="130" y="152"/>
                    <a:pt x="130" y="152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5" y="148"/>
                    <a:pt x="138" y="148"/>
                    <a:pt x="138" y="148"/>
                  </a:cubicBezTo>
                  <a:cubicBezTo>
                    <a:pt x="138" y="148"/>
                    <a:pt x="139" y="147"/>
                    <a:pt x="139" y="147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5" y="144"/>
                    <a:pt x="133" y="144"/>
                    <a:pt x="132" y="144"/>
                  </a:cubicBezTo>
                  <a:cubicBezTo>
                    <a:pt x="132" y="144"/>
                    <a:pt x="131" y="144"/>
                    <a:pt x="131" y="144"/>
                  </a:cubicBezTo>
                  <a:cubicBezTo>
                    <a:pt x="131" y="144"/>
                    <a:pt x="131" y="145"/>
                    <a:pt x="131" y="146"/>
                  </a:cubicBezTo>
                  <a:cubicBezTo>
                    <a:pt x="130" y="147"/>
                    <a:pt x="130" y="147"/>
                    <a:pt x="129" y="147"/>
                  </a:cubicBezTo>
                  <a:cubicBezTo>
                    <a:pt x="129" y="147"/>
                    <a:pt x="128" y="147"/>
                    <a:pt x="128" y="147"/>
                  </a:cubicBezTo>
                  <a:cubicBezTo>
                    <a:pt x="127" y="150"/>
                    <a:pt x="127" y="150"/>
                    <a:pt x="127" y="15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6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8" y="161"/>
                    <a:pt x="118" y="161"/>
                    <a:pt x="118" y="161"/>
                  </a:cubicBezTo>
                  <a:cubicBezTo>
                    <a:pt x="117" y="159"/>
                    <a:pt x="117" y="159"/>
                    <a:pt x="117" y="159"/>
                  </a:cubicBezTo>
                  <a:cubicBezTo>
                    <a:pt x="116" y="158"/>
                    <a:pt x="116" y="158"/>
                    <a:pt x="116" y="158"/>
                  </a:cubicBezTo>
                  <a:cubicBezTo>
                    <a:pt x="115" y="155"/>
                    <a:pt x="115" y="155"/>
                    <a:pt x="115" y="155"/>
                  </a:cubicBezTo>
                  <a:cubicBezTo>
                    <a:pt x="113" y="153"/>
                    <a:pt x="113" y="153"/>
                    <a:pt x="113" y="153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11" y="154"/>
                    <a:pt x="111" y="154"/>
                    <a:pt x="111" y="154"/>
                  </a:cubicBezTo>
                  <a:cubicBezTo>
                    <a:pt x="110" y="155"/>
                    <a:pt x="110" y="155"/>
                    <a:pt x="110" y="155"/>
                  </a:cubicBezTo>
                  <a:cubicBezTo>
                    <a:pt x="109" y="156"/>
                    <a:pt x="109" y="156"/>
                    <a:pt x="109" y="156"/>
                  </a:cubicBezTo>
                  <a:cubicBezTo>
                    <a:pt x="109" y="156"/>
                    <a:pt x="106" y="155"/>
                    <a:pt x="105" y="154"/>
                  </a:cubicBezTo>
                  <a:cubicBezTo>
                    <a:pt x="103" y="153"/>
                    <a:pt x="103" y="153"/>
                    <a:pt x="103" y="153"/>
                  </a:cubicBezTo>
                  <a:cubicBezTo>
                    <a:pt x="103" y="153"/>
                    <a:pt x="102" y="153"/>
                    <a:pt x="101" y="152"/>
                  </a:cubicBezTo>
                  <a:cubicBezTo>
                    <a:pt x="101" y="152"/>
                    <a:pt x="100" y="151"/>
                    <a:pt x="100" y="151"/>
                  </a:cubicBezTo>
                  <a:cubicBezTo>
                    <a:pt x="100" y="151"/>
                    <a:pt x="100" y="150"/>
                    <a:pt x="99" y="150"/>
                  </a:cubicBezTo>
                  <a:cubicBezTo>
                    <a:pt x="99" y="149"/>
                    <a:pt x="98" y="150"/>
                    <a:pt x="97" y="150"/>
                  </a:cubicBezTo>
                  <a:cubicBezTo>
                    <a:pt x="95" y="150"/>
                    <a:pt x="95" y="150"/>
                    <a:pt x="94" y="150"/>
                  </a:cubicBezTo>
                  <a:cubicBezTo>
                    <a:pt x="94" y="151"/>
                    <a:pt x="93" y="151"/>
                    <a:pt x="93" y="151"/>
                  </a:cubicBezTo>
                  <a:cubicBezTo>
                    <a:pt x="92" y="152"/>
                    <a:pt x="93" y="154"/>
                    <a:pt x="93" y="154"/>
                  </a:cubicBezTo>
                  <a:cubicBezTo>
                    <a:pt x="93" y="155"/>
                    <a:pt x="93" y="155"/>
                    <a:pt x="93" y="155"/>
                  </a:cubicBezTo>
                  <a:cubicBezTo>
                    <a:pt x="94" y="157"/>
                    <a:pt x="94" y="157"/>
                    <a:pt x="94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1" y="157"/>
                    <a:pt x="91" y="157"/>
                    <a:pt x="91" y="157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92" y="159"/>
                    <a:pt x="92" y="160"/>
                    <a:pt x="93" y="161"/>
                  </a:cubicBezTo>
                  <a:cubicBezTo>
                    <a:pt x="93" y="161"/>
                    <a:pt x="94" y="162"/>
                    <a:pt x="94" y="162"/>
                  </a:cubicBezTo>
                  <a:cubicBezTo>
                    <a:pt x="94" y="162"/>
                    <a:pt x="99" y="163"/>
                    <a:pt x="99" y="163"/>
                  </a:cubicBez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102" y="164"/>
                    <a:pt x="104" y="165"/>
                  </a:cubicBezTo>
                  <a:cubicBezTo>
                    <a:pt x="105" y="166"/>
                    <a:pt x="106" y="167"/>
                    <a:pt x="106" y="167"/>
                  </a:cubicBezTo>
                  <a:cubicBezTo>
                    <a:pt x="106" y="167"/>
                    <a:pt x="108" y="167"/>
                    <a:pt x="108" y="167"/>
                  </a:cubicBezTo>
                  <a:cubicBezTo>
                    <a:pt x="109" y="166"/>
                    <a:pt x="109" y="166"/>
                    <a:pt x="109" y="166"/>
                  </a:cubicBezTo>
                  <a:cubicBezTo>
                    <a:pt x="112" y="165"/>
                    <a:pt x="112" y="165"/>
                    <a:pt x="112" y="165"/>
                  </a:cubicBezTo>
                  <a:cubicBezTo>
                    <a:pt x="114" y="165"/>
                    <a:pt x="114" y="165"/>
                    <a:pt x="114" y="165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8" y="166"/>
                    <a:pt x="118" y="166"/>
                    <a:pt x="118" y="166"/>
                  </a:cubicBezTo>
                  <a:cubicBezTo>
                    <a:pt x="118" y="164"/>
                    <a:pt x="118" y="164"/>
                    <a:pt x="118" y="164"/>
                  </a:cubicBezTo>
                  <a:cubicBezTo>
                    <a:pt x="118" y="163"/>
                    <a:pt x="118" y="163"/>
                    <a:pt x="118" y="163"/>
                  </a:cubicBezTo>
                  <a:cubicBezTo>
                    <a:pt x="116" y="162"/>
                    <a:pt x="116" y="162"/>
                    <a:pt x="116" y="16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0" y="116"/>
                    <a:pt x="69" y="113"/>
                    <a:pt x="69" y="113"/>
                  </a:cubicBezTo>
                  <a:cubicBezTo>
                    <a:pt x="68" y="112"/>
                    <a:pt x="68" y="113"/>
                    <a:pt x="68" y="113"/>
                  </a:cubicBezTo>
                  <a:cubicBezTo>
                    <a:pt x="68" y="113"/>
                    <a:pt x="68" y="115"/>
                    <a:pt x="67" y="116"/>
                  </a:cubicBezTo>
                  <a:cubicBezTo>
                    <a:pt x="66" y="116"/>
                    <a:pt x="65" y="116"/>
                    <a:pt x="65" y="116"/>
                  </a:cubicBezTo>
                  <a:cubicBezTo>
                    <a:pt x="63" y="118"/>
                    <a:pt x="63" y="118"/>
                    <a:pt x="63" y="118"/>
                  </a:cubicBezTo>
                  <a:cubicBezTo>
                    <a:pt x="63" y="118"/>
                    <a:pt x="60" y="119"/>
                    <a:pt x="59" y="119"/>
                  </a:cubicBezTo>
                  <a:cubicBezTo>
                    <a:pt x="59" y="119"/>
                    <a:pt x="58" y="120"/>
                    <a:pt x="58" y="120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29"/>
                    <a:pt x="55" y="130"/>
                    <a:pt x="56" y="132"/>
                  </a:cubicBezTo>
                  <a:cubicBezTo>
                    <a:pt x="57" y="134"/>
                    <a:pt x="56" y="135"/>
                    <a:pt x="56" y="135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61" y="139"/>
                    <a:pt x="61" y="139"/>
                    <a:pt x="61" y="139"/>
                  </a:cubicBezTo>
                  <a:cubicBezTo>
                    <a:pt x="61" y="139"/>
                    <a:pt x="62" y="140"/>
                    <a:pt x="63" y="140"/>
                  </a:cubicBezTo>
                  <a:cubicBezTo>
                    <a:pt x="63" y="140"/>
                    <a:pt x="63" y="141"/>
                    <a:pt x="63" y="141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4" y="145"/>
                    <a:pt x="64" y="145"/>
                    <a:pt x="64" y="145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1" y="145"/>
                    <a:pt x="75" y="147"/>
                    <a:pt x="76" y="147"/>
                  </a:cubicBezTo>
                  <a:cubicBezTo>
                    <a:pt x="76" y="147"/>
                    <a:pt x="78" y="145"/>
                    <a:pt x="78" y="145"/>
                  </a:cubicBezTo>
                  <a:cubicBezTo>
                    <a:pt x="79" y="144"/>
                    <a:pt x="82" y="144"/>
                    <a:pt x="82" y="144"/>
                  </a:cubicBezTo>
                  <a:cubicBezTo>
                    <a:pt x="83" y="144"/>
                    <a:pt x="83" y="143"/>
                    <a:pt x="83" y="143"/>
                  </a:cubicBezTo>
                  <a:cubicBezTo>
                    <a:pt x="83" y="142"/>
                    <a:pt x="84" y="141"/>
                    <a:pt x="84" y="140"/>
                  </a:cubicBezTo>
                  <a:cubicBezTo>
                    <a:pt x="84" y="139"/>
                    <a:pt x="85" y="138"/>
                    <a:pt x="85" y="138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5" y="129"/>
                    <a:pt x="85" y="129"/>
                    <a:pt x="85" y="129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2" y="126"/>
                    <a:pt x="82" y="126"/>
                    <a:pt x="82" y="126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4" y="114"/>
                    <a:pt x="83" y="114"/>
                  </a:cubicBezTo>
                  <a:cubicBezTo>
                    <a:pt x="81" y="114"/>
                    <a:pt x="82" y="114"/>
                    <a:pt x="82" y="113"/>
                  </a:cubicBezTo>
                  <a:cubicBezTo>
                    <a:pt x="82" y="113"/>
                    <a:pt x="81" y="112"/>
                    <a:pt x="81" y="112"/>
                  </a:cubicBezTo>
                  <a:cubicBezTo>
                    <a:pt x="81" y="112"/>
                    <a:pt x="79" y="113"/>
                    <a:pt x="79" y="113"/>
                  </a:cubicBezTo>
                  <a:cubicBezTo>
                    <a:pt x="78" y="113"/>
                    <a:pt x="78" y="111"/>
                    <a:pt x="78" y="111"/>
                  </a:cubicBezTo>
                  <a:cubicBezTo>
                    <a:pt x="78" y="111"/>
                    <a:pt x="76" y="112"/>
                    <a:pt x="76" y="112"/>
                  </a:cubicBezTo>
                  <a:cubicBezTo>
                    <a:pt x="75" y="112"/>
                    <a:pt x="73" y="112"/>
                    <a:pt x="73" y="112"/>
                  </a:cubicBezTo>
                  <a:cubicBezTo>
                    <a:pt x="73" y="112"/>
                    <a:pt x="73" y="113"/>
                    <a:pt x="73" y="113"/>
                  </a:cubicBezTo>
                  <a:cubicBezTo>
                    <a:pt x="72" y="114"/>
                    <a:pt x="73" y="115"/>
                    <a:pt x="74" y="115"/>
                  </a:cubicBezTo>
                  <a:cubicBezTo>
                    <a:pt x="74" y="116"/>
                    <a:pt x="75" y="118"/>
                    <a:pt x="75" y="118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75" y="107"/>
                  </a:moveTo>
                  <a:cubicBezTo>
                    <a:pt x="75" y="107"/>
                    <a:pt x="75" y="107"/>
                    <a:pt x="75" y="107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8" y="105"/>
                    <a:pt x="79" y="104"/>
                    <a:pt x="79" y="103"/>
                  </a:cubicBezTo>
                  <a:cubicBezTo>
                    <a:pt x="79" y="103"/>
                    <a:pt x="79" y="102"/>
                    <a:pt x="79" y="102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74" y="94"/>
                    <a:pt x="74" y="94"/>
                    <a:pt x="74" y="94"/>
                  </a:cubicBezTo>
                  <a:cubicBezTo>
                    <a:pt x="74" y="94"/>
                    <a:pt x="74" y="96"/>
                    <a:pt x="74" y="96"/>
                  </a:cubicBezTo>
                  <a:cubicBezTo>
                    <a:pt x="74" y="97"/>
                    <a:pt x="75" y="98"/>
                    <a:pt x="75" y="98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4" y="103"/>
                    <a:pt x="74" y="103"/>
                    <a:pt x="74" y="103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7"/>
                    <a:pt x="75" y="107"/>
                    <a:pt x="75" y="107"/>
                  </a:cubicBezTo>
                  <a:close/>
                  <a:moveTo>
                    <a:pt x="80" y="157"/>
                  </a:moveTo>
                  <a:cubicBezTo>
                    <a:pt x="80" y="157"/>
                    <a:pt x="80" y="157"/>
                    <a:pt x="80" y="157"/>
                  </a:cubicBezTo>
                  <a:cubicBezTo>
                    <a:pt x="81" y="160"/>
                    <a:pt x="81" y="160"/>
                    <a:pt x="81" y="160"/>
                  </a:cubicBezTo>
                  <a:cubicBezTo>
                    <a:pt x="82" y="162"/>
                    <a:pt x="82" y="162"/>
                    <a:pt x="82" y="162"/>
                  </a:cubicBezTo>
                  <a:cubicBezTo>
                    <a:pt x="82" y="162"/>
                    <a:pt x="84" y="163"/>
                    <a:pt x="84" y="162"/>
                  </a:cubicBezTo>
                  <a:cubicBezTo>
                    <a:pt x="84" y="161"/>
                    <a:pt x="83" y="160"/>
                    <a:pt x="84" y="159"/>
                  </a:cubicBezTo>
                  <a:cubicBezTo>
                    <a:pt x="84" y="158"/>
                    <a:pt x="85" y="156"/>
                    <a:pt x="85" y="155"/>
                  </a:cubicBezTo>
                  <a:cubicBezTo>
                    <a:pt x="85" y="154"/>
                    <a:pt x="86" y="153"/>
                    <a:pt x="86" y="152"/>
                  </a:cubicBezTo>
                  <a:cubicBezTo>
                    <a:pt x="87" y="151"/>
                    <a:pt x="88" y="149"/>
                    <a:pt x="88" y="148"/>
                  </a:cubicBezTo>
                  <a:cubicBezTo>
                    <a:pt x="88" y="148"/>
                    <a:pt x="89" y="146"/>
                    <a:pt x="89" y="145"/>
                  </a:cubicBezTo>
                  <a:cubicBezTo>
                    <a:pt x="89" y="145"/>
                    <a:pt x="89" y="142"/>
                    <a:pt x="89" y="142"/>
                  </a:cubicBezTo>
                  <a:cubicBezTo>
                    <a:pt x="89" y="142"/>
                    <a:pt x="88" y="139"/>
                    <a:pt x="88" y="139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4" y="149"/>
                    <a:pt x="84" y="149"/>
                    <a:pt x="84" y="149"/>
                  </a:cubicBezTo>
                  <a:cubicBezTo>
                    <a:pt x="82" y="151"/>
                    <a:pt x="82" y="151"/>
                    <a:pt x="82" y="151"/>
                  </a:cubicBezTo>
                  <a:cubicBezTo>
                    <a:pt x="82" y="152"/>
                    <a:pt x="82" y="152"/>
                    <a:pt x="82" y="152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0" y="157"/>
                    <a:pt x="80" y="157"/>
                    <a:pt x="80" y="157"/>
                  </a:cubicBezTo>
                  <a:close/>
                  <a:moveTo>
                    <a:pt x="75" y="148"/>
                  </a:moveTo>
                  <a:cubicBezTo>
                    <a:pt x="75" y="148"/>
                    <a:pt x="75" y="148"/>
                    <a:pt x="75" y="148"/>
                  </a:cubicBezTo>
                  <a:cubicBezTo>
                    <a:pt x="76" y="149"/>
                    <a:pt x="76" y="149"/>
                    <a:pt x="76" y="149"/>
                  </a:cubicBezTo>
                  <a:cubicBezTo>
                    <a:pt x="76" y="149"/>
                    <a:pt x="77" y="152"/>
                    <a:pt x="78" y="152"/>
                  </a:cubicBezTo>
                  <a:cubicBezTo>
                    <a:pt x="78" y="152"/>
                    <a:pt x="81" y="149"/>
                    <a:pt x="81" y="149"/>
                  </a:cubicBezTo>
                  <a:cubicBezTo>
                    <a:pt x="81" y="147"/>
                    <a:pt x="81" y="147"/>
                    <a:pt x="81" y="147"/>
                  </a:cubicBezTo>
                  <a:cubicBezTo>
                    <a:pt x="82" y="145"/>
                    <a:pt x="82" y="145"/>
                    <a:pt x="82" y="145"/>
                  </a:cubicBezTo>
                  <a:cubicBezTo>
                    <a:pt x="79" y="146"/>
                    <a:pt x="79" y="146"/>
                    <a:pt x="79" y="146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75" y="148"/>
                    <a:pt x="75" y="148"/>
                    <a:pt x="75" y="148"/>
                  </a:cubicBezTo>
                  <a:close/>
                  <a:moveTo>
                    <a:pt x="66" y="150"/>
                  </a:moveTo>
                  <a:cubicBezTo>
                    <a:pt x="66" y="150"/>
                    <a:pt x="66" y="150"/>
                    <a:pt x="66" y="150"/>
                  </a:cubicBezTo>
                  <a:cubicBezTo>
                    <a:pt x="66" y="150"/>
                    <a:pt x="67" y="153"/>
                    <a:pt x="67" y="153"/>
                  </a:cubicBezTo>
                  <a:cubicBezTo>
                    <a:pt x="68" y="153"/>
                    <a:pt x="69" y="154"/>
                    <a:pt x="69" y="154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1" y="156"/>
                    <a:pt x="71" y="157"/>
                    <a:pt x="72" y="157"/>
                  </a:cubicBezTo>
                  <a:cubicBezTo>
                    <a:pt x="72" y="157"/>
                    <a:pt x="74" y="156"/>
                    <a:pt x="74" y="156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5" y="154"/>
                    <a:pt x="73" y="154"/>
                    <a:pt x="73" y="154"/>
                  </a:cubicBezTo>
                  <a:cubicBezTo>
                    <a:pt x="72" y="154"/>
                    <a:pt x="71" y="152"/>
                    <a:pt x="71" y="152"/>
                  </a:cubicBezTo>
                  <a:cubicBezTo>
                    <a:pt x="71" y="152"/>
                    <a:pt x="70" y="152"/>
                    <a:pt x="70" y="152"/>
                  </a:cubicBezTo>
                  <a:cubicBezTo>
                    <a:pt x="69" y="152"/>
                    <a:pt x="67" y="150"/>
                    <a:pt x="67" y="150"/>
                  </a:cubicBezTo>
                  <a:cubicBezTo>
                    <a:pt x="66" y="150"/>
                    <a:pt x="66" y="150"/>
                    <a:pt x="66" y="150"/>
                  </a:cubicBezTo>
                  <a:close/>
                  <a:moveTo>
                    <a:pt x="50" y="147"/>
                  </a:moveTo>
                  <a:cubicBezTo>
                    <a:pt x="50" y="147"/>
                    <a:pt x="50" y="147"/>
                    <a:pt x="50" y="147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3" y="149"/>
                    <a:pt x="53" y="149"/>
                    <a:pt x="53" y="149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3" y="152"/>
                    <a:pt x="54" y="154"/>
                    <a:pt x="55" y="153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56" y="153"/>
                    <a:pt x="58" y="154"/>
                    <a:pt x="58" y="154"/>
                  </a:cubicBezTo>
                  <a:cubicBezTo>
                    <a:pt x="59" y="155"/>
                    <a:pt x="60" y="155"/>
                    <a:pt x="61" y="155"/>
                  </a:cubicBezTo>
                  <a:cubicBezTo>
                    <a:pt x="62" y="155"/>
                    <a:pt x="62" y="154"/>
                    <a:pt x="62" y="154"/>
                  </a:cubicBezTo>
                  <a:cubicBezTo>
                    <a:pt x="62" y="153"/>
                    <a:pt x="62" y="152"/>
                    <a:pt x="62" y="152"/>
                  </a:cubicBezTo>
                  <a:cubicBezTo>
                    <a:pt x="61" y="150"/>
                    <a:pt x="61" y="150"/>
                    <a:pt x="61" y="150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4" y="145"/>
                    <a:pt x="54" y="145"/>
                    <a:pt x="54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0" y="147"/>
                    <a:pt x="50" y="147"/>
                    <a:pt x="50" y="147"/>
                  </a:cubicBezTo>
                  <a:close/>
                  <a:moveTo>
                    <a:pt x="83" y="25"/>
                  </a:moveTo>
                  <a:cubicBezTo>
                    <a:pt x="83" y="25"/>
                    <a:pt x="83" y="25"/>
                    <a:pt x="83" y="25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83" y="26"/>
                    <a:pt x="84" y="26"/>
                    <a:pt x="84" y="26"/>
                  </a:cubicBezTo>
                  <a:cubicBezTo>
                    <a:pt x="84" y="26"/>
                    <a:pt x="85" y="26"/>
                    <a:pt x="85" y="26"/>
                  </a:cubicBezTo>
                  <a:cubicBezTo>
                    <a:pt x="85" y="26"/>
                    <a:pt x="87" y="27"/>
                    <a:pt x="87" y="27"/>
                  </a:cubicBezTo>
                  <a:cubicBezTo>
                    <a:pt x="87" y="28"/>
                    <a:pt x="88" y="27"/>
                    <a:pt x="88" y="27"/>
                  </a:cubicBezTo>
                  <a:cubicBezTo>
                    <a:pt x="89" y="27"/>
                    <a:pt x="89" y="26"/>
                    <a:pt x="89" y="25"/>
                  </a:cubicBezTo>
                  <a:cubicBezTo>
                    <a:pt x="89" y="25"/>
                    <a:pt x="90" y="24"/>
                    <a:pt x="90" y="24"/>
                  </a:cubicBezTo>
                  <a:cubicBezTo>
                    <a:pt x="90" y="24"/>
                    <a:pt x="93" y="22"/>
                    <a:pt x="93" y="22"/>
                  </a:cubicBezTo>
                  <a:cubicBezTo>
                    <a:pt x="93" y="21"/>
                    <a:pt x="91" y="21"/>
                    <a:pt x="91" y="21"/>
                  </a:cubicBezTo>
                  <a:cubicBezTo>
                    <a:pt x="91" y="21"/>
                    <a:pt x="88" y="22"/>
                    <a:pt x="88" y="22"/>
                  </a:cubicBezTo>
                  <a:cubicBezTo>
                    <a:pt x="88" y="22"/>
                    <a:pt x="85" y="23"/>
                    <a:pt x="85" y="23"/>
                  </a:cubicBezTo>
                  <a:lnTo>
                    <a:pt x="83" y="25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7" name="Freeform 144"/>
            <p:cNvSpPr>
              <a:spLocks noEditPoints="1"/>
            </p:cNvSpPr>
            <p:nvPr/>
          </p:nvSpPr>
          <p:spPr bwMode="auto">
            <a:xfrm>
              <a:off x="8424826" y="1979881"/>
              <a:ext cx="249166" cy="282631"/>
            </a:xfrm>
            <a:custGeom>
              <a:avLst/>
              <a:gdLst>
                <a:gd name="T0" fmla="*/ 75 w 136"/>
                <a:gd name="T1" fmla="*/ 25 h 159"/>
                <a:gd name="T2" fmla="*/ 117 w 136"/>
                <a:gd name="T3" fmla="*/ 17 h 159"/>
                <a:gd name="T4" fmla="*/ 125 w 136"/>
                <a:gd name="T5" fmla="*/ 49 h 159"/>
                <a:gd name="T6" fmla="*/ 112 w 136"/>
                <a:gd name="T7" fmla="*/ 67 h 159"/>
                <a:gd name="T8" fmla="*/ 121 w 136"/>
                <a:gd name="T9" fmla="*/ 84 h 159"/>
                <a:gd name="T10" fmla="*/ 114 w 136"/>
                <a:gd name="T11" fmla="*/ 97 h 159"/>
                <a:gd name="T12" fmla="*/ 96 w 136"/>
                <a:gd name="T13" fmla="*/ 100 h 159"/>
                <a:gd name="T14" fmla="*/ 90 w 136"/>
                <a:gd name="T15" fmla="*/ 108 h 159"/>
                <a:gd name="T16" fmla="*/ 92 w 136"/>
                <a:gd name="T17" fmla="*/ 130 h 159"/>
                <a:gd name="T18" fmla="*/ 85 w 136"/>
                <a:gd name="T19" fmla="*/ 141 h 159"/>
                <a:gd name="T20" fmla="*/ 88 w 136"/>
                <a:gd name="T21" fmla="*/ 149 h 159"/>
                <a:gd name="T22" fmla="*/ 85 w 136"/>
                <a:gd name="T23" fmla="*/ 159 h 159"/>
                <a:gd name="T24" fmla="*/ 76 w 136"/>
                <a:gd name="T25" fmla="*/ 148 h 159"/>
                <a:gd name="T26" fmla="*/ 69 w 136"/>
                <a:gd name="T27" fmla="*/ 128 h 159"/>
                <a:gd name="T28" fmla="*/ 56 w 136"/>
                <a:gd name="T29" fmla="*/ 121 h 159"/>
                <a:gd name="T30" fmla="*/ 42 w 136"/>
                <a:gd name="T31" fmla="*/ 119 h 159"/>
                <a:gd name="T32" fmla="*/ 27 w 136"/>
                <a:gd name="T33" fmla="*/ 121 h 159"/>
                <a:gd name="T34" fmla="*/ 13 w 136"/>
                <a:gd name="T35" fmla="*/ 121 h 159"/>
                <a:gd name="T36" fmla="*/ 6 w 136"/>
                <a:gd name="T37" fmla="*/ 112 h 159"/>
                <a:gd name="T38" fmla="*/ 22 w 136"/>
                <a:gd name="T39" fmla="*/ 114 h 159"/>
                <a:gd name="T40" fmla="*/ 27 w 136"/>
                <a:gd name="T41" fmla="*/ 116 h 159"/>
                <a:gd name="T42" fmla="*/ 9 w 136"/>
                <a:gd name="T43" fmla="*/ 111 h 159"/>
                <a:gd name="T44" fmla="*/ 15 w 136"/>
                <a:gd name="T45" fmla="*/ 103 h 159"/>
                <a:gd name="T46" fmla="*/ 25 w 136"/>
                <a:gd name="T47" fmla="*/ 111 h 159"/>
                <a:gd name="T48" fmla="*/ 22 w 136"/>
                <a:gd name="T49" fmla="*/ 105 h 159"/>
                <a:gd name="T50" fmla="*/ 20 w 136"/>
                <a:gd name="T51" fmla="*/ 102 h 159"/>
                <a:gd name="T52" fmla="*/ 20 w 136"/>
                <a:gd name="T53" fmla="*/ 96 h 159"/>
                <a:gd name="T54" fmla="*/ 32 w 136"/>
                <a:gd name="T55" fmla="*/ 104 h 159"/>
                <a:gd name="T56" fmla="*/ 48 w 136"/>
                <a:gd name="T57" fmla="*/ 100 h 159"/>
                <a:gd name="T58" fmla="*/ 30 w 136"/>
                <a:gd name="T59" fmla="*/ 95 h 159"/>
                <a:gd name="T60" fmla="*/ 37 w 136"/>
                <a:gd name="T61" fmla="*/ 73 h 159"/>
                <a:gd name="T62" fmla="*/ 58 w 136"/>
                <a:gd name="T63" fmla="*/ 37 h 159"/>
                <a:gd name="T64" fmla="*/ 67 w 136"/>
                <a:gd name="T65" fmla="*/ 52 h 159"/>
                <a:gd name="T66" fmla="*/ 61 w 136"/>
                <a:gd name="T67" fmla="*/ 64 h 159"/>
                <a:gd name="T68" fmla="*/ 67 w 136"/>
                <a:gd name="T69" fmla="*/ 74 h 159"/>
                <a:gd name="T70" fmla="*/ 66 w 136"/>
                <a:gd name="T71" fmla="*/ 66 h 159"/>
                <a:gd name="T72" fmla="*/ 85 w 136"/>
                <a:gd name="T73" fmla="*/ 65 h 159"/>
                <a:gd name="T74" fmla="*/ 77 w 136"/>
                <a:gd name="T75" fmla="*/ 51 h 159"/>
                <a:gd name="T76" fmla="*/ 71 w 136"/>
                <a:gd name="T77" fmla="*/ 41 h 159"/>
                <a:gd name="T78" fmla="*/ 134 w 136"/>
                <a:gd name="T79" fmla="*/ 0 h 159"/>
                <a:gd name="T80" fmla="*/ 118 w 136"/>
                <a:gd name="T81" fmla="*/ 6 h 159"/>
                <a:gd name="T82" fmla="*/ 111 w 136"/>
                <a:gd name="T83" fmla="*/ 8 h 159"/>
                <a:gd name="T84" fmla="*/ 112 w 136"/>
                <a:gd name="T85" fmla="*/ 9 h 159"/>
                <a:gd name="T86" fmla="*/ 96 w 136"/>
                <a:gd name="T87" fmla="*/ 12 h 159"/>
                <a:gd name="T88" fmla="*/ 98 w 136"/>
                <a:gd name="T89" fmla="*/ 13 h 159"/>
                <a:gd name="T90" fmla="*/ 93 w 136"/>
                <a:gd name="T91" fmla="*/ 13 h 159"/>
                <a:gd name="T92" fmla="*/ 91 w 136"/>
                <a:gd name="T93" fmla="*/ 13 h 159"/>
                <a:gd name="T94" fmla="*/ 81 w 136"/>
                <a:gd name="T95" fmla="*/ 14 h 159"/>
                <a:gd name="T96" fmla="*/ 78 w 136"/>
                <a:gd name="T97" fmla="*/ 14 h 159"/>
                <a:gd name="T98" fmla="*/ 56 w 136"/>
                <a:gd name="T99" fmla="*/ 22 h 159"/>
                <a:gd name="T100" fmla="*/ 60 w 136"/>
                <a:gd name="T101" fmla="*/ 18 h 159"/>
                <a:gd name="T102" fmla="*/ 54 w 136"/>
                <a:gd name="T103" fmla="*/ 25 h 159"/>
                <a:gd name="T104" fmla="*/ 22 w 136"/>
                <a:gd name="T105" fmla="*/ 94 h 159"/>
                <a:gd name="T106" fmla="*/ 29 w 136"/>
                <a:gd name="T107" fmla="*/ 101 h 159"/>
                <a:gd name="T108" fmla="*/ 30 w 136"/>
                <a:gd name="T109" fmla="*/ 97 h 159"/>
                <a:gd name="T110" fmla="*/ 20 w 136"/>
                <a:gd name="T111" fmla="*/ 94 h 159"/>
                <a:gd name="T112" fmla="*/ 76 w 136"/>
                <a:gd name="T113" fmla="*/ 74 h 159"/>
                <a:gd name="T114" fmla="*/ 74 w 136"/>
                <a:gd name="T115" fmla="*/ 7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6" h="159">
                  <a:moveTo>
                    <a:pt x="72" y="35"/>
                  </a:moveTo>
                  <a:cubicBezTo>
                    <a:pt x="71" y="33"/>
                    <a:pt x="71" y="33"/>
                    <a:pt x="71" y="33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5" y="25"/>
                    <a:pt x="77" y="23"/>
                    <a:pt x="78" y="22"/>
                  </a:cubicBezTo>
                  <a:cubicBezTo>
                    <a:pt x="79" y="22"/>
                    <a:pt x="83" y="20"/>
                    <a:pt x="83" y="20"/>
                  </a:cubicBezTo>
                  <a:cubicBezTo>
                    <a:pt x="83" y="20"/>
                    <a:pt x="87" y="18"/>
                    <a:pt x="88" y="18"/>
                  </a:cubicBezTo>
                  <a:cubicBezTo>
                    <a:pt x="89" y="18"/>
                    <a:pt x="96" y="17"/>
                    <a:pt x="96" y="17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5" y="17"/>
                    <a:pt x="107" y="17"/>
                  </a:cubicBezTo>
                  <a:cubicBezTo>
                    <a:pt x="107" y="17"/>
                    <a:pt x="109" y="18"/>
                    <a:pt x="110" y="18"/>
                  </a:cubicBezTo>
                  <a:cubicBezTo>
                    <a:pt x="111" y="18"/>
                    <a:pt x="113" y="17"/>
                    <a:pt x="113" y="17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6" y="26"/>
                    <a:pt x="125" y="28"/>
                    <a:pt x="125" y="29"/>
                  </a:cubicBezTo>
                  <a:cubicBezTo>
                    <a:pt x="126" y="29"/>
                    <a:pt x="129" y="30"/>
                    <a:pt x="129" y="30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29" y="31"/>
                    <a:pt x="129" y="35"/>
                    <a:pt x="129" y="36"/>
                  </a:cubicBezTo>
                  <a:cubicBezTo>
                    <a:pt x="129" y="37"/>
                    <a:pt x="129" y="43"/>
                    <a:pt x="129" y="43"/>
                  </a:cubicBezTo>
                  <a:cubicBezTo>
                    <a:pt x="129" y="43"/>
                    <a:pt x="126" y="49"/>
                    <a:pt x="125" y="49"/>
                  </a:cubicBezTo>
                  <a:cubicBezTo>
                    <a:pt x="124" y="50"/>
                    <a:pt x="125" y="54"/>
                    <a:pt x="125" y="54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24" y="59"/>
                    <a:pt x="124" y="63"/>
                    <a:pt x="123" y="62"/>
                  </a:cubicBezTo>
                  <a:cubicBezTo>
                    <a:pt x="122" y="62"/>
                    <a:pt x="117" y="60"/>
                    <a:pt x="117" y="60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5" y="65"/>
                    <a:pt x="115" y="65"/>
                    <a:pt x="115" y="65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12" y="67"/>
                    <a:pt x="113" y="69"/>
                    <a:pt x="114" y="70"/>
                  </a:cubicBezTo>
                  <a:cubicBezTo>
                    <a:pt x="114" y="71"/>
                    <a:pt x="117" y="71"/>
                    <a:pt x="117" y="71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2"/>
                    <a:pt x="124" y="83"/>
                    <a:pt x="123" y="83"/>
                  </a:cubicBezTo>
                  <a:cubicBezTo>
                    <a:pt x="123" y="83"/>
                    <a:pt x="121" y="84"/>
                    <a:pt x="121" y="84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18" y="87"/>
                    <a:pt x="117" y="87"/>
                  </a:cubicBezTo>
                  <a:cubicBezTo>
                    <a:pt x="116" y="88"/>
                    <a:pt x="116" y="88"/>
                    <a:pt x="116" y="89"/>
                  </a:cubicBezTo>
                  <a:cubicBezTo>
                    <a:pt x="116" y="89"/>
                    <a:pt x="112" y="88"/>
                    <a:pt x="112" y="88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110" y="91"/>
                    <a:pt x="110" y="91"/>
                    <a:pt x="110" y="91"/>
                  </a:cubicBezTo>
                  <a:cubicBezTo>
                    <a:pt x="112" y="94"/>
                    <a:pt x="112" y="94"/>
                    <a:pt x="112" y="94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2" y="98"/>
                    <a:pt x="112" y="98"/>
                    <a:pt x="112" y="98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04" y="101"/>
                    <a:pt x="104" y="101"/>
                    <a:pt x="104" y="101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1" y="99"/>
                    <a:pt x="91" y="99"/>
                    <a:pt x="91" y="99"/>
                  </a:cubicBezTo>
                  <a:cubicBezTo>
                    <a:pt x="94" y="101"/>
                    <a:pt x="94" y="101"/>
                    <a:pt x="94" y="101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7" y="100"/>
                    <a:pt x="87" y="100"/>
                    <a:pt x="87" y="100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7" y="105"/>
                    <a:pt x="86" y="106"/>
                    <a:pt x="87" y="106"/>
                  </a:cubicBezTo>
                  <a:cubicBezTo>
                    <a:pt x="88" y="106"/>
                    <a:pt x="90" y="108"/>
                    <a:pt x="90" y="108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2"/>
                    <a:pt x="95" y="122"/>
                    <a:pt x="95" y="122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5" y="127"/>
                    <a:pt x="94" y="128"/>
                  </a:cubicBezTo>
                  <a:cubicBezTo>
                    <a:pt x="94" y="128"/>
                    <a:pt x="92" y="130"/>
                    <a:pt x="92" y="130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89" y="135"/>
                    <a:pt x="89" y="138"/>
                    <a:pt x="90" y="138"/>
                  </a:cubicBezTo>
                  <a:cubicBezTo>
                    <a:pt x="90" y="138"/>
                    <a:pt x="92" y="136"/>
                    <a:pt x="92" y="136"/>
                  </a:cubicBezTo>
                  <a:cubicBezTo>
                    <a:pt x="92" y="136"/>
                    <a:pt x="94" y="138"/>
                    <a:pt x="93" y="139"/>
                  </a:cubicBezTo>
                  <a:cubicBezTo>
                    <a:pt x="93" y="139"/>
                    <a:pt x="89" y="139"/>
                    <a:pt x="89" y="139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87" y="139"/>
                    <a:pt x="86" y="141"/>
                    <a:pt x="85" y="141"/>
                  </a:cubicBezTo>
                  <a:cubicBezTo>
                    <a:pt x="85" y="142"/>
                    <a:pt x="85" y="143"/>
                    <a:pt x="85" y="143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5" y="146"/>
                    <a:pt x="85" y="146"/>
                  </a:cubicBezTo>
                  <a:cubicBezTo>
                    <a:pt x="85" y="146"/>
                    <a:pt x="87" y="147"/>
                    <a:pt x="87" y="147"/>
                  </a:cubicBezTo>
                  <a:cubicBezTo>
                    <a:pt x="87" y="147"/>
                    <a:pt x="86" y="148"/>
                    <a:pt x="87" y="148"/>
                  </a:cubicBezTo>
                  <a:cubicBezTo>
                    <a:pt x="87" y="149"/>
                    <a:pt x="87" y="149"/>
                    <a:pt x="88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89" y="150"/>
                    <a:pt x="89" y="152"/>
                    <a:pt x="89" y="153"/>
                  </a:cubicBezTo>
                  <a:cubicBezTo>
                    <a:pt x="88" y="153"/>
                    <a:pt x="88" y="154"/>
                    <a:pt x="88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5"/>
                    <a:pt x="86" y="156"/>
                    <a:pt x="86" y="156"/>
                  </a:cubicBezTo>
                  <a:cubicBezTo>
                    <a:pt x="86" y="156"/>
                    <a:pt x="85" y="156"/>
                    <a:pt x="85" y="156"/>
                  </a:cubicBezTo>
                  <a:cubicBezTo>
                    <a:pt x="85" y="157"/>
                    <a:pt x="86" y="158"/>
                    <a:pt x="86" y="159"/>
                  </a:cubicBezTo>
                  <a:cubicBezTo>
                    <a:pt x="86" y="159"/>
                    <a:pt x="86" y="159"/>
                    <a:pt x="85" y="159"/>
                  </a:cubicBezTo>
                  <a:cubicBezTo>
                    <a:pt x="85" y="159"/>
                    <a:pt x="85" y="159"/>
                    <a:pt x="85" y="159"/>
                  </a:cubicBezTo>
                  <a:cubicBezTo>
                    <a:pt x="85" y="159"/>
                    <a:pt x="83" y="157"/>
                    <a:pt x="83" y="157"/>
                  </a:cubicBezTo>
                  <a:cubicBezTo>
                    <a:pt x="82" y="157"/>
                    <a:pt x="81" y="158"/>
                    <a:pt x="79" y="158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4" y="156"/>
                    <a:pt x="74" y="156"/>
                    <a:pt x="74" y="156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73" y="154"/>
                    <a:pt x="73" y="152"/>
                    <a:pt x="73" y="151"/>
                  </a:cubicBezTo>
                  <a:cubicBezTo>
                    <a:pt x="73" y="151"/>
                    <a:pt x="74" y="150"/>
                    <a:pt x="74" y="150"/>
                  </a:cubicBezTo>
                  <a:cubicBezTo>
                    <a:pt x="75" y="150"/>
                    <a:pt x="76" y="148"/>
                    <a:pt x="76" y="148"/>
                  </a:cubicBezTo>
                  <a:cubicBezTo>
                    <a:pt x="76" y="148"/>
                    <a:pt x="77" y="146"/>
                    <a:pt x="78" y="145"/>
                  </a:cubicBezTo>
                  <a:cubicBezTo>
                    <a:pt x="78" y="145"/>
                    <a:pt x="79" y="142"/>
                    <a:pt x="79" y="142"/>
                  </a:cubicBezTo>
                  <a:cubicBezTo>
                    <a:pt x="79" y="141"/>
                    <a:pt x="80" y="140"/>
                    <a:pt x="80" y="140"/>
                  </a:cubicBezTo>
                  <a:cubicBezTo>
                    <a:pt x="80" y="140"/>
                    <a:pt x="82" y="138"/>
                    <a:pt x="82" y="137"/>
                  </a:cubicBezTo>
                  <a:cubicBezTo>
                    <a:pt x="82" y="136"/>
                    <a:pt x="81" y="136"/>
                    <a:pt x="80" y="136"/>
                  </a:cubicBezTo>
                  <a:cubicBezTo>
                    <a:pt x="80" y="136"/>
                    <a:pt x="77" y="135"/>
                    <a:pt x="76" y="134"/>
                  </a:cubicBezTo>
                  <a:cubicBezTo>
                    <a:pt x="75" y="134"/>
                    <a:pt x="73" y="133"/>
                    <a:pt x="71" y="133"/>
                  </a:cubicBezTo>
                  <a:cubicBezTo>
                    <a:pt x="69" y="132"/>
                    <a:pt x="70" y="132"/>
                    <a:pt x="71" y="130"/>
                  </a:cubicBezTo>
                  <a:cubicBezTo>
                    <a:pt x="71" y="129"/>
                    <a:pt x="69" y="129"/>
                    <a:pt x="69" y="128"/>
                  </a:cubicBezTo>
                  <a:cubicBezTo>
                    <a:pt x="69" y="128"/>
                    <a:pt x="68" y="129"/>
                    <a:pt x="67" y="130"/>
                  </a:cubicBezTo>
                  <a:cubicBezTo>
                    <a:pt x="66" y="130"/>
                    <a:pt x="65" y="129"/>
                    <a:pt x="64" y="129"/>
                  </a:cubicBezTo>
                  <a:cubicBezTo>
                    <a:pt x="64" y="129"/>
                    <a:pt x="61" y="129"/>
                    <a:pt x="61" y="129"/>
                  </a:cubicBezTo>
                  <a:cubicBezTo>
                    <a:pt x="61" y="129"/>
                    <a:pt x="61" y="128"/>
                    <a:pt x="61" y="127"/>
                  </a:cubicBezTo>
                  <a:cubicBezTo>
                    <a:pt x="61" y="126"/>
                    <a:pt x="60" y="126"/>
                    <a:pt x="60" y="126"/>
                  </a:cubicBezTo>
                  <a:cubicBezTo>
                    <a:pt x="60" y="126"/>
                    <a:pt x="58" y="126"/>
                    <a:pt x="58" y="125"/>
                  </a:cubicBezTo>
                  <a:cubicBezTo>
                    <a:pt x="57" y="125"/>
                    <a:pt x="58" y="125"/>
                    <a:pt x="58" y="124"/>
                  </a:cubicBezTo>
                  <a:cubicBezTo>
                    <a:pt x="58" y="123"/>
                    <a:pt x="58" y="124"/>
                    <a:pt x="57" y="124"/>
                  </a:cubicBezTo>
                  <a:cubicBezTo>
                    <a:pt x="56" y="124"/>
                    <a:pt x="56" y="121"/>
                    <a:pt x="56" y="121"/>
                  </a:cubicBezTo>
                  <a:cubicBezTo>
                    <a:pt x="56" y="121"/>
                    <a:pt x="55" y="119"/>
                    <a:pt x="55" y="118"/>
                  </a:cubicBezTo>
                  <a:cubicBezTo>
                    <a:pt x="54" y="116"/>
                    <a:pt x="54" y="118"/>
                    <a:pt x="54" y="118"/>
                  </a:cubicBezTo>
                  <a:cubicBezTo>
                    <a:pt x="52" y="121"/>
                    <a:pt x="52" y="121"/>
                    <a:pt x="52" y="121"/>
                  </a:cubicBezTo>
                  <a:cubicBezTo>
                    <a:pt x="52" y="121"/>
                    <a:pt x="51" y="121"/>
                    <a:pt x="48" y="120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7" y="116"/>
                    <a:pt x="46" y="116"/>
                  </a:cubicBezTo>
                  <a:cubicBezTo>
                    <a:pt x="45" y="115"/>
                    <a:pt x="45" y="115"/>
                    <a:pt x="44" y="117"/>
                  </a:cubicBezTo>
                  <a:cubicBezTo>
                    <a:pt x="43" y="118"/>
                    <a:pt x="43" y="118"/>
                    <a:pt x="42" y="119"/>
                  </a:cubicBezTo>
                  <a:cubicBezTo>
                    <a:pt x="41" y="120"/>
                    <a:pt x="41" y="120"/>
                    <a:pt x="39" y="120"/>
                  </a:cubicBezTo>
                  <a:cubicBezTo>
                    <a:pt x="38" y="120"/>
                    <a:pt x="38" y="119"/>
                    <a:pt x="37" y="119"/>
                  </a:cubicBezTo>
                  <a:cubicBezTo>
                    <a:pt x="37" y="118"/>
                    <a:pt x="37" y="118"/>
                    <a:pt x="36" y="117"/>
                  </a:cubicBezTo>
                  <a:cubicBezTo>
                    <a:pt x="36" y="116"/>
                    <a:pt x="35" y="116"/>
                    <a:pt x="35" y="116"/>
                  </a:cubicBezTo>
                  <a:cubicBezTo>
                    <a:pt x="35" y="116"/>
                    <a:pt x="33" y="117"/>
                    <a:pt x="33" y="118"/>
                  </a:cubicBezTo>
                  <a:cubicBezTo>
                    <a:pt x="32" y="118"/>
                    <a:pt x="33" y="119"/>
                    <a:pt x="33" y="120"/>
                  </a:cubicBezTo>
                  <a:cubicBezTo>
                    <a:pt x="34" y="121"/>
                    <a:pt x="33" y="122"/>
                    <a:pt x="33" y="122"/>
                  </a:cubicBezTo>
                  <a:cubicBezTo>
                    <a:pt x="33" y="122"/>
                    <a:pt x="31" y="122"/>
                    <a:pt x="30" y="122"/>
                  </a:cubicBezTo>
                  <a:cubicBezTo>
                    <a:pt x="29" y="122"/>
                    <a:pt x="28" y="122"/>
                    <a:pt x="27" y="121"/>
                  </a:cubicBezTo>
                  <a:cubicBezTo>
                    <a:pt x="25" y="120"/>
                    <a:pt x="26" y="122"/>
                    <a:pt x="26" y="123"/>
                  </a:cubicBezTo>
                  <a:cubicBezTo>
                    <a:pt x="26" y="123"/>
                    <a:pt x="24" y="125"/>
                    <a:pt x="24" y="125"/>
                  </a:cubicBezTo>
                  <a:cubicBezTo>
                    <a:pt x="24" y="125"/>
                    <a:pt x="24" y="125"/>
                    <a:pt x="24" y="125"/>
                  </a:cubicBezTo>
                  <a:cubicBezTo>
                    <a:pt x="22" y="125"/>
                    <a:pt x="20" y="124"/>
                    <a:pt x="20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8" y="118"/>
                    <a:pt x="8" y="118"/>
                    <a:pt x="8" y="118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0"/>
                    <a:pt x="3" y="121"/>
                    <a:pt x="2" y="121"/>
                  </a:cubicBezTo>
                  <a:cubicBezTo>
                    <a:pt x="2" y="120"/>
                    <a:pt x="0" y="116"/>
                    <a:pt x="0" y="116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4" y="112"/>
                    <a:pt x="4" y="112"/>
                  </a:cubicBezTo>
                  <a:cubicBezTo>
                    <a:pt x="4" y="112"/>
                    <a:pt x="6" y="112"/>
                    <a:pt x="6" y="112"/>
                  </a:cubicBezTo>
                  <a:cubicBezTo>
                    <a:pt x="6" y="112"/>
                    <a:pt x="7" y="112"/>
                    <a:pt x="7" y="113"/>
                  </a:cubicBezTo>
                  <a:cubicBezTo>
                    <a:pt x="8" y="113"/>
                    <a:pt x="10" y="115"/>
                    <a:pt x="11" y="115"/>
                  </a:cubicBezTo>
                  <a:cubicBezTo>
                    <a:pt x="11" y="115"/>
                    <a:pt x="13" y="116"/>
                    <a:pt x="13" y="116"/>
                  </a:cubicBezTo>
                  <a:cubicBezTo>
                    <a:pt x="14" y="116"/>
                    <a:pt x="16" y="117"/>
                    <a:pt x="16" y="117"/>
                  </a:cubicBezTo>
                  <a:cubicBezTo>
                    <a:pt x="16" y="117"/>
                    <a:pt x="18" y="117"/>
                    <a:pt x="18" y="117"/>
                  </a:cubicBezTo>
                  <a:cubicBezTo>
                    <a:pt x="18" y="117"/>
                    <a:pt x="20" y="116"/>
                    <a:pt x="20" y="116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1" y="115"/>
                    <a:pt x="21" y="114"/>
                    <a:pt x="21" y="114"/>
                  </a:cubicBezTo>
                  <a:cubicBezTo>
                    <a:pt x="21" y="114"/>
                    <a:pt x="22" y="114"/>
                    <a:pt x="22" y="114"/>
                  </a:cubicBezTo>
                  <a:cubicBezTo>
                    <a:pt x="22" y="115"/>
                    <a:pt x="23" y="116"/>
                    <a:pt x="23" y="116"/>
                  </a:cubicBezTo>
                  <a:cubicBezTo>
                    <a:pt x="23" y="116"/>
                    <a:pt x="24" y="117"/>
                    <a:pt x="24" y="117"/>
                  </a:cubicBezTo>
                  <a:cubicBezTo>
                    <a:pt x="25" y="118"/>
                    <a:pt x="26" y="118"/>
                    <a:pt x="26" y="118"/>
                  </a:cubicBezTo>
                  <a:cubicBezTo>
                    <a:pt x="26" y="118"/>
                    <a:pt x="27" y="117"/>
                    <a:pt x="27" y="117"/>
                  </a:cubicBezTo>
                  <a:cubicBezTo>
                    <a:pt x="27" y="117"/>
                    <a:pt x="28" y="118"/>
                    <a:pt x="28" y="117"/>
                  </a:cubicBezTo>
                  <a:cubicBezTo>
                    <a:pt x="28" y="117"/>
                    <a:pt x="29" y="117"/>
                    <a:pt x="29" y="117"/>
                  </a:cubicBezTo>
                  <a:cubicBezTo>
                    <a:pt x="29" y="117"/>
                    <a:pt x="30" y="116"/>
                    <a:pt x="29" y="116"/>
                  </a:cubicBezTo>
                  <a:cubicBezTo>
                    <a:pt x="29" y="116"/>
                    <a:pt x="29" y="115"/>
                    <a:pt x="29" y="116"/>
                  </a:cubicBezTo>
                  <a:cubicBezTo>
                    <a:pt x="28" y="116"/>
                    <a:pt x="28" y="116"/>
                    <a:pt x="27" y="116"/>
                  </a:cubicBezTo>
                  <a:cubicBezTo>
                    <a:pt x="26" y="116"/>
                    <a:pt x="24" y="115"/>
                    <a:pt x="24" y="115"/>
                  </a:cubicBezTo>
                  <a:cubicBezTo>
                    <a:pt x="24" y="114"/>
                    <a:pt x="23" y="114"/>
                    <a:pt x="23" y="113"/>
                  </a:cubicBezTo>
                  <a:cubicBezTo>
                    <a:pt x="22" y="113"/>
                    <a:pt x="22" y="112"/>
                    <a:pt x="21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112"/>
                    <a:pt x="19" y="113"/>
                    <a:pt x="19" y="114"/>
                  </a:cubicBezTo>
                  <a:cubicBezTo>
                    <a:pt x="19" y="114"/>
                    <a:pt x="20" y="115"/>
                    <a:pt x="18" y="114"/>
                  </a:cubicBezTo>
                  <a:cubicBezTo>
                    <a:pt x="16" y="114"/>
                    <a:pt x="14" y="114"/>
                    <a:pt x="14" y="114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11" y="111"/>
                    <a:pt x="10" y="111"/>
                    <a:pt x="9" y="111"/>
                  </a:cubicBezTo>
                  <a:cubicBezTo>
                    <a:pt x="9" y="111"/>
                    <a:pt x="7" y="110"/>
                    <a:pt x="7" y="109"/>
                  </a:cubicBezTo>
                  <a:cubicBezTo>
                    <a:pt x="7" y="109"/>
                    <a:pt x="6" y="108"/>
                    <a:pt x="6" y="107"/>
                  </a:cubicBezTo>
                  <a:cubicBezTo>
                    <a:pt x="6" y="107"/>
                    <a:pt x="5" y="107"/>
                    <a:pt x="5" y="106"/>
                  </a:cubicBezTo>
                  <a:cubicBezTo>
                    <a:pt x="5" y="106"/>
                    <a:pt x="4" y="105"/>
                    <a:pt x="4" y="105"/>
                  </a:cubicBezTo>
                  <a:cubicBezTo>
                    <a:pt x="4" y="105"/>
                    <a:pt x="4" y="104"/>
                    <a:pt x="5" y="103"/>
                  </a:cubicBezTo>
                  <a:cubicBezTo>
                    <a:pt x="7" y="103"/>
                    <a:pt x="7" y="103"/>
                    <a:pt x="8" y="103"/>
                  </a:cubicBezTo>
                  <a:cubicBezTo>
                    <a:pt x="9" y="103"/>
                    <a:pt x="8" y="103"/>
                    <a:pt x="10" y="103"/>
                  </a:cubicBezTo>
                  <a:cubicBezTo>
                    <a:pt x="12" y="103"/>
                    <a:pt x="11" y="103"/>
                    <a:pt x="12" y="103"/>
                  </a:cubicBezTo>
                  <a:cubicBezTo>
                    <a:pt x="13" y="103"/>
                    <a:pt x="15" y="103"/>
                    <a:pt x="15" y="103"/>
                  </a:cubicBezTo>
                  <a:cubicBezTo>
                    <a:pt x="15" y="103"/>
                    <a:pt x="13" y="102"/>
                    <a:pt x="16" y="103"/>
                  </a:cubicBezTo>
                  <a:cubicBezTo>
                    <a:pt x="16" y="103"/>
                    <a:pt x="20" y="104"/>
                    <a:pt x="19" y="106"/>
                  </a:cubicBezTo>
                  <a:cubicBezTo>
                    <a:pt x="19" y="106"/>
                    <a:pt x="18" y="107"/>
                    <a:pt x="18" y="107"/>
                  </a:cubicBezTo>
                  <a:cubicBezTo>
                    <a:pt x="18" y="107"/>
                    <a:pt x="20" y="108"/>
                    <a:pt x="20" y="108"/>
                  </a:cubicBezTo>
                  <a:cubicBezTo>
                    <a:pt x="20" y="108"/>
                    <a:pt x="21" y="107"/>
                    <a:pt x="21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6" y="110"/>
                    <a:pt x="26" y="110"/>
                  </a:cubicBezTo>
                  <a:cubicBezTo>
                    <a:pt x="25" y="111"/>
                    <a:pt x="24" y="109"/>
                    <a:pt x="25" y="111"/>
                  </a:cubicBezTo>
                  <a:cubicBezTo>
                    <a:pt x="26" y="113"/>
                    <a:pt x="27" y="114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8" y="114"/>
                    <a:pt x="28" y="113"/>
                    <a:pt x="29" y="113"/>
                  </a:cubicBezTo>
                  <a:cubicBezTo>
                    <a:pt x="29" y="114"/>
                    <a:pt x="31" y="114"/>
                    <a:pt x="32" y="114"/>
                  </a:cubicBezTo>
                  <a:cubicBezTo>
                    <a:pt x="32" y="114"/>
                    <a:pt x="32" y="113"/>
                    <a:pt x="31" y="111"/>
                  </a:cubicBezTo>
                  <a:cubicBezTo>
                    <a:pt x="30" y="110"/>
                    <a:pt x="29" y="109"/>
                    <a:pt x="29" y="109"/>
                  </a:cubicBezTo>
                  <a:cubicBezTo>
                    <a:pt x="28" y="109"/>
                    <a:pt x="29" y="110"/>
                    <a:pt x="27" y="109"/>
                  </a:cubicBezTo>
                  <a:cubicBezTo>
                    <a:pt x="25" y="108"/>
                    <a:pt x="25" y="109"/>
                    <a:pt x="24" y="108"/>
                  </a:cubicBezTo>
                  <a:cubicBezTo>
                    <a:pt x="23" y="106"/>
                    <a:pt x="22" y="106"/>
                    <a:pt x="22" y="105"/>
                  </a:cubicBezTo>
                  <a:cubicBezTo>
                    <a:pt x="22" y="105"/>
                    <a:pt x="23" y="105"/>
                    <a:pt x="24" y="104"/>
                  </a:cubicBezTo>
                  <a:cubicBezTo>
                    <a:pt x="25" y="104"/>
                    <a:pt x="23" y="103"/>
                    <a:pt x="25" y="104"/>
                  </a:cubicBezTo>
                  <a:cubicBezTo>
                    <a:pt x="28" y="105"/>
                    <a:pt x="28" y="105"/>
                    <a:pt x="29" y="105"/>
                  </a:cubicBezTo>
                  <a:cubicBezTo>
                    <a:pt x="29" y="105"/>
                    <a:pt x="31" y="105"/>
                    <a:pt x="29" y="104"/>
                  </a:cubicBezTo>
                  <a:cubicBezTo>
                    <a:pt x="27" y="104"/>
                    <a:pt x="26" y="103"/>
                    <a:pt x="26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4" y="103"/>
                    <a:pt x="24" y="103"/>
                    <a:pt x="23" y="103"/>
                  </a:cubicBezTo>
                  <a:cubicBezTo>
                    <a:pt x="22" y="103"/>
                    <a:pt x="22" y="104"/>
                    <a:pt x="22" y="103"/>
                  </a:cubicBezTo>
                  <a:cubicBezTo>
                    <a:pt x="21" y="103"/>
                    <a:pt x="20" y="103"/>
                    <a:pt x="20" y="102"/>
                  </a:cubicBezTo>
                  <a:cubicBezTo>
                    <a:pt x="19" y="102"/>
                    <a:pt x="18" y="101"/>
                    <a:pt x="18" y="101"/>
                  </a:cubicBezTo>
                  <a:cubicBezTo>
                    <a:pt x="18" y="100"/>
                    <a:pt x="17" y="99"/>
                    <a:pt x="17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6" y="99"/>
                    <a:pt x="15" y="99"/>
                    <a:pt x="14" y="99"/>
                  </a:cubicBezTo>
                  <a:cubicBezTo>
                    <a:pt x="14" y="99"/>
                    <a:pt x="13" y="99"/>
                    <a:pt x="13" y="99"/>
                  </a:cubicBezTo>
                  <a:cubicBezTo>
                    <a:pt x="13" y="98"/>
                    <a:pt x="13" y="98"/>
                    <a:pt x="13" y="97"/>
                  </a:cubicBezTo>
                  <a:cubicBezTo>
                    <a:pt x="13" y="97"/>
                    <a:pt x="13" y="96"/>
                    <a:pt x="14" y="96"/>
                  </a:cubicBezTo>
                  <a:cubicBezTo>
                    <a:pt x="15" y="96"/>
                    <a:pt x="16" y="96"/>
                    <a:pt x="17" y="96"/>
                  </a:cubicBezTo>
                  <a:cubicBezTo>
                    <a:pt x="18" y="96"/>
                    <a:pt x="19" y="96"/>
                    <a:pt x="20" y="96"/>
                  </a:cubicBezTo>
                  <a:cubicBezTo>
                    <a:pt x="20" y="96"/>
                    <a:pt x="21" y="97"/>
                    <a:pt x="21" y="97"/>
                  </a:cubicBezTo>
                  <a:cubicBezTo>
                    <a:pt x="22" y="98"/>
                    <a:pt x="23" y="98"/>
                    <a:pt x="23" y="98"/>
                  </a:cubicBezTo>
                  <a:cubicBezTo>
                    <a:pt x="23" y="99"/>
                    <a:pt x="23" y="99"/>
                    <a:pt x="24" y="99"/>
                  </a:cubicBezTo>
                  <a:cubicBezTo>
                    <a:pt x="24" y="100"/>
                    <a:pt x="25" y="100"/>
                    <a:pt x="25" y="100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103"/>
                    <a:pt x="31" y="104"/>
                    <a:pt x="31" y="104"/>
                  </a:cubicBezTo>
                  <a:cubicBezTo>
                    <a:pt x="31" y="104"/>
                    <a:pt x="31" y="104"/>
                    <a:pt x="32" y="104"/>
                  </a:cubicBezTo>
                  <a:cubicBezTo>
                    <a:pt x="33" y="104"/>
                    <a:pt x="33" y="103"/>
                    <a:pt x="33" y="103"/>
                  </a:cubicBezTo>
                  <a:cubicBezTo>
                    <a:pt x="33" y="103"/>
                    <a:pt x="34" y="103"/>
                    <a:pt x="34" y="103"/>
                  </a:cubicBezTo>
                  <a:cubicBezTo>
                    <a:pt x="34" y="103"/>
                    <a:pt x="37" y="101"/>
                    <a:pt x="37" y="101"/>
                  </a:cubicBezTo>
                  <a:cubicBezTo>
                    <a:pt x="37" y="102"/>
                    <a:pt x="38" y="102"/>
                    <a:pt x="39" y="102"/>
                  </a:cubicBezTo>
                  <a:cubicBezTo>
                    <a:pt x="39" y="102"/>
                    <a:pt x="42" y="104"/>
                    <a:pt x="42" y="104"/>
                  </a:cubicBezTo>
                  <a:cubicBezTo>
                    <a:pt x="42" y="103"/>
                    <a:pt x="42" y="102"/>
                    <a:pt x="42" y="102"/>
                  </a:cubicBezTo>
                  <a:cubicBezTo>
                    <a:pt x="42" y="102"/>
                    <a:pt x="43" y="101"/>
                    <a:pt x="43" y="101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101"/>
                    <a:pt x="48" y="100"/>
                    <a:pt x="48" y="100"/>
                  </a:cubicBezTo>
                  <a:cubicBezTo>
                    <a:pt x="47" y="100"/>
                    <a:pt x="46" y="100"/>
                    <a:pt x="46" y="100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2" y="101"/>
                    <a:pt x="41" y="102"/>
                    <a:pt x="41" y="102"/>
                  </a:cubicBezTo>
                  <a:cubicBezTo>
                    <a:pt x="40" y="102"/>
                    <a:pt x="39" y="101"/>
                    <a:pt x="39" y="101"/>
                  </a:cubicBezTo>
                  <a:cubicBezTo>
                    <a:pt x="38" y="100"/>
                    <a:pt x="36" y="99"/>
                    <a:pt x="36" y="99"/>
                  </a:cubicBezTo>
                  <a:cubicBezTo>
                    <a:pt x="35" y="99"/>
                    <a:pt x="36" y="99"/>
                    <a:pt x="34" y="98"/>
                  </a:cubicBezTo>
                  <a:cubicBezTo>
                    <a:pt x="32" y="97"/>
                    <a:pt x="31" y="96"/>
                    <a:pt x="31" y="96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4"/>
                    <a:pt x="29" y="94"/>
                  </a:cubicBezTo>
                  <a:cubicBezTo>
                    <a:pt x="28" y="93"/>
                    <a:pt x="25" y="92"/>
                    <a:pt x="25" y="92"/>
                  </a:cubicBezTo>
                  <a:cubicBezTo>
                    <a:pt x="25" y="92"/>
                    <a:pt x="25" y="91"/>
                    <a:pt x="25" y="91"/>
                  </a:cubicBezTo>
                  <a:cubicBezTo>
                    <a:pt x="25" y="91"/>
                    <a:pt x="25" y="88"/>
                    <a:pt x="25" y="88"/>
                  </a:cubicBezTo>
                  <a:cubicBezTo>
                    <a:pt x="25" y="87"/>
                    <a:pt x="24" y="85"/>
                    <a:pt x="24" y="85"/>
                  </a:cubicBezTo>
                  <a:cubicBezTo>
                    <a:pt x="24" y="85"/>
                    <a:pt x="26" y="84"/>
                    <a:pt x="26" y="84"/>
                  </a:cubicBezTo>
                  <a:cubicBezTo>
                    <a:pt x="27" y="84"/>
                    <a:pt x="28" y="85"/>
                    <a:pt x="28" y="85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4"/>
                    <a:pt x="52" y="35"/>
                  </a:cubicBezTo>
                  <a:cubicBezTo>
                    <a:pt x="52" y="35"/>
                    <a:pt x="53" y="37"/>
                    <a:pt x="53" y="37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7" y="37"/>
                    <a:pt x="58" y="37"/>
                  </a:cubicBezTo>
                  <a:cubicBezTo>
                    <a:pt x="58" y="37"/>
                    <a:pt x="62" y="39"/>
                    <a:pt x="62" y="39"/>
                  </a:cubicBezTo>
                  <a:cubicBezTo>
                    <a:pt x="62" y="39"/>
                    <a:pt x="62" y="41"/>
                    <a:pt x="62" y="42"/>
                  </a:cubicBezTo>
                  <a:cubicBezTo>
                    <a:pt x="62" y="42"/>
                    <a:pt x="64" y="44"/>
                    <a:pt x="63" y="45"/>
                  </a:cubicBezTo>
                  <a:cubicBezTo>
                    <a:pt x="63" y="45"/>
                    <a:pt x="62" y="47"/>
                    <a:pt x="62" y="47"/>
                  </a:cubicBezTo>
                  <a:cubicBezTo>
                    <a:pt x="62" y="47"/>
                    <a:pt x="63" y="48"/>
                    <a:pt x="63" y="48"/>
                  </a:cubicBezTo>
                  <a:cubicBezTo>
                    <a:pt x="64" y="48"/>
                    <a:pt x="64" y="48"/>
                    <a:pt x="65" y="48"/>
                  </a:cubicBezTo>
                  <a:cubicBezTo>
                    <a:pt x="66" y="48"/>
                    <a:pt x="67" y="49"/>
                    <a:pt x="67" y="49"/>
                  </a:cubicBezTo>
                  <a:cubicBezTo>
                    <a:pt x="67" y="49"/>
                    <a:pt x="67" y="50"/>
                    <a:pt x="67" y="50"/>
                  </a:cubicBezTo>
                  <a:cubicBezTo>
                    <a:pt x="67" y="50"/>
                    <a:pt x="67" y="52"/>
                    <a:pt x="67" y="52"/>
                  </a:cubicBezTo>
                  <a:cubicBezTo>
                    <a:pt x="67" y="53"/>
                    <a:pt x="65" y="53"/>
                    <a:pt x="65" y="53"/>
                  </a:cubicBezTo>
                  <a:cubicBezTo>
                    <a:pt x="65" y="53"/>
                    <a:pt x="65" y="54"/>
                    <a:pt x="65" y="54"/>
                  </a:cubicBezTo>
                  <a:cubicBezTo>
                    <a:pt x="64" y="55"/>
                    <a:pt x="63" y="56"/>
                    <a:pt x="62" y="56"/>
                  </a:cubicBezTo>
                  <a:cubicBezTo>
                    <a:pt x="62" y="56"/>
                    <a:pt x="60" y="54"/>
                    <a:pt x="60" y="54"/>
                  </a:cubicBezTo>
                  <a:cubicBezTo>
                    <a:pt x="60" y="54"/>
                    <a:pt x="59" y="55"/>
                    <a:pt x="59" y="55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7"/>
                    <a:pt x="58" y="68"/>
                    <a:pt x="57" y="68"/>
                  </a:cubicBezTo>
                  <a:cubicBezTo>
                    <a:pt x="57" y="68"/>
                    <a:pt x="56" y="67"/>
                    <a:pt x="56" y="68"/>
                  </a:cubicBezTo>
                  <a:cubicBezTo>
                    <a:pt x="57" y="69"/>
                    <a:pt x="57" y="70"/>
                    <a:pt x="58" y="70"/>
                  </a:cubicBezTo>
                  <a:cubicBezTo>
                    <a:pt x="59" y="70"/>
                    <a:pt x="61" y="70"/>
                    <a:pt x="61" y="70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3" y="73"/>
                    <a:pt x="64" y="73"/>
                    <a:pt x="65" y="73"/>
                  </a:cubicBezTo>
                  <a:cubicBezTo>
                    <a:pt x="65" y="73"/>
                    <a:pt x="67" y="74"/>
                    <a:pt x="67" y="74"/>
                  </a:cubicBezTo>
                  <a:cubicBezTo>
                    <a:pt x="67" y="74"/>
                    <a:pt x="67" y="74"/>
                    <a:pt x="68" y="75"/>
                  </a:cubicBezTo>
                  <a:cubicBezTo>
                    <a:pt x="69" y="75"/>
                    <a:pt x="71" y="76"/>
                    <a:pt x="71" y="76"/>
                  </a:cubicBezTo>
                  <a:cubicBezTo>
                    <a:pt x="71" y="76"/>
                    <a:pt x="71" y="75"/>
                    <a:pt x="70" y="75"/>
                  </a:cubicBezTo>
                  <a:cubicBezTo>
                    <a:pt x="70" y="75"/>
                    <a:pt x="69" y="72"/>
                    <a:pt x="67" y="72"/>
                  </a:cubicBezTo>
                  <a:cubicBezTo>
                    <a:pt x="66" y="71"/>
                    <a:pt x="65" y="71"/>
                    <a:pt x="64" y="71"/>
                  </a:cubicBezTo>
                  <a:cubicBezTo>
                    <a:pt x="63" y="71"/>
                    <a:pt x="61" y="70"/>
                    <a:pt x="61" y="70"/>
                  </a:cubicBezTo>
                  <a:cubicBezTo>
                    <a:pt x="61" y="69"/>
                    <a:pt x="60" y="68"/>
                    <a:pt x="61" y="68"/>
                  </a:cubicBezTo>
                  <a:cubicBezTo>
                    <a:pt x="61" y="67"/>
                    <a:pt x="61" y="66"/>
                    <a:pt x="63" y="66"/>
                  </a:cubicBezTo>
                  <a:cubicBezTo>
                    <a:pt x="64" y="66"/>
                    <a:pt x="65" y="67"/>
                    <a:pt x="66" y="66"/>
                  </a:cubicBezTo>
                  <a:cubicBezTo>
                    <a:pt x="67" y="66"/>
                    <a:pt x="69" y="63"/>
                    <a:pt x="69" y="6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4" y="60"/>
                    <a:pt x="78" y="58"/>
                    <a:pt x="78" y="58"/>
                  </a:cubicBezTo>
                  <a:cubicBezTo>
                    <a:pt x="78" y="58"/>
                    <a:pt x="79" y="58"/>
                    <a:pt x="80" y="59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2" y="60"/>
                    <a:pt x="84" y="61"/>
                    <a:pt x="84" y="61"/>
                  </a:cubicBezTo>
                  <a:cubicBezTo>
                    <a:pt x="84" y="61"/>
                    <a:pt x="84" y="61"/>
                    <a:pt x="85" y="62"/>
                  </a:cubicBezTo>
                  <a:cubicBezTo>
                    <a:pt x="85" y="62"/>
                    <a:pt x="86" y="63"/>
                    <a:pt x="85" y="65"/>
                  </a:cubicBezTo>
                  <a:cubicBezTo>
                    <a:pt x="85" y="66"/>
                    <a:pt x="85" y="67"/>
                    <a:pt x="85" y="67"/>
                  </a:cubicBezTo>
                  <a:cubicBezTo>
                    <a:pt x="85" y="67"/>
                    <a:pt x="86" y="66"/>
                    <a:pt x="86" y="65"/>
                  </a:cubicBezTo>
                  <a:cubicBezTo>
                    <a:pt x="86" y="63"/>
                    <a:pt x="86" y="62"/>
                    <a:pt x="86" y="61"/>
                  </a:cubicBezTo>
                  <a:cubicBezTo>
                    <a:pt x="86" y="60"/>
                    <a:pt x="85" y="59"/>
                    <a:pt x="85" y="59"/>
                  </a:cubicBezTo>
                  <a:cubicBezTo>
                    <a:pt x="85" y="59"/>
                    <a:pt x="83" y="60"/>
                    <a:pt x="81" y="59"/>
                  </a:cubicBezTo>
                  <a:cubicBezTo>
                    <a:pt x="80" y="58"/>
                    <a:pt x="80" y="57"/>
                    <a:pt x="79" y="57"/>
                  </a:cubicBezTo>
                  <a:cubicBezTo>
                    <a:pt x="79" y="57"/>
                    <a:pt x="78" y="56"/>
                    <a:pt x="77" y="56"/>
                  </a:cubicBezTo>
                  <a:cubicBezTo>
                    <a:pt x="77" y="56"/>
                    <a:pt x="77" y="55"/>
                    <a:pt x="77" y="54"/>
                  </a:cubicBezTo>
                  <a:cubicBezTo>
                    <a:pt x="77" y="53"/>
                    <a:pt x="77" y="52"/>
                    <a:pt x="77" y="51"/>
                  </a:cubicBezTo>
                  <a:cubicBezTo>
                    <a:pt x="77" y="51"/>
                    <a:pt x="76" y="50"/>
                    <a:pt x="77" y="49"/>
                  </a:cubicBezTo>
                  <a:cubicBezTo>
                    <a:pt x="78" y="48"/>
                    <a:pt x="78" y="48"/>
                    <a:pt x="79" y="48"/>
                  </a:cubicBezTo>
                  <a:cubicBezTo>
                    <a:pt x="79" y="47"/>
                    <a:pt x="81" y="46"/>
                    <a:pt x="80" y="46"/>
                  </a:cubicBezTo>
                  <a:cubicBezTo>
                    <a:pt x="80" y="45"/>
                    <a:pt x="79" y="45"/>
                    <a:pt x="78" y="45"/>
                  </a:cubicBezTo>
                  <a:cubicBezTo>
                    <a:pt x="77" y="45"/>
                    <a:pt x="78" y="46"/>
                    <a:pt x="77" y="46"/>
                  </a:cubicBezTo>
                  <a:cubicBezTo>
                    <a:pt x="75" y="46"/>
                    <a:pt x="75" y="45"/>
                    <a:pt x="74" y="44"/>
                  </a:cubicBezTo>
                  <a:cubicBezTo>
                    <a:pt x="74" y="43"/>
                    <a:pt x="74" y="43"/>
                    <a:pt x="73" y="44"/>
                  </a:cubicBezTo>
                  <a:cubicBezTo>
                    <a:pt x="72" y="44"/>
                    <a:pt x="71" y="43"/>
                    <a:pt x="71" y="43"/>
                  </a:cubicBezTo>
                  <a:cubicBezTo>
                    <a:pt x="71" y="43"/>
                    <a:pt x="70" y="42"/>
                    <a:pt x="71" y="41"/>
                  </a:cubicBezTo>
                  <a:cubicBezTo>
                    <a:pt x="71" y="41"/>
                    <a:pt x="72" y="39"/>
                    <a:pt x="72" y="39"/>
                  </a:cubicBezTo>
                  <a:cubicBezTo>
                    <a:pt x="72" y="39"/>
                    <a:pt x="72" y="36"/>
                    <a:pt x="72" y="36"/>
                  </a:cubicBezTo>
                  <a:cubicBezTo>
                    <a:pt x="72" y="35"/>
                    <a:pt x="72" y="35"/>
                    <a:pt x="72" y="35"/>
                  </a:cubicBezTo>
                  <a:close/>
                  <a:moveTo>
                    <a:pt x="127" y="1"/>
                  </a:move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0"/>
                    <a:pt x="128" y="0"/>
                  </a:cubicBezTo>
                  <a:cubicBezTo>
                    <a:pt x="129" y="0"/>
                    <a:pt x="129" y="0"/>
                    <a:pt x="130" y="0"/>
                  </a:cubicBezTo>
                  <a:cubicBezTo>
                    <a:pt x="130" y="0"/>
                    <a:pt x="132" y="0"/>
                    <a:pt x="132" y="0"/>
                  </a:cubicBezTo>
                  <a:cubicBezTo>
                    <a:pt x="132" y="0"/>
                    <a:pt x="133" y="0"/>
                    <a:pt x="134" y="0"/>
                  </a:cubicBezTo>
                  <a:cubicBezTo>
                    <a:pt x="134" y="0"/>
                    <a:pt x="135" y="0"/>
                    <a:pt x="135" y="0"/>
                  </a:cubicBezTo>
                  <a:cubicBezTo>
                    <a:pt x="136" y="0"/>
                    <a:pt x="135" y="1"/>
                    <a:pt x="135" y="1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33" y="1"/>
                    <a:pt x="132" y="1"/>
                    <a:pt x="131" y="1"/>
                  </a:cubicBezTo>
                  <a:cubicBezTo>
                    <a:pt x="131" y="2"/>
                    <a:pt x="130" y="2"/>
                    <a:pt x="130" y="2"/>
                  </a:cubicBezTo>
                  <a:cubicBezTo>
                    <a:pt x="130" y="2"/>
                    <a:pt x="129" y="2"/>
                    <a:pt x="129" y="2"/>
                  </a:cubicBezTo>
                  <a:cubicBezTo>
                    <a:pt x="128" y="2"/>
                    <a:pt x="128" y="1"/>
                    <a:pt x="128" y="2"/>
                  </a:cubicBezTo>
                  <a:cubicBezTo>
                    <a:pt x="127" y="2"/>
                    <a:pt x="127" y="1"/>
                    <a:pt x="127" y="1"/>
                  </a:cubicBezTo>
                  <a:close/>
                  <a:moveTo>
                    <a:pt x="118" y="6"/>
                  </a:moveTo>
                  <a:cubicBezTo>
                    <a:pt x="118" y="6"/>
                    <a:pt x="118" y="6"/>
                    <a:pt x="118" y="6"/>
                  </a:cubicBezTo>
                  <a:cubicBezTo>
                    <a:pt x="118" y="6"/>
                    <a:pt x="118" y="5"/>
                    <a:pt x="119" y="5"/>
                  </a:cubicBezTo>
                  <a:cubicBezTo>
                    <a:pt x="119" y="5"/>
                    <a:pt x="119" y="4"/>
                    <a:pt x="120" y="5"/>
                  </a:cubicBezTo>
                  <a:cubicBezTo>
                    <a:pt x="120" y="5"/>
                    <a:pt x="120" y="7"/>
                    <a:pt x="120" y="7"/>
                  </a:cubicBezTo>
                  <a:cubicBezTo>
                    <a:pt x="119" y="7"/>
                    <a:pt x="119" y="7"/>
                    <a:pt x="118" y="7"/>
                  </a:cubicBezTo>
                  <a:cubicBezTo>
                    <a:pt x="118" y="7"/>
                    <a:pt x="118" y="6"/>
                    <a:pt x="118" y="6"/>
                  </a:cubicBezTo>
                  <a:close/>
                  <a:moveTo>
                    <a:pt x="112" y="9"/>
                  </a:moveTo>
                  <a:cubicBezTo>
                    <a:pt x="112" y="9"/>
                    <a:pt x="112" y="9"/>
                    <a:pt x="112" y="9"/>
                  </a:cubicBezTo>
                  <a:cubicBezTo>
                    <a:pt x="112" y="9"/>
                    <a:pt x="111" y="8"/>
                    <a:pt x="111" y="8"/>
                  </a:cubicBezTo>
                  <a:cubicBezTo>
                    <a:pt x="111" y="8"/>
                    <a:pt x="111" y="7"/>
                    <a:pt x="112" y="7"/>
                  </a:cubicBezTo>
                  <a:cubicBezTo>
                    <a:pt x="112" y="7"/>
                    <a:pt x="113" y="7"/>
                    <a:pt x="113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5" y="6"/>
                    <a:pt x="115" y="6"/>
                  </a:cubicBezTo>
                  <a:cubicBezTo>
                    <a:pt x="115" y="6"/>
                    <a:pt x="116" y="8"/>
                    <a:pt x="116" y="8"/>
                  </a:cubicBezTo>
                  <a:cubicBezTo>
                    <a:pt x="116" y="8"/>
                    <a:pt x="116" y="8"/>
                    <a:pt x="115" y="8"/>
                  </a:cubicBezTo>
                  <a:cubicBezTo>
                    <a:pt x="115" y="8"/>
                    <a:pt x="114" y="9"/>
                    <a:pt x="114" y="9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12" y="9"/>
                    <a:pt x="112" y="9"/>
                    <a:pt x="112" y="9"/>
                  </a:cubicBezTo>
                  <a:close/>
                  <a:moveTo>
                    <a:pt x="108" y="12"/>
                  </a:moveTo>
                  <a:cubicBezTo>
                    <a:pt x="108" y="12"/>
                    <a:pt x="108" y="12"/>
                    <a:pt x="108" y="12"/>
                  </a:cubicBezTo>
                  <a:cubicBezTo>
                    <a:pt x="108" y="11"/>
                    <a:pt x="107" y="11"/>
                    <a:pt x="107" y="11"/>
                  </a:cubicBezTo>
                  <a:cubicBezTo>
                    <a:pt x="107" y="11"/>
                    <a:pt x="106" y="10"/>
                    <a:pt x="106" y="10"/>
                  </a:cubicBezTo>
                  <a:cubicBezTo>
                    <a:pt x="106" y="10"/>
                    <a:pt x="106" y="9"/>
                    <a:pt x="107" y="9"/>
                  </a:cubicBezTo>
                  <a:cubicBezTo>
                    <a:pt x="107" y="9"/>
                    <a:pt x="107" y="9"/>
                    <a:pt x="107" y="10"/>
                  </a:cubicBezTo>
                  <a:cubicBezTo>
                    <a:pt x="108" y="10"/>
                    <a:pt x="108" y="11"/>
                    <a:pt x="108" y="11"/>
                  </a:cubicBezTo>
                  <a:cubicBezTo>
                    <a:pt x="108" y="12"/>
                    <a:pt x="108" y="12"/>
                    <a:pt x="108" y="12"/>
                  </a:cubicBezTo>
                  <a:close/>
                  <a:moveTo>
                    <a:pt x="96" y="12"/>
                  </a:move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7" y="12"/>
                  </a:cubicBezTo>
                  <a:cubicBezTo>
                    <a:pt x="98" y="11"/>
                    <a:pt x="98" y="10"/>
                    <a:pt x="99" y="11"/>
                  </a:cubicBezTo>
                  <a:cubicBezTo>
                    <a:pt x="100" y="11"/>
                    <a:pt x="102" y="12"/>
                    <a:pt x="102" y="12"/>
                  </a:cubicBezTo>
                  <a:cubicBezTo>
                    <a:pt x="102" y="12"/>
                    <a:pt x="102" y="11"/>
                    <a:pt x="102" y="11"/>
                  </a:cubicBezTo>
                  <a:cubicBezTo>
                    <a:pt x="103" y="11"/>
                    <a:pt x="103" y="12"/>
                    <a:pt x="103" y="12"/>
                  </a:cubicBezTo>
                  <a:cubicBezTo>
                    <a:pt x="103" y="12"/>
                    <a:pt x="102" y="12"/>
                    <a:pt x="102" y="12"/>
                  </a:cubicBezTo>
                  <a:cubicBezTo>
                    <a:pt x="101" y="13"/>
                    <a:pt x="101" y="13"/>
                    <a:pt x="100" y="13"/>
                  </a:cubicBezTo>
                  <a:cubicBezTo>
                    <a:pt x="99" y="13"/>
                    <a:pt x="99" y="12"/>
                    <a:pt x="98" y="13"/>
                  </a:cubicBezTo>
                  <a:cubicBezTo>
                    <a:pt x="98" y="13"/>
                    <a:pt x="98" y="14"/>
                    <a:pt x="97" y="14"/>
                  </a:cubicBezTo>
                  <a:cubicBezTo>
                    <a:pt x="97" y="14"/>
                    <a:pt x="96" y="14"/>
                    <a:pt x="96" y="14"/>
                  </a:cubicBezTo>
                  <a:cubicBezTo>
                    <a:pt x="96" y="13"/>
                    <a:pt x="96" y="12"/>
                    <a:pt x="96" y="12"/>
                  </a:cubicBezTo>
                  <a:close/>
                  <a:moveTo>
                    <a:pt x="93" y="13"/>
                  </a:move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2"/>
                    <a:pt x="94" y="13"/>
                  </a:cubicBezTo>
                  <a:cubicBezTo>
                    <a:pt x="94" y="13"/>
                    <a:pt x="94" y="12"/>
                    <a:pt x="94" y="13"/>
                  </a:cubicBezTo>
                  <a:cubicBezTo>
                    <a:pt x="95" y="14"/>
                    <a:pt x="95" y="15"/>
                    <a:pt x="94" y="15"/>
                  </a:cubicBezTo>
                  <a:cubicBezTo>
                    <a:pt x="93" y="14"/>
                    <a:pt x="93" y="13"/>
                    <a:pt x="93" y="13"/>
                  </a:cubicBezTo>
                  <a:close/>
                  <a:moveTo>
                    <a:pt x="81" y="13"/>
                  </a:moveTo>
                  <a:cubicBezTo>
                    <a:pt x="81" y="13"/>
                    <a:pt x="81" y="13"/>
                    <a:pt x="81" y="13"/>
                  </a:cubicBezTo>
                  <a:cubicBezTo>
                    <a:pt x="81" y="13"/>
                    <a:pt x="81" y="12"/>
                    <a:pt x="82" y="12"/>
                  </a:cubicBezTo>
                  <a:cubicBezTo>
                    <a:pt x="82" y="12"/>
                    <a:pt x="82" y="12"/>
                    <a:pt x="83" y="12"/>
                  </a:cubicBezTo>
                  <a:cubicBezTo>
                    <a:pt x="83" y="13"/>
                    <a:pt x="84" y="13"/>
                    <a:pt x="84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6" y="13"/>
                    <a:pt x="86" y="12"/>
                    <a:pt x="87" y="13"/>
                  </a:cubicBezTo>
                  <a:cubicBezTo>
                    <a:pt x="88" y="13"/>
                    <a:pt x="88" y="13"/>
                    <a:pt x="89" y="13"/>
                  </a:cubicBezTo>
                  <a:cubicBezTo>
                    <a:pt x="89" y="13"/>
                    <a:pt x="91" y="13"/>
                    <a:pt x="91" y="13"/>
                  </a:cubicBezTo>
                  <a:cubicBezTo>
                    <a:pt x="91" y="13"/>
                    <a:pt x="91" y="14"/>
                    <a:pt x="91" y="14"/>
                  </a:cubicBezTo>
                  <a:cubicBezTo>
                    <a:pt x="90" y="14"/>
                    <a:pt x="90" y="14"/>
                    <a:pt x="89" y="14"/>
                  </a:cubicBezTo>
                  <a:cubicBezTo>
                    <a:pt x="89" y="14"/>
                    <a:pt x="90" y="14"/>
                    <a:pt x="88" y="14"/>
                  </a:cubicBezTo>
                  <a:cubicBezTo>
                    <a:pt x="87" y="14"/>
                    <a:pt x="87" y="14"/>
                    <a:pt x="86" y="14"/>
                  </a:cubicBezTo>
                  <a:cubicBezTo>
                    <a:pt x="86" y="14"/>
                    <a:pt x="86" y="14"/>
                    <a:pt x="85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4" y="14"/>
                    <a:pt x="87" y="13"/>
                    <a:pt x="84" y="14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1" y="14"/>
                    <a:pt x="81" y="14"/>
                  </a:cubicBezTo>
                  <a:cubicBezTo>
                    <a:pt x="81" y="14"/>
                    <a:pt x="81" y="13"/>
                    <a:pt x="81" y="13"/>
                  </a:cubicBezTo>
                  <a:close/>
                  <a:moveTo>
                    <a:pt x="68" y="16"/>
                  </a:moveTo>
                  <a:cubicBezTo>
                    <a:pt x="68" y="16"/>
                    <a:pt x="68" y="16"/>
                    <a:pt x="68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71" y="16"/>
                    <a:pt x="71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74" y="14"/>
                    <a:pt x="74" y="14"/>
                  </a:cubicBezTo>
                  <a:cubicBezTo>
                    <a:pt x="75" y="14"/>
                    <a:pt x="76" y="13"/>
                    <a:pt x="76" y="13"/>
                  </a:cubicBezTo>
                  <a:cubicBezTo>
                    <a:pt x="76" y="13"/>
                    <a:pt x="78" y="14"/>
                    <a:pt x="78" y="14"/>
                  </a:cubicBezTo>
                  <a:cubicBezTo>
                    <a:pt x="79" y="14"/>
                    <a:pt x="79" y="13"/>
                    <a:pt x="79" y="13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0" y="14"/>
                    <a:pt x="69" y="14"/>
                  </a:cubicBezTo>
                  <a:cubicBezTo>
                    <a:pt x="68" y="13"/>
                    <a:pt x="67" y="14"/>
                    <a:pt x="67" y="14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7" y="16"/>
                    <a:pt x="67" y="16"/>
                  </a:cubicBezTo>
                  <a:cubicBezTo>
                    <a:pt x="67" y="17"/>
                    <a:pt x="68" y="16"/>
                    <a:pt x="68" y="16"/>
                  </a:cubicBezTo>
                  <a:close/>
                  <a:moveTo>
                    <a:pt x="56" y="22"/>
                  </a:move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8" y="22"/>
                    <a:pt x="58" y="22"/>
                  </a:cubicBezTo>
                  <a:cubicBezTo>
                    <a:pt x="58" y="21"/>
                    <a:pt x="59" y="21"/>
                    <a:pt x="59" y="21"/>
                  </a:cubicBezTo>
                  <a:cubicBezTo>
                    <a:pt x="59" y="21"/>
                    <a:pt x="60" y="20"/>
                    <a:pt x="61" y="20"/>
                  </a:cubicBezTo>
                  <a:cubicBezTo>
                    <a:pt x="61" y="20"/>
                    <a:pt x="63" y="19"/>
                    <a:pt x="63" y="19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0" y="18"/>
                    <a:pt x="60" y="18"/>
                  </a:cubicBezTo>
                  <a:cubicBezTo>
                    <a:pt x="60" y="18"/>
                    <a:pt x="58" y="20"/>
                    <a:pt x="58" y="20"/>
                  </a:cubicBezTo>
                  <a:cubicBezTo>
                    <a:pt x="58" y="20"/>
                    <a:pt x="56" y="22"/>
                    <a:pt x="56" y="22"/>
                  </a:cubicBezTo>
                  <a:close/>
                  <a:moveTo>
                    <a:pt x="55" y="32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5" y="32"/>
                    <a:pt x="57" y="30"/>
                    <a:pt x="57" y="29"/>
                  </a:cubicBezTo>
                  <a:cubicBezTo>
                    <a:pt x="57" y="29"/>
                    <a:pt x="57" y="27"/>
                    <a:pt x="57" y="27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3"/>
                    <a:pt x="54" y="25"/>
                    <a:pt x="54" y="25"/>
                  </a:cubicBezTo>
                  <a:cubicBezTo>
                    <a:pt x="54" y="26"/>
                    <a:pt x="53" y="26"/>
                    <a:pt x="52" y="27"/>
                  </a:cubicBezTo>
                  <a:cubicBezTo>
                    <a:pt x="51" y="28"/>
                    <a:pt x="51" y="29"/>
                    <a:pt x="51" y="30"/>
                  </a:cubicBezTo>
                  <a:cubicBezTo>
                    <a:pt x="51" y="30"/>
                    <a:pt x="50" y="31"/>
                    <a:pt x="50" y="32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53" y="33"/>
                    <a:pt x="52" y="33"/>
                    <a:pt x="52" y="33"/>
                  </a:cubicBezTo>
                  <a:cubicBezTo>
                    <a:pt x="55" y="32"/>
                    <a:pt x="55" y="32"/>
                    <a:pt x="55" y="32"/>
                  </a:cubicBezTo>
                  <a:close/>
                  <a:moveTo>
                    <a:pt x="21" y="94"/>
                  </a:moveTo>
                  <a:cubicBezTo>
                    <a:pt x="21" y="94"/>
                    <a:pt x="21" y="94"/>
                    <a:pt x="21" y="94"/>
                  </a:cubicBezTo>
                  <a:cubicBezTo>
                    <a:pt x="21" y="94"/>
                    <a:pt x="21" y="94"/>
                    <a:pt x="22" y="94"/>
                  </a:cubicBezTo>
                  <a:cubicBezTo>
                    <a:pt x="22" y="94"/>
                    <a:pt x="22" y="93"/>
                    <a:pt x="22" y="93"/>
                  </a:cubicBezTo>
                  <a:cubicBezTo>
                    <a:pt x="23" y="93"/>
                    <a:pt x="23" y="94"/>
                    <a:pt x="23" y="94"/>
                  </a:cubicBezTo>
                  <a:cubicBezTo>
                    <a:pt x="24" y="94"/>
                    <a:pt x="24" y="95"/>
                    <a:pt x="24" y="95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5" y="97"/>
                    <a:pt x="25" y="98"/>
                    <a:pt x="25" y="98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99"/>
                    <a:pt x="26" y="99"/>
                    <a:pt x="27" y="99"/>
                  </a:cubicBezTo>
                  <a:cubicBezTo>
                    <a:pt x="27" y="99"/>
                    <a:pt x="27" y="100"/>
                    <a:pt x="28" y="100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30" y="102"/>
                    <a:pt x="30" y="102"/>
                    <a:pt x="31" y="103"/>
                  </a:cubicBezTo>
                  <a:cubicBezTo>
                    <a:pt x="32" y="103"/>
                    <a:pt x="32" y="103"/>
                    <a:pt x="33" y="103"/>
                  </a:cubicBezTo>
                  <a:cubicBezTo>
                    <a:pt x="33" y="102"/>
                    <a:pt x="33" y="102"/>
                    <a:pt x="34" y="102"/>
                  </a:cubicBezTo>
                  <a:cubicBezTo>
                    <a:pt x="34" y="102"/>
                    <a:pt x="34" y="102"/>
                    <a:pt x="35" y="102"/>
                  </a:cubicBezTo>
                  <a:cubicBezTo>
                    <a:pt x="35" y="101"/>
                    <a:pt x="34" y="101"/>
                    <a:pt x="34" y="101"/>
                  </a:cubicBezTo>
                  <a:cubicBezTo>
                    <a:pt x="34" y="101"/>
                    <a:pt x="33" y="100"/>
                    <a:pt x="32" y="99"/>
                  </a:cubicBezTo>
                  <a:cubicBezTo>
                    <a:pt x="32" y="99"/>
                    <a:pt x="32" y="99"/>
                    <a:pt x="32" y="98"/>
                  </a:cubicBezTo>
                  <a:cubicBezTo>
                    <a:pt x="32" y="98"/>
                    <a:pt x="32" y="98"/>
                    <a:pt x="31" y="97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9" y="96"/>
                    <a:pt x="29" y="95"/>
                    <a:pt x="29" y="95"/>
                  </a:cubicBezTo>
                  <a:cubicBezTo>
                    <a:pt x="29" y="95"/>
                    <a:pt x="27" y="95"/>
                    <a:pt x="27" y="94"/>
                  </a:cubicBezTo>
                  <a:cubicBezTo>
                    <a:pt x="27" y="94"/>
                    <a:pt x="26" y="94"/>
                    <a:pt x="26" y="94"/>
                  </a:cubicBezTo>
                  <a:cubicBezTo>
                    <a:pt x="26" y="94"/>
                    <a:pt x="24" y="93"/>
                    <a:pt x="24" y="92"/>
                  </a:cubicBezTo>
                  <a:cubicBezTo>
                    <a:pt x="24" y="92"/>
                    <a:pt x="24" y="91"/>
                    <a:pt x="24" y="91"/>
                  </a:cubicBezTo>
                  <a:cubicBezTo>
                    <a:pt x="24" y="91"/>
                    <a:pt x="23" y="91"/>
                    <a:pt x="22" y="91"/>
                  </a:cubicBezTo>
                  <a:cubicBezTo>
                    <a:pt x="21" y="92"/>
                    <a:pt x="20" y="92"/>
                    <a:pt x="20" y="92"/>
                  </a:cubicBezTo>
                  <a:cubicBezTo>
                    <a:pt x="19" y="92"/>
                    <a:pt x="19" y="93"/>
                    <a:pt x="19" y="93"/>
                  </a:cubicBezTo>
                  <a:cubicBezTo>
                    <a:pt x="19" y="93"/>
                    <a:pt x="19" y="94"/>
                    <a:pt x="20" y="94"/>
                  </a:cubicBezTo>
                  <a:cubicBezTo>
                    <a:pt x="20" y="95"/>
                    <a:pt x="21" y="94"/>
                    <a:pt x="21" y="94"/>
                  </a:cubicBezTo>
                  <a:close/>
                  <a:moveTo>
                    <a:pt x="71" y="75"/>
                  </a:moveTo>
                  <a:cubicBezTo>
                    <a:pt x="71" y="75"/>
                    <a:pt x="71" y="75"/>
                    <a:pt x="71" y="75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71" y="76"/>
                    <a:pt x="71" y="76"/>
                    <a:pt x="72" y="76"/>
                  </a:cubicBezTo>
                  <a:cubicBezTo>
                    <a:pt x="72" y="75"/>
                    <a:pt x="72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5" y="74"/>
                    <a:pt x="75" y="74"/>
                  </a:cubicBezTo>
                  <a:cubicBezTo>
                    <a:pt x="75" y="74"/>
                    <a:pt x="75" y="74"/>
                    <a:pt x="76" y="74"/>
                  </a:cubicBezTo>
                  <a:cubicBezTo>
                    <a:pt x="76" y="74"/>
                    <a:pt x="77" y="74"/>
                    <a:pt x="77" y="73"/>
                  </a:cubicBezTo>
                  <a:cubicBezTo>
                    <a:pt x="77" y="73"/>
                    <a:pt x="77" y="73"/>
                    <a:pt x="78" y="73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9" y="71"/>
                    <a:pt x="80" y="71"/>
                    <a:pt x="80" y="71"/>
                  </a:cubicBezTo>
                  <a:cubicBezTo>
                    <a:pt x="81" y="70"/>
                    <a:pt x="81" y="70"/>
                    <a:pt x="81" y="69"/>
                  </a:cubicBezTo>
                  <a:cubicBezTo>
                    <a:pt x="81" y="69"/>
                    <a:pt x="80" y="69"/>
                    <a:pt x="80" y="70"/>
                  </a:cubicBezTo>
                  <a:cubicBezTo>
                    <a:pt x="79" y="70"/>
                    <a:pt x="78" y="70"/>
                    <a:pt x="78" y="70"/>
                  </a:cubicBezTo>
                  <a:cubicBezTo>
                    <a:pt x="78" y="71"/>
                    <a:pt x="77" y="71"/>
                    <a:pt x="77" y="71"/>
                  </a:cubicBezTo>
                  <a:cubicBezTo>
                    <a:pt x="76" y="71"/>
                    <a:pt x="75" y="72"/>
                    <a:pt x="74" y="72"/>
                  </a:cubicBezTo>
                  <a:cubicBezTo>
                    <a:pt x="74" y="72"/>
                    <a:pt x="74" y="73"/>
                    <a:pt x="73" y="74"/>
                  </a:cubicBezTo>
                  <a:cubicBezTo>
                    <a:pt x="73" y="74"/>
                    <a:pt x="73" y="74"/>
                    <a:pt x="73" y="75"/>
                  </a:cubicBezTo>
                  <a:cubicBezTo>
                    <a:pt x="72" y="75"/>
                    <a:pt x="71" y="75"/>
                    <a:pt x="71" y="75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8" name="Freeform 217"/>
            <p:cNvSpPr>
              <a:spLocks/>
            </p:cNvSpPr>
            <p:nvPr/>
          </p:nvSpPr>
          <p:spPr bwMode="auto">
            <a:xfrm>
              <a:off x="11267263" y="2659051"/>
              <a:ext cx="309249" cy="211545"/>
            </a:xfrm>
            <a:custGeom>
              <a:avLst/>
              <a:gdLst>
                <a:gd name="T0" fmla="*/ 4 w 169"/>
                <a:gd name="T1" fmla="*/ 28 h 119"/>
                <a:gd name="T2" fmla="*/ 17 w 169"/>
                <a:gd name="T3" fmla="*/ 23 h 119"/>
                <a:gd name="T4" fmla="*/ 24 w 169"/>
                <a:gd name="T5" fmla="*/ 19 h 119"/>
                <a:gd name="T6" fmla="*/ 29 w 169"/>
                <a:gd name="T7" fmla="*/ 16 h 119"/>
                <a:gd name="T8" fmla="*/ 32 w 169"/>
                <a:gd name="T9" fmla="*/ 14 h 119"/>
                <a:gd name="T10" fmla="*/ 38 w 169"/>
                <a:gd name="T11" fmla="*/ 12 h 119"/>
                <a:gd name="T12" fmla="*/ 44 w 169"/>
                <a:gd name="T13" fmla="*/ 11 h 119"/>
                <a:gd name="T14" fmla="*/ 48 w 169"/>
                <a:gd name="T15" fmla="*/ 8 h 119"/>
                <a:gd name="T16" fmla="*/ 56 w 169"/>
                <a:gd name="T17" fmla="*/ 7 h 119"/>
                <a:gd name="T18" fmla="*/ 55 w 169"/>
                <a:gd name="T19" fmla="*/ 2 h 119"/>
                <a:gd name="T20" fmla="*/ 63 w 169"/>
                <a:gd name="T21" fmla="*/ 0 h 119"/>
                <a:gd name="T22" fmla="*/ 69 w 169"/>
                <a:gd name="T23" fmla="*/ 4 h 119"/>
                <a:gd name="T24" fmla="*/ 73 w 169"/>
                <a:gd name="T25" fmla="*/ 8 h 119"/>
                <a:gd name="T26" fmla="*/ 72 w 169"/>
                <a:gd name="T27" fmla="*/ 11 h 119"/>
                <a:gd name="T28" fmla="*/ 78 w 169"/>
                <a:gd name="T29" fmla="*/ 12 h 119"/>
                <a:gd name="T30" fmla="*/ 85 w 169"/>
                <a:gd name="T31" fmla="*/ 10 h 119"/>
                <a:gd name="T32" fmla="*/ 88 w 169"/>
                <a:gd name="T33" fmla="*/ 13 h 119"/>
                <a:gd name="T34" fmla="*/ 95 w 169"/>
                <a:gd name="T35" fmla="*/ 16 h 119"/>
                <a:gd name="T36" fmla="*/ 95 w 169"/>
                <a:gd name="T37" fmla="*/ 21 h 119"/>
                <a:gd name="T38" fmla="*/ 91 w 169"/>
                <a:gd name="T39" fmla="*/ 27 h 119"/>
                <a:gd name="T40" fmla="*/ 95 w 169"/>
                <a:gd name="T41" fmla="*/ 34 h 119"/>
                <a:gd name="T42" fmla="*/ 106 w 169"/>
                <a:gd name="T43" fmla="*/ 41 h 119"/>
                <a:gd name="T44" fmla="*/ 116 w 169"/>
                <a:gd name="T45" fmla="*/ 45 h 119"/>
                <a:gd name="T46" fmla="*/ 123 w 169"/>
                <a:gd name="T47" fmla="*/ 47 h 119"/>
                <a:gd name="T48" fmla="*/ 123 w 169"/>
                <a:gd name="T49" fmla="*/ 53 h 119"/>
                <a:gd name="T50" fmla="*/ 119 w 169"/>
                <a:gd name="T51" fmla="*/ 59 h 119"/>
                <a:gd name="T52" fmla="*/ 110 w 169"/>
                <a:gd name="T53" fmla="*/ 64 h 119"/>
                <a:gd name="T54" fmla="*/ 119 w 169"/>
                <a:gd name="T55" fmla="*/ 66 h 119"/>
                <a:gd name="T56" fmla="*/ 125 w 169"/>
                <a:gd name="T57" fmla="*/ 71 h 119"/>
                <a:gd name="T58" fmla="*/ 140 w 169"/>
                <a:gd name="T59" fmla="*/ 76 h 119"/>
                <a:gd name="T60" fmla="*/ 147 w 169"/>
                <a:gd name="T61" fmla="*/ 76 h 119"/>
                <a:gd name="T62" fmla="*/ 158 w 169"/>
                <a:gd name="T63" fmla="*/ 75 h 119"/>
                <a:gd name="T64" fmla="*/ 155 w 169"/>
                <a:gd name="T65" fmla="*/ 83 h 119"/>
                <a:gd name="T66" fmla="*/ 156 w 169"/>
                <a:gd name="T67" fmla="*/ 87 h 119"/>
                <a:gd name="T68" fmla="*/ 164 w 169"/>
                <a:gd name="T69" fmla="*/ 93 h 119"/>
                <a:gd name="T70" fmla="*/ 158 w 169"/>
                <a:gd name="T71" fmla="*/ 96 h 119"/>
                <a:gd name="T72" fmla="*/ 164 w 169"/>
                <a:gd name="T73" fmla="*/ 101 h 119"/>
                <a:gd name="T74" fmla="*/ 167 w 169"/>
                <a:gd name="T75" fmla="*/ 111 h 119"/>
                <a:gd name="T76" fmla="*/ 162 w 169"/>
                <a:gd name="T77" fmla="*/ 114 h 119"/>
                <a:gd name="T78" fmla="*/ 154 w 169"/>
                <a:gd name="T79" fmla="*/ 119 h 119"/>
                <a:gd name="T80" fmla="*/ 142 w 169"/>
                <a:gd name="T81" fmla="*/ 107 h 119"/>
                <a:gd name="T82" fmla="*/ 138 w 169"/>
                <a:gd name="T83" fmla="*/ 98 h 119"/>
                <a:gd name="T84" fmla="*/ 129 w 169"/>
                <a:gd name="T85" fmla="*/ 97 h 119"/>
                <a:gd name="T86" fmla="*/ 126 w 169"/>
                <a:gd name="T87" fmla="*/ 85 h 119"/>
                <a:gd name="T88" fmla="*/ 114 w 169"/>
                <a:gd name="T89" fmla="*/ 91 h 119"/>
                <a:gd name="T90" fmla="*/ 101 w 169"/>
                <a:gd name="T91" fmla="*/ 90 h 119"/>
                <a:gd name="T92" fmla="*/ 96 w 169"/>
                <a:gd name="T93" fmla="*/ 86 h 119"/>
                <a:gd name="T94" fmla="*/ 88 w 169"/>
                <a:gd name="T95" fmla="*/ 84 h 119"/>
                <a:gd name="T96" fmla="*/ 76 w 169"/>
                <a:gd name="T97" fmla="*/ 88 h 119"/>
                <a:gd name="T98" fmla="*/ 69 w 169"/>
                <a:gd name="T99" fmla="*/ 84 h 119"/>
                <a:gd name="T100" fmla="*/ 56 w 169"/>
                <a:gd name="T101" fmla="*/ 80 h 119"/>
                <a:gd name="T102" fmla="*/ 41 w 169"/>
                <a:gd name="T103" fmla="*/ 83 h 119"/>
                <a:gd name="T104" fmla="*/ 30 w 169"/>
                <a:gd name="T105" fmla="*/ 83 h 119"/>
                <a:gd name="T106" fmla="*/ 26 w 169"/>
                <a:gd name="T107" fmla="*/ 77 h 119"/>
                <a:gd name="T108" fmla="*/ 20 w 169"/>
                <a:gd name="T109" fmla="*/ 71 h 119"/>
                <a:gd name="T110" fmla="*/ 15 w 169"/>
                <a:gd name="T111" fmla="*/ 61 h 119"/>
                <a:gd name="T112" fmla="*/ 18 w 169"/>
                <a:gd name="T113" fmla="*/ 46 h 119"/>
                <a:gd name="T114" fmla="*/ 13 w 169"/>
                <a:gd name="T115" fmla="*/ 37 h 119"/>
                <a:gd name="T116" fmla="*/ 2 w 169"/>
                <a:gd name="T117" fmla="*/ 3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119">
                  <a:moveTo>
                    <a:pt x="2" y="33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6" y="28"/>
                    <a:pt x="7" y="27"/>
                  </a:cubicBezTo>
                  <a:cubicBezTo>
                    <a:pt x="9" y="27"/>
                    <a:pt x="15" y="25"/>
                    <a:pt x="15" y="2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9" y="21"/>
                    <a:pt x="19" y="21"/>
                  </a:cubicBezTo>
                  <a:cubicBezTo>
                    <a:pt x="20" y="21"/>
                    <a:pt x="22" y="21"/>
                    <a:pt x="23" y="20"/>
                  </a:cubicBezTo>
                  <a:cubicBezTo>
                    <a:pt x="23" y="20"/>
                    <a:pt x="24" y="19"/>
                    <a:pt x="24" y="19"/>
                  </a:cubicBezTo>
                  <a:cubicBezTo>
                    <a:pt x="24" y="19"/>
                    <a:pt x="24" y="18"/>
                    <a:pt x="25" y="18"/>
                  </a:cubicBezTo>
                  <a:cubicBezTo>
                    <a:pt x="25" y="18"/>
                    <a:pt x="26" y="18"/>
                    <a:pt x="27" y="17"/>
                  </a:cubicBezTo>
                  <a:cubicBezTo>
                    <a:pt x="28" y="17"/>
                    <a:pt x="28" y="17"/>
                    <a:pt x="29" y="16"/>
                  </a:cubicBezTo>
                  <a:cubicBezTo>
                    <a:pt x="29" y="16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2" y="14"/>
                    <a:pt x="32" y="14"/>
                  </a:cubicBezTo>
                  <a:cubicBezTo>
                    <a:pt x="32" y="14"/>
                    <a:pt x="34" y="14"/>
                    <a:pt x="35" y="14"/>
                  </a:cubicBezTo>
                  <a:cubicBezTo>
                    <a:pt x="35" y="14"/>
                    <a:pt x="37" y="13"/>
                    <a:pt x="37" y="13"/>
                  </a:cubicBezTo>
                  <a:cubicBezTo>
                    <a:pt x="37" y="13"/>
                    <a:pt x="37" y="12"/>
                    <a:pt x="38" y="12"/>
                  </a:cubicBezTo>
                  <a:cubicBezTo>
                    <a:pt x="39" y="12"/>
                    <a:pt x="40" y="12"/>
                    <a:pt x="41" y="12"/>
                  </a:cubicBezTo>
                  <a:cubicBezTo>
                    <a:pt x="41" y="12"/>
                    <a:pt x="43" y="12"/>
                    <a:pt x="43" y="12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5" y="11"/>
                    <a:pt x="44" y="10"/>
                    <a:pt x="45" y="11"/>
                  </a:cubicBezTo>
                  <a:cubicBezTo>
                    <a:pt x="46" y="11"/>
                    <a:pt x="45" y="12"/>
                    <a:pt x="46" y="11"/>
                  </a:cubicBezTo>
                  <a:cubicBezTo>
                    <a:pt x="47" y="10"/>
                    <a:pt x="48" y="8"/>
                    <a:pt x="48" y="8"/>
                  </a:cubicBezTo>
                  <a:cubicBezTo>
                    <a:pt x="48" y="8"/>
                    <a:pt x="47" y="8"/>
                    <a:pt x="49" y="8"/>
                  </a:cubicBezTo>
                  <a:cubicBezTo>
                    <a:pt x="51" y="8"/>
                    <a:pt x="51" y="8"/>
                    <a:pt x="53" y="8"/>
                  </a:cubicBezTo>
                  <a:cubicBezTo>
                    <a:pt x="54" y="8"/>
                    <a:pt x="56" y="7"/>
                    <a:pt x="56" y="7"/>
                  </a:cubicBezTo>
                  <a:cubicBezTo>
                    <a:pt x="57" y="7"/>
                    <a:pt x="58" y="6"/>
                    <a:pt x="58" y="6"/>
                  </a:cubicBezTo>
                  <a:cubicBezTo>
                    <a:pt x="58" y="5"/>
                    <a:pt x="54" y="3"/>
                    <a:pt x="54" y="3"/>
                  </a:cubicBezTo>
                  <a:cubicBezTo>
                    <a:pt x="54" y="3"/>
                    <a:pt x="52" y="2"/>
                    <a:pt x="55" y="2"/>
                  </a:cubicBezTo>
                  <a:cubicBezTo>
                    <a:pt x="58" y="3"/>
                    <a:pt x="59" y="3"/>
                    <a:pt x="59" y="3"/>
                  </a:cubicBezTo>
                  <a:cubicBezTo>
                    <a:pt x="60" y="3"/>
                    <a:pt x="60" y="2"/>
                    <a:pt x="61" y="2"/>
                  </a:cubicBezTo>
                  <a:cubicBezTo>
                    <a:pt x="62" y="1"/>
                    <a:pt x="63" y="0"/>
                    <a:pt x="63" y="0"/>
                  </a:cubicBezTo>
                  <a:cubicBezTo>
                    <a:pt x="64" y="0"/>
                    <a:pt x="66" y="2"/>
                    <a:pt x="66" y="2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70" y="3"/>
                    <a:pt x="71" y="4"/>
                  </a:cubicBezTo>
                  <a:cubicBezTo>
                    <a:pt x="72" y="4"/>
                    <a:pt x="74" y="6"/>
                    <a:pt x="74" y="6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9" y="9"/>
                    <a:pt x="69" y="11"/>
                    <a:pt x="70" y="11"/>
                  </a:cubicBezTo>
                  <a:cubicBezTo>
                    <a:pt x="70" y="11"/>
                    <a:pt x="71" y="12"/>
                    <a:pt x="72" y="11"/>
                  </a:cubicBezTo>
                  <a:cubicBezTo>
                    <a:pt x="73" y="11"/>
                    <a:pt x="73" y="10"/>
                    <a:pt x="73" y="10"/>
                  </a:cubicBezTo>
                  <a:cubicBezTo>
                    <a:pt x="73" y="10"/>
                    <a:pt x="76" y="10"/>
                    <a:pt x="76" y="11"/>
                  </a:cubicBezTo>
                  <a:cubicBezTo>
                    <a:pt x="76" y="11"/>
                    <a:pt x="78" y="12"/>
                    <a:pt x="78" y="12"/>
                  </a:cubicBezTo>
                  <a:cubicBezTo>
                    <a:pt x="79" y="11"/>
                    <a:pt x="80" y="11"/>
                    <a:pt x="81" y="11"/>
                  </a:cubicBezTo>
                  <a:cubicBezTo>
                    <a:pt x="81" y="11"/>
                    <a:pt x="82" y="12"/>
                    <a:pt x="83" y="12"/>
                  </a:cubicBezTo>
                  <a:cubicBezTo>
                    <a:pt x="84" y="12"/>
                    <a:pt x="85" y="10"/>
                    <a:pt x="85" y="10"/>
                  </a:cubicBezTo>
                  <a:cubicBezTo>
                    <a:pt x="85" y="10"/>
                    <a:pt x="86" y="10"/>
                    <a:pt x="86" y="11"/>
                  </a:cubicBezTo>
                  <a:cubicBezTo>
                    <a:pt x="87" y="11"/>
                    <a:pt x="86" y="11"/>
                    <a:pt x="87" y="12"/>
                  </a:cubicBezTo>
                  <a:cubicBezTo>
                    <a:pt x="87" y="13"/>
                    <a:pt x="87" y="13"/>
                    <a:pt x="88" y="13"/>
                  </a:cubicBezTo>
                  <a:cubicBezTo>
                    <a:pt x="89" y="14"/>
                    <a:pt x="91" y="14"/>
                    <a:pt x="91" y="15"/>
                  </a:cubicBezTo>
                  <a:cubicBezTo>
                    <a:pt x="91" y="15"/>
                    <a:pt x="92" y="17"/>
                    <a:pt x="93" y="17"/>
                  </a:cubicBezTo>
                  <a:cubicBezTo>
                    <a:pt x="94" y="16"/>
                    <a:pt x="94" y="16"/>
                    <a:pt x="95" y="16"/>
                  </a:cubicBezTo>
                  <a:cubicBezTo>
                    <a:pt x="96" y="17"/>
                    <a:pt x="98" y="16"/>
                    <a:pt x="98" y="17"/>
                  </a:cubicBezTo>
                  <a:cubicBezTo>
                    <a:pt x="97" y="18"/>
                    <a:pt x="97" y="19"/>
                    <a:pt x="97" y="20"/>
                  </a:cubicBezTo>
                  <a:cubicBezTo>
                    <a:pt x="97" y="20"/>
                    <a:pt x="96" y="21"/>
                    <a:pt x="95" y="21"/>
                  </a:cubicBezTo>
                  <a:cubicBezTo>
                    <a:pt x="94" y="21"/>
                    <a:pt x="93" y="22"/>
                    <a:pt x="93" y="22"/>
                  </a:cubicBezTo>
                  <a:cubicBezTo>
                    <a:pt x="93" y="23"/>
                    <a:pt x="92" y="24"/>
                    <a:pt x="92" y="25"/>
                  </a:cubicBezTo>
                  <a:cubicBezTo>
                    <a:pt x="91" y="26"/>
                    <a:pt x="91" y="27"/>
                    <a:pt x="91" y="27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9"/>
                    <a:pt x="93" y="33"/>
                    <a:pt x="93" y="33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4" y="41"/>
                    <a:pt x="106" y="41"/>
                  </a:cubicBezTo>
                  <a:cubicBezTo>
                    <a:pt x="108" y="42"/>
                    <a:pt x="110" y="42"/>
                    <a:pt x="110" y="42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3" y="45"/>
                    <a:pt x="115" y="45"/>
                    <a:pt x="116" y="45"/>
                  </a:cubicBezTo>
                  <a:cubicBezTo>
                    <a:pt x="116" y="46"/>
                    <a:pt x="119" y="46"/>
                    <a:pt x="119" y="46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1" y="46"/>
                    <a:pt x="122" y="45"/>
                    <a:pt x="123" y="47"/>
                  </a:cubicBezTo>
                  <a:cubicBezTo>
                    <a:pt x="123" y="48"/>
                    <a:pt x="124" y="50"/>
                    <a:pt x="124" y="50"/>
                  </a:cubicBezTo>
                  <a:cubicBezTo>
                    <a:pt x="124" y="50"/>
                    <a:pt x="124" y="51"/>
                    <a:pt x="124" y="52"/>
                  </a:cubicBezTo>
                  <a:cubicBezTo>
                    <a:pt x="123" y="52"/>
                    <a:pt x="123" y="52"/>
                    <a:pt x="123" y="53"/>
                  </a:cubicBezTo>
                  <a:cubicBezTo>
                    <a:pt x="123" y="53"/>
                    <a:pt x="123" y="57"/>
                    <a:pt x="123" y="57"/>
                  </a:cubicBezTo>
                  <a:cubicBezTo>
                    <a:pt x="123" y="57"/>
                    <a:pt x="123" y="58"/>
                    <a:pt x="122" y="58"/>
                  </a:cubicBezTo>
                  <a:cubicBezTo>
                    <a:pt x="120" y="59"/>
                    <a:pt x="120" y="59"/>
                    <a:pt x="119" y="59"/>
                  </a:cubicBezTo>
                  <a:cubicBezTo>
                    <a:pt x="117" y="59"/>
                    <a:pt x="114" y="60"/>
                    <a:pt x="113" y="61"/>
                  </a:cubicBezTo>
                  <a:cubicBezTo>
                    <a:pt x="113" y="61"/>
                    <a:pt x="111" y="61"/>
                    <a:pt x="111" y="61"/>
                  </a:cubicBezTo>
                  <a:cubicBezTo>
                    <a:pt x="111" y="62"/>
                    <a:pt x="110" y="64"/>
                    <a:pt x="110" y="64"/>
                  </a:cubicBezTo>
                  <a:cubicBezTo>
                    <a:pt x="110" y="64"/>
                    <a:pt x="110" y="66"/>
                    <a:pt x="112" y="66"/>
                  </a:cubicBezTo>
                  <a:cubicBezTo>
                    <a:pt x="115" y="66"/>
                    <a:pt x="115" y="66"/>
                    <a:pt x="116" y="66"/>
                  </a:cubicBezTo>
                  <a:cubicBezTo>
                    <a:pt x="117" y="66"/>
                    <a:pt x="117" y="65"/>
                    <a:pt x="119" y="66"/>
                  </a:cubicBezTo>
                  <a:cubicBezTo>
                    <a:pt x="120" y="66"/>
                    <a:pt x="121" y="68"/>
                    <a:pt x="121" y="68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40" y="76"/>
                    <a:pt x="140" y="76"/>
                    <a:pt x="140" y="76"/>
                  </a:cubicBezTo>
                  <a:cubicBezTo>
                    <a:pt x="140" y="76"/>
                    <a:pt x="140" y="79"/>
                    <a:pt x="141" y="79"/>
                  </a:cubicBezTo>
                  <a:cubicBezTo>
                    <a:pt x="143" y="79"/>
                    <a:pt x="144" y="78"/>
                    <a:pt x="144" y="78"/>
                  </a:cubicBezTo>
                  <a:cubicBezTo>
                    <a:pt x="144" y="78"/>
                    <a:pt x="146" y="76"/>
                    <a:pt x="147" y="76"/>
                  </a:cubicBezTo>
                  <a:cubicBezTo>
                    <a:pt x="149" y="75"/>
                    <a:pt x="148" y="74"/>
                    <a:pt x="150" y="75"/>
                  </a:cubicBezTo>
                  <a:cubicBezTo>
                    <a:pt x="152" y="77"/>
                    <a:pt x="156" y="75"/>
                    <a:pt x="156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3"/>
                    <a:pt x="155" y="83"/>
                    <a:pt x="155" y="83"/>
                  </a:cubicBezTo>
                  <a:cubicBezTo>
                    <a:pt x="154" y="84"/>
                    <a:pt x="154" y="84"/>
                    <a:pt x="154" y="84"/>
                  </a:cubicBezTo>
                  <a:cubicBezTo>
                    <a:pt x="154" y="84"/>
                    <a:pt x="154" y="85"/>
                    <a:pt x="154" y="86"/>
                  </a:cubicBezTo>
                  <a:cubicBezTo>
                    <a:pt x="155" y="86"/>
                    <a:pt x="156" y="87"/>
                    <a:pt x="156" y="87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90"/>
                    <a:pt x="163" y="93"/>
                    <a:pt x="164" y="93"/>
                  </a:cubicBezTo>
                  <a:cubicBezTo>
                    <a:pt x="165" y="93"/>
                    <a:pt x="167" y="94"/>
                    <a:pt x="167" y="94"/>
                  </a:cubicBezTo>
                  <a:cubicBezTo>
                    <a:pt x="167" y="94"/>
                    <a:pt x="163" y="97"/>
                    <a:pt x="162" y="97"/>
                  </a:cubicBezTo>
                  <a:cubicBezTo>
                    <a:pt x="161" y="97"/>
                    <a:pt x="158" y="96"/>
                    <a:pt x="158" y="96"/>
                  </a:cubicBezTo>
                  <a:cubicBezTo>
                    <a:pt x="159" y="100"/>
                    <a:pt x="159" y="100"/>
                    <a:pt x="159" y="100"/>
                  </a:cubicBezTo>
                  <a:cubicBezTo>
                    <a:pt x="163" y="100"/>
                    <a:pt x="163" y="100"/>
                    <a:pt x="163" y="100"/>
                  </a:cubicBezTo>
                  <a:cubicBezTo>
                    <a:pt x="163" y="100"/>
                    <a:pt x="163" y="100"/>
                    <a:pt x="164" y="101"/>
                  </a:cubicBezTo>
                  <a:cubicBezTo>
                    <a:pt x="164" y="102"/>
                    <a:pt x="165" y="103"/>
                    <a:pt x="165" y="103"/>
                  </a:cubicBezTo>
                  <a:cubicBezTo>
                    <a:pt x="165" y="103"/>
                    <a:pt x="169" y="102"/>
                    <a:pt x="169" y="106"/>
                  </a:cubicBezTo>
                  <a:cubicBezTo>
                    <a:pt x="168" y="107"/>
                    <a:pt x="167" y="110"/>
                    <a:pt x="167" y="111"/>
                  </a:cubicBezTo>
                  <a:cubicBezTo>
                    <a:pt x="168" y="111"/>
                    <a:pt x="168" y="112"/>
                    <a:pt x="168" y="112"/>
                  </a:cubicBezTo>
                  <a:cubicBezTo>
                    <a:pt x="166" y="114"/>
                    <a:pt x="166" y="114"/>
                    <a:pt x="166" y="114"/>
                  </a:cubicBezTo>
                  <a:cubicBezTo>
                    <a:pt x="162" y="114"/>
                    <a:pt x="162" y="114"/>
                    <a:pt x="162" y="114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4" y="119"/>
                    <a:pt x="154" y="119"/>
                    <a:pt x="154" y="119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8"/>
                    <a:pt x="137" y="98"/>
                    <a:pt x="135" y="98"/>
                  </a:cubicBezTo>
                  <a:cubicBezTo>
                    <a:pt x="134" y="98"/>
                    <a:pt x="131" y="97"/>
                    <a:pt x="131" y="97"/>
                  </a:cubicBezTo>
                  <a:cubicBezTo>
                    <a:pt x="129" y="97"/>
                    <a:pt x="129" y="97"/>
                    <a:pt x="129" y="97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29" y="92"/>
                    <a:pt x="128" y="88"/>
                    <a:pt x="127" y="88"/>
                  </a:cubicBezTo>
                  <a:cubicBezTo>
                    <a:pt x="127" y="87"/>
                    <a:pt x="126" y="85"/>
                    <a:pt x="126" y="85"/>
                  </a:cubicBezTo>
                  <a:cubicBezTo>
                    <a:pt x="126" y="85"/>
                    <a:pt x="123" y="86"/>
                    <a:pt x="121" y="86"/>
                  </a:cubicBezTo>
                  <a:cubicBezTo>
                    <a:pt x="120" y="87"/>
                    <a:pt x="118" y="88"/>
                    <a:pt x="117" y="89"/>
                  </a:cubicBezTo>
                  <a:cubicBezTo>
                    <a:pt x="116" y="90"/>
                    <a:pt x="114" y="91"/>
                    <a:pt x="114" y="9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6" y="91"/>
                    <a:pt x="106" y="91"/>
                    <a:pt x="106" y="91"/>
                  </a:cubicBezTo>
                  <a:cubicBezTo>
                    <a:pt x="101" y="90"/>
                    <a:pt x="101" y="90"/>
                    <a:pt x="101" y="90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99" y="94"/>
                    <a:pt x="98" y="92"/>
                    <a:pt x="97" y="91"/>
                  </a:cubicBezTo>
                  <a:cubicBezTo>
                    <a:pt x="97" y="89"/>
                    <a:pt x="96" y="86"/>
                    <a:pt x="96" y="86"/>
                  </a:cubicBezTo>
                  <a:cubicBezTo>
                    <a:pt x="96" y="86"/>
                    <a:pt x="95" y="85"/>
                    <a:pt x="94" y="85"/>
                  </a:cubicBezTo>
                  <a:cubicBezTo>
                    <a:pt x="93" y="85"/>
                    <a:pt x="91" y="84"/>
                    <a:pt x="91" y="84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5" y="86"/>
                    <a:pt x="74" y="87"/>
                  </a:cubicBezTo>
                  <a:cubicBezTo>
                    <a:pt x="73" y="87"/>
                    <a:pt x="70" y="86"/>
                    <a:pt x="70" y="86"/>
                  </a:cubicBezTo>
                  <a:cubicBezTo>
                    <a:pt x="70" y="86"/>
                    <a:pt x="69" y="85"/>
                    <a:pt x="69" y="84"/>
                  </a:cubicBezTo>
                  <a:cubicBezTo>
                    <a:pt x="69" y="83"/>
                    <a:pt x="66" y="81"/>
                    <a:pt x="66" y="81"/>
                  </a:cubicBezTo>
                  <a:cubicBezTo>
                    <a:pt x="66" y="81"/>
                    <a:pt x="62" y="79"/>
                    <a:pt x="61" y="79"/>
                  </a:cubicBezTo>
                  <a:cubicBezTo>
                    <a:pt x="60" y="80"/>
                    <a:pt x="57" y="80"/>
                    <a:pt x="56" y="80"/>
                  </a:cubicBezTo>
                  <a:cubicBezTo>
                    <a:pt x="54" y="80"/>
                    <a:pt x="49" y="79"/>
                    <a:pt x="49" y="79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3" y="82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4" y="83"/>
                    <a:pt x="33" y="83"/>
                  </a:cubicBezTo>
                  <a:cubicBezTo>
                    <a:pt x="32" y="83"/>
                    <a:pt x="32" y="83"/>
                    <a:pt x="30" y="83"/>
                  </a:cubicBezTo>
                  <a:cubicBezTo>
                    <a:pt x="28" y="83"/>
                    <a:pt x="23" y="83"/>
                    <a:pt x="23" y="83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6" y="80"/>
                    <a:pt x="27" y="78"/>
                    <a:pt x="26" y="77"/>
                  </a:cubicBezTo>
                  <a:cubicBezTo>
                    <a:pt x="25" y="76"/>
                    <a:pt x="25" y="75"/>
                    <a:pt x="24" y="75"/>
                  </a:cubicBezTo>
                  <a:cubicBezTo>
                    <a:pt x="23" y="74"/>
                    <a:pt x="20" y="72"/>
                    <a:pt x="20" y="72"/>
                  </a:cubicBezTo>
                  <a:cubicBezTo>
                    <a:pt x="20" y="72"/>
                    <a:pt x="20" y="72"/>
                    <a:pt x="20" y="71"/>
                  </a:cubicBezTo>
                  <a:cubicBezTo>
                    <a:pt x="19" y="70"/>
                    <a:pt x="18" y="67"/>
                    <a:pt x="18" y="67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4" y="63"/>
                    <a:pt x="15" y="61"/>
                  </a:cubicBezTo>
                  <a:cubicBezTo>
                    <a:pt x="16" y="59"/>
                    <a:pt x="18" y="54"/>
                    <a:pt x="18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3"/>
                    <a:pt x="15" y="43"/>
                    <a:pt x="14" y="41"/>
                  </a:cubicBezTo>
                  <a:cubicBezTo>
                    <a:pt x="14" y="38"/>
                    <a:pt x="14" y="38"/>
                    <a:pt x="13" y="37"/>
                  </a:cubicBezTo>
                  <a:cubicBezTo>
                    <a:pt x="12" y="35"/>
                    <a:pt x="8" y="34"/>
                    <a:pt x="8" y="34"/>
                  </a:cubicBezTo>
                  <a:cubicBezTo>
                    <a:pt x="3" y="34"/>
                    <a:pt x="3" y="34"/>
                    <a:pt x="3" y="34"/>
                  </a:cubicBezTo>
                  <a:lnTo>
                    <a:pt x="2" y="33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9" name="Freeform 219"/>
            <p:cNvSpPr>
              <a:spLocks/>
            </p:cNvSpPr>
            <p:nvPr/>
          </p:nvSpPr>
          <p:spPr bwMode="auto">
            <a:xfrm>
              <a:off x="9254496" y="2409822"/>
              <a:ext cx="440017" cy="302329"/>
            </a:xfrm>
            <a:custGeom>
              <a:avLst/>
              <a:gdLst>
                <a:gd name="T0" fmla="*/ 28 w 240"/>
                <a:gd name="T1" fmla="*/ 61 h 170"/>
                <a:gd name="T2" fmla="*/ 31 w 240"/>
                <a:gd name="T3" fmla="*/ 54 h 170"/>
                <a:gd name="T4" fmla="*/ 44 w 240"/>
                <a:gd name="T5" fmla="*/ 55 h 170"/>
                <a:gd name="T6" fmla="*/ 64 w 240"/>
                <a:gd name="T7" fmla="*/ 59 h 170"/>
                <a:gd name="T8" fmla="*/ 96 w 240"/>
                <a:gd name="T9" fmla="*/ 52 h 170"/>
                <a:gd name="T10" fmla="*/ 95 w 240"/>
                <a:gd name="T11" fmla="*/ 41 h 170"/>
                <a:gd name="T12" fmla="*/ 115 w 240"/>
                <a:gd name="T13" fmla="*/ 36 h 170"/>
                <a:gd name="T14" fmla="*/ 127 w 240"/>
                <a:gd name="T15" fmla="*/ 30 h 170"/>
                <a:gd name="T16" fmla="*/ 139 w 240"/>
                <a:gd name="T17" fmla="*/ 24 h 170"/>
                <a:gd name="T18" fmla="*/ 148 w 240"/>
                <a:gd name="T19" fmla="*/ 9 h 170"/>
                <a:gd name="T20" fmla="*/ 168 w 240"/>
                <a:gd name="T21" fmla="*/ 5 h 170"/>
                <a:gd name="T22" fmla="*/ 186 w 240"/>
                <a:gd name="T23" fmla="*/ 1 h 170"/>
                <a:gd name="T24" fmla="*/ 207 w 240"/>
                <a:gd name="T25" fmla="*/ 6 h 170"/>
                <a:gd name="T26" fmla="*/ 218 w 240"/>
                <a:gd name="T27" fmla="*/ 11 h 170"/>
                <a:gd name="T28" fmla="*/ 229 w 240"/>
                <a:gd name="T29" fmla="*/ 17 h 170"/>
                <a:gd name="T30" fmla="*/ 238 w 240"/>
                <a:gd name="T31" fmla="*/ 23 h 170"/>
                <a:gd name="T32" fmla="*/ 234 w 240"/>
                <a:gd name="T33" fmla="*/ 33 h 170"/>
                <a:gd name="T34" fmla="*/ 224 w 240"/>
                <a:gd name="T35" fmla="*/ 39 h 170"/>
                <a:gd name="T36" fmla="*/ 217 w 240"/>
                <a:gd name="T37" fmla="*/ 48 h 170"/>
                <a:gd name="T38" fmla="*/ 213 w 240"/>
                <a:gd name="T39" fmla="*/ 62 h 170"/>
                <a:gd name="T40" fmla="*/ 206 w 240"/>
                <a:gd name="T41" fmla="*/ 75 h 170"/>
                <a:gd name="T42" fmla="*/ 201 w 240"/>
                <a:gd name="T43" fmla="*/ 90 h 170"/>
                <a:gd name="T44" fmla="*/ 199 w 240"/>
                <a:gd name="T45" fmla="*/ 106 h 170"/>
                <a:gd name="T46" fmla="*/ 196 w 240"/>
                <a:gd name="T47" fmla="*/ 117 h 170"/>
                <a:gd name="T48" fmla="*/ 192 w 240"/>
                <a:gd name="T49" fmla="*/ 126 h 170"/>
                <a:gd name="T50" fmla="*/ 177 w 240"/>
                <a:gd name="T51" fmla="*/ 135 h 170"/>
                <a:gd name="T52" fmla="*/ 168 w 240"/>
                <a:gd name="T53" fmla="*/ 139 h 170"/>
                <a:gd name="T54" fmla="*/ 153 w 240"/>
                <a:gd name="T55" fmla="*/ 139 h 170"/>
                <a:gd name="T56" fmla="*/ 139 w 240"/>
                <a:gd name="T57" fmla="*/ 141 h 170"/>
                <a:gd name="T58" fmla="*/ 130 w 240"/>
                <a:gd name="T59" fmla="*/ 144 h 170"/>
                <a:gd name="T60" fmla="*/ 123 w 240"/>
                <a:gd name="T61" fmla="*/ 152 h 170"/>
                <a:gd name="T62" fmla="*/ 115 w 240"/>
                <a:gd name="T63" fmla="*/ 152 h 170"/>
                <a:gd name="T64" fmla="*/ 105 w 240"/>
                <a:gd name="T65" fmla="*/ 159 h 170"/>
                <a:gd name="T66" fmla="*/ 94 w 240"/>
                <a:gd name="T67" fmla="*/ 167 h 170"/>
                <a:gd name="T68" fmla="*/ 80 w 240"/>
                <a:gd name="T69" fmla="*/ 170 h 170"/>
                <a:gd name="T70" fmla="*/ 64 w 240"/>
                <a:gd name="T71" fmla="*/ 168 h 170"/>
                <a:gd name="T72" fmla="*/ 55 w 240"/>
                <a:gd name="T73" fmla="*/ 162 h 170"/>
                <a:gd name="T74" fmla="*/ 42 w 240"/>
                <a:gd name="T75" fmla="*/ 152 h 170"/>
                <a:gd name="T76" fmla="*/ 26 w 240"/>
                <a:gd name="T77" fmla="*/ 143 h 170"/>
                <a:gd name="T78" fmla="*/ 16 w 240"/>
                <a:gd name="T79" fmla="*/ 135 h 170"/>
                <a:gd name="T80" fmla="*/ 7 w 240"/>
                <a:gd name="T81" fmla="*/ 121 h 170"/>
                <a:gd name="T82" fmla="*/ 0 w 240"/>
                <a:gd name="T83" fmla="*/ 117 h 170"/>
                <a:gd name="T84" fmla="*/ 3 w 240"/>
                <a:gd name="T85" fmla="*/ 109 h 170"/>
                <a:gd name="T86" fmla="*/ 8 w 240"/>
                <a:gd name="T87" fmla="*/ 97 h 170"/>
                <a:gd name="T88" fmla="*/ 7 w 240"/>
                <a:gd name="T89" fmla="*/ 88 h 170"/>
                <a:gd name="T90" fmla="*/ 12 w 240"/>
                <a:gd name="T91" fmla="*/ 74 h 170"/>
                <a:gd name="T92" fmla="*/ 8 w 240"/>
                <a:gd name="T93" fmla="*/ 69 h 170"/>
                <a:gd name="T94" fmla="*/ 20 w 240"/>
                <a:gd name="T95" fmla="*/ 70 h 170"/>
                <a:gd name="T96" fmla="*/ 27 w 240"/>
                <a:gd name="T97" fmla="*/ 6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0" h="170">
                  <a:moveTo>
                    <a:pt x="28" y="61"/>
                  </a:move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8"/>
                    <a:pt x="90" y="57"/>
                    <a:pt x="91" y="56"/>
                  </a:cubicBezTo>
                  <a:cubicBezTo>
                    <a:pt x="92" y="55"/>
                    <a:pt x="98" y="54"/>
                    <a:pt x="96" y="52"/>
                  </a:cubicBezTo>
                  <a:cubicBezTo>
                    <a:pt x="94" y="51"/>
                    <a:pt x="90" y="48"/>
                    <a:pt x="90" y="48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33" y="30"/>
                    <a:pt x="133" y="30"/>
                    <a:pt x="133" y="30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63" y="2"/>
                    <a:pt x="163" y="2"/>
                    <a:pt x="163" y="2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75" y="4"/>
                    <a:pt x="175" y="4"/>
                    <a:pt x="175" y="4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6" y="1"/>
                    <a:pt x="186" y="1"/>
                    <a:pt x="186" y="1"/>
                  </a:cubicBezTo>
                  <a:cubicBezTo>
                    <a:pt x="194" y="9"/>
                    <a:pt x="194" y="9"/>
                    <a:pt x="194" y="9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7" y="6"/>
                    <a:pt x="207" y="6"/>
                    <a:pt x="207" y="6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15" y="7"/>
                    <a:pt x="215" y="7"/>
                    <a:pt x="215" y="7"/>
                  </a:cubicBezTo>
                  <a:cubicBezTo>
                    <a:pt x="218" y="11"/>
                    <a:pt x="218" y="11"/>
                    <a:pt x="218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6" y="14"/>
                    <a:pt x="226" y="14"/>
                    <a:pt x="226" y="14"/>
                  </a:cubicBezTo>
                  <a:cubicBezTo>
                    <a:pt x="229" y="17"/>
                    <a:pt x="229" y="17"/>
                    <a:pt x="229" y="17"/>
                  </a:cubicBezTo>
                  <a:cubicBezTo>
                    <a:pt x="234" y="16"/>
                    <a:pt x="234" y="16"/>
                    <a:pt x="234" y="16"/>
                  </a:cubicBezTo>
                  <a:cubicBezTo>
                    <a:pt x="239" y="19"/>
                    <a:pt x="239" y="19"/>
                    <a:pt x="239" y="19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37" y="31"/>
                    <a:pt x="237" y="31"/>
                    <a:pt x="237" y="31"/>
                  </a:cubicBezTo>
                  <a:cubicBezTo>
                    <a:pt x="237" y="31"/>
                    <a:pt x="236" y="33"/>
                    <a:pt x="234" y="33"/>
                  </a:cubicBezTo>
                  <a:cubicBezTo>
                    <a:pt x="233" y="34"/>
                    <a:pt x="231" y="35"/>
                    <a:pt x="231" y="35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4" y="39"/>
                    <a:pt x="224" y="39"/>
                    <a:pt x="224" y="39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7" y="48"/>
                    <a:pt x="217" y="48"/>
                    <a:pt x="217" y="48"/>
                  </a:cubicBezTo>
                  <a:cubicBezTo>
                    <a:pt x="214" y="51"/>
                    <a:pt x="214" y="51"/>
                    <a:pt x="214" y="51"/>
                  </a:cubicBezTo>
                  <a:cubicBezTo>
                    <a:pt x="213" y="56"/>
                    <a:pt x="213" y="56"/>
                    <a:pt x="213" y="56"/>
                  </a:cubicBezTo>
                  <a:cubicBezTo>
                    <a:pt x="213" y="56"/>
                    <a:pt x="215" y="61"/>
                    <a:pt x="213" y="62"/>
                  </a:cubicBezTo>
                  <a:cubicBezTo>
                    <a:pt x="212" y="62"/>
                    <a:pt x="211" y="63"/>
                    <a:pt x="211" y="63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5" y="83"/>
                    <a:pt x="205" y="83"/>
                    <a:pt x="205" y="83"/>
                  </a:cubicBezTo>
                  <a:cubicBezTo>
                    <a:pt x="205" y="83"/>
                    <a:pt x="207" y="87"/>
                    <a:pt x="204" y="87"/>
                  </a:cubicBezTo>
                  <a:cubicBezTo>
                    <a:pt x="202" y="88"/>
                    <a:pt x="201" y="90"/>
                    <a:pt x="201" y="90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198" y="102"/>
                    <a:pt x="198" y="102"/>
                    <a:pt x="198" y="102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7" y="109"/>
                    <a:pt x="197" y="109"/>
                    <a:pt x="197" y="109"/>
                  </a:cubicBezTo>
                  <a:cubicBezTo>
                    <a:pt x="198" y="114"/>
                    <a:pt x="198" y="114"/>
                    <a:pt x="198" y="114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195" y="118"/>
                    <a:pt x="195" y="118"/>
                    <a:pt x="195" y="118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2" y="126"/>
                    <a:pt x="192" y="126"/>
                    <a:pt x="192" y="12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0" y="132"/>
                    <a:pt x="180" y="132"/>
                    <a:pt x="180" y="132"/>
                  </a:cubicBezTo>
                  <a:cubicBezTo>
                    <a:pt x="177" y="135"/>
                    <a:pt x="177" y="135"/>
                    <a:pt x="177" y="135"/>
                  </a:cubicBezTo>
                  <a:cubicBezTo>
                    <a:pt x="177" y="135"/>
                    <a:pt x="178" y="135"/>
                    <a:pt x="176" y="137"/>
                  </a:cubicBezTo>
                  <a:cubicBezTo>
                    <a:pt x="174" y="138"/>
                    <a:pt x="170" y="139"/>
                    <a:pt x="170" y="139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9"/>
                    <a:pt x="160" y="138"/>
                    <a:pt x="159" y="139"/>
                  </a:cubicBezTo>
                  <a:cubicBezTo>
                    <a:pt x="158" y="139"/>
                    <a:pt x="153" y="139"/>
                    <a:pt x="153" y="139"/>
                  </a:cubicBezTo>
                  <a:cubicBezTo>
                    <a:pt x="153" y="139"/>
                    <a:pt x="151" y="138"/>
                    <a:pt x="150" y="138"/>
                  </a:cubicBezTo>
                  <a:cubicBezTo>
                    <a:pt x="149" y="138"/>
                    <a:pt x="143" y="139"/>
                    <a:pt x="143" y="139"/>
                  </a:cubicBezTo>
                  <a:cubicBezTo>
                    <a:pt x="139" y="141"/>
                    <a:pt x="139" y="141"/>
                    <a:pt x="139" y="141"/>
                  </a:cubicBezTo>
                  <a:cubicBezTo>
                    <a:pt x="139" y="141"/>
                    <a:pt x="138" y="139"/>
                    <a:pt x="137" y="140"/>
                  </a:cubicBezTo>
                  <a:cubicBezTo>
                    <a:pt x="135" y="140"/>
                    <a:pt x="130" y="142"/>
                    <a:pt x="130" y="142"/>
                  </a:cubicBezTo>
                  <a:cubicBezTo>
                    <a:pt x="130" y="142"/>
                    <a:pt x="132" y="144"/>
                    <a:pt x="130" y="144"/>
                  </a:cubicBezTo>
                  <a:cubicBezTo>
                    <a:pt x="129" y="144"/>
                    <a:pt x="126" y="148"/>
                    <a:pt x="126" y="148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2"/>
                    <a:pt x="120" y="152"/>
                  </a:cubicBezTo>
                  <a:cubicBezTo>
                    <a:pt x="119" y="152"/>
                    <a:pt x="116" y="153"/>
                    <a:pt x="116" y="153"/>
                  </a:cubicBezTo>
                  <a:cubicBezTo>
                    <a:pt x="115" y="152"/>
                    <a:pt x="115" y="152"/>
                    <a:pt x="115" y="152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07" y="160"/>
                    <a:pt x="107" y="160"/>
                    <a:pt x="107" y="160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3" y="164"/>
                    <a:pt x="103" y="164"/>
                    <a:pt x="103" y="164"/>
                  </a:cubicBezTo>
                  <a:cubicBezTo>
                    <a:pt x="103" y="164"/>
                    <a:pt x="100" y="165"/>
                    <a:pt x="100" y="166"/>
                  </a:cubicBezTo>
                  <a:cubicBezTo>
                    <a:pt x="99" y="167"/>
                    <a:pt x="94" y="167"/>
                    <a:pt x="94" y="167"/>
                  </a:cubicBezTo>
                  <a:cubicBezTo>
                    <a:pt x="90" y="167"/>
                    <a:pt x="90" y="167"/>
                    <a:pt x="90" y="167"/>
                  </a:cubicBezTo>
                  <a:cubicBezTo>
                    <a:pt x="83" y="169"/>
                    <a:pt x="83" y="169"/>
                    <a:pt x="83" y="169"/>
                  </a:cubicBezTo>
                  <a:cubicBezTo>
                    <a:pt x="83" y="169"/>
                    <a:pt x="81" y="170"/>
                    <a:pt x="80" y="170"/>
                  </a:cubicBezTo>
                  <a:cubicBezTo>
                    <a:pt x="79" y="170"/>
                    <a:pt x="74" y="169"/>
                    <a:pt x="74" y="169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62" y="165"/>
                    <a:pt x="62" y="165"/>
                    <a:pt x="62" y="165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5" y="162"/>
                    <a:pt x="55" y="162"/>
                    <a:pt x="55" y="162"/>
                  </a:cubicBezTo>
                  <a:cubicBezTo>
                    <a:pt x="51" y="162"/>
                    <a:pt x="51" y="162"/>
                    <a:pt x="51" y="162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32" y="149"/>
                    <a:pt x="32" y="149"/>
                    <a:pt x="32" y="149"/>
                  </a:cubicBezTo>
                  <a:cubicBezTo>
                    <a:pt x="29" y="145"/>
                    <a:pt x="29" y="145"/>
                    <a:pt x="29" y="145"/>
                  </a:cubicBezTo>
                  <a:cubicBezTo>
                    <a:pt x="26" y="143"/>
                    <a:pt x="26" y="143"/>
                    <a:pt x="26" y="143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16" y="135"/>
                    <a:pt x="16" y="135"/>
                    <a:pt x="16" y="135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9" y="103"/>
                    <a:pt x="9" y="103"/>
                    <a:pt x="9" y="103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5" y="89"/>
                    <a:pt x="6" y="88"/>
                    <a:pt x="7" y="88"/>
                  </a:cubicBezTo>
                  <a:cubicBezTo>
                    <a:pt x="8" y="88"/>
                    <a:pt x="11" y="86"/>
                    <a:pt x="11" y="86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8" y="70"/>
                    <a:pt x="21" y="71"/>
                    <a:pt x="20" y="70"/>
                  </a:cubicBezTo>
                  <a:cubicBezTo>
                    <a:pt x="20" y="67"/>
                    <a:pt x="21" y="69"/>
                    <a:pt x="21" y="69"/>
                  </a:cubicBezTo>
                  <a:cubicBezTo>
                    <a:pt x="22" y="71"/>
                    <a:pt x="25" y="69"/>
                    <a:pt x="27" y="69"/>
                  </a:cubicBezTo>
                  <a:cubicBezTo>
                    <a:pt x="30" y="68"/>
                    <a:pt x="28" y="66"/>
                    <a:pt x="27" y="64"/>
                  </a:cubicBezTo>
                  <a:cubicBezTo>
                    <a:pt x="27" y="63"/>
                    <a:pt x="27" y="62"/>
                    <a:pt x="28" y="61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0" name="Freeform 7"/>
            <p:cNvSpPr>
              <a:spLocks/>
            </p:cNvSpPr>
            <p:nvPr/>
          </p:nvSpPr>
          <p:spPr bwMode="auto">
            <a:xfrm>
              <a:off x="9608807" y="1619312"/>
              <a:ext cx="527490" cy="479616"/>
            </a:xfrm>
            <a:custGeom>
              <a:avLst/>
              <a:gdLst>
                <a:gd name="T0" fmla="*/ 83 w 288"/>
                <a:gd name="T1" fmla="*/ 55 h 270"/>
                <a:gd name="T2" fmla="*/ 75 w 288"/>
                <a:gd name="T3" fmla="*/ 45 h 270"/>
                <a:gd name="T4" fmla="*/ 82 w 288"/>
                <a:gd name="T5" fmla="*/ 27 h 270"/>
                <a:gd name="T6" fmla="*/ 101 w 288"/>
                <a:gd name="T7" fmla="*/ 24 h 270"/>
                <a:gd name="T8" fmla="*/ 107 w 288"/>
                <a:gd name="T9" fmla="*/ 4 h 270"/>
                <a:gd name="T10" fmla="*/ 121 w 288"/>
                <a:gd name="T11" fmla="*/ 2 h 270"/>
                <a:gd name="T12" fmla="*/ 136 w 288"/>
                <a:gd name="T13" fmla="*/ 5 h 270"/>
                <a:gd name="T14" fmla="*/ 153 w 288"/>
                <a:gd name="T15" fmla="*/ 7 h 270"/>
                <a:gd name="T16" fmla="*/ 166 w 288"/>
                <a:gd name="T17" fmla="*/ 4 h 270"/>
                <a:gd name="T18" fmla="*/ 189 w 288"/>
                <a:gd name="T19" fmla="*/ 5 h 270"/>
                <a:gd name="T20" fmla="*/ 200 w 288"/>
                <a:gd name="T21" fmla="*/ 6 h 270"/>
                <a:gd name="T22" fmla="*/ 202 w 288"/>
                <a:gd name="T23" fmla="*/ 24 h 270"/>
                <a:gd name="T24" fmla="*/ 210 w 288"/>
                <a:gd name="T25" fmla="*/ 39 h 270"/>
                <a:gd name="T26" fmla="*/ 222 w 288"/>
                <a:gd name="T27" fmla="*/ 53 h 270"/>
                <a:gd name="T28" fmla="*/ 228 w 288"/>
                <a:gd name="T29" fmla="*/ 65 h 270"/>
                <a:gd name="T30" fmla="*/ 251 w 288"/>
                <a:gd name="T31" fmla="*/ 80 h 270"/>
                <a:gd name="T32" fmla="*/ 263 w 288"/>
                <a:gd name="T33" fmla="*/ 85 h 270"/>
                <a:gd name="T34" fmla="*/ 275 w 288"/>
                <a:gd name="T35" fmla="*/ 92 h 270"/>
                <a:gd name="T36" fmla="*/ 288 w 288"/>
                <a:gd name="T37" fmla="*/ 104 h 270"/>
                <a:gd name="T38" fmla="*/ 274 w 288"/>
                <a:gd name="T39" fmla="*/ 121 h 270"/>
                <a:gd name="T40" fmla="*/ 252 w 288"/>
                <a:gd name="T41" fmla="*/ 124 h 270"/>
                <a:gd name="T42" fmla="*/ 259 w 288"/>
                <a:gd name="T43" fmla="*/ 138 h 270"/>
                <a:gd name="T44" fmla="*/ 264 w 288"/>
                <a:gd name="T45" fmla="*/ 151 h 270"/>
                <a:gd name="T46" fmla="*/ 271 w 288"/>
                <a:gd name="T47" fmla="*/ 164 h 270"/>
                <a:gd name="T48" fmla="*/ 276 w 288"/>
                <a:gd name="T49" fmla="*/ 170 h 270"/>
                <a:gd name="T50" fmla="*/ 269 w 288"/>
                <a:gd name="T51" fmla="*/ 182 h 270"/>
                <a:gd name="T52" fmla="*/ 249 w 288"/>
                <a:gd name="T53" fmla="*/ 211 h 270"/>
                <a:gd name="T54" fmla="*/ 260 w 288"/>
                <a:gd name="T55" fmla="*/ 230 h 270"/>
                <a:gd name="T56" fmla="*/ 240 w 288"/>
                <a:gd name="T57" fmla="*/ 225 h 270"/>
                <a:gd name="T58" fmla="*/ 222 w 288"/>
                <a:gd name="T59" fmla="*/ 234 h 270"/>
                <a:gd name="T60" fmla="*/ 207 w 288"/>
                <a:gd name="T61" fmla="*/ 228 h 270"/>
                <a:gd name="T62" fmla="*/ 188 w 288"/>
                <a:gd name="T63" fmla="*/ 235 h 270"/>
                <a:gd name="T64" fmla="*/ 171 w 288"/>
                <a:gd name="T65" fmla="*/ 242 h 270"/>
                <a:gd name="T66" fmla="*/ 154 w 288"/>
                <a:gd name="T67" fmla="*/ 242 h 270"/>
                <a:gd name="T68" fmla="*/ 129 w 288"/>
                <a:gd name="T69" fmla="*/ 240 h 270"/>
                <a:gd name="T70" fmla="*/ 87 w 288"/>
                <a:gd name="T71" fmla="*/ 242 h 270"/>
                <a:gd name="T72" fmla="*/ 56 w 288"/>
                <a:gd name="T73" fmla="*/ 249 h 270"/>
                <a:gd name="T74" fmla="*/ 51 w 288"/>
                <a:gd name="T75" fmla="*/ 253 h 270"/>
                <a:gd name="T76" fmla="*/ 44 w 288"/>
                <a:gd name="T77" fmla="*/ 266 h 270"/>
                <a:gd name="T78" fmla="*/ 27 w 288"/>
                <a:gd name="T79" fmla="*/ 270 h 270"/>
                <a:gd name="T80" fmla="*/ 25 w 288"/>
                <a:gd name="T81" fmla="*/ 249 h 270"/>
                <a:gd name="T82" fmla="*/ 8 w 288"/>
                <a:gd name="T83" fmla="*/ 237 h 270"/>
                <a:gd name="T84" fmla="*/ 21 w 288"/>
                <a:gd name="T85" fmla="*/ 216 h 270"/>
                <a:gd name="T86" fmla="*/ 22 w 288"/>
                <a:gd name="T87" fmla="*/ 194 h 270"/>
                <a:gd name="T88" fmla="*/ 13 w 288"/>
                <a:gd name="T89" fmla="*/ 175 h 270"/>
                <a:gd name="T90" fmla="*/ 9 w 288"/>
                <a:gd name="T91" fmla="*/ 145 h 270"/>
                <a:gd name="T92" fmla="*/ 36 w 288"/>
                <a:gd name="T93" fmla="*/ 136 h 270"/>
                <a:gd name="T94" fmla="*/ 47 w 288"/>
                <a:gd name="T95" fmla="*/ 127 h 270"/>
                <a:gd name="T96" fmla="*/ 59 w 288"/>
                <a:gd name="T97" fmla="*/ 116 h 270"/>
                <a:gd name="T98" fmla="*/ 67 w 288"/>
                <a:gd name="T99" fmla="*/ 115 h 270"/>
                <a:gd name="T100" fmla="*/ 61 w 288"/>
                <a:gd name="T101" fmla="*/ 103 h 270"/>
                <a:gd name="T102" fmla="*/ 60 w 288"/>
                <a:gd name="T103" fmla="*/ 82 h 270"/>
                <a:gd name="T104" fmla="*/ 73 w 288"/>
                <a:gd name="T105" fmla="*/ 6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8" h="270">
                  <a:moveTo>
                    <a:pt x="81" y="66"/>
                  </a:moveTo>
                  <a:cubicBezTo>
                    <a:pt x="80" y="61"/>
                    <a:pt x="80" y="61"/>
                    <a:pt x="80" y="61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2" y="36"/>
                    <a:pt x="75" y="34"/>
                  </a:cubicBezTo>
                  <a:cubicBezTo>
                    <a:pt x="79" y="33"/>
                    <a:pt x="81" y="33"/>
                    <a:pt x="81" y="33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4" y="24"/>
                    <a:pt x="88" y="24"/>
                  </a:cubicBezTo>
                  <a:cubicBezTo>
                    <a:pt x="92" y="24"/>
                    <a:pt x="93" y="24"/>
                    <a:pt x="93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5" y="4"/>
                    <a:pt x="116" y="4"/>
                  </a:cubicBezTo>
                  <a:cubicBezTo>
                    <a:pt x="117" y="4"/>
                    <a:pt x="118" y="5"/>
                    <a:pt x="119" y="4"/>
                  </a:cubicBezTo>
                  <a:cubicBezTo>
                    <a:pt x="120" y="4"/>
                    <a:pt x="121" y="2"/>
                    <a:pt x="121" y="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5" y="13"/>
                    <a:pt x="157" y="12"/>
                  </a:cubicBezTo>
                  <a:cubicBezTo>
                    <a:pt x="158" y="12"/>
                    <a:pt x="162" y="11"/>
                    <a:pt x="163" y="9"/>
                  </a:cubicBezTo>
                  <a:cubicBezTo>
                    <a:pt x="163" y="7"/>
                    <a:pt x="164" y="5"/>
                    <a:pt x="166" y="4"/>
                  </a:cubicBezTo>
                  <a:cubicBezTo>
                    <a:pt x="168" y="4"/>
                    <a:pt x="167" y="3"/>
                    <a:pt x="170" y="2"/>
                  </a:cubicBezTo>
                  <a:cubicBezTo>
                    <a:pt x="174" y="1"/>
                    <a:pt x="177" y="0"/>
                    <a:pt x="177" y="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92" y="7"/>
                    <a:pt x="192" y="7"/>
                    <a:pt x="192" y="7"/>
                  </a:cubicBezTo>
                  <a:cubicBezTo>
                    <a:pt x="195" y="6"/>
                    <a:pt x="195" y="6"/>
                    <a:pt x="195" y="6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00" y="6"/>
                    <a:pt x="200" y="6"/>
                    <a:pt x="200" y="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18"/>
                    <a:pt x="202" y="18"/>
                    <a:pt x="202" y="18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8" y="28"/>
                    <a:pt x="208" y="28"/>
                    <a:pt x="208" y="28"/>
                  </a:cubicBezTo>
                  <a:cubicBezTo>
                    <a:pt x="211" y="31"/>
                    <a:pt x="211" y="31"/>
                    <a:pt x="211" y="31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8"/>
                    <a:pt x="222" y="58"/>
                    <a:pt x="222" y="58"/>
                  </a:cubicBezTo>
                  <a:cubicBezTo>
                    <a:pt x="222" y="58"/>
                    <a:pt x="220" y="61"/>
                    <a:pt x="223" y="61"/>
                  </a:cubicBezTo>
                  <a:cubicBezTo>
                    <a:pt x="226" y="62"/>
                    <a:pt x="227" y="62"/>
                    <a:pt x="227" y="62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33" y="72"/>
                    <a:pt x="233" y="72"/>
                    <a:pt x="233" y="72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9" y="76"/>
                    <a:pt x="249" y="76"/>
                    <a:pt x="249" y="76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2" y="89"/>
                    <a:pt x="252" y="89"/>
                    <a:pt x="252" y="89"/>
                  </a:cubicBezTo>
                  <a:cubicBezTo>
                    <a:pt x="257" y="89"/>
                    <a:pt x="257" y="89"/>
                    <a:pt x="257" y="89"/>
                  </a:cubicBezTo>
                  <a:cubicBezTo>
                    <a:pt x="260" y="86"/>
                    <a:pt x="260" y="86"/>
                    <a:pt x="260" y="86"/>
                  </a:cubicBezTo>
                  <a:cubicBezTo>
                    <a:pt x="263" y="85"/>
                    <a:pt x="263" y="85"/>
                    <a:pt x="263" y="85"/>
                  </a:cubicBezTo>
                  <a:cubicBezTo>
                    <a:pt x="267" y="86"/>
                    <a:pt x="267" y="86"/>
                    <a:pt x="267" y="86"/>
                  </a:cubicBezTo>
                  <a:cubicBezTo>
                    <a:pt x="272" y="87"/>
                    <a:pt x="272" y="87"/>
                    <a:pt x="272" y="87"/>
                  </a:cubicBezTo>
                  <a:cubicBezTo>
                    <a:pt x="277" y="87"/>
                    <a:pt x="277" y="87"/>
                    <a:pt x="277" y="87"/>
                  </a:cubicBezTo>
                  <a:cubicBezTo>
                    <a:pt x="275" y="92"/>
                    <a:pt x="275" y="92"/>
                    <a:pt x="275" y="92"/>
                  </a:cubicBezTo>
                  <a:cubicBezTo>
                    <a:pt x="279" y="95"/>
                    <a:pt x="279" y="95"/>
                    <a:pt x="279" y="95"/>
                  </a:cubicBezTo>
                  <a:cubicBezTo>
                    <a:pt x="283" y="96"/>
                    <a:pt x="283" y="96"/>
                    <a:pt x="283" y="96"/>
                  </a:cubicBezTo>
                  <a:cubicBezTo>
                    <a:pt x="288" y="98"/>
                    <a:pt x="288" y="98"/>
                    <a:pt x="288" y="98"/>
                  </a:cubicBezTo>
                  <a:cubicBezTo>
                    <a:pt x="288" y="104"/>
                    <a:pt x="288" y="104"/>
                    <a:pt x="288" y="104"/>
                  </a:cubicBezTo>
                  <a:cubicBezTo>
                    <a:pt x="286" y="107"/>
                    <a:pt x="286" y="107"/>
                    <a:pt x="286" y="107"/>
                  </a:cubicBezTo>
                  <a:cubicBezTo>
                    <a:pt x="282" y="108"/>
                    <a:pt x="282" y="108"/>
                    <a:pt x="282" y="108"/>
                  </a:cubicBezTo>
                  <a:cubicBezTo>
                    <a:pt x="282" y="108"/>
                    <a:pt x="284" y="113"/>
                    <a:pt x="282" y="114"/>
                  </a:cubicBezTo>
                  <a:cubicBezTo>
                    <a:pt x="281" y="115"/>
                    <a:pt x="274" y="121"/>
                    <a:pt x="274" y="121"/>
                  </a:cubicBezTo>
                  <a:cubicBezTo>
                    <a:pt x="267" y="123"/>
                    <a:pt x="267" y="123"/>
                    <a:pt x="267" y="123"/>
                  </a:cubicBezTo>
                  <a:cubicBezTo>
                    <a:pt x="261" y="121"/>
                    <a:pt x="261" y="121"/>
                    <a:pt x="261" y="121"/>
                  </a:cubicBezTo>
                  <a:cubicBezTo>
                    <a:pt x="261" y="121"/>
                    <a:pt x="260" y="120"/>
                    <a:pt x="256" y="121"/>
                  </a:cubicBezTo>
                  <a:cubicBezTo>
                    <a:pt x="252" y="123"/>
                    <a:pt x="252" y="124"/>
                    <a:pt x="252" y="124"/>
                  </a:cubicBezTo>
                  <a:cubicBezTo>
                    <a:pt x="250" y="131"/>
                    <a:pt x="250" y="131"/>
                    <a:pt x="250" y="131"/>
                  </a:cubicBezTo>
                  <a:cubicBezTo>
                    <a:pt x="250" y="134"/>
                    <a:pt x="250" y="134"/>
                    <a:pt x="250" y="134"/>
                  </a:cubicBezTo>
                  <a:cubicBezTo>
                    <a:pt x="254" y="137"/>
                    <a:pt x="254" y="137"/>
                    <a:pt x="254" y="137"/>
                  </a:cubicBezTo>
                  <a:cubicBezTo>
                    <a:pt x="259" y="138"/>
                    <a:pt x="259" y="138"/>
                    <a:pt x="259" y="138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2" y="149"/>
                    <a:pt x="262" y="149"/>
                    <a:pt x="262" y="149"/>
                  </a:cubicBezTo>
                  <a:cubicBezTo>
                    <a:pt x="264" y="151"/>
                    <a:pt x="264" y="151"/>
                    <a:pt x="264" y="151"/>
                  </a:cubicBezTo>
                  <a:cubicBezTo>
                    <a:pt x="268" y="153"/>
                    <a:pt x="268" y="153"/>
                    <a:pt x="268" y="153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72" y="167"/>
                    <a:pt x="272" y="167"/>
                    <a:pt x="272" y="167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70"/>
                    <a:pt x="276" y="170"/>
                    <a:pt x="276" y="170"/>
                  </a:cubicBezTo>
                  <a:cubicBezTo>
                    <a:pt x="283" y="174"/>
                    <a:pt x="283" y="174"/>
                    <a:pt x="283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3" y="176"/>
                    <a:pt x="273" y="176"/>
                    <a:pt x="273" y="176"/>
                  </a:cubicBezTo>
                  <a:cubicBezTo>
                    <a:pt x="269" y="182"/>
                    <a:pt x="269" y="182"/>
                    <a:pt x="269" y="182"/>
                  </a:cubicBezTo>
                  <a:cubicBezTo>
                    <a:pt x="257" y="182"/>
                    <a:pt x="257" y="182"/>
                    <a:pt x="257" y="182"/>
                  </a:cubicBezTo>
                  <a:cubicBezTo>
                    <a:pt x="255" y="194"/>
                    <a:pt x="255" y="194"/>
                    <a:pt x="255" y="194"/>
                  </a:cubicBezTo>
                  <a:cubicBezTo>
                    <a:pt x="252" y="202"/>
                    <a:pt x="252" y="202"/>
                    <a:pt x="252" y="202"/>
                  </a:cubicBezTo>
                  <a:cubicBezTo>
                    <a:pt x="249" y="211"/>
                    <a:pt x="249" y="211"/>
                    <a:pt x="249" y="211"/>
                  </a:cubicBezTo>
                  <a:cubicBezTo>
                    <a:pt x="251" y="216"/>
                    <a:pt x="251" y="216"/>
                    <a:pt x="251" y="216"/>
                  </a:cubicBezTo>
                  <a:cubicBezTo>
                    <a:pt x="254" y="223"/>
                    <a:pt x="254" y="223"/>
                    <a:pt x="254" y="223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54" y="232"/>
                    <a:pt x="254" y="232"/>
                    <a:pt x="254" y="232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46" y="227"/>
                    <a:pt x="246" y="227"/>
                    <a:pt x="246" y="227"/>
                  </a:cubicBezTo>
                  <a:cubicBezTo>
                    <a:pt x="240" y="225"/>
                    <a:pt x="240" y="225"/>
                    <a:pt x="240" y="225"/>
                  </a:cubicBezTo>
                  <a:cubicBezTo>
                    <a:pt x="233" y="228"/>
                    <a:pt x="233" y="228"/>
                    <a:pt x="233" y="228"/>
                  </a:cubicBezTo>
                  <a:cubicBezTo>
                    <a:pt x="226" y="230"/>
                    <a:pt x="226" y="230"/>
                    <a:pt x="226" y="230"/>
                  </a:cubicBezTo>
                  <a:cubicBezTo>
                    <a:pt x="224" y="230"/>
                    <a:pt x="224" y="230"/>
                    <a:pt x="224" y="230"/>
                  </a:cubicBezTo>
                  <a:cubicBezTo>
                    <a:pt x="222" y="234"/>
                    <a:pt x="222" y="234"/>
                    <a:pt x="222" y="234"/>
                  </a:cubicBezTo>
                  <a:cubicBezTo>
                    <a:pt x="216" y="237"/>
                    <a:pt x="216" y="237"/>
                    <a:pt x="216" y="237"/>
                  </a:cubicBezTo>
                  <a:cubicBezTo>
                    <a:pt x="216" y="237"/>
                    <a:pt x="214" y="235"/>
                    <a:pt x="213" y="234"/>
                  </a:cubicBezTo>
                  <a:cubicBezTo>
                    <a:pt x="212" y="233"/>
                    <a:pt x="209" y="231"/>
                    <a:pt x="209" y="231"/>
                  </a:cubicBezTo>
                  <a:cubicBezTo>
                    <a:pt x="209" y="231"/>
                    <a:pt x="208" y="229"/>
                    <a:pt x="207" y="228"/>
                  </a:cubicBezTo>
                  <a:cubicBezTo>
                    <a:pt x="206" y="228"/>
                    <a:pt x="200" y="232"/>
                    <a:pt x="200" y="232"/>
                  </a:cubicBezTo>
                  <a:cubicBezTo>
                    <a:pt x="200" y="232"/>
                    <a:pt x="195" y="235"/>
                    <a:pt x="195" y="236"/>
                  </a:cubicBezTo>
                  <a:cubicBezTo>
                    <a:pt x="196" y="236"/>
                    <a:pt x="195" y="241"/>
                    <a:pt x="195" y="241"/>
                  </a:cubicBezTo>
                  <a:cubicBezTo>
                    <a:pt x="188" y="235"/>
                    <a:pt x="188" y="235"/>
                    <a:pt x="188" y="235"/>
                  </a:cubicBezTo>
                  <a:cubicBezTo>
                    <a:pt x="183" y="239"/>
                    <a:pt x="183" y="239"/>
                    <a:pt x="183" y="239"/>
                  </a:cubicBezTo>
                  <a:cubicBezTo>
                    <a:pt x="179" y="236"/>
                    <a:pt x="179" y="236"/>
                    <a:pt x="179" y="236"/>
                  </a:cubicBezTo>
                  <a:cubicBezTo>
                    <a:pt x="177" y="235"/>
                    <a:pt x="177" y="235"/>
                    <a:pt x="177" y="235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167" y="240"/>
                    <a:pt x="167" y="240"/>
                    <a:pt x="167" y="240"/>
                  </a:cubicBezTo>
                  <a:cubicBezTo>
                    <a:pt x="165" y="247"/>
                    <a:pt x="165" y="247"/>
                    <a:pt x="165" y="247"/>
                  </a:cubicBezTo>
                  <a:cubicBezTo>
                    <a:pt x="160" y="243"/>
                    <a:pt x="160" y="243"/>
                    <a:pt x="160" y="243"/>
                  </a:cubicBezTo>
                  <a:cubicBezTo>
                    <a:pt x="160" y="243"/>
                    <a:pt x="155" y="242"/>
                    <a:pt x="154" y="242"/>
                  </a:cubicBezTo>
                  <a:cubicBezTo>
                    <a:pt x="153" y="242"/>
                    <a:pt x="150" y="246"/>
                    <a:pt x="150" y="246"/>
                  </a:cubicBezTo>
                  <a:cubicBezTo>
                    <a:pt x="145" y="242"/>
                    <a:pt x="145" y="242"/>
                    <a:pt x="145" y="242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41" y="239"/>
                    <a:pt x="130" y="240"/>
                    <a:pt x="129" y="240"/>
                  </a:cubicBezTo>
                  <a:cubicBezTo>
                    <a:pt x="128" y="240"/>
                    <a:pt x="121" y="239"/>
                    <a:pt x="121" y="239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87" y="242"/>
                    <a:pt x="87" y="242"/>
                    <a:pt x="87" y="242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64" y="248"/>
                    <a:pt x="64" y="248"/>
                    <a:pt x="64" y="248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5" y="249"/>
                    <a:pt x="55" y="249"/>
                    <a:pt x="55" y="249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1" y="252"/>
                    <a:pt x="51" y="252"/>
                    <a:pt x="51" y="252"/>
                  </a:cubicBezTo>
                  <a:cubicBezTo>
                    <a:pt x="51" y="253"/>
                    <a:pt x="51" y="253"/>
                    <a:pt x="51" y="253"/>
                  </a:cubicBezTo>
                  <a:cubicBezTo>
                    <a:pt x="49" y="255"/>
                    <a:pt x="49" y="255"/>
                    <a:pt x="49" y="255"/>
                  </a:cubicBezTo>
                  <a:cubicBezTo>
                    <a:pt x="48" y="260"/>
                    <a:pt x="48" y="260"/>
                    <a:pt x="48" y="260"/>
                  </a:cubicBezTo>
                  <a:cubicBezTo>
                    <a:pt x="47" y="262"/>
                    <a:pt x="45" y="264"/>
                    <a:pt x="44" y="266"/>
                  </a:cubicBezTo>
                  <a:cubicBezTo>
                    <a:pt x="44" y="266"/>
                    <a:pt x="44" y="266"/>
                    <a:pt x="44" y="266"/>
                  </a:cubicBezTo>
                  <a:cubicBezTo>
                    <a:pt x="44" y="266"/>
                    <a:pt x="41" y="265"/>
                    <a:pt x="41" y="267"/>
                  </a:cubicBezTo>
                  <a:cubicBezTo>
                    <a:pt x="41" y="268"/>
                    <a:pt x="41" y="268"/>
                    <a:pt x="41" y="268"/>
                  </a:cubicBezTo>
                  <a:cubicBezTo>
                    <a:pt x="38" y="269"/>
                    <a:pt x="33" y="267"/>
                    <a:pt x="33" y="267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69"/>
                    <a:pt x="25" y="265"/>
                    <a:pt x="25" y="265"/>
                  </a:cubicBezTo>
                  <a:cubicBezTo>
                    <a:pt x="25" y="265"/>
                    <a:pt x="26" y="258"/>
                    <a:pt x="26" y="258"/>
                  </a:cubicBezTo>
                  <a:cubicBezTo>
                    <a:pt x="26" y="257"/>
                    <a:pt x="25" y="249"/>
                    <a:pt x="25" y="249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19" y="241"/>
                    <a:pt x="19" y="241"/>
                    <a:pt x="19" y="241"/>
                  </a:cubicBezTo>
                  <a:cubicBezTo>
                    <a:pt x="19" y="241"/>
                    <a:pt x="12" y="240"/>
                    <a:pt x="10" y="240"/>
                  </a:cubicBezTo>
                  <a:cubicBezTo>
                    <a:pt x="9" y="240"/>
                    <a:pt x="8" y="237"/>
                    <a:pt x="8" y="237"/>
                  </a:cubicBezTo>
                  <a:cubicBezTo>
                    <a:pt x="9" y="234"/>
                    <a:pt x="9" y="234"/>
                    <a:pt x="9" y="234"/>
                  </a:cubicBezTo>
                  <a:cubicBezTo>
                    <a:pt x="12" y="225"/>
                    <a:pt x="12" y="225"/>
                    <a:pt x="12" y="225"/>
                  </a:cubicBezTo>
                  <a:cubicBezTo>
                    <a:pt x="17" y="218"/>
                    <a:pt x="17" y="218"/>
                    <a:pt x="17" y="218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1" y="216"/>
                    <a:pt x="25" y="210"/>
                    <a:pt x="26" y="209"/>
                  </a:cubicBezTo>
                  <a:cubicBezTo>
                    <a:pt x="27" y="209"/>
                    <a:pt x="26" y="204"/>
                    <a:pt x="25" y="204"/>
                  </a:cubicBezTo>
                  <a:cubicBezTo>
                    <a:pt x="25" y="203"/>
                    <a:pt x="25" y="200"/>
                    <a:pt x="25" y="199"/>
                  </a:cubicBezTo>
                  <a:cubicBezTo>
                    <a:pt x="25" y="197"/>
                    <a:pt x="22" y="194"/>
                    <a:pt x="22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3"/>
                    <a:pt x="19" y="183"/>
                    <a:pt x="19" y="183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8" y="164"/>
                    <a:pt x="2" y="154"/>
                    <a:pt x="1" y="15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25" y="142"/>
                    <a:pt x="25" y="142"/>
                    <a:pt x="25" y="142"/>
                  </a:cubicBezTo>
                  <a:cubicBezTo>
                    <a:pt x="32" y="141"/>
                    <a:pt x="32" y="141"/>
                    <a:pt x="32" y="141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40" y="126"/>
                    <a:pt x="41" y="127"/>
                  </a:cubicBezTo>
                  <a:cubicBezTo>
                    <a:pt x="43" y="127"/>
                    <a:pt x="47" y="127"/>
                    <a:pt x="47" y="127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0" y="112"/>
                    <a:pt x="58" y="113"/>
                    <a:pt x="58" y="111"/>
                  </a:cubicBezTo>
                  <a:cubicBezTo>
                    <a:pt x="59" y="108"/>
                    <a:pt x="61" y="103"/>
                    <a:pt x="61" y="103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3" y="65"/>
                    <a:pt x="73" y="65"/>
                    <a:pt x="73" y="65"/>
                  </a:cubicBezTo>
                  <a:lnTo>
                    <a:pt x="81" y="66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1" name="Freeform 17"/>
            <p:cNvSpPr>
              <a:spLocks/>
            </p:cNvSpPr>
            <p:nvPr/>
          </p:nvSpPr>
          <p:spPr bwMode="auto">
            <a:xfrm>
              <a:off x="9918055" y="2333597"/>
              <a:ext cx="284509" cy="270640"/>
            </a:xfrm>
            <a:custGeom>
              <a:avLst/>
              <a:gdLst>
                <a:gd name="T0" fmla="*/ 110 w 155"/>
                <a:gd name="T1" fmla="*/ 145 h 152"/>
                <a:gd name="T2" fmla="*/ 107 w 155"/>
                <a:gd name="T3" fmla="*/ 137 h 152"/>
                <a:gd name="T4" fmla="*/ 112 w 155"/>
                <a:gd name="T5" fmla="*/ 127 h 152"/>
                <a:gd name="T6" fmla="*/ 117 w 155"/>
                <a:gd name="T7" fmla="*/ 116 h 152"/>
                <a:gd name="T8" fmla="*/ 115 w 155"/>
                <a:gd name="T9" fmla="*/ 104 h 152"/>
                <a:gd name="T10" fmla="*/ 114 w 155"/>
                <a:gd name="T11" fmla="*/ 88 h 152"/>
                <a:gd name="T12" fmla="*/ 123 w 155"/>
                <a:gd name="T13" fmla="*/ 92 h 152"/>
                <a:gd name="T14" fmla="*/ 128 w 155"/>
                <a:gd name="T15" fmla="*/ 90 h 152"/>
                <a:gd name="T16" fmla="*/ 136 w 155"/>
                <a:gd name="T17" fmla="*/ 90 h 152"/>
                <a:gd name="T18" fmla="*/ 143 w 155"/>
                <a:gd name="T19" fmla="*/ 86 h 152"/>
                <a:gd name="T20" fmla="*/ 155 w 155"/>
                <a:gd name="T21" fmla="*/ 83 h 152"/>
                <a:gd name="T22" fmla="*/ 143 w 155"/>
                <a:gd name="T23" fmla="*/ 77 h 152"/>
                <a:gd name="T24" fmla="*/ 141 w 155"/>
                <a:gd name="T25" fmla="*/ 63 h 152"/>
                <a:gd name="T26" fmla="*/ 131 w 155"/>
                <a:gd name="T27" fmla="*/ 62 h 152"/>
                <a:gd name="T28" fmla="*/ 125 w 155"/>
                <a:gd name="T29" fmla="*/ 54 h 152"/>
                <a:gd name="T30" fmla="*/ 122 w 155"/>
                <a:gd name="T31" fmla="*/ 48 h 152"/>
                <a:gd name="T32" fmla="*/ 116 w 155"/>
                <a:gd name="T33" fmla="*/ 44 h 152"/>
                <a:gd name="T34" fmla="*/ 108 w 155"/>
                <a:gd name="T35" fmla="*/ 38 h 152"/>
                <a:gd name="T36" fmla="*/ 103 w 155"/>
                <a:gd name="T37" fmla="*/ 32 h 152"/>
                <a:gd name="T38" fmla="*/ 100 w 155"/>
                <a:gd name="T39" fmla="*/ 21 h 152"/>
                <a:gd name="T40" fmla="*/ 94 w 155"/>
                <a:gd name="T41" fmla="*/ 12 h 152"/>
                <a:gd name="T42" fmla="*/ 83 w 155"/>
                <a:gd name="T43" fmla="*/ 12 h 152"/>
                <a:gd name="T44" fmla="*/ 70 w 155"/>
                <a:gd name="T45" fmla="*/ 11 h 152"/>
                <a:gd name="T46" fmla="*/ 66 w 155"/>
                <a:gd name="T47" fmla="*/ 9 h 152"/>
                <a:gd name="T48" fmla="*/ 65 w 155"/>
                <a:gd name="T49" fmla="*/ 9 h 152"/>
                <a:gd name="T50" fmla="*/ 59 w 155"/>
                <a:gd name="T51" fmla="*/ 10 h 152"/>
                <a:gd name="T52" fmla="*/ 54 w 155"/>
                <a:gd name="T53" fmla="*/ 7 h 152"/>
                <a:gd name="T54" fmla="*/ 44 w 155"/>
                <a:gd name="T55" fmla="*/ 3 h 152"/>
                <a:gd name="T56" fmla="*/ 34 w 155"/>
                <a:gd name="T57" fmla="*/ 2 h 152"/>
                <a:gd name="T58" fmla="*/ 28 w 155"/>
                <a:gd name="T59" fmla="*/ 7 h 152"/>
                <a:gd name="T60" fmla="*/ 24 w 155"/>
                <a:gd name="T61" fmla="*/ 10 h 152"/>
                <a:gd name="T62" fmla="*/ 16 w 155"/>
                <a:gd name="T63" fmla="*/ 12 h 152"/>
                <a:gd name="T64" fmla="*/ 9 w 155"/>
                <a:gd name="T65" fmla="*/ 14 h 152"/>
                <a:gd name="T66" fmla="*/ 8 w 155"/>
                <a:gd name="T67" fmla="*/ 19 h 152"/>
                <a:gd name="T68" fmla="*/ 0 w 155"/>
                <a:gd name="T69" fmla="*/ 22 h 152"/>
                <a:gd name="T70" fmla="*/ 10 w 155"/>
                <a:gd name="T71" fmla="*/ 22 h 152"/>
                <a:gd name="T72" fmla="*/ 16 w 155"/>
                <a:gd name="T73" fmla="*/ 24 h 152"/>
                <a:gd name="T74" fmla="*/ 20 w 155"/>
                <a:gd name="T75" fmla="*/ 27 h 152"/>
                <a:gd name="T76" fmla="*/ 26 w 155"/>
                <a:gd name="T77" fmla="*/ 33 h 152"/>
                <a:gd name="T78" fmla="*/ 29 w 155"/>
                <a:gd name="T79" fmla="*/ 37 h 152"/>
                <a:gd name="T80" fmla="*/ 32 w 155"/>
                <a:gd name="T81" fmla="*/ 42 h 152"/>
                <a:gd name="T82" fmla="*/ 38 w 155"/>
                <a:gd name="T83" fmla="*/ 49 h 152"/>
                <a:gd name="T84" fmla="*/ 44 w 155"/>
                <a:gd name="T85" fmla="*/ 54 h 152"/>
                <a:gd name="T86" fmla="*/ 50 w 155"/>
                <a:gd name="T87" fmla="*/ 61 h 152"/>
                <a:gd name="T88" fmla="*/ 63 w 155"/>
                <a:gd name="T89" fmla="*/ 71 h 152"/>
                <a:gd name="T90" fmla="*/ 76 w 155"/>
                <a:gd name="T91" fmla="*/ 82 h 152"/>
                <a:gd name="T92" fmla="*/ 83 w 155"/>
                <a:gd name="T93" fmla="*/ 94 h 152"/>
                <a:gd name="T94" fmla="*/ 86 w 155"/>
                <a:gd name="T95" fmla="*/ 104 h 152"/>
                <a:gd name="T96" fmla="*/ 85 w 155"/>
                <a:gd name="T97" fmla="*/ 112 h 152"/>
                <a:gd name="T98" fmla="*/ 86 w 155"/>
                <a:gd name="T99" fmla="*/ 122 h 152"/>
                <a:gd name="T100" fmla="*/ 91 w 155"/>
                <a:gd name="T101" fmla="*/ 135 h 152"/>
                <a:gd name="T102" fmla="*/ 94 w 155"/>
                <a:gd name="T103" fmla="*/ 144 h 152"/>
                <a:gd name="T104" fmla="*/ 97 w 155"/>
                <a:gd name="T105" fmla="*/ 15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5" h="152">
                  <a:moveTo>
                    <a:pt x="99" y="152"/>
                  </a:moveTo>
                  <a:cubicBezTo>
                    <a:pt x="100" y="148"/>
                    <a:pt x="100" y="148"/>
                    <a:pt x="100" y="148"/>
                  </a:cubicBezTo>
                  <a:cubicBezTo>
                    <a:pt x="100" y="148"/>
                    <a:pt x="103" y="147"/>
                    <a:pt x="104" y="147"/>
                  </a:cubicBezTo>
                  <a:cubicBezTo>
                    <a:pt x="105" y="146"/>
                    <a:pt x="106" y="147"/>
                    <a:pt x="107" y="146"/>
                  </a:cubicBezTo>
                  <a:cubicBezTo>
                    <a:pt x="108" y="146"/>
                    <a:pt x="110" y="145"/>
                    <a:pt x="110" y="145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10" y="141"/>
                    <a:pt x="110" y="141"/>
                    <a:pt x="110" y="141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107" y="137"/>
                    <a:pt x="107" y="137"/>
                    <a:pt x="107" y="137"/>
                  </a:cubicBezTo>
                  <a:cubicBezTo>
                    <a:pt x="107" y="137"/>
                    <a:pt x="106" y="135"/>
                    <a:pt x="107" y="135"/>
                  </a:cubicBezTo>
                  <a:cubicBezTo>
                    <a:pt x="108" y="135"/>
                    <a:pt x="108" y="132"/>
                    <a:pt x="108" y="132"/>
                  </a:cubicBezTo>
                  <a:cubicBezTo>
                    <a:pt x="109" y="130"/>
                    <a:pt x="109" y="130"/>
                    <a:pt x="109" y="130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0"/>
                    <a:pt x="111" y="128"/>
                    <a:pt x="112" y="127"/>
                  </a:cubicBezTo>
                  <a:cubicBezTo>
                    <a:pt x="112" y="127"/>
                    <a:pt x="113" y="126"/>
                    <a:pt x="113" y="126"/>
                  </a:cubicBezTo>
                  <a:cubicBezTo>
                    <a:pt x="112" y="123"/>
                    <a:pt x="112" y="123"/>
                    <a:pt x="112" y="123"/>
                  </a:cubicBezTo>
                  <a:cubicBezTo>
                    <a:pt x="112" y="123"/>
                    <a:pt x="110" y="120"/>
                    <a:pt x="111" y="120"/>
                  </a:cubicBezTo>
                  <a:cubicBezTo>
                    <a:pt x="112" y="120"/>
                    <a:pt x="113" y="119"/>
                    <a:pt x="113" y="119"/>
                  </a:cubicBezTo>
                  <a:cubicBezTo>
                    <a:pt x="113" y="119"/>
                    <a:pt x="116" y="116"/>
                    <a:pt x="117" y="116"/>
                  </a:cubicBezTo>
                  <a:cubicBezTo>
                    <a:pt x="117" y="116"/>
                    <a:pt x="119" y="114"/>
                    <a:pt x="119" y="113"/>
                  </a:cubicBezTo>
                  <a:cubicBezTo>
                    <a:pt x="118" y="112"/>
                    <a:pt x="117" y="111"/>
                    <a:pt x="117" y="111"/>
                  </a:cubicBezTo>
                  <a:cubicBezTo>
                    <a:pt x="118" y="107"/>
                    <a:pt x="118" y="107"/>
                    <a:pt x="118" y="107"/>
                  </a:cubicBezTo>
                  <a:cubicBezTo>
                    <a:pt x="118" y="107"/>
                    <a:pt x="119" y="105"/>
                    <a:pt x="118" y="105"/>
                  </a:cubicBezTo>
                  <a:cubicBezTo>
                    <a:pt x="117" y="104"/>
                    <a:pt x="115" y="104"/>
                    <a:pt x="115" y="104"/>
                  </a:cubicBezTo>
                  <a:cubicBezTo>
                    <a:pt x="113" y="102"/>
                    <a:pt x="113" y="102"/>
                    <a:pt x="113" y="102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11" y="96"/>
                    <a:pt x="111" y="94"/>
                    <a:pt x="111" y="93"/>
                  </a:cubicBezTo>
                  <a:cubicBezTo>
                    <a:pt x="112" y="93"/>
                    <a:pt x="114" y="89"/>
                    <a:pt x="114" y="88"/>
                  </a:cubicBezTo>
                  <a:cubicBezTo>
                    <a:pt x="115" y="88"/>
                    <a:pt x="119" y="84"/>
                    <a:pt x="119" y="84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21" y="93"/>
                    <a:pt x="120" y="95"/>
                    <a:pt x="121" y="95"/>
                  </a:cubicBezTo>
                  <a:cubicBezTo>
                    <a:pt x="123" y="94"/>
                    <a:pt x="123" y="92"/>
                    <a:pt x="123" y="92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22" y="88"/>
                    <a:pt x="123" y="88"/>
                  </a:cubicBezTo>
                  <a:cubicBezTo>
                    <a:pt x="124" y="88"/>
                    <a:pt x="124" y="86"/>
                    <a:pt x="124" y="88"/>
                  </a:cubicBezTo>
                  <a:cubicBezTo>
                    <a:pt x="125" y="89"/>
                    <a:pt x="125" y="91"/>
                    <a:pt x="126" y="90"/>
                  </a:cubicBezTo>
                  <a:cubicBezTo>
                    <a:pt x="128" y="90"/>
                    <a:pt x="128" y="91"/>
                    <a:pt x="128" y="90"/>
                  </a:cubicBezTo>
                  <a:cubicBezTo>
                    <a:pt x="129" y="89"/>
                    <a:pt x="129" y="88"/>
                    <a:pt x="129" y="88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30" y="87"/>
                    <a:pt x="130" y="89"/>
                    <a:pt x="131" y="89"/>
                  </a:cubicBezTo>
                  <a:cubicBezTo>
                    <a:pt x="132" y="89"/>
                    <a:pt x="134" y="89"/>
                    <a:pt x="134" y="89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90"/>
                    <a:pt x="137" y="90"/>
                    <a:pt x="137" y="89"/>
                  </a:cubicBezTo>
                  <a:cubicBezTo>
                    <a:pt x="137" y="88"/>
                    <a:pt x="137" y="87"/>
                    <a:pt x="137" y="87"/>
                  </a:cubicBezTo>
                  <a:cubicBezTo>
                    <a:pt x="139" y="86"/>
                    <a:pt x="139" y="86"/>
                    <a:pt x="139" y="86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7" y="85"/>
                    <a:pt x="150" y="85"/>
                    <a:pt x="151" y="84"/>
                  </a:cubicBezTo>
                  <a:cubicBezTo>
                    <a:pt x="152" y="84"/>
                    <a:pt x="155" y="83"/>
                    <a:pt x="155" y="83"/>
                  </a:cubicBezTo>
                  <a:cubicBezTo>
                    <a:pt x="155" y="82"/>
                    <a:pt x="153" y="81"/>
                    <a:pt x="152" y="82"/>
                  </a:cubicBezTo>
                  <a:cubicBezTo>
                    <a:pt x="151" y="82"/>
                    <a:pt x="149" y="83"/>
                    <a:pt x="148" y="82"/>
                  </a:cubicBezTo>
                  <a:cubicBezTo>
                    <a:pt x="148" y="81"/>
                    <a:pt x="146" y="79"/>
                    <a:pt x="146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2" y="78"/>
                    <a:pt x="143" y="77"/>
                  </a:cubicBezTo>
                  <a:cubicBezTo>
                    <a:pt x="144" y="76"/>
                    <a:pt x="145" y="76"/>
                    <a:pt x="145" y="76"/>
                  </a:cubicBezTo>
                  <a:cubicBezTo>
                    <a:pt x="145" y="76"/>
                    <a:pt x="144" y="74"/>
                    <a:pt x="144" y="73"/>
                  </a:cubicBezTo>
                  <a:cubicBezTo>
                    <a:pt x="144" y="72"/>
                    <a:pt x="144" y="70"/>
                    <a:pt x="143" y="69"/>
                  </a:cubicBezTo>
                  <a:cubicBezTo>
                    <a:pt x="143" y="69"/>
                    <a:pt x="141" y="65"/>
                    <a:pt x="141" y="65"/>
                  </a:cubicBezTo>
                  <a:cubicBezTo>
                    <a:pt x="141" y="63"/>
                    <a:pt x="141" y="63"/>
                    <a:pt x="141" y="63"/>
                  </a:cubicBezTo>
                  <a:cubicBezTo>
                    <a:pt x="139" y="64"/>
                    <a:pt x="139" y="64"/>
                    <a:pt x="139" y="64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5" y="62"/>
                    <a:pt x="135" y="63"/>
                  </a:cubicBezTo>
                  <a:cubicBezTo>
                    <a:pt x="134" y="63"/>
                    <a:pt x="133" y="62"/>
                    <a:pt x="133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62"/>
                    <a:pt x="131" y="62"/>
                    <a:pt x="129" y="62"/>
                  </a:cubicBezTo>
                  <a:cubicBezTo>
                    <a:pt x="128" y="62"/>
                    <a:pt x="126" y="61"/>
                    <a:pt x="125" y="61"/>
                  </a:cubicBezTo>
                  <a:cubicBezTo>
                    <a:pt x="125" y="60"/>
                    <a:pt x="125" y="59"/>
                    <a:pt x="125" y="59"/>
                  </a:cubicBezTo>
                  <a:cubicBezTo>
                    <a:pt x="126" y="58"/>
                    <a:pt x="126" y="57"/>
                    <a:pt x="126" y="57"/>
                  </a:cubicBezTo>
                  <a:cubicBezTo>
                    <a:pt x="126" y="57"/>
                    <a:pt x="126" y="54"/>
                    <a:pt x="125" y="54"/>
                  </a:cubicBezTo>
                  <a:cubicBezTo>
                    <a:pt x="124" y="54"/>
                    <a:pt x="122" y="54"/>
                    <a:pt x="122" y="5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2"/>
                    <a:pt x="123" y="52"/>
                    <a:pt x="123" y="52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2" y="50"/>
                    <a:pt x="122" y="48"/>
                    <a:pt x="122" y="48"/>
                  </a:cubicBezTo>
                  <a:cubicBezTo>
                    <a:pt x="122" y="47"/>
                    <a:pt x="121" y="46"/>
                    <a:pt x="121" y="46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17" y="41"/>
                    <a:pt x="117" y="41"/>
                    <a:pt x="117" y="41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4" y="45"/>
                    <a:pt x="114" y="45"/>
                    <a:pt x="114" y="45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0" y="41"/>
                    <a:pt x="110" y="41"/>
                    <a:pt x="110" y="41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6" y="38"/>
                    <a:pt x="105" y="41"/>
                    <a:pt x="104" y="39"/>
                  </a:cubicBezTo>
                  <a:cubicBezTo>
                    <a:pt x="103" y="38"/>
                    <a:pt x="103" y="35"/>
                    <a:pt x="103" y="35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29"/>
                    <a:pt x="102" y="27"/>
                    <a:pt x="102" y="27"/>
                  </a:cubicBezTo>
                  <a:cubicBezTo>
                    <a:pt x="102" y="26"/>
                    <a:pt x="101" y="24"/>
                    <a:pt x="101" y="24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97" y="16"/>
                    <a:pt x="97" y="15"/>
                    <a:pt x="96" y="14"/>
                  </a:cubicBezTo>
                  <a:cubicBezTo>
                    <a:pt x="96" y="14"/>
                    <a:pt x="94" y="12"/>
                    <a:pt x="94" y="12"/>
                  </a:cubicBezTo>
                  <a:cubicBezTo>
                    <a:pt x="94" y="12"/>
                    <a:pt x="93" y="12"/>
                    <a:pt x="93" y="13"/>
                  </a:cubicBezTo>
                  <a:cubicBezTo>
                    <a:pt x="92" y="14"/>
                    <a:pt x="92" y="16"/>
                    <a:pt x="91" y="16"/>
                  </a:cubicBezTo>
                  <a:cubicBezTo>
                    <a:pt x="91" y="16"/>
                    <a:pt x="92" y="16"/>
                    <a:pt x="89" y="16"/>
                  </a:cubicBezTo>
                  <a:cubicBezTo>
                    <a:pt x="87" y="15"/>
                    <a:pt x="87" y="15"/>
                    <a:pt x="86" y="14"/>
                  </a:cubicBezTo>
                  <a:cubicBezTo>
                    <a:pt x="85" y="14"/>
                    <a:pt x="83" y="12"/>
                    <a:pt x="83" y="12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8"/>
                    <a:pt x="83" y="9"/>
                    <a:pt x="79" y="9"/>
                  </a:cubicBezTo>
                  <a:cubicBezTo>
                    <a:pt x="75" y="9"/>
                    <a:pt x="71" y="9"/>
                    <a:pt x="71" y="9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0" y="11"/>
                    <a:pt x="69" y="13"/>
                    <a:pt x="69" y="14"/>
                  </a:cubicBezTo>
                  <a:cubicBezTo>
                    <a:pt x="69" y="14"/>
                    <a:pt x="70" y="15"/>
                    <a:pt x="69" y="14"/>
                  </a:cubicBezTo>
                  <a:cubicBezTo>
                    <a:pt x="69" y="13"/>
                    <a:pt x="68" y="13"/>
                    <a:pt x="68" y="12"/>
                  </a:cubicBezTo>
                  <a:cubicBezTo>
                    <a:pt x="68" y="12"/>
                    <a:pt x="68" y="11"/>
                    <a:pt x="68" y="11"/>
                  </a:cubicBezTo>
                  <a:cubicBezTo>
                    <a:pt x="68" y="10"/>
                    <a:pt x="66" y="9"/>
                    <a:pt x="66" y="9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11"/>
                    <a:pt x="66" y="12"/>
                    <a:pt x="64" y="12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2"/>
                    <a:pt x="64" y="11"/>
                    <a:pt x="64" y="11"/>
                  </a:cubicBezTo>
                  <a:cubicBezTo>
                    <a:pt x="64" y="11"/>
                    <a:pt x="65" y="9"/>
                    <a:pt x="65" y="9"/>
                  </a:cubicBezTo>
                  <a:cubicBezTo>
                    <a:pt x="65" y="9"/>
                    <a:pt x="65" y="7"/>
                    <a:pt x="64" y="7"/>
                  </a:cubicBezTo>
                  <a:cubicBezTo>
                    <a:pt x="64" y="7"/>
                    <a:pt x="62" y="7"/>
                    <a:pt x="61" y="7"/>
                  </a:cubicBezTo>
                  <a:cubicBezTo>
                    <a:pt x="61" y="7"/>
                    <a:pt x="60" y="8"/>
                    <a:pt x="60" y="8"/>
                  </a:cubicBezTo>
                  <a:cubicBezTo>
                    <a:pt x="60" y="8"/>
                    <a:pt x="61" y="9"/>
                    <a:pt x="60" y="9"/>
                  </a:cubicBezTo>
                  <a:cubicBezTo>
                    <a:pt x="60" y="9"/>
                    <a:pt x="59" y="9"/>
                    <a:pt x="59" y="10"/>
                  </a:cubicBezTo>
                  <a:cubicBezTo>
                    <a:pt x="58" y="10"/>
                    <a:pt x="58" y="8"/>
                    <a:pt x="58" y="8"/>
                  </a:cubicBezTo>
                  <a:cubicBezTo>
                    <a:pt x="58" y="8"/>
                    <a:pt x="57" y="7"/>
                    <a:pt x="57" y="7"/>
                  </a:cubicBezTo>
                  <a:cubicBezTo>
                    <a:pt x="57" y="8"/>
                    <a:pt x="56" y="10"/>
                    <a:pt x="56" y="10"/>
                  </a:cubicBezTo>
                  <a:cubicBezTo>
                    <a:pt x="55" y="10"/>
                    <a:pt x="55" y="10"/>
                    <a:pt x="55" y="9"/>
                  </a:cubicBezTo>
                  <a:cubicBezTo>
                    <a:pt x="54" y="9"/>
                    <a:pt x="54" y="7"/>
                    <a:pt x="54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6"/>
                    <a:pt x="50" y="6"/>
                    <a:pt x="49" y="6"/>
                  </a:cubicBezTo>
                  <a:cubicBezTo>
                    <a:pt x="49" y="6"/>
                    <a:pt x="47" y="6"/>
                    <a:pt x="47" y="5"/>
                  </a:cubicBezTo>
                  <a:cubicBezTo>
                    <a:pt x="46" y="4"/>
                    <a:pt x="45" y="4"/>
                    <a:pt x="45" y="4"/>
                  </a:cubicBezTo>
                  <a:cubicBezTo>
                    <a:pt x="45" y="4"/>
                    <a:pt x="45" y="4"/>
                    <a:pt x="44" y="3"/>
                  </a:cubicBezTo>
                  <a:cubicBezTo>
                    <a:pt x="43" y="3"/>
                    <a:pt x="43" y="3"/>
                    <a:pt x="42" y="3"/>
                  </a:cubicBezTo>
                  <a:cubicBezTo>
                    <a:pt x="41" y="2"/>
                    <a:pt x="42" y="2"/>
                    <a:pt x="40" y="2"/>
                  </a:cubicBezTo>
                  <a:cubicBezTo>
                    <a:pt x="38" y="2"/>
                    <a:pt x="38" y="4"/>
                    <a:pt x="37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1"/>
                  </a:cubicBezTo>
                  <a:cubicBezTo>
                    <a:pt x="33" y="3"/>
                    <a:pt x="33" y="2"/>
                    <a:pt x="32" y="3"/>
                  </a:cubicBezTo>
                  <a:cubicBezTo>
                    <a:pt x="32" y="4"/>
                    <a:pt x="30" y="5"/>
                    <a:pt x="30" y="5"/>
                  </a:cubicBezTo>
                  <a:cubicBezTo>
                    <a:pt x="30" y="5"/>
                    <a:pt x="29" y="5"/>
                    <a:pt x="29" y="6"/>
                  </a:cubicBezTo>
                  <a:cubicBezTo>
                    <a:pt x="29" y="6"/>
                    <a:pt x="28" y="7"/>
                    <a:pt x="28" y="7"/>
                  </a:cubicBezTo>
                  <a:cubicBezTo>
                    <a:pt x="28" y="7"/>
                    <a:pt x="28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5" y="6"/>
                    <a:pt x="25" y="7"/>
                  </a:cubicBezTo>
                  <a:cubicBezTo>
                    <a:pt x="25" y="7"/>
                    <a:pt x="25" y="8"/>
                    <a:pt x="25" y="9"/>
                  </a:cubicBezTo>
                  <a:cubicBezTo>
                    <a:pt x="25" y="9"/>
                    <a:pt x="24" y="10"/>
                    <a:pt x="24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1"/>
                    <a:pt x="22" y="11"/>
                    <a:pt x="21" y="11"/>
                  </a:cubicBezTo>
                  <a:cubicBezTo>
                    <a:pt x="20" y="11"/>
                    <a:pt x="18" y="11"/>
                    <a:pt x="18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4" y="15"/>
                    <a:pt x="13" y="14"/>
                  </a:cubicBezTo>
                  <a:cubicBezTo>
                    <a:pt x="13" y="14"/>
                    <a:pt x="12" y="14"/>
                    <a:pt x="12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4"/>
                    <a:pt x="9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9" y="16"/>
                  </a:cubicBezTo>
                  <a:cubicBezTo>
                    <a:pt x="9" y="16"/>
                    <a:pt x="9" y="17"/>
                    <a:pt x="9" y="18"/>
                  </a:cubicBezTo>
                  <a:cubicBezTo>
                    <a:pt x="9" y="18"/>
                    <a:pt x="8" y="19"/>
                    <a:pt x="8" y="19"/>
                  </a:cubicBezTo>
                  <a:cubicBezTo>
                    <a:pt x="7" y="19"/>
                    <a:pt x="6" y="18"/>
                    <a:pt x="6" y="18"/>
                  </a:cubicBezTo>
                  <a:cubicBezTo>
                    <a:pt x="6" y="18"/>
                    <a:pt x="6" y="17"/>
                    <a:pt x="5" y="17"/>
                  </a:cubicBezTo>
                  <a:cubicBezTo>
                    <a:pt x="5" y="18"/>
                    <a:pt x="2" y="19"/>
                    <a:pt x="2" y="19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10" y="21"/>
                    <a:pt x="10" y="22"/>
                  </a:cubicBezTo>
                  <a:cubicBezTo>
                    <a:pt x="10" y="22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6"/>
                    <a:pt x="20" y="27"/>
                    <a:pt x="20" y="27"/>
                  </a:cubicBezTo>
                  <a:cubicBezTo>
                    <a:pt x="20" y="27"/>
                    <a:pt x="21" y="28"/>
                    <a:pt x="22" y="29"/>
                  </a:cubicBezTo>
                  <a:cubicBezTo>
                    <a:pt x="22" y="29"/>
                    <a:pt x="23" y="30"/>
                    <a:pt x="23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4"/>
                    <a:pt x="26" y="35"/>
                    <a:pt x="27" y="35"/>
                  </a:cubicBezTo>
                  <a:cubicBezTo>
                    <a:pt x="27" y="35"/>
                    <a:pt x="27" y="35"/>
                    <a:pt x="28" y="35"/>
                  </a:cubicBezTo>
                  <a:cubicBezTo>
                    <a:pt x="28" y="35"/>
                    <a:pt x="28" y="35"/>
                    <a:pt x="28" y="36"/>
                  </a:cubicBezTo>
                  <a:cubicBezTo>
                    <a:pt x="28" y="36"/>
                    <a:pt x="28" y="36"/>
                    <a:pt x="29" y="37"/>
                  </a:cubicBezTo>
                  <a:cubicBezTo>
                    <a:pt x="29" y="37"/>
                    <a:pt x="30" y="38"/>
                    <a:pt x="30" y="38"/>
                  </a:cubicBezTo>
                  <a:cubicBezTo>
                    <a:pt x="30" y="38"/>
                    <a:pt x="30" y="38"/>
                    <a:pt x="30" y="39"/>
                  </a:cubicBezTo>
                  <a:cubicBezTo>
                    <a:pt x="30" y="40"/>
                    <a:pt x="31" y="41"/>
                    <a:pt x="31" y="41"/>
                  </a:cubicBezTo>
                  <a:cubicBezTo>
                    <a:pt x="31" y="42"/>
                    <a:pt x="32" y="42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3" y="43"/>
                  </a:cubicBezTo>
                  <a:cubicBezTo>
                    <a:pt x="33" y="44"/>
                    <a:pt x="32" y="45"/>
                    <a:pt x="33" y="45"/>
                  </a:cubicBezTo>
                  <a:cubicBezTo>
                    <a:pt x="33" y="45"/>
                    <a:pt x="34" y="47"/>
                    <a:pt x="35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7" y="47"/>
                    <a:pt x="37" y="49"/>
                    <a:pt x="38" y="49"/>
                  </a:cubicBezTo>
                  <a:cubicBezTo>
                    <a:pt x="38" y="50"/>
                    <a:pt x="38" y="50"/>
                    <a:pt x="39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0"/>
                    <a:pt x="40" y="50"/>
                    <a:pt x="40" y="51"/>
                  </a:cubicBezTo>
                  <a:cubicBezTo>
                    <a:pt x="41" y="51"/>
                    <a:pt x="43" y="53"/>
                    <a:pt x="43" y="53"/>
                  </a:cubicBezTo>
                  <a:cubicBezTo>
                    <a:pt x="43" y="53"/>
                    <a:pt x="44" y="54"/>
                    <a:pt x="44" y="54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6" y="54"/>
                    <a:pt x="47" y="54"/>
                    <a:pt x="47" y="55"/>
                  </a:cubicBezTo>
                  <a:cubicBezTo>
                    <a:pt x="47" y="56"/>
                    <a:pt x="48" y="56"/>
                    <a:pt x="48" y="57"/>
                  </a:cubicBezTo>
                  <a:cubicBezTo>
                    <a:pt x="48" y="58"/>
                    <a:pt x="49" y="58"/>
                    <a:pt x="49" y="59"/>
                  </a:cubicBezTo>
                  <a:cubicBezTo>
                    <a:pt x="49" y="59"/>
                    <a:pt x="50" y="61"/>
                    <a:pt x="50" y="61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5"/>
                    <a:pt x="58" y="67"/>
                    <a:pt x="58" y="67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8" y="73"/>
                    <a:pt x="69" y="73"/>
                  </a:cubicBezTo>
                  <a:cubicBezTo>
                    <a:pt x="69" y="73"/>
                    <a:pt x="71" y="74"/>
                    <a:pt x="72" y="74"/>
                  </a:cubicBezTo>
                  <a:cubicBezTo>
                    <a:pt x="72" y="75"/>
                    <a:pt x="73" y="78"/>
                    <a:pt x="73" y="78"/>
                  </a:cubicBezTo>
                  <a:cubicBezTo>
                    <a:pt x="74" y="78"/>
                    <a:pt x="76" y="80"/>
                    <a:pt x="76" y="82"/>
                  </a:cubicBezTo>
                  <a:cubicBezTo>
                    <a:pt x="77" y="83"/>
                    <a:pt x="77" y="83"/>
                    <a:pt x="77" y="85"/>
                  </a:cubicBezTo>
                  <a:cubicBezTo>
                    <a:pt x="78" y="86"/>
                    <a:pt x="80" y="88"/>
                    <a:pt x="80" y="88"/>
                  </a:cubicBezTo>
                  <a:cubicBezTo>
                    <a:pt x="80" y="88"/>
                    <a:pt x="80" y="88"/>
                    <a:pt x="81" y="90"/>
                  </a:cubicBezTo>
                  <a:cubicBezTo>
                    <a:pt x="82" y="91"/>
                    <a:pt x="83" y="92"/>
                    <a:pt x="83" y="93"/>
                  </a:cubicBezTo>
                  <a:cubicBezTo>
                    <a:pt x="83" y="93"/>
                    <a:pt x="83" y="93"/>
                    <a:pt x="83" y="94"/>
                  </a:cubicBezTo>
                  <a:cubicBezTo>
                    <a:pt x="83" y="94"/>
                    <a:pt x="83" y="95"/>
                    <a:pt x="83" y="95"/>
                  </a:cubicBezTo>
                  <a:cubicBezTo>
                    <a:pt x="83" y="95"/>
                    <a:pt x="84" y="97"/>
                    <a:pt x="84" y="98"/>
                  </a:cubicBezTo>
                  <a:cubicBezTo>
                    <a:pt x="84" y="98"/>
                    <a:pt x="85" y="100"/>
                    <a:pt x="85" y="100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85" y="106"/>
                    <a:pt x="84" y="107"/>
                    <a:pt x="85" y="107"/>
                  </a:cubicBezTo>
                  <a:cubicBezTo>
                    <a:pt x="86" y="107"/>
                    <a:pt x="87" y="108"/>
                    <a:pt x="86" y="109"/>
                  </a:cubicBezTo>
                  <a:cubicBezTo>
                    <a:pt x="86" y="109"/>
                    <a:pt x="85" y="111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84" y="114"/>
                    <a:pt x="86" y="115"/>
                    <a:pt x="86" y="115"/>
                  </a:cubicBezTo>
                  <a:cubicBezTo>
                    <a:pt x="86" y="116"/>
                    <a:pt x="87" y="117"/>
                    <a:pt x="86" y="118"/>
                  </a:cubicBezTo>
                  <a:cubicBezTo>
                    <a:pt x="86" y="118"/>
                    <a:pt x="86" y="120"/>
                    <a:pt x="86" y="120"/>
                  </a:cubicBezTo>
                  <a:cubicBezTo>
                    <a:pt x="86" y="120"/>
                    <a:pt x="86" y="122"/>
                    <a:pt x="86" y="122"/>
                  </a:cubicBezTo>
                  <a:cubicBezTo>
                    <a:pt x="86" y="122"/>
                    <a:pt x="88" y="123"/>
                    <a:pt x="87" y="124"/>
                  </a:cubicBezTo>
                  <a:cubicBezTo>
                    <a:pt x="87" y="124"/>
                    <a:pt x="87" y="125"/>
                    <a:pt x="87" y="126"/>
                  </a:cubicBezTo>
                  <a:cubicBezTo>
                    <a:pt x="88" y="128"/>
                    <a:pt x="90" y="131"/>
                    <a:pt x="90" y="131"/>
                  </a:cubicBezTo>
                  <a:cubicBezTo>
                    <a:pt x="90" y="131"/>
                    <a:pt x="91" y="133"/>
                    <a:pt x="91" y="133"/>
                  </a:cubicBezTo>
                  <a:cubicBezTo>
                    <a:pt x="91" y="134"/>
                    <a:pt x="90" y="134"/>
                    <a:pt x="91" y="135"/>
                  </a:cubicBezTo>
                  <a:cubicBezTo>
                    <a:pt x="91" y="135"/>
                    <a:pt x="90" y="136"/>
                    <a:pt x="91" y="136"/>
                  </a:cubicBezTo>
                  <a:cubicBezTo>
                    <a:pt x="92" y="137"/>
                    <a:pt x="93" y="139"/>
                    <a:pt x="93" y="139"/>
                  </a:cubicBezTo>
                  <a:cubicBezTo>
                    <a:pt x="93" y="139"/>
                    <a:pt x="93" y="139"/>
                    <a:pt x="94" y="140"/>
                  </a:cubicBezTo>
                  <a:cubicBezTo>
                    <a:pt x="94" y="141"/>
                    <a:pt x="94" y="143"/>
                    <a:pt x="94" y="143"/>
                  </a:cubicBezTo>
                  <a:cubicBezTo>
                    <a:pt x="94" y="144"/>
                    <a:pt x="95" y="144"/>
                    <a:pt x="94" y="144"/>
                  </a:cubicBezTo>
                  <a:cubicBezTo>
                    <a:pt x="94" y="144"/>
                    <a:pt x="93" y="145"/>
                    <a:pt x="93" y="145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2" y="147"/>
                    <a:pt x="93" y="148"/>
                    <a:pt x="94" y="148"/>
                  </a:cubicBezTo>
                  <a:cubicBezTo>
                    <a:pt x="94" y="148"/>
                    <a:pt x="95" y="148"/>
                    <a:pt x="95" y="148"/>
                  </a:cubicBezTo>
                  <a:cubicBezTo>
                    <a:pt x="97" y="150"/>
                    <a:pt x="97" y="150"/>
                    <a:pt x="97" y="150"/>
                  </a:cubicBezTo>
                  <a:cubicBezTo>
                    <a:pt x="97" y="152"/>
                    <a:pt x="97" y="152"/>
                    <a:pt x="97" y="152"/>
                  </a:cubicBezTo>
                  <a:lnTo>
                    <a:pt x="99" y="152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8367394" y="2184574"/>
              <a:ext cx="236796" cy="193560"/>
            </a:xfrm>
            <a:custGeom>
              <a:avLst/>
              <a:gdLst>
                <a:gd name="T0" fmla="*/ 27 w 129"/>
                <a:gd name="T1" fmla="*/ 5 h 109"/>
                <a:gd name="T2" fmla="*/ 33 w 129"/>
                <a:gd name="T3" fmla="*/ 7 h 109"/>
                <a:gd name="T4" fmla="*/ 40 w 129"/>
                <a:gd name="T5" fmla="*/ 5 h 109"/>
                <a:gd name="T6" fmla="*/ 57 w 129"/>
                <a:gd name="T7" fmla="*/ 8 h 109"/>
                <a:gd name="T8" fmla="*/ 64 w 129"/>
                <a:gd name="T9" fmla="*/ 7 h 109"/>
                <a:gd name="T10" fmla="*/ 66 w 129"/>
                <a:gd name="T11" fmla="*/ 1 h 109"/>
                <a:gd name="T12" fmla="*/ 70 w 129"/>
                <a:gd name="T13" fmla="*/ 5 h 109"/>
                <a:gd name="T14" fmla="*/ 77 w 129"/>
                <a:gd name="T15" fmla="*/ 1 h 109"/>
                <a:gd name="T16" fmla="*/ 79 w 129"/>
                <a:gd name="T17" fmla="*/ 5 h 109"/>
                <a:gd name="T18" fmla="*/ 86 w 129"/>
                <a:gd name="T19" fmla="*/ 3 h 109"/>
                <a:gd name="T20" fmla="*/ 89 w 129"/>
                <a:gd name="T21" fmla="*/ 9 h 109"/>
                <a:gd name="T22" fmla="*/ 92 w 129"/>
                <a:gd name="T23" fmla="*/ 12 h 109"/>
                <a:gd name="T24" fmla="*/ 98 w 129"/>
                <a:gd name="T25" fmla="*/ 15 h 109"/>
                <a:gd name="T26" fmla="*/ 102 w 129"/>
                <a:gd name="T27" fmla="*/ 18 h 109"/>
                <a:gd name="T28" fmla="*/ 113 w 129"/>
                <a:gd name="T29" fmla="*/ 22 h 109"/>
                <a:gd name="T30" fmla="*/ 109 w 129"/>
                <a:gd name="T31" fmla="*/ 30 h 109"/>
                <a:gd name="T32" fmla="*/ 104 w 129"/>
                <a:gd name="T33" fmla="*/ 36 h 109"/>
                <a:gd name="T34" fmla="*/ 105 w 129"/>
                <a:gd name="T35" fmla="*/ 43 h 109"/>
                <a:gd name="T36" fmla="*/ 114 w 129"/>
                <a:gd name="T37" fmla="*/ 42 h 109"/>
                <a:gd name="T38" fmla="*/ 120 w 129"/>
                <a:gd name="T39" fmla="*/ 46 h 109"/>
                <a:gd name="T40" fmla="*/ 124 w 129"/>
                <a:gd name="T41" fmla="*/ 50 h 109"/>
                <a:gd name="T42" fmla="*/ 124 w 129"/>
                <a:gd name="T43" fmla="*/ 57 h 109"/>
                <a:gd name="T44" fmla="*/ 129 w 129"/>
                <a:gd name="T45" fmla="*/ 61 h 109"/>
                <a:gd name="T46" fmla="*/ 127 w 129"/>
                <a:gd name="T47" fmla="*/ 67 h 109"/>
                <a:gd name="T48" fmla="*/ 123 w 129"/>
                <a:gd name="T49" fmla="*/ 70 h 109"/>
                <a:gd name="T50" fmla="*/ 120 w 129"/>
                <a:gd name="T51" fmla="*/ 74 h 109"/>
                <a:gd name="T52" fmla="*/ 117 w 129"/>
                <a:gd name="T53" fmla="*/ 75 h 109"/>
                <a:gd name="T54" fmla="*/ 112 w 129"/>
                <a:gd name="T55" fmla="*/ 77 h 109"/>
                <a:gd name="T56" fmla="*/ 109 w 129"/>
                <a:gd name="T57" fmla="*/ 82 h 109"/>
                <a:gd name="T58" fmla="*/ 105 w 129"/>
                <a:gd name="T59" fmla="*/ 88 h 109"/>
                <a:gd name="T60" fmla="*/ 106 w 129"/>
                <a:gd name="T61" fmla="*/ 92 h 109"/>
                <a:gd name="T62" fmla="*/ 107 w 129"/>
                <a:gd name="T63" fmla="*/ 96 h 109"/>
                <a:gd name="T64" fmla="*/ 110 w 129"/>
                <a:gd name="T65" fmla="*/ 101 h 109"/>
                <a:gd name="T66" fmla="*/ 107 w 129"/>
                <a:gd name="T67" fmla="*/ 107 h 109"/>
                <a:gd name="T68" fmla="*/ 103 w 129"/>
                <a:gd name="T69" fmla="*/ 108 h 109"/>
                <a:gd name="T70" fmla="*/ 96 w 129"/>
                <a:gd name="T71" fmla="*/ 109 h 109"/>
                <a:gd name="T72" fmla="*/ 93 w 129"/>
                <a:gd name="T73" fmla="*/ 104 h 109"/>
                <a:gd name="T74" fmla="*/ 90 w 129"/>
                <a:gd name="T75" fmla="*/ 101 h 109"/>
                <a:gd name="T76" fmla="*/ 85 w 129"/>
                <a:gd name="T77" fmla="*/ 97 h 109"/>
                <a:gd name="T78" fmla="*/ 79 w 129"/>
                <a:gd name="T79" fmla="*/ 94 h 109"/>
                <a:gd name="T80" fmla="*/ 74 w 129"/>
                <a:gd name="T81" fmla="*/ 89 h 109"/>
                <a:gd name="T82" fmla="*/ 74 w 129"/>
                <a:gd name="T83" fmla="*/ 81 h 109"/>
                <a:gd name="T84" fmla="*/ 74 w 129"/>
                <a:gd name="T85" fmla="*/ 73 h 109"/>
                <a:gd name="T86" fmla="*/ 69 w 129"/>
                <a:gd name="T87" fmla="*/ 78 h 109"/>
                <a:gd name="T88" fmla="*/ 63 w 129"/>
                <a:gd name="T89" fmla="*/ 82 h 109"/>
                <a:gd name="T90" fmla="*/ 55 w 129"/>
                <a:gd name="T91" fmla="*/ 82 h 109"/>
                <a:gd name="T92" fmla="*/ 51 w 129"/>
                <a:gd name="T93" fmla="*/ 77 h 109"/>
                <a:gd name="T94" fmla="*/ 52 w 129"/>
                <a:gd name="T95" fmla="*/ 73 h 109"/>
                <a:gd name="T96" fmla="*/ 53 w 129"/>
                <a:gd name="T97" fmla="*/ 66 h 109"/>
                <a:gd name="T98" fmla="*/ 49 w 129"/>
                <a:gd name="T99" fmla="*/ 62 h 109"/>
                <a:gd name="T100" fmla="*/ 42 w 129"/>
                <a:gd name="T101" fmla="*/ 61 h 109"/>
                <a:gd name="T102" fmla="*/ 35 w 129"/>
                <a:gd name="T103" fmla="*/ 60 h 109"/>
                <a:gd name="T104" fmla="*/ 33 w 129"/>
                <a:gd name="T105" fmla="*/ 52 h 109"/>
                <a:gd name="T106" fmla="*/ 27 w 129"/>
                <a:gd name="T107" fmla="*/ 51 h 109"/>
                <a:gd name="T108" fmla="*/ 23 w 129"/>
                <a:gd name="T109" fmla="*/ 46 h 109"/>
                <a:gd name="T110" fmla="*/ 19 w 129"/>
                <a:gd name="T111" fmla="*/ 37 h 109"/>
                <a:gd name="T112" fmla="*/ 11 w 129"/>
                <a:gd name="T113" fmla="*/ 37 h 109"/>
                <a:gd name="T114" fmla="*/ 6 w 129"/>
                <a:gd name="T115" fmla="*/ 35 h 109"/>
                <a:gd name="T116" fmla="*/ 2 w 129"/>
                <a:gd name="T117" fmla="*/ 29 h 109"/>
                <a:gd name="T118" fmla="*/ 0 w 129"/>
                <a:gd name="T119" fmla="*/ 2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9" h="109">
                  <a:moveTo>
                    <a:pt x="1" y="18"/>
                  </a:moveTo>
                  <a:cubicBezTo>
                    <a:pt x="1" y="18"/>
                    <a:pt x="21" y="6"/>
                    <a:pt x="21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7"/>
                    <a:pt x="33" y="7"/>
                  </a:cubicBezTo>
                  <a:cubicBezTo>
                    <a:pt x="33" y="7"/>
                    <a:pt x="35" y="9"/>
                    <a:pt x="35" y="8"/>
                  </a:cubicBezTo>
                  <a:cubicBezTo>
                    <a:pt x="36" y="7"/>
                    <a:pt x="36" y="6"/>
                    <a:pt x="37" y="6"/>
                  </a:cubicBezTo>
                  <a:cubicBezTo>
                    <a:pt x="37" y="5"/>
                    <a:pt x="38" y="4"/>
                    <a:pt x="40" y="5"/>
                  </a:cubicBezTo>
                  <a:cubicBezTo>
                    <a:pt x="41" y="6"/>
                    <a:pt x="41" y="10"/>
                    <a:pt x="41" y="10"/>
                  </a:cubicBezTo>
                  <a:cubicBezTo>
                    <a:pt x="49" y="12"/>
                    <a:pt x="44" y="13"/>
                    <a:pt x="55" y="10"/>
                  </a:cubicBezTo>
                  <a:cubicBezTo>
                    <a:pt x="55" y="10"/>
                    <a:pt x="57" y="8"/>
                    <a:pt x="57" y="8"/>
                  </a:cubicBezTo>
                  <a:cubicBezTo>
                    <a:pt x="57" y="7"/>
                    <a:pt x="56" y="5"/>
                    <a:pt x="58" y="6"/>
                  </a:cubicBezTo>
                  <a:cubicBezTo>
                    <a:pt x="59" y="7"/>
                    <a:pt x="60" y="7"/>
                    <a:pt x="61" y="7"/>
                  </a:cubicBezTo>
                  <a:cubicBezTo>
                    <a:pt x="62" y="7"/>
                    <a:pt x="64" y="7"/>
                    <a:pt x="64" y="7"/>
                  </a:cubicBezTo>
                  <a:cubicBezTo>
                    <a:pt x="64" y="7"/>
                    <a:pt x="65" y="6"/>
                    <a:pt x="64" y="5"/>
                  </a:cubicBezTo>
                  <a:cubicBezTo>
                    <a:pt x="64" y="4"/>
                    <a:pt x="63" y="3"/>
                    <a:pt x="64" y="3"/>
                  </a:cubicBezTo>
                  <a:cubicBezTo>
                    <a:pt x="64" y="2"/>
                    <a:pt x="66" y="1"/>
                    <a:pt x="66" y="1"/>
                  </a:cubicBezTo>
                  <a:cubicBezTo>
                    <a:pt x="66" y="1"/>
                    <a:pt x="67" y="1"/>
                    <a:pt x="67" y="2"/>
                  </a:cubicBezTo>
                  <a:cubicBezTo>
                    <a:pt x="68" y="3"/>
                    <a:pt x="68" y="3"/>
                    <a:pt x="68" y="4"/>
                  </a:cubicBezTo>
                  <a:cubicBezTo>
                    <a:pt x="69" y="4"/>
                    <a:pt x="69" y="5"/>
                    <a:pt x="70" y="5"/>
                  </a:cubicBezTo>
                  <a:cubicBezTo>
                    <a:pt x="72" y="5"/>
                    <a:pt x="72" y="5"/>
                    <a:pt x="73" y="4"/>
                  </a:cubicBezTo>
                  <a:cubicBezTo>
                    <a:pt x="74" y="3"/>
                    <a:pt x="74" y="3"/>
                    <a:pt x="75" y="2"/>
                  </a:cubicBezTo>
                  <a:cubicBezTo>
                    <a:pt x="76" y="0"/>
                    <a:pt x="76" y="0"/>
                    <a:pt x="77" y="1"/>
                  </a:cubicBezTo>
                  <a:cubicBezTo>
                    <a:pt x="78" y="1"/>
                    <a:pt x="80" y="2"/>
                    <a:pt x="80" y="2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7" y="4"/>
                    <a:pt x="79" y="5"/>
                  </a:cubicBezTo>
                  <a:cubicBezTo>
                    <a:pt x="82" y="6"/>
                    <a:pt x="83" y="6"/>
                    <a:pt x="83" y="6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85" y="3"/>
                    <a:pt x="85" y="1"/>
                    <a:pt x="86" y="3"/>
                  </a:cubicBezTo>
                  <a:cubicBezTo>
                    <a:pt x="86" y="4"/>
                    <a:pt x="87" y="6"/>
                    <a:pt x="87" y="6"/>
                  </a:cubicBezTo>
                  <a:cubicBezTo>
                    <a:pt x="87" y="6"/>
                    <a:pt x="87" y="9"/>
                    <a:pt x="88" y="9"/>
                  </a:cubicBezTo>
                  <a:cubicBezTo>
                    <a:pt x="89" y="9"/>
                    <a:pt x="89" y="8"/>
                    <a:pt x="89" y="9"/>
                  </a:cubicBezTo>
                  <a:cubicBezTo>
                    <a:pt x="89" y="10"/>
                    <a:pt x="88" y="10"/>
                    <a:pt x="89" y="10"/>
                  </a:cubicBezTo>
                  <a:cubicBezTo>
                    <a:pt x="89" y="11"/>
                    <a:pt x="91" y="11"/>
                    <a:pt x="91" y="11"/>
                  </a:cubicBezTo>
                  <a:cubicBezTo>
                    <a:pt x="91" y="11"/>
                    <a:pt x="92" y="11"/>
                    <a:pt x="92" y="12"/>
                  </a:cubicBezTo>
                  <a:cubicBezTo>
                    <a:pt x="92" y="13"/>
                    <a:pt x="92" y="14"/>
                    <a:pt x="92" y="14"/>
                  </a:cubicBezTo>
                  <a:cubicBezTo>
                    <a:pt x="92" y="14"/>
                    <a:pt x="95" y="14"/>
                    <a:pt x="95" y="14"/>
                  </a:cubicBezTo>
                  <a:cubicBezTo>
                    <a:pt x="96" y="14"/>
                    <a:pt x="97" y="15"/>
                    <a:pt x="98" y="15"/>
                  </a:cubicBezTo>
                  <a:cubicBezTo>
                    <a:pt x="99" y="14"/>
                    <a:pt x="100" y="13"/>
                    <a:pt x="100" y="13"/>
                  </a:cubicBezTo>
                  <a:cubicBezTo>
                    <a:pt x="100" y="14"/>
                    <a:pt x="102" y="14"/>
                    <a:pt x="102" y="15"/>
                  </a:cubicBezTo>
                  <a:cubicBezTo>
                    <a:pt x="101" y="17"/>
                    <a:pt x="100" y="17"/>
                    <a:pt x="102" y="18"/>
                  </a:cubicBezTo>
                  <a:cubicBezTo>
                    <a:pt x="104" y="18"/>
                    <a:pt x="106" y="19"/>
                    <a:pt x="107" y="19"/>
                  </a:cubicBezTo>
                  <a:cubicBezTo>
                    <a:pt x="108" y="20"/>
                    <a:pt x="111" y="21"/>
                    <a:pt x="111" y="21"/>
                  </a:cubicBezTo>
                  <a:cubicBezTo>
                    <a:pt x="112" y="21"/>
                    <a:pt x="113" y="21"/>
                    <a:pt x="113" y="22"/>
                  </a:cubicBezTo>
                  <a:cubicBezTo>
                    <a:pt x="113" y="23"/>
                    <a:pt x="111" y="25"/>
                    <a:pt x="111" y="25"/>
                  </a:cubicBezTo>
                  <a:cubicBezTo>
                    <a:pt x="111" y="25"/>
                    <a:pt x="110" y="26"/>
                    <a:pt x="110" y="27"/>
                  </a:cubicBezTo>
                  <a:cubicBezTo>
                    <a:pt x="110" y="27"/>
                    <a:pt x="109" y="30"/>
                    <a:pt x="109" y="30"/>
                  </a:cubicBezTo>
                  <a:cubicBezTo>
                    <a:pt x="108" y="31"/>
                    <a:pt x="107" y="33"/>
                    <a:pt x="107" y="33"/>
                  </a:cubicBezTo>
                  <a:cubicBezTo>
                    <a:pt x="107" y="33"/>
                    <a:pt x="106" y="35"/>
                    <a:pt x="105" y="35"/>
                  </a:cubicBezTo>
                  <a:cubicBezTo>
                    <a:pt x="105" y="35"/>
                    <a:pt x="104" y="36"/>
                    <a:pt x="104" y="36"/>
                  </a:cubicBezTo>
                  <a:cubicBezTo>
                    <a:pt x="104" y="37"/>
                    <a:pt x="104" y="39"/>
                    <a:pt x="104" y="39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9" y="42"/>
                    <a:pt x="109" y="42"/>
                    <a:pt x="110" y="43"/>
                  </a:cubicBezTo>
                  <a:cubicBezTo>
                    <a:pt x="112" y="43"/>
                    <a:pt x="113" y="42"/>
                    <a:pt x="114" y="42"/>
                  </a:cubicBezTo>
                  <a:cubicBezTo>
                    <a:pt x="114" y="42"/>
                    <a:pt x="116" y="44"/>
                    <a:pt x="116" y="44"/>
                  </a:cubicBezTo>
                  <a:cubicBezTo>
                    <a:pt x="116" y="44"/>
                    <a:pt x="117" y="45"/>
                    <a:pt x="117" y="45"/>
                  </a:cubicBezTo>
                  <a:cubicBezTo>
                    <a:pt x="118" y="45"/>
                    <a:pt x="120" y="46"/>
                    <a:pt x="120" y="46"/>
                  </a:cubicBezTo>
                  <a:cubicBezTo>
                    <a:pt x="120" y="49"/>
                    <a:pt x="120" y="49"/>
                    <a:pt x="120" y="49"/>
                  </a:cubicBezTo>
                  <a:cubicBezTo>
                    <a:pt x="120" y="49"/>
                    <a:pt x="122" y="49"/>
                    <a:pt x="122" y="49"/>
                  </a:cubicBezTo>
                  <a:cubicBezTo>
                    <a:pt x="123" y="49"/>
                    <a:pt x="124" y="50"/>
                    <a:pt x="124" y="50"/>
                  </a:cubicBezTo>
                  <a:cubicBezTo>
                    <a:pt x="124" y="50"/>
                    <a:pt x="124" y="53"/>
                    <a:pt x="123" y="53"/>
                  </a:cubicBezTo>
                  <a:cubicBezTo>
                    <a:pt x="123" y="54"/>
                    <a:pt x="122" y="55"/>
                    <a:pt x="122" y="55"/>
                  </a:cubicBezTo>
                  <a:cubicBezTo>
                    <a:pt x="122" y="55"/>
                    <a:pt x="123" y="57"/>
                    <a:pt x="124" y="57"/>
                  </a:cubicBezTo>
                  <a:cubicBezTo>
                    <a:pt x="124" y="57"/>
                    <a:pt x="126" y="57"/>
                    <a:pt x="126" y="57"/>
                  </a:cubicBezTo>
                  <a:cubicBezTo>
                    <a:pt x="127" y="57"/>
                    <a:pt x="128" y="59"/>
                    <a:pt x="128" y="59"/>
                  </a:cubicBezTo>
                  <a:cubicBezTo>
                    <a:pt x="128" y="59"/>
                    <a:pt x="129" y="60"/>
                    <a:pt x="129" y="61"/>
                  </a:cubicBezTo>
                  <a:cubicBezTo>
                    <a:pt x="129" y="62"/>
                    <a:pt x="128" y="64"/>
                    <a:pt x="128" y="64"/>
                  </a:cubicBezTo>
                  <a:cubicBezTo>
                    <a:pt x="128" y="64"/>
                    <a:pt x="128" y="65"/>
                    <a:pt x="128" y="66"/>
                  </a:cubicBezTo>
                  <a:cubicBezTo>
                    <a:pt x="128" y="66"/>
                    <a:pt x="127" y="67"/>
                    <a:pt x="127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5" y="67"/>
                    <a:pt x="125" y="70"/>
                    <a:pt x="124" y="70"/>
                  </a:cubicBezTo>
                  <a:cubicBezTo>
                    <a:pt x="124" y="70"/>
                    <a:pt x="123" y="70"/>
                    <a:pt x="123" y="70"/>
                  </a:cubicBezTo>
                  <a:cubicBezTo>
                    <a:pt x="122" y="70"/>
                    <a:pt x="121" y="71"/>
                    <a:pt x="121" y="71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0" y="74"/>
                    <a:pt x="119" y="74"/>
                  </a:cubicBezTo>
                  <a:cubicBezTo>
                    <a:pt x="119" y="74"/>
                    <a:pt x="119" y="74"/>
                    <a:pt x="118" y="74"/>
                  </a:cubicBezTo>
                  <a:cubicBezTo>
                    <a:pt x="118" y="75"/>
                    <a:pt x="117" y="75"/>
                    <a:pt x="117" y="75"/>
                  </a:cubicBezTo>
                  <a:cubicBezTo>
                    <a:pt x="117" y="75"/>
                    <a:pt x="116" y="74"/>
                    <a:pt x="115" y="74"/>
                  </a:cubicBezTo>
                  <a:cubicBezTo>
                    <a:pt x="115" y="74"/>
                    <a:pt x="114" y="74"/>
                    <a:pt x="114" y="75"/>
                  </a:cubicBezTo>
                  <a:cubicBezTo>
                    <a:pt x="113" y="76"/>
                    <a:pt x="113" y="77"/>
                    <a:pt x="112" y="77"/>
                  </a:cubicBezTo>
                  <a:cubicBezTo>
                    <a:pt x="112" y="77"/>
                    <a:pt x="111" y="78"/>
                    <a:pt x="111" y="78"/>
                  </a:cubicBezTo>
                  <a:cubicBezTo>
                    <a:pt x="111" y="78"/>
                    <a:pt x="111" y="80"/>
                    <a:pt x="110" y="80"/>
                  </a:cubicBezTo>
                  <a:cubicBezTo>
                    <a:pt x="110" y="81"/>
                    <a:pt x="109" y="82"/>
                    <a:pt x="109" y="82"/>
                  </a:cubicBezTo>
                  <a:cubicBezTo>
                    <a:pt x="109" y="82"/>
                    <a:pt x="109" y="83"/>
                    <a:pt x="109" y="83"/>
                  </a:cubicBezTo>
                  <a:cubicBezTo>
                    <a:pt x="109" y="84"/>
                    <a:pt x="109" y="85"/>
                    <a:pt x="108" y="86"/>
                  </a:cubicBezTo>
                  <a:cubicBezTo>
                    <a:pt x="107" y="86"/>
                    <a:pt x="105" y="88"/>
                    <a:pt x="105" y="88"/>
                  </a:cubicBezTo>
                  <a:cubicBezTo>
                    <a:pt x="105" y="88"/>
                    <a:pt x="105" y="88"/>
                    <a:pt x="105" y="89"/>
                  </a:cubicBezTo>
                  <a:cubicBezTo>
                    <a:pt x="106" y="89"/>
                    <a:pt x="106" y="90"/>
                    <a:pt x="106" y="90"/>
                  </a:cubicBezTo>
                  <a:cubicBezTo>
                    <a:pt x="106" y="92"/>
                    <a:pt x="106" y="92"/>
                    <a:pt x="106" y="92"/>
                  </a:cubicBezTo>
                  <a:cubicBezTo>
                    <a:pt x="106" y="92"/>
                    <a:pt x="105" y="93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08" y="98"/>
                    <a:pt x="108" y="98"/>
                    <a:pt x="108" y="98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09" y="98"/>
                    <a:pt x="110" y="100"/>
                    <a:pt x="110" y="101"/>
                  </a:cubicBezTo>
                  <a:cubicBezTo>
                    <a:pt x="110" y="101"/>
                    <a:pt x="110" y="103"/>
                    <a:pt x="110" y="103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6" y="107"/>
                    <a:pt x="106" y="107"/>
                  </a:cubicBezTo>
                  <a:cubicBezTo>
                    <a:pt x="105" y="107"/>
                    <a:pt x="104" y="107"/>
                    <a:pt x="104" y="107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1" y="108"/>
                    <a:pt x="101" y="108"/>
                    <a:pt x="101" y="108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6" y="109"/>
                    <a:pt x="96" y="109"/>
                    <a:pt x="96" y="109"/>
                  </a:cubicBezTo>
                  <a:cubicBezTo>
                    <a:pt x="95" y="107"/>
                    <a:pt x="95" y="107"/>
                    <a:pt x="95" y="107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89" y="103"/>
                    <a:pt x="89" y="103"/>
                    <a:pt x="89" y="103"/>
                  </a:cubicBezTo>
                  <a:cubicBezTo>
                    <a:pt x="90" y="101"/>
                    <a:pt x="90" y="101"/>
                    <a:pt x="90" y="101"/>
                  </a:cubicBezTo>
                  <a:cubicBezTo>
                    <a:pt x="90" y="101"/>
                    <a:pt x="89" y="99"/>
                    <a:pt x="89" y="99"/>
                  </a:cubicBezTo>
                  <a:cubicBezTo>
                    <a:pt x="88" y="99"/>
                    <a:pt x="87" y="99"/>
                    <a:pt x="87" y="99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85" y="97"/>
                    <a:pt x="85" y="96"/>
                    <a:pt x="84" y="95"/>
                  </a:cubicBezTo>
                  <a:cubicBezTo>
                    <a:pt x="83" y="95"/>
                    <a:pt x="83" y="94"/>
                    <a:pt x="82" y="94"/>
                  </a:cubicBezTo>
                  <a:cubicBezTo>
                    <a:pt x="81" y="94"/>
                    <a:pt x="79" y="94"/>
                    <a:pt x="79" y="94"/>
                  </a:cubicBezTo>
                  <a:cubicBezTo>
                    <a:pt x="79" y="94"/>
                    <a:pt x="78" y="92"/>
                    <a:pt x="77" y="92"/>
                  </a:cubicBezTo>
                  <a:cubicBezTo>
                    <a:pt x="77" y="92"/>
                    <a:pt x="73" y="92"/>
                    <a:pt x="73" y="92"/>
                  </a:cubicBezTo>
                  <a:cubicBezTo>
                    <a:pt x="73" y="92"/>
                    <a:pt x="74" y="89"/>
                    <a:pt x="74" y="89"/>
                  </a:cubicBezTo>
                  <a:cubicBezTo>
                    <a:pt x="74" y="88"/>
                    <a:pt x="74" y="85"/>
                    <a:pt x="74" y="85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4" y="84"/>
                    <a:pt x="73" y="83"/>
                    <a:pt x="74" y="81"/>
                  </a:cubicBezTo>
                  <a:cubicBezTo>
                    <a:pt x="75" y="79"/>
                    <a:pt x="74" y="80"/>
                    <a:pt x="75" y="78"/>
                  </a:cubicBezTo>
                  <a:cubicBezTo>
                    <a:pt x="76" y="75"/>
                    <a:pt x="76" y="74"/>
                    <a:pt x="76" y="74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3" y="72"/>
                    <a:pt x="72" y="73"/>
                  </a:cubicBezTo>
                  <a:cubicBezTo>
                    <a:pt x="72" y="75"/>
                    <a:pt x="71" y="75"/>
                    <a:pt x="71" y="75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70" y="82"/>
                    <a:pt x="67" y="82"/>
                  </a:cubicBezTo>
                  <a:cubicBezTo>
                    <a:pt x="65" y="82"/>
                    <a:pt x="63" y="82"/>
                    <a:pt x="63" y="82"/>
                  </a:cubicBezTo>
                  <a:cubicBezTo>
                    <a:pt x="63" y="82"/>
                    <a:pt x="65" y="84"/>
                    <a:pt x="63" y="84"/>
                  </a:cubicBezTo>
                  <a:cubicBezTo>
                    <a:pt x="60" y="84"/>
                    <a:pt x="57" y="84"/>
                    <a:pt x="57" y="84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1" y="83"/>
                    <a:pt x="51" y="82"/>
                    <a:pt x="51" y="80"/>
                  </a:cubicBezTo>
                  <a:cubicBezTo>
                    <a:pt x="51" y="79"/>
                    <a:pt x="50" y="77"/>
                    <a:pt x="51" y="77"/>
                  </a:cubicBezTo>
                  <a:cubicBezTo>
                    <a:pt x="52" y="77"/>
                    <a:pt x="53" y="76"/>
                    <a:pt x="53" y="76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1" y="73"/>
                    <a:pt x="51" y="72"/>
                  </a:cubicBezTo>
                  <a:cubicBezTo>
                    <a:pt x="51" y="71"/>
                    <a:pt x="52" y="69"/>
                    <a:pt x="52" y="69"/>
                  </a:cubicBezTo>
                  <a:cubicBezTo>
                    <a:pt x="53" y="68"/>
                    <a:pt x="53" y="66"/>
                    <a:pt x="53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6"/>
                    <a:pt x="50" y="67"/>
                    <a:pt x="50" y="65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1"/>
                    <a:pt x="46" y="61"/>
                    <a:pt x="45" y="62"/>
                  </a:cubicBezTo>
                  <a:cubicBezTo>
                    <a:pt x="45" y="62"/>
                    <a:pt x="42" y="61"/>
                    <a:pt x="42" y="61"/>
                  </a:cubicBezTo>
                  <a:cubicBezTo>
                    <a:pt x="42" y="61"/>
                    <a:pt x="39" y="61"/>
                    <a:pt x="39" y="61"/>
                  </a:cubicBezTo>
                  <a:cubicBezTo>
                    <a:pt x="38" y="61"/>
                    <a:pt x="37" y="63"/>
                    <a:pt x="37" y="63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7"/>
                    <a:pt x="34" y="55"/>
                    <a:pt x="34" y="54"/>
                  </a:cubicBezTo>
                  <a:cubicBezTo>
                    <a:pt x="34" y="54"/>
                    <a:pt x="33" y="52"/>
                    <a:pt x="33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28" y="51"/>
                    <a:pt x="27" y="51"/>
                  </a:cubicBezTo>
                  <a:cubicBezTo>
                    <a:pt x="26" y="51"/>
                    <a:pt x="26" y="51"/>
                    <a:pt x="25" y="51"/>
                  </a:cubicBezTo>
                  <a:cubicBezTo>
                    <a:pt x="25" y="51"/>
                    <a:pt x="23" y="49"/>
                    <a:pt x="23" y="49"/>
                  </a:cubicBezTo>
                  <a:cubicBezTo>
                    <a:pt x="23" y="48"/>
                    <a:pt x="23" y="47"/>
                    <a:pt x="23" y="46"/>
                  </a:cubicBezTo>
                  <a:cubicBezTo>
                    <a:pt x="22" y="45"/>
                    <a:pt x="21" y="43"/>
                    <a:pt x="21" y="42"/>
                  </a:cubicBezTo>
                  <a:cubicBezTo>
                    <a:pt x="21" y="42"/>
                    <a:pt x="22" y="40"/>
                    <a:pt x="22" y="40"/>
                  </a:cubicBezTo>
                  <a:cubicBezTo>
                    <a:pt x="21" y="39"/>
                    <a:pt x="19" y="37"/>
                    <a:pt x="19" y="37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5" y="37"/>
                    <a:pt x="14" y="37"/>
                  </a:cubicBezTo>
                  <a:cubicBezTo>
                    <a:pt x="13" y="37"/>
                    <a:pt x="11" y="36"/>
                    <a:pt x="11" y="37"/>
                  </a:cubicBezTo>
                  <a:cubicBezTo>
                    <a:pt x="11" y="37"/>
                    <a:pt x="12" y="39"/>
                    <a:pt x="11" y="39"/>
                  </a:cubicBezTo>
                  <a:cubicBezTo>
                    <a:pt x="10" y="39"/>
                    <a:pt x="8" y="39"/>
                    <a:pt x="7" y="38"/>
                  </a:cubicBezTo>
                  <a:cubicBezTo>
                    <a:pt x="6" y="37"/>
                    <a:pt x="6" y="36"/>
                    <a:pt x="6" y="35"/>
                  </a:cubicBezTo>
                  <a:cubicBezTo>
                    <a:pt x="5" y="35"/>
                    <a:pt x="5" y="33"/>
                    <a:pt x="4" y="33"/>
                  </a:cubicBezTo>
                  <a:cubicBezTo>
                    <a:pt x="3" y="33"/>
                    <a:pt x="2" y="33"/>
                    <a:pt x="2" y="32"/>
                  </a:cubicBezTo>
                  <a:cubicBezTo>
                    <a:pt x="2" y="32"/>
                    <a:pt x="2" y="29"/>
                    <a:pt x="2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4"/>
                    <a:pt x="1" y="24"/>
                  </a:cubicBezTo>
                  <a:cubicBezTo>
                    <a:pt x="1" y="23"/>
                    <a:pt x="0" y="22"/>
                    <a:pt x="0" y="22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1" y="18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3" name="Freeform 31"/>
            <p:cNvSpPr>
              <a:spLocks/>
            </p:cNvSpPr>
            <p:nvPr/>
          </p:nvSpPr>
          <p:spPr bwMode="auto">
            <a:xfrm>
              <a:off x="8962918" y="2227397"/>
              <a:ext cx="440017" cy="236382"/>
            </a:xfrm>
            <a:custGeom>
              <a:avLst/>
              <a:gdLst>
                <a:gd name="T0" fmla="*/ 56 w 240"/>
                <a:gd name="T1" fmla="*/ 20 h 133"/>
                <a:gd name="T2" fmla="*/ 62 w 240"/>
                <a:gd name="T3" fmla="*/ 12 h 133"/>
                <a:gd name="T4" fmla="*/ 73 w 240"/>
                <a:gd name="T5" fmla="*/ 5 h 133"/>
                <a:gd name="T6" fmla="*/ 85 w 240"/>
                <a:gd name="T7" fmla="*/ 3 h 133"/>
                <a:gd name="T8" fmla="*/ 87 w 240"/>
                <a:gd name="T9" fmla="*/ 11 h 133"/>
                <a:gd name="T10" fmla="*/ 93 w 240"/>
                <a:gd name="T11" fmla="*/ 10 h 133"/>
                <a:gd name="T12" fmla="*/ 99 w 240"/>
                <a:gd name="T13" fmla="*/ 6 h 133"/>
                <a:gd name="T14" fmla="*/ 103 w 240"/>
                <a:gd name="T15" fmla="*/ 3 h 133"/>
                <a:gd name="T16" fmla="*/ 110 w 240"/>
                <a:gd name="T17" fmla="*/ 10 h 133"/>
                <a:gd name="T18" fmla="*/ 118 w 240"/>
                <a:gd name="T19" fmla="*/ 12 h 133"/>
                <a:gd name="T20" fmla="*/ 126 w 240"/>
                <a:gd name="T21" fmla="*/ 15 h 133"/>
                <a:gd name="T22" fmla="*/ 133 w 240"/>
                <a:gd name="T23" fmla="*/ 17 h 133"/>
                <a:gd name="T24" fmla="*/ 142 w 240"/>
                <a:gd name="T25" fmla="*/ 18 h 133"/>
                <a:gd name="T26" fmla="*/ 146 w 240"/>
                <a:gd name="T27" fmla="*/ 25 h 133"/>
                <a:gd name="T28" fmla="*/ 146 w 240"/>
                <a:gd name="T29" fmla="*/ 31 h 133"/>
                <a:gd name="T30" fmla="*/ 154 w 240"/>
                <a:gd name="T31" fmla="*/ 38 h 133"/>
                <a:gd name="T32" fmla="*/ 164 w 240"/>
                <a:gd name="T33" fmla="*/ 44 h 133"/>
                <a:gd name="T34" fmla="*/ 169 w 240"/>
                <a:gd name="T35" fmla="*/ 31 h 133"/>
                <a:gd name="T36" fmla="*/ 176 w 240"/>
                <a:gd name="T37" fmla="*/ 28 h 133"/>
                <a:gd name="T38" fmla="*/ 194 w 240"/>
                <a:gd name="T39" fmla="*/ 29 h 133"/>
                <a:gd name="T40" fmla="*/ 193 w 240"/>
                <a:gd name="T41" fmla="*/ 39 h 133"/>
                <a:gd name="T42" fmla="*/ 203 w 240"/>
                <a:gd name="T43" fmla="*/ 46 h 133"/>
                <a:gd name="T44" fmla="*/ 213 w 240"/>
                <a:gd name="T45" fmla="*/ 45 h 133"/>
                <a:gd name="T46" fmla="*/ 228 w 240"/>
                <a:gd name="T47" fmla="*/ 54 h 133"/>
                <a:gd name="T48" fmla="*/ 237 w 240"/>
                <a:gd name="T49" fmla="*/ 60 h 133"/>
                <a:gd name="T50" fmla="*/ 236 w 240"/>
                <a:gd name="T51" fmla="*/ 68 h 133"/>
                <a:gd name="T52" fmla="*/ 229 w 240"/>
                <a:gd name="T53" fmla="*/ 70 h 133"/>
                <a:gd name="T54" fmla="*/ 223 w 240"/>
                <a:gd name="T55" fmla="*/ 78 h 133"/>
                <a:gd name="T56" fmla="*/ 216 w 240"/>
                <a:gd name="T57" fmla="*/ 85 h 133"/>
                <a:gd name="T58" fmla="*/ 215 w 240"/>
                <a:gd name="T59" fmla="*/ 97 h 133"/>
                <a:gd name="T60" fmla="*/ 208 w 240"/>
                <a:gd name="T61" fmla="*/ 104 h 133"/>
                <a:gd name="T62" fmla="*/ 203 w 240"/>
                <a:gd name="T63" fmla="*/ 109 h 133"/>
                <a:gd name="T64" fmla="*/ 198 w 240"/>
                <a:gd name="T65" fmla="*/ 111 h 133"/>
                <a:gd name="T66" fmla="*/ 193 w 240"/>
                <a:gd name="T67" fmla="*/ 111 h 133"/>
                <a:gd name="T68" fmla="*/ 189 w 240"/>
                <a:gd name="T69" fmla="*/ 110 h 133"/>
                <a:gd name="T70" fmla="*/ 184 w 240"/>
                <a:gd name="T71" fmla="*/ 111 h 133"/>
                <a:gd name="T72" fmla="*/ 181 w 240"/>
                <a:gd name="T73" fmla="*/ 115 h 133"/>
                <a:gd name="T74" fmla="*/ 179 w 240"/>
                <a:gd name="T75" fmla="*/ 121 h 133"/>
                <a:gd name="T76" fmla="*/ 177 w 240"/>
                <a:gd name="T77" fmla="*/ 123 h 133"/>
                <a:gd name="T78" fmla="*/ 163 w 240"/>
                <a:gd name="T79" fmla="*/ 115 h 133"/>
                <a:gd name="T80" fmla="*/ 147 w 240"/>
                <a:gd name="T81" fmla="*/ 118 h 133"/>
                <a:gd name="T82" fmla="*/ 134 w 240"/>
                <a:gd name="T83" fmla="*/ 112 h 133"/>
                <a:gd name="T84" fmla="*/ 119 w 240"/>
                <a:gd name="T85" fmla="*/ 110 h 133"/>
                <a:gd name="T86" fmla="*/ 106 w 240"/>
                <a:gd name="T87" fmla="*/ 108 h 133"/>
                <a:gd name="T88" fmla="*/ 104 w 240"/>
                <a:gd name="T89" fmla="*/ 121 h 133"/>
                <a:gd name="T90" fmla="*/ 97 w 240"/>
                <a:gd name="T91" fmla="*/ 131 h 133"/>
                <a:gd name="T92" fmla="*/ 86 w 240"/>
                <a:gd name="T93" fmla="*/ 131 h 133"/>
                <a:gd name="T94" fmla="*/ 74 w 240"/>
                <a:gd name="T95" fmla="*/ 131 h 133"/>
                <a:gd name="T96" fmla="*/ 63 w 240"/>
                <a:gd name="T97" fmla="*/ 122 h 133"/>
                <a:gd name="T98" fmla="*/ 55 w 240"/>
                <a:gd name="T99" fmla="*/ 114 h 133"/>
                <a:gd name="T100" fmla="*/ 45 w 240"/>
                <a:gd name="T101" fmla="*/ 107 h 133"/>
                <a:gd name="T102" fmla="*/ 39 w 240"/>
                <a:gd name="T103" fmla="*/ 100 h 133"/>
                <a:gd name="T104" fmla="*/ 24 w 240"/>
                <a:gd name="T105" fmla="*/ 93 h 133"/>
                <a:gd name="T106" fmla="*/ 17 w 240"/>
                <a:gd name="T107" fmla="*/ 79 h 133"/>
                <a:gd name="T108" fmla="*/ 16 w 240"/>
                <a:gd name="T109" fmla="*/ 66 h 133"/>
                <a:gd name="T110" fmla="*/ 4 w 240"/>
                <a:gd name="T111" fmla="*/ 55 h 133"/>
                <a:gd name="T112" fmla="*/ 5 w 240"/>
                <a:gd name="T113" fmla="*/ 44 h 133"/>
                <a:gd name="T114" fmla="*/ 10 w 240"/>
                <a:gd name="T115" fmla="*/ 45 h 133"/>
                <a:gd name="T116" fmla="*/ 23 w 240"/>
                <a:gd name="T117" fmla="*/ 38 h 133"/>
                <a:gd name="T118" fmla="*/ 35 w 240"/>
                <a:gd name="T119" fmla="*/ 3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0" h="133">
                  <a:moveTo>
                    <a:pt x="43" y="27"/>
                  </a:moveTo>
                  <a:cubicBezTo>
                    <a:pt x="44" y="27"/>
                    <a:pt x="50" y="22"/>
                    <a:pt x="50" y="22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2"/>
                    <a:pt x="62" y="12"/>
                  </a:cubicBezTo>
                  <a:cubicBezTo>
                    <a:pt x="65" y="12"/>
                    <a:pt x="74" y="10"/>
                    <a:pt x="74" y="10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73" y="1"/>
                    <a:pt x="73" y="1"/>
                  </a:cubicBezTo>
                  <a:cubicBezTo>
                    <a:pt x="74" y="0"/>
                    <a:pt x="78" y="0"/>
                    <a:pt x="80" y="0"/>
                  </a:cubicBezTo>
                  <a:cubicBezTo>
                    <a:pt x="82" y="1"/>
                    <a:pt x="84" y="2"/>
                    <a:pt x="85" y="3"/>
                  </a:cubicBezTo>
                  <a:cubicBezTo>
                    <a:pt x="85" y="4"/>
                    <a:pt x="85" y="3"/>
                    <a:pt x="85" y="5"/>
                  </a:cubicBezTo>
                  <a:cubicBezTo>
                    <a:pt x="85" y="7"/>
                    <a:pt x="85" y="9"/>
                    <a:pt x="85" y="9"/>
                  </a:cubicBezTo>
                  <a:cubicBezTo>
                    <a:pt x="85" y="9"/>
                    <a:pt x="86" y="10"/>
                    <a:pt x="87" y="11"/>
                  </a:cubicBezTo>
                  <a:cubicBezTo>
                    <a:pt x="89" y="11"/>
                    <a:pt x="91" y="13"/>
                    <a:pt x="91" y="12"/>
                  </a:cubicBezTo>
                  <a:cubicBezTo>
                    <a:pt x="91" y="12"/>
                    <a:pt x="92" y="11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2"/>
                    <a:pt x="94" y="11"/>
                    <a:pt x="95" y="11"/>
                  </a:cubicBezTo>
                  <a:cubicBezTo>
                    <a:pt x="96" y="11"/>
                    <a:pt x="100" y="9"/>
                    <a:pt x="100" y="9"/>
                  </a:cubicBezTo>
                  <a:cubicBezTo>
                    <a:pt x="100" y="9"/>
                    <a:pt x="99" y="6"/>
                    <a:pt x="99" y="6"/>
                  </a:cubicBezTo>
                  <a:cubicBezTo>
                    <a:pt x="99" y="5"/>
                    <a:pt x="99" y="4"/>
                    <a:pt x="99" y="3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3" y="3"/>
                    <a:pt x="103" y="3"/>
                  </a:cubicBezTo>
                  <a:cubicBezTo>
                    <a:pt x="103" y="3"/>
                    <a:pt x="105" y="4"/>
                    <a:pt x="106" y="4"/>
                  </a:cubicBezTo>
                  <a:cubicBezTo>
                    <a:pt x="108" y="4"/>
                    <a:pt x="107" y="6"/>
                    <a:pt x="107" y="6"/>
                  </a:cubicBezTo>
                  <a:cubicBezTo>
                    <a:pt x="107" y="6"/>
                    <a:pt x="108" y="9"/>
                    <a:pt x="110" y="10"/>
                  </a:cubicBezTo>
                  <a:cubicBezTo>
                    <a:pt x="112" y="11"/>
                    <a:pt x="112" y="12"/>
                    <a:pt x="112" y="13"/>
                  </a:cubicBezTo>
                  <a:cubicBezTo>
                    <a:pt x="113" y="13"/>
                    <a:pt x="115" y="13"/>
                    <a:pt x="115" y="13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118" y="12"/>
                    <a:pt x="120" y="13"/>
                    <a:pt x="121" y="15"/>
                  </a:cubicBezTo>
                  <a:cubicBezTo>
                    <a:pt x="121" y="16"/>
                    <a:pt x="124" y="16"/>
                    <a:pt x="125" y="15"/>
                  </a:cubicBezTo>
                  <a:cubicBezTo>
                    <a:pt x="126" y="15"/>
                    <a:pt x="126" y="15"/>
                    <a:pt x="126" y="15"/>
                  </a:cubicBezTo>
                  <a:cubicBezTo>
                    <a:pt x="127" y="16"/>
                    <a:pt x="127" y="16"/>
                    <a:pt x="127" y="16"/>
                  </a:cubicBezTo>
                  <a:cubicBezTo>
                    <a:pt x="127" y="16"/>
                    <a:pt x="129" y="20"/>
                    <a:pt x="132" y="17"/>
                  </a:cubicBezTo>
                  <a:cubicBezTo>
                    <a:pt x="135" y="14"/>
                    <a:pt x="133" y="17"/>
                    <a:pt x="133" y="17"/>
                  </a:cubicBezTo>
                  <a:cubicBezTo>
                    <a:pt x="133" y="17"/>
                    <a:pt x="135" y="20"/>
                    <a:pt x="136" y="20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45" y="17"/>
                    <a:pt x="148" y="17"/>
                    <a:pt x="147" y="22"/>
                  </a:cubicBezTo>
                  <a:cubicBezTo>
                    <a:pt x="147" y="26"/>
                    <a:pt x="146" y="25"/>
                    <a:pt x="146" y="25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31"/>
                    <a:pt x="144" y="31"/>
                    <a:pt x="144" y="31"/>
                  </a:cubicBezTo>
                  <a:cubicBezTo>
                    <a:pt x="144" y="31"/>
                    <a:pt x="145" y="31"/>
                    <a:pt x="146" y="31"/>
                  </a:cubicBezTo>
                  <a:cubicBezTo>
                    <a:pt x="147" y="31"/>
                    <a:pt x="148" y="35"/>
                    <a:pt x="14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1" y="36"/>
                    <a:pt x="152" y="37"/>
                    <a:pt x="154" y="38"/>
                  </a:cubicBezTo>
                  <a:cubicBezTo>
                    <a:pt x="155" y="39"/>
                    <a:pt x="156" y="41"/>
                    <a:pt x="156" y="41"/>
                  </a:cubicBezTo>
                  <a:cubicBezTo>
                    <a:pt x="156" y="41"/>
                    <a:pt x="157" y="45"/>
                    <a:pt x="158" y="46"/>
                  </a:cubicBezTo>
                  <a:cubicBezTo>
                    <a:pt x="158" y="48"/>
                    <a:pt x="164" y="44"/>
                    <a:pt x="164" y="44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71" y="37"/>
                    <a:pt x="171" y="37"/>
                    <a:pt x="171" y="37"/>
                  </a:cubicBezTo>
                  <a:cubicBezTo>
                    <a:pt x="169" y="31"/>
                    <a:pt x="169" y="31"/>
                    <a:pt x="169" y="31"/>
                  </a:cubicBezTo>
                  <a:cubicBezTo>
                    <a:pt x="167" y="27"/>
                    <a:pt x="167" y="27"/>
                    <a:pt x="167" y="27"/>
                  </a:cubicBezTo>
                  <a:cubicBezTo>
                    <a:pt x="167" y="27"/>
                    <a:pt x="171" y="28"/>
                    <a:pt x="172" y="27"/>
                  </a:cubicBezTo>
                  <a:cubicBezTo>
                    <a:pt x="173" y="27"/>
                    <a:pt x="176" y="28"/>
                    <a:pt x="176" y="28"/>
                  </a:cubicBezTo>
                  <a:cubicBezTo>
                    <a:pt x="187" y="33"/>
                    <a:pt x="187" y="33"/>
                    <a:pt x="187" y="33"/>
                  </a:cubicBezTo>
                  <a:cubicBezTo>
                    <a:pt x="187" y="33"/>
                    <a:pt x="190" y="32"/>
                    <a:pt x="192" y="32"/>
                  </a:cubicBezTo>
                  <a:cubicBezTo>
                    <a:pt x="194" y="31"/>
                    <a:pt x="194" y="29"/>
                    <a:pt x="194" y="29"/>
                  </a:cubicBezTo>
                  <a:cubicBezTo>
                    <a:pt x="194" y="29"/>
                    <a:pt x="195" y="30"/>
                    <a:pt x="197" y="32"/>
                  </a:cubicBezTo>
                  <a:cubicBezTo>
                    <a:pt x="198" y="35"/>
                    <a:pt x="196" y="34"/>
                    <a:pt x="196" y="35"/>
                  </a:cubicBezTo>
                  <a:cubicBezTo>
                    <a:pt x="195" y="36"/>
                    <a:pt x="193" y="39"/>
                    <a:pt x="193" y="39"/>
                  </a:cubicBezTo>
                  <a:cubicBezTo>
                    <a:pt x="193" y="39"/>
                    <a:pt x="194" y="41"/>
                    <a:pt x="196" y="41"/>
                  </a:cubicBezTo>
                  <a:cubicBezTo>
                    <a:pt x="197" y="41"/>
                    <a:pt x="196" y="42"/>
                    <a:pt x="198" y="44"/>
                  </a:cubicBezTo>
                  <a:cubicBezTo>
                    <a:pt x="199" y="45"/>
                    <a:pt x="203" y="46"/>
                    <a:pt x="203" y="46"/>
                  </a:cubicBezTo>
                  <a:cubicBezTo>
                    <a:pt x="206" y="46"/>
                    <a:pt x="206" y="46"/>
                    <a:pt x="206" y="46"/>
                  </a:cubicBezTo>
                  <a:cubicBezTo>
                    <a:pt x="209" y="43"/>
                    <a:pt x="209" y="43"/>
                    <a:pt x="209" y="43"/>
                  </a:cubicBezTo>
                  <a:cubicBezTo>
                    <a:pt x="209" y="43"/>
                    <a:pt x="212" y="44"/>
                    <a:pt x="213" y="45"/>
                  </a:cubicBezTo>
                  <a:cubicBezTo>
                    <a:pt x="214" y="46"/>
                    <a:pt x="219" y="48"/>
                    <a:pt x="219" y="48"/>
                  </a:cubicBezTo>
                  <a:cubicBezTo>
                    <a:pt x="227" y="46"/>
                    <a:pt x="227" y="46"/>
                    <a:pt x="227" y="46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4"/>
                    <a:pt x="230" y="54"/>
                    <a:pt x="232" y="57"/>
                  </a:cubicBezTo>
                  <a:cubicBezTo>
                    <a:pt x="234" y="59"/>
                    <a:pt x="233" y="57"/>
                    <a:pt x="233" y="57"/>
                  </a:cubicBezTo>
                  <a:cubicBezTo>
                    <a:pt x="233" y="57"/>
                    <a:pt x="237" y="59"/>
                    <a:pt x="237" y="60"/>
                  </a:cubicBezTo>
                  <a:cubicBezTo>
                    <a:pt x="237" y="62"/>
                    <a:pt x="238" y="64"/>
                    <a:pt x="238" y="64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39" y="68"/>
                    <a:pt x="237" y="68"/>
                    <a:pt x="236" y="68"/>
                  </a:cubicBezTo>
                  <a:cubicBezTo>
                    <a:pt x="236" y="68"/>
                    <a:pt x="235" y="69"/>
                    <a:pt x="234" y="69"/>
                  </a:cubicBezTo>
                  <a:cubicBezTo>
                    <a:pt x="233" y="69"/>
                    <a:pt x="232" y="69"/>
                    <a:pt x="232" y="69"/>
                  </a:cubicBezTo>
                  <a:cubicBezTo>
                    <a:pt x="229" y="70"/>
                    <a:pt x="229" y="70"/>
                    <a:pt x="229" y="70"/>
                  </a:cubicBezTo>
                  <a:cubicBezTo>
                    <a:pt x="227" y="72"/>
                    <a:pt x="227" y="72"/>
                    <a:pt x="227" y="72"/>
                  </a:cubicBezTo>
                  <a:cubicBezTo>
                    <a:pt x="225" y="74"/>
                    <a:pt x="225" y="74"/>
                    <a:pt x="225" y="74"/>
                  </a:cubicBezTo>
                  <a:cubicBezTo>
                    <a:pt x="223" y="78"/>
                    <a:pt x="223" y="78"/>
                    <a:pt x="223" y="78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0" y="83"/>
                    <a:pt x="220" y="83"/>
                    <a:pt x="220" y="83"/>
                  </a:cubicBezTo>
                  <a:cubicBezTo>
                    <a:pt x="220" y="83"/>
                    <a:pt x="217" y="85"/>
                    <a:pt x="216" y="85"/>
                  </a:cubicBezTo>
                  <a:cubicBezTo>
                    <a:pt x="215" y="85"/>
                    <a:pt x="215" y="89"/>
                    <a:pt x="215" y="89"/>
                  </a:cubicBezTo>
                  <a:cubicBezTo>
                    <a:pt x="216" y="92"/>
                    <a:pt x="216" y="92"/>
                    <a:pt x="216" y="92"/>
                  </a:cubicBezTo>
                  <a:cubicBezTo>
                    <a:pt x="215" y="97"/>
                    <a:pt x="215" y="97"/>
                    <a:pt x="215" y="97"/>
                  </a:cubicBezTo>
                  <a:cubicBezTo>
                    <a:pt x="210" y="99"/>
                    <a:pt x="210" y="99"/>
                    <a:pt x="210" y="99"/>
                  </a:cubicBezTo>
                  <a:cubicBezTo>
                    <a:pt x="209" y="102"/>
                    <a:pt x="209" y="102"/>
                    <a:pt x="209" y="102"/>
                  </a:cubicBezTo>
                  <a:cubicBezTo>
                    <a:pt x="208" y="104"/>
                    <a:pt x="208" y="104"/>
                    <a:pt x="208" y="104"/>
                  </a:cubicBezTo>
                  <a:cubicBezTo>
                    <a:pt x="208" y="104"/>
                    <a:pt x="206" y="105"/>
                    <a:pt x="206" y="105"/>
                  </a:cubicBezTo>
                  <a:cubicBezTo>
                    <a:pt x="205" y="104"/>
                    <a:pt x="205" y="107"/>
                    <a:pt x="205" y="107"/>
                  </a:cubicBezTo>
                  <a:cubicBezTo>
                    <a:pt x="203" y="109"/>
                    <a:pt x="203" y="109"/>
                    <a:pt x="203" y="109"/>
                  </a:cubicBezTo>
                  <a:cubicBezTo>
                    <a:pt x="202" y="109"/>
                    <a:pt x="202" y="109"/>
                    <a:pt x="202" y="109"/>
                  </a:cubicBezTo>
                  <a:cubicBezTo>
                    <a:pt x="200" y="110"/>
                    <a:pt x="200" y="110"/>
                    <a:pt x="200" y="110"/>
                  </a:cubicBezTo>
                  <a:cubicBezTo>
                    <a:pt x="200" y="110"/>
                    <a:pt x="199" y="111"/>
                    <a:pt x="198" y="111"/>
                  </a:cubicBezTo>
                  <a:cubicBezTo>
                    <a:pt x="198" y="112"/>
                    <a:pt x="197" y="111"/>
                    <a:pt x="197" y="111"/>
                  </a:cubicBezTo>
                  <a:cubicBezTo>
                    <a:pt x="197" y="111"/>
                    <a:pt x="195" y="110"/>
                    <a:pt x="194" y="110"/>
                  </a:cubicBezTo>
                  <a:cubicBezTo>
                    <a:pt x="194" y="110"/>
                    <a:pt x="194" y="111"/>
                    <a:pt x="193" y="111"/>
                  </a:cubicBezTo>
                  <a:cubicBezTo>
                    <a:pt x="193" y="111"/>
                    <a:pt x="193" y="111"/>
                    <a:pt x="192" y="112"/>
                  </a:cubicBezTo>
                  <a:cubicBezTo>
                    <a:pt x="192" y="112"/>
                    <a:pt x="191" y="111"/>
                    <a:pt x="190" y="111"/>
                  </a:cubicBezTo>
                  <a:cubicBezTo>
                    <a:pt x="189" y="111"/>
                    <a:pt x="189" y="110"/>
                    <a:pt x="189" y="110"/>
                  </a:cubicBezTo>
                  <a:cubicBezTo>
                    <a:pt x="188" y="110"/>
                    <a:pt x="187" y="110"/>
                    <a:pt x="187" y="110"/>
                  </a:cubicBezTo>
                  <a:cubicBezTo>
                    <a:pt x="186" y="110"/>
                    <a:pt x="185" y="110"/>
                    <a:pt x="185" y="110"/>
                  </a:cubicBezTo>
                  <a:cubicBezTo>
                    <a:pt x="185" y="110"/>
                    <a:pt x="184" y="111"/>
                    <a:pt x="184" y="111"/>
                  </a:cubicBezTo>
                  <a:cubicBezTo>
                    <a:pt x="182" y="112"/>
                    <a:pt x="182" y="112"/>
                    <a:pt x="182" y="112"/>
                  </a:cubicBezTo>
                  <a:cubicBezTo>
                    <a:pt x="182" y="112"/>
                    <a:pt x="182" y="113"/>
                    <a:pt x="182" y="114"/>
                  </a:cubicBezTo>
                  <a:cubicBezTo>
                    <a:pt x="182" y="114"/>
                    <a:pt x="182" y="115"/>
                    <a:pt x="181" y="115"/>
                  </a:cubicBezTo>
                  <a:cubicBezTo>
                    <a:pt x="181" y="115"/>
                    <a:pt x="180" y="117"/>
                    <a:pt x="180" y="117"/>
                  </a:cubicBezTo>
                  <a:cubicBezTo>
                    <a:pt x="180" y="117"/>
                    <a:pt x="180" y="120"/>
                    <a:pt x="179" y="120"/>
                  </a:cubicBezTo>
                  <a:cubicBezTo>
                    <a:pt x="179" y="120"/>
                    <a:pt x="179" y="121"/>
                    <a:pt x="179" y="121"/>
                  </a:cubicBezTo>
                  <a:cubicBezTo>
                    <a:pt x="179" y="123"/>
                    <a:pt x="179" y="123"/>
                    <a:pt x="179" y="123"/>
                  </a:cubicBezTo>
                  <a:cubicBezTo>
                    <a:pt x="179" y="124"/>
                    <a:pt x="179" y="124"/>
                    <a:pt x="179" y="124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75" y="117"/>
                    <a:pt x="172" y="118"/>
                    <a:pt x="169" y="118"/>
                  </a:cubicBezTo>
                  <a:cubicBezTo>
                    <a:pt x="166" y="117"/>
                    <a:pt x="164" y="115"/>
                    <a:pt x="163" y="115"/>
                  </a:cubicBezTo>
                  <a:cubicBezTo>
                    <a:pt x="163" y="114"/>
                    <a:pt x="159" y="115"/>
                    <a:pt x="159" y="115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47" y="118"/>
                    <a:pt x="147" y="118"/>
                    <a:pt x="147" y="118"/>
                  </a:cubicBezTo>
                  <a:cubicBezTo>
                    <a:pt x="143" y="116"/>
                    <a:pt x="143" y="116"/>
                    <a:pt x="143" y="116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0" y="112"/>
                    <a:pt x="129" y="112"/>
                  </a:cubicBezTo>
                  <a:cubicBezTo>
                    <a:pt x="128" y="112"/>
                    <a:pt x="124" y="111"/>
                    <a:pt x="124" y="111"/>
                  </a:cubicBezTo>
                  <a:cubicBezTo>
                    <a:pt x="124" y="111"/>
                    <a:pt x="120" y="110"/>
                    <a:pt x="119" y="110"/>
                  </a:cubicBezTo>
                  <a:cubicBezTo>
                    <a:pt x="118" y="110"/>
                    <a:pt x="116" y="110"/>
                    <a:pt x="116" y="110"/>
                  </a:cubicBezTo>
                  <a:cubicBezTo>
                    <a:pt x="111" y="109"/>
                    <a:pt x="111" y="109"/>
                    <a:pt x="111" y="109"/>
                  </a:cubicBezTo>
                  <a:cubicBezTo>
                    <a:pt x="111" y="109"/>
                    <a:pt x="108" y="107"/>
                    <a:pt x="106" y="108"/>
                  </a:cubicBezTo>
                  <a:cubicBezTo>
                    <a:pt x="105" y="108"/>
                    <a:pt x="106" y="111"/>
                    <a:pt x="106" y="111"/>
                  </a:cubicBezTo>
                  <a:cubicBezTo>
                    <a:pt x="106" y="111"/>
                    <a:pt x="105" y="116"/>
                    <a:pt x="106" y="117"/>
                  </a:cubicBezTo>
                  <a:cubicBezTo>
                    <a:pt x="106" y="119"/>
                    <a:pt x="104" y="121"/>
                    <a:pt x="104" y="121"/>
                  </a:cubicBezTo>
                  <a:cubicBezTo>
                    <a:pt x="101" y="122"/>
                    <a:pt x="101" y="122"/>
                    <a:pt x="101" y="122"/>
                  </a:cubicBezTo>
                  <a:cubicBezTo>
                    <a:pt x="101" y="122"/>
                    <a:pt x="99" y="125"/>
                    <a:pt x="98" y="125"/>
                  </a:cubicBezTo>
                  <a:cubicBezTo>
                    <a:pt x="97" y="125"/>
                    <a:pt x="97" y="131"/>
                    <a:pt x="97" y="131"/>
                  </a:cubicBezTo>
                  <a:cubicBezTo>
                    <a:pt x="93" y="132"/>
                    <a:pt x="93" y="132"/>
                    <a:pt x="93" y="132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86" y="131"/>
                    <a:pt x="86" y="131"/>
                    <a:pt x="86" y="131"/>
                  </a:cubicBezTo>
                  <a:cubicBezTo>
                    <a:pt x="85" y="133"/>
                    <a:pt x="85" y="133"/>
                    <a:pt x="85" y="133"/>
                  </a:cubicBezTo>
                  <a:cubicBezTo>
                    <a:pt x="85" y="133"/>
                    <a:pt x="80" y="132"/>
                    <a:pt x="80" y="132"/>
                  </a:cubicBezTo>
                  <a:cubicBezTo>
                    <a:pt x="79" y="132"/>
                    <a:pt x="74" y="131"/>
                    <a:pt x="74" y="131"/>
                  </a:cubicBezTo>
                  <a:cubicBezTo>
                    <a:pt x="74" y="131"/>
                    <a:pt x="71" y="128"/>
                    <a:pt x="70" y="127"/>
                  </a:cubicBezTo>
                  <a:cubicBezTo>
                    <a:pt x="69" y="126"/>
                    <a:pt x="65" y="124"/>
                    <a:pt x="64" y="123"/>
                  </a:cubicBezTo>
                  <a:cubicBezTo>
                    <a:pt x="63" y="123"/>
                    <a:pt x="63" y="122"/>
                    <a:pt x="63" y="122"/>
                  </a:cubicBezTo>
                  <a:cubicBezTo>
                    <a:pt x="61" y="120"/>
                    <a:pt x="62" y="120"/>
                    <a:pt x="60" y="119"/>
                  </a:cubicBezTo>
                  <a:cubicBezTo>
                    <a:pt x="58" y="118"/>
                    <a:pt x="56" y="118"/>
                    <a:pt x="56" y="117"/>
                  </a:cubicBezTo>
                  <a:cubicBezTo>
                    <a:pt x="56" y="116"/>
                    <a:pt x="57" y="114"/>
                    <a:pt x="55" y="114"/>
                  </a:cubicBezTo>
                  <a:cubicBezTo>
                    <a:pt x="52" y="115"/>
                    <a:pt x="51" y="116"/>
                    <a:pt x="50" y="115"/>
                  </a:cubicBezTo>
                  <a:cubicBezTo>
                    <a:pt x="48" y="113"/>
                    <a:pt x="48" y="113"/>
                    <a:pt x="47" y="111"/>
                  </a:cubicBezTo>
                  <a:cubicBezTo>
                    <a:pt x="47" y="109"/>
                    <a:pt x="47" y="107"/>
                    <a:pt x="45" y="107"/>
                  </a:cubicBezTo>
                  <a:cubicBezTo>
                    <a:pt x="43" y="107"/>
                    <a:pt x="42" y="106"/>
                    <a:pt x="42" y="106"/>
                  </a:cubicBezTo>
                  <a:cubicBezTo>
                    <a:pt x="42" y="106"/>
                    <a:pt x="41" y="107"/>
                    <a:pt x="40" y="105"/>
                  </a:cubicBezTo>
                  <a:cubicBezTo>
                    <a:pt x="39" y="102"/>
                    <a:pt x="42" y="104"/>
                    <a:pt x="39" y="100"/>
                  </a:cubicBezTo>
                  <a:cubicBezTo>
                    <a:pt x="35" y="97"/>
                    <a:pt x="36" y="98"/>
                    <a:pt x="34" y="96"/>
                  </a:cubicBezTo>
                  <a:cubicBezTo>
                    <a:pt x="32" y="94"/>
                    <a:pt x="26" y="96"/>
                    <a:pt x="26" y="96"/>
                  </a:cubicBezTo>
                  <a:cubicBezTo>
                    <a:pt x="26" y="96"/>
                    <a:pt x="26" y="95"/>
                    <a:pt x="24" y="93"/>
                  </a:cubicBezTo>
                  <a:cubicBezTo>
                    <a:pt x="22" y="91"/>
                    <a:pt x="23" y="92"/>
                    <a:pt x="21" y="90"/>
                  </a:cubicBezTo>
                  <a:cubicBezTo>
                    <a:pt x="19" y="87"/>
                    <a:pt x="19" y="88"/>
                    <a:pt x="19" y="85"/>
                  </a:cubicBezTo>
                  <a:cubicBezTo>
                    <a:pt x="18" y="82"/>
                    <a:pt x="19" y="81"/>
                    <a:pt x="17" y="79"/>
                  </a:cubicBezTo>
                  <a:cubicBezTo>
                    <a:pt x="15" y="77"/>
                    <a:pt x="14" y="75"/>
                    <a:pt x="14" y="75"/>
                  </a:cubicBezTo>
                  <a:cubicBezTo>
                    <a:pt x="14" y="75"/>
                    <a:pt x="12" y="73"/>
                    <a:pt x="14" y="70"/>
                  </a:cubicBezTo>
                  <a:cubicBezTo>
                    <a:pt x="16" y="68"/>
                    <a:pt x="16" y="68"/>
                    <a:pt x="16" y="66"/>
                  </a:cubicBezTo>
                  <a:cubicBezTo>
                    <a:pt x="16" y="65"/>
                    <a:pt x="17" y="63"/>
                    <a:pt x="14" y="61"/>
                  </a:cubicBezTo>
                  <a:cubicBezTo>
                    <a:pt x="11" y="59"/>
                    <a:pt x="11" y="59"/>
                    <a:pt x="8" y="57"/>
                  </a:cubicBezTo>
                  <a:cubicBezTo>
                    <a:pt x="6" y="56"/>
                    <a:pt x="5" y="56"/>
                    <a:pt x="4" y="55"/>
                  </a:cubicBezTo>
                  <a:cubicBezTo>
                    <a:pt x="3" y="54"/>
                    <a:pt x="1" y="47"/>
                    <a:pt x="1" y="4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4" y="40"/>
                    <a:pt x="17" y="40"/>
                  </a:cubicBezTo>
                  <a:cubicBezTo>
                    <a:pt x="19" y="40"/>
                    <a:pt x="22" y="38"/>
                    <a:pt x="23" y="38"/>
                  </a:cubicBezTo>
                  <a:cubicBezTo>
                    <a:pt x="25" y="38"/>
                    <a:pt x="28" y="39"/>
                    <a:pt x="29" y="39"/>
                  </a:cubicBezTo>
                  <a:cubicBezTo>
                    <a:pt x="31" y="38"/>
                    <a:pt x="32" y="38"/>
                    <a:pt x="32" y="36"/>
                  </a:cubicBezTo>
                  <a:cubicBezTo>
                    <a:pt x="33" y="35"/>
                    <a:pt x="31" y="33"/>
                    <a:pt x="35" y="32"/>
                  </a:cubicBezTo>
                  <a:cubicBezTo>
                    <a:pt x="38" y="30"/>
                    <a:pt x="39" y="30"/>
                    <a:pt x="39" y="30"/>
                  </a:cubicBezTo>
                  <a:lnTo>
                    <a:pt x="43" y="27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4" name="Freeform 33"/>
            <p:cNvSpPr>
              <a:spLocks noEditPoints="1"/>
            </p:cNvSpPr>
            <p:nvPr/>
          </p:nvSpPr>
          <p:spPr bwMode="auto">
            <a:xfrm>
              <a:off x="10972152" y="2543429"/>
              <a:ext cx="532791" cy="190133"/>
            </a:xfrm>
            <a:custGeom>
              <a:avLst/>
              <a:gdLst>
                <a:gd name="T0" fmla="*/ 233 w 291"/>
                <a:gd name="T1" fmla="*/ 67 h 107"/>
                <a:gd name="T2" fmla="*/ 238 w 291"/>
                <a:gd name="T3" fmla="*/ 67 h 107"/>
                <a:gd name="T4" fmla="*/ 239 w 291"/>
                <a:gd name="T5" fmla="*/ 67 h 107"/>
                <a:gd name="T6" fmla="*/ 240 w 291"/>
                <a:gd name="T7" fmla="*/ 67 h 107"/>
                <a:gd name="T8" fmla="*/ 240 w 291"/>
                <a:gd name="T9" fmla="*/ 68 h 107"/>
                <a:gd name="T10" fmla="*/ 241 w 291"/>
                <a:gd name="T11" fmla="*/ 68 h 107"/>
                <a:gd name="T12" fmla="*/ 242 w 291"/>
                <a:gd name="T13" fmla="*/ 67 h 107"/>
                <a:gd name="T14" fmla="*/ 243 w 291"/>
                <a:gd name="T15" fmla="*/ 67 h 107"/>
                <a:gd name="T16" fmla="*/ 244 w 291"/>
                <a:gd name="T17" fmla="*/ 67 h 107"/>
                <a:gd name="T18" fmla="*/ 245 w 291"/>
                <a:gd name="T19" fmla="*/ 67 h 107"/>
                <a:gd name="T20" fmla="*/ 247 w 291"/>
                <a:gd name="T21" fmla="*/ 67 h 107"/>
                <a:gd name="T22" fmla="*/ 248 w 291"/>
                <a:gd name="T23" fmla="*/ 67 h 107"/>
                <a:gd name="T24" fmla="*/ 249 w 291"/>
                <a:gd name="T25" fmla="*/ 66 h 107"/>
                <a:gd name="T26" fmla="*/ 250 w 291"/>
                <a:gd name="T27" fmla="*/ 66 h 107"/>
                <a:gd name="T28" fmla="*/ 250 w 291"/>
                <a:gd name="T29" fmla="*/ 66 h 107"/>
                <a:gd name="T30" fmla="*/ 267 w 291"/>
                <a:gd name="T31" fmla="*/ 71 h 107"/>
                <a:gd name="T32" fmla="*/ 268 w 291"/>
                <a:gd name="T33" fmla="*/ 71 h 107"/>
                <a:gd name="T34" fmla="*/ 268 w 291"/>
                <a:gd name="T35" fmla="*/ 71 h 107"/>
                <a:gd name="T36" fmla="*/ 268 w 291"/>
                <a:gd name="T37" fmla="*/ 71 h 107"/>
                <a:gd name="T38" fmla="*/ 233 w 291"/>
                <a:gd name="T39" fmla="*/ 67 h 107"/>
                <a:gd name="T40" fmla="*/ 269 w 291"/>
                <a:gd name="T41" fmla="*/ 71 h 107"/>
                <a:gd name="T42" fmla="*/ 269 w 291"/>
                <a:gd name="T43" fmla="*/ 71 h 107"/>
                <a:gd name="T44" fmla="*/ 270 w 291"/>
                <a:gd name="T45" fmla="*/ 71 h 107"/>
                <a:gd name="T46" fmla="*/ 270 w 291"/>
                <a:gd name="T47" fmla="*/ 70 h 107"/>
                <a:gd name="T48" fmla="*/ 271 w 291"/>
                <a:gd name="T49" fmla="*/ 70 h 107"/>
                <a:gd name="T50" fmla="*/ 271 w 291"/>
                <a:gd name="T51" fmla="*/ 70 h 107"/>
                <a:gd name="T52" fmla="*/ 271 w 291"/>
                <a:gd name="T53" fmla="*/ 70 h 107"/>
                <a:gd name="T54" fmla="*/ 272 w 291"/>
                <a:gd name="T55" fmla="*/ 69 h 107"/>
                <a:gd name="T56" fmla="*/ 272 w 291"/>
                <a:gd name="T57" fmla="*/ 69 h 107"/>
                <a:gd name="T58" fmla="*/ 273 w 291"/>
                <a:gd name="T59" fmla="*/ 69 h 107"/>
                <a:gd name="T60" fmla="*/ 273 w 291"/>
                <a:gd name="T61" fmla="*/ 69 h 107"/>
                <a:gd name="T62" fmla="*/ 273 w 291"/>
                <a:gd name="T63" fmla="*/ 69 h 107"/>
                <a:gd name="T64" fmla="*/ 273 w 291"/>
                <a:gd name="T65" fmla="*/ 69 h 107"/>
                <a:gd name="T66" fmla="*/ 274 w 291"/>
                <a:gd name="T67" fmla="*/ 69 h 107"/>
                <a:gd name="T68" fmla="*/ 274 w 291"/>
                <a:gd name="T69" fmla="*/ 69 h 107"/>
                <a:gd name="T70" fmla="*/ 274 w 291"/>
                <a:gd name="T71" fmla="*/ 69 h 107"/>
                <a:gd name="T72" fmla="*/ 275 w 291"/>
                <a:gd name="T73" fmla="*/ 69 h 107"/>
                <a:gd name="T74" fmla="*/ 289 w 291"/>
                <a:gd name="T75" fmla="*/ 72 h 107"/>
                <a:gd name="T76" fmla="*/ 272 w 291"/>
                <a:gd name="T77" fmla="*/ 47 h 107"/>
                <a:gd name="T78" fmla="*/ 266 w 291"/>
                <a:gd name="T79" fmla="*/ 27 h 107"/>
                <a:gd name="T80" fmla="*/ 235 w 291"/>
                <a:gd name="T81" fmla="*/ 11 h 107"/>
                <a:gd name="T82" fmla="*/ 197 w 291"/>
                <a:gd name="T83" fmla="*/ 0 h 107"/>
                <a:gd name="T84" fmla="*/ 173 w 291"/>
                <a:gd name="T85" fmla="*/ 17 h 107"/>
                <a:gd name="T86" fmla="*/ 157 w 291"/>
                <a:gd name="T87" fmla="*/ 16 h 107"/>
                <a:gd name="T88" fmla="*/ 111 w 291"/>
                <a:gd name="T89" fmla="*/ 2 h 107"/>
                <a:gd name="T90" fmla="*/ 68 w 291"/>
                <a:gd name="T91" fmla="*/ 11 h 107"/>
                <a:gd name="T92" fmla="*/ 40 w 291"/>
                <a:gd name="T93" fmla="*/ 10 h 107"/>
                <a:gd name="T94" fmla="*/ 1 w 291"/>
                <a:gd name="T95" fmla="*/ 10 h 107"/>
                <a:gd name="T96" fmla="*/ 18 w 291"/>
                <a:gd name="T97" fmla="*/ 27 h 107"/>
                <a:gd name="T98" fmla="*/ 44 w 291"/>
                <a:gd name="T99" fmla="*/ 31 h 107"/>
                <a:gd name="T100" fmla="*/ 70 w 291"/>
                <a:gd name="T101" fmla="*/ 48 h 107"/>
                <a:gd name="T102" fmla="*/ 83 w 291"/>
                <a:gd name="T103" fmla="*/ 100 h 107"/>
                <a:gd name="T104" fmla="*/ 124 w 291"/>
                <a:gd name="T105" fmla="*/ 91 h 107"/>
                <a:gd name="T106" fmla="*/ 153 w 291"/>
                <a:gd name="T107" fmla="*/ 102 h 107"/>
                <a:gd name="T108" fmla="*/ 163 w 291"/>
                <a:gd name="T109" fmla="*/ 98 h 107"/>
                <a:gd name="T110" fmla="*/ 184 w 291"/>
                <a:gd name="T111" fmla="*/ 85 h 107"/>
                <a:gd name="T112" fmla="*/ 193 w 291"/>
                <a:gd name="T113" fmla="*/ 79 h 107"/>
                <a:gd name="T114" fmla="*/ 206 w 291"/>
                <a:gd name="T115" fmla="*/ 76 h 107"/>
                <a:gd name="T116" fmla="*/ 215 w 291"/>
                <a:gd name="T117" fmla="*/ 68 h 107"/>
                <a:gd name="T118" fmla="*/ 230 w 291"/>
                <a:gd name="T119" fmla="*/ 6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1" h="107">
                  <a:moveTo>
                    <a:pt x="231" y="69"/>
                  </a:moveTo>
                  <a:cubicBezTo>
                    <a:pt x="232" y="69"/>
                    <a:pt x="232" y="69"/>
                    <a:pt x="232" y="69"/>
                  </a:cubicBezTo>
                  <a:cubicBezTo>
                    <a:pt x="231" y="68"/>
                    <a:pt x="231" y="68"/>
                    <a:pt x="231" y="68"/>
                  </a:cubicBezTo>
                  <a:cubicBezTo>
                    <a:pt x="231" y="68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5" y="67"/>
                    <a:pt x="237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9" y="67"/>
                    <a:pt x="249" y="67"/>
                    <a:pt x="249" y="67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2" y="70"/>
                    <a:pt x="252" y="70"/>
                    <a:pt x="252" y="70"/>
                  </a:cubicBezTo>
                  <a:cubicBezTo>
                    <a:pt x="252" y="70"/>
                    <a:pt x="263" y="72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31" y="69"/>
                    <a:pt x="231" y="69"/>
                    <a:pt x="231" y="69"/>
                  </a:cubicBezTo>
                  <a:close/>
                  <a:moveTo>
                    <a:pt x="233" y="67"/>
                  </a:move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2" y="70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6" y="69"/>
                    <a:pt x="276" y="69"/>
                    <a:pt x="278" y="70"/>
                  </a:cubicBezTo>
                  <a:cubicBezTo>
                    <a:pt x="280" y="71"/>
                    <a:pt x="283" y="72"/>
                    <a:pt x="285" y="72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90" y="69"/>
                    <a:pt x="290" y="69"/>
                    <a:pt x="290" y="69"/>
                  </a:cubicBezTo>
                  <a:cubicBezTo>
                    <a:pt x="291" y="71"/>
                    <a:pt x="289" y="61"/>
                    <a:pt x="290" y="58"/>
                  </a:cubicBezTo>
                  <a:cubicBezTo>
                    <a:pt x="289" y="57"/>
                    <a:pt x="288" y="56"/>
                    <a:pt x="288" y="55"/>
                  </a:cubicBezTo>
                  <a:cubicBezTo>
                    <a:pt x="287" y="54"/>
                    <a:pt x="282" y="54"/>
                    <a:pt x="282" y="54"/>
                  </a:cubicBezTo>
                  <a:cubicBezTo>
                    <a:pt x="278" y="53"/>
                    <a:pt x="278" y="53"/>
                    <a:pt x="278" y="53"/>
                  </a:cubicBezTo>
                  <a:cubicBezTo>
                    <a:pt x="275" y="52"/>
                    <a:pt x="275" y="52"/>
                    <a:pt x="275" y="52"/>
                  </a:cubicBezTo>
                  <a:cubicBezTo>
                    <a:pt x="272" y="47"/>
                    <a:pt x="272" y="47"/>
                    <a:pt x="272" y="47"/>
                  </a:cubicBezTo>
                  <a:cubicBezTo>
                    <a:pt x="269" y="45"/>
                    <a:pt x="269" y="45"/>
                    <a:pt x="269" y="45"/>
                  </a:cubicBezTo>
                  <a:cubicBezTo>
                    <a:pt x="266" y="41"/>
                    <a:pt x="266" y="41"/>
                    <a:pt x="266" y="41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70" y="35"/>
                    <a:pt x="270" y="35"/>
                    <a:pt x="270" y="35"/>
                  </a:cubicBezTo>
                  <a:cubicBezTo>
                    <a:pt x="270" y="35"/>
                    <a:pt x="271" y="35"/>
                    <a:pt x="272" y="33"/>
                  </a:cubicBezTo>
                  <a:cubicBezTo>
                    <a:pt x="274" y="30"/>
                    <a:pt x="272" y="30"/>
                    <a:pt x="272" y="30"/>
                  </a:cubicBezTo>
                  <a:cubicBezTo>
                    <a:pt x="272" y="30"/>
                    <a:pt x="268" y="28"/>
                    <a:pt x="266" y="27"/>
                  </a:cubicBezTo>
                  <a:cubicBezTo>
                    <a:pt x="264" y="26"/>
                    <a:pt x="261" y="29"/>
                    <a:pt x="261" y="29"/>
                  </a:cubicBezTo>
                  <a:cubicBezTo>
                    <a:pt x="255" y="28"/>
                    <a:pt x="255" y="28"/>
                    <a:pt x="255" y="28"/>
                  </a:cubicBezTo>
                  <a:cubicBezTo>
                    <a:pt x="250" y="28"/>
                    <a:pt x="250" y="28"/>
                    <a:pt x="250" y="28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35" y="20"/>
                    <a:pt x="235" y="20"/>
                    <a:pt x="235" y="20"/>
                  </a:cubicBezTo>
                  <a:cubicBezTo>
                    <a:pt x="235" y="20"/>
                    <a:pt x="235" y="12"/>
                    <a:pt x="235" y="11"/>
                  </a:cubicBezTo>
                  <a:cubicBezTo>
                    <a:pt x="235" y="9"/>
                    <a:pt x="235" y="6"/>
                    <a:pt x="235" y="6"/>
                  </a:cubicBezTo>
                  <a:cubicBezTo>
                    <a:pt x="235" y="6"/>
                    <a:pt x="229" y="5"/>
                    <a:pt x="226" y="6"/>
                  </a:cubicBezTo>
                  <a:cubicBezTo>
                    <a:pt x="224" y="7"/>
                    <a:pt x="221" y="6"/>
                    <a:pt x="221" y="6"/>
                  </a:cubicBezTo>
                  <a:cubicBezTo>
                    <a:pt x="221" y="6"/>
                    <a:pt x="213" y="5"/>
                    <a:pt x="212" y="3"/>
                  </a:cubicBezTo>
                  <a:cubicBezTo>
                    <a:pt x="212" y="1"/>
                    <a:pt x="212" y="2"/>
                    <a:pt x="211" y="2"/>
                  </a:cubicBezTo>
                  <a:cubicBezTo>
                    <a:pt x="209" y="2"/>
                    <a:pt x="203" y="2"/>
                    <a:pt x="203" y="2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7" y="9"/>
                    <a:pt x="197" y="9"/>
                    <a:pt x="197" y="9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86" y="6"/>
                    <a:pt x="186" y="6"/>
                    <a:pt x="186" y="6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5" y="11"/>
                    <a:pt x="175" y="11"/>
                    <a:pt x="175" y="11"/>
                  </a:cubicBezTo>
                  <a:cubicBezTo>
                    <a:pt x="175" y="14"/>
                    <a:pt x="175" y="14"/>
                    <a:pt x="175" y="14"/>
                  </a:cubicBezTo>
                  <a:cubicBezTo>
                    <a:pt x="173" y="17"/>
                    <a:pt x="173" y="17"/>
                    <a:pt x="173" y="17"/>
                  </a:cubicBezTo>
                  <a:cubicBezTo>
                    <a:pt x="173" y="17"/>
                    <a:pt x="170" y="18"/>
                    <a:pt x="168" y="18"/>
                  </a:cubicBezTo>
                  <a:cubicBezTo>
                    <a:pt x="168" y="19"/>
                    <a:pt x="167" y="21"/>
                    <a:pt x="167" y="22"/>
                  </a:cubicBezTo>
                  <a:cubicBezTo>
                    <a:pt x="166" y="23"/>
                    <a:pt x="164" y="23"/>
                    <a:pt x="164" y="23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45" y="12"/>
                    <a:pt x="145" y="12"/>
                    <a:pt x="145" y="12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7"/>
                    <a:pt x="97" y="4"/>
                    <a:pt x="94" y="4"/>
                  </a:cubicBezTo>
                  <a:cubicBezTo>
                    <a:pt x="92" y="5"/>
                    <a:pt x="88" y="6"/>
                    <a:pt x="87" y="7"/>
                  </a:cubicBezTo>
                  <a:cubicBezTo>
                    <a:pt x="86" y="7"/>
                    <a:pt x="84" y="10"/>
                    <a:pt x="83" y="10"/>
                  </a:cubicBezTo>
                  <a:cubicBezTo>
                    <a:pt x="81" y="11"/>
                    <a:pt x="79" y="10"/>
                    <a:pt x="77" y="10"/>
                  </a:cubicBezTo>
                  <a:cubicBezTo>
                    <a:pt x="76" y="11"/>
                    <a:pt x="75" y="12"/>
                    <a:pt x="73" y="12"/>
                  </a:cubicBezTo>
                  <a:cubicBezTo>
                    <a:pt x="71" y="12"/>
                    <a:pt x="70" y="11"/>
                    <a:pt x="68" y="11"/>
                  </a:cubicBezTo>
                  <a:cubicBezTo>
                    <a:pt x="67" y="12"/>
                    <a:pt x="66" y="13"/>
                    <a:pt x="64" y="13"/>
                  </a:cubicBezTo>
                  <a:cubicBezTo>
                    <a:pt x="62" y="13"/>
                    <a:pt x="61" y="11"/>
                    <a:pt x="61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8"/>
                    <a:pt x="54" y="10"/>
                    <a:pt x="51" y="10"/>
                  </a:cubicBezTo>
                  <a:cubicBezTo>
                    <a:pt x="49" y="9"/>
                    <a:pt x="47" y="8"/>
                    <a:pt x="45" y="9"/>
                  </a:cubicBezTo>
                  <a:cubicBezTo>
                    <a:pt x="43" y="9"/>
                    <a:pt x="40" y="10"/>
                    <a:pt x="40" y="10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0" y="6"/>
                    <a:pt x="6" y="7"/>
                  </a:cubicBezTo>
                  <a:cubicBezTo>
                    <a:pt x="5" y="7"/>
                    <a:pt x="2" y="10"/>
                    <a:pt x="1" y="10"/>
                  </a:cubicBezTo>
                  <a:cubicBezTo>
                    <a:pt x="0" y="11"/>
                    <a:pt x="1" y="11"/>
                    <a:pt x="2" y="14"/>
                  </a:cubicBezTo>
                  <a:cubicBezTo>
                    <a:pt x="2" y="16"/>
                    <a:pt x="1" y="20"/>
                    <a:pt x="1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6" y="30"/>
                    <a:pt x="17" y="29"/>
                  </a:cubicBezTo>
                  <a:cubicBezTo>
                    <a:pt x="18" y="29"/>
                    <a:pt x="17" y="28"/>
                    <a:pt x="18" y="27"/>
                  </a:cubicBezTo>
                  <a:cubicBezTo>
                    <a:pt x="18" y="27"/>
                    <a:pt x="19" y="29"/>
                    <a:pt x="21" y="29"/>
                  </a:cubicBezTo>
                  <a:cubicBezTo>
                    <a:pt x="21" y="29"/>
                    <a:pt x="23" y="28"/>
                    <a:pt x="24" y="28"/>
                  </a:cubicBezTo>
                  <a:cubicBezTo>
                    <a:pt x="26" y="29"/>
                    <a:pt x="27" y="30"/>
                    <a:pt x="28" y="30"/>
                  </a:cubicBezTo>
                  <a:cubicBezTo>
                    <a:pt x="29" y="30"/>
                    <a:pt x="31" y="29"/>
                    <a:pt x="31" y="29"/>
                  </a:cubicBezTo>
                  <a:cubicBezTo>
                    <a:pt x="33" y="28"/>
                    <a:pt x="36" y="27"/>
                    <a:pt x="39" y="30"/>
                  </a:cubicBezTo>
                  <a:cubicBezTo>
                    <a:pt x="41" y="32"/>
                    <a:pt x="40" y="33"/>
                    <a:pt x="42" y="33"/>
                  </a:cubicBezTo>
                  <a:cubicBezTo>
                    <a:pt x="43" y="33"/>
                    <a:pt x="43" y="31"/>
                    <a:pt x="44" y="31"/>
                  </a:cubicBezTo>
                  <a:cubicBezTo>
                    <a:pt x="46" y="31"/>
                    <a:pt x="46" y="32"/>
                    <a:pt x="47" y="33"/>
                  </a:cubicBezTo>
                  <a:cubicBezTo>
                    <a:pt x="49" y="35"/>
                    <a:pt x="49" y="37"/>
                    <a:pt x="51" y="38"/>
                  </a:cubicBezTo>
                  <a:cubicBezTo>
                    <a:pt x="51" y="39"/>
                    <a:pt x="52" y="40"/>
                    <a:pt x="54" y="40"/>
                  </a:cubicBezTo>
                  <a:cubicBezTo>
                    <a:pt x="54" y="40"/>
                    <a:pt x="55" y="39"/>
                    <a:pt x="55" y="39"/>
                  </a:cubicBezTo>
                  <a:cubicBezTo>
                    <a:pt x="57" y="39"/>
                    <a:pt x="59" y="39"/>
                    <a:pt x="60" y="40"/>
                  </a:cubicBezTo>
                  <a:cubicBezTo>
                    <a:pt x="64" y="40"/>
                    <a:pt x="65" y="40"/>
                    <a:pt x="66" y="41"/>
                  </a:cubicBezTo>
                  <a:cubicBezTo>
                    <a:pt x="67" y="43"/>
                    <a:pt x="69" y="46"/>
                    <a:pt x="70" y="48"/>
                  </a:cubicBezTo>
                  <a:cubicBezTo>
                    <a:pt x="71" y="50"/>
                    <a:pt x="72" y="54"/>
                    <a:pt x="73" y="55"/>
                  </a:cubicBezTo>
                  <a:cubicBezTo>
                    <a:pt x="74" y="57"/>
                    <a:pt x="77" y="58"/>
                    <a:pt x="78" y="60"/>
                  </a:cubicBezTo>
                  <a:cubicBezTo>
                    <a:pt x="79" y="61"/>
                    <a:pt x="81" y="67"/>
                    <a:pt x="82" y="69"/>
                  </a:cubicBezTo>
                  <a:cubicBezTo>
                    <a:pt x="82" y="71"/>
                    <a:pt x="85" y="74"/>
                    <a:pt x="86" y="78"/>
                  </a:cubicBezTo>
                  <a:cubicBezTo>
                    <a:pt x="88" y="82"/>
                    <a:pt x="88" y="85"/>
                    <a:pt x="88" y="85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85" y="98"/>
                    <a:pt x="83" y="100"/>
                  </a:cubicBezTo>
                  <a:cubicBezTo>
                    <a:pt x="81" y="102"/>
                    <a:pt x="84" y="105"/>
                    <a:pt x="87" y="106"/>
                  </a:cubicBezTo>
                  <a:cubicBezTo>
                    <a:pt x="90" y="107"/>
                    <a:pt x="98" y="103"/>
                    <a:pt x="98" y="103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8" y="100"/>
                    <a:pt x="120" y="99"/>
                    <a:pt x="122" y="98"/>
                  </a:cubicBezTo>
                  <a:cubicBezTo>
                    <a:pt x="125" y="96"/>
                    <a:pt x="125" y="94"/>
                    <a:pt x="125" y="94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30" y="88"/>
                    <a:pt x="133" y="87"/>
                  </a:cubicBezTo>
                  <a:cubicBezTo>
                    <a:pt x="135" y="86"/>
                    <a:pt x="137" y="88"/>
                    <a:pt x="137" y="88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9" y="96"/>
                    <a:pt x="149" y="96"/>
                    <a:pt x="149" y="96"/>
                  </a:cubicBezTo>
                  <a:cubicBezTo>
                    <a:pt x="149" y="96"/>
                    <a:pt x="152" y="99"/>
                    <a:pt x="153" y="100"/>
                  </a:cubicBezTo>
                  <a:cubicBezTo>
                    <a:pt x="153" y="102"/>
                    <a:pt x="153" y="102"/>
                    <a:pt x="153" y="102"/>
                  </a:cubicBezTo>
                  <a:cubicBezTo>
                    <a:pt x="159" y="102"/>
                    <a:pt x="159" y="102"/>
                    <a:pt x="159" y="102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74" y="101"/>
                    <a:pt x="174" y="101"/>
                    <a:pt x="174" y="101"/>
                  </a:cubicBezTo>
                  <a:cubicBezTo>
                    <a:pt x="173" y="100"/>
                    <a:pt x="169" y="99"/>
                    <a:pt x="169" y="99"/>
                  </a:cubicBezTo>
                  <a:cubicBezTo>
                    <a:pt x="164" y="99"/>
                    <a:pt x="164" y="99"/>
                    <a:pt x="164" y="99"/>
                  </a:cubicBezTo>
                  <a:cubicBezTo>
                    <a:pt x="163" y="98"/>
                    <a:pt x="163" y="98"/>
                    <a:pt x="163" y="98"/>
                  </a:cubicBezTo>
                  <a:cubicBezTo>
                    <a:pt x="161" y="96"/>
                    <a:pt x="161" y="96"/>
                    <a:pt x="161" y="96"/>
                  </a:cubicBezTo>
                  <a:cubicBezTo>
                    <a:pt x="165" y="93"/>
                    <a:pt x="165" y="93"/>
                    <a:pt x="165" y="93"/>
                  </a:cubicBezTo>
                  <a:cubicBezTo>
                    <a:pt x="165" y="93"/>
                    <a:pt x="167" y="93"/>
                    <a:pt x="168" y="92"/>
                  </a:cubicBezTo>
                  <a:cubicBezTo>
                    <a:pt x="170" y="92"/>
                    <a:pt x="176" y="90"/>
                    <a:pt x="176" y="90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8" y="88"/>
                    <a:pt x="180" y="86"/>
                    <a:pt x="180" y="86"/>
                  </a:cubicBezTo>
                  <a:cubicBezTo>
                    <a:pt x="181" y="86"/>
                    <a:pt x="183" y="86"/>
                    <a:pt x="184" y="85"/>
                  </a:cubicBezTo>
                  <a:cubicBezTo>
                    <a:pt x="184" y="85"/>
                    <a:pt x="185" y="84"/>
                    <a:pt x="185" y="84"/>
                  </a:cubicBezTo>
                  <a:cubicBezTo>
                    <a:pt x="185" y="84"/>
                    <a:pt x="185" y="83"/>
                    <a:pt x="186" y="83"/>
                  </a:cubicBezTo>
                  <a:cubicBezTo>
                    <a:pt x="186" y="83"/>
                    <a:pt x="187" y="83"/>
                    <a:pt x="188" y="82"/>
                  </a:cubicBezTo>
                  <a:cubicBezTo>
                    <a:pt x="189" y="82"/>
                    <a:pt x="189" y="82"/>
                    <a:pt x="190" y="81"/>
                  </a:cubicBezTo>
                  <a:cubicBezTo>
                    <a:pt x="190" y="81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2" y="78"/>
                    <a:pt x="193" y="79"/>
                    <a:pt x="193" y="79"/>
                  </a:cubicBezTo>
                  <a:cubicBezTo>
                    <a:pt x="193" y="79"/>
                    <a:pt x="195" y="79"/>
                    <a:pt x="196" y="79"/>
                  </a:cubicBezTo>
                  <a:cubicBezTo>
                    <a:pt x="196" y="79"/>
                    <a:pt x="198" y="78"/>
                    <a:pt x="198" y="78"/>
                  </a:cubicBezTo>
                  <a:cubicBezTo>
                    <a:pt x="198" y="78"/>
                    <a:pt x="198" y="77"/>
                    <a:pt x="199" y="77"/>
                  </a:cubicBezTo>
                  <a:cubicBezTo>
                    <a:pt x="200" y="77"/>
                    <a:pt x="201" y="77"/>
                    <a:pt x="202" y="77"/>
                  </a:cubicBezTo>
                  <a:cubicBezTo>
                    <a:pt x="202" y="77"/>
                    <a:pt x="204" y="77"/>
                    <a:pt x="204" y="77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6" y="76"/>
                    <a:pt x="205" y="75"/>
                    <a:pt x="206" y="76"/>
                  </a:cubicBezTo>
                  <a:cubicBezTo>
                    <a:pt x="207" y="76"/>
                    <a:pt x="206" y="77"/>
                    <a:pt x="207" y="76"/>
                  </a:cubicBezTo>
                  <a:cubicBezTo>
                    <a:pt x="208" y="75"/>
                    <a:pt x="209" y="73"/>
                    <a:pt x="209" y="73"/>
                  </a:cubicBezTo>
                  <a:cubicBezTo>
                    <a:pt x="209" y="73"/>
                    <a:pt x="208" y="73"/>
                    <a:pt x="210" y="73"/>
                  </a:cubicBezTo>
                  <a:cubicBezTo>
                    <a:pt x="212" y="73"/>
                    <a:pt x="212" y="73"/>
                    <a:pt x="214" y="73"/>
                  </a:cubicBezTo>
                  <a:cubicBezTo>
                    <a:pt x="215" y="73"/>
                    <a:pt x="217" y="72"/>
                    <a:pt x="217" y="72"/>
                  </a:cubicBezTo>
                  <a:cubicBezTo>
                    <a:pt x="218" y="72"/>
                    <a:pt x="219" y="71"/>
                    <a:pt x="219" y="71"/>
                  </a:cubicBezTo>
                  <a:cubicBezTo>
                    <a:pt x="219" y="70"/>
                    <a:pt x="215" y="68"/>
                    <a:pt x="215" y="68"/>
                  </a:cubicBezTo>
                  <a:cubicBezTo>
                    <a:pt x="215" y="68"/>
                    <a:pt x="213" y="67"/>
                    <a:pt x="216" y="67"/>
                  </a:cubicBezTo>
                  <a:cubicBezTo>
                    <a:pt x="219" y="68"/>
                    <a:pt x="220" y="68"/>
                    <a:pt x="220" y="68"/>
                  </a:cubicBezTo>
                  <a:cubicBezTo>
                    <a:pt x="221" y="68"/>
                    <a:pt x="221" y="67"/>
                    <a:pt x="222" y="67"/>
                  </a:cubicBezTo>
                  <a:cubicBezTo>
                    <a:pt x="223" y="66"/>
                    <a:pt x="224" y="65"/>
                    <a:pt x="224" y="65"/>
                  </a:cubicBezTo>
                  <a:cubicBezTo>
                    <a:pt x="225" y="65"/>
                    <a:pt x="227" y="67"/>
                    <a:pt x="227" y="67"/>
                  </a:cubicBezTo>
                  <a:cubicBezTo>
                    <a:pt x="227" y="69"/>
                    <a:pt x="227" y="69"/>
                    <a:pt x="227" y="69"/>
                  </a:cubicBezTo>
                  <a:cubicBezTo>
                    <a:pt x="230" y="69"/>
                    <a:pt x="230" y="69"/>
                    <a:pt x="230" y="69"/>
                  </a:cubicBezTo>
                  <a:cubicBezTo>
                    <a:pt x="230" y="69"/>
                    <a:pt x="231" y="69"/>
                    <a:pt x="231" y="69"/>
                  </a:cubicBezTo>
                  <a:cubicBezTo>
                    <a:pt x="269" y="71"/>
                    <a:pt x="269" y="71"/>
                    <a:pt x="269" y="71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5" name="Freeform 41"/>
            <p:cNvSpPr>
              <a:spLocks/>
            </p:cNvSpPr>
            <p:nvPr/>
          </p:nvSpPr>
          <p:spPr bwMode="auto">
            <a:xfrm>
              <a:off x="9430326" y="1633872"/>
              <a:ext cx="332222" cy="248372"/>
            </a:xfrm>
            <a:custGeom>
              <a:avLst/>
              <a:gdLst>
                <a:gd name="T0" fmla="*/ 24 w 181"/>
                <a:gd name="T1" fmla="*/ 22 h 140"/>
                <a:gd name="T2" fmla="*/ 34 w 181"/>
                <a:gd name="T3" fmla="*/ 20 h 140"/>
                <a:gd name="T4" fmla="*/ 48 w 181"/>
                <a:gd name="T5" fmla="*/ 17 h 140"/>
                <a:gd name="T6" fmla="*/ 55 w 181"/>
                <a:gd name="T7" fmla="*/ 16 h 140"/>
                <a:gd name="T8" fmla="*/ 62 w 181"/>
                <a:gd name="T9" fmla="*/ 15 h 140"/>
                <a:gd name="T10" fmla="*/ 73 w 181"/>
                <a:gd name="T11" fmla="*/ 13 h 140"/>
                <a:gd name="T12" fmla="*/ 81 w 181"/>
                <a:gd name="T13" fmla="*/ 13 h 140"/>
                <a:gd name="T14" fmla="*/ 92 w 181"/>
                <a:gd name="T15" fmla="*/ 15 h 140"/>
                <a:gd name="T16" fmla="*/ 101 w 181"/>
                <a:gd name="T17" fmla="*/ 12 h 140"/>
                <a:gd name="T18" fmla="*/ 105 w 181"/>
                <a:gd name="T19" fmla="*/ 3 h 140"/>
                <a:gd name="T20" fmla="*/ 112 w 181"/>
                <a:gd name="T21" fmla="*/ 6 h 140"/>
                <a:gd name="T22" fmla="*/ 117 w 181"/>
                <a:gd name="T23" fmla="*/ 10 h 140"/>
                <a:gd name="T24" fmla="*/ 128 w 181"/>
                <a:gd name="T25" fmla="*/ 11 h 140"/>
                <a:gd name="T26" fmla="*/ 135 w 181"/>
                <a:gd name="T27" fmla="*/ 10 h 140"/>
                <a:gd name="T28" fmla="*/ 139 w 181"/>
                <a:gd name="T29" fmla="*/ 14 h 140"/>
                <a:gd name="T30" fmla="*/ 146 w 181"/>
                <a:gd name="T31" fmla="*/ 17 h 140"/>
                <a:gd name="T32" fmla="*/ 153 w 181"/>
                <a:gd name="T33" fmla="*/ 22 h 140"/>
                <a:gd name="T34" fmla="*/ 158 w 181"/>
                <a:gd name="T35" fmla="*/ 27 h 140"/>
                <a:gd name="T36" fmla="*/ 167 w 181"/>
                <a:gd name="T37" fmla="*/ 28 h 140"/>
                <a:gd name="T38" fmla="*/ 170 w 181"/>
                <a:gd name="T39" fmla="*/ 28 h 140"/>
                <a:gd name="T40" fmla="*/ 172 w 181"/>
                <a:gd name="T41" fmla="*/ 37 h 140"/>
                <a:gd name="T42" fmla="*/ 170 w 181"/>
                <a:gd name="T43" fmla="*/ 47 h 140"/>
                <a:gd name="T44" fmla="*/ 180 w 181"/>
                <a:gd name="T45" fmla="*/ 47 h 140"/>
                <a:gd name="T46" fmla="*/ 177 w 181"/>
                <a:gd name="T47" fmla="*/ 53 h 140"/>
                <a:gd name="T48" fmla="*/ 170 w 181"/>
                <a:gd name="T49" fmla="*/ 57 h 140"/>
                <a:gd name="T50" fmla="*/ 167 w 181"/>
                <a:gd name="T51" fmla="*/ 67 h 140"/>
                <a:gd name="T52" fmla="*/ 157 w 181"/>
                <a:gd name="T53" fmla="*/ 74 h 140"/>
                <a:gd name="T54" fmla="*/ 156 w 181"/>
                <a:gd name="T55" fmla="*/ 82 h 140"/>
                <a:gd name="T56" fmla="*/ 158 w 181"/>
                <a:gd name="T57" fmla="*/ 95 h 140"/>
                <a:gd name="T58" fmla="*/ 157 w 181"/>
                <a:gd name="T59" fmla="*/ 104 h 140"/>
                <a:gd name="T60" fmla="*/ 164 w 181"/>
                <a:gd name="T61" fmla="*/ 107 h 140"/>
                <a:gd name="T62" fmla="*/ 157 w 181"/>
                <a:gd name="T63" fmla="*/ 114 h 140"/>
                <a:gd name="T64" fmla="*/ 156 w 181"/>
                <a:gd name="T65" fmla="*/ 108 h 140"/>
                <a:gd name="T66" fmla="*/ 146 w 181"/>
                <a:gd name="T67" fmla="*/ 113 h 140"/>
                <a:gd name="T68" fmla="*/ 144 w 181"/>
                <a:gd name="T69" fmla="*/ 119 h 140"/>
                <a:gd name="T70" fmla="*/ 136 w 181"/>
                <a:gd name="T71" fmla="*/ 121 h 140"/>
                <a:gd name="T72" fmla="*/ 133 w 181"/>
                <a:gd name="T73" fmla="*/ 128 h 140"/>
                <a:gd name="T74" fmla="*/ 122 w 181"/>
                <a:gd name="T75" fmla="*/ 134 h 140"/>
                <a:gd name="T76" fmla="*/ 106 w 181"/>
                <a:gd name="T77" fmla="*/ 137 h 140"/>
                <a:gd name="T78" fmla="*/ 97 w 181"/>
                <a:gd name="T79" fmla="*/ 140 h 140"/>
                <a:gd name="T80" fmla="*/ 93 w 181"/>
                <a:gd name="T81" fmla="*/ 131 h 140"/>
                <a:gd name="T82" fmla="*/ 79 w 181"/>
                <a:gd name="T83" fmla="*/ 124 h 140"/>
                <a:gd name="T84" fmla="*/ 73 w 181"/>
                <a:gd name="T85" fmla="*/ 121 h 140"/>
                <a:gd name="T86" fmla="*/ 69 w 181"/>
                <a:gd name="T87" fmla="*/ 121 h 140"/>
                <a:gd name="T88" fmla="*/ 66 w 181"/>
                <a:gd name="T89" fmla="*/ 107 h 140"/>
                <a:gd name="T90" fmla="*/ 68 w 181"/>
                <a:gd name="T91" fmla="*/ 97 h 140"/>
                <a:gd name="T92" fmla="*/ 61 w 181"/>
                <a:gd name="T93" fmla="*/ 90 h 140"/>
                <a:gd name="T94" fmla="*/ 56 w 181"/>
                <a:gd name="T95" fmla="*/ 86 h 140"/>
                <a:gd name="T96" fmla="*/ 45 w 181"/>
                <a:gd name="T97" fmla="*/ 89 h 140"/>
                <a:gd name="T98" fmla="*/ 31 w 181"/>
                <a:gd name="T99" fmla="*/ 90 h 140"/>
                <a:gd name="T100" fmla="*/ 22 w 181"/>
                <a:gd name="T101" fmla="*/ 86 h 140"/>
                <a:gd name="T102" fmla="*/ 13 w 181"/>
                <a:gd name="T103" fmla="*/ 79 h 140"/>
                <a:gd name="T104" fmla="*/ 11 w 181"/>
                <a:gd name="T105" fmla="*/ 69 h 140"/>
                <a:gd name="T106" fmla="*/ 4 w 181"/>
                <a:gd name="T107" fmla="*/ 60 h 140"/>
                <a:gd name="T108" fmla="*/ 1 w 181"/>
                <a:gd name="T109" fmla="*/ 49 h 140"/>
                <a:gd name="T110" fmla="*/ 1 w 181"/>
                <a:gd name="T111" fmla="*/ 42 h 140"/>
                <a:gd name="T112" fmla="*/ 7 w 181"/>
                <a:gd name="T113" fmla="*/ 35 h 140"/>
                <a:gd name="T114" fmla="*/ 12 w 181"/>
                <a:gd name="T115" fmla="*/ 31 h 140"/>
                <a:gd name="T116" fmla="*/ 18 w 181"/>
                <a:gd name="T117" fmla="*/ 2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1" h="140">
                  <a:moveTo>
                    <a:pt x="18" y="26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9" y="18"/>
                    <a:pt x="40" y="18"/>
                  </a:cubicBezTo>
                  <a:cubicBezTo>
                    <a:pt x="41" y="18"/>
                    <a:pt x="48" y="17"/>
                    <a:pt x="48" y="17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5" y="15"/>
                    <a:pt x="55" y="16"/>
                  </a:cubicBezTo>
                  <a:cubicBezTo>
                    <a:pt x="56" y="17"/>
                    <a:pt x="59" y="20"/>
                    <a:pt x="60" y="20"/>
                  </a:cubicBezTo>
                  <a:cubicBezTo>
                    <a:pt x="61" y="19"/>
                    <a:pt x="62" y="15"/>
                    <a:pt x="62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3" y="12"/>
                    <a:pt x="74" y="12"/>
                  </a:cubicBezTo>
                  <a:cubicBezTo>
                    <a:pt x="75" y="13"/>
                    <a:pt x="81" y="13"/>
                    <a:pt x="81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91" y="15"/>
                    <a:pt x="92" y="15"/>
                  </a:cubicBezTo>
                  <a:cubicBezTo>
                    <a:pt x="92" y="14"/>
                    <a:pt x="95" y="10"/>
                    <a:pt x="95" y="10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8"/>
                    <a:pt x="105" y="3"/>
                    <a:pt x="105" y="3"/>
                  </a:cubicBezTo>
                  <a:cubicBezTo>
                    <a:pt x="106" y="3"/>
                    <a:pt x="110" y="0"/>
                    <a:pt x="110" y="0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21" y="13"/>
                    <a:pt x="121" y="13"/>
                    <a:pt x="121" y="1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6" y="17"/>
                    <a:pt x="146" y="17"/>
                    <a:pt x="146" y="17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53" y="22"/>
                    <a:pt x="153" y="22"/>
                    <a:pt x="153" y="22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62" y="27"/>
                    <a:pt x="162" y="27"/>
                    <a:pt x="162" y="27"/>
                  </a:cubicBezTo>
                  <a:cubicBezTo>
                    <a:pt x="167" y="28"/>
                    <a:pt x="167" y="28"/>
                    <a:pt x="167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1" y="28"/>
                    <a:pt x="171" y="28"/>
                    <a:pt x="171" y="28"/>
                  </a:cubicBezTo>
                  <a:cubicBezTo>
                    <a:pt x="172" y="37"/>
                    <a:pt x="172" y="37"/>
                    <a:pt x="172" y="37"/>
                  </a:cubicBezTo>
                  <a:cubicBezTo>
                    <a:pt x="170" y="42"/>
                    <a:pt x="170" y="42"/>
                    <a:pt x="170" y="42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80" y="47"/>
                    <a:pt x="180" y="47"/>
                    <a:pt x="180" y="47"/>
                  </a:cubicBezTo>
                  <a:cubicBezTo>
                    <a:pt x="181" y="51"/>
                    <a:pt x="181" y="51"/>
                    <a:pt x="181" y="51"/>
                  </a:cubicBezTo>
                  <a:cubicBezTo>
                    <a:pt x="177" y="53"/>
                    <a:pt x="177" y="53"/>
                    <a:pt x="177" y="53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67" y="60"/>
                    <a:pt x="167" y="60"/>
                    <a:pt x="167" y="60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6" y="82"/>
                    <a:pt x="156" y="82"/>
                    <a:pt x="156" y="82"/>
                  </a:cubicBezTo>
                  <a:cubicBezTo>
                    <a:pt x="157" y="89"/>
                    <a:pt x="157" y="89"/>
                    <a:pt x="157" y="89"/>
                  </a:cubicBezTo>
                  <a:cubicBezTo>
                    <a:pt x="158" y="95"/>
                    <a:pt x="158" y="95"/>
                    <a:pt x="158" y="95"/>
                  </a:cubicBezTo>
                  <a:cubicBezTo>
                    <a:pt x="158" y="95"/>
                    <a:pt x="156" y="100"/>
                    <a:pt x="155" y="103"/>
                  </a:cubicBezTo>
                  <a:cubicBezTo>
                    <a:pt x="155" y="105"/>
                    <a:pt x="157" y="104"/>
                    <a:pt x="157" y="104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2" y="113"/>
                    <a:pt x="162" y="113"/>
                    <a:pt x="162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3" y="111"/>
                    <a:pt x="153" y="111"/>
                    <a:pt x="153" y="111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4" y="119"/>
                    <a:pt x="140" y="119"/>
                    <a:pt x="138" y="119"/>
                  </a:cubicBezTo>
                  <a:cubicBezTo>
                    <a:pt x="137" y="118"/>
                    <a:pt x="136" y="121"/>
                    <a:pt x="136" y="121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29" y="133"/>
                    <a:pt x="129" y="133"/>
                    <a:pt x="129" y="133"/>
                  </a:cubicBezTo>
                  <a:cubicBezTo>
                    <a:pt x="122" y="134"/>
                    <a:pt x="122" y="134"/>
                    <a:pt x="122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3" y="131"/>
                    <a:pt x="93" y="131"/>
                    <a:pt x="93" y="131"/>
                  </a:cubicBezTo>
                  <a:cubicBezTo>
                    <a:pt x="93" y="131"/>
                    <a:pt x="90" y="125"/>
                    <a:pt x="90" y="124"/>
                  </a:cubicBezTo>
                  <a:cubicBezTo>
                    <a:pt x="90" y="124"/>
                    <a:pt x="79" y="124"/>
                    <a:pt x="79" y="124"/>
                  </a:cubicBezTo>
                  <a:cubicBezTo>
                    <a:pt x="79" y="124"/>
                    <a:pt x="77" y="121"/>
                    <a:pt x="76" y="119"/>
                  </a:cubicBezTo>
                  <a:cubicBezTo>
                    <a:pt x="76" y="118"/>
                    <a:pt x="73" y="121"/>
                    <a:pt x="73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6" y="96"/>
                    <a:pt x="65" y="94"/>
                  </a:cubicBezTo>
                  <a:cubicBezTo>
                    <a:pt x="63" y="92"/>
                    <a:pt x="61" y="90"/>
                    <a:pt x="61" y="90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0" y="43"/>
                    <a:pt x="1" y="42"/>
                  </a:cubicBezTo>
                  <a:cubicBezTo>
                    <a:pt x="3" y="42"/>
                    <a:pt x="6" y="41"/>
                    <a:pt x="6" y="41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26"/>
                    <a:pt x="14" y="26"/>
                    <a:pt x="14" y="26"/>
                  </a:cubicBezTo>
                  <a:lnTo>
                    <a:pt x="18" y="26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6" name="Freeform 53"/>
            <p:cNvSpPr>
              <a:spLocks noEditPoints="1"/>
            </p:cNvSpPr>
            <p:nvPr/>
          </p:nvSpPr>
          <p:spPr bwMode="auto">
            <a:xfrm>
              <a:off x="9428559" y="1315271"/>
              <a:ext cx="322502" cy="213258"/>
            </a:xfrm>
            <a:custGeom>
              <a:avLst/>
              <a:gdLst>
                <a:gd name="T0" fmla="*/ 39 w 176"/>
                <a:gd name="T1" fmla="*/ 45 h 120"/>
                <a:gd name="T2" fmla="*/ 46 w 176"/>
                <a:gd name="T3" fmla="*/ 36 h 120"/>
                <a:gd name="T4" fmla="*/ 51 w 176"/>
                <a:gd name="T5" fmla="*/ 29 h 120"/>
                <a:gd name="T6" fmla="*/ 59 w 176"/>
                <a:gd name="T7" fmla="*/ 23 h 120"/>
                <a:gd name="T8" fmla="*/ 69 w 176"/>
                <a:gd name="T9" fmla="*/ 17 h 120"/>
                <a:gd name="T10" fmla="*/ 81 w 176"/>
                <a:gd name="T11" fmla="*/ 15 h 120"/>
                <a:gd name="T12" fmla="*/ 89 w 176"/>
                <a:gd name="T13" fmla="*/ 6 h 120"/>
                <a:gd name="T14" fmla="*/ 97 w 176"/>
                <a:gd name="T15" fmla="*/ 7 h 120"/>
                <a:gd name="T16" fmla="*/ 109 w 176"/>
                <a:gd name="T17" fmla="*/ 4 h 120"/>
                <a:gd name="T18" fmla="*/ 128 w 176"/>
                <a:gd name="T19" fmla="*/ 7 h 120"/>
                <a:gd name="T20" fmla="*/ 154 w 176"/>
                <a:gd name="T21" fmla="*/ 3 h 120"/>
                <a:gd name="T22" fmla="*/ 157 w 176"/>
                <a:gd name="T23" fmla="*/ 15 h 120"/>
                <a:gd name="T24" fmla="*/ 162 w 176"/>
                <a:gd name="T25" fmla="*/ 70 h 120"/>
                <a:gd name="T26" fmla="*/ 171 w 176"/>
                <a:gd name="T27" fmla="*/ 80 h 120"/>
                <a:gd name="T28" fmla="*/ 168 w 176"/>
                <a:gd name="T29" fmla="*/ 90 h 120"/>
                <a:gd name="T30" fmla="*/ 165 w 176"/>
                <a:gd name="T31" fmla="*/ 105 h 120"/>
                <a:gd name="T32" fmla="*/ 146 w 176"/>
                <a:gd name="T33" fmla="*/ 109 h 120"/>
                <a:gd name="T34" fmla="*/ 124 w 176"/>
                <a:gd name="T35" fmla="*/ 99 h 120"/>
                <a:gd name="T36" fmla="*/ 102 w 176"/>
                <a:gd name="T37" fmla="*/ 94 h 120"/>
                <a:gd name="T38" fmla="*/ 78 w 176"/>
                <a:gd name="T39" fmla="*/ 107 h 120"/>
                <a:gd name="T40" fmla="*/ 77 w 176"/>
                <a:gd name="T41" fmla="*/ 87 h 120"/>
                <a:gd name="T42" fmla="*/ 71 w 176"/>
                <a:gd name="T43" fmla="*/ 83 h 120"/>
                <a:gd name="T44" fmla="*/ 61 w 176"/>
                <a:gd name="T45" fmla="*/ 86 h 120"/>
                <a:gd name="T46" fmla="*/ 48 w 176"/>
                <a:gd name="T47" fmla="*/ 75 h 120"/>
                <a:gd name="T48" fmla="*/ 48 w 176"/>
                <a:gd name="T49" fmla="*/ 67 h 120"/>
                <a:gd name="T50" fmla="*/ 53 w 176"/>
                <a:gd name="T51" fmla="*/ 62 h 120"/>
                <a:gd name="T52" fmla="*/ 42 w 176"/>
                <a:gd name="T53" fmla="*/ 59 h 120"/>
                <a:gd name="T54" fmla="*/ 45 w 176"/>
                <a:gd name="T55" fmla="*/ 51 h 120"/>
                <a:gd name="T56" fmla="*/ 23 w 176"/>
                <a:gd name="T57" fmla="*/ 103 h 120"/>
                <a:gd name="T58" fmla="*/ 22 w 176"/>
                <a:gd name="T59" fmla="*/ 105 h 120"/>
                <a:gd name="T60" fmla="*/ 64 w 176"/>
                <a:gd name="T61" fmla="*/ 98 h 120"/>
                <a:gd name="T62" fmla="*/ 9 w 176"/>
                <a:gd name="T63" fmla="*/ 91 h 120"/>
                <a:gd name="T64" fmla="*/ 4 w 176"/>
                <a:gd name="T65" fmla="*/ 87 h 120"/>
                <a:gd name="T66" fmla="*/ 3 w 176"/>
                <a:gd name="T67" fmla="*/ 91 h 120"/>
                <a:gd name="T68" fmla="*/ 5 w 176"/>
                <a:gd name="T69" fmla="*/ 98 h 120"/>
                <a:gd name="T70" fmla="*/ 10 w 176"/>
                <a:gd name="T71" fmla="*/ 103 h 120"/>
                <a:gd name="T72" fmla="*/ 14 w 176"/>
                <a:gd name="T73" fmla="*/ 110 h 120"/>
                <a:gd name="T74" fmla="*/ 13 w 176"/>
                <a:gd name="T75" fmla="*/ 119 h 120"/>
                <a:gd name="T76" fmla="*/ 17 w 176"/>
                <a:gd name="T77" fmla="*/ 109 h 120"/>
                <a:gd name="T78" fmla="*/ 23 w 176"/>
                <a:gd name="T79" fmla="*/ 99 h 120"/>
                <a:gd name="T80" fmla="*/ 29 w 176"/>
                <a:gd name="T81" fmla="*/ 97 h 120"/>
                <a:gd name="T82" fmla="*/ 33 w 176"/>
                <a:gd name="T83" fmla="*/ 89 h 120"/>
                <a:gd name="T84" fmla="*/ 37 w 176"/>
                <a:gd name="T85" fmla="*/ 84 h 120"/>
                <a:gd name="T86" fmla="*/ 41 w 176"/>
                <a:gd name="T87" fmla="*/ 81 h 120"/>
                <a:gd name="T88" fmla="*/ 28 w 176"/>
                <a:gd name="T89" fmla="*/ 77 h 120"/>
                <a:gd name="T90" fmla="*/ 19 w 176"/>
                <a:gd name="T91" fmla="*/ 81 h 120"/>
                <a:gd name="T92" fmla="*/ 12 w 176"/>
                <a:gd name="T93" fmla="*/ 86 h 120"/>
                <a:gd name="T94" fmla="*/ 35 w 176"/>
                <a:gd name="T95" fmla="*/ 76 h 120"/>
                <a:gd name="T96" fmla="*/ 43 w 176"/>
                <a:gd name="T97" fmla="*/ 76 h 120"/>
                <a:gd name="T98" fmla="*/ 36 w 176"/>
                <a:gd name="T99" fmla="*/ 75 h 120"/>
                <a:gd name="T100" fmla="*/ 27 w 176"/>
                <a:gd name="T101" fmla="*/ 59 h 120"/>
                <a:gd name="T102" fmla="*/ 27 w 176"/>
                <a:gd name="T103" fmla="*/ 65 h 120"/>
                <a:gd name="T104" fmla="*/ 22 w 176"/>
                <a:gd name="T105" fmla="*/ 70 h 120"/>
                <a:gd name="T106" fmla="*/ 14 w 176"/>
                <a:gd name="T107" fmla="*/ 68 h 120"/>
                <a:gd name="T108" fmla="*/ 3 w 176"/>
                <a:gd name="T109" fmla="*/ 64 h 120"/>
                <a:gd name="T110" fmla="*/ 16 w 176"/>
                <a:gd name="T111" fmla="*/ 54 h 120"/>
                <a:gd name="T112" fmla="*/ 36 w 176"/>
                <a:gd name="T113" fmla="*/ 52 h 120"/>
                <a:gd name="T114" fmla="*/ 33 w 176"/>
                <a:gd name="T115" fmla="*/ 57 h 120"/>
                <a:gd name="T116" fmla="*/ 36 w 176"/>
                <a:gd name="T117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6" h="120">
                  <a:moveTo>
                    <a:pt x="39" y="52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9" y="41"/>
                    <a:pt x="40" y="41"/>
                  </a:cubicBezTo>
                  <a:cubicBezTo>
                    <a:pt x="40" y="40"/>
                    <a:pt x="43" y="40"/>
                    <a:pt x="43" y="40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8"/>
                    <a:pt x="44" y="36"/>
                    <a:pt x="46" y="36"/>
                  </a:cubicBezTo>
                  <a:cubicBezTo>
                    <a:pt x="47" y="36"/>
                    <a:pt x="49" y="36"/>
                    <a:pt x="50" y="36"/>
                  </a:cubicBezTo>
                  <a:cubicBezTo>
                    <a:pt x="51" y="36"/>
                    <a:pt x="52" y="35"/>
                    <a:pt x="52" y="35"/>
                  </a:cubicBezTo>
                  <a:cubicBezTo>
                    <a:pt x="54" y="35"/>
                    <a:pt x="55" y="36"/>
                    <a:pt x="54" y="35"/>
                  </a:cubicBezTo>
                  <a:cubicBezTo>
                    <a:pt x="54" y="35"/>
                    <a:pt x="54" y="34"/>
                    <a:pt x="53" y="33"/>
                  </a:cubicBezTo>
                  <a:cubicBezTo>
                    <a:pt x="52" y="32"/>
                    <a:pt x="49" y="30"/>
                    <a:pt x="51" y="29"/>
                  </a:cubicBezTo>
                  <a:cubicBezTo>
                    <a:pt x="52" y="28"/>
                    <a:pt x="53" y="28"/>
                    <a:pt x="54" y="29"/>
                  </a:cubicBezTo>
                  <a:cubicBezTo>
                    <a:pt x="55" y="29"/>
                    <a:pt x="56" y="31"/>
                    <a:pt x="56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9" y="27"/>
                    <a:pt x="60" y="26"/>
                  </a:cubicBezTo>
                  <a:cubicBezTo>
                    <a:pt x="60" y="25"/>
                    <a:pt x="59" y="23"/>
                    <a:pt x="59" y="23"/>
                  </a:cubicBezTo>
                  <a:cubicBezTo>
                    <a:pt x="59" y="23"/>
                    <a:pt x="59" y="23"/>
                    <a:pt x="62" y="23"/>
                  </a:cubicBezTo>
                  <a:cubicBezTo>
                    <a:pt x="65" y="22"/>
                    <a:pt x="64" y="22"/>
                    <a:pt x="66" y="22"/>
                  </a:cubicBezTo>
                  <a:cubicBezTo>
                    <a:pt x="67" y="22"/>
                    <a:pt x="70" y="22"/>
                    <a:pt x="70" y="22"/>
                  </a:cubicBezTo>
                  <a:cubicBezTo>
                    <a:pt x="70" y="22"/>
                    <a:pt x="72" y="21"/>
                    <a:pt x="71" y="20"/>
                  </a:cubicBezTo>
                  <a:cubicBezTo>
                    <a:pt x="71" y="19"/>
                    <a:pt x="69" y="17"/>
                    <a:pt x="69" y="17"/>
                  </a:cubicBezTo>
                  <a:cubicBezTo>
                    <a:pt x="69" y="17"/>
                    <a:pt x="70" y="14"/>
                    <a:pt x="70" y="15"/>
                  </a:cubicBezTo>
                  <a:cubicBezTo>
                    <a:pt x="70" y="17"/>
                    <a:pt x="73" y="19"/>
                    <a:pt x="73" y="19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4" y="15"/>
                    <a:pt x="86" y="15"/>
                  </a:cubicBezTo>
                  <a:cubicBezTo>
                    <a:pt x="87" y="15"/>
                    <a:pt x="90" y="14"/>
                    <a:pt x="90" y="14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5"/>
                    <a:pt x="89" y="6"/>
                  </a:cubicBezTo>
                  <a:cubicBezTo>
                    <a:pt x="90" y="7"/>
                    <a:pt x="90" y="9"/>
                    <a:pt x="91" y="9"/>
                  </a:cubicBezTo>
                  <a:cubicBezTo>
                    <a:pt x="92" y="9"/>
                    <a:pt x="93" y="10"/>
                    <a:pt x="94" y="9"/>
                  </a:cubicBezTo>
                  <a:cubicBezTo>
                    <a:pt x="94" y="8"/>
                    <a:pt x="94" y="5"/>
                    <a:pt x="94" y="5"/>
                  </a:cubicBezTo>
                  <a:cubicBezTo>
                    <a:pt x="94" y="5"/>
                    <a:pt x="93" y="4"/>
                    <a:pt x="94" y="4"/>
                  </a:cubicBezTo>
                  <a:cubicBezTo>
                    <a:pt x="95" y="5"/>
                    <a:pt x="97" y="7"/>
                    <a:pt x="97" y="7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6" y="5"/>
                    <a:pt x="107" y="5"/>
                  </a:cubicBezTo>
                  <a:cubicBezTo>
                    <a:pt x="108" y="5"/>
                    <a:pt x="108" y="4"/>
                    <a:pt x="109" y="4"/>
                  </a:cubicBezTo>
                  <a:cubicBezTo>
                    <a:pt x="110" y="4"/>
                    <a:pt x="112" y="5"/>
                    <a:pt x="112" y="5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7"/>
                    <a:pt x="137" y="5"/>
                    <a:pt x="138" y="5"/>
                  </a:cubicBezTo>
                  <a:cubicBezTo>
                    <a:pt x="140" y="4"/>
                    <a:pt x="144" y="4"/>
                    <a:pt x="144" y="4"/>
                  </a:cubicBezTo>
                  <a:cubicBezTo>
                    <a:pt x="144" y="4"/>
                    <a:pt x="145" y="4"/>
                    <a:pt x="147" y="4"/>
                  </a:cubicBezTo>
                  <a:cubicBezTo>
                    <a:pt x="149" y="3"/>
                    <a:pt x="154" y="3"/>
                    <a:pt x="154" y="3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6" y="25"/>
                    <a:pt x="153" y="30"/>
                    <a:pt x="152" y="36"/>
                  </a:cubicBezTo>
                  <a:cubicBezTo>
                    <a:pt x="151" y="39"/>
                    <a:pt x="149" y="40"/>
                    <a:pt x="152" y="45"/>
                  </a:cubicBezTo>
                  <a:cubicBezTo>
                    <a:pt x="154" y="47"/>
                    <a:pt x="154" y="54"/>
                    <a:pt x="158" y="58"/>
                  </a:cubicBezTo>
                  <a:cubicBezTo>
                    <a:pt x="160" y="60"/>
                    <a:pt x="158" y="65"/>
                    <a:pt x="161" y="67"/>
                  </a:cubicBezTo>
                  <a:cubicBezTo>
                    <a:pt x="161" y="67"/>
                    <a:pt x="161" y="68"/>
                    <a:pt x="162" y="70"/>
                  </a:cubicBezTo>
                  <a:cubicBezTo>
                    <a:pt x="164" y="72"/>
                    <a:pt x="164" y="71"/>
                    <a:pt x="165" y="72"/>
                  </a:cubicBezTo>
                  <a:cubicBezTo>
                    <a:pt x="165" y="72"/>
                    <a:pt x="167" y="73"/>
                    <a:pt x="168" y="74"/>
                  </a:cubicBezTo>
                  <a:cubicBezTo>
                    <a:pt x="169" y="75"/>
                    <a:pt x="169" y="77"/>
                    <a:pt x="169" y="78"/>
                  </a:cubicBezTo>
                  <a:cubicBezTo>
                    <a:pt x="169" y="79"/>
                    <a:pt x="170" y="80"/>
                    <a:pt x="170" y="80"/>
                  </a:cubicBezTo>
                  <a:cubicBezTo>
                    <a:pt x="170" y="80"/>
                    <a:pt x="171" y="79"/>
                    <a:pt x="171" y="80"/>
                  </a:cubicBezTo>
                  <a:cubicBezTo>
                    <a:pt x="171" y="81"/>
                    <a:pt x="170" y="79"/>
                    <a:pt x="171" y="81"/>
                  </a:cubicBezTo>
                  <a:cubicBezTo>
                    <a:pt x="173" y="83"/>
                    <a:pt x="176" y="83"/>
                    <a:pt x="176" y="83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73" y="88"/>
                    <a:pt x="168" y="88"/>
                    <a:pt x="168" y="90"/>
                  </a:cubicBezTo>
                  <a:cubicBezTo>
                    <a:pt x="168" y="91"/>
                    <a:pt x="168" y="95"/>
                    <a:pt x="168" y="95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8"/>
                    <a:pt x="167" y="102"/>
                    <a:pt x="167" y="103"/>
                  </a:cubicBezTo>
                  <a:cubicBezTo>
                    <a:pt x="167" y="104"/>
                    <a:pt x="168" y="104"/>
                    <a:pt x="168" y="104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6"/>
                    <a:pt x="148" y="108"/>
                    <a:pt x="146" y="109"/>
                  </a:cubicBezTo>
                  <a:cubicBezTo>
                    <a:pt x="145" y="110"/>
                    <a:pt x="144" y="111"/>
                    <a:pt x="143" y="111"/>
                  </a:cubicBezTo>
                  <a:cubicBezTo>
                    <a:pt x="141" y="112"/>
                    <a:pt x="139" y="110"/>
                    <a:pt x="139" y="110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3" y="105"/>
                    <a:pt x="133" y="105"/>
                    <a:pt x="133" y="105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0" y="106"/>
                    <a:pt x="78" y="107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7" y="106"/>
                    <a:pt x="77" y="103"/>
                    <a:pt x="78" y="101"/>
                  </a:cubicBezTo>
                  <a:cubicBezTo>
                    <a:pt x="79" y="100"/>
                    <a:pt x="79" y="98"/>
                    <a:pt x="79" y="97"/>
                  </a:cubicBezTo>
                  <a:cubicBezTo>
                    <a:pt x="79" y="96"/>
                    <a:pt x="79" y="94"/>
                    <a:pt x="78" y="92"/>
                  </a:cubicBezTo>
                  <a:cubicBezTo>
                    <a:pt x="78" y="90"/>
                    <a:pt x="77" y="87"/>
                    <a:pt x="77" y="87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3"/>
                    <a:pt x="72" y="85"/>
                    <a:pt x="72" y="86"/>
                  </a:cubicBezTo>
                  <a:cubicBezTo>
                    <a:pt x="71" y="87"/>
                    <a:pt x="69" y="87"/>
                    <a:pt x="69" y="87"/>
                  </a:cubicBezTo>
                  <a:cubicBezTo>
                    <a:pt x="68" y="88"/>
                    <a:pt x="68" y="91"/>
                    <a:pt x="68" y="91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2" y="87"/>
                    <a:pt x="61" y="86"/>
                  </a:cubicBezTo>
                  <a:cubicBezTo>
                    <a:pt x="60" y="86"/>
                    <a:pt x="58" y="86"/>
                    <a:pt x="58" y="86"/>
                  </a:cubicBezTo>
                  <a:cubicBezTo>
                    <a:pt x="58" y="86"/>
                    <a:pt x="58" y="86"/>
                    <a:pt x="57" y="86"/>
                  </a:cubicBezTo>
                  <a:cubicBezTo>
                    <a:pt x="55" y="86"/>
                    <a:pt x="55" y="86"/>
                    <a:pt x="54" y="84"/>
                  </a:cubicBezTo>
                  <a:cubicBezTo>
                    <a:pt x="53" y="82"/>
                    <a:pt x="50" y="77"/>
                    <a:pt x="50" y="77"/>
                  </a:cubicBezTo>
                  <a:cubicBezTo>
                    <a:pt x="50" y="77"/>
                    <a:pt x="49" y="75"/>
                    <a:pt x="48" y="75"/>
                  </a:cubicBezTo>
                  <a:cubicBezTo>
                    <a:pt x="48" y="75"/>
                    <a:pt x="47" y="77"/>
                    <a:pt x="47" y="77"/>
                  </a:cubicBezTo>
                  <a:cubicBezTo>
                    <a:pt x="46" y="77"/>
                    <a:pt x="46" y="75"/>
                    <a:pt x="46" y="74"/>
                  </a:cubicBezTo>
                  <a:cubicBezTo>
                    <a:pt x="46" y="73"/>
                    <a:pt x="46" y="72"/>
                    <a:pt x="46" y="70"/>
                  </a:cubicBezTo>
                  <a:cubicBezTo>
                    <a:pt x="46" y="68"/>
                    <a:pt x="45" y="66"/>
                    <a:pt x="46" y="66"/>
                  </a:cubicBezTo>
                  <a:cubicBezTo>
                    <a:pt x="46" y="66"/>
                    <a:pt x="47" y="67"/>
                    <a:pt x="48" y="67"/>
                  </a:cubicBezTo>
                  <a:cubicBezTo>
                    <a:pt x="49" y="67"/>
                    <a:pt x="49" y="65"/>
                    <a:pt x="49" y="65"/>
                  </a:cubicBezTo>
                  <a:cubicBezTo>
                    <a:pt x="50" y="65"/>
                    <a:pt x="51" y="66"/>
                    <a:pt x="51" y="66"/>
                  </a:cubicBezTo>
                  <a:cubicBezTo>
                    <a:pt x="52" y="66"/>
                    <a:pt x="53" y="66"/>
                    <a:pt x="53" y="66"/>
                  </a:cubicBezTo>
                  <a:cubicBezTo>
                    <a:pt x="54" y="65"/>
                    <a:pt x="54" y="65"/>
                    <a:pt x="54" y="64"/>
                  </a:cubicBezTo>
                  <a:cubicBezTo>
                    <a:pt x="54" y="63"/>
                    <a:pt x="53" y="62"/>
                    <a:pt x="53" y="62"/>
                  </a:cubicBezTo>
                  <a:cubicBezTo>
                    <a:pt x="52" y="62"/>
                    <a:pt x="46" y="65"/>
                    <a:pt x="46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9" y="52"/>
                    <a:pt x="39" y="52"/>
                    <a:pt x="39" y="52"/>
                  </a:cubicBezTo>
                  <a:close/>
                  <a:moveTo>
                    <a:pt x="23" y="103"/>
                  </a:moveTo>
                  <a:cubicBezTo>
                    <a:pt x="23" y="103"/>
                    <a:pt x="23" y="103"/>
                    <a:pt x="23" y="103"/>
                  </a:cubicBezTo>
                  <a:cubicBezTo>
                    <a:pt x="23" y="103"/>
                    <a:pt x="25" y="103"/>
                    <a:pt x="25" y="103"/>
                  </a:cubicBezTo>
                  <a:cubicBezTo>
                    <a:pt x="25" y="103"/>
                    <a:pt x="26" y="104"/>
                    <a:pt x="25" y="104"/>
                  </a:cubicBezTo>
                  <a:cubicBezTo>
                    <a:pt x="25" y="105"/>
                    <a:pt x="26" y="105"/>
                    <a:pt x="25" y="105"/>
                  </a:cubicBezTo>
                  <a:cubicBezTo>
                    <a:pt x="24" y="105"/>
                    <a:pt x="22" y="106"/>
                    <a:pt x="22" y="105"/>
                  </a:cubicBezTo>
                  <a:cubicBezTo>
                    <a:pt x="22" y="105"/>
                    <a:pt x="23" y="104"/>
                    <a:pt x="23" y="104"/>
                  </a:cubicBezTo>
                  <a:cubicBezTo>
                    <a:pt x="23" y="103"/>
                    <a:pt x="23" y="103"/>
                    <a:pt x="23" y="103"/>
                  </a:cubicBezTo>
                  <a:close/>
                  <a:moveTo>
                    <a:pt x="64" y="95"/>
                  </a:moveTo>
                  <a:cubicBezTo>
                    <a:pt x="64" y="95"/>
                    <a:pt x="64" y="95"/>
                    <a:pt x="64" y="95"/>
                  </a:cubicBezTo>
                  <a:cubicBezTo>
                    <a:pt x="64" y="95"/>
                    <a:pt x="63" y="98"/>
                    <a:pt x="64" y="98"/>
                  </a:cubicBezTo>
                  <a:cubicBezTo>
                    <a:pt x="64" y="98"/>
                    <a:pt x="65" y="98"/>
                    <a:pt x="66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5"/>
                    <a:pt x="67" y="95"/>
                  </a:cubicBezTo>
                  <a:cubicBezTo>
                    <a:pt x="64" y="95"/>
                    <a:pt x="64" y="95"/>
                    <a:pt x="64" y="95"/>
                  </a:cubicBezTo>
                  <a:close/>
                  <a:moveTo>
                    <a:pt x="9" y="91"/>
                  </a:moveTo>
                  <a:cubicBezTo>
                    <a:pt x="9" y="91"/>
                    <a:pt x="9" y="91"/>
                    <a:pt x="9" y="91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7" y="89"/>
                    <a:pt x="7" y="88"/>
                  </a:cubicBezTo>
                  <a:cubicBezTo>
                    <a:pt x="7" y="88"/>
                    <a:pt x="5" y="87"/>
                    <a:pt x="5" y="87"/>
                  </a:cubicBezTo>
                  <a:cubicBezTo>
                    <a:pt x="5" y="87"/>
                    <a:pt x="4" y="87"/>
                    <a:pt x="4" y="87"/>
                  </a:cubicBezTo>
                  <a:cubicBezTo>
                    <a:pt x="3" y="87"/>
                    <a:pt x="3" y="88"/>
                    <a:pt x="3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88"/>
                    <a:pt x="1" y="88"/>
                    <a:pt x="1" y="88"/>
                  </a:cubicBezTo>
                  <a:cubicBezTo>
                    <a:pt x="0" y="89"/>
                    <a:pt x="1" y="90"/>
                    <a:pt x="1" y="90"/>
                  </a:cubicBezTo>
                  <a:cubicBezTo>
                    <a:pt x="1" y="90"/>
                    <a:pt x="2" y="90"/>
                    <a:pt x="3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4" y="91"/>
                    <a:pt x="6" y="93"/>
                    <a:pt x="7" y="94"/>
                  </a:cubicBezTo>
                  <a:cubicBezTo>
                    <a:pt x="7" y="94"/>
                    <a:pt x="7" y="95"/>
                    <a:pt x="7" y="95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5" y="98"/>
                    <a:pt x="5" y="98"/>
                  </a:cubicBezTo>
                  <a:cubicBezTo>
                    <a:pt x="6" y="98"/>
                    <a:pt x="4" y="99"/>
                    <a:pt x="4" y="99"/>
                  </a:cubicBezTo>
                  <a:cubicBezTo>
                    <a:pt x="4" y="99"/>
                    <a:pt x="4" y="101"/>
                    <a:pt x="4" y="101"/>
                  </a:cubicBezTo>
                  <a:cubicBezTo>
                    <a:pt x="4" y="101"/>
                    <a:pt x="5" y="102"/>
                    <a:pt x="7" y="102"/>
                  </a:cubicBezTo>
                  <a:cubicBezTo>
                    <a:pt x="9" y="103"/>
                    <a:pt x="9" y="102"/>
                    <a:pt x="9" y="102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3" y="110"/>
                    <a:pt x="12" y="110"/>
                  </a:cubicBezTo>
                  <a:cubicBezTo>
                    <a:pt x="12" y="111"/>
                    <a:pt x="12" y="112"/>
                    <a:pt x="11" y="112"/>
                  </a:cubicBezTo>
                  <a:cubicBezTo>
                    <a:pt x="11" y="112"/>
                    <a:pt x="11" y="114"/>
                    <a:pt x="10" y="115"/>
                  </a:cubicBezTo>
                  <a:cubicBezTo>
                    <a:pt x="10" y="116"/>
                    <a:pt x="11" y="117"/>
                    <a:pt x="11" y="118"/>
                  </a:cubicBezTo>
                  <a:cubicBezTo>
                    <a:pt x="11" y="120"/>
                    <a:pt x="12" y="119"/>
                    <a:pt x="13" y="119"/>
                  </a:cubicBezTo>
                  <a:cubicBezTo>
                    <a:pt x="13" y="119"/>
                    <a:pt x="14" y="118"/>
                    <a:pt x="14" y="118"/>
                  </a:cubicBezTo>
                  <a:cubicBezTo>
                    <a:pt x="15" y="118"/>
                    <a:pt x="16" y="116"/>
                    <a:pt x="17" y="115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16" y="112"/>
                    <a:pt x="17" y="110"/>
                    <a:pt x="17" y="110"/>
                  </a:cubicBezTo>
                  <a:cubicBezTo>
                    <a:pt x="17" y="109"/>
                    <a:pt x="17" y="109"/>
                    <a:pt x="17" y="109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4" y="99"/>
                    <a:pt x="25" y="98"/>
                  </a:cubicBezTo>
                  <a:cubicBezTo>
                    <a:pt x="27" y="98"/>
                    <a:pt x="26" y="99"/>
                    <a:pt x="27" y="99"/>
                  </a:cubicBezTo>
                  <a:cubicBezTo>
                    <a:pt x="27" y="100"/>
                    <a:pt x="28" y="100"/>
                    <a:pt x="29" y="100"/>
                  </a:cubicBezTo>
                  <a:cubicBezTo>
                    <a:pt x="29" y="100"/>
                    <a:pt x="30" y="98"/>
                    <a:pt x="30" y="98"/>
                  </a:cubicBezTo>
                  <a:cubicBezTo>
                    <a:pt x="30" y="97"/>
                    <a:pt x="29" y="97"/>
                    <a:pt x="29" y="97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5" y="89"/>
                    <a:pt x="36" y="89"/>
                  </a:cubicBezTo>
                  <a:cubicBezTo>
                    <a:pt x="36" y="89"/>
                    <a:pt x="36" y="88"/>
                    <a:pt x="36" y="88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86"/>
                    <a:pt x="37" y="86"/>
                    <a:pt x="38" y="85"/>
                  </a:cubicBezTo>
                  <a:cubicBezTo>
                    <a:pt x="38" y="85"/>
                    <a:pt x="37" y="84"/>
                    <a:pt x="37" y="84"/>
                  </a:cubicBezTo>
                  <a:cubicBezTo>
                    <a:pt x="37" y="83"/>
                    <a:pt x="38" y="82"/>
                    <a:pt x="38" y="82"/>
                  </a:cubicBezTo>
                  <a:cubicBezTo>
                    <a:pt x="38" y="82"/>
                    <a:pt x="40" y="84"/>
                    <a:pt x="41" y="84"/>
                  </a:cubicBezTo>
                  <a:cubicBezTo>
                    <a:pt x="42" y="85"/>
                    <a:pt x="42" y="84"/>
                    <a:pt x="43" y="84"/>
                  </a:cubicBezTo>
                  <a:cubicBezTo>
                    <a:pt x="43" y="83"/>
                    <a:pt x="42" y="82"/>
                    <a:pt x="42" y="82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4" y="78"/>
                    <a:pt x="31" y="78"/>
                    <a:pt x="31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7"/>
                    <a:pt x="28" y="77"/>
                    <a:pt x="28" y="77"/>
                  </a:cubicBezTo>
                  <a:cubicBezTo>
                    <a:pt x="27" y="77"/>
                    <a:pt x="26" y="78"/>
                    <a:pt x="25" y="79"/>
                  </a:cubicBezTo>
                  <a:cubicBezTo>
                    <a:pt x="25" y="79"/>
                    <a:pt x="24" y="80"/>
                    <a:pt x="23" y="80"/>
                  </a:cubicBezTo>
                  <a:cubicBezTo>
                    <a:pt x="23" y="80"/>
                    <a:pt x="22" y="78"/>
                    <a:pt x="22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19" y="80"/>
                    <a:pt x="19" y="81"/>
                  </a:cubicBezTo>
                  <a:cubicBezTo>
                    <a:pt x="19" y="81"/>
                    <a:pt x="17" y="81"/>
                    <a:pt x="16" y="81"/>
                  </a:cubicBezTo>
                  <a:cubicBezTo>
                    <a:pt x="15" y="82"/>
                    <a:pt x="14" y="82"/>
                    <a:pt x="13" y="83"/>
                  </a:cubicBezTo>
                  <a:cubicBezTo>
                    <a:pt x="12" y="83"/>
                    <a:pt x="14" y="84"/>
                    <a:pt x="14" y="84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9" y="91"/>
                    <a:pt x="9" y="91"/>
                  </a:cubicBezTo>
                  <a:close/>
                  <a:moveTo>
                    <a:pt x="35" y="76"/>
                  </a:moveTo>
                  <a:cubicBezTo>
                    <a:pt x="35" y="76"/>
                    <a:pt x="35" y="76"/>
                    <a:pt x="35" y="76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7"/>
                    <a:pt x="37" y="78"/>
                    <a:pt x="39" y="78"/>
                  </a:cubicBezTo>
                  <a:cubicBezTo>
                    <a:pt x="42" y="78"/>
                    <a:pt x="42" y="80"/>
                    <a:pt x="44" y="78"/>
                  </a:cubicBezTo>
                  <a:cubicBezTo>
                    <a:pt x="44" y="77"/>
                    <a:pt x="44" y="77"/>
                    <a:pt x="43" y="76"/>
                  </a:cubicBezTo>
                  <a:cubicBezTo>
                    <a:pt x="43" y="75"/>
                    <a:pt x="42" y="75"/>
                    <a:pt x="42" y="74"/>
                  </a:cubicBezTo>
                  <a:cubicBezTo>
                    <a:pt x="42" y="74"/>
                    <a:pt x="42" y="74"/>
                    <a:pt x="40" y="72"/>
                  </a:cubicBezTo>
                  <a:cubicBezTo>
                    <a:pt x="39" y="71"/>
                    <a:pt x="39" y="72"/>
                    <a:pt x="38" y="72"/>
                  </a:cubicBezTo>
                  <a:cubicBezTo>
                    <a:pt x="37" y="72"/>
                    <a:pt x="36" y="72"/>
                    <a:pt x="35" y="72"/>
                  </a:cubicBezTo>
                  <a:cubicBezTo>
                    <a:pt x="34" y="73"/>
                    <a:pt x="36" y="74"/>
                    <a:pt x="36" y="75"/>
                  </a:cubicBezTo>
                  <a:cubicBezTo>
                    <a:pt x="36" y="75"/>
                    <a:pt x="35" y="76"/>
                    <a:pt x="35" y="76"/>
                  </a:cubicBezTo>
                  <a:close/>
                  <a:moveTo>
                    <a:pt x="22" y="57"/>
                  </a:move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4" y="56"/>
                    <a:pt x="25" y="57"/>
                  </a:cubicBezTo>
                  <a:cubicBezTo>
                    <a:pt x="25" y="57"/>
                    <a:pt x="27" y="58"/>
                    <a:pt x="27" y="59"/>
                  </a:cubicBezTo>
                  <a:cubicBezTo>
                    <a:pt x="27" y="59"/>
                    <a:pt x="28" y="59"/>
                    <a:pt x="28" y="60"/>
                  </a:cubicBezTo>
                  <a:cubicBezTo>
                    <a:pt x="28" y="60"/>
                    <a:pt x="29" y="61"/>
                    <a:pt x="29" y="62"/>
                  </a:cubicBezTo>
                  <a:cubicBezTo>
                    <a:pt x="30" y="63"/>
                    <a:pt x="31" y="64"/>
                    <a:pt x="31" y="64"/>
                  </a:cubicBezTo>
                  <a:cubicBezTo>
                    <a:pt x="31" y="64"/>
                    <a:pt x="32" y="65"/>
                    <a:pt x="31" y="65"/>
                  </a:cubicBezTo>
                  <a:cubicBezTo>
                    <a:pt x="30" y="65"/>
                    <a:pt x="27" y="65"/>
                    <a:pt x="27" y="65"/>
                  </a:cubicBezTo>
                  <a:cubicBezTo>
                    <a:pt x="27" y="65"/>
                    <a:pt x="26" y="66"/>
                    <a:pt x="26" y="66"/>
                  </a:cubicBezTo>
                  <a:cubicBezTo>
                    <a:pt x="26" y="67"/>
                    <a:pt x="28" y="68"/>
                    <a:pt x="27" y="68"/>
                  </a:cubicBezTo>
                  <a:cubicBezTo>
                    <a:pt x="26" y="69"/>
                    <a:pt x="26" y="69"/>
                    <a:pt x="25" y="69"/>
                  </a:cubicBezTo>
                  <a:cubicBezTo>
                    <a:pt x="24" y="68"/>
                    <a:pt x="23" y="66"/>
                    <a:pt x="23" y="66"/>
                  </a:cubicBezTo>
                  <a:cubicBezTo>
                    <a:pt x="22" y="67"/>
                    <a:pt x="22" y="70"/>
                    <a:pt x="22" y="70"/>
                  </a:cubicBezTo>
                  <a:cubicBezTo>
                    <a:pt x="22" y="71"/>
                    <a:pt x="23" y="72"/>
                    <a:pt x="22" y="73"/>
                  </a:cubicBezTo>
                  <a:cubicBezTo>
                    <a:pt x="22" y="73"/>
                    <a:pt x="19" y="74"/>
                    <a:pt x="19" y="74"/>
                  </a:cubicBezTo>
                  <a:cubicBezTo>
                    <a:pt x="19" y="74"/>
                    <a:pt x="18" y="74"/>
                    <a:pt x="18" y="74"/>
                  </a:cubicBezTo>
                  <a:cubicBezTo>
                    <a:pt x="17" y="74"/>
                    <a:pt x="15" y="72"/>
                    <a:pt x="14" y="71"/>
                  </a:cubicBezTo>
                  <a:cubicBezTo>
                    <a:pt x="14" y="70"/>
                    <a:pt x="14" y="68"/>
                    <a:pt x="14" y="68"/>
                  </a:cubicBezTo>
                  <a:cubicBezTo>
                    <a:pt x="13" y="67"/>
                    <a:pt x="12" y="66"/>
                    <a:pt x="12" y="66"/>
                  </a:cubicBezTo>
                  <a:cubicBezTo>
                    <a:pt x="12" y="66"/>
                    <a:pt x="13" y="65"/>
                    <a:pt x="11" y="66"/>
                  </a:cubicBezTo>
                  <a:cubicBezTo>
                    <a:pt x="8" y="66"/>
                    <a:pt x="9" y="67"/>
                    <a:pt x="8" y="67"/>
                  </a:cubicBezTo>
                  <a:cubicBezTo>
                    <a:pt x="7" y="66"/>
                    <a:pt x="7" y="65"/>
                    <a:pt x="5" y="65"/>
                  </a:cubicBezTo>
                  <a:cubicBezTo>
                    <a:pt x="4" y="65"/>
                    <a:pt x="3" y="64"/>
                    <a:pt x="3" y="64"/>
                  </a:cubicBezTo>
                  <a:cubicBezTo>
                    <a:pt x="3" y="64"/>
                    <a:pt x="6" y="62"/>
                    <a:pt x="7" y="62"/>
                  </a:cubicBezTo>
                  <a:cubicBezTo>
                    <a:pt x="8" y="62"/>
                    <a:pt x="7" y="62"/>
                    <a:pt x="9" y="62"/>
                  </a:cubicBezTo>
                  <a:cubicBezTo>
                    <a:pt x="12" y="61"/>
                    <a:pt x="13" y="63"/>
                    <a:pt x="13" y="61"/>
                  </a:cubicBezTo>
                  <a:cubicBezTo>
                    <a:pt x="14" y="59"/>
                    <a:pt x="14" y="58"/>
                    <a:pt x="15" y="57"/>
                  </a:cubicBezTo>
                  <a:cubicBezTo>
                    <a:pt x="15" y="56"/>
                    <a:pt x="16" y="54"/>
                    <a:pt x="16" y="54"/>
                  </a:cubicBezTo>
                  <a:cubicBezTo>
                    <a:pt x="16" y="53"/>
                    <a:pt x="19" y="53"/>
                    <a:pt x="19" y="53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lose/>
                  <a:moveTo>
                    <a:pt x="36" y="52"/>
                  </a:moveTo>
                  <a:cubicBezTo>
                    <a:pt x="36" y="52"/>
                    <a:pt x="36" y="52"/>
                    <a:pt x="36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7"/>
                    <a:pt x="34" y="56"/>
                    <a:pt x="35" y="56"/>
                  </a:cubicBezTo>
                  <a:cubicBezTo>
                    <a:pt x="36" y="56"/>
                    <a:pt x="38" y="56"/>
                    <a:pt x="38" y="5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8" y="52"/>
                    <a:pt x="38" y="52"/>
                    <a:pt x="38" y="52"/>
                  </a:cubicBezTo>
                  <a:lnTo>
                    <a:pt x="36" y="52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7" name="Freeform 195"/>
            <p:cNvSpPr>
              <a:spLocks/>
            </p:cNvSpPr>
            <p:nvPr/>
          </p:nvSpPr>
          <p:spPr bwMode="auto">
            <a:xfrm>
              <a:off x="9731622" y="2748122"/>
              <a:ext cx="447086" cy="326310"/>
            </a:xfrm>
            <a:custGeom>
              <a:avLst/>
              <a:gdLst>
                <a:gd name="T0" fmla="*/ 7 w 244"/>
                <a:gd name="T1" fmla="*/ 36 h 184"/>
                <a:gd name="T2" fmla="*/ 21 w 244"/>
                <a:gd name="T3" fmla="*/ 52 h 184"/>
                <a:gd name="T4" fmla="*/ 77 w 244"/>
                <a:gd name="T5" fmla="*/ 49 h 184"/>
                <a:gd name="T6" fmla="*/ 144 w 244"/>
                <a:gd name="T7" fmla="*/ 21 h 184"/>
                <a:gd name="T8" fmla="*/ 203 w 244"/>
                <a:gd name="T9" fmla="*/ 3 h 184"/>
                <a:gd name="T10" fmla="*/ 238 w 244"/>
                <a:gd name="T11" fmla="*/ 8 h 184"/>
                <a:gd name="T12" fmla="*/ 241 w 244"/>
                <a:gd name="T13" fmla="*/ 22 h 184"/>
                <a:gd name="T14" fmla="*/ 232 w 244"/>
                <a:gd name="T15" fmla="*/ 27 h 184"/>
                <a:gd name="T16" fmla="*/ 225 w 244"/>
                <a:gd name="T17" fmla="*/ 36 h 184"/>
                <a:gd name="T18" fmla="*/ 225 w 244"/>
                <a:gd name="T19" fmla="*/ 56 h 184"/>
                <a:gd name="T20" fmla="*/ 222 w 244"/>
                <a:gd name="T21" fmla="*/ 69 h 184"/>
                <a:gd name="T22" fmla="*/ 220 w 244"/>
                <a:gd name="T23" fmla="*/ 76 h 184"/>
                <a:gd name="T24" fmla="*/ 216 w 244"/>
                <a:gd name="T25" fmla="*/ 83 h 184"/>
                <a:gd name="T26" fmla="*/ 232 w 244"/>
                <a:gd name="T27" fmla="*/ 92 h 184"/>
                <a:gd name="T28" fmla="*/ 244 w 244"/>
                <a:gd name="T29" fmla="*/ 102 h 184"/>
                <a:gd name="T30" fmla="*/ 231 w 244"/>
                <a:gd name="T31" fmla="*/ 108 h 184"/>
                <a:gd name="T32" fmla="*/ 211 w 244"/>
                <a:gd name="T33" fmla="*/ 106 h 184"/>
                <a:gd name="T34" fmla="*/ 201 w 244"/>
                <a:gd name="T35" fmla="*/ 115 h 184"/>
                <a:gd name="T36" fmla="*/ 188 w 244"/>
                <a:gd name="T37" fmla="*/ 126 h 184"/>
                <a:gd name="T38" fmla="*/ 181 w 244"/>
                <a:gd name="T39" fmla="*/ 135 h 184"/>
                <a:gd name="T40" fmla="*/ 179 w 244"/>
                <a:gd name="T41" fmla="*/ 147 h 184"/>
                <a:gd name="T42" fmla="*/ 174 w 244"/>
                <a:gd name="T43" fmla="*/ 158 h 184"/>
                <a:gd name="T44" fmla="*/ 155 w 244"/>
                <a:gd name="T45" fmla="*/ 165 h 184"/>
                <a:gd name="T46" fmla="*/ 139 w 244"/>
                <a:gd name="T47" fmla="*/ 167 h 184"/>
                <a:gd name="T48" fmla="*/ 116 w 244"/>
                <a:gd name="T49" fmla="*/ 164 h 184"/>
                <a:gd name="T50" fmla="*/ 104 w 244"/>
                <a:gd name="T51" fmla="*/ 163 h 184"/>
                <a:gd name="T52" fmla="*/ 92 w 244"/>
                <a:gd name="T53" fmla="*/ 169 h 184"/>
                <a:gd name="T54" fmla="*/ 70 w 244"/>
                <a:gd name="T55" fmla="*/ 177 h 184"/>
                <a:gd name="T56" fmla="*/ 57 w 244"/>
                <a:gd name="T57" fmla="*/ 184 h 184"/>
                <a:gd name="T58" fmla="*/ 51 w 244"/>
                <a:gd name="T59" fmla="*/ 183 h 184"/>
                <a:gd name="T60" fmla="*/ 48 w 244"/>
                <a:gd name="T61" fmla="*/ 172 h 184"/>
                <a:gd name="T62" fmla="*/ 50 w 244"/>
                <a:gd name="T63" fmla="*/ 165 h 184"/>
                <a:gd name="T64" fmla="*/ 24 w 244"/>
                <a:gd name="T65" fmla="*/ 143 h 184"/>
                <a:gd name="T66" fmla="*/ 21 w 244"/>
                <a:gd name="T67" fmla="*/ 138 h 184"/>
                <a:gd name="T68" fmla="*/ 20 w 244"/>
                <a:gd name="T69" fmla="*/ 133 h 184"/>
                <a:gd name="T70" fmla="*/ 20 w 244"/>
                <a:gd name="T71" fmla="*/ 125 h 184"/>
                <a:gd name="T72" fmla="*/ 16 w 244"/>
                <a:gd name="T73" fmla="*/ 113 h 184"/>
                <a:gd name="T74" fmla="*/ 19 w 244"/>
                <a:gd name="T75" fmla="*/ 106 h 184"/>
                <a:gd name="T76" fmla="*/ 25 w 244"/>
                <a:gd name="T77" fmla="*/ 99 h 184"/>
                <a:gd name="T78" fmla="*/ 33 w 244"/>
                <a:gd name="T79" fmla="*/ 84 h 184"/>
                <a:gd name="T80" fmla="*/ 21 w 244"/>
                <a:gd name="T81" fmla="*/ 77 h 184"/>
                <a:gd name="T82" fmla="*/ 11 w 244"/>
                <a:gd name="T83" fmla="*/ 73 h 184"/>
                <a:gd name="T84" fmla="*/ 2 w 244"/>
                <a:gd name="T85" fmla="*/ 60 h 184"/>
                <a:gd name="T86" fmla="*/ 1 w 244"/>
                <a:gd name="T87" fmla="*/ 47 h 184"/>
                <a:gd name="T88" fmla="*/ 7 w 244"/>
                <a:gd name="T89" fmla="*/ 3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4" h="184">
                  <a:moveTo>
                    <a:pt x="7" y="38"/>
                  </a:move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4" y="34"/>
                    <a:pt x="20" y="38"/>
                    <a:pt x="23" y="38"/>
                  </a:cubicBezTo>
                  <a:cubicBezTo>
                    <a:pt x="29" y="39"/>
                    <a:pt x="16" y="46"/>
                    <a:pt x="18" y="46"/>
                  </a:cubicBezTo>
                  <a:cubicBezTo>
                    <a:pt x="20" y="45"/>
                    <a:pt x="18" y="51"/>
                    <a:pt x="21" y="52"/>
                  </a:cubicBezTo>
                  <a:cubicBezTo>
                    <a:pt x="26" y="53"/>
                    <a:pt x="30" y="49"/>
                    <a:pt x="36" y="49"/>
                  </a:cubicBezTo>
                  <a:cubicBezTo>
                    <a:pt x="41" y="48"/>
                    <a:pt x="47" y="51"/>
                    <a:pt x="49" y="49"/>
                  </a:cubicBezTo>
                  <a:cubicBezTo>
                    <a:pt x="53" y="44"/>
                    <a:pt x="69" y="54"/>
                    <a:pt x="77" y="49"/>
                  </a:cubicBezTo>
                  <a:cubicBezTo>
                    <a:pt x="82" y="45"/>
                    <a:pt x="102" y="43"/>
                    <a:pt x="109" y="43"/>
                  </a:cubicBezTo>
                  <a:cubicBezTo>
                    <a:pt x="127" y="42"/>
                    <a:pt x="128" y="42"/>
                    <a:pt x="136" y="37"/>
                  </a:cubicBezTo>
                  <a:cubicBezTo>
                    <a:pt x="136" y="37"/>
                    <a:pt x="141" y="26"/>
                    <a:pt x="144" y="21"/>
                  </a:cubicBezTo>
                  <a:cubicBezTo>
                    <a:pt x="146" y="17"/>
                    <a:pt x="152" y="15"/>
                    <a:pt x="158" y="11"/>
                  </a:cubicBezTo>
                  <a:cubicBezTo>
                    <a:pt x="163" y="7"/>
                    <a:pt x="176" y="3"/>
                    <a:pt x="179" y="2"/>
                  </a:cubicBezTo>
                  <a:cubicBezTo>
                    <a:pt x="182" y="2"/>
                    <a:pt x="203" y="3"/>
                    <a:pt x="203" y="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4" y="0"/>
                    <a:pt x="216" y="8"/>
                    <a:pt x="219" y="9"/>
                  </a:cubicBezTo>
                  <a:cubicBezTo>
                    <a:pt x="228" y="10"/>
                    <a:pt x="235" y="10"/>
                    <a:pt x="238" y="8"/>
                  </a:cubicBezTo>
                  <a:cubicBezTo>
                    <a:pt x="239" y="8"/>
                    <a:pt x="239" y="10"/>
                    <a:pt x="240" y="11"/>
                  </a:cubicBezTo>
                  <a:cubicBezTo>
                    <a:pt x="241" y="13"/>
                    <a:pt x="242" y="17"/>
                    <a:pt x="242" y="17"/>
                  </a:cubicBezTo>
                  <a:cubicBezTo>
                    <a:pt x="241" y="22"/>
                    <a:pt x="241" y="22"/>
                    <a:pt x="241" y="22"/>
                  </a:cubicBezTo>
                  <a:cubicBezTo>
                    <a:pt x="240" y="23"/>
                    <a:pt x="240" y="23"/>
                    <a:pt x="240" y="23"/>
                  </a:cubicBezTo>
                  <a:cubicBezTo>
                    <a:pt x="235" y="26"/>
                    <a:pt x="235" y="26"/>
                    <a:pt x="235" y="26"/>
                  </a:cubicBezTo>
                  <a:cubicBezTo>
                    <a:pt x="235" y="26"/>
                    <a:pt x="233" y="26"/>
                    <a:pt x="232" y="27"/>
                  </a:cubicBezTo>
                  <a:cubicBezTo>
                    <a:pt x="231" y="27"/>
                    <a:pt x="229" y="28"/>
                    <a:pt x="229" y="28"/>
                  </a:cubicBezTo>
                  <a:cubicBezTo>
                    <a:pt x="229" y="28"/>
                    <a:pt x="227" y="30"/>
                    <a:pt x="227" y="31"/>
                  </a:cubicBezTo>
                  <a:cubicBezTo>
                    <a:pt x="226" y="33"/>
                    <a:pt x="225" y="36"/>
                    <a:pt x="225" y="36"/>
                  </a:cubicBezTo>
                  <a:cubicBezTo>
                    <a:pt x="223" y="41"/>
                    <a:pt x="223" y="41"/>
                    <a:pt x="223" y="41"/>
                  </a:cubicBezTo>
                  <a:cubicBezTo>
                    <a:pt x="223" y="48"/>
                    <a:pt x="223" y="48"/>
                    <a:pt x="223" y="48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7" y="65"/>
                    <a:pt x="224" y="68"/>
                    <a:pt x="223" y="68"/>
                  </a:cubicBezTo>
                  <a:cubicBezTo>
                    <a:pt x="223" y="68"/>
                    <a:pt x="222" y="69"/>
                    <a:pt x="222" y="69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0" y="76"/>
                    <a:pt x="220" y="76"/>
                    <a:pt x="220" y="76"/>
                  </a:cubicBezTo>
                  <a:cubicBezTo>
                    <a:pt x="220" y="76"/>
                    <a:pt x="219" y="78"/>
                    <a:pt x="218" y="78"/>
                  </a:cubicBezTo>
                  <a:cubicBezTo>
                    <a:pt x="217" y="79"/>
                    <a:pt x="215" y="81"/>
                    <a:pt x="215" y="81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27" y="85"/>
                    <a:pt x="227" y="85"/>
                    <a:pt x="227" y="85"/>
                  </a:cubicBezTo>
                  <a:cubicBezTo>
                    <a:pt x="227" y="87"/>
                    <a:pt x="227" y="87"/>
                    <a:pt x="227" y="87"/>
                  </a:cubicBezTo>
                  <a:cubicBezTo>
                    <a:pt x="232" y="92"/>
                    <a:pt x="232" y="92"/>
                    <a:pt x="232" y="92"/>
                  </a:cubicBezTo>
                  <a:cubicBezTo>
                    <a:pt x="235" y="97"/>
                    <a:pt x="235" y="97"/>
                    <a:pt x="235" y="97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40" y="99"/>
                    <a:pt x="244" y="102"/>
                    <a:pt x="244" y="102"/>
                  </a:cubicBezTo>
                  <a:cubicBezTo>
                    <a:pt x="243" y="103"/>
                    <a:pt x="238" y="105"/>
                    <a:pt x="238" y="105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35" y="107"/>
                    <a:pt x="233" y="107"/>
                    <a:pt x="231" y="108"/>
                  </a:cubicBezTo>
                  <a:cubicBezTo>
                    <a:pt x="230" y="109"/>
                    <a:pt x="224" y="112"/>
                    <a:pt x="224" y="112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04" y="110"/>
                    <a:pt x="204" y="110"/>
                    <a:pt x="204" y="110"/>
                  </a:cubicBezTo>
                  <a:cubicBezTo>
                    <a:pt x="201" y="115"/>
                    <a:pt x="201" y="115"/>
                    <a:pt x="201" y="115"/>
                  </a:cubicBezTo>
                  <a:cubicBezTo>
                    <a:pt x="201" y="115"/>
                    <a:pt x="194" y="117"/>
                    <a:pt x="192" y="118"/>
                  </a:cubicBezTo>
                  <a:cubicBezTo>
                    <a:pt x="191" y="119"/>
                    <a:pt x="187" y="122"/>
                    <a:pt x="187" y="122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184" y="129"/>
                    <a:pt x="184" y="129"/>
                    <a:pt x="184" y="129"/>
                  </a:cubicBezTo>
                  <a:cubicBezTo>
                    <a:pt x="184" y="129"/>
                    <a:pt x="181" y="130"/>
                    <a:pt x="180" y="132"/>
                  </a:cubicBezTo>
                  <a:cubicBezTo>
                    <a:pt x="180" y="134"/>
                    <a:pt x="181" y="135"/>
                    <a:pt x="181" y="135"/>
                  </a:cubicBezTo>
                  <a:cubicBezTo>
                    <a:pt x="179" y="135"/>
                    <a:pt x="176" y="136"/>
                    <a:pt x="175" y="137"/>
                  </a:cubicBezTo>
                  <a:cubicBezTo>
                    <a:pt x="174" y="137"/>
                    <a:pt x="174" y="139"/>
                    <a:pt x="175" y="141"/>
                  </a:cubicBezTo>
                  <a:cubicBezTo>
                    <a:pt x="175" y="142"/>
                    <a:pt x="177" y="144"/>
                    <a:pt x="179" y="147"/>
                  </a:cubicBezTo>
                  <a:cubicBezTo>
                    <a:pt x="180" y="150"/>
                    <a:pt x="181" y="150"/>
                    <a:pt x="181" y="151"/>
                  </a:cubicBezTo>
                  <a:cubicBezTo>
                    <a:pt x="181" y="152"/>
                    <a:pt x="180" y="155"/>
                    <a:pt x="179" y="156"/>
                  </a:cubicBezTo>
                  <a:cubicBezTo>
                    <a:pt x="177" y="158"/>
                    <a:pt x="175" y="158"/>
                    <a:pt x="174" y="158"/>
                  </a:cubicBezTo>
                  <a:cubicBezTo>
                    <a:pt x="173" y="159"/>
                    <a:pt x="170" y="161"/>
                    <a:pt x="169" y="161"/>
                  </a:cubicBezTo>
                  <a:cubicBezTo>
                    <a:pt x="168" y="162"/>
                    <a:pt x="163" y="163"/>
                    <a:pt x="162" y="163"/>
                  </a:cubicBezTo>
                  <a:cubicBezTo>
                    <a:pt x="161" y="163"/>
                    <a:pt x="155" y="165"/>
                    <a:pt x="155" y="165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47" y="169"/>
                    <a:pt x="147" y="169"/>
                    <a:pt x="147" y="169"/>
                  </a:cubicBezTo>
                  <a:cubicBezTo>
                    <a:pt x="139" y="167"/>
                    <a:pt x="139" y="167"/>
                    <a:pt x="139" y="167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64"/>
                    <a:pt x="124" y="168"/>
                    <a:pt x="123" y="168"/>
                  </a:cubicBezTo>
                  <a:cubicBezTo>
                    <a:pt x="122" y="168"/>
                    <a:pt x="116" y="164"/>
                    <a:pt x="116" y="164"/>
                  </a:cubicBezTo>
                  <a:cubicBezTo>
                    <a:pt x="113" y="159"/>
                    <a:pt x="113" y="159"/>
                    <a:pt x="113" y="159"/>
                  </a:cubicBezTo>
                  <a:cubicBezTo>
                    <a:pt x="113" y="159"/>
                    <a:pt x="107" y="160"/>
                    <a:pt x="106" y="160"/>
                  </a:cubicBezTo>
                  <a:cubicBezTo>
                    <a:pt x="105" y="160"/>
                    <a:pt x="104" y="162"/>
                    <a:pt x="104" y="163"/>
                  </a:cubicBezTo>
                  <a:cubicBezTo>
                    <a:pt x="103" y="163"/>
                    <a:pt x="101" y="163"/>
                    <a:pt x="99" y="163"/>
                  </a:cubicBezTo>
                  <a:cubicBezTo>
                    <a:pt x="96" y="163"/>
                    <a:pt x="94" y="165"/>
                    <a:pt x="94" y="165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69"/>
                    <a:pt x="87" y="171"/>
                    <a:pt x="87" y="171"/>
                  </a:cubicBezTo>
                  <a:cubicBezTo>
                    <a:pt x="86" y="172"/>
                    <a:pt x="77" y="175"/>
                    <a:pt x="77" y="175"/>
                  </a:cubicBezTo>
                  <a:cubicBezTo>
                    <a:pt x="70" y="177"/>
                    <a:pt x="70" y="177"/>
                    <a:pt x="70" y="177"/>
                  </a:cubicBezTo>
                  <a:cubicBezTo>
                    <a:pt x="70" y="177"/>
                    <a:pt x="68" y="178"/>
                    <a:pt x="67" y="177"/>
                  </a:cubicBezTo>
                  <a:cubicBezTo>
                    <a:pt x="66" y="177"/>
                    <a:pt x="63" y="180"/>
                    <a:pt x="63" y="180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51" y="184"/>
                    <a:pt x="51" y="184"/>
                    <a:pt x="51" y="184"/>
                  </a:cubicBezTo>
                  <a:cubicBezTo>
                    <a:pt x="51" y="184"/>
                    <a:pt x="51" y="183"/>
                    <a:pt x="51" y="183"/>
                  </a:cubicBezTo>
                  <a:cubicBezTo>
                    <a:pt x="51" y="183"/>
                    <a:pt x="51" y="183"/>
                    <a:pt x="51" y="183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51" y="181"/>
                    <a:pt x="50" y="180"/>
                    <a:pt x="50" y="178"/>
                  </a:cubicBezTo>
                  <a:cubicBezTo>
                    <a:pt x="49" y="176"/>
                    <a:pt x="48" y="174"/>
                    <a:pt x="48" y="172"/>
                  </a:cubicBezTo>
                  <a:cubicBezTo>
                    <a:pt x="48" y="171"/>
                    <a:pt x="49" y="170"/>
                    <a:pt x="49" y="169"/>
                  </a:cubicBezTo>
                  <a:cubicBezTo>
                    <a:pt x="49" y="169"/>
                    <a:pt x="49" y="169"/>
                    <a:pt x="49" y="169"/>
                  </a:cubicBezTo>
                  <a:cubicBezTo>
                    <a:pt x="50" y="168"/>
                    <a:pt x="50" y="167"/>
                    <a:pt x="50" y="165"/>
                  </a:cubicBezTo>
                  <a:cubicBezTo>
                    <a:pt x="49" y="161"/>
                    <a:pt x="45" y="161"/>
                    <a:pt x="44" y="157"/>
                  </a:cubicBezTo>
                  <a:cubicBezTo>
                    <a:pt x="43" y="154"/>
                    <a:pt x="39" y="151"/>
                    <a:pt x="39" y="150"/>
                  </a:cubicBezTo>
                  <a:cubicBezTo>
                    <a:pt x="32" y="146"/>
                    <a:pt x="28" y="147"/>
                    <a:pt x="24" y="143"/>
                  </a:cubicBezTo>
                  <a:cubicBezTo>
                    <a:pt x="23" y="142"/>
                    <a:pt x="22" y="141"/>
                    <a:pt x="22" y="14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39"/>
                    <a:pt x="22" y="139"/>
                    <a:pt x="21" y="138"/>
                  </a:cubicBezTo>
                  <a:cubicBezTo>
                    <a:pt x="20" y="137"/>
                    <a:pt x="19" y="136"/>
                    <a:pt x="18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19" y="135"/>
                    <a:pt x="20" y="133"/>
                    <a:pt x="20" y="133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2" y="128"/>
                    <a:pt x="21" y="125"/>
                    <a:pt x="20" y="125"/>
                  </a:cubicBezTo>
                  <a:cubicBezTo>
                    <a:pt x="20" y="124"/>
                    <a:pt x="17" y="123"/>
                    <a:pt x="17" y="123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6" y="108"/>
                    <a:pt x="17" y="107"/>
                  </a:cubicBezTo>
                  <a:cubicBezTo>
                    <a:pt x="17" y="107"/>
                    <a:pt x="18" y="106"/>
                    <a:pt x="19" y="106"/>
                  </a:cubicBezTo>
                  <a:cubicBezTo>
                    <a:pt x="20" y="105"/>
                    <a:pt x="22" y="105"/>
                    <a:pt x="23" y="105"/>
                  </a:cubicBezTo>
                  <a:cubicBezTo>
                    <a:pt x="24" y="105"/>
                    <a:pt x="26" y="103"/>
                    <a:pt x="26" y="103"/>
                  </a:cubicBezTo>
                  <a:cubicBezTo>
                    <a:pt x="26" y="103"/>
                    <a:pt x="26" y="100"/>
                    <a:pt x="25" y="99"/>
                  </a:cubicBezTo>
                  <a:cubicBezTo>
                    <a:pt x="25" y="97"/>
                    <a:pt x="27" y="95"/>
                    <a:pt x="27" y="95"/>
                  </a:cubicBezTo>
                  <a:cubicBezTo>
                    <a:pt x="27" y="95"/>
                    <a:pt x="30" y="91"/>
                    <a:pt x="31" y="90"/>
                  </a:cubicBezTo>
                  <a:cubicBezTo>
                    <a:pt x="32" y="89"/>
                    <a:pt x="33" y="84"/>
                    <a:pt x="33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3"/>
                    <a:pt x="21" y="77"/>
                    <a:pt x="21" y="77"/>
                  </a:cubicBezTo>
                  <a:cubicBezTo>
                    <a:pt x="21" y="76"/>
                    <a:pt x="19" y="76"/>
                    <a:pt x="19" y="76"/>
                  </a:cubicBezTo>
                  <a:cubicBezTo>
                    <a:pt x="19" y="76"/>
                    <a:pt x="15" y="74"/>
                    <a:pt x="15" y="74"/>
                  </a:cubicBezTo>
                  <a:cubicBezTo>
                    <a:pt x="14" y="74"/>
                    <a:pt x="11" y="73"/>
                    <a:pt x="11" y="73"/>
                  </a:cubicBezTo>
                  <a:cubicBezTo>
                    <a:pt x="11" y="73"/>
                    <a:pt x="7" y="68"/>
                    <a:pt x="6" y="66"/>
                  </a:cubicBezTo>
                  <a:cubicBezTo>
                    <a:pt x="5" y="64"/>
                    <a:pt x="4" y="63"/>
                    <a:pt x="4" y="63"/>
                  </a:cubicBezTo>
                  <a:cubicBezTo>
                    <a:pt x="4" y="63"/>
                    <a:pt x="3" y="61"/>
                    <a:pt x="2" y="60"/>
                  </a:cubicBezTo>
                  <a:cubicBezTo>
                    <a:pt x="1" y="59"/>
                    <a:pt x="1" y="57"/>
                    <a:pt x="1" y="57"/>
                  </a:cubicBezTo>
                  <a:cubicBezTo>
                    <a:pt x="1" y="57"/>
                    <a:pt x="2" y="54"/>
                    <a:pt x="1" y="52"/>
                  </a:cubicBezTo>
                  <a:cubicBezTo>
                    <a:pt x="1" y="51"/>
                    <a:pt x="0" y="47"/>
                    <a:pt x="1" y="47"/>
                  </a:cubicBezTo>
                  <a:cubicBezTo>
                    <a:pt x="2" y="45"/>
                    <a:pt x="3" y="43"/>
                    <a:pt x="5" y="42"/>
                  </a:cubicBezTo>
                  <a:cubicBezTo>
                    <a:pt x="6" y="42"/>
                    <a:pt x="6" y="42"/>
                    <a:pt x="7" y="42"/>
                  </a:cubicBezTo>
                  <a:cubicBezTo>
                    <a:pt x="8" y="42"/>
                    <a:pt x="7" y="39"/>
                    <a:pt x="7" y="39"/>
                  </a:cubicBezTo>
                  <a:lnTo>
                    <a:pt x="7" y="38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8" name="Freeform 212"/>
            <p:cNvSpPr>
              <a:spLocks noEditPoints="1"/>
            </p:cNvSpPr>
            <p:nvPr/>
          </p:nvSpPr>
          <p:spPr bwMode="auto">
            <a:xfrm>
              <a:off x="11393614" y="2541716"/>
              <a:ext cx="500100" cy="396540"/>
            </a:xfrm>
            <a:custGeom>
              <a:avLst/>
              <a:gdLst>
                <a:gd name="T0" fmla="*/ 3 w 273"/>
                <a:gd name="T1" fmla="*/ 68 h 223"/>
                <a:gd name="T2" fmla="*/ 41 w 273"/>
                <a:gd name="T3" fmla="*/ 71 h 223"/>
                <a:gd name="T4" fmla="*/ 60 w 273"/>
                <a:gd name="T5" fmla="*/ 70 h 223"/>
                <a:gd name="T6" fmla="*/ 73 w 273"/>
                <a:gd name="T7" fmla="*/ 54 h 223"/>
                <a:gd name="T8" fmla="*/ 49 w 273"/>
                <a:gd name="T9" fmla="*/ 36 h 223"/>
                <a:gd name="T10" fmla="*/ 65 w 273"/>
                <a:gd name="T11" fmla="*/ 28 h 223"/>
                <a:gd name="T12" fmla="*/ 87 w 273"/>
                <a:gd name="T13" fmla="*/ 33 h 223"/>
                <a:gd name="T14" fmla="*/ 101 w 273"/>
                <a:gd name="T15" fmla="*/ 44 h 223"/>
                <a:gd name="T16" fmla="*/ 128 w 273"/>
                <a:gd name="T17" fmla="*/ 54 h 223"/>
                <a:gd name="T18" fmla="*/ 145 w 273"/>
                <a:gd name="T19" fmla="*/ 30 h 223"/>
                <a:gd name="T20" fmla="*/ 161 w 273"/>
                <a:gd name="T21" fmla="*/ 0 h 223"/>
                <a:gd name="T22" fmla="*/ 202 w 273"/>
                <a:gd name="T23" fmla="*/ 43 h 223"/>
                <a:gd name="T24" fmla="*/ 227 w 273"/>
                <a:gd name="T25" fmla="*/ 63 h 223"/>
                <a:gd name="T26" fmla="*/ 260 w 273"/>
                <a:gd name="T27" fmla="*/ 65 h 223"/>
                <a:gd name="T28" fmla="*/ 262 w 273"/>
                <a:gd name="T29" fmla="*/ 72 h 223"/>
                <a:gd name="T30" fmla="*/ 240 w 273"/>
                <a:gd name="T31" fmla="*/ 85 h 223"/>
                <a:gd name="T32" fmla="*/ 233 w 273"/>
                <a:gd name="T33" fmla="*/ 106 h 223"/>
                <a:gd name="T34" fmla="*/ 236 w 273"/>
                <a:gd name="T35" fmla="*/ 125 h 223"/>
                <a:gd name="T36" fmla="*/ 243 w 273"/>
                <a:gd name="T37" fmla="*/ 148 h 223"/>
                <a:gd name="T38" fmla="*/ 237 w 273"/>
                <a:gd name="T39" fmla="*/ 172 h 223"/>
                <a:gd name="T40" fmla="*/ 229 w 273"/>
                <a:gd name="T41" fmla="*/ 161 h 223"/>
                <a:gd name="T42" fmla="*/ 223 w 273"/>
                <a:gd name="T43" fmla="*/ 178 h 223"/>
                <a:gd name="T44" fmla="*/ 230 w 273"/>
                <a:gd name="T45" fmla="*/ 201 h 223"/>
                <a:gd name="T46" fmla="*/ 211 w 273"/>
                <a:gd name="T47" fmla="*/ 207 h 223"/>
                <a:gd name="T48" fmla="*/ 195 w 273"/>
                <a:gd name="T49" fmla="*/ 200 h 223"/>
                <a:gd name="T50" fmla="*/ 193 w 273"/>
                <a:gd name="T51" fmla="*/ 177 h 223"/>
                <a:gd name="T52" fmla="*/ 189 w 273"/>
                <a:gd name="T53" fmla="*/ 154 h 223"/>
                <a:gd name="T54" fmla="*/ 152 w 273"/>
                <a:gd name="T55" fmla="*/ 156 h 223"/>
                <a:gd name="T56" fmla="*/ 123 w 273"/>
                <a:gd name="T57" fmla="*/ 193 h 223"/>
                <a:gd name="T58" fmla="*/ 98 w 273"/>
                <a:gd name="T59" fmla="*/ 195 h 223"/>
                <a:gd name="T60" fmla="*/ 96 w 273"/>
                <a:gd name="T61" fmla="*/ 182 h 223"/>
                <a:gd name="T62" fmla="*/ 98 w 273"/>
                <a:gd name="T63" fmla="*/ 169 h 223"/>
                <a:gd name="T64" fmla="*/ 89 w 273"/>
                <a:gd name="T65" fmla="*/ 162 h 223"/>
                <a:gd name="T66" fmla="*/ 91 w 273"/>
                <a:gd name="T67" fmla="*/ 154 h 223"/>
                <a:gd name="T68" fmla="*/ 89 w 273"/>
                <a:gd name="T69" fmla="*/ 147 h 223"/>
                <a:gd name="T70" fmla="*/ 78 w 273"/>
                <a:gd name="T71" fmla="*/ 142 h 223"/>
                <a:gd name="T72" fmla="*/ 62 w 273"/>
                <a:gd name="T73" fmla="*/ 137 h 223"/>
                <a:gd name="T74" fmla="*/ 47 w 273"/>
                <a:gd name="T75" fmla="*/ 132 h 223"/>
                <a:gd name="T76" fmla="*/ 50 w 273"/>
                <a:gd name="T77" fmla="*/ 125 h 223"/>
                <a:gd name="T78" fmla="*/ 55 w 273"/>
                <a:gd name="T79" fmla="*/ 116 h 223"/>
                <a:gd name="T80" fmla="*/ 44 w 273"/>
                <a:gd name="T81" fmla="*/ 111 h 223"/>
                <a:gd name="T82" fmla="*/ 26 w 273"/>
                <a:gd name="T83" fmla="*/ 100 h 223"/>
                <a:gd name="T84" fmla="*/ 24 w 273"/>
                <a:gd name="T85" fmla="*/ 88 h 223"/>
                <a:gd name="T86" fmla="*/ 24 w 273"/>
                <a:gd name="T87" fmla="*/ 83 h 223"/>
                <a:gd name="T88" fmla="*/ 16 w 273"/>
                <a:gd name="T89" fmla="*/ 76 h 223"/>
                <a:gd name="T90" fmla="*/ 4 w 273"/>
                <a:gd name="T91" fmla="*/ 76 h 223"/>
                <a:gd name="T92" fmla="*/ 10 w 273"/>
                <a:gd name="T93" fmla="*/ 182 h 223"/>
                <a:gd name="T94" fmla="*/ 26 w 273"/>
                <a:gd name="T95" fmla="*/ 198 h 223"/>
                <a:gd name="T96" fmla="*/ 44 w 273"/>
                <a:gd name="T97" fmla="*/ 209 h 223"/>
                <a:gd name="T98" fmla="*/ 76 w 273"/>
                <a:gd name="T99" fmla="*/ 223 h 223"/>
                <a:gd name="T100" fmla="*/ 78 w 273"/>
                <a:gd name="T101" fmla="*/ 204 h 223"/>
                <a:gd name="T102" fmla="*/ 69 w 273"/>
                <a:gd name="T103" fmla="*/ 195 h 223"/>
                <a:gd name="T104" fmla="*/ 61 w 273"/>
                <a:gd name="T105" fmla="*/ 180 h 223"/>
                <a:gd name="T106" fmla="*/ 34 w 273"/>
                <a:gd name="T107" fmla="*/ 186 h 223"/>
                <a:gd name="T108" fmla="*/ 18 w 273"/>
                <a:gd name="T109" fmla="*/ 18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3" h="223">
                  <a:moveTo>
                    <a:pt x="0" y="75"/>
                  </a:moveTo>
                  <a:cubicBezTo>
                    <a:pt x="1" y="75"/>
                    <a:pt x="3" y="74"/>
                    <a:pt x="4" y="74"/>
                  </a:cubicBezTo>
                  <a:cubicBezTo>
                    <a:pt x="4" y="73"/>
                    <a:pt x="5" y="73"/>
                    <a:pt x="5" y="72"/>
                  </a:cubicBezTo>
                  <a:cubicBezTo>
                    <a:pt x="5" y="72"/>
                    <a:pt x="2" y="71"/>
                    <a:pt x="1" y="69"/>
                  </a:cubicBezTo>
                  <a:cubicBezTo>
                    <a:pt x="1" y="69"/>
                    <a:pt x="3" y="68"/>
                    <a:pt x="3" y="68"/>
                  </a:cubicBezTo>
                  <a:cubicBezTo>
                    <a:pt x="3" y="68"/>
                    <a:pt x="9" y="69"/>
                    <a:pt x="11" y="69"/>
                  </a:cubicBezTo>
                  <a:cubicBezTo>
                    <a:pt x="13" y="69"/>
                    <a:pt x="20" y="67"/>
                    <a:pt x="20" y="67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2" y="71"/>
                    <a:pt x="33" y="71"/>
                    <a:pt x="37" y="72"/>
                  </a:cubicBezTo>
                  <a:cubicBezTo>
                    <a:pt x="39" y="73"/>
                    <a:pt x="39" y="72"/>
                    <a:pt x="41" y="71"/>
                  </a:cubicBezTo>
                  <a:cubicBezTo>
                    <a:pt x="42" y="70"/>
                    <a:pt x="44" y="69"/>
                    <a:pt x="45" y="70"/>
                  </a:cubicBezTo>
                  <a:cubicBezTo>
                    <a:pt x="46" y="70"/>
                    <a:pt x="46" y="70"/>
                    <a:pt x="48" y="71"/>
                  </a:cubicBezTo>
                  <a:cubicBezTo>
                    <a:pt x="50" y="72"/>
                    <a:pt x="53" y="73"/>
                    <a:pt x="55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2" y="72"/>
                    <a:pt x="58" y="59"/>
                    <a:pt x="60" y="59"/>
                  </a:cubicBezTo>
                  <a:cubicBezTo>
                    <a:pt x="63" y="58"/>
                    <a:pt x="64" y="61"/>
                    <a:pt x="68" y="60"/>
                  </a:cubicBezTo>
                  <a:cubicBezTo>
                    <a:pt x="72" y="58"/>
                    <a:pt x="78" y="66"/>
                    <a:pt x="79" y="62"/>
                  </a:cubicBezTo>
                  <a:cubicBezTo>
                    <a:pt x="80" y="59"/>
                    <a:pt x="86" y="63"/>
                    <a:pt x="81" y="59"/>
                  </a:cubicBezTo>
                  <a:cubicBezTo>
                    <a:pt x="75" y="54"/>
                    <a:pt x="77" y="55"/>
                    <a:pt x="73" y="54"/>
                  </a:cubicBezTo>
                  <a:cubicBezTo>
                    <a:pt x="69" y="52"/>
                    <a:pt x="66" y="51"/>
                    <a:pt x="64" y="50"/>
                  </a:cubicBezTo>
                  <a:cubicBezTo>
                    <a:pt x="62" y="50"/>
                    <a:pt x="63" y="50"/>
                    <a:pt x="60" y="48"/>
                  </a:cubicBezTo>
                  <a:cubicBezTo>
                    <a:pt x="57" y="46"/>
                    <a:pt x="54" y="44"/>
                    <a:pt x="54" y="44"/>
                  </a:cubicBezTo>
                  <a:cubicBezTo>
                    <a:pt x="54" y="44"/>
                    <a:pt x="51" y="43"/>
                    <a:pt x="51" y="41"/>
                  </a:cubicBezTo>
                  <a:cubicBezTo>
                    <a:pt x="50" y="39"/>
                    <a:pt x="49" y="36"/>
                    <a:pt x="49" y="36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4" y="23"/>
                    <a:pt x="59" y="23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3"/>
                    <a:pt x="64" y="29"/>
                    <a:pt x="65" y="28"/>
                  </a:cubicBezTo>
                  <a:cubicBezTo>
                    <a:pt x="67" y="28"/>
                    <a:pt x="68" y="26"/>
                    <a:pt x="69" y="25"/>
                  </a:cubicBezTo>
                  <a:cubicBezTo>
                    <a:pt x="70" y="24"/>
                    <a:pt x="73" y="21"/>
                    <a:pt x="74" y="22"/>
                  </a:cubicBezTo>
                  <a:cubicBezTo>
                    <a:pt x="74" y="24"/>
                    <a:pt x="71" y="27"/>
                    <a:pt x="75" y="27"/>
                  </a:cubicBezTo>
                  <a:cubicBezTo>
                    <a:pt x="79" y="27"/>
                    <a:pt x="78" y="29"/>
                    <a:pt x="81" y="30"/>
                  </a:cubicBezTo>
                  <a:cubicBezTo>
                    <a:pt x="84" y="30"/>
                    <a:pt x="87" y="32"/>
                    <a:pt x="87" y="33"/>
                  </a:cubicBezTo>
                  <a:cubicBezTo>
                    <a:pt x="87" y="34"/>
                    <a:pt x="87" y="35"/>
                    <a:pt x="88" y="36"/>
                  </a:cubicBezTo>
                  <a:cubicBezTo>
                    <a:pt x="90" y="37"/>
                    <a:pt x="91" y="36"/>
                    <a:pt x="93" y="36"/>
                  </a:cubicBezTo>
                  <a:cubicBezTo>
                    <a:pt x="95" y="36"/>
                    <a:pt x="95" y="34"/>
                    <a:pt x="96" y="36"/>
                  </a:cubicBezTo>
                  <a:cubicBezTo>
                    <a:pt x="96" y="38"/>
                    <a:pt x="97" y="39"/>
                    <a:pt x="97" y="39"/>
                  </a:cubicBezTo>
                  <a:cubicBezTo>
                    <a:pt x="101" y="44"/>
                    <a:pt x="101" y="44"/>
                    <a:pt x="101" y="44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05" y="48"/>
                    <a:pt x="102" y="48"/>
                    <a:pt x="106" y="50"/>
                  </a:cubicBezTo>
                  <a:cubicBezTo>
                    <a:pt x="110" y="51"/>
                    <a:pt x="113" y="51"/>
                    <a:pt x="113" y="51"/>
                  </a:cubicBezTo>
                  <a:cubicBezTo>
                    <a:pt x="113" y="51"/>
                    <a:pt x="113" y="51"/>
                    <a:pt x="117" y="52"/>
                  </a:cubicBezTo>
                  <a:cubicBezTo>
                    <a:pt x="121" y="53"/>
                    <a:pt x="124" y="55"/>
                    <a:pt x="128" y="54"/>
                  </a:cubicBezTo>
                  <a:cubicBezTo>
                    <a:pt x="133" y="54"/>
                    <a:pt x="137" y="49"/>
                    <a:pt x="137" y="49"/>
                  </a:cubicBezTo>
                  <a:cubicBezTo>
                    <a:pt x="137" y="49"/>
                    <a:pt x="139" y="46"/>
                    <a:pt x="138" y="44"/>
                  </a:cubicBezTo>
                  <a:cubicBezTo>
                    <a:pt x="138" y="42"/>
                    <a:pt x="140" y="38"/>
                    <a:pt x="142" y="37"/>
                  </a:cubicBezTo>
                  <a:cubicBezTo>
                    <a:pt x="144" y="36"/>
                    <a:pt x="141" y="35"/>
                    <a:pt x="142" y="33"/>
                  </a:cubicBezTo>
                  <a:cubicBezTo>
                    <a:pt x="143" y="32"/>
                    <a:pt x="144" y="31"/>
                    <a:pt x="145" y="30"/>
                  </a:cubicBezTo>
                  <a:cubicBezTo>
                    <a:pt x="147" y="29"/>
                    <a:pt x="153" y="23"/>
                    <a:pt x="153" y="23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8"/>
                    <a:pt x="155" y="12"/>
                    <a:pt x="156" y="11"/>
                  </a:cubicBezTo>
                  <a:cubicBezTo>
                    <a:pt x="157" y="10"/>
                    <a:pt x="160" y="2"/>
                    <a:pt x="160" y="2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81" y="18"/>
                    <a:pt x="182" y="18"/>
                  </a:cubicBezTo>
                  <a:cubicBezTo>
                    <a:pt x="183" y="18"/>
                    <a:pt x="191" y="23"/>
                    <a:pt x="192" y="25"/>
                  </a:cubicBezTo>
                  <a:cubicBezTo>
                    <a:pt x="193" y="26"/>
                    <a:pt x="199" y="34"/>
                    <a:pt x="199" y="34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38"/>
                    <a:pt x="200" y="41"/>
                    <a:pt x="202" y="43"/>
                  </a:cubicBezTo>
                  <a:cubicBezTo>
                    <a:pt x="204" y="44"/>
                    <a:pt x="208" y="48"/>
                    <a:pt x="210" y="49"/>
                  </a:cubicBezTo>
                  <a:cubicBezTo>
                    <a:pt x="212" y="49"/>
                    <a:pt x="220" y="54"/>
                    <a:pt x="220" y="54"/>
                  </a:cubicBezTo>
                  <a:cubicBezTo>
                    <a:pt x="220" y="54"/>
                    <a:pt x="221" y="51"/>
                    <a:pt x="222" y="53"/>
                  </a:cubicBezTo>
                  <a:cubicBezTo>
                    <a:pt x="223" y="55"/>
                    <a:pt x="224" y="58"/>
                    <a:pt x="224" y="59"/>
                  </a:cubicBezTo>
                  <a:cubicBezTo>
                    <a:pt x="224" y="60"/>
                    <a:pt x="225" y="64"/>
                    <a:pt x="227" y="63"/>
                  </a:cubicBezTo>
                  <a:cubicBezTo>
                    <a:pt x="229" y="63"/>
                    <a:pt x="235" y="63"/>
                    <a:pt x="235" y="63"/>
                  </a:cubicBezTo>
                  <a:cubicBezTo>
                    <a:pt x="235" y="63"/>
                    <a:pt x="236" y="65"/>
                    <a:pt x="239" y="65"/>
                  </a:cubicBezTo>
                  <a:cubicBezTo>
                    <a:pt x="242" y="65"/>
                    <a:pt x="243" y="64"/>
                    <a:pt x="245" y="63"/>
                  </a:cubicBezTo>
                  <a:cubicBezTo>
                    <a:pt x="246" y="63"/>
                    <a:pt x="254" y="62"/>
                    <a:pt x="254" y="62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6" y="67"/>
                    <a:pt x="266" y="67"/>
                    <a:pt x="266" y="67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273" y="76"/>
                    <a:pt x="273" y="76"/>
                    <a:pt x="273" y="76"/>
                  </a:cubicBezTo>
                  <a:cubicBezTo>
                    <a:pt x="273" y="76"/>
                    <a:pt x="267" y="71"/>
                    <a:pt x="266" y="71"/>
                  </a:cubicBezTo>
                  <a:cubicBezTo>
                    <a:pt x="265" y="72"/>
                    <a:pt x="263" y="72"/>
                    <a:pt x="262" y="72"/>
                  </a:cubicBezTo>
                  <a:cubicBezTo>
                    <a:pt x="260" y="73"/>
                    <a:pt x="255" y="74"/>
                    <a:pt x="255" y="74"/>
                  </a:cubicBezTo>
                  <a:cubicBezTo>
                    <a:pt x="252" y="76"/>
                    <a:pt x="252" y="76"/>
                    <a:pt x="252" y="76"/>
                  </a:cubicBezTo>
                  <a:cubicBezTo>
                    <a:pt x="248" y="76"/>
                    <a:pt x="248" y="76"/>
                    <a:pt x="248" y="76"/>
                  </a:cubicBezTo>
                  <a:cubicBezTo>
                    <a:pt x="245" y="81"/>
                    <a:pt x="245" y="81"/>
                    <a:pt x="245" y="81"/>
                  </a:cubicBezTo>
                  <a:cubicBezTo>
                    <a:pt x="240" y="85"/>
                    <a:pt x="240" y="85"/>
                    <a:pt x="240" y="85"/>
                  </a:cubicBezTo>
                  <a:cubicBezTo>
                    <a:pt x="234" y="90"/>
                    <a:pt x="234" y="90"/>
                    <a:pt x="234" y="90"/>
                  </a:cubicBezTo>
                  <a:cubicBezTo>
                    <a:pt x="231" y="97"/>
                    <a:pt x="231" y="97"/>
                    <a:pt x="231" y="97"/>
                  </a:cubicBezTo>
                  <a:cubicBezTo>
                    <a:pt x="231" y="97"/>
                    <a:pt x="235" y="100"/>
                    <a:pt x="234" y="100"/>
                  </a:cubicBezTo>
                  <a:cubicBezTo>
                    <a:pt x="233" y="101"/>
                    <a:pt x="231" y="103"/>
                    <a:pt x="231" y="103"/>
                  </a:cubicBezTo>
                  <a:cubicBezTo>
                    <a:pt x="233" y="106"/>
                    <a:pt x="233" y="106"/>
                    <a:pt x="233" y="106"/>
                  </a:cubicBezTo>
                  <a:cubicBezTo>
                    <a:pt x="232" y="110"/>
                    <a:pt x="232" y="110"/>
                    <a:pt x="232" y="110"/>
                  </a:cubicBezTo>
                  <a:cubicBezTo>
                    <a:pt x="236" y="114"/>
                    <a:pt x="236" y="114"/>
                    <a:pt x="236" y="114"/>
                  </a:cubicBezTo>
                  <a:cubicBezTo>
                    <a:pt x="235" y="117"/>
                    <a:pt x="235" y="117"/>
                    <a:pt x="235" y="117"/>
                  </a:cubicBezTo>
                  <a:cubicBezTo>
                    <a:pt x="236" y="121"/>
                    <a:pt x="236" y="121"/>
                    <a:pt x="236" y="121"/>
                  </a:cubicBezTo>
                  <a:cubicBezTo>
                    <a:pt x="236" y="121"/>
                    <a:pt x="240" y="121"/>
                    <a:pt x="236" y="125"/>
                  </a:cubicBezTo>
                  <a:cubicBezTo>
                    <a:pt x="233" y="128"/>
                    <a:pt x="232" y="129"/>
                    <a:pt x="232" y="130"/>
                  </a:cubicBezTo>
                  <a:cubicBezTo>
                    <a:pt x="233" y="132"/>
                    <a:pt x="234" y="136"/>
                    <a:pt x="234" y="136"/>
                  </a:cubicBezTo>
                  <a:cubicBezTo>
                    <a:pt x="234" y="136"/>
                    <a:pt x="233" y="139"/>
                    <a:pt x="235" y="141"/>
                  </a:cubicBezTo>
                  <a:cubicBezTo>
                    <a:pt x="236" y="142"/>
                    <a:pt x="241" y="144"/>
                    <a:pt x="241" y="144"/>
                  </a:cubicBezTo>
                  <a:cubicBezTo>
                    <a:pt x="241" y="144"/>
                    <a:pt x="243" y="147"/>
                    <a:pt x="243" y="148"/>
                  </a:cubicBezTo>
                  <a:cubicBezTo>
                    <a:pt x="242" y="149"/>
                    <a:pt x="236" y="150"/>
                    <a:pt x="236" y="150"/>
                  </a:cubicBezTo>
                  <a:cubicBezTo>
                    <a:pt x="236" y="150"/>
                    <a:pt x="236" y="153"/>
                    <a:pt x="236" y="154"/>
                  </a:cubicBezTo>
                  <a:cubicBezTo>
                    <a:pt x="236" y="155"/>
                    <a:pt x="237" y="160"/>
                    <a:pt x="237" y="160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9" y="166"/>
                    <a:pt x="239" y="170"/>
                    <a:pt x="237" y="172"/>
                  </a:cubicBezTo>
                  <a:cubicBezTo>
                    <a:pt x="234" y="174"/>
                    <a:pt x="233" y="175"/>
                    <a:pt x="231" y="173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4" y="165"/>
                    <a:pt x="234" y="165"/>
                    <a:pt x="234" y="165"/>
                  </a:cubicBezTo>
                  <a:cubicBezTo>
                    <a:pt x="231" y="166"/>
                    <a:pt x="231" y="166"/>
                    <a:pt x="231" y="166"/>
                  </a:cubicBezTo>
                  <a:cubicBezTo>
                    <a:pt x="229" y="161"/>
                    <a:pt x="229" y="161"/>
                    <a:pt x="229" y="161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3" y="168"/>
                    <a:pt x="223" y="168"/>
                    <a:pt x="223" y="168"/>
                  </a:cubicBezTo>
                  <a:cubicBezTo>
                    <a:pt x="225" y="174"/>
                    <a:pt x="225" y="174"/>
                    <a:pt x="225" y="174"/>
                  </a:cubicBezTo>
                  <a:cubicBezTo>
                    <a:pt x="226" y="177"/>
                    <a:pt x="226" y="177"/>
                    <a:pt x="226" y="177"/>
                  </a:cubicBezTo>
                  <a:cubicBezTo>
                    <a:pt x="226" y="177"/>
                    <a:pt x="224" y="177"/>
                    <a:pt x="223" y="178"/>
                  </a:cubicBezTo>
                  <a:cubicBezTo>
                    <a:pt x="223" y="178"/>
                    <a:pt x="221" y="179"/>
                    <a:pt x="222" y="180"/>
                  </a:cubicBezTo>
                  <a:cubicBezTo>
                    <a:pt x="223" y="181"/>
                    <a:pt x="224" y="183"/>
                    <a:pt x="224" y="183"/>
                  </a:cubicBezTo>
                  <a:cubicBezTo>
                    <a:pt x="224" y="184"/>
                    <a:pt x="225" y="188"/>
                    <a:pt x="225" y="188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27" y="192"/>
                    <a:pt x="230" y="200"/>
                    <a:pt x="230" y="201"/>
                  </a:cubicBezTo>
                  <a:cubicBezTo>
                    <a:pt x="230" y="201"/>
                    <a:pt x="232" y="209"/>
                    <a:pt x="232" y="209"/>
                  </a:cubicBezTo>
                  <a:cubicBezTo>
                    <a:pt x="232" y="209"/>
                    <a:pt x="227" y="214"/>
                    <a:pt x="226" y="215"/>
                  </a:cubicBezTo>
                  <a:cubicBezTo>
                    <a:pt x="224" y="216"/>
                    <a:pt x="224" y="218"/>
                    <a:pt x="223" y="217"/>
                  </a:cubicBezTo>
                  <a:cubicBezTo>
                    <a:pt x="222" y="216"/>
                    <a:pt x="220" y="214"/>
                    <a:pt x="218" y="213"/>
                  </a:cubicBezTo>
                  <a:cubicBezTo>
                    <a:pt x="217" y="212"/>
                    <a:pt x="212" y="208"/>
                    <a:pt x="211" y="207"/>
                  </a:cubicBezTo>
                  <a:cubicBezTo>
                    <a:pt x="210" y="206"/>
                    <a:pt x="208" y="205"/>
                    <a:pt x="208" y="205"/>
                  </a:cubicBezTo>
                  <a:cubicBezTo>
                    <a:pt x="208" y="205"/>
                    <a:pt x="207" y="207"/>
                    <a:pt x="206" y="207"/>
                  </a:cubicBezTo>
                  <a:cubicBezTo>
                    <a:pt x="205" y="207"/>
                    <a:pt x="203" y="206"/>
                    <a:pt x="203" y="206"/>
                  </a:cubicBezTo>
                  <a:cubicBezTo>
                    <a:pt x="202" y="206"/>
                    <a:pt x="200" y="205"/>
                    <a:pt x="199" y="204"/>
                  </a:cubicBezTo>
                  <a:cubicBezTo>
                    <a:pt x="197" y="202"/>
                    <a:pt x="196" y="200"/>
                    <a:pt x="195" y="200"/>
                  </a:cubicBezTo>
                  <a:cubicBezTo>
                    <a:pt x="195" y="200"/>
                    <a:pt x="195" y="199"/>
                    <a:pt x="191" y="199"/>
                  </a:cubicBezTo>
                  <a:cubicBezTo>
                    <a:pt x="187" y="200"/>
                    <a:pt x="179" y="200"/>
                    <a:pt x="184" y="194"/>
                  </a:cubicBezTo>
                  <a:cubicBezTo>
                    <a:pt x="185" y="192"/>
                    <a:pt x="183" y="189"/>
                    <a:pt x="189" y="186"/>
                  </a:cubicBezTo>
                  <a:cubicBezTo>
                    <a:pt x="189" y="186"/>
                    <a:pt x="194" y="184"/>
                    <a:pt x="195" y="182"/>
                  </a:cubicBezTo>
                  <a:cubicBezTo>
                    <a:pt x="197" y="180"/>
                    <a:pt x="193" y="177"/>
                    <a:pt x="193" y="177"/>
                  </a:cubicBezTo>
                  <a:cubicBezTo>
                    <a:pt x="192" y="177"/>
                    <a:pt x="191" y="177"/>
                    <a:pt x="189" y="176"/>
                  </a:cubicBezTo>
                  <a:cubicBezTo>
                    <a:pt x="188" y="176"/>
                    <a:pt x="183" y="173"/>
                    <a:pt x="183" y="172"/>
                  </a:cubicBezTo>
                  <a:cubicBezTo>
                    <a:pt x="182" y="170"/>
                    <a:pt x="182" y="169"/>
                    <a:pt x="183" y="165"/>
                  </a:cubicBezTo>
                  <a:cubicBezTo>
                    <a:pt x="184" y="161"/>
                    <a:pt x="185" y="163"/>
                    <a:pt x="187" y="161"/>
                  </a:cubicBezTo>
                  <a:cubicBezTo>
                    <a:pt x="190" y="158"/>
                    <a:pt x="192" y="156"/>
                    <a:pt x="189" y="154"/>
                  </a:cubicBezTo>
                  <a:cubicBezTo>
                    <a:pt x="186" y="153"/>
                    <a:pt x="185" y="154"/>
                    <a:pt x="179" y="150"/>
                  </a:cubicBezTo>
                  <a:cubicBezTo>
                    <a:pt x="173" y="146"/>
                    <a:pt x="171" y="144"/>
                    <a:pt x="170" y="144"/>
                  </a:cubicBezTo>
                  <a:cubicBezTo>
                    <a:pt x="169" y="143"/>
                    <a:pt x="168" y="142"/>
                    <a:pt x="166" y="143"/>
                  </a:cubicBezTo>
                  <a:cubicBezTo>
                    <a:pt x="165" y="144"/>
                    <a:pt x="160" y="149"/>
                    <a:pt x="159" y="150"/>
                  </a:cubicBezTo>
                  <a:cubicBezTo>
                    <a:pt x="158" y="151"/>
                    <a:pt x="152" y="156"/>
                    <a:pt x="152" y="156"/>
                  </a:cubicBezTo>
                  <a:cubicBezTo>
                    <a:pt x="151" y="157"/>
                    <a:pt x="141" y="164"/>
                    <a:pt x="141" y="164"/>
                  </a:cubicBezTo>
                  <a:cubicBezTo>
                    <a:pt x="141" y="164"/>
                    <a:pt x="138" y="172"/>
                    <a:pt x="136" y="175"/>
                  </a:cubicBezTo>
                  <a:cubicBezTo>
                    <a:pt x="135" y="178"/>
                    <a:pt x="129" y="182"/>
                    <a:pt x="129" y="184"/>
                  </a:cubicBezTo>
                  <a:cubicBezTo>
                    <a:pt x="129" y="185"/>
                    <a:pt x="129" y="188"/>
                    <a:pt x="128" y="189"/>
                  </a:cubicBezTo>
                  <a:cubicBezTo>
                    <a:pt x="128" y="189"/>
                    <a:pt x="125" y="193"/>
                    <a:pt x="123" y="193"/>
                  </a:cubicBezTo>
                  <a:cubicBezTo>
                    <a:pt x="122" y="194"/>
                    <a:pt x="116" y="195"/>
                    <a:pt x="116" y="197"/>
                  </a:cubicBezTo>
                  <a:cubicBezTo>
                    <a:pt x="116" y="199"/>
                    <a:pt x="119" y="199"/>
                    <a:pt x="116" y="203"/>
                  </a:cubicBezTo>
                  <a:cubicBezTo>
                    <a:pt x="113" y="206"/>
                    <a:pt x="110" y="220"/>
                    <a:pt x="107" y="208"/>
                  </a:cubicBezTo>
                  <a:cubicBezTo>
                    <a:pt x="105" y="200"/>
                    <a:pt x="105" y="199"/>
                    <a:pt x="103" y="198"/>
                  </a:cubicBezTo>
                  <a:cubicBezTo>
                    <a:pt x="100" y="196"/>
                    <a:pt x="98" y="195"/>
                    <a:pt x="98" y="195"/>
                  </a:cubicBezTo>
                  <a:cubicBezTo>
                    <a:pt x="98" y="195"/>
                    <a:pt x="96" y="192"/>
                    <a:pt x="100" y="191"/>
                  </a:cubicBezTo>
                  <a:cubicBezTo>
                    <a:pt x="104" y="191"/>
                    <a:pt x="105" y="193"/>
                    <a:pt x="107" y="191"/>
                  </a:cubicBezTo>
                  <a:cubicBezTo>
                    <a:pt x="110" y="189"/>
                    <a:pt x="111" y="188"/>
                    <a:pt x="107" y="187"/>
                  </a:cubicBezTo>
                  <a:cubicBezTo>
                    <a:pt x="103" y="186"/>
                    <a:pt x="105" y="188"/>
                    <a:pt x="101" y="186"/>
                  </a:cubicBezTo>
                  <a:cubicBezTo>
                    <a:pt x="98" y="183"/>
                    <a:pt x="97" y="183"/>
                    <a:pt x="96" y="182"/>
                  </a:cubicBezTo>
                  <a:cubicBezTo>
                    <a:pt x="96" y="181"/>
                    <a:pt x="96" y="181"/>
                    <a:pt x="97" y="180"/>
                  </a:cubicBezTo>
                  <a:cubicBezTo>
                    <a:pt x="99" y="177"/>
                    <a:pt x="99" y="177"/>
                    <a:pt x="99" y="177"/>
                  </a:cubicBezTo>
                  <a:cubicBezTo>
                    <a:pt x="99" y="177"/>
                    <a:pt x="99" y="177"/>
                    <a:pt x="98" y="177"/>
                  </a:cubicBezTo>
                  <a:cubicBezTo>
                    <a:pt x="98" y="175"/>
                    <a:pt x="100" y="173"/>
                    <a:pt x="100" y="171"/>
                  </a:cubicBezTo>
                  <a:cubicBezTo>
                    <a:pt x="100" y="170"/>
                    <a:pt x="99" y="169"/>
                    <a:pt x="98" y="169"/>
                  </a:cubicBezTo>
                  <a:cubicBezTo>
                    <a:pt x="97" y="169"/>
                    <a:pt x="98" y="169"/>
                    <a:pt x="96" y="169"/>
                  </a:cubicBezTo>
                  <a:cubicBezTo>
                    <a:pt x="96" y="168"/>
                    <a:pt x="95" y="168"/>
                    <a:pt x="95" y="167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90" y="166"/>
                    <a:pt x="90" y="166"/>
                    <a:pt x="90" y="166"/>
                  </a:cubicBezTo>
                  <a:cubicBezTo>
                    <a:pt x="89" y="162"/>
                    <a:pt x="89" y="162"/>
                    <a:pt x="89" y="162"/>
                  </a:cubicBezTo>
                  <a:cubicBezTo>
                    <a:pt x="89" y="162"/>
                    <a:pt x="92" y="163"/>
                    <a:pt x="93" y="163"/>
                  </a:cubicBezTo>
                  <a:cubicBezTo>
                    <a:pt x="94" y="163"/>
                    <a:pt x="98" y="160"/>
                    <a:pt x="98" y="160"/>
                  </a:cubicBezTo>
                  <a:cubicBezTo>
                    <a:pt x="98" y="160"/>
                    <a:pt x="96" y="159"/>
                    <a:pt x="95" y="159"/>
                  </a:cubicBezTo>
                  <a:cubicBezTo>
                    <a:pt x="94" y="159"/>
                    <a:pt x="94" y="156"/>
                    <a:pt x="94" y="156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53"/>
                    <a:pt x="86" y="152"/>
                    <a:pt x="85" y="152"/>
                  </a:cubicBezTo>
                  <a:cubicBezTo>
                    <a:pt x="85" y="151"/>
                    <a:pt x="85" y="150"/>
                    <a:pt x="85" y="150"/>
                  </a:cubicBezTo>
                  <a:cubicBezTo>
                    <a:pt x="86" y="149"/>
                    <a:pt x="86" y="149"/>
                    <a:pt x="86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41"/>
                    <a:pt x="89" y="141"/>
                    <a:pt x="89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3" y="143"/>
                    <a:pt x="81" y="141"/>
                  </a:cubicBezTo>
                  <a:cubicBezTo>
                    <a:pt x="79" y="140"/>
                    <a:pt x="80" y="141"/>
                    <a:pt x="78" y="142"/>
                  </a:cubicBezTo>
                  <a:cubicBezTo>
                    <a:pt x="77" y="142"/>
                    <a:pt x="75" y="144"/>
                    <a:pt x="75" y="144"/>
                  </a:cubicBezTo>
                  <a:cubicBezTo>
                    <a:pt x="75" y="144"/>
                    <a:pt x="74" y="145"/>
                    <a:pt x="72" y="145"/>
                  </a:cubicBezTo>
                  <a:cubicBezTo>
                    <a:pt x="71" y="145"/>
                    <a:pt x="71" y="142"/>
                    <a:pt x="71" y="142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62" y="137"/>
                    <a:pt x="62" y="137"/>
                    <a:pt x="62" y="137"/>
                  </a:cubicBezTo>
                  <a:cubicBezTo>
                    <a:pt x="56" y="137"/>
                    <a:pt x="56" y="137"/>
                    <a:pt x="56" y="137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2" y="134"/>
                    <a:pt x="52" y="134"/>
                    <a:pt x="52" y="134"/>
                  </a:cubicBezTo>
                  <a:cubicBezTo>
                    <a:pt x="52" y="134"/>
                    <a:pt x="51" y="132"/>
                    <a:pt x="50" y="132"/>
                  </a:cubicBezTo>
                  <a:cubicBezTo>
                    <a:pt x="48" y="131"/>
                    <a:pt x="48" y="132"/>
                    <a:pt x="47" y="132"/>
                  </a:cubicBezTo>
                  <a:cubicBezTo>
                    <a:pt x="46" y="132"/>
                    <a:pt x="46" y="132"/>
                    <a:pt x="43" y="132"/>
                  </a:cubicBezTo>
                  <a:cubicBezTo>
                    <a:pt x="41" y="132"/>
                    <a:pt x="41" y="130"/>
                    <a:pt x="41" y="130"/>
                  </a:cubicBezTo>
                  <a:cubicBezTo>
                    <a:pt x="41" y="130"/>
                    <a:pt x="42" y="128"/>
                    <a:pt x="42" y="127"/>
                  </a:cubicBezTo>
                  <a:cubicBezTo>
                    <a:pt x="42" y="127"/>
                    <a:pt x="44" y="127"/>
                    <a:pt x="44" y="127"/>
                  </a:cubicBezTo>
                  <a:cubicBezTo>
                    <a:pt x="45" y="126"/>
                    <a:pt x="48" y="125"/>
                    <a:pt x="50" y="125"/>
                  </a:cubicBezTo>
                  <a:cubicBezTo>
                    <a:pt x="51" y="125"/>
                    <a:pt x="51" y="125"/>
                    <a:pt x="53" y="124"/>
                  </a:cubicBezTo>
                  <a:cubicBezTo>
                    <a:pt x="54" y="124"/>
                    <a:pt x="54" y="123"/>
                    <a:pt x="54" y="123"/>
                  </a:cubicBezTo>
                  <a:cubicBezTo>
                    <a:pt x="54" y="123"/>
                    <a:pt x="54" y="119"/>
                    <a:pt x="54" y="119"/>
                  </a:cubicBezTo>
                  <a:cubicBezTo>
                    <a:pt x="54" y="118"/>
                    <a:pt x="54" y="118"/>
                    <a:pt x="55" y="118"/>
                  </a:cubicBezTo>
                  <a:cubicBezTo>
                    <a:pt x="55" y="117"/>
                    <a:pt x="55" y="116"/>
                    <a:pt x="55" y="116"/>
                  </a:cubicBezTo>
                  <a:cubicBezTo>
                    <a:pt x="55" y="116"/>
                    <a:pt x="54" y="114"/>
                    <a:pt x="54" y="113"/>
                  </a:cubicBezTo>
                  <a:cubicBezTo>
                    <a:pt x="53" y="111"/>
                    <a:pt x="52" y="112"/>
                    <a:pt x="52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47" y="112"/>
                    <a:pt x="47" y="111"/>
                  </a:cubicBezTo>
                  <a:cubicBezTo>
                    <a:pt x="46" y="111"/>
                    <a:pt x="44" y="111"/>
                    <a:pt x="44" y="111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1" y="108"/>
                    <a:pt x="39" y="108"/>
                    <a:pt x="37" y="108"/>
                  </a:cubicBezTo>
                  <a:cubicBezTo>
                    <a:pt x="35" y="107"/>
                    <a:pt x="33" y="106"/>
                    <a:pt x="33" y="106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99"/>
                    <a:pt x="21" y="95"/>
                    <a:pt x="21" y="94"/>
                  </a:cubicBezTo>
                  <a:cubicBezTo>
                    <a:pt x="21" y="94"/>
                    <a:pt x="21" y="94"/>
                    <a:pt x="22" y="93"/>
                  </a:cubicBezTo>
                  <a:cubicBezTo>
                    <a:pt x="22" y="93"/>
                    <a:pt x="22" y="92"/>
                    <a:pt x="23" y="91"/>
                  </a:cubicBezTo>
                  <a:cubicBezTo>
                    <a:pt x="23" y="90"/>
                    <a:pt x="24" y="89"/>
                    <a:pt x="24" y="88"/>
                  </a:cubicBezTo>
                  <a:cubicBezTo>
                    <a:pt x="24" y="88"/>
                    <a:pt x="25" y="87"/>
                    <a:pt x="26" y="87"/>
                  </a:cubicBezTo>
                  <a:cubicBezTo>
                    <a:pt x="27" y="87"/>
                    <a:pt x="28" y="86"/>
                    <a:pt x="28" y="86"/>
                  </a:cubicBezTo>
                  <a:cubicBezTo>
                    <a:pt x="28" y="85"/>
                    <a:pt x="28" y="84"/>
                    <a:pt x="29" y="83"/>
                  </a:cubicBezTo>
                  <a:cubicBezTo>
                    <a:pt x="29" y="82"/>
                    <a:pt x="27" y="83"/>
                    <a:pt x="26" y="82"/>
                  </a:cubicBezTo>
                  <a:cubicBezTo>
                    <a:pt x="25" y="82"/>
                    <a:pt x="25" y="82"/>
                    <a:pt x="24" y="83"/>
                  </a:cubicBezTo>
                  <a:cubicBezTo>
                    <a:pt x="23" y="83"/>
                    <a:pt x="22" y="81"/>
                    <a:pt x="22" y="81"/>
                  </a:cubicBezTo>
                  <a:cubicBezTo>
                    <a:pt x="22" y="80"/>
                    <a:pt x="20" y="80"/>
                    <a:pt x="19" y="79"/>
                  </a:cubicBezTo>
                  <a:cubicBezTo>
                    <a:pt x="18" y="79"/>
                    <a:pt x="18" y="79"/>
                    <a:pt x="18" y="78"/>
                  </a:cubicBezTo>
                  <a:cubicBezTo>
                    <a:pt x="17" y="77"/>
                    <a:pt x="18" y="77"/>
                    <a:pt x="17" y="77"/>
                  </a:cubicBezTo>
                  <a:cubicBezTo>
                    <a:pt x="17" y="76"/>
                    <a:pt x="16" y="76"/>
                    <a:pt x="16" y="76"/>
                  </a:cubicBezTo>
                  <a:cubicBezTo>
                    <a:pt x="16" y="76"/>
                    <a:pt x="15" y="78"/>
                    <a:pt x="14" y="78"/>
                  </a:cubicBezTo>
                  <a:cubicBezTo>
                    <a:pt x="13" y="78"/>
                    <a:pt x="12" y="77"/>
                    <a:pt x="12" y="77"/>
                  </a:cubicBezTo>
                  <a:cubicBezTo>
                    <a:pt x="11" y="77"/>
                    <a:pt x="10" y="77"/>
                    <a:pt x="9" y="78"/>
                  </a:cubicBezTo>
                  <a:cubicBezTo>
                    <a:pt x="9" y="78"/>
                    <a:pt x="7" y="77"/>
                    <a:pt x="7" y="77"/>
                  </a:cubicBezTo>
                  <a:cubicBezTo>
                    <a:pt x="7" y="76"/>
                    <a:pt x="4" y="76"/>
                    <a:pt x="4" y="76"/>
                  </a:cubicBezTo>
                  <a:cubicBezTo>
                    <a:pt x="4" y="76"/>
                    <a:pt x="4" y="77"/>
                    <a:pt x="3" y="77"/>
                  </a:cubicBezTo>
                  <a:cubicBezTo>
                    <a:pt x="2" y="78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lose/>
                  <a:moveTo>
                    <a:pt x="10" y="182"/>
                  </a:moveTo>
                  <a:cubicBezTo>
                    <a:pt x="10" y="182"/>
                    <a:pt x="10" y="182"/>
                    <a:pt x="10" y="182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16" y="187"/>
                    <a:pt x="16" y="187"/>
                    <a:pt x="16" y="187"/>
                  </a:cubicBezTo>
                  <a:cubicBezTo>
                    <a:pt x="20" y="190"/>
                    <a:pt x="20" y="190"/>
                    <a:pt x="20" y="190"/>
                  </a:cubicBezTo>
                  <a:cubicBezTo>
                    <a:pt x="20" y="190"/>
                    <a:pt x="22" y="195"/>
                    <a:pt x="22" y="196"/>
                  </a:cubicBezTo>
                  <a:cubicBezTo>
                    <a:pt x="22" y="198"/>
                    <a:pt x="25" y="198"/>
                    <a:pt x="26" y="198"/>
                  </a:cubicBezTo>
                  <a:cubicBezTo>
                    <a:pt x="26" y="198"/>
                    <a:pt x="30" y="199"/>
                    <a:pt x="30" y="199"/>
                  </a:cubicBezTo>
                  <a:cubicBezTo>
                    <a:pt x="30" y="199"/>
                    <a:pt x="32" y="201"/>
                    <a:pt x="33" y="202"/>
                  </a:cubicBezTo>
                  <a:cubicBezTo>
                    <a:pt x="33" y="203"/>
                    <a:pt x="33" y="205"/>
                    <a:pt x="33" y="205"/>
                  </a:cubicBezTo>
                  <a:cubicBezTo>
                    <a:pt x="37" y="209"/>
                    <a:pt x="37" y="209"/>
                    <a:pt x="37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51" y="215"/>
                    <a:pt x="52" y="216"/>
                  </a:cubicBezTo>
                  <a:cubicBezTo>
                    <a:pt x="52" y="217"/>
                    <a:pt x="56" y="221"/>
                    <a:pt x="56" y="221"/>
                  </a:cubicBezTo>
                  <a:cubicBezTo>
                    <a:pt x="56" y="221"/>
                    <a:pt x="63" y="221"/>
                    <a:pt x="64" y="221"/>
                  </a:cubicBezTo>
                  <a:cubicBezTo>
                    <a:pt x="64" y="221"/>
                    <a:pt x="71" y="221"/>
                    <a:pt x="71" y="221"/>
                  </a:cubicBezTo>
                  <a:cubicBezTo>
                    <a:pt x="76" y="223"/>
                    <a:pt x="76" y="223"/>
                    <a:pt x="76" y="223"/>
                  </a:cubicBezTo>
                  <a:cubicBezTo>
                    <a:pt x="81" y="222"/>
                    <a:pt x="81" y="222"/>
                    <a:pt x="81" y="222"/>
                  </a:cubicBezTo>
                  <a:cubicBezTo>
                    <a:pt x="92" y="219"/>
                    <a:pt x="92" y="219"/>
                    <a:pt x="92" y="219"/>
                  </a:cubicBezTo>
                  <a:cubicBezTo>
                    <a:pt x="92" y="219"/>
                    <a:pt x="89" y="217"/>
                    <a:pt x="89" y="217"/>
                  </a:cubicBezTo>
                  <a:cubicBezTo>
                    <a:pt x="89" y="216"/>
                    <a:pt x="85" y="211"/>
                    <a:pt x="85" y="211"/>
                  </a:cubicBezTo>
                  <a:cubicBezTo>
                    <a:pt x="85" y="211"/>
                    <a:pt x="79" y="204"/>
                    <a:pt x="78" y="204"/>
                  </a:cubicBezTo>
                  <a:cubicBezTo>
                    <a:pt x="78" y="203"/>
                    <a:pt x="77" y="202"/>
                    <a:pt x="77" y="201"/>
                  </a:cubicBezTo>
                  <a:cubicBezTo>
                    <a:pt x="77" y="199"/>
                    <a:pt x="78" y="198"/>
                    <a:pt x="78" y="197"/>
                  </a:cubicBezTo>
                  <a:cubicBezTo>
                    <a:pt x="79" y="196"/>
                    <a:pt x="79" y="194"/>
                    <a:pt x="79" y="194"/>
                  </a:cubicBezTo>
                  <a:cubicBezTo>
                    <a:pt x="79" y="194"/>
                    <a:pt x="76" y="194"/>
                    <a:pt x="74" y="194"/>
                  </a:cubicBezTo>
                  <a:cubicBezTo>
                    <a:pt x="73" y="194"/>
                    <a:pt x="71" y="195"/>
                    <a:pt x="69" y="195"/>
                  </a:cubicBezTo>
                  <a:cubicBezTo>
                    <a:pt x="68" y="195"/>
                    <a:pt x="66" y="194"/>
                    <a:pt x="66" y="194"/>
                  </a:cubicBezTo>
                  <a:cubicBezTo>
                    <a:pt x="65" y="194"/>
                    <a:pt x="65" y="191"/>
                    <a:pt x="65" y="191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5" y="184"/>
                    <a:pt x="65" y="184"/>
                    <a:pt x="65" y="184"/>
                  </a:cubicBezTo>
                  <a:cubicBezTo>
                    <a:pt x="61" y="180"/>
                    <a:pt x="61" y="180"/>
                    <a:pt x="61" y="180"/>
                  </a:cubicBezTo>
                  <a:cubicBezTo>
                    <a:pt x="61" y="180"/>
                    <a:pt x="54" y="183"/>
                    <a:pt x="53" y="183"/>
                  </a:cubicBezTo>
                  <a:cubicBezTo>
                    <a:pt x="52" y="183"/>
                    <a:pt x="48" y="188"/>
                    <a:pt x="47" y="188"/>
                  </a:cubicBezTo>
                  <a:cubicBezTo>
                    <a:pt x="47" y="188"/>
                    <a:pt x="44" y="185"/>
                    <a:pt x="44" y="185"/>
                  </a:cubicBezTo>
                  <a:cubicBezTo>
                    <a:pt x="36" y="183"/>
                    <a:pt x="36" y="183"/>
                    <a:pt x="36" y="183"/>
                  </a:cubicBezTo>
                  <a:cubicBezTo>
                    <a:pt x="36" y="183"/>
                    <a:pt x="35" y="185"/>
                    <a:pt x="34" y="186"/>
                  </a:cubicBezTo>
                  <a:cubicBezTo>
                    <a:pt x="33" y="187"/>
                    <a:pt x="32" y="186"/>
                    <a:pt x="32" y="185"/>
                  </a:cubicBezTo>
                  <a:cubicBezTo>
                    <a:pt x="31" y="183"/>
                    <a:pt x="33" y="180"/>
                    <a:pt x="33" y="180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18" y="180"/>
                    <a:pt x="18" y="180"/>
                    <a:pt x="18" y="180"/>
                  </a:cubicBezTo>
                  <a:cubicBezTo>
                    <a:pt x="18" y="180"/>
                    <a:pt x="11" y="181"/>
                    <a:pt x="10" y="182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9" name="Freeform 221"/>
            <p:cNvSpPr>
              <a:spLocks noEditPoints="1"/>
            </p:cNvSpPr>
            <p:nvPr/>
          </p:nvSpPr>
          <p:spPr bwMode="auto">
            <a:xfrm>
              <a:off x="8798575" y="2417530"/>
              <a:ext cx="510703" cy="251798"/>
            </a:xfrm>
            <a:custGeom>
              <a:avLst/>
              <a:gdLst>
                <a:gd name="T0" fmla="*/ 196 w 279"/>
                <a:gd name="T1" fmla="*/ 4 h 142"/>
                <a:gd name="T2" fmla="*/ 219 w 279"/>
                <a:gd name="T3" fmla="*/ 5 h 142"/>
                <a:gd name="T4" fmla="*/ 249 w 279"/>
                <a:gd name="T5" fmla="*/ 8 h 142"/>
                <a:gd name="T6" fmla="*/ 268 w 279"/>
                <a:gd name="T7" fmla="*/ 17 h 142"/>
                <a:gd name="T8" fmla="*/ 266 w 279"/>
                <a:gd name="T9" fmla="*/ 29 h 142"/>
                <a:gd name="T10" fmla="*/ 271 w 279"/>
                <a:gd name="T11" fmla="*/ 39 h 142"/>
                <a:gd name="T12" fmla="*/ 277 w 279"/>
                <a:gd name="T13" fmla="*/ 56 h 142"/>
                <a:gd name="T14" fmla="*/ 259 w 279"/>
                <a:gd name="T15" fmla="*/ 63 h 142"/>
                <a:gd name="T16" fmla="*/ 260 w 279"/>
                <a:gd name="T17" fmla="*/ 82 h 142"/>
                <a:gd name="T18" fmla="*/ 255 w 279"/>
                <a:gd name="T19" fmla="*/ 104 h 142"/>
                <a:gd name="T20" fmla="*/ 238 w 279"/>
                <a:gd name="T21" fmla="*/ 121 h 142"/>
                <a:gd name="T22" fmla="*/ 206 w 279"/>
                <a:gd name="T23" fmla="*/ 128 h 142"/>
                <a:gd name="T24" fmla="*/ 191 w 279"/>
                <a:gd name="T25" fmla="*/ 142 h 142"/>
                <a:gd name="T26" fmla="*/ 146 w 279"/>
                <a:gd name="T27" fmla="*/ 138 h 142"/>
                <a:gd name="T28" fmla="*/ 104 w 279"/>
                <a:gd name="T29" fmla="*/ 126 h 142"/>
                <a:gd name="T30" fmla="*/ 94 w 279"/>
                <a:gd name="T31" fmla="*/ 112 h 142"/>
                <a:gd name="T32" fmla="*/ 60 w 279"/>
                <a:gd name="T33" fmla="*/ 121 h 142"/>
                <a:gd name="T34" fmla="*/ 39 w 279"/>
                <a:gd name="T35" fmla="*/ 126 h 142"/>
                <a:gd name="T36" fmla="*/ 37 w 279"/>
                <a:gd name="T37" fmla="*/ 118 h 142"/>
                <a:gd name="T38" fmla="*/ 31 w 279"/>
                <a:gd name="T39" fmla="*/ 120 h 142"/>
                <a:gd name="T40" fmla="*/ 26 w 279"/>
                <a:gd name="T41" fmla="*/ 124 h 142"/>
                <a:gd name="T42" fmla="*/ 17 w 279"/>
                <a:gd name="T43" fmla="*/ 120 h 142"/>
                <a:gd name="T44" fmla="*/ 2 w 279"/>
                <a:gd name="T45" fmla="*/ 114 h 142"/>
                <a:gd name="T46" fmla="*/ 2 w 279"/>
                <a:gd name="T47" fmla="*/ 113 h 142"/>
                <a:gd name="T48" fmla="*/ 4 w 279"/>
                <a:gd name="T49" fmla="*/ 113 h 142"/>
                <a:gd name="T50" fmla="*/ 5 w 279"/>
                <a:gd name="T51" fmla="*/ 112 h 142"/>
                <a:gd name="T52" fmla="*/ 4 w 279"/>
                <a:gd name="T53" fmla="*/ 111 h 142"/>
                <a:gd name="T54" fmla="*/ 4 w 279"/>
                <a:gd name="T55" fmla="*/ 110 h 142"/>
                <a:gd name="T56" fmla="*/ 3 w 279"/>
                <a:gd name="T57" fmla="*/ 109 h 142"/>
                <a:gd name="T58" fmla="*/ 3 w 279"/>
                <a:gd name="T59" fmla="*/ 108 h 142"/>
                <a:gd name="T60" fmla="*/ 2 w 279"/>
                <a:gd name="T61" fmla="*/ 106 h 142"/>
                <a:gd name="T62" fmla="*/ 2 w 279"/>
                <a:gd name="T63" fmla="*/ 104 h 142"/>
                <a:gd name="T64" fmla="*/ 7 w 279"/>
                <a:gd name="T65" fmla="*/ 94 h 142"/>
                <a:gd name="T66" fmla="*/ 6 w 279"/>
                <a:gd name="T67" fmla="*/ 91 h 142"/>
                <a:gd name="T68" fmla="*/ 6 w 279"/>
                <a:gd name="T69" fmla="*/ 91 h 142"/>
                <a:gd name="T70" fmla="*/ 6 w 279"/>
                <a:gd name="T71" fmla="*/ 90 h 142"/>
                <a:gd name="T72" fmla="*/ 6 w 279"/>
                <a:gd name="T73" fmla="*/ 90 h 142"/>
                <a:gd name="T74" fmla="*/ 23 w 279"/>
                <a:gd name="T75" fmla="*/ 94 h 142"/>
                <a:gd name="T76" fmla="*/ 32 w 279"/>
                <a:gd name="T77" fmla="*/ 101 h 142"/>
                <a:gd name="T78" fmla="*/ 38 w 279"/>
                <a:gd name="T79" fmla="*/ 88 h 142"/>
                <a:gd name="T80" fmla="*/ 55 w 279"/>
                <a:gd name="T81" fmla="*/ 95 h 142"/>
                <a:gd name="T82" fmla="*/ 73 w 279"/>
                <a:gd name="T83" fmla="*/ 88 h 142"/>
                <a:gd name="T84" fmla="*/ 95 w 279"/>
                <a:gd name="T85" fmla="*/ 82 h 142"/>
                <a:gd name="T86" fmla="*/ 110 w 279"/>
                <a:gd name="T87" fmla="*/ 80 h 142"/>
                <a:gd name="T88" fmla="*/ 123 w 279"/>
                <a:gd name="T89" fmla="*/ 85 h 142"/>
                <a:gd name="T90" fmla="*/ 130 w 279"/>
                <a:gd name="T91" fmla="*/ 76 h 142"/>
                <a:gd name="T92" fmla="*/ 123 w 279"/>
                <a:gd name="T93" fmla="*/ 62 h 142"/>
                <a:gd name="T94" fmla="*/ 126 w 279"/>
                <a:gd name="T95" fmla="*/ 48 h 142"/>
                <a:gd name="T96" fmla="*/ 141 w 279"/>
                <a:gd name="T97" fmla="*/ 38 h 142"/>
                <a:gd name="T98" fmla="*/ 152 w 279"/>
                <a:gd name="T99" fmla="*/ 29 h 142"/>
                <a:gd name="T100" fmla="*/ 160 w 279"/>
                <a:gd name="T101" fmla="*/ 20 h 142"/>
                <a:gd name="T102" fmla="*/ 183 w 279"/>
                <a:gd name="T103" fmla="*/ 25 h 142"/>
                <a:gd name="T104" fmla="*/ 1 w 279"/>
                <a:gd name="T105" fmla="*/ 114 h 142"/>
                <a:gd name="T106" fmla="*/ 1 w 279"/>
                <a:gd name="T107" fmla="*/ 114 h 142"/>
                <a:gd name="T108" fmla="*/ 2 w 279"/>
                <a:gd name="T109" fmla="*/ 11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9" h="142">
                  <a:moveTo>
                    <a:pt x="187" y="24"/>
                  </a:moveTo>
                  <a:cubicBezTo>
                    <a:pt x="187" y="24"/>
                    <a:pt x="187" y="18"/>
                    <a:pt x="188" y="18"/>
                  </a:cubicBezTo>
                  <a:cubicBezTo>
                    <a:pt x="189" y="18"/>
                    <a:pt x="191" y="15"/>
                    <a:pt x="191" y="15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4" y="14"/>
                    <a:pt x="196" y="12"/>
                    <a:pt x="196" y="10"/>
                  </a:cubicBezTo>
                  <a:cubicBezTo>
                    <a:pt x="195" y="9"/>
                    <a:pt x="196" y="4"/>
                    <a:pt x="196" y="4"/>
                  </a:cubicBezTo>
                  <a:cubicBezTo>
                    <a:pt x="196" y="4"/>
                    <a:pt x="195" y="1"/>
                    <a:pt x="196" y="1"/>
                  </a:cubicBezTo>
                  <a:cubicBezTo>
                    <a:pt x="198" y="0"/>
                    <a:pt x="201" y="2"/>
                    <a:pt x="201" y="2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6" y="3"/>
                    <a:pt x="208" y="3"/>
                    <a:pt x="209" y="3"/>
                  </a:cubicBezTo>
                  <a:cubicBezTo>
                    <a:pt x="210" y="3"/>
                    <a:pt x="214" y="4"/>
                    <a:pt x="214" y="4"/>
                  </a:cubicBezTo>
                  <a:cubicBezTo>
                    <a:pt x="214" y="4"/>
                    <a:pt x="218" y="5"/>
                    <a:pt x="219" y="5"/>
                  </a:cubicBezTo>
                  <a:cubicBezTo>
                    <a:pt x="220" y="5"/>
                    <a:pt x="224" y="5"/>
                    <a:pt x="224" y="5"/>
                  </a:cubicBezTo>
                  <a:cubicBezTo>
                    <a:pt x="226" y="6"/>
                    <a:pt x="226" y="6"/>
                    <a:pt x="226" y="6"/>
                  </a:cubicBezTo>
                  <a:cubicBezTo>
                    <a:pt x="233" y="9"/>
                    <a:pt x="233" y="9"/>
                    <a:pt x="233" y="9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9" y="8"/>
                    <a:pt x="249" y="8"/>
                    <a:pt x="249" y="8"/>
                  </a:cubicBezTo>
                  <a:cubicBezTo>
                    <a:pt x="249" y="8"/>
                    <a:pt x="253" y="7"/>
                    <a:pt x="253" y="8"/>
                  </a:cubicBezTo>
                  <a:cubicBezTo>
                    <a:pt x="254" y="8"/>
                    <a:pt x="256" y="10"/>
                    <a:pt x="259" y="11"/>
                  </a:cubicBezTo>
                  <a:cubicBezTo>
                    <a:pt x="262" y="11"/>
                    <a:pt x="265" y="10"/>
                    <a:pt x="265" y="10"/>
                  </a:cubicBezTo>
                  <a:cubicBezTo>
                    <a:pt x="267" y="16"/>
                    <a:pt x="267" y="16"/>
                    <a:pt x="267" y="16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269" y="21"/>
                    <a:pt x="269" y="21"/>
                    <a:pt x="269" y="21"/>
                  </a:cubicBezTo>
                  <a:cubicBezTo>
                    <a:pt x="269" y="21"/>
                    <a:pt x="268" y="23"/>
                    <a:pt x="268" y="23"/>
                  </a:cubicBezTo>
                  <a:cubicBezTo>
                    <a:pt x="268" y="23"/>
                    <a:pt x="268" y="25"/>
                    <a:pt x="268" y="25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66" y="29"/>
                    <a:pt x="266" y="29"/>
                    <a:pt x="266" y="29"/>
                  </a:cubicBezTo>
                  <a:cubicBezTo>
                    <a:pt x="266" y="29"/>
                    <a:pt x="266" y="32"/>
                    <a:pt x="266" y="32"/>
                  </a:cubicBezTo>
                  <a:cubicBezTo>
                    <a:pt x="266" y="32"/>
                    <a:pt x="267" y="33"/>
                    <a:pt x="268" y="33"/>
                  </a:cubicBezTo>
                  <a:cubicBezTo>
                    <a:pt x="268" y="33"/>
                    <a:pt x="268" y="34"/>
                    <a:pt x="268" y="34"/>
                  </a:cubicBezTo>
                  <a:cubicBezTo>
                    <a:pt x="268" y="34"/>
                    <a:pt x="269" y="35"/>
                    <a:pt x="270" y="36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70" y="36"/>
                    <a:pt x="271" y="38"/>
                    <a:pt x="271" y="39"/>
                  </a:cubicBezTo>
                  <a:cubicBezTo>
                    <a:pt x="272" y="40"/>
                    <a:pt x="272" y="41"/>
                    <a:pt x="272" y="41"/>
                  </a:cubicBezTo>
                  <a:cubicBezTo>
                    <a:pt x="272" y="41"/>
                    <a:pt x="273" y="43"/>
                    <a:pt x="274" y="43"/>
                  </a:cubicBezTo>
                  <a:cubicBezTo>
                    <a:pt x="274" y="43"/>
                    <a:pt x="275" y="43"/>
                    <a:pt x="276" y="43"/>
                  </a:cubicBezTo>
                  <a:cubicBezTo>
                    <a:pt x="276" y="43"/>
                    <a:pt x="277" y="43"/>
                    <a:pt x="277" y="43"/>
                  </a:cubicBezTo>
                  <a:cubicBezTo>
                    <a:pt x="277" y="44"/>
                    <a:pt x="276" y="50"/>
                    <a:pt x="276" y="50"/>
                  </a:cubicBezTo>
                  <a:cubicBezTo>
                    <a:pt x="277" y="56"/>
                    <a:pt x="277" y="56"/>
                    <a:pt x="277" y="56"/>
                  </a:cubicBezTo>
                  <a:cubicBezTo>
                    <a:pt x="277" y="56"/>
                    <a:pt x="276" y="59"/>
                    <a:pt x="276" y="60"/>
                  </a:cubicBezTo>
                  <a:cubicBezTo>
                    <a:pt x="277" y="62"/>
                    <a:pt x="279" y="64"/>
                    <a:pt x="276" y="65"/>
                  </a:cubicBezTo>
                  <a:cubicBezTo>
                    <a:pt x="274" y="65"/>
                    <a:pt x="271" y="67"/>
                    <a:pt x="270" y="65"/>
                  </a:cubicBezTo>
                  <a:cubicBezTo>
                    <a:pt x="270" y="65"/>
                    <a:pt x="269" y="63"/>
                    <a:pt x="269" y="66"/>
                  </a:cubicBezTo>
                  <a:cubicBezTo>
                    <a:pt x="270" y="67"/>
                    <a:pt x="267" y="66"/>
                    <a:pt x="267" y="66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57" y="65"/>
                    <a:pt x="257" y="65"/>
                    <a:pt x="257" y="65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6" y="78"/>
                    <a:pt x="266" y="78"/>
                    <a:pt x="266" y="78"/>
                  </a:cubicBezTo>
                  <a:cubicBezTo>
                    <a:pt x="260" y="82"/>
                    <a:pt x="260" y="82"/>
                    <a:pt x="260" y="82"/>
                  </a:cubicBezTo>
                  <a:cubicBezTo>
                    <a:pt x="260" y="82"/>
                    <a:pt x="257" y="84"/>
                    <a:pt x="256" y="84"/>
                  </a:cubicBezTo>
                  <a:cubicBezTo>
                    <a:pt x="255" y="84"/>
                    <a:pt x="254" y="85"/>
                    <a:pt x="254" y="85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3"/>
                    <a:pt x="257" y="93"/>
                    <a:pt x="257" y="93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5" y="104"/>
                    <a:pt x="255" y="104"/>
                    <a:pt x="255" y="104"/>
                  </a:cubicBezTo>
                  <a:cubicBezTo>
                    <a:pt x="252" y="105"/>
                    <a:pt x="252" y="105"/>
                    <a:pt x="252" y="105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44" y="115"/>
                    <a:pt x="244" y="115"/>
                    <a:pt x="244" y="115"/>
                  </a:cubicBezTo>
                  <a:cubicBezTo>
                    <a:pt x="243" y="119"/>
                    <a:pt x="243" y="119"/>
                    <a:pt x="243" y="119"/>
                  </a:cubicBezTo>
                  <a:cubicBezTo>
                    <a:pt x="244" y="125"/>
                    <a:pt x="244" y="125"/>
                    <a:pt x="244" y="125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3" y="123"/>
                    <a:pt x="233" y="123"/>
                    <a:pt x="233" y="123"/>
                  </a:cubicBezTo>
                  <a:cubicBezTo>
                    <a:pt x="230" y="124"/>
                    <a:pt x="230" y="124"/>
                    <a:pt x="230" y="124"/>
                  </a:cubicBezTo>
                  <a:cubicBezTo>
                    <a:pt x="224" y="128"/>
                    <a:pt x="224" y="128"/>
                    <a:pt x="224" y="128"/>
                  </a:cubicBezTo>
                  <a:cubicBezTo>
                    <a:pt x="219" y="126"/>
                    <a:pt x="219" y="126"/>
                    <a:pt x="219" y="126"/>
                  </a:cubicBezTo>
                  <a:cubicBezTo>
                    <a:pt x="212" y="128"/>
                    <a:pt x="212" y="128"/>
                    <a:pt x="212" y="128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1" y="134"/>
                    <a:pt x="201" y="134"/>
                    <a:pt x="201" y="134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6" y="137"/>
                    <a:pt x="196" y="137"/>
                    <a:pt x="196" y="137"/>
                  </a:cubicBezTo>
                  <a:cubicBezTo>
                    <a:pt x="194" y="140"/>
                    <a:pt x="194" y="140"/>
                    <a:pt x="194" y="140"/>
                  </a:cubicBezTo>
                  <a:cubicBezTo>
                    <a:pt x="191" y="142"/>
                    <a:pt x="191" y="142"/>
                    <a:pt x="191" y="142"/>
                  </a:cubicBezTo>
                  <a:cubicBezTo>
                    <a:pt x="189" y="142"/>
                    <a:pt x="189" y="142"/>
                    <a:pt x="189" y="142"/>
                  </a:cubicBezTo>
                  <a:cubicBezTo>
                    <a:pt x="180" y="142"/>
                    <a:pt x="180" y="142"/>
                    <a:pt x="180" y="142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54" y="139"/>
                    <a:pt x="154" y="139"/>
                    <a:pt x="154" y="139"/>
                  </a:cubicBezTo>
                  <a:cubicBezTo>
                    <a:pt x="154" y="139"/>
                    <a:pt x="149" y="138"/>
                    <a:pt x="146" y="138"/>
                  </a:cubicBezTo>
                  <a:cubicBezTo>
                    <a:pt x="142" y="138"/>
                    <a:pt x="134" y="136"/>
                    <a:pt x="134" y="136"/>
                  </a:cubicBezTo>
                  <a:cubicBezTo>
                    <a:pt x="124" y="133"/>
                    <a:pt x="124" y="133"/>
                    <a:pt x="124" y="133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09" y="132"/>
                    <a:pt x="108" y="130"/>
                    <a:pt x="107" y="129"/>
                  </a:cubicBezTo>
                  <a:cubicBezTo>
                    <a:pt x="107" y="128"/>
                    <a:pt x="104" y="126"/>
                    <a:pt x="104" y="126"/>
                  </a:cubicBezTo>
                  <a:cubicBezTo>
                    <a:pt x="104" y="124"/>
                    <a:pt x="104" y="124"/>
                    <a:pt x="104" y="124"/>
                  </a:cubicBezTo>
                  <a:cubicBezTo>
                    <a:pt x="102" y="119"/>
                    <a:pt x="102" y="119"/>
                    <a:pt x="102" y="119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100" y="111"/>
                    <a:pt x="96" y="112"/>
                    <a:pt x="94" y="112"/>
                  </a:cubicBezTo>
                  <a:cubicBezTo>
                    <a:pt x="93" y="113"/>
                    <a:pt x="87" y="114"/>
                    <a:pt x="87" y="114"/>
                  </a:cubicBezTo>
                  <a:cubicBezTo>
                    <a:pt x="85" y="115"/>
                    <a:pt x="85" y="115"/>
                    <a:pt x="85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5" y="127"/>
                    <a:pt x="45" y="127"/>
                    <a:pt x="45" y="127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7"/>
                    <a:pt x="38" y="126"/>
                    <a:pt x="38" y="126"/>
                  </a:cubicBezTo>
                  <a:cubicBezTo>
                    <a:pt x="38" y="125"/>
                    <a:pt x="39" y="122"/>
                    <a:pt x="39" y="122"/>
                  </a:cubicBezTo>
                  <a:cubicBezTo>
                    <a:pt x="39" y="122"/>
                    <a:pt x="39" y="121"/>
                    <a:pt x="39" y="120"/>
                  </a:cubicBezTo>
                  <a:cubicBezTo>
                    <a:pt x="39" y="120"/>
                    <a:pt x="38" y="119"/>
                    <a:pt x="38" y="119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7" y="118"/>
                    <a:pt x="36" y="116"/>
                    <a:pt x="36" y="116"/>
                  </a:cubicBezTo>
                  <a:cubicBezTo>
                    <a:pt x="35" y="117"/>
                    <a:pt x="34" y="117"/>
                    <a:pt x="34" y="117"/>
                  </a:cubicBezTo>
                  <a:cubicBezTo>
                    <a:pt x="34" y="117"/>
                    <a:pt x="34" y="119"/>
                    <a:pt x="34" y="119"/>
                  </a:cubicBezTo>
                  <a:cubicBezTo>
                    <a:pt x="33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8" y="123"/>
                    <a:pt x="28" y="124"/>
                  </a:cubicBezTo>
                  <a:cubicBezTo>
                    <a:pt x="28" y="124"/>
                    <a:pt x="27" y="124"/>
                    <a:pt x="26" y="124"/>
                  </a:cubicBezTo>
                  <a:cubicBezTo>
                    <a:pt x="26" y="124"/>
                    <a:pt x="24" y="124"/>
                    <a:pt x="24" y="124"/>
                  </a:cubicBezTo>
                  <a:cubicBezTo>
                    <a:pt x="23" y="123"/>
                    <a:pt x="23" y="123"/>
                    <a:pt x="23" y="123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4"/>
                    <a:pt x="2" y="114"/>
                    <a:pt x="2" y="114"/>
                  </a:cubicBezTo>
                  <a:cubicBezTo>
                    <a:pt x="2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5" y="113"/>
                  </a:cubicBezTo>
                  <a:cubicBezTo>
                    <a:pt x="5" y="113"/>
                    <a:pt x="5" y="113"/>
                    <a:pt x="5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5" y="112"/>
                    <a:pt x="5" y="112"/>
                    <a:pt x="4" y="1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112"/>
                    <a:pt x="4" y="112"/>
                    <a:pt x="4" y="111"/>
                  </a:cubicBezTo>
                  <a:cubicBezTo>
                    <a:pt x="4" y="111"/>
                    <a:pt x="5" y="111"/>
                    <a:pt x="5" y="111"/>
                  </a:cubicBezTo>
                  <a:cubicBezTo>
                    <a:pt x="5" y="111"/>
                    <a:pt x="5" y="111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4" y="110"/>
                    <a:pt x="4" y="111"/>
                    <a:pt x="4" y="111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7"/>
                    <a:pt x="3" y="108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2" y="107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0"/>
                    <a:pt x="5" y="100"/>
                  </a:cubicBezTo>
                  <a:cubicBezTo>
                    <a:pt x="5" y="99"/>
                    <a:pt x="5" y="98"/>
                    <a:pt x="5" y="98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97"/>
                    <a:pt x="8" y="96"/>
                    <a:pt x="8" y="96"/>
                  </a:cubicBezTo>
                  <a:cubicBezTo>
                    <a:pt x="8" y="95"/>
                    <a:pt x="7" y="94"/>
                    <a:pt x="7" y="94"/>
                  </a:cubicBezTo>
                  <a:cubicBezTo>
                    <a:pt x="7" y="93"/>
                    <a:pt x="8" y="92"/>
                    <a:pt x="8" y="92"/>
                  </a:cubicBezTo>
                  <a:cubicBezTo>
                    <a:pt x="7" y="92"/>
                    <a:pt x="7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8" y="88"/>
                    <a:pt x="10" y="86"/>
                    <a:pt x="10" y="86"/>
                  </a:cubicBezTo>
                  <a:cubicBezTo>
                    <a:pt x="10" y="86"/>
                    <a:pt x="12" y="85"/>
                    <a:pt x="14" y="86"/>
                  </a:cubicBezTo>
                  <a:cubicBezTo>
                    <a:pt x="15" y="87"/>
                    <a:pt x="17" y="89"/>
                    <a:pt x="18" y="90"/>
                  </a:cubicBezTo>
                  <a:cubicBezTo>
                    <a:pt x="18" y="90"/>
                    <a:pt x="19" y="91"/>
                    <a:pt x="20" y="91"/>
                  </a:cubicBezTo>
                  <a:cubicBezTo>
                    <a:pt x="21" y="91"/>
                    <a:pt x="22" y="92"/>
                    <a:pt x="22" y="92"/>
                  </a:cubicBezTo>
                  <a:cubicBezTo>
                    <a:pt x="22" y="93"/>
                    <a:pt x="23" y="92"/>
                    <a:pt x="23" y="94"/>
                  </a:cubicBezTo>
                  <a:cubicBezTo>
                    <a:pt x="22" y="96"/>
                    <a:pt x="22" y="98"/>
                    <a:pt x="23" y="98"/>
                  </a:cubicBezTo>
                  <a:cubicBezTo>
                    <a:pt x="25" y="97"/>
                    <a:pt x="26" y="96"/>
                    <a:pt x="26" y="97"/>
                  </a:cubicBezTo>
                  <a:cubicBezTo>
                    <a:pt x="26" y="98"/>
                    <a:pt x="27" y="97"/>
                    <a:pt x="26" y="99"/>
                  </a:cubicBezTo>
                  <a:cubicBezTo>
                    <a:pt x="26" y="101"/>
                    <a:pt x="25" y="102"/>
                    <a:pt x="26" y="102"/>
                  </a:cubicBezTo>
                  <a:cubicBezTo>
                    <a:pt x="28" y="103"/>
                    <a:pt x="30" y="104"/>
                    <a:pt x="31" y="103"/>
                  </a:cubicBezTo>
                  <a:cubicBezTo>
                    <a:pt x="32" y="101"/>
                    <a:pt x="31" y="103"/>
                    <a:pt x="32" y="101"/>
                  </a:cubicBezTo>
                  <a:cubicBezTo>
                    <a:pt x="33" y="98"/>
                    <a:pt x="33" y="99"/>
                    <a:pt x="34" y="98"/>
                  </a:cubicBezTo>
                  <a:cubicBezTo>
                    <a:pt x="34" y="96"/>
                    <a:pt x="34" y="97"/>
                    <a:pt x="35" y="95"/>
                  </a:cubicBezTo>
                  <a:cubicBezTo>
                    <a:pt x="35" y="93"/>
                    <a:pt x="36" y="94"/>
                    <a:pt x="35" y="93"/>
                  </a:cubicBezTo>
                  <a:cubicBezTo>
                    <a:pt x="35" y="93"/>
                    <a:pt x="35" y="92"/>
                    <a:pt x="34" y="91"/>
                  </a:cubicBezTo>
                  <a:cubicBezTo>
                    <a:pt x="34" y="89"/>
                    <a:pt x="32" y="90"/>
                    <a:pt x="35" y="89"/>
                  </a:cubicBezTo>
                  <a:cubicBezTo>
                    <a:pt x="37" y="88"/>
                    <a:pt x="38" y="88"/>
                    <a:pt x="38" y="88"/>
                  </a:cubicBezTo>
                  <a:cubicBezTo>
                    <a:pt x="38" y="87"/>
                    <a:pt x="41" y="87"/>
                    <a:pt x="41" y="87"/>
                  </a:cubicBezTo>
                  <a:cubicBezTo>
                    <a:pt x="41" y="87"/>
                    <a:pt x="44" y="87"/>
                    <a:pt x="44" y="87"/>
                  </a:cubicBezTo>
                  <a:cubicBezTo>
                    <a:pt x="45" y="87"/>
                    <a:pt x="49" y="87"/>
                    <a:pt x="49" y="88"/>
                  </a:cubicBezTo>
                  <a:cubicBezTo>
                    <a:pt x="49" y="89"/>
                    <a:pt x="51" y="89"/>
                    <a:pt x="51" y="89"/>
                  </a:cubicBezTo>
                  <a:cubicBezTo>
                    <a:pt x="51" y="89"/>
                    <a:pt x="53" y="89"/>
                    <a:pt x="54" y="91"/>
                  </a:cubicBezTo>
                  <a:cubicBezTo>
                    <a:pt x="54" y="94"/>
                    <a:pt x="54" y="96"/>
                    <a:pt x="55" y="95"/>
                  </a:cubicBezTo>
                  <a:cubicBezTo>
                    <a:pt x="56" y="95"/>
                    <a:pt x="58" y="97"/>
                    <a:pt x="58" y="96"/>
                  </a:cubicBezTo>
                  <a:cubicBezTo>
                    <a:pt x="59" y="95"/>
                    <a:pt x="60" y="94"/>
                    <a:pt x="61" y="94"/>
                  </a:cubicBezTo>
                  <a:cubicBezTo>
                    <a:pt x="62" y="94"/>
                    <a:pt x="60" y="93"/>
                    <a:pt x="63" y="93"/>
                  </a:cubicBezTo>
                  <a:cubicBezTo>
                    <a:pt x="67" y="94"/>
                    <a:pt x="66" y="95"/>
                    <a:pt x="68" y="93"/>
                  </a:cubicBezTo>
                  <a:cubicBezTo>
                    <a:pt x="69" y="91"/>
                    <a:pt x="69" y="91"/>
                    <a:pt x="71" y="90"/>
                  </a:cubicBezTo>
                  <a:cubicBezTo>
                    <a:pt x="72" y="89"/>
                    <a:pt x="72" y="89"/>
                    <a:pt x="73" y="88"/>
                  </a:cubicBezTo>
                  <a:cubicBezTo>
                    <a:pt x="73" y="88"/>
                    <a:pt x="77" y="88"/>
                    <a:pt x="77" y="88"/>
                  </a:cubicBezTo>
                  <a:cubicBezTo>
                    <a:pt x="78" y="87"/>
                    <a:pt x="79" y="85"/>
                    <a:pt x="80" y="85"/>
                  </a:cubicBezTo>
                  <a:cubicBezTo>
                    <a:pt x="80" y="85"/>
                    <a:pt x="84" y="85"/>
                    <a:pt x="85" y="85"/>
                  </a:cubicBezTo>
                  <a:cubicBezTo>
                    <a:pt x="86" y="85"/>
                    <a:pt x="88" y="85"/>
                    <a:pt x="89" y="84"/>
                  </a:cubicBezTo>
                  <a:cubicBezTo>
                    <a:pt x="89" y="83"/>
                    <a:pt x="89" y="83"/>
                    <a:pt x="90" y="82"/>
                  </a:cubicBezTo>
                  <a:cubicBezTo>
                    <a:pt x="92" y="82"/>
                    <a:pt x="93" y="82"/>
                    <a:pt x="95" y="82"/>
                  </a:cubicBezTo>
                  <a:cubicBezTo>
                    <a:pt x="97" y="82"/>
                    <a:pt x="97" y="82"/>
                    <a:pt x="98" y="82"/>
                  </a:cubicBezTo>
                  <a:cubicBezTo>
                    <a:pt x="99" y="82"/>
                    <a:pt x="100" y="84"/>
                    <a:pt x="100" y="81"/>
                  </a:cubicBezTo>
                  <a:cubicBezTo>
                    <a:pt x="99" y="78"/>
                    <a:pt x="98" y="78"/>
                    <a:pt x="99" y="77"/>
                  </a:cubicBezTo>
                  <a:cubicBezTo>
                    <a:pt x="101" y="77"/>
                    <a:pt x="103" y="77"/>
                    <a:pt x="103" y="77"/>
                  </a:cubicBezTo>
                  <a:cubicBezTo>
                    <a:pt x="104" y="77"/>
                    <a:pt x="108" y="78"/>
                    <a:pt x="109" y="78"/>
                  </a:cubicBezTo>
                  <a:cubicBezTo>
                    <a:pt x="109" y="78"/>
                    <a:pt x="110" y="80"/>
                    <a:pt x="110" y="80"/>
                  </a:cubicBezTo>
                  <a:cubicBezTo>
                    <a:pt x="111" y="80"/>
                    <a:pt x="112" y="81"/>
                    <a:pt x="113" y="80"/>
                  </a:cubicBezTo>
                  <a:cubicBezTo>
                    <a:pt x="113" y="80"/>
                    <a:pt x="114" y="78"/>
                    <a:pt x="115" y="78"/>
                  </a:cubicBezTo>
                  <a:cubicBezTo>
                    <a:pt x="116" y="78"/>
                    <a:pt x="119" y="78"/>
                    <a:pt x="119" y="78"/>
                  </a:cubicBezTo>
                  <a:cubicBezTo>
                    <a:pt x="119" y="78"/>
                    <a:pt x="123" y="79"/>
                    <a:pt x="123" y="79"/>
                  </a:cubicBezTo>
                  <a:cubicBezTo>
                    <a:pt x="123" y="79"/>
                    <a:pt x="122" y="81"/>
                    <a:pt x="122" y="82"/>
                  </a:cubicBezTo>
                  <a:cubicBezTo>
                    <a:pt x="122" y="83"/>
                    <a:pt x="122" y="84"/>
                    <a:pt x="123" y="85"/>
                  </a:cubicBezTo>
                  <a:cubicBezTo>
                    <a:pt x="123" y="85"/>
                    <a:pt x="125" y="87"/>
                    <a:pt x="125" y="87"/>
                  </a:cubicBezTo>
                  <a:cubicBezTo>
                    <a:pt x="125" y="87"/>
                    <a:pt x="130" y="89"/>
                    <a:pt x="130" y="89"/>
                  </a:cubicBezTo>
                  <a:cubicBezTo>
                    <a:pt x="130" y="89"/>
                    <a:pt x="131" y="90"/>
                    <a:pt x="131" y="86"/>
                  </a:cubicBezTo>
                  <a:cubicBezTo>
                    <a:pt x="131" y="82"/>
                    <a:pt x="131" y="81"/>
                    <a:pt x="131" y="81"/>
                  </a:cubicBezTo>
                  <a:cubicBezTo>
                    <a:pt x="131" y="77"/>
                    <a:pt x="131" y="77"/>
                    <a:pt x="131" y="77"/>
                  </a:cubicBezTo>
                  <a:cubicBezTo>
                    <a:pt x="131" y="77"/>
                    <a:pt x="131" y="76"/>
                    <a:pt x="130" y="76"/>
                  </a:cubicBezTo>
                  <a:cubicBezTo>
                    <a:pt x="130" y="76"/>
                    <a:pt x="129" y="76"/>
                    <a:pt x="129" y="76"/>
                  </a:cubicBezTo>
                  <a:cubicBezTo>
                    <a:pt x="129" y="76"/>
                    <a:pt x="125" y="75"/>
                    <a:pt x="124" y="75"/>
                  </a:cubicBezTo>
                  <a:cubicBezTo>
                    <a:pt x="123" y="75"/>
                    <a:pt x="124" y="73"/>
                    <a:pt x="124" y="72"/>
                  </a:cubicBezTo>
                  <a:cubicBezTo>
                    <a:pt x="124" y="72"/>
                    <a:pt x="126" y="70"/>
                    <a:pt x="126" y="70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3" y="50"/>
                    <a:pt x="126" y="48"/>
                    <a:pt x="126" y="48"/>
                  </a:cubicBezTo>
                  <a:cubicBezTo>
                    <a:pt x="126" y="48"/>
                    <a:pt x="126" y="48"/>
                    <a:pt x="127" y="48"/>
                  </a:cubicBezTo>
                  <a:cubicBezTo>
                    <a:pt x="129" y="46"/>
                    <a:pt x="129" y="46"/>
                    <a:pt x="129" y="46"/>
                  </a:cubicBezTo>
                  <a:cubicBezTo>
                    <a:pt x="129" y="46"/>
                    <a:pt x="134" y="44"/>
                    <a:pt x="134" y="44"/>
                  </a:cubicBezTo>
                  <a:cubicBezTo>
                    <a:pt x="134" y="44"/>
                    <a:pt x="135" y="43"/>
                    <a:pt x="135" y="43"/>
                  </a:cubicBezTo>
                  <a:cubicBezTo>
                    <a:pt x="136" y="43"/>
                    <a:pt x="136" y="43"/>
                    <a:pt x="136" y="43"/>
                  </a:cubicBezTo>
                  <a:cubicBezTo>
                    <a:pt x="141" y="38"/>
                    <a:pt x="141" y="38"/>
                    <a:pt x="141" y="38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2" y="30"/>
                    <a:pt x="142" y="28"/>
                    <a:pt x="142" y="28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8" y="28"/>
                    <a:pt x="149" y="29"/>
                    <a:pt x="150" y="30"/>
                  </a:cubicBezTo>
                  <a:cubicBezTo>
                    <a:pt x="151" y="30"/>
                    <a:pt x="152" y="29"/>
                    <a:pt x="152" y="29"/>
                  </a:cubicBezTo>
                  <a:cubicBezTo>
                    <a:pt x="153" y="29"/>
                    <a:pt x="154" y="27"/>
                    <a:pt x="154" y="27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6"/>
                    <a:pt x="158" y="19"/>
                    <a:pt x="160" y="20"/>
                  </a:cubicBezTo>
                  <a:cubicBezTo>
                    <a:pt x="161" y="21"/>
                    <a:pt x="164" y="24"/>
                    <a:pt x="164" y="24"/>
                  </a:cubicBezTo>
                  <a:cubicBezTo>
                    <a:pt x="164" y="24"/>
                    <a:pt x="169" y="25"/>
                    <a:pt x="170" y="25"/>
                  </a:cubicBezTo>
                  <a:cubicBezTo>
                    <a:pt x="170" y="25"/>
                    <a:pt x="175" y="26"/>
                    <a:pt x="175" y="26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83" y="25"/>
                    <a:pt x="183" y="25"/>
                    <a:pt x="183" y="25"/>
                  </a:cubicBezTo>
                  <a:cubicBezTo>
                    <a:pt x="187" y="24"/>
                    <a:pt x="187" y="24"/>
                    <a:pt x="187" y="24"/>
                  </a:cubicBezTo>
                  <a:close/>
                  <a:moveTo>
                    <a:pt x="5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2" y="113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0" y="114"/>
                    <a:pt x="0" y="114"/>
                    <a:pt x="0" y="114"/>
                  </a:cubicBezTo>
                  <a:lnTo>
                    <a:pt x="1" y="114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0" name="Freeform 11"/>
            <p:cNvSpPr>
              <a:spLocks noEditPoints="1"/>
            </p:cNvSpPr>
            <p:nvPr/>
          </p:nvSpPr>
          <p:spPr bwMode="auto">
            <a:xfrm>
              <a:off x="7854924" y="2214550"/>
              <a:ext cx="952486" cy="956662"/>
            </a:xfrm>
            <a:custGeom>
              <a:avLst/>
              <a:gdLst>
                <a:gd name="T0" fmla="*/ 269 w 520"/>
                <a:gd name="T1" fmla="*/ 424 h 538"/>
                <a:gd name="T2" fmla="*/ 326 w 520"/>
                <a:gd name="T3" fmla="*/ 423 h 538"/>
                <a:gd name="T4" fmla="*/ 401 w 520"/>
                <a:gd name="T5" fmla="*/ 437 h 538"/>
                <a:gd name="T6" fmla="*/ 432 w 520"/>
                <a:gd name="T7" fmla="*/ 408 h 538"/>
                <a:gd name="T8" fmla="*/ 434 w 520"/>
                <a:gd name="T9" fmla="*/ 407 h 538"/>
                <a:gd name="T10" fmla="*/ 435 w 520"/>
                <a:gd name="T11" fmla="*/ 406 h 538"/>
                <a:gd name="T12" fmla="*/ 436 w 520"/>
                <a:gd name="T13" fmla="*/ 406 h 538"/>
                <a:gd name="T14" fmla="*/ 421 w 520"/>
                <a:gd name="T15" fmla="*/ 359 h 538"/>
                <a:gd name="T16" fmla="*/ 425 w 520"/>
                <a:gd name="T17" fmla="*/ 310 h 538"/>
                <a:gd name="T18" fmla="*/ 418 w 520"/>
                <a:gd name="T19" fmla="*/ 279 h 538"/>
                <a:gd name="T20" fmla="*/ 414 w 520"/>
                <a:gd name="T21" fmla="*/ 263 h 538"/>
                <a:gd name="T22" fmla="*/ 395 w 520"/>
                <a:gd name="T23" fmla="*/ 272 h 538"/>
                <a:gd name="T24" fmla="*/ 384 w 520"/>
                <a:gd name="T25" fmla="*/ 274 h 538"/>
                <a:gd name="T26" fmla="*/ 389 w 520"/>
                <a:gd name="T27" fmla="*/ 259 h 538"/>
                <a:gd name="T28" fmla="*/ 402 w 520"/>
                <a:gd name="T29" fmla="*/ 242 h 538"/>
                <a:gd name="T30" fmla="*/ 411 w 520"/>
                <a:gd name="T31" fmla="*/ 230 h 538"/>
                <a:gd name="T32" fmla="*/ 424 w 520"/>
                <a:gd name="T33" fmla="*/ 215 h 538"/>
                <a:gd name="T34" fmla="*/ 422 w 520"/>
                <a:gd name="T35" fmla="*/ 208 h 538"/>
                <a:gd name="T36" fmla="*/ 434 w 520"/>
                <a:gd name="T37" fmla="*/ 208 h 538"/>
                <a:gd name="T38" fmla="*/ 443 w 520"/>
                <a:gd name="T39" fmla="*/ 202 h 538"/>
                <a:gd name="T40" fmla="*/ 451 w 520"/>
                <a:gd name="T41" fmla="*/ 160 h 538"/>
                <a:gd name="T42" fmla="*/ 430 w 520"/>
                <a:gd name="T43" fmla="*/ 116 h 538"/>
                <a:gd name="T44" fmla="*/ 401 w 520"/>
                <a:gd name="T45" fmla="*/ 94 h 538"/>
                <a:gd name="T46" fmla="*/ 391 w 520"/>
                <a:gd name="T47" fmla="*/ 95 h 538"/>
                <a:gd name="T48" fmla="*/ 383 w 520"/>
                <a:gd name="T49" fmla="*/ 91 h 538"/>
                <a:gd name="T50" fmla="*/ 367 w 520"/>
                <a:gd name="T51" fmla="*/ 82 h 538"/>
                <a:gd name="T52" fmla="*/ 355 w 520"/>
                <a:gd name="T53" fmla="*/ 61 h 538"/>
                <a:gd name="T54" fmla="*/ 335 w 520"/>
                <a:gd name="T55" fmla="*/ 65 h 538"/>
                <a:gd name="T56" fmla="*/ 330 w 520"/>
                <a:gd name="T57" fmla="*/ 48 h 538"/>
                <a:gd name="T58" fmla="*/ 311 w 520"/>
                <a:gd name="T59" fmla="*/ 35 h 538"/>
                <a:gd name="T60" fmla="*/ 291 w 520"/>
                <a:gd name="T61" fmla="*/ 20 h 538"/>
                <a:gd name="T62" fmla="*/ 281 w 520"/>
                <a:gd name="T63" fmla="*/ 1 h 538"/>
                <a:gd name="T64" fmla="*/ 229 w 520"/>
                <a:gd name="T65" fmla="*/ 53 h 538"/>
                <a:gd name="T66" fmla="*/ 145 w 520"/>
                <a:gd name="T67" fmla="*/ 76 h 538"/>
                <a:gd name="T68" fmla="*/ 117 w 520"/>
                <a:gd name="T69" fmla="*/ 65 h 538"/>
                <a:gd name="T70" fmla="*/ 107 w 520"/>
                <a:gd name="T71" fmla="*/ 111 h 538"/>
                <a:gd name="T72" fmla="*/ 46 w 520"/>
                <a:gd name="T73" fmla="*/ 99 h 538"/>
                <a:gd name="T74" fmla="*/ 16 w 520"/>
                <a:gd name="T75" fmla="*/ 117 h 538"/>
                <a:gd name="T76" fmla="*/ 19 w 520"/>
                <a:gd name="T77" fmla="*/ 145 h 538"/>
                <a:gd name="T78" fmla="*/ 58 w 520"/>
                <a:gd name="T79" fmla="*/ 167 h 538"/>
                <a:gd name="T80" fmla="*/ 91 w 520"/>
                <a:gd name="T81" fmla="*/ 200 h 538"/>
                <a:gd name="T82" fmla="*/ 95 w 520"/>
                <a:gd name="T83" fmla="*/ 228 h 538"/>
                <a:gd name="T84" fmla="*/ 109 w 520"/>
                <a:gd name="T85" fmla="*/ 250 h 538"/>
                <a:gd name="T86" fmla="*/ 109 w 520"/>
                <a:gd name="T87" fmla="*/ 265 h 538"/>
                <a:gd name="T88" fmla="*/ 114 w 520"/>
                <a:gd name="T89" fmla="*/ 284 h 538"/>
                <a:gd name="T90" fmla="*/ 92 w 520"/>
                <a:gd name="T91" fmla="*/ 371 h 538"/>
                <a:gd name="T92" fmla="*/ 159 w 520"/>
                <a:gd name="T93" fmla="*/ 443 h 538"/>
                <a:gd name="T94" fmla="*/ 193 w 520"/>
                <a:gd name="T95" fmla="*/ 453 h 538"/>
                <a:gd name="T96" fmla="*/ 197 w 520"/>
                <a:gd name="T97" fmla="*/ 450 h 538"/>
                <a:gd name="T98" fmla="*/ 203 w 520"/>
                <a:gd name="T99" fmla="*/ 453 h 538"/>
                <a:gd name="T100" fmla="*/ 208 w 520"/>
                <a:gd name="T101" fmla="*/ 456 h 538"/>
                <a:gd name="T102" fmla="*/ 203 w 520"/>
                <a:gd name="T103" fmla="*/ 460 h 538"/>
                <a:gd name="T104" fmla="*/ 198 w 520"/>
                <a:gd name="T105" fmla="*/ 462 h 538"/>
                <a:gd name="T106" fmla="*/ 243 w 520"/>
                <a:gd name="T107" fmla="*/ 471 h 538"/>
                <a:gd name="T108" fmla="*/ 193 w 520"/>
                <a:gd name="T109" fmla="*/ 458 h 538"/>
                <a:gd name="T110" fmla="*/ 449 w 520"/>
                <a:gd name="T111" fmla="*/ 200 h 538"/>
                <a:gd name="T112" fmla="*/ 511 w 520"/>
                <a:gd name="T113" fmla="*/ 523 h 538"/>
                <a:gd name="T114" fmla="*/ 517 w 520"/>
                <a:gd name="T115" fmla="*/ 468 h 538"/>
                <a:gd name="T116" fmla="*/ 485 w 520"/>
                <a:gd name="T117" fmla="*/ 478 h 538"/>
                <a:gd name="T118" fmla="*/ 493 w 520"/>
                <a:gd name="T119" fmla="*/ 52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0" h="538">
                  <a:moveTo>
                    <a:pt x="259" y="471"/>
                  </a:moveTo>
                  <a:cubicBezTo>
                    <a:pt x="261" y="468"/>
                    <a:pt x="261" y="468"/>
                    <a:pt x="261" y="468"/>
                  </a:cubicBezTo>
                  <a:cubicBezTo>
                    <a:pt x="261" y="468"/>
                    <a:pt x="261" y="462"/>
                    <a:pt x="259" y="461"/>
                  </a:cubicBezTo>
                  <a:cubicBezTo>
                    <a:pt x="258" y="460"/>
                    <a:pt x="257" y="459"/>
                    <a:pt x="257" y="459"/>
                  </a:cubicBezTo>
                  <a:cubicBezTo>
                    <a:pt x="257" y="459"/>
                    <a:pt x="257" y="455"/>
                    <a:pt x="257" y="453"/>
                  </a:cubicBezTo>
                  <a:cubicBezTo>
                    <a:pt x="257" y="452"/>
                    <a:pt x="257" y="448"/>
                    <a:pt x="257" y="447"/>
                  </a:cubicBezTo>
                  <a:cubicBezTo>
                    <a:pt x="257" y="446"/>
                    <a:pt x="258" y="442"/>
                    <a:pt x="258" y="441"/>
                  </a:cubicBezTo>
                  <a:cubicBezTo>
                    <a:pt x="258" y="441"/>
                    <a:pt x="257" y="441"/>
                    <a:pt x="259" y="439"/>
                  </a:cubicBezTo>
                  <a:cubicBezTo>
                    <a:pt x="261" y="436"/>
                    <a:pt x="261" y="434"/>
                    <a:pt x="261" y="434"/>
                  </a:cubicBezTo>
                  <a:cubicBezTo>
                    <a:pt x="265" y="429"/>
                    <a:pt x="265" y="429"/>
                    <a:pt x="265" y="429"/>
                  </a:cubicBezTo>
                  <a:cubicBezTo>
                    <a:pt x="265" y="429"/>
                    <a:pt x="268" y="424"/>
                    <a:pt x="269" y="424"/>
                  </a:cubicBezTo>
                  <a:cubicBezTo>
                    <a:pt x="270" y="425"/>
                    <a:pt x="274" y="424"/>
                    <a:pt x="275" y="424"/>
                  </a:cubicBezTo>
                  <a:cubicBezTo>
                    <a:pt x="276" y="424"/>
                    <a:pt x="280" y="428"/>
                    <a:pt x="282" y="424"/>
                  </a:cubicBezTo>
                  <a:cubicBezTo>
                    <a:pt x="284" y="421"/>
                    <a:pt x="285" y="419"/>
                    <a:pt x="285" y="418"/>
                  </a:cubicBezTo>
                  <a:cubicBezTo>
                    <a:pt x="286" y="417"/>
                    <a:pt x="287" y="414"/>
                    <a:pt x="290" y="414"/>
                  </a:cubicBezTo>
                  <a:cubicBezTo>
                    <a:pt x="293" y="413"/>
                    <a:pt x="300" y="413"/>
                    <a:pt x="300" y="413"/>
                  </a:cubicBezTo>
                  <a:cubicBezTo>
                    <a:pt x="303" y="414"/>
                    <a:pt x="303" y="414"/>
                    <a:pt x="303" y="414"/>
                  </a:cubicBezTo>
                  <a:cubicBezTo>
                    <a:pt x="311" y="417"/>
                    <a:pt x="311" y="417"/>
                    <a:pt x="311" y="417"/>
                  </a:cubicBezTo>
                  <a:cubicBezTo>
                    <a:pt x="311" y="417"/>
                    <a:pt x="314" y="417"/>
                    <a:pt x="316" y="417"/>
                  </a:cubicBezTo>
                  <a:cubicBezTo>
                    <a:pt x="317" y="417"/>
                    <a:pt x="318" y="417"/>
                    <a:pt x="318" y="417"/>
                  </a:cubicBezTo>
                  <a:cubicBezTo>
                    <a:pt x="321" y="421"/>
                    <a:pt x="321" y="421"/>
                    <a:pt x="321" y="421"/>
                  </a:cubicBezTo>
                  <a:cubicBezTo>
                    <a:pt x="321" y="421"/>
                    <a:pt x="325" y="423"/>
                    <a:pt x="326" y="423"/>
                  </a:cubicBezTo>
                  <a:cubicBezTo>
                    <a:pt x="327" y="423"/>
                    <a:pt x="335" y="421"/>
                    <a:pt x="335" y="421"/>
                  </a:cubicBezTo>
                  <a:cubicBezTo>
                    <a:pt x="335" y="421"/>
                    <a:pt x="338" y="420"/>
                    <a:pt x="339" y="421"/>
                  </a:cubicBezTo>
                  <a:cubicBezTo>
                    <a:pt x="340" y="422"/>
                    <a:pt x="343" y="423"/>
                    <a:pt x="344" y="424"/>
                  </a:cubicBezTo>
                  <a:cubicBezTo>
                    <a:pt x="344" y="425"/>
                    <a:pt x="352" y="429"/>
                    <a:pt x="354" y="430"/>
                  </a:cubicBezTo>
                  <a:cubicBezTo>
                    <a:pt x="355" y="431"/>
                    <a:pt x="359" y="430"/>
                    <a:pt x="359" y="430"/>
                  </a:cubicBezTo>
                  <a:cubicBezTo>
                    <a:pt x="361" y="435"/>
                    <a:pt x="361" y="435"/>
                    <a:pt x="361" y="435"/>
                  </a:cubicBezTo>
                  <a:cubicBezTo>
                    <a:pt x="371" y="438"/>
                    <a:pt x="371" y="438"/>
                    <a:pt x="371" y="438"/>
                  </a:cubicBezTo>
                  <a:cubicBezTo>
                    <a:pt x="375" y="438"/>
                    <a:pt x="375" y="438"/>
                    <a:pt x="375" y="438"/>
                  </a:cubicBezTo>
                  <a:cubicBezTo>
                    <a:pt x="389" y="443"/>
                    <a:pt x="389" y="443"/>
                    <a:pt x="389" y="443"/>
                  </a:cubicBezTo>
                  <a:cubicBezTo>
                    <a:pt x="398" y="436"/>
                    <a:pt x="398" y="436"/>
                    <a:pt x="398" y="436"/>
                  </a:cubicBezTo>
                  <a:cubicBezTo>
                    <a:pt x="398" y="436"/>
                    <a:pt x="400" y="437"/>
                    <a:pt x="401" y="437"/>
                  </a:cubicBezTo>
                  <a:cubicBezTo>
                    <a:pt x="402" y="437"/>
                    <a:pt x="404" y="429"/>
                    <a:pt x="404" y="429"/>
                  </a:cubicBezTo>
                  <a:cubicBezTo>
                    <a:pt x="404" y="429"/>
                    <a:pt x="404" y="427"/>
                    <a:pt x="405" y="427"/>
                  </a:cubicBezTo>
                  <a:cubicBezTo>
                    <a:pt x="407" y="427"/>
                    <a:pt x="414" y="424"/>
                    <a:pt x="414" y="424"/>
                  </a:cubicBezTo>
                  <a:cubicBezTo>
                    <a:pt x="414" y="423"/>
                    <a:pt x="413" y="419"/>
                    <a:pt x="416" y="418"/>
                  </a:cubicBezTo>
                  <a:cubicBezTo>
                    <a:pt x="418" y="417"/>
                    <a:pt x="422" y="414"/>
                    <a:pt x="422" y="414"/>
                  </a:cubicBezTo>
                  <a:cubicBezTo>
                    <a:pt x="423" y="413"/>
                    <a:pt x="421" y="411"/>
                    <a:pt x="424" y="410"/>
                  </a:cubicBezTo>
                  <a:cubicBezTo>
                    <a:pt x="426" y="410"/>
                    <a:pt x="429" y="409"/>
                    <a:pt x="431" y="409"/>
                  </a:cubicBezTo>
                  <a:cubicBezTo>
                    <a:pt x="431" y="409"/>
                    <a:pt x="431" y="409"/>
                    <a:pt x="431" y="409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7" y="405"/>
                    <a:pt x="438" y="405"/>
                    <a:pt x="438" y="405"/>
                  </a:cubicBezTo>
                  <a:cubicBezTo>
                    <a:pt x="444" y="400"/>
                    <a:pt x="444" y="400"/>
                    <a:pt x="444" y="400"/>
                  </a:cubicBezTo>
                  <a:cubicBezTo>
                    <a:pt x="447" y="389"/>
                    <a:pt x="447" y="389"/>
                    <a:pt x="447" y="389"/>
                  </a:cubicBezTo>
                  <a:cubicBezTo>
                    <a:pt x="443" y="386"/>
                    <a:pt x="443" y="386"/>
                    <a:pt x="443" y="386"/>
                  </a:cubicBezTo>
                  <a:cubicBezTo>
                    <a:pt x="434" y="386"/>
                    <a:pt x="434" y="386"/>
                    <a:pt x="434" y="386"/>
                  </a:cubicBezTo>
                  <a:cubicBezTo>
                    <a:pt x="424" y="382"/>
                    <a:pt x="424" y="382"/>
                    <a:pt x="424" y="382"/>
                  </a:cubicBezTo>
                  <a:cubicBezTo>
                    <a:pt x="419" y="374"/>
                    <a:pt x="419" y="374"/>
                    <a:pt x="419" y="374"/>
                  </a:cubicBezTo>
                  <a:cubicBezTo>
                    <a:pt x="416" y="374"/>
                    <a:pt x="416" y="374"/>
                    <a:pt x="416" y="374"/>
                  </a:cubicBezTo>
                  <a:cubicBezTo>
                    <a:pt x="415" y="367"/>
                    <a:pt x="413" y="370"/>
                    <a:pt x="417" y="365"/>
                  </a:cubicBezTo>
                  <a:cubicBezTo>
                    <a:pt x="421" y="359"/>
                    <a:pt x="421" y="359"/>
                    <a:pt x="421" y="359"/>
                  </a:cubicBezTo>
                  <a:cubicBezTo>
                    <a:pt x="420" y="349"/>
                    <a:pt x="420" y="349"/>
                    <a:pt x="420" y="349"/>
                  </a:cubicBezTo>
                  <a:cubicBezTo>
                    <a:pt x="417" y="346"/>
                    <a:pt x="417" y="346"/>
                    <a:pt x="417" y="346"/>
                  </a:cubicBezTo>
                  <a:cubicBezTo>
                    <a:pt x="412" y="343"/>
                    <a:pt x="412" y="343"/>
                    <a:pt x="412" y="343"/>
                  </a:cubicBezTo>
                  <a:cubicBezTo>
                    <a:pt x="412" y="343"/>
                    <a:pt x="409" y="339"/>
                    <a:pt x="408" y="338"/>
                  </a:cubicBezTo>
                  <a:cubicBezTo>
                    <a:pt x="408" y="338"/>
                    <a:pt x="408" y="336"/>
                    <a:pt x="408" y="336"/>
                  </a:cubicBezTo>
                  <a:cubicBezTo>
                    <a:pt x="407" y="335"/>
                    <a:pt x="411" y="335"/>
                    <a:pt x="411" y="335"/>
                  </a:cubicBezTo>
                  <a:cubicBezTo>
                    <a:pt x="412" y="335"/>
                    <a:pt x="415" y="334"/>
                    <a:pt x="416" y="334"/>
                  </a:cubicBezTo>
                  <a:cubicBezTo>
                    <a:pt x="417" y="334"/>
                    <a:pt x="421" y="330"/>
                    <a:pt x="421" y="330"/>
                  </a:cubicBezTo>
                  <a:cubicBezTo>
                    <a:pt x="421" y="330"/>
                    <a:pt x="423" y="326"/>
                    <a:pt x="425" y="325"/>
                  </a:cubicBezTo>
                  <a:cubicBezTo>
                    <a:pt x="426" y="324"/>
                    <a:pt x="428" y="316"/>
                    <a:pt x="428" y="315"/>
                  </a:cubicBezTo>
                  <a:cubicBezTo>
                    <a:pt x="428" y="315"/>
                    <a:pt x="426" y="310"/>
                    <a:pt x="425" y="310"/>
                  </a:cubicBezTo>
                  <a:cubicBezTo>
                    <a:pt x="416" y="306"/>
                    <a:pt x="418" y="304"/>
                    <a:pt x="414" y="302"/>
                  </a:cubicBezTo>
                  <a:cubicBezTo>
                    <a:pt x="414" y="297"/>
                    <a:pt x="414" y="297"/>
                    <a:pt x="414" y="297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20" y="292"/>
                    <a:pt x="422" y="291"/>
                    <a:pt x="423" y="291"/>
                  </a:cubicBezTo>
                  <a:cubicBezTo>
                    <a:pt x="424" y="289"/>
                    <a:pt x="424" y="289"/>
                    <a:pt x="424" y="289"/>
                  </a:cubicBezTo>
                  <a:cubicBezTo>
                    <a:pt x="424" y="289"/>
                    <a:pt x="422" y="287"/>
                    <a:pt x="422" y="287"/>
                  </a:cubicBezTo>
                  <a:cubicBezTo>
                    <a:pt x="422" y="287"/>
                    <a:pt x="421" y="286"/>
                    <a:pt x="420" y="286"/>
                  </a:cubicBezTo>
                  <a:cubicBezTo>
                    <a:pt x="420" y="286"/>
                    <a:pt x="419" y="285"/>
                    <a:pt x="419" y="285"/>
                  </a:cubicBezTo>
                  <a:cubicBezTo>
                    <a:pt x="419" y="285"/>
                    <a:pt x="418" y="284"/>
                    <a:pt x="417" y="284"/>
                  </a:cubicBezTo>
                  <a:cubicBezTo>
                    <a:pt x="416" y="284"/>
                    <a:pt x="417" y="282"/>
                    <a:pt x="418" y="282"/>
                  </a:cubicBezTo>
                  <a:cubicBezTo>
                    <a:pt x="418" y="281"/>
                    <a:pt x="418" y="279"/>
                    <a:pt x="418" y="279"/>
                  </a:cubicBezTo>
                  <a:cubicBezTo>
                    <a:pt x="418" y="279"/>
                    <a:pt x="415" y="279"/>
                    <a:pt x="414" y="279"/>
                  </a:cubicBezTo>
                  <a:cubicBezTo>
                    <a:pt x="414" y="278"/>
                    <a:pt x="414" y="278"/>
                    <a:pt x="414" y="278"/>
                  </a:cubicBezTo>
                  <a:cubicBezTo>
                    <a:pt x="414" y="278"/>
                    <a:pt x="415" y="275"/>
                    <a:pt x="416" y="275"/>
                  </a:cubicBezTo>
                  <a:cubicBezTo>
                    <a:pt x="416" y="274"/>
                    <a:pt x="416" y="273"/>
                    <a:pt x="416" y="273"/>
                  </a:cubicBezTo>
                  <a:cubicBezTo>
                    <a:pt x="416" y="273"/>
                    <a:pt x="416" y="272"/>
                    <a:pt x="416" y="270"/>
                  </a:cubicBezTo>
                  <a:cubicBezTo>
                    <a:pt x="417" y="269"/>
                    <a:pt x="416" y="269"/>
                    <a:pt x="416" y="269"/>
                  </a:cubicBezTo>
                  <a:cubicBezTo>
                    <a:pt x="416" y="269"/>
                    <a:pt x="415" y="268"/>
                    <a:pt x="414" y="268"/>
                  </a:cubicBezTo>
                  <a:cubicBezTo>
                    <a:pt x="414" y="268"/>
                    <a:pt x="414" y="268"/>
                    <a:pt x="415" y="267"/>
                  </a:cubicBezTo>
                  <a:cubicBezTo>
                    <a:pt x="416" y="265"/>
                    <a:pt x="416" y="266"/>
                    <a:pt x="416" y="266"/>
                  </a:cubicBezTo>
                  <a:cubicBezTo>
                    <a:pt x="416" y="264"/>
                    <a:pt x="416" y="264"/>
                    <a:pt x="416" y="264"/>
                  </a:cubicBezTo>
                  <a:cubicBezTo>
                    <a:pt x="414" y="263"/>
                    <a:pt x="414" y="263"/>
                    <a:pt x="414" y="263"/>
                  </a:cubicBezTo>
                  <a:cubicBezTo>
                    <a:pt x="411" y="261"/>
                    <a:pt x="411" y="261"/>
                    <a:pt x="411" y="261"/>
                  </a:cubicBezTo>
                  <a:cubicBezTo>
                    <a:pt x="411" y="261"/>
                    <a:pt x="407" y="261"/>
                    <a:pt x="407" y="261"/>
                  </a:cubicBezTo>
                  <a:cubicBezTo>
                    <a:pt x="407" y="261"/>
                    <a:pt x="404" y="261"/>
                    <a:pt x="404" y="261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1" y="263"/>
                    <a:pt x="401" y="263"/>
                    <a:pt x="401" y="263"/>
                  </a:cubicBezTo>
                  <a:cubicBezTo>
                    <a:pt x="398" y="264"/>
                    <a:pt x="398" y="264"/>
                    <a:pt x="398" y="264"/>
                  </a:cubicBezTo>
                  <a:cubicBezTo>
                    <a:pt x="395" y="265"/>
                    <a:pt x="395" y="265"/>
                    <a:pt x="395" y="265"/>
                  </a:cubicBezTo>
                  <a:cubicBezTo>
                    <a:pt x="395" y="265"/>
                    <a:pt x="394" y="267"/>
                    <a:pt x="393" y="268"/>
                  </a:cubicBezTo>
                  <a:cubicBezTo>
                    <a:pt x="393" y="268"/>
                    <a:pt x="393" y="269"/>
                    <a:pt x="393" y="269"/>
                  </a:cubicBezTo>
                  <a:cubicBezTo>
                    <a:pt x="395" y="270"/>
                    <a:pt x="395" y="270"/>
                    <a:pt x="395" y="270"/>
                  </a:cubicBezTo>
                  <a:cubicBezTo>
                    <a:pt x="395" y="272"/>
                    <a:pt x="395" y="272"/>
                    <a:pt x="395" y="272"/>
                  </a:cubicBezTo>
                  <a:cubicBezTo>
                    <a:pt x="396" y="272"/>
                    <a:pt x="396" y="272"/>
                    <a:pt x="396" y="272"/>
                  </a:cubicBezTo>
                  <a:cubicBezTo>
                    <a:pt x="395" y="274"/>
                    <a:pt x="395" y="274"/>
                    <a:pt x="395" y="274"/>
                  </a:cubicBezTo>
                  <a:cubicBezTo>
                    <a:pt x="395" y="274"/>
                    <a:pt x="394" y="274"/>
                    <a:pt x="393" y="275"/>
                  </a:cubicBezTo>
                  <a:cubicBezTo>
                    <a:pt x="392" y="276"/>
                    <a:pt x="392" y="277"/>
                    <a:pt x="392" y="277"/>
                  </a:cubicBezTo>
                  <a:cubicBezTo>
                    <a:pt x="389" y="278"/>
                    <a:pt x="389" y="278"/>
                    <a:pt x="389" y="278"/>
                  </a:cubicBezTo>
                  <a:cubicBezTo>
                    <a:pt x="387" y="277"/>
                    <a:pt x="387" y="277"/>
                    <a:pt x="387" y="277"/>
                  </a:cubicBezTo>
                  <a:cubicBezTo>
                    <a:pt x="385" y="278"/>
                    <a:pt x="385" y="278"/>
                    <a:pt x="385" y="278"/>
                  </a:cubicBezTo>
                  <a:cubicBezTo>
                    <a:pt x="384" y="278"/>
                    <a:pt x="384" y="278"/>
                    <a:pt x="384" y="278"/>
                  </a:cubicBezTo>
                  <a:cubicBezTo>
                    <a:pt x="384" y="276"/>
                    <a:pt x="384" y="276"/>
                    <a:pt x="384" y="276"/>
                  </a:cubicBezTo>
                  <a:cubicBezTo>
                    <a:pt x="383" y="275"/>
                    <a:pt x="383" y="275"/>
                    <a:pt x="383" y="275"/>
                  </a:cubicBezTo>
                  <a:cubicBezTo>
                    <a:pt x="384" y="274"/>
                    <a:pt x="384" y="274"/>
                    <a:pt x="384" y="274"/>
                  </a:cubicBezTo>
                  <a:cubicBezTo>
                    <a:pt x="384" y="274"/>
                    <a:pt x="385" y="273"/>
                    <a:pt x="385" y="273"/>
                  </a:cubicBezTo>
                  <a:cubicBezTo>
                    <a:pt x="386" y="273"/>
                    <a:pt x="387" y="272"/>
                    <a:pt x="387" y="272"/>
                  </a:cubicBezTo>
                  <a:cubicBezTo>
                    <a:pt x="389" y="272"/>
                    <a:pt x="389" y="272"/>
                    <a:pt x="389" y="272"/>
                  </a:cubicBezTo>
                  <a:cubicBezTo>
                    <a:pt x="389" y="270"/>
                    <a:pt x="389" y="270"/>
                    <a:pt x="389" y="270"/>
                  </a:cubicBezTo>
                  <a:cubicBezTo>
                    <a:pt x="390" y="268"/>
                    <a:pt x="390" y="268"/>
                    <a:pt x="390" y="268"/>
                  </a:cubicBezTo>
                  <a:cubicBezTo>
                    <a:pt x="390" y="265"/>
                    <a:pt x="390" y="265"/>
                    <a:pt x="390" y="265"/>
                  </a:cubicBezTo>
                  <a:cubicBezTo>
                    <a:pt x="389" y="264"/>
                    <a:pt x="389" y="264"/>
                    <a:pt x="389" y="264"/>
                  </a:cubicBezTo>
                  <a:cubicBezTo>
                    <a:pt x="388" y="263"/>
                    <a:pt x="388" y="263"/>
                    <a:pt x="388" y="263"/>
                  </a:cubicBezTo>
                  <a:cubicBezTo>
                    <a:pt x="388" y="262"/>
                    <a:pt x="388" y="262"/>
                    <a:pt x="388" y="262"/>
                  </a:cubicBezTo>
                  <a:cubicBezTo>
                    <a:pt x="388" y="260"/>
                    <a:pt x="388" y="260"/>
                    <a:pt x="388" y="260"/>
                  </a:cubicBezTo>
                  <a:cubicBezTo>
                    <a:pt x="389" y="259"/>
                    <a:pt x="389" y="259"/>
                    <a:pt x="389" y="259"/>
                  </a:cubicBezTo>
                  <a:cubicBezTo>
                    <a:pt x="389" y="259"/>
                    <a:pt x="390" y="258"/>
                    <a:pt x="390" y="257"/>
                  </a:cubicBezTo>
                  <a:cubicBezTo>
                    <a:pt x="390" y="257"/>
                    <a:pt x="390" y="255"/>
                    <a:pt x="390" y="255"/>
                  </a:cubicBezTo>
                  <a:cubicBezTo>
                    <a:pt x="390" y="255"/>
                    <a:pt x="390" y="254"/>
                    <a:pt x="390" y="254"/>
                  </a:cubicBezTo>
                  <a:cubicBezTo>
                    <a:pt x="394" y="250"/>
                    <a:pt x="394" y="250"/>
                    <a:pt x="394" y="250"/>
                  </a:cubicBezTo>
                  <a:cubicBezTo>
                    <a:pt x="396" y="248"/>
                    <a:pt x="396" y="248"/>
                    <a:pt x="396" y="248"/>
                  </a:cubicBezTo>
                  <a:cubicBezTo>
                    <a:pt x="396" y="248"/>
                    <a:pt x="398" y="248"/>
                    <a:pt x="398" y="247"/>
                  </a:cubicBezTo>
                  <a:cubicBezTo>
                    <a:pt x="398" y="247"/>
                    <a:pt x="400" y="247"/>
                    <a:pt x="400" y="247"/>
                  </a:cubicBezTo>
                  <a:cubicBezTo>
                    <a:pt x="400" y="247"/>
                    <a:pt x="401" y="246"/>
                    <a:pt x="401" y="246"/>
                  </a:cubicBezTo>
                  <a:cubicBezTo>
                    <a:pt x="402" y="245"/>
                    <a:pt x="402" y="244"/>
                    <a:pt x="402" y="244"/>
                  </a:cubicBezTo>
                  <a:cubicBezTo>
                    <a:pt x="402" y="244"/>
                    <a:pt x="402" y="243"/>
                    <a:pt x="402" y="243"/>
                  </a:cubicBezTo>
                  <a:cubicBezTo>
                    <a:pt x="402" y="243"/>
                    <a:pt x="402" y="242"/>
                    <a:pt x="402" y="242"/>
                  </a:cubicBezTo>
                  <a:cubicBezTo>
                    <a:pt x="402" y="242"/>
                    <a:pt x="402" y="241"/>
                    <a:pt x="402" y="241"/>
                  </a:cubicBezTo>
                  <a:cubicBezTo>
                    <a:pt x="402" y="240"/>
                    <a:pt x="403" y="240"/>
                    <a:pt x="403" y="240"/>
                  </a:cubicBezTo>
                  <a:cubicBezTo>
                    <a:pt x="403" y="238"/>
                    <a:pt x="403" y="238"/>
                    <a:pt x="403" y="238"/>
                  </a:cubicBezTo>
                  <a:cubicBezTo>
                    <a:pt x="403" y="238"/>
                    <a:pt x="402" y="237"/>
                    <a:pt x="402" y="236"/>
                  </a:cubicBezTo>
                  <a:cubicBezTo>
                    <a:pt x="402" y="236"/>
                    <a:pt x="402" y="236"/>
                    <a:pt x="402" y="235"/>
                  </a:cubicBezTo>
                  <a:cubicBezTo>
                    <a:pt x="403" y="234"/>
                    <a:pt x="404" y="234"/>
                    <a:pt x="404" y="234"/>
                  </a:cubicBezTo>
                  <a:cubicBezTo>
                    <a:pt x="406" y="234"/>
                    <a:pt x="406" y="234"/>
                    <a:pt x="406" y="234"/>
                  </a:cubicBezTo>
                  <a:cubicBezTo>
                    <a:pt x="406" y="234"/>
                    <a:pt x="407" y="233"/>
                    <a:pt x="408" y="233"/>
                  </a:cubicBezTo>
                  <a:cubicBezTo>
                    <a:pt x="408" y="233"/>
                    <a:pt x="409" y="232"/>
                    <a:pt x="409" y="232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1" y="230"/>
                    <a:pt x="411" y="230"/>
                    <a:pt x="411" y="230"/>
                  </a:cubicBezTo>
                  <a:cubicBezTo>
                    <a:pt x="412" y="229"/>
                    <a:pt x="412" y="229"/>
                    <a:pt x="412" y="229"/>
                  </a:cubicBezTo>
                  <a:cubicBezTo>
                    <a:pt x="412" y="227"/>
                    <a:pt x="412" y="227"/>
                    <a:pt x="412" y="227"/>
                  </a:cubicBezTo>
                  <a:cubicBezTo>
                    <a:pt x="414" y="226"/>
                    <a:pt x="414" y="226"/>
                    <a:pt x="414" y="226"/>
                  </a:cubicBezTo>
                  <a:cubicBezTo>
                    <a:pt x="414" y="225"/>
                    <a:pt x="414" y="225"/>
                    <a:pt x="414" y="225"/>
                  </a:cubicBezTo>
                  <a:cubicBezTo>
                    <a:pt x="415" y="224"/>
                    <a:pt x="415" y="224"/>
                    <a:pt x="415" y="224"/>
                  </a:cubicBezTo>
                  <a:cubicBezTo>
                    <a:pt x="416" y="224"/>
                    <a:pt x="416" y="224"/>
                    <a:pt x="416" y="224"/>
                  </a:cubicBezTo>
                  <a:cubicBezTo>
                    <a:pt x="418" y="222"/>
                    <a:pt x="418" y="222"/>
                    <a:pt x="418" y="222"/>
                  </a:cubicBezTo>
                  <a:cubicBezTo>
                    <a:pt x="420" y="221"/>
                    <a:pt x="420" y="221"/>
                    <a:pt x="420" y="221"/>
                  </a:cubicBezTo>
                  <a:cubicBezTo>
                    <a:pt x="420" y="221"/>
                    <a:pt x="421" y="219"/>
                    <a:pt x="421" y="218"/>
                  </a:cubicBezTo>
                  <a:cubicBezTo>
                    <a:pt x="421" y="217"/>
                    <a:pt x="421" y="217"/>
                    <a:pt x="422" y="216"/>
                  </a:cubicBezTo>
                  <a:cubicBezTo>
                    <a:pt x="422" y="216"/>
                    <a:pt x="423" y="216"/>
                    <a:pt x="424" y="215"/>
                  </a:cubicBezTo>
                  <a:cubicBezTo>
                    <a:pt x="424" y="215"/>
                    <a:pt x="424" y="214"/>
                    <a:pt x="424" y="214"/>
                  </a:cubicBezTo>
                  <a:cubicBezTo>
                    <a:pt x="425" y="214"/>
                    <a:pt x="425" y="214"/>
                    <a:pt x="425" y="214"/>
                  </a:cubicBezTo>
                  <a:cubicBezTo>
                    <a:pt x="425" y="212"/>
                    <a:pt x="425" y="212"/>
                    <a:pt x="425" y="212"/>
                  </a:cubicBezTo>
                  <a:cubicBezTo>
                    <a:pt x="425" y="211"/>
                    <a:pt x="425" y="211"/>
                    <a:pt x="425" y="211"/>
                  </a:cubicBezTo>
                  <a:cubicBezTo>
                    <a:pt x="425" y="211"/>
                    <a:pt x="423" y="212"/>
                    <a:pt x="423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2"/>
                    <a:pt x="420" y="212"/>
                    <a:pt x="419" y="212"/>
                  </a:cubicBezTo>
                  <a:cubicBezTo>
                    <a:pt x="418" y="211"/>
                    <a:pt x="419" y="211"/>
                    <a:pt x="419" y="211"/>
                  </a:cubicBezTo>
                  <a:cubicBezTo>
                    <a:pt x="419" y="211"/>
                    <a:pt x="420" y="211"/>
                    <a:pt x="420" y="210"/>
                  </a:cubicBezTo>
                  <a:cubicBezTo>
                    <a:pt x="420" y="210"/>
                    <a:pt x="421" y="208"/>
                    <a:pt x="421" y="208"/>
                  </a:cubicBezTo>
                  <a:cubicBezTo>
                    <a:pt x="422" y="208"/>
                    <a:pt x="422" y="208"/>
                    <a:pt x="422" y="208"/>
                  </a:cubicBezTo>
                  <a:cubicBezTo>
                    <a:pt x="423" y="207"/>
                    <a:pt x="423" y="207"/>
                    <a:pt x="423" y="207"/>
                  </a:cubicBezTo>
                  <a:cubicBezTo>
                    <a:pt x="423" y="207"/>
                    <a:pt x="424" y="207"/>
                    <a:pt x="424" y="207"/>
                  </a:cubicBezTo>
                  <a:cubicBezTo>
                    <a:pt x="424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5" y="205"/>
                    <a:pt x="425" y="205"/>
                    <a:pt x="425" y="205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9" y="204"/>
                    <a:pt x="429" y="204"/>
                    <a:pt x="429" y="204"/>
                  </a:cubicBezTo>
                  <a:cubicBezTo>
                    <a:pt x="429" y="204"/>
                    <a:pt x="430" y="206"/>
                    <a:pt x="430" y="206"/>
                  </a:cubicBezTo>
                  <a:cubicBezTo>
                    <a:pt x="430" y="207"/>
                    <a:pt x="430" y="208"/>
                    <a:pt x="431" y="208"/>
                  </a:cubicBezTo>
                  <a:cubicBezTo>
                    <a:pt x="431" y="208"/>
                    <a:pt x="433" y="209"/>
                    <a:pt x="433" y="209"/>
                  </a:cubicBezTo>
                  <a:cubicBezTo>
                    <a:pt x="433" y="209"/>
                    <a:pt x="433" y="208"/>
                    <a:pt x="434" y="208"/>
                  </a:cubicBezTo>
                  <a:cubicBezTo>
                    <a:pt x="434" y="208"/>
                    <a:pt x="435" y="208"/>
                    <a:pt x="435" y="208"/>
                  </a:cubicBezTo>
                  <a:cubicBezTo>
                    <a:pt x="436" y="208"/>
                    <a:pt x="437" y="208"/>
                    <a:pt x="437" y="208"/>
                  </a:cubicBezTo>
                  <a:cubicBezTo>
                    <a:pt x="437" y="208"/>
                    <a:pt x="438" y="208"/>
                    <a:pt x="439" y="208"/>
                  </a:cubicBezTo>
                  <a:cubicBezTo>
                    <a:pt x="439" y="207"/>
                    <a:pt x="439" y="207"/>
                    <a:pt x="439" y="207"/>
                  </a:cubicBezTo>
                  <a:cubicBezTo>
                    <a:pt x="439" y="207"/>
                    <a:pt x="439" y="206"/>
                    <a:pt x="439" y="206"/>
                  </a:cubicBezTo>
                  <a:cubicBezTo>
                    <a:pt x="439" y="206"/>
                    <a:pt x="440" y="204"/>
                    <a:pt x="440" y="204"/>
                  </a:cubicBezTo>
                  <a:cubicBezTo>
                    <a:pt x="440" y="204"/>
                    <a:pt x="441" y="204"/>
                    <a:pt x="441" y="204"/>
                  </a:cubicBezTo>
                  <a:cubicBezTo>
                    <a:pt x="441" y="204"/>
                    <a:pt x="442" y="204"/>
                    <a:pt x="442" y="204"/>
                  </a:cubicBezTo>
                  <a:cubicBezTo>
                    <a:pt x="442" y="204"/>
                    <a:pt x="442" y="203"/>
                    <a:pt x="442" y="203"/>
                  </a:cubicBezTo>
                  <a:cubicBezTo>
                    <a:pt x="442" y="203"/>
                    <a:pt x="442" y="202"/>
                    <a:pt x="442" y="202"/>
                  </a:cubicBezTo>
                  <a:cubicBezTo>
                    <a:pt x="442" y="202"/>
                    <a:pt x="443" y="202"/>
                    <a:pt x="443" y="202"/>
                  </a:cubicBezTo>
                  <a:cubicBezTo>
                    <a:pt x="443" y="200"/>
                    <a:pt x="443" y="200"/>
                    <a:pt x="443" y="200"/>
                  </a:cubicBezTo>
                  <a:cubicBezTo>
                    <a:pt x="443" y="200"/>
                    <a:pt x="445" y="200"/>
                    <a:pt x="445" y="200"/>
                  </a:cubicBezTo>
                  <a:cubicBezTo>
                    <a:pt x="446" y="200"/>
                    <a:pt x="445" y="200"/>
                    <a:pt x="445" y="200"/>
                  </a:cubicBezTo>
                  <a:cubicBezTo>
                    <a:pt x="448" y="199"/>
                    <a:pt x="448" y="199"/>
                    <a:pt x="448" y="199"/>
                  </a:cubicBezTo>
                  <a:cubicBezTo>
                    <a:pt x="448" y="199"/>
                    <a:pt x="448" y="199"/>
                    <a:pt x="448" y="200"/>
                  </a:cubicBezTo>
                  <a:cubicBezTo>
                    <a:pt x="446" y="197"/>
                    <a:pt x="443" y="193"/>
                    <a:pt x="443" y="193"/>
                  </a:cubicBezTo>
                  <a:cubicBezTo>
                    <a:pt x="445" y="189"/>
                    <a:pt x="445" y="189"/>
                    <a:pt x="445" y="189"/>
                  </a:cubicBezTo>
                  <a:cubicBezTo>
                    <a:pt x="445" y="189"/>
                    <a:pt x="446" y="182"/>
                    <a:pt x="446" y="180"/>
                  </a:cubicBezTo>
                  <a:cubicBezTo>
                    <a:pt x="446" y="179"/>
                    <a:pt x="446" y="173"/>
                    <a:pt x="446" y="173"/>
                  </a:cubicBezTo>
                  <a:cubicBezTo>
                    <a:pt x="446" y="173"/>
                    <a:pt x="442" y="172"/>
                    <a:pt x="445" y="169"/>
                  </a:cubicBezTo>
                  <a:cubicBezTo>
                    <a:pt x="448" y="165"/>
                    <a:pt x="451" y="160"/>
                    <a:pt x="451" y="16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1" y="150"/>
                    <a:pt x="448" y="147"/>
                    <a:pt x="452" y="145"/>
                  </a:cubicBezTo>
                  <a:cubicBezTo>
                    <a:pt x="456" y="142"/>
                    <a:pt x="463" y="133"/>
                    <a:pt x="463" y="133"/>
                  </a:cubicBezTo>
                  <a:cubicBezTo>
                    <a:pt x="470" y="125"/>
                    <a:pt x="470" y="125"/>
                    <a:pt x="470" y="125"/>
                  </a:cubicBezTo>
                  <a:cubicBezTo>
                    <a:pt x="458" y="122"/>
                    <a:pt x="458" y="122"/>
                    <a:pt x="458" y="122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6" y="118"/>
                    <a:pt x="446" y="118"/>
                    <a:pt x="446" y="118"/>
                  </a:cubicBezTo>
                  <a:cubicBezTo>
                    <a:pt x="443" y="113"/>
                    <a:pt x="443" y="113"/>
                    <a:pt x="443" y="113"/>
                  </a:cubicBezTo>
                  <a:cubicBezTo>
                    <a:pt x="440" y="115"/>
                    <a:pt x="440" y="115"/>
                    <a:pt x="440" y="115"/>
                  </a:cubicBezTo>
                  <a:cubicBezTo>
                    <a:pt x="437" y="117"/>
                    <a:pt x="437" y="117"/>
                    <a:pt x="437" y="117"/>
                  </a:cubicBezTo>
                  <a:cubicBezTo>
                    <a:pt x="430" y="116"/>
                    <a:pt x="430" y="116"/>
                    <a:pt x="430" y="116"/>
                  </a:cubicBezTo>
                  <a:cubicBezTo>
                    <a:pt x="425" y="111"/>
                    <a:pt x="425" y="111"/>
                    <a:pt x="425" y="111"/>
                  </a:cubicBezTo>
                  <a:cubicBezTo>
                    <a:pt x="421" y="114"/>
                    <a:pt x="421" y="114"/>
                    <a:pt x="421" y="114"/>
                  </a:cubicBezTo>
                  <a:cubicBezTo>
                    <a:pt x="417" y="111"/>
                    <a:pt x="417" y="111"/>
                    <a:pt x="417" y="111"/>
                  </a:cubicBezTo>
                  <a:cubicBezTo>
                    <a:pt x="414" y="106"/>
                    <a:pt x="414" y="106"/>
                    <a:pt x="414" y="106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406" y="97"/>
                    <a:pt x="406" y="97"/>
                    <a:pt x="406" y="97"/>
                  </a:cubicBezTo>
                  <a:cubicBezTo>
                    <a:pt x="406" y="98"/>
                    <a:pt x="405" y="98"/>
                    <a:pt x="405" y="98"/>
                  </a:cubicBezTo>
                  <a:cubicBezTo>
                    <a:pt x="405" y="98"/>
                    <a:pt x="402" y="97"/>
                    <a:pt x="402" y="97"/>
                  </a:cubicBezTo>
                  <a:cubicBezTo>
                    <a:pt x="402" y="95"/>
                    <a:pt x="402" y="95"/>
                    <a:pt x="402" y="95"/>
                  </a:cubicBezTo>
                  <a:cubicBezTo>
                    <a:pt x="401" y="94"/>
                    <a:pt x="401" y="94"/>
                    <a:pt x="401" y="94"/>
                  </a:cubicBezTo>
                  <a:cubicBezTo>
                    <a:pt x="399" y="94"/>
                    <a:pt x="399" y="94"/>
                    <a:pt x="399" y="94"/>
                  </a:cubicBezTo>
                  <a:cubicBezTo>
                    <a:pt x="397" y="95"/>
                    <a:pt x="397" y="95"/>
                    <a:pt x="397" y="95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3" y="97"/>
                    <a:pt x="393" y="97"/>
                  </a:cubicBezTo>
                  <a:cubicBezTo>
                    <a:pt x="391" y="97"/>
                    <a:pt x="391" y="97"/>
                    <a:pt x="391" y="97"/>
                  </a:cubicBezTo>
                  <a:cubicBezTo>
                    <a:pt x="391" y="96"/>
                    <a:pt x="391" y="96"/>
                    <a:pt x="391" y="96"/>
                  </a:cubicBezTo>
                  <a:cubicBezTo>
                    <a:pt x="391" y="95"/>
                    <a:pt x="391" y="95"/>
                    <a:pt x="391" y="95"/>
                  </a:cubicBezTo>
                  <a:cubicBezTo>
                    <a:pt x="389" y="94"/>
                    <a:pt x="389" y="94"/>
                    <a:pt x="389" y="94"/>
                  </a:cubicBezTo>
                  <a:cubicBezTo>
                    <a:pt x="388" y="94"/>
                    <a:pt x="388" y="94"/>
                    <a:pt x="388" y="94"/>
                  </a:cubicBezTo>
                  <a:cubicBezTo>
                    <a:pt x="388" y="94"/>
                    <a:pt x="387" y="93"/>
                    <a:pt x="387" y="93"/>
                  </a:cubicBezTo>
                  <a:cubicBezTo>
                    <a:pt x="386" y="93"/>
                    <a:pt x="386" y="92"/>
                    <a:pt x="386" y="92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87" y="91"/>
                    <a:pt x="387" y="91"/>
                    <a:pt x="387" y="91"/>
                  </a:cubicBezTo>
                  <a:cubicBezTo>
                    <a:pt x="387" y="91"/>
                    <a:pt x="387" y="90"/>
                    <a:pt x="387" y="90"/>
                  </a:cubicBezTo>
                  <a:cubicBezTo>
                    <a:pt x="387" y="90"/>
                    <a:pt x="387" y="90"/>
                    <a:pt x="387" y="90"/>
                  </a:cubicBezTo>
                  <a:cubicBezTo>
                    <a:pt x="387" y="90"/>
                    <a:pt x="386" y="90"/>
                    <a:pt x="386" y="90"/>
                  </a:cubicBezTo>
                  <a:cubicBezTo>
                    <a:pt x="384" y="90"/>
                    <a:pt x="384" y="90"/>
                    <a:pt x="384" y="90"/>
                  </a:cubicBezTo>
                  <a:cubicBezTo>
                    <a:pt x="383" y="91"/>
                    <a:pt x="383" y="91"/>
                    <a:pt x="383" y="91"/>
                  </a:cubicBezTo>
                  <a:cubicBezTo>
                    <a:pt x="381" y="91"/>
                    <a:pt x="381" y="91"/>
                    <a:pt x="381" y="91"/>
                  </a:cubicBezTo>
                  <a:cubicBezTo>
                    <a:pt x="379" y="92"/>
                    <a:pt x="379" y="92"/>
                    <a:pt x="379" y="92"/>
                  </a:cubicBezTo>
                  <a:cubicBezTo>
                    <a:pt x="376" y="92"/>
                    <a:pt x="376" y="92"/>
                    <a:pt x="376" y="92"/>
                  </a:cubicBezTo>
                  <a:cubicBezTo>
                    <a:pt x="375" y="90"/>
                    <a:pt x="375" y="90"/>
                    <a:pt x="375" y="90"/>
                  </a:cubicBezTo>
                  <a:cubicBezTo>
                    <a:pt x="374" y="88"/>
                    <a:pt x="374" y="88"/>
                    <a:pt x="374" y="88"/>
                  </a:cubicBezTo>
                  <a:cubicBezTo>
                    <a:pt x="373" y="87"/>
                    <a:pt x="373" y="87"/>
                    <a:pt x="373" y="87"/>
                  </a:cubicBezTo>
                  <a:cubicBezTo>
                    <a:pt x="372" y="87"/>
                    <a:pt x="372" y="87"/>
                    <a:pt x="372" y="87"/>
                  </a:cubicBezTo>
                  <a:cubicBezTo>
                    <a:pt x="369" y="86"/>
                    <a:pt x="369" y="86"/>
                    <a:pt x="369" y="86"/>
                  </a:cubicBezTo>
                  <a:cubicBezTo>
                    <a:pt x="370" y="84"/>
                    <a:pt x="370" y="84"/>
                    <a:pt x="370" y="84"/>
                  </a:cubicBezTo>
                  <a:cubicBezTo>
                    <a:pt x="370" y="84"/>
                    <a:pt x="369" y="82"/>
                    <a:pt x="369" y="82"/>
                  </a:cubicBezTo>
                  <a:cubicBezTo>
                    <a:pt x="368" y="82"/>
                    <a:pt x="367" y="82"/>
                    <a:pt x="367" y="82"/>
                  </a:cubicBezTo>
                  <a:cubicBezTo>
                    <a:pt x="365" y="80"/>
                    <a:pt x="365" y="80"/>
                    <a:pt x="365" y="80"/>
                  </a:cubicBezTo>
                  <a:cubicBezTo>
                    <a:pt x="365" y="80"/>
                    <a:pt x="365" y="79"/>
                    <a:pt x="364" y="78"/>
                  </a:cubicBezTo>
                  <a:cubicBezTo>
                    <a:pt x="363" y="78"/>
                    <a:pt x="363" y="77"/>
                    <a:pt x="362" y="77"/>
                  </a:cubicBezTo>
                  <a:cubicBezTo>
                    <a:pt x="361" y="77"/>
                    <a:pt x="359" y="77"/>
                    <a:pt x="359" y="77"/>
                  </a:cubicBezTo>
                  <a:cubicBezTo>
                    <a:pt x="359" y="77"/>
                    <a:pt x="358" y="75"/>
                    <a:pt x="357" y="75"/>
                  </a:cubicBezTo>
                  <a:cubicBezTo>
                    <a:pt x="357" y="75"/>
                    <a:pt x="353" y="75"/>
                    <a:pt x="353" y="75"/>
                  </a:cubicBezTo>
                  <a:cubicBezTo>
                    <a:pt x="353" y="75"/>
                    <a:pt x="354" y="72"/>
                    <a:pt x="354" y="72"/>
                  </a:cubicBezTo>
                  <a:cubicBezTo>
                    <a:pt x="354" y="71"/>
                    <a:pt x="354" y="68"/>
                    <a:pt x="354" y="68"/>
                  </a:cubicBezTo>
                  <a:cubicBezTo>
                    <a:pt x="354" y="67"/>
                    <a:pt x="354" y="67"/>
                    <a:pt x="354" y="67"/>
                  </a:cubicBezTo>
                  <a:cubicBezTo>
                    <a:pt x="354" y="67"/>
                    <a:pt x="353" y="66"/>
                    <a:pt x="354" y="64"/>
                  </a:cubicBezTo>
                  <a:cubicBezTo>
                    <a:pt x="355" y="62"/>
                    <a:pt x="354" y="63"/>
                    <a:pt x="355" y="61"/>
                  </a:cubicBezTo>
                  <a:cubicBezTo>
                    <a:pt x="356" y="58"/>
                    <a:pt x="356" y="57"/>
                    <a:pt x="356" y="57"/>
                  </a:cubicBezTo>
                  <a:cubicBezTo>
                    <a:pt x="354" y="56"/>
                    <a:pt x="354" y="56"/>
                    <a:pt x="354" y="56"/>
                  </a:cubicBezTo>
                  <a:cubicBezTo>
                    <a:pt x="354" y="56"/>
                    <a:pt x="353" y="55"/>
                    <a:pt x="352" y="56"/>
                  </a:cubicBezTo>
                  <a:cubicBezTo>
                    <a:pt x="352" y="58"/>
                    <a:pt x="351" y="58"/>
                    <a:pt x="351" y="58"/>
                  </a:cubicBezTo>
                  <a:cubicBezTo>
                    <a:pt x="349" y="61"/>
                    <a:pt x="349" y="61"/>
                    <a:pt x="349" y="61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349" y="64"/>
                    <a:pt x="350" y="65"/>
                    <a:pt x="347" y="65"/>
                  </a:cubicBezTo>
                  <a:cubicBezTo>
                    <a:pt x="345" y="65"/>
                    <a:pt x="343" y="65"/>
                    <a:pt x="343" y="65"/>
                  </a:cubicBezTo>
                  <a:cubicBezTo>
                    <a:pt x="343" y="65"/>
                    <a:pt x="345" y="67"/>
                    <a:pt x="342" y="67"/>
                  </a:cubicBezTo>
                  <a:cubicBezTo>
                    <a:pt x="340" y="67"/>
                    <a:pt x="337" y="67"/>
                    <a:pt x="337" y="67"/>
                  </a:cubicBezTo>
                  <a:cubicBezTo>
                    <a:pt x="335" y="65"/>
                    <a:pt x="335" y="65"/>
                    <a:pt x="335" y="65"/>
                  </a:cubicBezTo>
                  <a:cubicBezTo>
                    <a:pt x="331" y="66"/>
                    <a:pt x="331" y="66"/>
                    <a:pt x="331" y="66"/>
                  </a:cubicBezTo>
                  <a:cubicBezTo>
                    <a:pt x="331" y="66"/>
                    <a:pt x="331" y="65"/>
                    <a:pt x="331" y="63"/>
                  </a:cubicBezTo>
                  <a:cubicBezTo>
                    <a:pt x="331" y="62"/>
                    <a:pt x="330" y="60"/>
                    <a:pt x="331" y="60"/>
                  </a:cubicBezTo>
                  <a:cubicBezTo>
                    <a:pt x="332" y="60"/>
                    <a:pt x="333" y="59"/>
                    <a:pt x="333" y="59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1" y="56"/>
                    <a:pt x="331" y="55"/>
                  </a:cubicBezTo>
                  <a:cubicBezTo>
                    <a:pt x="331" y="54"/>
                    <a:pt x="332" y="52"/>
                    <a:pt x="332" y="52"/>
                  </a:cubicBezTo>
                  <a:cubicBezTo>
                    <a:pt x="333" y="51"/>
                    <a:pt x="333" y="49"/>
                    <a:pt x="333" y="49"/>
                  </a:cubicBezTo>
                  <a:cubicBezTo>
                    <a:pt x="332" y="49"/>
                    <a:pt x="332" y="49"/>
                    <a:pt x="332" y="49"/>
                  </a:cubicBezTo>
                  <a:cubicBezTo>
                    <a:pt x="332" y="49"/>
                    <a:pt x="330" y="50"/>
                    <a:pt x="330" y="48"/>
                  </a:cubicBezTo>
                  <a:cubicBezTo>
                    <a:pt x="330" y="47"/>
                    <a:pt x="329" y="45"/>
                    <a:pt x="329" y="45"/>
                  </a:cubicBezTo>
                  <a:cubicBezTo>
                    <a:pt x="329" y="45"/>
                    <a:pt x="327" y="44"/>
                    <a:pt x="327" y="44"/>
                  </a:cubicBezTo>
                  <a:cubicBezTo>
                    <a:pt x="326" y="44"/>
                    <a:pt x="326" y="44"/>
                    <a:pt x="325" y="45"/>
                  </a:cubicBezTo>
                  <a:cubicBezTo>
                    <a:pt x="325" y="45"/>
                    <a:pt x="322" y="44"/>
                    <a:pt x="322" y="44"/>
                  </a:cubicBezTo>
                  <a:cubicBezTo>
                    <a:pt x="322" y="44"/>
                    <a:pt x="319" y="44"/>
                    <a:pt x="319" y="44"/>
                  </a:cubicBezTo>
                  <a:cubicBezTo>
                    <a:pt x="318" y="44"/>
                    <a:pt x="317" y="46"/>
                    <a:pt x="317" y="46"/>
                  </a:cubicBezTo>
                  <a:cubicBezTo>
                    <a:pt x="315" y="43"/>
                    <a:pt x="315" y="43"/>
                    <a:pt x="315" y="43"/>
                  </a:cubicBezTo>
                  <a:cubicBezTo>
                    <a:pt x="316" y="40"/>
                    <a:pt x="316" y="40"/>
                    <a:pt x="316" y="40"/>
                  </a:cubicBezTo>
                  <a:cubicBezTo>
                    <a:pt x="316" y="40"/>
                    <a:pt x="314" y="38"/>
                    <a:pt x="314" y="37"/>
                  </a:cubicBezTo>
                  <a:cubicBezTo>
                    <a:pt x="314" y="37"/>
                    <a:pt x="313" y="35"/>
                    <a:pt x="313" y="35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0" y="34"/>
                    <a:pt x="310" y="34"/>
                    <a:pt x="310" y="34"/>
                  </a:cubicBezTo>
                  <a:cubicBezTo>
                    <a:pt x="310" y="34"/>
                    <a:pt x="308" y="34"/>
                    <a:pt x="307" y="34"/>
                  </a:cubicBezTo>
                  <a:cubicBezTo>
                    <a:pt x="306" y="34"/>
                    <a:pt x="306" y="34"/>
                    <a:pt x="305" y="34"/>
                  </a:cubicBezTo>
                  <a:cubicBezTo>
                    <a:pt x="305" y="34"/>
                    <a:pt x="303" y="32"/>
                    <a:pt x="303" y="32"/>
                  </a:cubicBezTo>
                  <a:cubicBezTo>
                    <a:pt x="303" y="31"/>
                    <a:pt x="303" y="30"/>
                    <a:pt x="303" y="29"/>
                  </a:cubicBezTo>
                  <a:cubicBezTo>
                    <a:pt x="302" y="28"/>
                    <a:pt x="301" y="26"/>
                    <a:pt x="301" y="25"/>
                  </a:cubicBezTo>
                  <a:cubicBezTo>
                    <a:pt x="301" y="25"/>
                    <a:pt x="302" y="23"/>
                    <a:pt x="302" y="23"/>
                  </a:cubicBezTo>
                  <a:cubicBezTo>
                    <a:pt x="301" y="22"/>
                    <a:pt x="299" y="20"/>
                    <a:pt x="299" y="20"/>
                  </a:cubicBezTo>
                  <a:cubicBezTo>
                    <a:pt x="298" y="18"/>
                    <a:pt x="298" y="18"/>
                    <a:pt x="298" y="18"/>
                  </a:cubicBezTo>
                  <a:cubicBezTo>
                    <a:pt x="298" y="18"/>
                    <a:pt x="295" y="20"/>
                    <a:pt x="294" y="20"/>
                  </a:cubicBezTo>
                  <a:cubicBezTo>
                    <a:pt x="293" y="20"/>
                    <a:pt x="291" y="19"/>
                    <a:pt x="291" y="20"/>
                  </a:cubicBezTo>
                  <a:cubicBezTo>
                    <a:pt x="291" y="20"/>
                    <a:pt x="292" y="22"/>
                    <a:pt x="291" y="22"/>
                  </a:cubicBezTo>
                  <a:cubicBezTo>
                    <a:pt x="290" y="22"/>
                    <a:pt x="288" y="22"/>
                    <a:pt x="287" y="21"/>
                  </a:cubicBezTo>
                  <a:cubicBezTo>
                    <a:pt x="286" y="20"/>
                    <a:pt x="286" y="19"/>
                    <a:pt x="286" y="18"/>
                  </a:cubicBezTo>
                  <a:cubicBezTo>
                    <a:pt x="285" y="18"/>
                    <a:pt x="285" y="16"/>
                    <a:pt x="284" y="16"/>
                  </a:cubicBezTo>
                  <a:cubicBezTo>
                    <a:pt x="283" y="16"/>
                    <a:pt x="282" y="16"/>
                    <a:pt x="282" y="15"/>
                  </a:cubicBezTo>
                  <a:cubicBezTo>
                    <a:pt x="282" y="15"/>
                    <a:pt x="282" y="12"/>
                    <a:pt x="282" y="12"/>
                  </a:cubicBezTo>
                  <a:cubicBezTo>
                    <a:pt x="282" y="10"/>
                    <a:pt x="282" y="10"/>
                    <a:pt x="282" y="10"/>
                  </a:cubicBezTo>
                  <a:cubicBezTo>
                    <a:pt x="282" y="10"/>
                    <a:pt x="282" y="7"/>
                    <a:pt x="281" y="7"/>
                  </a:cubicBezTo>
                  <a:cubicBezTo>
                    <a:pt x="281" y="6"/>
                    <a:pt x="280" y="5"/>
                    <a:pt x="280" y="5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1" y="1"/>
                    <a:pt x="281" y="0"/>
                    <a:pt x="282" y="0"/>
                  </a:cubicBezTo>
                  <a:cubicBezTo>
                    <a:pt x="259" y="4"/>
                    <a:pt x="259" y="4"/>
                    <a:pt x="259" y="4"/>
                  </a:cubicBezTo>
                  <a:cubicBezTo>
                    <a:pt x="249" y="5"/>
                    <a:pt x="249" y="5"/>
                    <a:pt x="249" y="5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3" y="15"/>
                    <a:pt x="243" y="15"/>
                    <a:pt x="243" y="15"/>
                  </a:cubicBezTo>
                  <a:cubicBezTo>
                    <a:pt x="244" y="23"/>
                    <a:pt x="244" y="23"/>
                    <a:pt x="244" y="23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36" y="46"/>
                    <a:pt x="236" y="46"/>
                    <a:pt x="236" y="46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19" y="57"/>
                    <a:pt x="219" y="57"/>
                    <a:pt x="219" y="57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5" y="75"/>
                    <a:pt x="185" y="75"/>
                    <a:pt x="185" y="7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77" y="87"/>
                    <a:pt x="174" y="89"/>
                    <a:pt x="172" y="88"/>
                  </a:cubicBezTo>
                  <a:cubicBezTo>
                    <a:pt x="169" y="88"/>
                    <a:pt x="163" y="86"/>
                    <a:pt x="163" y="86"/>
                  </a:cubicBezTo>
                  <a:cubicBezTo>
                    <a:pt x="163" y="86"/>
                    <a:pt x="156" y="82"/>
                    <a:pt x="153" y="82"/>
                  </a:cubicBezTo>
                  <a:cubicBezTo>
                    <a:pt x="150" y="81"/>
                    <a:pt x="145" y="76"/>
                    <a:pt x="145" y="76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37" y="77"/>
                    <a:pt x="137" y="75"/>
                  </a:cubicBezTo>
                  <a:cubicBezTo>
                    <a:pt x="137" y="74"/>
                    <a:pt x="137" y="74"/>
                    <a:pt x="137" y="72"/>
                  </a:cubicBezTo>
                  <a:cubicBezTo>
                    <a:pt x="137" y="69"/>
                    <a:pt x="137" y="64"/>
                    <a:pt x="137" y="64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23" y="60"/>
                    <a:pt x="123" y="62"/>
                    <a:pt x="121" y="60"/>
                  </a:cubicBezTo>
                  <a:cubicBezTo>
                    <a:pt x="118" y="58"/>
                    <a:pt x="118" y="54"/>
                    <a:pt x="118" y="54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7" y="65"/>
                    <a:pt x="117" y="65"/>
                    <a:pt x="117" y="65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20" y="84"/>
                    <a:pt x="121" y="84"/>
                    <a:pt x="121" y="87"/>
                  </a:cubicBezTo>
                  <a:cubicBezTo>
                    <a:pt x="121" y="89"/>
                    <a:pt x="120" y="99"/>
                    <a:pt x="120" y="99"/>
                  </a:cubicBezTo>
                  <a:cubicBezTo>
                    <a:pt x="120" y="107"/>
                    <a:pt x="120" y="107"/>
                    <a:pt x="120" y="107"/>
                  </a:cubicBezTo>
                  <a:cubicBezTo>
                    <a:pt x="123" y="115"/>
                    <a:pt x="123" y="115"/>
                    <a:pt x="123" y="115"/>
                  </a:cubicBezTo>
                  <a:cubicBezTo>
                    <a:pt x="123" y="115"/>
                    <a:pt x="118" y="118"/>
                    <a:pt x="116" y="118"/>
                  </a:cubicBezTo>
                  <a:cubicBezTo>
                    <a:pt x="114" y="118"/>
                    <a:pt x="109" y="116"/>
                    <a:pt x="109" y="116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2" y="113"/>
                    <a:pt x="4" y="113"/>
                  </a:cubicBezTo>
                  <a:cubicBezTo>
                    <a:pt x="5" y="113"/>
                    <a:pt x="14" y="114"/>
                    <a:pt x="14" y="114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8"/>
                    <a:pt x="2" y="127"/>
                    <a:pt x="2" y="129"/>
                  </a:cubicBezTo>
                  <a:cubicBezTo>
                    <a:pt x="1" y="131"/>
                    <a:pt x="5" y="132"/>
                    <a:pt x="5" y="132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19" y="145"/>
                    <a:pt x="19" y="145"/>
                    <a:pt x="19" y="145"/>
                  </a:cubicBezTo>
                  <a:cubicBezTo>
                    <a:pt x="19" y="145"/>
                    <a:pt x="20" y="143"/>
                    <a:pt x="23" y="142"/>
                  </a:cubicBezTo>
                  <a:cubicBezTo>
                    <a:pt x="25" y="142"/>
                    <a:pt x="28" y="142"/>
                    <a:pt x="28" y="142"/>
                  </a:cubicBezTo>
                  <a:cubicBezTo>
                    <a:pt x="28" y="142"/>
                    <a:pt x="28" y="141"/>
                    <a:pt x="30" y="146"/>
                  </a:cubicBezTo>
                  <a:cubicBezTo>
                    <a:pt x="31" y="150"/>
                    <a:pt x="31" y="150"/>
                    <a:pt x="31" y="150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7" y="152"/>
                    <a:pt x="41" y="154"/>
                    <a:pt x="43" y="155"/>
                  </a:cubicBezTo>
                  <a:cubicBezTo>
                    <a:pt x="45" y="156"/>
                    <a:pt x="49" y="160"/>
                    <a:pt x="49" y="160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1" y="166"/>
                    <a:pt x="51" y="166"/>
                    <a:pt x="51" y="166"/>
                  </a:cubicBezTo>
                  <a:cubicBezTo>
                    <a:pt x="51" y="166"/>
                    <a:pt x="55" y="167"/>
                    <a:pt x="58" y="167"/>
                  </a:cubicBezTo>
                  <a:cubicBezTo>
                    <a:pt x="61" y="167"/>
                    <a:pt x="68" y="166"/>
                    <a:pt x="68" y="16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2" y="170"/>
                    <a:pt x="81" y="173"/>
                    <a:pt x="81" y="173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4" y="183"/>
                    <a:pt x="75" y="183"/>
                    <a:pt x="79" y="184"/>
                  </a:cubicBezTo>
                  <a:cubicBezTo>
                    <a:pt x="83" y="185"/>
                    <a:pt x="86" y="187"/>
                    <a:pt x="86" y="187"/>
                  </a:cubicBezTo>
                  <a:cubicBezTo>
                    <a:pt x="84" y="192"/>
                    <a:pt x="84" y="192"/>
                    <a:pt x="84" y="192"/>
                  </a:cubicBezTo>
                  <a:cubicBezTo>
                    <a:pt x="89" y="196"/>
                    <a:pt x="89" y="196"/>
                    <a:pt x="89" y="196"/>
                  </a:cubicBezTo>
                  <a:cubicBezTo>
                    <a:pt x="89" y="196"/>
                    <a:pt x="91" y="199"/>
                    <a:pt x="91" y="200"/>
                  </a:cubicBezTo>
                  <a:cubicBezTo>
                    <a:pt x="90" y="201"/>
                    <a:pt x="90" y="203"/>
                    <a:pt x="90" y="203"/>
                  </a:cubicBezTo>
                  <a:cubicBezTo>
                    <a:pt x="87" y="202"/>
                    <a:pt x="87" y="202"/>
                    <a:pt x="87" y="202"/>
                  </a:cubicBezTo>
                  <a:cubicBezTo>
                    <a:pt x="87" y="202"/>
                    <a:pt x="87" y="204"/>
                    <a:pt x="86" y="202"/>
                  </a:cubicBezTo>
                  <a:cubicBezTo>
                    <a:pt x="84" y="200"/>
                    <a:pt x="83" y="198"/>
                    <a:pt x="83" y="198"/>
                  </a:cubicBezTo>
                  <a:cubicBezTo>
                    <a:pt x="82" y="202"/>
                    <a:pt x="82" y="202"/>
                    <a:pt x="82" y="202"/>
                  </a:cubicBezTo>
                  <a:cubicBezTo>
                    <a:pt x="82" y="202"/>
                    <a:pt x="83" y="206"/>
                    <a:pt x="84" y="207"/>
                  </a:cubicBezTo>
                  <a:cubicBezTo>
                    <a:pt x="86" y="207"/>
                    <a:pt x="86" y="206"/>
                    <a:pt x="86" y="209"/>
                  </a:cubicBezTo>
                  <a:cubicBezTo>
                    <a:pt x="86" y="211"/>
                    <a:pt x="87" y="216"/>
                    <a:pt x="88" y="217"/>
                  </a:cubicBezTo>
                  <a:cubicBezTo>
                    <a:pt x="89" y="219"/>
                    <a:pt x="89" y="224"/>
                    <a:pt x="90" y="225"/>
                  </a:cubicBezTo>
                  <a:cubicBezTo>
                    <a:pt x="92" y="225"/>
                    <a:pt x="93" y="226"/>
                    <a:pt x="93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101" y="233"/>
                    <a:pt x="101" y="233"/>
                    <a:pt x="101" y="233"/>
                  </a:cubicBezTo>
                  <a:cubicBezTo>
                    <a:pt x="101" y="233"/>
                    <a:pt x="105" y="236"/>
                    <a:pt x="107" y="237"/>
                  </a:cubicBezTo>
                  <a:cubicBezTo>
                    <a:pt x="109" y="238"/>
                    <a:pt x="110" y="238"/>
                    <a:pt x="110" y="238"/>
                  </a:cubicBezTo>
                  <a:cubicBezTo>
                    <a:pt x="115" y="243"/>
                    <a:pt x="115" y="243"/>
                    <a:pt x="115" y="243"/>
                  </a:cubicBezTo>
                  <a:cubicBezTo>
                    <a:pt x="115" y="243"/>
                    <a:pt x="118" y="248"/>
                    <a:pt x="117" y="248"/>
                  </a:cubicBezTo>
                  <a:cubicBezTo>
                    <a:pt x="116" y="248"/>
                    <a:pt x="117" y="249"/>
                    <a:pt x="115" y="249"/>
                  </a:cubicBezTo>
                  <a:cubicBezTo>
                    <a:pt x="112" y="249"/>
                    <a:pt x="113" y="251"/>
                    <a:pt x="111" y="249"/>
                  </a:cubicBezTo>
                  <a:cubicBezTo>
                    <a:pt x="108" y="247"/>
                    <a:pt x="106" y="244"/>
                    <a:pt x="103" y="244"/>
                  </a:cubicBezTo>
                  <a:cubicBezTo>
                    <a:pt x="100" y="244"/>
                    <a:pt x="100" y="244"/>
                    <a:pt x="100" y="244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09" y="250"/>
                    <a:pt x="109" y="250"/>
                    <a:pt x="109" y="250"/>
                  </a:cubicBezTo>
                  <a:cubicBezTo>
                    <a:pt x="113" y="254"/>
                    <a:pt x="113" y="254"/>
                    <a:pt x="113" y="254"/>
                  </a:cubicBezTo>
                  <a:cubicBezTo>
                    <a:pt x="114" y="254"/>
                    <a:pt x="114" y="254"/>
                    <a:pt x="114" y="254"/>
                  </a:cubicBezTo>
                  <a:cubicBezTo>
                    <a:pt x="114" y="254"/>
                    <a:pt x="115" y="256"/>
                    <a:pt x="115" y="257"/>
                  </a:cubicBezTo>
                  <a:cubicBezTo>
                    <a:pt x="115" y="258"/>
                    <a:pt x="114" y="261"/>
                    <a:pt x="113" y="262"/>
                  </a:cubicBezTo>
                  <a:cubicBezTo>
                    <a:pt x="113" y="264"/>
                    <a:pt x="113" y="266"/>
                    <a:pt x="113" y="266"/>
                  </a:cubicBezTo>
                  <a:cubicBezTo>
                    <a:pt x="110" y="259"/>
                    <a:pt x="110" y="259"/>
                    <a:pt x="110" y="259"/>
                  </a:cubicBezTo>
                  <a:cubicBezTo>
                    <a:pt x="110" y="259"/>
                    <a:pt x="111" y="257"/>
                    <a:pt x="109" y="256"/>
                  </a:cubicBezTo>
                  <a:cubicBezTo>
                    <a:pt x="107" y="256"/>
                    <a:pt x="105" y="257"/>
                    <a:pt x="105" y="257"/>
                  </a:cubicBezTo>
                  <a:cubicBezTo>
                    <a:pt x="105" y="257"/>
                    <a:pt x="104" y="259"/>
                    <a:pt x="105" y="260"/>
                  </a:cubicBezTo>
                  <a:cubicBezTo>
                    <a:pt x="107" y="261"/>
                    <a:pt x="108" y="262"/>
                    <a:pt x="108" y="263"/>
                  </a:cubicBezTo>
                  <a:cubicBezTo>
                    <a:pt x="109" y="264"/>
                    <a:pt x="109" y="265"/>
                    <a:pt x="109" y="265"/>
                  </a:cubicBezTo>
                  <a:cubicBezTo>
                    <a:pt x="109" y="265"/>
                    <a:pt x="111" y="265"/>
                    <a:pt x="111" y="267"/>
                  </a:cubicBezTo>
                  <a:cubicBezTo>
                    <a:pt x="111" y="270"/>
                    <a:pt x="110" y="273"/>
                    <a:pt x="110" y="273"/>
                  </a:cubicBezTo>
                  <a:cubicBezTo>
                    <a:pt x="110" y="273"/>
                    <a:pt x="108" y="273"/>
                    <a:pt x="111" y="275"/>
                  </a:cubicBezTo>
                  <a:cubicBezTo>
                    <a:pt x="114" y="277"/>
                    <a:pt x="115" y="278"/>
                    <a:pt x="116" y="279"/>
                  </a:cubicBezTo>
                  <a:cubicBezTo>
                    <a:pt x="117" y="280"/>
                    <a:pt x="121" y="285"/>
                    <a:pt x="121" y="285"/>
                  </a:cubicBezTo>
                  <a:cubicBezTo>
                    <a:pt x="124" y="289"/>
                    <a:pt x="124" y="289"/>
                    <a:pt x="124" y="289"/>
                  </a:cubicBezTo>
                  <a:cubicBezTo>
                    <a:pt x="124" y="289"/>
                    <a:pt x="124" y="291"/>
                    <a:pt x="124" y="291"/>
                  </a:cubicBezTo>
                  <a:cubicBezTo>
                    <a:pt x="123" y="291"/>
                    <a:pt x="121" y="291"/>
                    <a:pt x="121" y="291"/>
                  </a:cubicBezTo>
                  <a:cubicBezTo>
                    <a:pt x="121" y="291"/>
                    <a:pt x="120" y="291"/>
                    <a:pt x="119" y="290"/>
                  </a:cubicBezTo>
                  <a:cubicBezTo>
                    <a:pt x="118" y="288"/>
                    <a:pt x="116" y="285"/>
                    <a:pt x="116" y="285"/>
                  </a:cubicBezTo>
                  <a:cubicBezTo>
                    <a:pt x="114" y="284"/>
                    <a:pt x="114" y="284"/>
                    <a:pt x="114" y="284"/>
                  </a:cubicBezTo>
                  <a:cubicBezTo>
                    <a:pt x="112" y="285"/>
                    <a:pt x="112" y="285"/>
                    <a:pt x="112" y="285"/>
                  </a:cubicBezTo>
                  <a:cubicBezTo>
                    <a:pt x="112" y="285"/>
                    <a:pt x="110" y="289"/>
                    <a:pt x="110" y="289"/>
                  </a:cubicBezTo>
                  <a:cubicBezTo>
                    <a:pt x="110" y="290"/>
                    <a:pt x="107" y="296"/>
                    <a:pt x="107" y="296"/>
                  </a:cubicBezTo>
                  <a:cubicBezTo>
                    <a:pt x="105" y="308"/>
                    <a:pt x="105" y="308"/>
                    <a:pt x="105" y="308"/>
                  </a:cubicBezTo>
                  <a:cubicBezTo>
                    <a:pt x="105" y="308"/>
                    <a:pt x="105" y="322"/>
                    <a:pt x="104" y="323"/>
                  </a:cubicBezTo>
                  <a:cubicBezTo>
                    <a:pt x="104" y="324"/>
                    <a:pt x="100" y="334"/>
                    <a:pt x="100" y="334"/>
                  </a:cubicBezTo>
                  <a:cubicBezTo>
                    <a:pt x="100" y="334"/>
                    <a:pt x="100" y="335"/>
                    <a:pt x="100" y="338"/>
                  </a:cubicBezTo>
                  <a:cubicBezTo>
                    <a:pt x="99" y="341"/>
                    <a:pt x="98" y="346"/>
                    <a:pt x="98" y="346"/>
                  </a:cubicBezTo>
                  <a:cubicBezTo>
                    <a:pt x="98" y="346"/>
                    <a:pt x="97" y="350"/>
                    <a:pt x="97" y="352"/>
                  </a:cubicBezTo>
                  <a:cubicBezTo>
                    <a:pt x="96" y="354"/>
                    <a:pt x="93" y="362"/>
                    <a:pt x="93" y="362"/>
                  </a:cubicBezTo>
                  <a:cubicBezTo>
                    <a:pt x="92" y="371"/>
                    <a:pt x="92" y="371"/>
                    <a:pt x="92" y="371"/>
                  </a:cubicBezTo>
                  <a:cubicBezTo>
                    <a:pt x="84" y="388"/>
                    <a:pt x="84" y="388"/>
                    <a:pt x="84" y="388"/>
                  </a:cubicBezTo>
                  <a:cubicBezTo>
                    <a:pt x="78" y="393"/>
                    <a:pt x="78" y="393"/>
                    <a:pt x="78" y="393"/>
                  </a:cubicBezTo>
                  <a:cubicBezTo>
                    <a:pt x="75" y="395"/>
                    <a:pt x="75" y="395"/>
                    <a:pt x="75" y="395"/>
                  </a:cubicBezTo>
                  <a:cubicBezTo>
                    <a:pt x="78" y="396"/>
                    <a:pt x="80" y="397"/>
                    <a:pt x="81" y="400"/>
                  </a:cubicBezTo>
                  <a:cubicBezTo>
                    <a:pt x="83" y="405"/>
                    <a:pt x="87" y="413"/>
                    <a:pt x="87" y="413"/>
                  </a:cubicBezTo>
                  <a:cubicBezTo>
                    <a:pt x="100" y="418"/>
                    <a:pt x="100" y="418"/>
                    <a:pt x="100" y="418"/>
                  </a:cubicBezTo>
                  <a:cubicBezTo>
                    <a:pt x="100" y="418"/>
                    <a:pt x="107" y="424"/>
                    <a:pt x="108" y="426"/>
                  </a:cubicBezTo>
                  <a:cubicBezTo>
                    <a:pt x="109" y="427"/>
                    <a:pt x="124" y="432"/>
                    <a:pt x="124" y="432"/>
                  </a:cubicBezTo>
                  <a:cubicBezTo>
                    <a:pt x="134" y="441"/>
                    <a:pt x="134" y="441"/>
                    <a:pt x="134" y="441"/>
                  </a:cubicBezTo>
                  <a:cubicBezTo>
                    <a:pt x="149" y="441"/>
                    <a:pt x="149" y="441"/>
                    <a:pt x="149" y="441"/>
                  </a:cubicBezTo>
                  <a:cubicBezTo>
                    <a:pt x="159" y="443"/>
                    <a:pt x="159" y="443"/>
                    <a:pt x="159" y="443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4" y="437"/>
                    <a:pt x="189" y="449"/>
                    <a:pt x="190" y="449"/>
                  </a:cubicBezTo>
                  <a:cubicBezTo>
                    <a:pt x="191" y="449"/>
                    <a:pt x="191" y="452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93" y="455"/>
                    <a:pt x="192" y="454"/>
                    <a:pt x="192" y="454"/>
                  </a:cubicBezTo>
                  <a:cubicBezTo>
                    <a:pt x="192" y="453"/>
                    <a:pt x="192" y="453"/>
                    <a:pt x="192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4" y="453"/>
                    <a:pt x="194" y="453"/>
                    <a:pt x="194" y="453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1"/>
                    <a:pt x="194" y="451"/>
                    <a:pt x="194" y="451"/>
                  </a:cubicBezTo>
                  <a:cubicBezTo>
                    <a:pt x="194" y="451"/>
                    <a:pt x="195" y="451"/>
                    <a:pt x="195" y="450"/>
                  </a:cubicBezTo>
                  <a:cubicBezTo>
                    <a:pt x="195" y="450"/>
                    <a:pt x="195" y="450"/>
                    <a:pt x="195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9" y="450"/>
                    <a:pt x="199" y="450"/>
                  </a:cubicBezTo>
                  <a:cubicBezTo>
                    <a:pt x="199" y="450"/>
                    <a:pt x="199" y="451"/>
                    <a:pt x="199" y="451"/>
                  </a:cubicBezTo>
                  <a:cubicBezTo>
                    <a:pt x="199" y="451"/>
                    <a:pt x="199" y="451"/>
                    <a:pt x="199" y="451"/>
                  </a:cubicBezTo>
                  <a:cubicBezTo>
                    <a:pt x="199" y="451"/>
                    <a:pt x="200" y="451"/>
                    <a:pt x="200" y="451"/>
                  </a:cubicBezTo>
                  <a:cubicBezTo>
                    <a:pt x="200" y="451"/>
                    <a:pt x="200" y="452"/>
                    <a:pt x="200" y="452"/>
                  </a:cubicBezTo>
                  <a:cubicBezTo>
                    <a:pt x="200" y="452"/>
                    <a:pt x="201" y="452"/>
                    <a:pt x="201" y="452"/>
                  </a:cubicBezTo>
                  <a:cubicBezTo>
                    <a:pt x="201" y="452"/>
                    <a:pt x="202" y="452"/>
                    <a:pt x="202" y="452"/>
                  </a:cubicBezTo>
                  <a:cubicBezTo>
                    <a:pt x="202" y="452"/>
                    <a:pt x="202" y="452"/>
                    <a:pt x="202" y="453"/>
                  </a:cubicBezTo>
                  <a:cubicBezTo>
                    <a:pt x="203" y="453"/>
                    <a:pt x="203" y="453"/>
                    <a:pt x="203" y="453"/>
                  </a:cubicBezTo>
                  <a:cubicBezTo>
                    <a:pt x="203" y="452"/>
                    <a:pt x="204" y="452"/>
                    <a:pt x="204" y="452"/>
                  </a:cubicBezTo>
                  <a:cubicBezTo>
                    <a:pt x="204" y="453"/>
                    <a:pt x="204" y="453"/>
                    <a:pt x="204" y="453"/>
                  </a:cubicBezTo>
                  <a:cubicBezTo>
                    <a:pt x="205" y="453"/>
                    <a:pt x="205" y="453"/>
                    <a:pt x="205" y="453"/>
                  </a:cubicBezTo>
                  <a:cubicBezTo>
                    <a:pt x="206" y="453"/>
                    <a:pt x="206" y="453"/>
                    <a:pt x="206" y="453"/>
                  </a:cubicBezTo>
                  <a:cubicBezTo>
                    <a:pt x="206" y="454"/>
                    <a:pt x="206" y="454"/>
                    <a:pt x="206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5"/>
                    <a:pt x="205" y="455"/>
                    <a:pt x="205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8" y="456"/>
                    <a:pt x="208" y="456"/>
                    <a:pt x="208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6" y="456"/>
                    <a:pt x="206" y="456"/>
                  </a:cubicBezTo>
                  <a:cubicBezTo>
                    <a:pt x="206" y="456"/>
                    <a:pt x="205" y="456"/>
                    <a:pt x="205" y="456"/>
                  </a:cubicBezTo>
                  <a:cubicBezTo>
                    <a:pt x="205" y="457"/>
                    <a:pt x="205" y="457"/>
                    <a:pt x="205" y="457"/>
                  </a:cubicBezTo>
                  <a:cubicBezTo>
                    <a:pt x="205" y="459"/>
                    <a:pt x="205" y="459"/>
                    <a:pt x="205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3" y="460"/>
                  </a:cubicBezTo>
                  <a:cubicBezTo>
                    <a:pt x="203" y="460"/>
                    <a:pt x="203" y="460"/>
                    <a:pt x="203" y="460"/>
                  </a:cubicBezTo>
                  <a:cubicBezTo>
                    <a:pt x="202" y="459"/>
                    <a:pt x="202" y="459"/>
                    <a:pt x="202" y="459"/>
                  </a:cubicBezTo>
                  <a:cubicBezTo>
                    <a:pt x="202" y="460"/>
                    <a:pt x="202" y="460"/>
                    <a:pt x="202" y="460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1" y="461"/>
                    <a:pt x="201" y="461"/>
                    <a:pt x="201" y="461"/>
                  </a:cubicBezTo>
                  <a:cubicBezTo>
                    <a:pt x="200" y="461"/>
                    <a:pt x="200" y="461"/>
                    <a:pt x="200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7" y="461"/>
                    <a:pt x="197" y="461"/>
                    <a:pt x="197" y="461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210" y="465"/>
                    <a:pt x="210" y="465"/>
                    <a:pt x="210" y="465"/>
                  </a:cubicBezTo>
                  <a:cubicBezTo>
                    <a:pt x="213" y="466"/>
                    <a:pt x="213" y="468"/>
                    <a:pt x="216" y="470"/>
                  </a:cubicBezTo>
                  <a:cubicBezTo>
                    <a:pt x="224" y="467"/>
                    <a:pt x="224" y="467"/>
                    <a:pt x="224" y="467"/>
                  </a:cubicBezTo>
                  <a:cubicBezTo>
                    <a:pt x="234" y="474"/>
                    <a:pt x="234" y="474"/>
                    <a:pt x="234" y="474"/>
                  </a:cubicBezTo>
                  <a:cubicBezTo>
                    <a:pt x="243" y="471"/>
                    <a:pt x="243" y="471"/>
                    <a:pt x="243" y="471"/>
                  </a:cubicBezTo>
                  <a:cubicBezTo>
                    <a:pt x="252" y="471"/>
                    <a:pt x="252" y="471"/>
                    <a:pt x="252" y="471"/>
                  </a:cubicBezTo>
                  <a:cubicBezTo>
                    <a:pt x="252" y="470"/>
                    <a:pt x="256" y="470"/>
                    <a:pt x="259" y="471"/>
                  </a:cubicBezTo>
                  <a:cubicBezTo>
                    <a:pt x="259" y="471"/>
                    <a:pt x="259" y="471"/>
                    <a:pt x="259" y="471"/>
                  </a:cubicBezTo>
                  <a:close/>
                  <a:moveTo>
                    <a:pt x="192" y="456"/>
                  </a:move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3" y="456"/>
                    <a:pt x="193" y="456"/>
                  </a:cubicBezTo>
                  <a:cubicBezTo>
                    <a:pt x="193" y="456"/>
                    <a:pt x="193" y="457"/>
                    <a:pt x="193" y="457"/>
                  </a:cubicBezTo>
                  <a:cubicBezTo>
                    <a:pt x="193" y="457"/>
                    <a:pt x="193" y="457"/>
                    <a:pt x="193" y="457"/>
                  </a:cubicBezTo>
                  <a:cubicBezTo>
                    <a:pt x="193" y="457"/>
                    <a:pt x="193" y="457"/>
                    <a:pt x="194" y="458"/>
                  </a:cubicBezTo>
                  <a:cubicBezTo>
                    <a:pt x="194" y="458"/>
                    <a:pt x="193" y="458"/>
                    <a:pt x="193" y="458"/>
                  </a:cubicBezTo>
                  <a:cubicBezTo>
                    <a:pt x="193" y="458"/>
                    <a:pt x="193" y="458"/>
                    <a:pt x="193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6"/>
                    <a:pt x="192" y="456"/>
                    <a:pt x="192" y="456"/>
                  </a:cubicBezTo>
                  <a:close/>
                  <a:moveTo>
                    <a:pt x="450" y="202"/>
                  </a:moveTo>
                  <a:cubicBezTo>
                    <a:pt x="450" y="202"/>
                    <a:pt x="450" y="202"/>
                    <a:pt x="450" y="202"/>
                  </a:cubicBezTo>
                  <a:cubicBezTo>
                    <a:pt x="449" y="202"/>
                    <a:pt x="449" y="202"/>
                    <a:pt x="449" y="202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9" y="201"/>
                    <a:pt x="449" y="200"/>
                    <a:pt x="449" y="200"/>
                  </a:cubicBezTo>
                  <a:cubicBezTo>
                    <a:pt x="449" y="201"/>
                    <a:pt x="450" y="201"/>
                    <a:pt x="450" y="202"/>
                  </a:cubicBezTo>
                  <a:close/>
                  <a:moveTo>
                    <a:pt x="493" y="520"/>
                  </a:moveTo>
                  <a:cubicBezTo>
                    <a:pt x="493" y="520"/>
                    <a:pt x="493" y="520"/>
                    <a:pt x="493" y="520"/>
                  </a:cubicBezTo>
                  <a:cubicBezTo>
                    <a:pt x="491" y="524"/>
                    <a:pt x="491" y="524"/>
                    <a:pt x="491" y="524"/>
                  </a:cubicBezTo>
                  <a:cubicBezTo>
                    <a:pt x="489" y="527"/>
                    <a:pt x="489" y="527"/>
                    <a:pt x="489" y="527"/>
                  </a:cubicBezTo>
                  <a:cubicBezTo>
                    <a:pt x="494" y="529"/>
                    <a:pt x="494" y="529"/>
                    <a:pt x="494" y="529"/>
                  </a:cubicBezTo>
                  <a:cubicBezTo>
                    <a:pt x="497" y="533"/>
                    <a:pt x="497" y="533"/>
                    <a:pt x="497" y="533"/>
                  </a:cubicBezTo>
                  <a:cubicBezTo>
                    <a:pt x="497" y="533"/>
                    <a:pt x="499" y="536"/>
                    <a:pt x="501" y="536"/>
                  </a:cubicBezTo>
                  <a:cubicBezTo>
                    <a:pt x="503" y="536"/>
                    <a:pt x="506" y="538"/>
                    <a:pt x="506" y="538"/>
                  </a:cubicBezTo>
                  <a:cubicBezTo>
                    <a:pt x="506" y="538"/>
                    <a:pt x="508" y="535"/>
                    <a:pt x="508" y="531"/>
                  </a:cubicBezTo>
                  <a:cubicBezTo>
                    <a:pt x="509" y="528"/>
                    <a:pt x="505" y="524"/>
                    <a:pt x="511" y="523"/>
                  </a:cubicBezTo>
                  <a:cubicBezTo>
                    <a:pt x="517" y="523"/>
                    <a:pt x="513" y="516"/>
                    <a:pt x="513" y="516"/>
                  </a:cubicBezTo>
                  <a:cubicBezTo>
                    <a:pt x="513" y="511"/>
                    <a:pt x="513" y="511"/>
                    <a:pt x="513" y="511"/>
                  </a:cubicBezTo>
                  <a:cubicBezTo>
                    <a:pt x="512" y="505"/>
                    <a:pt x="512" y="505"/>
                    <a:pt x="512" y="505"/>
                  </a:cubicBezTo>
                  <a:cubicBezTo>
                    <a:pt x="513" y="503"/>
                    <a:pt x="513" y="503"/>
                    <a:pt x="513" y="503"/>
                  </a:cubicBezTo>
                  <a:cubicBezTo>
                    <a:pt x="516" y="499"/>
                    <a:pt x="516" y="499"/>
                    <a:pt x="516" y="499"/>
                  </a:cubicBezTo>
                  <a:cubicBezTo>
                    <a:pt x="519" y="496"/>
                    <a:pt x="519" y="496"/>
                    <a:pt x="519" y="496"/>
                  </a:cubicBezTo>
                  <a:cubicBezTo>
                    <a:pt x="519" y="496"/>
                    <a:pt x="520" y="493"/>
                    <a:pt x="520" y="491"/>
                  </a:cubicBezTo>
                  <a:cubicBezTo>
                    <a:pt x="519" y="490"/>
                    <a:pt x="516" y="485"/>
                    <a:pt x="516" y="485"/>
                  </a:cubicBezTo>
                  <a:cubicBezTo>
                    <a:pt x="519" y="473"/>
                    <a:pt x="519" y="473"/>
                    <a:pt x="519" y="473"/>
                  </a:cubicBezTo>
                  <a:cubicBezTo>
                    <a:pt x="518" y="471"/>
                    <a:pt x="518" y="471"/>
                    <a:pt x="518" y="471"/>
                  </a:cubicBezTo>
                  <a:cubicBezTo>
                    <a:pt x="517" y="468"/>
                    <a:pt x="517" y="468"/>
                    <a:pt x="517" y="468"/>
                  </a:cubicBezTo>
                  <a:cubicBezTo>
                    <a:pt x="515" y="459"/>
                    <a:pt x="515" y="459"/>
                    <a:pt x="515" y="459"/>
                  </a:cubicBezTo>
                  <a:cubicBezTo>
                    <a:pt x="515" y="447"/>
                    <a:pt x="515" y="447"/>
                    <a:pt x="515" y="447"/>
                  </a:cubicBezTo>
                  <a:cubicBezTo>
                    <a:pt x="509" y="449"/>
                    <a:pt x="509" y="449"/>
                    <a:pt x="509" y="449"/>
                  </a:cubicBezTo>
                  <a:cubicBezTo>
                    <a:pt x="511" y="454"/>
                    <a:pt x="511" y="454"/>
                    <a:pt x="511" y="454"/>
                  </a:cubicBezTo>
                  <a:cubicBezTo>
                    <a:pt x="509" y="463"/>
                    <a:pt x="509" y="463"/>
                    <a:pt x="509" y="463"/>
                  </a:cubicBezTo>
                  <a:cubicBezTo>
                    <a:pt x="504" y="464"/>
                    <a:pt x="504" y="464"/>
                    <a:pt x="504" y="464"/>
                  </a:cubicBezTo>
                  <a:cubicBezTo>
                    <a:pt x="502" y="465"/>
                    <a:pt x="502" y="465"/>
                    <a:pt x="502" y="465"/>
                  </a:cubicBezTo>
                  <a:cubicBezTo>
                    <a:pt x="499" y="468"/>
                    <a:pt x="499" y="468"/>
                    <a:pt x="499" y="468"/>
                  </a:cubicBezTo>
                  <a:cubicBezTo>
                    <a:pt x="494" y="469"/>
                    <a:pt x="494" y="469"/>
                    <a:pt x="494" y="469"/>
                  </a:cubicBezTo>
                  <a:cubicBezTo>
                    <a:pt x="489" y="473"/>
                    <a:pt x="489" y="473"/>
                    <a:pt x="489" y="473"/>
                  </a:cubicBezTo>
                  <a:cubicBezTo>
                    <a:pt x="485" y="478"/>
                    <a:pt x="485" y="478"/>
                    <a:pt x="485" y="478"/>
                  </a:cubicBezTo>
                  <a:cubicBezTo>
                    <a:pt x="482" y="481"/>
                    <a:pt x="482" y="481"/>
                    <a:pt x="482" y="481"/>
                  </a:cubicBezTo>
                  <a:cubicBezTo>
                    <a:pt x="482" y="481"/>
                    <a:pt x="482" y="483"/>
                    <a:pt x="484" y="485"/>
                  </a:cubicBezTo>
                  <a:cubicBezTo>
                    <a:pt x="486" y="488"/>
                    <a:pt x="481" y="498"/>
                    <a:pt x="481" y="498"/>
                  </a:cubicBezTo>
                  <a:cubicBezTo>
                    <a:pt x="485" y="498"/>
                    <a:pt x="485" y="498"/>
                    <a:pt x="485" y="498"/>
                  </a:cubicBezTo>
                  <a:cubicBezTo>
                    <a:pt x="486" y="503"/>
                    <a:pt x="486" y="503"/>
                    <a:pt x="486" y="503"/>
                  </a:cubicBezTo>
                  <a:cubicBezTo>
                    <a:pt x="483" y="508"/>
                    <a:pt x="483" y="508"/>
                    <a:pt x="483" y="508"/>
                  </a:cubicBezTo>
                  <a:cubicBezTo>
                    <a:pt x="486" y="510"/>
                    <a:pt x="486" y="510"/>
                    <a:pt x="486" y="510"/>
                  </a:cubicBezTo>
                  <a:cubicBezTo>
                    <a:pt x="489" y="510"/>
                    <a:pt x="489" y="510"/>
                    <a:pt x="489" y="510"/>
                  </a:cubicBezTo>
                  <a:cubicBezTo>
                    <a:pt x="486" y="516"/>
                    <a:pt x="486" y="516"/>
                    <a:pt x="486" y="516"/>
                  </a:cubicBezTo>
                  <a:cubicBezTo>
                    <a:pt x="486" y="518"/>
                    <a:pt x="486" y="518"/>
                    <a:pt x="486" y="518"/>
                  </a:cubicBezTo>
                  <a:lnTo>
                    <a:pt x="493" y="520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1" name="Freeform 13"/>
            <p:cNvSpPr>
              <a:spLocks/>
            </p:cNvSpPr>
            <p:nvPr/>
          </p:nvSpPr>
          <p:spPr bwMode="auto">
            <a:xfrm>
              <a:off x="7188714" y="881046"/>
              <a:ext cx="436483" cy="352004"/>
            </a:xfrm>
            <a:custGeom>
              <a:avLst/>
              <a:gdLst>
                <a:gd name="T0" fmla="*/ 46 w 238"/>
                <a:gd name="T1" fmla="*/ 78 h 198"/>
                <a:gd name="T2" fmla="*/ 30 w 238"/>
                <a:gd name="T3" fmla="*/ 73 h 198"/>
                <a:gd name="T4" fmla="*/ 10 w 238"/>
                <a:gd name="T5" fmla="*/ 70 h 198"/>
                <a:gd name="T6" fmla="*/ 13 w 238"/>
                <a:gd name="T7" fmla="*/ 76 h 198"/>
                <a:gd name="T8" fmla="*/ 34 w 238"/>
                <a:gd name="T9" fmla="*/ 91 h 198"/>
                <a:gd name="T10" fmla="*/ 35 w 238"/>
                <a:gd name="T11" fmla="*/ 107 h 198"/>
                <a:gd name="T12" fmla="*/ 34 w 238"/>
                <a:gd name="T13" fmla="*/ 113 h 198"/>
                <a:gd name="T14" fmla="*/ 25 w 238"/>
                <a:gd name="T15" fmla="*/ 127 h 198"/>
                <a:gd name="T16" fmla="*/ 9 w 238"/>
                <a:gd name="T17" fmla="*/ 124 h 198"/>
                <a:gd name="T18" fmla="*/ 20 w 238"/>
                <a:gd name="T19" fmla="*/ 138 h 198"/>
                <a:gd name="T20" fmla="*/ 48 w 238"/>
                <a:gd name="T21" fmla="*/ 162 h 198"/>
                <a:gd name="T22" fmla="*/ 85 w 238"/>
                <a:gd name="T23" fmla="*/ 195 h 198"/>
                <a:gd name="T24" fmla="*/ 131 w 238"/>
                <a:gd name="T25" fmla="*/ 189 h 198"/>
                <a:gd name="T26" fmla="*/ 164 w 238"/>
                <a:gd name="T27" fmla="*/ 181 h 198"/>
                <a:gd name="T28" fmla="*/ 194 w 238"/>
                <a:gd name="T29" fmla="*/ 178 h 198"/>
                <a:gd name="T30" fmla="*/ 212 w 238"/>
                <a:gd name="T31" fmla="*/ 165 h 198"/>
                <a:gd name="T32" fmla="*/ 226 w 238"/>
                <a:gd name="T33" fmla="*/ 157 h 198"/>
                <a:gd name="T34" fmla="*/ 230 w 238"/>
                <a:gd name="T35" fmla="*/ 148 h 198"/>
                <a:gd name="T36" fmla="*/ 235 w 238"/>
                <a:gd name="T37" fmla="*/ 133 h 198"/>
                <a:gd name="T38" fmla="*/ 227 w 238"/>
                <a:gd name="T39" fmla="*/ 109 h 198"/>
                <a:gd name="T40" fmla="*/ 224 w 238"/>
                <a:gd name="T41" fmla="*/ 92 h 198"/>
                <a:gd name="T42" fmla="*/ 228 w 238"/>
                <a:gd name="T43" fmla="*/ 76 h 198"/>
                <a:gd name="T44" fmla="*/ 210 w 238"/>
                <a:gd name="T45" fmla="*/ 76 h 198"/>
                <a:gd name="T46" fmla="*/ 206 w 238"/>
                <a:gd name="T47" fmla="*/ 58 h 198"/>
                <a:gd name="T48" fmla="*/ 192 w 238"/>
                <a:gd name="T49" fmla="*/ 68 h 198"/>
                <a:gd name="T50" fmla="*/ 173 w 238"/>
                <a:gd name="T51" fmla="*/ 66 h 198"/>
                <a:gd name="T52" fmla="*/ 160 w 238"/>
                <a:gd name="T53" fmla="*/ 64 h 198"/>
                <a:gd name="T54" fmla="*/ 147 w 238"/>
                <a:gd name="T55" fmla="*/ 80 h 198"/>
                <a:gd name="T56" fmla="*/ 141 w 238"/>
                <a:gd name="T57" fmla="*/ 54 h 198"/>
                <a:gd name="T58" fmla="*/ 128 w 238"/>
                <a:gd name="T59" fmla="*/ 53 h 198"/>
                <a:gd name="T60" fmla="*/ 119 w 238"/>
                <a:gd name="T61" fmla="*/ 67 h 198"/>
                <a:gd name="T62" fmla="*/ 109 w 238"/>
                <a:gd name="T63" fmla="*/ 43 h 198"/>
                <a:gd name="T64" fmla="*/ 96 w 238"/>
                <a:gd name="T65" fmla="*/ 67 h 198"/>
                <a:gd name="T66" fmla="*/ 80 w 238"/>
                <a:gd name="T67" fmla="*/ 67 h 198"/>
                <a:gd name="T68" fmla="*/ 71 w 238"/>
                <a:gd name="T69" fmla="*/ 75 h 198"/>
                <a:gd name="T70" fmla="*/ 75 w 238"/>
                <a:gd name="T71" fmla="*/ 59 h 198"/>
                <a:gd name="T72" fmla="*/ 78 w 238"/>
                <a:gd name="T73" fmla="*/ 52 h 198"/>
                <a:gd name="T74" fmla="*/ 83 w 238"/>
                <a:gd name="T75" fmla="*/ 39 h 198"/>
                <a:gd name="T76" fmla="*/ 80 w 238"/>
                <a:gd name="T77" fmla="*/ 29 h 198"/>
                <a:gd name="T78" fmla="*/ 74 w 238"/>
                <a:gd name="T79" fmla="*/ 7 h 198"/>
                <a:gd name="T80" fmla="*/ 63 w 238"/>
                <a:gd name="T81" fmla="*/ 1 h 198"/>
                <a:gd name="T82" fmla="*/ 61 w 238"/>
                <a:gd name="T83" fmla="*/ 8 h 198"/>
                <a:gd name="T84" fmla="*/ 67 w 238"/>
                <a:gd name="T85" fmla="*/ 12 h 198"/>
                <a:gd name="T86" fmla="*/ 57 w 238"/>
                <a:gd name="T87" fmla="*/ 12 h 198"/>
                <a:gd name="T88" fmla="*/ 62 w 238"/>
                <a:gd name="T89" fmla="*/ 33 h 198"/>
                <a:gd name="T90" fmla="*/ 59 w 238"/>
                <a:gd name="T91" fmla="*/ 28 h 198"/>
                <a:gd name="T92" fmla="*/ 55 w 238"/>
                <a:gd name="T93" fmla="*/ 24 h 198"/>
                <a:gd name="T94" fmla="*/ 53 w 238"/>
                <a:gd name="T95" fmla="*/ 15 h 198"/>
                <a:gd name="T96" fmla="*/ 43 w 238"/>
                <a:gd name="T97" fmla="*/ 9 h 198"/>
                <a:gd name="T98" fmla="*/ 36 w 238"/>
                <a:gd name="T99" fmla="*/ 18 h 198"/>
                <a:gd name="T100" fmla="*/ 32 w 238"/>
                <a:gd name="T101" fmla="*/ 26 h 198"/>
                <a:gd name="T102" fmla="*/ 31 w 238"/>
                <a:gd name="T103" fmla="*/ 30 h 198"/>
                <a:gd name="T104" fmla="*/ 23 w 238"/>
                <a:gd name="T105" fmla="*/ 28 h 198"/>
                <a:gd name="T106" fmla="*/ 23 w 238"/>
                <a:gd name="T107" fmla="*/ 36 h 198"/>
                <a:gd name="T108" fmla="*/ 11 w 238"/>
                <a:gd name="T109" fmla="*/ 29 h 198"/>
                <a:gd name="T110" fmla="*/ 20 w 238"/>
                <a:gd name="T111" fmla="*/ 44 h 198"/>
                <a:gd name="T112" fmla="*/ 36 w 238"/>
                <a:gd name="T113" fmla="*/ 46 h 198"/>
                <a:gd name="T114" fmla="*/ 44 w 238"/>
                <a:gd name="T115" fmla="*/ 46 h 198"/>
                <a:gd name="T116" fmla="*/ 53 w 238"/>
                <a:gd name="T117" fmla="*/ 52 h 198"/>
                <a:gd name="T118" fmla="*/ 59 w 238"/>
                <a:gd name="T119" fmla="*/ 59 h 198"/>
                <a:gd name="T120" fmla="*/ 47 w 238"/>
                <a:gd name="T121" fmla="*/ 65 h 198"/>
                <a:gd name="T122" fmla="*/ 46 w 238"/>
                <a:gd name="T123" fmla="*/ 7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" h="198">
                  <a:moveTo>
                    <a:pt x="48" y="74"/>
                  </a:moveTo>
                  <a:cubicBezTo>
                    <a:pt x="52" y="77"/>
                    <a:pt x="52" y="77"/>
                    <a:pt x="52" y="77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6" y="75"/>
                    <a:pt x="36" y="75"/>
                    <a:pt x="36" y="75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72"/>
                    <a:pt x="31" y="73"/>
                    <a:pt x="30" y="73"/>
                  </a:cubicBezTo>
                  <a:cubicBezTo>
                    <a:pt x="29" y="73"/>
                    <a:pt x="28" y="73"/>
                    <a:pt x="28" y="73"/>
                  </a:cubicBezTo>
                  <a:cubicBezTo>
                    <a:pt x="27" y="72"/>
                    <a:pt x="26" y="71"/>
                    <a:pt x="25" y="71"/>
                  </a:cubicBezTo>
                  <a:cubicBezTo>
                    <a:pt x="24" y="70"/>
                    <a:pt x="23" y="69"/>
                    <a:pt x="23" y="69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2" y="70"/>
                    <a:pt x="12" y="70"/>
                    <a:pt x="10" y="70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2" y="67"/>
                    <a:pt x="2" y="68"/>
                  </a:cubicBezTo>
                  <a:cubicBezTo>
                    <a:pt x="2" y="70"/>
                    <a:pt x="0" y="71"/>
                    <a:pt x="0" y="72"/>
                  </a:cubicBezTo>
                  <a:cubicBezTo>
                    <a:pt x="1" y="73"/>
                    <a:pt x="2" y="73"/>
                    <a:pt x="3" y="75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4" y="78"/>
                    <a:pt x="15" y="80"/>
                    <a:pt x="16" y="79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9"/>
                    <a:pt x="20" y="83"/>
                    <a:pt x="22" y="83"/>
                  </a:cubicBezTo>
                  <a:cubicBezTo>
                    <a:pt x="23" y="84"/>
                    <a:pt x="24" y="84"/>
                    <a:pt x="24" y="84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0" y="86"/>
                    <a:pt x="33" y="85"/>
                    <a:pt x="33" y="86"/>
                  </a:cubicBezTo>
                  <a:cubicBezTo>
                    <a:pt x="33" y="87"/>
                    <a:pt x="35" y="88"/>
                    <a:pt x="34" y="89"/>
                  </a:cubicBezTo>
                  <a:cubicBezTo>
                    <a:pt x="34" y="89"/>
                    <a:pt x="34" y="90"/>
                    <a:pt x="34" y="91"/>
                  </a:cubicBezTo>
                  <a:cubicBezTo>
                    <a:pt x="34" y="92"/>
                    <a:pt x="34" y="93"/>
                    <a:pt x="34" y="93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31" y="98"/>
                    <a:pt x="31" y="100"/>
                    <a:pt x="30" y="100"/>
                  </a:cubicBezTo>
                  <a:cubicBezTo>
                    <a:pt x="30" y="101"/>
                    <a:pt x="29" y="104"/>
                    <a:pt x="29" y="104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2"/>
                    <a:pt x="33" y="103"/>
                  </a:cubicBezTo>
                  <a:cubicBezTo>
                    <a:pt x="32" y="105"/>
                    <a:pt x="31" y="106"/>
                    <a:pt x="31" y="106"/>
                  </a:cubicBezTo>
                  <a:cubicBezTo>
                    <a:pt x="31" y="106"/>
                    <a:pt x="32" y="109"/>
                    <a:pt x="33" y="108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0" y="105"/>
                    <a:pt x="40" y="105"/>
                    <a:pt x="41" y="104"/>
                  </a:cubicBezTo>
                  <a:cubicBezTo>
                    <a:pt x="43" y="104"/>
                    <a:pt x="46" y="104"/>
                    <a:pt x="46" y="104"/>
                  </a:cubicBezTo>
                  <a:cubicBezTo>
                    <a:pt x="46" y="104"/>
                    <a:pt x="47" y="107"/>
                    <a:pt x="46" y="107"/>
                  </a:cubicBezTo>
                  <a:cubicBezTo>
                    <a:pt x="45" y="107"/>
                    <a:pt x="41" y="106"/>
                    <a:pt x="41" y="106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5" y="110"/>
                    <a:pt x="35" y="110"/>
                    <a:pt x="35" y="110"/>
                  </a:cubicBezTo>
                  <a:cubicBezTo>
                    <a:pt x="35" y="110"/>
                    <a:pt x="33" y="113"/>
                    <a:pt x="34" y="113"/>
                  </a:cubicBezTo>
                  <a:cubicBezTo>
                    <a:pt x="35" y="114"/>
                    <a:pt x="32" y="115"/>
                    <a:pt x="32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31" y="116"/>
                    <a:pt x="31" y="116"/>
                    <a:pt x="32" y="117"/>
                  </a:cubicBezTo>
                  <a:cubicBezTo>
                    <a:pt x="33" y="117"/>
                    <a:pt x="36" y="117"/>
                    <a:pt x="36" y="117"/>
                  </a:cubicBezTo>
                  <a:cubicBezTo>
                    <a:pt x="36" y="117"/>
                    <a:pt x="38" y="116"/>
                    <a:pt x="37" y="117"/>
                  </a:cubicBezTo>
                  <a:cubicBezTo>
                    <a:pt x="37" y="118"/>
                    <a:pt x="36" y="121"/>
                    <a:pt x="36" y="121"/>
                  </a:cubicBezTo>
                  <a:cubicBezTo>
                    <a:pt x="36" y="121"/>
                    <a:pt x="35" y="122"/>
                    <a:pt x="32" y="122"/>
                  </a:cubicBezTo>
                  <a:cubicBezTo>
                    <a:pt x="30" y="123"/>
                    <a:pt x="27" y="124"/>
                    <a:pt x="27" y="124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7"/>
                    <a:pt x="26" y="128"/>
                    <a:pt x="23" y="128"/>
                  </a:cubicBezTo>
                  <a:cubicBezTo>
                    <a:pt x="21" y="128"/>
                    <a:pt x="19" y="128"/>
                    <a:pt x="19" y="128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7" y="128"/>
                    <a:pt x="15" y="129"/>
                    <a:pt x="15" y="129"/>
                  </a:cubicBezTo>
                  <a:cubicBezTo>
                    <a:pt x="14" y="128"/>
                    <a:pt x="13" y="127"/>
                    <a:pt x="13" y="127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3" y="122"/>
                    <a:pt x="13" y="122"/>
                    <a:pt x="13" y="122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19"/>
                    <a:pt x="10" y="121"/>
                    <a:pt x="10" y="122"/>
                  </a:cubicBezTo>
                  <a:cubicBezTo>
                    <a:pt x="9" y="122"/>
                    <a:pt x="9" y="124"/>
                    <a:pt x="9" y="124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6" y="131"/>
                    <a:pt x="6" y="131"/>
                    <a:pt x="6" y="131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5" y="133"/>
                    <a:pt x="4" y="133"/>
                    <a:pt x="5" y="134"/>
                  </a:cubicBezTo>
                  <a:cubicBezTo>
                    <a:pt x="6" y="134"/>
                    <a:pt x="10" y="136"/>
                    <a:pt x="10" y="136"/>
                  </a:cubicBezTo>
                  <a:cubicBezTo>
                    <a:pt x="10" y="136"/>
                    <a:pt x="11" y="135"/>
                    <a:pt x="13" y="137"/>
                  </a:cubicBezTo>
                  <a:cubicBezTo>
                    <a:pt x="14" y="138"/>
                    <a:pt x="16" y="139"/>
                    <a:pt x="16" y="139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7" y="141"/>
                    <a:pt x="28" y="143"/>
                    <a:pt x="28" y="144"/>
                  </a:cubicBezTo>
                  <a:cubicBezTo>
                    <a:pt x="29" y="144"/>
                    <a:pt x="31" y="147"/>
                    <a:pt x="31" y="147"/>
                  </a:cubicBezTo>
                  <a:cubicBezTo>
                    <a:pt x="31" y="147"/>
                    <a:pt x="31" y="145"/>
                    <a:pt x="33" y="146"/>
                  </a:cubicBezTo>
                  <a:cubicBezTo>
                    <a:pt x="36" y="146"/>
                    <a:pt x="37" y="146"/>
                    <a:pt x="37" y="146"/>
                  </a:cubicBezTo>
                  <a:cubicBezTo>
                    <a:pt x="37" y="146"/>
                    <a:pt x="39" y="146"/>
                    <a:pt x="40" y="147"/>
                  </a:cubicBezTo>
                  <a:cubicBezTo>
                    <a:pt x="41" y="148"/>
                    <a:pt x="44" y="153"/>
                    <a:pt x="44" y="153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8" y="162"/>
                    <a:pt x="48" y="163"/>
                    <a:pt x="50" y="164"/>
                  </a:cubicBezTo>
                  <a:cubicBezTo>
                    <a:pt x="52" y="166"/>
                    <a:pt x="53" y="168"/>
                    <a:pt x="53" y="168"/>
                  </a:cubicBezTo>
                  <a:cubicBezTo>
                    <a:pt x="53" y="168"/>
                    <a:pt x="53" y="169"/>
                    <a:pt x="54" y="170"/>
                  </a:cubicBezTo>
                  <a:cubicBezTo>
                    <a:pt x="55" y="172"/>
                    <a:pt x="57" y="174"/>
                    <a:pt x="57" y="174"/>
                  </a:cubicBezTo>
                  <a:cubicBezTo>
                    <a:pt x="57" y="174"/>
                    <a:pt x="57" y="175"/>
                    <a:pt x="58" y="176"/>
                  </a:cubicBezTo>
                  <a:cubicBezTo>
                    <a:pt x="60" y="177"/>
                    <a:pt x="62" y="177"/>
                    <a:pt x="63" y="178"/>
                  </a:cubicBezTo>
                  <a:cubicBezTo>
                    <a:pt x="65" y="180"/>
                    <a:pt x="67" y="182"/>
                    <a:pt x="67" y="182"/>
                  </a:cubicBezTo>
                  <a:cubicBezTo>
                    <a:pt x="67" y="182"/>
                    <a:pt x="72" y="187"/>
                    <a:pt x="74" y="189"/>
                  </a:cubicBezTo>
                  <a:cubicBezTo>
                    <a:pt x="76" y="191"/>
                    <a:pt x="78" y="193"/>
                    <a:pt x="79" y="193"/>
                  </a:cubicBezTo>
                  <a:cubicBezTo>
                    <a:pt x="80" y="194"/>
                    <a:pt x="85" y="195"/>
                    <a:pt x="85" y="195"/>
                  </a:cubicBezTo>
                  <a:cubicBezTo>
                    <a:pt x="85" y="195"/>
                    <a:pt x="88" y="198"/>
                    <a:pt x="89" y="197"/>
                  </a:cubicBezTo>
                  <a:cubicBezTo>
                    <a:pt x="91" y="197"/>
                    <a:pt x="87" y="196"/>
                    <a:pt x="93" y="196"/>
                  </a:cubicBezTo>
                  <a:cubicBezTo>
                    <a:pt x="99" y="196"/>
                    <a:pt x="103" y="198"/>
                    <a:pt x="103" y="198"/>
                  </a:cubicBezTo>
                  <a:cubicBezTo>
                    <a:pt x="107" y="195"/>
                    <a:pt x="107" y="195"/>
                    <a:pt x="107" y="195"/>
                  </a:cubicBezTo>
                  <a:cubicBezTo>
                    <a:pt x="107" y="195"/>
                    <a:pt x="106" y="197"/>
                    <a:pt x="107" y="194"/>
                  </a:cubicBezTo>
                  <a:cubicBezTo>
                    <a:pt x="108" y="192"/>
                    <a:pt x="109" y="190"/>
                    <a:pt x="109" y="190"/>
                  </a:cubicBezTo>
                  <a:cubicBezTo>
                    <a:pt x="109" y="190"/>
                    <a:pt x="108" y="188"/>
                    <a:pt x="111" y="188"/>
                  </a:cubicBezTo>
                  <a:cubicBezTo>
                    <a:pt x="113" y="188"/>
                    <a:pt x="119" y="187"/>
                    <a:pt x="120" y="187"/>
                  </a:cubicBezTo>
                  <a:cubicBezTo>
                    <a:pt x="121" y="187"/>
                    <a:pt x="121" y="188"/>
                    <a:pt x="122" y="187"/>
                  </a:cubicBezTo>
                  <a:cubicBezTo>
                    <a:pt x="122" y="186"/>
                    <a:pt x="131" y="189"/>
                    <a:pt x="131" y="18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4" y="186"/>
                    <a:pt x="134" y="186"/>
                    <a:pt x="134" y="186"/>
                  </a:cubicBezTo>
                  <a:cubicBezTo>
                    <a:pt x="136" y="190"/>
                    <a:pt x="136" y="190"/>
                    <a:pt x="136" y="190"/>
                  </a:cubicBezTo>
                  <a:cubicBezTo>
                    <a:pt x="140" y="190"/>
                    <a:pt x="140" y="190"/>
                    <a:pt x="140" y="190"/>
                  </a:cubicBezTo>
                  <a:cubicBezTo>
                    <a:pt x="140" y="190"/>
                    <a:pt x="143" y="189"/>
                    <a:pt x="145" y="189"/>
                  </a:cubicBezTo>
                  <a:cubicBezTo>
                    <a:pt x="146" y="189"/>
                    <a:pt x="150" y="187"/>
                    <a:pt x="150" y="187"/>
                  </a:cubicBezTo>
                  <a:cubicBezTo>
                    <a:pt x="150" y="187"/>
                    <a:pt x="151" y="185"/>
                    <a:pt x="152" y="185"/>
                  </a:cubicBezTo>
                  <a:cubicBezTo>
                    <a:pt x="153" y="184"/>
                    <a:pt x="156" y="184"/>
                    <a:pt x="157" y="184"/>
                  </a:cubicBezTo>
                  <a:cubicBezTo>
                    <a:pt x="159" y="184"/>
                    <a:pt x="162" y="183"/>
                    <a:pt x="162" y="183"/>
                  </a:cubicBezTo>
                  <a:cubicBezTo>
                    <a:pt x="164" y="181"/>
                    <a:pt x="164" y="181"/>
                    <a:pt x="164" y="181"/>
                  </a:cubicBezTo>
                  <a:cubicBezTo>
                    <a:pt x="164" y="181"/>
                    <a:pt x="165" y="180"/>
                    <a:pt x="167" y="180"/>
                  </a:cubicBezTo>
                  <a:cubicBezTo>
                    <a:pt x="168" y="181"/>
                    <a:pt x="172" y="181"/>
                    <a:pt x="172" y="181"/>
                  </a:cubicBezTo>
                  <a:cubicBezTo>
                    <a:pt x="175" y="179"/>
                    <a:pt x="175" y="179"/>
                    <a:pt x="175" y="179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78" y="177"/>
                    <a:pt x="179" y="178"/>
                  </a:cubicBezTo>
                  <a:cubicBezTo>
                    <a:pt x="180" y="179"/>
                    <a:pt x="182" y="181"/>
                    <a:pt x="182" y="181"/>
                  </a:cubicBezTo>
                  <a:cubicBezTo>
                    <a:pt x="186" y="182"/>
                    <a:pt x="186" y="182"/>
                    <a:pt x="186" y="182"/>
                  </a:cubicBezTo>
                  <a:cubicBezTo>
                    <a:pt x="189" y="181"/>
                    <a:pt x="189" y="181"/>
                    <a:pt x="189" y="181"/>
                  </a:cubicBezTo>
                  <a:cubicBezTo>
                    <a:pt x="191" y="179"/>
                    <a:pt x="191" y="179"/>
                    <a:pt x="191" y="179"/>
                  </a:cubicBezTo>
                  <a:cubicBezTo>
                    <a:pt x="191" y="179"/>
                    <a:pt x="191" y="178"/>
                    <a:pt x="194" y="178"/>
                  </a:cubicBezTo>
                  <a:cubicBezTo>
                    <a:pt x="197" y="178"/>
                    <a:pt x="198" y="178"/>
                    <a:pt x="198" y="178"/>
                  </a:cubicBezTo>
                  <a:cubicBezTo>
                    <a:pt x="198" y="178"/>
                    <a:pt x="201" y="178"/>
                    <a:pt x="201" y="177"/>
                  </a:cubicBezTo>
                  <a:cubicBezTo>
                    <a:pt x="201" y="176"/>
                    <a:pt x="201" y="174"/>
                    <a:pt x="202" y="173"/>
                  </a:cubicBezTo>
                  <a:cubicBezTo>
                    <a:pt x="202" y="172"/>
                    <a:pt x="206" y="168"/>
                    <a:pt x="206" y="168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07" y="164"/>
                    <a:pt x="207" y="164"/>
                    <a:pt x="207" y="164"/>
                  </a:cubicBezTo>
                  <a:cubicBezTo>
                    <a:pt x="208" y="162"/>
                    <a:pt x="208" y="162"/>
                    <a:pt x="208" y="162"/>
                  </a:cubicBezTo>
                  <a:cubicBezTo>
                    <a:pt x="208" y="162"/>
                    <a:pt x="211" y="161"/>
                    <a:pt x="210" y="163"/>
                  </a:cubicBezTo>
                  <a:cubicBezTo>
                    <a:pt x="209" y="165"/>
                    <a:pt x="210" y="166"/>
                    <a:pt x="210" y="166"/>
                  </a:cubicBezTo>
                  <a:cubicBezTo>
                    <a:pt x="210" y="166"/>
                    <a:pt x="211" y="165"/>
                    <a:pt x="212" y="165"/>
                  </a:cubicBezTo>
                  <a:cubicBezTo>
                    <a:pt x="214" y="165"/>
                    <a:pt x="214" y="164"/>
                    <a:pt x="215" y="164"/>
                  </a:cubicBezTo>
                  <a:cubicBezTo>
                    <a:pt x="217" y="165"/>
                    <a:pt x="218" y="164"/>
                    <a:pt x="218" y="164"/>
                  </a:cubicBezTo>
                  <a:cubicBezTo>
                    <a:pt x="218" y="164"/>
                    <a:pt x="217" y="162"/>
                    <a:pt x="218" y="162"/>
                  </a:cubicBezTo>
                  <a:cubicBezTo>
                    <a:pt x="219" y="163"/>
                    <a:pt x="221" y="163"/>
                    <a:pt x="221" y="163"/>
                  </a:cubicBezTo>
                  <a:cubicBezTo>
                    <a:pt x="221" y="163"/>
                    <a:pt x="222" y="163"/>
                    <a:pt x="222" y="162"/>
                  </a:cubicBezTo>
                  <a:cubicBezTo>
                    <a:pt x="222" y="162"/>
                    <a:pt x="219" y="160"/>
                    <a:pt x="220" y="160"/>
                  </a:cubicBezTo>
                  <a:cubicBezTo>
                    <a:pt x="221" y="161"/>
                    <a:pt x="223" y="160"/>
                    <a:pt x="223" y="160"/>
                  </a:cubicBezTo>
                  <a:cubicBezTo>
                    <a:pt x="223" y="160"/>
                    <a:pt x="226" y="161"/>
                    <a:pt x="223" y="159"/>
                  </a:cubicBezTo>
                  <a:cubicBezTo>
                    <a:pt x="221" y="156"/>
                    <a:pt x="224" y="156"/>
                    <a:pt x="224" y="156"/>
                  </a:cubicBezTo>
                  <a:cubicBezTo>
                    <a:pt x="224" y="156"/>
                    <a:pt x="227" y="157"/>
                    <a:pt x="226" y="157"/>
                  </a:cubicBezTo>
                  <a:cubicBezTo>
                    <a:pt x="225" y="156"/>
                    <a:pt x="221" y="151"/>
                    <a:pt x="221" y="151"/>
                  </a:cubicBezTo>
                  <a:cubicBezTo>
                    <a:pt x="221" y="150"/>
                    <a:pt x="221" y="150"/>
                    <a:pt x="221" y="150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8"/>
                    <a:pt x="223" y="149"/>
                    <a:pt x="224" y="150"/>
                  </a:cubicBezTo>
                  <a:cubicBezTo>
                    <a:pt x="224" y="150"/>
                    <a:pt x="224" y="150"/>
                    <a:pt x="225" y="151"/>
                  </a:cubicBezTo>
                  <a:cubicBezTo>
                    <a:pt x="227" y="152"/>
                    <a:pt x="226" y="154"/>
                    <a:pt x="227" y="154"/>
                  </a:cubicBezTo>
                  <a:cubicBezTo>
                    <a:pt x="228" y="155"/>
                    <a:pt x="231" y="154"/>
                    <a:pt x="231" y="154"/>
                  </a:cubicBezTo>
                  <a:cubicBezTo>
                    <a:pt x="233" y="151"/>
                    <a:pt x="233" y="151"/>
                    <a:pt x="233" y="151"/>
                  </a:cubicBezTo>
                  <a:cubicBezTo>
                    <a:pt x="233" y="151"/>
                    <a:pt x="237" y="147"/>
                    <a:pt x="236" y="147"/>
                  </a:cubicBezTo>
                  <a:cubicBezTo>
                    <a:pt x="235" y="146"/>
                    <a:pt x="230" y="148"/>
                    <a:pt x="230" y="148"/>
                  </a:cubicBezTo>
                  <a:cubicBezTo>
                    <a:pt x="232" y="144"/>
                    <a:pt x="232" y="144"/>
                    <a:pt x="232" y="144"/>
                  </a:cubicBezTo>
                  <a:cubicBezTo>
                    <a:pt x="229" y="143"/>
                    <a:pt x="229" y="143"/>
                    <a:pt x="229" y="143"/>
                  </a:cubicBezTo>
                  <a:cubicBezTo>
                    <a:pt x="228" y="142"/>
                    <a:pt x="228" y="142"/>
                    <a:pt x="228" y="142"/>
                  </a:cubicBezTo>
                  <a:cubicBezTo>
                    <a:pt x="228" y="142"/>
                    <a:pt x="231" y="142"/>
                    <a:pt x="231" y="142"/>
                  </a:cubicBezTo>
                  <a:cubicBezTo>
                    <a:pt x="232" y="142"/>
                    <a:pt x="234" y="141"/>
                    <a:pt x="234" y="141"/>
                  </a:cubicBezTo>
                  <a:cubicBezTo>
                    <a:pt x="234" y="139"/>
                    <a:pt x="234" y="139"/>
                    <a:pt x="234" y="139"/>
                  </a:cubicBezTo>
                  <a:cubicBezTo>
                    <a:pt x="231" y="137"/>
                    <a:pt x="231" y="137"/>
                    <a:pt x="231" y="137"/>
                  </a:cubicBezTo>
                  <a:cubicBezTo>
                    <a:pt x="232" y="136"/>
                    <a:pt x="232" y="136"/>
                    <a:pt x="232" y="136"/>
                  </a:cubicBezTo>
                  <a:cubicBezTo>
                    <a:pt x="233" y="134"/>
                    <a:pt x="233" y="134"/>
                    <a:pt x="233" y="134"/>
                  </a:cubicBezTo>
                  <a:cubicBezTo>
                    <a:pt x="235" y="133"/>
                    <a:pt x="235" y="133"/>
                    <a:pt x="235" y="133"/>
                  </a:cubicBezTo>
                  <a:cubicBezTo>
                    <a:pt x="238" y="127"/>
                    <a:pt x="238" y="127"/>
                    <a:pt x="238" y="127"/>
                  </a:cubicBezTo>
                  <a:cubicBezTo>
                    <a:pt x="237" y="125"/>
                    <a:pt x="237" y="125"/>
                    <a:pt x="237" y="125"/>
                  </a:cubicBezTo>
                  <a:cubicBezTo>
                    <a:pt x="235" y="125"/>
                    <a:pt x="235" y="125"/>
                    <a:pt x="235" y="125"/>
                  </a:cubicBezTo>
                  <a:cubicBezTo>
                    <a:pt x="235" y="121"/>
                    <a:pt x="235" y="121"/>
                    <a:pt x="235" y="121"/>
                  </a:cubicBezTo>
                  <a:cubicBezTo>
                    <a:pt x="231" y="119"/>
                    <a:pt x="231" y="119"/>
                    <a:pt x="231" y="119"/>
                  </a:cubicBezTo>
                  <a:cubicBezTo>
                    <a:pt x="231" y="119"/>
                    <a:pt x="228" y="117"/>
                    <a:pt x="228" y="116"/>
                  </a:cubicBezTo>
                  <a:cubicBezTo>
                    <a:pt x="228" y="116"/>
                    <a:pt x="228" y="114"/>
                    <a:pt x="227" y="115"/>
                  </a:cubicBezTo>
                  <a:cubicBezTo>
                    <a:pt x="226" y="115"/>
                    <a:pt x="225" y="114"/>
                    <a:pt x="225" y="114"/>
                  </a:cubicBezTo>
                  <a:cubicBezTo>
                    <a:pt x="225" y="114"/>
                    <a:pt x="225" y="111"/>
                    <a:pt x="225" y="111"/>
                  </a:cubicBezTo>
                  <a:cubicBezTo>
                    <a:pt x="225" y="111"/>
                    <a:pt x="227" y="110"/>
                    <a:pt x="227" y="109"/>
                  </a:cubicBezTo>
                  <a:cubicBezTo>
                    <a:pt x="228" y="108"/>
                    <a:pt x="227" y="106"/>
                    <a:pt x="227" y="106"/>
                  </a:cubicBezTo>
                  <a:cubicBezTo>
                    <a:pt x="226" y="106"/>
                    <a:pt x="224" y="107"/>
                    <a:pt x="224" y="107"/>
                  </a:cubicBezTo>
                  <a:cubicBezTo>
                    <a:pt x="218" y="108"/>
                    <a:pt x="218" y="108"/>
                    <a:pt x="218" y="108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6" y="107"/>
                    <a:pt x="217" y="107"/>
                    <a:pt x="217" y="106"/>
                  </a:cubicBezTo>
                  <a:cubicBezTo>
                    <a:pt x="218" y="105"/>
                    <a:pt x="218" y="104"/>
                    <a:pt x="219" y="103"/>
                  </a:cubicBezTo>
                  <a:cubicBezTo>
                    <a:pt x="220" y="102"/>
                    <a:pt x="220" y="103"/>
                    <a:pt x="221" y="101"/>
                  </a:cubicBezTo>
                  <a:cubicBezTo>
                    <a:pt x="223" y="100"/>
                    <a:pt x="225" y="98"/>
                    <a:pt x="225" y="98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4" y="92"/>
                    <a:pt x="224" y="92"/>
                    <a:pt x="224" y="92"/>
                  </a:cubicBezTo>
                  <a:cubicBezTo>
                    <a:pt x="224" y="92"/>
                    <a:pt x="223" y="91"/>
                    <a:pt x="222" y="91"/>
                  </a:cubicBezTo>
                  <a:cubicBezTo>
                    <a:pt x="221" y="91"/>
                    <a:pt x="222" y="93"/>
                    <a:pt x="220" y="91"/>
                  </a:cubicBezTo>
                  <a:cubicBezTo>
                    <a:pt x="219" y="90"/>
                    <a:pt x="219" y="90"/>
                    <a:pt x="218" y="88"/>
                  </a:cubicBezTo>
                  <a:cubicBezTo>
                    <a:pt x="217" y="87"/>
                    <a:pt x="217" y="85"/>
                    <a:pt x="217" y="85"/>
                  </a:cubicBezTo>
                  <a:cubicBezTo>
                    <a:pt x="217" y="85"/>
                    <a:pt x="215" y="84"/>
                    <a:pt x="216" y="84"/>
                  </a:cubicBezTo>
                  <a:cubicBezTo>
                    <a:pt x="218" y="84"/>
                    <a:pt x="219" y="85"/>
                    <a:pt x="220" y="84"/>
                  </a:cubicBezTo>
                  <a:cubicBezTo>
                    <a:pt x="221" y="83"/>
                    <a:pt x="221" y="84"/>
                    <a:pt x="221" y="83"/>
                  </a:cubicBezTo>
                  <a:cubicBezTo>
                    <a:pt x="221" y="82"/>
                    <a:pt x="222" y="79"/>
                    <a:pt x="222" y="79"/>
                  </a:cubicBezTo>
                  <a:cubicBezTo>
                    <a:pt x="222" y="78"/>
                    <a:pt x="222" y="78"/>
                    <a:pt x="224" y="77"/>
                  </a:cubicBezTo>
                  <a:cubicBezTo>
                    <a:pt x="227" y="76"/>
                    <a:pt x="226" y="76"/>
                    <a:pt x="228" y="76"/>
                  </a:cubicBezTo>
                  <a:cubicBezTo>
                    <a:pt x="229" y="75"/>
                    <a:pt x="230" y="74"/>
                    <a:pt x="229" y="74"/>
                  </a:cubicBezTo>
                  <a:cubicBezTo>
                    <a:pt x="229" y="73"/>
                    <a:pt x="227" y="73"/>
                    <a:pt x="227" y="73"/>
                  </a:cubicBezTo>
                  <a:cubicBezTo>
                    <a:pt x="226" y="72"/>
                    <a:pt x="224" y="74"/>
                    <a:pt x="224" y="74"/>
                  </a:cubicBezTo>
                  <a:cubicBezTo>
                    <a:pt x="224" y="74"/>
                    <a:pt x="222" y="75"/>
                    <a:pt x="221" y="76"/>
                  </a:cubicBezTo>
                  <a:cubicBezTo>
                    <a:pt x="220" y="77"/>
                    <a:pt x="219" y="76"/>
                    <a:pt x="218" y="76"/>
                  </a:cubicBezTo>
                  <a:cubicBezTo>
                    <a:pt x="217" y="76"/>
                    <a:pt x="217" y="76"/>
                    <a:pt x="217" y="76"/>
                  </a:cubicBezTo>
                  <a:cubicBezTo>
                    <a:pt x="217" y="76"/>
                    <a:pt x="215" y="75"/>
                    <a:pt x="214" y="77"/>
                  </a:cubicBezTo>
                  <a:cubicBezTo>
                    <a:pt x="214" y="79"/>
                    <a:pt x="212" y="81"/>
                    <a:pt x="212" y="81"/>
                  </a:cubicBezTo>
                  <a:cubicBezTo>
                    <a:pt x="212" y="81"/>
                    <a:pt x="211" y="82"/>
                    <a:pt x="211" y="80"/>
                  </a:cubicBezTo>
                  <a:cubicBezTo>
                    <a:pt x="211" y="79"/>
                    <a:pt x="210" y="76"/>
                    <a:pt x="210" y="76"/>
                  </a:cubicBezTo>
                  <a:cubicBezTo>
                    <a:pt x="210" y="76"/>
                    <a:pt x="210" y="76"/>
                    <a:pt x="210" y="76"/>
                  </a:cubicBezTo>
                  <a:cubicBezTo>
                    <a:pt x="209" y="76"/>
                    <a:pt x="206" y="75"/>
                    <a:pt x="206" y="75"/>
                  </a:cubicBezTo>
                  <a:cubicBezTo>
                    <a:pt x="206" y="75"/>
                    <a:pt x="207" y="75"/>
                    <a:pt x="207" y="73"/>
                  </a:cubicBezTo>
                  <a:cubicBezTo>
                    <a:pt x="206" y="72"/>
                    <a:pt x="206" y="71"/>
                    <a:pt x="206" y="71"/>
                  </a:cubicBezTo>
                  <a:cubicBezTo>
                    <a:pt x="207" y="71"/>
                    <a:pt x="208" y="71"/>
                    <a:pt x="208" y="71"/>
                  </a:cubicBezTo>
                  <a:cubicBezTo>
                    <a:pt x="209" y="71"/>
                    <a:pt x="209" y="71"/>
                    <a:pt x="209" y="69"/>
                  </a:cubicBezTo>
                  <a:cubicBezTo>
                    <a:pt x="209" y="66"/>
                    <a:pt x="208" y="65"/>
                    <a:pt x="208" y="65"/>
                  </a:cubicBezTo>
                  <a:cubicBezTo>
                    <a:pt x="208" y="65"/>
                    <a:pt x="207" y="64"/>
                    <a:pt x="207" y="64"/>
                  </a:cubicBezTo>
                  <a:cubicBezTo>
                    <a:pt x="207" y="60"/>
                    <a:pt x="207" y="60"/>
                    <a:pt x="207" y="60"/>
                  </a:cubicBezTo>
                  <a:cubicBezTo>
                    <a:pt x="207" y="60"/>
                    <a:pt x="207" y="59"/>
                    <a:pt x="206" y="58"/>
                  </a:cubicBezTo>
                  <a:cubicBezTo>
                    <a:pt x="205" y="57"/>
                    <a:pt x="205" y="56"/>
                    <a:pt x="204" y="57"/>
                  </a:cubicBezTo>
                  <a:cubicBezTo>
                    <a:pt x="204" y="57"/>
                    <a:pt x="203" y="58"/>
                    <a:pt x="202" y="58"/>
                  </a:cubicBezTo>
                  <a:cubicBezTo>
                    <a:pt x="201" y="57"/>
                    <a:pt x="199" y="56"/>
                    <a:pt x="199" y="56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5" y="54"/>
                    <a:pt x="194" y="55"/>
                  </a:cubicBezTo>
                  <a:cubicBezTo>
                    <a:pt x="194" y="56"/>
                    <a:pt x="193" y="55"/>
                    <a:pt x="193" y="57"/>
                  </a:cubicBezTo>
                  <a:cubicBezTo>
                    <a:pt x="194" y="58"/>
                    <a:pt x="194" y="59"/>
                    <a:pt x="194" y="60"/>
                  </a:cubicBezTo>
                  <a:cubicBezTo>
                    <a:pt x="193" y="61"/>
                    <a:pt x="193" y="62"/>
                    <a:pt x="193" y="64"/>
                  </a:cubicBezTo>
                  <a:cubicBezTo>
                    <a:pt x="192" y="65"/>
                    <a:pt x="191" y="65"/>
                    <a:pt x="191" y="66"/>
                  </a:cubicBezTo>
                  <a:cubicBezTo>
                    <a:pt x="191" y="67"/>
                    <a:pt x="192" y="67"/>
                    <a:pt x="192" y="68"/>
                  </a:cubicBezTo>
                  <a:cubicBezTo>
                    <a:pt x="192" y="68"/>
                    <a:pt x="191" y="70"/>
                    <a:pt x="190" y="70"/>
                  </a:cubicBezTo>
                  <a:cubicBezTo>
                    <a:pt x="190" y="71"/>
                    <a:pt x="189" y="72"/>
                    <a:pt x="188" y="72"/>
                  </a:cubicBezTo>
                  <a:cubicBezTo>
                    <a:pt x="188" y="71"/>
                    <a:pt x="187" y="71"/>
                    <a:pt x="186" y="71"/>
                  </a:cubicBezTo>
                  <a:cubicBezTo>
                    <a:pt x="185" y="71"/>
                    <a:pt x="184" y="72"/>
                    <a:pt x="184" y="72"/>
                  </a:cubicBezTo>
                  <a:cubicBezTo>
                    <a:pt x="184" y="72"/>
                    <a:pt x="183" y="73"/>
                    <a:pt x="182" y="72"/>
                  </a:cubicBezTo>
                  <a:cubicBezTo>
                    <a:pt x="180" y="71"/>
                    <a:pt x="179" y="70"/>
                    <a:pt x="179" y="70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83" y="69"/>
                    <a:pt x="178" y="66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4" y="64"/>
                    <a:pt x="174" y="65"/>
                    <a:pt x="173" y="66"/>
                  </a:cubicBezTo>
                  <a:cubicBezTo>
                    <a:pt x="172" y="66"/>
                    <a:pt x="172" y="67"/>
                    <a:pt x="172" y="67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8" y="72"/>
                    <a:pt x="167" y="73"/>
                    <a:pt x="166" y="73"/>
                  </a:cubicBezTo>
                  <a:cubicBezTo>
                    <a:pt x="166" y="73"/>
                    <a:pt x="165" y="73"/>
                    <a:pt x="165" y="73"/>
                  </a:cubicBezTo>
                  <a:cubicBezTo>
                    <a:pt x="164" y="73"/>
                    <a:pt x="163" y="73"/>
                    <a:pt x="163" y="72"/>
                  </a:cubicBezTo>
                  <a:cubicBezTo>
                    <a:pt x="162" y="72"/>
                    <a:pt x="162" y="72"/>
                    <a:pt x="162" y="71"/>
                  </a:cubicBezTo>
                  <a:cubicBezTo>
                    <a:pt x="162" y="70"/>
                    <a:pt x="162" y="68"/>
                    <a:pt x="161" y="67"/>
                  </a:cubicBezTo>
                  <a:cubicBezTo>
                    <a:pt x="161" y="66"/>
                    <a:pt x="161" y="66"/>
                    <a:pt x="160" y="64"/>
                  </a:cubicBezTo>
                  <a:cubicBezTo>
                    <a:pt x="159" y="63"/>
                    <a:pt x="158" y="61"/>
                    <a:pt x="158" y="61"/>
                  </a:cubicBezTo>
                  <a:cubicBezTo>
                    <a:pt x="153" y="58"/>
                    <a:pt x="153" y="58"/>
                    <a:pt x="153" y="58"/>
                  </a:cubicBezTo>
                  <a:cubicBezTo>
                    <a:pt x="153" y="58"/>
                    <a:pt x="154" y="57"/>
                    <a:pt x="152" y="57"/>
                  </a:cubicBezTo>
                  <a:cubicBezTo>
                    <a:pt x="151" y="58"/>
                    <a:pt x="149" y="60"/>
                    <a:pt x="149" y="60"/>
                  </a:cubicBezTo>
                  <a:cubicBezTo>
                    <a:pt x="149" y="60"/>
                    <a:pt x="149" y="62"/>
                    <a:pt x="149" y="63"/>
                  </a:cubicBezTo>
                  <a:cubicBezTo>
                    <a:pt x="149" y="63"/>
                    <a:pt x="148" y="64"/>
                    <a:pt x="148" y="65"/>
                  </a:cubicBezTo>
                  <a:cubicBezTo>
                    <a:pt x="149" y="67"/>
                    <a:pt x="150" y="69"/>
                    <a:pt x="149" y="70"/>
                  </a:cubicBezTo>
                  <a:cubicBezTo>
                    <a:pt x="149" y="70"/>
                    <a:pt x="148" y="72"/>
                    <a:pt x="148" y="74"/>
                  </a:cubicBezTo>
                  <a:cubicBezTo>
                    <a:pt x="148" y="76"/>
                    <a:pt x="149" y="78"/>
                    <a:pt x="148" y="78"/>
                  </a:cubicBezTo>
                  <a:cubicBezTo>
                    <a:pt x="147" y="79"/>
                    <a:pt x="147" y="80"/>
                    <a:pt x="147" y="80"/>
                  </a:cubicBezTo>
                  <a:cubicBezTo>
                    <a:pt x="146" y="80"/>
                    <a:pt x="146" y="80"/>
                    <a:pt x="146" y="80"/>
                  </a:cubicBezTo>
                  <a:cubicBezTo>
                    <a:pt x="146" y="80"/>
                    <a:pt x="146" y="79"/>
                    <a:pt x="147" y="76"/>
                  </a:cubicBezTo>
                  <a:cubicBezTo>
                    <a:pt x="147" y="73"/>
                    <a:pt x="146" y="72"/>
                    <a:pt x="146" y="71"/>
                  </a:cubicBezTo>
                  <a:cubicBezTo>
                    <a:pt x="145" y="71"/>
                    <a:pt x="145" y="71"/>
                    <a:pt x="145" y="70"/>
                  </a:cubicBezTo>
                  <a:cubicBezTo>
                    <a:pt x="145" y="69"/>
                    <a:pt x="145" y="68"/>
                    <a:pt x="145" y="68"/>
                  </a:cubicBezTo>
                  <a:cubicBezTo>
                    <a:pt x="145" y="68"/>
                    <a:pt x="143" y="66"/>
                    <a:pt x="143" y="65"/>
                  </a:cubicBezTo>
                  <a:cubicBezTo>
                    <a:pt x="143" y="64"/>
                    <a:pt x="144" y="63"/>
                    <a:pt x="144" y="61"/>
                  </a:cubicBezTo>
                  <a:cubicBezTo>
                    <a:pt x="144" y="58"/>
                    <a:pt x="145" y="58"/>
                    <a:pt x="144" y="57"/>
                  </a:cubicBezTo>
                  <a:cubicBezTo>
                    <a:pt x="143" y="56"/>
                    <a:pt x="144" y="55"/>
                    <a:pt x="143" y="54"/>
                  </a:cubicBezTo>
                  <a:cubicBezTo>
                    <a:pt x="142" y="54"/>
                    <a:pt x="142" y="55"/>
                    <a:pt x="141" y="54"/>
                  </a:cubicBezTo>
                  <a:cubicBezTo>
                    <a:pt x="141" y="54"/>
                    <a:pt x="141" y="55"/>
                    <a:pt x="141" y="55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2" y="53"/>
                    <a:pt x="143" y="49"/>
                    <a:pt x="142" y="51"/>
                  </a:cubicBezTo>
                  <a:cubicBezTo>
                    <a:pt x="141" y="52"/>
                    <a:pt x="138" y="53"/>
                    <a:pt x="138" y="52"/>
                  </a:cubicBezTo>
                  <a:cubicBezTo>
                    <a:pt x="139" y="51"/>
                    <a:pt x="138" y="50"/>
                    <a:pt x="138" y="50"/>
                  </a:cubicBezTo>
                  <a:cubicBezTo>
                    <a:pt x="138" y="50"/>
                    <a:pt x="134" y="50"/>
                    <a:pt x="134" y="50"/>
                  </a:cubicBezTo>
                  <a:cubicBezTo>
                    <a:pt x="134" y="50"/>
                    <a:pt x="134" y="49"/>
                    <a:pt x="134" y="51"/>
                  </a:cubicBezTo>
                  <a:cubicBezTo>
                    <a:pt x="134" y="52"/>
                    <a:pt x="135" y="54"/>
                    <a:pt x="133" y="54"/>
                  </a:cubicBezTo>
                  <a:cubicBezTo>
                    <a:pt x="131" y="55"/>
                    <a:pt x="130" y="55"/>
                    <a:pt x="130" y="55"/>
                  </a:cubicBezTo>
                  <a:cubicBezTo>
                    <a:pt x="130" y="54"/>
                    <a:pt x="128" y="53"/>
                    <a:pt x="128" y="53"/>
                  </a:cubicBezTo>
                  <a:cubicBezTo>
                    <a:pt x="128" y="53"/>
                    <a:pt x="127" y="53"/>
                    <a:pt x="126" y="53"/>
                  </a:cubicBezTo>
                  <a:cubicBezTo>
                    <a:pt x="126" y="54"/>
                    <a:pt x="124" y="54"/>
                    <a:pt x="124" y="54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24" y="57"/>
                    <a:pt x="123" y="57"/>
                    <a:pt x="123" y="57"/>
                  </a:cubicBezTo>
                  <a:cubicBezTo>
                    <a:pt x="122" y="58"/>
                    <a:pt x="121" y="58"/>
                    <a:pt x="122" y="59"/>
                  </a:cubicBezTo>
                  <a:cubicBezTo>
                    <a:pt x="122" y="59"/>
                    <a:pt x="122" y="59"/>
                    <a:pt x="122" y="61"/>
                  </a:cubicBezTo>
                  <a:cubicBezTo>
                    <a:pt x="122" y="62"/>
                    <a:pt x="122" y="62"/>
                    <a:pt x="122" y="63"/>
                  </a:cubicBezTo>
                  <a:cubicBezTo>
                    <a:pt x="121" y="64"/>
                    <a:pt x="121" y="65"/>
                    <a:pt x="120" y="66"/>
                  </a:cubicBezTo>
                  <a:cubicBezTo>
                    <a:pt x="120" y="66"/>
                    <a:pt x="119" y="67"/>
                    <a:pt x="119" y="67"/>
                  </a:cubicBezTo>
                  <a:cubicBezTo>
                    <a:pt x="118" y="68"/>
                    <a:pt x="118" y="68"/>
                    <a:pt x="117" y="68"/>
                  </a:cubicBezTo>
                  <a:cubicBezTo>
                    <a:pt x="116" y="68"/>
                    <a:pt x="116" y="69"/>
                    <a:pt x="116" y="68"/>
                  </a:cubicBezTo>
                  <a:cubicBezTo>
                    <a:pt x="116" y="66"/>
                    <a:pt x="116" y="65"/>
                    <a:pt x="116" y="63"/>
                  </a:cubicBezTo>
                  <a:cubicBezTo>
                    <a:pt x="116" y="62"/>
                    <a:pt x="117" y="62"/>
                    <a:pt x="115" y="60"/>
                  </a:cubicBezTo>
                  <a:cubicBezTo>
                    <a:pt x="114" y="58"/>
                    <a:pt x="113" y="58"/>
                    <a:pt x="113" y="57"/>
                  </a:cubicBezTo>
                  <a:cubicBezTo>
                    <a:pt x="113" y="57"/>
                    <a:pt x="113" y="56"/>
                    <a:pt x="113" y="55"/>
                  </a:cubicBezTo>
                  <a:cubicBezTo>
                    <a:pt x="113" y="54"/>
                    <a:pt x="113" y="56"/>
                    <a:pt x="113" y="52"/>
                  </a:cubicBezTo>
                  <a:cubicBezTo>
                    <a:pt x="114" y="49"/>
                    <a:pt x="113" y="48"/>
                    <a:pt x="113" y="48"/>
                  </a:cubicBezTo>
                  <a:cubicBezTo>
                    <a:pt x="113" y="48"/>
                    <a:pt x="114" y="43"/>
                    <a:pt x="114" y="43"/>
                  </a:cubicBezTo>
                  <a:cubicBezTo>
                    <a:pt x="113" y="43"/>
                    <a:pt x="110" y="43"/>
                    <a:pt x="109" y="43"/>
                  </a:cubicBezTo>
                  <a:cubicBezTo>
                    <a:pt x="108" y="43"/>
                    <a:pt x="108" y="43"/>
                    <a:pt x="107" y="43"/>
                  </a:cubicBezTo>
                  <a:cubicBezTo>
                    <a:pt x="107" y="44"/>
                    <a:pt x="106" y="43"/>
                    <a:pt x="106" y="45"/>
                  </a:cubicBezTo>
                  <a:cubicBezTo>
                    <a:pt x="105" y="47"/>
                    <a:pt x="104" y="47"/>
                    <a:pt x="104" y="49"/>
                  </a:cubicBezTo>
                  <a:cubicBezTo>
                    <a:pt x="104" y="50"/>
                    <a:pt x="104" y="52"/>
                    <a:pt x="104" y="52"/>
                  </a:cubicBezTo>
                  <a:cubicBezTo>
                    <a:pt x="104" y="53"/>
                    <a:pt x="103" y="54"/>
                    <a:pt x="103" y="54"/>
                  </a:cubicBezTo>
                  <a:cubicBezTo>
                    <a:pt x="103" y="54"/>
                    <a:pt x="103" y="55"/>
                    <a:pt x="103" y="57"/>
                  </a:cubicBezTo>
                  <a:cubicBezTo>
                    <a:pt x="102" y="59"/>
                    <a:pt x="102" y="60"/>
                    <a:pt x="102" y="61"/>
                  </a:cubicBezTo>
                  <a:cubicBezTo>
                    <a:pt x="102" y="61"/>
                    <a:pt x="102" y="61"/>
                    <a:pt x="101" y="62"/>
                  </a:cubicBezTo>
                  <a:cubicBezTo>
                    <a:pt x="100" y="63"/>
                    <a:pt x="98" y="66"/>
                    <a:pt x="97" y="66"/>
                  </a:cubicBezTo>
                  <a:cubicBezTo>
                    <a:pt x="97" y="66"/>
                    <a:pt x="97" y="66"/>
                    <a:pt x="96" y="67"/>
                  </a:cubicBezTo>
                  <a:cubicBezTo>
                    <a:pt x="96" y="67"/>
                    <a:pt x="94" y="70"/>
                    <a:pt x="93" y="70"/>
                  </a:cubicBezTo>
                  <a:cubicBezTo>
                    <a:pt x="92" y="71"/>
                    <a:pt x="93" y="71"/>
                    <a:pt x="92" y="71"/>
                  </a:cubicBezTo>
                  <a:cubicBezTo>
                    <a:pt x="92" y="70"/>
                    <a:pt x="91" y="70"/>
                    <a:pt x="91" y="69"/>
                  </a:cubicBezTo>
                  <a:cubicBezTo>
                    <a:pt x="91" y="67"/>
                    <a:pt x="91" y="67"/>
                    <a:pt x="92" y="65"/>
                  </a:cubicBezTo>
                  <a:cubicBezTo>
                    <a:pt x="92" y="64"/>
                    <a:pt x="93" y="62"/>
                    <a:pt x="93" y="62"/>
                  </a:cubicBezTo>
                  <a:cubicBezTo>
                    <a:pt x="93" y="62"/>
                    <a:pt x="94" y="61"/>
                    <a:pt x="93" y="61"/>
                  </a:cubicBezTo>
                  <a:cubicBezTo>
                    <a:pt x="92" y="61"/>
                    <a:pt x="91" y="61"/>
                    <a:pt x="90" y="61"/>
                  </a:cubicBezTo>
                  <a:cubicBezTo>
                    <a:pt x="88" y="61"/>
                    <a:pt x="86" y="62"/>
                    <a:pt x="85" y="63"/>
                  </a:cubicBezTo>
                  <a:cubicBezTo>
                    <a:pt x="84" y="63"/>
                    <a:pt x="84" y="64"/>
                    <a:pt x="82" y="66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79" y="70"/>
                    <a:pt x="79" y="68"/>
                    <a:pt x="79" y="68"/>
                  </a:cubicBezTo>
                  <a:cubicBezTo>
                    <a:pt x="79" y="68"/>
                    <a:pt x="78" y="68"/>
                    <a:pt x="78" y="69"/>
                  </a:cubicBezTo>
                  <a:cubicBezTo>
                    <a:pt x="78" y="69"/>
                    <a:pt x="77" y="70"/>
                    <a:pt x="77" y="70"/>
                  </a:cubicBezTo>
                  <a:cubicBezTo>
                    <a:pt x="76" y="71"/>
                    <a:pt x="76" y="72"/>
                    <a:pt x="76" y="73"/>
                  </a:cubicBezTo>
                  <a:cubicBezTo>
                    <a:pt x="75" y="74"/>
                    <a:pt x="75" y="76"/>
                    <a:pt x="74" y="76"/>
                  </a:cubicBezTo>
                  <a:cubicBezTo>
                    <a:pt x="74" y="76"/>
                    <a:pt x="74" y="77"/>
                    <a:pt x="74" y="77"/>
                  </a:cubicBezTo>
                  <a:cubicBezTo>
                    <a:pt x="73" y="77"/>
                    <a:pt x="72" y="78"/>
                    <a:pt x="72" y="78"/>
                  </a:cubicBezTo>
                  <a:cubicBezTo>
                    <a:pt x="72" y="79"/>
                    <a:pt x="71" y="77"/>
                    <a:pt x="71" y="75"/>
                  </a:cubicBezTo>
                  <a:cubicBezTo>
                    <a:pt x="72" y="74"/>
                    <a:pt x="72" y="74"/>
                    <a:pt x="72" y="73"/>
                  </a:cubicBezTo>
                  <a:cubicBezTo>
                    <a:pt x="73" y="73"/>
                    <a:pt x="73" y="71"/>
                    <a:pt x="74" y="71"/>
                  </a:cubicBezTo>
                  <a:cubicBezTo>
                    <a:pt x="74" y="71"/>
                    <a:pt x="74" y="72"/>
                    <a:pt x="74" y="70"/>
                  </a:cubicBezTo>
                  <a:cubicBezTo>
                    <a:pt x="75" y="68"/>
                    <a:pt x="75" y="67"/>
                    <a:pt x="75" y="67"/>
                  </a:cubicBezTo>
                  <a:cubicBezTo>
                    <a:pt x="75" y="67"/>
                    <a:pt x="75" y="67"/>
                    <a:pt x="75" y="66"/>
                  </a:cubicBezTo>
                  <a:cubicBezTo>
                    <a:pt x="74" y="65"/>
                    <a:pt x="74" y="66"/>
                    <a:pt x="74" y="65"/>
                  </a:cubicBezTo>
                  <a:cubicBezTo>
                    <a:pt x="75" y="64"/>
                    <a:pt x="75" y="63"/>
                    <a:pt x="75" y="62"/>
                  </a:cubicBezTo>
                  <a:cubicBezTo>
                    <a:pt x="76" y="62"/>
                    <a:pt x="76" y="61"/>
                    <a:pt x="76" y="61"/>
                  </a:cubicBezTo>
                  <a:cubicBezTo>
                    <a:pt x="76" y="61"/>
                    <a:pt x="76" y="61"/>
                    <a:pt x="76" y="60"/>
                  </a:cubicBezTo>
                  <a:cubicBezTo>
                    <a:pt x="76" y="60"/>
                    <a:pt x="75" y="59"/>
                    <a:pt x="75" y="59"/>
                  </a:cubicBezTo>
                  <a:cubicBezTo>
                    <a:pt x="75" y="59"/>
                    <a:pt x="75" y="58"/>
                    <a:pt x="75" y="58"/>
                  </a:cubicBezTo>
                  <a:cubicBezTo>
                    <a:pt x="75" y="58"/>
                    <a:pt x="76" y="57"/>
                    <a:pt x="76" y="56"/>
                  </a:cubicBezTo>
                  <a:cubicBezTo>
                    <a:pt x="75" y="56"/>
                    <a:pt x="75" y="55"/>
                    <a:pt x="74" y="54"/>
                  </a:cubicBezTo>
                  <a:cubicBezTo>
                    <a:pt x="73" y="54"/>
                    <a:pt x="73" y="54"/>
                    <a:pt x="73" y="53"/>
                  </a:cubicBezTo>
                  <a:cubicBezTo>
                    <a:pt x="73" y="53"/>
                    <a:pt x="71" y="52"/>
                    <a:pt x="71" y="52"/>
                  </a:cubicBezTo>
                  <a:cubicBezTo>
                    <a:pt x="71" y="52"/>
                    <a:pt x="72" y="50"/>
                    <a:pt x="72" y="50"/>
                  </a:cubicBezTo>
                  <a:cubicBezTo>
                    <a:pt x="72" y="50"/>
                    <a:pt x="72" y="49"/>
                    <a:pt x="73" y="49"/>
                  </a:cubicBezTo>
                  <a:cubicBezTo>
                    <a:pt x="73" y="50"/>
                    <a:pt x="73" y="51"/>
                    <a:pt x="73" y="51"/>
                  </a:cubicBezTo>
                  <a:cubicBezTo>
                    <a:pt x="73" y="52"/>
                    <a:pt x="76" y="53"/>
                    <a:pt x="76" y="53"/>
                  </a:cubicBezTo>
                  <a:cubicBezTo>
                    <a:pt x="76" y="53"/>
                    <a:pt x="78" y="52"/>
                    <a:pt x="78" y="52"/>
                  </a:cubicBezTo>
                  <a:cubicBezTo>
                    <a:pt x="79" y="52"/>
                    <a:pt x="79" y="50"/>
                    <a:pt x="79" y="50"/>
                  </a:cubicBezTo>
                  <a:cubicBezTo>
                    <a:pt x="79" y="50"/>
                    <a:pt x="78" y="50"/>
                    <a:pt x="79" y="49"/>
                  </a:cubicBezTo>
                  <a:cubicBezTo>
                    <a:pt x="80" y="49"/>
                    <a:pt x="82" y="48"/>
                    <a:pt x="82" y="48"/>
                  </a:cubicBezTo>
                  <a:cubicBezTo>
                    <a:pt x="82" y="47"/>
                    <a:pt x="83" y="47"/>
                    <a:pt x="83" y="47"/>
                  </a:cubicBezTo>
                  <a:cubicBezTo>
                    <a:pt x="83" y="47"/>
                    <a:pt x="84" y="46"/>
                    <a:pt x="84" y="46"/>
                  </a:cubicBezTo>
                  <a:cubicBezTo>
                    <a:pt x="84" y="45"/>
                    <a:pt x="85" y="45"/>
                    <a:pt x="84" y="44"/>
                  </a:cubicBezTo>
                  <a:cubicBezTo>
                    <a:pt x="84" y="44"/>
                    <a:pt x="84" y="43"/>
                    <a:pt x="84" y="42"/>
                  </a:cubicBezTo>
                  <a:cubicBezTo>
                    <a:pt x="84" y="42"/>
                    <a:pt x="86" y="43"/>
                    <a:pt x="84" y="41"/>
                  </a:cubicBezTo>
                  <a:cubicBezTo>
                    <a:pt x="82" y="40"/>
                    <a:pt x="80" y="39"/>
                    <a:pt x="81" y="39"/>
                  </a:cubicBezTo>
                  <a:cubicBezTo>
                    <a:pt x="82" y="39"/>
                    <a:pt x="83" y="39"/>
                    <a:pt x="83" y="39"/>
                  </a:cubicBezTo>
                  <a:cubicBezTo>
                    <a:pt x="84" y="39"/>
                    <a:pt x="85" y="40"/>
                    <a:pt x="85" y="39"/>
                  </a:cubicBezTo>
                  <a:cubicBezTo>
                    <a:pt x="86" y="39"/>
                    <a:pt x="86" y="39"/>
                    <a:pt x="86" y="38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4" y="36"/>
                    <a:pt x="84" y="36"/>
                    <a:pt x="83" y="36"/>
                  </a:cubicBezTo>
                  <a:cubicBezTo>
                    <a:pt x="83" y="36"/>
                    <a:pt x="82" y="37"/>
                    <a:pt x="83" y="35"/>
                  </a:cubicBezTo>
                  <a:cubicBezTo>
                    <a:pt x="83" y="33"/>
                    <a:pt x="83" y="33"/>
                    <a:pt x="83" y="32"/>
                  </a:cubicBezTo>
                  <a:cubicBezTo>
                    <a:pt x="83" y="32"/>
                    <a:pt x="85" y="32"/>
                    <a:pt x="83" y="32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1" y="31"/>
                    <a:pt x="82" y="31"/>
                    <a:pt x="80" y="31"/>
                  </a:cubicBezTo>
                  <a:cubicBezTo>
                    <a:pt x="79" y="31"/>
                    <a:pt x="80" y="29"/>
                    <a:pt x="80" y="29"/>
                  </a:cubicBezTo>
                  <a:cubicBezTo>
                    <a:pt x="80" y="28"/>
                    <a:pt x="81" y="24"/>
                    <a:pt x="81" y="24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3"/>
                    <a:pt x="79" y="21"/>
                    <a:pt x="79" y="21"/>
                  </a:cubicBezTo>
                  <a:cubicBezTo>
                    <a:pt x="79" y="20"/>
                    <a:pt x="79" y="19"/>
                    <a:pt x="78" y="19"/>
                  </a:cubicBezTo>
                  <a:cubicBezTo>
                    <a:pt x="78" y="19"/>
                    <a:pt x="77" y="18"/>
                    <a:pt x="77" y="18"/>
                  </a:cubicBezTo>
                  <a:cubicBezTo>
                    <a:pt x="77" y="18"/>
                    <a:pt x="76" y="18"/>
                    <a:pt x="76" y="17"/>
                  </a:cubicBezTo>
                  <a:cubicBezTo>
                    <a:pt x="76" y="16"/>
                    <a:pt x="76" y="15"/>
                    <a:pt x="76" y="15"/>
                  </a:cubicBezTo>
                  <a:cubicBezTo>
                    <a:pt x="76" y="14"/>
                    <a:pt x="76" y="13"/>
                    <a:pt x="76" y="13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1" y="3"/>
                    <a:pt x="71" y="4"/>
                  </a:cubicBezTo>
                  <a:cubicBezTo>
                    <a:pt x="71" y="4"/>
                    <a:pt x="71" y="5"/>
                    <a:pt x="70" y="5"/>
                  </a:cubicBezTo>
                  <a:cubicBezTo>
                    <a:pt x="69" y="5"/>
                    <a:pt x="68" y="4"/>
                    <a:pt x="68" y="4"/>
                  </a:cubicBezTo>
                  <a:cubicBezTo>
                    <a:pt x="68" y="4"/>
                    <a:pt x="68" y="3"/>
                    <a:pt x="68" y="2"/>
                  </a:cubicBezTo>
                  <a:cubicBezTo>
                    <a:pt x="67" y="2"/>
                    <a:pt x="64" y="0"/>
                    <a:pt x="64" y="0"/>
                  </a:cubicBezTo>
                  <a:cubicBezTo>
                    <a:pt x="64" y="0"/>
                    <a:pt x="64" y="0"/>
                    <a:pt x="64" y="1"/>
                  </a:cubicBezTo>
                  <a:cubicBezTo>
                    <a:pt x="64" y="1"/>
                    <a:pt x="63" y="2"/>
                    <a:pt x="63" y="1"/>
                  </a:cubicBezTo>
                  <a:cubicBezTo>
                    <a:pt x="62" y="1"/>
                    <a:pt x="60" y="0"/>
                    <a:pt x="60" y="0"/>
                  </a:cubicBezTo>
                  <a:cubicBezTo>
                    <a:pt x="60" y="0"/>
                    <a:pt x="60" y="1"/>
                    <a:pt x="60" y="1"/>
                  </a:cubicBezTo>
                  <a:cubicBezTo>
                    <a:pt x="60" y="2"/>
                    <a:pt x="61" y="3"/>
                    <a:pt x="61" y="3"/>
                  </a:cubicBezTo>
                  <a:cubicBezTo>
                    <a:pt x="60" y="3"/>
                    <a:pt x="59" y="3"/>
                    <a:pt x="59" y="3"/>
                  </a:cubicBezTo>
                  <a:cubicBezTo>
                    <a:pt x="59" y="3"/>
                    <a:pt x="59" y="3"/>
                    <a:pt x="58" y="3"/>
                  </a:cubicBezTo>
                  <a:cubicBezTo>
                    <a:pt x="58" y="2"/>
                    <a:pt x="57" y="2"/>
                    <a:pt x="57" y="2"/>
                  </a:cubicBezTo>
                  <a:cubicBezTo>
                    <a:pt x="57" y="3"/>
                    <a:pt x="56" y="3"/>
                    <a:pt x="56" y="5"/>
                  </a:cubicBezTo>
                  <a:cubicBezTo>
                    <a:pt x="57" y="6"/>
                    <a:pt x="56" y="6"/>
                    <a:pt x="57" y="7"/>
                  </a:cubicBezTo>
                  <a:cubicBezTo>
                    <a:pt x="58" y="7"/>
                    <a:pt x="58" y="7"/>
                    <a:pt x="59" y="8"/>
                  </a:cubicBezTo>
                  <a:cubicBezTo>
                    <a:pt x="60" y="8"/>
                    <a:pt x="60" y="8"/>
                    <a:pt x="61" y="8"/>
                  </a:cubicBezTo>
                  <a:cubicBezTo>
                    <a:pt x="61" y="8"/>
                    <a:pt x="62" y="8"/>
                    <a:pt x="63" y="8"/>
                  </a:cubicBezTo>
                  <a:cubicBezTo>
                    <a:pt x="63" y="8"/>
                    <a:pt x="64" y="7"/>
                    <a:pt x="64" y="7"/>
                  </a:cubicBezTo>
                  <a:cubicBezTo>
                    <a:pt x="64" y="7"/>
                    <a:pt x="64" y="8"/>
                    <a:pt x="64" y="8"/>
                  </a:cubicBezTo>
                  <a:cubicBezTo>
                    <a:pt x="64" y="8"/>
                    <a:pt x="63" y="8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1"/>
                    <a:pt x="65" y="11"/>
                  </a:cubicBezTo>
                  <a:cubicBezTo>
                    <a:pt x="65" y="12"/>
                    <a:pt x="65" y="12"/>
                    <a:pt x="66" y="12"/>
                  </a:cubicBezTo>
                  <a:cubicBezTo>
                    <a:pt x="67" y="13"/>
                    <a:pt x="67" y="12"/>
                    <a:pt x="67" y="12"/>
                  </a:cubicBezTo>
                  <a:cubicBezTo>
                    <a:pt x="67" y="12"/>
                    <a:pt x="69" y="14"/>
                    <a:pt x="68" y="14"/>
                  </a:cubicBezTo>
                  <a:cubicBezTo>
                    <a:pt x="68" y="14"/>
                    <a:pt x="67" y="13"/>
                    <a:pt x="68" y="14"/>
                  </a:cubicBezTo>
                  <a:cubicBezTo>
                    <a:pt x="69" y="15"/>
                    <a:pt x="70" y="15"/>
                    <a:pt x="70" y="15"/>
                  </a:cubicBezTo>
                  <a:cubicBezTo>
                    <a:pt x="70" y="15"/>
                    <a:pt x="69" y="16"/>
                    <a:pt x="67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5" y="14"/>
                    <a:pt x="65" y="14"/>
                  </a:cubicBezTo>
                  <a:cubicBezTo>
                    <a:pt x="64" y="13"/>
                    <a:pt x="64" y="12"/>
                    <a:pt x="64" y="12"/>
                  </a:cubicBezTo>
                  <a:cubicBezTo>
                    <a:pt x="64" y="12"/>
                    <a:pt x="63" y="11"/>
                    <a:pt x="62" y="11"/>
                  </a:cubicBezTo>
                  <a:cubicBezTo>
                    <a:pt x="61" y="10"/>
                    <a:pt x="60" y="11"/>
                    <a:pt x="59" y="11"/>
                  </a:cubicBezTo>
                  <a:cubicBezTo>
                    <a:pt x="59" y="11"/>
                    <a:pt x="58" y="12"/>
                    <a:pt x="57" y="12"/>
                  </a:cubicBezTo>
                  <a:cubicBezTo>
                    <a:pt x="57" y="12"/>
                    <a:pt x="57" y="13"/>
                    <a:pt x="57" y="14"/>
                  </a:cubicBezTo>
                  <a:cubicBezTo>
                    <a:pt x="58" y="15"/>
                    <a:pt x="60" y="19"/>
                    <a:pt x="60" y="19"/>
                  </a:cubicBezTo>
                  <a:cubicBezTo>
                    <a:pt x="60" y="19"/>
                    <a:pt x="62" y="21"/>
                    <a:pt x="62" y="21"/>
                  </a:cubicBezTo>
                  <a:cubicBezTo>
                    <a:pt x="62" y="21"/>
                    <a:pt x="63" y="23"/>
                    <a:pt x="63" y="23"/>
                  </a:cubicBezTo>
                  <a:cubicBezTo>
                    <a:pt x="63" y="23"/>
                    <a:pt x="63" y="23"/>
                    <a:pt x="64" y="24"/>
                  </a:cubicBezTo>
                  <a:cubicBezTo>
                    <a:pt x="65" y="24"/>
                    <a:pt x="64" y="24"/>
                    <a:pt x="64" y="24"/>
                  </a:cubicBezTo>
                  <a:cubicBezTo>
                    <a:pt x="64" y="25"/>
                    <a:pt x="63" y="26"/>
                    <a:pt x="63" y="27"/>
                  </a:cubicBezTo>
                  <a:cubicBezTo>
                    <a:pt x="63" y="27"/>
                    <a:pt x="63" y="26"/>
                    <a:pt x="63" y="27"/>
                  </a:cubicBezTo>
                  <a:cubicBezTo>
                    <a:pt x="63" y="29"/>
                    <a:pt x="63" y="31"/>
                    <a:pt x="63" y="31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0" y="34"/>
                    <a:pt x="61" y="33"/>
                    <a:pt x="61" y="33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30"/>
                    <a:pt x="61" y="29"/>
                    <a:pt x="60" y="29"/>
                  </a:cubicBezTo>
                  <a:cubicBezTo>
                    <a:pt x="60" y="28"/>
                    <a:pt x="60" y="29"/>
                    <a:pt x="59" y="29"/>
                  </a:cubicBezTo>
                  <a:cubicBezTo>
                    <a:pt x="59" y="29"/>
                    <a:pt x="58" y="31"/>
                    <a:pt x="58" y="31"/>
                  </a:cubicBezTo>
                  <a:cubicBezTo>
                    <a:pt x="58" y="31"/>
                    <a:pt x="57" y="31"/>
                    <a:pt x="58" y="30"/>
                  </a:cubicBezTo>
                  <a:cubicBezTo>
                    <a:pt x="58" y="30"/>
                    <a:pt x="58" y="28"/>
                    <a:pt x="59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7"/>
                    <a:pt x="60" y="27"/>
                    <a:pt x="60" y="26"/>
                  </a:cubicBezTo>
                  <a:cubicBezTo>
                    <a:pt x="60" y="25"/>
                    <a:pt x="60" y="25"/>
                    <a:pt x="60" y="24"/>
                  </a:cubicBezTo>
                  <a:cubicBezTo>
                    <a:pt x="59" y="24"/>
                    <a:pt x="59" y="23"/>
                    <a:pt x="59" y="22"/>
                  </a:cubicBezTo>
                  <a:cubicBezTo>
                    <a:pt x="58" y="22"/>
                    <a:pt x="57" y="23"/>
                    <a:pt x="57" y="23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6" y="25"/>
                    <a:pt x="56" y="25"/>
                    <a:pt x="55" y="26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5" y="25"/>
                    <a:pt x="55" y="25"/>
                  </a:cubicBezTo>
                  <a:cubicBezTo>
                    <a:pt x="55" y="25"/>
                    <a:pt x="56" y="24"/>
                    <a:pt x="55" y="24"/>
                  </a:cubicBezTo>
                  <a:cubicBezTo>
                    <a:pt x="55" y="24"/>
                    <a:pt x="55" y="24"/>
                    <a:pt x="55" y="23"/>
                  </a:cubicBezTo>
                  <a:cubicBezTo>
                    <a:pt x="55" y="23"/>
                    <a:pt x="55" y="22"/>
                    <a:pt x="55" y="22"/>
                  </a:cubicBezTo>
                  <a:cubicBezTo>
                    <a:pt x="55" y="22"/>
                    <a:pt x="56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3" y="22"/>
                    <a:pt x="53" y="22"/>
                  </a:cubicBezTo>
                  <a:cubicBezTo>
                    <a:pt x="53" y="21"/>
                    <a:pt x="54" y="21"/>
                    <a:pt x="54" y="21"/>
                  </a:cubicBezTo>
                  <a:cubicBezTo>
                    <a:pt x="54" y="20"/>
                    <a:pt x="55" y="19"/>
                    <a:pt x="55" y="19"/>
                  </a:cubicBezTo>
                  <a:cubicBezTo>
                    <a:pt x="55" y="19"/>
                    <a:pt x="54" y="18"/>
                    <a:pt x="54" y="18"/>
                  </a:cubicBezTo>
                  <a:cubicBezTo>
                    <a:pt x="53" y="17"/>
                    <a:pt x="53" y="16"/>
                    <a:pt x="53" y="16"/>
                  </a:cubicBezTo>
                  <a:cubicBezTo>
                    <a:pt x="53" y="16"/>
                    <a:pt x="53" y="18"/>
                    <a:pt x="53" y="15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0"/>
                    <a:pt x="50" y="10"/>
                  </a:cubicBezTo>
                  <a:cubicBezTo>
                    <a:pt x="50" y="9"/>
                    <a:pt x="48" y="8"/>
                    <a:pt x="48" y="8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6"/>
                    <a:pt x="48" y="6"/>
                  </a:cubicBezTo>
                  <a:cubicBezTo>
                    <a:pt x="47" y="6"/>
                    <a:pt x="46" y="5"/>
                    <a:pt x="46" y="6"/>
                  </a:cubicBezTo>
                  <a:cubicBezTo>
                    <a:pt x="46" y="7"/>
                    <a:pt x="46" y="7"/>
                    <a:pt x="46" y="8"/>
                  </a:cubicBezTo>
                  <a:cubicBezTo>
                    <a:pt x="45" y="8"/>
                    <a:pt x="43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9"/>
                    <a:pt x="41" y="10"/>
                  </a:cubicBezTo>
                  <a:cubicBezTo>
                    <a:pt x="42" y="11"/>
                    <a:pt x="42" y="12"/>
                    <a:pt x="42" y="13"/>
                  </a:cubicBezTo>
                  <a:cubicBezTo>
                    <a:pt x="42" y="13"/>
                    <a:pt x="44" y="14"/>
                    <a:pt x="43" y="14"/>
                  </a:cubicBezTo>
                  <a:cubicBezTo>
                    <a:pt x="43" y="14"/>
                    <a:pt x="41" y="14"/>
                    <a:pt x="41" y="14"/>
                  </a:cubicBezTo>
                  <a:cubicBezTo>
                    <a:pt x="41" y="14"/>
                    <a:pt x="40" y="13"/>
                    <a:pt x="40" y="12"/>
                  </a:cubicBezTo>
                  <a:cubicBezTo>
                    <a:pt x="40" y="12"/>
                    <a:pt x="39" y="11"/>
                    <a:pt x="38" y="11"/>
                  </a:cubicBezTo>
                  <a:cubicBezTo>
                    <a:pt x="38" y="11"/>
                    <a:pt x="37" y="11"/>
                    <a:pt x="36" y="12"/>
                  </a:cubicBezTo>
                  <a:cubicBezTo>
                    <a:pt x="36" y="13"/>
                    <a:pt x="36" y="12"/>
                    <a:pt x="36" y="14"/>
                  </a:cubicBezTo>
                  <a:cubicBezTo>
                    <a:pt x="36" y="16"/>
                    <a:pt x="36" y="18"/>
                    <a:pt x="36" y="18"/>
                  </a:cubicBezTo>
                  <a:cubicBezTo>
                    <a:pt x="36" y="18"/>
                    <a:pt x="37" y="19"/>
                    <a:pt x="38" y="20"/>
                  </a:cubicBezTo>
                  <a:cubicBezTo>
                    <a:pt x="38" y="20"/>
                    <a:pt x="39" y="23"/>
                    <a:pt x="39" y="23"/>
                  </a:cubicBezTo>
                  <a:cubicBezTo>
                    <a:pt x="39" y="24"/>
                    <a:pt x="40" y="25"/>
                    <a:pt x="40" y="25"/>
                  </a:cubicBezTo>
                  <a:cubicBezTo>
                    <a:pt x="40" y="25"/>
                    <a:pt x="35" y="23"/>
                    <a:pt x="35" y="22"/>
                  </a:cubicBezTo>
                  <a:cubicBezTo>
                    <a:pt x="35" y="21"/>
                    <a:pt x="35" y="19"/>
                    <a:pt x="34" y="19"/>
                  </a:cubicBezTo>
                  <a:cubicBezTo>
                    <a:pt x="34" y="19"/>
                    <a:pt x="34" y="18"/>
                    <a:pt x="33" y="19"/>
                  </a:cubicBezTo>
                  <a:cubicBezTo>
                    <a:pt x="32" y="19"/>
                    <a:pt x="32" y="19"/>
                    <a:pt x="31" y="19"/>
                  </a:cubicBezTo>
                  <a:cubicBezTo>
                    <a:pt x="31" y="20"/>
                    <a:pt x="31" y="21"/>
                    <a:pt x="31" y="21"/>
                  </a:cubicBezTo>
                  <a:cubicBezTo>
                    <a:pt x="31" y="21"/>
                    <a:pt x="31" y="22"/>
                    <a:pt x="31" y="23"/>
                  </a:cubicBezTo>
                  <a:cubicBezTo>
                    <a:pt x="32" y="25"/>
                    <a:pt x="32" y="25"/>
                    <a:pt x="32" y="26"/>
                  </a:cubicBezTo>
                  <a:cubicBezTo>
                    <a:pt x="33" y="27"/>
                    <a:pt x="34" y="27"/>
                    <a:pt x="34" y="28"/>
                  </a:cubicBezTo>
                  <a:cubicBezTo>
                    <a:pt x="34" y="28"/>
                    <a:pt x="35" y="29"/>
                    <a:pt x="35" y="29"/>
                  </a:cubicBezTo>
                  <a:cubicBezTo>
                    <a:pt x="35" y="29"/>
                    <a:pt x="34" y="31"/>
                    <a:pt x="34" y="31"/>
                  </a:cubicBezTo>
                  <a:cubicBezTo>
                    <a:pt x="34" y="32"/>
                    <a:pt x="33" y="33"/>
                    <a:pt x="33" y="33"/>
                  </a:cubicBezTo>
                  <a:cubicBezTo>
                    <a:pt x="33" y="33"/>
                    <a:pt x="35" y="34"/>
                    <a:pt x="35" y="34"/>
                  </a:cubicBezTo>
                  <a:cubicBezTo>
                    <a:pt x="35" y="34"/>
                    <a:pt x="36" y="35"/>
                    <a:pt x="35" y="36"/>
                  </a:cubicBezTo>
                  <a:cubicBezTo>
                    <a:pt x="34" y="36"/>
                    <a:pt x="34" y="36"/>
                    <a:pt x="33" y="36"/>
                  </a:cubicBezTo>
                  <a:cubicBezTo>
                    <a:pt x="33" y="35"/>
                    <a:pt x="32" y="36"/>
                    <a:pt x="32" y="34"/>
                  </a:cubicBezTo>
                  <a:cubicBezTo>
                    <a:pt x="33" y="33"/>
                    <a:pt x="33" y="32"/>
                    <a:pt x="33" y="32"/>
                  </a:cubicBezTo>
                  <a:cubicBezTo>
                    <a:pt x="32" y="32"/>
                    <a:pt x="31" y="30"/>
                    <a:pt x="31" y="30"/>
                  </a:cubicBezTo>
                  <a:cubicBezTo>
                    <a:pt x="31" y="30"/>
                    <a:pt x="33" y="33"/>
                    <a:pt x="30" y="28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6" y="21"/>
                    <a:pt x="26" y="21"/>
                  </a:cubicBezTo>
                  <a:cubicBezTo>
                    <a:pt x="26" y="21"/>
                    <a:pt x="24" y="21"/>
                    <a:pt x="24" y="21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3" y="23"/>
                    <a:pt x="23" y="25"/>
                    <a:pt x="23" y="25"/>
                  </a:cubicBezTo>
                  <a:cubicBezTo>
                    <a:pt x="22" y="25"/>
                    <a:pt x="22" y="27"/>
                    <a:pt x="22" y="27"/>
                  </a:cubicBezTo>
                  <a:cubicBezTo>
                    <a:pt x="22" y="27"/>
                    <a:pt x="23" y="27"/>
                    <a:pt x="23" y="28"/>
                  </a:cubicBezTo>
                  <a:cubicBezTo>
                    <a:pt x="24" y="29"/>
                    <a:pt x="24" y="30"/>
                    <a:pt x="24" y="30"/>
                  </a:cubicBezTo>
                  <a:cubicBezTo>
                    <a:pt x="24" y="30"/>
                    <a:pt x="23" y="29"/>
                    <a:pt x="23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2"/>
                    <a:pt x="21" y="32"/>
                  </a:cubicBezTo>
                  <a:cubicBezTo>
                    <a:pt x="21" y="32"/>
                    <a:pt x="22" y="33"/>
                    <a:pt x="22" y="33"/>
                  </a:cubicBezTo>
                  <a:cubicBezTo>
                    <a:pt x="22" y="33"/>
                    <a:pt x="22" y="34"/>
                    <a:pt x="22" y="34"/>
                  </a:cubicBezTo>
                  <a:cubicBezTo>
                    <a:pt x="22" y="34"/>
                    <a:pt x="23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3" y="37"/>
                    <a:pt x="22" y="36"/>
                  </a:cubicBezTo>
                  <a:cubicBezTo>
                    <a:pt x="21" y="35"/>
                    <a:pt x="21" y="36"/>
                    <a:pt x="20" y="3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3"/>
                    <a:pt x="21" y="32"/>
                    <a:pt x="19" y="31"/>
                  </a:cubicBezTo>
                  <a:cubicBezTo>
                    <a:pt x="18" y="29"/>
                    <a:pt x="18" y="28"/>
                    <a:pt x="18" y="28"/>
                  </a:cubicBezTo>
                  <a:cubicBezTo>
                    <a:pt x="18" y="28"/>
                    <a:pt x="17" y="27"/>
                    <a:pt x="16" y="27"/>
                  </a:cubicBezTo>
                  <a:cubicBezTo>
                    <a:pt x="16" y="28"/>
                    <a:pt x="16" y="28"/>
                    <a:pt x="15" y="28"/>
                  </a:cubicBezTo>
                  <a:cubicBezTo>
                    <a:pt x="14" y="29"/>
                    <a:pt x="14" y="29"/>
                    <a:pt x="13" y="29"/>
                  </a:cubicBezTo>
                  <a:cubicBezTo>
                    <a:pt x="13" y="29"/>
                    <a:pt x="11" y="29"/>
                    <a:pt x="11" y="29"/>
                  </a:cubicBezTo>
                  <a:cubicBezTo>
                    <a:pt x="11" y="29"/>
                    <a:pt x="11" y="29"/>
                    <a:pt x="9" y="30"/>
                  </a:cubicBezTo>
                  <a:cubicBezTo>
                    <a:pt x="8" y="32"/>
                    <a:pt x="7" y="32"/>
                    <a:pt x="8" y="32"/>
                  </a:cubicBezTo>
                  <a:cubicBezTo>
                    <a:pt x="9" y="33"/>
                    <a:pt x="11" y="33"/>
                    <a:pt x="11" y="33"/>
                  </a:cubicBezTo>
                  <a:cubicBezTo>
                    <a:pt x="11" y="33"/>
                    <a:pt x="12" y="33"/>
                    <a:pt x="13" y="34"/>
                  </a:cubicBezTo>
                  <a:cubicBezTo>
                    <a:pt x="14" y="34"/>
                    <a:pt x="16" y="36"/>
                    <a:pt x="16" y="36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40"/>
                    <a:pt x="18" y="40"/>
                  </a:cubicBezTo>
                  <a:cubicBezTo>
                    <a:pt x="18" y="40"/>
                    <a:pt x="18" y="40"/>
                    <a:pt x="18" y="41"/>
                  </a:cubicBezTo>
                  <a:cubicBezTo>
                    <a:pt x="18" y="41"/>
                    <a:pt x="18" y="42"/>
                    <a:pt x="18" y="42"/>
                  </a:cubicBezTo>
                  <a:cubicBezTo>
                    <a:pt x="18" y="42"/>
                    <a:pt x="19" y="43"/>
                    <a:pt x="20" y="44"/>
                  </a:cubicBezTo>
                  <a:cubicBezTo>
                    <a:pt x="21" y="44"/>
                    <a:pt x="21" y="44"/>
                    <a:pt x="22" y="44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28" y="43"/>
                    <a:pt x="27" y="44"/>
                    <a:pt x="28" y="44"/>
                  </a:cubicBezTo>
                  <a:cubicBezTo>
                    <a:pt x="28" y="43"/>
                    <a:pt x="30" y="43"/>
                    <a:pt x="30" y="43"/>
                  </a:cubicBezTo>
                  <a:cubicBezTo>
                    <a:pt x="31" y="43"/>
                    <a:pt x="31" y="42"/>
                    <a:pt x="32" y="43"/>
                  </a:cubicBezTo>
                  <a:cubicBezTo>
                    <a:pt x="32" y="44"/>
                    <a:pt x="32" y="44"/>
                    <a:pt x="32" y="45"/>
                  </a:cubicBezTo>
                  <a:cubicBezTo>
                    <a:pt x="33" y="45"/>
                    <a:pt x="34" y="46"/>
                    <a:pt x="34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6"/>
                    <a:pt x="36" y="45"/>
                    <a:pt x="37" y="45"/>
                  </a:cubicBezTo>
                  <a:cubicBezTo>
                    <a:pt x="37" y="44"/>
                    <a:pt x="38" y="43"/>
                    <a:pt x="38" y="43"/>
                  </a:cubicBezTo>
                  <a:cubicBezTo>
                    <a:pt x="38" y="43"/>
                    <a:pt x="37" y="43"/>
                    <a:pt x="38" y="44"/>
                  </a:cubicBezTo>
                  <a:cubicBezTo>
                    <a:pt x="39" y="44"/>
                    <a:pt x="39" y="44"/>
                    <a:pt x="40" y="45"/>
                  </a:cubicBezTo>
                  <a:cubicBezTo>
                    <a:pt x="40" y="45"/>
                    <a:pt x="42" y="44"/>
                    <a:pt x="42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4"/>
                    <a:pt x="42" y="45"/>
                    <a:pt x="43" y="45"/>
                  </a:cubicBezTo>
                  <a:cubicBezTo>
                    <a:pt x="43" y="45"/>
                    <a:pt x="42" y="45"/>
                    <a:pt x="43" y="45"/>
                  </a:cubicBezTo>
                  <a:cubicBezTo>
                    <a:pt x="44" y="45"/>
                    <a:pt x="45" y="44"/>
                    <a:pt x="45" y="44"/>
                  </a:cubicBezTo>
                  <a:cubicBezTo>
                    <a:pt x="45" y="44"/>
                    <a:pt x="44" y="45"/>
                    <a:pt x="44" y="46"/>
                  </a:cubicBezTo>
                  <a:cubicBezTo>
                    <a:pt x="44" y="46"/>
                    <a:pt x="44" y="47"/>
                    <a:pt x="44" y="47"/>
                  </a:cubicBezTo>
                  <a:cubicBezTo>
                    <a:pt x="44" y="47"/>
                    <a:pt x="44" y="48"/>
                    <a:pt x="45" y="49"/>
                  </a:cubicBezTo>
                  <a:cubicBezTo>
                    <a:pt x="46" y="49"/>
                    <a:pt x="47" y="49"/>
                    <a:pt x="47" y="49"/>
                  </a:cubicBezTo>
                  <a:cubicBezTo>
                    <a:pt x="47" y="49"/>
                    <a:pt x="49" y="49"/>
                    <a:pt x="49" y="49"/>
                  </a:cubicBezTo>
                  <a:cubicBezTo>
                    <a:pt x="49" y="50"/>
                    <a:pt x="49" y="49"/>
                    <a:pt x="49" y="50"/>
                  </a:cubicBezTo>
                  <a:cubicBezTo>
                    <a:pt x="49" y="50"/>
                    <a:pt x="50" y="49"/>
                    <a:pt x="50" y="49"/>
                  </a:cubicBezTo>
                  <a:cubicBezTo>
                    <a:pt x="51" y="49"/>
                    <a:pt x="52" y="49"/>
                    <a:pt x="52" y="49"/>
                  </a:cubicBezTo>
                  <a:cubicBezTo>
                    <a:pt x="52" y="50"/>
                    <a:pt x="51" y="51"/>
                    <a:pt x="51" y="51"/>
                  </a:cubicBezTo>
                  <a:cubicBezTo>
                    <a:pt x="51" y="51"/>
                    <a:pt x="51" y="51"/>
                    <a:pt x="51" y="52"/>
                  </a:cubicBezTo>
                  <a:cubicBezTo>
                    <a:pt x="51" y="52"/>
                    <a:pt x="53" y="52"/>
                    <a:pt x="53" y="52"/>
                  </a:cubicBezTo>
                  <a:cubicBezTo>
                    <a:pt x="53" y="52"/>
                    <a:pt x="53" y="51"/>
                    <a:pt x="54" y="52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3" y="53"/>
                    <a:pt x="53" y="52"/>
                    <a:pt x="53" y="54"/>
                  </a:cubicBezTo>
                  <a:cubicBezTo>
                    <a:pt x="52" y="55"/>
                    <a:pt x="53" y="56"/>
                    <a:pt x="53" y="56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5" y="58"/>
                    <a:pt x="56" y="58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57" y="57"/>
                    <a:pt x="57" y="57"/>
                    <a:pt x="58" y="57"/>
                  </a:cubicBezTo>
                  <a:cubicBezTo>
                    <a:pt x="58" y="57"/>
                    <a:pt x="59" y="58"/>
                    <a:pt x="59" y="58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9" y="59"/>
                    <a:pt x="59" y="60"/>
                    <a:pt x="59" y="60"/>
                  </a:cubicBezTo>
                  <a:cubicBezTo>
                    <a:pt x="60" y="61"/>
                    <a:pt x="61" y="61"/>
                    <a:pt x="61" y="61"/>
                  </a:cubicBezTo>
                  <a:cubicBezTo>
                    <a:pt x="61" y="61"/>
                    <a:pt x="61" y="61"/>
                    <a:pt x="61" y="62"/>
                  </a:cubicBezTo>
                  <a:cubicBezTo>
                    <a:pt x="62" y="63"/>
                    <a:pt x="64" y="64"/>
                    <a:pt x="64" y="64"/>
                  </a:cubicBezTo>
                  <a:cubicBezTo>
                    <a:pt x="64" y="64"/>
                    <a:pt x="61" y="63"/>
                    <a:pt x="61" y="63"/>
                  </a:cubicBezTo>
                  <a:cubicBezTo>
                    <a:pt x="60" y="63"/>
                    <a:pt x="58" y="63"/>
                    <a:pt x="58" y="63"/>
                  </a:cubicBezTo>
                  <a:cubicBezTo>
                    <a:pt x="57" y="63"/>
                    <a:pt x="55" y="63"/>
                    <a:pt x="55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2" y="64"/>
                    <a:pt x="50" y="65"/>
                    <a:pt x="49" y="65"/>
                  </a:cubicBezTo>
                  <a:cubicBezTo>
                    <a:pt x="49" y="65"/>
                    <a:pt x="48" y="65"/>
                    <a:pt x="47" y="65"/>
                  </a:cubicBezTo>
                  <a:cubicBezTo>
                    <a:pt x="47" y="66"/>
                    <a:pt x="46" y="66"/>
                    <a:pt x="45" y="66"/>
                  </a:cubicBezTo>
                  <a:cubicBezTo>
                    <a:pt x="45" y="66"/>
                    <a:pt x="43" y="66"/>
                    <a:pt x="42" y="66"/>
                  </a:cubicBezTo>
                  <a:cubicBezTo>
                    <a:pt x="42" y="66"/>
                    <a:pt x="41" y="66"/>
                    <a:pt x="41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2" y="69"/>
                    <a:pt x="43" y="70"/>
                    <a:pt x="43" y="70"/>
                  </a:cubicBezTo>
                  <a:cubicBezTo>
                    <a:pt x="43" y="70"/>
                    <a:pt x="44" y="71"/>
                    <a:pt x="45" y="72"/>
                  </a:cubicBezTo>
                  <a:cubicBezTo>
                    <a:pt x="45" y="72"/>
                    <a:pt x="46" y="73"/>
                    <a:pt x="46" y="73"/>
                  </a:cubicBezTo>
                  <a:lnTo>
                    <a:pt x="48" y="74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2" name="Freeform 19"/>
            <p:cNvSpPr>
              <a:spLocks/>
            </p:cNvSpPr>
            <p:nvPr/>
          </p:nvSpPr>
          <p:spPr bwMode="auto">
            <a:xfrm>
              <a:off x="9071597" y="1842847"/>
              <a:ext cx="645005" cy="525008"/>
            </a:xfrm>
            <a:custGeom>
              <a:avLst/>
              <a:gdLst>
                <a:gd name="T0" fmla="*/ 194 w 352"/>
                <a:gd name="T1" fmla="*/ 16 h 295"/>
                <a:gd name="T2" fmla="*/ 260 w 352"/>
                <a:gd name="T3" fmla="*/ 5 h 295"/>
                <a:gd name="T4" fmla="*/ 289 w 352"/>
                <a:gd name="T5" fmla="*/ 13 h 295"/>
                <a:gd name="T6" fmla="*/ 314 w 352"/>
                <a:gd name="T7" fmla="*/ 60 h 295"/>
                <a:gd name="T8" fmla="*/ 314 w 352"/>
                <a:gd name="T9" fmla="*/ 90 h 295"/>
                <a:gd name="T10" fmla="*/ 303 w 352"/>
                <a:gd name="T11" fmla="*/ 114 h 295"/>
                <a:gd name="T12" fmla="*/ 318 w 352"/>
                <a:gd name="T13" fmla="*/ 139 h 295"/>
                <a:gd name="T14" fmla="*/ 326 w 352"/>
                <a:gd name="T15" fmla="*/ 158 h 295"/>
                <a:gd name="T16" fmla="*/ 344 w 352"/>
                <a:gd name="T17" fmla="*/ 175 h 295"/>
                <a:gd name="T18" fmla="*/ 346 w 352"/>
                <a:gd name="T19" fmla="*/ 189 h 295"/>
                <a:gd name="T20" fmla="*/ 344 w 352"/>
                <a:gd name="T21" fmla="*/ 210 h 295"/>
                <a:gd name="T22" fmla="*/ 327 w 352"/>
                <a:gd name="T23" fmla="*/ 235 h 295"/>
                <a:gd name="T24" fmla="*/ 317 w 352"/>
                <a:gd name="T25" fmla="*/ 269 h 295"/>
                <a:gd name="T26" fmla="*/ 322 w 352"/>
                <a:gd name="T27" fmla="*/ 280 h 295"/>
                <a:gd name="T28" fmla="*/ 315 w 352"/>
                <a:gd name="T29" fmla="*/ 285 h 295"/>
                <a:gd name="T30" fmla="*/ 309 w 352"/>
                <a:gd name="T31" fmla="*/ 283 h 295"/>
                <a:gd name="T32" fmla="*/ 302 w 352"/>
                <a:gd name="T33" fmla="*/ 282 h 295"/>
                <a:gd name="T34" fmla="*/ 296 w 352"/>
                <a:gd name="T35" fmla="*/ 280 h 295"/>
                <a:gd name="T36" fmla="*/ 290 w 352"/>
                <a:gd name="T37" fmla="*/ 275 h 295"/>
                <a:gd name="T38" fmla="*/ 283 w 352"/>
                <a:gd name="T39" fmla="*/ 272 h 295"/>
                <a:gd name="T40" fmla="*/ 276 w 352"/>
                <a:gd name="T41" fmla="*/ 271 h 295"/>
                <a:gd name="T42" fmla="*/ 267 w 352"/>
                <a:gd name="T43" fmla="*/ 273 h 295"/>
                <a:gd name="T44" fmla="*/ 262 w 352"/>
                <a:gd name="T45" fmla="*/ 275 h 295"/>
                <a:gd name="T46" fmla="*/ 256 w 352"/>
                <a:gd name="T47" fmla="*/ 279 h 295"/>
                <a:gd name="T48" fmla="*/ 250 w 352"/>
                <a:gd name="T49" fmla="*/ 282 h 295"/>
                <a:gd name="T50" fmla="*/ 245 w 352"/>
                <a:gd name="T51" fmla="*/ 277 h 295"/>
                <a:gd name="T52" fmla="*/ 240 w 352"/>
                <a:gd name="T53" fmla="*/ 280 h 295"/>
                <a:gd name="T54" fmla="*/ 235 w 352"/>
                <a:gd name="T55" fmla="*/ 281 h 295"/>
                <a:gd name="T56" fmla="*/ 230 w 352"/>
                <a:gd name="T57" fmla="*/ 284 h 295"/>
                <a:gd name="T58" fmla="*/ 225 w 352"/>
                <a:gd name="T59" fmla="*/ 289 h 295"/>
                <a:gd name="T60" fmla="*/ 223 w 352"/>
                <a:gd name="T61" fmla="*/ 294 h 295"/>
                <a:gd name="T62" fmla="*/ 216 w 352"/>
                <a:gd name="T63" fmla="*/ 295 h 295"/>
                <a:gd name="T64" fmla="*/ 215 w 352"/>
                <a:gd name="T65" fmla="*/ 288 h 295"/>
                <a:gd name="T66" fmla="*/ 207 w 352"/>
                <a:gd name="T67" fmla="*/ 283 h 295"/>
                <a:gd name="T68" fmla="*/ 195 w 352"/>
                <a:gd name="T69" fmla="*/ 279 h 295"/>
                <a:gd name="T70" fmla="*/ 185 w 352"/>
                <a:gd name="T71" fmla="*/ 289 h 295"/>
                <a:gd name="T72" fmla="*/ 181 w 352"/>
                <a:gd name="T73" fmla="*/ 283 h 295"/>
                <a:gd name="T74" fmla="*/ 169 w 352"/>
                <a:gd name="T75" fmla="*/ 270 h 295"/>
                <a:gd name="T76" fmla="*/ 147 w 352"/>
                <a:gd name="T77" fmla="*/ 262 h 295"/>
                <a:gd name="T78" fmla="*/ 137 w 352"/>
                <a:gd name="T79" fmla="*/ 251 h 295"/>
                <a:gd name="T80" fmla="*/ 117 w 352"/>
                <a:gd name="T81" fmla="*/ 244 h 295"/>
                <a:gd name="T82" fmla="*/ 106 w 352"/>
                <a:gd name="T83" fmla="*/ 255 h 295"/>
                <a:gd name="T84" fmla="*/ 92 w 352"/>
                <a:gd name="T85" fmla="*/ 252 h 295"/>
                <a:gd name="T86" fmla="*/ 87 w 352"/>
                <a:gd name="T87" fmla="*/ 241 h 295"/>
                <a:gd name="T88" fmla="*/ 77 w 352"/>
                <a:gd name="T89" fmla="*/ 236 h 295"/>
                <a:gd name="T90" fmla="*/ 66 w 352"/>
                <a:gd name="T91" fmla="*/ 231 h 295"/>
                <a:gd name="T92" fmla="*/ 51 w 352"/>
                <a:gd name="T93" fmla="*/ 226 h 295"/>
                <a:gd name="T94" fmla="*/ 40 w 352"/>
                <a:gd name="T95" fmla="*/ 222 h 295"/>
                <a:gd name="T96" fmla="*/ 38 w 352"/>
                <a:gd name="T97" fmla="*/ 218 h 295"/>
                <a:gd name="T98" fmla="*/ 35 w 352"/>
                <a:gd name="T99" fmla="*/ 198 h 295"/>
                <a:gd name="T100" fmla="*/ 28 w 352"/>
                <a:gd name="T101" fmla="*/ 184 h 295"/>
                <a:gd name="T102" fmla="*/ 24 w 352"/>
                <a:gd name="T103" fmla="*/ 164 h 295"/>
                <a:gd name="T104" fmla="*/ 20 w 352"/>
                <a:gd name="T105" fmla="*/ 139 h 295"/>
                <a:gd name="T106" fmla="*/ 4 w 352"/>
                <a:gd name="T107" fmla="*/ 113 h 295"/>
                <a:gd name="T108" fmla="*/ 4 w 352"/>
                <a:gd name="T109" fmla="*/ 80 h 295"/>
                <a:gd name="T110" fmla="*/ 6 w 352"/>
                <a:gd name="T111" fmla="*/ 63 h 295"/>
                <a:gd name="T112" fmla="*/ 45 w 352"/>
                <a:gd name="T113" fmla="*/ 45 h 295"/>
                <a:gd name="T114" fmla="*/ 64 w 352"/>
                <a:gd name="T115" fmla="*/ 32 h 295"/>
                <a:gd name="T116" fmla="*/ 89 w 352"/>
                <a:gd name="T117" fmla="*/ 12 h 295"/>
                <a:gd name="T118" fmla="*/ 121 w 352"/>
                <a:gd name="T119" fmla="*/ 2 h 295"/>
                <a:gd name="T120" fmla="*/ 132 w 352"/>
                <a:gd name="T121" fmla="*/ 14 h 295"/>
                <a:gd name="T122" fmla="*/ 151 w 352"/>
                <a:gd name="T123" fmla="*/ 2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2" h="295">
                  <a:moveTo>
                    <a:pt x="155" y="23"/>
                  </a:moveTo>
                  <a:cubicBezTo>
                    <a:pt x="157" y="23"/>
                    <a:pt x="166" y="16"/>
                    <a:pt x="166" y="16"/>
                  </a:cubicBezTo>
                  <a:cubicBezTo>
                    <a:pt x="166" y="16"/>
                    <a:pt x="171" y="18"/>
                    <a:pt x="174" y="17"/>
                  </a:cubicBezTo>
                  <a:cubicBezTo>
                    <a:pt x="177" y="17"/>
                    <a:pt x="187" y="16"/>
                    <a:pt x="187" y="16"/>
                  </a:cubicBezTo>
                  <a:cubicBezTo>
                    <a:pt x="187" y="16"/>
                    <a:pt x="192" y="16"/>
                    <a:pt x="194" y="16"/>
                  </a:cubicBezTo>
                  <a:cubicBezTo>
                    <a:pt x="196" y="16"/>
                    <a:pt x="205" y="15"/>
                    <a:pt x="207" y="15"/>
                  </a:cubicBezTo>
                  <a:cubicBezTo>
                    <a:pt x="209" y="15"/>
                    <a:pt x="215" y="14"/>
                    <a:pt x="216" y="13"/>
                  </a:cubicBezTo>
                  <a:cubicBezTo>
                    <a:pt x="218" y="13"/>
                    <a:pt x="230" y="12"/>
                    <a:pt x="231" y="12"/>
                  </a:cubicBezTo>
                  <a:cubicBezTo>
                    <a:pt x="233" y="12"/>
                    <a:pt x="252" y="10"/>
                    <a:pt x="252" y="10"/>
                  </a:cubicBezTo>
                  <a:cubicBezTo>
                    <a:pt x="260" y="5"/>
                    <a:pt x="260" y="5"/>
                    <a:pt x="260" y="5"/>
                  </a:cubicBezTo>
                  <a:cubicBezTo>
                    <a:pt x="269" y="3"/>
                    <a:pt x="269" y="3"/>
                    <a:pt x="269" y="3"/>
                  </a:cubicBezTo>
                  <a:cubicBezTo>
                    <a:pt x="269" y="3"/>
                    <a:pt x="272" y="0"/>
                    <a:pt x="272" y="1"/>
                  </a:cubicBezTo>
                  <a:cubicBezTo>
                    <a:pt x="273" y="3"/>
                    <a:pt x="275" y="6"/>
                    <a:pt x="275" y="6"/>
                  </a:cubicBezTo>
                  <a:cubicBezTo>
                    <a:pt x="275" y="6"/>
                    <a:pt x="286" y="6"/>
                    <a:pt x="286" y="6"/>
                  </a:cubicBezTo>
                  <a:cubicBezTo>
                    <a:pt x="286" y="7"/>
                    <a:pt x="289" y="13"/>
                    <a:pt x="289" y="13"/>
                  </a:cubicBezTo>
                  <a:cubicBezTo>
                    <a:pt x="292" y="16"/>
                    <a:pt x="292" y="16"/>
                    <a:pt x="292" y="16"/>
                  </a:cubicBezTo>
                  <a:cubicBezTo>
                    <a:pt x="292" y="16"/>
                    <a:pt x="293" y="21"/>
                    <a:pt x="293" y="24"/>
                  </a:cubicBezTo>
                  <a:cubicBezTo>
                    <a:pt x="294" y="26"/>
                    <a:pt x="301" y="38"/>
                    <a:pt x="301" y="38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4" y="60"/>
                    <a:pt x="314" y="60"/>
                    <a:pt x="314" y="60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15" y="68"/>
                    <a:pt x="318" y="71"/>
                    <a:pt x="318" y="73"/>
                  </a:cubicBezTo>
                  <a:cubicBezTo>
                    <a:pt x="318" y="74"/>
                    <a:pt x="318" y="77"/>
                    <a:pt x="318" y="78"/>
                  </a:cubicBezTo>
                  <a:cubicBezTo>
                    <a:pt x="319" y="78"/>
                    <a:pt x="320" y="83"/>
                    <a:pt x="319" y="83"/>
                  </a:cubicBezTo>
                  <a:cubicBezTo>
                    <a:pt x="318" y="84"/>
                    <a:pt x="314" y="90"/>
                    <a:pt x="314" y="90"/>
                  </a:cubicBezTo>
                  <a:cubicBezTo>
                    <a:pt x="310" y="92"/>
                    <a:pt x="310" y="92"/>
                    <a:pt x="310" y="92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2" y="108"/>
                    <a:pt x="302" y="108"/>
                    <a:pt x="302" y="108"/>
                  </a:cubicBezTo>
                  <a:cubicBezTo>
                    <a:pt x="301" y="111"/>
                    <a:pt x="301" y="111"/>
                    <a:pt x="301" y="111"/>
                  </a:cubicBezTo>
                  <a:cubicBezTo>
                    <a:pt x="301" y="111"/>
                    <a:pt x="302" y="114"/>
                    <a:pt x="303" y="114"/>
                  </a:cubicBezTo>
                  <a:cubicBezTo>
                    <a:pt x="305" y="114"/>
                    <a:pt x="312" y="115"/>
                    <a:pt x="312" y="115"/>
                  </a:cubicBezTo>
                  <a:cubicBezTo>
                    <a:pt x="318" y="119"/>
                    <a:pt x="318" y="119"/>
                    <a:pt x="318" y="119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8" y="123"/>
                    <a:pt x="319" y="131"/>
                    <a:pt x="319" y="132"/>
                  </a:cubicBezTo>
                  <a:cubicBezTo>
                    <a:pt x="319" y="132"/>
                    <a:pt x="318" y="139"/>
                    <a:pt x="318" y="139"/>
                  </a:cubicBezTo>
                  <a:cubicBezTo>
                    <a:pt x="318" y="139"/>
                    <a:pt x="320" y="143"/>
                    <a:pt x="320" y="144"/>
                  </a:cubicBezTo>
                  <a:cubicBezTo>
                    <a:pt x="321" y="145"/>
                    <a:pt x="323" y="147"/>
                    <a:pt x="323" y="148"/>
                  </a:cubicBezTo>
                  <a:cubicBezTo>
                    <a:pt x="324" y="148"/>
                    <a:pt x="324" y="149"/>
                    <a:pt x="324" y="149"/>
                  </a:cubicBezTo>
                  <a:cubicBezTo>
                    <a:pt x="326" y="154"/>
                    <a:pt x="326" y="154"/>
                    <a:pt x="326" y="154"/>
                  </a:cubicBezTo>
                  <a:cubicBezTo>
                    <a:pt x="326" y="158"/>
                    <a:pt x="326" y="158"/>
                    <a:pt x="326" y="158"/>
                  </a:cubicBezTo>
                  <a:cubicBezTo>
                    <a:pt x="326" y="158"/>
                    <a:pt x="326" y="161"/>
                    <a:pt x="328" y="161"/>
                  </a:cubicBezTo>
                  <a:cubicBezTo>
                    <a:pt x="330" y="161"/>
                    <a:pt x="331" y="162"/>
                    <a:pt x="331" y="164"/>
                  </a:cubicBezTo>
                  <a:cubicBezTo>
                    <a:pt x="331" y="166"/>
                    <a:pt x="336" y="168"/>
                    <a:pt x="336" y="168"/>
                  </a:cubicBezTo>
                  <a:cubicBezTo>
                    <a:pt x="336" y="168"/>
                    <a:pt x="336" y="172"/>
                    <a:pt x="337" y="173"/>
                  </a:cubicBezTo>
                  <a:cubicBezTo>
                    <a:pt x="339" y="174"/>
                    <a:pt x="341" y="175"/>
                    <a:pt x="344" y="175"/>
                  </a:cubicBezTo>
                  <a:cubicBezTo>
                    <a:pt x="347" y="176"/>
                    <a:pt x="346" y="180"/>
                    <a:pt x="348" y="181"/>
                  </a:cubicBezTo>
                  <a:cubicBezTo>
                    <a:pt x="350" y="182"/>
                    <a:pt x="352" y="184"/>
                    <a:pt x="350" y="184"/>
                  </a:cubicBezTo>
                  <a:cubicBezTo>
                    <a:pt x="349" y="185"/>
                    <a:pt x="346" y="185"/>
                    <a:pt x="346" y="185"/>
                  </a:cubicBezTo>
                  <a:cubicBezTo>
                    <a:pt x="346" y="185"/>
                    <a:pt x="345" y="186"/>
                    <a:pt x="345" y="188"/>
                  </a:cubicBezTo>
                  <a:cubicBezTo>
                    <a:pt x="346" y="189"/>
                    <a:pt x="346" y="189"/>
                    <a:pt x="346" y="189"/>
                  </a:cubicBezTo>
                  <a:cubicBezTo>
                    <a:pt x="350" y="194"/>
                    <a:pt x="350" y="194"/>
                    <a:pt x="350" y="194"/>
                  </a:cubicBezTo>
                  <a:cubicBezTo>
                    <a:pt x="350" y="200"/>
                    <a:pt x="350" y="200"/>
                    <a:pt x="350" y="200"/>
                  </a:cubicBezTo>
                  <a:cubicBezTo>
                    <a:pt x="350" y="200"/>
                    <a:pt x="350" y="202"/>
                    <a:pt x="350" y="204"/>
                  </a:cubicBezTo>
                  <a:cubicBezTo>
                    <a:pt x="350" y="205"/>
                    <a:pt x="349" y="207"/>
                    <a:pt x="347" y="207"/>
                  </a:cubicBezTo>
                  <a:cubicBezTo>
                    <a:pt x="345" y="207"/>
                    <a:pt x="345" y="210"/>
                    <a:pt x="344" y="210"/>
                  </a:cubicBezTo>
                  <a:cubicBezTo>
                    <a:pt x="343" y="211"/>
                    <a:pt x="341" y="208"/>
                    <a:pt x="340" y="211"/>
                  </a:cubicBezTo>
                  <a:cubicBezTo>
                    <a:pt x="339" y="215"/>
                    <a:pt x="337" y="218"/>
                    <a:pt x="337" y="219"/>
                  </a:cubicBezTo>
                  <a:cubicBezTo>
                    <a:pt x="336" y="220"/>
                    <a:pt x="333" y="221"/>
                    <a:pt x="333" y="223"/>
                  </a:cubicBezTo>
                  <a:cubicBezTo>
                    <a:pt x="332" y="225"/>
                    <a:pt x="332" y="223"/>
                    <a:pt x="330" y="228"/>
                  </a:cubicBezTo>
                  <a:cubicBezTo>
                    <a:pt x="328" y="233"/>
                    <a:pt x="327" y="235"/>
                    <a:pt x="327" y="235"/>
                  </a:cubicBezTo>
                  <a:cubicBezTo>
                    <a:pt x="318" y="247"/>
                    <a:pt x="318" y="247"/>
                    <a:pt x="318" y="247"/>
                  </a:cubicBezTo>
                  <a:cubicBezTo>
                    <a:pt x="318" y="247"/>
                    <a:pt x="313" y="255"/>
                    <a:pt x="313" y="256"/>
                  </a:cubicBezTo>
                  <a:cubicBezTo>
                    <a:pt x="313" y="257"/>
                    <a:pt x="313" y="261"/>
                    <a:pt x="313" y="261"/>
                  </a:cubicBezTo>
                  <a:cubicBezTo>
                    <a:pt x="317" y="265"/>
                    <a:pt x="317" y="265"/>
                    <a:pt x="317" y="265"/>
                  </a:cubicBezTo>
                  <a:cubicBezTo>
                    <a:pt x="317" y="269"/>
                    <a:pt x="317" y="269"/>
                    <a:pt x="317" y="269"/>
                  </a:cubicBezTo>
                  <a:cubicBezTo>
                    <a:pt x="317" y="269"/>
                    <a:pt x="317" y="272"/>
                    <a:pt x="318" y="273"/>
                  </a:cubicBezTo>
                  <a:cubicBezTo>
                    <a:pt x="319" y="273"/>
                    <a:pt x="319" y="273"/>
                    <a:pt x="319" y="273"/>
                  </a:cubicBezTo>
                  <a:cubicBezTo>
                    <a:pt x="318" y="276"/>
                    <a:pt x="318" y="276"/>
                    <a:pt x="318" y="276"/>
                  </a:cubicBezTo>
                  <a:cubicBezTo>
                    <a:pt x="318" y="276"/>
                    <a:pt x="319" y="279"/>
                    <a:pt x="320" y="279"/>
                  </a:cubicBezTo>
                  <a:cubicBezTo>
                    <a:pt x="320" y="279"/>
                    <a:pt x="322" y="280"/>
                    <a:pt x="322" y="280"/>
                  </a:cubicBezTo>
                  <a:cubicBezTo>
                    <a:pt x="322" y="280"/>
                    <a:pt x="324" y="282"/>
                    <a:pt x="324" y="282"/>
                  </a:cubicBezTo>
                  <a:cubicBezTo>
                    <a:pt x="325" y="283"/>
                    <a:pt x="324" y="285"/>
                    <a:pt x="324" y="285"/>
                  </a:cubicBezTo>
                  <a:cubicBezTo>
                    <a:pt x="324" y="285"/>
                    <a:pt x="324" y="286"/>
                    <a:pt x="323" y="286"/>
                  </a:cubicBezTo>
                  <a:cubicBezTo>
                    <a:pt x="322" y="286"/>
                    <a:pt x="322" y="286"/>
                    <a:pt x="320" y="286"/>
                  </a:cubicBezTo>
                  <a:cubicBezTo>
                    <a:pt x="319" y="285"/>
                    <a:pt x="316" y="285"/>
                    <a:pt x="315" y="285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3" y="285"/>
                    <a:pt x="313" y="285"/>
                    <a:pt x="312" y="286"/>
                  </a:cubicBezTo>
                  <a:cubicBezTo>
                    <a:pt x="312" y="285"/>
                    <a:pt x="312" y="285"/>
                    <a:pt x="312" y="285"/>
                  </a:cubicBezTo>
                  <a:cubicBezTo>
                    <a:pt x="312" y="284"/>
                    <a:pt x="312" y="283"/>
                    <a:pt x="312" y="283"/>
                  </a:cubicBezTo>
                  <a:cubicBezTo>
                    <a:pt x="312" y="283"/>
                    <a:pt x="309" y="283"/>
                    <a:pt x="309" y="283"/>
                  </a:cubicBezTo>
                  <a:cubicBezTo>
                    <a:pt x="308" y="283"/>
                    <a:pt x="307" y="283"/>
                    <a:pt x="307" y="283"/>
                  </a:cubicBezTo>
                  <a:cubicBezTo>
                    <a:pt x="307" y="283"/>
                    <a:pt x="305" y="282"/>
                    <a:pt x="305" y="282"/>
                  </a:cubicBezTo>
                  <a:cubicBezTo>
                    <a:pt x="305" y="282"/>
                    <a:pt x="304" y="282"/>
                    <a:pt x="304" y="282"/>
                  </a:cubicBezTo>
                  <a:cubicBezTo>
                    <a:pt x="304" y="281"/>
                    <a:pt x="303" y="282"/>
                    <a:pt x="303" y="282"/>
                  </a:cubicBezTo>
                  <a:cubicBezTo>
                    <a:pt x="302" y="282"/>
                    <a:pt x="302" y="282"/>
                    <a:pt x="302" y="282"/>
                  </a:cubicBezTo>
                  <a:cubicBezTo>
                    <a:pt x="300" y="282"/>
                    <a:pt x="300" y="282"/>
                    <a:pt x="300" y="282"/>
                  </a:cubicBezTo>
                  <a:cubicBezTo>
                    <a:pt x="300" y="282"/>
                    <a:pt x="300" y="281"/>
                    <a:pt x="300" y="281"/>
                  </a:cubicBezTo>
                  <a:cubicBezTo>
                    <a:pt x="300" y="280"/>
                    <a:pt x="299" y="281"/>
                    <a:pt x="299" y="281"/>
                  </a:cubicBezTo>
                  <a:cubicBezTo>
                    <a:pt x="299" y="281"/>
                    <a:pt x="297" y="281"/>
                    <a:pt x="297" y="281"/>
                  </a:cubicBezTo>
                  <a:cubicBezTo>
                    <a:pt x="297" y="280"/>
                    <a:pt x="296" y="280"/>
                    <a:pt x="296" y="280"/>
                  </a:cubicBezTo>
                  <a:cubicBezTo>
                    <a:pt x="296" y="280"/>
                    <a:pt x="293" y="280"/>
                    <a:pt x="292" y="280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2" y="279"/>
                    <a:pt x="292" y="278"/>
                    <a:pt x="292" y="277"/>
                  </a:cubicBezTo>
                  <a:cubicBezTo>
                    <a:pt x="292" y="277"/>
                    <a:pt x="291" y="277"/>
                    <a:pt x="291" y="276"/>
                  </a:cubicBezTo>
                  <a:cubicBezTo>
                    <a:pt x="291" y="276"/>
                    <a:pt x="290" y="275"/>
                    <a:pt x="290" y="275"/>
                  </a:cubicBezTo>
                  <a:cubicBezTo>
                    <a:pt x="290" y="274"/>
                    <a:pt x="289" y="274"/>
                    <a:pt x="289" y="273"/>
                  </a:cubicBezTo>
                  <a:cubicBezTo>
                    <a:pt x="289" y="273"/>
                    <a:pt x="288" y="274"/>
                    <a:pt x="288" y="274"/>
                  </a:cubicBezTo>
                  <a:cubicBezTo>
                    <a:pt x="287" y="274"/>
                    <a:pt x="286" y="273"/>
                    <a:pt x="286" y="273"/>
                  </a:cubicBezTo>
                  <a:cubicBezTo>
                    <a:pt x="285" y="272"/>
                    <a:pt x="285" y="272"/>
                    <a:pt x="285" y="272"/>
                  </a:cubicBezTo>
                  <a:cubicBezTo>
                    <a:pt x="285" y="272"/>
                    <a:pt x="284" y="272"/>
                    <a:pt x="283" y="272"/>
                  </a:cubicBezTo>
                  <a:cubicBezTo>
                    <a:pt x="283" y="272"/>
                    <a:pt x="283" y="274"/>
                    <a:pt x="283" y="274"/>
                  </a:cubicBezTo>
                  <a:cubicBezTo>
                    <a:pt x="283" y="274"/>
                    <a:pt x="282" y="274"/>
                    <a:pt x="281" y="273"/>
                  </a:cubicBezTo>
                  <a:cubicBezTo>
                    <a:pt x="281" y="273"/>
                    <a:pt x="280" y="272"/>
                    <a:pt x="279" y="272"/>
                  </a:cubicBezTo>
                  <a:cubicBezTo>
                    <a:pt x="279" y="272"/>
                    <a:pt x="278" y="272"/>
                    <a:pt x="277" y="271"/>
                  </a:cubicBezTo>
                  <a:cubicBezTo>
                    <a:pt x="277" y="271"/>
                    <a:pt x="276" y="271"/>
                    <a:pt x="276" y="271"/>
                  </a:cubicBezTo>
                  <a:cubicBezTo>
                    <a:pt x="276" y="271"/>
                    <a:pt x="272" y="272"/>
                    <a:pt x="272" y="272"/>
                  </a:cubicBezTo>
                  <a:cubicBezTo>
                    <a:pt x="272" y="272"/>
                    <a:pt x="272" y="273"/>
                    <a:pt x="271" y="273"/>
                  </a:cubicBezTo>
                  <a:cubicBezTo>
                    <a:pt x="271" y="274"/>
                    <a:pt x="270" y="273"/>
                    <a:pt x="270" y="273"/>
                  </a:cubicBezTo>
                  <a:cubicBezTo>
                    <a:pt x="270" y="273"/>
                    <a:pt x="269" y="273"/>
                    <a:pt x="268" y="273"/>
                  </a:cubicBezTo>
                  <a:cubicBezTo>
                    <a:pt x="268" y="273"/>
                    <a:pt x="267" y="273"/>
                    <a:pt x="267" y="273"/>
                  </a:cubicBezTo>
                  <a:cubicBezTo>
                    <a:pt x="267" y="273"/>
                    <a:pt x="266" y="272"/>
                    <a:pt x="265" y="272"/>
                  </a:cubicBezTo>
                  <a:cubicBezTo>
                    <a:pt x="265" y="272"/>
                    <a:pt x="264" y="272"/>
                    <a:pt x="264" y="272"/>
                  </a:cubicBezTo>
                  <a:cubicBezTo>
                    <a:pt x="264" y="272"/>
                    <a:pt x="263" y="273"/>
                    <a:pt x="263" y="273"/>
                  </a:cubicBezTo>
                  <a:cubicBezTo>
                    <a:pt x="262" y="274"/>
                    <a:pt x="262" y="274"/>
                    <a:pt x="262" y="274"/>
                  </a:cubicBezTo>
                  <a:cubicBezTo>
                    <a:pt x="262" y="275"/>
                    <a:pt x="262" y="275"/>
                    <a:pt x="262" y="275"/>
                  </a:cubicBezTo>
                  <a:cubicBezTo>
                    <a:pt x="260" y="274"/>
                    <a:pt x="260" y="274"/>
                    <a:pt x="260" y="274"/>
                  </a:cubicBezTo>
                  <a:cubicBezTo>
                    <a:pt x="260" y="274"/>
                    <a:pt x="259" y="274"/>
                    <a:pt x="258" y="274"/>
                  </a:cubicBezTo>
                  <a:cubicBezTo>
                    <a:pt x="256" y="275"/>
                    <a:pt x="257" y="276"/>
                    <a:pt x="257" y="276"/>
                  </a:cubicBezTo>
                  <a:cubicBezTo>
                    <a:pt x="258" y="276"/>
                    <a:pt x="259" y="278"/>
                    <a:pt x="259" y="278"/>
                  </a:cubicBezTo>
                  <a:cubicBezTo>
                    <a:pt x="259" y="278"/>
                    <a:pt x="256" y="279"/>
                    <a:pt x="256" y="279"/>
                  </a:cubicBezTo>
                  <a:cubicBezTo>
                    <a:pt x="255" y="280"/>
                    <a:pt x="255" y="280"/>
                    <a:pt x="255" y="281"/>
                  </a:cubicBezTo>
                  <a:cubicBezTo>
                    <a:pt x="255" y="281"/>
                    <a:pt x="254" y="282"/>
                    <a:pt x="254" y="283"/>
                  </a:cubicBezTo>
                  <a:cubicBezTo>
                    <a:pt x="254" y="283"/>
                    <a:pt x="253" y="282"/>
                    <a:pt x="252" y="282"/>
                  </a:cubicBezTo>
                  <a:cubicBezTo>
                    <a:pt x="251" y="282"/>
                    <a:pt x="251" y="281"/>
                    <a:pt x="251" y="281"/>
                  </a:cubicBezTo>
                  <a:cubicBezTo>
                    <a:pt x="250" y="282"/>
                    <a:pt x="250" y="282"/>
                    <a:pt x="250" y="282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49" y="282"/>
                    <a:pt x="248" y="281"/>
                    <a:pt x="248" y="280"/>
                  </a:cubicBezTo>
                  <a:cubicBezTo>
                    <a:pt x="248" y="280"/>
                    <a:pt x="248" y="280"/>
                    <a:pt x="248" y="280"/>
                  </a:cubicBezTo>
                  <a:cubicBezTo>
                    <a:pt x="247" y="280"/>
                    <a:pt x="246" y="280"/>
                    <a:pt x="246" y="279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45" y="277"/>
                    <a:pt x="243" y="278"/>
                    <a:pt x="243" y="279"/>
                  </a:cubicBezTo>
                  <a:cubicBezTo>
                    <a:pt x="242" y="279"/>
                    <a:pt x="243" y="279"/>
                    <a:pt x="242" y="278"/>
                  </a:cubicBezTo>
                  <a:cubicBezTo>
                    <a:pt x="241" y="278"/>
                    <a:pt x="241" y="279"/>
                    <a:pt x="241" y="279"/>
                  </a:cubicBezTo>
                  <a:cubicBezTo>
                    <a:pt x="241" y="279"/>
                    <a:pt x="241" y="279"/>
                    <a:pt x="241" y="279"/>
                  </a:cubicBezTo>
                  <a:cubicBezTo>
                    <a:pt x="241" y="280"/>
                    <a:pt x="240" y="280"/>
                    <a:pt x="240" y="280"/>
                  </a:cubicBezTo>
                  <a:cubicBezTo>
                    <a:pt x="240" y="281"/>
                    <a:pt x="239" y="280"/>
                    <a:pt x="239" y="280"/>
                  </a:cubicBezTo>
                  <a:cubicBezTo>
                    <a:pt x="238" y="280"/>
                    <a:pt x="237" y="280"/>
                    <a:pt x="237" y="280"/>
                  </a:cubicBezTo>
                  <a:cubicBezTo>
                    <a:pt x="237" y="280"/>
                    <a:pt x="237" y="279"/>
                    <a:pt x="237" y="279"/>
                  </a:cubicBezTo>
                  <a:cubicBezTo>
                    <a:pt x="235" y="280"/>
                    <a:pt x="235" y="280"/>
                    <a:pt x="235" y="280"/>
                  </a:cubicBezTo>
                  <a:cubicBezTo>
                    <a:pt x="235" y="280"/>
                    <a:pt x="235" y="281"/>
                    <a:pt x="235" y="281"/>
                  </a:cubicBezTo>
                  <a:cubicBezTo>
                    <a:pt x="235" y="281"/>
                    <a:pt x="234" y="281"/>
                    <a:pt x="233" y="282"/>
                  </a:cubicBezTo>
                  <a:cubicBezTo>
                    <a:pt x="231" y="282"/>
                    <a:pt x="232" y="281"/>
                    <a:pt x="231" y="282"/>
                  </a:cubicBezTo>
                  <a:cubicBezTo>
                    <a:pt x="231" y="282"/>
                    <a:pt x="231" y="282"/>
                    <a:pt x="231" y="283"/>
                  </a:cubicBezTo>
                  <a:cubicBezTo>
                    <a:pt x="231" y="283"/>
                    <a:pt x="232" y="283"/>
                    <a:pt x="231" y="284"/>
                  </a:cubicBezTo>
                  <a:cubicBezTo>
                    <a:pt x="230" y="285"/>
                    <a:pt x="230" y="284"/>
                    <a:pt x="230" y="284"/>
                  </a:cubicBezTo>
                  <a:cubicBezTo>
                    <a:pt x="229" y="284"/>
                    <a:pt x="228" y="285"/>
                    <a:pt x="228" y="285"/>
                  </a:cubicBezTo>
                  <a:cubicBezTo>
                    <a:pt x="228" y="285"/>
                    <a:pt x="228" y="286"/>
                    <a:pt x="228" y="286"/>
                  </a:cubicBezTo>
                  <a:cubicBezTo>
                    <a:pt x="228" y="286"/>
                    <a:pt x="227" y="286"/>
                    <a:pt x="226" y="286"/>
                  </a:cubicBezTo>
                  <a:cubicBezTo>
                    <a:pt x="225" y="286"/>
                    <a:pt x="226" y="287"/>
                    <a:pt x="226" y="287"/>
                  </a:cubicBezTo>
                  <a:cubicBezTo>
                    <a:pt x="226" y="287"/>
                    <a:pt x="226" y="288"/>
                    <a:pt x="225" y="289"/>
                  </a:cubicBezTo>
                  <a:cubicBezTo>
                    <a:pt x="225" y="289"/>
                    <a:pt x="225" y="290"/>
                    <a:pt x="225" y="291"/>
                  </a:cubicBezTo>
                  <a:cubicBezTo>
                    <a:pt x="225" y="291"/>
                    <a:pt x="225" y="291"/>
                    <a:pt x="225" y="293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5" y="294"/>
                    <a:pt x="224" y="294"/>
                    <a:pt x="224" y="294"/>
                  </a:cubicBezTo>
                  <a:cubicBezTo>
                    <a:pt x="224" y="293"/>
                    <a:pt x="223" y="294"/>
                    <a:pt x="223" y="294"/>
                  </a:cubicBezTo>
                  <a:cubicBezTo>
                    <a:pt x="223" y="294"/>
                    <a:pt x="222" y="293"/>
                    <a:pt x="222" y="292"/>
                  </a:cubicBezTo>
                  <a:cubicBezTo>
                    <a:pt x="222" y="292"/>
                    <a:pt x="221" y="292"/>
                    <a:pt x="221" y="292"/>
                  </a:cubicBezTo>
                  <a:cubicBezTo>
                    <a:pt x="221" y="292"/>
                    <a:pt x="219" y="293"/>
                    <a:pt x="219" y="293"/>
                  </a:cubicBezTo>
                  <a:cubicBezTo>
                    <a:pt x="219" y="293"/>
                    <a:pt x="219" y="294"/>
                    <a:pt x="219" y="294"/>
                  </a:cubicBezTo>
                  <a:cubicBezTo>
                    <a:pt x="218" y="294"/>
                    <a:pt x="216" y="295"/>
                    <a:pt x="216" y="295"/>
                  </a:cubicBezTo>
                  <a:cubicBezTo>
                    <a:pt x="216" y="295"/>
                    <a:pt x="215" y="295"/>
                    <a:pt x="215" y="295"/>
                  </a:cubicBezTo>
                  <a:cubicBezTo>
                    <a:pt x="214" y="294"/>
                    <a:pt x="214" y="294"/>
                    <a:pt x="214" y="294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6" y="291"/>
                    <a:pt x="216" y="291"/>
                    <a:pt x="216" y="291"/>
                  </a:cubicBezTo>
                  <a:cubicBezTo>
                    <a:pt x="215" y="288"/>
                    <a:pt x="215" y="288"/>
                    <a:pt x="215" y="288"/>
                  </a:cubicBezTo>
                  <a:cubicBezTo>
                    <a:pt x="213" y="286"/>
                    <a:pt x="213" y="286"/>
                    <a:pt x="213" y="286"/>
                  </a:cubicBezTo>
                  <a:cubicBezTo>
                    <a:pt x="213" y="285"/>
                    <a:pt x="213" y="285"/>
                    <a:pt x="213" y="285"/>
                  </a:cubicBezTo>
                  <a:cubicBezTo>
                    <a:pt x="210" y="285"/>
                    <a:pt x="210" y="285"/>
                    <a:pt x="210" y="285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07" y="283"/>
                    <a:pt x="207" y="283"/>
                    <a:pt x="207" y="283"/>
                  </a:cubicBezTo>
                  <a:cubicBezTo>
                    <a:pt x="204" y="281"/>
                    <a:pt x="204" y="281"/>
                    <a:pt x="204" y="281"/>
                  </a:cubicBezTo>
                  <a:cubicBezTo>
                    <a:pt x="202" y="275"/>
                    <a:pt x="202" y="275"/>
                    <a:pt x="202" y="275"/>
                  </a:cubicBezTo>
                  <a:cubicBezTo>
                    <a:pt x="199" y="275"/>
                    <a:pt x="199" y="275"/>
                    <a:pt x="199" y="275"/>
                  </a:cubicBezTo>
                  <a:cubicBezTo>
                    <a:pt x="199" y="275"/>
                    <a:pt x="197" y="277"/>
                    <a:pt x="197" y="278"/>
                  </a:cubicBezTo>
                  <a:cubicBezTo>
                    <a:pt x="197" y="279"/>
                    <a:pt x="195" y="279"/>
                    <a:pt x="195" y="279"/>
                  </a:cubicBezTo>
                  <a:cubicBezTo>
                    <a:pt x="193" y="282"/>
                    <a:pt x="193" y="282"/>
                    <a:pt x="193" y="282"/>
                  </a:cubicBezTo>
                  <a:cubicBezTo>
                    <a:pt x="193" y="282"/>
                    <a:pt x="193" y="286"/>
                    <a:pt x="193" y="287"/>
                  </a:cubicBezTo>
                  <a:cubicBezTo>
                    <a:pt x="193" y="288"/>
                    <a:pt x="191" y="286"/>
                    <a:pt x="191" y="286"/>
                  </a:cubicBezTo>
                  <a:cubicBezTo>
                    <a:pt x="191" y="286"/>
                    <a:pt x="189" y="287"/>
                    <a:pt x="188" y="288"/>
                  </a:cubicBezTo>
                  <a:cubicBezTo>
                    <a:pt x="187" y="289"/>
                    <a:pt x="185" y="289"/>
                    <a:pt x="185" y="289"/>
                  </a:cubicBezTo>
                  <a:cubicBezTo>
                    <a:pt x="185" y="289"/>
                    <a:pt x="184" y="287"/>
                    <a:pt x="183" y="286"/>
                  </a:cubicBezTo>
                  <a:cubicBezTo>
                    <a:pt x="183" y="286"/>
                    <a:pt x="183" y="285"/>
                    <a:pt x="183" y="283"/>
                  </a:cubicBezTo>
                  <a:cubicBezTo>
                    <a:pt x="183" y="282"/>
                    <a:pt x="181" y="284"/>
                    <a:pt x="181" y="284"/>
                  </a:cubicBezTo>
                  <a:cubicBezTo>
                    <a:pt x="181" y="284"/>
                    <a:pt x="181" y="284"/>
                    <a:pt x="181" y="284"/>
                  </a:cubicBezTo>
                  <a:cubicBezTo>
                    <a:pt x="181" y="283"/>
                    <a:pt x="181" y="283"/>
                    <a:pt x="181" y="283"/>
                  </a:cubicBezTo>
                  <a:cubicBezTo>
                    <a:pt x="180" y="281"/>
                    <a:pt x="179" y="280"/>
                    <a:pt x="179" y="280"/>
                  </a:cubicBezTo>
                  <a:cubicBezTo>
                    <a:pt x="179" y="280"/>
                    <a:pt x="178" y="278"/>
                    <a:pt x="178" y="276"/>
                  </a:cubicBezTo>
                  <a:cubicBezTo>
                    <a:pt x="178" y="275"/>
                    <a:pt x="174" y="273"/>
                    <a:pt x="174" y="273"/>
                  </a:cubicBezTo>
                  <a:cubicBezTo>
                    <a:pt x="174" y="273"/>
                    <a:pt x="175" y="275"/>
                    <a:pt x="173" y="273"/>
                  </a:cubicBezTo>
                  <a:cubicBezTo>
                    <a:pt x="171" y="270"/>
                    <a:pt x="169" y="270"/>
                    <a:pt x="169" y="270"/>
                  </a:cubicBezTo>
                  <a:cubicBezTo>
                    <a:pt x="168" y="262"/>
                    <a:pt x="168" y="262"/>
                    <a:pt x="168" y="262"/>
                  </a:cubicBezTo>
                  <a:cubicBezTo>
                    <a:pt x="160" y="264"/>
                    <a:pt x="160" y="264"/>
                    <a:pt x="160" y="264"/>
                  </a:cubicBezTo>
                  <a:cubicBezTo>
                    <a:pt x="160" y="264"/>
                    <a:pt x="155" y="262"/>
                    <a:pt x="154" y="261"/>
                  </a:cubicBezTo>
                  <a:cubicBezTo>
                    <a:pt x="153" y="260"/>
                    <a:pt x="150" y="259"/>
                    <a:pt x="150" y="259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4" y="262"/>
                    <a:pt x="144" y="262"/>
                    <a:pt x="144" y="262"/>
                  </a:cubicBezTo>
                  <a:cubicBezTo>
                    <a:pt x="144" y="262"/>
                    <a:pt x="140" y="261"/>
                    <a:pt x="139" y="260"/>
                  </a:cubicBezTo>
                  <a:cubicBezTo>
                    <a:pt x="137" y="258"/>
                    <a:pt x="138" y="257"/>
                    <a:pt x="137" y="257"/>
                  </a:cubicBezTo>
                  <a:cubicBezTo>
                    <a:pt x="135" y="257"/>
                    <a:pt x="134" y="255"/>
                    <a:pt x="134" y="255"/>
                  </a:cubicBezTo>
                  <a:cubicBezTo>
                    <a:pt x="134" y="255"/>
                    <a:pt x="136" y="252"/>
                    <a:pt x="137" y="251"/>
                  </a:cubicBezTo>
                  <a:cubicBezTo>
                    <a:pt x="137" y="250"/>
                    <a:pt x="139" y="251"/>
                    <a:pt x="138" y="248"/>
                  </a:cubicBezTo>
                  <a:cubicBezTo>
                    <a:pt x="136" y="246"/>
                    <a:pt x="135" y="245"/>
                    <a:pt x="135" y="245"/>
                  </a:cubicBezTo>
                  <a:cubicBezTo>
                    <a:pt x="135" y="245"/>
                    <a:pt x="135" y="247"/>
                    <a:pt x="133" y="248"/>
                  </a:cubicBezTo>
                  <a:cubicBezTo>
                    <a:pt x="131" y="248"/>
                    <a:pt x="128" y="249"/>
                    <a:pt x="128" y="249"/>
                  </a:cubicBezTo>
                  <a:cubicBezTo>
                    <a:pt x="117" y="244"/>
                    <a:pt x="117" y="244"/>
                    <a:pt x="117" y="244"/>
                  </a:cubicBezTo>
                  <a:cubicBezTo>
                    <a:pt x="117" y="244"/>
                    <a:pt x="114" y="243"/>
                    <a:pt x="113" y="243"/>
                  </a:cubicBezTo>
                  <a:cubicBezTo>
                    <a:pt x="112" y="244"/>
                    <a:pt x="108" y="243"/>
                    <a:pt x="108" y="243"/>
                  </a:cubicBezTo>
                  <a:cubicBezTo>
                    <a:pt x="110" y="247"/>
                    <a:pt x="110" y="247"/>
                    <a:pt x="110" y="247"/>
                  </a:cubicBezTo>
                  <a:cubicBezTo>
                    <a:pt x="112" y="253"/>
                    <a:pt x="112" y="253"/>
                    <a:pt x="112" y="253"/>
                  </a:cubicBezTo>
                  <a:cubicBezTo>
                    <a:pt x="106" y="255"/>
                    <a:pt x="106" y="255"/>
                    <a:pt x="106" y="255"/>
                  </a:cubicBezTo>
                  <a:cubicBezTo>
                    <a:pt x="105" y="260"/>
                    <a:pt x="105" y="260"/>
                    <a:pt x="105" y="260"/>
                  </a:cubicBezTo>
                  <a:cubicBezTo>
                    <a:pt x="105" y="260"/>
                    <a:pt x="99" y="264"/>
                    <a:pt x="99" y="262"/>
                  </a:cubicBezTo>
                  <a:cubicBezTo>
                    <a:pt x="98" y="261"/>
                    <a:pt x="97" y="257"/>
                    <a:pt x="97" y="257"/>
                  </a:cubicBezTo>
                  <a:cubicBezTo>
                    <a:pt x="97" y="257"/>
                    <a:pt x="96" y="255"/>
                    <a:pt x="95" y="254"/>
                  </a:cubicBezTo>
                  <a:cubicBezTo>
                    <a:pt x="93" y="253"/>
                    <a:pt x="92" y="252"/>
                    <a:pt x="92" y="252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89" y="251"/>
                    <a:pt x="88" y="247"/>
                    <a:pt x="87" y="247"/>
                  </a:cubicBezTo>
                  <a:cubicBezTo>
                    <a:pt x="86" y="247"/>
                    <a:pt x="85" y="247"/>
                    <a:pt x="85" y="247"/>
                  </a:cubicBezTo>
                  <a:cubicBezTo>
                    <a:pt x="85" y="244"/>
                    <a:pt x="85" y="244"/>
                    <a:pt x="85" y="244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41"/>
                    <a:pt x="88" y="242"/>
                    <a:pt x="88" y="238"/>
                  </a:cubicBezTo>
                  <a:cubicBezTo>
                    <a:pt x="89" y="233"/>
                    <a:pt x="86" y="233"/>
                    <a:pt x="86" y="233"/>
                  </a:cubicBezTo>
                  <a:cubicBezTo>
                    <a:pt x="83" y="234"/>
                    <a:pt x="83" y="234"/>
                    <a:pt x="83" y="234"/>
                  </a:cubicBezTo>
                  <a:cubicBezTo>
                    <a:pt x="79" y="236"/>
                    <a:pt x="79" y="236"/>
                    <a:pt x="79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6" y="236"/>
                    <a:pt x="74" y="233"/>
                    <a:pt x="74" y="233"/>
                  </a:cubicBezTo>
                  <a:cubicBezTo>
                    <a:pt x="74" y="233"/>
                    <a:pt x="76" y="230"/>
                    <a:pt x="73" y="233"/>
                  </a:cubicBezTo>
                  <a:cubicBezTo>
                    <a:pt x="70" y="236"/>
                    <a:pt x="68" y="232"/>
                    <a:pt x="68" y="232"/>
                  </a:cubicBezTo>
                  <a:cubicBezTo>
                    <a:pt x="67" y="231"/>
                    <a:pt x="67" y="231"/>
                    <a:pt x="67" y="231"/>
                  </a:cubicBezTo>
                  <a:cubicBezTo>
                    <a:pt x="67" y="231"/>
                    <a:pt x="67" y="231"/>
                    <a:pt x="66" y="231"/>
                  </a:cubicBezTo>
                  <a:cubicBezTo>
                    <a:pt x="65" y="232"/>
                    <a:pt x="62" y="232"/>
                    <a:pt x="62" y="231"/>
                  </a:cubicBezTo>
                  <a:cubicBezTo>
                    <a:pt x="61" y="229"/>
                    <a:pt x="59" y="228"/>
                    <a:pt x="59" y="228"/>
                  </a:cubicBezTo>
                  <a:cubicBezTo>
                    <a:pt x="56" y="229"/>
                    <a:pt x="56" y="229"/>
                    <a:pt x="56" y="229"/>
                  </a:cubicBezTo>
                  <a:cubicBezTo>
                    <a:pt x="56" y="229"/>
                    <a:pt x="54" y="229"/>
                    <a:pt x="53" y="229"/>
                  </a:cubicBezTo>
                  <a:cubicBezTo>
                    <a:pt x="53" y="228"/>
                    <a:pt x="53" y="227"/>
                    <a:pt x="51" y="226"/>
                  </a:cubicBezTo>
                  <a:cubicBezTo>
                    <a:pt x="49" y="225"/>
                    <a:pt x="48" y="222"/>
                    <a:pt x="48" y="222"/>
                  </a:cubicBezTo>
                  <a:cubicBezTo>
                    <a:pt x="48" y="222"/>
                    <a:pt x="49" y="220"/>
                    <a:pt x="47" y="220"/>
                  </a:cubicBezTo>
                  <a:cubicBezTo>
                    <a:pt x="46" y="220"/>
                    <a:pt x="44" y="219"/>
                    <a:pt x="44" y="219"/>
                  </a:cubicBezTo>
                  <a:cubicBezTo>
                    <a:pt x="44" y="219"/>
                    <a:pt x="41" y="217"/>
                    <a:pt x="41" y="218"/>
                  </a:cubicBezTo>
                  <a:cubicBezTo>
                    <a:pt x="40" y="219"/>
                    <a:pt x="40" y="221"/>
                    <a:pt x="40" y="222"/>
                  </a:cubicBezTo>
                  <a:cubicBezTo>
                    <a:pt x="40" y="222"/>
                    <a:pt x="41" y="225"/>
                    <a:pt x="41" y="225"/>
                  </a:cubicBezTo>
                  <a:cubicBezTo>
                    <a:pt x="41" y="225"/>
                    <a:pt x="37" y="227"/>
                    <a:pt x="36" y="227"/>
                  </a:cubicBezTo>
                  <a:cubicBezTo>
                    <a:pt x="35" y="227"/>
                    <a:pt x="34" y="228"/>
                    <a:pt x="34" y="226"/>
                  </a:cubicBezTo>
                  <a:cubicBezTo>
                    <a:pt x="34" y="225"/>
                    <a:pt x="36" y="220"/>
                    <a:pt x="36" y="220"/>
                  </a:cubicBezTo>
                  <a:cubicBezTo>
                    <a:pt x="37" y="219"/>
                    <a:pt x="38" y="218"/>
                    <a:pt x="38" y="218"/>
                  </a:cubicBezTo>
                  <a:cubicBezTo>
                    <a:pt x="38" y="218"/>
                    <a:pt x="37" y="216"/>
                    <a:pt x="37" y="215"/>
                  </a:cubicBezTo>
                  <a:cubicBezTo>
                    <a:pt x="37" y="214"/>
                    <a:pt x="36" y="214"/>
                    <a:pt x="38" y="211"/>
                  </a:cubicBezTo>
                  <a:cubicBezTo>
                    <a:pt x="41" y="208"/>
                    <a:pt x="41" y="206"/>
                    <a:pt x="41" y="206"/>
                  </a:cubicBezTo>
                  <a:cubicBezTo>
                    <a:pt x="41" y="206"/>
                    <a:pt x="39" y="203"/>
                    <a:pt x="38" y="202"/>
                  </a:cubicBezTo>
                  <a:cubicBezTo>
                    <a:pt x="38" y="202"/>
                    <a:pt x="35" y="198"/>
                    <a:pt x="35" y="198"/>
                  </a:cubicBezTo>
                  <a:cubicBezTo>
                    <a:pt x="35" y="197"/>
                    <a:pt x="35" y="195"/>
                    <a:pt x="35" y="195"/>
                  </a:cubicBezTo>
                  <a:cubicBezTo>
                    <a:pt x="35" y="195"/>
                    <a:pt x="33" y="193"/>
                    <a:pt x="32" y="193"/>
                  </a:cubicBezTo>
                  <a:cubicBezTo>
                    <a:pt x="31" y="193"/>
                    <a:pt x="28" y="192"/>
                    <a:pt x="28" y="192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3" y="176"/>
                    <a:pt x="23" y="176"/>
                    <a:pt x="23" y="176"/>
                  </a:cubicBezTo>
                  <a:cubicBezTo>
                    <a:pt x="23" y="176"/>
                    <a:pt x="24" y="174"/>
                    <a:pt x="24" y="172"/>
                  </a:cubicBezTo>
                  <a:cubicBezTo>
                    <a:pt x="25" y="171"/>
                    <a:pt x="26" y="168"/>
                    <a:pt x="26" y="168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64"/>
                    <a:pt x="23" y="163"/>
                    <a:pt x="24" y="162"/>
                  </a:cubicBezTo>
                  <a:cubicBezTo>
                    <a:pt x="24" y="161"/>
                    <a:pt x="23" y="155"/>
                    <a:pt x="23" y="155"/>
                  </a:cubicBezTo>
                  <a:cubicBezTo>
                    <a:pt x="23" y="155"/>
                    <a:pt x="22" y="149"/>
                    <a:pt x="21" y="150"/>
                  </a:cubicBezTo>
                  <a:cubicBezTo>
                    <a:pt x="19" y="150"/>
                    <a:pt x="18" y="146"/>
                    <a:pt x="18" y="146"/>
                  </a:cubicBezTo>
                  <a:cubicBezTo>
                    <a:pt x="20" y="139"/>
                    <a:pt x="20" y="139"/>
                    <a:pt x="20" y="139"/>
                  </a:cubicBezTo>
                  <a:cubicBezTo>
                    <a:pt x="20" y="139"/>
                    <a:pt x="21" y="134"/>
                    <a:pt x="18" y="132"/>
                  </a:cubicBezTo>
                  <a:cubicBezTo>
                    <a:pt x="15" y="131"/>
                    <a:pt x="9" y="128"/>
                    <a:pt x="8" y="127"/>
                  </a:cubicBezTo>
                  <a:cubicBezTo>
                    <a:pt x="8" y="127"/>
                    <a:pt x="5" y="124"/>
                    <a:pt x="4" y="123"/>
                  </a:cubicBezTo>
                  <a:cubicBezTo>
                    <a:pt x="3" y="123"/>
                    <a:pt x="2" y="122"/>
                    <a:pt x="2" y="122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9" y="92"/>
                    <a:pt x="10" y="91"/>
                    <a:pt x="7" y="87"/>
                  </a:cubicBezTo>
                  <a:cubicBezTo>
                    <a:pt x="5" y="84"/>
                    <a:pt x="4" y="80"/>
                    <a:pt x="4" y="80"/>
                  </a:cubicBezTo>
                  <a:cubicBezTo>
                    <a:pt x="4" y="79"/>
                    <a:pt x="3" y="75"/>
                    <a:pt x="2" y="74"/>
                  </a:cubicBezTo>
                  <a:cubicBezTo>
                    <a:pt x="2" y="73"/>
                    <a:pt x="2" y="72"/>
                    <a:pt x="2" y="70"/>
                  </a:cubicBezTo>
                  <a:cubicBezTo>
                    <a:pt x="3" y="69"/>
                    <a:pt x="0" y="66"/>
                    <a:pt x="0" y="66"/>
                  </a:cubicBezTo>
                  <a:cubicBezTo>
                    <a:pt x="0" y="66"/>
                    <a:pt x="1" y="64"/>
                    <a:pt x="2" y="64"/>
                  </a:cubicBezTo>
                  <a:cubicBezTo>
                    <a:pt x="3" y="64"/>
                    <a:pt x="4" y="63"/>
                    <a:pt x="6" y="63"/>
                  </a:cubicBezTo>
                  <a:cubicBezTo>
                    <a:pt x="8" y="63"/>
                    <a:pt x="9" y="61"/>
                    <a:pt x="11" y="61"/>
                  </a:cubicBezTo>
                  <a:cubicBezTo>
                    <a:pt x="12" y="60"/>
                    <a:pt x="12" y="58"/>
                    <a:pt x="13" y="58"/>
                  </a:cubicBezTo>
                  <a:cubicBezTo>
                    <a:pt x="15" y="57"/>
                    <a:pt x="17" y="58"/>
                    <a:pt x="20" y="56"/>
                  </a:cubicBezTo>
                  <a:cubicBezTo>
                    <a:pt x="23" y="55"/>
                    <a:pt x="23" y="54"/>
                    <a:pt x="25" y="52"/>
                  </a:cubicBezTo>
                  <a:cubicBezTo>
                    <a:pt x="26" y="51"/>
                    <a:pt x="45" y="45"/>
                    <a:pt x="45" y="45"/>
                  </a:cubicBezTo>
                  <a:cubicBezTo>
                    <a:pt x="45" y="45"/>
                    <a:pt x="50" y="42"/>
                    <a:pt x="52" y="42"/>
                  </a:cubicBezTo>
                  <a:cubicBezTo>
                    <a:pt x="53" y="41"/>
                    <a:pt x="53" y="40"/>
                    <a:pt x="55" y="40"/>
                  </a:cubicBezTo>
                  <a:cubicBezTo>
                    <a:pt x="56" y="41"/>
                    <a:pt x="60" y="41"/>
                    <a:pt x="60" y="41"/>
                  </a:cubicBezTo>
                  <a:cubicBezTo>
                    <a:pt x="60" y="41"/>
                    <a:pt x="61" y="38"/>
                    <a:pt x="62" y="37"/>
                  </a:cubicBezTo>
                  <a:cubicBezTo>
                    <a:pt x="63" y="35"/>
                    <a:pt x="64" y="33"/>
                    <a:pt x="64" y="32"/>
                  </a:cubicBezTo>
                  <a:cubicBezTo>
                    <a:pt x="65" y="30"/>
                    <a:pt x="66" y="29"/>
                    <a:pt x="67" y="28"/>
                  </a:cubicBezTo>
                  <a:cubicBezTo>
                    <a:pt x="68" y="26"/>
                    <a:pt x="69" y="25"/>
                    <a:pt x="69" y="25"/>
                  </a:cubicBezTo>
                  <a:cubicBezTo>
                    <a:pt x="70" y="25"/>
                    <a:pt x="76" y="22"/>
                    <a:pt x="77" y="22"/>
                  </a:cubicBezTo>
                  <a:cubicBezTo>
                    <a:pt x="78" y="21"/>
                    <a:pt x="86" y="18"/>
                    <a:pt x="86" y="17"/>
                  </a:cubicBezTo>
                  <a:cubicBezTo>
                    <a:pt x="86" y="17"/>
                    <a:pt x="89" y="13"/>
                    <a:pt x="89" y="12"/>
                  </a:cubicBezTo>
                  <a:cubicBezTo>
                    <a:pt x="89" y="11"/>
                    <a:pt x="93" y="10"/>
                    <a:pt x="93" y="10"/>
                  </a:cubicBezTo>
                  <a:cubicBezTo>
                    <a:pt x="94" y="10"/>
                    <a:pt x="94" y="10"/>
                    <a:pt x="95" y="9"/>
                  </a:cubicBezTo>
                  <a:cubicBezTo>
                    <a:pt x="97" y="9"/>
                    <a:pt x="106" y="5"/>
                    <a:pt x="106" y="5"/>
                  </a:cubicBezTo>
                  <a:cubicBezTo>
                    <a:pt x="106" y="5"/>
                    <a:pt x="114" y="2"/>
                    <a:pt x="114" y="2"/>
                  </a:cubicBezTo>
                  <a:cubicBezTo>
                    <a:pt x="115" y="3"/>
                    <a:pt x="120" y="2"/>
                    <a:pt x="121" y="2"/>
                  </a:cubicBezTo>
                  <a:cubicBezTo>
                    <a:pt x="121" y="3"/>
                    <a:pt x="127" y="2"/>
                    <a:pt x="127" y="2"/>
                  </a:cubicBezTo>
                  <a:cubicBezTo>
                    <a:pt x="127" y="2"/>
                    <a:pt x="129" y="3"/>
                    <a:pt x="129" y="4"/>
                  </a:cubicBezTo>
                  <a:cubicBezTo>
                    <a:pt x="129" y="5"/>
                    <a:pt x="127" y="6"/>
                    <a:pt x="128" y="7"/>
                  </a:cubicBezTo>
                  <a:cubicBezTo>
                    <a:pt x="129" y="8"/>
                    <a:pt x="133" y="11"/>
                    <a:pt x="133" y="11"/>
                  </a:cubicBezTo>
                  <a:cubicBezTo>
                    <a:pt x="133" y="11"/>
                    <a:pt x="132" y="14"/>
                    <a:pt x="132" y="14"/>
                  </a:cubicBezTo>
                  <a:cubicBezTo>
                    <a:pt x="132" y="15"/>
                    <a:pt x="133" y="16"/>
                    <a:pt x="134" y="18"/>
                  </a:cubicBezTo>
                  <a:cubicBezTo>
                    <a:pt x="135" y="19"/>
                    <a:pt x="137" y="21"/>
                    <a:pt x="137" y="21"/>
                  </a:cubicBezTo>
                  <a:cubicBezTo>
                    <a:pt x="137" y="21"/>
                    <a:pt x="136" y="22"/>
                    <a:pt x="140" y="24"/>
                  </a:cubicBezTo>
                  <a:cubicBezTo>
                    <a:pt x="144" y="26"/>
                    <a:pt x="147" y="24"/>
                    <a:pt x="147" y="24"/>
                  </a:cubicBezTo>
                  <a:cubicBezTo>
                    <a:pt x="147" y="24"/>
                    <a:pt x="150" y="24"/>
                    <a:pt x="151" y="24"/>
                  </a:cubicBezTo>
                  <a:cubicBezTo>
                    <a:pt x="152" y="24"/>
                    <a:pt x="155" y="23"/>
                    <a:pt x="155" y="23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3" name="Freeform 39"/>
            <p:cNvSpPr>
              <a:spLocks/>
            </p:cNvSpPr>
            <p:nvPr/>
          </p:nvSpPr>
          <p:spPr bwMode="auto">
            <a:xfrm>
              <a:off x="7592505" y="1715236"/>
              <a:ext cx="303947" cy="334018"/>
            </a:xfrm>
            <a:custGeom>
              <a:avLst/>
              <a:gdLst>
                <a:gd name="T0" fmla="*/ 115 w 166"/>
                <a:gd name="T1" fmla="*/ 170 h 188"/>
                <a:gd name="T2" fmla="*/ 92 w 166"/>
                <a:gd name="T3" fmla="*/ 176 h 188"/>
                <a:gd name="T4" fmla="*/ 71 w 166"/>
                <a:gd name="T5" fmla="*/ 177 h 188"/>
                <a:gd name="T6" fmla="*/ 50 w 166"/>
                <a:gd name="T7" fmla="*/ 188 h 188"/>
                <a:gd name="T8" fmla="*/ 19 w 166"/>
                <a:gd name="T9" fmla="*/ 183 h 188"/>
                <a:gd name="T10" fmla="*/ 18 w 166"/>
                <a:gd name="T11" fmla="*/ 180 h 188"/>
                <a:gd name="T12" fmla="*/ 22 w 166"/>
                <a:gd name="T13" fmla="*/ 175 h 188"/>
                <a:gd name="T14" fmla="*/ 9 w 166"/>
                <a:gd name="T15" fmla="*/ 171 h 188"/>
                <a:gd name="T16" fmla="*/ 21 w 166"/>
                <a:gd name="T17" fmla="*/ 165 h 188"/>
                <a:gd name="T18" fmla="*/ 7 w 166"/>
                <a:gd name="T19" fmla="*/ 161 h 188"/>
                <a:gd name="T20" fmla="*/ 5 w 166"/>
                <a:gd name="T21" fmla="*/ 157 h 188"/>
                <a:gd name="T22" fmla="*/ 18 w 166"/>
                <a:gd name="T23" fmla="*/ 152 h 188"/>
                <a:gd name="T24" fmla="*/ 20 w 166"/>
                <a:gd name="T25" fmla="*/ 148 h 188"/>
                <a:gd name="T26" fmla="*/ 3 w 166"/>
                <a:gd name="T27" fmla="*/ 144 h 188"/>
                <a:gd name="T28" fmla="*/ 15 w 166"/>
                <a:gd name="T29" fmla="*/ 138 h 188"/>
                <a:gd name="T30" fmla="*/ 23 w 166"/>
                <a:gd name="T31" fmla="*/ 144 h 188"/>
                <a:gd name="T32" fmla="*/ 27 w 166"/>
                <a:gd name="T33" fmla="*/ 134 h 188"/>
                <a:gd name="T34" fmla="*/ 40 w 166"/>
                <a:gd name="T35" fmla="*/ 130 h 188"/>
                <a:gd name="T36" fmla="*/ 56 w 166"/>
                <a:gd name="T37" fmla="*/ 131 h 188"/>
                <a:gd name="T38" fmla="*/ 54 w 166"/>
                <a:gd name="T39" fmla="*/ 129 h 188"/>
                <a:gd name="T40" fmla="*/ 38 w 166"/>
                <a:gd name="T41" fmla="*/ 127 h 188"/>
                <a:gd name="T42" fmla="*/ 36 w 166"/>
                <a:gd name="T43" fmla="*/ 123 h 188"/>
                <a:gd name="T44" fmla="*/ 49 w 166"/>
                <a:gd name="T45" fmla="*/ 112 h 188"/>
                <a:gd name="T46" fmla="*/ 62 w 166"/>
                <a:gd name="T47" fmla="*/ 104 h 188"/>
                <a:gd name="T48" fmla="*/ 64 w 166"/>
                <a:gd name="T49" fmla="*/ 97 h 188"/>
                <a:gd name="T50" fmla="*/ 44 w 166"/>
                <a:gd name="T51" fmla="*/ 94 h 188"/>
                <a:gd name="T52" fmla="*/ 45 w 166"/>
                <a:gd name="T53" fmla="*/ 89 h 188"/>
                <a:gd name="T54" fmla="*/ 38 w 166"/>
                <a:gd name="T55" fmla="*/ 84 h 188"/>
                <a:gd name="T56" fmla="*/ 36 w 166"/>
                <a:gd name="T57" fmla="*/ 78 h 188"/>
                <a:gd name="T58" fmla="*/ 39 w 166"/>
                <a:gd name="T59" fmla="*/ 71 h 188"/>
                <a:gd name="T60" fmla="*/ 48 w 166"/>
                <a:gd name="T61" fmla="*/ 64 h 188"/>
                <a:gd name="T62" fmla="*/ 48 w 166"/>
                <a:gd name="T63" fmla="*/ 59 h 188"/>
                <a:gd name="T64" fmla="*/ 39 w 166"/>
                <a:gd name="T65" fmla="*/ 49 h 188"/>
                <a:gd name="T66" fmla="*/ 49 w 166"/>
                <a:gd name="T67" fmla="*/ 45 h 188"/>
                <a:gd name="T68" fmla="*/ 45 w 166"/>
                <a:gd name="T69" fmla="*/ 45 h 188"/>
                <a:gd name="T70" fmla="*/ 56 w 166"/>
                <a:gd name="T71" fmla="*/ 38 h 188"/>
                <a:gd name="T72" fmla="*/ 70 w 166"/>
                <a:gd name="T73" fmla="*/ 40 h 188"/>
                <a:gd name="T74" fmla="*/ 81 w 166"/>
                <a:gd name="T75" fmla="*/ 45 h 188"/>
                <a:gd name="T76" fmla="*/ 92 w 166"/>
                <a:gd name="T77" fmla="*/ 48 h 188"/>
                <a:gd name="T78" fmla="*/ 107 w 166"/>
                <a:gd name="T79" fmla="*/ 39 h 188"/>
                <a:gd name="T80" fmla="*/ 98 w 166"/>
                <a:gd name="T81" fmla="*/ 31 h 188"/>
                <a:gd name="T82" fmla="*/ 102 w 166"/>
                <a:gd name="T83" fmla="*/ 20 h 188"/>
                <a:gd name="T84" fmla="*/ 107 w 166"/>
                <a:gd name="T85" fmla="*/ 12 h 188"/>
                <a:gd name="T86" fmla="*/ 121 w 166"/>
                <a:gd name="T87" fmla="*/ 6 h 188"/>
                <a:gd name="T88" fmla="*/ 135 w 166"/>
                <a:gd name="T89" fmla="*/ 4 h 188"/>
                <a:gd name="T90" fmla="*/ 134 w 166"/>
                <a:gd name="T91" fmla="*/ 16 h 188"/>
                <a:gd name="T92" fmla="*/ 137 w 166"/>
                <a:gd name="T93" fmla="*/ 7 h 188"/>
                <a:gd name="T94" fmla="*/ 144 w 166"/>
                <a:gd name="T95" fmla="*/ 3 h 188"/>
                <a:gd name="T96" fmla="*/ 156 w 166"/>
                <a:gd name="T97" fmla="*/ 11 h 188"/>
                <a:gd name="T98" fmla="*/ 137 w 166"/>
                <a:gd name="T99" fmla="*/ 27 h 188"/>
                <a:gd name="T100" fmla="*/ 115 w 166"/>
                <a:gd name="T101" fmla="*/ 42 h 188"/>
                <a:gd name="T102" fmla="*/ 135 w 166"/>
                <a:gd name="T103" fmla="*/ 64 h 188"/>
                <a:gd name="T104" fmla="*/ 161 w 166"/>
                <a:gd name="T105" fmla="*/ 76 h 188"/>
                <a:gd name="T106" fmla="*/ 157 w 166"/>
                <a:gd name="T107" fmla="*/ 86 h 188"/>
                <a:gd name="T108" fmla="*/ 158 w 166"/>
                <a:gd name="T109" fmla="*/ 112 h 188"/>
                <a:gd name="T110" fmla="*/ 157 w 166"/>
                <a:gd name="T111" fmla="*/ 129 h 188"/>
                <a:gd name="T112" fmla="*/ 146 w 166"/>
                <a:gd name="T113" fmla="*/ 151 h 188"/>
                <a:gd name="T114" fmla="*/ 134 w 166"/>
                <a:gd name="T115" fmla="*/ 165 h 188"/>
                <a:gd name="T116" fmla="*/ 132 w 166"/>
                <a:gd name="T117" fmla="*/ 17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6" h="188">
                  <a:moveTo>
                    <a:pt x="132" y="174"/>
                  </a:moveTo>
                  <a:cubicBezTo>
                    <a:pt x="128" y="174"/>
                    <a:pt x="128" y="174"/>
                    <a:pt x="128" y="174"/>
                  </a:cubicBezTo>
                  <a:cubicBezTo>
                    <a:pt x="128" y="174"/>
                    <a:pt x="126" y="171"/>
                    <a:pt x="125" y="171"/>
                  </a:cubicBezTo>
                  <a:cubicBezTo>
                    <a:pt x="124" y="171"/>
                    <a:pt x="122" y="170"/>
                    <a:pt x="122" y="170"/>
                  </a:cubicBezTo>
                  <a:cubicBezTo>
                    <a:pt x="121" y="172"/>
                    <a:pt x="121" y="172"/>
                    <a:pt x="121" y="172"/>
                  </a:cubicBezTo>
                  <a:cubicBezTo>
                    <a:pt x="121" y="172"/>
                    <a:pt x="120" y="173"/>
                    <a:pt x="119" y="173"/>
                  </a:cubicBezTo>
                  <a:cubicBezTo>
                    <a:pt x="119" y="173"/>
                    <a:pt x="118" y="172"/>
                    <a:pt x="118" y="172"/>
                  </a:cubicBezTo>
                  <a:cubicBezTo>
                    <a:pt x="118" y="170"/>
                    <a:pt x="118" y="170"/>
                    <a:pt x="118" y="170"/>
                  </a:cubicBezTo>
                  <a:cubicBezTo>
                    <a:pt x="115" y="170"/>
                    <a:pt x="115" y="170"/>
                    <a:pt x="115" y="170"/>
                  </a:cubicBezTo>
                  <a:cubicBezTo>
                    <a:pt x="115" y="170"/>
                    <a:pt x="115" y="173"/>
                    <a:pt x="114" y="173"/>
                  </a:cubicBezTo>
                  <a:cubicBezTo>
                    <a:pt x="113" y="172"/>
                    <a:pt x="112" y="172"/>
                    <a:pt x="110" y="172"/>
                  </a:cubicBezTo>
                  <a:cubicBezTo>
                    <a:pt x="108" y="171"/>
                    <a:pt x="104" y="172"/>
                    <a:pt x="104" y="172"/>
                  </a:cubicBezTo>
                  <a:cubicBezTo>
                    <a:pt x="102" y="171"/>
                    <a:pt x="102" y="171"/>
                    <a:pt x="102" y="171"/>
                  </a:cubicBezTo>
                  <a:cubicBezTo>
                    <a:pt x="99" y="171"/>
                    <a:pt x="99" y="171"/>
                    <a:pt x="99" y="171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5" y="174"/>
                    <a:pt x="95" y="174"/>
                    <a:pt x="95" y="174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88" y="175"/>
                    <a:pt x="88" y="175"/>
                    <a:pt x="88" y="175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80" y="181"/>
                    <a:pt x="80" y="181"/>
                    <a:pt x="80" y="181"/>
                  </a:cubicBezTo>
                  <a:cubicBezTo>
                    <a:pt x="75" y="182"/>
                    <a:pt x="75" y="182"/>
                    <a:pt x="75" y="182"/>
                  </a:cubicBezTo>
                  <a:cubicBezTo>
                    <a:pt x="72" y="181"/>
                    <a:pt x="72" y="181"/>
                    <a:pt x="72" y="181"/>
                  </a:cubicBezTo>
                  <a:cubicBezTo>
                    <a:pt x="72" y="181"/>
                    <a:pt x="70" y="180"/>
                    <a:pt x="70" y="179"/>
                  </a:cubicBezTo>
                  <a:cubicBezTo>
                    <a:pt x="71" y="178"/>
                    <a:pt x="71" y="177"/>
                    <a:pt x="71" y="177"/>
                  </a:cubicBezTo>
                  <a:cubicBezTo>
                    <a:pt x="71" y="177"/>
                    <a:pt x="69" y="176"/>
                    <a:pt x="69" y="177"/>
                  </a:cubicBezTo>
                  <a:cubicBezTo>
                    <a:pt x="69" y="179"/>
                    <a:pt x="68" y="181"/>
                    <a:pt x="68" y="181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60" y="183"/>
                    <a:pt x="60" y="183"/>
                    <a:pt x="60" y="183"/>
                  </a:cubicBezTo>
                  <a:cubicBezTo>
                    <a:pt x="60" y="186"/>
                    <a:pt x="60" y="186"/>
                    <a:pt x="60" y="186"/>
                  </a:cubicBezTo>
                  <a:cubicBezTo>
                    <a:pt x="55" y="186"/>
                    <a:pt x="55" y="186"/>
                    <a:pt x="55" y="186"/>
                  </a:cubicBezTo>
                  <a:cubicBezTo>
                    <a:pt x="52" y="186"/>
                    <a:pt x="52" y="186"/>
                    <a:pt x="52" y="186"/>
                  </a:cubicBezTo>
                  <a:cubicBezTo>
                    <a:pt x="50" y="188"/>
                    <a:pt x="50" y="188"/>
                    <a:pt x="50" y="188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41" y="186"/>
                    <a:pt x="41" y="186"/>
                    <a:pt x="41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0" y="185"/>
                    <a:pt x="30" y="185"/>
                    <a:pt x="30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9" y="185"/>
                    <a:pt x="27" y="185"/>
                    <a:pt x="26" y="185"/>
                  </a:cubicBezTo>
                  <a:cubicBezTo>
                    <a:pt x="25" y="185"/>
                    <a:pt x="19" y="183"/>
                    <a:pt x="19" y="183"/>
                  </a:cubicBezTo>
                  <a:cubicBezTo>
                    <a:pt x="17" y="185"/>
                    <a:pt x="17" y="185"/>
                    <a:pt x="17" y="185"/>
                  </a:cubicBezTo>
                  <a:cubicBezTo>
                    <a:pt x="17" y="185"/>
                    <a:pt x="14" y="185"/>
                    <a:pt x="14" y="184"/>
                  </a:cubicBezTo>
                  <a:cubicBezTo>
                    <a:pt x="14" y="184"/>
                    <a:pt x="14" y="183"/>
                    <a:pt x="15" y="182"/>
                  </a:cubicBezTo>
                  <a:cubicBezTo>
                    <a:pt x="16" y="182"/>
                    <a:pt x="17" y="182"/>
                    <a:pt x="19" y="181"/>
                  </a:cubicBezTo>
                  <a:cubicBezTo>
                    <a:pt x="21" y="181"/>
                    <a:pt x="22" y="181"/>
                    <a:pt x="22" y="181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3" y="179"/>
                    <a:pt x="24" y="178"/>
                    <a:pt x="22" y="179"/>
                  </a:cubicBezTo>
                  <a:cubicBezTo>
                    <a:pt x="21" y="179"/>
                    <a:pt x="21" y="179"/>
                    <a:pt x="21" y="179"/>
                  </a:cubicBezTo>
                  <a:cubicBezTo>
                    <a:pt x="20" y="180"/>
                    <a:pt x="19" y="180"/>
                    <a:pt x="18" y="180"/>
                  </a:cubicBezTo>
                  <a:cubicBezTo>
                    <a:pt x="18" y="180"/>
                    <a:pt x="16" y="180"/>
                    <a:pt x="16" y="180"/>
                  </a:cubicBezTo>
                  <a:cubicBezTo>
                    <a:pt x="16" y="180"/>
                    <a:pt x="15" y="179"/>
                    <a:pt x="16" y="179"/>
                  </a:cubicBezTo>
                  <a:cubicBezTo>
                    <a:pt x="17" y="178"/>
                    <a:pt x="17" y="178"/>
                    <a:pt x="18" y="178"/>
                  </a:cubicBezTo>
                  <a:cubicBezTo>
                    <a:pt x="20" y="178"/>
                    <a:pt x="21" y="177"/>
                    <a:pt x="23" y="177"/>
                  </a:cubicBezTo>
                  <a:cubicBezTo>
                    <a:pt x="25" y="177"/>
                    <a:pt x="26" y="177"/>
                    <a:pt x="26" y="177"/>
                  </a:cubicBezTo>
                  <a:cubicBezTo>
                    <a:pt x="27" y="176"/>
                    <a:pt x="28" y="176"/>
                    <a:pt x="28" y="175"/>
                  </a:cubicBezTo>
                  <a:cubicBezTo>
                    <a:pt x="28" y="174"/>
                    <a:pt x="27" y="173"/>
                    <a:pt x="27" y="173"/>
                  </a:cubicBezTo>
                  <a:cubicBezTo>
                    <a:pt x="27" y="173"/>
                    <a:pt x="26" y="173"/>
                    <a:pt x="25" y="174"/>
                  </a:cubicBezTo>
                  <a:cubicBezTo>
                    <a:pt x="24" y="174"/>
                    <a:pt x="23" y="175"/>
                    <a:pt x="22" y="175"/>
                  </a:cubicBezTo>
                  <a:cubicBezTo>
                    <a:pt x="22" y="175"/>
                    <a:pt x="22" y="175"/>
                    <a:pt x="21" y="175"/>
                  </a:cubicBezTo>
                  <a:cubicBezTo>
                    <a:pt x="20" y="175"/>
                    <a:pt x="18" y="174"/>
                    <a:pt x="18" y="174"/>
                  </a:cubicBezTo>
                  <a:cubicBezTo>
                    <a:pt x="17" y="174"/>
                    <a:pt x="16" y="174"/>
                    <a:pt x="15" y="174"/>
                  </a:cubicBezTo>
                  <a:cubicBezTo>
                    <a:pt x="14" y="174"/>
                    <a:pt x="15" y="174"/>
                    <a:pt x="13" y="174"/>
                  </a:cubicBezTo>
                  <a:cubicBezTo>
                    <a:pt x="11" y="175"/>
                    <a:pt x="12" y="175"/>
                    <a:pt x="9" y="175"/>
                  </a:cubicBezTo>
                  <a:cubicBezTo>
                    <a:pt x="7" y="175"/>
                    <a:pt x="4" y="174"/>
                    <a:pt x="4" y="174"/>
                  </a:cubicBezTo>
                  <a:cubicBezTo>
                    <a:pt x="4" y="174"/>
                    <a:pt x="2" y="175"/>
                    <a:pt x="3" y="174"/>
                  </a:cubicBezTo>
                  <a:cubicBezTo>
                    <a:pt x="5" y="173"/>
                    <a:pt x="7" y="173"/>
                    <a:pt x="8" y="172"/>
                  </a:cubicBezTo>
                  <a:cubicBezTo>
                    <a:pt x="9" y="172"/>
                    <a:pt x="10" y="172"/>
                    <a:pt x="9" y="171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1"/>
                    <a:pt x="12" y="170"/>
                    <a:pt x="12" y="170"/>
                  </a:cubicBezTo>
                  <a:cubicBezTo>
                    <a:pt x="14" y="169"/>
                    <a:pt x="14" y="169"/>
                    <a:pt x="14" y="169"/>
                  </a:cubicBezTo>
                  <a:cubicBezTo>
                    <a:pt x="14" y="169"/>
                    <a:pt x="14" y="168"/>
                    <a:pt x="16" y="168"/>
                  </a:cubicBezTo>
                  <a:cubicBezTo>
                    <a:pt x="18" y="168"/>
                    <a:pt x="18" y="168"/>
                    <a:pt x="18" y="167"/>
                  </a:cubicBezTo>
                  <a:cubicBezTo>
                    <a:pt x="19" y="167"/>
                    <a:pt x="18" y="167"/>
                    <a:pt x="19" y="167"/>
                  </a:cubicBezTo>
                  <a:cubicBezTo>
                    <a:pt x="21" y="167"/>
                    <a:pt x="21" y="166"/>
                    <a:pt x="22" y="166"/>
                  </a:cubicBezTo>
                  <a:cubicBezTo>
                    <a:pt x="24" y="166"/>
                    <a:pt x="25" y="165"/>
                    <a:pt x="24" y="165"/>
                  </a:cubicBezTo>
                  <a:cubicBezTo>
                    <a:pt x="23" y="165"/>
                    <a:pt x="23" y="165"/>
                    <a:pt x="21" y="165"/>
                  </a:cubicBezTo>
                  <a:cubicBezTo>
                    <a:pt x="20" y="166"/>
                    <a:pt x="19" y="165"/>
                    <a:pt x="19" y="166"/>
                  </a:cubicBezTo>
                  <a:cubicBezTo>
                    <a:pt x="18" y="166"/>
                    <a:pt x="16" y="166"/>
                    <a:pt x="16" y="166"/>
                  </a:cubicBezTo>
                  <a:cubicBezTo>
                    <a:pt x="15" y="165"/>
                    <a:pt x="15" y="165"/>
                    <a:pt x="14" y="166"/>
                  </a:cubicBezTo>
                  <a:cubicBezTo>
                    <a:pt x="13" y="166"/>
                    <a:pt x="14" y="167"/>
                    <a:pt x="12" y="167"/>
                  </a:cubicBezTo>
                  <a:cubicBezTo>
                    <a:pt x="11" y="167"/>
                    <a:pt x="10" y="166"/>
                    <a:pt x="10" y="166"/>
                  </a:cubicBezTo>
                  <a:cubicBezTo>
                    <a:pt x="10" y="166"/>
                    <a:pt x="7" y="166"/>
                    <a:pt x="7" y="165"/>
                  </a:cubicBezTo>
                  <a:cubicBezTo>
                    <a:pt x="7" y="165"/>
                    <a:pt x="7" y="163"/>
                    <a:pt x="7" y="163"/>
                  </a:cubicBezTo>
                  <a:cubicBezTo>
                    <a:pt x="7" y="162"/>
                    <a:pt x="8" y="162"/>
                    <a:pt x="8" y="162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1"/>
                    <a:pt x="7" y="161"/>
                    <a:pt x="6" y="161"/>
                  </a:cubicBezTo>
                  <a:cubicBezTo>
                    <a:pt x="6" y="161"/>
                    <a:pt x="4" y="162"/>
                    <a:pt x="4" y="162"/>
                  </a:cubicBezTo>
                  <a:cubicBezTo>
                    <a:pt x="4" y="162"/>
                    <a:pt x="4" y="162"/>
                    <a:pt x="3" y="162"/>
                  </a:cubicBezTo>
                  <a:cubicBezTo>
                    <a:pt x="3" y="162"/>
                    <a:pt x="2" y="162"/>
                    <a:pt x="2" y="162"/>
                  </a:cubicBezTo>
                  <a:cubicBezTo>
                    <a:pt x="2" y="162"/>
                    <a:pt x="2" y="161"/>
                    <a:pt x="2" y="160"/>
                  </a:cubicBezTo>
                  <a:cubicBezTo>
                    <a:pt x="2" y="160"/>
                    <a:pt x="2" y="159"/>
                    <a:pt x="2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58"/>
                    <a:pt x="0" y="158"/>
                    <a:pt x="2" y="157"/>
                  </a:cubicBezTo>
                  <a:cubicBezTo>
                    <a:pt x="4" y="157"/>
                    <a:pt x="4" y="157"/>
                    <a:pt x="5" y="157"/>
                  </a:cubicBezTo>
                  <a:cubicBezTo>
                    <a:pt x="5" y="157"/>
                    <a:pt x="6" y="157"/>
                    <a:pt x="6" y="157"/>
                  </a:cubicBezTo>
                  <a:cubicBezTo>
                    <a:pt x="6" y="157"/>
                    <a:pt x="7" y="156"/>
                    <a:pt x="7" y="156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4"/>
                    <a:pt x="6" y="154"/>
                    <a:pt x="7" y="154"/>
                  </a:cubicBezTo>
                  <a:cubicBezTo>
                    <a:pt x="8" y="154"/>
                    <a:pt x="8" y="153"/>
                    <a:pt x="9" y="153"/>
                  </a:cubicBezTo>
                  <a:cubicBezTo>
                    <a:pt x="9" y="153"/>
                    <a:pt x="10" y="153"/>
                    <a:pt x="11" y="153"/>
                  </a:cubicBezTo>
                  <a:cubicBezTo>
                    <a:pt x="11" y="153"/>
                    <a:pt x="11" y="152"/>
                    <a:pt x="13" y="152"/>
                  </a:cubicBezTo>
                  <a:cubicBezTo>
                    <a:pt x="14" y="152"/>
                    <a:pt x="15" y="152"/>
                    <a:pt x="16" y="152"/>
                  </a:cubicBezTo>
                  <a:cubicBezTo>
                    <a:pt x="16" y="152"/>
                    <a:pt x="18" y="152"/>
                    <a:pt x="18" y="152"/>
                  </a:cubicBezTo>
                  <a:cubicBezTo>
                    <a:pt x="18" y="152"/>
                    <a:pt x="20" y="151"/>
                    <a:pt x="20" y="151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21" y="150"/>
                    <a:pt x="21" y="150"/>
                    <a:pt x="22" y="150"/>
                  </a:cubicBezTo>
                  <a:cubicBezTo>
                    <a:pt x="23" y="150"/>
                    <a:pt x="23" y="150"/>
                    <a:pt x="24" y="150"/>
                  </a:cubicBezTo>
                  <a:cubicBezTo>
                    <a:pt x="24" y="150"/>
                    <a:pt x="25" y="150"/>
                    <a:pt x="25" y="150"/>
                  </a:cubicBezTo>
                  <a:cubicBezTo>
                    <a:pt x="25" y="149"/>
                    <a:pt x="25" y="149"/>
                    <a:pt x="25" y="148"/>
                  </a:cubicBezTo>
                  <a:cubicBezTo>
                    <a:pt x="24" y="148"/>
                    <a:pt x="24" y="148"/>
                    <a:pt x="23" y="148"/>
                  </a:cubicBezTo>
                  <a:cubicBezTo>
                    <a:pt x="22" y="149"/>
                    <a:pt x="21" y="149"/>
                    <a:pt x="21" y="148"/>
                  </a:cubicBezTo>
                  <a:cubicBezTo>
                    <a:pt x="21" y="148"/>
                    <a:pt x="21" y="148"/>
                    <a:pt x="20" y="148"/>
                  </a:cubicBezTo>
                  <a:cubicBezTo>
                    <a:pt x="19" y="148"/>
                    <a:pt x="18" y="148"/>
                    <a:pt x="18" y="148"/>
                  </a:cubicBezTo>
                  <a:cubicBezTo>
                    <a:pt x="18" y="148"/>
                    <a:pt x="17" y="148"/>
                    <a:pt x="16" y="148"/>
                  </a:cubicBezTo>
                  <a:cubicBezTo>
                    <a:pt x="14" y="147"/>
                    <a:pt x="14" y="147"/>
                    <a:pt x="13" y="147"/>
                  </a:cubicBezTo>
                  <a:cubicBezTo>
                    <a:pt x="12" y="147"/>
                    <a:pt x="11" y="147"/>
                    <a:pt x="11" y="147"/>
                  </a:cubicBezTo>
                  <a:cubicBezTo>
                    <a:pt x="11" y="147"/>
                    <a:pt x="13" y="147"/>
                    <a:pt x="10" y="146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5" y="145"/>
                    <a:pt x="5" y="146"/>
                    <a:pt x="4" y="145"/>
                  </a:cubicBezTo>
                  <a:cubicBezTo>
                    <a:pt x="4" y="145"/>
                    <a:pt x="3" y="144"/>
                    <a:pt x="3" y="144"/>
                  </a:cubicBezTo>
                  <a:cubicBezTo>
                    <a:pt x="3" y="143"/>
                    <a:pt x="3" y="143"/>
                    <a:pt x="4" y="142"/>
                  </a:cubicBezTo>
                  <a:cubicBezTo>
                    <a:pt x="4" y="142"/>
                    <a:pt x="6" y="141"/>
                    <a:pt x="6" y="141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6" y="142"/>
                    <a:pt x="6" y="143"/>
                    <a:pt x="7" y="142"/>
                  </a:cubicBezTo>
                  <a:cubicBezTo>
                    <a:pt x="7" y="142"/>
                    <a:pt x="8" y="140"/>
                    <a:pt x="8" y="140"/>
                  </a:cubicBezTo>
                  <a:cubicBezTo>
                    <a:pt x="8" y="140"/>
                    <a:pt x="7" y="140"/>
                    <a:pt x="8" y="139"/>
                  </a:cubicBezTo>
                  <a:cubicBezTo>
                    <a:pt x="9" y="139"/>
                    <a:pt x="9" y="139"/>
                    <a:pt x="10" y="139"/>
                  </a:cubicBezTo>
                  <a:cubicBezTo>
                    <a:pt x="10" y="139"/>
                    <a:pt x="12" y="139"/>
                    <a:pt x="13" y="139"/>
                  </a:cubicBezTo>
                  <a:cubicBezTo>
                    <a:pt x="13" y="138"/>
                    <a:pt x="15" y="138"/>
                    <a:pt x="15" y="138"/>
                  </a:cubicBezTo>
                  <a:cubicBezTo>
                    <a:pt x="15" y="138"/>
                    <a:pt x="16" y="139"/>
                    <a:pt x="15" y="140"/>
                  </a:cubicBezTo>
                  <a:cubicBezTo>
                    <a:pt x="15" y="140"/>
                    <a:pt x="14" y="140"/>
                    <a:pt x="15" y="141"/>
                  </a:cubicBezTo>
                  <a:cubicBezTo>
                    <a:pt x="16" y="141"/>
                    <a:pt x="17" y="141"/>
                    <a:pt x="17" y="141"/>
                  </a:cubicBezTo>
                  <a:cubicBezTo>
                    <a:pt x="17" y="141"/>
                    <a:pt x="18" y="140"/>
                    <a:pt x="18" y="140"/>
                  </a:cubicBezTo>
                  <a:cubicBezTo>
                    <a:pt x="19" y="140"/>
                    <a:pt x="18" y="139"/>
                    <a:pt x="19" y="139"/>
                  </a:cubicBezTo>
                  <a:cubicBezTo>
                    <a:pt x="20" y="140"/>
                    <a:pt x="20" y="141"/>
                    <a:pt x="20" y="141"/>
                  </a:cubicBezTo>
                  <a:cubicBezTo>
                    <a:pt x="20" y="141"/>
                    <a:pt x="20" y="141"/>
                    <a:pt x="20" y="142"/>
                  </a:cubicBezTo>
                  <a:cubicBezTo>
                    <a:pt x="21" y="142"/>
                    <a:pt x="22" y="142"/>
                    <a:pt x="22" y="143"/>
                  </a:cubicBezTo>
                  <a:cubicBezTo>
                    <a:pt x="22" y="143"/>
                    <a:pt x="21" y="143"/>
                    <a:pt x="23" y="144"/>
                  </a:cubicBezTo>
                  <a:cubicBezTo>
                    <a:pt x="24" y="144"/>
                    <a:pt x="25" y="144"/>
                    <a:pt x="25" y="144"/>
                  </a:cubicBezTo>
                  <a:cubicBezTo>
                    <a:pt x="25" y="144"/>
                    <a:pt x="26" y="144"/>
                    <a:pt x="26" y="143"/>
                  </a:cubicBezTo>
                  <a:cubicBezTo>
                    <a:pt x="25" y="142"/>
                    <a:pt x="25" y="141"/>
                    <a:pt x="25" y="141"/>
                  </a:cubicBezTo>
                  <a:cubicBezTo>
                    <a:pt x="25" y="141"/>
                    <a:pt x="26" y="140"/>
                    <a:pt x="26" y="140"/>
                  </a:cubicBezTo>
                  <a:cubicBezTo>
                    <a:pt x="26" y="139"/>
                    <a:pt x="26" y="137"/>
                    <a:pt x="26" y="137"/>
                  </a:cubicBezTo>
                  <a:cubicBezTo>
                    <a:pt x="26" y="137"/>
                    <a:pt x="27" y="136"/>
                    <a:pt x="26" y="136"/>
                  </a:cubicBezTo>
                  <a:cubicBezTo>
                    <a:pt x="25" y="136"/>
                    <a:pt x="25" y="135"/>
                    <a:pt x="25" y="135"/>
                  </a:cubicBezTo>
                  <a:cubicBezTo>
                    <a:pt x="24" y="135"/>
                    <a:pt x="24" y="134"/>
                    <a:pt x="24" y="134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31" y="133"/>
                    <a:pt x="32" y="134"/>
                    <a:pt x="32" y="133"/>
                  </a:cubicBezTo>
                  <a:cubicBezTo>
                    <a:pt x="32" y="133"/>
                    <a:pt x="33" y="132"/>
                    <a:pt x="33" y="132"/>
                  </a:cubicBezTo>
                  <a:cubicBezTo>
                    <a:pt x="35" y="132"/>
                    <a:pt x="35" y="132"/>
                    <a:pt x="35" y="132"/>
                  </a:cubicBezTo>
                  <a:cubicBezTo>
                    <a:pt x="35" y="132"/>
                    <a:pt x="34" y="131"/>
                    <a:pt x="34" y="131"/>
                  </a:cubicBezTo>
                  <a:cubicBezTo>
                    <a:pt x="35" y="131"/>
                    <a:pt x="35" y="129"/>
                    <a:pt x="35" y="129"/>
                  </a:cubicBezTo>
                  <a:cubicBezTo>
                    <a:pt x="35" y="129"/>
                    <a:pt x="36" y="128"/>
                    <a:pt x="37" y="129"/>
                  </a:cubicBezTo>
                  <a:cubicBezTo>
                    <a:pt x="37" y="129"/>
                    <a:pt x="39" y="129"/>
                    <a:pt x="40" y="130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3" y="130"/>
                    <a:pt x="45" y="131"/>
                    <a:pt x="45" y="131"/>
                  </a:cubicBezTo>
                  <a:cubicBezTo>
                    <a:pt x="45" y="131"/>
                    <a:pt x="47" y="132"/>
                    <a:pt x="48" y="132"/>
                  </a:cubicBezTo>
                  <a:cubicBezTo>
                    <a:pt x="48" y="132"/>
                    <a:pt x="49" y="131"/>
                    <a:pt x="49" y="131"/>
                  </a:cubicBezTo>
                  <a:cubicBezTo>
                    <a:pt x="49" y="131"/>
                    <a:pt x="49" y="130"/>
                    <a:pt x="50" y="131"/>
                  </a:cubicBezTo>
                  <a:cubicBezTo>
                    <a:pt x="51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4" y="130"/>
                  </a:cubicBezTo>
                  <a:cubicBezTo>
                    <a:pt x="55" y="131"/>
                    <a:pt x="56" y="131"/>
                    <a:pt x="56" y="131"/>
                  </a:cubicBezTo>
                  <a:cubicBezTo>
                    <a:pt x="57" y="131"/>
                    <a:pt x="59" y="130"/>
                    <a:pt x="59" y="130"/>
                  </a:cubicBezTo>
                  <a:cubicBezTo>
                    <a:pt x="59" y="130"/>
                    <a:pt x="58" y="129"/>
                    <a:pt x="59" y="130"/>
                  </a:cubicBezTo>
                  <a:cubicBezTo>
                    <a:pt x="60" y="130"/>
                    <a:pt x="61" y="129"/>
                    <a:pt x="61" y="129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8"/>
                    <a:pt x="60" y="126"/>
                    <a:pt x="60" y="126"/>
                  </a:cubicBezTo>
                  <a:cubicBezTo>
                    <a:pt x="60" y="126"/>
                    <a:pt x="59" y="125"/>
                    <a:pt x="59" y="125"/>
                  </a:cubicBezTo>
                  <a:cubicBezTo>
                    <a:pt x="59" y="125"/>
                    <a:pt x="58" y="125"/>
                    <a:pt x="58" y="126"/>
                  </a:cubicBezTo>
                  <a:cubicBezTo>
                    <a:pt x="58" y="127"/>
                    <a:pt x="57" y="128"/>
                    <a:pt x="56" y="128"/>
                  </a:cubicBezTo>
                  <a:cubicBezTo>
                    <a:pt x="56" y="128"/>
                    <a:pt x="55" y="129"/>
                    <a:pt x="54" y="129"/>
                  </a:cubicBezTo>
                  <a:cubicBezTo>
                    <a:pt x="54" y="129"/>
                    <a:pt x="53" y="130"/>
                    <a:pt x="53" y="130"/>
                  </a:cubicBezTo>
                  <a:cubicBezTo>
                    <a:pt x="53" y="130"/>
                    <a:pt x="53" y="131"/>
                    <a:pt x="51" y="130"/>
                  </a:cubicBezTo>
                  <a:cubicBezTo>
                    <a:pt x="50" y="129"/>
                    <a:pt x="49" y="129"/>
                    <a:pt x="49" y="129"/>
                  </a:cubicBezTo>
                  <a:cubicBezTo>
                    <a:pt x="49" y="129"/>
                    <a:pt x="49" y="128"/>
                    <a:pt x="48" y="129"/>
                  </a:cubicBezTo>
                  <a:cubicBezTo>
                    <a:pt x="46" y="129"/>
                    <a:pt x="47" y="130"/>
                    <a:pt x="46" y="129"/>
                  </a:cubicBezTo>
                  <a:cubicBezTo>
                    <a:pt x="45" y="129"/>
                    <a:pt x="42" y="129"/>
                    <a:pt x="42" y="128"/>
                  </a:cubicBezTo>
                  <a:cubicBezTo>
                    <a:pt x="42" y="128"/>
                    <a:pt x="41" y="127"/>
                    <a:pt x="41" y="127"/>
                  </a:cubicBezTo>
                  <a:cubicBezTo>
                    <a:pt x="41" y="127"/>
                    <a:pt x="41" y="125"/>
                    <a:pt x="41" y="125"/>
                  </a:cubicBezTo>
                  <a:cubicBezTo>
                    <a:pt x="40" y="126"/>
                    <a:pt x="39" y="127"/>
                    <a:pt x="38" y="127"/>
                  </a:cubicBezTo>
                  <a:cubicBezTo>
                    <a:pt x="38" y="127"/>
                    <a:pt x="36" y="127"/>
                    <a:pt x="35" y="127"/>
                  </a:cubicBezTo>
                  <a:cubicBezTo>
                    <a:pt x="35" y="127"/>
                    <a:pt x="35" y="127"/>
                    <a:pt x="34" y="127"/>
                  </a:cubicBezTo>
                  <a:cubicBezTo>
                    <a:pt x="33" y="127"/>
                    <a:pt x="32" y="128"/>
                    <a:pt x="31" y="128"/>
                  </a:cubicBezTo>
                  <a:cubicBezTo>
                    <a:pt x="30" y="128"/>
                    <a:pt x="30" y="127"/>
                    <a:pt x="29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5"/>
                    <a:pt x="30" y="125"/>
                  </a:cubicBezTo>
                  <a:cubicBezTo>
                    <a:pt x="31" y="124"/>
                    <a:pt x="30" y="124"/>
                    <a:pt x="32" y="124"/>
                  </a:cubicBezTo>
                  <a:cubicBezTo>
                    <a:pt x="34" y="124"/>
                    <a:pt x="35" y="124"/>
                    <a:pt x="36" y="123"/>
                  </a:cubicBezTo>
                  <a:cubicBezTo>
                    <a:pt x="37" y="122"/>
                    <a:pt x="37" y="121"/>
                    <a:pt x="38" y="121"/>
                  </a:cubicBezTo>
                  <a:cubicBezTo>
                    <a:pt x="39" y="120"/>
                    <a:pt x="39" y="119"/>
                    <a:pt x="40" y="120"/>
                  </a:cubicBezTo>
                  <a:cubicBezTo>
                    <a:pt x="42" y="120"/>
                    <a:pt x="44" y="120"/>
                    <a:pt x="44" y="120"/>
                  </a:cubicBezTo>
                  <a:cubicBezTo>
                    <a:pt x="44" y="120"/>
                    <a:pt x="44" y="119"/>
                    <a:pt x="44" y="118"/>
                  </a:cubicBezTo>
                  <a:cubicBezTo>
                    <a:pt x="44" y="118"/>
                    <a:pt x="44" y="118"/>
                    <a:pt x="44" y="117"/>
                  </a:cubicBezTo>
                  <a:cubicBezTo>
                    <a:pt x="45" y="117"/>
                    <a:pt x="45" y="116"/>
                    <a:pt x="45" y="116"/>
                  </a:cubicBezTo>
                  <a:cubicBezTo>
                    <a:pt x="46" y="116"/>
                    <a:pt x="46" y="115"/>
                    <a:pt x="47" y="115"/>
                  </a:cubicBezTo>
                  <a:cubicBezTo>
                    <a:pt x="47" y="114"/>
                    <a:pt x="48" y="114"/>
                    <a:pt x="48" y="113"/>
                  </a:cubicBezTo>
                  <a:cubicBezTo>
                    <a:pt x="49" y="113"/>
                    <a:pt x="49" y="112"/>
                    <a:pt x="49" y="112"/>
                  </a:cubicBezTo>
                  <a:cubicBezTo>
                    <a:pt x="49" y="112"/>
                    <a:pt x="46" y="111"/>
                    <a:pt x="46" y="111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2" y="105"/>
                    <a:pt x="52" y="105"/>
                  </a:cubicBezTo>
                  <a:cubicBezTo>
                    <a:pt x="53" y="105"/>
                    <a:pt x="54" y="104"/>
                    <a:pt x="54" y="104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2"/>
                    <a:pt x="55" y="101"/>
                    <a:pt x="56" y="102"/>
                  </a:cubicBezTo>
                  <a:cubicBezTo>
                    <a:pt x="57" y="102"/>
                    <a:pt x="57" y="103"/>
                    <a:pt x="58" y="103"/>
                  </a:cubicBezTo>
                  <a:cubicBezTo>
                    <a:pt x="59" y="104"/>
                    <a:pt x="62" y="104"/>
                    <a:pt x="62" y="104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66" y="101"/>
                    <a:pt x="66" y="101"/>
                    <a:pt x="66" y="101"/>
                  </a:cubicBezTo>
                  <a:cubicBezTo>
                    <a:pt x="66" y="101"/>
                    <a:pt x="68" y="101"/>
                    <a:pt x="68" y="101"/>
                  </a:cubicBezTo>
                  <a:cubicBezTo>
                    <a:pt x="67" y="101"/>
                    <a:pt x="65" y="99"/>
                    <a:pt x="65" y="99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64" y="97"/>
                    <a:pt x="60" y="97"/>
                    <a:pt x="59" y="97"/>
                  </a:cubicBezTo>
                  <a:cubicBezTo>
                    <a:pt x="58" y="96"/>
                    <a:pt x="58" y="96"/>
                    <a:pt x="57" y="96"/>
                  </a:cubicBezTo>
                  <a:cubicBezTo>
                    <a:pt x="56" y="96"/>
                    <a:pt x="55" y="96"/>
                    <a:pt x="54" y="96"/>
                  </a:cubicBezTo>
                  <a:cubicBezTo>
                    <a:pt x="53" y="96"/>
                    <a:pt x="52" y="96"/>
                    <a:pt x="51" y="96"/>
                  </a:cubicBezTo>
                  <a:cubicBezTo>
                    <a:pt x="51" y="96"/>
                    <a:pt x="50" y="96"/>
                    <a:pt x="49" y="96"/>
                  </a:cubicBezTo>
                  <a:cubicBezTo>
                    <a:pt x="49" y="95"/>
                    <a:pt x="50" y="94"/>
                    <a:pt x="49" y="94"/>
                  </a:cubicBezTo>
                  <a:cubicBezTo>
                    <a:pt x="48" y="94"/>
                    <a:pt x="47" y="92"/>
                    <a:pt x="46" y="93"/>
                  </a:cubicBezTo>
                  <a:cubicBezTo>
                    <a:pt x="46" y="93"/>
                    <a:pt x="46" y="93"/>
                    <a:pt x="45" y="93"/>
                  </a:cubicBezTo>
                  <a:cubicBezTo>
                    <a:pt x="45" y="94"/>
                    <a:pt x="44" y="94"/>
                    <a:pt x="44" y="94"/>
                  </a:cubicBezTo>
                  <a:cubicBezTo>
                    <a:pt x="43" y="93"/>
                    <a:pt x="43" y="94"/>
                    <a:pt x="44" y="93"/>
                  </a:cubicBezTo>
                  <a:cubicBezTo>
                    <a:pt x="44" y="92"/>
                    <a:pt x="43" y="90"/>
                    <a:pt x="44" y="90"/>
                  </a:cubicBezTo>
                  <a:cubicBezTo>
                    <a:pt x="45" y="91"/>
                    <a:pt x="45" y="91"/>
                    <a:pt x="46" y="91"/>
                  </a:cubicBezTo>
                  <a:cubicBezTo>
                    <a:pt x="46" y="91"/>
                    <a:pt x="47" y="91"/>
                    <a:pt x="47" y="91"/>
                  </a:cubicBezTo>
                  <a:cubicBezTo>
                    <a:pt x="47" y="90"/>
                    <a:pt x="48" y="88"/>
                    <a:pt x="48" y="88"/>
                  </a:cubicBezTo>
                  <a:cubicBezTo>
                    <a:pt x="48" y="88"/>
                    <a:pt x="51" y="89"/>
                    <a:pt x="50" y="88"/>
                  </a:cubicBezTo>
                  <a:cubicBezTo>
                    <a:pt x="49" y="87"/>
                    <a:pt x="47" y="86"/>
                    <a:pt x="47" y="86"/>
                  </a:cubicBezTo>
                  <a:cubicBezTo>
                    <a:pt x="47" y="86"/>
                    <a:pt x="46" y="86"/>
                    <a:pt x="46" y="87"/>
                  </a:cubicBezTo>
                  <a:cubicBezTo>
                    <a:pt x="45" y="88"/>
                    <a:pt x="46" y="88"/>
                    <a:pt x="45" y="89"/>
                  </a:cubicBezTo>
                  <a:cubicBezTo>
                    <a:pt x="44" y="89"/>
                    <a:pt x="44" y="89"/>
                    <a:pt x="43" y="89"/>
                  </a:cubicBezTo>
                  <a:cubicBezTo>
                    <a:pt x="43" y="89"/>
                    <a:pt x="43" y="89"/>
                    <a:pt x="42" y="89"/>
                  </a:cubicBezTo>
                  <a:cubicBezTo>
                    <a:pt x="42" y="89"/>
                    <a:pt x="40" y="89"/>
                    <a:pt x="40" y="88"/>
                  </a:cubicBezTo>
                  <a:cubicBezTo>
                    <a:pt x="40" y="88"/>
                    <a:pt x="40" y="88"/>
                    <a:pt x="40" y="87"/>
                  </a:cubicBezTo>
                  <a:cubicBezTo>
                    <a:pt x="40" y="86"/>
                    <a:pt x="40" y="85"/>
                    <a:pt x="42" y="85"/>
                  </a:cubicBezTo>
                  <a:cubicBezTo>
                    <a:pt x="43" y="85"/>
                    <a:pt x="43" y="86"/>
                    <a:pt x="43" y="85"/>
                  </a:cubicBezTo>
                  <a:cubicBezTo>
                    <a:pt x="43" y="85"/>
                    <a:pt x="43" y="84"/>
                    <a:pt x="42" y="84"/>
                  </a:cubicBezTo>
                  <a:cubicBezTo>
                    <a:pt x="42" y="83"/>
                    <a:pt x="42" y="83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9" y="84"/>
                    <a:pt x="37" y="84"/>
                  </a:cubicBezTo>
                  <a:cubicBezTo>
                    <a:pt x="36" y="83"/>
                    <a:pt x="37" y="83"/>
                    <a:pt x="36" y="82"/>
                  </a:cubicBezTo>
                  <a:cubicBezTo>
                    <a:pt x="36" y="81"/>
                    <a:pt x="36" y="81"/>
                    <a:pt x="35" y="81"/>
                  </a:cubicBezTo>
                  <a:cubicBezTo>
                    <a:pt x="35" y="81"/>
                    <a:pt x="35" y="81"/>
                    <a:pt x="34" y="81"/>
                  </a:cubicBezTo>
                  <a:cubicBezTo>
                    <a:pt x="33" y="80"/>
                    <a:pt x="32" y="80"/>
                    <a:pt x="32" y="79"/>
                  </a:cubicBezTo>
                  <a:cubicBezTo>
                    <a:pt x="32" y="78"/>
                    <a:pt x="32" y="77"/>
                    <a:pt x="33" y="78"/>
                  </a:cubicBezTo>
                  <a:cubicBezTo>
                    <a:pt x="34" y="78"/>
                    <a:pt x="33" y="77"/>
                    <a:pt x="34" y="78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37" y="79"/>
                    <a:pt x="36" y="78"/>
                  </a:cubicBezTo>
                  <a:cubicBezTo>
                    <a:pt x="36" y="77"/>
                    <a:pt x="35" y="76"/>
                    <a:pt x="35" y="76"/>
                  </a:cubicBezTo>
                  <a:cubicBezTo>
                    <a:pt x="35" y="76"/>
                    <a:pt x="34" y="76"/>
                    <a:pt x="34" y="75"/>
                  </a:cubicBezTo>
                  <a:cubicBezTo>
                    <a:pt x="34" y="74"/>
                    <a:pt x="34" y="74"/>
                    <a:pt x="33" y="73"/>
                  </a:cubicBezTo>
                  <a:cubicBezTo>
                    <a:pt x="33" y="73"/>
                    <a:pt x="34" y="73"/>
                    <a:pt x="34" y="73"/>
                  </a:cubicBezTo>
                  <a:cubicBezTo>
                    <a:pt x="35" y="73"/>
                    <a:pt x="34" y="73"/>
                    <a:pt x="35" y="73"/>
                  </a:cubicBezTo>
                  <a:cubicBezTo>
                    <a:pt x="37" y="73"/>
                    <a:pt x="36" y="73"/>
                    <a:pt x="37" y="73"/>
                  </a:cubicBezTo>
                  <a:cubicBezTo>
                    <a:pt x="37" y="73"/>
                    <a:pt x="38" y="73"/>
                    <a:pt x="38" y="73"/>
                  </a:cubicBezTo>
                  <a:cubicBezTo>
                    <a:pt x="38" y="74"/>
                    <a:pt x="39" y="72"/>
                    <a:pt x="39" y="72"/>
                  </a:cubicBezTo>
                  <a:cubicBezTo>
                    <a:pt x="39" y="72"/>
                    <a:pt x="38" y="71"/>
                    <a:pt x="39" y="71"/>
                  </a:cubicBezTo>
                  <a:cubicBezTo>
                    <a:pt x="40" y="71"/>
                    <a:pt x="40" y="72"/>
                    <a:pt x="41" y="72"/>
                  </a:cubicBezTo>
                  <a:cubicBezTo>
                    <a:pt x="43" y="72"/>
                    <a:pt x="43" y="73"/>
                    <a:pt x="44" y="73"/>
                  </a:cubicBezTo>
                  <a:cubicBezTo>
                    <a:pt x="44" y="72"/>
                    <a:pt x="45" y="73"/>
                    <a:pt x="45" y="72"/>
                  </a:cubicBezTo>
                  <a:cubicBezTo>
                    <a:pt x="44" y="71"/>
                    <a:pt x="44" y="72"/>
                    <a:pt x="44" y="71"/>
                  </a:cubicBezTo>
                  <a:cubicBezTo>
                    <a:pt x="43" y="70"/>
                    <a:pt x="43" y="71"/>
                    <a:pt x="43" y="69"/>
                  </a:cubicBezTo>
                  <a:cubicBezTo>
                    <a:pt x="44" y="68"/>
                    <a:pt x="44" y="67"/>
                    <a:pt x="44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7" y="64"/>
                    <a:pt x="48" y="64"/>
                  </a:cubicBezTo>
                  <a:cubicBezTo>
                    <a:pt x="50" y="64"/>
                    <a:pt x="51" y="65"/>
                    <a:pt x="52" y="65"/>
                  </a:cubicBezTo>
                  <a:cubicBezTo>
                    <a:pt x="54" y="65"/>
                    <a:pt x="55" y="65"/>
                    <a:pt x="55" y="65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4"/>
                    <a:pt x="54" y="63"/>
                  </a:cubicBezTo>
                  <a:cubicBezTo>
                    <a:pt x="55" y="63"/>
                    <a:pt x="55" y="63"/>
                    <a:pt x="56" y="63"/>
                  </a:cubicBezTo>
                  <a:cubicBezTo>
                    <a:pt x="56" y="63"/>
                    <a:pt x="57" y="61"/>
                    <a:pt x="57" y="61"/>
                  </a:cubicBezTo>
                  <a:cubicBezTo>
                    <a:pt x="56" y="60"/>
                    <a:pt x="56" y="60"/>
                    <a:pt x="55" y="59"/>
                  </a:cubicBezTo>
                  <a:cubicBezTo>
                    <a:pt x="53" y="59"/>
                    <a:pt x="50" y="59"/>
                    <a:pt x="50" y="59"/>
                  </a:cubicBezTo>
                  <a:cubicBezTo>
                    <a:pt x="50" y="59"/>
                    <a:pt x="49" y="59"/>
                    <a:pt x="48" y="59"/>
                  </a:cubicBezTo>
                  <a:cubicBezTo>
                    <a:pt x="47" y="59"/>
                    <a:pt x="45" y="59"/>
                    <a:pt x="45" y="58"/>
                  </a:cubicBezTo>
                  <a:cubicBezTo>
                    <a:pt x="44" y="58"/>
                    <a:pt x="44" y="58"/>
                    <a:pt x="44" y="56"/>
                  </a:cubicBezTo>
                  <a:cubicBezTo>
                    <a:pt x="44" y="55"/>
                    <a:pt x="43" y="55"/>
                    <a:pt x="43" y="55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2"/>
                    <a:pt x="43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1" y="52"/>
                    <a:pt x="42" y="52"/>
                    <a:pt x="40" y="51"/>
                  </a:cubicBezTo>
                  <a:cubicBezTo>
                    <a:pt x="38" y="51"/>
                    <a:pt x="37" y="50"/>
                    <a:pt x="37" y="50"/>
                  </a:cubicBezTo>
                  <a:cubicBezTo>
                    <a:pt x="37" y="49"/>
                    <a:pt x="37" y="49"/>
                    <a:pt x="39" y="49"/>
                  </a:cubicBezTo>
                  <a:cubicBezTo>
                    <a:pt x="40" y="49"/>
                    <a:pt x="41" y="49"/>
                    <a:pt x="42" y="49"/>
                  </a:cubicBezTo>
                  <a:cubicBezTo>
                    <a:pt x="43" y="50"/>
                    <a:pt x="45" y="49"/>
                    <a:pt x="45" y="49"/>
                  </a:cubicBezTo>
                  <a:cubicBezTo>
                    <a:pt x="45" y="49"/>
                    <a:pt x="44" y="49"/>
                    <a:pt x="46" y="50"/>
                  </a:cubicBezTo>
                  <a:cubicBezTo>
                    <a:pt x="48" y="51"/>
                    <a:pt x="47" y="51"/>
                    <a:pt x="48" y="51"/>
                  </a:cubicBezTo>
                  <a:cubicBezTo>
                    <a:pt x="49" y="51"/>
                    <a:pt x="50" y="50"/>
                    <a:pt x="49" y="50"/>
                  </a:cubicBezTo>
                  <a:cubicBezTo>
                    <a:pt x="49" y="49"/>
                    <a:pt x="50" y="49"/>
                    <a:pt x="49" y="49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7"/>
                  </a:cubicBezTo>
                  <a:cubicBezTo>
                    <a:pt x="48" y="46"/>
                    <a:pt x="49" y="45"/>
                    <a:pt x="49" y="45"/>
                  </a:cubicBezTo>
                  <a:cubicBezTo>
                    <a:pt x="50" y="45"/>
                    <a:pt x="50" y="45"/>
                    <a:pt x="50" y="44"/>
                  </a:cubicBezTo>
                  <a:cubicBezTo>
                    <a:pt x="50" y="44"/>
                    <a:pt x="50" y="43"/>
                    <a:pt x="50" y="43"/>
                  </a:cubicBezTo>
                  <a:cubicBezTo>
                    <a:pt x="50" y="42"/>
                    <a:pt x="51" y="41"/>
                    <a:pt x="51" y="41"/>
                  </a:cubicBezTo>
                  <a:cubicBezTo>
                    <a:pt x="51" y="41"/>
                    <a:pt x="50" y="40"/>
                    <a:pt x="50" y="40"/>
                  </a:cubicBezTo>
                  <a:cubicBezTo>
                    <a:pt x="50" y="40"/>
                    <a:pt x="48" y="40"/>
                    <a:pt x="48" y="41"/>
                  </a:cubicBezTo>
                  <a:cubicBezTo>
                    <a:pt x="48" y="41"/>
                    <a:pt x="48" y="41"/>
                    <a:pt x="48" y="42"/>
                  </a:cubicBezTo>
                  <a:cubicBezTo>
                    <a:pt x="47" y="42"/>
                    <a:pt x="47" y="42"/>
                    <a:pt x="46" y="42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4"/>
                    <a:pt x="45" y="45"/>
                    <a:pt x="45" y="45"/>
                  </a:cubicBezTo>
                  <a:cubicBezTo>
                    <a:pt x="45" y="45"/>
                    <a:pt x="44" y="43"/>
                    <a:pt x="44" y="42"/>
                  </a:cubicBezTo>
                  <a:cubicBezTo>
                    <a:pt x="44" y="42"/>
                    <a:pt x="45" y="41"/>
                    <a:pt x="46" y="41"/>
                  </a:cubicBezTo>
                  <a:cubicBezTo>
                    <a:pt x="47" y="41"/>
                    <a:pt x="47" y="41"/>
                    <a:pt x="47" y="40"/>
                  </a:cubicBezTo>
                  <a:cubicBezTo>
                    <a:pt x="47" y="40"/>
                    <a:pt x="47" y="40"/>
                    <a:pt x="47" y="39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7"/>
                    <a:pt x="49" y="36"/>
                    <a:pt x="50" y="36"/>
                  </a:cubicBezTo>
                  <a:cubicBezTo>
                    <a:pt x="50" y="36"/>
                    <a:pt x="49" y="34"/>
                    <a:pt x="51" y="36"/>
                  </a:cubicBezTo>
                  <a:cubicBezTo>
                    <a:pt x="52" y="37"/>
                    <a:pt x="52" y="37"/>
                    <a:pt x="53" y="38"/>
                  </a:cubicBezTo>
                  <a:cubicBezTo>
                    <a:pt x="54" y="38"/>
                    <a:pt x="56" y="39"/>
                    <a:pt x="56" y="38"/>
                  </a:cubicBezTo>
                  <a:cubicBezTo>
                    <a:pt x="56" y="38"/>
                    <a:pt x="56" y="37"/>
                    <a:pt x="56" y="36"/>
                  </a:cubicBezTo>
                  <a:cubicBezTo>
                    <a:pt x="56" y="36"/>
                    <a:pt x="55" y="36"/>
                    <a:pt x="56" y="35"/>
                  </a:cubicBezTo>
                  <a:cubicBezTo>
                    <a:pt x="56" y="35"/>
                    <a:pt x="56" y="35"/>
                    <a:pt x="57" y="35"/>
                  </a:cubicBezTo>
                  <a:cubicBezTo>
                    <a:pt x="59" y="36"/>
                    <a:pt x="58" y="36"/>
                    <a:pt x="59" y="37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2" y="38"/>
                    <a:pt x="62" y="38"/>
                    <a:pt x="63" y="38"/>
                  </a:cubicBezTo>
                  <a:cubicBezTo>
                    <a:pt x="64" y="38"/>
                    <a:pt x="63" y="37"/>
                    <a:pt x="65" y="39"/>
                  </a:cubicBezTo>
                  <a:cubicBezTo>
                    <a:pt x="66" y="40"/>
                    <a:pt x="66" y="40"/>
                    <a:pt x="67" y="40"/>
                  </a:cubicBezTo>
                  <a:cubicBezTo>
                    <a:pt x="68" y="41"/>
                    <a:pt x="70" y="40"/>
                    <a:pt x="70" y="40"/>
                  </a:cubicBezTo>
                  <a:cubicBezTo>
                    <a:pt x="70" y="40"/>
                    <a:pt x="70" y="39"/>
                    <a:pt x="71" y="41"/>
                  </a:cubicBezTo>
                  <a:cubicBezTo>
                    <a:pt x="72" y="43"/>
                    <a:pt x="73" y="43"/>
                    <a:pt x="73" y="43"/>
                  </a:cubicBezTo>
                  <a:cubicBezTo>
                    <a:pt x="73" y="44"/>
                    <a:pt x="74" y="45"/>
                    <a:pt x="74" y="45"/>
                  </a:cubicBezTo>
                  <a:cubicBezTo>
                    <a:pt x="74" y="45"/>
                    <a:pt x="74" y="45"/>
                    <a:pt x="74" y="46"/>
                  </a:cubicBezTo>
                  <a:cubicBezTo>
                    <a:pt x="74" y="46"/>
                    <a:pt x="74" y="47"/>
                    <a:pt x="75" y="47"/>
                  </a:cubicBezTo>
                  <a:cubicBezTo>
                    <a:pt x="75" y="47"/>
                    <a:pt x="76" y="47"/>
                    <a:pt x="76" y="47"/>
                  </a:cubicBezTo>
                  <a:cubicBezTo>
                    <a:pt x="76" y="47"/>
                    <a:pt x="77" y="46"/>
                    <a:pt x="77" y="46"/>
                  </a:cubicBezTo>
                  <a:cubicBezTo>
                    <a:pt x="77" y="46"/>
                    <a:pt x="79" y="45"/>
                    <a:pt x="79" y="45"/>
                  </a:cubicBezTo>
                  <a:cubicBezTo>
                    <a:pt x="79" y="45"/>
                    <a:pt x="79" y="44"/>
                    <a:pt x="81" y="45"/>
                  </a:cubicBezTo>
                  <a:cubicBezTo>
                    <a:pt x="82" y="45"/>
                    <a:pt x="84" y="46"/>
                    <a:pt x="84" y="46"/>
                  </a:cubicBezTo>
                  <a:cubicBezTo>
                    <a:pt x="84" y="46"/>
                    <a:pt x="84" y="47"/>
                    <a:pt x="84" y="47"/>
                  </a:cubicBezTo>
                  <a:cubicBezTo>
                    <a:pt x="85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50"/>
                    <a:pt x="91" y="52"/>
                    <a:pt x="91" y="52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2" y="50"/>
                    <a:pt x="90" y="48"/>
                    <a:pt x="92" y="48"/>
                  </a:cubicBezTo>
                  <a:cubicBezTo>
                    <a:pt x="94" y="48"/>
                    <a:pt x="95" y="47"/>
                    <a:pt x="95" y="47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2" y="46"/>
                    <a:pt x="92" y="44"/>
                    <a:pt x="92" y="44"/>
                  </a:cubicBezTo>
                  <a:cubicBezTo>
                    <a:pt x="93" y="44"/>
                    <a:pt x="94" y="42"/>
                    <a:pt x="96" y="42"/>
                  </a:cubicBezTo>
                  <a:cubicBezTo>
                    <a:pt x="98" y="42"/>
                    <a:pt x="100" y="41"/>
                    <a:pt x="100" y="41"/>
                  </a:cubicBezTo>
                  <a:cubicBezTo>
                    <a:pt x="100" y="41"/>
                    <a:pt x="100" y="40"/>
                    <a:pt x="102" y="40"/>
                  </a:cubicBezTo>
                  <a:cubicBezTo>
                    <a:pt x="104" y="40"/>
                    <a:pt x="105" y="40"/>
                    <a:pt x="106" y="40"/>
                  </a:cubicBezTo>
                  <a:cubicBezTo>
                    <a:pt x="107" y="40"/>
                    <a:pt x="107" y="40"/>
                    <a:pt x="107" y="39"/>
                  </a:cubicBezTo>
                  <a:cubicBezTo>
                    <a:pt x="107" y="38"/>
                    <a:pt x="106" y="38"/>
                    <a:pt x="108" y="37"/>
                  </a:cubicBezTo>
                  <a:cubicBezTo>
                    <a:pt x="109" y="37"/>
                    <a:pt x="110" y="36"/>
                    <a:pt x="110" y="36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2"/>
                    <a:pt x="106" y="32"/>
                  </a:cubicBezTo>
                  <a:cubicBezTo>
                    <a:pt x="105" y="32"/>
                    <a:pt x="102" y="34"/>
                    <a:pt x="102" y="34"/>
                  </a:cubicBezTo>
                  <a:cubicBezTo>
                    <a:pt x="102" y="34"/>
                    <a:pt x="102" y="33"/>
                    <a:pt x="101" y="33"/>
                  </a:cubicBezTo>
                  <a:cubicBezTo>
                    <a:pt x="101" y="32"/>
                    <a:pt x="101" y="32"/>
                    <a:pt x="100" y="32"/>
                  </a:cubicBezTo>
                  <a:cubicBezTo>
                    <a:pt x="99" y="32"/>
                    <a:pt x="100" y="32"/>
                    <a:pt x="98" y="31"/>
                  </a:cubicBezTo>
                  <a:cubicBezTo>
                    <a:pt x="96" y="30"/>
                    <a:pt x="95" y="28"/>
                    <a:pt x="95" y="28"/>
                  </a:cubicBezTo>
                  <a:cubicBezTo>
                    <a:pt x="95" y="28"/>
                    <a:pt x="96" y="28"/>
                    <a:pt x="94" y="28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2" y="26"/>
                    <a:pt x="92" y="26"/>
                    <a:pt x="94" y="25"/>
                  </a:cubicBezTo>
                  <a:cubicBezTo>
                    <a:pt x="95" y="24"/>
                    <a:pt x="94" y="24"/>
                    <a:pt x="96" y="23"/>
                  </a:cubicBezTo>
                  <a:cubicBezTo>
                    <a:pt x="97" y="22"/>
                    <a:pt x="96" y="21"/>
                    <a:pt x="98" y="22"/>
                  </a:cubicBezTo>
                  <a:cubicBezTo>
                    <a:pt x="101" y="23"/>
                    <a:pt x="101" y="23"/>
                    <a:pt x="102" y="24"/>
                  </a:cubicBezTo>
                  <a:cubicBezTo>
                    <a:pt x="103" y="24"/>
                    <a:pt x="107" y="24"/>
                    <a:pt x="105" y="23"/>
                  </a:cubicBezTo>
                  <a:cubicBezTo>
                    <a:pt x="104" y="22"/>
                    <a:pt x="102" y="21"/>
                    <a:pt x="102" y="20"/>
                  </a:cubicBezTo>
                  <a:cubicBezTo>
                    <a:pt x="102" y="20"/>
                    <a:pt x="100" y="20"/>
                    <a:pt x="102" y="20"/>
                  </a:cubicBezTo>
                  <a:cubicBezTo>
                    <a:pt x="103" y="20"/>
                    <a:pt x="104" y="19"/>
                    <a:pt x="105" y="20"/>
                  </a:cubicBezTo>
                  <a:cubicBezTo>
                    <a:pt x="105" y="20"/>
                    <a:pt x="103" y="20"/>
                    <a:pt x="106" y="20"/>
                  </a:cubicBezTo>
                  <a:cubicBezTo>
                    <a:pt x="109" y="20"/>
                    <a:pt x="110" y="20"/>
                    <a:pt x="108" y="19"/>
                  </a:cubicBezTo>
                  <a:cubicBezTo>
                    <a:pt x="107" y="18"/>
                    <a:pt x="107" y="18"/>
                    <a:pt x="106" y="17"/>
                  </a:cubicBezTo>
                  <a:cubicBezTo>
                    <a:pt x="106" y="16"/>
                    <a:pt x="105" y="16"/>
                    <a:pt x="106" y="16"/>
                  </a:cubicBezTo>
                  <a:cubicBezTo>
                    <a:pt x="106" y="15"/>
                    <a:pt x="106" y="16"/>
                    <a:pt x="107" y="15"/>
                  </a:cubicBezTo>
                  <a:cubicBezTo>
                    <a:pt x="107" y="14"/>
                    <a:pt x="107" y="13"/>
                    <a:pt x="107" y="13"/>
                  </a:cubicBezTo>
                  <a:cubicBezTo>
                    <a:pt x="107" y="13"/>
                    <a:pt x="106" y="13"/>
                    <a:pt x="107" y="12"/>
                  </a:cubicBezTo>
                  <a:cubicBezTo>
                    <a:pt x="109" y="10"/>
                    <a:pt x="109" y="10"/>
                    <a:pt x="110" y="10"/>
                  </a:cubicBezTo>
                  <a:cubicBezTo>
                    <a:pt x="110" y="10"/>
                    <a:pt x="111" y="9"/>
                    <a:pt x="112" y="9"/>
                  </a:cubicBezTo>
                  <a:cubicBezTo>
                    <a:pt x="112" y="8"/>
                    <a:pt x="113" y="6"/>
                    <a:pt x="113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6" y="6"/>
                    <a:pt x="117" y="6"/>
                    <a:pt x="117" y="6"/>
                  </a:cubicBezTo>
                  <a:cubicBezTo>
                    <a:pt x="117" y="7"/>
                    <a:pt x="117" y="5"/>
                    <a:pt x="117" y="5"/>
                  </a:cubicBezTo>
                  <a:cubicBezTo>
                    <a:pt x="117" y="5"/>
                    <a:pt x="118" y="5"/>
                    <a:pt x="118" y="5"/>
                  </a:cubicBezTo>
                  <a:cubicBezTo>
                    <a:pt x="119" y="6"/>
                    <a:pt x="119" y="6"/>
                    <a:pt x="119" y="6"/>
                  </a:cubicBezTo>
                  <a:cubicBezTo>
                    <a:pt x="120" y="7"/>
                    <a:pt x="121" y="6"/>
                    <a:pt x="121" y="6"/>
                  </a:cubicBezTo>
                  <a:cubicBezTo>
                    <a:pt x="121" y="6"/>
                    <a:pt x="122" y="5"/>
                    <a:pt x="123" y="5"/>
                  </a:cubicBezTo>
                  <a:cubicBezTo>
                    <a:pt x="124" y="5"/>
                    <a:pt x="125" y="5"/>
                    <a:pt x="125" y="5"/>
                  </a:cubicBezTo>
                  <a:cubicBezTo>
                    <a:pt x="125" y="6"/>
                    <a:pt x="125" y="6"/>
                    <a:pt x="125" y="7"/>
                  </a:cubicBezTo>
                  <a:cubicBezTo>
                    <a:pt x="126" y="7"/>
                    <a:pt x="127" y="8"/>
                    <a:pt x="127" y="8"/>
                  </a:cubicBezTo>
                  <a:cubicBezTo>
                    <a:pt x="127" y="8"/>
                    <a:pt x="129" y="8"/>
                    <a:pt x="129" y="7"/>
                  </a:cubicBezTo>
                  <a:cubicBezTo>
                    <a:pt x="129" y="7"/>
                    <a:pt x="128" y="7"/>
                    <a:pt x="130" y="6"/>
                  </a:cubicBezTo>
                  <a:cubicBezTo>
                    <a:pt x="132" y="4"/>
                    <a:pt x="133" y="4"/>
                    <a:pt x="133" y="4"/>
                  </a:cubicBezTo>
                  <a:cubicBezTo>
                    <a:pt x="133" y="4"/>
                    <a:pt x="133" y="3"/>
                    <a:pt x="134" y="3"/>
                  </a:cubicBezTo>
                  <a:cubicBezTo>
                    <a:pt x="135" y="4"/>
                    <a:pt x="135" y="3"/>
                    <a:pt x="135" y="4"/>
                  </a:cubicBezTo>
                  <a:cubicBezTo>
                    <a:pt x="135" y="4"/>
                    <a:pt x="136" y="5"/>
                    <a:pt x="136" y="5"/>
                  </a:cubicBezTo>
                  <a:cubicBezTo>
                    <a:pt x="136" y="5"/>
                    <a:pt x="136" y="8"/>
                    <a:pt x="136" y="8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6" y="9"/>
                    <a:pt x="136" y="10"/>
                    <a:pt x="136" y="10"/>
                  </a:cubicBezTo>
                  <a:cubicBezTo>
                    <a:pt x="136" y="11"/>
                    <a:pt x="137" y="13"/>
                    <a:pt x="137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6" y="14"/>
                    <a:pt x="136" y="13"/>
                    <a:pt x="136" y="14"/>
                  </a:cubicBezTo>
                  <a:cubicBezTo>
                    <a:pt x="135" y="15"/>
                    <a:pt x="136" y="15"/>
                    <a:pt x="135" y="16"/>
                  </a:cubicBezTo>
                  <a:cubicBezTo>
                    <a:pt x="135" y="16"/>
                    <a:pt x="134" y="16"/>
                    <a:pt x="134" y="16"/>
                  </a:cubicBezTo>
                  <a:cubicBezTo>
                    <a:pt x="134" y="16"/>
                    <a:pt x="135" y="17"/>
                    <a:pt x="135" y="17"/>
                  </a:cubicBezTo>
                  <a:cubicBezTo>
                    <a:pt x="135" y="17"/>
                    <a:pt x="135" y="17"/>
                    <a:pt x="136" y="17"/>
                  </a:cubicBezTo>
                  <a:cubicBezTo>
                    <a:pt x="136" y="17"/>
                    <a:pt x="136" y="16"/>
                    <a:pt x="137" y="16"/>
                  </a:cubicBezTo>
                  <a:cubicBezTo>
                    <a:pt x="137" y="17"/>
                    <a:pt x="137" y="15"/>
                    <a:pt x="137" y="15"/>
                  </a:cubicBezTo>
                  <a:cubicBezTo>
                    <a:pt x="137" y="15"/>
                    <a:pt x="137" y="15"/>
                    <a:pt x="138" y="14"/>
                  </a:cubicBezTo>
                  <a:cubicBezTo>
                    <a:pt x="138" y="14"/>
                    <a:pt x="139" y="13"/>
                    <a:pt x="139" y="12"/>
                  </a:cubicBezTo>
                  <a:cubicBezTo>
                    <a:pt x="139" y="12"/>
                    <a:pt x="138" y="11"/>
                    <a:pt x="138" y="11"/>
                  </a:cubicBezTo>
                  <a:cubicBezTo>
                    <a:pt x="138" y="11"/>
                    <a:pt x="137" y="9"/>
                    <a:pt x="137" y="8"/>
                  </a:cubicBezTo>
                  <a:cubicBezTo>
                    <a:pt x="137" y="8"/>
                    <a:pt x="137" y="8"/>
                    <a:pt x="137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9" y="5"/>
                    <a:pt x="140" y="4"/>
                    <a:pt x="140" y="4"/>
                  </a:cubicBezTo>
                  <a:cubicBezTo>
                    <a:pt x="140" y="4"/>
                    <a:pt x="142" y="4"/>
                    <a:pt x="143" y="4"/>
                  </a:cubicBezTo>
                  <a:cubicBezTo>
                    <a:pt x="143" y="4"/>
                    <a:pt x="142" y="3"/>
                    <a:pt x="144" y="4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6"/>
                    <a:pt x="144" y="6"/>
                    <a:pt x="146" y="6"/>
                  </a:cubicBezTo>
                  <a:cubicBezTo>
                    <a:pt x="147" y="6"/>
                    <a:pt x="148" y="6"/>
                    <a:pt x="147" y="6"/>
                  </a:cubicBezTo>
                  <a:cubicBezTo>
                    <a:pt x="146" y="5"/>
                    <a:pt x="146" y="4"/>
                    <a:pt x="145" y="4"/>
                  </a:cubicBezTo>
                  <a:cubicBezTo>
                    <a:pt x="145" y="4"/>
                    <a:pt x="144" y="3"/>
                    <a:pt x="144" y="3"/>
                  </a:cubicBezTo>
                  <a:cubicBezTo>
                    <a:pt x="144" y="2"/>
                    <a:pt x="144" y="0"/>
                    <a:pt x="145" y="1"/>
                  </a:cubicBezTo>
                  <a:cubicBezTo>
                    <a:pt x="146" y="1"/>
                    <a:pt x="145" y="0"/>
                    <a:pt x="146" y="1"/>
                  </a:cubicBezTo>
                  <a:cubicBezTo>
                    <a:pt x="148" y="3"/>
                    <a:pt x="149" y="4"/>
                    <a:pt x="149" y="4"/>
                  </a:cubicBezTo>
                  <a:cubicBezTo>
                    <a:pt x="149" y="5"/>
                    <a:pt x="150" y="5"/>
                    <a:pt x="150" y="5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1" y="7"/>
                    <a:pt x="152" y="8"/>
                    <a:pt x="152" y="8"/>
                  </a:cubicBezTo>
                  <a:cubicBezTo>
                    <a:pt x="152" y="8"/>
                    <a:pt x="152" y="8"/>
                    <a:pt x="153" y="8"/>
                  </a:cubicBezTo>
                  <a:cubicBezTo>
                    <a:pt x="153" y="9"/>
                    <a:pt x="155" y="10"/>
                    <a:pt x="155" y="10"/>
                  </a:cubicBezTo>
                  <a:cubicBezTo>
                    <a:pt x="155" y="10"/>
                    <a:pt x="156" y="11"/>
                    <a:pt x="156" y="11"/>
                  </a:cubicBezTo>
                  <a:cubicBezTo>
                    <a:pt x="155" y="12"/>
                    <a:pt x="155" y="13"/>
                    <a:pt x="155" y="13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2" y="18"/>
                    <a:pt x="152" y="18"/>
                    <a:pt x="152" y="18"/>
                  </a:cubicBezTo>
                  <a:cubicBezTo>
                    <a:pt x="152" y="19"/>
                    <a:pt x="152" y="19"/>
                    <a:pt x="152" y="19"/>
                  </a:cubicBezTo>
                  <a:cubicBezTo>
                    <a:pt x="151" y="20"/>
                    <a:pt x="151" y="21"/>
                    <a:pt x="151" y="21"/>
                  </a:cubicBezTo>
                  <a:cubicBezTo>
                    <a:pt x="151" y="21"/>
                    <a:pt x="150" y="22"/>
                    <a:pt x="148" y="22"/>
                  </a:cubicBezTo>
                  <a:cubicBezTo>
                    <a:pt x="146" y="21"/>
                    <a:pt x="144" y="23"/>
                    <a:pt x="144" y="23"/>
                  </a:cubicBezTo>
                  <a:cubicBezTo>
                    <a:pt x="144" y="23"/>
                    <a:pt x="139" y="22"/>
                    <a:pt x="138" y="22"/>
                  </a:cubicBezTo>
                  <a:cubicBezTo>
                    <a:pt x="137" y="22"/>
                    <a:pt x="137" y="26"/>
                    <a:pt x="137" y="27"/>
                  </a:cubicBezTo>
                  <a:cubicBezTo>
                    <a:pt x="137" y="28"/>
                    <a:pt x="135" y="29"/>
                    <a:pt x="132" y="29"/>
                  </a:cubicBezTo>
                  <a:cubicBezTo>
                    <a:pt x="129" y="30"/>
                    <a:pt x="131" y="30"/>
                    <a:pt x="130" y="33"/>
                  </a:cubicBezTo>
                  <a:cubicBezTo>
                    <a:pt x="129" y="37"/>
                    <a:pt x="128" y="34"/>
                    <a:pt x="126" y="33"/>
                  </a:cubicBezTo>
                  <a:cubicBezTo>
                    <a:pt x="124" y="33"/>
                    <a:pt x="124" y="33"/>
                    <a:pt x="121" y="33"/>
                  </a:cubicBezTo>
                  <a:cubicBezTo>
                    <a:pt x="118" y="34"/>
                    <a:pt x="120" y="36"/>
                    <a:pt x="120" y="36"/>
                  </a:cubicBezTo>
                  <a:cubicBezTo>
                    <a:pt x="120" y="36"/>
                    <a:pt x="122" y="38"/>
                    <a:pt x="123" y="38"/>
                  </a:cubicBezTo>
                  <a:cubicBezTo>
                    <a:pt x="125" y="39"/>
                    <a:pt x="123" y="41"/>
                    <a:pt x="123" y="41"/>
                  </a:cubicBezTo>
                  <a:cubicBezTo>
                    <a:pt x="123" y="41"/>
                    <a:pt x="122" y="43"/>
                    <a:pt x="121" y="43"/>
                  </a:cubicBezTo>
                  <a:cubicBezTo>
                    <a:pt x="120" y="42"/>
                    <a:pt x="115" y="42"/>
                    <a:pt x="115" y="42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0" y="45"/>
                    <a:pt x="111" y="49"/>
                    <a:pt x="114" y="53"/>
                  </a:cubicBezTo>
                  <a:cubicBezTo>
                    <a:pt x="117" y="57"/>
                    <a:pt x="114" y="54"/>
                    <a:pt x="114" y="54"/>
                  </a:cubicBezTo>
                  <a:cubicBezTo>
                    <a:pt x="114" y="54"/>
                    <a:pt x="115" y="57"/>
                    <a:pt x="115" y="59"/>
                  </a:cubicBezTo>
                  <a:cubicBezTo>
                    <a:pt x="115" y="61"/>
                    <a:pt x="115" y="60"/>
                    <a:pt x="116" y="60"/>
                  </a:cubicBezTo>
                  <a:cubicBezTo>
                    <a:pt x="117" y="60"/>
                    <a:pt x="119" y="60"/>
                    <a:pt x="119" y="60"/>
                  </a:cubicBezTo>
                  <a:cubicBezTo>
                    <a:pt x="119" y="60"/>
                    <a:pt x="123" y="66"/>
                    <a:pt x="123" y="66"/>
                  </a:cubicBezTo>
                  <a:cubicBezTo>
                    <a:pt x="124" y="66"/>
                    <a:pt x="129" y="65"/>
                    <a:pt x="129" y="65"/>
                  </a:cubicBezTo>
                  <a:cubicBezTo>
                    <a:pt x="129" y="65"/>
                    <a:pt x="133" y="64"/>
                    <a:pt x="135" y="64"/>
                  </a:cubicBezTo>
                  <a:cubicBezTo>
                    <a:pt x="137" y="63"/>
                    <a:pt x="135" y="61"/>
                    <a:pt x="135" y="61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43" y="55"/>
                    <a:pt x="143" y="55"/>
                    <a:pt x="143" y="55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5" y="65"/>
                    <a:pt x="145" y="65"/>
                    <a:pt x="145" y="65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51" y="75"/>
                    <a:pt x="151" y="75"/>
                    <a:pt x="151" y="75"/>
                  </a:cubicBezTo>
                  <a:cubicBezTo>
                    <a:pt x="151" y="75"/>
                    <a:pt x="156" y="76"/>
                    <a:pt x="157" y="77"/>
                  </a:cubicBezTo>
                  <a:cubicBezTo>
                    <a:pt x="158" y="77"/>
                    <a:pt x="161" y="76"/>
                    <a:pt x="161" y="76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66" y="80"/>
                    <a:pt x="166" y="80"/>
                    <a:pt x="166" y="80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1"/>
                    <a:pt x="166" y="83"/>
                    <a:pt x="165" y="83"/>
                  </a:cubicBezTo>
                  <a:cubicBezTo>
                    <a:pt x="163" y="82"/>
                    <a:pt x="162" y="82"/>
                    <a:pt x="162" y="82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7" y="86"/>
                    <a:pt x="157" y="86"/>
                    <a:pt x="157" y="86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59" y="91"/>
                    <a:pt x="159" y="91"/>
                    <a:pt x="159" y="91"/>
                  </a:cubicBezTo>
                  <a:cubicBezTo>
                    <a:pt x="159" y="95"/>
                    <a:pt x="159" y="95"/>
                    <a:pt x="159" y="95"/>
                  </a:cubicBezTo>
                  <a:cubicBezTo>
                    <a:pt x="157" y="98"/>
                    <a:pt x="157" y="98"/>
                    <a:pt x="157" y="98"/>
                  </a:cubicBezTo>
                  <a:cubicBezTo>
                    <a:pt x="157" y="98"/>
                    <a:pt x="158" y="100"/>
                    <a:pt x="158" y="101"/>
                  </a:cubicBezTo>
                  <a:cubicBezTo>
                    <a:pt x="158" y="101"/>
                    <a:pt x="160" y="103"/>
                    <a:pt x="160" y="103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0" y="110"/>
                    <a:pt x="160" y="110"/>
                    <a:pt x="160" y="110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8" y="114"/>
                    <a:pt x="158" y="114"/>
                    <a:pt x="158" y="114"/>
                  </a:cubicBezTo>
                  <a:cubicBezTo>
                    <a:pt x="158" y="114"/>
                    <a:pt x="160" y="115"/>
                    <a:pt x="159" y="115"/>
                  </a:cubicBezTo>
                  <a:cubicBezTo>
                    <a:pt x="158" y="115"/>
                    <a:pt x="156" y="115"/>
                    <a:pt x="156" y="115"/>
                  </a:cubicBezTo>
                  <a:cubicBezTo>
                    <a:pt x="156" y="115"/>
                    <a:pt x="156" y="116"/>
                    <a:pt x="156" y="117"/>
                  </a:cubicBezTo>
                  <a:cubicBezTo>
                    <a:pt x="156" y="117"/>
                    <a:pt x="157" y="119"/>
                    <a:pt x="157" y="119"/>
                  </a:cubicBezTo>
                  <a:cubicBezTo>
                    <a:pt x="157" y="119"/>
                    <a:pt x="158" y="119"/>
                    <a:pt x="158" y="120"/>
                  </a:cubicBezTo>
                  <a:cubicBezTo>
                    <a:pt x="158" y="121"/>
                    <a:pt x="157" y="123"/>
                    <a:pt x="157" y="123"/>
                  </a:cubicBezTo>
                  <a:cubicBezTo>
                    <a:pt x="157" y="123"/>
                    <a:pt x="156" y="127"/>
                    <a:pt x="156" y="127"/>
                  </a:cubicBezTo>
                  <a:cubicBezTo>
                    <a:pt x="157" y="127"/>
                    <a:pt x="157" y="129"/>
                    <a:pt x="157" y="129"/>
                  </a:cubicBezTo>
                  <a:cubicBezTo>
                    <a:pt x="157" y="133"/>
                    <a:pt x="157" y="133"/>
                    <a:pt x="157" y="133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4" y="140"/>
                    <a:pt x="154" y="140"/>
                    <a:pt x="154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1" y="143"/>
                    <a:pt x="151" y="144"/>
                  </a:cubicBezTo>
                  <a:cubicBezTo>
                    <a:pt x="151" y="144"/>
                    <a:pt x="150" y="145"/>
                    <a:pt x="150" y="146"/>
                  </a:cubicBezTo>
                  <a:cubicBezTo>
                    <a:pt x="150" y="147"/>
                    <a:pt x="149" y="148"/>
                    <a:pt x="149" y="148"/>
                  </a:cubicBezTo>
                  <a:cubicBezTo>
                    <a:pt x="148" y="149"/>
                    <a:pt x="146" y="151"/>
                    <a:pt x="146" y="151"/>
                  </a:cubicBezTo>
                  <a:cubicBezTo>
                    <a:pt x="145" y="153"/>
                    <a:pt x="145" y="153"/>
                    <a:pt x="145" y="153"/>
                  </a:cubicBezTo>
                  <a:cubicBezTo>
                    <a:pt x="145" y="153"/>
                    <a:pt x="146" y="155"/>
                    <a:pt x="146" y="155"/>
                  </a:cubicBezTo>
                  <a:cubicBezTo>
                    <a:pt x="146" y="156"/>
                    <a:pt x="146" y="156"/>
                    <a:pt x="146" y="156"/>
                  </a:cubicBezTo>
                  <a:cubicBezTo>
                    <a:pt x="144" y="158"/>
                    <a:pt x="144" y="158"/>
                    <a:pt x="144" y="158"/>
                  </a:cubicBezTo>
                  <a:cubicBezTo>
                    <a:pt x="139" y="162"/>
                    <a:pt x="139" y="162"/>
                    <a:pt x="139" y="162"/>
                  </a:cubicBezTo>
                  <a:cubicBezTo>
                    <a:pt x="139" y="162"/>
                    <a:pt x="139" y="163"/>
                    <a:pt x="138" y="164"/>
                  </a:cubicBezTo>
                  <a:cubicBezTo>
                    <a:pt x="138" y="166"/>
                    <a:pt x="137" y="166"/>
                    <a:pt x="137" y="166"/>
                  </a:cubicBezTo>
                  <a:cubicBezTo>
                    <a:pt x="137" y="166"/>
                    <a:pt x="136" y="166"/>
                    <a:pt x="135" y="166"/>
                  </a:cubicBezTo>
                  <a:cubicBezTo>
                    <a:pt x="135" y="166"/>
                    <a:pt x="134" y="165"/>
                    <a:pt x="134" y="165"/>
                  </a:cubicBezTo>
                  <a:cubicBezTo>
                    <a:pt x="134" y="167"/>
                    <a:pt x="134" y="167"/>
                    <a:pt x="134" y="167"/>
                  </a:cubicBezTo>
                  <a:cubicBezTo>
                    <a:pt x="134" y="167"/>
                    <a:pt x="134" y="168"/>
                    <a:pt x="135" y="168"/>
                  </a:cubicBezTo>
                  <a:cubicBezTo>
                    <a:pt x="136" y="169"/>
                    <a:pt x="136" y="170"/>
                    <a:pt x="137" y="170"/>
                  </a:cubicBezTo>
                  <a:cubicBezTo>
                    <a:pt x="137" y="171"/>
                    <a:pt x="138" y="172"/>
                    <a:pt x="138" y="172"/>
                  </a:cubicBezTo>
                  <a:cubicBezTo>
                    <a:pt x="136" y="174"/>
                    <a:pt x="136" y="174"/>
                    <a:pt x="136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4" y="175"/>
                    <a:pt x="134" y="175"/>
                    <a:pt x="134" y="175"/>
                  </a:cubicBezTo>
                  <a:cubicBezTo>
                    <a:pt x="133" y="174"/>
                    <a:pt x="133" y="174"/>
                    <a:pt x="133" y="174"/>
                  </a:cubicBezTo>
                  <a:cubicBezTo>
                    <a:pt x="133" y="174"/>
                    <a:pt x="132" y="174"/>
                    <a:pt x="132" y="174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4" name="Freeform 45"/>
            <p:cNvSpPr>
              <a:spLocks/>
            </p:cNvSpPr>
            <p:nvPr/>
          </p:nvSpPr>
          <p:spPr bwMode="auto">
            <a:xfrm>
              <a:off x="7299160" y="2934829"/>
              <a:ext cx="326037" cy="493319"/>
            </a:xfrm>
            <a:custGeom>
              <a:avLst/>
              <a:gdLst>
                <a:gd name="T0" fmla="*/ 84 w 178"/>
                <a:gd name="T1" fmla="*/ 3 h 278"/>
                <a:gd name="T2" fmla="*/ 97 w 178"/>
                <a:gd name="T3" fmla="*/ 2 h 278"/>
                <a:gd name="T4" fmla="*/ 107 w 178"/>
                <a:gd name="T5" fmla="*/ 5 h 278"/>
                <a:gd name="T6" fmla="*/ 102 w 178"/>
                <a:gd name="T7" fmla="*/ 16 h 278"/>
                <a:gd name="T8" fmla="*/ 113 w 178"/>
                <a:gd name="T9" fmla="*/ 16 h 278"/>
                <a:gd name="T10" fmla="*/ 119 w 178"/>
                <a:gd name="T11" fmla="*/ 18 h 278"/>
                <a:gd name="T12" fmla="*/ 126 w 178"/>
                <a:gd name="T13" fmla="*/ 24 h 278"/>
                <a:gd name="T14" fmla="*/ 134 w 178"/>
                <a:gd name="T15" fmla="*/ 25 h 278"/>
                <a:gd name="T16" fmla="*/ 145 w 178"/>
                <a:gd name="T17" fmla="*/ 19 h 278"/>
                <a:gd name="T18" fmla="*/ 154 w 178"/>
                <a:gd name="T19" fmla="*/ 24 h 278"/>
                <a:gd name="T20" fmla="*/ 164 w 178"/>
                <a:gd name="T21" fmla="*/ 27 h 278"/>
                <a:gd name="T22" fmla="*/ 167 w 178"/>
                <a:gd name="T23" fmla="*/ 34 h 278"/>
                <a:gd name="T24" fmla="*/ 165 w 178"/>
                <a:gd name="T25" fmla="*/ 42 h 278"/>
                <a:gd name="T26" fmla="*/ 178 w 178"/>
                <a:gd name="T27" fmla="*/ 50 h 278"/>
                <a:gd name="T28" fmla="*/ 168 w 178"/>
                <a:gd name="T29" fmla="*/ 59 h 278"/>
                <a:gd name="T30" fmla="*/ 156 w 178"/>
                <a:gd name="T31" fmla="*/ 65 h 278"/>
                <a:gd name="T32" fmla="*/ 144 w 178"/>
                <a:gd name="T33" fmla="*/ 74 h 278"/>
                <a:gd name="T34" fmla="*/ 142 w 178"/>
                <a:gd name="T35" fmla="*/ 81 h 278"/>
                <a:gd name="T36" fmla="*/ 141 w 178"/>
                <a:gd name="T37" fmla="*/ 92 h 278"/>
                <a:gd name="T38" fmla="*/ 137 w 178"/>
                <a:gd name="T39" fmla="*/ 103 h 278"/>
                <a:gd name="T40" fmla="*/ 135 w 178"/>
                <a:gd name="T41" fmla="*/ 112 h 278"/>
                <a:gd name="T42" fmla="*/ 126 w 178"/>
                <a:gd name="T43" fmla="*/ 117 h 278"/>
                <a:gd name="T44" fmla="*/ 130 w 178"/>
                <a:gd name="T45" fmla="*/ 128 h 278"/>
                <a:gd name="T46" fmla="*/ 123 w 178"/>
                <a:gd name="T47" fmla="*/ 137 h 278"/>
                <a:gd name="T48" fmla="*/ 120 w 178"/>
                <a:gd name="T49" fmla="*/ 144 h 278"/>
                <a:gd name="T50" fmla="*/ 111 w 178"/>
                <a:gd name="T51" fmla="*/ 143 h 278"/>
                <a:gd name="T52" fmla="*/ 102 w 178"/>
                <a:gd name="T53" fmla="*/ 141 h 278"/>
                <a:gd name="T54" fmla="*/ 102 w 178"/>
                <a:gd name="T55" fmla="*/ 149 h 278"/>
                <a:gd name="T56" fmla="*/ 103 w 178"/>
                <a:gd name="T57" fmla="*/ 157 h 278"/>
                <a:gd name="T58" fmla="*/ 104 w 178"/>
                <a:gd name="T59" fmla="*/ 166 h 278"/>
                <a:gd name="T60" fmla="*/ 107 w 178"/>
                <a:gd name="T61" fmla="*/ 174 h 278"/>
                <a:gd name="T62" fmla="*/ 114 w 178"/>
                <a:gd name="T63" fmla="*/ 180 h 278"/>
                <a:gd name="T64" fmla="*/ 106 w 178"/>
                <a:gd name="T65" fmla="*/ 189 h 278"/>
                <a:gd name="T66" fmla="*/ 96 w 178"/>
                <a:gd name="T67" fmla="*/ 196 h 278"/>
                <a:gd name="T68" fmla="*/ 93 w 178"/>
                <a:gd name="T69" fmla="*/ 205 h 278"/>
                <a:gd name="T70" fmla="*/ 94 w 178"/>
                <a:gd name="T71" fmla="*/ 214 h 278"/>
                <a:gd name="T72" fmla="*/ 100 w 178"/>
                <a:gd name="T73" fmla="*/ 224 h 278"/>
                <a:gd name="T74" fmla="*/ 100 w 178"/>
                <a:gd name="T75" fmla="*/ 233 h 278"/>
                <a:gd name="T76" fmla="*/ 91 w 178"/>
                <a:gd name="T77" fmla="*/ 233 h 278"/>
                <a:gd name="T78" fmla="*/ 80 w 178"/>
                <a:gd name="T79" fmla="*/ 243 h 278"/>
                <a:gd name="T80" fmla="*/ 71 w 178"/>
                <a:gd name="T81" fmla="*/ 254 h 278"/>
                <a:gd name="T82" fmla="*/ 71 w 178"/>
                <a:gd name="T83" fmla="*/ 268 h 278"/>
                <a:gd name="T84" fmla="*/ 62 w 178"/>
                <a:gd name="T85" fmla="*/ 275 h 278"/>
                <a:gd name="T86" fmla="*/ 40 w 178"/>
                <a:gd name="T87" fmla="*/ 274 h 278"/>
                <a:gd name="T88" fmla="*/ 26 w 178"/>
                <a:gd name="T89" fmla="*/ 268 h 278"/>
                <a:gd name="T90" fmla="*/ 11 w 178"/>
                <a:gd name="T91" fmla="*/ 265 h 278"/>
                <a:gd name="T92" fmla="*/ 4 w 178"/>
                <a:gd name="T93" fmla="*/ 261 h 278"/>
                <a:gd name="T94" fmla="*/ 14 w 178"/>
                <a:gd name="T95" fmla="*/ 247 h 278"/>
                <a:gd name="T96" fmla="*/ 21 w 178"/>
                <a:gd name="T97" fmla="*/ 225 h 278"/>
                <a:gd name="T98" fmla="*/ 28 w 178"/>
                <a:gd name="T99" fmla="*/ 199 h 278"/>
                <a:gd name="T100" fmla="*/ 25 w 178"/>
                <a:gd name="T101" fmla="*/ 188 h 278"/>
                <a:gd name="T102" fmla="*/ 11 w 178"/>
                <a:gd name="T103" fmla="*/ 188 h 278"/>
                <a:gd name="T104" fmla="*/ 14 w 178"/>
                <a:gd name="T105" fmla="*/ 174 h 278"/>
                <a:gd name="T106" fmla="*/ 4 w 178"/>
                <a:gd name="T107" fmla="*/ 171 h 278"/>
                <a:gd name="T108" fmla="*/ 11 w 178"/>
                <a:gd name="T109" fmla="*/ 157 h 278"/>
                <a:gd name="T110" fmla="*/ 18 w 178"/>
                <a:gd name="T111" fmla="*/ 143 h 278"/>
                <a:gd name="T112" fmla="*/ 22 w 178"/>
                <a:gd name="T113" fmla="*/ 135 h 278"/>
                <a:gd name="T114" fmla="*/ 32 w 178"/>
                <a:gd name="T115" fmla="*/ 129 h 278"/>
                <a:gd name="T116" fmla="*/ 49 w 178"/>
                <a:gd name="T117" fmla="*/ 98 h 278"/>
                <a:gd name="T118" fmla="*/ 71 w 178"/>
                <a:gd name="T119" fmla="*/ 55 h 278"/>
                <a:gd name="T120" fmla="*/ 70 w 178"/>
                <a:gd name="T121" fmla="*/ 32 h 278"/>
                <a:gd name="T122" fmla="*/ 72 w 178"/>
                <a:gd name="T123" fmla="*/ 1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8" h="278">
                  <a:moveTo>
                    <a:pt x="74" y="9"/>
                  </a:moveTo>
                  <a:cubicBezTo>
                    <a:pt x="74" y="9"/>
                    <a:pt x="78" y="6"/>
                    <a:pt x="78" y="6"/>
                  </a:cubicBezTo>
                  <a:cubicBezTo>
                    <a:pt x="78" y="6"/>
                    <a:pt x="79" y="5"/>
                    <a:pt x="79" y="5"/>
                  </a:cubicBezTo>
                  <a:cubicBezTo>
                    <a:pt x="80" y="5"/>
                    <a:pt x="81" y="5"/>
                    <a:pt x="82" y="5"/>
                  </a:cubicBezTo>
                  <a:cubicBezTo>
                    <a:pt x="82" y="5"/>
                    <a:pt x="83" y="4"/>
                    <a:pt x="83" y="4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9" y="2"/>
                    <a:pt x="89" y="2"/>
                  </a:cubicBezTo>
                  <a:cubicBezTo>
                    <a:pt x="89" y="2"/>
                    <a:pt x="93" y="1"/>
                    <a:pt x="93" y="1"/>
                  </a:cubicBezTo>
                  <a:cubicBezTo>
                    <a:pt x="93" y="1"/>
                    <a:pt x="94" y="2"/>
                    <a:pt x="95" y="2"/>
                  </a:cubicBezTo>
                  <a:cubicBezTo>
                    <a:pt x="95" y="2"/>
                    <a:pt x="97" y="2"/>
                    <a:pt x="97" y="2"/>
                  </a:cubicBezTo>
                  <a:cubicBezTo>
                    <a:pt x="98" y="2"/>
                    <a:pt x="100" y="1"/>
                    <a:pt x="100" y="1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5" y="2"/>
                    <a:pt x="105" y="4"/>
                    <a:pt x="105" y="4"/>
                  </a:cubicBezTo>
                  <a:cubicBezTo>
                    <a:pt x="105" y="4"/>
                    <a:pt x="105" y="5"/>
                    <a:pt x="106" y="5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7" y="6"/>
                    <a:pt x="107" y="9"/>
                    <a:pt x="107" y="9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10"/>
                    <a:pt x="103" y="10"/>
                    <a:pt x="103" y="11"/>
                  </a:cubicBezTo>
                  <a:cubicBezTo>
                    <a:pt x="103" y="11"/>
                    <a:pt x="101" y="12"/>
                    <a:pt x="101" y="12"/>
                  </a:cubicBezTo>
                  <a:cubicBezTo>
                    <a:pt x="101" y="13"/>
                    <a:pt x="100" y="13"/>
                    <a:pt x="101" y="14"/>
                  </a:cubicBezTo>
                  <a:cubicBezTo>
                    <a:pt x="101" y="15"/>
                    <a:pt x="102" y="16"/>
                    <a:pt x="102" y="16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9"/>
                    <a:pt x="103" y="19"/>
                  </a:cubicBezTo>
                  <a:cubicBezTo>
                    <a:pt x="103" y="20"/>
                    <a:pt x="104" y="19"/>
                    <a:pt x="105" y="19"/>
                  </a:cubicBezTo>
                  <a:cubicBezTo>
                    <a:pt x="107" y="19"/>
                    <a:pt x="108" y="18"/>
                    <a:pt x="109" y="18"/>
                  </a:cubicBezTo>
                  <a:cubicBezTo>
                    <a:pt x="109" y="18"/>
                    <a:pt x="110" y="18"/>
                    <a:pt x="110" y="18"/>
                  </a:cubicBezTo>
                  <a:cubicBezTo>
                    <a:pt x="111" y="17"/>
                    <a:pt x="113" y="16"/>
                    <a:pt x="113" y="16"/>
                  </a:cubicBezTo>
                  <a:cubicBezTo>
                    <a:pt x="113" y="16"/>
                    <a:pt x="113" y="14"/>
                    <a:pt x="114" y="15"/>
                  </a:cubicBezTo>
                  <a:cubicBezTo>
                    <a:pt x="114" y="15"/>
                    <a:pt x="114" y="17"/>
                    <a:pt x="114" y="17"/>
                  </a:cubicBezTo>
                  <a:cubicBezTo>
                    <a:pt x="114" y="17"/>
                    <a:pt x="113" y="19"/>
                    <a:pt x="113" y="19"/>
                  </a:cubicBezTo>
                  <a:cubicBezTo>
                    <a:pt x="114" y="20"/>
                    <a:pt x="115" y="19"/>
                    <a:pt x="115" y="19"/>
                  </a:cubicBezTo>
                  <a:cubicBezTo>
                    <a:pt x="116" y="18"/>
                    <a:pt x="117" y="18"/>
                    <a:pt x="117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21" y="18"/>
                    <a:pt x="121" y="18"/>
                  </a:cubicBezTo>
                  <a:cubicBezTo>
                    <a:pt x="121" y="18"/>
                    <a:pt x="122" y="19"/>
                    <a:pt x="123" y="19"/>
                  </a:cubicBezTo>
                  <a:cubicBezTo>
                    <a:pt x="123" y="20"/>
                    <a:pt x="126" y="21"/>
                    <a:pt x="126" y="21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23"/>
                    <a:pt x="124" y="25"/>
                    <a:pt x="125" y="25"/>
                  </a:cubicBezTo>
                  <a:cubicBezTo>
                    <a:pt x="125" y="25"/>
                    <a:pt x="126" y="24"/>
                    <a:pt x="126" y="24"/>
                  </a:cubicBezTo>
                  <a:cubicBezTo>
                    <a:pt x="127" y="24"/>
                    <a:pt x="128" y="23"/>
                    <a:pt x="128" y="23"/>
                  </a:cubicBezTo>
                  <a:cubicBezTo>
                    <a:pt x="128" y="23"/>
                    <a:pt x="128" y="22"/>
                    <a:pt x="128" y="22"/>
                  </a:cubicBezTo>
                  <a:cubicBezTo>
                    <a:pt x="128" y="23"/>
                    <a:pt x="130" y="24"/>
                    <a:pt x="130" y="24"/>
                  </a:cubicBezTo>
                  <a:cubicBezTo>
                    <a:pt x="130" y="24"/>
                    <a:pt x="131" y="26"/>
                    <a:pt x="131" y="26"/>
                  </a:cubicBezTo>
                  <a:cubicBezTo>
                    <a:pt x="131" y="26"/>
                    <a:pt x="133" y="25"/>
                    <a:pt x="133" y="25"/>
                  </a:cubicBezTo>
                  <a:cubicBezTo>
                    <a:pt x="133" y="25"/>
                    <a:pt x="133" y="25"/>
                    <a:pt x="134" y="25"/>
                  </a:cubicBezTo>
                  <a:cubicBezTo>
                    <a:pt x="135" y="25"/>
                    <a:pt x="135" y="25"/>
                    <a:pt x="135" y="25"/>
                  </a:cubicBezTo>
                  <a:cubicBezTo>
                    <a:pt x="136" y="26"/>
                    <a:pt x="139" y="26"/>
                    <a:pt x="139" y="26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5" y="19"/>
                    <a:pt x="145" y="19"/>
                  </a:cubicBezTo>
                  <a:cubicBezTo>
                    <a:pt x="145" y="19"/>
                    <a:pt x="146" y="19"/>
                    <a:pt x="146" y="20"/>
                  </a:cubicBezTo>
                  <a:cubicBezTo>
                    <a:pt x="146" y="20"/>
                    <a:pt x="148" y="22"/>
                    <a:pt x="148" y="22"/>
                  </a:cubicBezTo>
                  <a:cubicBezTo>
                    <a:pt x="148" y="22"/>
                    <a:pt x="150" y="22"/>
                    <a:pt x="150" y="22"/>
                  </a:cubicBezTo>
                  <a:cubicBezTo>
                    <a:pt x="151" y="22"/>
                    <a:pt x="151" y="21"/>
                    <a:pt x="152" y="22"/>
                  </a:cubicBezTo>
                  <a:cubicBezTo>
                    <a:pt x="152" y="23"/>
                    <a:pt x="152" y="24"/>
                    <a:pt x="153" y="24"/>
                  </a:cubicBezTo>
                  <a:cubicBezTo>
                    <a:pt x="153" y="24"/>
                    <a:pt x="154" y="24"/>
                    <a:pt x="154" y="24"/>
                  </a:cubicBezTo>
                  <a:cubicBezTo>
                    <a:pt x="155" y="25"/>
                    <a:pt x="157" y="25"/>
                    <a:pt x="157" y="25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58" y="23"/>
                    <a:pt x="158" y="22"/>
                    <a:pt x="159" y="23"/>
                  </a:cubicBezTo>
                  <a:cubicBezTo>
                    <a:pt x="160" y="23"/>
                    <a:pt x="160" y="25"/>
                    <a:pt x="160" y="25"/>
                  </a:cubicBezTo>
                  <a:cubicBezTo>
                    <a:pt x="160" y="25"/>
                    <a:pt x="161" y="26"/>
                    <a:pt x="161" y="26"/>
                  </a:cubicBezTo>
                  <a:cubicBezTo>
                    <a:pt x="161" y="26"/>
                    <a:pt x="164" y="27"/>
                    <a:pt x="164" y="27"/>
                  </a:cubicBezTo>
                  <a:cubicBezTo>
                    <a:pt x="164" y="27"/>
                    <a:pt x="166" y="26"/>
                    <a:pt x="166" y="26"/>
                  </a:cubicBezTo>
                  <a:cubicBezTo>
                    <a:pt x="167" y="26"/>
                    <a:pt x="167" y="28"/>
                    <a:pt x="167" y="28"/>
                  </a:cubicBezTo>
                  <a:cubicBezTo>
                    <a:pt x="167" y="28"/>
                    <a:pt x="167" y="29"/>
                    <a:pt x="167" y="29"/>
                  </a:cubicBezTo>
                  <a:cubicBezTo>
                    <a:pt x="166" y="30"/>
                    <a:pt x="166" y="30"/>
                    <a:pt x="167" y="30"/>
                  </a:cubicBezTo>
                  <a:cubicBezTo>
                    <a:pt x="167" y="31"/>
                    <a:pt x="168" y="32"/>
                    <a:pt x="168" y="32"/>
                  </a:cubicBezTo>
                  <a:cubicBezTo>
                    <a:pt x="168" y="32"/>
                    <a:pt x="167" y="34"/>
                    <a:pt x="167" y="34"/>
                  </a:cubicBezTo>
                  <a:cubicBezTo>
                    <a:pt x="167" y="35"/>
                    <a:pt x="166" y="36"/>
                    <a:pt x="166" y="36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5" y="38"/>
                    <a:pt x="165" y="38"/>
                    <a:pt x="165" y="38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5" y="39"/>
                    <a:pt x="165" y="40"/>
                    <a:pt x="165" y="40"/>
                  </a:cubicBezTo>
                  <a:cubicBezTo>
                    <a:pt x="164" y="40"/>
                    <a:pt x="165" y="42"/>
                    <a:pt x="165" y="42"/>
                  </a:cubicBezTo>
                  <a:cubicBezTo>
                    <a:pt x="166" y="43"/>
                    <a:pt x="166" y="43"/>
                    <a:pt x="166" y="43"/>
                  </a:cubicBezTo>
                  <a:cubicBezTo>
                    <a:pt x="166" y="43"/>
                    <a:pt x="168" y="42"/>
                    <a:pt x="168" y="42"/>
                  </a:cubicBezTo>
                  <a:cubicBezTo>
                    <a:pt x="168" y="42"/>
                    <a:pt x="171" y="43"/>
                    <a:pt x="171" y="43"/>
                  </a:cubicBezTo>
                  <a:cubicBezTo>
                    <a:pt x="171" y="43"/>
                    <a:pt x="173" y="44"/>
                    <a:pt x="173" y="45"/>
                  </a:cubicBezTo>
                  <a:cubicBezTo>
                    <a:pt x="174" y="45"/>
                    <a:pt x="176" y="47"/>
                    <a:pt x="176" y="47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6" y="52"/>
                    <a:pt x="176" y="52"/>
                    <a:pt x="176" y="52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2" y="56"/>
                    <a:pt x="171" y="58"/>
                    <a:pt x="171" y="58"/>
                  </a:cubicBezTo>
                  <a:cubicBezTo>
                    <a:pt x="171" y="58"/>
                    <a:pt x="169" y="59"/>
                    <a:pt x="169" y="59"/>
                  </a:cubicBezTo>
                  <a:cubicBezTo>
                    <a:pt x="168" y="59"/>
                    <a:pt x="168" y="59"/>
                    <a:pt x="168" y="59"/>
                  </a:cubicBezTo>
                  <a:cubicBezTo>
                    <a:pt x="165" y="62"/>
                    <a:pt x="165" y="62"/>
                    <a:pt x="165" y="62"/>
                  </a:cubicBezTo>
                  <a:cubicBezTo>
                    <a:pt x="163" y="63"/>
                    <a:pt x="163" y="63"/>
                    <a:pt x="163" y="63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58" y="66"/>
                    <a:pt x="158" y="66"/>
                    <a:pt x="158" y="66"/>
                  </a:cubicBezTo>
                  <a:cubicBezTo>
                    <a:pt x="156" y="65"/>
                    <a:pt x="156" y="65"/>
                    <a:pt x="156" y="65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48" y="72"/>
                    <a:pt x="146" y="72"/>
                    <a:pt x="146" y="73"/>
                  </a:cubicBezTo>
                  <a:cubicBezTo>
                    <a:pt x="145" y="73"/>
                    <a:pt x="144" y="74"/>
                    <a:pt x="144" y="74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1" y="74"/>
                    <a:pt x="141" y="74"/>
                    <a:pt x="141" y="74"/>
                  </a:cubicBezTo>
                  <a:cubicBezTo>
                    <a:pt x="141" y="76"/>
                    <a:pt x="141" y="76"/>
                    <a:pt x="141" y="76"/>
                  </a:cubicBezTo>
                  <a:cubicBezTo>
                    <a:pt x="142" y="76"/>
                    <a:pt x="142" y="76"/>
                    <a:pt x="142" y="76"/>
                  </a:cubicBezTo>
                  <a:cubicBezTo>
                    <a:pt x="142" y="76"/>
                    <a:pt x="142" y="78"/>
                    <a:pt x="142" y="78"/>
                  </a:cubicBezTo>
                  <a:cubicBezTo>
                    <a:pt x="142" y="79"/>
                    <a:pt x="142" y="81"/>
                    <a:pt x="142" y="81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44" y="82"/>
                    <a:pt x="144" y="85"/>
                    <a:pt x="143" y="85"/>
                  </a:cubicBezTo>
                  <a:cubicBezTo>
                    <a:pt x="143" y="85"/>
                    <a:pt x="141" y="86"/>
                    <a:pt x="141" y="86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89"/>
                    <a:pt x="142" y="92"/>
                    <a:pt x="141" y="92"/>
                  </a:cubicBezTo>
                  <a:cubicBezTo>
                    <a:pt x="141" y="93"/>
                    <a:pt x="140" y="95"/>
                    <a:pt x="140" y="95"/>
                  </a:cubicBezTo>
                  <a:cubicBezTo>
                    <a:pt x="139" y="96"/>
                    <a:pt x="139" y="96"/>
                    <a:pt x="139" y="96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8" y="109"/>
                    <a:pt x="138" y="109"/>
                    <a:pt x="138" y="109"/>
                  </a:cubicBezTo>
                  <a:cubicBezTo>
                    <a:pt x="137" y="111"/>
                    <a:pt x="137" y="111"/>
                    <a:pt x="137" y="111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3" y="114"/>
                    <a:pt x="133" y="114"/>
                    <a:pt x="133" y="114"/>
                  </a:cubicBezTo>
                  <a:cubicBezTo>
                    <a:pt x="131" y="114"/>
                    <a:pt x="131" y="114"/>
                    <a:pt x="131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7"/>
                    <a:pt x="126" y="117"/>
                    <a:pt x="126" y="117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6" y="119"/>
                    <a:pt x="126" y="120"/>
                    <a:pt x="126" y="120"/>
                  </a:cubicBezTo>
                  <a:cubicBezTo>
                    <a:pt x="127" y="120"/>
                    <a:pt x="127" y="121"/>
                    <a:pt x="127" y="121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29" y="130"/>
                    <a:pt x="129" y="130"/>
                  </a:cubicBezTo>
                  <a:cubicBezTo>
                    <a:pt x="129" y="130"/>
                    <a:pt x="128" y="132"/>
                    <a:pt x="128" y="132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3" y="137"/>
                    <a:pt x="123" y="137"/>
                    <a:pt x="123" y="137"/>
                  </a:cubicBezTo>
                  <a:cubicBezTo>
                    <a:pt x="123" y="138"/>
                    <a:pt x="123" y="138"/>
                    <a:pt x="123" y="138"/>
                  </a:cubicBezTo>
                  <a:cubicBezTo>
                    <a:pt x="122" y="140"/>
                    <a:pt x="122" y="140"/>
                    <a:pt x="122" y="140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1" y="143"/>
                    <a:pt x="121" y="143"/>
                    <a:pt x="121" y="143"/>
                  </a:cubicBezTo>
                  <a:cubicBezTo>
                    <a:pt x="120" y="144"/>
                    <a:pt x="120" y="144"/>
                    <a:pt x="120" y="144"/>
                  </a:cubicBezTo>
                  <a:cubicBezTo>
                    <a:pt x="120" y="144"/>
                    <a:pt x="119" y="144"/>
                    <a:pt x="119" y="144"/>
                  </a:cubicBezTo>
                  <a:cubicBezTo>
                    <a:pt x="118" y="144"/>
                    <a:pt x="117" y="145"/>
                    <a:pt x="117" y="145"/>
                  </a:cubicBezTo>
                  <a:cubicBezTo>
                    <a:pt x="117" y="145"/>
                    <a:pt x="115" y="145"/>
                    <a:pt x="115" y="144"/>
                  </a:cubicBezTo>
                  <a:cubicBezTo>
                    <a:pt x="115" y="144"/>
                    <a:pt x="114" y="145"/>
                    <a:pt x="113" y="144"/>
                  </a:cubicBezTo>
                  <a:cubicBezTo>
                    <a:pt x="113" y="144"/>
                    <a:pt x="112" y="143"/>
                    <a:pt x="112" y="143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4" y="143"/>
                    <a:pt x="104" y="143"/>
                    <a:pt x="104" y="143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0" y="141"/>
                    <a:pt x="100" y="141"/>
                    <a:pt x="100" y="141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8" y="141"/>
                    <a:pt x="98" y="142"/>
                    <a:pt x="99" y="143"/>
                  </a:cubicBezTo>
                  <a:cubicBezTo>
                    <a:pt x="99" y="143"/>
                    <a:pt x="100" y="145"/>
                    <a:pt x="100" y="145"/>
                  </a:cubicBezTo>
                  <a:cubicBezTo>
                    <a:pt x="100" y="145"/>
                    <a:pt x="100" y="147"/>
                    <a:pt x="100" y="147"/>
                  </a:cubicBezTo>
                  <a:cubicBezTo>
                    <a:pt x="100" y="147"/>
                    <a:pt x="102" y="149"/>
                    <a:pt x="102" y="149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2" y="150"/>
                    <a:pt x="103" y="152"/>
                    <a:pt x="103" y="152"/>
                  </a:cubicBezTo>
                  <a:cubicBezTo>
                    <a:pt x="103" y="152"/>
                    <a:pt x="105" y="153"/>
                    <a:pt x="105" y="153"/>
                  </a:cubicBezTo>
                  <a:cubicBezTo>
                    <a:pt x="105" y="155"/>
                    <a:pt x="105" y="155"/>
                    <a:pt x="105" y="155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61"/>
                    <a:pt x="104" y="161"/>
                    <a:pt x="104" y="161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5" y="163"/>
                    <a:pt x="105" y="163"/>
                    <a:pt x="105" y="163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4" y="166"/>
                    <a:pt x="104" y="166"/>
                    <a:pt x="104" y="166"/>
                  </a:cubicBezTo>
                  <a:cubicBezTo>
                    <a:pt x="105" y="168"/>
                    <a:pt x="105" y="168"/>
                    <a:pt x="105" y="168"/>
                  </a:cubicBezTo>
                  <a:cubicBezTo>
                    <a:pt x="106" y="170"/>
                    <a:pt x="106" y="170"/>
                    <a:pt x="106" y="170"/>
                  </a:cubicBezTo>
                  <a:cubicBezTo>
                    <a:pt x="108" y="170"/>
                    <a:pt x="108" y="170"/>
                    <a:pt x="108" y="170"/>
                  </a:cubicBezTo>
                  <a:cubicBezTo>
                    <a:pt x="108" y="172"/>
                    <a:pt x="108" y="172"/>
                    <a:pt x="108" y="172"/>
                  </a:cubicBezTo>
                  <a:cubicBezTo>
                    <a:pt x="107" y="173"/>
                    <a:pt x="107" y="173"/>
                    <a:pt x="107" y="173"/>
                  </a:cubicBezTo>
                  <a:cubicBezTo>
                    <a:pt x="107" y="173"/>
                    <a:pt x="107" y="174"/>
                    <a:pt x="107" y="174"/>
                  </a:cubicBezTo>
                  <a:cubicBezTo>
                    <a:pt x="108" y="174"/>
                    <a:pt x="109" y="175"/>
                    <a:pt x="109" y="175"/>
                  </a:cubicBezTo>
                  <a:cubicBezTo>
                    <a:pt x="111" y="174"/>
                    <a:pt x="111" y="174"/>
                    <a:pt x="111" y="174"/>
                  </a:cubicBezTo>
                  <a:cubicBezTo>
                    <a:pt x="111" y="174"/>
                    <a:pt x="112" y="174"/>
                    <a:pt x="112" y="174"/>
                  </a:cubicBezTo>
                  <a:cubicBezTo>
                    <a:pt x="112" y="175"/>
                    <a:pt x="113" y="177"/>
                    <a:pt x="113" y="177"/>
                  </a:cubicBezTo>
                  <a:cubicBezTo>
                    <a:pt x="114" y="178"/>
                    <a:pt x="114" y="178"/>
                    <a:pt x="114" y="178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0" y="184"/>
                    <a:pt x="110" y="184"/>
                    <a:pt x="110" y="184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09" y="187"/>
                    <a:pt x="109" y="187"/>
                    <a:pt x="109" y="187"/>
                  </a:cubicBezTo>
                  <a:cubicBezTo>
                    <a:pt x="108" y="188"/>
                    <a:pt x="108" y="188"/>
                    <a:pt x="108" y="188"/>
                  </a:cubicBezTo>
                  <a:cubicBezTo>
                    <a:pt x="106" y="189"/>
                    <a:pt x="106" y="189"/>
                    <a:pt x="106" y="189"/>
                  </a:cubicBezTo>
                  <a:cubicBezTo>
                    <a:pt x="104" y="190"/>
                    <a:pt x="104" y="190"/>
                    <a:pt x="104" y="190"/>
                  </a:cubicBezTo>
                  <a:cubicBezTo>
                    <a:pt x="103" y="190"/>
                    <a:pt x="103" y="190"/>
                    <a:pt x="103" y="190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8" y="192"/>
                    <a:pt x="98" y="192"/>
                    <a:pt x="98" y="192"/>
                  </a:cubicBezTo>
                  <a:cubicBezTo>
                    <a:pt x="96" y="196"/>
                    <a:pt x="96" y="196"/>
                    <a:pt x="96" y="196"/>
                  </a:cubicBezTo>
                  <a:cubicBezTo>
                    <a:pt x="96" y="196"/>
                    <a:pt x="96" y="198"/>
                    <a:pt x="96" y="198"/>
                  </a:cubicBezTo>
                  <a:cubicBezTo>
                    <a:pt x="96" y="198"/>
                    <a:pt x="97" y="199"/>
                    <a:pt x="97" y="199"/>
                  </a:cubicBezTo>
                  <a:cubicBezTo>
                    <a:pt x="97" y="199"/>
                    <a:pt x="95" y="201"/>
                    <a:pt x="95" y="201"/>
                  </a:cubicBezTo>
                  <a:cubicBezTo>
                    <a:pt x="95" y="201"/>
                    <a:pt x="93" y="202"/>
                    <a:pt x="93" y="202"/>
                  </a:cubicBezTo>
                  <a:cubicBezTo>
                    <a:pt x="92" y="204"/>
                    <a:pt x="92" y="204"/>
                    <a:pt x="92" y="204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91" y="205"/>
                    <a:pt x="91" y="205"/>
                    <a:pt x="91" y="205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1" y="208"/>
                    <a:pt x="91" y="208"/>
                    <a:pt x="91" y="208"/>
                  </a:cubicBezTo>
                  <a:cubicBezTo>
                    <a:pt x="92" y="209"/>
                    <a:pt x="92" y="209"/>
                    <a:pt x="92" y="209"/>
                  </a:cubicBezTo>
                  <a:cubicBezTo>
                    <a:pt x="92" y="209"/>
                    <a:pt x="93" y="212"/>
                    <a:pt x="93" y="212"/>
                  </a:cubicBezTo>
                  <a:cubicBezTo>
                    <a:pt x="93" y="213"/>
                    <a:pt x="94" y="214"/>
                    <a:pt x="94" y="214"/>
                  </a:cubicBezTo>
                  <a:cubicBezTo>
                    <a:pt x="94" y="214"/>
                    <a:pt x="95" y="215"/>
                    <a:pt x="95" y="215"/>
                  </a:cubicBezTo>
                  <a:cubicBezTo>
                    <a:pt x="95" y="216"/>
                    <a:pt x="95" y="217"/>
                    <a:pt x="95" y="218"/>
                  </a:cubicBezTo>
                  <a:cubicBezTo>
                    <a:pt x="95" y="219"/>
                    <a:pt x="96" y="221"/>
                    <a:pt x="96" y="221"/>
                  </a:cubicBezTo>
                  <a:cubicBezTo>
                    <a:pt x="97" y="223"/>
                    <a:pt x="97" y="223"/>
                    <a:pt x="97" y="223"/>
                  </a:cubicBezTo>
                  <a:cubicBezTo>
                    <a:pt x="97" y="223"/>
                    <a:pt x="97" y="224"/>
                    <a:pt x="97" y="224"/>
                  </a:cubicBezTo>
                  <a:cubicBezTo>
                    <a:pt x="98" y="224"/>
                    <a:pt x="100" y="224"/>
                    <a:pt x="100" y="224"/>
                  </a:cubicBezTo>
                  <a:cubicBezTo>
                    <a:pt x="100" y="224"/>
                    <a:pt x="102" y="224"/>
                    <a:pt x="102" y="224"/>
                  </a:cubicBezTo>
                  <a:cubicBezTo>
                    <a:pt x="102" y="224"/>
                    <a:pt x="103" y="223"/>
                    <a:pt x="104" y="224"/>
                  </a:cubicBezTo>
                  <a:cubicBezTo>
                    <a:pt x="104" y="224"/>
                    <a:pt x="104" y="225"/>
                    <a:pt x="104" y="225"/>
                  </a:cubicBezTo>
                  <a:cubicBezTo>
                    <a:pt x="104" y="225"/>
                    <a:pt x="104" y="226"/>
                    <a:pt x="104" y="226"/>
                  </a:cubicBezTo>
                  <a:cubicBezTo>
                    <a:pt x="100" y="230"/>
                    <a:pt x="100" y="230"/>
                    <a:pt x="100" y="230"/>
                  </a:cubicBezTo>
                  <a:cubicBezTo>
                    <a:pt x="100" y="233"/>
                    <a:pt x="100" y="233"/>
                    <a:pt x="100" y="233"/>
                  </a:cubicBezTo>
                  <a:cubicBezTo>
                    <a:pt x="100" y="233"/>
                    <a:pt x="99" y="233"/>
                    <a:pt x="99" y="233"/>
                  </a:cubicBezTo>
                  <a:cubicBezTo>
                    <a:pt x="98" y="233"/>
                    <a:pt x="97" y="233"/>
                    <a:pt x="97" y="233"/>
                  </a:cubicBezTo>
                  <a:cubicBezTo>
                    <a:pt x="95" y="231"/>
                    <a:pt x="95" y="231"/>
                    <a:pt x="95" y="231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3"/>
                    <a:pt x="93" y="233"/>
                    <a:pt x="93" y="233"/>
                  </a:cubicBezTo>
                  <a:cubicBezTo>
                    <a:pt x="93" y="233"/>
                    <a:pt x="91" y="233"/>
                    <a:pt x="91" y="233"/>
                  </a:cubicBezTo>
                  <a:cubicBezTo>
                    <a:pt x="91" y="233"/>
                    <a:pt x="88" y="233"/>
                    <a:pt x="88" y="233"/>
                  </a:cubicBezTo>
                  <a:cubicBezTo>
                    <a:pt x="87" y="234"/>
                    <a:pt x="87" y="234"/>
                    <a:pt x="87" y="234"/>
                  </a:cubicBezTo>
                  <a:cubicBezTo>
                    <a:pt x="86" y="238"/>
                    <a:pt x="86" y="238"/>
                    <a:pt x="86" y="238"/>
                  </a:cubicBezTo>
                  <a:cubicBezTo>
                    <a:pt x="84" y="240"/>
                    <a:pt x="84" y="240"/>
                    <a:pt x="84" y="240"/>
                  </a:cubicBezTo>
                  <a:cubicBezTo>
                    <a:pt x="82" y="241"/>
                    <a:pt x="82" y="241"/>
                    <a:pt x="82" y="241"/>
                  </a:cubicBezTo>
                  <a:cubicBezTo>
                    <a:pt x="80" y="243"/>
                    <a:pt x="80" y="243"/>
                    <a:pt x="80" y="243"/>
                  </a:cubicBezTo>
                  <a:cubicBezTo>
                    <a:pt x="77" y="244"/>
                    <a:pt x="77" y="244"/>
                    <a:pt x="77" y="244"/>
                  </a:cubicBezTo>
                  <a:cubicBezTo>
                    <a:pt x="77" y="244"/>
                    <a:pt x="76" y="245"/>
                    <a:pt x="76" y="245"/>
                  </a:cubicBezTo>
                  <a:cubicBezTo>
                    <a:pt x="76" y="246"/>
                    <a:pt x="75" y="249"/>
                    <a:pt x="75" y="249"/>
                  </a:cubicBezTo>
                  <a:cubicBezTo>
                    <a:pt x="75" y="249"/>
                    <a:pt x="73" y="250"/>
                    <a:pt x="73" y="251"/>
                  </a:cubicBezTo>
                  <a:cubicBezTo>
                    <a:pt x="73" y="251"/>
                    <a:pt x="71" y="252"/>
                    <a:pt x="71" y="252"/>
                  </a:cubicBezTo>
                  <a:cubicBezTo>
                    <a:pt x="71" y="252"/>
                    <a:pt x="71" y="254"/>
                    <a:pt x="71" y="254"/>
                  </a:cubicBezTo>
                  <a:cubicBezTo>
                    <a:pt x="71" y="254"/>
                    <a:pt x="72" y="256"/>
                    <a:pt x="72" y="256"/>
                  </a:cubicBezTo>
                  <a:cubicBezTo>
                    <a:pt x="72" y="259"/>
                    <a:pt x="72" y="259"/>
                    <a:pt x="72" y="259"/>
                  </a:cubicBezTo>
                  <a:cubicBezTo>
                    <a:pt x="72" y="261"/>
                    <a:pt x="72" y="261"/>
                    <a:pt x="72" y="261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71" y="268"/>
                    <a:pt x="71" y="268"/>
                    <a:pt x="71" y="268"/>
                  </a:cubicBezTo>
                  <a:cubicBezTo>
                    <a:pt x="71" y="269"/>
                    <a:pt x="71" y="269"/>
                    <a:pt x="71" y="269"/>
                  </a:cubicBezTo>
                  <a:cubicBezTo>
                    <a:pt x="71" y="271"/>
                    <a:pt x="71" y="271"/>
                    <a:pt x="71" y="271"/>
                  </a:cubicBezTo>
                  <a:cubicBezTo>
                    <a:pt x="71" y="275"/>
                    <a:pt x="71" y="275"/>
                    <a:pt x="71" y="275"/>
                  </a:cubicBezTo>
                  <a:cubicBezTo>
                    <a:pt x="68" y="274"/>
                    <a:pt x="68" y="274"/>
                    <a:pt x="68" y="274"/>
                  </a:cubicBezTo>
                  <a:cubicBezTo>
                    <a:pt x="65" y="274"/>
                    <a:pt x="65" y="274"/>
                    <a:pt x="65" y="274"/>
                  </a:cubicBezTo>
                  <a:cubicBezTo>
                    <a:pt x="62" y="275"/>
                    <a:pt x="62" y="275"/>
                    <a:pt x="62" y="275"/>
                  </a:cubicBezTo>
                  <a:cubicBezTo>
                    <a:pt x="58" y="277"/>
                    <a:pt x="58" y="277"/>
                    <a:pt x="58" y="277"/>
                  </a:cubicBezTo>
                  <a:cubicBezTo>
                    <a:pt x="52" y="278"/>
                    <a:pt x="52" y="278"/>
                    <a:pt x="52" y="278"/>
                  </a:cubicBezTo>
                  <a:cubicBezTo>
                    <a:pt x="47" y="278"/>
                    <a:pt x="47" y="278"/>
                    <a:pt x="47" y="278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42" y="276"/>
                    <a:pt x="42" y="276"/>
                    <a:pt x="42" y="276"/>
                  </a:cubicBezTo>
                  <a:cubicBezTo>
                    <a:pt x="40" y="274"/>
                    <a:pt x="40" y="274"/>
                    <a:pt x="40" y="274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4" y="271"/>
                    <a:pt x="34" y="271"/>
                    <a:pt x="34" y="271"/>
                  </a:cubicBezTo>
                  <a:cubicBezTo>
                    <a:pt x="32" y="270"/>
                    <a:pt x="32" y="270"/>
                    <a:pt x="32" y="270"/>
                  </a:cubicBezTo>
                  <a:cubicBezTo>
                    <a:pt x="30" y="269"/>
                    <a:pt x="30" y="269"/>
                    <a:pt x="30" y="269"/>
                  </a:cubicBezTo>
                  <a:cubicBezTo>
                    <a:pt x="28" y="268"/>
                    <a:pt x="28" y="268"/>
                    <a:pt x="28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2" y="266"/>
                    <a:pt x="22" y="266"/>
                    <a:pt x="22" y="266"/>
                  </a:cubicBezTo>
                  <a:cubicBezTo>
                    <a:pt x="18" y="264"/>
                    <a:pt x="18" y="264"/>
                    <a:pt x="18" y="264"/>
                  </a:cubicBezTo>
                  <a:cubicBezTo>
                    <a:pt x="16" y="265"/>
                    <a:pt x="16" y="265"/>
                    <a:pt x="16" y="265"/>
                  </a:cubicBezTo>
                  <a:cubicBezTo>
                    <a:pt x="16" y="266"/>
                    <a:pt x="16" y="266"/>
                    <a:pt x="16" y="266"/>
                  </a:cubicBezTo>
                  <a:cubicBezTo>
                    <a:pt x="13" y="265"/>
                    <a:pt x="13" y="265"/>
                    <a:pt x="13" y="265"/>
                  </a:cubicBezTo>
                  <a:cubicBezTo>
                    <a:pt x="11" y="265"/>
                    <a:pt x="11" y="265"/>
                    <a:pt x="11" y="265"/>
                  </a:cubicBezTo>
                  <a:cubicBezTo>
                    <a:pt x="9" y="265"/>
                    <a:pt x="9" y="265"/>
                    <a:pt x="9" y="265"/>
                  </a:cubicBezTo>
                  <a:cubicBezTo>
                    <a:pt x="5" y="266"/>
                    <a:pt x="5" y="266"/>
                    <a:pt x="5" y="266"/>
                  </a:cubicBezTo>
                  <a:cubicBezTo>
                    <a:pt x="2" y="267"/>
                    <a:pt x="2" y="267"/>
                    <a:pt x="2" y="267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2" y="264"/>
                    <a:pt x="2" y="264"/>
                    <a:pt x="2" y="264"/>
                  </a:cubicBezTo>
                  <a:cubicBezTo>
                    <a:pt x="4" y="261"/>
                    <a:pt x="4" y="261"/>
                    <a:pt x="4" y="261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7" y="257"/>
                    <a:pt x="7" y="257"/>
                    <a:pt x="7" y="257"/>
                  </a:cubicBezTo>
                  <a:cubicBezTo>
                    <a:pt x="10" y="255"/>
                    <a:pt x="10" y="255"/>
                    <a:pt x="10" y="255"/>
                  </a:cubicBezTo>
                  <a:cubicBezTo>
                    <a:pt x="10" y="252"/>
                    <a:pt x="10" y="252"/>
                    <a:pt x="10" y="25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12" y="248"/>
                    <a:pt x="14" y="248"/>
                    <a:pt x="14" y="247"/>
                  </a:cubicBezTo>
                  <a:cubicBezTo>
                    <a:pt x="15" y="245"/>
                    <a:pt x="15" y="244"/>
                    <a:pt x="16" y="243"/>
                  </a:cubicBezTo>
                  <a:cubicBezTo>
                    <a:pt x="16" y="242"/>
                    <a:pt x="17" y="242"/>
                    <a:pt x="17" y="241"/>
                  </a:cubicBezTo>
                  <a:cubicBezTo>
                    <a:pt x="17" y="240"/>
                    <a:pt x="16" y="237"/>
                    <a:pt x="16" y="237"/>
                  </a:cubicBezTo>
                  <a:cubicBezTo>
                    <a:pt x="16" y="237"/>
                    <a:pt x="18" y="233"/>
                    <a:pt x="18" y="233"/>
                  </a:cubicBezTo>
                  <a:cubicBezTo>
                    <a:pt x="19" y="232"/>
                    <a:pt x="19" y="228"/>
                    <a:pt x="19" y="228"/>
                  </a:cubicBezTo>
                  <a:cubicBezTo>
                    <a:pt x="19" y="228"/>
                    <a:pt x="20" y="226"/>
                    <a:pt x="21" y="225"/>
                  </a:cubicBezTo>
                  <a:cubicBezTo>
                    <a:pt x="21" y="224"/>
                    <a:pt x="21" y="221"/>
                    <a:pt x="21" y="221"/>
                  </a:cubicBezTo>
                  <a:cubicBezTo>
                    <a:pt x="19" y="218"/>
                    <a:pt x="19" y="218"/>
                    <a:pt x="19" y="218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4" y="209"/>
                    <a:pt x="24" y="209"/>
                    <a:pt x="24" y="209"/>
                  </a:cubicBezTo>
                  <a:cubicBezTo>
                    <a:pt x="27" y="204"/>
                    <a:pt x="27" y="204"/>
                    <a:pt x="27" y="204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28" y="199"/>
                    <a:pt x="28" y="197"/>
                    <a:pt x="28" y="196"/>
                  </a:cubicBezTo>
                  <a:cubicBezTo>
                    <a:pt x="28" y="196"/>
                    <a:pt x="28" y="194"/>
                    <a:pt x="28" y="194"/>
                  </a:cubicBezTo>
                  <a:cubicBezTo>
                    <a:pt x="28" y="194"/>
                    <a:pt x="28" y="192"/>
                    <a:pt x="28" y="192"/>
                  </a:cubicBezTo>
                  <a:cubicBezTo>
                    <a:pt x="28" y="192"/>
                    <a:pt x="27" y="190"/>
                    <a:pt x="27" y="190"/>
                  </a:cubicBezTo>
                  <a:cubicBezTo>
                    <a:pt x="26" y="187"/>
                    <a:pt x="26" y="187"/>
                    <a:pt x="26" y="187"/>
                  </a:cubicBezTo>
                  <a:cubicBezTo>
                    <a:pt x="25" y="188"/>
                    <a:pt x="25" y="188"/>
                    <a:pt x="25" y="188"/>
                  </a:cubicBezTo>
                  <a:cubicBezTo>
                    <a:pt x="25" y="188"/>
                    <a:pt x="24" y="189"/>
                    <a:pt x="23" y="188"/>
                  </a:cubicBezTo>
                  <a:cubicBezTo>
                    <a:pt x="23" y="188"/>
                    <a:pt x="19" y="188"/>
                    <a:pt x="19" y="18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4" y="188"/>
                    <a:pt x="14" y="188"/>
                    <a:pt x="14" y="188"/>
                  </a:cubicBezTo>
                  <a:cubicBezTo>
                    <a:pt x="14" y="188"/>
                    <a:pt x="13" y="189"/>
                    <a:pt x="12" y="189"/>
                  </a:cubicBezTo>
                  <a:cubicBezTo>
                    <a:pt x="12" y="189"/>
                    <a:pt x="11" y="189"/>
                    <a:pt x="11" y="188"/>
                  </a:cubicBezTo>
                  <a:cubicBezTo>
                    <a:pt x="11" y="188"/>
                    <a:pt x="14" y="185"/>
                    <a:pt x="14" y="185"/>
                  </a:cubicBezTo>
                  <a:cubicBezTo>
                    <a:pt x="14" y="185"/>
                    <a:pt x="14" y="185"/>
                    <a:pt x="14" y="184"/>
                  </a:cubicBezTo>
                  <a:cubicBezTo>
                    <a:pt x="14" y="183"/>
                    <a:pt x="14" y="181"/>
                    <a:pt x="14" y="181"/>
                  </a:cubicBezTo>
                  <a:cubicBezTo>
                    <a:pt x="14" y="180"/>
                    <a:pt x="13" y="177"/>
                    <a:pt x="13" y="177"/>
                  </a:cubicBezTo>
                  <a:cubicBezTo>
                    <a:pt x="13" y="177"/>
                    <a:pt x="12" y="176"/>
                    <a:pt x="13" y="175"/>
                  </a:cubicBezTo>
                  <a:cubicBezTo>
                    <a:pt x="13" y="174"/>
                    <a:pt x="14" y="174"/>
                    <a:pt x="14" y="174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2" y="173"/>
                    <a:pt x="12" y="173"/>
                    <a:pt x="11" y="173"/>
                  </a:cubicBezTo>
                  <a:cubicBezTo>
                    <a:pt x="10" y="174"/>
                    <a:pt x="9" y="174"/>
                    <a:pt x="9" y="174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8" y="172"/>
                    <a:pt x="7" y="173"/>
                    <a:pt x="7" y="172"/>
                  </a:cubicBezTo>
                  <a:cubicBezTo>
                    <a:pt x="6" y="172"/>
                    <a:pt x="4" y="171"/>
                    <a:pt x="4" y="171"/>
                  </a:cubicBezTo>
                  <a:cubicBezTo>
                    <a:pt x="4" y="171"/>
                    <a:pt x="4" y="169"/>
                    <a:pt x="4" y="169"/>
                  </a:cubicBezTo>
                  <a:cubicBezTo>
                    <a:pt x="5" y="168"/>
                    <a:pt x="5" y="168"/>
                    <a:pt x="5" y="167"/>
                  </a:cubicBezTo>
                  <a:cubicBezTo>
                    <a:pt x="5" y="166"/>
                    <a:pt x="5" y="165"/>
                    <a:pt x="6" y="164"/>
                  </a:cubicBezTo>
                  <a:cubicBezTo>
                    <a:pt x="6" y="163"/>
                    <a:pt x="7" y="162"/>
                    <a:pt x="8" y="162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7"/>
                    <a:pt x="11" y="155"/>
                    <a:pt x="11" y="155"/>
                  </a:cubicBezTo>
                  <a:cubicBezTo>
                    <a:pt x="11" y="155"/>
                    <a:pt x="12" y="153"/>
                    <a:pt x="12" y="152"/>
                  </a:cubicBezTo>
                  <a:cubicBezTo>
                    <a:pt x="12" y="152"/>
                    <a:pt x="13" y="150"/>
                    <a:pt x="13" y="150"/>
                  </a:cubicBezTo>
                  <a:cubicBezTo>
                    <a:pt x="13" y="150"/>
                    <a:pt x="14" y="149"/>
                    <a:pt x="14" y="148"/>
                  </a:cubicBezTo>
                  <a:cubicBezTo>
                    <a:pt x="15" y="148"/>
                    <a:pt x="17" y="146"/>
                    <a:pt x="17" y="146"/>
                  </a:cubicBezTo>
                  <a:cubicBezTo>
                    <a:pt x="17" y="146"/>
                    <a:pt x="18" y="143"/>
                    <a:pt x="18" y="143"/>
                  </a:cubicBezTo>
                  <a:cubicBezTo>
                    <a:pt x="18" y="143"/>
                    <a:pt x="19" y="140"/>
                    <a:pt x="19" y="140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19" y="136"/>
                    <a:pt x="19" y="136"/>
                    <a:pt x="20" y="136"/>
                  </a:cubicBezTo>
                  <a:cubicBezTo>
                    <a:pt x="21" y="136"/>
                    <a:pt x="22" y="135"/>
                    <a:pt x="22" y="135"/>
                  </a:cubicBezTo>
                  <a:cubicBezTo>
                    <a:pt x="23" y="135"/>
                    <a:pt x="25" y="134"/>
                    <a:pt x="25" y="134"/>
                  </a:cubicBezTo>
                  <a:cubicBezTo>
                    <a:pt x="25" y="133"/>
                    <a:pt x="26" y="133"/>
                    <a:pt x="26" y="133"/>
                  </a:cubicBezTo>
                  <a:cubicBezTo>
                    <a:pt x="27" y="133"/>
                    <a:pt x="29" y="132"/>
                    <a:pt x="29" y="132"/>
                  </a:cubicBezTo>
                  <a:cubicBezTo>
                    <a:pt x="29" y="132"/>
                    <a:pt x="30" y="131"/>
                    <a:pt x="30" y="131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9"/>
                    <a:pt x="33" y="128"/>
                    <a:pt x="33" y="127"/>
                  </a:cubicBezTo>
                  <a:cubicBezTo>
                    <a:pt x="33" y="127"/>
                    <a:pt x="34" y="125"/>
                    <a:pt x="34" y="125"/>
                  </a:cubicBezTo>
                  <a:cubicBezTo>
                    <a:pt x="34" y="124"/>
                    <a:pt x="37" y="121"/>
                    <a:pt x="37" y="12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1"/>
                    <a:pt x="73" y="11"/>
                    <a:pt x="73" y="11"/>
                  </a:cubicBezTo>
                  <a:lnTo>
                    <a:pt x="74" y="9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5" name="Freeform 78"/>
            <p:cNvSpPr>
              <a:spLocks noEditPoints="1"/>
            </p:cNvSpPr>
            <p:nvPr/>
          </p:nvSpPr>
          <p:spPr bwMode="auto">
            <a:xfrm>
              <a:off x="8575032" y="1868541"/>
              <a:ext cx="571668" cy="733983"/>
            </a:xfrm>
            <a:custGeom>
              <a:avLst/>
              <a:gdLst>
                <a:gd name="T0" fmla="*/ 264 w 312"/>
                <a:gd name="T1" fmla="*/ 340 h 413"/>
                <a:gd name="T2" fmla="*/ 240 w 312"/>
                <a:gd name="T3" fmla="*/ 363 h 413"/>
                <a:gd name="T4" fmla="*/ 252 w 312"/>
                <a:gd name="T5" fmla="*/ 385 h 413"/>
                <a:gd name="T6" fmla="*/ 237 w 312"/>
                <a:gd name="T7" fmla="*/ 387 h 413"/>
                <a:gd name="T8" fmla="*/ 211 w 312"/>
                <a:gd name="T9" fmla="*/ 393 h 413"/>
                <a:gd name="T10" fmla="*/ 177 w 312"/>
                <a:gd name="T11" fmla="*/ 404 h 413"/>
                <a:gd name="T12" fmla="*/ 157 w 312"/>
                <a:gd name="T13" fmla="*/ 404 h 413"/>
                <a:gd name="T14" fmla="*/ 142 w 312"/>
                <a:gd name="T15" fmla="*/ 400 h 413"/>
                <a:gd name="T16" fmla="*/ 121 w 312"/>
                <a:gd name="T17" fmla="*/ 394 h 413"/>
                <a:gd name="T18" fmla="*/ 101 w 312"/>
                <a:gd name="T19" fmla="*/ 391 h 413"/>
                <a:gd name="T20" fmla="*/ 94 w 312"/>
                <a:gd name="T21" fmla="*/ 388 h 413"/>
                <a:gd name="T22" fmla="*/ 89 w 312"/>
                <a:gd name="T23" fmla="*/ 383 h 413"/>
                <a:gd name="T24" fmla="*/ 90 w 312"/>
                <a:gd name="T25" fmla="*/ 393 h 413"/>
                <a:gd name="T26" fmla="*/ 73 w 312"/>
                <a:gd name="T27" fmla="*/ 396 h 413"/>
                <a:gd name="T28" fmla="*/ 57 w 312"/>
                <a:gd name="T29" fmla="*/ 396 h 413"/>
                <a:gd name="T30" fmla="*/ 53 w 312"/>
                <a:gd name="T31" fmla="*/ 368 h 413"/>
                <a:gd name="T32" fmla="*/ 50 w 312"/>
                <a:gd name="T33" fmla="*/ 308 h 413"/>
                <a:gd name="T34" fmla="*/ 13 w 312"/>
                <a:gd name="T35" fmla="*/ 292 h 413"/>
                <a:gd name="T36" fmla="*/ 6 w 312"/>
                <a:gd name="T37" fmla="*/ 262 h 413"/>
                <a:gd name="T38" fmla="*/ 12 w 312"/>
                <a:gd name="T39" fmla="*/ 245 h 413"/>
                <a:gd name="T40" fmla="*/ 11 w 312"/>
                <a:gd name="T41" fmla="*/ 228 h 413"/>
                <a:gd name="T42" fmla="*/ 5 w 312"/>
                <a:gd name="T43" fmla="*/ 217 h 413"/>
                <a:gd name="T44" fmla="*/ 1 w 312"/>
                <a:gd name="T45" fmla="*/ 207 h 413"/>
                <a:gd name="T46" fmla="*/ 7 w 312"/>
                <a:gd name="T47" fmla="*/ 198 h 413"/>
                <a:gd name="T48" fmla="*/ 9 w 312"/>
                <a:gd name="T49" fmla="*/ 175 h 413"/>
                <a:gd name="T50" fmla="*/ 12 w 312"/>
                <a:gd name="T51" fmla="*/ 161 h 413"/>
                <a:gd name="T52" fmla="*/ 32 w 312"/>
                <a:gd name="T53" fmla="*/ 160 h 413"/>
                <a:gd name="T54" fmla="*/ 41 w 312"/>
                <a:gd name="T55" fmla="*/ 146 h 413"/>
                <a:gd name="T56" fmla="*/ 33 w 312"/>
                <a:gd name="T57" fmla="*/ 128 h 413"/>
                <a:gd name="T58" fmla="*/ 47 w 312"/>
                <a:gd name="T59" fmla="*/ 94 h 413"/>
                <a:gd name="T60" fmla="*/ 49 w 312"/>
                <a:gd name="T61" fmla="*/ 65 h 413"/>
                <a:gd name="T62" fmla="*/ 78 w 312"/>
                <a:gd name="T63" fmla="*/ 80 h 413"/>
                <a:gd name="T64" fmla="*/ 93 w 312"/>
                <a:gd name="T65" fmla="*/ 74 h 413"/>
                <a:gd name="T66" fmla="*/ 114 w 312"/>
                <a:gd name="T67" fmla="*/ 57 h 413"/>
                <a:gd name="T68" fmla="*/ 102 w 312"/>
                <a:gd name="T69" fmla="*/ 41 h 413"/>
                <a:gd name="T70" fmla="*/ 104 w 312"/>
                <a:gd name="T71" fmla="*/ 25 h 413"/>
                <a:gd name="T72" fmla="*/ 95 w 312"/>
                <a:gd name="T73" fmla="*/ 12 h 413"/>
                <a:gd name="T74" fmla="*/ 119 w 312"/>
                <a:gd name="T75" fmla="*/ 5 h 413"/>
                <a:gd name="T76" fmla="*/ 136 w 312"/>
                <a:gd name="T77" fmla="*/ 25 h 413"/>
                <a:gd name="T78" fmla="*/ 163 w 312"/>
                <a:gd name="T79" fmla="*/ 35 h 413"/>
                <a:gd name="T80" fmla="*/ 176 w 312"/>
                <a:gd name="T81" fmla="*/ 25 h 413"/>
                <a:gd name="T82" fmla="*/ 162 w 312"/>
                <a:gd name="T83" fmla="*/ 46 h 413"/>
                <a:gd name="T84" fmla="*/ 182 w 312"/>
                <a:gd name="T85" fmla="*/ 53 h 413"/>
                <a:gd name="T86" fmla="*/ 212 w 312"/>
                <a:gd name="T87" fmla="*/ 30 h 413"/>
                <a:gd name="T88" fmla="*/ 221 w 312"/>
                <a:gd name="T89" fmla="*/ 28 h 413"/>
                <a:gd name="T90" fmla="*/ 236 w 312"/>
                <a:gd name="T91" fmla="*/ 18 h 413"/>
                <a:gd name="T92" fmla="*/ 242 w 312"/>
                <a:gd name="T93" fmla="*/ 21 h 413"/>
                <a:gd name="T94" fmla="*/ 253 w 312"/>
                <a:gd name="T95" fmla="*/ 29 h 413"/>
                <a:gd name="T96" fmla="*/ 262 w 312"/>
                <a:gd name="T97" fmla="*/ 42 h 413"/>
                <a:gd name="T98" fmla="*/ 273 w 312"/>
                <a:gd name="T99" fmla="*/ 58 h 413"/>
                <a:gd name="T100" fmla="*/ 279 w 312"/>
                <a:gd name="T101" fmla="*/ 113 h 413"/>
                <a:gd name="T102" fmla="*/ 294 w 312"/>
                <a:gd name="T103" fmla="*/ 162 h 413"/>
                <a:gd name="T104" fmla="*/ 309 w 312"/>
                <a:gd name="T105" fmla="*/ 197 h 413"/>
                <a:gd name="T106" fmla="*/ 297 w 312"/>
                <a:gd name="T107" fmla="*/ 205 h 413"/>
                <a:gd name="T108" fmla="*/ 262 w 312"/>
                <a:gd name="T109" fmla="*/ 224 h 413"/>
                <a:gd name="T110" fmla="*/ 219 w 312"/>
                <a:gd name="T111" fmla="*/ 253 h 413"/>
                <a:gd name="T112" fmla="*/ 226 w 312"/>
                <a:gd name="T113" fmla="*/ 277 h 413"/>
                <a:gd name="T114" fmla="*/ 257 w 312"/>
                <a:gd name="T115" fmla="*/ 309 h 413"/>
                <a:gd name="T116" fmla="*/ 55 w 312"/>
                <a:gd name="T117" fmla="*/ 394 h 413"/>
                <a:gd name="T118" fmla="*/ 312 w 312"/>
                <a:gd name="T119" fmla="*/ 204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2" h="413">
                  <a:moveTo>
                    <a:pt x="275" y="325"/>
                  </a:moveTo>
                  <a:cubicBezTo>
                    <a:pt x="275" y="325"/>
                    <a:pt x="275" y="325"/>
                    <a:pt x="275" y="325"/>
                  </a:cubicBezTo>
                  <a:cubicBezTo>
                    <a:pt x="275" y="328"/>
                    <a:pt x="275" y="328"/>
                    <a:pt x="275" y="328"/>
                  </a:cubicBezTo>
                  <a:cubicBezTo>
                    <a:pt x="276" y="333"/>
                    <a:pt x="276" y="333"/>
                    <a:pt x="276" y="333"/>
                  </a:cubicBezTo>
                  <a:cubicBezTo>
                    <a:pt x="276" y="336"/>
                    <a:pt x="276" y="336"/>
                    <a:pt x="276" y="336"/>
                  </a:cubicBezTo>
                  <a:cubicBezTo>
                    <a:pt x="276" y="336"/>
                    <a:pt x="275" y="338"/>
                    <a:pt x="274" y="338"/>
                  </a:cubicBezTo>
                  <a:cubicBezTo>
                    <a:pt x="274" y="338"/>
                    <a:pt x="273" y="339"/>
                    <a:pt x="272" y="339"/>
                  </a:cubicBezTo>
                  <a:cubicBezTo>
                    <a:pt x="271" y="338"/>
                    <a:pt x="270" y="337"/>
                    <a:pt x="270" y="337"/>
                  </a:cubicBezTo>
                  <a:cubicBezTo>
                    <a:pt x="264" y="337"/>
                    <a:pt x="264" y="337"/>
                    <a:pt x="264" y="337"/>
                  </a:cubicBezTo>
                  <a:cubicBezTo>
                    <a:pt x="264" y="337"/>
                    <a:pt x="264" y="339"/>
                    <a:pt x="264" y="340"/>
                  </a:cubicBezTo>
                  <a:cubicBezTo>
                    <a:pt x="263" y="342"/>
                    <a:pt x="263" y="342"/>
                    <a:pt x="263" y="342"/>
                  </a:cubicBezTo>
                  <a:cubicBezTo>
                    <a:pt x="263" y="347"/>
                    <a:pt x="263" y="347"/>
                    <a:pt x="263" y="347"/>
                  </a:cubicBezTo>
                  <a:cubicBezTo>
                    <a:pt x="258" y="352"/>
                    <a:pt x="258" y="352"/>
                    <a:pt x="258" y="352"/>
                  </a:cubicBezTo>
                  <a:cubicBezTo>
                    <a:pt x="257" y="352"/>
                    <a:pt x="257" y="352"/>
                    <a:pt x="257" y="352"/>
                  </a:cubicBezTo>
                  <a:cubicBezTo>
                    <a:pt x="257" y="352"/>
                    <a:pt x="256" y="353"/>
                    <a:pt x="256" y="353"/>
                  </a:cubicBezTo>
                  <a:cubicBezTo>
                    <a:pt x="256" y="353"/>
                    <a:pt x="251" y="355"/>
                    <a:pt x="251" y="355"/>
                  </a:cubicBezTo>
                  <a:cubicBezTo>
                    <a:pt x="249" y="357"/>
                    <a:pt x="249" y="357"/>
                    <a:pt x="249" y="357"/>
                  </a:cubicBezTo>
                  <a:cubicBezTo>
                    <a:pt x="248" y="357"/>
                    <a:pt x="248" y="357"/>
                    <a:pt x="248" y="357"/>
                  </a:cubicBezTo>
                  <a:cubicBezTo>
                    <a:pt x="248" y="357"/>
                    <a:pt x="245" y="359"/>
                    <a:pt x="243" y="361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2" y="368"/>
                    <a:pt x="242" y="368"/>
                    <a:pt x="242" y="368"/>
                  </a:cubicBezTo>
                  <a:cubicBezTo>
                    <a:pt x="245" y="371"/>
                    <a:pt x="245" y="371"/>
                    <a:pt x="245" y="371"/>
                  </a:cubicBezTo>
                  <a:cubicBezTo>
                    <a:pt x="248" y="376"/>
                    <a:pt x="248" y="376"/>
                    <a:pt x="248" y="376"/>
                  </a:cubicBezTo>
                  <a:cubicBezTo>
                    <a:pt x="248" y="379"/>
                    <a:pt x="248" y="379"/>
                    <a:pt x="248" y="379"/>
                  </a:cubicBezTo>
                  <a:cubicBezTo>
                    <a:pt x="248" y="379"/>
                    <a:pt x="246" y="381"/>
                    <a:pt x="246" y="381"/>
                  </a:cubicBezTo>
                  <a:cubicBezTo>
                    <a:pt x="246" y="382"/>
                    <a:pt x="245" y="384"/>
                    <a:pt x="246" y="384"/>
                  </a:cubicBezTo>
                  <a:cubicBezTo>
                    <a:pt x="247" y="384"/>
                    <a:pt x="251" y="385"/>
                    <a:pt x="251" y="385"/>
                  </a:cubicBezTo>
                  <a:cubicBezTo>
                    <a:pt x="251" y="385"/>
                    <a:pt x="252" y="385"/>
                    <a:pt x="252" y="385"/>
                  </a:cubicBezTo>
                  <a:cubicBezTo>
                    <a:pt x="253" y="385"/>
                    <a:pt x="253" y="386"/>
                    <a:pt x="253" y="386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53" y="390"/>
                    <a:pt x="253" y="391"/>
                    <a:pt x="253" y="395"/>
                  </a:cubicBezTo>
                  <a:cubicBezTo>
                    <a:pt x="253" y="399"/>
                    <a:pt x="252" y="398"/>
                    <a:pt x="252" y="398"/>
                  </a:cubicBezTo>
                  <a:cubicBezTo>
                    <a:pt x="252" y="398"/>
                    <a:pt x="247" y="396"/>
                    <a:pt x="247" y="396"/>
                  </a:cubicBezTo>
                  <a:cubicBezTo>
                    <a:pt x="247" y="396"/>
                    <a:pt x="245" y="394"/>
                    <a:pt x="245" y="394"/>
                  </a:cubicBezTo>
                  <a:cubicBezTo>
                    <a:pt x="244" y="393"/>
                    <a:pt x="244" y="392"/>
                    <a:pt x="244" y="391"/>
                  </a:cubicBezTo>
                  <a:cubicBezTo>
                    <a:pt x="244" y="390"/>
                    <a:pt x="245" y="388"/>
                    <a:pt x="245" y="388"/>
                  </a:cubicBezTo>
                  <a:cubicBezTo>
                    <a:pt x="245" y="388"/>
                    <a:pt x="241" y="387"/>
                    <a:pt x="241" y="387"/>
                  </a:cubicBezTo>
                  <a:cubicBezTo>
                    <a:pt x="241" y="387"/>
                    <a:pt x="238" y="387"/>
                    <a:pt x="237" y="387"/>
                  </a:cubicBezTo>
                  <a:cubicBezTo>
                    <a:pt x="236" y="387"/>
                    <a:pt x="235" y="389"/>
                    <a:pt x="235" y="389"/>
                  </a:cubicBezTo>
                  <a:cubicBezTo>
                    <a:pt x="234" y="390"/>
                    <a:pt x="233" y="389"/>
                    <a:pt x="232" y="389"/>
                  </a:cubicBezTo>
                  <a:cubicBezTo>
                    <a:pt x="232" y="389"/>
                    <a:pt x="231" y="387"/>
                    <a:pt x="231" y="387"/>
                  </a:cubicBezTo>
                  <a:cubicBezTo>
                    <a:pt x="230" y="387"/>
                    <a:pt x="226" y="386"/>
                    <a:pt x="225" y="386"/>
                  </a:cubicBezTo>
                  <a:cubicBezTo>
                    <a:pt x="225" y="386"/>
                    <a:pt x="223" y="386"/>
                    <a:pt x="221" y="386"/>
                  </a:cubicBezTo>
                  <a:cubicBezTo>
                    <a:pt x="220" y="387"/>
                    <a:pt x="221" y="387"/>
                    <a:pt x="222" y="390"/>
                  </a:cubicBezTo>
                  <a:cubicBezTo>
                    <a:pt x="222" y="393"/>
                    <a:pt x="221" y="391"/>
                    <a:pt x="220" y="391"/>
                  </a:cubicBezTo>
                  <a:cubicBezTo>
                    <a:pt x="219" y="391"/>
                    <a:pt x="219" y="391"/>
                    <a:pt x="217" y="391"/>
                  </a:cubicBezTo>
                  <a:cubicBezTo>
                    <a:pt x="215" y="391"/>
                    <a:pt x="214" y="391"/>
                    <a:pt x="212" y="391"/>
                  </a:cubicBezTo>
                  <a:cubicBezTo>
                    <a:pt x="211" y="392"/>
                    <a:pt x="211" y="392"/>
                    <a:pt x="211" y="393"/>
                  </a:cubicBezTo>
                  <a:cubicBezTo>
                    <a:pt x="210" y="394"/>
                    <a:pt x="208" y="394"/>
                    <a:pt x="207" y="394"/>
                  </a:cubicBezTo>
                  <a:cubicBezTo>
                    <a:pt x="206" y="394"/>
                    <a:pt x="202" y="394"/>
                    <a:pt x="202" y="394"/>
                  </a:cubicBezTo>
                  <a:cubicBezTo>
                    <a:pt x="201" y="394"/>
                    <a:pt x="200" y="396"/>
                    <a:pt x="199" y="397"/>
                  </a:cubicBezTo>
                  <a:cubicBezTo>
                    <a:pt x="199" y="397"/>
                    <a:pt x="195" y="397"/>
                    <a:pt x="195" y="397"/>
                  </a:cubicBezTo>
                  <a:cubicBezTo>
                    <a:pt x="194" y="398"/>
                    <a:pt x="194" y="398"/>
                    <a:pt x="193" y="399"/>
                  </a:cubicBezTo>
                  <a:cubicBezTo>
                    <a:pt x="191" y="400"/>
                    <a:pt x="191" y="400"/>
                    <a:pt x="190" y="402"/>
                  </a:cubicBezTo>
                  <a:cubicBezTo>
                    <a:pt x="188" y="404"/>
                    <a:pt x="189" y="403"/>
                    <a:pt x="185" y="402"/>
                  </a:cubicBezTo>
                  <a:cubicBezTo>
                    <a:pt x="182" y="402"/>
                    <a:pt x="184" y="403"/>
                    <a:pt x="183" y="403"/>
                  </a:cubicBezTo>
                  <a:cubicBezTo>
                    <a:pt x="182" y="403"/>
                    <a:pt x="181" y="404"/>
                    <a:pt x="180" y="405"/>
                  </a:cubicBezTo>
                  <a:cubicBezTo>
                    <a:pt x="180" y="406"/>
                    <a:pt x="178" y="404"/>
                    <a:pt x="177" y="404"/>
                  </a:cubicBezTo>
                  <a:cubicBezTo>
                    <a:pt x="176" y="405"/>
                    <a:pt x="176" y="403"/>
                    <a:pt x="176" y="400"/>
                  </a:cubicBezTo>
                  <a:cubicBezTo>
                    <a:pt x="175" y="398"/>
                    <a:pt x="173" y="398"/>
                    <a:pt x="173" y="398"/>
                  </a:cubicBezTo>
                  <a:cubicBezTo>
                    <a:pt x="173" y="398"/>
                    <a:pt x="171" y="398"/>
                    <a:pt x="171" y="397"/>
                  </a:cubicBezTo>
                  <a:cubicBezTo>
                    <a:pt x="171" y="396"/>
                    <a:pt x="167" y="396"/>
                    <a:pt x="166" y="396"/>
                  </a:cubicBezTo>
                  <a:cubicBezTo>
                    <a:pt x="166" y="396"/>
                    <a:pt x="163" y="396"/>
                    <a:pt x="163" y="396"/>
                  </a:cubicBezTo>
                  <a:cubicBezTo>
                    <a:pt x="163" y="396"/>
                    <a:pt x="160" y="396"/>
                    <a:pt x="160" y="397"/>
                  </a:cubicBezTo>
                  <a:cubicBezTo>
                    <a:pt x="160" y="397"/>
                    <a:pt x="159" y="397"/>
                    <a:pt x="157" y="398"/>
                  </a:cubicBezTo>
                  <a:cubicBezTo>
                    <a:pt x="154" y="399"/>
                    <a:pt x="156" y="398"/>
                    <a:pt x="156" y="400"/>
                  </a:cubicBezTo>
                  <a:cubicBezTo>
                    <a:pt x="157" y="401"/>
                    <a:pt x="157" y="402"/>
                    <a:pt x="157" y="402"/>
                  </a:cubicBezTo>
                  <a:cubicBezTo>
                    <a:pt x="158" y="403"/>
                    <a:pt x="157" y="402"/>
                    <a:pt x="157" y="404"/>
                  </a:cubicBezTo>
                  <a:cubicBezTo>
                    <a:pt x="156" y="406"/>
                    <a:pt x="156" y="405"/>
                    <a:pt x="156" y="407"/>
                  </a:cubicBezTo>
                  <a:cubicBezTo>
                    <a:pt x="155" y="408"/>
                    <a:pt x="155" y="407"/>
                    <a:pt x="154" y="410"/>
                  </a:cubicBezTo>
                  <a:cubicBezTo>
                    <a:pt x="153" y="412"/>
                    <a:pt x="154" y="410"/>
                    <a:pt x="153" y="412"/>
                  </a:cubicBezTo>
                  <a:cubicBezTo>
                    <a:pt x="152" y="413"/>
                    <a:pt x="150" y="412"/>
                    <a:pt x="148" y="411"/>
                  </a:cubicBezTo>
                  <a:cubicBezTo>
                    <a:pt x="147" y="411"/>
                    <a:pt x="148" y="410"/>
                    <a:pt x="148" y="408"/>
                  </a:cubicBezTo>
                  <a:cubicBezTo>
                    <a:pt x="149" y="406"/>
                    <a:pt x="148" y="407"/>
                    <a:pt x="148" y="406"/>
                  </a:cubicBezTo>
                  <a:cubicBezTo>
                    <a:pt x="148" y="405"/>
                    <a:pt x="147" y="406"/>
                    <a:pt x="145" y="407"/>
                  </a:cubicBezTo>
                  <a:cubicBezTo>
                    <a:pt x="144" y="407"/>
                    <a:pt x="144" y="405"/>
                    <a:pt x="145" y="403"/>
                  </a:cubicBezTo>
                  <a:cubicBezTo>
                    <a:pt x="145" y="401"/>
                    <a:pt x="144" y="402"/>
                    <a:pt x="144" y="401"/>
                  </a:cubicBezTo>
                  <a:cubicBezTo>
                    <a:pt x="144" y="401"/>
                    <a:pt x="143" y="400"/>
                    <a:pt x="142" y="400"/>
                  </a:cubicBezTo>
                  <a:cubicBezTo>
                    <a:pt x="141" y="400"/>
                    <a:pt x="140" y="399"/>
                    <a:pt x="140" y="399"/>
                  </a:cubicBezTo>
                  <a:cubicBezTo>
                    <a:pt x="139" y="398"/>
                    <a:pt x="137" y="396"/>
                    <a:pt x="136" y="395"/>
                  </a:cubicBezTo>
                  <a:cubicBezTo>
                    <a:pt x="134" y="394"/>
                    <a:pt x="132" y="395"/>
                    <a:pt x="132" y="395"/>
                  </a:cubicBezTo>
                  <a:cubicBezTo>
                    <a:pt x="132" y="395"/>
                    <a:pt x="130" y="397"/>
                    <a:pt x="128" y="399"/>
                  </a:cubicBezTo>
                  <a:cubicBezTo>
                    <a:pt x="128" y="399"/>
                    <a:pt x="128" y="400"/>
                    <a:pt x="128" y="400"/>
                  </a:cubicBezTo>
                  <a:cubicBezTo>
                    <a:pt x="127" y="400"/>
                    <a:pt x="127" y="400"/>
                    <a:pt x="127" y="399"/>
                  </a:cubicBezTo>
                  <a:cubicBezTo>
                    <a:pt x="127" y="399"/>
                    <a:pt x="126" y="398"/>
                    <a:pt x="126" y="398"/>
                  </a:cubicBezTo>
                  <a:cubicBezTo>
                    <a:pt x="126" y="398"/>
                    <a:pt x="126" y="396"/>
                    <a:pt x="125" y="396"/>
                  </a:cubicBezTo>
                  <a:cubicBezTo>
                    <a:pt x="125" y="396"/>
                    <a:pt x="124" y="396"/>
                    <a:pt x="123" y="395"/>
                  </a:cubicBezTo>
                  <a:cubicBezTo>
                    <a:pt x="122" y="395"/>
                    <a:pt x="121" y="394"/>
                    <a:pt x="121" y="394"/>
                  </a:cubicBezTo>
                  <a:cubicBezTo>
                    <a:pt x="120" y="394"/>
                    <a:pt x="118" y="392"/>
                    <a:pt x="118" y="392"/>
                  </a:cubicBezTo>
                  <a:cubicBezTo>
                    <a:pt x="118" y="392"/>
                    <a:pt x="118" y="392"/>
                    <a:pt x="117" y="392"/>
                  </a:cubicBezTo>
                  <a:cubicBezTo>
                    <a:pt x="117" y="392"/>
                    <a:pt x="116" y="391"/>
                    <a:pt x="116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4" y="391"/>
                    <a:pt x="114" y="391"/>
                    <a:pt x="113" y="390"/>
                  </a:cubicBezTo>
                  <a:cubicBezTo>
                    <a:pt x="111" y="390"/>
                    <a:pt x="112" y="390"/>
                    <a:pt x="110" y="390"/>
                  </a:cubicBezTo>
                  <a:cubicBezTo>
                    <a:pt x="109" y="390"/>
                    <a:pt x="108" y="390"/>
                    <a:pt x="108" y="390"/>
                  </a:cubicBezTo>
                  <a:cubicBezTo>
                    <a:pt x="108" y="390"/>
                    <a:pt x="107" y="389"/>
                    <a:pt x="105" y="389"/>
                  </a:cubicBezTo>
                  <a:cubicBezTo>
                    <a:pt x="104" y="390"/>
                    <a:pt x="102" y="391"/>
                    <a:pt x="101" y="391"/>
                  </a:cubicBezTo>
                  <a:cubicBezTo>
                    <a:pt x="101" y="391"/>
                    <a:pt x="100" y="390"/>
                    <a:pt x="100" y="390"/>
                  </a:cubicBezTo>
                  <a:cubicBezTo>
                    <a:pt x="100" y="390"/>
                    <a:pt x="100" y="389"/>
                    <a:pt x="100" y="389"/>
                  </a:cubicBezTo>
                  <a:cubicBezTo>
                    <a:pt x="100" y="389"/>
                    <a:pt x="99" y="388"/>
                    <a:pt x="98" y="387"/>
                  </a:cubicBezTo>
                  <a:cubicBezTo>
                    <a:pt x="98" y="387"/>
                    <a:pt x="97" y="387"/>
                    <a:pt x="97" y="387"/>
                  </a:cubicBezTo>
                  <a:cubicBezTo>
                    <a:pt x="97" y="387"/>
                    <a:pt x="97" y="387"/>
                    <a:pt x="97" y="388"/>
                  </a:cubicBezTo>
                  <a:cubicBezTo>
                    <a:pt x="97" y="389"/>
                    <a:pt x="99" y="389"/>
                    <a:pt x="97" y="389"/>
                  </a:cubicBezTo>
                  <a:cubicBezTo>
                    <a:pt x="96" y="388"/>
                    <a:pt x="95" y="388"/>
                    <a:pt x="95" y="388"/>
                  </a:cubicBezTo>
                  <a:cubicBezTo>
                    <a:pt x="92" y="389"/>
                    <a:pt x="92" y="389"/>
                    <a:pt x="92" y="389"/>
                  </a:cubicBezTo>
                  <a:cubicBezTo>
                    <a:pt x="93" y="388"/>
                    <a:pt x="93" y="388"/>
                    <a:pt x="93" y="388"/>
                  </a:cubicBezTo>
                  <a:cubicBezTo>
                    <a:pt x="93" y="388"/>
                    <a:pt x="94" y="388"/>
                    <a:pt x="94" y="388"/>
                  </a:cubicBezTo>
                  <a:cubicBezTo>
                    <a:pt x="94" y="387"/>
                    <a:pt x="94" y="387"/>
                    <a:pt x="94" y="387"/>
                  </a:cubicBezTo>
                  <a:cubicBezTo>
                    <a:pt x="94" y="387"/>
                    <a:pt x="94" y="386"/>
                    <a:pt x="94" y="386"/>
                  </a:cubicBezTo>
                  <a:cubicBezTo>
                    <a:pt x="95" y="386"/>
                    <a:pt x="96" y="385"/>
                    <a:pt x="95" y="385"/>
                  </a:cubicBezTo>
                  <a:cubicBezTo>
                    <a:pt x="94" y="385"/>
                    <a:pt x="93" y="385"/>
                    <a:pt x="93" y="385"/>
                  </a:cubicBezTo>
                  <a:cubicBezTo>
                    <a:pt x="93" y="384"/>
                    <a:pt x="93" y="384"/>
                    <a:pt x="93" y="384"/>
                  </a:cubicBezTo>
                  <a:cubicBezTo>
                    <a:pt x="93" y="384"/>
                    <a:pt x="92" y="383"/>
                    <a:pt x="92" y="383"/>
                  </a:cubicBezTo>
                  <a:cubicBezTo>
                    <a:pt x="92" y="384"/>
                    <a:pt x="92" y="385"/>
                    <a:pt x="92" y="385"/>
                  </a:cubicBezTo>
                  <a:cubicBezTo>
                    <a:pt x="91" y="385"/>
                    <a:pt x="91" y="385"/>
                    <a:pt x="91" y="384"/>
                  </a:cubicBezTo>
                  <a:cubicBezTo>
                    <a:pt x="91" y="383"/>
                    <a:pt x="91" y="383"/>
                    <a:pt x="91" y="383"/>
                  </a:cubicBezTo>
                  <a:cubicBezTo>
                    <a:pt x="90" y="383"/>
                    <a:pt x="89" y="383"/>
                    <a:pt x="89" y="383"/>
                  </a:cubicBezTo>
                  <a:cubicBezTo>
                    <a:pt x="89" y="383"/>
                    <a:pt x="90" y="384"/>
                    <a:pt x="88" y="384"/>
                  </a:cubicBezTo>
                  <a:cubicBezTo>
                    <a:pt x="87" y="384"/>
                    <a:pt x="86" y="385"/>
                    <a:pt x="85" y="385"/>
                  </a:cubicBezTo>
                  <a:cubicBezTo>
                    <a:pt x="84" y="386"/>
                    <a:pt x="84" y="387"/>
                    <a:pt x="84" y="387"/>
                  </a:cubicBezTo>
                  <a:cubicBezTo>
                    <a:pt x="84" y="388"/>
                    <a:pt x="82" y="388"/>
                    <a:pt x="82" y="389"/>
                  </a:cubicBezTo>
                  <a:cubicBezTo>
                    <a:pt x="83" y="389"/>
                    <a:pt x="82" y="389"/>
                    <a:pt x="84" y="390"/>
                  </a:cubicBezTo>
                  <a:cubicBezTo>
                    <a:pt x="85" y="390"/>
                    <a:pt x="85" y="390"/>
                    <a:pt x="86" y="390"/>
                  </a:cubicBezTo>
                  <a:cubicBezTo>
                    <a:pt x="87" y="391"/>
                    <a:pt x="88" y="390"/>
                    <a:pt x="88" y="390"/>
                  </a:cubicBezTo>
                  <a:cubicBezTo>
                    <a:pt x="88" y="390"/>
                    <a:pt x="88" y="390"/>
                    <a:pt x="89" y="391"/>
                  </a:cubicBezTo>
                  <a:cubicBezTo>
                    <a:pt x="89" y="391"/>
                    <a:pt x="90" y="390"/>
                    <a:pt x="90" y="391"/>
                  </a:cubicBezTo>
                  <a:cubicBezTo>
                    <a:pt x="90" y="392"/>
                    <a:pt x="91" y="393"/>
                    <a:pt x="90" y="393"/>
                  </a:cubicBezTo>
                  <a:cubicBezTo>
                    <a:pt x="89" y="393"/>
                    <a:pt x="88" y="394"/>
                    <a:pt x="88" y="393"/>
                  </a:cubicBezTo>
                  <a:cubicBezTo>
                    <a:pt x="88" y="393"/>
                    <a:pt x="88" y="392"/>
                    <a:pt x="87" y="392"/>
                  </a:cubicBezTo>
                  <a:cubicBezTo>
                    <a:pt x="87" y="392"/>
                    <a:pt x="86" y="392"/>
                    <a:pt x="86" y="392"/>
                  </a:cubicBezTo>
                  <a:cubicBezTo>
                    <a:pt x="85" y="394"/>
                    <a:pt x="85" y="394"/>
                    <a:pt x="85" y="394"/>
                  </a:cubicBezTo>
                  <a:cubicBezTo>
                    <a:pt x="85" y="394"/>
                    <a:pt x="85" y="395"/>
                    <a:pt x="84" y="395"/>
                  </a:cubicBezTo>
                  <a:cubicBezTo>
                    <a:pt x="83" y="395"/>
                    <a:pt x="84" y="395"/>
                    <a:pt x="82" y="395"/>
                  </a:cubicBezTo>
                  <a:cubicBezTo>
                    <a:pt x="80" y="395"/>
                    <a:pt x="80" y="394"/>
                    <a:pt x="79" y="394"/>
                  </a:cubicBezTo>
                  <a:cubicBezTo>
                    <a:pt x="79" y="394"/>
                    <a:pt x="79" y="394"/>
                    <a:pt x="78" y="394"/>
                  </a:cubicBezTo>
                  <a:cubicBezTo>
                    <a:pt x="78" y="394"/>
                    <a:pt x="76" y="392"/>
                    <a:pt x="75" y="394"/>
                  </a:cubicBezTo>
                  <a:cubicBezTo>
                    <a:pt x="74" y="395"/>
                    <a:pt x="73" y="396"/>
                    <a:pt x="73" y="396"/>
                  </a:cubicBezTo>
                  <a:cubicBezTo>
                    <a:pt x="70" y="396"/>
                    <a:pt x="70" y="396"/>
                    <a:pt x="70" y="396"/>
                  </a:cubicBezTo>
                  <a:cubicBezTo>
                    <a:pt x="70" y="396"/>
                    <a:pt x="69" y="396"/>
                    <a:pt x="68" y="396"/>
                  </a:cubicBezTo>
                  <a:cubicBezTo>
                    <a:pt x="67" y="396"/>
                    <a:pt x="66" y="396"/>
                    <a:pt x="66" y="396"/>
                  </a:cubicBezTo>
                  <a:cubicBezTo>
                    <a:pt x="65" y="397"/>
                    <a:pt x="64" y="394"/>
                    <a:pt x="64" y="394"/>
                  </a:cubicBezTo>
                  <a:cubicBezTo>
                    <a:pt x="64" y="394"/>
                    <a:pt x="65" y="392"/>
                    <a:pt x="62" y="394"/>
                  </a:cubicBezTo>
                  <a:cubicBezTo>
                    <a:pt x="59" y="396"/>
                    <a:pt x="58" y="396"/>
                    <a:pt x="58" y="396"/>
                  </a:cubicBezTo>
                  <a:cubicBezTo>
                    <a:pt x="58" y="396"/>
                    <a:pt x="57" y="396"/>
                    <a:pt x="57" y="397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6" y="396"/>
                    <a:pt x="56" y="396"/>
                    <a:pt x="56" y="395"/>
                  </a:cubicBezTo>
                  <a:cubicBezTo>
                    <a:pt x="56" y="395"/>
                    <a:pt x="56" y="395"/>
                    <a:pt x="56" y="395"/>
                  </a:cubicBezTo>
                  <a:cubicBezTo>
                    <a:pt x="56" y="395"/>
                    <a:pt x="55" y="395"/>
                    <a:pt x="55" y="394"/>
                  </a:cubicBezTo>
                  <a:cubicBezTo>
                    <a:pt x="53" y="392"/>
                    <a:pt x="50" y="388"/>
                    <a:pt x="50" y="388"/>
                  </a:cubicBezTo>
                  <a:cubicBezTo>
                    <a:pt x="52" y="384"/>
                    <a:pt x="52" y="384"/>
                    <a:pt x="52" y="384"/>
                  </a:cubicBezTo>
                  <a:cubicBezTo>
                    <a:pt x="52" y="384"/>
                    <a:pt x="53" y="377"/>
                    <a:pt x="53" y="375"/>
                  </a:cubicBezTo>
                  <a:cubicBezTo>
                    <a:pt x="53" y="374"/>
                    <a:pt x="53" y="368"/>
                    <a:pt x="53" y="368"/>
                  </a:cubicBezTo>
                  <a:cubicBezTo>
                    <a:pt x="53" y="368"/>
                    <a:pt x="49" y="367"/>
                    <a:pt x="52" y="364"/>
                  </a:cubicBezTo>
                  <a:cubicBezTo>
                    <a:pt x="55" y="360"/>
                    <a:pt x="58" y="355"/>
                    <a:pt x="58" y="355"/>
                  </a:cubicBezTo>
                  <a:cubicBezTo>
                    <a:pt x="58" y="345"/>
                    <a:pt x="58" y="345"/>
                    <a:pt x="58" y="345"/>
                  </a:cubicBezTo>
                  <a:cubicBezTo>
                    <a:pt x="58" y="345"/>
                    <a:pt x="55" y="342"/>
                    <a:pt x="59" y="340"/>
                  </a:cubicBezTo>
                  <a:cubicBezTo>
                    <a:pt x="63" y="337"/>
                    <a:pt x="70" y="328"/>
                    <a:pt x="70" y="328"/>
                  </a:cubicBezTo>
                  <a:cubicBezTo>
                    <a:pt x="77" y="320"/>
                    <a:pt x="77" y="320"/>
                    <a:pt x="77" y="320"/>
                  </a:cubicBezTo>
                  <a:cubicBezTo>
                    <a:pt x="65" y="317"/>
                    <a:pt x="65" y="317"/>
                    <a:pt x="65" y="317"/>
                  </a:cubicBezTo>
                  <a:cubicBezTo>
                    <a:pt x="58" y="316"/>
                    <a:pt x="58" y="316"/>
                    <a:pt x="58" y="316"/>
                  </a:cubicBezTo>
                  <a:cubicBezTo>
                    <a:pt x="53" y="313"/>
                    <a:pt x="53" y="313"/>
                    <a:pt x="53" y="313"/>
                  </a:cubicBezTo>
                  <a:cubicBezTo>
                    <a:pt x="50" y="308"/>
                    <a:pt x="50" y="308"/>
                    <a:pt x="50" y="308"/>
                  </a:cubicBezTo>
                  <a:cubicBezTo>
                    <a:pt x="47" y="310"/>
                    <a:pt x="47" y="310"/>
                    <a:pt x="47" y="310"/>
                  </a:cubicBezTo>
                  <a:cubicBezTo>
                    <a:pt x="44" y="312"/>
                    <a:pt x="44" y="312"/>
                    <a:pt x="44" y="312"/>
                  </a:cubicBezTo>
                  <a:cubicBezTo>
                    <a:pt x="37" y="311"/>
                    <a:pt x="37" y="311"/>
                    <a:pt x="37" y="311"/>
                  </a:cubicBezTo>
                  <a:cubicBezTo>
                    <a:pt x="32" y="306"/>
                    <a:pt x="32" y="306"/>
                    <a:pt x="32" y="306"/>
                  </a:cubicBezTo>
                  <a:cubicBezTo>
                    <a:pt x="28" y="309"/>
                    <a:pt x="28" y="309"/>
                    <a:pt x="28" y="309"/>
                  </a:cubicBezTo>
                  <a:cubicBezTo>
                    <a:pt x="24" y="306"/>
                    <a:pt x="24" y="306"/>
                    <a:pt x="24" y="306"/>
                  </a:cubicBezTo>
                  <a:cubicBezTo>
                    <a:pt x="21" y="301"/>
                    <a:pt x="21" y="301"/>
                    <a:pt x="21" y="301"/>
                  </a:cubicBezTo>
                  <a:cubicBezTo>
                    <a:pt x="20" y="297"/>
                    <a:pt x="20" y="297"/>
                    <a:pt x="20" y="297"/>
                  </a:cubicBezTo>
                  <a:cubicBezTo>
                    <a:pt x="15" y="292"/>
                    <a:pt x="15" y="292"/>
                    <a:pt x="15" y="292"/>
                  </a:cubicBezTo>
                  <a:cubicBezTo>
                    <a:pt x="13" y="292"/>
                    <a:pt x="13" y="292"/>
                    <a:pt x="13" y="292"/>
                  </a:cubicBezTo>
                  <a:cubicBezTo>
                    <a:pt x="13" y="291"/>
                    <a:pt x="13" y="291"/>
                    <a:pt x="13" y="291"/>
                  </a:cubicBezTo>
                  <a:cubicBezTo>
                    <a:pt x="12" y="285"/>
                    <a:pt x="12" y="285"/>
                    <a:pt x="12" y="285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17" y="280"/>
                    <a:pt x="17" y="280"/>
                    <a:pt x="17" y="280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3"/>
                    <a:pt x="18" y="273"/>
                    <a:pt x="18" y="273"/>
                  </a:cubicBezTo>
                  <a:cubicBezTo>
                    <a:pt x="18" y="273"/>
                    <a:pt x="14" y="273"/>
                    <a:pt x="13" y="272"/>
                  </a:cubicBezTo>
                  <a:cubicBezTo>
                    <a:pt x="12" y="272"/>
                    <a:pt x="9" y="270"/>
                    <a:pt x="9" y="270"/>
                  </a:cubicBezTo>
                  <a:cubicBezTo>
                    <a:pt x="8" y="265"/>
                    <a:pt x="8" y="265"/>
                    <a:pt x="8" y="265"/>
                  </a:cubicBezTo>
                  <a:cubicBezTo>
                    <a:pt x="6" y="262"/>
                    <a:pt x="6" y="262"/>
                    <a:pt x="6" y="262"/>
                  </a:cubicBezTo>
                  <a:cubicBezTo>
                    <a:pt x="5" y="257"/>
                    <a:pt x="5" y="257"/>
                    <a:pt x="5" y="257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7" y="252"/>
                    <a:pt x="7" y="252"/>
                    <a:pt x="7" y="252"/>
                  </a:cubicBezTo>
                  <a:cubicBezTo>
                    <a:pt x="8" y="250"/>
                    <a:pt x="8" y="250"/>
                    <a:pt x="8" y="250"/>
                  </a:cubicBezTo>
                  <a:cubicBezTo>
                    <a:pt x="8" y="249"/>
                    <a:pt x="8" y="249"/>
                    <a:pt x="8" y="249"/>
                  </a:cubicBezTo>
                  <a:cubicBezTo>
                    <a:pt x="8" y="249"/>
                    <a:pt x="9" y="248"/>
                    <a:pt x="10" y="248"/>
                  </a:cubicBezTo>
                  <a:cubicBezTo>
                    <a:pt x="10" y="248"/>
                    <a:pt x="11" y="248"/>
                    <a:pt x="11" y="248"/>
                  </a:cubicBezTo>
                  <a:cubicBezTo>
                    <a:pt x="12" y="248"/>
                    <a:pt x="12" y="245"/>
                    <a:pt x="12" y="245"/>
                  </a:cubicBezTo>
                  <a:cubicBezTo>
                    <a:pt x="14" y="245"/>
                    <a:pt x="14" y="245"/>
                    <a:pt x="14" y="245"/>
                  </a:cubicBezTo>
                  <a:cubicBezTo>
                    <a:pt x="14" y="245"/>
                    <a:pt x="15" y="244"/>
                    <a:pt x="15" y="244"/>
                  </a:cubicBezTo>
                  <a:cubicBezTo>
                    <a:pt x="15" y="243"/>
                    <a:pt x="15" y="242"/>
                    <a:pt x="15" y="242"/>
                  </a:cubicBezTo>
                  <a:cubicBezTo>
                    <a:pt x="15" y="242"/>
                    <a:pt x="16" y="240"/>
                    <a:pt x="16" y="239"/>
                  </a:cubicBezTo>
                  <a:cubicBezTo>
                    <a:pt x="16" y="238"/>
                    <a:pt x="15" y="237"/>
                    <a:pt x="15" y="237"/>
                  </a:cubicBezTo>
                  <a:cubicBezTo>
                    <a:pt x="15" y="237"/>
                    <a:pt x="14" y="235"/>
                    <a:pt x="13" y="235"/>
                  </a:cubicBezTo>
                  <a:cubicBezTo>
                    <a:pt x="13" y="235"/>
                    <a:pt x="11" y="235"/>
                    <a:pt x="11" y="235"/>
                  </a:cubicBezTo>
                  <a:cubicBezTo>
                    <a:pt x="10" y="235"/>
                    <a:pt x="9" y="233"/>
                    <a:pt x="9" y="233"/>
                  </a:cubicBezTo>
                  <a:cubicBezTo>
                    <a:pt x="9" y="233"/>
                    <a:pt x="10" y="232"/>
                    <a:pt x="10" y="231"/>
                  </a:cubicBezTo>
                  <a:cubicBezTo>
                    <a:pt x="11" y="231"/>
                    <a:pt x="11" y="228"/>
                    <a:pt x="11" y="228"/>
                  </a:cubicBezTo>
                  <a:cubicBezTo>
                    <a:pt x="11" y="228"/>
                    <a:pt x="10" y="227"/>
                    <a:pt x="9" y="227"/>
                  </a:cubicBezTo>
                  <a:cubicBezTo>
                    <a:pt x="9" y="227"/>
                    <a:pt x="7" y="227"/>
                    <a:pt x="7" y="227"/>
                  </a:cubicBezTo>
                  <a:cubicBezTo>
                    <a:pt x="7" y="224"/>
                    <a:pt x="7" y="224"/>
                    <a:pt x="7" y="224"/>
                  </a:cubicBezTo>
                  <a:cubicBezTo>
                    <a:pt x="7" y="224"/>
                    <a:pt x="5" y="223"/>
                    <a:pt x="4" y="223"/>
                  </a:cubicBezTo>
                  <a:cubicBezTo>
                    <a:pt x="4" y="223"/>
                    <a:pt x="4" y="222"/>
                    <a:pt x="3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1"/>
                    <a:pt x="3" y="220"/>
                    <a:pt x="3" y="219"/>
                  </a:cubicBezTo>
                  <a:cubicBezTo>
                    <a:pt x="3" y="219"/>
                    <a:pt x="4" y="219"/>
                    <a:pt x="4" y="219"/>
                  </a:cubicBezTo>
                  <a:cubicBezTo>
                    <a:pt x="4" y="219"/>
                    <a:pt x="4" y="218"/>
                    <a:pt x="5" y="217"/>
                  </a:cubicBezTo>
                  <a:cubicBezTo>
                    <a:pt x="5" y="217"/>
                    <a:pt x="5" y="217"/>
                    <a:pt x="6" y="217"/>
                  </a:cubicBezTo>
                  <a:cubicBezTo>
                    <a:pt x="6" y="217"/>
                    <a:pt x="6" y="216"/>
                    <a:pt x="7" y="216"/>
                  </a:cubicBezTo>
                  <a:cubicBezTo>
                    <a:pt x="7" y="215"/>
                    <a:pt x="7" y="213"/>
                    <a:pt x="7" y="213"/>
                  </a:cubicBezTo>
                  <a:cubicBezTo>
                    <a:pt x="7" y="213"/>
                    <a:pt x="7" y="213"/>
                    <a:pt x="6" y="212"/>
                  </a:cubicBezTo>
                  <a:cubicBezTo>
                    <a:pt x="5" y="212"/>
                    <a:pt x="5" y="212"/>
                    <a:pt x="5" y="211"/>
                  </a:cubicBezTo>
                  <a:cubicBezTo>
                    <a:pt x="4" y="211"/>
                    <a:pt x="5" y="210"/>
                    <a:pt x="5" y="210"/>
                  </a:cubicBezTo>
                  <a:cubicBezTo>
                    <a:pt x="5" y="210"/>
                    <a:pt x="3" y="209"/>
                    <a:pt x="3" y="209"/>
                  </a:cubicBezTo>
                  <a:cubicBezTo>
                    <a:pt x="3" y="209"/>
                    <a:pt x="1" y="209"/>
                    <a:pt x="1" y="209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1" y="207"/>
                    <a:pt x="1" y="207"/>
                    <a:pt x="1" y="20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1" y="204"/>
                    <a:pt x="1" y="204"/>
                    <a:pt x="1" y="204"/>
                  </a:cubicBezTo>
                  <a:cubicBezTo>
                    <a:pt x="3" y="206"/>
                    <a:pt x="3" y="206"/>
                    <a:pt x="3" y="206"/>
                  </a:cubicBezTo>
                  <a:cubicBezTo>
                    <a:pt x="3" y="206"/>
                    <a:pt x="3" y="205"/>
                    <a:pt x="3" y="204"/>
                  </a:cubicBezTo>
                  <a:cubicBezTo>
                    <a:pt x="4" y="204"/>
                    <a:pt x="5" y="202"/>
                    <a:pt x="5" y="202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2"/>
                    <a:pt x="11" y="202"/>
                    <a:pt x="11" y="202"/>
                  </a:cubicBezTo>
                  <a:cubicBezTo>
                    <a:pt x="12" y="201"/>
                    <a:pt x="10" y="199"/>
                    <a:pt x="10" y="199"/>
                  </a:cubicBezTo>
                  <a:cubicBezTo>
                    <a:pt x="10" y="199"/>
                    <a:pt x="8" y="201"/>
                    <a:pt x="8" y="201"/>
                  </a:cubicBezTo>
                  <a:cubicBezTo>
                    <a:pt x="7" y="201"/>
                    <a:pt x="7" y="198"/>
                    <a:pt x="7" y="198"/>
                  </a:cubicBezTo>
                  <a:cubicBezTo>
                    <a:pt x="7" y="196"/>
                    <a:pt x="7" y="196"/>
                    <a:pt x="7" y="196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10" y="193"/>
                    <a:pt x="10" y="193"/>
                    <a:pt x="10" y="193"/>
                  </a:cubicBezTo>
                  <a:cubicBezTo>
                    <a:pt x="10" y="193"/>
                    <a:pt x="12" y="191"/>
                    <a:pt x="12" y="191"/>
                  </a:cubicBezTo>
                  <a:cubicBezTo>
                    <a:pt x="13" y="190"/>
                    <a:pt x="12" y="188"/>
                    <a:pt x="12" y="188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9" y="176"/>
                    <a:pt x="9" y="176"/>
                    <a:pt x="9" y="176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1"/>
                    <a:pt x="6" y="169"/>
                    <a:pt x="5" y="169"/>
                  </a:cubicBezTo>
                  <a:cubicBezTo>
                    <a:pt x="4" y="169"/>
                    <a:pt x="5" y="168"/>
                    <a:pt x="5" y="168"/>
                  </a:cubicBezTo>
                  <a:cubicBezTo>
                    <a:pt x="5" y="166"/>
                    <a:pt x="5" y="166"/>
                    <a:pt x="5" y="166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7" y="164"/>
                    <a:pt x="17" y="164"/>
                    <a:pt x="17" y="164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3" y="164"/>
                    <a:pt x="23" y="164"/>
                    <a:pt x="23" y="16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1"/>
                    <a:pt x="34" y="152"/>
                    <a:pt x="34" y="152"/>
                  </a:cubicBezTo>
                  <a:cubicBezTo>
                    <a:pt x="34" y="151"/>
                    <a:pt x="34" y="151"/>
                    <a:pt x="35" y="150"/>
                  </a:cubicBezTo>
                  <a:cubicBezTo>
                    <a:pt x="36" y="150"/>
                    <a:pt x="38" y="149"/>
                    <a:pt x="38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41" y="146"/>
                    <a:pt x="41" y="146"/>
                  </a:cubicBezTo>
                  <a:cubicBezTo>
                    <a:pt x="42" y="146"/>
                    <a:pt x="41" y="145"/>
                    <a:pt x="41" y="144"/>
                  </a:cubicBezTo>
                  <a:cubicBezTo>
                    <a:pt x="41" y="143"/>
                    <a:pt x="41" y="141"/>
                    <a:pt x="41" y="141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5" y="134"/>
                    <a:pt x="32" y="134"/>
                    <a:pt x="32" y="133"/>
                  </a:cubicBezTo>
                  <a:cubicBezTo>
                    <a:pt x="31" y="132"/>
                    <a:pt x="30" y="130"/>
                    <a:pt x="30" y="130"/>
                  </a:cubicBezTo>
                  <a:cubicBezTo>
                    <a:pt x="30" y="128"/>
                    <a:pt x="30" y="128"/>
                    <a:pt x="30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40" y="125"/>
                    <a:pt x="41" y="125"/>
                  </a:cubicBezTo>
                  <a:cubicBezTo>
                    <a:pt x="42" y="126"/>
                    <a:pt x="42" y="122"/>
                    <a:pt x="42" y="122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43" y="117"/>
                    <a:pt x="42" y="113"/>
                    <a:pt x="43" y="112"/>
                  </a:cubicBezTo>
                  <a:cubicBezTo>
                    <a:pt x="44" y="112"/>
                    <a:pt x="47" y="106"/>
                    <a:pt x="47" y="106"/>
                  </a:cubicBezTo>
                  <a:cubicBezTo>
                    <a:pt x="47" y="106"/>
                    <a:pt x="47" y="100"/>
                    <a:pt x="47" y="99"/>
                  </a:cubicBezTo>
                  <a:cubicBezTo>
                    <a:pt x="47" y="98"/>
                    <a:pt x="47" y="94"/>
                    <a:pt x="47" y="94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4" y="92"/>
                    <a:pt x="43" y="92"/>
                  </a:cubicBezTo>
                  <a:cubicBezTo>
                    <a:pt x="43" y="91"/>
                    <a:pt x="44" y="89"/>
                    <a:pt x="44" y="89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40" y="85"/>
                    <a:pt x="41" y="80"/>
                    <a:pt x="42" y="80"/>
                  </a:cubicBezTo>
                  <a:cubicBezTo>
                    <a:pt x="43" y="79"/>
                    <a:pt x="45" y="77"/>
                    <a:pt x="45" y="77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9" y="65"/>
                    <a:pt x="49" y="65"/>
                  </a:cubicBezTo>
                  <a:cubicBezTo>
                    <a:pt x="50" y="65"/>
                    <a:pt x="56" y="65"/>
                    <a:pt x="56" y="6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3" y="64"/>
                    <a:pt x="75" y="66"/>
                    <a:pt x="75" y="67"/>
                  </a:cubicBezTo>
                  <a:cubicBezTo>
                    <a:pt x="75" y="67"/>
                    <a:pt x="77" y="69"/>
                    <a:pt x="77" y="70"/>
                  </a:cubicBezTo>
                  <a:cubicBezTo>
                    <a:pt x="76" y="70"/>
                    <a:pt x="78" y="73"/>
                    <a:pt x="78" y="73"/>
                  </a:cubicBezTo>
                  <a:cubicBezTo>
                    <a:pt x="78" y="73"/>
                    <a:pt x="77" y="75"/>
                    <a:pt x="77" y="76"/>
                  </a:cubicBezTo>
                  <a:cubicBezTo>
                    <a:pt x="77" y="76"/>
                    <a:pt x="78" y="80"/>
                    <a:pt x="78" y="80"/>
                  </a:cubicBezTo>
                  <a:cubicBezTo>
                    <a:pt x="78" y="81"/>
                    <a:pt x="80" y="82"/>
                    <a:pt x="80" y="82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3" y="71"/>
                    <a:pt x="84" y="72"/>
                  </a:cubicBezTo>
                  <a:cubicBezTo>
                    <a:pt x="85" y="72"/>
                    <a:pt x="88" y="75"/>
                    <a:pt x="88" y="75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3" y="74"/>
                    <a:pt x="93" y="74"/>
                  </a:cubicBezTo>
                  <a:cubicBezTo>
                    <a:pt x="93" y="74"/>
                    <a:pt x="90" y="70"/>
                    <a:pt x="90" y="70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9" y="60"/>
                    <a:pt x="109" y="60"/>
                    <a:pt x="109" y="60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4" y="57"/>
                    <a:pt x="114" y="57"/>
                  </a:cubicBezTo>
                  <a:cubicBezTo>
                    <a:pt x="113" y="57"/>
                    <a:pt x="111" y="55"/>
                    <a:pt x="111" y="55"/>
                  </a:cubicBezTo>
                  <a:cubicBezTo>
                    <a:pt x="111" y="55"/>
                    <a:pt x="110" y="57"/>
                    <a:pt x="110" y="57"/>
                  </a:cubicBezTo>
                  <a:cubicBezTo>
                    <a:pt x="109" y="58"/>
                    <a:pt x="106" y="58"/>
                    <a:pt x="106" y="57"/>
                  </a:cubicBezTo>
                  <a:cubicBezTo>
                    <a:pt x="105" y="57"/>
                    <a:pt x="104" y="54"/>
                    <a:pt x="104" y="54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3" y="47"/>
                    <a:pt x="103" y="44"/>
                    <a:pt x="104" y="43"/>
                  </a:cubicBezTo>
                  <a:cubicBezTo>
                    <a:pt x="105" y="43"/>
                    <a:pt x="105" y="41"/>
                    <a:pt x="105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1" y="41"/>
                    <a:pt x="101" y="39"/>
                  </a:cubicBezTo>
                  <a:cubicBezTo>
                    <a:pt x="102" y="37"/>
                    <a:pt x="102" y="36"/>
                    <a:pt x="102" y="36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3" y="26"/>
                    <a:pt x="103" y="26"/>
                  </a:cubicBezTo>
                  <a:cubicBezTo>
                    <a:pt x="102" y="26"/>
                    <a:pt x="100" y="26"/>
                    <a:pt x="100" y="26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0"/>
                    <a:pt x="104" y="2"/>
                    <a:pt x="105" y="2"/>
                  </a:cubicBezTo>
                  <a:cubicBezTo>
                    <a:pt x="106" y="2"/>
                    <a:pt x="108" y="3"/>
                    <a:pt x="108" y="3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6" y="6"/>
                    <a:pt x="116" y="6"/>
                  </a:cubicBezTo>
                  <a:cubicBezTo>
                    <a:pt x="117" y="6"/>
                    <a:pt x="119" y="5"/>
                    <a:pt x="119" y="5"/>
                  </a:cubicBezTo>
                  <a:cubicBezTo>
                    <a:pt x="119" y="5"/>
                    <a:pt x="122" y="3"/>
                    <a:pt x="123" y="3"/>
                  </a:cubicBezTo>
                  <a:cubicBezTo>
                    <a:pt x="123" y="2"/>
                    <a:pt x="124" y="2"/>
                    <a:pt x="124" y="2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138" y="15"/>
                    <a:pt x="138" y="18"/>
                    <a:pt x="138" y="18"/>
                  </a:cubicBezTo>
                  <a:cubicBezTo>
                    <a:pt x="137" y="18"/>
                    <a:pt x="136" y="22"/>
                    <a:pt x="136" y="22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65" y="31"/>
                    <a:pt x="165" y="31"/>
                    <a:pt x="165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1" y="29"/>
                    <a:pt x="171" y="29"/>
                    <a:pt x="171" y="29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68" y="23"/>
                    <a:pt x="168" y="23"/>
                    <a:pt x="168" y="23"/>
                  </a:cubicBezTo>
                  <a:cubicBezTo>
                    <a:pt x="168" y="23"/>
                    <a:pt x="170" y="21"/>
                    <a:pt x="170" y="21"/>
                  </a:cubicBezTo>
                  <a:cubicBezTo>
                    <a:pt x="171" y="21"/>
                    <a:pt x="175" y="22"/>
                    <a:pt x="175" y="22"/>
                  </a:cubicBezTo>
                  <a:cubicBezTo>
                    <a:pt x="176" y="25"/>
                    <a:pt x="176" y="25"/>
                    <a:pt x="176" y="25"/>
                  </a:cubicBezTo>
                  <a:cubicBezTo>
                    <a:pt x="177" y="28"/>
                    <a:pt x="177" y="28"/>
                    <a:pt x="177" y="28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2" y="35"/>
                    <a:pt x="172" y="35"/>
                    <a:pt x="172" y="35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2" y="39"/>
                    <a:pt x="172" y="41"/>
                    <a:pt x="171" y="41"/>
                  </a:cubicBezTo>
                  <a:cubicBezTo>
                    <a:pt x="170" y="42"/>
                    <a:pt x="168" y="42"/>
                    <a:pt x="168" y="42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61" y="47"/>
                    <a:pt x="161" y="47"/>
                    <a:pt x="161" y="47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70" y="50"/>
                    <a:pt x="170" y="50"/>
                    <a:pt x="170" y="50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82" y="53"/>
                    <a:pt x="182" y="53"/>
                  </a:cubicBezTo>
                  <a:cubicBezTo>
                    <a:pt x="182" y="53"/>
                    <a:pt x="183" y="50"/>
                    <a:pt x="183" y="50"/>
                  </a:cubicBezTo>
                  <a:cubicBezTo>
                    <a:pt x="183" y="50"/>
                    <a:pt x="184" y="48"/>
                    <a:pt x="185" y="48"/>
                  </a:cubicBezTo>
                  <a:cubicBezTo>
                    <a:pt x="186" y="48"/>
                    <a:pt x="187" y="46"/>
                    <a:pt x="188" y="46"/>
                  </a:cubicBezTo>
                  <a:cubicBezTo>
                    <a:pt x="188" y="45"/>
                    <a:pt x="189" y="43"/>
                    <a:pt x="189" y="43"/>
                  </a:cubicBezTo>
                  <a:cubicBezTo>
                    <a:pt x="189" y="43"/>
                    <a:pt x="191" y="42"/>
                    <a:pt x="192" y="42"/>
                  </a:cubicBezTo>
                  <a:cubicBezTo>
                    <a:pt x="193" y="42"/>
                    <a:pt x="199" y="41"/>
                    <a:pt x="199" y="41"/>
                  </a:cubicBezTo>
                  <a:cubicBezTo>
                    <a:pt x="199" y="41"/>
                    <a:pt x="203" y="40"/>
                    <a:pt x="204" y="39"/>
                  </a:cubicBezTo>
                  <a:cubicBezTo>
                    <a:pt x="204" y="39"/>
                    <a:pt x="208" y="36"/>
                    <a:pt x="208" y="36"/>
                  </a:cubicBezTo>
                  <a:cubicBezTo>
                    <a:pt x="209" y="33"/>
                    <a:pt x="209" y="33"/>
                    <a:pt x="209" y="33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3" y="30"/>
                    <a:pt x="213" y="29"/>
                  </a:cubicBezTo>
                  <a:cubicBezTo>
                    <a:pt x="213" y="28"/>
                    <a:pt x="214" y="25"/>
                    <a:pt x="214" y="25"/>
                  </a:cubicBezTo>
                  <a:cubicBezTo>
                    <a:pt x="216" y="24"/>
                    <a:pt x="216" y="24"/>
                    <a:pt x="216" y="24"/>
                  </a:cubicBezTo>
                  <a:cubicBezTo>
                    <a:pt x="216" y="24"/>
                    <a:pt x="218" y="25"/>
                    <a:pt x="218" y="26"/>
                  </a:cubicBezTo>
                  <a:cubicBezTo>
                    <a:pt x="218" y="26"/>
                    <a:pt x="217" y="28"/>
                    <a:pt x="217" y="28"/>
                  </a:cubicBezTo>
                  <a:cubicBezTo>
                    <a:pt x="217" y="28"/>
                    <a:pt x="215" y="29"/>
                    <a:pt x="214" y="30"/>
                  </a:cubicBezTo>
                  <a:cubicBezTo>
                    <a:pt x="214" y="30"/>
                    <a:pt x="214" y="32"/>
                    <a:pt x="214" y="32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7" y="29"/>
                    <a:pt x="217" y="29"/>
                  </a:cubicBezTo>
                  <a:cubicBezTo>
                    <a:pt x="217" y="29"/>
                    <a:pt x="221" y="28"/>
                    <a:pt x="221" y="28"/>
                  </a:cubicBezTo>
                  <a:cubicBezTo>
                    <a:pt x="221" y="28"/>
                    <a:pt x="223" y="29"/>
                    <a:pt x="223" y="29"/>
                  </a:cubicBezTo>
                  <a:cubicBezTo>
                    <a:pt x="223" y="29"/>
                    <a:pt x="225" y="30"/>
                    <a:pt x="225" y="30"/>
                  </a:cubicBezTo>
                  <a:cubicBezTo>
                    <a:pt x="229" y="29"/>
                    <a:pt x="229" y="29"/>
                    <a:pt x="229" y="29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9" y="27"/>
                    <a:pt x="229" y="26"/>
                    <a:pt x="230" y="26"/>
                  </a:cubicBezTo>
                  <a:cubicBezTo>
                    <a:pt x="231" y="25"/>
                    <a:pt x="233" y="24"/>
                    <a:pt x="233" y="24"/>
                  </a:cubicBezTo>
                  <a:cubicBezTo>
                    <a:pt x="233" y="24"/>
                    <a:pt x="233" y="22"/>
                    <a:pt x="233" y="21"/>
                  </a:cubicBezTo>
                  <a:cubicBezTo>
                    <a:pt x="233" y="21"/>
                    <a:pt x="234" y="19"/>
                    <a:pt x="234" y="19"/>
                  </a:cubicBezTo>
                  <a:cubicBezTo>
                    <a:pt x="234" y="19"/>
                    <a:pt x="234" y="19"/>
                    <a:pt x="234" y="19"/>
                  </a:cubicBezTo>
                  <a:cubicBezTo>
                    <a:pt x="234" y="19"/>
                    <a:pt x="236" y="18"/>
                    <a:pt x="236" y="18"/>
                  </a:cubicBezTo>
                  <a:cubicBezTo>
                    <a:pt x="236" y="18"/>
                    <a:pt x="237" y="15"/>
                    <a:pt x="237" y="15"/>
                  </a:cubicBezTo>
                  <a:cubicBezTo>
                    <a:pt x="237" y="15"/>
                    <a:pt x="237" y="14"/>
                    <a:pt x="238" y="14"/>
                  </a:cubicBezTo>
                  <a:cubicBezTo>
                    <a:pt x="238" y="14"/>
                    <a:pt x="240" y="12"/>
                    <a:pt x="240" y="12"/>
                  </a:cubicBezTo>
                  <a:cubicBezTo>
                    <a:pt x="241" y="11"/>
                    <a:pt x="241" y="11"/>
                    <a:pt x="242" y="11"/>
                  </a:cubicBezTo>
                  <a:cubicBezTo>
                    <a:pt x="242" y="11"/>
                    <a:pt x="243" y="13"/>
                    <a:pt x="243" y="13"/>
                  </a:cubicBezTo>
                  <a:cubicBezTo>
                    <a:pt x="243" y="13"/>
                    <a:pt x="243" y="14"/>
                    <a:pt x="242" y="15"/>
                  </a:cubicBezTo>
                  <a:cubicBezTo>
                    <a:pt x="241" y="15"/>
                    <a:pt x="240" y="16"/>
                    <a:pt x="240" y="16"/>
                  </a:cubicBezTo>
                  <a:cubicBezTo>
                    <a:pt x="240" y="16"/>
                    <a:pt x="242" y="18"/>
                    <a:pt x="242" y="18"/>
                  </a:cubicBezTo>
                  <a:cubicBezTo>
                    <a:pt x="242" y="18"/>
                    <a:pt x="243" y="19"/>
                    <a:pt x="243" y="19"/>
                  </a:cubicBezTo>
                  <a:cubicBezTo>
                    <a:pt x="243" y="20"/>
                    <a:pt x="242" y="21"/>
                    <a:pt x="242" y="21"/>
                  </a:cubicBezTo>
                  <a:cubicBezTo>
                    <a:pt x="243" y="21"/>
                    <a:pt x="246" y="20"/>
                    <a:pt x="246" y="20"/>
                  </a:cubicBezTo>
                  <a:cubicBezTo>
                    <a:pt x="246" y="20"/>
                    <a:pt x="246" y="18"/>
                    <a:pt x="246" y="18"/>
                  </a:cubicBezTo>
                  <a:cubicBezTo>
                    <a:pt x="246" y="18"/>
                    <a:pt x="248" y="16"/>
                    <a:pt x="248" y="16"/>
                  </a:cubicBezTo>
                  <a:cubicBezTo>
                    <a:pt x="249" y="16"/>
                    <a:pt x="251" y="17"/>
                    <a:pt x="251" y="17"/>
                  </a:cubicBezTo>
                  <a:cubicBezTo>
                    <a:pt x="251" y="17"/>
                    <a:pt x="251" y="18"/>
                    <a:pt x="251" y="19"/>
                  </a:cubicBezTo>
                  <a:cubicBezTo>
                    <a:pt x="250" y="19"/>
                    <a:pt x="248" y="21"/>
                    <a:pt x="248" y="21"/>
                  </a:cubicBezTo>
                  <a:cubicBezTo>
                    <a:pt x="248" y="22"/>
                    <a:pt x="247" y="22"/>
                    <a:pt x="248" y="22"/>
                  </a:cubicBezTo>
                  <a:cubicBezTo>
                    <a:pt x="248" y="23"/>
                    <a:pt x="250" y="25"/>
                    <a:pt x="250" y="25"/>
                  </a:cubicBezTo>
                  <a:cubicBezTo>
                    <a:pt x="253" y="27"/>
                    <a:pt x="253" y="27"/>
                    <a:pt x="253" y="27"/>
                  </a:cubicBezTo>
                  <a:cubicBezTo>
                    <a:pt x="253" y="27"/>
                    <a:pt x="253" y="28"/>
                    <a:pt x="253" y="29"/>
                  </a:cubicBezTo>
                  <a:cubicBezTo>
                    <a:pt x="253" y="29"/>
                    <a:pt x="248" y="29"/>
                    <a:pt x="248" y="29"/>
                  </a:cubicBezTo>
                  <a:cubicBezTo>
                    <a:pt x="248" y="29"/>
                    <a:pt x="248" y="29"/>
                    <a:pt x="247" y="30"/>
                  </a:cubicBezTo>
                  <a:cubicBezTo>
                    <a:pt x="247" y="30"/>
                    <a:pt x="246" y="31"/>
                    <a:pt x="244" y="32"/>
                  </a:cubicBezTo>
                  <a:cubicBezTo>
                    <a:pt x="242" y="32"/>
                    <a:pt x="242" y="32"/>
                    <a:pt x="242" y="33"/>
                  </a:cubicBezTo>
                  <a:cubicBezTo>
                    <a:pt x="242" y="34"/>
                    <a:pt x="241" y="35"/>
                    <a:pt x="242" y="36"/>
                  </a:cubicBezTo>
                  <a:cubicBezTo>
                    <a:pt x="243" y="37"/>
                    <a:pt x="245" y="38"/>
                    <a:pt x="245" y="38"/>
                  </a:cubicBezTo>
                  <a:cubicBezTo>
                    <a:pt x="245" y="38"/>
                    <a:pt x="250" y="40"/>
                    <a:pt x="250" y="39"/>
                  </a:cubicBezTo>
                  <a:cubicBezTo>
                    <a:pt x="250" y="39"/>
                    <a:pt x="257" y="39"/>
                    <a:pt x="257" y="39"/>
                  </a:cubicBezTo>
                  <a:cubicBezTo>
                    <a:pt x="260" y="39"/>
                    <a:pt x="260" y="39"/>
                    <a:pt x="260" y="39"/>
                  </a:cubicBezTo>
                  <a:cubicBezTo>
                    <a:pt x="260" y="39"/>
                    <a:pt x="261" y="41"/>
                    <a:pt x="262" y="42"/>
                  </a:cubicBezTo>
                  <a:cubicBezTo>
                    <a:pt x="262" y="42"/>
                    <a:pt x="266" y="45"/>
                    <a:pt x="26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8" y="52"/>
                    <a:pt x="268" y="52"/>
                    <a:pt x="268" y="52"/>
                  </a:cubicBezTo>
                  <a:cubicBezTo>
                    <a:pt x="265" y="53"/>
                    <a:pt x="265" y="53"/>
                    <a:pt x="265" y="53"/>
                  </a:cubicBezTo>
                  <a:cubicBezTo>
                    <a:pt x="261" y="56"/>
                    <a:pt x="261" y="56"/>
                    <a:pt x="261" y="56"/>
                  </a:cubicBezTo>
                  <a:cubicBezTo>
                    <a:pt x="259" y="55"/>
                    <a:pt x="259" y="55"/>
                    <a:pt x="259" y="55"/>
                  </a:cubicBezTo>
                  <a:cubicBezTo>
                    <a:pt x="259" y="55"/>
                    <a:pt x="261" y="57"/>
                    <a:pt x="262" y="57"/>
                  </a:cubicBezTo>
                  <a:cubicBezTo>
                    <a:pt x="263" y="57"/>
                    <a:pt x="264" y="58"/>
                    <a:pt x="264" y="58"/>
                  </a:cubicBezTo>
                  <a:cubicBezTo>
                    <a:pt x="265" y="58"/>
                    <a:pt x="269" y="58"/>
                    <a:pt x="273" y="58"/>
                  </a:cubicBezTo>
                  <a:cubicBezTo>
                    <a:pt x="273" y="59"/>
                    <a:pt x="273" y="59"/>
                    <a:pt x="273" y="60"/>
                  </a:cubicBezTo>
                  <a:cubicBezTo>
                    <a:pt x="274" y="61"/>
                    <a:pt x="275" y="65"/>
                    <a:pt x="275" y="66"/>
                  </a:cubicBezTo>
                  <a:cubicBezTo>
                    <a:pt x="275" y="66"/>
                    <a:pt x="276" y="70"/>
                    <a:pt x="278" y="73"/>
                  </a:cubicBezTo>
                  <a:cubicBezTo>
                    <a:pt x="281" y="77"/>
                    <a:pt x="280" y="78"/>
                    <a:pt x="280" y="78"/>
                  </a:cubicBezTo>
                  <a:cubicBezTo>
                    <a:pt x="280" y="87"/>
                    <a:pt x="280" y="87"/>
                    <a:pt x="280" y="87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5" y="99"/>
                    <a:pt x="275" y="99"/>
                    <a:pt x="275" y="99"/>
                  </a:cubicBezTo>
                  <a:cubicBezTo>
                    <a:pt x="273" y="108"/>
                    <a:pt x="273" y="108"/>
                    <a:pt x="273" y="108"/>
                  </a:cubicBezTo>
                  <a:cubicBezTo>
                    <a:pt x="273" y="108"/>
                    <a:pt x="274" y="109"/>
                    <a:pt x="275" y="109"/>
                  </a:cubicBezTo>
                  <a:cubicBezTo>
                    <a:pt x="276" y="110"/>
                    <a:pt x="279" y="113"/>
                    <a:pt x="279" y="113"/>
                  </a:cubicBezTo>
                  <a:cubicBezTo>
                    <a:pt x="280" y="114"/>
                    <a:pt x="286" y="117"/>
                    <a:pt x="289" y="118"/>
                  </a:cubicBezTo>
                  <a:cubicBezTo>
                    <a:pt x="292" y="120"/>
                    <a:pt x="291" y="125"/>
                    <a:pt x="291" y="125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89" y="132"/>
                    <a:pt x="290" y="136"/>
                    <a:pt x="292" y="136"/>
                  </a:cubicBezTo>
                  <a:cubicBezTo>
                    <a:pt x="293" y="135"/>
                    <a:pt x="294" y="141"/>
                    <a:pt x="294" y="141"/>
                  </a:cubicBezTo>
                  <a:cubicBezTo>
                    <a:pt x="294" y="141"/>
                    <a:pt x="295" y="147"/>
                    <a:pt x="295" y="148"/>
                  </a:cubicBezTo>
                  <a:cubicBezTo>
                    <a:pt x="294" y="149"/>
                    <a:pt x="295" y="150"/>
                    <a:pt x="295" y="150"/>
                  </a:cubicBezTo>
                  <a:cubicBezTo>
                    <a:pt x="297" y="154"/>
                    <a:pt x="297" y="154"/>
                    <a:pt x="297" y="154"/>
                  </a:cubicBezTo>
                  <a:cubicBezTo>
                    <a:pt x="297" y="154"/>
                    <a:pt x="296" y="157"/>
                    <a:pt x="295" y="158"/>
                  </a:cubicBezTo>
                  <a:cubicBezTo>
                    <a:pt x="295" y="160"/>
                    <a:pt x="294" y="162"/>
                    <a:pt x="294" y="162"/>
                  </a:cubicBezTo>
                  <a:cubicBezTo>
                    <a:pt x="295" y="165"/>
                    <a:pt x="295" y="165"/>
                    <a:pt x="295" y="165"/>
                  </a:cubicBezTo>
                  <a:cubicBezTo>
                    <a:pt x="299" y="170"/>
                    <a:pt x="299" y="170"/>
                    <a:pt x="299" y="170"/>
                  </a:cubicBezTo>
                  <a:cubicBezTo>
                    <a:pt x="299" y="175"/>
                    <a:pt x="299" y="175"/>
                    <a:pt x="299" y="175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8"/>
                    <a:pt x="302" y="179"/>
                    <a:pt x="303" y="179"/>
                  </a:cubicBezTo>
                  <a:cubicBezTo>
                    <a:pt x="304" y="179"/>
                    <a:pt x="306" y="181"/>
                    <a:pt x="306" y="181"/>
                  </a:cubicBezTo>
                  <a:cubicBezTo>
                    <a:pt x="306" y="181"/>
                    <a:pt x="306" y="183"/>
                    <a:pt x="306" y="184"/>
                  </a:cubicBezTo>
                  <a:cubicBezTo>
                    <a:pt x="306" y="184"/>
                    <a:pt x="309" y="188"/>
                    <a:pt x="309" y="188"/>
                  </a:cubicBezTo>
                  <a:cubicBezTo>
                    <a:pt x="310" y="189"/>
                    <a:pt x="312" y="192"/>
                    <a:pt x="312" y="192"/>
                  </a:cubicBezTo>
                  <a:cubicBezTo>
                    <a:pt x="312" y="192"/>
                    <a:pt x="312" y="194"/>
                    <a:pt x="309" y="197"/>
                  </a:cubicBezTo>
                  <a:cubicBezTo>
                    <a:pt x="307" y="200"/>
                    <a:pt x="308" y="200"/>
                    <a:pt x="308" y="201"/>
                  </a:cubicBezTo>
                  <a:cubicBezTo>
                    <a:pt x="308" y="202"/>
                    <a:pt x="309" y="204"/>
                    <a:pt x="309" y="204"/>
                  </a:cubicBezTo>
                  <a:cubicBezTo>
                    <a:pt x="309" y="204"/>
                    <a:pt x="308" y="205"/>
                    <a:pt x="307" y="206"/>
                  </a:cubicBezTo>
                  <a:cubicBezTo>
                    <a:pt x="307" y="206"/>
                    <a:pt x="306" y="208"/>
                    <a:pt x="306" y="210"/>
                  </a:cubicBezTo>
                  <a:cubicBezTo>
                    <a:pt x="302" y="213"/>
                    <a:pt x="302" y="213"/>
                    <a:pt x="302" y="213"/>
                  </a:cubicBezTo>
                  <a:cubicBezTo>
                    <a:pt x="302" y="213"/>
                    <a:pt x="302" y="213"/>
                    <a:pt x="301" y="214"/>
                  </a:cubicBezTo>
                  <a:cubicBezTo>
                    <a:pt x="301" y="213"/>
                    <a:pt x="300" y="213"/>
                    <a:pt x="299" y="213"/>
                  </a:cubicBezTo>
                  <a:cubicBezTo>
                    <a:pt x="298" y="212"/>
                    <a:pt x="297" y="211"/>
                    <a:pt x="297" y="211"/>
                  </a:cubicBezTo>
                  <a:cubicBezTo>
                    <a:pt x="297" y="211"/>
                    <a:pt x="297" y="209"/>
                    <a:pt x="297" y="207"/>
                  </a:cubicBezTo>
                  <a:cubicBezTo>
                    <a:pt x="297" y="205"/>
                    <a:pt x="297" y="206"/>
                    <a:pt x="297" y="205"/>
                  </a:cubicBezTo>
                  <a:cubicBezTo>
                    <a:pt x="296" y="204"/>
                    <a:pt x="294" y="203"/>
                    <a:pt x="292" y="202"/>
                  </a:cubicBezTo>
                  <a:cubicBezTo>
                    <a:pt x="290" y="202"/>
                    <a:pt x="286" y="202"/>
                    <a:pt x="285" y="203"/>
                  </a:cubicBezTo>
                  <a:cubicBezTo>
                    <a:pt x="285" y="203"/>
                    <a:pt x="285" y="207"/>
                    <a:pt x="285" y="207"/>
                  </a:cubicBezTo>
                  <a:cubicBezTo>
                    <a:pt x="287" y="210"/>
                    <a:pt x="287" y="210"/>
                    <a:pt x="287" y="210"/>
                  </a:cubicBezTo>
                  <a:cubicBezTo>
                    <a:pt x="286" y="212"/>
                    <a:pt x="286" y="212"/>
                    <a:pt x="286" y="212"/>
                  </a:cubicBezTo>
                  <a:cubicBezTo>
                    <a:pt x="286" y="212"/>
                    <a:pt x="277" y="214"/>
                    <a:pt x="274" y="214"/>
                  </a:cubicBezTo>
                  <a:cubicBezTo>
                    <a:pt x="271" y="214"/>
                    <a:pt x="272" y="216"/>
                    <a:pt x="272" y="216"/>
                  </a:cubicBezTo>
                  <a:cubicBezTo>
                    <a:pt x="270" y="220"/>
                    <a:pt x="270" y="220"/>
                    <a:pt x="270" y="220"/>
                  </a:cubicBezTo>
                  <a:cubicBezTo>
                    <a:pt x="268" y="222"/>
                    <a:pt x="268" y="222"/>
                    <a:pt x="268" y="222"/>
                  </a:cubicBezTo>
                  <a:cubicBezTo>
                    <a:pt x="262" y="224"/>
                    <a:pt x="262" y="224"/>
                    <a:pt x="262" y="224"/>
                  </a:cubicBezTo>
                  <a:cubicBezTo>
                    <a:pt x="262" y="224"/>
                    <a:pt x="256" y="229"/>
                    <a:pt x="255" y="229"/>
                  </a:cubicBezTo>
                  <a:cubicBezTo>
                    <a:pt x="251" y="232"/>
                    <a:pt x="251" y="232"/>
                    <a:pt x="251" y="232"/>
                  </a:cubicBezTo>
                  <a:cubicBezTo>
                    <a:pt x="251" y="232"/>
                    <a:pt x="250" y="232"/>
                    <a:pt x="247" y="234"/>
                  </a:cubicBezTo>
                  <a:cubicBezTo>
                    <a:pt x="243" y="235"/>
                    <a:pt x="245" y="237"/>
                    <a:pt x="244" y="238"/>
                  </a:cubicBezTo>
                  <a:cubicBezTo>
                    <a:pt x="244" y="240"/>
                    <a:pt x="243" y="240"/>
                    <a:pt x="241" y="241"/>
                  </a:cubicBezTo>
                  <a:cubicBezTo>
                    <a:pt x="240" y="241"/>
                    <a:pt x="237" y="240"/>
                    <a:pt x="235" y="240"/>
                  </a:cubicBezTo>
                  <a:cubicBezTo>
                    <a:pt x="234" y="240"/>
                    <a:pt x="231" y="242"/>
                    <a:pt x="229" y="242"/>
                  </a:cubicBezTo>
                  <a:cubicBezTo>
                    <a:pt x="226" y="242"/>
                    <a:pt x="226" y="242"/>
                    <a:pt x="226" y="242"/>
                  </a:cubicBezTo>
                  <a:cubicBezTo>
                    <a:pt x="222" y="247"/>
                    <a:pt x="222" y="247"/>
                    <a:pt x="222" y="247"/>
                  </a:cubicBezTo>
                  <a:cubicBezTo>
                    <a:pt x="219" y="253"/>
                    <a:pt x="219" y="253"/>
                    <a:pt x="219" y="253"/>
                  </a:cubicBezTo>
                  <a:cubicBezTo>
                    <a:pt x="218" y="250"/>
                    <a:pt x="218" y="250"/>
                    <a:pt x="218" y="250"/>
                  </a:cubicBezTo>
                  <a:cubicBezTo>
                    <a:pt x="217" y="246"/>
                    <a:pt x="217" y="246"/>
                    <a:pt x="217" y="246"/>
                  </a:cubicBezTo>
                  <a:cubicBezTo>
                    <a:pt x="212" y="246"/>
                    <a:pt x="212" y="246"/>
                    <a:pt x="212" y="246"/>
                  </a:cubicBezTo>
                  <a:cubicBezTo>
                    <a:pt x="213" y="249"/>
                    <a:pt x="213" y="249"/>
                    <a:pt x="213" y="249"/>
                  </a:cubicBezTo>
                  <a:cubicBezTo>
                    <a:pt x="213" y="249"/>
                    <a:pt x="215" y="256"/>
                    <a:pt x="216" y="257"/>
                  </a:cubicBezTo>
                  <a:cubicBezTo>
                    <a:pt x="217" y="258"/>
                    <a:pt x="218" y="258"/>
                    <a:pt x="220" y="259"/>
                  </a:cubicBezTo>
                  <a:cubicBezTo>
                    <a:pt x="223" y="261"/>
                    <a:pt x="223" y="261"/>
                    <a:pt x="226" y="263"/>
                  </a:cubicBezTo>
                  <a:cubicBezTo>
                    <a:pt x="229" y="265"/>
                    <a:pt x="228" y="267"/>
                    <a:pt x="228" y="268"/>
                  </a:cubicBezTo>
                  <a:cubicBezTo>
                    <a:pt x="228" y="270"/>
                    <a:pt x="228" y="270"/>
                    <a:pt x="226" y="272"/>
                  </a:cubicBezTo>
                  <a:cubicBezTo>
                    <a:pt x="224" y="275"/>
                    <a:pt x="226" y="277"/>
                    <a:pt x="226" y="277"/>
                  </a:cubicBezTo>
                  <a:cubicBezTo>
                    <a:pt x="226" y="277"/>
                    <a:pt x="227" y="279"/>
                    <a:pt x="229" y="281"/>
                  </a:cubicBezTo>
                  <a:cubicBezTo>
                    <a:pt x="231" y="283"/>
                    <a:pt x="230" y="284"/>
                    <a:pt x="231" y="287"/>
                  </a:cubicBezTo>
                  <a:cubicBezTo>
                    <a:pt x="231" y="290"/>
                    <a:pt x="231" y="289"/>
                    <a:pt x="233" y="292"/>
                  </a:cubicBezTo>
                  <a:cubicBezTo>
                    <a:pt x="235" y="294"/>
                    <a:pt x="234" y="293"/>
                    <a:pt x="236" y="295"/>
                  </a:cubicBezTo>
                  <a:cubicBezTo>
                    <a:pt x="238" y="297"/>
                    <a:pt x="238" y="298"/>
                    <a:pt x="238" y="298"/>
                  </a:cubicBezTo>
                  <a:cubicBezTo>
                    <a:pt x="238" y="298"/>
                    <a:pt x="244" y="296"/>
                    <a:pt x="246" y="298"/>
                  </a:cubicBezTo>
                  <a:cubicBezTo>
                    <a:pt x="248" y="300"/>
                    <a:pt x="247" y="299"/>
                    <a:pt x="251" y="302"/>
                  </a:cubicBezTo>
                  <a:cubicBezTo>
                    <a:pt x="254" y="306"/>
                    <a:pt x="251" y="304"/>
                    <a:pt x="252" y="307"/>
                  </a:cubicBezTo>
                  <a:cubicBezTo>
                    <a:pt x="253" y="309"/>
                    <a:pt x="254" y="308"/>
                    <a:pt x="254" y="308"/>
                  </a:cubicBezTo>
                  <a:cubicBezTo>
                    <a:pt x="254" y="308"/>
                    <a:pt x="255" y="309"/>
                    <a:pt x="257" y="309"/>
                  </a:cubicBezTo>
                  <a:cubicBezTo>
                    <a:pt x="259" y="309"/>
                    <a:pt x="259" y="311"/>
                    <a:pt x="259" y="313"/>
                  </a:cubicBezTo>
                  <a:cubicBezTo>
                    <a:pt x="260" y="315"/>
                    <a:pt x="260" y="315"/>
                    <a:pt x="262" y="317"/>
                  </a:cubicBezTo>
                  <a:cubicBezTo>
                    <a:pt x="263" y="318"/>
                    <a:pt x="264" y="317"/>
                    <a:pt x="267" y="316"/>
                  </a:cubicBezTo>
                  <a:cubicBezTo>
                    <a:pt x="269" y="316"/>
                    <a:pt x="268" y="318"/>
                    <a:pt x="268" y="319"/>
                  </a:cubicBezTo>
                  <a:cubicBezTo>
                    <a:pt x="268" y="320"/>
                    <a:pt x="270" y="320"/>
                    <a:pt x="272" y="321"/>
                  </a:cubicBezTo>
                  <a:cubicBezTo>
                    <a:pt x="274" y="322"/>
                    <a:pt x="273" y="322"/>
                    <a:pt x="275" y="324"/>
                  </a:cubicBezTo>
                  <a:cubicBezTo>
                    <a:pt x="275" y="324"/>
                    <a:pt x="275" y="324"/>
                    <a:pt x="275" y="325"/>
                  </a:cubicBezTo>
                  <a:close/>
                  <a:moveTo>
                    <a:pt x="55" y="394"/>
                  </a:move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lose/>
                  <a:moveTo>
                    <a:pt x="128" y="400"/>
                  </a:move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lose/>
                  <a:moveTo>
                    <a:pt x="312" y="204"/>
                  </a:move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6" name="Freeform 80"/>
            <p:cNvSpPr>
              <a:spLocks noEditPoints="1"/>
            </p:cNvSpPr>
            <p:nvPr/>
          </p:nvSpPr>
          <p:spPr bwMode="auto">
            <a:xfrm>
              <a:off x="8600656" y="2614515"/>
              <a:ext cx="901239" cy="996916"/>
            </a:xfrm>
            <a:custGeom>
              <a:avLst/>
              <a:gdLst>
                <a:gd name="T0" fmla="*/ 372 w 492"/>
                <a:gd name="T1" fmla="*/ 536 h 561"/>
                <a:gd name="T2" fmla="*/ 338 w 492"/>
                <a:gd name="T3" fmla="*/ 556 h 561"/>
                <a:gd name="T4" fmla="*/ 272 w 492"/>
                <a:gd name="T5" fmla="*/ 521 h 561"/>
                <a:gd name="T6" fmla="*/ 260 w 492"/>
                <a:gd name="T7" fmla="*/ 489 h 561"/>
                <a:gd name="T8" fmla="*/ 318 w 492"/>
                <a:gd name="T9" fmla="*/ 489 h 561"/>
                <a:gd name="T10" fmla="*/ 376 w 492"/>
                <a:gd name="T11" fmla="*/ 476 h 561"/>
                <a:gd name="T12" fmla="*/ 403 w 492"/>
                <a:gd name="T13" fmla="*/ 478 h 561"/>
                <a:gd name="T14" fmla="*/ 442 w 492"/>
                <a:gd name="T15" fmla="*/ 422 h 561"/>
                <a:gd name="T16" fmla="*/ 411 w 492"/>
                <a:gd name="T17" fmla="*/ 385 h 561"/>
                <a:gd name="T18" fmla="*/ 455 w 492"/>
                <a:gd name="T19" fmla="*/ 350 h 561"/>
                <a:gd name="T20" fmla="*/ 490 w 492"/>
                <a:gd name="T21" fmla="*/ 351 h 561"/>
                <a:gd name="T22" fmla="*/ 379 w 492"/>
                <a:gd name="T23" fmla="*/ 295 h 561"/>
                <a:gd name="T24" fmla="*/ 340 w 492"/>
                <a:gd name="T25" fmla="*/ 271 h 561"/>
                <a:gd name="T26" fmla="*/ 275 w 492"/>
                <a:gd name="T27" fmla="*/ 186 h 561"/>
                <a:gd name="T28" fmla="*/ 218 w 492"/>
                <a:gd name="T29" fmla="*/ 109 h 561"/>
                <a:gd name="T30" fmla="*/ 247 w 492"/>
                <a:gd name="T31" fmla="*/ 78 h 561"/>
                <a:gd name="T32" fmla="*/ 267 w 492"/>
                <a:gd name="T33" fmla="*/ 63 h 561"/>
                <a:gd name="T34" fmla="*/ 262 w 492"/>
                <a:gd name="T35" fmla="*/ 56 h 561"/>
                <a:gd name="T36" fmla="*/ 258 w 492"/>
                <a:gd name="T37" fmla="*/ 46 h 561"/>
                <a:gd name="T38" fmla="*/ 267 w 492"/>
                <a:gd name="T39" fmla="*/ 30 h 561"/>
                <a:gd name="T40" fmla="*/ 212 w 492"/>
                <a:gd name="T41" fmla="*/ 15 h 561"/>
                <a:gd name="T42" fmla="*/ 185 w 492"/>
                <a:gd name="T43" fmla="*/ 4 h 561"/>
                <a:gd name="T44" fmla="*/ 148 w 492"/>
                <a:gd name="T45" fmla="*/ 15 h 561"/>
                <a:gd name="T46" fmla="*/ 148 w 492"/>
                <a:gd name="T47" fmla="*/ 26 h 561"/>
                <a:gd name="T48" fmla="*/ 139 w 492"/>
                <a:gd name="T49" fmla="*/ 27 h 561"/>
                <a:gd name="T50" fmla="*/ 132 w 492"/>
                <a:gd name="T51" fmla="*/ 34 h 561"/>
                <a:gd name="T52" fmla="*/ 136 w 492"/>
                <a:gd name="T53" fmla="*/ 46 h 561"/>
                <a:gd name="T54" fmla="*/ 129 w 492"/>
                <a:gd name="T55" fmla="*/ 40 h 561"/>
                <a:gd name="T56" fmla="*/ 114 w 492"/>
                <a:gd name="T57" fmla="*/ 45 h 561"/>
                <a:gd name="T58" fmla="*/ 104 w 492"/>
                <a:gd name="T59" fmla="*/ 34 h 561"/>
                <a:gd name="T60" fmla="*/ 101 w 492"/>
                <a:gd name="T61" fmla="*/ 47 h 561"/>
                <a:gd name="T62" fmla="*/ 94 w 492"/>
                <a:gd name="T63" fmla="*/ 61 h 561"/>
                <a:gd name="T64" fmla="*/ 89 w 492"/>
                <a:gd name="T65" fmla="*/ 71 h 561"/>
                <a:gd name="T66" fmla="*/ 87 w 492"/>
                <a:gd name="T67" fmla="*/ 58 h 561"/>
                <a:gd name="T68" fmla="*/ 73 w 492"/>
                <a:gd name="T69" fmla="*/ 51 h 561"/>
                <a:gd name="T70" fmla="*/ 65 w 492"/>
                <a:gd name="T71" fmla="*/ 39 h 561"/>
                <a:gd name="T72" fmla="*/ 58 w 492"/>
                <a:gd name="T73" fmla="*/ 51 h 561"/>
                <a:gd name="T74" fmla="*/ 50 w 492"/>
                <a:gd name="T75" fmla="*/ 63 h 561"/>
                <a:gd name="T76" fmla="*/ 35 w 492"/>
                <a:gd name="T77" fmla="*/ 63 h 561"/>
                <a:gd name="T78" fmla="*/ 19 w 492"/>
                <a:gd name="T79" fmla="*/ 69 h 561"/>
                <a:gd name="T80" fmla="*/ 18 w 492"/>
                <a:gd name="T81" fmla="*/ 100 h 561"/>
                <a:gd name="T82" fmla="*/ 14 w 492"/>
                <a:gd name="T83" fmla="*/ 134 h 561"/>
                <a:gd name="T84" fmla="*/ 31 w 492"/>
                <a:gd name="T85" fmla="*/ 180 h 561"/>
                <a:gd name="T86" fmla="*/ 86 w 492"/>
                <a:gd name="T87" fmla="*/ 147 h 561"/>
                <a:gd name="T88" fmla="*/ 139 w 492"/>
                <a:gd name="T89" fmla="*/ 179 h 561"/>
                <a:gd name="T90" fmla="*/ 162 w 492"/>
                <a:gd name="T91" fmla="*/ 237 h 561"/>
                <a:gd name="T92" fmla="*/ 207 w 492"/>
                <a:gd name="T93" fmla="*/ 276 h 561"/>
                <a:gd name="T94" fmla="*/ 251 w 492"/>
                <a:gd name="T95" fmla="*/ 307 h 561"/>
                <a:gd name="T96" fmla="*/ 289 w 492"/>
                <a:gd name="T97" fmla="*/ 317 h 561"/>
                <a:gd name="T98" fmla="*/ 334 w 492"/>
                <a:gd name="T99" fmla="*/ 346 h 561"/>
                <a:gd name="T100" fmla="*/ 357 w 492"/>
                <a:gd name="T101" fmla="*/ 374 h 561"/>
                <a:gd name="T102" fmla="*/ 395 w 492"/>
                <a:gd name="T103" fmla="*/ 418 h 561"/>
                <a:gd name="T104" fmla="*/ 390 w 492"/>
                <a:gd name="T105" fmla="*/ 463 h 561"/>
                <a:gd name="T106" fmla="*/ 75 w 492"/>
                <a:gd name="T107" fmla="*/ 342 h 561"/>
                <a:gd name="T108" fmla="*/ 126 w 492"/>
                <a:gd name="T109" fmla="*/ 355 h 561"/>
                <a:gd name="T110" fmla="*/ 113 w 492"/>
                <a:gd name="T111" fmla="*/ 441 h 561"/>
                <a:gd name="T112" fmla="*/ 71 w 492"/>
                <a:gd name="T113" fmla="*/ 446 h 561"/>
                <a:gd name="T114" fmla="*/ 73 w 492"/>
                <a:gd name="T115" fmla="*/ 395 h 561"/>
                <a:gd name="T116" fmla="*/ 57 w 492"/>
                <a:gd name="T117" fmla="*/ 358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2" h="561">
                  <a:moveTo>
                    <a:pt x="376" y="476"/>
                  </a:moveTo>
                  <a:cubicBezTo>
                    <a:pt x="377" y="483"/>
                    <a:pt x="377" y="483"/>
                    <a:pt x="377" y="483"/>
                  </a:cubicBezTo>
                  <a:cubicBezTo>
                    <a:pt x="377" y="483"/>
                    <a:pt x="371" y="493"/>
                    <a:pt x="371" y="494"/>
                  </a:cubicBezTo>
                  <a:cubicBezTo>
                    <a:pt x="371" y="495"/>
                    <a:pt x="369" y="499"/>
                    <a:pt x="367" y="502"/>
                  </a:cubicBezTo>
                  <a:cubicBezTo>
                    <a:pt x="366" y="504"/>
                    <a:pt x="360" y="512"/>
                    <a:pt x="360" y="512"/>
                  </a:cubicBezTo>
                  <a:cubicBezTo>
                    <a:pt x="360" y="512"/>
                    <a:pt x="360" y="515"/>
                    <a:pt x="362" y="517"/>
                  </a:cubicBezTo>
                  <a:cubicBezTo>
                    <a:pt x="363" y="519"/>
                    <a:pt x="366" y="522"/>
                    <a:pt x="366" y="525"/>
                  </a:cubicBezTo>
                  <a:cubicBezTo>
                    <a:pt x="366" y="527"/>
                    <a:pt x="371" y="530"/>
                    <a:pt x="371" y="530"/>
                  </a:cubicBezTo>
                  <a:cubicBezTo>
                    <a:pt x="372" y="536"/>
                    <a:pt x="372" y="536"/>
                    <a:pt x="372" y="536"/>
                  </a:cubicBezTo>
                  <a:cubicBezTo>
                    <a:pt x="372" y="536"/>
                    <a:pt x="375" y="539"/>
                    <a:pt x="375" y="540"/>
                  </a:cubicBezTo>
                  <a:cubicBezTo>
                    <a:pt x="374" y="541"/>
                    <a:pt x="369" y="546"/>
                    <a:pt x="369" y="546"/>
                  </a:cubicBezTo>
                  <a:cubicBezTo>
                    <a:pt x="368" y="552"/>
                    <a:pt x="368" y="552"/>
                    <a:pt x="368" y="552"/>
                  </a:cubicBezTo>
                  <a:cubicBezTo>
                    <a:pt x="368" y="555"/>
                    <a:pt x="368" y="555"/>
                    <a:pt x="368" y="555"/>
                  </a:cubicBezTo>
                  <a:cubicBezTo>
                    <a:pt x="368" y="555"/>
                    <a:pt x="369" y="555"/>
                    <a:pt x="368" y="558"/>
                  </a:cubicBezTo>
                  <a:cubicBezTo>
                    <a:pt x="367" y="560"/>
                    <a:pt x="367" y="560"/>
                    <a:pt x="366" y="560"/>
                  </a:cubicBezTo>
                  <a:cubicBezTo>
                    <a:pt x="365" y="561"/>
                    <a:pt x="355" y="560"/>
                    <a:pt x="355" y="560"/>
                  </a:cubicBezTo>
                  <a:cubicBezTo>
                    <a:pt x="345" y="558"/>
                    <a:pt x="345" y="558"/>
                    <a:pt x="345" y="558"/>
                  </a:cubicBezTo>
                  <a:cubicBezTo>
                    <a:pt x="345" y="558"/>
                    <a:pt x="340" y="557"/>
                    <a:pt x="338" y="556"/>
                  </a:cubicBezTo>
                  <a:cubicBezTo>
                    <a:pt x="337" y="555"/>
                    <a:pt x="335" y="554"/>
                    <a:pt x="335" y="554"/>
                  </a:cubicBezTo>
                  <a:cubicBezTo>
                    <a:pt x="332" y="545"/>
                    <a:pt x="332" y="545"/>
                    <a:pt x="332" y="545"/>
                  </a:cubicBezTo>
                  <a:cubicBezTo>
                    <a:pt x="324" y="544"/>
                    <a:pt x="324" y="544"/>
                    <a:pt x="324" y="544"/>
                  </a:cubicBezTo>
                  <a:cubicBezTo>
                    <a:pt x="304" y="541"/>
                    <a:pt x="304" y="541"/>
                    <a:pt x="304" y="541"/>
                  </a:cubicBezTo>
                  <a:cubicBezTo>
                    <a:pt x="304" y="541"/>
                    <a:pt x="297" y="535"/>
                    <a:pt x="296" y="534"/>
                  </a:cubicBezTo>
                  <a:cubicBezTo>
                    <a:pt x="294" y="533"/>
                    <a:pt x="292" y="530"/>
                    <a:pt x="292" y="530"/>
                  </a:cubicBezTo>
                  <a:cubicBezTo>
                    <a:pt x="288" y="529"/>
                    <a:pt x="288" y="529"/>
                    <a:pt x="288" y="529"/>
                  </a:cubicBezTo>
                  <a:cubicBezTo>
                    <a:pt x="280" y="521"/>
                    <a:pt x="280" y="521"/>
                    <a:pt x="280" y="521"/>
                  </a:cubicBezTo>
                  <a:cubicBezTo>
                    <a:pt x="272" y="521"/>
                    <a:pt x="272" y="521"/>
                    <a:pt x="272" y="521"/>
                  </a:cubicBezTo>
                  <a:cubicBezTo>
                    <a:pt x="266" y="517"/>
                    <a:pt x="266" y="517"/>
                    <a:pt x="266" y="517"/>
                  </a:cubicBezTo>
                  <a:cubicBezTo>
                    <a:pt x="259" y="517"/>
                    <a:pt x="259" y="517"/>
                    <a:pt x="259" y="517"/>
                  </a:cubicBezTo>
                  <a:cubicBezTo>
                    <a:pt x="259" y="517"/>
                    <a:pt x="254" y="516"/>
                    <a:pt x="254" y="515"/>
                  </a:cubicBezTo>
                  <a:cubicBezTo>
                    <a:pt x="253" y="513"/>
                    <a:pt x="247" y="510"/>
                    <a:pt x="247" y="510"/>
                  </a:cubicBezTo>
                  <a:cubicBezTo>
                    <a:pt x="247" y="510"/>
                    <a:pt x="247" y="504"/>
                    <a:pt x="247" y="503"/>
                  </a:cubicBezTo>
                  <a:cubicBezTo>
                    <a:pt x="247" y="502"/>
                    <a:pt x="248" y="492"/>
                    <a:pt x="248" y="492"/>
                  </a:cubicBezTo>
                  <a:cubicBezTo>
                    <a:pt x="252" y="487"/>
                    <a:pt x="252" y="487"/>
                    <a:pt x="252" y="487"/>
                  </a:cubicBezTo>
                  <a:cubicBezTo>
                    <a:pt x="258" y="485"/>
                    <a:pt x="258" y="485"/>
                    <a:pt x="258" y="485"/>
                  </a:cubicBezTo>
                  <a:cubicBezTo>
                    <a:pt x="260" y="489"/>
                    <a:pt x="260" y="489"/>
                    <a:pt x="260" y="489"/>
                  </a:cubicBezTo>
                  <a:cubicBezTo>
                    <a:pt x="267" y="492"/>
                    <a:pt x="267" y="492"/>
                    <a:pt x="267" y="492"/>
                  </a:cubicBezTo>
                  <a:cubicBezTo>
                    <a:pt x="271" y="489"/>
                    <a:pt x="271" y="489"/>
                    <a:pt x="271" y="489"/>
                  </a:cubicBezTo>
                  <a:cubicBezTo>
                    <a:pt x="273" y="483"/>
                    <a:pt x="273" y="483"/>
                    <a:pt x="273" y="483"/>
                  </a:cubicBezTo>
                  <a:cubicBezTo>
                    <a:pt x="279" y="481"/>
                    <a:pt x="279" y="481"/>
                    <a:pt x="279" y="481"/>
                  </a:cubicBezTo>
                  <a:cubicBezTo>
                    <a:pt x="286" y="484"/>
                    <a:pt x="286" y="484"/>
                    <a:pt x="286" y="484"/>
                  </a:cubicBezTo>
                  <a:cubicBezTo>
                    <a:pt x="291" y="489"/>
                    <a:pt x="291" y="489"/>
                    <a:pt x="291" y="489"/>
                  </a:cubicBezTo>
                  <a:cubicBezTo>
                    <a:pt x="301" y="492"/>
                    <a:pt x="301" y="492"/>
                    <a:pt x="301" y="492"/>
                  </a:cubicBezTo>
                  <a:cubicBezTo>
                    <a:pt x="310" y="490"/>
                    <a:pt x="310" y="490"/>
                    <a:pt x="310" y="490"/>
                  </a:cubicBezTo>
                  <a:cubicBezTo>
                    <a:pt x="318" y="489"/>
                    <a:pt x="318" y="489"/>
                    <a:pt x="318" y="489"/>
                  </a:cubicBezTo>
                  <a:cubicBezTo>
                    <a:pt x="318" y="489"/>
                    <a:pt x="322" y="489"/>
                    <a:pt x="324" y="489"/>
                  </a:cubicBezTo>
                  <a:cubicBezTo>
                    <a:pt x="325" y="488"/>
                    <a:pt x="331" y="486"/>
                    <a:pt x="331" y="486"/>
                  </a:cubicBezTo>
                  <a:cubicBezTo>
                    <a:pt x="341" y="483"/>
                    <a:pt x="341" y="483"/>
                    <a:pt x="341" y="483"/>
                  </a:cubicBezTo>
                  <a:cubicBezTo>
                    <a:pt x="347" y="475"/>
                    <a:pt x="347" y="475"/>
                    <a:pt x="347" y="475"/>
                  </a:cubicBezTo>
                  <a:cubicBezTo>
                    <a:pt x="355" y="478"/>
                    <a:pt x="355" y="478"/>
                    <a:pt x="355" y="478"/>
                  </a:cubicBezTo>
                  <a:cubicBezTo>
                    <a:pt x="362" y="479"/>
                    <a:pt x="362" y="479"/>
                    <a:pt x="362" y="479"/>
                  </a:cubicBezTo>
                  <a:cubicBezTo>
                    <a:pt x="365" y="474"/>
                    <a:pt x="365" y="474"/>
                    <a:pt x="365" y="474"/>
                  </a:cubicBezTo>
                  <a:cubicBezTo>
                    <a:pt x="372" y="470"/>
                    <a:pt x="372" y="470"/>
                    <a:pt x="372" y="470"/>
                  </a:cubicBezTo>
                  <a:cubicBezTo>
                    <a:pt x="376" y="476"/>
                    <a:pt x="376" y="476"/>
                    <a:pt x="376" y="476"/>
                  </a:cubicBezTo>
                  <a:close/>
                  <a:moveTo>
                    <a:pt x="388" y="469"/>
                  </a:moveTo>
                  <a:cubicBezTo>
                    <a:pt x="388" y="469"/>
                    <a:pt x="388" y="469"/>
                    <a:pt x="388" y="469"/>
                  </a:cubicBezTo>
                  <a:cubicBezTo>
                    <a:pt x="384" y="473"/>
                    <a:pt x="384" y="473"/>
                    <a:pt x="384" y="473"/>
                  </a:cubicBezTo>
                  <a:cubicBezTo>
                    <a:pt x="380" y="476"/>
                    <a:pt x="380" y="476"/>
                    <a:pt x="380" y="476"/>
                  </a:cubicBezTo>
                  <a:cubicBezTo>
                    <a:pt x="380" y="476"/>
                    <a:pt x="381" y="480"/>
                    <a:pt x="381" y="482"/>
                  </a:cubicBezTo>
                  <a:cubicBezTo>
                    <a:pt x="382" y="484"/>
                    <a:pt x="385" y="489"/>
                    <a:pt x="385" y="489"/>
                  </a:cubicBezTo>
                  <a:cubicBezTo>
                    <a:pt x="395" y="489"/>
                    <a:pt x="395" y="489"/>
                    <a:pt x="395" y="489"/>
                  </a:cubicBezTo>
                  <a:cubicBezTo>
                    <a:pt x="402" y="485"/>
                    <a:pt x="402" y="485"/>
                    <a:pt x="402" y="485"/>
                  </a:cubicBezTo>
                  <a:cubicBezTo>
                    <a:pt x="403" y="478"/>
                    <a:pt x="403" y="478"/>
                    <a:pt x="403" y="478"/>
                  </a:cubicBezTo>
                  <a:cubicBezTo>
                    <a:pt x="406" y="471"/>
                    <a:pt x="406" y="471"/>
                    <a:pt x="406" y="471"/>
                  </a:cubicBezTo>
                  <a:cubicBezTo>
                    <a:pt x="412" y="467"/>
                    <a:pt x="412" y="467"/>
                    <a:pt x="412" y="467"/>
                  </a:cubicBezTo>
                  <a:cubicBezTo>
                    <a:pt x="417" y="462"/>
                    <a:pt x="417" y="462"/>
                    <a:pt x="417" y="462"/>
                  </a:cubicBezTo>
                  <a:cubicBezTo>
                    <a:pt x="420" y="457"/>
                    <a:pt x="420" y="457"/>
                    <a:pt x="420" y="457"/>
                  </a:cubicBezTo>
                  <a:cubicBezTo>
                    <a:pt x="421" y="444"/>
                    <a:pt x="421" y="444"/>
                    <a:pt x="421" y="444"/>
                  </a:cubicBezTo>
                  <a:cubicBezTo>
                    <a:pt x="424" y="434"/>
                    <a:pt x="424" y="434"/>
                    <a:pt x="424" y="434"/>
                  </a:cubicBezTo>
                  <a:cubicBezTo>
                    <a:pt x="440" y="428"/>
                    <a:pt x="440" y="428"/>
                    <a:pt x="440" y="428"/>
                  </a:cubicBezTo>
                  <a:cubicBezTo>
                    <a:pt x="443" y="426"/>
                    <a:pt x="443" y="426"/>
                    <a:pt x="443" y="426"/>
                  </a:cubicBezTo>
                  <a:cubicBezTo>
                    <a:pt x="443" y="426"/>
                    <a:pt x="443" y="424"/>
                    <a:pt x="442" y="422"/>
                  </a:cubicBezTo>
                  <a:cubicBezTo>
                    <a:pt x="442" y="421"/>
                    <a:pt x="439" y="418"/>
                    <a:pt x="439" y="418"/>
                  </a:cubicBezTo>
                  <a:cubicBezTo>
                    <a:pt x="439" y="418"/>
                    <a:pt x="440" y="415"/>
                    <a:pt x="440" y="414"/>
                  </a:cubicBezTo>
                  <a:cubicBezTo>
                    <a:pt x="440" y="413"/>
                    <a:pt x="439" y="406"/>
                    <a:pt x="439" y="406"/>
                  </a:cubicBezTo>
                  <a:cubicBezTo>
                    <a:pt x="437" y="399"/>
                    <a:pt x="437" y="399"/>
                    <a:pt x="437" y="399"/>
                  </a:cubicBezTo>
                  <a:cubicBezTo>
                    <a:pt x="437" y="399"/>
                    <a:pt x="435" y="399"/>
                    <a:pt x="432" y="397"/>
                  </a:cubicBezTo>
                  <a:cubicBezTo>
                    <a:pt x="429" y="396"/>
                    <a:pt x="424" y="393"/>
                    <a:pt x="424" y="393"/>
                  </a:cubicBezTo>
                  <a:cubicBezTo>
                    <a:pt x="419" y="391"/>
                    <a:pt x="419" y="391"/>
                    <a:pt x="419" y="391"/>
                  </a:cubicBezTo>
                  <a:cubicBezTo>
                    <a:pt x="413" y="390"/>
                    <a:pt x="413" y="390"/>
                    <a:pt x="413" y="390"/>
                  </a:cubicBezTo>
                  <a:cubicBezTo>
                    <a:pt x="411" y="385"/>
                    <a:pt x="411" y="385"/>
                    <a:pt x="411" y="385"/>
                  </a:cubicBezTo>
                  <a:cubicBezTo>
                    <a:pt x="415" y="371"/>
                    <a:pt x="415" y="371"/>
                    <a:pt x="415" y="371"/>
                  </a:cubicBezTo>
                  <a:cubicBezTo>
                    <a:pt x="412" y="364"/>
                    <a:pt x="412" y="364"/>
                    <a:pt x="412" y="364"/>
                  </a:cubicBezTo>
                  <a:cubicBezTo>
                    <a:pt x="421" y="354"/>
                    <a:pt x="421" y="354"/>
                    <a:pt x="421" y="354"/>
                  </a:cubicBezTo>
                  <a:cubicBezTo>
                    <a:pt x="425" y="347"/>
                    <a:pt x="425" y="347"/>
                    <a:pt x="425" y="347"/>
                  </a:cubicBezTo>
                  <a:cubicBezTo>
                    <a:pt x="430" y="343"/>
                    <a:pt x="430" y="343"/>
                    <a:pt x="430" y="343"/>
                  </a:cubicBezTo>
                  <a:cubicBezTo>
                    <a:pt x="438" y="345"/>
                    <a:pt x="438" y="345"/>
                    <a:pt x="438" y="345"/>
                  </a:cubicBezTo>
                  <a:cubicBezTo>
                    <a:pt x="441" y="349"/>
                    <a:pt x="441" y="349"/>
                    <a:pt x="441" y="349"/>
                  </a:cubicBezTo>
                  <a:cubicBezTo>
                    <a:pt x="446" y="350"/>
                    <a:pt x="446" y="350"/>
                    <a:pt x="446" y="350"/>
                  </a:cubicBezTo>
                  <a:cubicBezTo>
                    <a:pt x="455" y="350"/>
                    <a:pt x="455" y="350"/>
                    <a:pt x="455" y="350"/>
                  </a:cubicBezTo>
                  <a:cubicBezTo>
                    <a:pt x="465" y="352"/>
                    <a:pt x="465" y="352"/>
                    <a:pt x="465" y="352"/>
                  </a:cubicBezTo>
                  <a:cubicBezTo>
                    <a:pt x="469" y="358"/>
                    <a:pt x="469" y="358"/>
                    <a:pt x="469" y="358"/>
                  </a:cubicBezTo>
                  <a:cubicBezTo>
                    <a:pt x="473" y="365"/>
                    <a:pt x="473" y="365"/>
                    <a:pt x="473" y="365"/>
                  </a:cubicBezTo>
                  <a:cubicBezTo>
                    <a:pt x="473" y="365"/>
                    <a:pt x="475" y="368"/>
                    <a:pt x="476" y="369"/>
                  </a:cubicBezTo>
                  <a:cubicBezTo>
                    <a:pt x="476" y="369"/>
                    <a:pt x="480" y="372"/>
                    <a:pt x="481" y="372"/>
                  </a:cubicBezTo>
                  <a:cubicBezTo>
                    <a:pt x="482" y="373"/>
                    <a:pt x="488" y="374"/>
                    <a:pt x="488" y="374"/>
                  </a:cubicBezTo>
                  <a:cubicBezTo>
                    <a:pt x="488" y="374"/>
                    <a:pt x="488" y="367"/>
                    <a:pt x="489" y="365"/>
                  </a:cubicBezTo>
                  <a:cubicBezTo>
                    <a:pt x="490" y="364"/>
                    <a:pt x="492" y="360"/>
                    <a:pt x="492" y="359"/>
                  </a:cubicBezTo>
                  <a:cubicBezTo>
                    <a:pt x="492" y="358"/>
                    <a:pt x="490" y="351"/>
                    <a:pt x="490" y="351"/>
                  </a:cubicBezTo>
                  <a:cubicBezTo>
                    <a:pt x="483" y="343"/>
                    <a:pt x="483" y="343"/>
                    <a:pt x="483" y="343"/>
                  </a:cubicBezTo>
                  <a:cubicBezTo>
                    <a:pt x="476" y="338"/>
                    <a:pt x="476" y="338"/>
                    <a:pt x="476" y="338"/>
                  </a:cubicBezTo>
                  <a:cubicBezTo>
                    <a:pt x="459" y="327"/>
                    <a:pt x="459" y="327"/>
                    <a:pt x="459" y="327"/>
                  </a:cubicBezTo>
                  <a:cubicBezTo>
                    <a:pt x="435" y="319"/>
                    <a:pt x="435" y="319"/>
                    <a:pt x="435" y="319"/>
                  </a:cubicBezTo>
                  <a:cubicBezTo>
                    <a:pt x="419" y="309"/>
                    <a:pt x="419" y="309"/>
                    <a:pt x="419" y="309"/>
                  </a:cubicBezTo>
                  <a:cubicBezTo>
                    <a:pt x="406" y="306"/>
                    <a:pt x="406" y="306"/>
                    <a:pt x="406" y="306"/>
                  </a:cubicBezTo>
                  <a:cubicBezTo>
                    <a:pt x="406" y="306"/>
                    <a:pt x="392" y="299"/>
                    <a:pt x="391" y="299"/>
                  </a:cubicBezTo>
                  <a:cubicBezTo>
                    <a:pt x="390" y="299"/>
                    <a:pt x="387" y="298"/>
                    <a:pt x="387" y="298"/>
                  </a:cubicBezTo>
                  <a:cubicBezTo>
                    <a:pt x="387" y="298"/>
                    <a:pt x="379" y="296"/>
                    <a:pt x="379" y="295"/>
                  </a:cubicBezTo>
                  <a:cubicBezTo>
                    <a:pt x="378" y="294"/>
                    <a:pt x="377" y="291"/>
                    <a:pt x="376" y="290"/>
                  </a:cubicBezTo>
                  <a:cubicBezTo>
                    <a:pt x="376" y="289"/>
                    <a:pt x="377" y="286"/>
                    <a:pt x="377" y="286"/>
                  </a:cubicBezTo>
                  <a:cubicBezTo>
                    <a:pt x="381" y="282"/>
                    <a:pt x="381" y="282"/>
                    <a:pt x="381" y="282"/>
                  </a:cubicBezTo>
                  <a:cubicBezTo>
                    <a:pt x="381" y="282"/>
                    <a:pt x="385" y="278"/>
                    <a:pt x="385" y="277"/>
                  </a:cubicBezTo>
                  <a:cubicBezTo>
                    <a:pt x="385" y="276"/>
                    <a:pt x="386" y="270"/>
                    <a:pt x="386" y="270"/>
                  </a:cubicBezTo>
                  <a:cubicBezTo>
                    <a:pt x="381" y="268"/>
                    <a:pt x="381" y="268"/>
                    <a:pt x="381" y="268"/>
                  </a:cubicBezTo>
                  <a:cubicBezTo>
                    <a:pt x="369" y="269"/>
                    <a:pt x="369" y="269"/>
                    <a:pt x="369" y="269"/>
                  </a:cubicBezTo>
                  <a:cubicBezTo>
                    <a:pt x="350" y="271"/>
                    <a:pt x="350" y="271"/>
                    <a:pt x="350" y="271"/>
                  </a:cubicBezTo>
                  <a:cubicBezTo>
                    <a:pt x="340" y="271"/>
                    <a:pt x="340" y="271"/>
                    <a:pt x="340" y="271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16" y="254"/>
                    <a:pt x="316" y="254"/>
                    <a:pt x="316" y="254"/>
                  </a:cubicBezTo>
                  <a:cubicBezTo>
                    <a:pt x="309" y="250"/>
                    <a:pt x="309" y="250"/>
                    <a:pt x="309" y="250"/>
                  </a:cubicBezTo>
                  <a:cubicBezTo>
                    <a:pt x="299" y="239"/>
                    <a:pt x="299" y="239"/>
                    <a:pt x="299" y="239"/>
                  </a:cubicBezTo>
                  <a:cubicBezTo>
                    <a:pt x="294" y="232"/>
                    <a:pt x="294" y="232"/>
                    <a:pt x="294" y="232"/>
                  </a:cubicBezTo>
                  <a:cubicBezTo>
                    <a:pt x="294" y="232"/>
                    <a:pt x="291" y="222"/>
                    <a:pt x="290" y="218"/>
                  </a:cubicBezTo>
                  <a:cubicBezTo>
                    <a:pt x="289" y="215"/>
                    <a:pt x="281" y="204"/>
                    <a:pt x="281" y="204"/>
                  </a:cubicBezTo>
                  <a:cubicBezTo>
                    <a:pt x="281" y="204"/>
                    <a:pt x="277" y="195"/>
                    <a:pt x="277" y="194"/>
                  </a:cubicBezTo>
                  <a:cubicBezTo>
                    <a:pt x="277" y="193"/>
                    <a:pt x="275" y="186"/>
                    <a:pt x="275" y="186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45" y="170"/>
                    <a:pt x="245" y="170"/>
                    <a:pt x="245" y="170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24" y="119"/>
                    <a:pt x="224" y="119"/>
                    <a:pt x="224" y="119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18" y="109"/>
                    <a:pt x="218" y="109"/>
                    <a:pt x="218" y="109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5" y="101"/>
                    <a:pt x="215" y="101"/>
                    <a:pt x="215" y="101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9" y="92"/>
                    <a:pt x="222" y="88"/>
                    <a:pt x="226" y="88"/>
                  </a:cubicBezTo>
                  <a:cubicBezTo>
                    <a:pt x="230" y="88"/>
                    <a:pt x="233" y="84"/>
                    <a:pt x="233" y="84"/>
                  </a:cubicBezTo>
                  <a:cubicBezTo>
                    <a:pt x="233" y="84"/>
                    <a:pt x="236" y="81"/>
                    <a:pt x="237" y="81"/>
                  </a:cubicBezTo>
                  <a:cubicBezTo>
                    <a:pt x="239" y="81"/>
                    <a:pt x="241" y="80"/>
                    <a:pt x="243" y="79"/>
                  </a:cubicBezTo>
                  <a:cubicBezTo>
                    <a:pt x="244" y="79"/>
                    <a:pt x="247" y="78"/>
                    <a:pt x="247" y="78"/>
                  </a:cubicBezTo>
                  <a:cubicBezTo>
                    <a:pt x="247" y="77"/>
                    <a:pt x="248" y="70"/>
                    <a:pt x="249" y="70"/>
                  </a:cubicBezTo>
                  <a:cubicBezTo>
                    <a:pt x="250" y="70"/>
                    <a:pt x="252" y="74"/>
                    <a:pt x="255" y="74"/>
                  </a:cubicBezTo>
                  <a:cubicBezTo>
                    <a:pt x="256" y="74"/>
                    <a:pt x="258" y="76"/>
                    <a:pt x="259" y="75"/>
                  </a:cubicBezTo>
                  <a:cubicBezTo>
                    <a:pt x="261" y="74"/>
                    <a:pt x="262" y="71"/>
                    <a:pt x="262" y="71"/>
                  </a:cubicBezTo>
                  <a:cubicBezTo>
                    <a:pt x="263" y="70"/>
                    <a:pt x="264" y="69"/>
                    <a:pt x="267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7" y="68"/>
                    <a:pt x="265" y="67"/>
                    <a:pt x="265" y="67"/>
                  </a:cubicBezTo>
                  <a:cubicBezTo>
                    <a:pt x="265" y="66"/>
                    <a:pt x="265" y="66"/>
                    <a:pt x="266" y="65"/>
                  </a:cubicBezTo>
                  <a:cubicBezTo>
                    <a:pt x="266" y="64"/>
                    <a:pt x="266" y="64"/>
                    <a:pt x="267" y="63"/>
                  </a:cubicBezTo>
                  <a:cubicBezTo>
                    <a:pt x="267" y="63"/>
                    <a:pt x="267" y="61"/>
                    <a:pt x="267" y="61"/>
                  </a:cubicBezTo>
                  <a:cubicBezTo>
                    <a:pt x="267" y="61"/>
                    <a:pt x="268" y="60"/>
                    <a:pt x="267" y="60"/>
                  </a:cubicBezTo>
                  <a:cubicBezTo>
                    <a:pt x="267" y="59"/>
                    <a:pt x="266" y="58"/>
                    <a:pt x="266" y="58"/>
                  </a:cubicBezTo>
                  <a:cubicBezTo>
                    <a:pt x="266" y="58"/>
                    <a:pt x="266" y="58"/>
                    <a:pt x="265" y="5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2" y="58"/>
                    <a:pt x="262" y="58"/>
                  </a:cubicBezTo>
                  <a:cubicBezTo>
                    <a:pt x="261" y="58"/>
                    <a:pt x="261" y="58"/>
                    <a:pt x="261" y="57"/>
                  </a:cubicBezTo>
                  <a:cubicBezTo>
                    <a:pt x="261" y="57"/>
                    <a:pt x="262" y="56"/>
                    <a:pt x="262" y="56"/>
                  </a:cubicBezTo>
                  <a:cubicBezTo>
                    <a:pt x="262" y="56"/>
                    <a:pt x="261" y="55"/>
                    <a:pt x="261" y="55"/>
                  </a:cubicBezTo>
                  <a:cubicBezTo>
                    <a:pt x="261" y="55"/>
                    <a:pt x="262" y="53"/>
                    <a:pt x="263" y="53"/>
                  </a:cubicBezTo>
                  <a:cubicBezTo>
                    <a:pt x="264" y="52"/>
                    <a:pt x="266" y="50"/>
                    <a:pt x="266" y="50"/>
                  </a:cubicBezTo>
                  <a:cubicBezTo>
                    <a:pt x="267" y="48"/>
                    <a:pt x="267" y="48"/>
                    <a:pt x="267" y="48"/>
                  </a:cubicBezTo>
                  <a:cubicBezTo>
                    <a:pt x="266" y="47"/>
                    <a:pt x="266" y="47"/>
                    <a:pt x="266" y="47"/>
                  </a:cubicBezTo>
                  <a:cubicBezTo>
                    <a:pt x="266" y="47"/>
                    <a:pt x="265" y="48"/>
                    <a:pt x="265" y="48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58" y="46"/>
                    <a:pt x="258" y="46"/>
                    <a:pt x="258" y="46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9" y="38"/>
                    <a:pt x="259" y="38"/>
                  </a:cubicBezTo>
                  <a:cubicBezTo>
                    <a:pt x="260" y="37"/>
                    <a:pt x="262" y="36"/>
                    <a:pt x="262" y="36"/>
                  </a:cubicBezTo>
                  <a:cubicBezTo>
                    <a:pt x="263" y="34"/>
                    <a:pt x="263" y="34"/>
                    <a:pt x="263" y="34"/>
                  </a:cubicBezTo>
                  <a:cubicBezTo>
                    <a:pt x="263" y="34"/>
                    <a:pt x="264" y="33"/>
                    <a:pt x="265" y="33"/>
                  </a:cubicBezTo>
                  <a:cubicBezTo>
                    <a:pt x="266" y="33"/>
                    <a:pt x="266" y="34"/>
                    <a:pt x="266" y="33"/>
                  </a:cubicBezTo>
                  <a:cubicBezTo>
                    <a:pt x="267" y="33"/>
                    <a:pt x="267" y="31"/>
                    <a:pt x="267" y="30"/>
                  </a:cubicBezTo>
                  <a:cubicBezTo>
                    <a:pt x="267" y="27"/>
                    <a:pt x="267" y="27"/>
                    <a:pt x="267" y="27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62" y="28"/>
                    <a:pt x="257" y="27"/>
                    <a:pt x="254" y="27"/>
                  </a:cubicBezTo>
                  <a:cubicBezTo>
                    <a:pt x="250" y="27"/>
                    <a:pt x="242" y="25"/>
                    <a:pt x="242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26" y="22"/>
                    <a:pt x="226" y="22"/>
                    <a:pt x="226" y="22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21"/>
                    <a:pt x="216" y="19"/>
                    <a:pt x="215" y="18"/>
                  </a:cubicBezTo>
                  <a:cubicBezTo>
                    <a:pt x="215" y="17"/>
                    <a:pt x="212" y="15"/>
                    <a:pt x="212" y="15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204" y="1"/>
                    <a:pt x="202" y="1"/>
                  </a:cubicBezTo>
                  <a:cubicBezTo>
                    <a:pt x="201" y="2"/>
                    <a:pt x="195" y="3"/>
                    <a:pt x="195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6" y="15"/>
                    <a:pt x="145" y="16"/>
                    <a:pt x="145" y="16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1"/>
                    <a:pt x="145" y="22"/>
                    <a:pt x="144" y="23"/>
                  </a:cubicBezTo>
                  <a:cubicBezTo>
                    <a:pt x="143" y="23"/>
                    <a:pt x="145" y="25"/>
                    <a:pt x="145" y="25"/>
                  </a:cubicBezTo>
                  <a:cubicBezTo>
                    <a:pt x="145" y="25"/>
                    <a:pt x="146" y="25"/>
                    <a:pt x="148" y="26"/>
                  </a:cubicBezTo>
                  <a:cubicBezTo>
                    <a:pt x="149" y="27"/>
                    <a:pt x="148" y="27"/>
                    <a:pt x="148" y="27"/>
                  </a:cubicBezTo>
                  <a:cubicBezTo>
                    <a:pt x="148" y="28"/>
                    <a:pt x="148" y="29"/>
                    <a:pt x="147" y="29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30"/>
                    <a:pt x="143" y="31"/>
                    <a:pt x="143" y="30"/>
                  </a:cubicBezTo>
                  <a:cubicBezTo>
                    <a:pt x="142" y="30"/>
                    <a:pt x="143" y="30"/>
                    <a:pt x="143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7"/>
                    <a:pt x="138" y="26"/>
                    <a:pt x="138" y="26"/>
                  </a:cubicBezTo>
                  <a:cubicBezTo>
                    <a:pt x="137" y="26"/>
                    <a:pt x="137" y="27"/>
                    <a:pt x="137" y="27"/>
                  </a:cubicBezTo>
                  <a:cubicBezTo>
                    <a:pt x="136" y="27"/>
                    <a:pt x="135" y="27"/>
                    <a:pt x="134" y="27"/>
                  </a:cubicBezTo>
                  <a:cubicBezTo>
                    <a:pt x="134" y="27"/>
                    <a:pt x="134" y="28"/>
                    <a:pt x="133" y="28"/>
                  </a:cubicBezTo>
                  <a:cubicBezTo>
                    <a:pt x="133" y="29"/>
                    <a:pt x="133" y="29"/>
                    <a:pt x="133" y="30"/>
                  </a:cubicBezTo>
                  <a:cubicBezTo>
                    <a:pt x="132" y="30"/>
                    <a:pt x="132" y="31"/>
                    <a:pt x="132" y="31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4"/>
                    <a:pt x="132" y="36"/>
                    <a:pt x="132" y="36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3" y="38"/>
                    <a:pt x="134" y="37"/>
                    <a:pt x="134" y="37"/>
                  </a:cubicBezTo>
                  <a:cubicBezTo>
                    <a:pt x="134" y="37"/>
                    <a:pt x="135" y="38"/>
                    <a:pt x="135" y="39"/>
                  </a:cubicBezTo>
                  <a:cubicBezTo>
                    <a:pt x="136" y="39"/>
                    <a:pt x="135" y="40"/>
                    <a:pt x="135" y="40"/>
                  </a:cubicBezTo>
                  <a:cubicBezTo>
                    <a:pt x="135" y="40"/>
                    <a:pt x="134" y="41"/>
                    <a:pt x="134" y="41"/>
                  </a:cubicBezTo>
                  <a:cubicBezTo>
                    <a:pt x="133" y="41"/>
                    <a:pt x="133" y="41"/>
                    <a:pt x="134" y="42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6" y="46"/>
                    <a:pt x="136" y="46"/>
                  </a:cubicBezTo>
                  <a:cubicBezTo>
                    <a:pt x="136" y="47"/>
                    <a:pt x="135" y="48"/>
                    <a:pt x="135" y="48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4" y="48"/>
                    <a:pt x="134" y="48"/>
                    <a:pt x="134" y="49"/>
                  </a:cubicBezTo>
                  <a:cubicBezTo>
                    <a:pt x="134" y="49"/>
                    <a:pt x="132" y="49"/>
                    <a:pt x="132" y="49"/>
                  </a:cubicBezTo>
                  <a:cubicBezTo>
                    <a:pt x="132" y="49"/>
                    <a:pt x="133" y="47"/>
                    <a:pt x="132" y="47"/>
                  </a:cubicBezTo>
                  <a:cubicBezTo>
                    <a:pt x="132" y="46"/>
                    <a:pt x="131" y="46"/>
                    <a:pt x="130" y="45"/>
                  </a:cubicBezTo>
                  <a:cubicBezTo>
                    <a:pt x="129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29" y="42"/>
                  </a:cubicBezTo>
                  <a:cubicBezTo>
                    <a:pt x="129" y="41"/>
                    <a:pt x="129" y="40"/>
                    <a:pt x="129" y="40"/>
                  </a:cubicBezTo>
                  <a:cubicBezTo>
                    <a:pt x="129" y="40"/>
                    <a:pt x="127" y="40"/>
                    <a:pt x="126" y="40"/>
                  </a:cubicBezTo>
                  <a:cubicBezTo>
                    <a:pt x="124" y="40"/>
                    <a:pt x="125" y="41"/>
                    <a:pt x="125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3" y="41"/>
                    <a:pt x="122" y="42"/>
                    <a:pt x="122" y="42"/>
                  </a:cubicBezTo>
                  <a:cubicBezTo>
                    <a:pt x="121" y="43"/>
                    <a:pt x="121" y="42"/>
                    <a:pt x="120" y="42"/>
                  </a:cubicBezTo>
                  <a:cubicBezTo>
                    <a:pt x="120" y="42"/>
                    <a:pt x="119" y="42"/>
                    <a:pt x="119" y="42"/>
                  </a:cubicBezTo>
                  <a:cubicBezTo>
                    <a:pt x="119" y="42"/>
                    <a:pt x="118" y="43"/>
                    <a:pt x="119" y="44"/>
                  </a:cubicBezTo>
                  <a:cubicBezTo>
                    <a:pt x="119" y="45"/>
                    <a:pt x="119" y="45"/>
                    <a:pt x="118" y="45"/>
                  </a:cubicBezTo>
                  <a:cubicBezTo>
                    <a:pt x="118" y="46"/>
                    <a:pt x="116" y="45"/>
                    <a:pt x="114" y="45"/>
                  </a:cubicBezTo>
                  <a:cubicBezTo>
                    <a:pt x="111" y="45"/>
                    <a:pt x="113" y="44"/>
                    <a:pt x="112" y="44"/>
                  </a:cubicBezTo>
                  <a:cubicBezTo>
                    <a:pt x="112" y="43"/>
                    <a:pt x="110" y="43"/>
                    <a:pt x="110" y="42"/>
                  </a:cubicBezTo>
                  <a:cubicBezTo>
                    <a:pt x="110" y="40"/>
                    <a:pt x="110" y="40"/>
                    <a:pt x="110" y="39"/>
                  </a:cubicBezTo>
                  <a:cubicBezTo>
                    <a:pt x="110" y="38"/>
                    <a:pt x="109" y="37"/>
                    <a:pt x="109" y="37"/>
                  </a:cubicBezTo>
                  <a:cubicBezTo>
                    <a:pt x="108" y="36"/>
                    <a:pt x="109" y="35"/>
                    <a:pt x="110" y="35"/>
                  </a:cubicBezTo>
                  <a:cubicBezTo>
                    <a:pt x="110" y="34"/>
                    <a:pt x="109" y="34"/>
                    <a:pt x="109" y="34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5" y="34"/>
                    <a:pt x="104" y="34"/>
                  </a:cubicBezTo>
                  <a:cubicBezTo>
                    <a:pt x="104" y="33"/>
                    <a:pt x="103" y="34"/>
                    <a:pt x="103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2" y="43"/>
                    <a:pt x="102" y="44"/>
                    <a:pt x="102" y="44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1" y="46"/>
                    <a:pt x="101" y="47"/>
                  </a:cubicBezTo>
                  <a:cubicBezTo>
                    <a:pt x="101" y="47"/>
                    <a:pt x="101" y="48"/>
                    <a:pt x="101" y="49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50"/>
                    <a:pt x="99" y="51"/>
                    <a:pt x="99" y="52"/>
                  </a:cubicBezTo>
                  <a:cubicBezTo>
                    <a:pt x="99" y="52"/>
                    <a:pt x="97" y="52"/>
                    <a:pt x="97" y="52"/>
                  </a:cubicBezTo>
                  <a:cubicBezTo>
                    <a:pt x="97" y="52"/>
                    <a:pt x="96" y="54"/>
                    <a:pt x="95" y="54"/>
                  </a:cubicBezTo>
                  <a:cubicBezTo>
                    <a:pt x="95" y="54"/>
                    <a:pt x="95" y="56"/>
                    <a:pt x="95" y="57"/>
                  </a:cubicBezTo>
                  <a:cubicBezTo>
                    <a:pt x="95" y="57"/>
                    <a:pt x="95" y="58"/>
                    <a:pt x="95" y="58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4" y="61"/>
                    <a:pt x="94" y="61"/>
                  </a:cubicBezTo>
                  <a:cubicBezTo>
                    <a:pt x="94" y="62"/>
                    <a:pt x="93" y="62"/>
                    <a:pt x="93" y="62"/>
                  </a:cubicBezTo>
                  <a:cubicBezTo>
                    <a:pt x="92" y="63"/>
                    <a:pt x="93" y="63"/>
                    <a:pt x="93" y="64"/>
                  </a:cubicBezTo>
                  <a:cubicBezTo>
                    <a:pt x="92" y="65"/>
                    <a:pt x="93" y="65"/>
                    <a:pt x="93" y="65"/>
                  </a:cubicBezTo>
                  <a:cubicBezTo>
                    <a:pt x="93" y="66"/>
                    <a:pt x="96" y="67"/>
                    <a:pt x="96" y="67"/>
                  </a:cubicBezTo>
                  <a:cubicBezTo>
                    <a:pt x="96" y="67"/>
                    <a:pt x="96" y="67"/>
                    <a:pt x="95" y="68"/>
                  </a:cubicBezTo>
                  <a:cubicBezTo>
                    <a:pt x="93" y="69"/>
                    <a:pt x="94" y="71"/>
                    <a:pt x="94" y="71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3" y="72"/>
                    <a:pt x="92" y="71"/>
                    <a:pt x="91" y="71"/>
                  </a:cubicBezTo>
                  <a:cubicBezTo>
                    <a:pt x="91" y="71"/>
                    <a:pt x="91" y="71"/>
                    <a:pt x="89" y="71"/>
                  </a:cubicBezTo>
                  <a:cubicBezTo>
                    <a:pt x="87" y="71"/>
                    <a:pt x="89" y="70"/>
                    <a:pt x="89" y="70"/>
                  </a:cubicBezTo>
                  <a:cubicBezTo>
                    <a:pt x="89" y="70"/>
                    <a:pt x="89" y="68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6"/>
                    <a:pt x="88" y="65"/>
                  </a:cubicBezTo>
                  <a:cubicBezTo>
                    <a:pt x="88" y="64"/>
                    <a:pt x="87" y="64"/>
                    <a:pt x="87" y="64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5" y="60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9"/>
                    <a:pt x="86" y="59"/>
                    <a:pt x="87" y="58"/>
                  </a:cubicBezTo>
                  <a:cubicBezTo>
                    <a:pt x="87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7"/>
                    <a:pt x="82" y="56"/>
                  </a:cubicBezTo>
                  <a:cubicBezTo>
                    <a:pt x="81" y="56"/>
                    <a:pt x="79" y="56"/>
                    <a:pt x="79" y="55"/>
                  </a:cubicBezTo>
                  <a:cubicBezTo>
                    <a:pt x="79" y="55"/>
                    <a:pt x="78" y="55"/>
                    <a:pt x="77" y="55"/>
                  </a:cubicBezTo>
                  <a:cubicBezTo>
                    <a:pt x="77" y="55"/>
                    <a:pt x="76" y="55"/>
                    <a:pt x="76" y="55"/>
                  </a:cubicBezTo>
                  <a:cubicBezTo>
                    <a:pt x="75" y="54"/>
                    <a:pt x="74" y="53"/>
                    <a:pt x="74" y="53"/>
                  </a:cubicBezTo>
                  <a:cubicBezTo>
                    <a:pt x="74" y="52"/>
                    <a:pt x="73" y="51"/>
                    <a:pt x="73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1" y="49"/>
                    <a:pt x="70" y="49"/>
                  </a:cubicBezTo>
                  <a:cubicBezTo>
                    <a:pt x="70" y="49"/>
                    <a:pt x="70" y="48"/>
                    <a:pt x="70" y="48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69" y="46"/>
                    <a:pt x="69" y="45"/>
                  </a:cubicBezTo>
                  <a:cubicBezTo>
                    <a:pt x="69" y="45"/>
                    <a:pt x="70" y="43"/>
                    <a:pt x="70" y="43"/>
                  </a:cubicBezTo>
                  <a:cubicBezTo>
                    <a:pt x="70" y="43"/>
                    <a:pt x="69" y="41"/>
                    <a:pt x="69" y="40"/>
                  </a:cubicBezTo>
                  <a:cubicBezTo>
                    <a:pt x="69" y="39"/>
                    <a:pt x="70" y="37"/>
                    <a:pt x="70" y="37"/>
                  </a:cubicBezTo>
                  <a:cubicBezTo>
                    <a:pt x="70" y="37"/>
                    <a:pt x="66" y="38"/>
                    <a:pt x="65" y="39"/>
                  </a:cubicBezTo>
                  <a:cubicBezTo>
                    <a:pt x="64" y="39"/>
                    <a:pt x="64" y="40"/>
                    <a:pt x="64" y="40"/>
                  </a:cubicBezTo>
                  <a:cubicBezTo>
                    <a:pt x="64" y="40"/>
                    <a:pt x="64" y="41"/>
                    <a:pt x="64" y="42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3" y="42"/>
                    <a:pt x="61" y="44"/>
                    <a:pt x="60" y="44"/>
                  </a:cubicBezTo>
                  <a:cubicBezTo>
                    <a:pt x="60" y="45"/>
                    <a:pt x="60" y="45"/>
                    <a:pt x="59" y="45"/>
                  </a:cubicBezTo>
                  <a:cubicBezTo>
                    <a:pt x="58" y="45"/>
                    <a:pt x="57" y="46"/>
                    <a:pt x="57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4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9"/>
                    <a:pt x="54" y="60"/>
                  </a:cubicBezTo>
                  <a:cubicBezTo>
                    <a:pt x="54" y="60"/>
                    <a:pt x="54" y="61"/>
                    <a:pt x="53" y="62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1" y="63"/>
                    <a:pt x="50" y="63"/>
                  </a:cubicBezTo>
                  <a:cubicBezTo>
                    <a:pt x="49" y="63"/>
                    <a:pt x="49" y="64"/>
                    <a:pt x="48" y="64"/>
                  </a:cubicBezTo>
                  <a:cubicBezTo>
                    <a:pt x="46" y="64"/>
                    <a:pt x="47" y="65"/>
                    <a:pt x="47" y="66"/>
                  </a:cubicBezTo>
                  <a:cubicBezTo>
                    <a:pt x="47" y="66"/>
                    <a:pt x="47" y="66"/>
                    <a:pt x="47" y="67"/>
                  </a:cubicBezTo>
                  <a:cubicBezTo>
                    <a:pt x="46" y="67"/>
                    <a:pt x="44" y="67"/>
                    <a:pt x="44" y="66"/>
                  </a:cubicBezTo>
                  <a:cubicBezTo>
                    <a:pt x="43" y="66"/>
                    <a:pt x="43" y="66"/>
                    <a:pt x="42" y="66"/>
                  </a:cubicBezTo>
                  <a:cubicBezTo>
                    <a:pt x="42" y="67"/>
                    <a:pt x="41" y="65"/>
                    <a:pt x="41" y="65"/>
                  </a:cubicBezTo>
                  <a:cubicBezTo>
                    <a:pt x="41" y="65"/>
                    <a:pt x="40" y="64"/>
                    <a:pt x="40" y="64"/>
                  </a:cubicBezTo>
                  <a:cubicBezTo>
                    <a:pt x="40" y="63"/>
                    <a:pt x="38" y="64"/>
                    <a:pt x="38" y="64"/>
                  </a:cubicBezTo>
                  <a:cubicBezTo>
                    <a:pt x="37" y="63"/>
                    <a:pt x="35" y="63"/>
                    <a:pt x="35" y="63"/>
                  </a:cubicBezTo>
                  <a:cubicBezTo>
                    <a:pt x="34" y="63"/>
                    <a:pt x="35" y="64"/>
                    <a:pt x="35" y="64"/>
                  </a:cubicBezTo>
                  <a:cubicBezTo>
                    <a:pt x="35" y="64"/>
                    <a:pt x="34" y="64"/>
                    <a:pt x="33" y="64"/>
                  </a:cubicBezTo>
                  <a:cubicBezTo>
                    <a:pt x="32" y="64"/>
                    <a:pt x="32" y="65"/>
                    <a:pt x="32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29" y="67"/>
                    <a:pt x="28" y="67"/>
                  </a:cubicBezTo>
                  <a:cubicBezTo>
                    <a:pt x="27" y="67"/>
                    <a:pt x="26" y="66"/>
                    <a:pt x="25" y="66"/>
                  </a:cubicBezTo>
                  <a:cubicBezTo>
                    <a:pt x="24" y="66"/>
                    <a:pt x="23" y="67"/>
                    <a:pt x="23" y="67"/>
                  </a:cubicBezTo>
                  <a:cubicBezTo>
                    <a:pt x="23" y="67"/>
                    <a:pt x="21" y="68"/>
                    <a:pt x="21" y="68"/>
                  </a:cubicBezTo>
                  <a:cubicBezTo>
                    <a:pt x="21" y="68"/>
                    <a:pt x="20" y="69"/>
                    <a:pt x="19" y="69"/>
                  </a:cubicBezTo>
                  <a:cubicBezTo>
                    <a:pt x="18" y="69"/>
                    <a:pt x="18" y="68"/>
                    <a:pt x="18" y="68"/>
                  </a:cubicBezTo>
                  <a:cubicBezTo>
                    <a:pt x="18" y="68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11" y="79"/>
                    <a:pt x="9" y="81"/>
                    <a:pt x="18" y="85"/>
                  </a:cubicBezTo>
                  <a:cubicBezTo>
                    <a:pt x="19" y="85"/>
                    <a:pt x="21" y="90"/>
                    <a:pt x="21" y="90"/>
                  </a:cubicBezTo>
                  <a:cubicBezTo>
                    <a:pt x="21" y="91"/>
                    <a:pt x="19" y="99"/>
                    <a:pt x="18" y="100"/>
                  </a:cubicBezTo>
                  <a:cubicBezTo>
                    <a:pt x="16" y="101"/>
                    <a:pt x="14" y="105"/>
                    <a:pt x="14" y="105"/>
                  </a:cubicBezTo>
                  <a:cubicBezTo>
                    <a:pt x="14" y="105"/>
                    <a:pt x="10" y="109"/>
                    <a:pt x="9" y="109"/>
                  </a:cubicBezTo>
                  <a:cubicBezTo>
                    <a:pt x="8" y="109"/>
                    <a:pt x="5" y="110"/>
                    <a:pt x="4" y="110"/>
                  </a:cubicBezTo>
                  <a:cubicBezTo>
                    <a:pt x="4" y="110"/>
                    <a:pt x="0" y="110"/>
                    <a:pt x="1" y="111"/>
                  </a:cubicBezTo>
                  <a:cubicBezTo>
                    <a:pt x="1" y="111"/>
                    <a:pt x="1" y="113"/>
                    <a:pt x="1" y="113"/>
                  </a:cubicBezTo>
                  <a:cubicBezTo>
                    <a:pt x="2" y="114"/>
                    <a:pt x="5" y="118"/>
                    <a:pt x="5" y="118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6" y="145"/>
                    <a:pt x="8" y="142"/>
                    <a:pt x="9" y="149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7" y="157"/>
                    <a:pt x="17" y="157"/>
                    <a:pt x="17" y="157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0" y="180"/>
                  </a:cubicBezTo>
                  <a:cubicBezTo>
                    <a:pt x="30" y="180"/>
                    <a:pt x="31" y="181"/>
                    <a:pt x="34" y="182"/>
                  </a:cubicBezTo>
                  <a:cubicBezTo>
                    <a:pt x="36" y="182"/>
                    <a:pt x="36" y="184"/>
                    <a:pt x="39" y="183"/>
                  </a:cubicBezTo>
                  <a:cubicBezTo>
                    <a:pt x="42" y="182"/>
                    <a:pt x="46" y="181"/>
                    <a:pt x="47" y="180"/>
                  </a:cubicBezTo>
                  <a:cubicBezTo>
                    <a:pt x="48" y="178"/>
                    <a:pt x="50" y="177"/>
                    <a:pt x="51" y="176"/>
                  </a:cubicBezTo>
                  <a:cubicBezTo>
                    <a:pt x="52" y="174"/>
                    <a:pt x="58" y="167"/>
                    <a:pt x="59" y="167"/>
                  </a:cubicBezTo>
                  <a:cubicBezTo>
                    <a:pt x="59" y="167"/>
                    <a:pt x="65" y="159"/>
                    <a:pt x="66" y="158"/>
                  </a:cubicBezTo>
                  <a:cubicBezTo>
                    <a:pt x="67" y="157"/>
                    <a:pt x="75" y="151"/>
                    <a:pt x="75" y="151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6" y="147"/>
                    <a:pt x="91" y="152"/>
                    <a:pt x="92" y="153"/>
                  </a:cubicBezTo>
                  <a:cubicBezTo>
                    <a:pt x="93" y="153"/>
                    <a:pt x="104" y="158"/>
                    <a:pt x="104" y="158"/>
                  </a:cubicBezTo>
                  <a:cubicBezTo>
                    <a:pt x="104" y="158"/>
                    <a:pt x="111" y="161"/>
                    <a:pt x="112" y="162"/>
                  </a:cubicBezTo>
                  <a:cubicBezTo>
                    <a:pt x="112" y="163"/>
                    <a:pt x="118" y="168"/>
                    <a:pt x="118" y="168"/>
                  </a:cubicBezTo>
                  <a:cubicBezTo>
                    <a:pt x="122" y="170"/>
                    <a:pt x="122" y="170"/>
                    <a:pt x="122" y="170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29" y="169"/>
                    <a:pt x="129" y="169"/>
                    <a:pt x="129" y="169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9" y="179"/>
                    <a:pt x="141" y="187"/>
                    <a:pt x="141" y="190"/>
                  </a:cubicBezTo>
                  <a:cubicBezTo>
                    <a:pt x="141" y="193"/>
                    <a:pt x="142" y="198"/>
                    <a:pt x="142" y="198"/>
                  </a:cubicBezTo>
                  <a:cubicBezTo>
                    <a:pt x="151" y="202"/>
                    <a:pt x="151" y="202"/>
                    <a:pt x="151" y="202"/>
                  </a:cubicBezTo>
                  <a:cubicBezTo>
                    <a:pt x="151" y="202"/>
                    <a:pt x="151" y="211"/>
                    <a:pt x="151" y="212"/>
                  </a:cubicBezTo>
                  <a:cubicBezTo>
                    <a:pt x="151" y="214"/>
                    <a:pt x="152" y="217"/>
                    <a:pt x="152" y="220"/>
                  </a:cubicBezTo>
                  <a:cubicBezTo>
                    <a:pt x="152" y="223"/>
                    <a:pt x="152" y="226"/>
                    <a:pt x="152" y="226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61" y="232"/>
                    <a:pt x="161" y="232"/>
                    <a:pt x="161" y="232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72" y="246"/>
                    <a:pt x="172" y="246"/>
                    <a:pt x="172" y="246"/>
                  </a:cubicBezTo>
                  <a:cubicBezTo>
                    <a:pt x="177" y="251"/>
                    <a:pt x="177" y="251"/>
                    <a:pt x="177" y="251"/>
                  </a:cubicBezTo>
                  <a:cubicBezTo>
                    <a:pt x="177" y="255"/>
                    <a:pt x="177" y="255"/>
                    <a:pt x="177" y="255"/>
                  </a:cubicBezTo>
                  <a:cubicBezTo>
                    <a:pt x="177" y="255"/>
                    <a:pt x="177" y="257"/>
                    <a:pt x="179" y="257"/>
                  </a:cubicBezTo>
                  <a:cubicBezTo>
                    <a:pt x="181" y="257"/>
                    <a:pt x="188" y="256"/>
                    <a:pt x="188" y="256"/>
                  </a:cubicBezTo>
                  <a:cubicBezTo>
                    <a:pt x="195" y="262"/>
                    <a:pt x="195" y="262"/>
                    <a:pt x="195" y="262"/>
                  </a:cubicBezTo>
                  <a:cubicBezTo>
                    <a:pt x="203" y="269"/>
                    <a:pt x="203" y="269"/>
                    <a:pt x="203" y="269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21" y="283"/>
                    <a:pt x="221" y="283"/>
                    <a:pt x="221" y="283"/>
                  </a:cubicBezTo>
                  <a:cubicBezTo>
                    <a:pt x="224" y="290"/>
                    <a:pt x="224" y="290"/>
                    <a:pt x="224" y="290"/>
                  </a:cubicBezTo>
                  <a:cubicBezTo>
                    <a:pt x="231" y="297"/>
                    <a:pt x="231" y="297"/>
                    <a:pt x="231" y="297"/>
                  </a:cubicBezTo>
                  <a:cubicBezTo>
                    <a:pt x="235" y="299"/>
                    <a:pt x="235" y="299"/>
                    <a:pt x="235" y="299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41" y="305"/>
                    <a:pt x="241" y="305"/>
                    <a:pt x="241" y="305"/>
                  </a:cubicBezTo>
                  <a:cubicBezTo>
                    <a:pt x="245" y="306"/>
                    <a:pt x="245" y="306"/>
                    <a:pt x="245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5" y="311"/>
                    <a:pt x="255" y="311"/>
                    <a:pt x="255" y="311"/>
                  </a:cubicBezTo>
                  <a:cubicBezTo>
                    <a:pt x="255" y="311"/>
                    <a:pt x="257" y="313"/>
                    <a:pt x="257" y="314"/>
                  </a:cubicBezTo>
                  <a:cubicBezTo>
                    <a:pt x="257" y="316"/>
                    <a:pt x="255" y="317"/>
                    <a:pt x="258" y="317"/>
                  </a:cubicBezTo>
                  <a:cubicBezTo>
                    <a:pt x="261" y="317"/>
                    <a:pt x="264" y="316"/>
                    <a:pt x="264" y="316"/>
                  </a:cubicBezTo>
                  <a:cubicBezTo>
                    <a:pt x="270" y="315"/>
                    <a:pt x="270" y="315"/>
                    <a:pt x="270" y="315"/>
                  </a:cubicBezTo>
                  <a:cubicBezTo>
                    <a:pt x="274" y="315"/>
                    <a:pt x="274" y="315"/>
                    <a:pt x="274" y="315"/>
                  </a:cubicBezTo>
                  <a:cubicBezTo>
                    <a:pt x="278" y="315"/>
                    <a:pt x="278" y="315"/>
                    <a:pt x="278" y="315"/>
                  </a:cubicBezTo>
                  <a:cubicBezTo>
                    <a:pt x="285" y="314"/>
                    <a:pt x="285" y="314"/>
                    <a:pt x="285" y="314"/>
                  </a:cubicBezTo>
                  <a:cubicBezTo>
                    <a:pt x="289" y="317"/>
                    <a:pt x="289" y="317"/>
                    <a:pt x="289" y="317"/>
                  </a:cubicBezTo>
                  <a:cubicBezTo>
                    <a:pt x="300" y="330"/>
                    <a:pt x="300" y="330"/>
                    <a:pt x="300" y="330"/>
                  </a:cubicBezTo>
                  <a:cubicBezTo>
                    <a:pt x="300" y="330"/>
                    <a:pt x="303" y="335"/>
                    <a:pt x="303" y="337"/>
                  </a:cubicBezTo>
                  <a:cubicBezTo>
                    <a:pt x="303" y="338"/>
                    <a:pt x="307" y="337"/>
                    <a:pt x="308" y="337"/>
                  </a:cubicBezTo>
                  <a:cubicBezTo>
                    <a:pt x="309" y="337"/>
                    <a:pt x="317" y="337"/>
                    <a:pt x="317" y="337"/>
                  </a:cubicBezTo>
                  <a:cubicBezTo>
                    <a:pt x="323" y="341"/>
                    <a:pt x="323" y="341"/>
                    <a:pt x="323" y="341"/>
                  </a:cubicBezTo>
                  <a:cubicBezTo>
                    <a:pt x="319" y="346"/>
                    <a:pt x="319" y="346"/>
                    <a:pt x="319" y="346"/>
                  </a:cubicBezTo>
                  <a:cubicBezTo>
                    <a:pt x="325" y="349"/>
                    <a:pt x="325" y="349"/>
                    <a:pt x="325" y="349"/>
                  </a:cubicBezTo>
                  <a:cubicBezTo>
                    <a:pt x="328" y="345"/>
                    <a:pt x="328" y="345"/>
                    <a:pt x="328" y="345"/>
                  </a:cubicBezTo>
                  <a:cubicBezTo>
                    <a:pt x="334" y="346"/>
                    <a:pt x="334" y="346"/>
                    <a:pt x="334" y="346"/>
                  </a:cubicBezTo>
                  <a:cubicBezTo>
                    <a:pt x="339" y="350"/>
                    <a:pt x="339" y="350"/>
                    <a:pt x="339" y="350"/>
                  </a:cubicBezTo>
                  <a:cubicBezTo>
                    <a:pt x="340" y="353"/>
                    <a:pt x="340" y="353"/>
                    <a:pt x="340" y="353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2" y="360"/>
                    <a:pt x="342" y="360"/>
                    <a:pt x="342" y="360"/>
                  </a:cubicBezTo>
                  <a:cubicBezTo>
                    <a:pt x="342" y="363"/>
                    <a:pt x="342" y="363"/>
                    <a:pt x="342" y="363"/>
                  </a:cubicBezTo>
                  <a:cubicBezTo>
                    <a:pt x="344" y="367"/>
                    <a:pt x="344" y="367"/>
                    <a:pt x="344" y="367"/>
                  </a:cubicBezTo>
                  <a:cubicBezTo>
                    <a:pt x="349" y="369"/>
                    <a:pt x="349" y="369"/>
                    <a:pt x="349" y="369"/>
                  </a:cubicBezTo>
                  <a:cubicBezTo>
                    <a:pt x="354" y="372"/>
                    <a:pt x="354" y="372"/>
                    <a:pt x="354" y="372"/>
                  </a:cubicBezTo>
                  <a:cubicBezTo>
                    <a:pt x="357" y="374"/>
                    <a:pt x="357" y="374"/>
                    <a:pt x="357" y="374"/>
                  </a:cubicBezTo>
                  <a:cubicBezTo>
                    <a:pt x="361" y="374"/>
                    <a:pt x="361" y="374"/>
                    <a:pt x="361" y="374"/>
                  </a:cubicBezTo>
                  <a:cubicBezTo>
                    <a:pt x="367" y="373"/>
                    <a:pt x="367" y="373"/>
                    <a:pt x="367" y="373"/>
                  </a:cubicBezTo>
                  <a:cubicBezTo>
                    <a:pt x="374" y="374"/>
                    <a:pt x="374" y="374"/>
                    <a:pt x="374" y="374"/>
                  </a:cubicBezTo>
                  <a:cubicBezTo>
                    <a:pt x="380" y="384"/>
                    <a:pt x="380" y="384"/>
                    <a:pt x="380" y="384"/>
                  </a:cubicBezTo>
                  <a:cubicBezTo>
                    <a:pt x="383" y="393"/>
                    <a:pt x="383" y="393"/>
                    <a:pt x="383" y="393"/>
                  </a:cubicBezTo>
                  <a:cubicBezTo>
                    <a:pt x="387" y="401"/>
                    <a:pt x="387" y="401"/>
                    <a:pt x="387" y="401"/>
                  </a:cubicBezTo>
                  <a:cubicBezTo>
                    <a:pt x="390" y="406"/>
                    <a:pt x="390" y="406"/>
                    <a:pt x="390" y="406"/>
                  </a:cubicBezTo>
                  <a:cubicBezTo>
                    <a:pt x="392" y="414"/>
                    <a:pt x="392" y="414"/>
                    <a:pt x="392" y="414"/>
                  </a:cubicBezTo>
                  <a:cubicBezTo>
                    <a:pt x="395" y="418"/>
                    <a:pt x="395" y="418"/>
                    <a:pt x="395" y="418"/>
                  </a:cubicBezTo>
                  <a:cubicBezTo>
                    <a:pt x="400" y="428"/>
                    <a:pt x="400" y="428"/>
                    <a:pt x="400" y="428"/>
                  </a:cubicBezTo>
                  <a:cubicBezTo>
                    <a:pt x="402" y="432"/>
                    <a:pt x="402" y="432"/>
                    <a:pt x="402" y="432"/>
                  </a:cubicBezTo>
                  <a:cubicBezTo>
                    <a:pt x="400" y="437"/>
                    <a:pt x="400" y="437"/>
                    <a:pt x="400" y="437"/>
                  </a:cubicBezTo>
                  <a:cubicBezTo>
                    <a:pt x="400" y="437"/>
                    <a:pt x="398" y="442"/>
                    <a:pt x="397" y="442"/>
                  </a:cubicBezTo>
                  <a:cubicBezTo>
                    <a:pt x="397" y="443"/>
                    <a:pt x="394" y="444"/>
                    <a:pt x="393" y="444"/>
                  </a:cubicBezTo>
                  <a:cubicBezTo>
                    <a:pt x="392" y="445"/>
                    <a:pt x="391" y="445"/>
                    <a:pt x="390" y="446"/>
                  </a:cubicBezTo>
                  <a:cubicBezTo>
                    <a:pt x="389" y="447"/>
                    <a:pt x="388" y="450"/>
                    <a:pt x="388" y="450"/>
                  </a:cubicBezTo>
                  <a:cubicBezTo>
                    <a:pt x="391" y="456"/>
                    <a:pt x="391" y="456"/>
                    <a:pt x="391" y="456"/>
                  </a:cubicBezTo>
                  <a:cubicBezTo>
                    <a:pt x="390" y="463"/>
                    <a:pt x="390" y="463"/>
                    <a:pt x="390" y="463"/>
                  </a:cubicBezTo>
                  <a:cubicBezTo>
                    <a:pt x="388" y="469"/>
                    <a:pt x="388" y="469"/>
                    <a:pt x="388" y="469"/>
                  </a:cubicBezTo>
                  <a:close/>
                  <a:moveTo>
                    <a:pt x="57" y="345"/>
                  </a:moveTo>
                  <a:cubicBezTo>
                    <a:pt x="57" y="345"/>
                    <a:pt x="57" y="345"/>
                    <a:pt x="57" y="345"/>
                  </a:cubicBezTo>
                  <a:cubicBezTo>
                    <a:pt x="60" y="335"/>
                    <a:pt x="60" y="335"/>
                    <a:pt x="60" y="335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62" y="342"/>
                    <a:pt x="62" y="342"/>
                    <a:pt x="62" y="342"/>
                  </a:cubicBezTo>
                  <a:cubicBezTo>
                    <a:pt x="62" y="342"/>
                    <a:pt x="70" y="345"/>
                    <a:pt x="71" y="345"/>
                  </a:cubicBezTo>
                  <a:cubicBezTo>
                    <a:pt x="72" y="345"/>
                    <a:pt x="73" y="343"/>
                    <a:pt x="75" y="342"/>
                  </a:cubicBezTo>
                  <a:cubicBezTo>
                    <a:pt x="76" y="341"/>
                    <a:pt x="83" y="341"/>
                    <a:pt x="83" y="341"/>
                  </a:cubicBezTo>
                  <a:cubicBezTo>
                    <a:pt x="83" y="341"/>
                    <a:pt x="84" y="338"/>
                    <a:pt x="85" y="336"/>
                  </a:cubicBezTo>
                  <a:cubicBezTo>
                    <a:pt x="86" y="334"/>
                    <a:pt x="91" y="329"/>
                    <a:pt x="92" y="328"/>
                  </a:cubicBezTo>
                  <a:cubicBezTo>
                    <a:pt x="93" y="328"/>
                    <a:pt x="95" y="326"/>
                    <a:pt x="96" y="326"/>
                  </a:cubicBezTo>
                  <a:cubicBezTo>
                    <a:pt x="97" y="325"/>
                    <a:pt x="102" y="323"/>
                    <a:pt x="102" y="323"/>
                  </a:cubicBezTo>
                  <a:cubicBezTo>
                    <a:pt x="115" y="328"/>
                    <a:pt x="115" y="328"/>
                    <a:pt x="115" y="328"/>
                  </a:cubicBezTo>
                  <a:cubicBezTo>
                    <a:pt x="117" y="336"/>
                    <a:pt x="117" y="336"/>
                    <a:pt x="117" y="336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26" y="355"/>
                    <a:pt x="126" y="355"/>
                    <a:pt x="126" y="355"/>
                  </a:cubicBezTo>
                  <a:cubicBezTo>
                    <a:pt x="126" y="355"/>
                    <a:pt x="129" y="358"/>
                    <a:pt x="128" y="361"/>
                  </a:cubicBezTo>
                  <a:cubicBezTo>
                    <a:pt x="127" y="365"/>
                    <a:pt x="121" y="375"/>
                    <a:pt x="121" y="375"/>
                  </a:cubicBezTo>
                  <a:cubicBezTo>
                    <a:pt x="121" y="381"/>
                    <a:pt x="121" y="381"/>
                    <a:pt x="121" y="381"/>
                  </a:cubicBezTo>
                  <a:cubicBezTo>
                    <a:pt x="125" y="389"/>
                    <a:pt x="125" y="389"/>
                    <a:pt x="125" y="389"/>
                  </a:cubicBezTo>
                  <a:cubicBezTo>
                    <a:pt x="119" y="404"/>
                    <a:pt x="119" y="404"/>
                    <a:pt x="119" y="404"/>
                  </a:cubicBezTo>
                  <a:cubicBezTo>
                    <a:pt x="122" y="415"/>
                    <a:pt x="122" y="415"/>
                    <a:pt x="122" y="415"/>
                  </a:cubicBezTo>
                  <a:cubicBezTo>
                    <a:pt x="120" y="430"/>
                    <a:pt x="120" y="430"/>
                    <a:pt x="120" y="430"/>
                  </a:cubicBezTo>
                  <a:cubicBezTo>
                    <a:pt x="119" y="438"/>
                    <a:pt x="119" y="438"/>
                    <a:pt x="119" y="438"/>
                  </a:cubicBezTo>
                  <a:cubicBezTo>
                    <a:pt x="119" y="438"/>
                    <a:pt x="115" y="442"/>
                    <a:pt x="113" y="441"/>
                  </a:cubicBezTo>
                  <a:cubicBezTo>
                    <a:pt x="111" y="440"/>
                    <a:pt x="101" y="433"/>
                    <a:pt x="101" y="433"/>
                  </a:cubicBezTo>
                  <a:cubicBezTo>
                    <a:pt x="97" y="432"/>
                    <a:pt x="97" y="432"/>
                    <a:pt x="97" y="432"/>
                  </a:cubicBezTo>
                  <a:cubicBezTo>
                    <a:pt x="94" y="439"/>
                    <a:pt x="94" y="439"/>
                    <a:pt x="94" y="439"/>
                  </a:cubicBezTo>
                  <a:cubicBezTo>
                    <a:pt x="95" y="444"/>
                    <a:pt x="95" y="444"/>
                    <a:pt x="95" y="444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85" y="453"/>
                    <a:pt x="85" y="453"/>
                    <a:pt x="85" y="453"/>
                  </a:cubicBezTo>
                  <a:cubicBezTo>
                    <a:pt x="79" y="451"/>
                    <a:pt x="79" y="451"/>
                    <a:pt x="79" y="451"/>
                  </a:cubicBezTo>
                  <a:cubicBezTo>
                    <a:pt x="73" y="443"/>
                    <a:pt x="73" y="443"/>
                    <a:pt x="73" y="443"/>
                  </a:cubicBezTo>
                  <a:cubicBezTo>
                    <a:pt x="73" y="443"/>
                    <a:pt x="73" y="445"/>
                    <a:pt x="71" y="446"/>
                  </a:cubicBezTo>
                  <a:cubicBezTo>
                    <a:pt x="69" y="446"/>
                    <a:pt x="66" y="445"/>
                    <a:pt x="66" y="445"/>
                  </a:cubicBezTo>
                  <a:cubicBezTo>
                    <a:pt x="68" y="439"/>
                    <a:pt x="68" y="439"/>
                    <a:pt x="68" y="439"/>
                  </a:cubicBezTo>
                  <a:cubicBezTo>
                    <a:pt x="66" y="432"/>
                    <a:pt x="66" y="432"/>
                    <a:pt x="66" y="432"/>
                  </a:cubicBezTo>
                  <a:cubicBezTo>
                    <a:pt x="68" y="425"/>
                    <a:pt x="68" y="425"/>
                    <a:pt x="68" y="425"/>
                  </a:cubicBezTo>
                  <a:cubicBezTo>
                    <a:pt x="68" y="415"/>
                    <a:pt x="68" y="415"/>
                    <a:pt x="68" y="415"/>
                  </a:cubicBezTo>
                  <a:cubicBezTo>
                    <a:pt x="70" y="411"/>
                    <a:pt x="70" y="411"/>
                    <a:pt x="70" y="411"/>
                  </a:cubicBezTo>
                  <a:cubicBezTo>
                    <a:pt x="71" y="406"/>
                    <a:pt x="71" y="406"/>
                    <a:pt x="71" y="406"/>
                  </a:cubicBezTo>
                  <a:cubicBezTo>
                    <a:pt x="74" y="400"/>
                    <a:pt x="74" y="400"/>
                    <a:pt x="74" y="400"/>
                  </a:cubicBezTo>
                  <a:cubicBezTo>
                    <a:pt x="73" y="395"/>
                    <a:pt x="73" y="395"/>
                    <a:pt x="73" y="395"/>
                  </a:cubicBezTo>
                  <a:cubicBezTo>
                    <a:pt x="71" y="396"/>
                    <a:pt x="71" y="396"/>
                    <a:pt x="71" y="396"/>
                  </a:cubicBezTo>
                  <a:cubicBezTo>
                    <a:pt x="65" y="390"/>
                    <a:pt x="65" y="390"/>
                    <a:pt x="65" y="390"/>
                  </a:cubicBezTo>
                  <a:cubicBezTo>
                    <a:pt x="65" y="390"/>
                    <a:pt x="67" y="388"/>
                    <a:pt x="69" y="386"/>
                  </a:cubicBezTo>
                  <a:cubicBezTo>
                    <a:pt x="71" y="384"/>
                    <a:pt x="71" y="383"/>
                    <a:pt x="71" y="381"/>
                  </a:cubicBezTo>
                  <a:cubicBezTo>
                    <a:pt x="71" y="379"/>
                    <a:pt x="70" y="374"/>
                    <a:pt x="69" y="374"/>
                  </a:cubicBezTo>
                  <a:cubicBezTo>
                    <a:pt x="68" y="373"/>
                    <a:pt x="66" y="371"/>
                    <a:pt x="66" y="371"/>
                  </a:cubicBezTo>
                  <a:cubicBezTo>
                    <a:pt x="66" y="365"/>
                    <a:pt x="66" y="365"/>
                    <a:pt x="66" y="365"/>
                  </a:cubicBezTo>
                  <a:cubicBezTo>
                    <a:pt x="66" y="365"/>
                    <a:pt x="65" y="362"/>
                    <a:pt x="64" y="362"/>
                  </a:cubicBezTo>
                  <a:cubicBezTo>
                    <a:pt x="62" y="361"/>
                    <a:pt x="57" y="358"/>
                    <a:pt x="57" y="358"/>
                  </a:cubicBezTo>
                  <a:cubicBezTo>
                    <a:pt x="58" y="351"/>
                    <a:pt x="58" y="351"/>
                    <a:pt x="58" y="351"/>
                  </a:cubicBezTo>
                  <a:cubicBezTo>
                    <a:pt x="56" y="349"/>
                    <a:pt x="56" y="349"/>
                    <a:pt x="56" y="349"/>
                  </a:cubicBezTo>
                  <a:lnTo>
                    <a:pt x="57" y="345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9539005" y="2371281"/>
              <a:ext cx="675929" cy="472764"/>
            </a:xfrm>
            <a:custGeom>
              <a:avLst/>
              <a:gdLst>
                <a:gd name="T0" fmla="*/ 59 w 369"/>
                <a:gd name="T1" fmla="*/ 73 h 266"/>
                <a:gd name="T2" fmla="*/ 59 w 369"/>
                <a:gd name="T3" fmla="*/ 83 h 266"/>
                <a:gd name="T4" fmla="*/ 59 w 369"/>
                <a:gd name="T5" fmla="*/ 83 h 266"/>
                <a:gd name="T6" fmla="*/ 58 w 369"/>
                <a:gd name="T7" fmla="*/ 84 h 266"/>
                <a:gd name="T8" fmla="*/ 58 w 369"/>
                <a:gd name="T9" fmla="*/ 84 h 266"/>
                <a:gd name="T10" fmla="*/ 56 w 369"/>
                <a:gd name="T11" fmla="*/ 84 h 266"/>
                <a:gd name="T12" fmla="*/ 56 w 369"/>
                <a:gd name="T13" fmla="*/ 85 h 266"/>
                <a:gd name="T14" fmla="*/ 56 w 369"/>
                <a:gd name="T15" fmla="*/ 85 h 266"/>
                <a:gd name="T16" fmla="*/ 56 w 369"/>
                <a:gd name="T17" fmla="*/ 85 h 266"/>
                <a:gd name="T18" fmla="*/ 51 w 369"/>
                <a:gd name="T19" fmla="*/ 97 h 266"/>
                <a:gd name="T20" fmla="*/ 50 w 369"/>
                <a:gd name="T21" fmla="*/ 106 h 266"/>
                <a:gd name="T22" fmla="*/ 50 w 369"/>
                <a:gd name="T23" fmla="*/ 106 h 266"/>
                <a:gd name="T24" fmla="*/ 50 w 369"/>
                <a:gd name="T25" fmla="*/ 106 h 266"/>
                <a:gd name="T26" fmla="*/ 50 w 369"/>
                <a:gd name="T27" fmla="*/ 107 h 266"/>
                <a:gd name="T28" fmla="*/ 50 w 369"/>
                <a:gd name="T29" fmla="*/ 107 h 266"/>
                <a:gd name="T30" fmla="*/ 50 w 369"/>
                <a:gd name="T31" fmla="*/ 107 h 266"/>
                <a:gd name="T32" fmla="*/ 50 w 369"/>
                <a:gd name="T33" fmla="*/ 108 h 266"/>
                <a:gd name="T34" fmla="*/ 49 w 369"/>
                <a:gd name="T35" fmla="*/ 109 h 266"/>
                <a:gd name="T36" fmla="*/ 42 w 369"/>
                <a:gd name="T37" fmla="*/ 131 h 266"/>
                <a:gd name="T38" fmla="*/ 26 w 369"/>
                <a:gd name="T39" fmla="*/ 154 h 266"/>
                <a:gd name="T40" fmla="*/ 6 w 369"/>
                <a:gd name="T41" fmla="*/ 161 h 266"/>
                <a:gd name="T42" fmla="*/ 2 w 369"/>
                <a:gd name="T43" fmla="*/ 161 h 266"/>
                <a:gd name="T44" fmla="*/ 1 w 369"/>
                <a:gd name="T45" fmla="*/ 161 h 266"/>
                <a:gd name="T46" fmla="*/ 0 w 369"/>
                <a:gd name="T47" fmla="*/ 161 h 266"/>
                <a:gd name="T48" fmla="*/ 0 w 369"/>
                <a:gd name="T49" fmla="*/ 161 h 266"/>
                <a:gd name="T50" fmla="*/ 14 w 369"/>
                <a:gd name="T51" fmla="*/ 169 h 266"/>
                <a:gd name="T52" fmla="*/ 28 w 369"/>
                <a:gd name="T53" fmla="*/ 190 h 266"/>
                <a:gd name="T54" fmla="*/ 52 w 369"/>
                <a:gd name="T55" fmla="*/ 201 h 266"/>
                <a:gd name="T56" fmla="*/ 64 w 369"/>
                <a:gd name="T57" fmla="*/ 216 h 266"/>
                <a:gd name="T58" fmla="*/ 69 w 369"/>
                <a:gd name="T59" fmla="*/ 229 h 266"/>
                <a:gd name="T60" fmla="*/ 90 w 369"/>
                <a:gd name="T61" fmla="*/ 232 h 266"/>
                <a:gd name="T62" fmla="*/ 113 w 369"/>
                <a:gd name="T63" fmla="*/ 227 h 266"/>
                <a:gd name="T64" fmla="*/ 107 w 369"/>
                <a:gd name="T65" fmla="*/ 240 h 266"/>
                <a:gd name="T66" fmla="*/ 128 w 369"/>
                <a:gd name="T67" fmla="*/ 250 h 266"/>
                <a:gd name="T68" fmla="*/ 241 w 369"/>
                <a:gd name="T69" fmla="*/ 249 h 266"/>
                <a:gd name="T70" fmla="*/ 346 w 369"/>
                <a:gd name="T71" fmla="*/ 215 h 266"/>
                <a:gd name="T72" fmla="*/ 361 w 369"/>
                <a:gd name="T73" fmla="*/ 123 h 266"/>
                <a:gd name="T74" fmla="*/ 350 w 369"/>
                <a:gd name="T75" fmla="*/ 120 h 266"/>
                <a:gd name="T76" fmla="*/ 302 w 369"/>
                <a:gd name="T77" fmla="*/ 127 h 266"/>
                <a:gd name="T78" fmla="*/ 300 w 369"/>
                <a:gd name="T79" fmla="*/ 118 h 266"/>
                <a:gd name="T80" fmla="*/ 293 w 369"/>
                <a:gd name="T81" fmla="*/ 101 h 266"/>
                <a:gd name="T82" fmla="*/ 293 w 369"/>
                <a:gd name="T83" fmla="*/ 88 h 266"/>
                <a:gd name="T84" fmla="*/ 290 w 369"/>
                <a:gd name="T85" fmla="*/ 74 h 266"/>
                <a:gd name="T86" fmla="*/ 280 w 369"/>
                <a:gd name="T87" fmla="*/ 57 h 266"/>
                <a:gd name="T88" fmla="*/ 264 w 369"/>
                <a:gd name="T89" fmla="*/ 44 h 266"/>
                <a:gd name="T90" fmla="*/ 251 w 369"/>
                <a:gd name="T91" fmla="*/ 33 h 266"/>
                <a:gd name="T92" fmla="*/ 242 w 369"/>
                <a:gd name="T93" fmla="*/ 26 h 266"/>
                <a:gd name="T94" fmla="*/ 237 w 369"/>
                <a:gd name="T95" fmla="*/ 17 h 266"/>
                <a:gd name="T96" fmla="*/ 232 w 369"/>
                <a:gd name="T97" fmla="*/ 11 h 266"/>
                <a:gd name="T98" fmla="*/ 224 w 369"/>
                <a:gd name="T99" fmla="*/ 5 h 266"/>
                <a:gd name="T100" fmla="*/ 217 w 369"/>
                <a:gd name="T101" fmla="*/ 1 h 266"/>
                <a:gd name="T102" fmla="*/ 199 w 369"/>
                <a:gd name="T103" fmla="*/ 7 h 266"/>
                <a:gd name="T104" fmla="*/ 150 w 369"/>
                <a:gd name="T105" fmla="*/ 40 h 266"/>
                <a:gd name="T106" fmla="*/ 110 w 369"/>
                <a:gd name="T107" fmla="*/ 38 h 266"/>
                <a:gd name="T108" fmla="*/ 85 w 369"/>
                <a:gd name="T109" fmla="*/ 50 h 266"/>
                <a:gd name="T110" fmla="*/ 81 w 369"/>
                <a:gd name="T111" fmla="*/ 54 h 266"/>
                <a:gd name="T112" fmla="*/ 81 w 369"/>
                <a:gd name="T113" fmla="*/ 54 h 266"/>
                <a:gd name="T114" fmla="*/ 77 w 369"/>
                <a:gd name="T115" fmla="*/ 56 h 266"/>
                <a:gd name="T116" fmla="*/ 77 w 369"/>
                <a:gd name="T117" fmla="*/ 5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9" h="266">
                  <a:moveTo>
                    <a:pt x="69" y="61"/>
                  </a:moveTo>
                  <a:cubicBezTo>
                    <a:pt x="69" y="61"/>
                    <a:pt x="69" y="61"/>
                    <a:pt x="69" y="61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8"/>
                    <a:pt x="59" y="82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7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9"/>
                    <a:pt x="50" y="109"/>
                    <a:pt x="49" y="109"/>
                  </a:cubicBezTo>
                  <a:cubicBezTo>
                    <a:pt x="47" y="110"/>
                    <a:pt x="46" y="112"/>
                    <a:pt x="46" y="112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45" y="121"/>
                    <a:pt x="45" y="121"/>
                    <a:pt x="45" y="121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40" y="140"/>
                    <a:pt x="40" y="140"/>
                    <a:pt x="40" y="140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37" y="148"/>
                    <a:pt x="37" y="148"/>
                    <a:pt x="37" y="148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6" y="154"/>
                    <a:pt x="26" y="154"/>
                    <a:pt x="26" y="154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3" y="157"/>
                    <a:pt x="21" y="159"/>
                  </a:cubicBezTo>
                  <a:cubicBezTo>
                    <a:pt x="19" y="160"/>
                    <a:pt x="15" y="161"/>
                    <a:pt x="15" y="161"/>
                  </a:cubicBezTo>
                  <a:cubicBezTo>
                    <a:pt x="13" y="161"/>
                    <a:pt x="13" y="161"/>
                    <a:pt x="13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5" y="160"/>
                    <a:pt x="4" y="161"/>
                  </a:cubicBezTo>
                  <a:cubicBezTo>
                    <a:pt x="4" y="161"/>
                    <a:pt x="3" y="161"/>
                    <a:pt x="3" y="161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1" y="162"/>
                    <a:pt x="2" y="162"/>
                  </a:cubicBezTo>
                  <a:cubicBezTo>
                    <a:pt x="4" y="163"/>
                    <a:pt x="5" y="166"/>
                    <a:pt x="6" y="166"/>
                  </a:cubicBezTo>
                  <a:cubicBezTo>
                    <a:pt x="8" y="167"/>
                    <a:pt x="10" y="167"/>
                    <a:pt x="11" y="167"/>
                  </a:cubicBezTo>
                  <a:cubicBezTo>
                    <a:pt x="12" y="168"/>
                    <a:pt x="14" y="169"/>
                    <a:pt x="14" y="169"/>
                  </a:cubicBezTo>
                  <a:cubicBezTo>
                    <a:pt x="14" y="169"/>
                    <a:pt x="19" y="174"/>
                    <a:pt x="20" y="174"/>
                  </a:cubicBezTo>
                  <a:cubicBezTo>
                    <a:pt x="21" y="174"/>
                    <a:pt x="21" y="174"/>
                    <a:pt x="22" y="176"/>
                  </a:cubicBezTo>
                  <a:cubicBezTo>
                    <a:pt x="23" y="177"/>
                    <a:pt x="26" y="176"/>
                    <a:pt x="26" y="176"/>
                  </a:cubicBezTo>
                  <a:cubicBezTo>
                    <a:pt x="26" y="176"/>
                    <a:pt x="27" y="179"/>
                    <a:pt x="26" y="180"/>
                  </a:cubicBezTo>
                  <a:cubicBezTo>
                    <a:pt x="26" y="181"/>
                    <a:pt x="26" y="184"/>
                    <a:pt x="26" y="184"/>
                  </a:cubicBezTo>
                  <a:cubicBezTo>
                    <a:pt x="26" y="184"/>
                    <a:pt x="26" y="185"/>
                    <a:pt x="26" y="186"/>
                  </a:cubicBezTo>
                  <a:cubicBezTo>
                    <a:pt x="27" y="188"/>
                    <a:pt x="28" y="188"/>
                    <a:pt x="28" y="190"/>
                  </a:cubicBezTo>
                  <a:cubicBezTo>
                    <a:pt x="29" y="191"/>
                    <a:pt x="28" y="191"/>
                    <a:pt x="29" y="192"/>
                  </a:cubicBezTo>
                  <a:cubicBezTo>
                    <a:pt x="30" y="193"/>
                    <a:pt x="31" y="195"/>
                    <a:pt x="32" y="195"/>
                  </a:cubicBezTo>
                  <a:cubicBezTo>
                    <a:pt x="33" y="195"/>
                    <a:pt x="34" y="195"/>
                    <a:pt x="37" y="196"/>
                  </a:cubicBezTo>
                  <a:cubicBezTo>
                    <a:pt x="40" y="198"/>
                    <a:pt x="41" y="198"/>
                    <a:pt x="42" y="199"/>
                  </a:cubicBezTo>
                  <a:cubicBezTo>
                    <a:pt x="44" y="200"/>
                    <a:pt x="43" y="199"/>
                    <a:pt x="46" y="200"/>
                  </a:cubicBezTo>
                  <a:cubicBezTo>
                    <a:pt x="50" y="201"/>
                    <a:pt x="49" y="200"/>
                    <a:pt x="50" y="201"/>
                  </a:cubicBezTo>
                  <a:cubicBezTo>
                    <a:pt x="51" y="201"/>
                    <a:pt x="50" y="200"/>
                    <a:pt x="52" y="201"/>
                  </a:cubicBezTo>
                  <a:cubicBezTo>
                    <a:pt x="55" y="201"/>
                    <a:pt x="57" y="202"/>
                    <a:pt x="57" y="202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1"/>
                    <a:pt x="53" y="211"/>
                    <a:pt x="55" y="212"/>
                  </a:cubicBezTo>
                  <a:cubicBezTo>
                    <a:pt x="57" y="213"/>
                    <a:pt x="61" y="214"/>
                    <a:pt x="61" y="214"/>
                  </a:cubicBezTo>
                  <a:cubicBezTo>
                    <a:pt x="64" y="216"/>
                    <a:pt x="64" y="216"/>
                    <a:pt x="64" y="216"/>
                  </a:cubicBezTo>
                  <a:cubicBezTo>
                    <a:pt x="64" y="216"/>
                    <a:pt x="62" y="219"/>
                    <a:pt x="61" y="220"/>
                  </a:cubicBezTo>
                  <a:cubicBezTo>
                    <a:pt x="60" y="220"/>
                    <a:pt x="57" y="220"/>
                    <a:pt x="57" y="220"/>
                  </a:cubicBezTo>
                  <a:cubicBezTo>
                    <a:pt x="57" y="220"/>
                    <a:pt x="56" y="223"/>
                    <a:pt x="58" y="223"/>
                  </a:cubicBezTo>
                  <a:cubicBezTo>
                    <a:pt x="59" y="224"/>
                    <a:pt x="61" y="224"/>
                    <a:pt x="62" y="224"/>
                  </a:cubicBezTo>
                  <a:cubicBezTo>
                    <a:pt x="63" y="224"/>
                    <a:pt x="65" y="225"/>
                    <a:pt x="65" y="225"/>
                  </a:cubicBezTo>
                  <a:cubicBezTo>
                    <a:pt x="65" y="225"/>
                    <a:pt x="66" y="225"/>
                    <a:pt x="67" y="226"/>
                  </a:cubicBezTo>
                  <a:cubicBezTo>
                    <a:pt x="67" y="228"/>
                    <a:pt x="68" y="229"/>
                    <a:pt x="69" y="229"/>
                  </a:cubicBezTo>
                  <a:cubicBezTo>
                    <a:pt x="70" y="229"/>
                    <a:pt x="72" y="229"/>
                    <a:pt x="73" y="229"/>
                  </a:cubicBezTo>
                  <a:cubicBezTo>
                    <a:pt x="74" y="229"/>
                    <a:pt x="74" y="228"/>
                    <a:pt x="75" y="228"/>
                  </a:cubicBezTo>
                  <a:cubicBezTo>
                    <a:pt x="76" y="229"/>
                    <a:pt x="82" y="228"/>
                    <a:pt x="82" y="228"/>
                  </a:cubicBezTo>
                  <a:cubicBezTo>
                    <a:pt x="82" y="228"/>
                    <a:pt x="82" y="228"/>
                    <a:pt x="83" y="230"/>
                  </a:cubicBezTo>
                  <a:cubicBezTo>
                    <a:pt x="85" y="233"/>
                    <a:pt x="88" y="234"/>
                    <a:pt x="88" y="234"/>
                  </a:cubicBezTo>
                  <a:cubicBezTo>
                    <a:pt x="88" y="234"/>
                    <a:pt x="89" y="235"/>
                    <a:pt x="89" y="234"/>
                  </a:cubicBezTo>
                  <a:cubicBezTo>
                    <a:pt x="89" y="233"/>
                    <a:pt x="90" y="232"/>
                    <a:pt x="90" y="232"/>
                  </a:cubicBezTo>
                  <a:cubicBezTo>
                    <a:pt x="90" y="232"/>
                    <a:pt x="92" y="229"/>
                    <a:pt x="92" y="228"/>
                  </a:cubicBezTo>
                  <a:cubicBezTo>
                    <a:pt x="93" y="227"/>
                    <a:pt x="94" y="224"/>
                    <a:pt x="95" y="224"/>
                  </a:cubicBezTo>
                  <a:cubicBezTo>
                    <a:pt x="96" y="223"/>
                    <a:pt x="99" y="221"/>
                    <a:pt x="99" y="221"/>
                  </a:cubicBezTo>
                  <a:cubicBezTo>
                    <a:pt x="99" y="221"/>
                    <a:pt x="99" y="220"/>
                    <a:pt x="101" y="221"/>
                  </a:cubicBezTo>
                  <a:cubicBezTo>
                    <a:pt x="102" y="223"/>
                    <a:pt x="105" y="225"/>
                    <a:pt x="105" y="225"/>
                  </a:cubicBezTo>
                  <a:cubicBezTo>
                    <a:pt x="110" y="225"/>
                    <a:pt x="110" y="225"/>
                    <a:pt x="110" y="225"/>
                  </a:cubicBezTo>
                  <a:cubicBezTo>
                    <a:pt x="110" y="225"/>
                    <a:pt x="113" y="226"/>
                    <a:pt x="113" y="227"/>
                  </a:cubicBezTo>
                  <a:cubicBezTo>
                    <a:pt x="113" y="228"/>
                    <a:pt x="112" y="228"/>
                    <a:pt x="110" y="229"/>
                  </a:cubicBezTo>
                  <a:cubicBezTo>
                    <a:pt x="109" y="229"/>
                    <a:pt x="106" y="226"/>
                    <a:pt x="106" y="227"/>
                  </a:cubicBezTo>
                  <a:cubicBezTo>
                    <a:pt x="105" y="228"/>
                    <a:pt x="105" y="230"/>
                    <a:pt x="105" y="230"/>
                  </a:cubicBezTo>
                  <a:cubicBezTo>
                    <a:pt x="101" y="232"/>
                    <a:pt x="101" y="232"/>
                    <a:pt x="101" y="232"/>
                  </a:cubicBezTo>
                  <a:cubicBezTo>
                    <a:pt x="102" y="234"/>
                    <a:pt x="102" y="234"/>
                    <a:pt x="102" y="234"/>
                  </a:cubicBezTo>
                  <a:cubicBezTo>
                    <a:pt x="102" y="234"/>
                    <a:pt x="107" y="236"/>
                    <a:pt x="107" y="237"/>
                  </a:cubicBezTo>
                  <a:cubicBezTo>
                    <a:pt x="107" y="238"/>
                    <a:pt x="107" y="240"/>
                    <a:pt x="107" y="240"/>
                  </a:cubicBezTo>
                  <a:cubicBezTo>
                    <a:pt x="110" y="241"/>
                    <a:pt x="110" y="241"/>
                    <a:pt x="110" y="241"/>
                  </a:cubicBezTo>
                  <a:cubicBezTo>
                    <a:pt x="112" y="240"/>
                    <a:pt x="112" y="240"/>
                    <a:pt x="112" y="240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9" y="246"/>
                    <a:pt x="125" y="250"/>
                    <a:pt x="128" y="250"/>
                  </a:cubicBezTo>
                  <a:cubicBezTo>
                    <a:pt x="134" y="251"/>
                    <a:pt x="121" y="258"/>
                    <a:pt x="123" y="258"/>
                  </a:cubicBezTo>
                  <a:cubicBezTo>
                    <a:pt x="125" y="257"/>
                    <a:pt x="123" y="263"/>
                    <a:pt x="126" y="264"/>
                  </a:cubicBezTo>
                  <a:cubicBezTo>
                    <a:pt x="131" y="265"/>
                    <a:pt x="135" y="261"/>
                    <a:pt x="141" y="261"/>
                  </a:cubicBezTo>
                  <a:cubicBezTo>
                    <a:pt x="146" y="260"/>
                    <a:pt x="152" y="263"/>
                    <a:pt x="154" y="261"/>
                  </a:cubicBezTo>
                  <a:cubicBezTo>
                    <a:pt x="158" y="256"/>
                    <a:pt x="174" y="266"/>
                    <a:pt x="182" y="261"/>
                  </a:cubicBezTo>
                  <a:cubicBezTo>
                    <a:pt x="187" y="257"/>
                    <a:pt x="207" y="255"/>
                    <a:pt x="214" y="255"/>
                  </a:cubicBezTo>
                  <a:cubicBezTo>
                    <a:pt x="232" y="254"/>
                    <a:pt x="233" y="254"/>
                    <a:pt x="241" y="249"/>
                  </a:cubicBezTo>
                  <a:cubicBezTo>
                    <a:pt x="241" y="249"/>
                    <a:pt x="246" y="238"/>
                    <a:pt x="249" y="233"/>
                  </a:cubicBezTo>
                  <a:cubicBezTo>
                    <a:pt x="251" y="229"/>
                    <a:pt x="257" y="227"/>
                    <a:pt x="263" y="223"/>
                  </a:cubicBezTo>
                  <a:cubicBezTo>
                    <a:pt x="268" y="219"/>
                    <a:pt x="281" y="215"/>
                    <a:pt x="284" y="214"/>
                  </a:cubicBezTo>
                  <a:cubicBezTo>
                    <a:pt x="287" y="214"/>
                    <a:pt x="308" y="215"/>
                    <a:pt x="308" y="215"/>
                  </a:cubicBezTo>
                  <a:cubicBezTo>
                    <a:pt x="319" y="212"/>
                    <a:pt x="319" y="212"/>
                    <a:pt x="319" y="212"/>
                  </a:cubicBezTo>
                  <a:cubicBezTo>
                    <a:pt x="319" y="212"/>
                    <a:pt x="321" y="220"/>
                    <a:pt x="324" y="221"/>
                  </a:cubicBezTo>
                  <a:cubicBezTo>
                    <a:pt x="337" y="223"/>
                    <a:pt x="345" y="222"/>
                    <a:pt x="346" y="215"/>
                  </a:cubicBezTo>
                  <a:cubicBezTo>
                    <a:pt x="347" y="210"/>
                    <a:pt x="342" y="201"/>
                    <a:pt x="341" y="194"/>
                  </a:cubicBezTo>
                  <a:cubicBezTo>
                    <a:pt x="340" y="186"/>
                    <a:pt x="344" y="178"/>
                    <a:pt x="344" y="171"/>
                  </a:cubicBezTo>
                  <a:cubicBezTo>
                    <a:pt x="344" y="170"/>
                    <a:pt x="342" y="168"/>
                    <a:pt x="348" y="160"/>
                  </a:cubicBezTo>
                  <a:cubicBezTo>
                    <a:pt x="353" y="152"/>
                    <a:pt x="367" y="156"/>
                    <a:pt x="369" y="151"/>
                  </a:cubicBezTo>
                  <a:cubicBezTo>
                    <a:pt x="363" y="123"/>
                    <a:pt x="363" y="123"/>
                    <a:pt x="363" y="123"/>
                  </a:cubicBezTo>
                  <a:cubicBezTo>
                    <a:pt x="362" y="123"/>
                    <a:pt x="362" y="123"/>
                    <a:pt x="362" y="123"/>
                  </a:cubicBezTo>
                  <a:cubicBezTo>
                    <a:pt x="361" y="123"/>
                    <a:pt x="361" y="123"/>
                    <a:pt x="361" y="123"/>
                  </a:cubicBezTo>
                  <a:cubicBezTo>
                    <a:pt x="359" y="122"/>
                    <a:pt x="359" y="122"/>
                    <a:pt x="359" y="122"/>
                  </a:cubicBezTo>
                  <a:cubicBezTo>
                    <a:pt x="357" y="122"/>
                    <a:pt x="357" y="122"/>
                    <a:pt x="357" y="122"/>
                  </a:cubicBezTo>
                  <a:cubicBezTo>
                    <a:pt x="355" y="121"/>
                    <a:pt x="355" y="121"/>
                    <a:pt x="355" y="121"/>
                  </a:cubicBezTo>
                  <a:cubicBezTo>
                    <a:pt x="353" y="120"/>
                    <a:pt x="353" y="120"/>
                    <a:pt x="353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0" y="120"/>
                    <a:pt x="350" y="120"/>
                    <a:pt x="350" y="120"/>
                  </a:cubicBezTo>
                  <a:cubicBezTo>
                    <a:pt x="343" y="119"/>
                    <a:pt x="334" y="135"/>
                    <a:pt x="334" y="135"/>
                  </a:cubicBezTo>
                  <a:cubicBezTo>
                    <a:pt x="330" y="142"/>
                    <a:pt x="330" y="142"/>
                    <a:pt x="330" y="142"/>
                  </a:cubicBezTo>
                  <a:cubicBezTo>
                    <a:pt x="320" y="140"/>
                    <a:pt x="310" y="139"/>
                    <a:pt x="303" y="131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2" y="127"/>
                    <a:pt x="302" y="127"/>
                    <a:pt x="302" y="127"/>
                  </a:cubicBezTo>
                  <a:cubicBezTo>
                    <a:pt x="302" y="127"/>
                    <a:pt x="301" y="127"/>
                    <a:pt x="301" y="127"/>
                  </a:cubicBezTo>
                  <a:cubicBezTo>
                    <a:pt x="300" y="127"/>
                    <a:pt x="299" y="126"/>
                    <a:pt x="299" y="126"/>
                  </a:cubicBezTo>
                  <a:cubicBezTo>
                    <a:pt x="300" y="124"/>
                    <a:pt x="300" y="124"/>
                    <a:pt x="300" y="124"/>
                  </a:cubicBezTo>
                  <a:cubicBezTo>
                    <a:pt x="300" y="124"/>
                    <a:pt x="301" y="123"/>
                    <a:pt x="301" y="123"/>
                  </a:cubicBezTo>
                  <a:cubicBezTo>
                    <a:pt x="302" y="123"/>
                    <a:pt x="301" y="123"/>
                    <a:pt x="301" y="122"/>
                  </a:cubicBezTo>
                  <a:cubicBezTo>
                    <a:pt x="301" y="122"/>
                    <a:pt x="301" y="120"/>
                    <a:pt x="301" y="119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0" y="118"/>
                    <a:pt x="299" y="116"/>
                    <a:pt x="298" y="115"/>
                  </a:cubicBezTo>
                  <a:cubicBezTo>
                    <a:pt x="297" y="115"/>
                    <a:pt x="298" y="114"/>
                    <a:pt x="298" y="114"/>
                  </a:cubicBezTo>
                  <a:cubicBezTo>
                    <a:pt x="297" y="113"/>
                    <a:pt x="298" y="113"/>
                    <a:pt x="298" y="112"/>
                  </a:cubicBezTo>
                  <a:cubicBezTo>
                    <a:pt x="298" y="112"/>
                    <a:pt x="297" y="110"/>
                    <a:pt x="297" y="110"/>
                  </a:cubicBezTo>
                  <a:cubicBezTo>
                    <a:pt x="297" y="110"/>
                    <a:pt x="295" y="107"/>
                    <a:pt x="294" y="105"/>
                  </a:cubicBezTo>
                  <a:cubicBezTo>
                    <a:pt x="294" y="104"/>
                    <a:pt x="294" y="103"/>
                    <a:pt x="294" y="103"/>
                  </a:cubicBezTo>
                  <a:cubicBezTo>
                    <a:pt x="295" y="102"/>
                    <a:pt x="293" y="101"/>
                    <a:pt x="293" y="101"/>
                  </a:cubicBezTo>
                  <a:cubicBezTo>
                    <a:pt x="293" y="101"/>
                    <a:pt x="293" y="99"/>
                    <a:pt x="293" y="99"/>
                  </a:cubicBezTo>
                  <a:cubicBezTo>
                    <a:pt x="293" y="99"/>
                    <a:pt x="293" y="97"/>
                    <a:pt x="293" y="97"/>
                  </a:cubicBezTo>
                  <a:cubicBezTo>
                    <a:pt x="294" y="96"/>
                    <a:pt x="293" y="95"/>
                    <a:pt x="293" y="94"/>
                  </a:cubicBezTo>
                  <a:cubicBezTo>
                    <a:pt x="293" y="94"/>
                    <a:pt x="291" y="93"/>
                    <a:pt x="291" y="93"/>
                  </a:cubicBezTo>
                  <a:cubicBezTo>
                    <a:pt x="292" y="91"/>
                    <a:pt x="292" y="91"/>
                    <a:pt x="292" y="91"/>
                  </a:cubicBezTo>
                  <a:cubicBezTo>
                    <a:pt x="292" y="90"/>
                    <a:pt x="292" y="90"/>
                    <a:pt x="292" y="90"/>
                  </a:cubicBezTo>
                  <a:cubicBezTo>
                    <a:pt x="292" y="90"/>
                    <a:pt x="293" y="88"/>
                    <a:pt x="293" y="88"/>
                  </a:cubicBezTo>
                  <a:cubicBezTo>
                    <a:pt x="294" y="87"/>
                    <a:pt x="293" y="86"/>
                    <a:pt x="292" y="86"/>
                  </a:cubicBezTo>
                  <a:cubicBezTo>
                    <a:pt x="291" y="86"/>
                    <a:pt x="292" y="85"/>
                    <a:pt x="292" y="85"/>
                  </a:cubicBezTo>
                  <a:cubicBezTo>
                    <a:pt x="293" y="83"/>
                    <a:pt x="293" y="83"/>
                    <a:pt x="293" y="83"/>
                  </a:cubicBezTo>
                  <a:cubicBezTo>
                    <a:pt x="292" y="80"/>
                    <a:pt x="292" y="80"/>
                    <a:pt x="292" y="80"/>
                  </a:cubicBezTo>
                  <a:cubicBezTo>
                    <a:pt x="292" y="79"/>
                    <a:pt x="292" y="79"/>
                    <a:pt x="292" y="79"/>
                  </a:cubicBezTo>
                  <a:cubicBezTo>
                    <a:pt x="292" y="79"/>
                    <a:pt x="291" y="77"/>
                    <a:pt x="291" y="77"/>
                  </a:cubicBezTo>
                  <a:cubicBezTo>
                    <a:pt x="291" y="76"/>
                    <a:pt x="290" y="74"/>
                    <a:pt x="290" y="74"/>
                  </a:cubicBezTo>
                  <a:cubicBezTo>
                    <a:pt x="290" y="74"/>
                    <a:pt x="290" y="73"/>
                    <a:pt x="290" y="73"/>
                  </a:cubicBezTo>
                  <a:cubicBezTo>
                    <a:pt x="290" y="72"/>
                    <a:pt x="290" y="72"/>
                    <a:pt x="290" y="72"/>
                  </a:cubicBezTo>
                  <a:cubicBezTo>
                    <a:pt x="290" y="71"/>
                    <a:pt x="289" y="70"/>
                    <a:pt x="288" y="69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5" y="65"/>
                    <a:pt x="284" y="64"/>
                  </a:cubicBezTo>
                  <a:cubicBezTo>
                    <a:pt x="284" y="62"/>
                    <a:pt x="284" y="62"/>
                    <a:pt x="283" y="61"/>
                  </a:cubicBezTo>
                  <a:cubicBezTo>
                    <a:pt x="283" y="59"/>
                    <a:pt x="281" y="57"/>
                    <a:pt x="280" y="57"/>
                  </a:cubicBezTo>
                  <a:cubicBezTo>
                    <a:pt x="280" y="57"/>
                    <a:pt x="279" y="54"/>
                    <a:pt x="279" y="53"/>
                  </a:cubicBezTo>
                  <a:cubicBezTo>
                    <a:pt x="278" y="53"/>
                    <a:pt x="276" y="52"/>
                    <a:pt x="276" y="52"/>
                  </a:cubicBezTo>
                  <a:cubicBezTo>
                    <a:pt x="275" y="52"/>
                    <a:pt x="273" y="51"/>
                    <a:pt x="273" y="51"/>
                  </a:cubicBezTo>
                  <a:cubicBezTo>
                    <a:pt x="270" y="50"/>
                    <a:pt x="270" y="50"/>
                    <a:pt x="270" y="50"/>
                  </a:cubicBezTo>
                  <a:cubicBezTo>
                    <a:pt x="267" y="47"/>
                    <a:pt x="267" y="47"/>
                    <a:pt x="267" y="47"/>
                  </a:cubicBezTo>
                  <a:cubicBezTo>
                    <a:pt x="267" y="47"/>
                    <a:pt x="266" y="47"/>
                    <a:pt x="265" y="46"/>
                  </a:cubicBezTo>
                  <a:cubicBezTo>
                    <a:pt x="265" y="46"/>
                    <a:pt x="264" y="44"/>
                    <a:pt x="264" y="44"/>
                  </a:cubicBezTo>
                  <a:cubicBezTo>
                    <a:pt x="263" y="42"/>
                    <a:pt x="263" y="42"/>
                    <a:pt x="263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6" y="38"/>
                    <a:pt x="256" y="38"/>
                  </a:cubicBezTo>
                  <a:cubicBezTo>
                    <a:pt x="256" y="37"/>
                    <a:pt x="255" y="37"/>
                    <a:pt x="255" y="36"/>
                  </a:cubicBezTo>
                  <a:cubicBezTo>
                    <a:pt x="255" y="35"/>
                    <a:pt x="254" y="35"/>
                    <a:pt x="254" y="34"/>
                  </a:cubicBezTo>
                  <a:cubicBezTo>
                    <a:pt x="254" y="33"/>
                    <a:pt x="253" y="33"/>
                    <a:pt x="253" y="33"/>
                  </a:cubicBezTo>
                  <a:cubicBezTo>
                    <a:pt x="252" y="33"/>
                    <a:pt x="251" y="33"/>
                    <a:pt x="251" y="33"/>
                  </a:cubicBezTo>
                  <a:cubicBezTo>
                    <a:pt x="251" y="33"/>
                    <a:pt x="250" y="32"/>
                    <a:pt x="250" y="32"/>
                  </a:cubicBezTo>
                  <a:cubicBezTo>
                    <a:pt x="250" y="32"/>
                    <a:pt x="248" y="30"/>
                    <a:pt x="247" y="30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9"/>
                    <a:pt x="247" y="29"/>
                    <a:pt x="246" y="29"/>
                  </a:cubicBezTo>
                  <a:cubicBezTo>
                    <a:pt x="245" y="29"/>
                    <a:pt x="245" y="29"/>
                    <a:pt x="245" y="28"/>
                  </a:cubicBezTo>
                  <a:cubicBezTo>
                    <a:pt x="244" y="28"/>
                    <a:pt x="244" y="26"/>
                    <a:pt x="243" y="26"/>
                  </a:cubicBezTo>
                  <a:cubicBezTo>
                    <a:pt x="243" y="26"/>
                    <a:pt x="243" y="26"/>
                    <a:pt x="242" y="26"/>
                  </a:cubicBezTo>
                  <a:cubicBezTo>
                    <a:pt x="241" y="26"/>
                    <a:pt x="240" y="24"/>
                    <a:pt x="240" y="24"/>
                  </a:cubicBezTo>
                  <a:cubicBezTo>
                    <a:pt x="239" y="24"/>
                    <a:pt x="240" y="23"/>
                    <a:pt x="240" y="22"/>
                  </a:cubicBezTo>
                  <a:cubicBezTo>
                    <a:pt x="240" y="21"/>
                    <a:pt x="239" y="21"/>
                    <a:pt x="239" y="21"/>
                  </a:cubicBezTo>
                  <a:cubicBezTo>
                    <a:pt x="239" y="21"/>
                    <a:pt x="239" y="21"/>
                    <a:pt x="239" y="21"/>
                  </a:cubicBezTo>
                  <a:cubicBezTo>
                    <a:pt x="239" y="21"/>
                    <a:pt x="238" y="21"/>
                    <a:pt x="238" y="20"/>
                  </a:cubicBezTo>
                  <a:cubicBezTo>
                    <a:pt x="238" y="20"/>
                    <a:pt x="237" y="19"/>
                    <a:pt x="237" y="18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237" y="17"/>
                    <a:pt x="236" y="16"/>
                    <a:pt x="236" y="16"/>
                  </a:cubicBezTo>
                  <a:cubicBezTo>
                    <a:pt x="235" y="15"/>
                    <a:pt x="235" y="15"/>
                    <a:pt x="235" y="15"/>
                  </a:cubicBezTo>
                  <a:cubicBezTo>
                    <a:pt x="235" y="14"/>
                    <a:pt x="235" y="14"/>
                    <a:pt x="235" y="14"/>
                  </a:cubicBezTo>
                  <a:cubicBezTo>
                    <a:pt x="234" y="14"/>
                    <a:pt x="234" y="14"/>
                    <a:pt x="234" y="14"/>
                  </a:cubicBezTo>
                  <a:cubicBezTo>
                    <a:pt x="233" y="14"/>
                    <a:pt x="233" y="13"/>
                    <a:pt x="233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2" y="11"/>
                    <a:pt x="232" y="11"/>
                    <a:pt x="232" y="11"/>
                  </a:cubicBezTo>
                  <a:cubicBezTo>
                    <a:pt x="231" y="10"/>
                    <a:pt x="231" y="10"/>
                    <a:pt x="231" y="10"/>
                  </a:cubicBezTo>
                  <a:cubicBezTo>
                    <a:pt x="230" y="9"/>
                    <a:pt x="230" y="9"/>
                    <a:pt x="230" y="9"/>
                  </a:cubicBezTo>
                  <a:cubicBezTo>
                    <a:pt x="230" y="9"/>
                    <a:pt x="229" y="8"/>
                    <a:pt x="229" y="8"/>
                  </a:cubicBezTo>
                  <a:cubicBezTo>
                    <a:pt x="228" y="7"/>
                    <a:pt x="227" y="6"/>
                    <a:pt x="227" y="6"/>
                  </a:cubicBezTo>
                  <a:cubicBezTo>
                    <a:pt x="227" y="6"/>
                    <a:pt x="227" y="5"/>
                    <a:pt x="227" y="5"/>
                  </a:cubicBezTo>
                  <a:cubicBezTo>
                    <a:pt x="227" y="5"/>
                    <a:pt x="226" y="5"/>
                    <a:pt x="226" y="5"/>
                  </a:cubicBezTo>
                  <a:cubicBezTo>
                    <a:pt x="224" y="5"/>
                    <a:pt x="224" y="5"/>
                    <a:pt x="224" y="5"/>
                  </a:cubicBezTo>
                  <a:cubicBezTo>
                    <a:pt x="224" y="3"/>
                    <a:pt x="224" y="3"/>
                    <a:pt x="224" y="3"/>
                  </a:cubicBezTo>
                  <a:cubicBezTo>
                    <a:pt x="224" y="3"/>
                    <a:pt x="224" y="3"/>
                    <a:pt x="223" y="3"/>
                  </a:cubicBezTo>
                  <a:cubicBezTo>
                    <a:pt x="222" y="3"/>
                    <a:pt x="222" y="2"/>
                    <a:pt x="222" y="2"/>
                  </a:cubicBezTo>
                  <a:cubicBezTo>
                    <a:pt x="222" y="1"/>
                    <a:pt x="222" y="1"/>
                    <a:pt x="222" y="1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7" y="1"/>
                    <a:pt x="217" y="1"/>
                  </a:cubicBezTo>
                  <a:cubicBezTo>
                    <a:pt x="217" y="0"/>
                    <a:pt x="216" y="0"/>
                    <a:pt x="216" y="0"/>
                  </a:cubicBezTo>
                  <a:cubicBezTo>
                    <a:pt x="215" y="1"/>
                    <a:pt x="215" y="1"/>
                    <a:pt x="215" y="1"/>
                  </a:cubicBezTo>
                  <a:cubicBezTo>
                    <a:pt x="213" y="1"/>
                    <a:pt x="213" y="1"/>
                    <a:pt x="213" y="1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08" y="1"/>
                    <a:pt x="207" y="1"/>
                    <a:pt x="207" y="1"/>
                  </a:cubicBezTo>
                  <a:cubicBezTo>
                    <a:pt x="204" y="2"/>
                    <a:pt x="199" y="5"/>
                    <a:pt x="199" y="7"/>
                  </a:cubicBezTo>
                  <a:cubicBezTo>
                    <a:pt x="198" y="9"/>
                    <a:pt x="199" y="14"/>
                    <a:pt x="197" y="15"/>
                  </a:cubicBezTo>
                  <a:cubicBezTo>
                    <a:pt x="194" y="15"/>
                    <a:pt x="191" y="20"/>
                    <a:pt x="190" y="20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1" y="25"/>
                    <a:pt x="174" y="28"/>
                    <a:pt x="170" y="28"/>
                  </a:cubicBezTo>
                  <a:cubicBezTo>
                    <a:pt x="166" y="29"/>
                    <a:pt x="163" y="32"/>
                    <a:pt x="163" y="32"/>
                  </a:cubicBezTo>
                  <a:cubicBezTo>
                    <a:pt x="158" y="39"/>
                    <a:pt x="158" y="39"/>
                    <a:pt x="158" y="39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2" y="37"/>
                    <a:pt x="142" y="37"/>
                    <a:pt x="142" y="37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27" y="36"/>
                    <a:pt x="127" y="36"/>
                    <a:pt x="127" y="36"/>
                  </a:cubicBezTo>
                  <a:cubicBezTo>
                    <a:pt x="121" y="39"/>
                    <a:pt x="121" y="39"/>
                    <a:pt x="121" y="39"/>
                  </a:cubicBezTo>
                  <a:cubicBezTo>
                    <a:pt x="110" y="38"/>
                    <a:pt x="110" y="38"/>
                    <a:pt x="110" y="38"/>
                  </a:cubicBezTo>
                  <a:cubicBezTo>
                    <a:pt x="110" y="38"/>
                    <a:pt x="102" y="39"/>
                    <a:pt x="100" y="39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5" y="38"/>
                    <a:pt x="93" y="36"/>
                    <a:pt x="93" y="36"/>
                  </a:cubicBezTo>
                  <a:cubicBezTo>
                    <a:pt x="93" y="36"/>
                    <a:pt x="89" y="37"/>
                    <a:pt x="88" y="38"/>
                  </a:cubicBezTo>
                  <a:cubicBezTo>
                    <a:pt x="87" y="39"/>
                    <a:pt x="83" y="44"/>
                    <a:pt x="83" y="44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5"/>
                    <a:pt x="80" y="55"/>
                    <a:pt x="79" y="55"/>
                  </a:cubicBezTo>
                  <a:cubicBezTo>
                    <a:pt x="79" y="56"/>
                    <a:pt x="78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69" y="61"/>
                    <a:pt x="69" y="61"/>
                    <a:pt x="69" y="61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8" name="Freeform 90"/>
            <p:cNvSpPr>
              <a:spLocks/>
            </p:cNvSpPr>
            <p:nvPr/>
          </p:nvSpPr>
          <p:spPr bwMode="auto">
            <a:xfrm>
              <a:off x="9628245" y="1864259"/>
              <a:ext cx="1125665" cy="758821"/>
            </a:xfrm>
            <a:custGeom>
              <a:avLst/>
              <a:gdLst>
                <a:gd name="T0" fmla="*/ 166 w 614"/>
                <a:gd name="T1" fmla="*/ 283 h 427"/>
                <a:gd name="T2" fmla="*/ 173 w 614"/>
                <a:gd name="T3" fmla="*/ 277 h 427"/>
                <a:gd name="T4" fmla="*/ 185 w 614"/>
                <a:gd name="T5" fmla="*/ 270 h 427"/>
                <a:gd name="T6" fmla="*/ 195 w 614"/>
                <a:gd name="T7" fmla="*/ 267 h 427"/>
                <a:gd name="T8" fmla="*/ 207 w 614"/>
                <a:gd name="T9" fmla="*/ 270 h 427"/>
                <a:gd name="T10" fmla="*/ 208 w 614"/>
                <a:gd name="T11" fmla="*/ 270 h 427"/>
                <a:gd name="T12" fmla="*/ 208 w 614"/>
                <a:gd name="T13" fmla="*/ 270 h 427"/>
                <a:gd name="T14" fmla="*/ 209 w 614"/>
                <a:gd name="T15" fmla="*/ 270 h 427"/>
                <a:gd name="T16" fmla="*/ 210 w 614"/>
                <a:gd name="T17" fmla="*/ 270 h 427"/>
                <a:gd name="T18" fmla="*/ 210 w 614"/>
                <a:gd name="T19" fmla="*/ 270 h 427"/>
                <a:gd name="T20" fmla="*/ 211 w 614"/>
                <a:gd name="T21" fmla="*/ 270 h 427"/>
                <a:gd name="T22" fmla="*/ 213 w 614"/>
                <a:gd name="T23" fmla="*/ 273 h 427"/>
                <a:gd name="T24" fmla="*/ 223 w 614"/>
                <a:gd name="T25" fmla="*/ 273 h 427"/>
                <a:gd name="T26" fmla="*/ 227 w 614"/>
                <a:gd name="T27" fmla="*/ 278 h 427"/>
                <a:gd name="T28" fmla="*/ 249 w 614"/>
                <a:gd name="T29" fmla="*/ 280 h 427"/>
                <a:gd name="T30" fmla="*/ 259 w 614"/>
                <a:gd name="T31" fmla="*/ 288 h 427"/>
                <a:gd name="T32" fmla="*/ 268 w 614"/>
                <a:gd name="T33" fmla="*/ 305 h 427"/>
                <a:gd name="T34" fmla="*/ 280 w 614"/>
                <a:gd name="T35" fmla="*/ 312 h 427"/>
                <a:gd name="T36" fmla="*/ 287 w 614"/>
                <a:gd name="T37" fmla="*/ 326 h 427"/>
                <a:gd name="T38" fmla="*/ 302 w 614"/>
                <a:gd name="T39" fmla="*/ 337 h 427"/>
                <a:gd name="T40" fmla="*/ 305 w 614"/>
                <a:gd name="T41" fmla="*/ 349 h 427"/>
                <a:gd name="T42" fmla="*/ 292 w 614"/>
                <a:gd name="T43" fmla="*/ 353 h 427"/>
                <a:gd name="T44" fmla="*/ 281 w 614"/>
                <a:gd name="T45" fmla="*/ 356 h 427"/>
                <a:gd name="T46" fmla="*/ 271 w 614"/>
                <a:gd name="T47" fmla="*/ 366 h 427"/>
                <a:gd name="T48" fmla="*/ 270 w 614"/>
                <a:gd name="T49" fmla="*/ 387 h 427"/>
                <a:gd name="T50" fmla="*/ 268 w 614"/>
                <a:gd name="T51" fmla="*/ 405 h 427"/>
                <a:gd name="T52" fmla="*/ 255 w 614"/>
                <a:gd name="T53" fmla="*/ 414 h 427"/>
                <a:gd name="T54" fmla="*/ 314 w 614"/>
                <a:gd name="T55" fmla="*/ 376 h 427"/>
                <a:gd name="T56" fmla="*/ 377 w 614"/>
                <a:gd name="T57" fmla="*/ 333 h 427"/>
                <a:gd name="T58" fmla="*/ 407 w 614"/>
                <a:gd name="T59" fmla="*/ 375 h 427"/>
                <a:gd name="T60" fmla="*/ 478 w 614"/>
                <a:gd name="T61" fmla="*/ 393 h 427"/>
                <a:gd name="T62" fmla="*/ 548 w 614"/>
                <a:gd name="T63" fmla="*/ 335 h 427"/>
                <a:gd name="T64" fmla="*/ 481 w 614"/>
                <a:gd name="T65" fmla="*/ 326 h 427"/>
                <a:gd name="T66" fmla="*/ 450 w 614"/>
                <a:gd name="T67" fmla="*/ 310 h 427"/>
                <a:gd name="T68" fmla="*/ 518 w 614"/>
                <a:gd name="T69" fmla="*/ 261 h 427"/>
                <a:gd name="T70" fmla="*/ 572 w 614"/>
                <a:gd name="T71" fmla="*/ 207 h 427"/>
                <a:gd name="T72" fmla="*/ 606 w 614"/>
                <a:gd name="T73" fmla="*/ 147 h 427"/>
                <a:gd name="T74" fmla="*/ 586 w 614"/>
                <a:gd name="T75" fmla="*/ 102 h 427"/>
                <a:gd name="T76" fmla="*/ 567 w 614"/>
                <a:gd name="T77" fmla="*/ 72 h 427"/>
                <a:gd name="T78" fmla="*/ 512 w 614"/>
                <a:gd name="T79" fmla="*/ 67 h 427"/>
                <a:gd name="T80" fmla="*/ 472 w 614"/>
                <a:gd name="T81" fmla="*/ 70 h 427"/>
                <a:gd name="T82" fmla="*/ 436 w 614"/>
                <a:gd name="T83" fmla="*/ 77 h 427"/>
                <a:gd name="T84" fmla="*/ 386 w 614"/>
                <a:gd name="T85" fmla="*/ 51 h 427"/>
                <a:gd name="T86" fmla="*/ 361 w 614"/>
                <a:gd name="T87" fmla="*/ 26 h 427"/>
                <a:gd name="T88" fmla="*/ 307 w 614"/>
                <a:gd name="T89" fmla="*/ 17 h 427"/>
                <a:gd name="T90" fmla="*/ 258 w 614"/>
                <a:gd name="T91" fmla="*/ 44 h 427"/>
                <a:gd name="T92" fmla="*/ 243 w 614"/>
                <a:gd name="T93" fmla="*/ 94 h 427"/>
                <a:gd name="T94" fmla="*/ 202 w 614"/>
                <a:gd name="T95" fmla="*/ 96 h 427"/>
                <a:gd name="T96" fmla="*/ 166 w 614"/>
                <a:gd name="T97" fmla="*/ 97 h 427"/>
                <a:gd name="T98" fmla="*/ 118 w 614"/>
                <a:gd name="T99" fmla="*/ 102 h 427"/>
                <a:gd name="T100" fmla="*/ 44 w 614"/>
                <a:gd name="T101" fmla="*/ 111 h 427"/>
                <a:gd name="T102" fmla="*/ 30 w 614"/>
                <a:gd name="T103" fmla="*/ 130 h 427"/>
                <a:gd name="T104" fmla="*/ 27 w 614"/>
                <a:gd name="T105" fmla="*/ 152 h 427"/>
                <a:gd name="T106" fmla="*/ 46 w 614"/>
                <a:gd name="T107" fmla="*/ 182 h 427"/>
                <a:gd name="T108" fmla="*/ 33 w 614"/>
                <a:gd name="T109" fmla="*/ 207 h 427"/>
                <a:gd name="T110" fmla="*/ 14 w 614"/>
                <a:gd name="T111" fmla="*/ 261 h 427"/>
                <a:gd name="T112" fmla="*/ 15 w 614"/>
                <a:gd name="T113" fmla="*/ 273 h 427"/>
                <a:gd name="T114" fmla="*/ 6 w 614"/>
                <a:gd name="T115" fmla="*/ 282 h 427"/>
                <a:gd name="T116" fmla="*/ 1 w 614"/>
                <a:gd name="T117" fmla="*/ 297 h 427"/>
                <a:gd name="T118" fmla="*/ 0 w 614"/>
                <a:gd name="T119" fmla="*/ 311 h 427"/>
                <a:gd name="T120" fmla="*/ 22 w 614"/>
                <a:gd name="T121" fmla="*/ 321 h 427"/>
                <a:gd name="T122" fmla="*/ 61 w 614"/>
                <a:gd name="T123" fmla="*/ 323 h 427"/>
                <a:gd name="T124" fmla="*/ 114 w 614"/>
                <a:gd name="T125" fmla="*/ 31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4" h="427">
                  <a:moveTo>
                    <a:pt x="141" y="305"/>
                  </a:moveTo>
                  <a:cubicBezTo>
                    <a:pt x="142" y="305"/>
                    <a:pt x="145" y="300"/>
                    <a:pt x="148" y="300"/>
                  </a:cubicBezTo>
                  <a:cubicBezTo>
                    <a:pt x="150" y="299"/>
                    <a:pt x="149" y="294"/>
                    <a:pt x="150" y="292"/>
                  </a:cubicBezTo>
                  <a:cubicBezTo>
                    <a:pt x="151" y="290"/>
                    <a:pt x="156" y="286"/>
                    <a:pt x="159" y="285"/>
                  </a:cubicBezTo>
                  <a:cubicBezTo>
                    <a:pt x="160" y="285"/>
                    <a:pt x="160" y="285"/>
                    <a:pt x="160" y="285"/>
                  </a:cubicBezTo>
                  <a:cubicBezTo>
                    <a:pt x="160" y="283"/>
                    <a:pt x="160" y="283"/>
                    <a:pt x="160" y="283"/>
                  </a:cubicBezTo>
                  <a:cubicBezTo>
                    <a:pt x="160" y="283"/>
                    <a:pt x="163" y="282"/>
                    <a:pt x="163" y="281"/>
                  </a:cubicBezTo>
                  <a:cubicBezTo>
                    <a:pt x="164" y="281"/>
                    <a:pt x="164" y="282"/>
                    <a:pt x="164" y="282"/>
                  </a:cubicBezTo>
                  <a:cubicBezTo>
                    <a:pt x="164" y="282"/>
                    <a:pt x="165" y="283"/>
                    <a:pt x="166" y="283"/>
                  </a:cubicBezTo>
                  <a:cubicBezTo>
                    <a:pt x="166" y="283"/>
                    <a:pt x="167" y="282"/>
                    <a:pt x="167" y="282"/>
                  </a:cubicBezTo>
                  <a:cubicBezTo>
                    <a:pt x="167" y="281"/>
                    <a:pt x="167" y="280"/>
                    <a:pt x="167" y="280"/>
                  </a:cubicBezTo>
                  <a:cubicBezTo>
                    <a:pt x="166" y="279"/>
                    <a:pt x="166" y="278"/>
                    <a:pt x="166" y="278"/>
                  </a:cubicBezTo>
                  <a:cubicBezTo>
                    <a:pt x="166" y="278"/>
                    <a:pt x="166" y="278"/>
                    <a:pt x="166" y="278"/>
                  </a:cubicBezTo>
                  <a:cubicBezTo>
                    <a:pt x="166" y="278"/>
                    <a:pt x="167" y="278"/>
                    <a:pt x="167" y="278"/>
                  </a:cubicBezTo>
                  <a:cubicBezTo>
                    <a:pt x="167" y="278"/>
                    <a:pt x="168" y="277"/>
                    <a:pt x="168" y="277"/>
                  </a:cubicBezTo>
                  <a:cubicBezTo>
                    <a:pt x="170" y="278"/>
                    <a:pt x="170" y="278"/>
                    <a:pt x="170" y="278"/>
                  </a:cubicBezTo>
                  <a:cubicBezTo>
                    <a:pt x="170" y="278"/>
                    <a:pt x="171" y="278"/>
                    <a:pt x="171" y="278"/>
                  </a:cubicBezTo>
                  <a:cubicBezTo>
                    <a:pt x="172" y="279"/>
                    <a:pt x="173" y="277"/>
                    <a:pt x="173" y="277"/>
                  </a:cubicBezTo>
                  <a:cubicBezTo>
                    <a:pt x="174" y="276"/>
                    <a:pt x="174" y="276"/>
                    <a:pt x="174" y="276"/>
                  </a:cubicBezTo>
                  <a:cubicBezTo>
                    <a:pt x="174" y="276"/>
                    <a:pt x="174" y="276"/>
                    <a:pt x="174" y="275"/>
                  </a:cubicBezTo>
                  <a:cubicBezTo>
                    <a:pt x="174" y="275"/>
                    <a:pt x="175" y="275"/>
                    <a:pt x="176" y="275"/>
                  </a:cubicBezTo>
                  <a:cubicBezTo>
                    <a:pt x="176" y="275"/>
                    <a:pt x="178" y="275"/>
                    <a:pt x="179" y="275"/>
                  </a:cubicBezTo>
                  <a:cubicBezTo>
                    <a:pt x="180" y="275"/>
                    <a:pt x="180" y="275"/>
                    <a:pt x="180" y="275"/>
                  </a:cubicBezTo>
                  <a:cubicBezTo>
                    <a:pt x="182" y="274"/>
                    <a:pt x="182" y="274"/>
                    <a:pt x="182" y="274"/>
                  </a:cubicBezTo>
                  <a:cubicBezTo>
                    <a:pt x="182" y="274"/>
                    <a:pt x="183" y="273"/>
                    <a:pt x="183" y="273"/>
                  </a:cubicBezTo>
                  <a:cubicBezTo>
                    <a:pt x="183" y="272"/>
                    <a:pt x="183" y="271"/>
                    <a:pt x="183" y="271"/>
                  </a:cubicBezTo>
                  <a:cubicBezTo>
                    <a:pt x="183" y="270"/>
                    <a:pt x="185" y="270"/>
                    <a:pt x="185" y="270"/>
                  </a:cubicBezTo>
                  <a:cubicBezTo>
                    <a:pt x="185" y="270"/>
                    <a:pt x="185" y="270"/>
                    <a:pt x="185" y="270"/>
                  </a:cubicBezTo>
                  <a:cubicBezTo>
                    <a:pt x="186" y="270"/>
                    <a:pt x="186" y="271"/>
                    <a:pt x="186" y="271"/>
                  </a:cubicBezTo>
                  <a:cubicBezTo>
                    <a:pt x="186" y="271"/>
                    <a:pt x="187" y="270"/>
                    <a:pt x="187" y="270"/>
                  </a:cubicBezTo>
                  <a:cubicBezTo>
                    <a:pt x="187" y="269"/>
                    <a:pt x="188" y="269"/>
                    <a:pt x="188" y="269"/>
                  </a:cubicBezTo>
                  <a:cubicBezTo>
                    <a:pt x="188" y="269"/>
                    <a:pt x="190" y="268"/>
                    <a:pt x="190" y="267"/>
                  </a:cubicBezTo>
                  <a:cubicBezTo>
                    <a:pt x="191" y="266"/>
                    <a:pt x="191" y="267"/>
                    <a:pt x="191" y="265"/>
                  </a:cubicBezTo>
                  <a:cubicBezTo>
                    <a:pt x="191" y="264"/>
                    <a:pt x="192" y="265"/>
                    <a:pt x="192" y="266"/>
                  </a:cubicBezTo>
                  <a:cubicBezTo>
                    <a:pt x="192" y="266"/>
                    <a:pt x="192" y="266"/>
                    <a:pt x="193" y="267"/>
                  </a:cubicBezTo>
                  <a:cubicBezTo>
                    <a:pt x="193" y="267"/>
                    <a:pt x="193" y="267"/>
                    <a:pt x="195" y="267"/>
                  </a:cubicBezTo>
                  <a:cubicBezTo>
                    <a:pt x="196" y="268"/>
                    <a:pt x="196" y="266"/>
                    <a:pt x="198" y="266"/>
                  </a:cubicBezTo>
                  <a:cubicBezTo>
                    <a:pt x="200" y="266"/>
                    <a:pt x="199" y="266"/>
                    <a:pt x="200" y="267"/>
                  </a:cubicBezTo>
                  <a:cubicBezTo>
                    <a:pt x="201" y="267"/>
                    <a:pt x="201" y="267"/>
                    <a:pt x="202" y="267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03" y="268"/>
                    <a:pt x="204" y="268"/>
                    <a:pt x="205" y="269"/>
                  </a:cubicBezTo>
                  <a:cubicBezTo>
                    <a:pt x="205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2" y="271"/>
                    <a:pt x="212" y="271"/>
                    <a:pt x="212" y="271"/>
                  </a:cubicBezTo>
                  <a:cubicBezTo>
                    <a:pt x="212" y="271"/>
                    <a:pt x="212" y="273"/>
                    <a:pt x="213" y="273"/>
                  </a:cubicBezTo>
                  <a:cubicBezTo>
                    <a:pt x="213" y="274"/>
                    <a:pt x="213" y="274"/>
                    <a:pt x="214" y="274"/>
                  </a:cubicBezTo>
                  <a:cubicBezTo>
                    <a:pt x="214" y="274"/>
                    <a:pt x="215" y="272"/>
                    <a:pt x="215" y="271"/>
                  </a:cubicBezTo>
                  <a:cubicBezTo>
                    <a:pt x="215" y="271"/>
                    <a:pt x="216" y="272"/>
                    <a:pt x="216" y="272"/>
                  </a:cubicBezTo>
                  <a:cubicBezTo>
                    <a:pt x="216" y="272"/>
                    <a:pt x="216" y="274"/>
                    <a:pt x="217" y="274"/>
                  </a:cubicBezTo>
                  <a:cubicBezTo>
                    <a:pt x="217" y="273"/>
                    <a:pt x="218" y="273"/>
                    <a:pt x="218" y="273"/>
                  </a:cubicBezTo>
                  <a:cubicBezTo>
                    <a:pt x="219" y="273"/>
                    <a:pt x="218" y="272"/>
                    <a:pt x="218" y="272"/>
                  </a:cubicBezTo>
                  <a:cubicBezTo>
                    <a:pt x="218" y="272"/>
                    <a:pt x="219" y="271"/>
                    <a:pt x="219" y="271"/>
                  </a:cubicBezTo>
                  <a:cubicBezTo>
                    <a:pt x="220" y="271"/>
                    <a:pt x="222" y="271"/>
                    <a:pt x="222" y="271"/>
                  </a:cubicBezTo>
                  <a:cubicBezTo>
                    <a:pt x="223" y="271"/>
                    <a:pt x="223" y="273"/>
                    <a:pt x="223" y="273"/>
                  </a:cubicBezTo>
                  <a:cubicBezTo>
                    <a:pt x="223" y="273"/>
                    <a:pt x="222" y="275"/>
                    <a:pt x="222" y="275"/>
                  </a:cubicBezTo>
                  <a:cubicBezTo>
                    <a:pt x="222" y="275"/>
                    <a:pt x="221" y="276"/>
                    <a:pt x="221" y="277"/>
                  </a:cubicBezTo>
                  <a:cubicBezTo>
                    <a:pt x="221" y="277"/>
                    <a:pt x="221" y="277"/>
                    <a:pt x="222" y="276"/>
                  </a:cubicBezTo>
                  <a:cubicBezTo>
                    <a:pt x="224" y="276"/>
                    <a:pt x="223" y="275"/>
                    <a:pt x="223" y="275"/>
                  </a:cubicBezTo>
                  <a:cubicBezTo>
                    <a:pt x="224" y="273"/>
                    <a:pt x="224" y="273"/>
                    <a:pt x="224" y="273"/>
                  </a:cubicBezTo>
                  <a:cubicBezTo>
                    <a:pt x="224" y="273"/>
                    <a:pt x="226" y="274"/>
                    <a:pt x="226" y="275"/>
                  </a:cubicBezTo>
                  <a:cubicBezTo>
                    <a:pt x="226" y="275"/>
                    <a:pt x="226" y="276"/>
                    <a:pt x="226" y="276"/>
                  </a:cubicBezTo>
                  <a:cubicBezTo>
                    <a:pt x="226" y="277"/>
                    <a:pt x="227" y="277"/>
                    <a:pt x="227" y="278"/>
                  </a:cubicBezTo>
                  <a:cubicBezTo>
                    <a:pt x="228" y="279"/>
                    <a:pt x="227" y="278"/>
                    <a:pt x="227" y="278"/>
                  </a:cubicBezTo>
                  <a:cubicBezTo>
                    <a:pt x="227" y="277"/>
                    <a:pt x="228" y="275"/>
                    <a:pt x="228" y="275"/>
                  </a:cubicBezTo>
                  <a:cubicBezTo>
                    <a:pt x="229" y="273"/>
                    <a:pt x="229" y="273"/>
                    <a:pt x="229" y="273"/>
                  </a:cubicBezTo>
                  <a:cubicBezTo>
                    <a:pt x="229" y="273"/>
                    <a:pt x="233" y="273"/>
                    <a:pt x="237" y="273"/>
                  </a:cubicBezTo>
                  <a:cubicBezTo>
                    <a:pt x="241" y="273"/>
                    <a:pt x="238" y="272"/>
                    <a:pt x="238" y="272"/>
                  </a:cubicBezTo>
                  <a:cubicBezTo>
                    <a:pt x="240" y="272"/>
                    <a:pt x="240" y="272"/>
                    <a:pt x="240" y="272"/>
                  </a:cubicBezTo>
                  <a:cubicBezTo>
                    <a:pt x="241" y="276"/>
                    <a:pt x="241" y="276"/>
                    <a:pt x="241" y="276"/>
                  </a:cubicBezTo>
                  <a:cubicBezTo>
                    <a:pt x="241" y="276"/>
                    <a:pt x="243" y="278"/>
                    <a:pt x="244" y="278"/>
                  </a:cubicBezTo>
                  <a:cubicBezTo>
                    <a:pt x="245" y="279"/>
                    <a:pt x="245" y="279"/>
                    <a:pt x="247" y="280"/>
                  </a:cubicBezTo>
                  <a:cubicBezTo>
                    <a:pt x="250" y="280"/>
                    <a:pt x="249" y="280"/>
                    <a:pt x="249" y="280"/>
                  </a:cubicBezTo>
                  <a:cubicBezTo>
                    <a:pt x="250" y="280"/>
                    <a:pt x="250" y="278"/>
                    <a:pt x="251" y="277"/>
                  </a:cubicBezTo>
                  <a:cubicBezTo>
                    <a:pt x="251" y="276"/>
                    <a:pt x="252" y="276"/>
                    <a:pt x="252" y="276"/>
                  </a:cubicBezTo>
                  <a:cubicBezTo>
                    <a:pt x="252" y="276"/>
                    <a:pt x="254" y="278"/>
                    <a:pt x="254" y="278"/>
                  </a:cubicBezTo>
                  <a:cubicBezTo>
                    <a:pt x="255" y="279"/>
                    <a:pt x="255" y="280"/>
                    <a:pt x="255" y="280"/>
                  </a:cubicBezTo>
                  <a:cubicBezTo>
                    <a:pt x="258" y="281"/>
                    <a:pt x="258" y="281"/>
                    <a:pt x="258" y="281"/>
                  </a:cubicBezTo>
                  <a:cubicBezTo>
                    <a:pt x="258" y="282"/>
                    <a:pt x="258" y="282"/>
                    <a:pt x="258" y="282"/>
                  </a:cubicBezTo>
                  <a:cubicBezTo>
                    <a:pt x="258" y="285"/>
                    <a:pt x="258" y="285"/>
                    <a:pt x="258" y="285"/>
                  </a:cubicBezTo>
                  <a:cubicBezTo>
                    <a:pt x="260" y="286"/>
                    <a:pt x="260" y="286"/>
                    <a:pt x="260" y="286"/>
                  </a:cubicBezTo>
                  <a:cubicBezTo>
                    <a:pt x="259" y="288"/>
                    <a:pt x="259" y="288"/>
                    <a:pt x="259" y="288"/>
                  </a:cubicBezTo>
                  <a:cubicBezTo>
                    <a:pt x="259" y="288"/>
                    <a:pt x="260" y="290"/>
                    <a:pt x="260" y="291"/>
                  </a:cubicBezTo>
                  <a:cubicBezTo>
                    <a:pt x="260" y="291"/>
                    <a:pt x="261" y="293"/>
                    <a:pt x="261" y="293"/>
                  </a:cubicBezTo>
                  <a:cubicBezTo>
                    <a:pt x="261" y="296"/>
                    <a:pt x="261" y="296"/>
                    <a:pt x="261" y="296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61" y="299"/>
                    <a:pt x="261" y="299"/>
                    <a:pt x="261" y="299"/>
                  </a:cubicBezTo>
                  <a:cubicBezTo>
                    <a:pt x="261" y="299"/>
                    <a:pt x="261" y="302"/>
                    <a:pt x="262" y="303"/>
                  </a:cubicBezTo>
                  <a:cubicBezTo>
                    <a:pt x="263" y="305"/>
                    <a:pt x="264" y="302"/>
                    <a:pt x="264" y="302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68" y="305"/>
                    <a:pt x="268" y="305"/>
                    <a:pt x="268" y="305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1" y="306"/>
                    <a:pt x="271" y="306"/>
                    <a:pt x="271" y="306"/>
                  </a:cubicBezTo>
                  <a:cubicBezTo>
                    <a:pt x="272" y="309"/>
                    <a:pt x="272" y="309"/>
                    <a:pt x="272" y="309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5" y="305"/>
                    <a:pt x="275" y="305"/>
                    <a:pt x="275" y="305"/>
                  </a:cubicBezTo>
                  <a:cubicBezTo>
                    <a:pt x="277" y="306"/>
                    <a:pt x="277" y="306"/>
                    <a:pt x="277" y="306"/>
                  </a:cubicBezTo>
                  <a:cubicBezTo>
                    <a:pt x="279" y="306"/>
                    <a:pt x="279" y="306"/>
                    <a:pt x="279" y="306"/>
                  </a:cubicBezTo>
                  <a:cubicBezTo>
                    <a:pt x="279" y="310"/>
                    <a:pt x="279" y="310"/>
                    <a:pt x="279" y="310"/>
                  </a:cubicBezTo>
                  <a:cubicBezTo>
                    <a:pt x="279" y="310"/>
                    <a:pt x="280" y="311"/>
                    <a:pt x="280" y="312"/>
                  </a:cubicBezTo>
                  <a:cubicBezTo>
                    <a:pt x="280" y="312"/>
                    <a:pt x="280" y="314"/>
                    <a:pt x="280" y="314"/>
                  </a:cubicBezTo>
                  <a:cubicBezTo>
                    <a:pt x="281" y="316"/>
                    <a:pt x="281" y="316"/>
                    <a:pt x="281" y="316"/>
                  </a:cubicBezTo>
                  <a:cubicBezTo>
                    <a:pt x="278" y="317"/>
                    <a:pt x="278" y="317"/>
                    <a:pt x="278" y="317"/>
                  </a:cubicBezTo>
                  <a:cubicBezTo>
                    <a:pt x="280" y="318"/>
                    <a:pt x="280" y="318"/>
                    <a:pt x="280" y="318"/>
                  </a:cubicBezTo>
                  <a:cubicBezTo>
                    <a:pt x="280" y="318"/>
                    <a:pt x="282" y="318"/>
                    <a:pt x="283" y="318"/>
                  </a:cubicBezTo>
                  <a:cubicBezTo>
                    <a:pt x="284" y="318"/>
                    <a:pt x="284" y="321"/>
                    <a:pt x="284" y="321"/>
                  </a:cubicBezTo>
                  <a:cubicBezTo>
                    <a:pt x="284" y="321"/>
                    <a:pt x="284" y="322"/>
                    <a:pt x="283" y="323"/>
                  </a:cubicBezTo>
                  <a:cubicBezTo>
                    <a:pt x="283" y="323"/>
                    <a:pt x="283" y="324"/>
                    <a:pt x="283" y="325"/>
                  </a:cubicBezTo>
                  <a:cubicBezTo>
                    <a:pt x="284" y="325"/>
                    <a:pt x="286" y="326"/>
                    <a:pt x="287" y="326"/>
                  </a:cubicBezTo>
                  <a:cubicBezTo>
                    <a:pt x="289" y="326"/>
                    <a:pt x="289" y="326"/>
                    <a:pt x="289" y="326"/>
                  </a:cubicBezTo>
                  <a:cubicBezTo>
                    <a:pt x="291" y="326"/>
                    <a:pt x="291" y="326"/>
                    <a:pt x="291" y="326"/>
                  </a:cubicBezTo>
                  <a:cubicBezTo>
                    <a:pt x="291" y="326"/>
                    <a:pt x="292" y="327"/>
                    <a:pt x="293" y="327"/>
                  </a:cubicBezTo>
                  <a:cubicBezTo>
                    <a:pt x="293" y="326"/>
                    <a:pt x="295" y="326"/>
                    <a:pt x="295" y="326"/>
                  </a:cubicBezTo>
                  <a:cubicBezTo>
                    <a:pt x="297" y="328"/>
                    <a:pt x="297" y="328"/>
                    <a:pt x="297" y="328"/>
                  </a:cubicBezTo>
                  <a:cubicBezTo>
                    <a:pt x="299" y="327"/>
                    <a:pt x="299" y="327"/>
                    <a:pt x="299" y="327"/>
                  </a:cubicBezTo>
                  <a:cubicBezTo>
                    <a:pt x="299" y="329"/>
                    <a:pt x="299" y="329"/>
                    <a:pt x="299" y="329"/>
                  </a:cubicBezTo>
                  <a:cubicBezTo>
                    <a:pt x="299" y="329"/>
                    <a:pt x="301" y="333"/>
                    <a:pt x="301" y="333"/>
                  </a:cubicBezTo>
                  <a:cubicBezTo>
                    <a:pt x="302" y="334"/>
                    <a:pt x="302" y="336"/>
                    <a:pt x="302" y="337"/>
                  </a:cubicBezTo>
                  <a:cubicBezTo>
                    <a:pt x="302" y="338"/>
                    <a:pt x="303" y="340"/>
                    <a:pt x="303" y="340"/>
                  </a:cubicBezTo>
                  <a:cubicBezTo>
                    <a:pt x="303" y="340"/>
                    <a:pt x="302" y="340"/>
                    <a:pt x="301" y="341"/>
                  </a:cubicBezTo>
                  <a:cubicBezTo>
                    <a:pt x="300" y="342"/>
                    <a:pt x="302" y="343"/>
                    <a:pt x="302" y="343"/>
                  </a:cubicBezTo>
                  <a:cubicBezTo>
                    <a:pt x="304" y="343"/>
                    <a:pt x="304" y="343"/>
                    <a:pt x="304" y="343"/>
                  </a:cubicBezTo>
                  <a:cubicBezTo>
                    <a:pt x="304" y="343"/>
                    <a:pt x="306" y="345"/>
                    <a:pt x="306" y="346"/>
                  </a:cubicBezTo>
                  <a:cubicBezTo>
                    <a:pt x="307" y="347"/>
                    <a:pt x="309" y="346"/>
                    <a:pt x="310" y="346"/>
                  </a:cubicBezTo>
                  <a:cubicBezTo>
                    <a:pt x="311" y="345"/>
                    <a:pt x="313" y="346"/>
                    <a:pt x="313" y="347"/>
                  </a:cubicBezTo>
                  <a:cubicBezTo>
                    <a:pt x="313" y="347"/>
                    <a:pt x="310" y="348"/>
                    <a:pt x="309" y="348"/>
                  </a:cubicBezTo>
                  <a:cubicBezTo>
                    <a:pt x="308" y="349"/>
                    <a:pt x="305" y="349"/>
                    <a:pt x="305" y="349"/>
                  </a:cubicBezTo>
                  <a:cubicBezTo>
                    <a:pt x="304" y="352"/>
                    <a:pt x="304" y="352"/>
                    <a:pt x="304" y="352"/>
                  </a:cubicBezTo>
                  <a:cubicBezTo>
                    <a:pt x="302" y="353"/>
                    <a:pt x="302" y="353"/>
                    <a:pt x="302" y="353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7" y="347"/>
                    <a:pt x="297" y="347"/>
                    <a:pt x="297" y="347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5" y="351"/>
                    <a:pt x="295" y="351"/>
                    <a:pt x="295" y="351"/>
                  </a:cubicBezTo>
                  <a:cubicBezTo>
                    <a:pt x="295" y="351"/>
                    <a:pt x="295" y="352"/>
                    <a:pt x="295" y="353"/>
                  </a:cubicBezTo>
                  <a:cubicBezTo>
                    <a:pt x="295" y="354"/>
                    <a:pt x="294" y="354"/>
                    <a:pt x="294" y="354"/>
                  </a:cubicBezTo>
                  <a:cubicBezTo>
                    <a:pt x="292" y="353"/>
                    <a:pt x="292" y="353"/>
                    <a:pt x="292" y="353"/>
                  </a:cubicBezTo>
                  <a:cubicBezTo>
                    <a:pt x="292" y="353"/>
                    <a:pt x="290" y="353"/>
                    <a:pt x="289" y="353"/>
                  </a:cubicBezTo>
                  <a:cubicBezTo>
                    <a:pt x="288" y="353"/>
                    <a:pt x="288" y="351"/>
                    <a:pt x="288" y="351"/>
                  </a:cubicBezTo>
                  <a:cubicBezTo>
                    <a:pt x="287" y="352"/>
                    <a:pt x="287" y="352"/>
                    <a:pt x="287" y="352"/>
                  </a:cubicBezTo>
                  <a:cubicBezTo>
                    <a:pt x="287" y="352"/>
                    <a:pt x="287" y="353"/>
                    <a:pt x="286" y="354"/>
                  </a:cubicBezTo>
                  <a:cubicBezTo>
                    <a:pt x="286" y="355"/>
                    <a:pt x="286" y="354"/>
                    <a:pt x="284" y="354"/>
                  </a:cubicBezTo>
                  <a:cubicBezTo>
                    <a:pt x="283" y="355"/>
                    <a:pt x="283" y="353"/>
                    <a:pt x="282" y="352"/>
                  </a:cubicBezTo>
                  <a:cubicBezTo>
                    <a:pt x="282" y="350"/>
                    <a:pt x="282" y="352"/>
                    <a:pt x="281" y="352"/>
                  </a:cubicBezTo>
                  <a:cubicBezTo>
                    <a:pt x="280" y="352"/>
                    <a:pt x="282" y="355"/>
                    <a:pt x="282" y="355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1" y="356"/>
                    <a:pt x="281" y="358"/>
                    <a:pt x="279" y="359"/>
                  </a:cubicBezTo>
                  <a:cubicBezTo>
                    <a:pt x="278" y="359"/>
                    <a:pt x="279" y="357"/>
                    <a:pt x="279" y="357"/>
                  </a:cubicBezTo>
                  <a:cubicBezTo>
                    <a:pt x="279" y="353"/>
                    <a:pt x="279" y="353"/>
                    <a:pt x="279" y="353"/>
                  </a:cubicBezTo>
                  <a:cubicBezTo>
                    <a:pt x="277" y="348"/>
                    <a:pt x="277" y="348"/>
                    <a:pt x="277" y="348"/>
                  </a:cubicBezTo>
                  <a:cubicBezTo>
                    <a:pt x="277" y="348"/>
                    <a:pt x="273" y="352"/>
                    <a:pt x="272" y="352"/>
                  </a:cubicBezTo>
                  <a:cubicBezTo>
                    <a:pt x="272" y="353"/>
                    <a:pt x="270" y="357"/>
                    <a:pt x="269" y="357"/>
                  </a:cubicBezTo>
                  <a:cubicBezTo>
                    <a:pt x="269" y="358"/>
                    <a:pt x="269" y="360"/>
                    <a:pt x="269" y="360"/>
                  </a:cubicBezTo>
                  <a:cubicBezTo>
                    <a:pt x="271" y="363"/>
                    <a:pt x="271" y="363"/>
                    <a:pt x="271" y="363"/>
                  </a:cubicBezTo>
                  <a:cubicBezTo>
                    <a:pt x="271" y="366"/>
                    <a:pt x="271" y="366"/>
                    <a:pt x="271" y="366"/>
                  </a:cubicBezTo>
                  <a:cubicBezTo>
                    <a:pt x="273" y="368"/>
                    <a:pt x="273" y="368"/>
                    <a:pt x="273" y="368"/>
                  </a:cubicBezTo>
                  <a:cubicBezTo>
                    <a:pt x="273" y="368"/>
                    <a:pt x="275" y="368"/>
                    <a:pt x="276" y="369"/>
                  </a:cubicBezTo>
                  <a:cubicBezTo>
                    <a:pt x="277" y="369"/>
                    <a:pt x="276" y="371"/>
                    <a:pt x="276" y="371"/>
                  </a:cubicBezTo>
                  <a:cubicBezTo>
                    <a:pt x="275" y="375"/>
                    <a:pt x="275" y="375"/>
                    <a:pt x="275" y="375"/>
                  </a:cubicBezTo>
                  <a:cubicBezTo>
                    <a:pt x="275" y="375"/>
                    <a:pt x="276" y="376"/>
                    <a:pt x="277" y="377"/>
                  </a:cubicBezTo>
                  <a:cubicBezTo>
                    <a:pt x="277" y="378"/>
                    <a:pt x="275" y="380"/>
                    <a:pt x="275" y="380"/>
                  </a:cubicBezTo>
                  <a:cubicBezTo>
                    <a:pt x="274" y="380"/>
                    <a:pt x="271" y="383"/>
                    <a:pt x="271" y="383"/>
                  </a:cubicBezTo>
                  <a:cubicBezTo>
                    <a:pt x="271" y="383"/>
                    <a:pt x="270" y="384"/>
                    <a:pt x="269" y="384"/>
                  </a:cubicBezTo>
                  <a:cubicBezTo>
                    <a:pt x="268" y="384"/>
                    <a:pt x="270" y="387"/>
                    <a:pt x="270" y="387"/>
                  </a:cubicBezTo>
                  <a:cubicBezTo>
                    <a:pt x="271" y="390"/>
                    <a:pt x="271" y="390"/>
                    <a:pt x="271" y="390"/>
                  </a:cubicBezTo>
                  <a:cubicBezTo>
                    <a:pt x="271" y="390"/>
                    <a:pt x="270" y="391"/>
                    <a:pt x="270" y="391"/>
                  </a:cubicBezTo>
                  <a:cubicBezTo>
                    <a:pt x="269" y="392"/>
                    <a:pt x="269" y="394"/>
                    <a:pt x="269" y="394"/>
                  </a:cubicBezTo>
                  <a:cubicBezTo>
                    <a:pt x="267" y="394"/>
                    <a:pt x="267" y="394"/>
                    <a:pt x="267" y="394"/>
                  </a:cubicBezTo>
                  <a:cubicBezTo>
                    <a:pt x="266" y="396"/>
                    <a:pt x="266" y="396"/>
                    <a:pt x="266" y="396"/>
                  </a:cubicBezTo>
                  <a:cubicBezTo>
                    <a:pt x="266" y="396"/>
                    <a:pt x="266" y="399"/>
                    <a:pt x="265" y="399"/>
                  </a:cubicBezTo>
                  <a:cubicBezTo>
                    <a:pt x="264" y="399"/>
                    <a:pt x="265" y="401"/>
                    <a:pt x="265" y="401"/>
                  </a:cubicBezTo>
                  <a:cubicBezTo>
                    <a:pt x="264" y="403"/>
                    <a:pt x="264" y="403"/>
                    <a:pt x="264" y="403"/>
                  </a:cubicBezTo>
                  <a:cubicBezTo>
                    <a:pt x="268" y="405"/>
                    <a:pt x="268" y="405"/>
                    <a:pt x="268" y="405"/>
                  </a:cubicBezTo>
                  <a:cubicBezTo>
                    <a:pt x="267" y="407"/>
                    <a:pt x="267" y="407"/>
                    <a:pt x="267" y="407"/>
                  </a:cubicBezTo>
                  <a:cubicBezTo>
                    <a:pt x="267" y="409"/>
                    <a:pt x="267" y="409"/>
                    <a:pt x="267" y="409"/>
                  </a:cubicBezTo>
                  <a:cubicBezTo>
                    <a:pt x="268" y="409"/>
                    <a:pt x="268" y="409"/>
                    <a:pt x="268" y="409"/>
                  </a:cubicBezTo>
                  <a:cubicBezTo>
                    <a:pt x="268" y="409"/>
                    <a:pt x="266" y="410"/>
                    <a:pt x="265" y="410"/>
                  </a:cubicBezTo>
                  <a:cubicBezTo>
                    <a:pt x="264" y="411"/>
                    <a:pt x="263" y="410"/>
                    <a:pt x="262" y="411"/>
                  </a:cubicBezTo>
                  <a:cubicBezTo>
                    <a:pt x="261" y="411"/>
                    <a:pt x="258" y="412"/>
                    <a:pt x="258" y="412"/>
                  </a:cubicBezTo>
                  <a:cubicBezTo>
                    <a:pt x="257" y="416"/>
                    <a:pt x="257" y="416"/>
                    <a:pt x="257" y="416"/>
                  </a:cubicBezTo>
                  <a:cubicBezTo>
                    <a:pt x="255" y="416"/>
                    <a:pt x="255" y="416"/>
                    <a:pt x="255" y="416"/>
                  </a:cubicBezTo>
                  <a:cubicBezTo>
                    <a:pt x="255" y="414"/>
                    <a:pt x="255" y="414"/>
                    <a:pt x="255" y="414"/>
                  </a:cubicBezTo>
                  <a:cubicBezTo>
                    <a:pt x="254" y="413"/>
                    <a:pt x="254" y="413"/>
                    <a:pt x="254" y="413"/>
                  </a:cubicBezTo>
                  <a:cubicBezTo>
                    <a:pt x="254" y="415"/>
                    <a:pt x="254" y="416"/>
                    <a:pt x="254" y="416"/>
                  </a:cubicBezTo>
                  <a:cubicBezTo>
                    <a:pt x="264" y="423"/>
                    <a:pt x="264" y="423"/>
                    <a:pt x="264" y="423"/>
                  </a:cubicBezTo>
                  <a:cubicBezTo>
                    <a:pt x="281" y="427"/>
                    <a:pt x="281" y="427"/>
                    <a:pt x="281" y="427"/>
                  </a:cubicBezTo>
                  <a:cubicBezTo>
                    <a:pt x="285" y="420"/>
                    <a:pt x="285" y="420"/>
                    <a:pt x="285" y="420"/>
                  </a:cubicBezTo>
                  <a:cubicBezTo>
                    <a:pt x="285" y="420"/>
                    <a:pt x="294" y="404"/>
                    <a:pt x="301" y="405"/>
                  </a:cubicBezTo>
                  <a:cubicBezTo>
                    <a:pt x="306" y="406"/>
                    <a:pt x="313" y="408"/>
                    <a:pt x="314" y="408"/>
                  </a:cubicBezTo>
                  <a:cubicBezTo>
                    <a:pt x="313" y="402"/>
                    <a:pt x="302" y="392"/>
                    <a:pt x="304" y="390"/>
                  </a:cubicBezTo>
                  <a:cubicBezTo>
                    <a:pt x="306" y="387"/>
                    <a:pt x="311" y="380"/>
                    <a:pt x="314" y="376"/>
                  </a:cubicBezTo>
                  <a:cubicBezTo>
                    <a:pt x="316" y="372"/>
                    <a:pt x="326" y="369"/>
                    <a:pt x="326" y="369"/>
                  </a:cubicBezTo>
                  <a:cubicBezTo>
                    <a:pt x="334" y="354"/>
                    <a:pt x="334" y="354"/>
                    <a:pt x="334" y="354"/>
                  </a:cubicBezTo>
                  <a:cubicBezTo>
                    <a:pt x="332" y="331"/>
                    <a:pt x="330" y="325"/>
                    <a:pt x="354" y="322"/>
                  </a:cubicBezTo>
                  <a:cubicBezTo>
                    <a:pt x="358" y="321"/>
                    <a:pt x="363" y="318"/>
                    <a:pt x="363" y="318"/>
                  </a:cubicBezTo>
                  <a:cubicBezTo>
                    <a:pt x="371" y="315"/>
                    <a:pt x="371" y="315"/>
                    <a:pt x="371" y="315"/>
                  </a:cubicBezTo>
                  <a:cubicBezTo>
                    <a:pt x="386" y="313"/>
                    <a:pt x="386" y="313"/>
                    <a:pt x="386" y="313"/>
                  </a:cubicBezTo>
                  <a:cubicBezTo>
                    <a:pt x="374" y="320"/>
                    <a:pt x="374" y="320"/>
                    <a:pt x="374" y="320"/>
                  </a:cubicBezTo>
                  <a:cubicBezTo>
                    <a:pt x="365" y="330"/>
                    <a:pt x="365" y="330"/>
                    <a:pt x="365" y="330"/>
                  </a:cubicBezTo>
                  <a:cubicBezTo>
                    <a:pt x="377" y="333"/>
                    <a:pt x="377" y="333"/>
                    <a:pt x="377" y="333"/>
                  </a:cubicBezTo>
                  <a:cubicBezTo>
                    <a:pt x="377" y="333"/>
                    <a:pt x="377" y="342"/>
                    <a:pt x="383" y="340"/>
                  </a:cubicBezTo>
                  <a:cubicBezTo>
                    <a:pt x="388" y="338"/>
                    <a:pt x="400" y="333"/>
                    <a:pt x="402" y="333"/>
                  </a:cubicBezTo>
                  <a:cubicBezTo>
                    <a:pt x="404" y="332"/>
                    <a:pt x="415" y="329"/>
                    <a:pt x="418" y="329"/>
                  </a:cubicBezTo>
                  <a:cubicBezTo>
                    <a:pt x="421" y="329"/>
                    <a:pt x="437" y="327"/>
                    <a:pt x="437" y="327"/>
                  </a:cubicBezTo>
                  <a:cubicBezTo>
                    <a:pt x="439" y="336"/>
                    <a:pt x="439" y="336"/>
                    <a:pt x="439" y="336"/>
                  </a:cubicBezTo>
                  <a:cubicBezTo>
                    <a:pt x="432" y="345"/>
                    <a:pt x="432" y="345"/>
                    <a:pt x="432" y="345"/>
                  </a:cubicBezTo>
                  <a:cubicBezTo>
                    <a:pt x="423" y="354"/>
                    <a:pt x="423" y="354"/>
                    <a:pt x="423" y="354"/>
                  </a:cubicBezTo>
                  <a:cubicBezTo>
                    <a:pt x="409" y="367"/>
                    <a:pt x="409" y="367"/>
                    <a:pt x="409" y="367"/>
                  </a:cubicBezTo>
                  <a:cubicBezTo>
                    <a:pt x="409" y="367"/>
                    <a:pt x="405" y="374"/>
                    <a:pt x="407" y="375"/>
                  </a:cubicBezTo>
                  <a:cubicBezTo>
                    <a:pt x="409" y="376"/>
                    <a:pt x="424" y="374"/>
                    <a:pt x="424" y="374"/>
                  </a:cubicBezTo>
                  <a:cubicBezTo>
                    <a:pt x="441" y="375"/>
                    <a:pt x="441" y="375"/>
                    <a:pt x="441" y="375"/>
                  </a:cubicBezTo>
                  <a:cubicBezTo>
                    <a:pt x="441" y="375"/>
                    <a:pt x="444" y="376"/>
                    <a:pt x="446" y="382"/>
                  </a:cubicBezTo>
                  <a:cubicBezTo>
                    <a:pt x="449" y="389"/>
                    <a:pt x="451" y="392"/>
                    <a:pt x="452" y="394"/>
                  </a:cubicBezTo>
                  <a:cubicBezTo>
                    <a:pt x="454" y="397"/>
                    <a:pt x="458" y="403"/>
                    <a:pt x="458" y="403"/>
                  </a:cubicBezTo>
                  <a:cubicBezTo>
                    <a:pt x="458" y="403"/>
                    <a:pt x="454" y="407"/>
                    <a:pt x="459" y="406"/>
                  </a:cubicBezTo>
                  <a:cubicBezTo>
                    <a:pt x="465" y="406"/>
                    <a:pt x="469" y="405"/>
                    <a:pt x="469" y="405"/>
                  </a:cubicBezTo>
                  <a:cubicBezTo>
                    <a:pt x="469" y="405"/>
                    <a:pt x="470" y="399"/>
                    <a:pt x="472" y="397"/>
                  </a:cubicBezTo>
                  <a:cubicBezTo>
                    <a:pt x="475" y="396"/>
                    <a:pt x="478" y="393"/>
                    <a:pt x="478" y="393"/>
                  </a:cubicBezTo>
                  <a:cubicBezTo>
                    <a:pt x="478" y="393"/>
                    <a:pt x="477" y="387"/>
                    <a:pt x="480" y="385"/>
                  </a:cubicBezTo>
                  <a:cubicBezTo>
                    <a:pt x="483" y="384"/>
                    <a:pt x="487" y="383"/>
                    <a:pt x="491" y="382"/>
                  </a:cubicBezTo>
                  <a:cubicBezTo>
                    <a:pt x="495" y="380"/>
                    <a:pt x="499" y="373"/>
                    <a:pt x="499" y="373"/>
                  </a:cubicBezTo>
                  <a:cubicBezTo>
                    <a:pt x="504" y="369"/>
                    <a:pt x="504" y="369"/>
                    <a:pt x="504" y="369"/>
                  </a:cubicBezTo>
                  <a:cubicBezTo>
                    <a:pt x="516" y="365"/>
                    <a:pt x="516" y="365"/>
                    <a:pt x="516" y="365"/>
                  </a:cubicBezTo>
                  <a:cubicBezTo>
                    <a:pt x="515" y="355"/>
                    <a:pt x="515" y="355"/>
                    <a:pt x="515" y="355"/>
                  </a:cubicBezTo>
                  <a:cubicBezTo>
                    <a:pt x="515" y="355"/>
                    <a:pt x="516" y="353"/>
                    <a:pt x="519" y="353"/>
                  </a:cubicBezTo>
                  <a:cubicBezTo>
                    <a:pt x="521" y="352"/>
                    <a:pt x="542" y="345"/>
                    <a:pt x="542" y="345"/>
                  </a:cubicBezTo>
                  <a:cubicBezTo>
                    <a:pt x="548" y="335"/>
                    <a:pt x="548" y="335"/>
                    <a:pt x="548" y="335"/>
                  </a:cubicBezTo>
                  <a:cubicBezTo>
                    <a:pt x="548" y="325"/>
                    <a:pt x="548" y="325"/>
                    <a:pt x="548" y="325"/>
                  </a:cubicBezTo>
                  <a:cubicBezTo>
                    <a:pt x="548" y="325"/>
                    <a:pt x="550" y="319"/>
                    <a:pt x="546" y="319"/>
                  </a:cubicBezTo>
                  <a:cubicBezTo>
                    <a:pt x="542" y="319"/>
                    <a:pt x="532" y="329"/>
                    <a:pt x="532" y="329"/>
                  </a:cubicBezTo>
                  <a:cubicBezTo>
                    <a:pt x="521" y="330"/>
                    <a:pt x="521" y="330"/>
                    <a:pt x="521" y="330"/>
                  </a:cubicBezTo>
                  <a:cubicBezTo>
                    <a:pt x="521" y="330"/>
                    <a:pt x="516" y="339"/>
                    <a:pt x="514" y="339"/>
                  </a:cubicBezTo>
                  <a:cubicBezTo>
                    <a:pt x="512" y="340"/>
                    <a:pt x="506" y="342"/>
                    <a:pt x="504" y="341"/>
                  </a:cubicBezTo>
                  <a:cubicBezTo>
                    <a:pt x="502" y="341"/>
                    <a:pt x="505" y="352"/>
                    <a:pt x="498" y="339"/>
                  </a:cubicBezTo>
                  <a:cubicBezTo>
                    <a:pt x="491" y="326"/>
                    <a:pt x="488" y="326"/>
                    <a:pt x="488" y="326"/>
                  </a:cubicBezTo>
                  <a:cubicBezTo>
                    <a:pt x="481" y="326"/>
                    <a:pt x="481" y="326"/>
                    <a:pt x="481" y="326"/>
                  </a:cubicBezTo>
                  <a:cubicBezTo>
                    <a:pt x="481" y="326"/>
                    <a:pt x="475" y="329"/>
                    <a:pt x="474" y="327"/>
                  </a:cubicBezTo>
                  <a:cubicBezTo>
                    <a:pt x="474" y="325"/>
                    <a:pt x="471" y="319"/>
                    <a:pt x="471" y="319"/>
                  </a:cubicBezTo>
                  <a:cubicBezTo>
                    <a:pt x="461" y="319"/>
                    <a:pt x="461" y="319"/>
                    <a:pt x="461" y="319"/>
                  </a:cubicBezTo>
                  <a:cubicBezTo>
                    <a:pt x="457" y="321"/>
                    <a:pt x="457" y="321"/>
                    <a:pt x="457" y="321"/>
                  </a:cubicBezTo>
                  <a:cubicBezTo>
                    <a:pt x="442" y="320"/>
                    <a:pt x="442" y="320"/>
                    <a:pt x="442" y="320"/>
                  </a:cubicBezTo>
                  <a:cubicBezTo>
                    <a:pt x="436" y="316"/>
                    <a:pt x="436" y="316"/>
                    <a:pt x="436" y="316"/>
                  </a:cubicBezTo>
                  <a:cubicBezTo>
                    <a:pt x="444" y="312"/>
                    <a:pt x="444" y="312"/>
                    <a:pt x="444" y="312"/>
                  </a:cubicBezTo>
                  <a:cubicBezTo>
                    <a:pt x="444" y="312"/>
                    <a:pt x="447" y="315"/>
                    <a:pt x="448" y="315"/>
                  </a:cubicBezTo>
                  <a:cubicBezTo>
                    <a:pt x="450" y="314"/>
                    <a:pt x="448" y="311"/>
                    <a:pt x="450" y="310"/>
                  </a:cubicBezTo>
                  <a:cubicBezTo>
                    <a:pt x="453" y="309"/>
                    <a:pt x="456" y="306"/>
                    <a:pt x="459" y="308"/>
                  </a:cubicBezTo>
                  <a:cubicBezTo>
                    <a:pt x="462" y="309"/>
                    <a:pt x="459" y="315"/>
                    <a:pt x="464" y="311"/>
                  </a:cubicBezTo>
                  <a:cubicBezTo>
                    <a:pt x="469" y="307"/>
                    <a:pt x="474" y="308"/>
                    <a:pt x="474" y="308"/>
                  </a:cubicBezTo>
                  <a:cubicBezTo>
                    <a:pt x="480" y="298"/>
                    <a:pt x="480" y="298"/>
                    <a:pt x="480" y="298"/>
                  </a:cubicBezTo>
                  <a:cubicBezTo>
                    <a:pt x="484" y="289"/>
                    <a:pt x="484" y="289"/>
                    <a:pt x="484" y="289"/>
                  </a:cubicBezTo>
                  <a:cubicBezTo>
                    <a:pt x="484" y="289"/>
                    <a:pt x="486" y="290"/>
                    <a:pt x="488" y="291"/>
                  </a:cubicBezTo>
                  <a:cubicBezTo>
                    <a:pt x="491" y="291"/>
                    <a:pt x="498" y="279"/>
                    <a:pt x="498" y="279"/>
                  </a:cubicBezTo>
                  <a:cubicBezTo>
                    <a:pt x="498" y="279"/>
                    <a:pt x="499" y="267"/>
                    <a:pt x="501" y="267"/>
                  </a:cubicBezTo>
                  <a:cubicBezTo>
                    <a:pt x="503" y="266"/>
                    <a:pt x="518" y="261"/>
                    <a:pt x="518" y="261"/>
                  </a:cubicBezTo>
                  <a:cubicBezTo>
                    <a:pt x="528" y="255"/>
                    <a:pt x="528" y="255"/>
                    <a:pt x="528" y="255"/>
                  </a:cubicBezTo>
                  <a:cubicBezTo>
                    <a:pt x="528" y="255"/>
                    <a:pt x="533" y="248"/>
                    <a:pt x="535" y="247"/>
                  </a:cubicBezTo>
                  <a:cubicBezTo>
                    <a:pt x="537" y="247"/>
                    <a:pt x="539" y="243"/>
                    <a:pt x="541" y="238"/>
                  </a:cubicBezTo>
                  <a:cubicBezTo>
                    <a:pt x="544" y="234"/>
                    <a:pt x="546" y="231"/>
                    <a:pt x="546" y="231"/>
                  </a:cubicBezTo>
                  <a:cubicBezTo>
                    <a:pt x="546" y="231"/>
                    <a:pt x="558" y="228"/>
                    <a:pt x="557" y="227"/>
                  </a:cubicBezTo>
                  <a:cubicBezTo>
                    <a:pt x="557" y="225"/>
                    <a:pt x="552" y="221"/>
                    <a:pt x="558" y="221"/>
                  </a:cubicBezTo>
                  <a:cubicBezTo>
                    <a:pt x="564" y="221"/>
                    <a:pt x="564" y="221"/>
                    <a:pt x="567" y="219"/>
                  </a:cubicBezTo>
                  <a:cubicBezTo>
                    <a:pt x="569" y="218"/>
                    <a:pt x="568" y="217"/>
                    <a:pt x="569" y="214"/>
                  </a:cubicBezTo>
                  <a:cubicBezTo>
                    <a:pt x="571" y="212"/>
                    <a:pt x="572" y="209"/>
                    <a:pt x="572" y="207"/>
                  </a:cubicBezTo>
                  <a:cubicBezTo>
                    <a:pt x="571" y="205"/>
                    <a:pt x="566" y="197"/>
                    <a:pt x="566" y="195"/>
                  </a:cubicBezTo>
                  <a:cubicBezTo>
                    <a:pt x="565" y="192"/>
                    <a:pt x="566" y="186"/>
                    <a:pt x="566" y="186"/>
                  </a:cubicBezTo>
                  <a:cubicBezTo>
                    <a:pt x="566" y="186"/>
                    <a:pt x="569" y="185"/>
                    <a:pt x="572" y="184"/>
                  </a:cubicBezTo>
                  <a:cubicBezTo>
                    <a:pt x="574" y="182"/>
                    <a:pt x="578" y="175"/>
                    <a:pt x="578" y="175"/>
                  </a:cubicBezTo>
                  <a:cubicBezTo>
                    <a:pt x="579" y="170"/>
                    <a:pt x="579" y="170"/>
                    <a:pt x="579" y="170"/>
                  </a:cubicBezTo>
                  <a:cubicBezTo>
                    <a:pt x="579" y="170"/>
                    <a:pt x="583" y="167"/>
                    <a:pt x="584" y="167"/>
                  </a:cubicBezTo>
                  <a:cubicBezTo>
                    <a:pt x="586" y="166"/>
                    <a:pt x="602" y="160"/>
                    <a:pt x="603" y="160"/>
                  </a:cubicBezTo>
                  <a:cubicBezTo>
                    <a:pt x="604" y="160"/>
                    <a:pt x="614" y="161"/>
                    <a:pt x="611" y="156"/>
                  </a:cubicBezTo>
                  <a:cubicBezTo>
                    <a:pt x="608" y="152"/>
                    <a:pt x="607" y="150"/>
                    <a:pt x="606" y="147"/>
                  </a:cubicBezTo>
                  <a:cubicBezTo>
                    <a:pt x="605" y="144"/>
                    <a:pt x="605" y="137"/>
                    <a:pt x="605" y="136"/>
                  </a:cubicBezTo>
                  <a:cubicBezTo>
                    <a:pt x="606" y="135"/>
                    <a:pt x="614" y="132"/>
                    <a:pt x="605" y="131"/>
                  </a:cubicBezTo>
                  <a:cubicBezTo>
                    <a:pt x="596" y="130"/>
                    <a:pt x="603" y="127"/>
                    <a:pt x="601" y="125"/>
                  </a:cubicBezTo>
                  <a:cubicBezTo>
                    <a:pt x="598" y="123"/>
                    <a:pt x="592" y="119"/>
                    <a:pt x="592" y="119"/>
                  </a:cubicBezTo>
                  <a:cubicBezTo>
                    <a:pt x="589" y="119"/>
                    <a:pt x="589" y="119"/>
                    <a:pt x="589" y="119"/>
                  </a:cubicBezTo>
                  <a:cubicBezTo>
                    <a:pt x="590" y="109"/>
                    <a:pt x="590" y="109"/>
                    <a:pt x="590" y="109"/>
                  </a:cubicBezTo>
                  <a:cubicBezTo>
                    <a:pt x="590" y="109"/>
                    <a:pt x="593" y="105"/>
                    <a:pt x="594" y="105"/>
                  </a:cubicBezTo>
                  <a:cubicBezTo>
                    <a:pt x="595" y="104"/>
                    <a:pt x="596" y="100"/>
                    <a:pt x="594" y="100"/>
                  </a:cubicBezTo>
                  <a:cubicBezTo>
                    <a:pt x="592" y="101"/>
                    <a:pt x="586" y="102"/>
                    <a:pt x="586" y="102"/>
                  </a:cubicBezTo>
                  <a:cubicBezTo>
                    <a:pt x="586" y="102"/>
                    <a:pt x="581" y="102"/>
                    <a:pt x="582" y="100"/>
                  </a:cubicBezTo>
                  <a:cubicBezTo>
                    <a:pt x="582" y="97"/>
                    <a:pt x="584" y="97"/>
                    <a:pt x="587" y="94"/>
                  </a:cubicBezTo>
                  <a:cubicBezTo>
                    <a:pt x="590" y="91"/>
                    <a:pt x="591" y="89"/>
                    <a:pt x="591" y="89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83"/>
                    <a:pt x="590" y="79"/>
                    <a:pt x="589" y="79"/>
                  </a:cubicBezTo>
                  <a:cubicBezTo>
                    <a:pt x="589" y="78"/>
                    <a:pt x="583" y="66"/>
                    <a:pt x="583" y="66"/>
                  </a:cubicBezTo>
                  <a:cubicBezTo>
                    <a:pt x="583" y="66"/>
                    <a:pt x="577" y="64"/>
                    <a:pt x="576" y="66"/>
                  </a:cubicBezTo>
                  <a:cubicBezTo>
                    <a:pt x="576" y="68"/>
                    <a:pt x="574" y="72"/>
                    <a:pt x="574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63" y="69"/>
                    <a:pt x="563" y="69"/>
                    <a:pt x="563" y="69"/>
                  </a:cubicBezTo>
                  <a:cubicBezTo>
                    <a:pt x="555" y="67"/>
                    <a:pt x="555" y="67"/>
                    <a:pt x="555" y="67"/>
                  </a:cubicBezTo>
                  <a:cubicBezTo>
                    <a:pt x="555" y="67"/>
                    <a:pt x="554" y="68"/>
                    <a:pt x="553" y="69"/>
                  </a:cubicBezTo>
                  <a:cubicBezTo>
                    <a:pt x="553" y="70"/>
                    <a:pt x="545" y="65"/>
                    <a:pt x="545" y="65"/>
                  </a:cubicBezTo>
                  <a:cubicBezTo>
                    <a:pt x="545" y="65"/>
                    <a:pt x="542" y="69"/>
                    <a:pt x="541" y="70"/>
                  </a:cubicBezTo>
                  <a:cubicBezTo>
                    <a:pt x="541" y="70"/>
                    <a:pt x="533" y="68"/>
                    <a:pt x="533" y="68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2" y="67"/>
                    <a:pt x="512" y="67"/>
                    <a:pt x="512" y="67"/>
                  </a:cubicBezTo>
                  <a:cubicBezTo>
                    <a:pt x="510" y="70"/>
                    <a:pt x="510" y="70"/>
                    <a:pt x="510" y="70"/>
                  </a:cubicBezTo>
                  <a:cubicBezTo>
                    <a:pt x="511" y="75"/>
                    <a:pt x="511" y="75"/>
                    <a:pt x="511" y="75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0" y="74"/>
                    <a:pt x="500" y="74"/>
                    <a:pt x="500" y="74"/>
                  </a:cubicBezTo>
                  <a:cubicBezTo>
                    <a:pt x="495" y="73"/>
                    <a:pt x="495" y="73"/>
                    <a:pt x="495" y="73"/>
                  </a:cubicBezTo>
                  <a:cubicBezTo>
                    <a:pt x="488" y="66"/>
                    <a:pt x="488" y="66"/>
                    <a:pt x="488" y="66"/>
                  </a:cubicBezTo>
                  <a:cubicBezTo>
                    <a:pt x="482" y="64"/>
                    <a:pt x="482" y="64"/>
                    <a:pt x="482" y="64"/>
                  </a:cubicBezTo>
                  <a:cubicBezTo>
                    <a:pt x="476" y="61"/>
                    <a:pt x="476" y="61"/>
                    <a:pt x="476" y="61"/>
                  </a:cubicBezTo>
                  <a:cubicBezTo>
                    <a:pt x="476" y="61"/>
                    <a:pt x="473" y="69"/>
                    <a:pt x="472" y="70"/>
                  </a:cubicBezTo>
                  <a:cubicBezTo>
                    <a:pt x="471" y="70"/>
                    <a:pt x="466" y="72"/>
                    <a:pt x="465" y="72"/>
                  </a:cubicBezTo>
                  <a:cubicBezTo>
                    <a:pt x="463" y="73"/>
                    <a:pt x="462" y="78"/>
                    <a:pt x="462" y="78"/>
                  </a:cubicBezTo>
                  <a:cubicBezTo>
                    <a:pt x="457" y="81"/>
                    <a:pt x="457" y="81"/>
                    <a:pt x="457" y="81"/>
                  </a:cubicBezTo>
                  <a:cubicBezTo>
                    <a:pt x="457" y="81"/>
                    <a:pt x="454" y="79"/>
                    <a:pt x="452" y="79"/>
                  </a:cubicBezTo>
                  <a:cubicBezTo>
                    <a:pt x="451" y="79"/>
                    <a:pt x="450" y="80"/>
                    <a:pt x="450" y="80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7" y="83"/>
                    <a:pt x="444" y="81"/>
                  </a:cubicBezTo>
                  <a:cubicBezTo>
                    <a:pt x="442" y="80"/>
                    <a:pt x="439" y="78"/>
                    <a:pt x="439" y="78"/>
                  </a:cubicBezTo>
                  <a:cubicBezTo>
                    <a:pt x="436" y="77"/>
                    <a:pt x="436" y="77"/>
                    <a:pt x="436" y="77"/>
                  </a:cubicBezTo>
                  <a:cubicBezTo>
                    <a:pt x="436" y="77"/>
                    <a:pt x="427" y="81"/>
                    <a:pt x="426" y="82"/>
                  </a:cubicBezTo>
                  <a:cubicBezTo>
                    <a:pt x="426" y="83"/>
                    <a:pt x="424" y="86"/>
                    <a:pt x="424" y="86"/>
                  </a:cubicBezTo>
                  <a:cubicBezTo>
                    <a:pt x="419" y="82"/>
                    <a:pt x="419" y="82"/>
                    <a:pt x="419" y="82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2" y="71"/>
                    <a:pt x="412" y="71"/>
                    <a:pt x="412" y="71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51"/>
                    <a:pt x="399" y="51"/>
                    <a:pt x="399" y="51"/>
                  </a:cubicBezTo>
                  <a:cubicBezTo>
                    <a:pt x="391" y="45"/>
                    <a:pt x="391" y="45"/>
                    <a:pt x="391" y="45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70" y="52"/>
                    <a:pt x="370" y="52"/>
                    <a:pt x="370" y="52"/>
                  </a:cubicBezTo>
                  <a:cubicBezTo>
                    <a:pt x="370" y="52"/>
                    <a:pt x="365" y="57"/>
                    <a:pt x="365" y="55"/>
                  </a:cubicBezTo>
                  <a:cubicBezTo>
                    <a:pt x="364" y="53"/>
                    <a:pt x="366" y="49"/>
                    <a:pt x="366" y="47"/>
                  </a:cubicBezTo>
                  <a:cubicBezTo>
                    <a:pt x="365" y="46"/>
                    <a:pt x="360" y="49"/>
                    <a:pt x="361" y="45"/>
                  </a:cubicBezTo>
                  <a:cubicBezTo>
                    <a:pt x="362" y="43"/>
                    <a:pt x="361" y="40"/>
                    <a:pt x="360" y="39"/>
                  </a:cubicBezTo>
                  <a:cubicBezTo>
                    <a:pt x="358" y="37"/>
                    <a:pt x="352" y="37"/>
                    <a:pt x="354" y="33"/>
                  </a:cubicBezTo>
                  <a:cubicBezTo>
                    <a:pt x="356" y="30"/>
                    <a:pt x="361" y="28"/>
                    <a:pt x="361" y="28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46" y="17"/>
                    <a:pt x="346" y="17"/>
                    <a:pt x="346" y="17"/>
                  </a:cubicBezTo>
                  <a:cubicBezTo>
                    <a:pt x="346" y="17"/>
                    <a:pt x="345" y="11"/>
                    <a:pt x="343" y="11"/>
                  </a:cubicBezTo>
                  <a:cubicBezTo>
                    <a:pt x="342" y="10"/>
                    <a:pt x="339" y="7"/>
                    <a:pt x="339" y="7"/>
                  </a:cubicBezTo>
                  <a:cubicBezTo>
                    <a:pt x="339" y="7"/>
                    <a:pt x="336" y="3"/>
                    <a:pt x="332" y="2"/>
                  </a:cubicBezTo>
                  <a:cubicBezTo>
                    <a:pt x="328" y="0"/>
                    <a:pt x="325" y="9"/>
                    <a:pt x="325" y="9"/>
                  </a:cubicBezTo>
                  <a:cubicBezTo>
                    <a:pt x="321" y="5"/>
                    <a:pt x="321" y="5"/>
                    <a:pt x="321" y="5"/>
                  </a:cubicBezTo>
                  <a:cubicBezTo>
                    <a:pt x="313" y="8"/>
                    <a:pt x="313" y="8"/>
                    <a:pt x="313" y="8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288" y="21"/>
                    <a:pt x="288" y="21"/>
                    <a:pt x="288" y="21"/>
                  </a:cubicBezTo>
                  <a:cubicBezTo>
                    <a:pt x="286" y="27"/>
                    <a:pt x="286" y="27"/>
                    <a:pt x="286" y="27"/>
                  </a:cubicBezTo>
                  <a:cubicBezTo>
                    <a:pt x="287" y="33"/>
                    <a:pt x="287" y="33"/>
                    <a:pt x="287" y="33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62" y="38"/>
                    <a:pt x="262" y="38"/>
                    <a:pt x="262" y="38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40" y="78"/>
                    <a:pt x="240" y="78"/>
                    <a:pt x="240" y="78"/>
                  </a:cubicBezTo>
                  <a:cubicBezTo>
                    <a:pt x="243" y="85"/>
                    <a:pt x="243" y="85"/>
                    <a:pt x="243" y="85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3" y="94"/>
                    <a:pt x="243" y="94"/>
                    <a:pt x="243" y="94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2" y="90"/>
                    <a:pt x="222" y="90"/>
                    <a:pt x="222" y="90"/>
                  </a:cubicBezTo>
                  <a:cubicBezTo>
                    <a:pt x="215" y="92"/>
                    <a:pt x="215" y="92"/>
                    <a:pt x="215" y="92"/>
                  </a:cubicBezTo>
                  <a:cubicBezTo>
                    <a:pt x="213" y="92"/>
                    <a:pt x="213" y="92"/>
                    <a:pt x="213" y="92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05" y="99"/>
                    <a:pt x="205" y="99"/>
                    <a:pt x="205" y="99"/>
                  </a:cubicBezTo>
                  <a:cubicBezTo>
                    <a:pt x="205" y="99"/>
                    <a:pt x="203" y="97"/>
                    <a:pt x="202" y="96"/>
                  </a:cubicBezTo>
                  <a:cubicBezTo>
                    <a:pt x="201" y="95"/>
                    <a:pt x="198" y="93"/>
                    <a:pt x="198" y="93"/>
                  </a:cubicBezTo>
                  <a:cubicBezTo>
                    <a:pt x="198" y="93"/>
                    <a:pt x="197" y="91"/>
                    <a:pt x="196" y="90"/>
                  </a:cubicBezTo>
                  <a:cubicBezTo>
                    <a:pt x="195" y="90"/>
                    <a:pt x="189" y="94"/>
                    <a:pt x="189" y="94"/>
                  </a:cubicBezTo>
                  <a:cubicBezTo>
                    <a:pt x="189" y="94"/>
                    <a:pt x="184" y="97"/>
                    <a:pt x="184" y="98"/>
                  </a:cubicBezTo>
                  <a:cubicBezTo>
                    <a:pt x="185" y="98"/>
                    <a:pt x="184" y="103"/>
                    <a:pt x="184" y="103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2" y="101"/>
                    <a:pt x="172" y="101"/>
                    <a:pt x="172" y="101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6" y="97"/>
                    <a:pt x="166" y="97"/>
                    <a:pt x="166" y="97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4" y="104"/>
                    <a:pt x="143" y="104"/>
                  </a:cubicBezTo>
                  <a:cubicBezTo>
                    <a:pt x="142" y="104"/>
                    <a:pt x="139" y="108"/>
                    <a:pt x="139" y="108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30" y="101"/>
                    <a:pt x="119" y="102"/>
                    <a:pt x="118" y="102"/>
                  </a:cubicBezTo>
                  <a:cubicBezTo>
                    <a:pt x="117" y="102"/>
                    <a:pt x="110" y="101"/>
                    <a:pt x="110" y="101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36" y="124"/>
                    <a:pt x="34" y="126"/>
                    <a:pt x="33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28"/>
                    <a:pt x="30" y="127"/>
                    <a:pt x="30" y="129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27" y="131"/>
                    <a:pt x="22" y="129"/>
                    <a:pt x="22" y="129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3"/>
                    <a:pt x="17" y="134"/>
                    <a:pt x="18" y="134"/>
                  </a:cubicBezTo>
                  <a:cubicBezTo>
                    <a:pt x="19" y="135"/>
                    <a:pt x="19" y="135"/>
                    <a:pt x="19" y="136"/>
                  </a:cubicBezTo>
                  <a:cubicBezTo>
                    <a:pt x="20" y="136"/>
                    <a:pt x="20" y="137"/>
                    <a:pt x="20" y="137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6"/>
                    <a:pt x="22" y="146"/>
                    <a:pt x="22" y="146"/>
                  </a:cubicBezTo>
                  <a:cubicBezTo>
                    <a:pt x="22" y="146"/>
                    <a:pt x="22" y="149"/>
                    <a:pt x="24" y="149"/>
                  </a:cubicBezTo>
                  <a:cubicBezTo>
                    <a:pt x="26" y="149"/>
                    <a:pt x="27" y="150"/>
                    <a:pt x="27" y="152"/>
                  </a:cubicBezTo>
                  <a:cubicBezTo>
                    <a:pt x="27" y="154"/>
                    <a:pt x="32" y="156"/>
                    <a:pt x="32" y="156"/>
                  </a:cubicBezTo>
                  <a:cubicBezTo>
                    <a:pt x="32" y="156"/>
                    <a:pt x="32" y="160"/>
                    <a:pt x="33" y="161"/>
                  </a:cubicBezTo>
                  <a:cubicBezTo>
                    <a:pt x="35" y="162"/>
                    <a:pt x="37" y="163"/>
                    <a:pt x="40" y="163"/>
                  </a:cubicBezTo>
                  <a:cubicBezTo>
                    <a:pt x="43" y="164"/>
                    <a:pt x="42" y="168"/>
                    <a:pt x="44" y="169"/>
                  </a:cubicBezTo>
                  <a:cubicBezTo>
                    <a:pt x="46" y="170"/>
                    <a:pt x="48" y="172"/>
                    <a:pt x="46" y="172"/>
                  </a:cubicBezTo>
                  <a:cubicBezTo>
                    <a:pt x="45" y="173"/>
                    <a:pt x="42" y="173"/>
                    <a:pt x="42" y="173"/>
                  </a:cubicBezTo>
                  <a:cubicBezTo>
                    <a:pt x="42" y="173"/>
                    <a:pt x="41" y="174"/>
                    <a:pt x="41" y="176"/>
                  </a:cubicBezTo>
                  <a:cubicBezTo>
                    <a:pt x="42" y="177"/>
                    <a:pt x="42" y="177"/>
                    <a:pt x="42" y="177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6" y="188"/>
                    <a:pt x="46" y="190"/>
                    <a:pt x="46" y="192"/>
                  </a:cubicBezTo>
                  <a:cubicBezTo>
                    <a:pt x="46" y="193"/>
                    <a:pt x="45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1" y="196"/>
                    <a:pt x="41" y="198"/>
                    <a:pt x="40" y="198"/>
                  </a:cubicBezTo>
                  <a:cubicBezTo>
                    <a:pt x="39" y="199"/>
                    <a:pt x="37" y="196"/>
                    <a:pt x="36" y="199"/>
                  </a:cubicBezTo>
                  <a:cubicBezTo>
                    <a:pt x="35" y="203"/>
                    <a:pt x="33" y="206"/>
                    <a:pt x="33" y="207"/>
                  </a:cubicBezTo>
                  <a:cubicBezTo>
                    <a:pt x="32" y="208"/>
                    <a:pt x="29" y="209"/>
                    <a:pt x="29" y="211"/>
                  </a:cubicBezTo>
                  <a:cubicBezTo>
                    <a:pt x="28" y="213"/>
                    <a:pt x="28" y="211"/>
                    <a:pt x="26" y="216"/>
                  </a:cubicBezTo>
                  <a:cubicBezTo>
                    <a:pt x="24" y="221"/>
                    <a:pt x="23" y="223"/>
                    <a:pt x="23" y="223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14" y="235"/>
                    <a:pt x="9" y="243"/>
                    <a:pt x="9" y="244"/>
                  </a:cubicBezTo>
                  <a:cubicBezTo>
                    <a:pt x="9" y="245"/>
                    <a:pt x="9" y="249"/>
                    <a:pt x="9" y="24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13" y="257"/>
                    <a:pt x="13" y="257"/>
                    <a:pt x="13" y="257"/>
                  </a:cubicBezTo>
                  <a:cubicBezTo>
                    <a:pt x="13" y="257"/>
                    <a:pt x="13" y="260"/>
                    <a:pt x="14" y="261"/>
                  </a:cubicBezTo>
                  <a:cubicBezTo>
                    <a:pt x="15" y="261"/>
                    <a:pt x="15" y="261"/>
                    <a:pt x="15" y="261"/>
                  </a:cubicBezTo>
                  <a:cubicBezTo>
                    <a:pt x="14" y="264"/>
                    <a:pt x="14" y="264"/>
                    <a:pt x="14" y="264"/>
                  </a:cubicBezTo>
                  <a:cubicBezTo>
                    <a:pt x="14" y="264"/>
                    <a:pt x="15" y="267"/>
                    <a:pt x="16" y="267"/>
                  </a:cubicBezTo>
                  <a:cubicBezTo>
                    <a:pt x="16" y="267"/>
                    <a:pt x="18" y="268"/>
                    <a:pt x="18" y="268"/>
                  </a:cubicBezTo>
                  <a:cubicBezTo>
                    <a:pt x="18" y="268"/>
                    <a:pt x="20" y="270"/>
                    <a:pt x="20" y="270"/>
                  </a:cubicBezTo>
                  <a:cubicBezTo>
                    <a:pt x="21" y="271"/>
                    <a:pt x="20" y="273"/>
                    <a:pt x="20" y="273"/>
                  </a:cubicBezTo>
                  <a:cubicBezTo>
                    <a:pt x="20" y="273"/>
                    <a:pt x="20" y="274"/>
                    <a:pt x="19" y="274"/>
                  </a:cubicBezTo>
                  <a:cubicBezTo>
                    <a:pt x="18" y="274"/>
                    <a:pt x="18" y="274"/>
                    <a:pt x="16" y="274"/>
                  </a:cubicBezTo>
                  <a:cubicBezTo>
                    <a:pt x="16" y="273"/>
                    <a:pt x="16" y="273"/>
                    <a:pt x="15" y="273"/>
                  </a:cubicBezTo>
                  <a:cubicBezTo>
                    <a:pt x="13" y="273"/>
                    <a:pt x="13" y="273"/>
                    <a:pt x="13" y="273"/>
                  </a:cubicBezTo>
                  <a:cubicBezTo>
                    <a:pt x="12" y="273"/>
                    <a:pt x="12" y="273"/>
                    <a:pt x="11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9" y="273"/>
                    <a:pt x="9" y="273"/>
                    <a:pt x="8" y="274"/>
                  </a:cubicBezTo>
                  <a:cubicBezTo>
                    <a:pt x="8" y="275"/>
                    <a:pt x="8" y="275"/>
                    <a:pt x="8" y="275"/>
                  </a:cubicBezTo>
                  <a:cubicBezTo>
                    <a:pt x="8" y="275"/>
                    <a:pt x="7" y="276"/>
                    <a:pt x="7" y="277"/>
                  </a:cubicBezTo>
                  <a:cubicBezTo>
                    <a:pt x="6" y="277"/>
                    <a:pt x="6" y="279"/>
                    <a:pt x="6" y="279"/>
                  </a:cubicBezTo>
                  <a:cubicBezTo>
                    <a:pt x="6" y="279"/>
                    <a:pt x="6" y="280"/>
                    <a:pt x="6" y="280"/>
                  </a:cubicBezTo>
                  <a:cubicBezTo>
                    <a:pt x="6" y="280"/>
                    <a:pt x="6" y="282"/>
                    <a:pt x="6" y="282"/>
                  </a:cubicBezTo>
                  <a:cubicBezTo>
                    <a:pt x="5" y="284"/>
                    <a:pt x="5" y="284"/>
                    <a:pt x="5" y="284"/>
                  </a:cubicBezTo>
                  <a:cubicBezTo>
                    <a:pt x="5" y="284"/>
                    <a:pt x="4" y="285"/>
                    <a:pt x="5" y="286"/>
                  </a:cubicBezTo>
                  <a:cubicBezTo>
                    <a:pt x="5" y="286"/>
                    <a:pt x="5" y="287"/>
                    <a:pt x="5" y="287"/>
                  </a:cubicBezTo>
                  <a:cubicBezTo>
                    <a:pt x="6" y="288"/>
                    <a:pt x="6" y="288"/>
                    <a:pt x="6" y="288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4" y="292"/>
                    <a:pt x="4" y="292"/>
                    <a:pt x="4" y="292"/>
                  </a:cubicBezTo>
                  <a:cubicBezTo>
                    <a:pt x="4" y="292"/>
                    <a:pt x="5" y="293"/>
                    <a:pt x="4" y="294"/>
                  </a:cubicBezTo>
                  <a:cubicBezTo>
                    <a:pt x="4" y="294"/>
                    <a:pt x="3" y="295"/>
                    <a:pt x="3" y="295"/>
                  </a:cubicBezTo>
                  <a:cubicBezTo>
                    <a:pt x="3" y="295"/>
                    <a:pt x="1" y="297"/>
                    <a:pt x="1" y="297"/>
                  </a:cubicBezTo>
                  <a:cubicBezTo>
                    <a:pt x="1" y="297"/>
                    <a:pt x="1" y="298"/>
                    <a:pt x="1" y="298"/>
                  </a:cubicBezTo>
                  <a:cubicBezTo>
                    <a:pt x="1" y="298"/>
                    <a:pt x="0" y="300"/>
                    <a:pt x="0" y="300"/>
                  </a:cubicBezTo>
                  <a:cubicBezTo>
                    <a:pt x="0" y="300"/>
                    <a:pt x="0" y="303"/>
                    <a:pt x="0" y="303"/>
                  </a:cubicBezTo>
                  <a:cubicBezTo>
                    <a:pt x="0" y="303"/>
                    <a:pt x="1" y="304"/>
                    <a:pt x="1" y="304"/>
                  </a:cubicBezTo>
                  <a:cubicBezTo>
                    <a:pt x="1" y="304"/>
                    <a:pt x="1" y="305"/>
                    <a:pt x="1" y="306"/>
                  </a:cubicBezTo>
                  <a:cubicBezTo>
                    <a:pt x="0" y="306"/>
                    <a:pt x="1" y="307"/>
                    <a:pt x="1" y="308"/>
                  </a:cubicBezTo>
                  <a:cubicBezTo>
                    <a:pt x="1" y="308"/>
                    <a:pt x="1" y="309"/>
                    <a:pt x="1" y="309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" y="314"/>
                    <a:pt x="2" y="314"/>
                    <a:pt x="2" y="31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8" y="311"/>
                    <a:pt x="8" y="311"/>
                    <a:pt x="8" y="311"/>
                  </a:cubicBezTo>
                  <a:cubicBezTo>
                    <a:pt x="11" y="314"/>
                    <a:pt x="11" y="314"/>
                    <a:pt x="11" y="314"/>
                  </a:cubicBezTo>
                  <a:cubicBezTo>
                    <a:pt x="14" y="317"/>
                    <a:pt x="14" y="317"/>
                    <a:pt x="14" y="317"/>
                  </a:cubicBezTo>
                  <a:cubicBezTo>
                    <a:pt x="19" y="317"/>
                    <a:pt x="19" y="317"/>
                    <a:pt x="19" y="317"/>
                  </a:cubicBezTo>
                  <a:cubicBezTo>
                    <a:pt x="22" y="321"/>
                    <a:pt x="22" y="321"/>
                    <a:pt x="22" y="321"/>
                  </a:cubicBezTo>
                  <a:cubicBezTo>
                    <a:pt x="25" y="324"/>
                    <a:pt x="25" y="324"/>
                    <a:pt x="25" y="324"/>
                  </a:cubicBezTo>
                  <a:cubicBezTo>
                    <a:pt x="30" y="323"/>
                    <a:pt x="30" y="323"/>
                    <a:pt x="30" y="323"/>
                  </a:cubicBezTo>
                  <a:cubicBezTo>
                    <a:pt x="35" y="326"/>
                    <a:pt x="35" y="326"/>
                    <a:pt x="35" y="326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8" y="324"/>
                    <a:pt x="39" y="323"/>
                  </a:cubicBezTo>
                  <a:cubicBezTo>
                    <a:pt x="40" y="322"/>
                    <a:pt x="44" y="321"/>
                    <a:pt x="44" y="321"/>
                  </a:cubicBezTo>
                  <a:cubicBezTo>
                    <a:pt x="44" y="321"/>
                    <a:pt x="46" y="323"/>
                    <a:pt x="48" y="324"/>
                  </a:cubicBezTo>
                  <a:cubicBezTo>
                    <a:pt x="51" y="324"/>
                    <a:pt x="51" y="324"/>
                    <a:pt x="51" y="324"/>
                  </a:cubicBezTo>
                  <a:cubicBezTo>
                    <a:pt x="53" y="324"/>
                    <a:pt x="61" y="323"/>
                    <a:pt x="61" y="323"/>
                  </a:cubicBezTo>
                  <a:cubicBezTo>
                    <a:pt x="72" y="324"/>
                    <a:pt x="72" y="324"/>
                    <a:pt x="72" y="324"/>
                  </a:cubicBezTo>
                  <a:cubicBezTo>
                    <a:pt x="78" y="321"/>
                    <a:pt x="78" y="321"/>
                    <a:pt x="78" y="321"/>
                  </a:cubicBezTo>
                  <a:cubicBezTo>
                    <a:pt x="90" y="322"/>
                    <a:pt x="90" y="322"/>
                    <a:pt x="90" y="322"/>
                  </a:cubicBezTo>
                  <a:cubicBezTo>
                    <a:pt x="92" y="321"/>
                    <a:pt x="92" y="321"/>
                    <a:pt x="92" y="321"/>
                  </a:cubicBezTo>
                  <a:cubicBezTo>
                    <a:pt x="93" y="322"/>
                    <a:pt x="93" y="322"/>
                    <a:pt x="93" y="322"/>
                  </a:cubicBezTo>
                  <a:cubicBezTo>
                    <a:pt x="97" y="321"/>
                    <a:pt x="97" y="321"/>
                    <a:pt x="97" y="321"/>
                  </a:cubicBezTo>
                  <a:cubicBezTo>
                    <a:pt x="101" y="325"/>
                    <a:pt x="101" y="325"/>
                    <a:pt x="101" y="325"/>
                  </a:cubicBezTo>
                  <a:cubicBezTo>
                    <a:pt x="109" y="324"/>
                    <a:pt x="109" y="324"/>
                    <a:pt x="109" y="324"/>
                  </a:cubicBezTo>
                  <a:cubicBezTo>
                    <a:pt x="114" y="317"/>
                    <a:pt x="114" y="317"/>
                    <a:pt x="114" y="317"/>
                  </a:cubicBezTo>
                  <a:cubicBezTo>
                    <a:pt x="114" y="317"/>
                    <a:pt x="117" y="314"/>
                    <a:pt x="121" y="313"/>
                  </a:cubicBezTo>
                  <a:cubicBezTo>
                    <a:pt x="125" y="313"/>
                    <a:pt x="132" y="310"/>
                    <a:pt x="132" y="310"/>
                  </a:cubicBezTo>
                  <a:lnTo>
                    <a:pt x="141" y="305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9" name="Freeform 92"/>
            <p:cNvSpPr>
              <a:spLocks noEditPoints="1"/>
            </p:cNvSpPr>
            <p:nvPr/>
          </p:nvSpPr>
          <p:spPr bwMode="auto">
            <a:xfrm>
              <a:off x="8875445" y="465666"/>
              <a:ext cx="516887" cy="1361766"/>
            </a:xfrm>
            <a:custGeom>
              <a:avLst/>
              <a:gdLst>
                <a:gd name="T0" fmla="*/ 246 w 282"/>
                <a:gd name="T1" fmla="*/ 59 h 766"/>
                <a:gd name="T2" fmla="*/ 210 w 282"/>
                <a:gd name="T3" fmla="*/ 30 h 766"/>
                <a:gd name="T4" fmla="*/ 183 w 282"/>
                <a:gd name="T5" fmla="*/ 8 h 766"/>
                <a:gd name="T6" fmla="*/ 167 w 282"/>
                <a:gd name="T7" fmla="*/ 32 h 766"/>
                <a:gd name="T8" fmla="*/ 123 w 282"/>
                <a:gd name="T9" fmla="*/ 69 h 766"/>
                <a:gd name="T10" fmla="*/ 100 w 282"/>
                <a:gd name="T11" fmla="*/ 111 h 766"/>
                <a:gd name="T12" fmla="*/ 65 w 282"/>
                <a:gd name="T13" fmla="*/ 180 h 766"/>
                <a:gd name="T14" fmla="*/ 52 w 282"/>
                <a:gd name="T15" fmla="*/ 265 h 766"/>
                <a:gd name="T16" fmla="*/ 15 w 282"/>
                <a:gd name="T17" fmla="*/ 333 h 766"/>
                <a:gd name="T18" fmla="*/ 25 w 282"/>
                <a:gd name="T19" fmla="*/ 418 h 766"/>
                <a:gd name="T20" fmla="*/ 27 w 282"/>
                <a:gd name="T21" fmla="*/ 466 h 766"/>
                <a:gd name="T22" fmla="*/ 29 w 282"/>
                <a:gd name="T23" fmla="*/ 515 h 766"/>
                <a:gd name="T24" fmla="*/ 13 w 282"/>
                <a:gd name="T25" fmla="*/ 535 h 766"/>
                <a:gd name="T26" fmla="*/ 8 w 282"/>
                <a:gd name="T27" fmla="*/ 567 h 766"/>
                <a:gd name="T28" fmla="*/ 10 w 282"/>
                <a:gd name="T29" fmla="*/ 603 h 766"/>
                <a:gd name="T30" fmla="*/ 12 w 282"/>
                <a:gd name="T31" fmla="*/ 616 h 766"/>
                <a:gd name="T32" fmla="*/ 19 w 282"/>
                <a:gd name="T33" fmla="*/ 636 h 766"/>
                <a:gd name="T34" fmla="*/ 25 w 282"/>
                <a:gd name="T35" fmla="*/ 655 h 766"/>
                <a:gd name="T36" fmla="*/ 46 w 282"/>
                <a:gd name="T37" fmla="*/ 685 h 766"/>
                <a:gd name="T38" fmla="*/ 50 w 282"/>
                <a:gd name="T39" fmla="*/ 705 h 766"/>
                <a:gd name="T40" fmla="*/ 60 w 282"/>
                <a:gd name="T41" fmla="*/ 739 h 766"/>
                <a:gd name="T42" fmla="*/ 64 w 282"/>
                <a:gd name="T43" fmla="*/ 764 h 766"/>
                <a:gd name="T44" fmla="*/ 93 w 282"/>
                <a:gd name="T45" fmla="*/ 758 h 766"/>
                <a:gd name="T46" fmla="*/ 107 w 282"/>
                <a:gd name="T47" fmla="*/ 752 h 766"/>
                <a:gd name="T48" fmla="*/ 114 w 282"/>
                <a:gd name="T49" fmla="*/ 729 h 766"/>
                <a:gd name="T50" fmla="*/ 122 w 282"/>
                <a:gd name="T51" fmla="*/ 717 h 766"/>
                <a:gd name="T52" fmla="*/ 158 w 282"/>
                <a:gd name="T53" fmla="*/ 688 h 766"/>
                <a:gd name="T54" fmla="*/ 165 w 282"/>
                <a:gd name="T55" fmla="*/ 629 h 766"/>
                <a:gd name="T56" fmla="*/ 163 w 282"/>
                <a:gd name="T57" fmla="*/ 590 h 766"/>
                <a:gd name="T58" fmla="*/ 182 w 282"/>
                <a:gd name="T59" fmla="*/ 559 h 766"/>
                <a:gd name="T60" fmla="*/ 191 w 282"/>
                <a:gd name="T61" fmla="*/ 558 h 766"/>
                <a:gd name="T62" fmla="*/ 205 w 282"/>
                <a:gd name="T63" fmla="*/ 541 h 766"/>
                <a:gd name="T64" fmla="*/ 207 w 282"/>
                <a:gd name="T65" fmla="*/ 514 h 766"/>
                <a:gd name="T66" fmla="*/ 199 w 282"/>
                <a:gd name="T67" fmla="*/ 493 h 766"/>
                <a:gd name="T68" fmla="*/ 180 w 282"/>
                <a:gd name="T69" fmla="*/ 467 h 766"/>
                <a:gd name="T70" fmla="*/ 161 w 282"/>
                <a:gd name="T71" fmla="*/ 459 h 766"/>
                <a:gd name="T72" fmla="*/ 151 w 282"/>
                <a:gd name="T73" fmla="*/ 424 h 766"/>
                <a:gd name="T74" fmla="*/ 157 w 282"/>
                <a:gd name="T75" fmla="*/ 407 h 766"/>
                <a:gd name="T76" fmla="*/ 154 w 282"/>
                <a:gd name="T77" fmla="*/ 369 h 766"/>
                <a:gd name="T78" fmla="*/ 168 w 282"/>
                <a:gd name="T79" fmla="*/ 350 h 766"/>
                <a:gd name="T80" fmla="*/ 182 w 282"/>
                <a:gd name="T81" fmla="*/ 325 h 766"/>
                <a:gd name="T82" fmla="*/ 196 w 282"/>
                <a:gd name="T83" fmla="*/ 307 h 766"/>
                <a:gd name="T84" fmla="*/ 210 w 282"/>
                <a:gd name="T85" fmla="*/ 295 h 766"/>
                <a:gd name="T86" fmla="*/ 225 w 282"/>
                <a:gd name="T87" fmla="*/ 266 h 766"/>
                <a:gd name="T88" fmla="*/ 229 w 282"/>
                <a:gd name="T89" fmla="*/ 238 h 766"/>
                <a:gd name="T90" fmla="*/ 225 w 282"/>
                <a:gd name="T91" fmla="*/ 219 h 766"/>
                <a:gd name="T92" fmla="*/ 229 w 282"/>
                <a:gd name="T93" fmla="*/ 198 h 766"/>
                <a:gd name="T94" fmla="*/ 242 w 282"/>
                <a:gd name="T95" fmla="*/ 187 h 766"/>
                <a:gd name="T96" fmla="*/ 258 w 282"/>
                <a:gd name="T97" fmla="*/ 170 h 766"/>
                <a:gd name="T98" fmla="*/ 269 w 282"/>
                <a:gd name="T99" fmla="*/ 173 h 766"/>
                <a:gd name="T100" fmla="*/ 275 w 282"/>
                <a:gd name="T101" fmla="*/ 169 h 766"/>
                <a:gd name="T102" fmla="*/ 279 w 282"/>
                <a:gd name="T103" fmla="*/ 165 h 766"/>
                <a:gd name="T104" fmla="*/ 266 w 282"/>
                <a:gd name="T105" fmla="*/ 119 h 766"/>
                <a:gd name="T106" fmla="*/ 164 w 282"/>
                <a:gd name="T107" fmla="*/ 699 h 766"/>
                <a:gd name="T108" fmla="*/ 174 w 282"/>
                <a:gd name="T109" fmla="*/ 650 h 766"/>
                <a:gd name="T110" fmla="*/ 175 w 282"/>
                <a:gd name="T111" fmla="*/ 673 h 766"/>
                <a:gd name="T112" fmla="*/ 165 w 282"/>
                <a:gd name="T113" fmla="*/ 710 h 766"/>
                <a:gd name="T114" fmla="*/ 210 w 282"/>
                <a:gd name="T115" fmla="*/ 625 h 766"/>
                <a:gd name="T116" fmla="*/ 229 w 282"/>
                <a:gd name="T117" fmla="*/ 607 h 766"/>
                <a:gd name="T118" fmla="*/ 224 w 282"/>
                <a:gd name="T119" fmla="*/ 631 h 766"/>
                <a:gd name="T120" fmla="*/ 216 w 282"/>
                <a:gd name="T121" fmla="*/ 66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2" h="766">
                  <a:moveTo>
                    <a:pt x="255" y="88"/>
                  </a:moveTo>
                  <a:cubicBezTo>
                    <a:pt x="255" y="87"/>
                    <a:pt x="255" y="87"/>
                    <a:pt x="255" y="87"/>
                  </a:cubicBezTo>
                  <a:cubicBezTo>
                    <a:pt x="255" y="87"/>
                    <a:pt x="253" y="83"/>
                    <a:pt x="254" y="81"/>
                  </a:cubicBezTo>
                  <a:cubicBezTo>
                    <a:pt x="254" y="81"/>
                    <a:pt x="254" y="81"/>
                    <a:pt x="254" y="80"/>
                  </a:cubicBezTo>
                  <a:cubicBezTo>
                    <a:pt x="254" y="79"/>
                    <a:pt x="254" y="79"/>
                    <a:pt x="254" y="79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47" y="76"/>
                    <a:pt x="247" y="76"/>
                    <a:pt x="247" y="76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246" y="59"/>
                    <a:pt x="246" y="59"/>
                    <a:pt x="246" y="59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2" y="50"/>
                    <a:pt x="242" y="50"/>
                    <a:pt x="242" y="50"/>
                  </a:cubicBezTo>
                  <a:cubicBezTo>
                    <a:pt x="238" y="44"/>
                    <a:pt x="238" y="44"/>
                    <a:pt x="238" y="44"/>
                  </a:cubicBezTo>
                  <a:cubicBezTo>
                    <a:pt x="238" y="44"/>
                    <a:pt x="237" y="46"/>
                    <a:pt x="236" y="45"/>
                  </a:cubicBezTo>
                  <a:cubicBezTo>
                    <a:pt x="235" y="44"/>
                    <a:pt x="230" y="36"/>
                    <a:pt x="230" y="36"/>
                  </a:cubicBezTo>
                  <a:cubicBezTo>
                    <a:pt x="221" y="33"/>
                    <a:pt x="221" y="33"/>
                    <a:pt x="221" y="33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1" y="32"/>
                    <a:pt x="210" y="30"/>
                  </a:cubicBezTo>
                  <a:cubicBezTo>
                    <a:pt x="209" y="28"/>
                    <a:pt x="207" y="26"/>
                    <a:pt x="207" y="26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200" y="23"/>
                    <a:pt x="199" y="23"/>
                    <a:pt x="198" y="23"/>
                  </a:cubicBezTo>
                  <a:cubicBezTo>
                    <a:pt x="197" y="22"/>
                    <a:pt x="195" y="21"/>
                    <a:pt x="195" y="21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83" y="12"/>
                    <a:pt x="183" y="12"/>
                    <a:pt x="183" y="12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4"/>
                    <a:pt x="175" y="2"/>
                    <a:pt x="176" y="2"/>
                  </a:cubicBezTo>
                  <a:cubicBezTo>
                    <a:pt x="177" y="1"/>
                    <a:pt x="180" y="1"/>
                    <a:pt x="182" y="1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68" y="5"/>
                    <a:pt x="166" y="6"/>
                    <a:pt x="166" y="7"/>
                  </a:cubicBezTo>
                  <a:cubicBezTo>
                    <a:pt x="167" y="8"/>
                    <a:pt x="169" y="17"/>
                    <a:pt x="170" y="19"/>
                  </a:cubicBezTo>
                  <a:cubicBezTo>
                    <a:pt x="171" y="20"/>
                    <a:pt x="171" y="27"/>
                    <a:pt x="167" y="32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67" y="41"/>
                    <a:pt x="167" y="41"/>
                    <a:pt x="167" y="41"/>
                  </a:cubicBezTo>
                  <a:cubicBezTo>
                    <a:pt x="161" y="42"/>
                    <a:pt x="161" y="42"/>
                    <a:pt x="161" y="42"/>
                  </a:cubicBezTo>
                  <a:cubicBezTo>
                    <a:pt x="161" y="42"/>
                    <a:pt x="155" y="41"/>
                    <a:pt x="154" y="40"/>
                  </a:cubicBezTo>
                  <a:cubicBezTo>
                    <a:pt x="153" y="39"/>
                    <a:pt x="148" y="37"/>
                    <a:pt x="147" y="37"/>
                  </a:cubicBezTo>
                  <a:cubicBezTo>
                    <a:pt x="145" y="38"/>
                    <a:pt x="131" y="37"/>
                    <a:pt x="131" y="37"/>
                  </a:cubicBezTo>
                  <a:cubicBezTo>
                    <a:pt x="128" y="41"/>
                    <a:pt x="129" y="62"/>
                    <a:pt x="130" y="65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05" y="76"/>
                    <a:pt x="105" y="78"/>
                  </a:cubicBezTo>
                  <a:cubicBezTo>
                    <a:pt x="105" y="79"/>
                    <a:pt x="103" y="83"/>
                    <a:pt x="103" y="83"/>
                  </a:cubicBezTo>
                  <a:cubicBezTo>
                    <a:pt x="103" y="84"/>
                    <a:pt x="103" y="91"/>
                    <a:pt x="103" y="91"/>
                  </a:cubicBezTo>
                  <a:cubicBezTo>
                    <a:pt x="101" y="95"/>
                    <a:pt x="101" y="95"/>
                    <a:pt x="101" y="95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104"/>
                    <a:pt x="98" y="110"/>
                    <a:pt x="100" y="111"/>
                  </a:cubicBezTo>
                  <a:cubicBezTo>
                    <a:pt x="101" y="113"/>
                    <a:pt x="103" y="121"/>
                    <a:pt x="103" y="121"/>
                  </a:cubicBezTo>
                  <a:cubicBezTo>
                    <a:pt x="103" y="121"/>
                    <a:pt x="100" y="128"/>
                    <a:pt x="99" y="130"/>
                  </a:cubicBezTo>
                  <a:cubicBezTo>
                    <a:pt x="98" y="132"/>
                    <a:pt x="90" y="142"/>
                    <a:pt x="90" y="142"/>
                  </a:cubicBezTo>
                  <a:cubicBezTo>
                    <a:pt x="85" y="155"/>
                    <a:pt x="85" y="155"/>
                    <a:pt x="85" y="15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68" y="177"/>
                    <a:pt x="68" y="177"/>
                    <a:pt x="68" y="177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7" y="212"/>
                    <a:pt x="65" y="218"/>
                    <a:pt x="66" y="219"/>
                  </a:cubicBezTo>
                  <a:cubicBezTo>
                    <a:pt x="67" y="221"/>
                    <a:pt x="68" y="225"/>
                    <a:pt x="68" y="225"/>
                  </a:cubicBezTo>
                  <a:cubicBezTo>
                    <a:pt x="64" y="228"/>
                    <a:pt x="64" y="228"/>
                    <a:pt x="64" y="228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50" y="260"/>
                    <a:pt x="50" y="260"/>
                    <a:pt x="50" y="260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61" y="267"/>
                    <a:pt x="61" y="267"/>
                    <a:pt x="61" y="267"/>
                  </a:cubicBezTo>
                  <a:cubicBezTo>
                    <a:pt x="62" y="283"/>
                    <a:pt x="62" y="283"/>
                    <a:pt x="62" y="283"/>
                  </a:cubicBezTo>
                  <a:cubicBezTo>
                    <a:pt x="59" y="290"/>
                    <a:pt x="59" y="290"/>
                    <a:pt x="59" y="290"/>
                  </a:cubicBezTo>
                  <a:cubicBezTo>
                    <a:pt x="58" y="292"/>
                    <a:pt x="58" y="292"/>
                    <a:pt x="58" y="292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21" y="310"/>
                    <a:pt x="21" y="310"/>
                    <a:pt x="21" y="310"/>
                  </a:cubicBezTo>
                  <a:cubicBezTo>
                    <a:pt x="19" y="320"/>
                    <a:pt x="19" y="320"/>
                    <a:pt x="19" y="320"/>
                  </a:cubicBezTo>
                  <a:cubicBezTo>
                    <a:pt x="18" y="327"/>
                    <a:pt x="18" y="327"/>
                    <a:pt x="18" y="327"/>
                  </a:cubicBezTo>
                  <a:cubicBezTo>
                    <a:pt x="18" y="327"/>
                    <a:pt x="15" y="331"/>
                    <a:pt x="15" y="333"/>
                  </a:cubicBezTo>
                  <a:cubicBezTo>
                    <a:pt x="15" y="334"/>
                    <a:pt x="15" y="340"/>
                    <a:pt x="15" y="340"/>
                  </a:cubicBezTo>
                  <a:cubicBezTo>
                    <a:pt x="19" y="348"/>
                    <a:pt x="19" y="348"/>
                    <a:pt x="19" y="348"/>
                  </a:cubicBezTo>
                  <a:cubicBezTo>
                    <a:pt x="19" y="354"/>
                    <a:pt x="19" y="354"/>
                    <a:pt x="19" y="354"/>
                  </a:cubicBezTo>
                  <a:cubicBezTo>
                    <a:pt x="17" y="357"/>
                    <a:pt x="17" y="357"/>
                    <a:pt x="17" y="357"/>
                  </a:cubicBezTo>
                  <a:cubicBezTo>
                    <a:pt x="18" y="364"/>
                    <a:pt x="18" y="364"/>
                    <a:pt x="18" y="364"/>
                  </a:cubicBezTo>
                  <a:cubicBezTo>
                    <a:pt x="18" y="364"/>
                    <a:pt x="19" y="366"/>
                    <a:pt x="18" y="367"/>
                  </a:cubicBezTo>
                  <a:cubicBezTo>
                    <a:pt x="16" y="369"/>
                    <a:pt x="16" y="371"/>
                    <a:pt x="17" y="373"/>
                  </a:cubicBezTo>
                  <a:cubicBezTo>
                    <a:pt x="17" y="374"/>
                    <a:pt x="24" y="387"/>
                    <a:pt x="24" y="387"/>
                  </a:cubicBezTo>
                  <a:cubicBezTo>
                    <a:pt x="25" y="418"/>
                    <a:pt x="25" y="418"/>
                    <a:pt x="25" y="418"/>
                  </a:cubicBezTo>
                  <a:cubicBezTo>
                    <a:pt x="28" y="426"/>
                    <a:pt x="28" y="426"/>
                    <a:pt x="28" y="426"/>
                  </a:cubicBezTo>
                  <a:cubicBezTo>
                    <a:pt x="35" y="431"/>
                    <a:pt x="35" y="431"/>
                    <a:pt x="35" y="431"/>
                  </a:cubicBezTo>
                  <a:cubicBezTo>
                    <a:pt x="41" y="436"/>
                    <a:pt x="41" y="436"/>
                    <a:pt x="41" y="436"/>
                  </a:cubicBezTo>
                  <a:cubicBezTo>
                    <a:pt x="42" y="445"/>
                    <a:pt x="42" y="445"/>
                    <a:pt x="42" y="445"/>
                  </a:cubicBezTo>
                  <a:cubicBezTo>
                    <a:pt x="42" y="445"/>
                    <a:pt x="40" y="452"/>
                    <a:pt x="40" y="453"/>
                  </a:cubicBezTo>
                  <a:cubicBezTo>
                    <a:pt x="41" y="454"/>
                    <a:pt x="35" y="454"/>
                    <a:pt x="35" y="454"/>
                  </a:cubicBezTo>
                  <a:cubicBezTo>
                    <a:pt x="30" y="455"/>
                    <a:pt x="30" y="455"/>
                    <a:pt x="30" y="455"/>
                  </a:cubicBezTo>
                  <a:cubicBezTo>
                    <a:pt x="25" y="460"/>
                    <a:pt x="25" y="460"/>
                    <a:pt x="25" y="460"/>
                  </a:cubicBezTo>
                  <a:cubicBezTo>
                    <a:pt x="27" y="466"/>
                    <a:pt x="27" y="466"/>
                    <a:pt x="27" y="466"/>
                  </a:cubicBezTo>
                  <a:cubicBezTo>
                    <a:pt x="30" y="475"/>
                    <a:pt x="30" y="475"/>
                    <a:pt x="30" y="475"/>
                  </a:cubicBezTo>
                  <a:cubicBezTo>
                    <a:pt x="36" y="482"/>
                    <a:pt x="36" y="482"/>
                    <a:pt x="36" y="482"/>
                  </a:cubicBezTo>
                  <a:cubicBezTo>
                    <a:pt x="38" y="488"/>
                    <a:pt x="38" y="488"/>
                    <a:pt x="38" y="488"/>
                  </a:cubicBezTo>
                  <a:cubicBezTo>
                    <a:pt x="35" y="494"/>
                    <a:pt x="35" y="494"/>
                    <a:pt x="35" y="494"/>
                  </a:cubicBezTo>
                  <a:cubicBezTo>
                    <a:pt x="33" y="497"/>
                    <a:pt x="33" y="497"/>
                    <a:pt x="33" y="497"/>
                  </a:cubicBezTo>
                  <a:cubicBezTo>
                    <a:pt x="35" y="502"/>
                    <a:pt x="35" y="502"/>
                    <a:pt x="35" y="502"/>
                  </a:cubicBezTo>
                  <a:cubicBezTo>
                    <a:pt x="35" y="507"/>
                    <a:pt x="35" y="507"/>
                    <a:pt x="35" y="507"/>
                  </a:cubicBezTo>
                  <a:cubicBezTo>
                    <a:pt x="35" y="507"/>
                    <a:pt x="33" y="510"/>
                    <a:pt x="33" y="511"/>
                  </a:cubicBezTo>
                  <a:cubicBezTo>
                    <a:pt x="33" y="512"/>
                    <a:pt x="29" y="515"/>
                    <a:pt x="29" y="515"/>
                  </a:cubicBezTo>
                  <a:cubicBezTo>
                    <a:pt x="26" y="518"/>
                    <a:pt x="26" y="518"/>
                    <a:pt x="26" y="518"/>
                  </a:cubicBezTo>
                  <a:cubicBezTo>
                    <a:pt x="23" y="519"/>
                    <a:pt x="23" y="519"/>
                    <a:pt x="23" y="519"/>
                  </a:cubicBezTo>
                  <a:cubicBezTo>
                    <a:pt x="23" y="519"/>
                    <a:pt x="21" y="518"/>
                    <a:pt x="20" y="519"/>
                  </a:cubicBezTo>
                  <a:cubicBezTo>
                    <a:pt x="20" y="519"/>
                    <a:pt x="18" y="521"/>
                    <a:pt x="18" y="521"/>
                  </a:cubicBezTo>
                  <a:cubicBezTo>
                    <a:pt x="18" y="524"/>
                    <a:pt x="18" y="524"/>
                    <a:pt x="18" y="524"/>
                  </a:cubicBezTo>
                  <a:cubicBezTo>
                    <a:pt x="20" y="526"/>
                    <a:pt x="20" y="526"/>
                    <a:pt x="20" y="526"/>
                  </a:cubicBezTo>
                  <a:cubicBezTo>
                    <a:pt x="19" y="531"/>
                    <a:pt x="19" y="531"/>
                    <a:pt x="19" y="531"/>
                  </a:cubicBezTo>
                  <a:cubicBezTo>
                    <a:pt x="16" y="534"/>
                    <a:pt x="16" y="534"/>
                    <a:pt x="16" y="534"/>
                  </a:cubicBezTo>
                  <a:cubicBezTo>
                    <a:pt x="13" y="535"/>
                    <a:pt x="13" y="535"/>
                    <a:pt x="13" y="535"/>
                  </a:cubicBezTo>
                  <a:cubicBezTo>
                    <a:pt x="15" y="541"/>
                    <a:pt x="15" y="541"/>
                    <a:pt x="15" y="541"/>
                  </a:cubicBezTo>
                  <a:cubicBezTo>
                    <a:pt x="19" y="548"/>
                    <a:pt x="19" y="548"/>
                    <a:pt x="19" y="548"/>
                  </a:cubicBezTo>
                  <a:cubicBezTo>
                    <a:pt x="19" y="554"/>
                    <a:pt x="19" y="554"/>
                    <a:pt x="19" y="554"/>
                  </a:cubicBezTo>
                  <a:cubicBezTo>
                    <a:pt x="16" y="560"/>
                    <a:pt x="16" y="560"/>
                    <a:pt x="16" y="560"/>
                  </a:cubicBezTo>
                  <a:cubicBezTo>
                    <a:pt x="15" y="567"/>
                    <a:pt x="15" y="567"/>
                    <a:pt x="15" y="567"/>
                  </a:cubicBezTo>
                  <a:cubicBezTo>
                    <a:pt x="14" y="573"/>
                    <a:pt x="14" y="573"/>
                    <a:pt x="14" y="573"/>
                  </a:cubicBezTo>
                  <a:cubicBezTo>
                    <a:pt x="12" y="574"/>
                    <a:pt x="12" y="574"/>
                    <a:pt x="12" y="574"/>
                  </a:cubicBezTo>
                  <a:cubicBezTo>
                    <a:pt x="9" y="574"/>
                    <a:pt x="9" y="574"/>
                    <a:pt x="9" y="574"/>
                  </a:cubicBezTo>
                  <a:cubicBezTo>
                    <a:pt x="9" y="574"/>
                    <a:pt x="9" y="568"/>
                    <a:pt x="8" y="567"/>
                  </a:cubicBezTo>
                  <a:cubicBezTo>
                    <a:pt x="8" y="567"/>
                    <a:pt x="1" y="561"/>
                    <a:pt x="1" y="561"/>
                  </a:cubicBezTo>
                  <a:cubicBezTo>
                    <a:pt x="1" y="567"/>
                    <a:pt x="1" y="567"/>
                    <a:pt x="1" y="567"/>
                  </a:cubicBezTo>
                  <a:cubicBezTo>
                    <a:pt x="0" y="574"/>
                    <a:pt x="0" y="574"/>
                    <a:pt x="0" y="574"/>
                  </a:cubicBezTo>
                  <a:cubicBezTo>
                    <a:pt x="0" y="574"/>
                    <a:pt x="1" y="578"/>
                    <a:pt x="2" y="579"/>
                  </a:cubicBezTo>
                  <a:cubicBezTo>
                    <a:pt x="3" y="580"/>
                    <a:pt x="4" y="587"/>
                    <a:pt x="4" y="587"/>
                  </a:cubicBezTo>
                  <a:cubicBezTo>
                    <a:pt x="3" y="594"/>
                    <a:pt x="3" y="594"/>
                    <a:pt x="3" y="594"/>
                  </a:cubicBezTo>
                  <a:cubicBezTo>
                    <a:pt x="3" y="594"/>
                    <a:pt x="5" y="599"/>
                    <a:pt x="5" y="599"/>
                  </a:cubicBezTo>
                  <a:cubicBezTo>
                    <a:pt x="5" y="600"/>
                    <a:pt x="6" y="604"/>
                    <a:pt x="6" y="604"/>
                  </a:cubicBezTo>
                  <a:cubicBezTo>
                    <a:pt x="10" y="603"/>
                    <a:pt x="10" y="603"/>
                    <a:pt x="10" y="603"/>
                  </a:cubicBezTo>
                  <a:cubicBezTo>
                    <a:pt x="9" y="600"/>
                    <a:pt x="9" y="600"/>
                    <a:pt x="9" y="600"/>
                  </a:cubicBezTo>
                  <a:cubicBezTo>
                    <a:pt x="12" y="604"/>
                    <a:pt x="12" y="604"/>
                    <a:pt x="12" y="604"/>
                  </a:cubicBezTo>
                  <a:cubicBezTo>
                    <a:pt x="12" y="604"/>
                    <a:pt x="10" y="605"/>
                    <a:pt x="12" y="604"/>
                  </a:cubicBezTo>
                  <a:cubicBezTo>
                    <a:pt x="13" y="604"/>
                    <a:pt x="15" y="602"/>
                    <a:pt x="15" y="602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2" y="609"/>
                    <a:pt x="12" y="609"/>
                    <a:pt x="12" y="609"/>
                  </a:cubicBezTo>
                  <a:cubicBezTo>
                    <a:pt x="13" y="610"/>
                    <a:pt x="13" y="610"/>
                    <a:pt x="13" y="610"/>
                  </a:cubicBezTo>
                  <a:cubicBezTo>
                    <a:pt x="16" y="611"/>
                    <a:pt x="16" y="611"/>
                    <a:pt x="16" y="611"/>
                  </a:cubicBezTo>
                  <a:cubicBezTo>
                    <a:pt x="12" y="616"/>
                    <a:pt x="12" y="616"/>
                    <a:pt x="12" y="616"/>
                  </a:cubicBezTo>
                  <a:cubicBezTo>
                    <a:pt x="12" y="616"/>
                    <a:pt x="14" y="619"/>
                    <a:pt x="15" y="620"/>
                  </a:cubicBezTo>
                  <a:cubicBezTo>
                    <a:pt x="15" y="620"/>
                    <a:pt x="19" y="617"/>
                    <a:pt x="19" y="617"/>
                  </a:cubicBezTo>
                  <a:cubicBezTo>
                    <a:pt x="19" y="617"/>
                    <a:pt x="19" y="618"/>
                    <a:pt x="19" y="619"/>
                  </a:cubicBezTo>
                  <a:cubicBezTo>
                    <a:pt x="19" y="619"/>
                    <a:pt x="16" y="622"/>
                    <a:pt x="16" y="624"/>
                  </a:cubicBezTo>
                  <a:cubicBezTo>
                    <a:pt x="17" y="625"/>
                    <a:pt x="22" y="623"/>
                    <a:pt x="21" y="624"/>
                  </a:cubicBezTo>
                  <a:cubicBezTo>
                    <a:pt x="20" y="625"/>
                    <a:pt x="20" y="627"/>
                    <a:pt x="20" y="627"/>
                  </a:cubicBezTo>
                  <a:cubicBezTo>
                    <a:pt x="20" y="627"/>
                    <a:pt x="17" y="630"/>
                    <a:pt x="19" y="631"/>
                  </a:cubicBezTo>
                  <a:cubicBezTo>
                    <a:pt x="20" y="632"/>
                    <a:pt x="23" y="633"/>
                    <a:pt x="22" y="633"/>
                  </a:cubicBezTo>
                  <a:cubicBezTo>
                    <a:pt x="22" y="634"/>
                    <a:pt x="19" y="636"/>
                    <a:pt x="19" y="636"/>
                  </a:cubicBezTo>
                  <a:cubicBezTo>
                    <a:pt x="19" y="636"/>
                    <a:pt x="18" y="638"/>
                    <a:pt x="19" y="639"/>
                  </a:cubicBezTo>
                  <a:cubicBezTo>
                    <a:pt x="20" y="640"/>
                    <a:pt x="23" y="640"/>
                    <a:pt x="23" y="640"/>
                  </a:cubicBezTo>
                  <a:cubicBezTo>
                    <a:pt x="23" y="640"/>
                    <a:pt x="23" y="638"/>
                    <a:pt x="23" y="639"/>
                  </a:cubicBezTo>
                  <a:cubicBezTo>
                    <a:pt x="23" y="640"/>
                    <a:pt x="22" y="642"/>
                    <a:pt x="22" y="642"/>
                  </a:cubicBezTo>
                  <a:cubicBezTo>
                    <a:pt x="22" y="642"/>
                    <a:pt x="21" y="644"/>
                    <a:pt x="22" y="645"/>
                  </a:cubicBezTo>
                  <a:cubicBezTo>
                    <a:pt x="23" y="645"/>
                    <a:pt x="25" y="645"/>
                    <a:pt x="25" y="645"/>
                  </a:cubicBezTo>
                  <a:cubicBezTo>
                    <a:pt x="25" y="645"/>
                    <a:pt x="25" y="646"/>
                    <a:pt x="25" y="648"/>
                  </a:cubicBezTo>
                  <a:cubicBezTo>
                    <a:pt x="25" y="649"/>
                    <a:pt x="25" y="652"/>
                    <a:pt x="25" y="652"/>
                  </a:cubicBezTo>
                  <a:cubicBezTo>
                    <a:pt x="25" y="653"/>
                    <a:pt x="25" y="655"/>
                    <a:pt x="25" y="655"/>
                  </a:cubicBezTo>
                  <a:cubicBezTo>
                    <a:pt x="25" y="655"/>
                    <a:pt x="24" y="656"/>
                    <a:pt x="27" y="656"/>
                  </a:cubicBezTo>
                  <a:cubicBezTo>
                    <a:pt x="29" y="656"/>
                    <a:pt x="29" y="655"/>
                    <a:pt x="30" y="655"/>
                  </a:cubicBezTo>
                  <a:cubicBezTo>
                    <a:pt x="31" y="655"/>
                    <a:pt x="31" y="656"/>
                    <a:pt x="32" y="657"/>
                  </a:cubicBezTo>
                  <a:cubicBezTo>
                    <a:pt x="32" y="659"/>
                    <a:pt x="32" y="660"/>
                    <a:pt x="32" y="661"/>
                  </a:cubicBezTo>
                  <a:cubicBezTo>
                    <a:pt x="33" y="662"/>
                    <a:pt x="37" y="672"/>
                    <a:pt x="37" y="672"/>
                  </a:cubicBezTo>
                  <a:cubicBezTo>
                    <a:pt x="37" y="672"/>
                    <a:pt x="38" y="676"/>
                    <a:pt x="39" y="677"/>
                  </a:cubicBezTo>
                  <a:cubicBezTo>
                    <a:pt x="39" y="678"/>
                    <a:pt x="40" y="679"/>
                    <a:pt x="41" y="680"/>
                  </a:cubicBezTo>
                  <a:cubicBezTo>
                    <a:pt x="41" y="680"/>
                    <a:pt x="43" y="683"/>
                    <a:pt x="43" y="683"/>
                  </a:cubicBezTo>
                  <a:cubicBezTo>
                    <a:pt x="46" y="685"/>
                    <a:pt x="46" y="685"/>
                    <a:pt x="46" y="685"/>
                  </a:cubicBezTo>
                  <a:cubicBezTo>
                    <a:pt x="50" y="692"/>
                    <a:pt x="50" y="692"/>
                    <a:pt x="50" y="692"/>
                  </a:cubicBezTo>
                  <a:cubicBezTo>
                    <a:pt x="50" y="692"/>
                    <a:pt x="53" y="695"/>
                    <a:pt x="53" y="695"/>
                  </a:cubicBezTo>
                  <a:cubicBezTo>
                    <a:pt x="54" y="695"/>
                    <a:pt x="56" y="693"/>
                    <a:pt x="56" y="693"/>
                  </a:cubicBezTo>
                  <a:cubicBezTo>
                    <a:pt x="56" y="693"/>
                    <a:pt x="59" y="694"/>
                    <a:pt x="59" y="695"/>
                  </a:cubicBezTo>
                  <a:cubicBezTo>
                    <a:pt x="58" y="695"/>
                    <a:pt x="57" y="699"/>
                    <a:pt x="57" y="700"/>
                  </a:cubicBezTo>
                  <a:cubicBezTo>
                    <a:pt x="58" y="701"/>
                    <a:pt x="58" y="703"/>
                    <a:pt x="58" y="703"/>
                  </a:cubicBezTo>
                  <a:cubicBezTo>
                    <a:pt x="56" y="704"/>
                    <a:pt x="56" y="704"/>
                    <a:pt x="56" y="704"/>
                  </a:cubicBezTo>
                  <a:cubicBezTo>
                    <a:pt x="54" y="705"/>
                    <a:pt x="54" y="705"/>
                    <a:pt x="54" y="705"/>
                  </a:cubicBezTo>
                  <a:cubicBezTo>
                    <a:pt x="50" y="705"/>
                    <a:pt x="50" y="705"/>
                    <a:pt x="50" y="705"/>
                  </a:cubicBezTo>
                  <a:cubicBezTo>
                    <a:pt x="49" y="709"/>
                    <a:pt x="49" y="709"/>
                    <a:pt x="49" y="709"/>
                  </a:cubicBezTo>
                  <a:cubicBezTo>
                    <a:pt x="53" y="711"/>
                    <a:pt x="53" y="711"/>
                    <a:pt x="53" y="711"/>
                  </a:cubicBezTo>
                  <a:cubicBezTo>
                    <a:pt x="53" y="711"/>
                    <a:pt x="55" y="713"/>
                    <a:pt x="56" y="713"/>
                  </a:cubicBezTo>
                  <a:cubicBezTo>
                    <a:pt x="56" y="714"/>
                    <a:pt x="56" y="718"/>
                    <a:pt x="56" y="718"/>
                  </a:cubicBezTo>
                  <a:cubicBezTo>
                    <a:pt x="55" y="718"/>
                    <a:pt x="51" y="718"/>
                    <a:pt x="51" y="718"/>
                  </a:cubicBezTo>
                  <a:cubicBezTo>
                    <a:pt x="51" y="718"/>
                    <a:pt x="49" y="721"/>
                    <a:pt x="49" y="721"/>
                  </a:cubicBezTo>
                  <a:cubicBezTo>
                    <a:pt x="49" y="722"/>
                    <a:pt x="48" y="722"/>
                    <a:pt x="50" y="725"/>
                  </a:cubicBezTo>
                  <a:cubicBezTo>
                    <a:pt x="51" y="727"/>
                    <a:pt x="56" y="733"/>
                    <a:pt x="56" y="733"/>
                  </a:cubicBezTo>
                  <a:cubicBezTo>
                    <a:pt x="56" y="733"/>
                    <a:pt x="60" y="739"/>
                    <a:pt x="60" y="739"/>
                  </a:cubicBezTo>
                  <a:cubicBezTo>
                    <a:pt x="60" y="740"/>
                    <a:pt x="63" y="744"/>
                    <a:pt x="63" y="744"/>
                  </a:cubicBezTo>
                  <a:cubicBezTo>
                    <a:pt x="64" y="744"/>
                    <a:pt x="64" y="748"/>
                    <a:pt x="64" y="748"/>
                  </a:cubicBezTo>
                  <a:cubicBezTo>
                    <a:pt x="63" y="750"/>
                    <a:pt x="63" y="750"/>
                    <a:pt x="63" y="750"/>
                  </a:cubicBezTo>
                  <a:cubicBezTo>
                    <a:pt x="62" y="753"/>
                    <a:pt x="62" y="753"/>
                    <a:pt x="62" y="753"/>
                  </a:cubicBezTo>
                  <a:cubicBezTo>
                    <a:pt x="61" y="756"/>
                    <a:pt x="61" y="756"/>
                    <a:pt x="61" y="756"/>
                  </a:cubicBezTo>
                  <a:cubicBezTo>
                    <a:pt x="62" y="758"/>
                    <a:pt x="62" y="758"/>
                    <a:pt x="62" y="758"/>
                  </a:cubicBezTo>
                  <a:cubicBezTo>
                    <a:pt x="61" y="760"/>
                    <a:pt x="61" y="760"/>
                    <a:pt x="61" y="760"/>
                  </a:cubicBezTo>
                  <a:cubicBezTo>
                    <a:pt x="59" y="763"/>
                    <a:pt x="59" y="763"/>
                    <a:pt x="59" y="763"/>
                  </a:cubicBezTo>
                  <a:cubicBezTo>
                    <a:pt x="64" y="764"/>
                    <a:pt x="64" y="764"/>
                    <a:pt x="64" y="764"/>
                  </a:cubicBezTo>
                  <a:cubicBezTo>
                    <a:pt x="70" y="763"/>
                    <a:pt x="70" y="763"/>
                    <a:pt x="70" y="763"/>
                  </a:cubicBezTo>
                  <a:cubicBezTo>
                    <a:pt x="70" y="763"/>
                    <a:pt x="71" y="765"/>
                    <a:pt x="71" y="765"/>
                  </a:cubicBezTo>
                  <a:cubicBezTo>
                    <a:pt x="72" y="766"/>
                    <a:pt x="77" y="765"/>
                    <a:pt x="77" y="765"/>
                  </a:cubicBezTo>
                  <a:cubicBezTo>
                    <a:pt x="81" y="763"/>
                    <a:pt x="81" y="763"/>
                    <a:pt x="81" y="763"/>
                  </a:cubicBezTo>
                  <a:cubicBezTo>
                    <a:pt x="84" y="761"/>
                    <a:pt x="84" y="761"/>
                    <a:pt x="84" y="761"/>
                  </a:cubicBezTo>
                  <a:cubicBezTo>
                    <a:pt x="84" y="759"/>
                    <a:pt x="84" y="759"/>
                    <a:pt x="84" y="759"/>
                  </a:cubicBezTo>
                  <a:cubicBezTo>
                    <a:pt x="84" y="759"/>
                    <a:pt x="86" y="756"/>
                    <a:pt x="86" y="756"/>
                  </a:cubicBezTo>
                  <a:cubicBezTo>
                    <a:pt x="87" y="756"/>
                    <a:pt x="90" y="757"/>
                    <a:pt x="90" y="757"/>
                  </a:cubicBezTo>
                  <a:cubicBezTo>
                    <a:pt x="90" y="757"/>
                    <a:pt x="93" y="757"/>
                    <a:pt x="93" y="758"/>
                  </a:cubicBezTo>
                  <a:cubicBezTo>
                    <a:pt x="93" y="759"/>
                    <a:pt x="95" y="760"/>
                    <a:pt x="95" y="760"/>
                  </a:cubicBezTo>
                  <a:cubicBezTo>
                    <a:pt x="98" y="760"/>
                    <a:pt x="98" y="760"/>
                    <a:pt x="98" y="760"/>
                  </a:cubicBezTo>
                  <a:cubicBezTo>
                    <a:pt x="101" y="759"/>
                    <a:pt x="101" y="759"/>
                    <a:pt x="101" y="759"/>
                  </a:cubicBezTo>
                  <a:cubicBezTo>
                    <a:pt x="105" y="758"/>
                    <a:pt x="105" y="758"/>
                    <a:pt x="105" y="758"/>
                  </a:cubicBezTo>
                  <a:cubicBezTo>
                    <a:pt x="105" y="758"/>
                    <a:pt x="104" y="756"/>
                    <a:pt x="105" y="756"/>
                  </a:cubicBezTo>
                  <a:cubicBezTo>
                    <a:pt x="106" y="756"/>
                    <a:pt x="109" y="756"/>
                    <a:pt x="109" y="756"/>
                  </a:cubicBezTo>
                  <a:cubicBezTo>
                    <a:pt x="109" y="756"/>
                    <a:pt x="110" y="758"/>
                    <a:pt x="111" y="758"/>
                  </a:cubicBezTo>
                  <a:cubicBezTo>
                    <a:pt x="111" y="758"/>
                    <a:pt x="113" y="756"/>
                    <a:pt x="112" y="755"/>
                  </a:cubicBezTo>
                  <a:cubicBezTo>
                    <a:pt x="111" y="754"/>
                    <a:pt x="107" y="752"/>
                    <a:pt x="107" y="752"/>
                  </a:cubicBezTo>
                  <a:cubicBezTo>
                    <a:pt x="107" y="752"/>
                    <a:pt x="105" y="749"/>
                    <a:pt x="105" y="748"/>
                  </a:cubicBezTo>
                  <a:cubicBezTo>
                    <a:pt x="104" y="747"/>
                    <a:pt x="104" y="744"/>
                    <a:pt x="103" y="743"/>
                  </a:cubicBezTo>
                  <a:cubicBezTo>
                    <a:pt x="102" y="743"/>
                    <a:pt x="101" y="742"/>
                    <a:pt x="101" y="740"/>
                  </a:cubicBezTo>
                  <a:cubicBezTo>
                    <a:pt x="102" y="737"/>
                    <a:pt x="102" y="736"/>
                    <a:pt x="102" y="736"/>
                  </a:cubicBezTo>
                  <a:cubicBezTo>
                    <a:pt x="102" y="735"/>
                    <a:pt x="102" y="731"/>
                    <a:pt x="102" y="731"/>
                  </a:cubicBezTo>
                  <a:cubicBezTo>
                    <a:pt x="102" y="731"/>
                    <a:pt x="101" y="729"/>
                    <a:pt x="104" y="727"/>
                  </a:cubicBezTo>
                  <a:cubicBezTo>
                    <a:pt x="107" y="725"/>
                    <a:pt x="107" y="723"/>
                    <a:pt x="108" y="724"/>
                  </a:cubicBezTo>
                  <a:cubicBezTo>
                    <a:pt x="109" y="725"/>
                    <a:pt x="111" y="727"/>
                    <a:pt x="112" y="727"/>
                  </a:cubicBezTo>
                  <a:cubicBezTo>
                    <a:pt x="112" y="728"/>
                    <a:pt x="113" y="728"/>
                    <a:pt x="114" y="729"/>
                  </a:cubicBezTo>
                  <a:cubicBezTo>
                    <a:pt x="114" y="730"/>
                    <a:pt x="113" y="731"/>
                    <a:pt x="115" y="731"/>
                  </a:cubicBezTo>
                  <a:cubicBezTo>
                    <a:pt x="116" y="731"/>
                    <a:pt x="118" y="731"/>
                    <a:pt x="118" y="731"/>
                  </a:cubicBezTo>
                  <a:cubicBezTo>
                    <a:pt x="118" y="731"/>
                    <a:pt x="119" y="731"/>
                    <a:pt x="119" y="730"/>
                  </a:cubicBezTo>
                  <a:cubicBezTo>
                    <a:pt x="119" y="729"/>
                    <a:pt x="119" y="726"/>
                    <a:pt x="118" y="726"/>
                  </a:cubicBezTo>
                  <a:cubicBezTo>
                    <a:pt x="117" y="725"/>
                    <a:pt x="116" y="724"/>
                    <a:pt x="116" y="724"/>
                  </a:cubicBezTo>
                  <a:cubicBezTo>
                    <a:pt x="116" y="724"/>
                    <a:pt x="118" y="723"/>
                    <a:pt x="115" y="722"/>
                  </a:cubicBezTo>
                  <a:cubicBezTo>
                    <a:pt x="112" y="720"/>
                    <a:pt x="112" y="719"/>
                    <a:pt x="113" y="718"/>
                  </a:cubicBezTo>
                  <a:cubicBezTo>
                    <a:pt x="115" y="717"/>
                    <a:pt x="119" y="718"/>
                    <a:pt x="119" y="718"/>
                  </a:cubicBezTo>
                  <a:cubicBezTo>
                    <a:pt x="122" y="717"/>
                    <a:pt x="122" y="717"/>
                    <a:pt x="122" y="717"/>
                  </a:cubicBezTo>
                  <a:cubicBezTo>
                    <a:pt x="122" y="717"/>
                    <a:pt x="124" y="715"/>
                    <a:pt x="126" y="716"/>
                  </a:cubicBezTo>
                  <a:cubicBezTo>
                    <a:pt x="127" y="717"/>
                    <a:pt x="131" y="716"/>
                    <a:pt x="131" y="716"/>
                  </a:cubicBezTo>
                  <a:cubicBezTo>
                    <a:pt x="136" y="717"/>
                    <a:pt x="136" y="717"/>
                    <a:pt x="136" y="717"/>
                  </a:cubicBezTo>
                  <a:cubicBezTo>
                    <a:pt x="138" y="715"/>
                    <a:pt x="138" y="715"/>
                    <a:pt x="138" y="715"/>
                  </a:cubicBezTo>
                  <a:cubicBezTo>
                    <a:pt x="143" y="717"/>
                    <a:pt x="143" y="717"/>
                    <a:pt x="143" y="717"/>
                  </a:cubicBezTo>
                  <a:cubicBezTo>
                    <a:pt x="143" y="717"/>
                    <a:pt x="142" y="717"/>
                    <a:pt x="145" y="718"/>
                  </a:cubicBezTo>
                  <a:cubicBezTo>
                    <a:pt x="147" y="718"/>
                    <a:pt x="150" y="716"/>
                    <a:pt x="150" y="715"/>
                  </a:cubicBezTo>
                  <a:cubicBezTo>
                    <a:pt x="151" y="715"/>
                    <a:pt x="155" y="708"/>
                    <a:pt x="155" y="708"/>
                  </a:cubicBezTo>
                  <a:cubicBezTo>
                    <a:pt x="158" y="688"/>
                    <a:pt x="158" y="688"/>
                    <a:pt x="158" y="688"/>
                  </a:cubicBezTo>
                  <a:cubicBezTo>
                    <a:pt x="158" y="688"/>
                    <a:pt x="162" y="685"/>
                    <a:pt x="161" y="685"/>
                  </a:cubicBezTo>
                  <a:cubicBezTo>
                    <a:pt x="161" y="684"/>
                    <a:pt x="161" y="677"/>
                    <a:pt x="161" y="676"/>
                  </a:cubicBezTo>
                  <a:cubicBezTo>
                    <a:pt x="161" y="675"/>
                    <a:pt x="163" y="668"/>
                    <a:pt x="163" y="668"/>
                  </a:cubicBezTo>
                  <a:cubicBezTo>
                    <a:pt x="163" y="668"/>
                    <a:pt x="167" y="665"/>
                    <a:pt x="165" y="662"/>
                  </a:cubicBezTo>
                  <a:cubicBezTo>
                    <a:pt x="164" y="659"/>
                    <a:pt x="163" y="654"/>
                    <a:pt x="163" y="654"/>
                  </a:cubicBezTo>
                  <a:cubicBezTo>
                    <a:pt x="163" y="654"/>
                    <a:pt x="162" y="649"/>
                    <a:pt x="162" y="648"/>
                  </a:cubicBezTo>
                  <a:cubicBezTo>
                    <a:pt x="162" y="647"/>
                    <a:pt x="166" y="642"/>
                    <a:pt x="166" y="642"/>
                  </a:cubicBezTo>
                  <a:cubicBezTo>
                    <a:pt x="163" y="633"/>
                    <a:pt x="163" y="633"/>
                    <a:pt x="163" y="633"/>
                  </a:cubicBezTo>
                  <a:cubicBezTo>
                    <a:pt x="163" y="633"/>
                    <a:pt x="165" y="630"/>
                    <a:pt x="165" y="629"/>
                  </a:cubicBezTo>
                  <a:cubicBezTo>
                    <a:pt x="165" y="628"/>
                    <a:pt x="163" y="619"/>
                    <a:pt x="163" y="619"/>
                  </a:cubicBezTo>
                  <a:cubicBezTo>
                    <a:pt x="163" y="617"/>
                    <a:pt x="163" y="617"/>
                    <a:pt x="163" y="617"/>
                  </a:cubicBezTo>
                  <a:cubicBezTo>
                    <a:pt x="163" y="617"/>
                    <a:pt x="166" y="612"/>
                    <a:pt x="165" y="611"/>
                  </a:cubicBezTo>
                  <a:cubicBezTo>
                    <a:pt x="165" y="610"/>
                    <a:pt x="165" y="605"/>
                    <a:pt x="165" y="605"/>
                  </a:cubicBezTo>
                  <a:cubicBezTo>
                    <a:pt x="163" y="599"/>
                    <a:pt x="163" y="599"/>
                    <a:pt x="163" y="599"/>
                  </a:cubicBezTo>
                  <a:cubicBezTo>
                    <a:pt x="163" y="599"/>
                    <a:pt x="165" y="598"/>
                    <a:pt x="164" y="597"/>
                  </a:cubicBezTo>
                  <a:cubicBezTo>
                    <a:pt x="163" y="595"/>
                    <a:pt x="162" y="594"/>
                    <a:pt x="162" y="594"/>
                  </a:cubicBezTo>
                  <a:cubicBezTo>
                    <a:pt x="162" y="592"/>
                    <a:pt x="162" y="592"/>
                    <a:pt x="162" y="592"/>
                  </a:cubicBezTo>
                  <a:cubicBezTo>
                    <a:pt x="163" y="590"/>
                    <a:pt x="163" y="590"/>
                    <a:pt x="163" y="590"/>
                  </a:cubicBezTo>
                  <a:cubicBezTo>
                    <a:pt x="165" y="588"/>
                    <a:pt x="165" y="588"/>
                    <a:pt x="165" y="588"/>
                  </a:cubicBezTo>
                  <a:cubicBezTo>
                    <a:pt x="164" y="582"/>
                    <a:pt x="164" y="582"/>
                    <a:pt x="164" y="582"/>
                  </a:cubicBezTo>
                  <a:cubicBezTo>
                    <a:pt x="160" y="581"/>
                    <a:pt x="160" y="581"/>
                    <a:pt x="160" y="581"/>
                  </a:cubicBezTo>
                  <a:cubicBezTo>
                    <a:pt x="160" y="581"/>
                    <a:pt x="160" y="579"/>
                    <a:pt x="161" y="579"/>
                  </a:cubicBezTo>
                  <a:cubicBezTo>
                    <a:pt x="163" y="578"/>
                    <a:pt x="170" y="575"/>
                    <a:pt x="170" y="575"/>
                  </a:cubicBezTo>
                  <a:cubicBezTo>
                    <a:pt x="170" y="575"/>
                    <a:pt x="172" y="572"/>
                    <a:pt x="173" y="572"/>
                  </a:cubicBezTo>
                  <a:cubicBezTo>
                    <a:pt x="173" y="571"/>
                    <a:pt x="181" y="566"/>
                    <a:pt x="181" y="566"/>
                  </a:cubicBezTo>
                  <a:cubicBezTo>
                    <a:pt x="181" y="566"/>
                    <a:pt x="181" y="563"/>
                    <a:pt x="181" y="562"/>
                  </a:cubicBezTo>
                  <a:cubicBezTo>
                    <a:pt x="182" y="562"/>
                    <a:pt x="182" y="561"/>
                    <a:pt x="182" y="559"/>
                  </a:cubicBezTo>
                  <a:cubicBezTo>
                    <a:pt x="183" y="559"/>
                    <a:pt x="181" y="550"/>
                    <a:pt x="181" y="547"/>
                  </a:cubicBezTo>
                  <a:cubicBezTo>
                    <a:pt x="182" y="545"/>
                    <a:pt x="184" y="549"/>
                    <a:pt x="184" y="549"/>
                  </a:cubicBezTo>
                  <a:cubicBezTo>
                    <a:pt x="185" y="552"/>
                    <a:pt x="185" y="552"/>
                    <a:pt x="185" y="552"/>
                  </a:cubicBezTo>
                  <a:cubicBezTo>
                    <a:pt x="185" y="558"/>
                    <a:pt x="185" y="558"/>
                    <a:pt x="185" y="558"/>
                  </a:cubicBezTo>
                  <a:cubicBezTo>
                    <a:pt x="188" y="559"/>
                    <a:pt x="188" y="559"/>
                    <a:pt x="188" y="559"/>
                  </a:cubicBezTo>
                  <a:cubicBezTo>
                    <a:pt x="189" y="562"/>
                    <a:pt x="189" y="562"/>
                    <a:pt x="189" y="562"/>
                  </a:cubicBezTo>
                  <a:cubicBezTo>
                    <a:pt x="189" y="562"/>
                    <a:pt x="188" y="565"/>
                    <a:pt x="189" y="565"/>
                  </a:cubicBezTo>
                  <a:cubicBezTo>
                    <a:pt x="190" y="564"/>
                    <a:pt x="190" y="564"/>
                    <a:pt x="190" y="564"/>
                  </a:cubicBezTo>
                  <a:cubicBezTo>
                    <a:pt x="191" y="558"/>
                    <a:pt x="191" y="558"/>
                    <a:pt x="191" y="558"/>
                  </a:cubicBezTo>
                  <a:cubicBezTo>
                    <a:pt x="191" y="558"/>
                    <a:pt x="195" y="558"/>
                    <a:pt x="194" y="556"/>
                  </a:cubicBezTo>
                  <a:cubicBezTo>
                    <a:pt x="194" y="555"/>
                    <a:pt x="193" y="553"/>
                    <a:pt x="194" y="553"/>
                  </a:cubicBezTo>
                  <a:cubicBezTo>
                    <a:pt x="200" y="552"/>
                    <a:pt x="198" y="552"/>
                    <a:pt x="201" y="550"/>
                  </a:cubicBezTo>
                  <a:cubicBezTo>
                    <a:pt x="201" y="550"/>
                    <a:pt x="203" y="546"/>
                    <a:pt x="203" y="546"/>
                  </a:cubicBezTo>
                  <a:cubicBezTo>
                    <a:pt x="203" y="545"/>
                    <a:pt x="204" y="543"/>
                    <a:pt x="204" y="543"/>
                  </a:cubicBezTo>
                  <a:cubicBezTo>
                    <a:pt x="202" y="542"/>
                    <a:pt x="202" y="542"/>
                    <a:pt x="202" y="542"/>
                  </a:cubicBezTo>
                  <a:cubicBezTo>
                    <a:pt x="201" y="539"/>
                    <a:pt x="201" y="539"/>
                    <a:pt x="201" y="539"/>
                  </a:cubicBezTo>
                  <a:cubicBezTo>
                    <a:pt x="201" y="539"/>
                    <a:pt x="202" y="537"/>
                    <a:pt x="203" y="538"/>
                  </a:cubicBezTo>
                  <a:cubicBezTo>
                    <a:pt x="203" y="539"/>
                    <a:pt x="204" y="541"/>
                    <a:pt x="205" y="541"/>
                  </a:cubicBezTo>
                  <a:cubicBezTo>
                    <a:pt x="206" y="541"/>
                    <a:pt x="209" y="538"/>
                    <a:pt x="209" y="538"/>
                  </a:cubicBezTo>
                  <a:cubicBezTo>
                    <a:pt x="209" y="535"/>
                    <a:pt x="202" y="531"/>
                    <a:pt x="200" y="530"/>
                  </a:cubicBezTo>
                  <a:cubicBezTo>
                    <a:pt x="200" y="526"/>
                    <a:pt x="210" y="521"/>
                    <a:pt x="210" y="520"/>
                  </a:cubicBezTo>
                  <a:cubicBezTo>
                    <a:pt x="211" y="519"/>
                    <a:pt x="211" y="519"/>
                    <a:pt x="211" y="518"/>
                  </a:cubicBezTo>
                  <a:cubicBezTo>
                    <a:pt x="211" y="517"/>
                    <a:pt x="210" y="516"/>
                    <a:pt x="209" y="517"/>
                  </a:cubicBezTo>
                  <a:cubicBezTo>
                    <a:pt x="209" y="517"/>
                    <a:pt x="208" y="519"/>
                    <a:pt x="207" y="519"/>
                  </a:cubicBezTo>
                  <a:cubicBezTo>
                    <a:pt x="207" y="519"/>
                    <a:pt x="205" y="519"/>
                    <a:pt x="205" y="519"/>
                  </a:cubicBezTo>
                  <a:cubicBezTo>
                    <a:pt x="205" y="519"/>
                    <a:pt x="204" y="517"/>
                    <a:pt x="205" y="516"/>
                  </a:cubicBezTo>
                  <a:cubicBezTo>
                    <a:pt x="206" y="515"/>
                    <a:pt x="205" y="515"/>
                    <a:pt x="207" y="514"/>
                  </a:cubicBezTo>
                  <a:cubicBezTo>
                    <a:pt x="208" y="513"/>
                    <a:pt x="209" y="513"/>
                    <a:pt x="210" y="513"/>
                  </a:cubicBezTo>
                  <a:cubicBezTo>
                    <a:pt x="210" y="512"/>
                    <a:pt x="211" y="511"/>
                    <a:pt x="212" y="511"/>
                  </a:cubicBezTo>
                  <a:cubicBezTo>
                    <a:pt x="213" y="511"/>
                    <a:pt x="218" y="508"/>
                    <a:pt x="218" y="508"/>
                  </a:cubicBezTo>
                  <a:cubicBezTo>
                    <a:pt x="219" y="506"/>
                    <a:pt x="219" y="506"/>
                    <a:pt x="219" y="506"/>
                  </a:cubicBezTo>
                  <a:cubicBezTo>
                    <a:pt x="219" y="506"/>
                    <a:pt x="216" y="503"/>
                    <a:pt x="216" y="503"/>
                  </a:cubicBezTo>
                  <a:cubicBezTo>
                    <a:pt x="216" y="503"/>
                    <a:pt x="211" y="499"/>
                    <a:pt x="211" y="499"/>
                  </a:cubicBezTo>
                  <a:cubicBezTo>
                    <a:pt x="211" y="499"/>
                    <a:pt x="209" y="499"/>
                    <a:pt x="209" y="498"/>
                  </a:cubicBezTo>
                  <a:cubicBezTo>
                    <a:pt x="209" y="498"/>
                    <a:pt x="207" y="496"/>
                    <a:pt x="207" y="496"/>
                  </a:cubicBezTo>
                  <a:cubicBezTo>
                    <a:pt x="205" y="491"/>
                    <a:pt x="203" y="495"/>
                    <a:pt x="199" y="493"/>
                  </a:cubicBezTo>
                  <a:cubicBezTo>
                    <a:pt x="199" y="493"/>
                    <a:pt x="197" y="489"/>
                    <a:pt x="197" y="489"/>
                  </a:cubicBezTo>
                  <a:cubicBezTo>
                    <a:pt x="197" y="489"/>
                    <a:pt x="199" y="489"/>
                    <a:pt x="199" y="488"/>
                  </a:cubicBezTo>
                  <a:cubicBezTo>
                    <a:pt x="199" y="486"/>
                    <a:pt x="197" y="484"/>
                    <a:pt x="197" y="484"/>
                  </a:cubicBezTo>
                  <a:cubicBezTo>
                    <a:pt x="195" y="482"/>
                    <a:pt x="195" y="482"/>
                    <a:pt x="195" y="482"/>
                  </a:cubicBezTo>
                  <a:cubicBezTo>
                    <a:pt x="191" y="478"/>
                    <a:pt x="192" y="487"/>
                    <a:pt x="189" y="479"/>
                  </a:cubicBezTo>
                  <a:cubicBezTo>
                    <a:pt x="189" y="479"/>
                    <a:pt x="188" y="479"/>
                    <a:pt x="187" y="477"/>
                  </a:cubicBezTo>
                  <a:cubicBezTo>
                    <a:pt x="186" y="476"/>
                    <a:pt x="183" y="473"/>
                    <a:pt x="183" y="473"/>
                  </a:cubicBezTo>
                  <a:cubicBezTo>
                    <a:pt x="183" y="473"/>
                    <a:pt x="182" y="470"/>
                    <a:pt x="182" y="470"/>
                  </a:cubicBezTo>
                  <a:cubicBezTo>
                    <a:pt x="181" y="470"/>
                    <a:pt x="180" y="467"/>
                    <a:pt x="180" y="467"/>
                  </a:cubicBezTo>
                  <a:cubicBezTo>
                    <a:pt x="175" y="470"/>
                    <a:pt x="175" y="470"/>
                    <a:pt x="175" y="470"/>
                  </a:cubicBezTo>
                  <a:cubicBezTo>
                    <a:pt x="172" y="473"/>
                    <a:pt x="172" y="473"/>
                    <a:pt x="172" y="473"/>
                  </a:cubicBezTo>
                  <a:cubicBezTo>
                    <a:pt x="172" y="473"/>
                    <a:pt x="171" y="471"/>
                    <a:pt x="171" y="471"/>
                  </a:cubicBezTo>
                  <a:cubicBezTo>
                    <a:pt x="171" y="471"/>
                    <a:pt x="171" y="467"/>
                    <a:pt x="171" y="467"/>
                  </a:cubicBezTo>
                  <a:cubicBezTo>
                    <a:pt x="171" y="467"/>
                    <a:pt x="168" y="466"/>
                    <a:pt x="167" y="466"/>
                  </a:cubicBezTo>
                  <a:cubicBezTo>
                    <a:pt x="167" y="466"/>
                    <a:pt x="164" y="466"/>
                    <a:pt x="164" y="466"/>
                  </a:cubicBezTo>
                  <a:cubicBezTo>
                    <a:pt x="160" y="465"/>
                    <a:pt x="160" y="465"/>
                    <a:pt x="160" y="465"/>
                  </a:cubicBezTo>
                  <a:cubicBezTo>
                    <a:pt x="160" y="462"/>
                    <a:pt x="160" y="462"/>
                    <a:pt x="160" y="462"/>
                  </a:cubicBezTo>
                  <a:cubicBezTo>
                    <a:pt x="160" y="462"/>
                    <a:pt x="162" y="460"/>
                    <a:pt x="161" y="459"/>
                  </a:cubicBezTo>
                  <a:cubicBezTo>
                    <a:pt x="161" y="458"/>
                    <a:pt x="158" y="456"/>
                    <a:pt x="158" y="456"/>
                  </a:cubicBezTo>
                  <a:cubicBezTo>
                    <a:pt x="158" y="454"/>
                    <a:pt x="158" y="454"/>
                    <a:pt x="158" y="454"/>
                  </a:cubicBezTo>
                  <a:cubicBezTo>
                    <a:pt x="155" y="450"/>
                    <a:pt x="155" y="450"/>
                    <a:pt x="155" y="450"/>
                  </a:cubicBezTo>
                  <a:cubicBezTo>
                    <a:pt x="155" y="450"/>
                    <a:pt x="157" y="447"/>
                    <a:pt x="157" y="447"/>
                  </a:cubicBezTo>
                  <a:cubicBezTo>
                    <a:pt x="157" y="446"/>
                    <a:pt x="153" y="437"/>
                    <a:pt x="153" y="437"/>
                  </a:cubicBezTo>
                  <a:cubicBezTo>
                    <a:pt x="153" y="437"/>
                    <a:pt x="155" y="433"/>
                    <a:pt x="155" y="432"/>
                  </a:cubicBezTo>
                  <a:cubicBezTo>
                    <a:pt x="155" y="432"/>
                    <a:pt x="153" y="428"/>
                    <a:pt x="153" y="428"/>
                  </a:cubicBezTo>
                  <a:cubicBezTo>
                    <a:pt x="151" y="428"/>
                    <a:pt x="151" y="428"/>
                    <a:pt x="151" y="428"/>
                  </a:cubicBezTo>
                  <a:cubicBezTo>
                    <a:pt x="151" y="424"/>
                    <a:pt x="151" y="424"/>
                    <a:pt x="151" y="424"/>
                  </a:cubicBezTo>
                  <a:cubicBezTo>
                    <a:pt x="152" y="421"/>
                    <a:pt x="152" y="421"/>
                    <a:pt x="152" y="421"/>
                  </a:cubicBezTo>
                  <a:cubicBezTo>
                    <a:pt x="150" y="419"/>
                    <a:pt x="150" y="419"/>
                    <a:pt x="150" y="419"/>
                  </a:cubicBezTo>
                  <a:cubicBezTo>
                    <a:pt x="150" y="419"/>
                    <a:pt x="151" y="417"/>
                    <a:pt x="152" y="417"/>
                  </a:cubicBezTo>
                  <a:cubicBezTo>
                    <a:pt x="152" y="417"/>
                    <a:pt x="152" y="413"/>
                    <a:pt x="152" y="413"/>
                  </a:cubicBezTo>
                  <a:cubicBezTo>
                    <a:pt x="152" y="413"/>
                    <a:pt x="153" y="411"/>
                    <a:pt x="154" y="411"/>
                  </a:cubicBezTo>
                  <a:cubicBezTo>
                    <a:pt x="154" y="411"/>
                    <a:pt x="157" y="413"/>
                    <a:pt x="157" y="413"/>
                  </a:cubicBezTo>
                  <a:cubicBezTo>
                    <a:pt x="157" y="413"/>
                    <a:pt x="160" y="414"/>
                    <a:pt x="160" y="413"/>
                  </a:cubicBezTo>
                  <a:cubicBezTo>
                    <a:pt x="160" y="413"/>
                    <a:pt x="159" y="410"/>
                    <a:pt x="159" y="410"/>
                  </a:cubicBezTo>
                  <a:cubicBezTo>
                    <a:pt x="159" y="409"/>
                    <a:pt x="157" y="407"/>
                    <a:pt x="157" y="407"/>
                  </a:cubicBezTo>
                  <a:cubicBezTo>
                    <a:pt x="156" y="406"/>
                    <a:pt x="156" y="401"/>
                    <a:pt x="156" y="401"/>
                  </a:cubicBezTo>
                  <a:cubicBezTo>
                    <a:pt x="156" y="401"/>
                    <a:pt x="154" y="397"/>
                    <a:pt x="155" y="397"/>
                  </a:cubicBezTo>
                  <a:cubicBezTo>
                    <a:pt x="155" y="397"/>
                    <a:pt x="156" y="395"/>
                    <a:pt x="156" y="395"/>
                  </a:cubicBezTo>
                  <a:cubicBezTo>
                    <a:pt x="157" y="388"/>
                    <a:pt x="157" y="388"/>
                    <a:pt x="157" y="388"/>
                  </a:cubicBezTo>
                  <a:cubicBezTo>
                    <a:pt x="158" y="382"/>
                    <a:pt x="158" y="382"/>
                    <a:pt x="158" y="382"/>
                  </a:cubicBezTo>
                  <a:cubicBezTo>
                    <a:pt x="155" y="379"/>
                    <a:pt x="155" y="379"/>
                    <a:pt x="155" y="379"/>
                  </a:cubicBezTo>
                  <a:cubicBezTo>
                    <a:pt x="154" y="377"/>
                    <a:pt x="154" y="377"/>
                    <a:pt x="154" y="377"/>
                  </a:cubicBezTo>
                  <a:cubicBezTo>
                    <a:pt x="152" y="375"/>
                    <a:pt x="152" y="375"/>
                    <a:pt x="152" y="375"/>
                  </a:cubicBezTo>
                  <a:cubicBezTo>
                    <a:pt x="154" y="369"/>
                    <a:pt x="154" y="369"/>
                    <a:pt x="154" y="369"/>
                  </a:cubicBezTo>
                  <a:cubicBezTo>
                    <a:pt x="158" y="369"/>
                    <a:pt x="158" y="369"/>
                    <a:pt x="158" y="369"/>
                  </a:cubicBezTo>
                  <a:cubicBezTo>
                    <a:pt x="160" y="366"/>
                    <a:pt x="160" y="366"/>
                    <a:pt x="160" y="366"/>
                  </a:cubicBezTo>
                  <a:cubicBezTo>
                    <a:pt x="160" y="366"/>
                    <a:pt x="163" y="364"/>
                    <a:pt x="163" y="363"/>
                  </a:cubicBezTo>
                  <a:cubicBezTo>
                    <a:pt x="163" y="363"/>
                    <a:pt x="164" y="359"/>
                    <a:pt x="164" y="359"/>
                  </a:cubicBezTo>
                  <a:cubicBezTo>
                    <a:pt x="163" y="356"/>
                    <a:pt x="163" y="356"/>
                    <a:pt x="163" y="356"/>
                  </a:cubicBezTo>
                  <a:cubicBezTo>
                    <a:pt x="165" y="357"/>
                    <a:pt x="165" y="357"/>
                    <a:pt x="165" y="357"/>
                  </a:cubicBezTo>
                  <a:cubicBezTo>
                    <a:pt x="165" y="354"/>
                    <a:pt x="165" y="354"/>
                    <a:pt x="165" y="354"/>
                  </a:cubicBezTo>
                  <a:cubicBezTo>
                    <a:pt x="165" y="354"/>
                    <a:pt x="166" y="351"/>
                    <a:pt x="166" y="351"/>
                  </a:cubicBezTo>
                  <a:cubicBezTo>
                    <a:pt x="167" y="351"/>
                    <a:pt x="168" y="350"/>
                    <a:pt x="168" y="350"/>
                  </a:cubicBezTo>
                  <a:cubicBezTo>
                    <a:pt x="168" y="350"/>
                    <a:pt x="170" y="346"/>
                    <a:pt x="170" y="346"/>
                  </a:cubicBezTo>
                  <a:cubicBezTo>
                    <a:pt x="170" y="346"/>
                    <a:pt x="171" y="347"/>
                    <a:pt x="172" y="346"/>
                  </a:cubicBezTo>
                  <a:cubicBezTo>
                    <a:pt x="173" y="345"/>
                    <a:pt x="173" y="345"/>
                    <a:pt x="173" y="344"/>
                  </a:cubicBezTo>
                  <a:cubicBezTo>
                    <a:pt x="174" y="342"/>
                    <a:pt x="176" y="338"/>
                    <a:pt x="176" y="338"/>
                  </a:cubicBezTo>
                  <a:cubicBezTo>
                    <a:pt x="176" y="338"/>
                    <a:pt x="176" y="337"/>
                    <a:pt x="176" y="336"/>
                  </a:cubicBezTo>
                  <a:cubicBezTo>
                    <a:pt x="177" y="336"/>
                    <a:pt x="179" y="336"/>
                    <a:pt x="179" y="335"/>
                  </a:cubicBezTo>
                  <a:cubicBezTo>
                    <a:pt x="178" y="334"/>
                    <a:pt x="176" y="331"/>
                    <a:pt x="176" y="331"/>
                  </a:cubicBezTo>
                  <a:cubicBezTo>
                    <a:pt x="179" y="328"/>
                    <a:pt x="179" y="328"/>
                    <a:pt x="179" y="328"/>
                  </a:cubicBezTo>
                  <a:cubicBezTo>
                    <a:pt x="179" y="328"/>
                    <a:pt x="182" y="325"/>
                    <a:pt x="182" y="325"/>
                  </a:cubicBezTo>
                  <a:cubicBezTo>
                    <a:pt x="182" y="326"/>
                    <a:pt x="183" y="326"/>
                    <a:pt x="184" y="325"/>
                  </a:cubicBezTo>
                  <a:cubicBezTo>
                    <a:pt x="184" y="325"/>
                    <a:pt x="185" y="324"/>
                    <a:pt x="186" y="323"/>
                  </a:cubicBezTo>
                  <a:cubicBezTo>
                    <a:pt x="186" y="323"/>
                    <a:pt x="187" y="322"/>
                    <a:pt x="188" y="322"/>
                  </a:cubicBezTo>
                  <a:cubicBezTo>
                    <a:pt x="188" y="321"/>
                    <a:pt x="189" y="319"/>
                    <a:pt x="189" y="318"/>
                  </a:cubicBezTo>
                  <a:cubicBezTo>
                    <a:pt x="189" y="318"/>
                    <a:pt x="191" y="313"/>
                    <a:pt x="191" y="313"/>
                  </a:cubicBezTo>
                  <a:cubicBezTo>
                    <a:pt x="191" y="310"/>
                    <a:pt x="191" y="310"/>
                    <a:pt x="191" y="310"/>
                  </a:cubicBezTo>
                  <a:cubicBezTo>
                    <a:pt x="192" y="309"/>
                    <a:pt x="192" y="309"/>
                    <a:pt x="192" y="309"/>
                  </a:cubicBezTo>
                  <a:cubicBezTo>
                    <a:pt x="194" y="307"/>
                    <a:pt x="194" y="307"/>
                    <a:pt x="194" y="307"/>
                  </a:cubicBezTo>
                  <a:cubicBezTo>
                    <a:pt x="194" y="307"/>
                    <a:pt x="196" y="306"/>
                    <a:pt x="196" y="307"/>
                  </a:cubicBezTo>
                  <a:cubicBezTo>
                    <a:pt x="196" y="307"/>
                    <a:pt x="195" y="309"/>
                    <a:pt x="195" y="309"/>
                  </a:cubicBezTo>
                  <a:cubicBezTo>
                    <a:pt x="198" y="309"/>
                    <a:pt x="198" y="309"/>
                    <a:pt x="198" y="309"/>
                  </a:cubicBezTo>
                  <a:cubicBezTo>
                    <a:pt x="198" y="309"/>
                    <a:pt x="198" y="307"/>
                    <a:pt x="198" y="308"/>
                  </a:cubicBezTo>
                  <a:cubicBezTo>
                    <a:pt x="199" y="308"/>
                    <a:pt x="200" y="309"/>
                    <a:pt x="200" y="309"/>
                  </a:cubicBezTo>
                  <a:cubicBezTo>
                    <a:pt x="200" y="308"/>
                    <a:pt x="201" y="306"/>
                    <a:pt x="201" y="306"/>
                  </a:cubicBezTo>
                  <a:cubicBezTo>
                    <a:pt x="201" y="303"/>
                    <a:pt x="201" y="303"/>
                    <a:pt x="201" y="303"/>
                  </a:cubicBezTo>
                  <a:cubicBezTo>
                    <a:pt x="201" y="303"/>
                    <a:pt x="203" y="301"/>
                    <a:pt x="204" y="300"/>
                  </a:cubicBezTo>
                  <a:cubicBezTo>
                    <a:pt x="204" y="299"/>
                    <a:pt x="207" y="296"/>
                    <a:pt x="207" y="296"/>
                  </a:cubicBezTo>
                  <a:cubicBezTo>
                    <a:pt x="210" y="295"/>
                    <a:pt x="210" y="295"/>
                    <a:pt x="210" y="295"/>
                  </a:cubicBezTo>
                  <a:cubicBezTo>
                    <a:pt x="210" y="295"/>
                    <a:pt x="211" y="294"/>
                    <a:pt x="212" y="294"/>
                  </a:cubicBezTo>
                  <a:cubicBezTo>
                    <a:pt x="212" y="294"/>
                    <a:pt x="215" y="290"/>
                    <a:pt x="215" y="290"/>
                  </a:cubicBezTo>
                  <a:cubicBezTo>
                    <a:pt x="215" y="290"/>
                    <a:pt x="215" y="289"/>
                    <a:pt x="216" y="288"/>
                  </a:cubicBezTo>
                  <a:cubicBezTo>
                    <a:pt x="216" y="287"/>
                    <a:pt x="218" y="287"/>
                    <a:pt x="218" y="286"/>
                  </a:cubicBezTo>
                  <a:cubicBezTo>
                    <a:pt x="219" y="286"/>
                    <a:pt x="221" y="281"/>
                    <a:pt x="221" y="281"/>
                  </a:cubicBezTo>
                  <a:cubicBezTo>
                    <a:pt x="221" y="281"/>
                    <a:pt x="222" y="281"/>
                    <a:pt x="222" y="280"/>
                  </a:cubicBezTo>
                  <a:cubicBezTo>
                    <a:pt x="222" y="278"/>
                    <a:pt x="223" y="276"/>
                    <a:pt x="223" y="276"/>
                  </a:cubicBezTo>
                  <a:cubicBezTo>
                    <a:pt x="225" y="272"/>
                    <a:pt x="225" y="272"/>
                    <a:pt x="225" y="272"/>
                  </a:cubicBezTo>
                  <a:cubicBezTo>
                    <a:pt x="225" y="266"/>
                    <a:pt x="225" y="266"/>
                    <a:pt x="225" y="266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1"/>
                    <a:pt x="228" y="260"/>
                    <a:pt x="228" y="259"/>
                  </a:cubicBezTo>
                  <a:cubicBezTo>
                    <a:pt x="229" y="259"/>
                    <a:pt x="230" y="256"/>
                    <a:pt x="230" y="256"/>
                  </a:cubicBezTo>
                  <a:cubicBezTo>
                    <a:pt x="230" y="256"/>
                    <a:pt x="233" y="252"/>
                    <a:pt x="233" y="252"/>
                  </a:cubicBezTo>
                  <a:cubicBezTo>
                    <a:pt x="233" y="252"/>
                    <a:pt x="234" y="249"/>
                    <a:pt x="234" y="248"/>
                  </a:cubicBezTo>
                  <a:cubicBezTo>
                    <a:pt x="235" y="248"/>
                    <a:pt x="235" y="248"/>
                    <a:pt x="235" y="248"/>
                  </a:cubicBezTo>
                  <a:cubicBezTo>
                    <a:pt x="235" y="245"/>
                    <a:pt x="235" y="245"/>
                    <a:pt x="235" y="245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29" y="238"/>
                    <a:pt x="229" y="238"/>
                    <a:pt x="229" y="238"/>
                  </a:cubicBezTo>
                  <a:cubicBezTo>
                    <a:pt x="226" y="238"/>
                    <a:pt x="226" y="238"/>
                    <a:pt x="226" y="238"/>
                  </a:cubicBezTo>
                  <a:cubicBezTo>
                    <a:pt x="224" y="236"/>
                    <a:pt x="224" y="236"/>
                    <a:pt x="224" y="236"/>
                  </a:cubicBezTo>
                  <a:cubicBezTo>
                    <a:pt x="225" y="234"/>
                    <a:pt x="225" y="234"/>
                    <a:pt x="225" y="234"/>
                  </a:cubicBezTo>
                  <a:cubicBezTo>
                    <a:pt x="223" y="231"/>
                    <a:pt x="223" y="231"/>
                    <a:pt x="223" y="231"/>
                  </a:cubicBezTo>
                  <a:cubicBezTo>
                    <a:pt x="222" y="229"/>
                    <a:pt x="222" y="229"/>
                    <a:pt x="222" y="229"/>
                  </a:cubicBezTo>
                  <a:cubicBezTo>
                    <a:pt x="220" y="227"/>
                    <a:pt x="220" y="227"/>
                    <a:pt x="220" y="227"/>
                  </a:cubicBezTo>
                  <a:cubicBezTo>
                    <a:pt x="220" y="227"/>
                    <a:pt x="222" y="224"/>
                    <a:pt x="222" y="224"/>
                  </a:cubicBezTo>
                  <a:cubicBezTo>
                    <a:pt x="222" y="224"/>
                    <a:pt x="223" y="223"/>
                    <a:pt x="223" y="222"/>
                  </a:cubicBezTo>
                  <a:cubicBezTo>
                    <a:pt x="223" y="222"/>
                    <a:pt x="225" y="219"/>
                    <a:pt x="225" y="219"/>
                  </a:cubicBezTo>
                  <a:cubicBezTo>
                    <a:pt x="225" y="219"/>
                    <a:pt x="227" y="216"/>
                    <a:pt x="227" y="216"/>
                  </a:cubicBezTo>
                  <a:cubicBezTo>
                    <a:pt x="227" y="216"/>
                    <a:pt x="228" y="215"/>
                    <a:pt x="228" y="214"/>
                  </a:cubicBezTo>
                  <a:cubicBezTo>
                    <a:pt x="228" y="213"/>
                    <a:pt x="227" y="209"/>
                    <a:pt x="227" y="209"/>
                  </a:cubicBezTo>
                  <a:cubicBezTo>
                    <a:pt x="227" y="209"/>
                    <a:pt x="227" y="206"/>
                    <a:pt x="228" y="206"/>
                  </a:cubicBezTo>
                  <a:cubicBezTo>
                    <a:pt x="228" y="205"/>
                    <a:pt x="229" y="204"/>
                    <a:pt x="229" y="204"/>
                  </a:cubicBezTo>
                  <a:cubicBezTo>
                    <a:pt x="229" y="204"/>
                    <a:pt x="230" y="204"/>
                    <a:pt x="231" y="205"/>
                  </a:cubicBezTo>
                  <a:cubicBezTo>
                    <a:pt x="232" y="205"/>
                    <a:pt x="232" y="203"/>
                    <a:pt x="232" y="203"/>
                  </a:cubicBezTo>
                  <a:cubicBezTo>
                    <a:pt x="232" y="203"/>
                    <a:pt x="232" y="200"/>
                    <a:pt x="231" y="200"/>
                  </a:cubicBezTo>
                  <a:cubicBezTo>
                    <a:pt x="230" y="200"/>
                    <a:pt x="229" y="198"/>
                    <a:pt x="229" y="198"/>
                  </a:cubicBezTo>
                  <a:cubicBezTo>
                    <a:pt x="229" y="198"/>
                    <a:pt x="230" y="197"/>
                    <a:pt x="230" y="197"/>
                  </a:cubicBezTo>
                  <a:cubicBezTo>
                    <a:pt x="230" y="196"/>
                    <a:pt x="232" y="195"/>
                    <a:pt x="232" y="195"/>
                  </a:cubicBezTo>
                  <a:cubicBezTo>
                    <a:pt x="235" y="194"/>
                    <a:pt x="235" y="194"/>
                    <a:pt x="235" y="194"/>
                  </a:cubicBezTo>
                  <a:cubicBezTo>
                    <a:pt x="234" y="191"/>
                    <a:pt x="234" y="191"/>
                    <a:pt x="234" y="191"/>
                  </a:cubicBezTo>
                  <a:cubicBezTo>
                    <a:pt x="234" y="188"/>
                    <a:pt x="234" y="188"/>
                    <a:pt x="234" y="188"/>
                  </a:cubicBezTo>
                  <a:cubicBezTo>
                    <a:pt x="234" y="188"/>
                    <a:pt x="238" y="189"/>
                    <a:pt x="238" y="189"/>
                  </a:cubicBezTo>
                  <a:cubicBezTo>
                    <a:pt x="238" y="190"/>
                    <a:pt x="239" y="192"/>
                    <a:pt x="240" y="192"/>
                  </a:cubicBezTo>
                  <a:cubicBezTo>
                    <a:pt x="240" y="191"/>
                    <a:pt x="240" y="189"/>
                    <a:pt x="240" y="189"/>
                  </a:cubicBezTo>
                  <a:cubicBezTo>
                    <a:pt x="240" y="189"/>
                    <a:pt x="241" y="186"/>
                    <a:pt x="242" y="187"/>
                  </a:cubicBezTo>
                  <a:cubicBezTo>
                    <a:pt x="244" y="188"/>
                    <a:pt x="245" y="186"/>
                    <a:pt x="246" y="186"/>
                  </a:cubicBezTo>
                  <a:cubicBezTo>
                    <a:pt x="246" y="185"/>
                    <a:pt x="247" y="183"/>
                    <a:pt x="247" y="183"/>
                  </a:cubicBezTo>
                  <a:cubicBezTo>
                    <a:pt x="247" y="183"/>
                    <a:pt x="248" y="180"/>
                    <a:pt x="247" y="179"/>
                  </a:cubicBezTo>
                  <a:cubicBezTo>
                    <a:pt x="246" y="179"/>
                    <a:pt x="245" y="179"/>
                    <a:pt x="245" y="178"/>
                  </a:cubicBezTo>
                  <a:cubicBezTo>
                    <a:pt x="245" y="178"/>
                    <a:pt x="246" y="176"/>
                    <a:pt x="247" y="176"/>
                  </a:cubicBezTo>
                  <a:cubicBezTo>
                    <a:pt x="248" y="176"/>
                    <a:pt x="248" y="176"/>
                    <a:pt x="250" y="175"/>
                  </a:cubicBezTo>
                  <a:cubicBezTo>
                    <a:pt x="251" y="174"/>
                    <a:pt x="251" y="173"/>
                    <a:pt x="251" y="173"/>
                  </a:cubicBezTo>
                  <a:cubicBezTo>
                    <a:pt x="251" y="173"/>
                    <a:pt x="254" y="172"/>
                    <a:pt x="254" y="172"/>
                  </a:cubicBezTo>
                  <a:cubicBezTo>
                    <a:pt x="258" y="170"/>
                    <a:pt x="258" y="170"/>
                    <a:pt x="258" y="170"/>
                  </a:cubicBezTo>
                  <a:cubicBezTo>
                    <a:pt x="258" y="168"/>
                    <a:pt x="258" y="168"/>
                    <a:pt x="258" y="168"/>
                  </a:cubicBezTo>
                  <a:cubicBezTo>
                    <a:pt x="258" y="168"/>
                    <a:pt x="260" y="168"/>
                    <a:pt x="260" y="168"/>
                  </a:cubicBezTo>
                  <a:cubicBezTo>
                    <a:pt x="261" y="168"/>
                    <a:pt x="262" y="169"/>
                    <a:pt x="262" y="169"/>
                  </a:cubicBezTo>
                  <a:cubicBezTo>
                    <a:pt x="262" y="169"/>
                    <a:pt x="264" y="169"/>
                    <a:pt x="264" y="169"/>
                  </a:cubicBezTo>
                  <a:cubicBezTo>
                    <a:pt x="264" y="168"/>
                    <a:pt x="263" y="167"/>
                    <a:pt x="264" y="167"/>
                  </a:cubicBezTo>
                  <a:cubicBezTo>
                    <a:pt x="265" y="168"/>
                    <a:pt x="265" y="168"/>
                    <a:pt x="265" y="169"/>
                  </a:cubicBezTo>
                  <a:cubicBezTo>
                    <a:pt x="266" y="169"/>
                    <a:pt x="266" y="169"/>
                    <a:pt x="266" y="169"/>
                  </a:cubicBezTo>
                  <a:cubicBezTo>
                    <a:pt x="267" y="169"/>
                    <a:pt x="268" y="170"/>
                    <a:pt x="269" y="171"/>
                  </a:cubicBezTo>
                  <a:cubicBezTo>
                    <a:pt x="269" y="171"/>
                    <a:pt x="269" y="172"/>
                    <a:pt x="269" y="173"/>
                  </a:cubicBezTo>
                  <a:cubicBezTo>
                    <a:pt x="269" y="174"/>
                    <a:pt x="269" y="174"/>
                    <a:pt x="269" y="175"/>
                  </a:cubicBezTo>
                  <a:cubicBezTo>
                    <a:pt x="269" y="176"/>
                    <a:pt x="269" y="176"/>
                    <a:pt x="269" y="176"/>
                  </a:cubicBezTo>
                  <a:cubicBezTo>
                    <a:pt x="269" y="176"/>
                    <a:pt x="272" y="178"/>
                    <a:pt x="272" y="177"/>
                  </a:cubicBezTo>
                  <a:cubicBezTo>
                    <a:pt x="272" y="176"/>
                    <a:pt x="272" y="177"/>
                    <a:pt x="272" y="175"/>
                  </a:cubicBezTo>
                  <a:cubicBezTo>
                    <a:pt x="271" y="174"/>
                    <a:pt x="272" y="173"/>
                    <a:pt x="272" y="172"/>
                  </a:cubicBezTo>
                  <a:cubicBezTo>
                    <a:pt x="271" y="171"/>
                    <a:pt x="270" y="169"/>
                    <a:pt x="270" y="168"/>
                  </a:cubicBezTo>
                  <a:cubicBezTo>
                    <a:pt x="270" y="168"/>
                    <a:pt x="271" y="167"/>
                    <a:pt x="272" y="167"/>
                  </a:cubicBezTo>
                  <a:cubicBezTo>
                    <a:pt x="273" y="167"/>
                    <a:pt x="272" y="166"/>
                    <a:pt x="273" y="167"/>
                  </a:cubicBezTo>
                  <a:cubicBezTo>
                    <a:pt x="274" y="168"/>
                    <a:pt x="274" y="169"/>
                    <a:pt x="275" y="169"/>
                  </a:cubicBezTo>
                  <a:cubicBezTo>
                    <a:pt x="276" y="169"/>
                    <a:pt x="276" y="169"/>
                    <a:pt x="276" y="169"/>
                  </a:cubicBezTo>
                  <a:cubicBezTo>
                    <a:pt x="276" y="170"/>
                    <a:pt x="277" y="171"/>
                    <a:pt x="277" y="172"/>
                  </a:cubicBezTo>
                  <a:cubicBezTo>
                    <a:pt x="277" y="173"/>
                    <a:pt x="277" y="173"/>
                    <a:pt x="277" y="174"/>
                  </a:cubicBezTo>
                  <a:cubicBezTo>
                    <a:pt x="277" y="174"/>
                    <a:pt x="279" y="177"/>
                    <a:pt x="279" y="177"/>
                  </a:cubicBezTo>
                  <a:cubicBezTo>
                    <a:pt x="279" y="177"/>
                    <a:pt x="281" y="175"/>
                    <a:pt x="281" y="175"/>
                  </a:cubicBezTo>
                  <a:cubicBezTo>
                    <a:pt x="281" y="174"/>
                    <a:pt x="281" y="173"/>
                    <a:pt x="281" y="173"/>
                  </a:cubicBezTo>
                  <a:cubicBezTo>
                    <a:pt x="281" y="172"/>
                    <a:pt x="281" y="171"/>
                    <a:pt x="281" y="171"/>
                  </a:cubicBezTo>
                  <a:cubicBezTo>
                    <a:pt x="281" y="170"/>
                    <a:pt x="278" y="167"/>
                    <a:pt x="278" y="167"/>
                  </a:cubicBezTo>
                  <a:cubicBezTo>
                    <a:pt x="278" y="167"/>
                    <a:pt x="278" y="166"/>
                    <a:pt x="279" y="165"/>
                  </a:cubicBezTo>
                  <a:cubicBezTo>
                    <a:pt x="279" y="165"/>
                    <a:pt x="280" y="164"/>
                    <a:pt x="282" y="163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38"/>
                    <a:pt x="266" y="138"/>
                    <a:pt x="266" y="138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3" y="134"/>
                    <a:pt x="264" y="131"/>
                    <a:pt x="264" y="130"/>
                  </a:cubicBezTo>
                  <a:cubicBezTo>
                    <a:pt x="265" y="129"/>
                    <a:pt x="267" y="124"/>
                    <a:pt x="267" y="124"/>
                  </a:cubicBezTo>
                  <a:cubicBezTo>
                    <a:pt x="267" y="124"/>
                    <a:pt x="266" y="120"/>
                    <a:pt x="266" y="119"/>
                  </a:cubicBezTo>
                  <a:cubicBezTo>
                    <a:pt x="266" y="118"/>
                    <a:pt x="267" y="113"/>
                    <a:pt x="267" y="113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54" y="94"/>
                    <a:pt x="254" y="94"/>
                    <a:pt x="254" y="94"/>
                  </a:cubicBezTo>
                  <a:cubicBezTo>
                    <a:pt x="255" y="88"/>
                    <a:pt x="255" y="88"/>
                    <a:pt x="255" y="88"/>
                  </a:cubicBezTo>
                  <a:cubicBezTo>
                    <a:pt x="255" y="88"/>
                    <a:pt x="255" y="88"/>
                    <a:pt x="255" y="88"/>
                  </a:cubicBezTo>
                  <a:close/>
                  <a:moveTo>
                    <a:pt x="165" y="710"/>
                  </a:moveTo>
                  <a:cubicBezTo>
                    <a:pt x="165" y="710"/>
                    <a:pt x="165" y="710"/>
                    <a:pt x="165" y="710"/>
                  </a:cubicBezTo>
                  <a:cubicBezTo>
                    <a:pt x="166" y="702"/>
                    <a:pt x="166" y="702"/>
                    <a:pt x="166" y="702"/>
                  </a:cubicBezTo>
                  <a:cubicBezTo>
                    <a:pt x="166" y="702"/>
                    <a:pt x="164" y="699"/>
                    <a:pt x="164" y="699"/>
                  </a:cubicBezTo>
                  <a:cubicBezTo>
                    <a:pt x="164" y="698"/>
                    <a:pt x="163" y="696"/>
                    <a:pt x="163" y="693"/>
                  </a:cubicBezTo>
                  <a:cubicBezTo>
                    <a:pt x="164" y="690"/>
                    <a:pt x="164" y="689"/>
                    <a:pt x="165" y="687"/>
                  </a:cubicBezTo>
                  <a:cubicBezTo>
                    <a:pt x="165" y="685"/>
                    <a:pt x="167" y="684"/>
                    <a:pt x="167" y="682"/>
                  </a:cubicBezTo>
                  <a:cubicBezTo>
                    <a:pt x="167" y="679"/>
                    <a:pt x="167" y="678"/>
                    <a:pt x="168" y="676"/>
                  </a:cubicBezTo>
                  <a:cubicBezTo>
                    <a:pt x="168" y="674"/>
                    <a:pt x="169" y="672"/>
                    <a:pt x="170" y="672"/>
                  </a:cubicBezTo>
                  <a:cubicBezTo>
                    <a:pt x="170" y="671"/>
                    <a:pt x="172" y="667"/>
                    <a:pt x="172" y="667"/>
                  </a:cubicBezTo>
                  <a:cubicBezTo>
                    <a:pt x="173" y="662"/>
                    <a:pt x="173" y="662"/>
                    <a:pt x="173" y="662"/>
                  </a:cubicBezTo>
                  <a:cubicBezTo>
                    <a:pt x="173" y="662"/>
                    <a:pt x="175" y="657"/>
                    <a:pt x="175" y="656"/>
                  </a:cubicBezTo>
                  <a:cubicBezTo>
                    <a:pt x="175" y="655"/>
                    <a:pt x="174" y="651"/>
                    <a:pt x="174" y="650"/>
                  </a:cubicBezTo>
                  <a:cubicBezTo>
                    <a:pt x="175" y="649"/>
                    <a:pt x="177" y="647"/>
                    <a:pt x="177" y="647"/>
                  </a:cubicBezTo>
                  <a:cubicBezTo>
                    <a:pt x="180" y="647"/>
                    <a:pt x="180" y="647"/>
                    <a:pt x="180" y="647"/>
                  </a:cubicBezTo>
                  <a:cubicBezTo>
                    <a:pt x="180" y="647"/>
                    <a:pt x="180" y="650"/>
                    <a:pt x="179" y="651"/>
                  </a:cubicBezTo>
                  <a:cubicBezTo>
                    <a:pt x="178" y="651"/>
                    <a:pt x="177" y="652"/>
                    <a:pt x="177" y="652"/>
                  </a:cubicBezTo>
                  <a:cubicBezTo>
                    <a:pt x="177" y="653"/>
                    <a:pt x="179" y="655"/>
                    <a:pt x="179" y="655"/>
                  </a:cubicBezTo>
                  <a:cubicBezTo>
                    <a:pt x="179" y="659"/>
                    <a:pt x="179" y="659"/>
                    <a:pt x="179" y="659"/>
                  </a:cubicBezTo>
                  <a:cubicBezTo>
                    <a:pt x="177" y="663"/>
                    <a:pt x="177" y="663"/>
                    <a:pt x="177" y="663"/>
                  </a:cubicBezTo>
                  <a:cubicBezTo>
                    <a:pt x="175" y="668"/>
                    <a:pt x="175" y="668"/>
                    <a:pt x="175" y="668"/>
                  </a:cubicBezTo>
                  <a:cubicBezTo>
                    <a:pt x="175" y="673"/>
                    <a:pt x="175" y="673"/>
                    <a:pt x="175" y="673"/>
                  </a:cubicBezTo>
                  <a:cubicBezTo>
                    <a:pt x="174" y="676"/>
                    <a:pt x="174" y="676"/>
                    <a:pt x="174" y="676"/>
                  </a:cubicBezTo>
                  <a:cubicBezTo>
                    <a:pt x="173" y="679"/>
                    <a:pt x="173" y="679"/>
                    <a:pt x="173" y="679"/>
                  </a:cubicBezTo>
                  <a:cubicBezTo>
                    <a:pt x="171" y="685"/>
                    <a:pt x="171" y="685"/>
                    <a:pt x="171" y="685"/>
                  </a:cubicBezTo>
                  <a:cubicBezTo>
                    <a:pt x="172" y="690"/>
                    <a:pt x="172" y="690"/>
                    <a:pt x="172" y="690"/>
                  </a:cubicBezTo>
                  <a:cubicBezTo>
                    <a:pt x="169" y="696"/>
                    <a:pt x="169" y="696"/>
                    <a:pt x="169" y="696"/>
                  </a:cubicBezTo>
                  <a:cubicBezTo>
                    <a:pt x="169" y="696"/>
                    <a:pt x="169" y="699"/>
                    <a:pt x="169" y="700"/>
                  </a:cubicBezTo>
                  <a:cubicBezTo>
                    <a:pt x="169" y="701"/>
                    <a:pt x="169" y="707"/>
                    <a:pt x="169" y="707"/>
                  </a:cubicBezTo>
                  <a:cubicBezTo>
                    <a:pt x="169" y="707"/>
                    <a:pt x="169" y="710"/>
                    <a:pt x="168" y="710"/>
                  </a:cubicBezTo>
                  <a:cubicBezTo>
                    <a:pt x="167" y="710"/>
                    <a:pt x="165" y="710"/>
                    <a:pt x="165" y="710"/>
                  </a:cubicBezTo>
                  <a:close/>
                  <a:moveTo>
                    <a:pt x="206" y="649"/>
                  </a:moveTo>
                  <a:cubicBezTo>
                    <a:pt x="206" y="649"/>
                    <a:pt x="206" y="649"/>
                    <a:pt x="206" y="649"/>
                  </a:cubicBezTo>
                  <a:cubicBezTo>
                    <a:pt x="205" y="647"/>
                    <a:pt x="205" y="647"/>
                    <a:pt x="205" y="647"/>
                  </a:cubicBezTo>
                  <a:cubicBezTo>
                    <a:pt x="208" y="646"/>
                    <a:pt x="208" y="646"/>
                    <a:pt x="208" y="646"/>
                  </a:cubicBezTo>
                  <a:cubicBezTo>
                    <a:pt x="208" y="646"/>
                    <a:pt x="207" y="642"/>
                    <a:pt x="207" y="641"/>
                  </a:cubicBezTo>
                  <a:cubicBezTo>
                    <a:pt x="207" y="640"/>
                    <a:pt x="206" y="641"/>
                    <a:pt x="205" y="639"/>
                  </a:cubicBezTo>
                  <a:cubicBezTo>
                    <a:pt x="204" y="638"/>
                    <a:pt x="204" y="635"/>
                    <a:pt x="204" y="635"/>
                  </a:cubicBezTo>
                  <a:cubicBezTo>
                    <a:pt x="204" y="634"/>
                    <a:pt x="205" y="631"/>
                    <a:pt x="205" y="631"/>
                  </a:cubicBezTo>
                  <a:cubicBezTo>
                    <a:pt x="205" y="631"/>
                    <a:pt x="208" y="627"/>
                    <a:pt x="210" y="625"/>
                  </a:cubicBezTo>
                  <a:cubicBezTo>
                    <a:pt x="213" y="622"/>
                    <a:pt x="212" y="622"/>
                    <a:pt x="212" y="620"/>
                  </a:cubicBezTo>
                  <a:cubicBezTo>
                    <a:pt x="211" y="619"/>
                    <a:pt x="213" y="618"/>
                    <a:pt x="213" y="618"/>
                  </a:cubicBezTo>
                  <a:cubicBezTo>
                    <a:pt x="216" y="615"/>
                    <a:pt x="216" y="615"/>
                    <a:pt x="216" y="615"/>
                  </a:cubicBezTo>
                  <a:cubicBezTo>
                    <a:pt x="218" y="610"/>
                    <a:pt x="218" y="610"/>
                    <a:pt x="218" y="610"/>
                  </a:cubicBezTo>
                  <a:cubicBezTo>
                    <a:pt x="218" y="610"/>
                    <a:pt x="221" y="613"/>
                    <a:pt x="221" y="613"/>
                  </a:cubicBezTo>
                  <a:cubicBezTo>
                    <a:pt x="222" y="613"/>
                    <a:pt x="222" y="612"/>
                    <a:pt x="222" y="611"/>
                  </a:cubicBezTo>
                  <a:cubicBezTo>
                    <a:pt x="222" y="610"/>
                    <a:pt x="224" y="610"/>
                    <a:pt x="224" y="610"/>
                  </a:cubicBezTo>
                  <a:cubicBezTo>
                    <a:pt x="225" y="610"/>
                    <a:pt x="228" y="609"/>
                    <a:pt x="228" y="609"/>
                  </a:cubicBezTo>
                  <a:cubicBezTo>
                    <a:pt x="229" y="607"/>
                    <a:pt x="229" y="607"/>
                    <a:pt x="229" y="607"/>
                  </a:cubicBezTo>
                  <a:cubicBezTo>
                    <a:pt x="229" y="607"/>
                    <a:pt x="233" y="606"/>
                    <a:pt x="235" y="607"/>
                  </a:cubicBezTo>
                  <a:cubicBezTo>
                    <a:pt x="236" y="608"/>
                    <a:pt x="234" y="608"/>
                    <a:pt x="234" y="609"/>
                  </a:cubicBezTo>
                  <a:cubicBezTo>
                    <a:pt x="234" y="610"/>
                    <a:pt x="234" y="610"/>
                    <a:pt x="234" y="611"/>
                  </a:cubicBezTo>
                  <a:cubicBezTo>
                    <a:pt x="234" y="612"/>
                    <a:pt x="233" y="613"/>
                    <a:pt x="230" y="613"/>
                  </a:cubicBezTo>
                  <a:cubicBezTo>
                    <a:pt x="227" y="614"/>
                    <a:pt x="229" y="616"/>
                    <a:pt x="229" y="616"/>
                  </a:cubicBezTo>
                  <a:cubicBezTo>
                    <a:pt x="229" y="616"/>
                    <a:pt x="229" y="620"/>
                    <a:pt x="229" y="620"/>
                  </a:cubicBezTo>
                  <a:cubicBezTo>
                    <a:pt x="228" y="621"/>
                    <a:pt x="226" y="623"/>
                    <a:pt x="224" y="623"/>
                  </a:cubicBezTo>
                  <a:cubicBezTo>
                    <a:pt x="223" y="624"/>
                    <a:pt x="223" y="626"/>
                    <a:pt x="223" y="626"/>
                  </a:cubicBezTo>
                  <a:cubicBezTo>
                    <a:pt x="223" y="627"/>
                    <a:pt x="224" y="629"/>
                    <a:pt x="224" y="631"/>
                  </a:cubicBezTo>
                  <a:cubicBezTo>
                    <a:pt x="224" y="632"/>
                    <a:pt x="224" y="632"/>
                    <a:pt x="225" y="634"/>
                  </a:cubicBezTo>
                  <a:cubicBezTo>
                    <a:pt x="225" y="635"/>
                    <a:pt x="227" y="635"/>
                    <a:pt x="228" y="635"/>
                  </a:cubicBezTo>
                  <a:cubicBezTo>
                    <a:pt x="228" y="636"/>
                    <a:pt x="230" y="638"/>
                    <a:pt x="229" y="639"/>
                  </a:cubicBezTo>
                  <a:cubicBezTo>
                    <a:pt x="228" y="640"/>
                    <a:pt x="227" y="641"/>
                    <a:pt x="226" y="641"/>
                  </a:cubicBezTo>
                  <a:cubicBezTo>
                    <a:pt x="226" y="642"/>
                    <a:pt x="224" y="645"/>
                    <a:pt x="224" y="645"/>
                  </a:cubicBezTo>
                  <a:cubicBezTo>
                    <a:pt x="224" y="645"/>
                    <a:pt x="225" y="647"/>
                    <a:pt x="224" y="649"/>
                  </a:cubicBezTo>
                  <a:cubicBezTo>
                    <a:pt x="224" y="651"/>
                    <a:pt x="222" y="650"/>
                    <a:pt x="221" y="651"/>
                  </a:cubicBezTo>
                  <a:cubicBezTo>
                    <a:pt x="221" y="651"/>
                    <a:pt x="218" y="654"/>
                    <a:pt x="218" y="654"/>
                  </a:cubicBezTo>
                  <a:cubicBezTo>
                    <a:pt x="217" y="654"/>
                    <a:pt x="216" y="658"/>
                    <a:pt x="216" y="660"/>
                  </a:cubicBezTo>
                  <a:cubicBezTo>
                    <a:pt x="216" y="661"/>
                    <a:pt x="216" y="663"/>
                    <a:pt x="216" y="664"/>
                  </a:cubicBezTo>
                  <a:cubicBezTo>
                    <a:pt x="216" y="665"/>
                    <a:pt x="216" y="664"/>
                    <a:pt x="214" y="667"/>
                  </a:cubicBezTo>
                  <a:cubicBezTo>
                    <a:pt x="211" y="670"/>
                    <a:pt x="212" y="668"/>
                    <a:pt x="209" y="667"/>
                  </a:cubicBezTo>
                  <a:cubicBezTo>
                    <a:pt x="205" y="667"/>
                    <a:pt x="209" y="666"/>
                    <a:pt x="210" y="664"/>
                  </a:cubicBezTo>
                  <a:cubicBezTo>
                    <a:pt x="211" y="662"/>
                    <a:pt x="212" y="660"/>
                    <a:pt x="212" y="660"/>
                  </a:cubicBezTo>
                  <a:cubicBezTo>
                    <a:pt x="211" y="656"/>
                    <a:pt x="211" y="656"/>
                    <a:pt x="211" y="656"/>
                  </a:cubicBezTo>
                  <a:cubicBezTo>
                    <a:pt x="209" y="653"/>
                    <a:pt x="209" y="653"/>
                    <a:pt x="209" y="653"/>
                  </a:cubicBezTo>
                  <a:lnTo>
                    <a:pt x="206" y="649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0" name="Freeform 96"/>
            <p:cNvSpPr>
              <a:spLocks noEditPoints="1"/>
            </p:cNvSpPr>
            <p:nvPr/>
          </p:nvSpPr>
          <p:spPr bwMode="auto">
            <a:xfrm>
              <a:off x="8560012" y="222432"/>
              <a:ext cx="986062" cy="1350632"/>
            </a:xfrm>
            <a:custGeom>
              <a:avLst/>
              <a:gdLst>
                <a:gd name="T0" fmla="*/ 383 w 538"/>
                <a:gd name="T1" fmla="*/ 61 h 760"/>
                <a:gd name="T2" fmla="*/ 367 w 538"/>
                <a:gd name="T3" fmla="*/ 127 h 760"/>
                <a:gd name="T4" fmla="*/ 435 w 538"/>
                <a:gd name="T5" fmla="*/ 150 h 760"/>
                <a:gd name="T6" fmla="*/ 438 w 538"/>
                <a:gd name="T7" fmla="*/ 149 h 760"/>
                <a:gd name="T8" fmla="*/ 438 w 538"/>
                <a:gd name="T9" fmla="*/ 148 h 760"/>
                <a:gd name="T10" fmla="*/ 443 w 538"/>
                <a:gd name="T11" fmla="*/ 86 h 760"/>
                <a:gd name="T12" fmla="*/ 500 w 538"/>
                <a:gd name="T13" fmla="*/ 70 h 760"/>
                <a:gd name="T14" fmla="*/ 509 w 538"/>
                <a:gd name="T15" fmla="*/ 106 h 760"/>
                <a:gd name="T16" fmla="*/ 499 w 538"/>
                <a:gd name="T17" fmla="*/ 50 h 760"/>
                <a:gd name="T18" fmla="*/ 468 w 538"/>
                <a:gd name="T19" fmla="*/ 9 h 760"/>
                <a:gd name="T20" fmla="*/ 444 w 538"/>
                <a:gd name="T21" fmla="*/ 21 h 760"/>
                <a:gd name="T22" fmla="*/ 425 w 538"/>
                <a:gd name="T23" fmla="*/ 23 h 760"/>
                <a:gd name="T24" fmla="*/ 400 w 538"/>
                <a:gd name="T25" fmla="*/ 33 h 760"/>
                <a:gd name="T26" fmla="*/ 377 w 538"/>
                <a:gd name="T27" fmla="*/ 69 h 760"/>
                <a:gd name="T28" fmla="*/ 361 w 538"/>
                <a:gd name="T29" fmla="*/ 85 h 760"/>
                <a:gd name="T30" fmla="*/ 328 w 538"/>
                <a:gd name="T31" fmla="*/ 96 h 760"/>
                <a:gd name="T32" fmla="*/ 298 w 538"/>
                <a:gd name="T33" fmla="*/ 115 h 760"/>
                <a:gd name="T34" fmla="*/ 281 w 538"/>
                <a:gd name="T35" fmla="*/ 161 h 760"/>
                <a:gd name="T36" fmla="*/ 241 w 538"/>
                <a:gd name="T37" fmla="*/ 187 h 760"/>
                <a:gd name="T38" fmla="*/ 235 w 538"/>
                <a:gd name="T39" fmla="*/ 201 h 760"/>
                <a:gd name="T40" fmla="*/ 241 w 538"/>
                <a:gd name="T41" fmla="*/ 223 h 760"/>
                <a:gd name="T42" fmla="*/ 235 w 538"/>
                <a:gd name="T43" fmla="*/ 256 h 760"/>
                <a:gd name="T44" fmla="*/ 219 w 538"/>
                <a:gd name="T45" fmla="*/ 306 h 760"/>
                <a:gd name="T46" fmla="*/ 193 w 538"/>
                <a:gd name="T47" fmla="*/ 362 h 760"/>
                <a:gd name="T48" fmla="*/ 174 w 538"/>
                <a:gd name="T49" fmla="*/ 390 h 760"/>
                <a:gd name="T50" fmla="*/ 145 w 538"/>
                <a:gd name="T51" fmla="*/ 436 h 760"/>
                <a:gd name="T52" fmla="*/ 139 w 538"/>
                <a:gd name="T53" fmla="*/ 456 h 760"/>
                <a:gd name="T54" fmla="*/ 97 w 538"/>
                <a:gd name="T55" fmla="*/ 474 h 760"/>
                <a:gd name="T56" fmla="*/ 59 w 538"/>
                <a:gd name="T57" fmla="*/ 500 h 760"/>
                <a:gd name="T58" fmla="*/ 24 w 538"/>
                <a:gd name="T59" fmla="*/ 527 h 760"/>
                <a:gd name="T60" fmla="*/ 14 w 538"/>
                <a:gd name="T61" fmla="*/ 551 h 760"/>
                <a:gd name="T62" fmla="*/ 4 w 538"/>
                <a:gd name="T63" fmla="*/ 599 h 760"/>
                <a:gd name="T64" fmla="*/ 13 w 538"/>
                <a:gd name="T65" fmla="*/ 650 h 760"/>
                <a:gd name="T66" fmla="*/ 22 w 538"/>
                <a:gd name="T67" fmla="*/ 686 h 760"/>
                <a:gd name="T68" fmla="*/ 33 w 538"/>
                <a:gd name="T69" fmla="*/ 742 h 760"/>
                <a:gd name="T70" fmla="*/ 96 w 538"/>
                <a:gd name="T71" fmla="*/ 747 h 760"/>
                <a:gd name="T72" fmla="*/ 173 w 538"/>
                <a:gd name="T73" fmla="*/ 704 h 760"/>
                <a:gd name="T74" fmla="*/ 188 w 538"/>
                <a:gd name="T75" fmla="*/ 671 h 760"/>
                <a:gd name="T76" fmla="*/ 193 w 538"/>
                <a:gd name="T77" fmla="*/ 655 h 760"/>
                <a:gd name="T78" fmla="*/ 193 w 538"/>
                <a:gd name="T79" fmla="*/ 655 h 760"/>
                <a:gd name="T80" fmla="*/ 207 w 538"/>
                <a:gd name="T81" fmla="*/ 644 h 760"/>
                <a:gd name="T82" fmla="*/ 212 w 538"/>
                <a:gd name="T83" fmla="*/ 590 h 760"/>
                <a:gd name="T84" fmla="*/ 213 w 538"/>
                <a:gd name="T85" fmla="*/ 589 h 760"/>
                <a:gd name="T86" fmla="*/ 213 w 538"/>
                <a:gd name="T87" fmla="*/ 586 h 760"/>
                <a:gd name="T88" fmla="*/ 213 w 538"/>
                <a:gd name="T89" fmla="*/ 584 h 760"/>
                <a:gd name="T90" fmla="*/ 214 w 538"/>
                <a:gd name="T91" fmla="*/ 582 h 760"/>
                <a:gd name="T92" fmla="*/ 189 w 538"/>
                <a:gd name="T93" fmla="*/ 510 h 760"/>
                <a:gd name="T94" fmla="*/ 231 w 538"/>
                <a:gd name="T95" fmla="*/ 427 h 760"/>
                <a:gd name="T96" fmla="*/ 240 w 538"/>
                <a:gd name="T97" fmla="*/ 314 h 760"/>
                <a:gd name="T98" fmla="*/ 275 w 538"/>
                <a:gd name="T99" fmla="*/ 228 h 760"/>
                <a:gd name="T100" fmla="*/ 275 w 538"/>
                <a:gd name="T101" fmla="*/ 220 h 760"/>
                <a:gd name="T102" fmla="*/ 275 w 538"/>
                <a:gd name="T103" fmla="*/ 218 h 760"/>
                <a:gd name="T104" fmla="*/ 276 w 538"/>
                <a:gd name="T105" fmla="*/ 217 h 760"/>
                <a:gd name="T106" fmla="*/ 277 w 538"/>
                <a:gd name="T107" fmla="*/ 215 h 760"/>
                <a:gd name="T108" fmla="*/ 302 w 538"/>
                <a:gd name="T109" fmla="*/ 202 h 760"/>
                <a:gd name="T110" fmla="*/ 342 w 538"/>
                <a:gd name="T111" fmla="*/ 142 h 760"/>
                <a:gd name="T112" fmla="*/ 360 w 538"/>
                <a:gd name="T113" fmla="*/ 125 h 760"/>
                <a:gd name="T114" fmla="*/ 361 w 538"/>
                <a:gd name="T115" fmla="*/ 125 h 760"/>
                <a:gd name="T116" fmla="*/ 363 w 538"/>
                <a:gd name="T117" fmla="*/ 125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8" h="760">
                  <a:moveTo>
                    <a:pt x="370" y="57"/>
                  </a:moveTo>
                  <a:cubicBezTo>
                    <a:pt x="368" y="57"/>
                    <a:pt x="365" y="58"/>
                    <a:pt x="365" y="56"/>
                  </a:cubicBezTo>
                  <a:cubicBezTo>
                    <a:pt x="365" y="55"/>
                    <a:pt x="362" y="52"/>
                    <a:pt x="362" y="52"/>
                  </a:cubicBezTo>
                  <a:cubicBezTo>
                    <a:pt x="362" y="51"/>
                    <a:pt x="360" y="49"/>
                    <a:pt x="363" y="48"/>
                  </a:cubicBezTo>
                  <a:cubicBezTo>
                    <a:pt x="365" y="46"/>
                    <a:pt x="372" y="43"/>
                    <a:pt x="373" y="43"/>
                  </a:cubicBezTo>
                  <a:cubicBezTo>
                    <a:pt x="373" y="43"/>
                    <a:pt x="376" y="38"/>
                    <a:pt x="377" y="37"/>
                  </a:cubicBezTo>
                  <a:cubicBezTo>
                    <a:pt x="378" y="37"/>
                    <a:pt x="384" y="37"/>
                    <a:pt x="384" y="37"/>
                  </a:cubicBezTo>
                  <a:cubicBezTo>
                    <a:pt x="384" y="37"/>
                    <a:pt x="385" y="38"/>
                    <a:pt x="387" y="38"/>
                  </a:cubicBezTo>
                  <a:cubicBezTo>
                    <a:pt x="389" y="39"/>
                    <a:pt x="393" y="36"/>
                    <a:pt x="391" y="39"/>
                  </a:cubicBezTo>
                  <a:cubicBezTo>
                    <a:pt x="388" y="41"/>
                    <a:pt x="387" y="42"/>
                    <a:pt x="386" y="42"/>
                  </a:cubicBezTo>
                  <a:cubicBezTo>
                    <a:pt x="385" y="43"/>
                    <a:pt x="380" y="47"/>
                    <a:pt x="380" y="49"/>
                  </a:cubicBezTo>
                  <a:cubicBezTo>
                    <a:pt x="379" y="51"/>
                    <a:pt x="380" y="51"/>
                    <a:pt x="379" y="52"/>
                  </a:cubicBezTo>
                  <a:cubicBezTo>
                    <a:pt x="377" y="53"/>
                    <a:pt x="371" y="56"/>
                    <a:pt x="370" y="57"/>
                  </a:cubicBezTo>
                  <a:close/>
                  <a:moveTo>
                    <a:pt x="383" y="61"/>
                  </a:moveTo>
                  <a:cubicBezTo>
                    <a:pt x="383" y="61"/>
                    <a:pt x="383" y="61"/>
                    <a:pt x="383" y="61"/>
                  </a:cubicBezTo>
                  <a:cubicBezTo>
                    <a:pt x="383" y="61"/>
                    <a:pt x="386" y="62"/>
                    <a:pt x="386" y="61"/>
                  </a:cubicBezTo>
                  <a:cubicBezTo>
                    <a:pt x="386" y="61"/>
                    <a:pt x="387" y="59"/>
                    <a:pt x="387" y="56"/>
                  </a:cubicBezTo>
                  <a:cubicBezTo>
                    <a:pt x="388" y="53"/>
                    <a:pt x="390" y="53"/>
                    <a:pt x="391" y="52"/>
                  </a:cubicBezTo>
                  <a:cubicBezTo>
                    <a:pt x="392" y="51"/>
                    <a:pt x="391" y="51"/>
                    <a:pt x="392" y="49"/>
                  </a:cubicBezTo>
                  <a:cubicBezTo>
                    <a:pt x="392" y="47"/>
                    <a:pt x="391" y="47"/>
                    <a:pt x="389" y="46"/>
                  </a:cubicBezTo>
                  <a:cubicBezTo>
                    <a:pt x="386" y="46"/>
                    <a:pt x="386" y="48"/>
                    <a:pt x="384" y="48"/>
                  </a:cubicBezTo>
                  <a:cubicBezTo>
                    <a:pt x="383" y="49"/>
                    <a:pt x="383" y="51"/>
                    <a:pt x="384" y="52"/>
                  </a:cubicBezTo>
                  <a:cubicBezTo>
                    <a:pt x="384" y="53"/>
                    <a:pt x="382" y="54"/>
                    <a:pt x="380" y="55"/>
                  </a:cubicBezTo>
                  <a:cubicBezTo>
                    <a:pt x="378" y="57"/>
                    <a:pt x="378" y="59"/>
                    <a:pt x="378" y="59"/>
                  </a:cubicBezTo>
                  <a:cubicBezTo>
                    <a:pt x="383" y="61"/>
                    <a:pt x="383" y="61"/>
                    <a:pt x="383" y="61"/>
                  </a:cubicBezTo>
                  <a:close/>
                  <a:moveTo>
                    <a:pt x="363" y="126"/>
                  </a:moveTo>
                  <a:cubicBezTo>
                    <a:pt x="363" y="126"/>
                    <a:pt x="363" y="126"/>
                    <a:pt x="363" y="126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74" y="135"/>
                    <a:pt x="374" y="135"/>
                    <a:pt x="374" y="135"/>
                  </a:cubicBezTo>
                  <a:cubicBezTo>
                    <a:pt x="380" y="142"/>
                    <a:pt x="380" y="142"/>
                    <a:pt x="380" y="142"/>
                  </a:cubicBezTo>
                  <a:cubicBezTo>
                    <a:pt x="380" y="142"/>
                    <a:pt x="389" y="149"/>
                    <a:pt x="391" y="150"/>
                  </a:cubicBezTo>
                  <a:cubicBezTo>
                    <a:pt x="393" y="151"/>
                    <a:pt x="404" y="153"/>
                    <a:pt x="405" y="154"/>
                  </a:cubicBezTo>
                  <a:cubicBezTo>
                    <a:pt x="408" y="150"/>
                    <a:pt x="408" y="150"/>
                    <a:pt x="408" y="150"/>
                  </a:cubicBezTo>
                  <a:cubicBezTo>
                    <a:pt x="412" y="147"/>
                    <a:pt x="412" y="147"/>
                    <a:pt x="412" y="147"/>
                  </a:cubicBezTo>
                  <a:cubicBezTo>
                    <a:pt x="411" y="145"/>
                    <a:pt x="411" y="145"/>
                    <a:pt x="411" y="145"/>
                  </a:cubicBezTo>
                  <a:cubicBezTo>
                    <a:pt x="416" y="142"/>
                    <a:pt x="416" y="142"/>
                    <a:pt x="416" y="142"/>
                  </a:cubicBezTo>
                  <a:cubicBezTo>
                    <a:pt x="420" y="145"/>
                    <a:pt x="420" y="145"/>
                    <a:pt x="420" y="145"/>
                  </a:cubicBezTo>
                  <a:cubicBezTo>
                    <a:pt x="430" y="147"/>
                    <a:pt x="430" y="147"/>
                    <a:pt x="430" y="147"/>
                  </a:cubicBezTo>
                  <a:cubicBezTo>
                    <a:pt x="434" y="150"/>
                    <a:pt x="434" y="150"/>
                    <a:pt x="434" y="150"/>
                  </a:cubicBezTo>
                  <a:cubicBezTo>
                    <a:pt x="434" y="150"/>
                    <a:pt x="434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7"/>
                    <a:pt x="438" y="147"/>
                    <a:pt x="438" y="147"/>
                  </a:cubicBezTo>
                  <a:cubicBezTo>
                    <a:pt x="438" y="146"/>
                    <a:pt x="438" y="140"/>
                    <a:pt x="438" y="140"/>
                  </a:cubicBezTo>
                  <a:cubicBezTo>
                    <a:pt x="438" y="140"/>
                    <a:pt x="435" y="138"/>
                    <a:pt x="438" y="136"/>
                  </a:cubicBezTo>
                  <a:cubicBezTo>
                    <a:pt x="441" y="133"/>
                    <a:pt x="445" y="130"/>
                    <a:pt x="445" y="130"/>
                  </a:cubicBezTo>
                  <a:cubicBezTo>
                    <a:pt x="445" y="130"/>
                    <a:pt x="447" y="129"/>
                    <a:pt x="447" y="126"/>
                  </a:cubicBezTo>
                  <a:cubicBezTo>
                    <a:pt x="447" y="123"/>
                    <a:pt x="445" y="115"/>
                    <a:pt x="445" y="115"/>
                  </a:cubicBezTo>
                  <a:cubicBezTo>
                    <a:pt x="445" y="115"/>
                    <a:pt x="443" y="110"/>
                    <a:pt x="443" y="108"/>
                  </a:cubicBezTo>
                  <a:cubicBezTo>
                    <a:pt x="445" y="96"/>
                    <a:pt x="440" y="88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5" y="85"/>
                    <a:pt x="445" y="85"/>
                    <a:pt x="445" y="85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8" y="82"/>
                    <a:pt x="448" y="82"/>
                  </a:cubicBezTo>
                  <a:cubicBezTo>
                    <a:pt x="448" y="77"/>
                    <a:pt x="442" y="72"/>
                    <a:pt x="449" y="71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7" y="59"/>
                    <a:pt x="467" y="59"/>
                    <a:pt x="467" y="59"/>
                  </a:cubicBezTo>
                  <a:cubicBezTo>
                    <a:pt x="470" y="59"/>
                    <a:pt x="474" y="58"/>
                    <a:pt x="476" y="59"/>
                  </a:cubicBezTo>
                  <a:cubicBezTo>
                    <a:pt x="478" y="62"/>
                    <a:pt x="478" y="64"/>
                    <a:pt x="482" y="65"/>
                  </a:cubicBezTo>
                  <a:cubicBezTo>
                    <a:pt x="494" y="69"/>
                    <a:pt x="494" y="69"/>
                    <a:pt x="494" y="69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4"/>
                    <a:pt x="503" y="76"/>
                    <a:pt x="504" y="77"/>
                  </a:cubicBezTo>
                  <a:cubicBezTo>
                    <a:pt x="504" y="79"/>
                    <a:pt x="505" y="82"/>
                    <a:pt x="505" y="82"/>
                  </a:cubicBezTo>
                  <a:cubicBezTo>
                    <a:pt x="505" y="82"/>
                    <a:pt x="504" y="85"/>
                    <a:pt x="504" y="87"/>
                  </a:cubicBezTo>
                  <a:cubicBezTo>
                    <a:pt x="503" y="88"/>
                    <a:pt x="503" y="91"/>
                    <a:pt x="503" y="92"/>
                  </a:cubicBezTo>
                  <a:cubicBezTo>
                    <a:pt x="503" y="93"/>
                    <a:pt x="503" y="94"/>
                    <a:pt x="503" y="95"/>
                  </a:cubicBezTo>
                  <a:cubicBezTo>
                    <a:pt x="503" y="97"/>
                    <a:pt x="504" y="100"/>
                    <a:pt x="505" y="101"/>
                  </a:cubicBezTo>
                  <a:cubicBezTo>
                    <a:pt x="505" y="102"/>
                    <a:pt x="510" y="105"/>
                    <a:pt x="510" y="105"/>
                  </a:cubicBezTo>
                  <a:cubicBezTo>
                    <a:pt x="510" y="105"/>
                    <a:pt x="510" y="105"/>
                    <a:pt x="509" y="106"/>
                  </a:cubicBezTo>
                  <a:cubicBezTo>
                    <a:pt x="509" y="106"/>
                    <a:pt x="509" y="107"/>
                    <a:pt x="510" y="107"/>
                  </a:cubicBezTo>
                  <a:cubicBezTo>
                    <a:pt x="512" y="107"/>
                    <a:pt x="515" y="106"/>
                    <a:pt x="515" y="106"/>
                  </a:cubicBezTo>
                  <a:cubicBezTo>
                    <a:pt x="515" y="106"/>
                    <a:pt x="515" y="97"/>
                    <a:pt x="514" y="94"/>
                  </a:cubicBezTo>
                  <a:cubicBezTo>
                    <a:pt x="513" y="90"/>
                    <a:pt x="518" y="86"/>
                    <a:pt x="518" y="86"/>
                  </a:cubicBezTo>
                  <a:cubicBezTo>
                    <a:pt x="525" y="79"/>
                    <a:pt x="525" y="79"/>
                    <a:pt x="525" y="79"/>
                  </a:cubicBezTo>
                  <a:cubicBezTo>
                    <a:pt x="524" y="71"/>
                    <a:pt x="524" y="71"/>
                    <a:pt x="524" y="71"/>
                  </a:cubicBezTo>
                  <a:cubicBezTo>
                    <a:pt x="532" y="72"/>
                    <a:pt x="532" y="72"/>
                    <a:pt x="532" y="72"/>
                  </a:cubicBezTo>
                  <a:cubicBezTo>
                    <a:pt x="532" y="72"/>
                    <a:pt x="538" y="69"/>
                    <a:pt x="536" y="65"/>
                  </a:cubicBezTo>
                  <a:cubicBezTo>
                    <a:pt x="534" y="60"/>
                    <a:pt x="532" y="52"/>
                    <a:pt x="530" y="54"/>
                  </a:cubicBezTo>
                  <a:cubicBezTo>
                    <a:pt x="527" y="56"/>
                    <a:pt x="522" y="62"/>
                    <a:pt x="522" y="62"/>
                  </a:cubicBezTo>
                  <a:cubicBezTo>
                    <a:pt x="521" y="52"/>
                    <a:pt x="521" y="52"/>
                    <a:pt x="521" y="52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5" y="53"/>
                    <a:pt x="502" y="49"/>
                    <a:pt x="499" y="50"/>
                  </a:cubicBezTo>
                  <a:cubicBezTo>
                    <a:pt x="496" y="50"/>
                    <a:pt x="491" y="50"/>
                    <a:pt x="491" y="50"/>
                  </a:cubicBezTo>
                  <a:cubicBezTo>
                    <a:pt x="491" y="50"/>
                    <a:pt x="487" y="47"/>
                    <a:pt x="489" y="46"/>
                  </a:cubicBezTo>
                  <a:cubicBezTo>
                    <a:pt x="492" y="46"/>
                    <a:pt x="498" y="47"/>
                    <a:pt x="501" y="46"/>
                  </a:cubicBezTo>
                  <a:cubicBezTo>
                    <a:pt x="503" y="46"/>
                    <a:pt x="519" y="42"/>
                    <a:pt x="519" y="42"/>
                  </a:cubicBezTo>
                  <a:cubicBezTo>
                    <a:pt x="520" y="35"/>
                    <a:pt x="520" y="35"/>
                    <a:pt x="520" y="35"/>
                  </a:cubicBezTo>
                  <a:cubicBezTo>
                    <a:pt x="527" y="29"/>
                    <a:pt x="527" y="29"/>
                    <a:pt x="527" y="29"/>
                  </a:cubicBezTo>
                  <a:cubicBezTo>
                    <a:pt x="515" y="20"/>
                    <a:pt x="515" y="20"/>
                    <a:pt x="515" y="20"/>
                  </a:cubicBezTo>
                  <a:cubicBezTo>
                    <a:pt x="510" y="12"/>
                    <a:pt x="510" y="12"/>
                    <a:pt x="510" y="12"/>
                  </a:cubicBezTo>
                  <a:cubicBezTo>
                    <a:pt x="510" y="12"/>
                    <a:pt x="509" y="9"/>
                    <a:pt x="507" y="9"/>
                  </a:cubicBezTo>
                  <a:cubicBezTo>
                    <a:pt x="504" y="9"/>
                    <a:pt x="496" y="13"/>
                    <a:pt x="496" y="13"/>
                  </a:cubicBezTo>
                  <a:cubicBezTo>
                    <a:pt x="490" y="9"/>
                    <a:pt x="490" y="9"/>
                    <a:pt x="490" y="9"/>
                  </a:cubicBezTo>
                  <a:cubicBezTo>
                    <a:pt x="481" y="10"/>
                    <a:pt x="481" y="10"/>
                    <a:pt x="481" y="10"/>
                  </a:cubicBezTo>
                  <a:cubicBezTo>
                    <a:pt x="468" y="6"/>
                    <a:pt x="468" y="6"/>
                    <a:pt x="468" y="6"/>
                  </a:cubicBezTo>
                  <a:cubicBezTo>
                    <a:pt x="468" y="9"/>
                    <a:pt x="468" y="9"/>
                    <a:pt x="468" y="9"/>
                  </a:cubicBezTo>
                  <a:cubicBezTo>
                    <a:pt x="468" y="9"/>
                    <a:pt x="464" y="8"/>
                    <a:pt x="463" y="6"/>
                  </a:cubicBezTo>
                  <a:cubicBezTo>
                    <a:pt x="463" y="4"/>
                    <a:pt x="463" y="2"/>
                    <a:pt x="463" y="2"/>
                  </a:cubicBezTo>
                  <a:cubicBezTo>
                    <a:pt x="458" y="3"/>
                    <a:pt x="458" y="3"/>
                    <a:pt x="458" y="3"/>
                  </a:cubicBezTo>
                  <a:cubicBezTo>
                    <a:pt x="456" y="3"/>
                    <a:pt x="456" y="3"/>
                    <a:pt x="456" y="3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47" y="6"/>
                    <a:pt x="447" y="6"/>
                    <a:pt x="447" y="6"/>
                  </a:cubicBezTo>
                  <a:cubicBezTo>
                    <a:pt x="451" y="13"/>
                    <a:pt x="451" y="13"/>
                    <a:pt x="451" y="13"/>
                  </a:cubicBezTo>
                  <a:cubicBezTo>
                    <a:pt x="447" y="21"/>
                    <a:pt x="447" y="21"/>
                    <a:pt x="447" y="21"/>
                  </a:cubicBezTo>
                  <a:cubicBezTo>
                    <a:pt x="450" y="26"/>
                    <a:pt x="450" y="26"/>
                    <a:pt x="450" y="26"/>
                  </a:cubicBezTo>
                  <a:cubicBezTo>
                    <a:pt x="450" y="33"/>
                    <a:pt x="450" y="33"/>
                    <a:pt x="450" y="33"/>
                  </a:cubicBezTo>
                  <a:cubicBezTo>
                    <a:pt x="446" y="41"/>
                    <a:pt x="446" y="41"/>
                    <a:pt x="446" y="41"/>
                  </a:cubicBezTo>
                  <a:cubicBezTo>
                    <a:pt x="440" y="36"/>
                    <a:pt x="440" y="36"/>
                    <a:pt x="440" y="36"/>
                  </a:cubicBezTo>
                  <a:cubicBezTo>
                    <a:pt x="441" y="29"/>
                    <a:pt x="441" y="29"/>
                    <a:pt x="441" y="29"/>
                  </a:cubicBezTo>
                  <a:cubicBezTo>
                    <a:pt x="444" y="21"/>
                    <a:pt x="444" y="21"/>
                    <a:pt x="444" y="21"/>
                  </a:cubicBezTo>
                  <a:cubicBezTo>
                    <a:pt x="440" y="13"/>
                    <a:pt x="440" y="13"/>
                    <a:pt x="440" y="13"/>
                  </a:cubicBezTo>
                  <a:cubicBezTo>
                    <a:pt x="432" y="20"/>
                    <a:pt x="432" y="20"/>
                    <a:pt x="432" y="20"/>
                  </a:cubicBezTo>
                  <a:cubicBezTo>
                    <a:pt x="432" y="30"/>
                    <a:pt x="432" y="30"/>
                    <a:pt x="432" y="30"/>
                  </a:cubicBezTo>
                  <a:cubicBezTo>
                    <a:pt x="428" y="37"/>
                    <a:pt x="428" y="37"/>
                    <a:pt x="428" y="37"/>
                  </a:cubicBezTo>
                  <a:cubicBezTo>
                    <a:pt x="428" y="46"/>
                    <a:pt x="428" y="46"/>
                    <a:pt x="428" y="46"/>
                  </a:cubicBezTo>
                  <a:cubicBezTo>
                    <a:pt x="426" y="53"/>
                    <a:pt x="426" y="53"/>
                    <a:pt x="426" y="53"/>
                  </a:cubicBezTo>
                  <a:cubicBezTo>
                    <a:pt x="425" y="62"/>
                    <a:pt x="425" y="62"/>
                    <a:pt x="425" y="62"/>
                  </a:cubicBezTo>
                  <a:cubicBezTo>
                    <a:pt x="425" y="62"/>
                    <a:pt x="425" y="64"/>
                    <a:pt x="423" y="64"/>
                  </a:cubicBezTo>
                  <a:cubicBezTo>
                    <a:pt x="421" y="65"/>
                    <a:pt x="417" y="63"/>
                    <a:pt x="417" y="63"/>
                  </a:cubicBezTo>
                  <a:cubicBezTo>
                    <a:pt x="417" y="50"/>
                    <a:pt x="417" y="50"/>
                    <a:pt x="417" y="50"/>
                  </a:cubicBezTo>
                  <a:cubicBezTo>
                    <a:pt x="419" y="43"/>
                    <a:pt x="419" y="43"/>
                    <a:pt x="419" y="43"/>
                  </a:cubicBezTo>
                  <a:cubicBezTo>
                    <a:pt x="422" y="37"/>
                    <a:pt x="422" y="37"/>
                    <a:pt x="422" y="37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26" y="29"/>
                    <a:pt x="426" y="24"/>
                    <a:pt x="425" y="23"/>
                  </a:cubicBezTo>
                  <a:cubicBezTo>
                    <a:pt x="425" y="23"/>
                    <a:pt x="423" y="22"/>
                    <a:pt x="424" y="22"/>
                  </a:cubicBezTo>
                  <a:cubicBezTo>
                    <a:pt x="424" y="21"/>
                    <a:pt x="428" y="17"/>
                    <a:pt x="428" y="17"/>
                  </a:cubicBezTo>
                  <a:cubicBezTo>
                    <a:pt x="428" y="17"/>
                    <a:pt x="428" y="14"/>
                    <a:pt x="425" y="12"/>
                  </a:cubicBezTo>
                  <a:cubicBezTo>
                    <a:pt x="423" y="11"/>
                    <a:pt x="421" y="9"/>
                    <a:pt x="419" y="10"/>
                  </a:cubicBezTo>
                  <a:cubicBezTo>
                    <a:pt x="418" y="11"/>
                    <a:pt x="413" y="13"/>
                    <a:pt x="413" y="14"/>
                  </a:cubicBezTo>
                  <a:cubicBezTo>
                    <a:pt x="412" y="15"/>
                    <a:pt x="413" y="17"/>
                    <a:pt x="414" y="18"/>
                  </a:cubicBezTo>
                  <a:cubicBezTo>
                    <a:pt x="415" y="18"/>
                    <a:pt x="416" y="19"/>
                    <a:pt x="417" y="19"/>
                  </a:cubicBezTo>
                  <a:cubicBezTo>
                    <a:pt x="417" y="20"/>
                    <a:pt x="418" y="23"/>
                    <a:pt x="417" y="24"/>
                  </a:cubicBezTo>
                  <a:cubicBezTo>
                    <a:pt x="416" y="25"/>
                    <a:pt x="417" y="28"/>
                    <a:pt x="414" y="27"/>
                  </a:cubicBezTo>
                  <a:cubicBezTo>
                    <a:pt x="412" y="26"/>
                    <a:pt x="406" y="22"/>
                    <a:pt x="406" y="22"/>
                  </a:cubicBezTo>
                  <a:cubicBezTo>
                    <a:pt x="405" y="22"/>
                    <a:pt x="406" y="18"/>
                    <a:pt x="404" y="22"/>
                  </a:cubicBezTo>
                  <a:cubicBezTo>
                    <a:pt x="402" y="25"/>
                    <a:pt x="401" y="26"/>
                    <a:pt x="402" y="28"/>
                  </a:cubicBezTo>
                  <a:cubicBezTo>
                    <a:pt x="403" y="30"/>
                    <a:pt x="404" y="30"/>
                    <a:pt x="404" y="31"/>
                  </a:cubicBezTo>
                  <a:cubicBezTo>
                    <a:pt x="404" y="32"/>
                    <a:pt x="400" y="32"/>
                    <a:pt x="400" y="33"/>
                  </a:cubicBezTo>
                  <a:cubicBezTo>
                    <a:pt x="400" y="34"/>
                    <a:pt x="399" y="35"/>
                    <a:pt x="401" y="37"/>
                  </a:cubicBezTo>
                  <a:cubicBezTo>
                    <a:pt x="403" y="38"/>
                    <a:pt x="405" y="39"/>
                    <a:pt x="405" y="39"/>
                  </a:cubicBezTo>
                  <a:cubicBezTo>
                    <a:pt x="405" y="39"/>
                    <a:pt x="407" y="42"/>
                    <a:pt x="406" y="42"/>
                  </a:cubicBezTo>
                  <a:cubicBezTo>
                    <a:pt x="406" y="43"/>
                    <a:pt x="400" y="42"/>
                    <a:pt x="400" y="43"/>
                  </a:cubicBezTo>
                  <a:cubicBezTo>
                    <a:pt x="400" y="44"/>
                    <a:pt x="400" y="46"/>
                    <a:pt x="400" y="47"/>
                  </a:cubicBezTo>
                  <a:cubicBezTo>
                    <a:pt x="400" y="48"/>
                    <a:pt x="400" y="50"/>
                    <a:pt x="400" y="50"/>
                  </a:cubicBezTo>
                  <a:cubicBezTo>
                    <a:pt x="400" y="51"/>
                    <a:pt x="396" y="51"/>
                    <a:pt x="395" y="52"/>
                  </a:cubicBezTo>
                  <a:cubicBezTo>
                    <a:pt x="393" y="53"/>
                    <a:pt x="392" y="56"/>
                    <a:pt x="392" y="58"/>
                  </a:cubicBezTo>
                  <a:cubicBezTo>
                    <a:pt x="391" y="60"/>
                    <a:pt x="391" y="62"/>
                    <a:pt x="391" y="63"/>
                  </a:cubicBezTo>
                  <a:cubicBezTo>
                    <a:pt x="391" y="64"/>
                    <a:pt x="389" y="66"/>
                    <a:pt x="389" y="66"/>
                  </a:cubicBezTo>
                  <a:cubicBezTo>
                    <a:pt x="389" y="66"/>
                    <a:pt x="389" y="67"/>
                    <a:pt x="387" y="66"/>
                  </a:cubicBezTo>
                  <a:cubicBezTo>
                    <a:pt x="385" y="66"/>
                    <a:pt x="378" y="62"/>
                    <a:pt x="377" y="62"/>
                  </a:cubicBezTo>
                  <a:cubicBezTo>
                    <a:pt x="375" y="62"/>
                    <a:pt x="373" y="63"/>
                    <a:pt x="373" y="65"/>
                  </a:cubicBezTo>
                  <a:cubicBezTo>
                    <a:pt x="373" y="66"/>
                    <a:pt x="376" y="69"/>
                    <a:pt x="377" y="69"/>
                  </a:cubicBezTo>
                  <a:cubicBezTo>
                    <a:pt x="377" y="69"/>
                    <a:pt x="382" y="70"/>
                    <a:pt x="383" y="71"/>
                  </a:cubicBezTo>
                  <a:cubicBezTo>
                    <a:pt x="383" y="72"/>
                    <a:pt x="383" y="79"/>
                    <a:pt x="383" y="79"/>
                  </a:cubicBezTo>
                  <a:cubicBezTo>
                    <a:pt x="383" y="79"/>
                    <a:pt x="387" y="87"/>
                    <a:pt x="380" y="80"/>
                  </a:cubicBezTo>
                  <a:cubicBezTo>
                    <a:pt x="372" y="73"/>
                    <a:pt x="372" y="72"/>
                    <a:pt x="371" y="71"/>
                  </a:cubicBezTo>
                  <a:cubicBezTo>
                    <a:pt x="370" y="71"/>
                    <a:pt x="363" y="69"/>
                    <a:pt x="363" y="69"/>
                  </a:cubicBezTo>
                  <a:cubicBezTo>
                    <a:pt x="363" y="69"/>
                    <a:pt x="362" y="66"/>
                    <a:pt x="361" y="69"/>
                  </a:cubicBezTo>
                  <a:cubicBezTo>
                    <a:pt x="360" y="71"/>
                    <a:pt x="363" y="76"/>
                    <a:pt x="363" y="76"/>
                  </a:cubicBezTo>
                  <a:cubicBezTo>
                    <a:pt x="362" y="75"/>
                    <a:pt x="362" y="75"/>
                    <a:pt x="362" y="75"/>
                  </a:cubicBezTo>
                  <a:cubicBezTo>
                    <a:pt x="362" y="75"/>
                    <a:pt x="359" y="73"/>
                    <a:pt x="357" y="72"/>
                  </a:cubicBezTo>
                  <a:cubicBezTo>
                    <a:pt x="356" y="70"/>
                    <a:pt x="353" y="72"/>
                    <a:pt x="353" y="72"/>
                  </a:cubicBezTo>
                  <a:cubicBezTo>
                    <a:pt x="353" y="72"/>
                    <a:pt x="352" y="73"/>
                    <a:pt x="350" y="75"/>
                  </a:cubicBezTo>
                  <a:cubicBezTo>
                    <a:pt x="349" y="76"/>
                    <a:pt x="345" y="72"/>
                    <a:pt x="349" y="77"/>
                  </a:cubicBezTo>
                  <a:cubicBezTo>
                    <a:pt x="352" y="81"/>
                    <a:pt x="355" y="82"/>
                    <a:pt x="356" y="83"/>
                  </a:cubicBezTo>
                  <a:cubicBezTo>
                    <a:pt x="356" y="83"/>
                    <a:pt x="360" y="84"/>
                    <a:pt x="361" y="85"/>
                  </a:cubicBezTo>
                  <a:cubicBezTo>
                    <a:pt x="362" y="86"/>
                    <a:pt x="362" y="89"/>
                    <a:pt x="362" y="90"/>
                  </a:cubicBezTo>
                  <a:cubicBezTo>
                    <a:pt x="362" y="90"/>
                    <a:pt x="365" y="94"/>
                    <a:pt x="360" y="91"/>
                  </a:cubicBezTo>
                  <a:cubicBezTo>
                    <a:pt x="355" y="87"/>
                    <a:pt x="355" y="86"/>
                    <a:pt x="353" y="86"/>
                  </a:cubicBezTo>
                  <a:cubicBezTo>
                    <a:pt x="352" y="86"/>
                    <a:pt x="350" y="88"/>
                    <a:pt x="350" y="88"/>
                  </a:cubicBezTo>
                  <a:cubicBezTo>
                    <a:pt x="350" y="88"/>
                    <a:pt x="344" y="87"/>
                    <a:pt x="344" y="84"/>
                  </a:cubicBezTo>
                  <a:cubicBezTo>
                    <a:pt x="343" y="81"/>
                    <a:pt x="345" y="76"/>
                    <a:pt x="341" y="77"/>
                  </a:cubicBezTo>
                  <a:cubicBezTo>
                    <a:pt x="336" y="77"/>
                    <a:pt x="335" y="79"/>
                    <a:pt x="335" y="80"/>
                  </a:cubicBezTo>
                  <a:cubicBezTo>
                    <a:pt x="335" y="81"/>
                    <a:pt x="332" y="82"/>
                    <a:pt x="335" y="85"/>
                  </a:cubicBezTo>
                  <a:cubicBezTo>
                    <a:pt x="338" y="88"/>
                    <a:pt x="340" y="90"/>
                    <a:pt x="341" y="90"/>
                  </a:cubicBezTo>
                  <a:cubicBezTo>
                    <a:pt x="341" y="90"/>
                    <a:pt x="347" y="90"/>
                    <a:pt x="344" y="91"/>
                  </a:cubicBezTo>
                  <a:cubicBezTo>
                    <a:pt x="342" y="93"/>
                    <a:pt x="338" y="93"/>
                    <a:pt x="337" y="93"/>
                  </a:cubicBezTo>
                  <a:cubicBezTo>
                    <a:pt x="336" y="93"/>
                    <a:pt x="337" y="92"/>
                    <a:pt x="336" y="93"/>
                  </a:cubicBezTo>
                  <a:cubicBezTo>
                    <a:pt x="334" y="94"/>
                    <a:pt x="329" y="99"/>
                    <a:pt x="329" y="99"/>
                  </a:cubicBezTo>
                  <a:cubicBezTo>
                    <a:pt x="329" y="99"/>
                    <a:pt x="328" y="97"/>
                    <a:pt x="328" y="96"/>
                  </a:cubicBezTo>
                  <a:cubicBezTo>
                    <a:pt x="328" y="95"/>
                    <a:pt x="332" y="93"/>
                    <a:pt x="332" y="91"/>
                  </a:cubicBezTo>
                  <a:cubicBezTo>
                    <a:pt x="332" y="89"/>
                    <a:pt x="330" y="82"/>
                    <a:pt x="330" y="82"/>
                  </a:cubicBezTo>
                  <a:cubicBezTo>
                    <a:pt x="330" y="82"/>
                    <a:pt x="326" y="80"/>
                    <a:pt x="326" y="80"/>
                  </a:cubicBezTo>
                  <a:cubicBezTo>
                    <a:pt x="325" y="79"/>
                    <a:pt x="322" y="77"/>
                    <a:pt x="321" y="78"/>
                  </a:cubicBezTo>
                  <a:cubicBezTo>
                    <a:pt x="320" y="79"/>
                    <a:pt x="318" y="82"/>
                    <a:pt x="320" y="84"/>
                  </a:cubicBezTo>
                  <a:cubicBezTo>
                    <a:pt x="322" y="87"/>
                    <a:pt x="324" y="89"/>
                    <a:pt x="323" y="89"/>
                  </a:cubicBezTo>
                  <a:cubicBezTo>
                    <a:pt x="321" y="90"/>
                    <a:pt x="320" y="91"/>
                    <a:pt x="319" y="90"/>
                  </a:cubicBezTo>
                  <a:cubicBezTo>
                    <a:pt x="318" y="90"/>
                    <a:pt x="316" y="88"/>
                    <a:pt x="313" y="89"/>
                  </a:cubicBezTo>
                  <a:cubicBezTo>
                    <a:pt x="310" y="90"/>
                    <a:pt x="307" y="96"/>
                    <a:pt x="307" y="96"/>
                  </a:cubicBezTo>
                  <a:cubicBezTo>
                    <a:pt x="307" y="96"/>
                    <a:pt x="310" y="102"/>
                    <a:pt x="311" y="103"/>
                  </a:cubicBezTo>
                  <a:cubicBezTo>
                    <a:pt x="312" y="103"/>
                    <a:pt x="313" y="105"/>
                    <a:pt x="313" y="107"/>
                  </a:cubicBezTo>
                  <a:cubicBezTo>
                    <a:pt x="312" y="109"/>
                    <a:pt x="313" y="106"/>
                    <a:pt x="311" y="107"/>
                  </a:cubicBezTo>
                  <a:cubicBezTo>
                    <a:pt x="308" y="108"/>
                    <a:pt x="307" y="109"/>
                    <a:pt x="305" y="109"/>
                  </a:cubicBezTo>
                  <a:cubicBezTo>
                    <a:pt x="303" y="109"/>
                    <a:pt x="298" y="115"/>
                    <a:pt x="298" y="115"/>
                  </a:cubicBezTo>
                  <a:cubicBezTo>
                    <a:pt x="301" y="119"/>
                    <a:pt x="301" y="119"/>
                    <a:pt x="301" y="119"/>
                  </a:cubicBezTo>
                  <a:cubicBezTo>
                    <a:pt x="301" y="119"/>
                    <a:pt x="293" y="122"/>
                    <a:pt x="291" y="123"/>
                  </a:cubicBezTo>
                  <a:cubicBezTo>
                    <a:pt x="290" y="123"/>
                    <a:pt x="294" y="122"/>
                    <a:pt x="289" y="123"/>
                  </a:cubicBezTo>
                  <a:cubicBezTo>
                    <a:pt x="285" y="125"/>
                    <a:pt x="282" y="129"/>
                    <a:pt x="281" y="131"/>
                  </a:cubicBezTo>
                  <a:cubicBezTo>
                    <a:pt x="281" y="132"/>
                    <a:pt x="277" y="132"/>
                    <a:pt x="277" y="135"/>
                  </a:cubicBezTo>
                  <a:cubicBezTo>
                    <a:pt x="277" y="137"/>
                    <a:pt x="278" y="141"/>
                    <a:pt x="277" y="142"/>
                  </a:cubicBezTo>
                  <a:cubicBezTo>
                    <a:pt x="277" y="143"/>
                    <a:pt x="277" y="143"/>
                    <a:pt x="277" y="145"/>
                  </a:cubicBezTo>
                  <a:cubicBezTo>
                    <a:pt x="277" y="147"/>
                    <a:pt x="276" y="149"/>
                    <a:pt x="279" y="149"/>
                  </a:cubicBezTo>
                  <a:cubicBezTo>
                    <a:pt x="282" y="149"/>
                    <a:pt x="286" y="147"/>
                    <a:pt x="287" y="146"/>
                  </a:cubicBezTo>
                  <a:cubicBezTo>
                    <a:pt x="287" y="145"/>
                    <a:pt x="288" y="141"/>
                    <a:pt x="289" y="143"/>
                  </a:cubicBezTo>
                  <a:cubicBezTo>
                    <a:pt x="291" y="144"/>
                    <a:pt x="291" y="148"/>
                    <a:pt x="291" y="148"/>
                  </a:cubicBezTo>
                  <a:cubicBezTo>
                    <a:pt x="291" y="148"/>
                    <a:pt x="291" y="152"/>
                    <a:pt x="291" y="153"/>
                  </a:cubicBezTo>
                  <a:cubicBezTo>
                    <a:pt x="290" y="155"/>
                    <a:pt x="297" y="153"/>
                    <a:pt x="290" y="156"/>
                  </a:cubicBezTo>
                  <a:cubicBezTo>
                    <a:pt x="283" y="160"/>
                    <a:pt x="281" y="160"/>
                    <a:pt x="281" y="161"/>
                  </a:cubicBezTo>
                  <a:cubicBezTo>
                    <a:pt x="281" y="163"/>
                    <a:pt x="285" y="168"/>
                    <a:pt x="280" y="166"/>
                  </a:cubicBezTo>
                  <a:cubicBezTo>
                    <a:pt x="275" y="165"/>
                    <a:pt x="275" y="166"/>
                    <a:pt x="275" y="165"/>
                  </a:cubicBezTo>
                  <a:cubicBezTo>
                    <a:pt x="274" y="164"/>
                    <a:pt x="276" y="170"/>
                    <a:pt x="270" y="161"/>
                  </a:cubicBezTo>
                  <a:cubicBezTo>
                    <a:pt x="264" y="152"/>
                    <a:pt x="264" y="153"/>
                    <a:pt x="264" y="151"/>
                  </a:cubicBezTo>
                  <a:cubicBezTo>
                    <a:pt x="264" y="149"/>
                    <a:pt x="263" y="142"/>
                    <a:pt x="263" y="142"/>
                  </a:cubicBezTo>
                  <a:cubicBezTo>
                    <a:pt x="263" y="142"/>
                    <a:pt x="262" y="135"/>
                    <a:pt x="259" y="138"/>
                  </a:cubicBezTo>
                  <a:cubicBezTo>
                    <a:pt x="255" y="141"/>
                    <a:pt x="255" y="146"/>
                    <a:pt x="255" y="146"/>
                  </a:cubicBezTo>
                  <a:cubicBezTo>
                    <a:pt x="255" y="146"/>
                    <a:pt x="250" y="151"/>
                    <a:pt x="249" y="152"/>
                  </a:cubicBezTo>
                  <a:cubicBezTo>
                    <a:pt x="248" y="152"/>
                    <a:pt x="246" y="152"/>
                    <a:pt x="243" y="154"/>
                  </a:cubicBezTo>
                  <a:cubicBezTo>
                    <a:pt x="241" y="157"/>
                    <a:pt x="234" y="167"/>
                    <a:pt x="234" y="167"/>
                  </a:cubicBezTo>
                  <a:cubicBezTo>
                    <a:pt x="234" y="167"/>
                    <a:pt x="230" y="174"/>
                    <a:pt x="231" y="176"/>
                  </a:cubicBezTo>
                  <a:cubicBezTo>
                    <a:pt x="232" y="178"/>
                    <a:pt x="235" y="181"/>
                    <a:pt x="235" y="181"/>
                  </a:cubicBezTo>
                  <a:cubicBezTo>
                    <a:pt x="235" y="181"/>
                    <a:pt x="236" y="180"/>
                    <a:pt x="236" y="183"/>
                  </a:cubicBezTo>
                  <a:cubicBezTo>
                    <a:pt x="236" y="186"/>
                    <a:pt x="241" y="187"/>
                    <a:pt x="241" y="187"/>
                  </a:cubicBezTo>
                  <a:cubicBezTo>
                    <a:pt x="241" y="187"/>
                    <a:pt x="243" y="188"/>
                    <a:pt x="241" y="190"/>
                  </a:cubicBezTo>
                  <a:cubicBezTo>
                    <a:pt x="238" y="192"/>
                    <a:pt x="230" y="193"/>
                    <a:pt x="230" y="193"/>
                  </a:cubicBezTo>
                  <a:cubicBezTo>
                    <a:pt x="222" y="193"/>
                    <a:pt x="222" y="193"/>
                    <a:pt x="222" y="193"/>
                  </a:cubicBezTo>
                  <a:cubicBezTo>
                    <a:pt x="222" y="193"/>
                    <a:pt x="218" y="198"/>
                    <a:pt x="217" y="198"/>
                  </a:cubicBezTo>
                  <a:cubicBezTo>
                    <a:pt x="215" y="199"/>
                    <a:pt x="212" y="201"/>
                    <a:pt x="211" y="204"/>
                  </a:cubicBezTo>
                  <a:cubicBezTo>
                    <a:pt x="211" y="206"/>
                    <a:pt x="202" y="214"/>
                    <a:pt x="202" y="214"/>
                  </a:cubicBezTo>
                  <a:cubicBezTo>
                    <a:pt x="202" y="214"/>
                    <a:pt x="202" y="217"/>
                    <a:pt x="202" y="218"/>
                  </a:cubicBezTo>
                  <a:cubicBezTo>
                    <a:pt x="202" y="219"/>
                    <a:pt x="198" y="221"/>
                    <a:pt x="200" y="222"/>
                  </a:cubicBezTo>
                  <a:cubicBezTo>
                    <a:pt x="202" y="223"/>
                    <a:pt x="205" y="224"/>
                    <a:pt x="207" y="220"/>
                  </a:cubicBezTo>
                  <a:cubicBezTo>
                    <a:pt x="209" y="217"/>
                    <a:pt x="209" y="212"/>
                    <a:pt x="209" y="212"/>
                  </a:cubicBezTo>
                  <a:cubicBezTo>
                    <a:pt x="209" y="212"/>
                    <a:pt x="211" y="210"/>
                    <a:pt x="213" y="210"/>
                  </a:cubicBezTo>
                  <a:cubicBezTo>
                    <a:pt x="216" y="210"/>
                    <a:pt x="219" y="207"/>
                    <a:pt x="222" y="206"/>
                  </a:cubicBezTo>
                  <a:cubicBezTo>
                    <a:pt x="225" y="206"/>
                    <a:pt x="229" y="201"/>
                    <a:pt x="230" y="201"/>
                  </a:cubicBezTo>
                  <a:cubicBezTo>
                    <a:pt x="232" y="201"/>
                    <a:pt x="231" y="202"/>
                    <a:pt x="235" y="201"/>
                  </a:cubicBezTo>
                  <a:cubicBezTo>
                    <a:pt x="239" y="201"/>
                    <a:pt x="243" y="201"/>
                    <a:pt x="244" y="200"/>
                  </a:cubicBezTo>
                  <a:cubicBezTo>
                    <a:pt x="246" y="199"/>
                    <a:pt x="254" y="204"/>
                    <a:pt x="255" y="205"/>
                  </a:cubicBezTo>
                  <a:cubicBezTo>
                    <a:pt x="255" y="206"/>
                    <a:pt x="248" y="207"/>
                    <a:pt x="251" y="209"/>
                  </a:cubicBezTo>
                  <a:cubicBezTo>
                    <a:pt x="255" y="211"/>
                    <a:pt x="255" y="212"/>
                    <a:pt x="256" y="212"/>
                  </a:cubicBezTo>
                  <a:cubicBezTo>
                    <a:pt x="257" y="212"/>
                    <a:pt x="259" y="211"/>
                    <a:pt x="262" y="210"/>
                  </a:cubicBezTo>
                  <a:cubicBezTo>
                    <a:pt x="264" y="208"/>
                    <a:pt x="260" y="205"/>
                    <a:pt x="266" y="207"/>
                  </a:cubicBezTo>
                  <a:cubicBezTo>
                    <a:pt x="271" y="209"/>
                    <a:pt x="271" y="211"/>
                    <a:pt x="271" y="211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56" y="215"/>
                    <a:pt x="256" y="215"/>
                    <a:pt x="256" y="215"/>
                  </a:cubicBezTo>
                  <a:cubicBezTo>
                    <a:pt x="256" y="215"/>
                    <a:pt x="255" y="216"/>
                    <a:pt x="254" y="216"/>
                  </a:cubicBezTo>
                  <a:cubicBezTo>
                    <a:pt x="254" y="216"/>
                    <a:pt x="245" y="217"/>
                    <a:pt x="245" y="217"/>
                  </a:cubicBezTo>
                  <a:cubicBezTo>
                    <a:pt x="241" y="223"/>
                    <a:pt x="241" y="223"/>
                    <a:pt x="241" y="223"/>
                  </a:cubicBezTo>
                  <a:cubicBezTo>
                    <a:pt x="241" y="223"/>
                    <a:pt x="244" y="227"/>
                    <a:pt x="244" y="227"/>
                  </a:cubicBezTo>
                  <a:cubicBezTo>
                    <a:pt x="245" y="227"/>
                    <a:pt x="251" y="225"/>
                    <a:pt x="251" y="226"/>
                  </a:cubicBezTo>
                  <a:cubicBezTo>
                    <a:pt x="252" y="226"/>
                    <a:pt x="253" y="228"/>
                    <a:pt x="252" y="229"/>
                  </a:cubicBezTo>
                  <a:cubicBezTo>
                    <a:pt x="252" y="230"/>
                    <a:pt x="248" y="233"/>
                    <a:pt x="248" y="233"/>
                  </a:cubicBezTo>
                  <a:cubicBezTo>
                    <a:pt x="246" y="237"/>
                    <a:pt x="246" y="237"/>
                    <a:pt x="246" y="237"/>
                  </a:cubicBezTo>
                  <a:cubicBezTo>
                    <a:pt x="246" y="237"/>
                    <a:pt x="250" y="238"/>
                    <a:pt x="251" y="238"/>
                  </a:cubicBezTo>
                  <a:cubicBezTo>
                    <a:pt x="251" y="238"/>
                    <a:pt x="257" y="238"/>
                    <a:pt x="256" y="239"/>
                  </a:cubicBezTo>
                  <a:cubicBezTo>
                    <a:pt x="256" y="239"/>
                    <a:pt x="247" y="240"/>
                    <a:pt x="247" y="240"/>
                  </a:cubicBezTo>
                  <a:cubicBezTo>
                    <a:pt x="247" y="240"/>
                    <a:pt x="239" y="239"/>
                    <a:pt x="240" y="239"/>
                  </a:cubicBezTo>
                  <a:cubicBezTo>
                    <a:pt x="240" y="240"/>
                    <a:pt x="239" y="242"/>
                    <a:pt x="239" y="243"/>
                  </a:cubicBezTo>
                  <a:cubicBezTo>
                    <a:pt x="239" y="243"/>
                    <a:pt x="237" y="246"/>
                    <a:pt x="237" y="246"/>
                  </a:cubicBezTo>
                  <a:cubicBezTo>
                    <a:pt x="236" y="246"/>
                    <a:pt x="234" y="246"/>
                    <a:pt x="233" y="247"/>
                  </a:cubicBezTo>
                  <a:cubicBezTo>
                    <a:pt x="233" y="248"/>
                    <a:pt x="232" y="250"/>
                    <a:pt x="232" y="252"/>
                  </a:cubicBezTo>
                  <a:cubicBezTo>
                    <a:pt x="232" y="253"/>
                    <a:pt x="235" y="256"/>
                    <a:pt x="235" y="256"/>
                  </a:cubicBezTo>
                  <a:cubicBezTo>
                    <a:pt x="234" y="258"/>
                    <a:pt x="234" y="258"/>
                    <a:pt x="234" y="258"/>
                  </a:cubicBezTo>
                  <a:cubicBezTo>
                    <a:pt x="230" y="262"/>
                    <a:pt x="230" y="262"/>
                    <a:pt x="230" y="262"/>
                  </a:cubicBezTo>
                  <a:cubicBezTo>
                    <a:pt x="230" y="262"/>
                    <a:pt x="228" y="263"/>
                    <a:pt x="228" y="264"/>
                  </a:cubicBezTo>
                  <a:cubicBezTo>
                    <a:pt x="229" y="264"/>
                    <a:pt x="225" y="266"/>
                    <a:pt x="225" y="266"/>
                  </a:cubicBezTo>
                  <a:cubicBezTo>
                    <a:pt x="218" y="270"/>
                    <a:pt x="218" y="270"/>
                    <a:pt x="218" y="270"/>
                  </a:cubicBezTo>
                  <a:cubicBezTo>
                    <a:pt x="218" y="270"/>
                    <a:pt x="219" y="273"/>
                    <a:pt x="219" y="274"/>
                  </a:cubicBezTo>
                  <a:cubicBezTo>
                    <a:pt x="219" y="274"/>
                    <a:pt x="222" y="276"/>
                    <a:pt x="220" y="278"/>
                  </a:cubicBezTo>
                  <a:cubicBezTo>
                    <a:pt x="218" y="279"/>
                    <a:pt x="216" y="280"/>
                    <a:pt x="215" y="281"/>
                  </a:cubicBezTo>
                  <a:cubicBezTo>
                    <a:pt x="215" y="281"/>
                    <a:pt x="213" y="282"/>
                    <a:pt x="213" y="285"/>
                  </a:cubicBezTo>
                  <a:cubicBezTo>
                    <a:pt x="214" y="287"/>
                    <a:pt x="212" y="290"/>
                    <a:pt x="211" y="290"/>
                  </a:cubicBezTo>
                  <a:cubicBezTo>
                    <a:pt x="211" y="290"/>
                    <a:pt x="209" y="291"/>
                    <a:pt x="209" y="294"/>
                  </a:cubicBezTo>
                  <a:cubicBezTo>
                    <a:pt x="210" y="296"/>
                    <a:pt x="209" y="303"/>
                    <a:pt x="209" y="303"/>
                  </a:cubicBezTo>
                  <a:cubicBezTo>
                    <a:pt x="209" y="303"/>
                    <a:pt x="212" y="307"/>
                    <a:pt x="213" y="307"/>
                  </a:cubicBezTo>
                  <a:cubicBezTo>
                    <a:pt x="213" y="307"/>
                    <a:pt x="218" y="305"/>
                    <a:pt x="219" y="306"/>
                  </a:cubicBezTo>
                  <a:cubicBezTo>
                    <a:pt x="221" y="306"/>
                    <a:pt x="224" y="308"/>
                    <a:pt x="224" y="308"/>
                  </a:cubicBezTo>
                  <a:cubicBezTo>
                    <a:pt x="224" y="308"/>
                    <a:pt x="223" y="313"/>
                    <a:pt x="222" y="314"/>
                  </a:cubicBezTo>
                  <a:cubicBezTo>
                    <a:pt x="221" y="314"/>
                    <a:pt x="215" y="315"/>
                    <a:pt x="215" y="315"/>
                  </a:cubicBezTo>
                  <a:cubicBezTo>
                    <a:pt x="215" y="315"/>
                    <a:pt x="212" y="313"/>
                    <a:pt x="211" y="313"/>
                  </a:cubicBezTo>
                  <a:cubicBezTo>
                    <a:pt x="210" y="314"/>
                    <a:pt x="205" y="319"/>
                    <a:pt x="205" y="319"/>
                  </a:cubicBezTo>
                  <a:cubicBezTo>
                    <a:pt x="205" y="319"/>
                    <a:pt x="205" y="322"/>
                    <a:pt x="204" y="322"/>
                  </a:cubicBezTo>
                  <a:cubicBezTo>
                    <a:pt x="202" y="323"/>
                    <a:pt x="201" y="321"/>
                    <a:pt x="201" y="323"/>
                  </a:cubicBezTo>
                  <a:cubicBezTo>
                    <a:pt x="201" y="324"/>
                    <a:pt x="201" y="327"/>
                    <a:pt x="201" y="328"/>
                  </a:cubicBezTo>
                  <a:cubicBezTo>
                    <a:pt x="201" y="330"/>
                    <a:pt x="201" y="333"/>
                    <a:pt x="201" y="333"/>
                  </a:cubicBezTo>
                  <a:cubicBezTo>
                    <a:pt x="201" y="333"/>
                    <a:pt x="199" y="337"/>
                    <a:pt x="198" y="339"/>
                  </a:cubicBezTo>
                  <a:cubicBezTo>
                    <a:pt x="197" y="341"/>
                    <a:pt x="195" y="346"/>
                    <a:pt x="195" y="347"/>
                  </a:cubicBezTo>
                  <a:cubicBezTo>
                    <a:pt x="196" y="348"/>
                    <a:pt x="198" y="353"/>
                    <a:pt x="198" y="353"/>
                  </a:cubicBezTo>
                  <a:cubicBezTo>
                    <a:pt x="191" y="357"/>
                    <a:pt x="191" y="357"/>
                    <a:pt x="191" y="357"/>
                  </a:cubicBezTo>
                  <a:cubicBezTo>
                    <a:pt x="193" y="362"/>
                    <a:pt x="193" y="362"/>
                    <a:pt x="193" y="362"/>
                  </a:cubicBezTo>
                  <a:cubicBezTo>
                    <a:pt x="193" y="362"/>
                    <a:pt x="194" y="362"/>
                    <a:pt x="194" y="363"/>
                  </a:cubicBezTo>
                  <a:cubicBezTo>
                    <a:pt x="194" y="365"/>
                    <a:pt x="189" y="368"/>
                    <a:pt x="189" y="368"/>
                  </a:cubicBezTo>
                  <a:cubicBezTo>
                    <a:pt x="189" y="368"/>
                    <a:pt x="189" y="373"/>
                    <a:pt x="189" y="374"/>
                  </a:cubicBezTo>
                  <a:cubicBezTo>
                    <a:pt x="189" y="375"/>
                    <a:pt x="184" y="371"/>
                    <a:pt x="184" y="371"/>
                  </a:cubicBezTo>
                  <a:cubicBezTo>
                    <a:pt x="180" y="372"/>
                    <a:pt x="180" y="372"/>
                    <a:pt x="180" y="372"/>
                  </a:cubicBezTo>
                  <a:cubicBezTo>
                    <a:pt x="180" y="376"/>
                    <a:pt x="180" y="376"/>
                    <a:pt x="180" y="376"/>
                  </a:cubicBezTo>
                  <a:cubicBezTo>
                    <a:pt x="178" y="380"/>
                    <a:pt x="178" y="380"/>
                    <a:pt x="178" y="380"/>
                  </a:cubicBezTo>
                  <a:cubicBezTo>
                    <a:pt x="171" y="380"/>
                    <a:pt x="171" y="380"/>
                    <a:pt x="171" y="380"/>
                  </a:cubicBezTo>
                  <a:cubicBezTo>
                    <a:pt x="171" y="380"/>
                    <a:pt x="165" y="384"/>
                    <a:pt x="165" y="384"/>
                  </a:cubicBezTo>
                  <a:cubicBezTo>
                    <a:pt x="166" y="385"/>
                    <a:pt x="163" y="388"/>
                    <a:pt x="166" y="388"/>
                  </a:cubicBezTo>
                  <a:cubicBezTo>
                    <a:pt x="168" y="388"/>
                    <a:pt x="169" y="388"/>
                    <a:pt x="170" y="388"/>
                  </a:cubicBezTo>
                  <a:cubicBezTo>
                    <a:pt x="172" y="387"/>
                    <a:pt x="176" y="385"/>
                    <a:pt x="177" y="385"/>
                  </a:cubicBezTo>
                  <a:cubicBezTo>
                    <a:pt x="178" y="385"/>
                    <a:pt x="181" y="385"/>
                    <a:pt x="179" y="387"/>
                  </a:cubicBezTo>
                  <a:cubicBezTo>
                    <a:pt x="177" y="389"/>
                    <a:pt x="175" y="389"/>
                    <a:pt x="174" y="390"/>
                  </a:cubicBezTo>
                  <a:cubicBezTo>
                    <a:pt x="172" y="391"/>
                    <a:pt x="169" y="391"/>
                    <a:pt x="169" y="394"/>
                  </a:cubicBezTo>
                  <a:cubicBezTo>
                    <a:pt x="169" y="397"/>
                    <a:pt x="168" y="400"/>
                    <a:pt x="168" y="400"/>
                  </a:cubicBezTo>
                  <a:cubicBezTo>
                    <a:pt x="175" y="398"/>
                    <a:pt x="175" y="398"/>
                    <a:pt x="175" y="398"/>
                  </a:cubicBezTo>
                  <a:cubicBezTo>
                    <a:pt x="175" y="398"/>
                    <a:pt x="177" y="397"/>
                    <a:pt x="177" y="400"/>
                  </a:cubicBezTo>
                  <a:cubicBezTo>
                    <a:pt x="178" y="404"/>
                    <a:pt x="175" y="405"/>
                    <a:pt x="173" y="405"/>
                  </a:cubicBezTo>
                  <a:cubicBezTo>
                    <a:pt x="172" y="405"/>
                    <a:pt x="167" y="401"/>
                    <a:pt x="167" y="401"/>
                  </a:cubicBezTo>
                  <a:cubicBezTo>
                    <a:pt x="163" y="404"/>
                    <a:pt x="163" y="404"/>
                    <a:pt x="163" y="404"/>
                  </a:cubicBezTo>
                  <a:cubicBezTo>
                    <a:pt x="163" y="404"/>
                    <a:pt x="162" y="403"/>
                    <a:pt x="158" y="406"/>
                  </a:cubicBezTo>
                  <a:cubicBezTo>
                    <a:pt x="154" y="410"/>
                    <a:pt x="152" y="415"/>
                    <a:pt x="152" y="416"/>
                  </a:cubicBezTo>
                  <a:cubicBezTo>
                    <a:pt x="152" y="417"/>
                    <a:pt x="152" y="419"/>
                    <a:pt x="149" y="421"/>
                  </a:cubicBezTo>
                  <a:cubicBezTo>
                    <a:pt x="147" y="422"/>
                    <a:pt x="144" y="425"/>
                    <a:pt x="144" y="425"/>
                  </a:cubicBezTo>
                  <a:cubicBezTo>
                    <a:pt x="144" y="425"/>
                    <a:pt x="143" y="428"/>
                    <a:pt x="142" y="430"/>
                  </a:cubicBezTo>
                  <a:cubicBezTo>
                    <a:pt x="141" y="432"/>
                    <a:pt x="141" y="432"/>
                    <a:pt x="141" y="432"/>
                  </a:cubicBezTo>
                  <a:cubicBezTo>
                    <a:pt x="145" y="436"/>
                    <a:pt x="145" y="436"/>
                    <a:pt x="145" y="436"/>
                  </a:cubicBezTo>
                  <a:cubicBezTo>
                    <a:pt x="138" y="440"/>
                    <a:pt x="138" y="440"/>
                    <a:pt x="138" y="440"/>
                  </a:cubicBezTo>
                  <a:cubicBezTo>
                    <a:pt x="135" y="442"/>
                    <a:pt x="135" y="442"/>
                    <a:pt x="135" y="442"/>
                  </a:cubicBezTo>
                  <a:cubicBezTo>
                    <a:pt x="135" y="442"/>
                    <a:pt x="129" y="448"/>
                    <a:pt x="133" y="449"/>
                  </a:cubicBezTo>
                  <a:cubicBezTo>
                    <a:pt x="138" y="450"/>
                    <a:pt x="141" y="450"/>
                    <a:pt x="141" y="450"/>
                  </a:cubicBezTo>
                  <a:cubicBezTo>
                    <a:pt x="141" y="450"/>
                    <a:pt x="140" y="456"/>
                    <a:pt x="141" y="456"/>
                  </a:cubicBezTo>
                  <a:cubicBezTo>
                    <a:pt x="142" y="456"/>
                    <a:pt x="151" y="456"/>
                    <a:pt x="151" y="456"/>
                  </a:cubicBezTo>
                  <a:cubicBezTo>
                    <a:pt x="156" y="452"/>
                    <a:pt x="156" y="452"/>
                    <a:pt x="156" y="452"/>
                  </a:cubicBezTo>
                  <a:cubicBezTo>
                    <a:pt x="159" y="450"/>
                    <a:pt x="159" y="450"/>
                    <a:pt x="159" y="450"/>
                  </a:cubicBezTo>
                  <a:cubicBezTo>
                    <a:pt x="161" y="454"/>
                    <a:pt x="161" y="454"/>
                    <a:pt x="161" y="454"/>
                  </a:cubicBezTo>
                  <a:cubicBezTo>
                    <a:pt x="161" y="454"/>
                    <a:pt x="159" y="457"/>
                    <a:pt x="157" y="457"/>
                  </a:cubicBezTo>
                  <a:cubicBezTo>
                    <a:pt x="154" y="457"/>
                    <a:pt x="155" y="457"/>
                    <a:pt x="153" y="459"/>
                  </a:cubicBezTo>
                  <a:cubicBezTo>
                    <a:pt x="150" y="462"/>
                    <a:pt x="149" y="463"/>
                    <a:pt x="147" y="463"/>
                  </a:cubicBezTo>
                  <a:cubicBezTo>
                    <a:pt x="146" y="463"/>
                    <a:pt x="144" y="466"/>
                    <a:pt x="142" y="462"/>
                  </a:cubicBezTo>
                  <a:cubicBezTo>
                    <a:pt x="141" y="459"/>
                    <a:pt x="139" y="456"/>
                    <a:pt x="139" y="456"/>
                  </a:cubicBezTo>
                  <a:cubicBezTo>
                    <a:pt x="130" y="452"/>
                    <a:pt x="130" y="452"/>
                    <a:pt x="130" y="452"/>
                  </a:cubicBezTo>
                  <a:cubicBezTo>
                    <a:pt x="128" y="453"/>
                    <a:pt x="128" y="453"/>
                    <a:pt x="128" y="453"/>
                  </a:cubicBezTo>
                  <a:cubicBezTo>
                    <a:pt x="128" y="453"/>
                    <a:pt x="127" y="457"/>
                    <a:pt x="126" y="457"/>
                  </a:cubicBezTo>
                  <a:cubicBezTo>
                    <a:pt x="125" y="457"/>
                    <a:pt x="119" y="457"/>
                    <a:pt x="117" y="457"/>
                  </a:cubicBezTo>
                  <a:cubicBezTo>
                    <a:pt x="116" y="457"/>
                    <a:pt x="114" y="457"/>
                    <a:pt x="114" y="456"/>
                  </a:cubicBezTo>
                  <a:cubicBezTo>
                    <a:pt x="113" y="454"/>
                    <a:pt x="114" y="454"/>
                    <a:pt x="113" y="453"/>
                  </a:cubicBezTo>
                  <a:cubicBezTo>
                    <a:pt x="112" y="452"/>
                    <a:pt x="110" y="448"/>
                    <a:pt x="108" y="449"/>
                  </a:cubicBezTo>
                  <a:cubicBezTo>
                    <a:pt x="107" y="449"/>
                    <a:pt x="102" y="451"/>
                    <a:pt x="102" y="451"/>
                  </a:cubicBezTo>
                  <a:cubicBezTo>
                    <a:pt x="101" y="459"/>
                    <a:pt x="101" y="459"/>
                    <a:pt x="101" y="459"/>
                  </a:cubicBezTo>
                  <a:cubicBezTo>
                    <a:pt x="101" y="459"/>
                    <a:pt x="98" y="459"/>
                    <a:pt x="99" y="461"/>
                  </a:cubicBezTo>
                  <a:cubicBezTo>
                    <a:pt x="99" y="463"/>
                    <a:pt x="103" y="465"/>
                    <a:pt x="103" y="465"/>
                  </a:cubicBezTo>
                  <a:cubicBezTo>
                    <a:pt x="103" y="465"/>
                    <a:pt x="105" y="467"/>
                    <a:pt x="105" y="468"/>
                  </a:cubicBezTo>
                  <a:cubicBezTo>
                    <a:pt x="106" y="470"/>
                    <a:pt x="103" y="472"/>
                    <a:pt x="103" y="472"/>
                  </a:cubicBezTo>
                  <a:cubicBezTo>
                    <a:pt x="103" y="472"/>
                    <a:pt x="98" y="472"/>
                    <a:pt x="97" y="474"/>
                  </a:cubicBezTo>
                  <a:cubicBezTo>
                    <a:pt x="97" y="475"/>
                    <a:pt x="98" y="478"/>
                    <a:pt x="97" y="478"/>
                  </a:cubicBezTo>
                  <a:cubicBezTo>
                    <a:pt x="96" y="479"/>
                    <a:pt x="95" y="481"/>
                    <a:pt x="95" y="482"/>
                  </a:cubicBezTo>
                  <a:cubicBezTo>
                    <a:pt x="95" y="482"/>
                    <a:pt x="97" y="487"/>
                    <a:pt x="97" y="487"/>
                  </a:cubicBezTo>
                  <a:cubicBezTo>
                    <a:pt x="97" y="487"/>
                    <a:pt x="97" y="491"/>
                    <a:pt x="95" y="489"/>
                  </a:cubicBezTo>
                  <a:cubicBezTo>
                    <a:pt x="93" y="487"/>
                    <a:pt x="87" y="484"/>
                    <a:pt x="87" y="484"/>
                  </a:cubicBezTo>
                  <a:cubicBezTo>
                    <a:pt x="83" y="481"/>
                    <a:pt x="83" y="481"/>
                    <a:pt x="83" y="481"/>
                  </a:cubicBezTo>
                  <a:cubicBezTo>
                    <a:pt x="83" y="481"/>
                    <a:pt x="79" y="484"/>
                    <a:pt x="78" y="484"/>
                  </a:cubicBezTo>
                  <a:cubicBezTo>
                    <a:pt x="78" y="485"/>
                    <a:pt x="71" y="484"/>
                    <a:pt x="69" y="485"/>
                  </a:cubicBezTo>
                  <a:cubicBezTo>
                    <a:pt x="68" y="486"/>
                    <a:pt x="68" y="487"/>
                    <a:pt x="67" y="489"/>
                  </a:cubicBezTo>
                  <a:cubicBezTo>
                    <a:pt x="65" y="491"/>
                    <a:pt x="62" y="491"/>
                    <a:pt x="65" y="494"/>
                  </a:cubicBezTo>
                  <a:cubicBezTo>
                    <a:pt x="67" y="497"/>
                    <a:pt x="72" y="498"/>
                    <a:pt x="72" y="498"/>
                  </a:cubicBezTo>
                  <a:cubicBezTo>
                    <a:pt x="72" y="498"/>
                    <a:pt x="74" y="499"/>
                    <a:pt x="72" y="502"/>
                  </a:cubicBezTo>
                  <a:cubicBezTo>
                    <a:pt x="70" y="506"/>
                    <a:pt x="66" y="503"/>
                    <a:pt x="65" y="503"/>
                  </a:cubicBezTo>
                  <a:cubicBezTo>
                    <a:pt x="64" y="502"/>
                    <a:pt x="60" y="499"/>
                    <a:pt x="59" y="500"/>
                  </a:cubicBezTo>
                  <a:cubicBezTo>
                    <a:pt x="58" y="501"/>
                    <a:pt x="55" y="506"/>
                    <a:pt x="55" y="506"/>
                  </a:cubicBezTo>
                  <a:cubicBezTo>
                    <a:pt x="55" y="506"/>
                    <a:pt x="52" y="507"/>
                    <a:pt x="51" y="506"/>
                  </a:cubicBezTo>
                  <a:cubicBezTo>
                    <a:pt x="50" y="506"/>
                    <a:pt x="47" y="501"/>
                    <a:pt x="46" y="502"/>
                  </a:cubicBezTo>
                  <a:cubicBezTo>
                    <a:pt x="45" y="503"/>
                    <a:pt x="44" y="505"/>
                    <a:pt x="44" y="506"/>
                  </a:cubicBezTo>
                  <a:cubicBezTo>
                    <a:pt x="44" y="507"/>
                    <a:pt x="46" y="509"/>
                    <a:pt x="45" y="510"/>
                  </a:cubicBezTo>
                  <a:cubicBezTo>
                    <a:pt x="45" y="511"/>
                    <a:pt x="40" y="512"/>
                    <a:pt x="39" y="513"/>
                  </a:cubicBezTo>
                  <a:cubicBezTo>
                    <a:pt x="39" y="514"/>
                    <a:pt x="39" y="512"/>
                    <a:pt x="37" y="516"/>
                  </a:cubicBezTo>
                  <a:cubicBezTo>
                    <a:pt x="36" y="520"/>
                    <a:pt x="37" y="520"/>
                    <a:pt x="36" y="520"/>
                  </a:cubicBezTo>
                  <a:cubicBezTo>
                    <a:pt x="34" y="521"/>
                    <a:pt x="30" y="518"/>
                    <a:pt x="30" y="518"/>
                  </a:cubicBezTo>
                  <a:cubicBezTo>
                    <a:pt x="30" y="518"/>
                    <a:pt x="27" y="515"/>
                    <a:pt x="27" y="518"/>
                  </a:cubicBezTo>
                  <a:cubicBezTo>
                    <a:pt x="27" y="522"/>
                    <a:pt x="26" y="526"/>
                    <a:pt x="26" y="526"/>
                  </a:cubicBezTo>
                  <a:cubicBezTo>
                    <a:pt x="29" y="528"/>
                    <a:pt x="29" y="528"/>
                    <a:pt x="29" y="528"/>
                  </a:cubicBezTo>
                  <a:cubicBezTo>
                    <a:pt x="29" y="528"/>
                    <a:pt x="28" y="530"/>
                    <a:pt x="27" y="530"/>
                  </a:cubicBezTo>
                  <a:cubicBezTo>
                    <a:pt x="27" y="530"/>
                    <a:pt x="25" y="529"/>
                    <a:pt x="24" y="527"/>
                  </a:cubicBezTo>
                  <a:cubicBezTo>
                    <a:pt x="23" y="526"/>
                    <a:pt x="24" y="526"/>
                    <a:pt x="21" y="525"/>
                  </a:cubicBezTo>
                  <a:cubicBezTo>
                    <a:pt x="18" y="524"/>
                    <a:pt x="16" y="522"/>
                    <a:pt x="16" y="524"/>
                  </a:cubicBezTo>
                  <a:cubicBezTo>
                    <a:pt x="16" y="525"/>
                    <a:pt x="15" y="527"/>
                    <a:pt x="16" y="528"/>
                  </a:cubicBezTo>
                  <a:cubicBezTo>
                    <a:pt x="17" y="530"/>
                    <a:pt x="19" y="532"/>
                    <a:pt x="19" y="532"/>
                  </a:cubicBezTo>
                  <a:cubicBezTo>
                    <a:pt x="20" y="532"/>
                    <a:pt x="20" y="532"/>
                    <a:pt x="20" y="532"/>
                  </a:cubicBezTo>
                  <a:cubicBezTo>
                    <a:pt x="20" y="532"/>
                    <a:pt x="19" y="535"/>
                    <a:pt x="18" y="535"/>
                  </a:cubicBezTo>
                  <a:cubicBezTo>
                    <a:pt x="17" y="536"/>
                    <a:pt x="16" y="534"/>
                    <a:pt x="15" y="534"/>
                  </a:cubicBezTo>
                  <a:cubicBezTo>
                    <a:pt x="15" y="534"/>
                    <a:pt x="12" y="536"/>
                    <a:pt x="12" y="536"/>
                  </a:cubicBezTo>
                  <a:cubicBezTo>
                    <a:pt x="12" y="536"/>
                    <a:pt x="13" y="538"/>
                    <a:pt x="13" y="539"/>
                  </a:cubicBezTo>
                  <a:cubicBezTo>
                    <a:pt x="13" y="540"/>
                    <a:pt x="10" y="541"/>
                    <a:pt x="10" y="542"/>
                  </a:cubicBezTo>
                  <a:cubicBezTo>
                    <a:pt x="9" y="542"/>
                    <a:pt x="8" y="543"/>
                    <a:pt x="8" y="544"/>
                  </a:cubicBezTo>
                  <a:cubicBezTo>
                    <a:pt x="8" y="545"/>
                    <a:pt x="9" y="548"/>
                    <a:pt x="10" y="547"/>
                  </a:cubicBezTo>
                  <a:cubicBezTo>
                    <a:pt x="11" y="547"/>
                    <a:pt x="16" y="548"/>
                    <a:pt x="16" y="548"/>
                  </a:cubicBezTo>
                  <a:cubicBezTo>
                    <a:pt x="16" y="548"/>
                    <a:pt x="15" y="550"/>
                    <a:pt x="14" y="551"/>
                  </a:cubicBezTo>
                  <a:cubicBezTo>
                    <a:pt x="13" y="551"/>
                    <a:pt x="12" y="553"/>
                    <a:pt x="11" y="554"/>
                  </a:cubicBezTo>
                  <a:cubicBezTo>
                    <a:pt x="10" y="556"/>
                    <a:pt x="12" y="560"/>
                    <a:pt x="14" y="561"/>
                  </a:cubicBezTo>
                  <a:cubicBezTo>
                    <a:pt x="17" y="562"/>
                    <a:pt x="20" y="562"/>
                    <a:pt x="20" y="564"/>
                  </a:cubicBezTo>
                  <a:cubicBezTo>
                    <a:pt x="19" y="565"/>
                    <a:pt x="14" y="569"/>
                    <a:pt x="13" y="570"/>
                  </a:cubicBezTo>
                  <a:cubicBezTo>
                    <a:pt x="12" y="570"/>
                    <a:pt x="10" y="571"/>
                    <a:pt x="10" y="573"/>
                  </a:cubicBezTo>
                  <a:cubicBezTo>
                    <a:pt x="10" y="575"/>
                    <a:pt x="10" y="576"/>
                    <a:pt x="8" y="577"/>
                  </a:cubicBezTo>
                  <a:cubicBezTo>
                    <a:pt x="6" y="578"/>
                    <a:pt x="5" y="577"/>
                    <a:pt x="5" y="580"/>
                  </a:cubicBezTo>
                  <a:cubicBezTo>
                    <a:pt x="5" y="582"/>
                    <a:pt x="6" y="583"/>
                    <a:pt x="7" y="583"/>
                  </a:cubicBezTo>
                  <a:cubicBezTo>
                    <a:pt x="8" y="583"/>
                    <a:pt x="8" y="583"/>
                    <a:pt x="8" y="583"/>
                  </a:cubicBezTo>
                  <a:cubicBezTo>
                    <a:pt x="16" y="582"/>
                    <a:pt x="16" y="582"/>
                    <a:pt x="16" y="582"/>
                  </a:cubicBezTo>
                  <a:cubicBezTo>
                    <a:pt x="16" y="582"/>
                    <a:pt x="15" y="585"/>
                    <a:pt x="15" y="586"/>
                  </a:cubicBezTo>
                  <a:cubicBezTo>
                    <a:pt x="15" y="587"/>
                    <a:pt x="9" y="593"/>
                    <a:pt x="9" y="593"/>
                  </a:cubicBezTo>
                  <a:cubicBezTo>
                    <a:pt x="9" y="593"/>
                    <a:pt x="10" y="596"/>
                    <a:pt x="9" y="596"/>
                  </a:cubicBezTo>
                  <a:cubicBezTo>
                    <a:pt x="7" y="597"/>
                    <a:pt x="5" y="598"/>
                    <a:pt x="4" y="599"/>
                  </a:cubicBezTo>
                  <a:cubicBezTo>
                    <a:pt x="4" y="600"/>
                    <a:pt x="4" y="602"/>
                    <a:pt x="4" y="603"/>
                  </a:cubicBezTo>
                  <a:cubicBezTo>
                    <a:pt x="5" y="605"/>
                    <a:pt x="7" y="608"/>
                    <a:pt x="7" y="609"/>
                  </a:cubicBezTo>
                  <a:cubicBezTo>
                    <a:pt x="8" y="610"/>
                    <a:pt x="6" y="612"/>
                    <a:pt x="6" y="612"/>
                  </a:cubicBezTo>
                  <a:cubicBezTo>
                    <a:pt x="4" y="620"/>
                    <a:pt x="4" y="620"/>
                    <a:pt x="4" y="620"/>
                  </a:cubicBezTo>
                  <a:cubicBezTo>
                    <a:pt x="4" y="620"/>
                    <a:pt x="4" y="624"/>
                    <a:pt x="4" y="625"/>
                  </a:cubicBezTo>
                  <a:cubicBezTo>
                    <a:pt x="4" y="626"/>
                    <a:pt x="0" y="627"/>
                    <a:pt x="2" y="630"/>
                  </a:cubicBezTo>
                  <a:cubicBezTo>
                    <a:pt x="4" y="632"/>
                    <a:pt x="5" y="633"/>
                    <a:pt x="6" y="634"/>
                  </a:cubicBezTo>
                  <a:cubicBezTo>
                    <a:pt x="8" y="634"/>
                    <a:pt x="13" y="634"/>
                    <a:pt x="13" y="635"/>
                  </a:cubicBezTo>
                  <a:cubicBezTo>
                    <a:pt x="13" y="635"/>
                    <a:pt x="13" y="636"/>
                    <a:pt x="10" y="637"/>
                  </a:cubicBezTo>
                  <a:cubicBezTo>
                    <a:pt x="8" y="637"/>
                    <a:pt x="6" y="636"/>
                    <a:pt x="6" y="638"/>
                  </a:cubicBezTo>
                  <a:cubicBezTo>
                    <a:pt x="5" y="639"/>
                    <a:pt x="1" y="645"/>
                    <a:pt x="1" y="645"/>
                  </a:cubicBezTo>
                  <a:cubicBezTo>
                    <a:pt x="6" y="651"/>
                    <a:pt x="6" y="651"/>
                    <a:pt x="6" y="651"/>
                  </a:cubicBezTo>
                  <a:cubicBezTo>
                    <a:pt x="6" y="651"/>
                    <a:pt x="8" y="649"/>
                    <a:pt x="9" y="649"/>
                  </a:cubicBezTo>
                  <a:cubicBezTo>
                    <a:pt x="10" y="648"/>
                    <a:pt x="13" y="649"/>
                    <a:pt x="13" y="650"/>
                  </a:cubicBezTo>
                  <a:cubicBezTo>
                    <a:pt x="13" y="650"/>
                    <a:pt x="11" y="653"/>
                    <a:pt x="10" y="653"/>
                  </a:cubicBezTo>
                  <a:cubicBezTo>
                    <a:pt x="10" y="654"/>
                    <a:pt x="7" y="655"/>
                    <a:pt x="7" y="656"/>
                  </a:cubicBezTo>
                  <a:cubicBezTo>
                    <a:pt x="7" y="656"/>
                    <a:pt x="10" y="660"/>
                    <a:pt x="10" y="660"/>
                  </a:cubicBezTo>
                  <a:cubicBezTo>
                    <a:pt x="10" y="660"/>
                    <a:pt x="12" y="660"/>
                    <a:pt x="12" y="662"/>
                  </a:cubicBezTo>
                  <a:cubicBezTo>
                    <a:pt x="12" y="663"/>
                    <a:pt x="8" y="665"/>
                    <a:pt x="8" y="665"/>
                  </a:cubicBezTo>
                  <a:cubicBezTo>
                    <a:pt x="9" y="668"/>
                    <a:pt x="9" y="668"/>
                    <a:pt x="9" y="668"/>
                  </a:cubicBezTo>
                  <a:cubicBezTo>
                    <a:pt x="6" y="674"/>
                    <a:pt x="6" y="674"/>
                    <a:pt x="6" y="674"/>
                  </a:cubicBezTo>
                  <a:cubicBezTo>
                    <a:pt x="11" y="677"/>
                    <a:pt x="11" y="677"/>
                    <a:pt x="11" y="677"/>
                  </a:cubicBezTo>
                  <a:cubicBezTo>
                    <a:pt x="11" y="677"/>
                    <a:pt x="15" y="677"/>
                    <a:pt x="14" y="680"/>
                  </a:cubicBezTo>
                  <a:cubicBezTo>
                    <a:pt x="12" y="682"/>
                    <a:pt x="9" y="684"/>
                    <a:pt x="9" y="685"/>
                  </a:cubicBezTo>
                  <a:cubicBezTo>
                    <a:pt x="9" y="687"/>
                    <a:pt x="8" y="689"/>
                    <a:pt x="10" y="690"/>
                  </a:cubicBezTo>
                  <a:cubicBezTo>
                    <a:pt x="12" y="690"/>
                    <a:pt x="12" y="691"/>
                    <a:pt x="13" y="690"/>
                  </a:cubicBezTo>
                  <a:cubicBezTo>
                    <a:pt x="15" y="689"/>
                    <a:pt x="17" y="688"/>
                    <a:pt x="17" y="688"/>
                  </a:cubicBezTo>
                  <a:cubicBezTo>
                    <a:pt x="17" y="688"/>
                    <a:pt x="20" y="686"/>
                    <a:pt x="22" y="686"/>
                  </a:cubicBezTo>
                  <a:cubicBezTo>
                    <a:pt x="23" y="686"/>
                    <a:pt x="25" y="687"/>
                    <a:pt x="26" y="688"/>
                  </a:cubicBezTo>
                  <a:cubicBezTo>
                    <a:pt x="26" y="689"/>
                    <a:pt x="26" y="690"/>
                    <a:pt x="27" y="691"/>
                  </a:cubicBezTo>
                  <a:cubicBezTo>
                    <a:pt x="28" y="691"/>
                    <a:pt x="26" y="696"/>
                    <a:pt x="26" y="696"/>
                  </a:cubicBezTo>
                  <a:cubicBezTo>
                    <a:pt x="23" y="700"/>
                    <a:pt x="23" y="700"/>
                    <a:pt x="23" y="700"/>
                  </a:cubicBezTo>
                  <a:cubicBezTo>
                    <a:pt x="23" y="700"/>
                    <a:pt x="26" y="704"/>
                    <a:pt x="25" y="704"/>
                  </a:cubicBezTo>
                  <a:cubicBezTo>
                    <a:pt x="25" y="704"/>
                    <a:pt x="20" y="705"/>
                    <a:pt x="19" y="705"/>
                  </a:cubicBezTo>
                  <a:cubicBezTo>
                    <a:pt x="18" y="705"/>
                    <a:pt x="17" y="704"/>
                    <a:pt x="17" y="706"/>
                  </a:cubicBezTo>
                  <a:cubicBezTo>
                    <a:pt x="16" y="708"/>
                    <a:pt x="13" y="713"/>
                    <a:pt x="13" y="713"/>
                  </a:cubicBezTo>
                  <a:cubicBezTo>
                    <a:pt x="13" y="713"/>
                    <a:pt x="12" y="715"/>
                    <a:pt x="13" y="717"/>
                  </a:cubicBezTo>
                  <a:cubicBezTo>
                    <a:pt x="14" y="719"/>
                    <a:pt x="18" y="726"/>
                    <a:pt x="18" y="726"/>
                  </a:cubicBezTo>
                  <a:cubicBezTo>
                    <a:pt x="18" y="727"/>
                    <a:pt x="20" y="730"/>
                    <a:pt x="23" y="732"/>
                  </a:cubicBezTo>
                  <a:cubicBezTo>
                    <a:pt x="26" y="734"/>
                    <a:pt x="28" y="734"/>
                    <a:pt x="28" y="736"/>
                  </a:cubicBezTo>
                  <a:cubicBezTo>
                    <a:pt x="29" y="738"/>
                    <a:pt x="29" y="738"/>
                    <a:pt x="29" y="738"/>
                  </a:cubicBezTo>
                  <a:cubicBezTo>
                    <a:pt x="33" y="742"/>
                    <a:pt x="33" y="742"/>
                    <a:pt x="33" y="742"/>
                  </a:cubicBezTo>
                  <a:cubicBezTo>
                    <a:pt x="33" y="742"/>
                    <a:pt x="35" y="743"/>
                    <a:pt x="38" y="743"/>
                  </a:cubicBezTo>
                  <a:cubicBezTo>
                    <a:pt x="41" y="744"/>
                    <a:pt x="45" y="744"/>
                    <a:pt x="45" y="745"/>
                  </a:cubicBezTo>
                  <a:cubicBezTo>
                    <a:pt x="46" y="745"/>
                    <a:pt x="42" y="748"/>
                    <a:pt x="42" y="748"/>
                  </a:cubicBezTo>
                  <a:cubicBezTo>
                    <a:pt x="42" y="748"/>
                    <a:pt x="37" y="752"/>
                    <a:pt x="39" y="753"/>
                  </a:cubicBezTo>
                  <a:cubicBezTo>
                    <a:pt x="41" y="754"/>
                    <a:pt x="55" y="757"/>
                    <a:pt x="55" y="757"/>
                  </a:cubicBezTo>
                  <a:cubicBezTo>
                    <a:pt x="55" y="757"/>
                    <a:pt x="57" y="758"/>
                    <a:pt x="57" y="759"/>
                  </a:cubicBezTo>
                  <a:cubicBezTo>
                    <a:pt x="57" y="760"/>
                    <a:pt x="60" y="758"/>
                    <a:pt x="60" y="758"/>
                  </a:cubicBezTo>
                  <a:cubicBezTo>
                    <a:pt x="61" y="757"/>
                    <a:pt x="65" y="759"/>
                    <a:pt x="66" y="759"/>
                  </a:cubicBezTo>
                  <a:cubicBezTo>
                    <a:pt x="66" y="759"/>
                    <a:pt x="72" y="758"/>
                    <a:pt x="72" y="758"/>
                  </a:cubicBezTo>
                  <a:cubicBezTo>
                    <a:pt x="77" y="756"/>
                    <a:pt x="77" y="756"/>
                    <a:pt x="77" y="756"/>
                  </a:cubicBezTo>
                  <a:cubicBezTo>
                    <a:pt x="77" y="756"/>
                    <a:pt x="80" y="751"/>
                    <a:pt x="82" y="752"/>
                  </a:cubicBezTo>
                  <a:cubicBezTo>
                    <a:pt x="85" y="753"/>
                    <a:pt x="84" y="755"/>
                    <a:pt x="86" y="755"/>
                  </a:cubicBezTo>
                  <a:cubicBezTo>
                    <a:pt x="87" y="755"/>
                    <a:pt x="89" y="755"/>
                    <a:pt x="91" y="752"/>
                  </a:cubicBezTo>
                  <a:cubicBezTo>
                    <a:pt x="93" y="750"/>
                    <a:pt x="95" y="748"/>
                    <a:pt x="96" y="747"/>
                  </a:cubicBezTo>
                  <a:cubicBezTo>
                    <a:pt x="97" y="747"/>
                    <a:pt x="109" y="740"/>
                    <a:pt x="109" y="740"/>
                  </a:cubicBezTo>
                  <a:cubicBezTo>
                    <a:pt x="117" y="726"/>
                    <a:pt x="117" y="726"/>
                    <a:pt x="117" y="726"/>
                  </a:cubicBezTo>
                  <a:cubicBezTo>
                    <a:pt x="120" y="716"/>
                    <a:pt x="120" y="716"/>
                    <a:pt x="120" y="716"/>
                  </a:cubicBezTo>
                  <a:cubicBezTo>
                    <a:pt x="120" y="716"/>
                    <a:pt x="124" y="711"/>
                    <a:pt x="127" y="711"/>
                  </a:cubicBezTo>
                  <a:cubicBezTo>
                    <a:pt x="129" y="711"/>
                    <a:pt x="136" y="708"/>
                    <a:pt x="135" y="706"/>
                  </a:cubicBezTo>
                  <a:cubicBezTo>
                    <a:pt x="135" y="703"/>
                    <a:pt x="138" y="702"/>
                    <a:pt x="138" y="706"/>
                  </a:cubicBezTo>
                  <a:cubicBezTo>
                    <a:pt x="139" y="710"/>
                    <a:pt x="138" y="714"/>
                    <a:pt x="140" y="712"/>
                  </a:cubicBezTo>
                  <a:cubicBezTo>
                    <a:pt x="143" y="710"/>
                    <a:pt x="148" y="704"/>
                    <a:pt x="148" y="704"/>
                  </a:cubicBezTo>
                  <a:cubicBezTo>
                    <a:pt x="148" y="704"/>
                    <a:pt x="151" y="701"/>
                    <a:pt x="153" y="700"/>
                  </a:cubicBezTo>
                  <a:cubicBezTo>
                    <a:pt x="155" y="700"/>
                    <a:pt x="158" y="693"/>
                    <a:pt x="158" y="693"/>
                  </a:cubicBezTo>
                  <a:cubicBezTo>
                    <a:pt x="158" y="693"/>
                    <a:pt x="162" y="690"/>
                    <a:pt x="164" y="693"/>
                  </a:cubicBezTo>
                  <a:cubicBezTo>
                    <a:pt x="165" y="697"/>
                    <a:pt x="169" y="702"/>
                    <a:pt x="169" y="704"/>
                  </a:cubicBezTo>
                  <a:cubicBezTo>
                    <a:pt x="169" y="704"/>
                    <a:pt x="171" y="705"/>
                    <a:pt x="173" y="706"/>
                  </a:cubicBezTo>
                  <a:cubicBezTo>
                    <a:pt x="173" y="704"/>
                    <a:pt x="173" y="704"/>
                    <a:pt x="173" y="704"/>
                  </a:cubicBezTo>
                  <a:cubicBezTo>
                    <a:pt x="173" y="698"/>
                    <a:pt x="173" y="698"/>
                    <a:pt x="173" y="698"/>
                  </a:cubicBezTo>
                  <a:cubicBezTo>
                    <a:pt x="173" y="698"/>
                    <a:pt x="180" y="704"/>
                    <a:pt x="180" y="704"/>
                  </a:cubicBezTo>
                  <a:cubicBezTo>
                    <a:pt x="181" y="705"/>
                    <a:pt x="181" y="711"/>
                    <a:pt x="181" y="711"/>
                  </a:cubicBezTo>
                  <a:cubicBezTo>
                    <a:pt x="183" y="711"/>
                    <a:pt x="183" y="711"/>
                    <a:pt x="183" y="711"/>
                  </a:cubicBezTo>
                  <a:cubicBezTo>
                    <a:pt x="183" y="710"/>
                    <a:pt x="183" y="710"/>
                    <a:pt x="183" y="710"/>
                  </a:cubicBezTo>
                  <a:cubicBezTo>
                    <a:pt x="185" y="711"/>
                    <a:pt x="185" y="711"/>
                    <a:pt x="185" y="711"/>
                  </a:cubicBezTo>
                  <a:cubicBezTo>
                    <a:pt x="186" y="710"/>
                    <a:pt x="186" y="710"/>
                    <a:pt x="186" y="710"/>
                  </a:cubicBezTo>
                  <a:cubicBezTo>
                    <a:pt x="187" y="704"/>
                    <a:pt x="187" y="704"/>
                    <a:pt x="187" y="704"/>
                  </a:cubicBezTo>
                  <a:cubicBezTo>
                    <a:pt x="188" y="697"/>
                    <a:pt x="188" y="697"/>
                    <a:pt x="188" y="697"/>
                  </a:cubicBezTo>
                  <a:cubicBezTo>
                    <a:pt x="191" y="691"/>
                    <a:pt x="191" y="691"/>
                    <a:pt x="191" y="691"/>
                  </a:cubicBezTo>
                  <a:cubicBezTo>
                    <a:pt x="191" y="685"/>
                    <a:pt x="191" y="685"/>
                    <a:pt x="191" y="685"/>
                  </a:cubicBezTo>
                  <a:cubicBezTo>
                    <a:pt x="187" y="678"/>
                    <a:pt x="187" y="678"/>
                    <a:pt x="187" y="678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8" y="671"/>
                    <a:pt x="188" y="671"/>
                    <a:pt x="188" y="671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9" y="670"/>
                    <a:pt x="189" y="670"/>
                    <a:pt x="189" y="670"/>
                  </a:cubicBezTo>
                  <a:cubicBezTo>
                    <a:pt x="191" y="668"/>
                    <a:pt x="191" y="668"/>
                    <a:pt x="191" y="668"/>
                  </a:cubicBezTo>
                  <a:cubicBezTo>
                    <a:pt x="192" y="663"/>
                    <a:pt x="192" y="663"/>
                    <a:pt x="192" y="663"/>
                  </a:cubicBezTo>
                  <a:cubicBezTo>
                    <a:pt x="190" y="661"/>
                    <a:pt x="190" y="661"/>
                    <a:pt x="190" y="661"/>
                  </a:cubicBezTo>
                  <a:cubicBezTo>
                    <a:pt x="190" y="658"/>
                    <a:pt x="190" y="658"/>
                    <a:pt x="190" y="658"/>
                  </a:cubicBezTo>
                  <a:cubicBezTo>
                    <a:pt x="190" y="658"/>
                    <a:pt x="192" y="656"/>
                    <a:pt x="192" y="656"/>
                  </a:cubicBezTo>
                  <a:cubicBezTo>
                    <a:pt x="192" y="656"/>
                    <a:pt x="192" y="656"/>
                    <a:pt x="192" y="656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5" y="654"/>
                    <a:pt x="195" y="654"/>
                  </a:cubicBezTo>
                  <a:cubicBezTo>
                    <a:pt x="196" y="654"/>
                    <a:pt x="198" y="654"/>
                    <a:pt x="198" y="654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1" y="652"/>
                    <a:pt x="201" y="652"/>
                    <a:pt x="201" y="652"/>
                  </a:cubicBezTo>
                  <a:cubicBezTo>
                    <a:pt x="201" y="652"/>
                    <a:pt x="205" y="649"/>
                    <a:pt x="205" y="648"/>
                  </a:cubicBezTo>
                  <a:cubicBezTo>
                    <a:pt x="205" y="647"/>
                    <a:pt x="207" y="644"/>
                    <a:pt x="207" y="644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205" y="634"/>
                    <a:pt x="205" y="634"/>
                    <a:pt x="205" y="634"/>
                  </a:cubicBezTo>
                  <a:cubicBezTo>
                    <a:pt x="207" y="631"/>
                    <a:pt x="207" y="631"/>
                    <a:pt x="207" y="631"/>
                  </a:cubicBezTo>
                  <a:cubicBezTo>
                    <a:pt x="210" y="625"/>
                    <a:pt x="210" y="625"/>
                    <a:pt x="210" y="625"/>
                  </a:cubicBezTo>
                  <a:cubicBezTo>
                    <a:pt x="208" y="619"/>
                    <a:pt x="208" y="619"/>
                    <a:pt x="208" y="619"/>
                  </a:cubicBezTo>
                  <a:cubicBezTo>
                    <a:pt x="202" y="612"/>
                    <a:pt x="202" y="612"/>
                    <a:pt x="202" y="612"/>
                  </a:cubicBezTo>
                  <a:cubicBezTo>
                    <a:pt x="199" y="603"/>
                    <a:pt x="199" y="603"/>
                    <a:pt x="199" y="603"/>
                  </a:cubicBezTo>
                  <a:cubicBezTo>
                    <a:pt x="197" y="597"/>
                    <a:pt x="197" y="597"/>
                    <a:pt x="197" y="597"/>
                  </a:cubicBezTo>
                  <a:cubicBezTo>
                    <a:pt x="202" y="592"/>
                    <a:pt x="202" y="592"/>
                    <a:pt x="202" y="592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4" y="591"/>
                    <a:pt x="204" y="591"/>
                    <a:pt x="204" y="591"/>
                  </a:cubicBezTo>
                  <a:cubicBezTo>
                    <a:pt x="207" y="591"/>
                    <a:pt x="207" y="591"/>
                    <a:pt x="207" y="591"/>
                  </a:cubicBezTo>
                  <a:cubicBezTo>
                    <a:pt x="207" y="591"/>
                    <a:pt x="212" y="591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3" y="573"/>
                    <a:pt x="213" y="573"/>
                    <a:pt x="213" y="573"/>
                  </a:cubicBezTo>
                  <a:cubicBezTo>
                    <a:pt x="207" y="568"/>
                    <a:pt x="207" y="568"/>
                    <a:pt x="207" y="568"/>
                  </a:cubicBezTo>
                  <a:cubicBezTo>
                    <a:pt x="200" y="563"/>
                    <a:pt x="200" y="563"/>
                    <a:pt x="200" y="563"/>
                  </a:cubicBezTo>
                  <a:cubicBezTo>
                    <a:pt x="197" y="555"/>
                    <a:pt x="197" y="555"/>
                    <a:pt x="197" y="555"/>
                  </a:cubicBezTo>
                  <a:cubicBezTo>
                    <a:pt x="196" y="524"/>
                    <a:pt x="196" y="524"/>
                    <a:pt x="196" y="524"/>
                  </a:cubicBezTo>
                  <a:cubicBezTo>
                    <a:pt x="196" y="524"/>
                    <a:pt x="189" y="511"/>
                    <a:pt x="189" y="510"/>
                  </a:cubicBezTo>
                  <a:cubicBezTo>
                    <a:pt x="188" y="508"/>
                    <a:pt x="188" y="506"/>
                    <a:pt x="190" y="504"/>
                  </a:cubicBezTo>
                  <a:cubicBezTo>
                    <a:pt x="191" y="503"/>
                    <a:pt x="190" y="501"/>
                    <a:pt x="190" y="501"/>
                  </a:cubicBezTo>
                  <a:cubicBezTo>
                    <a:pt x="189" y="494"/>
                    <a:pt x="189" y="494"/>
                    <a:pt x="189" y="494"/>
                  </a:cubicBezTo>
                  <a:cubicBezTo>
                    <a:pt x="191" y="491"/>
                    <a:pt x="191" y="491"/>
                    <a:pt x="191" y="491"/>
                  </a:cubicBezTo>
                  <a:cubicBezTo>
                    <a:pt x="191" y="485"/>
                    <a:pt x="191" y="485"/>
                    <a:pt x="191" y="485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87" y="477"/>
                    <a:pt x="187" y="471"/>
                    <a:pt x="187" y="470"/>
                  </a:cubicBezTo>
                  <a:cubicBezTo>
                    <a:pt x="187" y="468"/>
                    <a:pt x="190" y="464"/>
                    <a:pt x="190" y="464"/>
                  </a:cubicBezTo>
                  <a:cubicBezTo>
                    <a:pt x="191" y="457"/>
                    <a:pt x="191" y="457"/>
                    <a:pt x="191" y="457"/>
                  </a:cubicBezTo>
                  <a:cubicBezTo>
                    <a:pt x="193" y="447"/>
                    <a:pt x="193" y="447"/>
                    <a:pt x="193" y="447"/>
                  </a:cubicBezTo>
                  <a:cubicBezTo>
                    <a:pt x="206" y="430"/>
                    <a:pt x="206" y="430"/>
                    <a:pt x="206" y="430"/>
                  </a:cubicBezTo>
                  <a:cubicBezTo>
                    <a:pt x="209" y="430"/>
                    <a:pt x="209" y="430"/>
                    <a:pt x="209" y="430"/>
                  </a:cubicBezTo>
                  <a:cubicBezTo>
                    <a:pt x="230" y="429"/>
                    <a:pt x="230" y="429"/>
                    <a:pt x="230" y="429"/>
                  </a:cubicBezTo>
                  <a:cubicBezTo>
                    <a:pt x="231" y="427"/>
                    <a:pt x="231" y="427"/>
                    <a:pt x="231" y="427"/>
                  </a:cubicBezTo>
                  <a:cubicBezTo>
                    <a:pt x="232" y="426"/>
                    <a:pt x="232" y="426"/>
                    <a:pt x="232" y="426"/>
                  </a:cubicBezTo>
                  <a:cubicBezTo>
                    <a:pt x="234" y="420"/>
                    <a:pt x="234" y="420"/>
                    <a:pt x="234" y="420"/>
                  </a:cubicBezTo>
                  <a:cubicBezTo>
                    <a:pt x="233" y="404"/>
                    <a:pt x="233" y="404"/>
                    <a:pt x="233" y="404"/>
                  </a:cubicBezTo>
                  <a:cubicBezTo>
                    <a:pt x="224" y="402"/>
                    <a:pt x="224" y="402"/>
                    <a:pt x="224" y="402"/>
                  </a:cubicBezTo>
                  <a:cubicBezTo>
                    <a:pt x="222" y="397"/>
                    <a:pt x="222" y="397"/>
                    <a:pt x="222" y="397"/>
                  </a:cubicBezTo>
                  <a:cubicBezTo>
                    <a:pt x="237" y="371"/>
                    <a:pt x="237" y="371"/>
                    <a:pt x="237" y="371"/>
                  </a:cubicBezTo>
                  <a:cubicBezTo>
                    <a:pt x="236" y="365"/>
                    <a:pt x="236" y="365"/>
                    <a:pt x="236" y="365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0" y="362"/>
                    <a:pt x="239" y="358"/>
                    <a:pt x="238" y="356"/>
                  </a:cubicBezTo>
                  <a:cubicBezTo>
                    <a:pt x="237" y="355"/>
                    <a:pt x="239" y="349"/>
                    <a:pt x="239" y="349"/>
                  </a:cubicBezTo>
                  <a:cubicBezTo>
                    <a:pt x="240" y="342"/>
                    <a:pt x="240" y="342"/>
                    <a:pt x="240" y="342"/>
                  </a:cubicBezTo>
                  <a:cubicBezTo>
                    <a:pt x="242" y="334"/>
                    <a:pt x="242" y="334"/>
                    <a:pt x="242" y="334"/>
                  </a:cubicBezTo>
                  <a:cubicBezTo>
                    <a:pt x="237" y="317"/>
                    <a:pt x="237" y="317"/>
                    <a:pt x="237" y="317"/>
                  </a:cubicBezTo>
                  <a:cubicBezTo>
                    <a:pt x="240" y="314"/>
                    <a:pt x="240" y="314"/>
                    <a:pt x="240" y="314"/>
                  </a:cubicBezTo>
                  <a:cubicBezTo>
                    <a:pt x="244" y="314"/>
                    <a:pt x="244" y="314"/>
                    <a:pt x="244" y="314"/>
                  </a:cubicBezTo>
                  <a:cubicBezTo>
                    <a:pt x="245" y="314"/>
                    <a:pt x="247" y="313"/>
                    <a:pt x="249" y="313"/>
                  </a:cubicBezTo>
                  <a:cubicBezTo>
                    <a:pt x="251" y="312"/>
                    <a:pt x="252" y="311"/>
                    <a:pt x="255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57" y="301"/>
                    <a:pt x="257" y="301"/>
                    <a:pt x="257" y="301"/>
                  </a:cubicBezTo>
                  <a:cubicBezTo>
                    <a:pt x="257" y="292"/>
                    <a:pt x="257" y="292"/>
                    <a:pt x="257" y="292"/>
                  </a:cubicBezTo>
                  <a:cubicBezTo>
                    <a:pt x="262" y="279"/>
                    <a:pt x="262" y="279"/>
                    <a:pt x="262" y="279"/>
                  </a:cubicBezTo>
                  <a:cubicBezTo>
                    <a:pt x="262" y="279"/>
                    <a:pt x="270" y="269"/>
                    <a:pt x="271" y="267"/>
                  </a:cubicBezTo>
                  <a:cubicBezTo>
                    <a:pt x="272" y="265"/>
                    <a:pt x="275" y="258"/>
                    <a:pt x="275" y="258"/>
                  </a:cubicBezTo>
                  <a:cubicBezTo>
                    <a:pt x="275" y="258"/>
                    <a:pt x="273" y="250"/>
                    <a:pt x="272" y="248"/>
                  </a:cubicBezTo>
                  <a:cubicBezTo>
                    <a:pt x="270" y="247"/>
                    <a:pt x="267" y="241"/>
                    <a:pt x="267" y="241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5" y="228"/>
                    <a:pt x="275" y="221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3"/>
                    <a:pt x="281" y="209"/>
                    <a:pt x="281" y="209"/>
                  </a:cubicBezTo>
                  <a:cubicBezTo>
                    <a:pt x="285" y="201"/>
                    <a:pt x="285" y="201"/>
                    <a:pt x="285" y="201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1" y="199"/>
                    <a:pt x="300" y="178"/>
                    <a:pt x="303" y="174"/>
                  </a:cubicBezTo>
                  <a:cubicBezTo>
                    <a:pt x="303" y="174"/>
                    <a:pt x="317" y="175"/>
                    <a:pt x="319" y="174"/>
                  </a:cubicBezTo>
                  <a:cubicBezTo>
                    <a:pt x="320" y="174"/>
                    <a:pt x="325" y="176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7" y="178"/>
                    <a:pt x="328" y="178"/>
                    <a:pt x="329" y="178"/>
                  </a:cubicBezTo>
                  <a:cubicBezTo>
                    <a:pt x="331" y="179"/>
                    <a:pt x="333" y="179"/>
                    <a:pt x="333" y="179"/>
                  </a:cubicBezTo>
                  <a:cubicBezTo>
                    <a:pt x="339" y="178"/>
                    <a:pt x="339" y="178"/>
                    <a:pt x="339" y="178"/>
                  </a:cubicBezTo>
                  <a:cubicBezTo>
                    <a:pt x="343" y="173"/>
                    <a:pt x="343" y="173"/>
                    <a:pt x="343" y="173"/>
                  </a:cubicBezTo>
                  <a:cubicBezTo>
                    <a:pt x="339" y="169"/>
                    <a:pt x="339" y="169"/>
                    <a:pt x="339" y="169"/>
                  </a:cubicBezTo>
                  <a:cubicBezTo>
                    <a:pt x="343" y="164"/>
                    <a:pt x="343" y="157"/>
                    <a:pt x="342" y="156"/>
                  </a:cubicBezTo>
                  <a:cubicBezTo>
                    <a:pt x="341" y="154"/>
                    <a:pt x="339" y="145"/>
                    <a:pt x="338" y="144"/>
                  </a:cubicBezTo>
                  <a:cubicBezTo>
                    <a:pt x="338" y="143"/>
                    <a:pt x="340" y="142"/>
                    <a:pt x="340" y="142"/>
                  </a:cubicBezTo>
                  <a:cubicBezTo>
                    <a:pt x="342" y="142"/>
                    <a:pt x="342" y="142"/>
                    <a:pt x="342" y="142"/>
                  </a:cubicBezTo>
                  <a:cubicBezTo>
                    <a:pt x="342" y="142"/>
                    <a:pt x="343" y="141"/>
                    <a:pt x="344" y="141"/>
                  </a:cubicBezTo>
                  <a:cubicBezTo>
                    <a:pt x="349" y="137"/>
                    <a:pt x="349" y="137"/>
                    <a:pt x="349" y="137"/>
                  </a:cubicBezTo>
                  <a:cubicBezTo>
                    <a:pt x="354" y="138"/>
                    <a:pt x="354" y="138"/>
                    <a:pt x="354" y="138"/>
                  </a:cubicBezTo>
                  <a:cubicBezTo>
                    <a:pt x="354" y="138"/>
                    <a:pt x="354" y="137"/>
                    <a:pt x="355" y="137"/>
                  </a:cubicBezTo>
                  <a:cubicBezTo>
                    <a:pt x="356" y="137"/>
                    <a:pt x="356" y="136"/>
                    <a:pt x="356" y="136"/>
                  </a:cubicBezTo>
                  <a:cubicBezTo>
                    <a:pt x="356" y="136"/>
                    <a:pt x="353" y="130"/>
                    <a:pt x="355" y="127"/>
                  </a:cubicBezTo>
                  <a:cubicBezTo>
                    <a:pt x="356" y="125"/>
                    <a:pt x="357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1" name="Freeform 102"/>
            <p:cNvSpPr>
              <a:spLocks noEditPoints="1"/>
            </p:cNvSpPr>
            <p:nvPr/>
          </p:nvSpPr>
          <p:spPr bwMode="auto">
            <a:xfrm>
              <a:off x="9478039" y="5748"/>
              <a:ext cx="2710786" cy="2653303"/>
            </a:xfrm>
            <a:custGeom>
              <a:avLst/>
              <a:gdLst>
                <a:gd name="T0" fmla="*/ 395 w 1479"/>
                <a:gd name="T1" fmla="*/ 1054 h 1493"/>
                <a:gd name="T2" fmla="*/ 339 w 1479"/>
                <a:gd name="T3" fmla="*/ 1061 h 1493"/>
                <a:gd name="T4" fmla="*/ 359 w 1479"/>
                <a:gd name="T5" fmla="*/ 1012 h 1493"/>
                <a:gd name="T6" fmla="*/ 298 w 1479"/>
                <a:gd name="T7" fmla="*/ 970 h 1493"/>
                <a:gd name="T8" fmla="*/ 266 w 1479"/>
                <a:gd name="T9" fmla="*/ 914 h 1493"/>
                <a:gd name="T10" fmla="*/ 197 w 1479"/>
                <a:gd name="T11" fmla="*/ 908 h 1493"/>
                <a:gd name="T12" fmla="*/ 159 w 1479"/>
                <a:gd name="T13" fmla="*/ 875 h 1493"/>
                <a:gd name="T14" fmla="*/ 149 w 1479"/>
                <a:gd name="T15" fmla="*/ 820 h 1493"/>
                <a:gd name="T16" fmla="*/ 130 w 1479"/>
                <a:gd name="T17" fmla="*/ 737 h 1493"/>
                <a:gd name="T18" fmla="*/ 185 w 1479"/>
                <a:gd name="T19" fmla="*/ 696 h 1493"/>
                <a:gd name="T20" fmla="*/ 122 w 1479"/>
                <a:gd name="T21" fmla="*/ 671 h 1493"/>
                <a:gd name="T22" fmla="*/ 160 w 1479"/>
                <a:gd name="T23" fmla="*/ 558 h 1493"/>
                <a:gd name="T24" fmla="*/ 101 w 1479"/>
                <a:gd name="T25" fmla="*/ 459 h 1493"/>
                <a:gd name="T26" fmla="*/ 76 w 1479"/>
                <a:gd name="T27" fmla="*/ 383 h 1493"/>
                <a:gd name="T28" fmla="*/ 12 w 1479"/>
                <a:gd name="T29" fmla="*/ 272 h 1493"/>
                <a:gd name="T30" fmla="*/ 0 w 1479"/>
                <a:gd name="T31" fmla="*/ 237 h 1493"/>
                <a:gd name="T32" fmla="*/ 0 w 1479"/>
                <a:gd name="T33" fmla="*/ 237 h 1493"/>
                <a:gd name="T34" fmla="*/ 1 w 1479"/>
                <a:gd name="T35" fmla="*/ 236 h 1493"/>
                <a:gd name="T36" fmla="*/ 3 w 1479"/>
                <a:gd name="T37" fmla="*/ 234 h 1493"/>
                <a:gd name="T38" fmla="*/ 8 w 1479"/>
                <a:gd name="T39" fmla="*/ 229 h 1493"/>
                <a:gd name="T40" fmla="*/ 47 w 1479"/>
                <a:gd name="T41" fmla="*/ 167 h 1493"/>
                <a:gd name="T42" fmla="*/ 56 w 1479"/>
                <a:gd name="T43" fmla="*/ 176 h 1493"/>
                <a:gd name="T44" fmla="*/ 92 w 1479"/>
                <a:gd name="T45" fmla="*/ 183 h 1493"/>
                <a:gd name="T46" fmla="*/ 196 w 1479"/>
                <a:gd name="T47" fmla="*/ 194 h 1493"/>
                <a:gd name="T48" fmla="*/ 258 w 1479"/>
                <a:gd name="T49" fmla="*/ 207 h 1493"/>
                <a:gd name="T50" fmla="*/ 281 w 1479"/>
                <a:gd name="T51" fmla="*/ 280 h 1493"/>
                <a:gd name="T52" fmla="*/ 161 w 1479"/>
                <a:gd name="T53" fmla="*/ 320 h 1493"/>
                <a:gd name="T54" fmla="*/ 109 w 1479"/>
                <a:gd name="T55" fmla="*/ 310 h 1493"/>
                <a:gd name="T56" fmla="*/ 150 w 1479"/>
                <a:gd name="T57" fmla="*/ 340 h 1493"/>
                <a:gd name="T58" fmla="*/ 189 w 1479"/>
                <a:gd name="T59" fmla="*/ 388 h 1493"/>
                <a:gd name="T60" fmla="*/ 232 w 1479"/>
                <a:gd name="T61" fmla="*/ 422 h 1493"/>
                <a:gd name="T62" fmla="*/ 288 w 1479"/>
                <a:gd name="T63" fmla="*/ 416 h 1493"/>
                <a:gd name="T64" fmla="*/ 239 w 1479"/>
                <a:gd name="T65" fmla="*/ 380 h 1493"/>
                <a:gd name="T66" fmla="*/ 322 w 1479"/>
                <a:gd name="T67" fmla="*/ 369 h 1493"/>
                <a:gd name="T68" fmla="*/ 315 w 1479"/>
                <a:gd name="T69" fmla="*/ 253 h 1493"/>
                <a:gd name="T70" fmla="*/ 350 w 1479"/>
                <a:gd name="T71" fmla="*/ 213 h 1493"/>
                <a:gd name="T72" fmla="*/ 283 w 1479"/>
                <a:gd name="T73" fmla="*/ 136 h 1493"/>
                <a:gd name="T74" fmla="*/ 351 w 1479"/>
                <a:gd name="T75" fmla="*/ 157 h 1493"/>
                <a:gd name="T76" fmla="*/ 407 w 1479"/>
                <a:gd name="T77" fmla="*/ 178 h 1493"/>
                <a:gd name="T78" fmla="*/ 420 w 1479"/>
                <a:gd name="T79" fmla="*/ 84 h 1493"/>
                <a:gd name="T80" fmla="*/ 447 w 1479"/>
                <a:gd name="T81" fmla="*/ 17 h 1493"/>
                <a:gd name="T82" fmla="*/ 1446 w 1479"/>
                <a:gd name="T83" fmla="*/ 837 h 1493"/>
                <a:gd name="T84" fmla="*/ 1247 w 1479"/>
                <a:gd name="T85" fmla="*/ 947 h 1493"/>
                <a:gd name="T86" fmla="*/ 1027 w 1479"/>
                <a:gd name="T87" fmla="*/ 1015 h 1493"/>
                <a:gd name="T88" fmla="*/ 1113 w 1479"/>
                <a:gd name="T89" fmla="*/ 1192 h 1493"/>
                <a:gd name="T90" fmla="*/ 1187 w 1479"/>
                <a:gd name="T91" fmla="*/ 1460 h 1493"/>
                <a:gd name="T92" fmla="*/ 1119 w 1479"/>
                <a:gd name="T93" fmla="*/ 1449 h 1493"/>
                <a:gd name="T94" fmla="*/ 1105 w 1479"/>
                <a:gd name="T95" fmla="*/ 1486 h 1493"/>
                <a:gd name="T96" fmla="*/ 1061 w 1479"/>
                <a:gd name="T97" fmla="*/ 1452 h 1493"/>
                <a:gd name="T98" fmla="*/ 988 w 1479"/>
                <a:gd name="T99" fmla="*/ 1445 h 1493"/>
                <a:gd name="T100" fmla="*/ 919 w 1479"/>
                <a:gd name="T101" fmla="*/ 1435 h 1493"/>
                <a:gd name="T102" fmla="*/ 899 w 1479"/>
                <a:gd name="T103" fmla="*/ 1437 h 1493"/>
                <a:gd name="T104" fmla="*/ 898 w 1479"/>
                <a:gd name="T105" fmla="*/ 1438 h 1493"/>
                <a:gd name="T106" fmla="*/ 883 w 1479"/>
                <a:gd name="T107" fmla="*/ 1439 h 1493"/>
                <a:gd name="T108" fmla="*/ 693 w 1479"/>
                <a:gd name="T109" fmla="*/ 1413 h 1493"/>
                <a:gd name="T110" fmla="*/ 650 w 1479"/>
                <a:gd name="T111" fmla="*/ 1303 h 1493"/>
                <a:gd name="T112" fmla="*/ 648 w 1479"/>
                <a:gd name="T113" fmla="*/ 1232 h 1493"/>
                <a:gd name="T114" fmla="*/ 664 w 1479"/>
                <a:gd name="T115" fmla="*/ 1146 h 1493"/>
                <a:gd name="T116" fmla="*/ 594 w 1479"/>
                <a:gd name="T117" fmla="*/ 1113 h 1493"/>
                <a:gd name="T118" fmla="*/ 521 w 1479"/>
                <a:gd name="T119" fmla="*/ 1124 h 1493"/>
                <a:gd name="T120" fmla="*/ 382 w 1479"/>
                <a:gd name="T121" fmla="*/ 71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79" h="1493">
                  <a:moveTo>
                    <a:pt x="460" y="1096"/>
                  </a:moveTo>
                  <a:cubicBezTo>
                    <a:pt x="452" y="1098"/>
                    <a:pt x="452" y="1098"/>
                    <a:pt x="452" y="1098"/>
                  </a:cubicBezTo>
                  <a:cubicBezTo>
                    <a:pt x="452" y="1098"/>
                    <a:pt x="447" y="1103"/>
                    <a:pt x="447" y="1101"/>
                  </a:cubicBezTo>
                  <a:cubicBezTo>
                    <a:pt x="446" y="1099"/>
                    <a:pt x="448" y="1095"/>
                    <a:pt x="448" y="1093"/>
                  </a:cubicBezTo>
                  <a:cubicBezTo>
                    <a:pt x="447" y="1092"/>
                    <a:pt x="442" y="1095"/>
                    <a:pt x="443" y="1091"/>
                  </a:cubicBezTo>
                  <a:cubicBezTo>
                    <a:pt x="444" y="1089"/>
                    <a:pt x="443" y="1086"/>
                    <a:pt x="442" y="1085"/>
                  </a:cubicBezTo>
                  <a:cubicBezTo>
                    <a:pt x="440" y="1083"/>
                    <a:pt x="434" y="1083"/>
                    <a:pt x="436" y="1079"/>
                  </a:cubicBezTo>
                  <a:cubicBezTo>
                    <a:pt x="438" y="1076"/>
                    <a:pt x="443" y="1074"/>
                    <a:pt x="443" y="1074"/>
                  </a:cubicBezTo>
                  <a:cubicBezTo>
                    <a:pt x="443" y="1072"/>
                    <a:pt x="443" y="1072"/>
                    <a:pt x="443" y="1072"/>
                  </a:cubicBezTo>
                  <a:cubicBezTo>
                    <a:pt x="439" y="1068"/>
                    <a:pt x="439" y="1068"/>
                    <a:pt x="439" y="1068"/>
                  </a:cubicBezTo>
                  <a:cubicBezTo>
                    <a:pt x="428" y="1063"/>
                    <a:pt x="428" y="1063"/>
                    <a:pt x="428" y="1063"/>
                  </a:cubicBezTo>
                  <a:cubicBezTo>
                    <a:pt x="428" y="1063"/>
                    <a:pt x="427" y="1057"/>
                    <a:pt x="425" y="1057"/>
                  </a:cubicBezTo>
                  <a:cubicBezTo>
                    <a:pt x="424" y="1056"/>
                    <a:pt x="421" y="1053"/>
                    <a:pt x="421" y="1053"/>
                  </a:cubicBezTo>
                  <a:cubicBezTo>
                    <a:pt x="421" y="1053"/>
                    <a:pt x="418" y="1049"/>
                    <a:pt x="414" y="1048"/>
                  </a:cubicBezTo>
                  <a:cubicBezTo>
                    <a:pt x="410" y="1046"/>
                    <a:pt x="407" y="1055"/>
                    <a:pt x="407" y="1055"/>
                  </a:cubicBezTo>
                  <a:cubicBezTo>
                    <a:pt x="403" y="1051"/>
                    <a:pt x="403" y="1051"/>
                    <a:pt x="403" y="1051"/>
                  </a:cubicBezTo>
                  <a:cubicBezTo>
                    <a:pt x="395" y="1054"/>
                    <a:pt x="395" y="1054"/>
                    <a:pt x="395" y="1054"/>
                  </a:cubicBezTo>
                  <a:cubicBezTo>
                    <a:pt x="389" y="1063"/>
                    <a:pt x="389" y="1063"/>
                    <a:pt x="389" y="1063"/>
                  </a:cubicBezTo>
                  <a:cubicBezTo>
                    <a:pt x="385" y="1064"/>
                    <a:pt x="385" y="1064"/>
                    <a:pt x="385" y="1064"/>
                  </a:cubicBezTo>
                  <a:cubicBezTo>
                    <a:pt x="379" y="1065"/>
                    <a:pt x="379" y="1065"/>
                    <a:pt x="379" y="1065"/>
                  </a:cubicBezTo>
                  <a:cubicBezTo>
                    <a:pt x="370" y="1067"/>
                    <a:pt x="370" y="1067"/>
                    <a:pt x="370" y="1067"/>
                  </a:cubicBezTo>
                  <a:cubicBezTo>
                    <a:pt x="368" y="1073"/>
                    <a:pt x="368" y="1073"/>
                    <a:pt x="368" y="1073"/>
                  </a:cubicBezTo>
                  <a:cubicBezTo>
                    <a:pt x="369" y="1079"/>
                    <a:pt x="369" y="1079"/>
                    <a:pt x="369" y="1079"/>
                  </a:cubicBezTo>
                  <a:cubicBezTo>
                    <a:pt x="364" y="1083"/>
                    <a:pt x="364" y="1083"/>
                    <a:pt x="364" y="1083"/>
                  </a:cubicBezTo>
                  <a:cubicBezTo>
                    <a:pt x="352" y="1082"/>
                    <a:pt x="352" y="1082"/>
                    <a:pt x="352" y="1082"/>
                  </a:cubicBezTo>
                  <a:cubicBezTo>
                    <a:pt x="354" y="1082"/>
                    <a:pt x="354" y="1082"/>
                    <a:pt x="354" y="1082"/>
                  </a:cubicBezTo>
                  <a:cubicBezTo>
                    <a:pt x="347" y="1078"/>
                    <a:pt x="347" y="1078"/>
                    <a:pt x="347" y="1078"/>
                  </a:cubicBezTo>
                  <a:cubicBezTo>
                    <a:pt x="347" y="1075"/>
                    <a:pt x="347" y="1075"/>
                    <a:pt x="347" y="1075"/>
                  </a:cubicBezTo>
                  <a:cubicBezTo>
                    <a:pt x="343" y="1075"/>
                    <a:pt x="343" y="1075"/>
                    <a:pt x="343" y="1075"/>
                  </a:cubicBezTo>
                  <a:cubicBezTo>
                    <a:pt x="340" y="1074"/>
                    <a:pt x="340" y="1074"/>
                    <a:pt x="340" y="1074"/>
                  </a:cubicBezTo>
                  <a:cubicBezTo>
                    <a:pt x="342" y="1072"/>
                    <a:pt x="342" y="1072"/>
                    <a:pt x="342" y="1072"/>
                  </a:cubicBezTo>
                  <a:cubicBezTo>
                    <a:pt x="340" y="1069"/>
                    <a:pt x="340" y="1069"/>
                    <a:pt x="340" y="1069"/>
                  </a:cubicBezTo>
                  <a:cubicBezTo>
                    <a:pt x="337" y="1063"/>
                    <a:pt x="337" y="1063"/>
                    <a:pt x="337" y="1063"/>
                  </a:cubicBezTo>
                  <a:cubicBezTo>
                    <a:pt x="339" y="1061"/>
                    <a:pt x="339" y="1061"/>
                    <a:pt x="339" y="1061"/>
                  </a:cubicBezTo>
                  <a:cubicBezTo>
                    <a:pt x="335" y="1059"/>
                    <a:pt x="335" y="1059"/>
                    <a:pt x="335" y="1059"/>
                  </a:cubicBezTo>
                  <a:cubicBezTo>
                    <a:pt x="333" y="1057"/>
                    <a:pt x="333" y="1057"/>
                    <a:pt x="333" y="1057"/>
                  </a:cubicBezTo>
                  <a:cubicBezTo>
                    <a:pt x="335" y="1053"/>
                    <a:pt x="335" y="1053"/>
                    <a:pt x="335" y="1053"/>
                  </a:cubicBezTo>
                  <a:cubicBezTo>
                    <a:pt x="333" y="1050"/>
                    <a:pt x="333" y="1050"/>
                    <a:pt x="333" y="1050"/>
                  </a:cubicBezTo>
                  <a:cubicBezTo>
                    <a:pt x="330" y="1046"/>
                    <a:pt x="330" y="1046"/>
                    <a:pt x="330" y="1046"/>
                  </a:cubicBezTo>
                  <a:cubicBezTo>
                    <a:pt x="325" y="1045"/>
                    <a:pt x="325" y="1045"/>
                    <a:pt x="325" y="1045"/>
                  </a:cubicBezTo>
                  <a:cubicBezTo>
                    <a:pt x="321" y="1042"/>
                    <a:pt x="321" y="1042"/>
                    <a:pt x="321" y="1042"/>
                  </a:cubicBezTo>
                  <a:cubicBezTo>
                    <a:pt x="321" y="1039"/>
                    <a:pt x="321" y="1039"/>
                    <a:pt x="321" y="1039"/>
                  </a:cubicBezTo>
                  <a:cubicBezTo>
                    <a:pt x="323" y="1032"/>
                    <a:pt x="323" y="1032"/>
                    <a:pt x="323" y="1032"/>
                  </a:cubicBezTo>
                  <a:cubicBezTo>
                    <a:pt x="323" y="1032"/>
                    <a:pt x="323" y="1031"/>
                    <a:pt x="327" y="1029"/>
                  </a:cubicBezTo>
                  <a:cubicBezTo>
                    <a:pt x="331" y="1028"/>
                    <a:pt x="332" y="1029"/>
                    <a:pt x="332" y="1029"/>
                  </a:cubicBezTo>
                  <a:cubicBezTo>
                    <a:pt x="338" y="1031"/>
                    <a:pt x="338" y="1031"/>
                    <a:pt x="338" y="1031"/>
                  </a:cubicBezTo>
                  <a:cubicBezTo>
                    <a:pt x="345" y="1029"/>
                    <a:pt x="345" y="1029"/>
                    <a:pt x="345" y="1029"/>
                  </a:cubicBezTo>
                  <a:cubicBezTo>
                    <a:pt x="345" y="1029"/>
                    <a:pt x="352" y="1023"/>
                    <a:pt x="353" y="1022"/>
                  </a:cubicBezTo>
                  <a:cubicBezTo>
                    <a:pt x="355" y="1021"/>
                    <a:pt x="353" y="1016"/>
                    <a:pt x="353" y="1016"/>
                  </a:cubicBezTo>
                  <a:cubicBezTo>
                    <a:pt x="357" y="1015"/>
                    <a:pt x="357" y="1015"/>
                    <a:pt x="357" y="1015"/>
                  </a:cubicBezTo>
                  <a:cubicBezTo>
                    <a:pt x="359" y="1012"/>
                    <a:pt x="359" y="1012"/>
                    <a:pt x="359" y="1012"/>
                  </a:cubicBezTo>
                  <a:cubicBezTo>
                    <a:pt x="359" y="1006"/>
                    <a:pt x="359" y="1006"/>
                    <a:pt x="359" y="1006"/>
                  </a:cubicBezTo>
                  <a:cubicBezTo>
                    <a:pt x="354" y="1004"/>
                    <a:pt x="354" y="1004"/>
                    <a:pt x="354" y="1004"/>
                  </a:cubicBezTo>
                  <a:cubicBezTo>
                    <a:pt x="350" y="1003"/>
                    <a:pt x="350" y="1003"/>
                    <a:pt x="350" y="1003"/>
                  </a:cubicBezTo>
                  <a:cubicBezTo>
                    <a:pt x="346" y="1000"/>
                    <a:pt x="346" y="1000"/>
                    <a:pt x="346" y="1000"/>
                  </a:cubicBezTo>
                  <a:cubicBezTo>
                    <a:pt x="348" y="995"/>
                    <a:pt x="348" y="995"/>
                    <a:pt x="348" y="995"/>
                  </a:cubicBezTo>
                  <a:cubicBezTo>
                    <a:pt x="343" y="995"/>
                    <a:pt x="343" y="995"/>
                    <a:pt x="343" y="995"/>
                  </a:cubicBezTo>
                  <a:cubicBezTo>
                    <a:pt x="338" y="994"/>
                    <a:pt x="338" y="994"/>
                    <a:pt x="338" y="994"/>
                  </a:cubicBezTo>
                  <a:cubicBezTo>
                    <a:pt x="334" y="993"/>
                    <a:pt x="334" y="993"/>
                    <a:pt x="334" y="993"/>
                  </a:cubicBezTo>
                  <a:cubicBezTo>
                    <a:pt x="331" y="994"/>
                    <a:pt x="331" y="994"/>
                    <a:pt x="331" y="994"/>
                  </a:cubicBezTo>
                  <a:cubicBezTo>
                    <a:pt x="328" y="997"/>
                    <a:pt x="328" y="997"/>
                    <a:pt x="328" y="997"/>
                  </a:cubicBezTo>
                  <a:cubicBezTo>
                    <a:pt x="323" y="997"/>
                    <a:pt x="323" y="997"/>
                    <a:pt x="323" y="997"/>
                  </a:cubicBezTo>
                  <a:cubicBezTo>
                    <a:pt x="322" y="988"/>
                    <a:pt x="322" y="988"/>
                    <a:pt x="322" y="988"/>
                  </a:cubicBezTo>
                  <a:cubicBezTo>
                    <a:pt x="320" y="984"/>
                    <a:pt x="320" y="984"/>
                    <a:pt x="320" y="984"/>
                  </a:cubicBezTo>
                  <a:cubicBezTo>
                    <a:pt x="315" y="982"/>
                    <a:pt x="315" y="982"/>
                    <a:pt x="315" y="982"/>
                  </a:cubicBezTo>
                  <a:cubicBezTo>
                    <a:pt x="304" y="980"/>
                    <a:pt x="304" y="980"/>
                    <a:pt x="304" y="980"/>
                  </a:cubicBezTo>
                  <a:cubicBezTo>
                    <a:pt x="299" y="973"/>
                    <a:pt x="299" y="973"/>
                    <a:pt x="299" y="973"/>
                  </a:cubicBezTo>
                  <a:cubicBezTo>
                    <a:pt x="298" y="970"/>
                    <a:pt x="298" y="970"/>
                    <a:pt x="298" y="970"/>
                  </a:cubicBezTo>
                  <a:cubicBezTo>
                    <a:pt x="298" y="970"/>
                    <a:pt x="297" y="970"/>
                    <a:pt x="294" y="969"/>
                  </a:cubicBezTo>
                  <a:cubicBezTo>
                    <a:pt x="291" y="969"/>
                    <a:pt x="293" y="966"/>
                    <a:pt x="293" y="966"/>
                  </a:cubicBezTo>
                  <a:cubicBezTo>
                    <a:pt x="293" y="961"/>
                    <a:pt x="293" y="961"/>
                    <a:pt x="293" y="961"/>
                  </a:cubicBezTo>
                  <a:cubicBezTo>
                    <a:pt x="289" y="961"/>
                    <a:pt x="289" y="961"/>
                    <a:pt x="289" y="961"/>
                  </a:cubicBezTo>
                  <a:cubicBezTo>
                    <a:pt x="285" y="957"/>
                    <a:pt x="285" y="957"/>
                    <a:pt x="285" y="957"/>
                  </a:cubicBezTo>
                  <a:cubicBezTo>
                    <a:pt x="278" y="955"/>
                    <a:pt x="278" y="955"/>
                    <a:pt x="278" y="955"/>
                  </a:cubicBezTo>
                  <a:cubicBezTo>
                    <a:pt x="281" y="947"/>
                    <a:pt x="281" y="947"/>
                    <a:pt x="281" y="947"/>
                  </a:cubicBezTo>
                  <a:cubicBezTo>
                    <a:pt x="281" y="944"/>
                    <a:pt x="281" y="944"/>
                    <a:pt x="281" y="944"/>
                  </a:cubicBezTo>
                  <a:cubicBezTo>
                    <a:pt x="282" y="939"/>
                    <a:pt x="282" y="939"/>
                    <a:pt x="282" y="939"/>
                  </a:cubicBezTo>
                  <a:cubicBezTo>
                    <a:pt x="279" y="936"/>
                    <a:pt x="279" y="936"/>
                    <a:pt x="279" y="936"/>
                  </a:cubicBezTo>
                  <a:cubicBezTo>
                    <a:pt x="273" y="932"/>
                    <a:pt x="273" y="932"/>
                    <a:pt x="273" y="932"/>
                  </a:cubicBezTo>
                  <a:cubicBezTo>
                    <a:pt x="273" y="929"/>
                    <a:pt x="273" y="929"/>
                    <a:pt x="273" y="929"/>
                  </a:cubicBezTo>
                  <a:cubicBezTo>
                    <a:pt x="273" y="926"/>
                    <a:pt x="273" y="926"/>
                    <a:pt x="273" y="926"/>
                  </a:cubicBezTo>
                  <a:cubicBezTo>
                    <a:pt x="273" y="918"/>
                    <a:pt x="273" y="918"/>
                    <a:pt x="273" y="918"/>
                  </a:cubicBezTo>
                  <a:cubicBezTo>
                    <a:pt x="271" y="914"/>
                    <a:pt x="271" y="914"/>
                    <a:pt x="271" y="914"/>
                  </a:cubicBezTo>
                  <a:cubicBezTo>
                    <a:pt x="267" y="916"/>
                    <a:pt x="267" y="916"/>
                    <a:pt x="267" y="916"/>
                  </a:cubicBezTo>
                  <a:cubicBezTo>
                    <a:pt x="266" y="914"/>
                    <a:pt x="266" y="914"/>
                    <a:pt x="266" y="914"/>
                  </a:cubicBezTo>
                  <a:cubicBezTo>
                    <a:pt x="263" y="915"/>
                    <a:pt x="263" y="915"/>
                    <a:pt x="263" y="915"/>
                  </a:cubicBezTo>
                  <a:cubicBezTo>
                    <a:pt x="260" y="913"/>
                    <a:pt x="260" y="913"/>
                    <a:pt x="260" y="913"/>
                  </a:cubicBezTo>
                  <a:cubicBezTo>
                    <a:pt x="257" y="910"/>
                    <a:pt x="257" y="910"/>
                    <a:pt x="257" y="910"/>
                  </a:cubicBezTo>
                  <a:cubicBezTo>
                    <a:pt x="248" y="908"/>
                    <a:pt x="248" y="908"/>
                    <a:pt x="248" y="908"/>
                  </a:cubicBezTo>
                  <a:cubicBezTo>
                    <a:pt x="248" y="908"/>
                    <a:pt x="245" y="909"/>
                    <a:pt x="241" y="910"/>
                  </a:cubicBezTo>
                  <a:cubicBezTo>
                    <a:pt x="238" y="911"/>
                    <a:pt x="239" y="912"/>
                    <a:pt x="237" y="912"/>
                  </a:cubicBezTo>
                  <a:cubicBezTo>
                    <a:pt x="235" y="913"/>
                    <a:pt x="234" y="915"/>
                    <a:pt x="234" y="917"/>
                  </a:cubicBezTo>
                  <a:cubicBezTo>
                    <a:pt x="233" y="919"/>
                    <a:pt x="229" y="920"/>
                    <a:pt x="228" y="920"/>
                  </a:cubicBezTo>
                  <a:cubicBezTo>
                    <a:pt x="226" y="921"/>
                    <a:pt x="224" y="918"/>
                    <a:pt x="224" y="918"/>
                  </a:cubicBezTo>
                  <a:cubicBezTo>
                    <a:pt x="224" y="915"/>
                    <a:pt x="224" y="915"/>
                    <a:pt x="224" y="915"/>
                  </a:cubicBezTo>
                  <a:cubicBezTo>
                    <a:pt x="223" y="909"/>
                    <a:pt x="223" y="909"/>
                    <a:pt x="223" y="909"/>
                  </a:cubicBezTo>
                  <a:cubicBezTo>
                    <a:pt x="215" y="909"/>
                    <a:pt x="215" y="909"/>
                    <a:pt x="215" y="909"/>
                  </a:cubicBezTo>
                  <a:cubicBezTo>
                    <a:pt x="208" y="911"/>
                    <a:pt x="208" y="911"/>
                    <a:pt x="208" y="911"/>
                  </a:cubicBezTo>
                  <a:cubicBezTo>
                    <a:pt x="207" y="913"/>
                    <a:pt x="207" y="913"/>
                    <a:pt x="207" y="913"/>
                  </a:cubicBezTo>
                  <a:cubicBezTo>
                    <a:pt x="202" y="913"/>
                    <a:pt x="202" y="913"/>
                    <a:pt x="202" y="913"/>
                  </a:cubicBezTo>
                  <a:cubicBezTo>
                    <a:pt x="200" y="909"/>
                    <a:pt x="200" y="909"/>
                    <a:pt x="200" y="909"/>
                  </a:cubicBezTo>
                  <a:cubicBezTo>
                    <a:pt x="197" y="908"/>
                    <a:pt x="197" y="908"/>
                    <a:pt x="197" y="908"/>
                  </a:cubicBezTo>
                  <a:cubicBezTo>
                    <a:pt x="192" y="910"/>
                    <a:pt x="192" y="910"/>
                    <a:pt x="192" y="910"/>
                  </a:cubicBezTo>
                  <a:cubicBezTo>
                    <a:pt x="192" y="910"/>
                    <a:pt x="191" y="912"/>
                    <a:pt x="190" y="912"/>
                  </a:cubicBezTo>
                  <a:cubicBezTo>
                    <a:pt x="189" y="913"/>
                    <a:pt x="188" y="912"/>
                    <a:pt x="187" y="912"/>
                  </a:cubicBezTo>
                  <a:cubicBezTo>
                    <a:pt x="186" y="912"/>
                    <a:pt x="184" y="911"/>
                    <a:pt x="183" y="910"/>
                  </a:cubicBezTo>
                  <a:cubicBezTo>
                    <a:pt x="183" y="909"/>
                    <a:pt x="183" y="908"/>
                    <a:pt x="183" y="907"/>
                  </a:cubicBezTo>
                  <a:cubicBezTo>
                    <a:pt x="183" y="906"/>
                    <a:pt x="183" y="904"/>
                    <a:pt x="183" y="904"/>
                  </a:cubicBezTo>
                  <a:cubicBezTo>
                    <a:pt x="184" y="899"/>
                    <a:pt x="184" y="899"/>
                    <a:pt x="184" y="899"/>
                  </a:cubicBezTo>
                  <a:cubicBezTo>
                    <a:pt x="184" y="899"/>
                    <a:pt x="180" y="896"/>
                    <a:pt x="179" y="895"/>
                  </a:cubicBezTo>
                  <a:cubicBezTo>
                    <a:pt x="179" y="893"/>
                    <a:pt x="178" y="890"/>
                    <a:pt x="178" y="890"/>
                  </a:cubicBezTo>
                  <a:cubicBezTo>
                    <a:pt x="178" y="890"/>
                    <a:pt x="176" y="889"/>
                    <a:pt x="175" y="888"/>
                  </a:cubicBezTo>
                  <a:cubicBezTo>
                    <a:pt x="174" y="888"/>
                    <a:pt x="173" y="887"/>
                    <a:pt x="173" y="887"/>
                  </a:cubicBezTo>
                  <a:cubicBezTo>
                    <a:pt x="174" y="884"/>
                    <a:pt x="174" y="884"/>
                    <a:pt x="174" y="884"/>
                  </a:cubicBezTo>
                  <a:cubicBezTo>
                    <a:pt x="170" y="882"/>
                    <a:pt x="170" y="882"/>
                    <a:pt x="170" y="882"/>
                  </a:cubicBezTo>
                  <a:cubicBezTo>
                    <a:pt x="165" y="878"/>
                    <a:pt x="165" y="878"/>
                    <a:pt x="165" y="878"/>
                  </a:cubicBezTo>
                  <a:cubicBezTo>
                    <a:pt x="167" y="875"/>
                    <a:pt x="167" y="875"/>
                    <a:pt x="167" y="875"/>
                  </a:cubicBezTo>
                  <a:cubicBezTo>
                    <a:pt x="163" y="872"/>
                    <a:pt x="163" y="872"/>
                    <a:pt x="163" y="872"/>
                  </a:cubicBezTo>
                  <a:cubicBezTo>
                    <a:pt x="159" y="875"/>
                    <a:pt x="159" y="875"/>
                    <a:pt x="159" y="875"/>
                  </a:cubicBezTo>
                  <a:cubicBezTo>
                    <a:pt x="159" y="871"/>
                    <a:pt x="159" y="871"/>
                    <a:pt x="159" y="871"/>
                  </a:cubicBezTo>
                  <a:cubicBezTo>
                    <a:pt x="157" y="863"/>
                    <a:pt x="157" y="863"/>
                    <a:pt x="157" y="863"/>
                  </a:cubicBezTo>
                  <a:cubicBezTo>
                    <a:pt x="159" y="860"/>
                    <a:pt x="159" y="860"/>
                    <a:pt x="159" y="860"/>
                  </a:cubicBezTo>
                  <a:cubicBezTo>
                    <a:pt x="158" y="850"/>
                    <a:pt x="158" y="850"/>
                    <a:pt x="158" y="850"/>
                  </a:cubicBezTo>
                  <a:cubicBezTo>
                    <a:pt x="158" y="850"/>
                    <a:pt x="156" y="849"/>
                    <a:pt x="155" y="849"/>
                  </a:cubicBezTo>
                  <a:cubicBezTo>
                    <a:pt x="154" y="849"/>
                    <a:pt x="151" y="847"/>
                    <a:pt x="151" y="847"/>
                  </a:cubicBezTo>
                  <a:cubicBezTo>
                    <a:pt x="147" y="846"/>
                    <a:pt x="147" y="846"/>
                    <a:pt x="147" y="846"/>
                  </a:cubicBezTo>
                  <a:cubicBezTo>
                    <a:pt x="147" y="843"/>
                    <a:pt x="147" y="843"/>
                    <a:pt x="147" y="843"/>
                  </a:cubicBezTo>
                  <a:cubicBezTo>
                    <a:pt x="144" y="840"/>
                    <a:pt x="144" y="840"/>
                    <a:pt x="144" y="840"/>
                  </a:cubicBezTo>
                  <a:cubicBezTo>
                    <a:pt x="141" y="841"/>
                    <a:pt x="141" y="841"/>
                    <a:pt x="141" y="841"/>
                  </a:cubicBezTo>
                  <a:cubicBezTo>
                    <a:pt x="141" y="841"/>
                    <a:pt x="140" y="841"/>
                    <a:pt x="140" y="840"/>
                  </a:cubicBezTo>
                  <a:cubicBezTo>
                    <a:pt x="140" y="839"/>
                    <a:pt x="138" y="835"/>
                    <a:pt x="138" y="835"/>
                  </a:cubicBezTo>
                  <a:cubicBezTo>
                    <a:pt x="141" y="832"/>
                    <a:pt x="141" y="832"/>
                    <a:pt x="141" y="832"/>
                  </a:cubicBezTo>
                  <a:cubicBezTo>
                    <a:pt x="141" y="832"/>
                    <a:pt x="141" y="828"/>
                    <a:pt x="141" y="827"/>
                  </a:cubicBezTo>
                  <a:cubicBezTo>
                    <a:pt x="141" y="825"/>
                    <a:pt x="146" y="825"/>
                    <a:pt x="146" y="825"/>
                  </a:cubicBezTo>
                  <a:cubicBezTo>
                    <a:pt x="148" y="824"/>
                    <a:pt x="148" y="824"/>
                    <a:pt x="148" y="824"/>
                  </a:cubicBezTo>
                  <a:cubicBezTo>
                    <a:pt x="149" y="820"/>
                    <a:pt x="149" y="820"/>
                    <a:pt x="149" y="820"/>
                  </a:cubicBezTo>
                  <a:cubicBezTo>
                    <a:pt x="149" y="820"/>
                    <a:pt x="146" y="820"/>
                    <a:pt x="144" y="818"/>
                  </a:cubicBezTo>
                  <a:cubicBezTo>
                    <a:pt x="143" y="816"/>
                    <a:pt x="144" y="818"/>
                    <a:pt x="144" y="817"/>
                  </a:cubicBezTo>
                  <a:cubicBezTo>
                    <a:pt x="144" y="816"/>
                    <a:pt x="143" y="817"/>
                    <a:pt x="143" y="817"/>
                  </a:cubicBezTo>
                  <a:cubicBezTo>
                    <a:pt x="143" y="817"/>
                    <a:pt x="142" y="816"/>
                    <a:pt x="142" y="815"/>
                  </a:cubicBezTo>
                  <a:cubicBezTo>
                    <a:pt x="142" y="814"/>
                    <a:pt x="142" y="812"/>
                    <a:pt x="141" y="811"/>
                  </a:cubicBezTo>
                  <a:cubicBezTo>
                    <a:pt x="140" y="810"/>
                    <a:pt x="138" y="809"/>
                    <a:pt x="138" y="809"/>
                  </a:cubicBezTo>
                  <a:cubicBezTo>
                    <a:pt x="137" y="808"/>
                    <a:pt x="137" y="809"/>
                    <a:pt x="135" y="807"/>
                  </a:cubicBezTo>
                  <a:cubicBezTo>
                    <a:pt x="134" y="805"/>
                    <a:pt x="134" y="804"/>
                    <a:pt x="134" y="804"/>
                  </a:cubicBezTo>
                  <a:cubicBezTo>
                    <a:pt x="131" y="802"/>
                    <a:pt x="133" y="797"/>
                    <a:pt x="131" y="795"/>
                  </a:cubicBezTo>
                  <a:cubicBezTo>
                    <a:pt x="127" y="791"/>
                    <a:pt x="127" y="784"/>
                    <a:pt x="125" y="782"/>
                  </a:cubicBezTo>
                  <a:cubicBezTo>
                    <a:pt x="122" y="777"/>
                    <a:pt x="124" y="776"/>
                    <a:pt x="125" y="773"/>
                  </a:cubicBezTo>
                  <a:cubicBezTo>
                    <a:pt x="126" y="767"/>
                    <a:pt x="129" y="762"/>
                    <a:pt x="130" y="752"/>
                  </a:cubicBezTo>
                  <a:cubicBezTo>
                    <a:pt x="130" y="745"/>
                    <a:pt x="130" y="745"/>
                    <a:pt x="130" y="745"/>
                  </a:cubicBezTo>
                  <a:cubicBezTo>
                    <a:pt x="135" y="741"/>
                    <a:pt x="135" y="741"/>
                    <a:pt x="135" y="741"/>
                  </a:cubicBezTo>
                  <a:cubicBezTo>
                    <a:pt x="135" y="739"/>
                    <a:pt x="135" y="739"/>
                    <a:pt x="135" y="739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5"/>
                    <a:pt x="130" y="735"/>
                    <a:pt x="130" y="735"/>
                  </a:cubicBezTo>
                  <a:cubicBezTo>
                    <a:pt x="127" y="724"/>
                    <a:pt x="127" y="724"/>
                    <a:pt x="127" y="724"/>
                  </a:cubicBezTo>
                  <a:cubicBezTo>
                    <a:pt x="128" y="719"/>
                    <a:pt x="128" y="719"/>
                    <a:pt x="128" y="719"/>
                  </a:cubicBezTo>
                  <a:cubicBezTo>
                    <a:pt x="131" y="722"/>
                    <a:pt x="131" y="722"/>
                    <a:pt x="131" y="722"/>
                  </a:cubicBezTo>
                  <a:cubicBezTo>
                    <a:pt x="134" y="723"/>
                    <a:pt x="134" y="723"/>
                    <a:pt x="134" y="723"/>
                  </a:cubicBezTo>
                  <a:cubicBezTo>
                    <a:pt x="137" y="720"/>
                    <a:pt x="137" y="720"/>
                    <a:pt x="137" y="720"/>
                  </a:cubicBezTo>
                  <a:cubicBezTo>
                    <a:pt x="136" y="715"/>
                    <a:pt x="136" y="715"/>
                    <a:pt x="136" y="715"/>
                  </a:cubicBezTo>
                  <a:cubicBezTo>
                    <a:pt x="136" y="715"/>
                    <a:pt x="137" y="712"/>
                    <a:pt x="138" y="712"/>
                  </a:cubicBezTo>
                  <a:cubicBezTo>
                    <a:pt x="139" y="713"/>
                    <a:pt x="145" y="713"/>
                    <a:pt x="145" y="713"/>
                  </a:cubicBezTo>
                  <a:cubicBezTo>
                    <a:pt x="148" y="710"/>
                    <a:pt x="148" y="710"/>
                    <a:pt x="148" y="710"/>
                  </a:cubicBezTo>
                  <a:cubicBezTo>
                    <a:pt x="148" y="704"/>
                    <a:pt x="148" y="704"/>
                    <a:pt x="148" y="704"/>
                  </a:cubicBezTo>
                  <a:cubicBezTo>
                    <a:pt x="151" y="700"/>
                    <a:pt x="151" y="700"/>
                    <a:pt x="151" y="700"/>
                  </a:cubicBezTo>
                  <a:cubicBezTo>
                    <a:pt x="157" y="699"/>
                    <a:pt x="157" y="699"/>
                    <a:pt x="157" y="699"/>
                  </a:cubicBezTo>
                  <a:cubicBezTo>
                    <a:pt x="157" y="699"/>
                    <a:pt x="168" y="699"/>
                    <a:pt x="169" y="700"/>
                  </a:cubicBezTo>
                  <a:cubicBezTo>
                    <a:pt x="170" y="700"/>
                    <a:pt x="175" y="700"/>
                    <a:pt x="176" y="700"/>
                  </a:cubicBezTo>
                  <a:cubicBezTo>
                    <a:pt x="177" y="700"/>
                    <a:pt x="183" y="700"/>
                    <a:pt x="183" y="700"/>
                  </a:cubicBezTo>
                  <a:cubicBezTo>
                    <a:pt x="185" y="696"/>
                    <a:pt x="185" y="696"/>
                    <a:pt x="185" y="696"/>
                  </a:cubicBezTo>
                  <a:cubicBezTo>
                    <a:pt x="177" y="694"/>
                    <a:pt x="177" y="694"/>
                    <a:pt x="177" y="694"/>
                  </a:cubicBezTo>
                  <a:cubicBezTo>
                    <a:pt x="171" y="693"/>
                    <a:pt x="171" y="693"/>
                    <a:pt x="171" y="693"/>
                  </a:cubicBezTo>
                  <a:cubicBezTo>
                    <a:pt x="168" y="688"/>
                    <a:pt x="168" y="688"/>
                    <a:pt x="168" y="688"/>
                  </a:cubicBezTo>
                  <a:cubicBezTo>
                    <a:pt x="162" y="688"/>
                    <a:pt x="162" y="688"/>
                    <a:pt x="162" y="688"/>
                  </a:cubicBezTo>
                  <a:cubicBezTo>
                    <a:pt x="154" y="690"/>
                    <a:pt x="154" y="690"/>
                    <a:pt x="154" y="690"/>
                  </a:cubicBezTo>
                  <a:cubicBezTo>
                    <a:pt x="149" y="691"/>
                    <a:pt x="149" y="691"/>
                    <a:pt x="149" y="691"/>
                  </a:cubicBezTo>
                  <a:cubicBezTo>
                    <a:pt x="142" y="690"/>
                    <a:pt x="142" y="690"/>
                    <a:pt x="142" y="690"/>
                  </a:cubicBezTo>
                  <a:cubicBezTo>
                    <a:pt x="140" y="687"/>
                    <a:pt x="140" y="687"/>
                    <a:pt x="140" y="687"/>
                  </a:cubicBezTo>
                  <a:cubicBezTo>
                    <a:pt x="140" y="687"/>
                    <a:pt x="135" y="686"/>
                    <a:pt x="134" y="686"/>
                  </a:cubicBezTo>
                  <a:cubicBezTo>
                    <a:pt x="133" y="686"/>
                    <a:pt x="132" y="686"/>
                    <a:pt x="131" y="685"/>
                  </a:cubicBezTo>
                  <a:cubicBezTo>
                    <a:pt x="129" y="685"/>
                    <a:pt x="126" y="678"/>
                    <a:pt x="126" y="678"/>
                  </a:cubicBezTo>
                  <a:cubicBezTo>
                    <a:pt x="126" y="674"/>
                    <a:pt x="126" y="674"/>
                    <a:pt x="126" y="674"/>
                  </a:cubicBezTo>
                  <a:cubicBezTo>
                    <a:pt x="129" y="678"/>
                    <a:pt x="129" y="678"/>
                    <a:pt x="129" y="678"/>
                  </a:cubicBezTo>
                  <a:cubicBezTo>
                    <a:pt x="129" y="678"/>
                    <a:pt x="131" y="679"/>
                    <a:pt x="131" y="678"/>
                  </a:cubicBezTo>
                  <a:cubicBezTo>
                    <a:pt x="131" y="677"/>
                    <a:pt x="130" y="671"/>
                    <a:pt x="130" y="671"/>
                  </a:cubicBezTo>
                  <a:cubicBezTo>
                    <a:pt x="130" y="671"/>
                    <a:pt x="131" y="665"/>
                    <a:pt x="128" y="666"/>
                  </a:cubicBezTo>
                  <a:cubicBezTo>
                    <a:pt x="125" y="667"/>
                    <a:pt x="122" y="669"/>
                    <a:pt x="122" y="671"/>
                  </a:cubicBezTo>
                  <a:cubicBezTo>
                    <a:pt x="122" y="672"/>
                    <a:pt x="120" y="675"/>
                    <a:pt x="120" y="677"/>
                  </a:cubicBezTo>
                  <a:cubicBezTo>
                    <a:pt x="119" y="678"/>
                    <a:pt x="118" y="679"/>
                    <a:pt x="117" y="680"/>
                  </a:cubicBezTo>
                  <a:cubicBezTo>
                    <a:pt x="116" y="681"/>
                    <a:pt x="111" y="682"/>
                    <a:pt x="111" y="682"/>
                  </a:cubicBezTo>
                  <a:cubicBezTo>
                    <a:pt x="107" y="682"/>
                    <a:pt x="107" y="682"/>
                    <a:pt x="107" y="682"/>
                  </a:cubicBezTo>
                  <a:cubicBezTo>
                    <a:pt x="110" y="678"/>
                    <a:pt x="110" y="678"/>
                    <a:pt x="110" y="678"/>
                  </a:cubicBezTo>
                  <a:cubicBezTo>
                    <a:pt x="112" y="673"/>
                    <a:pt x="112" y="673"/>
                    <a:pt x="112" y="673"/>
                  </a:cubicBezTo>
                  <a:cubicBezTo>
                    <a:pt x="112" y="673"/>
                    <a:pt x="117" y="664"/>
                    <a:pt x="117" y="662"/>
                  </a:cubicBezTo>
                  <a:cubicBezTo>
                    <a:pt x="118" y="659"/>
                    <a:pt x="119" y="657"/>
                    <a:pt x="120" y="654"/>
                  </a:cubicBezTo>
                  <a:cubicBezTo>
                    <a:pt x="121" y="652"/>
                    <a:pt x="124" y="651"/>
                    <a:pt x="124" y="651"/>
                  </a:cubicBezTo>
                  <a:cubicBezTo>
                    <a:pt x="127" y="641"/>
                    <a:pt x="127" y="641"/>
                    <a:pt x="127" y="641"/>
                  </a:cubicBezTo>
                  <a:cubicBezTo>
                    <a:pt x="140" y="615"/>
                    <a:pt x="140" y="615"/>
                    <a:pt x="140" y="615"/>
                  </a:cubicBezTo>
                  <a:cubicBezTo>
                    <a:pt x="140" y="615"/>
                    <a:pt x="142" y="607"/>
                    <a:pt x="143" y="606"/>
                  </a:cubicBezTo>
                  <a:cubicBezTo>
                    <a:pt x="143" y="604"/>
                    <a:pt x="146" y="598"/>
                    <a:pt x="146" y="596"/>
                  </a:cubicBezTo>
                  <a:cubicBezTo>
                    <a:pt x="146" y="594"/>
                    <a:pt x="149" y="587"/>
                    <a:pt x="149" y="587"/>
                  </a:cubicBezTo>
                  <a:cubicBezTo>
                    <a:pt x="149" y="587"/>
                    <a:pt x="152" y="576"/>
                    <a:pt x="152" y="574"/>
                  </a:cubicBezTo>
                  <a:cubicBezTo>
                    <a:pt x="152" y="572"/>
                    <a:pt x="154" y="571"/>
                    <a:pt x="156" y="570"/>
                  </a:cubicBezTo>
                  <a:cubicBezTo>
                    <a:pt x="157" y="569"/>
                    <a:pt x="160" y="560"/>
                    <a:pt x="160" y="558"/>
                  </a:cubicBezTo>
                  <a:cubicBezTo>
                    <a:pt x="161" y="556"/>
                    <a:pt x="163" y="538"/>
                    <a:pt x="163" y="538"/>
                  </a:cubicBezTo>
                  <a:cubicBezTo>
                    <a:pt x="161" y="526"/>
                    <a:pt x="161" y="526"/>
                    <a:pt x="161" y="526"/>
                  </a:cubicBezTo>
                  <a:cubicBezTo>
                    <a:pt x="155" y="521"/>
                    <a:pt x="155" y="521"/>
                    <a:pt x="155" y="521"/>
                  </a:cubicBezTo>
                  <a:cubicBezTo>
                    <a:pt x="149" y="518"/>
                    <a:pt x="149" y="518"/>
                    <a:pt x="149" y="518"/>
                  </a:cubicBezTo>
                  <a:cubicBezTo>
                    <a:pt x="149" y="518"/>
                    <a:pt x="142" y="514"/>
                    <a:pt x="141" y="513"/>
                  </a:cubicBezTo>
                  <a:cubicBezTo>
                    <a:pt x="140" y="512"/>
                    <a:pt x="136" y="510"/>
                    <a:pt x="135" y="510"/>
                  </a:cubicBezTo>
                  <a:cubicBezTo>
                    <a:pt x="133" y="509"/>
                    <a:pt x="128" y="508"/>
                    <a:pt x="127" y="508"/>
                  </a:cubicBezTo>
                  <a:cubicBezTo>
                    <a:pt x="126" y="508"/>
                    <a:pt x="122" y="505"/>
                    <a:pt x="119" y="503"/>
                  </a:cubicBezTo>
                  <a:cubicBezTo>
                    <a:pt x="116" y="501"/>
                    <a:pt x="112" y="496"/>
                    <a:pt x="112" y="496"/>
                  </a:cubicBezTo>
                  <a:cubicBezTo>
                    <a:pt x="117" y="488"/>
                    <a:pt x="117" y="488"/>
                    <a:pt x="117" y="488"/>
                  </a:cubicBezTo>
                  <a:cubicBezTo>
                    <a:pt x="117" y="488"/>
                    <a:pt x="118" y="482"/>
                    <a:pt x="118" y="480"/>
                  </a:cubicBezTo>
                  <a:cubicBezTo>
                    <a:pt x="118" y="479"/>
                    <a:pt x="118" y="476"/>
                    <a:pt x="118" y="476"/>
                  </a:cubicBezTo>
                  <a:cubicBezTo>
                    <a:pt x="116" y="472"/>
                    <a:pt x="116" y="472"/>
                    <a:pt x="116" y="472"/>
                  </a:cubicBezTo>
                  <a:cubicBezTo>
                    <a:pt x="113" y="467"/>
                    <a:pt x="113" y="467"/>
                    <a:pt x="113" y="467"/>
                  </a:cubicBezTo>
                  <a:cubicBezTo>
                    <a:pt x="113" y="467"/>
                    <a:pt x="109" y="466"/>
                    <a:pt x="107" y="466"/>
                  </a:cubicBezTo>
                  <a:cubicBezTo>
                    <a:pt x="106" y="467"/>
                    <a:pt x="106" y="464"/>
                    <a:pt x="105" y="462"/>
                  </a:cubicBezTo>
                  <a:cubicBezTo>
                    <a:pt x="105" y="460"/>
                    <a:pt x="103" y="460"/>
                    <a:pt x="101" y="459"/>
                  </a:cubicBezTo>
                  <a:cubicBezTo>
                    <a:pt x="98" y="457"/>
                    <a:pt x="97" y="454"/>
                    <a:pt x="97" y="454"/>
                  </a:cubicBezTo>
                  <a:cubicBezTo>
                    <a:pt x="100" y="448"/>
                    <a:pt x="100" y="448"/>
                    <a:pt x="100" y="448"/>
                  </a:cubicBezTo>
                  <a:cubicBezTo>
                    <a:pt x="100" y="448"/>
                    <a:pt x="99" y="445"/>
                    <a:pt x="98" y="444"/>
                  </a:cubicBezTo>
                  <a:cubicBezTo>
                    <a:pt x="98" y="443"/>
                    <a:pt x="94" y="443"/>
                    <a:pt x="94" y="443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2" y="434"/>
                    <a:pt x="82" y="434"/>
                    <a:pt x="82" y="434"/>
                  </a:cubicBezTo>
                  <a:cubicBezTo>
                    <a:pt x="82" y="434"/>
                    <a:pt x="83" y="427"/>
                    <a:pt x="84" y="426"/>
                  </a:cubicBezTo>
                  <a:cubicBezTo>
                    <a:pt x="85" y="424"/>
                    <a:pt x="84" y="423"/>
                    <a:pt x="84" y="423"/>
                  </a:cubicBezTo>
                  <a:cubicBezTo>
                    <a:pt x="79" y="421"/>
                    <a:pt x="79" y="421"/>
                    <a:pt x="79" y="421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78" y="411"/>
                    <a:pt x="78" y="411"/>
                    <a:pt x="78" y="411"/>
                  </a:cubicBezTo>
                  <a:cubicBezTo>
                    <a:pt x="79" y="407"/>
                    <a:pt x="79" y="407"/>
                    <a:pt x="79" y="407"/>
                  </a:cubicBezTo>
                  <a:cubicBezTo>
                    <a:pt x="76" y="403"/>
                    <a:pt x="76" y="403"/>
                    <a:pt x="76" y="403"/>
                  </a:cubicBezTo>
                  <a:cubicBezTo>
                    <a:pt x="76" y="400"/>
                    <a:pt x="76" y="400"/>
                    <a:pt x="76" y="400"/>
                  </a:cubicBezTo>
                  <a:cubicBezTo>
                    <a:pt x="79" y="395"/>
                    <a:pt x="79" y="395"/>
                    <a:pt x="79" y="395"/>
                  </a:cubicBezTo>
                  <a:cubicBezTo>
                    <a:pt x="80" y="390"/>
                    <a:pt x="80" y="390"/>
                    <a:pt x="80" y="390"/>
                  </a:cubicBezTo>
                  <a:cubicBezTo>
                    <a:pt x="76" y="383"/>
                    <a:pt x="76" y="383"/>
                    <a:pt x="76" y="383"/>
                  </a:cubicBezTo>
                  <a:cubicBezTo>
                    <a:pt x="76" y="383"/>
                    <a:pt x="73" y="378"/>
                    <a:pt x="73" y="377"/>
                  </a:cubicBezTo>
                  <a:cubicBezTo>
                    <a:pt x="73" y="376"/>
                    <a:pt x="65" y="371"/>
                    <a:pt x="65" y="371"/>
                  </a:cubicBezTo>
                  <a:cubicBezTo>
                    <a:pt x="62" y="364"/>
                    <a:pt x="62" y="364"/>
                    <a:pt x="62" y="364"/>
                  </a:cubicBezTo>
                  <a:cubicBezTo>
                    <a:pt x="54" y="355"/>
                    <a:pt x="54" y="355"/>
                    <a:pt x="54" y="355"/>
                  </a:cubicBezTo>
                  <a:cubicBezTo>
                    <a:pt x="48" y="348"/>
                    <a:pt x="48" y="348"/>
                    <a:pt x="48" y="348"/>
                  </a:cubicBezTo>
                  <a:cubicBezTo>
                    <a:pt x="44" y="344"/>
                    <a:pt x="44" y="344"/>
                    <a:pt x="44" y="344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41" y="337"/>
                    <a:pt x="43" y="329"/>
                    <a:pt x="43" y="328"/>
                  </a:cubicBezTo>
                  <a:cubicBezTo>
                    <a:pt x="43" y="326"/>
                    <a:pt x="46" y="319"/>
                    <a:pt x="46" y="314"/>
                  </a:cubicBezTo>
                  <a:cubicBezTo>
                    <a:pt x="45" y="310"/>
                    <a:pt x="48" y="305"/>
                    <a:pt x="48" y="305"/>
                  </a:cubicBezTo>
                  <a:cubicBezTo>
                    <a:pt x="49" y="296"/>
                    <a:pt x="49" y="296"/>
                    <a:pt x="49" y="296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40" y="289"/>
                    <a:pt x="40" y="289"/>
                    <a:pt x="40" y="289"/>
                  </a:cubicBezTo>
                  <a:cubicBezTo>
                    <a:pt x="36" y="284"/>
                    <a:pt x="36" y="284"/>
                    <a:pt x="36" y="284"/>
                  </a:cubicBezTo>
                  <a:cubicBezTo>
                    <a:pt x="36" y="284"/>
                    <a:pt x="34" y="278"/>
                    <a:pt x="27" y="276"/>
                  </a:cubicBezTo>
                  <a:cubicBezTo>
                    <a:pt x="20" y="275"/>
                    <a:pt x="19" y="276"/>
                    <a:pt x="19" y="276"/>
                  </a:cubicBezTo>
                  <a:cubicBezTo>
                    <a:pt x="12" y="272"/>
                    <a:pt x="12" y="272"/>
                    <a:pt x="12" y="272"/>
                  </a:cubicBezTo>
                  <a:cubicBezTo>
                    <a:pt x="7" y="264"/>
                    <a:pt x="7" y="264"/>
                    <a:pt x="7" y="264"/>
                  </a:cubicBezTo>
                  <a:cubicBezTo>
                    <a:pt x="3" y="258"/>
                    <a:pt x="3" y="258"/>
                    <a:pt x="3" y="258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7" y="248"/>
                    <a:pt x="7" y="248"/>
                    <a:pt x="7" y="248"/>
                  </a:cubicBezTo>
                  <a:cubicBezTo>
                    <a:pt x="7" y="244"/>
                    <a:pt x="7" y="244"/>
                    <a:pt x="7" y="244"/>
                  </a:cubicBezTo>
                  <a:cubicBezTo>
                    <a:pt x="7" y="239"/>
                    <a:pt x="7" y="239"/>
                    <a:pt x="7" y="239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6" y="230"/>
                    <a:pt x="7" y="229"/>
                    <a:pt x="8" y="229"/>
                  </a:cubicBezTo>
                  <a:cubicBezTo>
                    <a:pt x="8" y="229"/>
                    <a:pt x="8" y="228"/>
                    <a:pt x="8" y="228"/>
                  </a:cubicBezTo>
                  <a:cubicBezTo>
                    <a:pt x="9" y="228"/>
                    <a:pt x="10" y="228"/>
                    <a:pt x="12" y="228"/>
                  </a:cubicBezTo>
                  <a:cubicBezTo>
                    <a:pt x="12" y="228"/>
                    <a:pt x="14" y="219"/>
                    <a:pt x="13" y="216"/>
                  </a:cubicBezTo>
                  <a:cubicBezTo>
                    <a:pt x="12" y="212"/>
                    <a:pt x="17" y="208"/>
                    <a:pt x="17" y="208"/>
                  </a:cubicBezTo>
                  <a:cubicBezTo>
                    <a:pt x="24" y="201"/>
                    <a:pt x="24" y="201"/>
                    <a:pt x="24" y="201"/>
                  </a:cubicBezTo>
                  <a:cubicBezTo>
                    <a:pt x="23" y="193"/>
                    <a:pt x="23" y="193"/>
                    <a:pt x="23" y="193"/>
                  </a:cubicBezTo>
                  <a:cubicBezTo>
                    <a:pt x="31" y="194"/>
                    <a:pt x="31" y="194"/>
                    <a:pt x="31" y="194"/>
                  </a:cubicBezTo>
                  <a:cubicBezTo>
                    <a:pt x="31" y="194"/>
                    <a:pt x="37" y="191"/>
                    <a:pt x="35" y="187"/>
                  </a:cubicBezTo>
                  <a:cubicBezTo>
                    <a:pt x="34" y="185"/>
                    <a:pt x="33" y="182"/>
                    <a:pt x="32" y="180"/>
                  </a:cubicBezTo>
                  <a:cubicBezTo>
                    <a:pt x="33" y="179"/>
                    <a:pt x="33" y="179"/>
                    <a:pt x="33" y="178"/>
                  </a:cubicBezTo>
                  <a:cubicBezTo>
                    <a:pt x="33" y="178"/>
                    <a:pt x="35" y="175"/>
                    <a:pt x="35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41" y="176"/>
                    <a:pt x="41" y="176"/>
                    <a:pt x="41" y="176"/>
                  </a:cubicBezTo>
                  <a:cubicBezTo>
                    <a:pt x="41" y="176"/>
                    <a:pt x="43" y="177"/>
                    <a:pt x="44" y="177"/>
                  </a:cubicBezTo>
                  <a:cubicBezTo>
                    <a:pt x="46" y="177"/>
                    <a:pt x="49" y="175"/>
                    <a:pt x="49" y="175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47" y="167"/>
                    <a:pt x="47" y="167"/>
                    <a:pt x="47" y="167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49" y="161"/>
                    <a:pt x="49" y="161"/>
                    <a:pt x="49" y="161"/>
                  </a:cubicBezTo>
                  <a:cubicBezTo>
                    <a:pt x="49" y="161"/>
                    <a:pt x="50" y="158"/>
                    <a:pt x="52" y="159"/>
                  </a:cubicBezTo>
                  <a:cubicBezTo>
                    <a:pt x="53" y="159"/>
                    <a:pt x="54" y="161"/>
                    <a:pt x="55" y="161"/>
                  </a:cubicBezTo>
                  <a:cubicBezTo>
                    <a:pt x="56" y="161"/>
                    <a:pt x="59" y="162"/>
                    <a:pt x="59" y="162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7" y="163"/>
                    <a:pt x="67" y="163"/>
                    <a:pt x="67" y="163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4" y="166"/>
                    <a:pt x="74" y="166"/>
                    <a:pt x="74" y="166"/>
                  </a:cubicBezTo>
                  <a:cubicBezTo>
                    <a:pt x="74" y="166"/>
                    <a:pt x="75" y="168"/>
                    <a:pt x="74" y="169"/>
                  </a:cubicBezTo>
                  <a:cubicBezTo>
                    <a:pt x="74" y="170"/>
                    <a:pt x="73" y="173"/>
                    <a:pt x="73" y="173"/>
                  </a:cubicBezTo>
                  <a:cubicBezTo>
                    <a:pt x="72" y="173"/>
                    <a:pt x="71" y="173"/>
                    <a:pt x="70" y="174"/>
                  </a:cubicBezTo>
                  <a:cubicBezTo>
                    <a:pt x="69" y="174"/>
                    <a:pt x="64" y="174"/>
                    <a:pt x="64" y="174"/>
                  </a:cubicBezTo>
                  <a:cubicBezTo>
                    <a:pt x="60" y="174"/>
                    <a:pt x="60" y="174"/>
                    <a:pt x="60" y="174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56" y="176"/>
                    <a:pt x="56" y="176"/>
                    <a:pt x="56" y="176"/>
                  </a:cubicBezTo>
                  <a:cubicBezTo>
                    <a:pt x="56" y="176"/>
                    <a:pt x="59" y="177"/>
                    <a:pt x="60" y="178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63" y="179"/>
                    <a:pt x="65" y="181"/>
                    <a:pt x="65" y="181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64" y="184"/>
                    <a:pt x="67" y="180"/>
                    <a:pt x="67" y="180"/>
                  </a:cubicBezTo>
                  <a:cubicBezTo>
                    <a:pt x="68" y="180"/>
                    <a:pt x="73" y="180"/>
                    <a:pt x="73" y="180"/>
                  </a:cubicBezTo>
                  <a:cubicBezTo>
                    <a:pt x="73" y="180"/>
                    <a:pt x="77" y="178"/>
                    <a:pt x="78" y="178"/>
                  </a:cubicBezTo>
                  <a:cubicBezTo>
                    <a:pt x="78" y="178"/>
                    <a:pt x="77" y="181"/>
                    <a:pt x="77" y="181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5" y="177"/>
                    <a:pt x="85" y="177"/>
                    <a:pt x="85" y="177"/>
                  </a:cubicBezTo>
                  <a:cubicBezTo>
                    <a:pt x="87" y="177"/>
                    <a:pt x="87" y="177"/>
                    <a:pt x="87" y="177"/>
                  </a:cubicBezTo>
                  <a:cubicBezTo>
                    <a:pt x="87" y="177"/>
                    <a:pt x="88" y="180"/>
                    <a:pt x="88" y="181"/>
                  </a:cubicBezTo>
                  <a:cubicBezTo>
                    <a:pt x="87" y="182"/>
                    <a:pt x="87" y="182"/>
                    <a:pt x="87" y="184"/>
                  </a:cubicBezTo>
                  <a:cubicBezTo>
                    <a:pt x="87" y="185"/>
                    <a:pt x="86" y="186"/>
                    <a:pt x="87" y="187"/>
                  </a:cubicBezTo>
                  <a:cubicBezTo>
                    <a:pt x="87" y="187"/>
                    <a:pt x="87" y="188"/>
                    <a:pt x="88" y="188"/>
                  </a:cubicBezTo>
                  <a:cubicBezTo>
                    <a:pt x="89" y="189"/>
                    <a:pt x="90" y="188"/>
                    <a:pt x="90" y="188"/>
                  </a:cubicBezTo>
                  <a:cubicBezTo>
                    <a:pt x="92" y="183"/>
                    <a:pt x="92" y="183"/>
                    <a:pt x="92" y="183"/>
                  </a:cubicBezTo>
                  <a:cubicBezTo>
                    <a:pt x="92" y="183"/>
                    <a:pt x="94" y="181"/>
                    <a:pt x="94" y="181"/>
                  </a:cubicBezTo>
                  <a:cubicBezTo>
                    <a:pt x="95" y="181"/>
                    <a:pt x="98" y="179"/>
                    <a:pt x="98" y="179"/>
                  </a:cubicBezTo>
                  <a:cubicBezTo>
                    <a:pt x="103" y="179"/>
                    <a:pt x="103" y="179"/>
                    <a:pt x="103" y="179"/>
                  </a:cubicBezTo>
                  <a:cubicBezTo>
                    <a:pt x="103" y="179"/>
                    <a:pt x="108" y="178"/>
                    <a:pt x="109" y="178"/>
                  </a:cubicBezTo>
                  <a:cubicBezTo>
                    <a:pt x="109" y="179"/>
                    <a:pt x="111" y="179"/>
                    <a:pt x="112" y="179"/>
                  </a:cubicBezTo>
                  <a:cubicBezTo>
                    <a:pt x="114" y="179"/>
                    <a:pt x="115" y="179"/>
                    <a:pt x="117" y="179"/>
                  </a:cubicBezTo>
                  <a:cubicBezTo>
                    <a:pt x="118" y="179"/>
                    <a:pt x="119" y="179"/>
                    <a:pt x="119" y="179"/>
                  </a:cubicBezTo>
                  <a:cubicBezTo>
                    <a:pt x="119" y="179"/>
                    <a:pt x="121" y="177"/>
                    <a:pt x="121" y="177"/>
                  </a:cubicBezTo>
                  <a:cubicBezTo>
                    <a:pt x="121" y="176"/>
                    <a:pt x="121" y="175"/>
                    <a:pt x="121" y="175"/>
                  </a:cubicBezTo>
                  <a:cubicBezTo>
                    <a:pt x="122" y="174"/>
                    <a:pt x="123" y="172"/>
                    <a:pt x="124" y="172"/>
                  </a:cubicBezTo>
                  <a:cubicBezTo>
                    <a:pt x="125" y="172"/>
                    <a:pt x="140" y="174"/>
                    <a:pt x="140" y="174"/>
                  </a:cubicBezTo>
                  <a:cubicBezTo>
                    <a:pt x="153" y="178"/>
                    <a:pt x="153" y="178"/>
                    <a:pt x="153" y="178"/>
                  </a:cubicBezTo>
                  <a:cubicBezTo>
                    <a:pt x="162" y="180"/>
                    <a:pt x="162" y="180"/>
                    <a:pt x="162" y="180"/>
                  </a:cubicBezTo>
                  <a:cubicBezTo>
                    <a:pt x="162" y="180"/>
                    <a:pt x="169" y="184"/>
                    <a:pt x="170" y="184"/>
                  </a:cubicBezTo>
                  <a:cubicBezTo>
                    <a:pt x="171" y="185"/>
                    <a:pt x="184" y="187"/>
                    <a:pt x="184" y="187"/>
                  </a:cubicBezTo>
                  <a:cubicBezTo>
                    <a:pt x="190" y="191"/>
                    <a:pt x="190" y="191"/>
                    <a:pt x="190" y="191"/>
                  </a:cubicBezTo>
                  <a:cubicBezTo>
                    <a:pt x="190" y="191"/>
                    <a:pt x="196" y="193"/>
                    <a:pt x="196" y="194"/>
                  </a:cubicBezTo>
                  <a:cubicBezTo>
                    <a:pt x="196" y="195"/>
                    <a:pt x="200" y="197"/>
                    <a:pt x="200" y="197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204" y="195"/>
                    <a:pt x="209" y="196"/>
                    <a:pt x="209" y="196"/>
                  </a:cubicBezTo>
                  <a:cubicBezTo>
                    <a:pt x="210" y="197"/>
                    <a:pt x="220" y="200"/>
                    <a:pt x="220" y="200"/>
                  </a:cubicBezTo>
                  <a:cubicBezTo>
                    <a:pt x="220" y="200"/>
                    <a:pt x="227" y="202"/>
                    <a:pt x="228" y="202"/>
                  </a:cubicBezTo>
                  <a:cubicBezTo>
                    <a:pt x="229" y="202"/>
                    <a:pt x="233" y="201"/>
                    <a:pt x="233" y="201"/>
                  </a:cubicBezTo>
                  <a:cubicBezTo>
                    <a:pt x="233" y="198"/>
                    <a:pt x="233" y="198"/>
                    <a:pt x="233" y="198"/>
                  </a:cubicBezTo>
                  <a:cubicBezTo>
                    <a:pt x="233" y="198"/>
                    <a:pt x="232" y="196"/>
                    <a:pt x="234" y="197"/>
                  </a:cubicBezTo>
                  <a:cubicBezTo>
                    <a:pt x="236" y="197"/>
                    <a:pt x="237" y="197"/>
                    <a:pt x="238" y="198"/>
                  </a:cubicBezTo>
                  <a:cubicBezTo>
                    <a:pt x="238" y="199"/>
                    <a:pt x="240" y="199"/>
                    <a:pt x="241" y="200"/>
                  </a:cubicBezTo>
                  <a:cubicBezTo>
                    <a:pt x="242" y="202"/>
                    <a:pt x="246" y="203"/>
                    <a:pt x="246" y="203"/>
                  </a:cubicBezTo>
                  <a:cubicBezTo>
                    <a:pt x="251" y="205"/>
                    <a:pt x="251" y="205"/>
                    <a:pt x="251" y="205"/>
                  </a:cubicBezTo>
                  <a:cubicBezTo>
                    <a:pt x="252" y="208"/>
                    <a:pt x="252" y="208"/>
                    <a:pt x="252" y="208"/>
                  </a:cubicBezTo>
                  <a:cubicBezTo>
                    <a:pt x="253" y="209"/>
                    <a:pt x="253" y="209"/>
                    <a:pt x="253" y="209"/>
                  </a:cubicBezTo>
                  <a:cubicBezTo>
                    <a:pt x="254" y="207"/>
                    <a:pt x="254" y="207"/>
                    <a:pt x="254" y="207"/>
                  </a:cubicBezTo>
                  <a:cubicBezTo>
                    <a:pt x="255" y="206"/>
                    <a:pt x="256" y="206"/>
                    <a:pt x="256" y="206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8" y="207"/>
                    <a:pt x="260" y="207"/>
                    <a:pt x="260" y="207"/>
                  </a:cubicBezTo>
                  <a:cubicBezTo>
                    <a:pt x="261" y="207"/>
                    <a:pt x="264" y="206"/>
                    <a:pt x="264" y="206"/>
                  </a:cubicBezTo>
                  <a:cubicBezTo>
                    <a:pt x="264" y="207"/>
                    <a:pt x="266" y="209"/>
                    <a:pt x="267" y="209"/>
                  </a:cubicBezTo>
                  <a:cubicBezTo>
                    <a:pt x="267" y="210"/>
                    <a:pt x="269" y="213"/>
                    <a:pt x="269" y="213"/>
                  </a:cubicBezTo>
                  <a:cubicBezTo>
                    <a:pt x="269" y="213"/>
                    <a:pt x="269" y="214"/>
                    <a:pt x="269" y="216"/>
                  </a:cubicBezTo>
                  <a:cubicBezTo>
                    <a:pt x="269" y="217"/>
                    <a:pt x="270" y="218"/>
                    <a:pt x="270" y="218"/>
                  </a:cubicBezTo>
                  <a:cubicBezTo>
                    <a:pt x="272" y="220"/>
                    <a:pt x="272" y="220"/>
                    <a:pt x="272" y="220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9" y="230"/>
                    <a:pt x="279" y="230"/>
                    <a:pt x="279" y="230"/>
                  </a:cubicBezTo>
                  <a:cubicBezTo>
                    <a:pt x="281" y="228"/>
                    <a:pt x="281" y="228"/>
                    <a:pt x="281" y="228"/>
                  </a:cubicBezTo>
                  <a:cubicBezTo>
                    <a:pt x="284" y="228"/>
                    <a:pt x="284" y="228"/>
                    <a:pt x="284" y="228"/>
                  </a:cubicBezTo>
                  <a:cubicBezTo>
                    <a:pt x="287" y="235"/>
                    <a:pt x="287" y="235"/>
                    <a:pt x="287" y="235"/>
                  </a:cubicBezTo>
                  <a:cubicBezTo>
                    <a:pt x="290" y="244"/>
                    <a:pt x="290" y="244"/>
                    <a:pt x="290" y="244"/>
                  </a:cubicBezTo>
                  <a:cubicBezTo>
                    <a:pt x="288" y="256"/>
                    <a:pt x="288" y="256"/>
                    <a:pt x="288" y="256"/>
                  </a:cubicBezTo>
                  <a:cubicBezTo>
                    <a:pt x="288" y="264"/>
                    <a:pt x="288" y="264"/>
                    <a:pt x="288" y="264"/>
                  </a:cubicBezTo>
                  <a:cubicBezTo>
                    <a:pt x="288" y="264"/>
                    <a:pt x="286" y="270"/>
                    <a:pt x="286" y="271"/>
                  </a:cubicBezTo>
                  <a:cubicBezTo>
                    <a:pt x="286" y="273"/>
                    <a:pt x="281" y="280"/>
                    <a:pt x="281" y="280"/>
                  </a:cubicBezTo>
                  <a:cubicBezTo>
                    <a:pt x="281" y="280"/>
                    <a:pt x="278" y="286"/>
                    <a:pt x="277" y="287"/>
                  </a:cubicBezTo>
                  <a:cubicBezTo>
                    <a:pt x="276" y="289"/>
                    <a:pt x="272" y="297"/>
                    <a:pt x="272" y="297"/>
                  </a:cubicBezTo>
                  <a:cubicBezTo>
                    <a:pt x="260" y="309"/>
                    <a:pt x="260" y="309"/>
                    <a:pt x="260" y="309"/>
                  </a:cubicBezTo>
                  <a:cubicBezTo>
                    <a:pt x="260" y="309"/>
                    <a:pt x="254" y="312"/>
                    <a:pt x="252" y="313"/>
                  </a:cubicBezTo>
                  <a:cubicBezTo>
                    <a:pt x="251" y="315"/>
                    <a:pt x="241" y="316"/>
                    <a:pt x="241" y="316"/>
                  </a:cubicBezTo>
                  <a:cubicBezTo>
                    <a:pt x="233" y="316"/>
                    <a:pt x="233" y="316"/>
                    <a:pt x="233" y="316"/>
                  </a:cubicBezTo>
                  <a:cubicBezTo>
                    <a:pt x="221" y="313"/>
                    <a:pt x="221" y="313"/>
                    <a:pt x="221" y="313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05" y="318"/>
                    <a:pt x="205" y="318"/>
                    <a:pt x="205" y="318"/>
                  </a:cubicBezTo>
                  <a:cubicBezTo>
                    <a:pt x="197" y="318"/>
                    <a:pt x="197" y="318"/>
                    <a:pt x="197" y="318"/>
                  </a:cubicBezTo>
                  <a:cubicBezTo>
                    <a:pt x="187" y="320"/>
                    <a:pt x="187" y="320"/>
                    <a:pt x="187" y="320"/>
                  </a:cubicBezTo>
                  <a:cubicBezTo>
                    <a:pt x="187" y="320"/>
                    <a:pt x="185" y="320"/>
                    <a:pt x="183" y="320"/>
                  </a:cubicBezTo>
                  <a:cubicBezTo>
                    <a:pt x="182" y="320"/>
                    <a:pt x="176" y="318"/>
                    <a:pt x="176" y="318"/>
                  </a:cubicBezTo>
                  <a:cubicBezTo>
                    <a:pt x="169" y="316"/>
                    <a:pt x="169" y="316"/>
                    <a:pt x="169" y="316"/>
                  </a:cubicBezTo>
                  <a:cubicBezTo>
                    <a:pt x="164" y="316"/>
                    <a:pt x="164" y="316"/>
                    <a:pt x="164" y="316"/>
                  </a:cubicBezTo>
                  <a:cubicBezTo>
                    <a:pt x="163" y="320"/>
                    <a:pt x="163" y="320"/>
                    <a:pt x="163" y="320"/>
                  </a:cubicBezTo>
                  <a:cubicBezTo>
                    <a:pt x="163" y="320"/>
                    <a:pt x="163" y="320"/>
                    <a:pt x="161" y="320"/>
                  </a:cubicBezTo>
                  <a:cubicBezTo>
                    <a:pt x="159" y="320"/>
                    <a:pt x="157" y="320"/>
                    <a:pt x="157" y="320"/>
                  </a:cubicBezTo>
                  <a:cubicBezTo>
                    <a:pt x="157" y="316"/>
                    <a:pt x="157" y="316"/>
                    <a:pt x="157" y="316"/>
                  </a:cubicBezTo>
                  <a:cubicBezTo>
                    <a:pt x="150" y="316"/>
                    <a:pt x="150" y="316"/>
                    <a:pt x="150" y="316"/>
                  </a:cubicBezTo>
                  <a:cubicBezTo>
                    <a:pt x="150" y="316"/>
                    <a:pt x="147" y="317"/>
                    <a:pt x="145" y="317"/>
                  </a:cubicBezTo>
                  <a:cubicBezTo>
                    <a:pt x="142" y="317"/>
                    <a:pt x="139" y="314"/>
                    <a:pt x="138" y="314"/>
                  </a:cubicBezTo>
                  <a:cubicBezTo>
                    <a:pt x="137" y="314"/>
                    <a:pt x="137" y="315"/>
                    <a:pt x="137" y="315"/>
                  </a:cubicBezTo>
                  <a:cubicBezTo>
                    <a:pt x="137" y="318"/>
                    <a:pt x="137" y="318"/>
                    <a:pt x="137" y="318"/>
                  </a:cubicBezTo>
                  <a:cubicBezTo>
                    <a:pt x="132" y="318"/>
                    <a:pt x="132" y="318"/>
                    <a:pt x="132" y="318"/>
                  </a:cubicBezTo>
                  <a:cubicBezTo>
                    <a:pt x="126" y="316"/>
                    <a:pt x="126" y="316"/>
                    <a:pt x="126" y="316"/>
                  </a:cubicBezTo>
                  <a:cubicBezTo>
                    <a:pt x="121" y="312"/>
                    <a:pt x="121" y="312"/>
                    <a:pt x="121" y="312"/>
                  </a:cubicBezTo>
                  <a:cubicBezTo>
                    <a:pt x="117" y="308"/>
                    <a:pt x="117" y="308"/>
                    <a:pt x="117" y="308"/>
                  </a:cubicBezTo>
                  <a:cubicBezTo>
                    <a:pt x="117" y="306"/>
                    <a:pt x="117" y="306"/>
                    <a:pt x="117" y="306"/>
                  </a:cubicBezTo>
                  <a:cubicBezTo>
                    <a:pt x="112" y="306"/>
                    <a:pt x="112" y="306"/>
                    <a:pt x="112" y="306"/>
                  </a:cubicBezTo>
                  <a:cubicBezTo>
                    <a:pt x="105" y="306"/>
                    <a:pt x="105" y="306"/>
                    <a:pt x="105" y="306"/>
                  </a:cubicBezTo>
                  <a:cubicBezTo>
                    <a:pt x="101" y="308"/>
                    <a:pt x="101" y="308"/>
                    <a:pt x="101" y="308"/>
                  </a:cubicBezTo>
                  <a:cubicBezTo>
                    <a:pt x="106" y="309"/>
                    <a:pt x="106" y="309"/>
                    <a:pt x="106" y="309"/>
                  </a:cubicBezTo>
                  <a:cubicBezTo>
                    <a:pt x="109" y="310"/>
                    <a:pt x="109" y="310"/>
                    <a:pt x="109" y="310"/>
                  </a:cubicBezTo>
                  <a:cubicBezTo>
                    <a:pt x="109" y="310"/>
                    <a:pt x="113" y="309"/>
                    <a:pt x="113" y="312"/>
                  </a:cubicBezTo>
                  <a:cubicBezTo>
                    <a:pt x="113" y="314"/>
                    <a:pt x="111" y="314"/>
                    <a:pt x="113" y="316"/>
                  </a:cubicBezTo>
                  <a:cubicBezTo>
                    <a:pt x="114" y="318"/>
                    <a:pt x="118" y="320"/>
                    <a:pt x="118" y="320"/>
                  </a:cubicBezTo>
                  <a:cubicBezTo>
                    <a:pt x="118" y="320"/>
                    <a:pt x="120" y="320"/>
                    <a:pt x="121" y="320"/>
                  </a:cubicBezTo>
                  <a:cubicBezTo>
                    <a:pt x="122" y="320"/>
                    <a:pt x="123" y="320"/>
                    <a:pt x="123" y="320"/>
                  </a:cubicBezTo>
                  <a:cubicBezTo>
                    <a:pt x="125" y="323"/>
                    <a:pt x="125" y="323"/>
                    <a:pt x="125" y="323"/>
                  </a:cubicBezTo>
                  <a:cubicBezTo>
                    <a:pt x="125" y="323"/>
                    <a:pt x="124" y="324"/>
                    <a:pt x="126" y="324"/>
                  </a:cubicBezTo>
                  <a:cubicBezTo>
                    <a:pt x="127" y="324"/>
                    <a:pt x="132" y="324"/>
                    <a:pt x="132" y="324"/>
                  </a:cubicBezTo>
                  <a:cubicBezTo>
                    <a:pt x="137" y="326"/>
                    <a:pt x="137" y="326"/>
                    <a:pt x="137" y="326"/>
                  </a:cubicBezTo>
                  <a:cubicBezTo>
                    <a:pt x="137" y="329"/>
                    <a:pt x="137" y="329"/>
                    <a:pt x="137" y="329"/>
                  </a:cubicBezTo>
                  <a:cubicBezTo>
                    <a:pt x="137" y="329"/>
                    <a:pt x="136" y="331"/>
                    <a:pt x="138" y="331"/>
                  </a:cubicBezTo>
                  <a:cubicBezTo>
                    <a:pt x="139" y="332"/>
                    <a:pt x="143" y="331"/>
                    <a:pt x="143" y="331"/>
                  </a:cubicBezTo>
                  <a:cubicBezTo>
                    <a:pt x="143" y="331"/>
                    <a:pt x="142" y="330"/>
                    <a:pt x="144" y="331"/>
                  </a:cubicBezTo>
                  <a:cubicBezTo>
                    <a:pt x="145" y="332"/>
                    <a:pt x="146" y="333"/>
                    <a:pt x="146" y="333"/>
                  </a:cubicBezTo>
                  <a:cubicBezTo>
                    <a:pt x="146" y="333"/>
                    <a:pt x="147" y="335"/>
                    <a:pt x="147" y="336"/>
                  </a:cubicBezTo>
                  <a:cubicBezTo>
                    <a:pt x="147" y="337"/>
                    <a:pt x="148" y="339"/>
                    <a:pt x="148" y="339"/>
                  </a:cubicBezTo>
                  <a:cubicBezTo>
                    <a:pt x="148" y="339"/>
                    <a:pt x="145" y="340"/>
                    <a:pt x="150" y="340"/>
                  </a:cubicBezTo>
                  <a:cubicBezTo>
                    <a:pt x="155" y="340"/>
                    <a:pt x="155" y="340"/>
                    <a:pt x="155" y="340"/>
                  </a:cubicBezTo>
                  <a:cubicBezTo>
                    <a:pt x="159" y="340"/>
                    <a:pt x="159" y="340"/>
                    <a:pt x="159" y="340"/>
                  </a:cubicBezTo>
                  <a:cubicBezTo>
                    <a:pt x="163" y="341"/>
                    <a:pt x="163" y="341"/>
                    <a:pt x="163" y="341"/>
                  </a:cubicBezTo>
                  <a:cubicBezTo>
                    <a:pt x="170" y="344"/>
                    <a:pt x="170" y="344"/>
                    <a:pt x="170" y="344"/>
                  </a:cubicBezTo>
                  <a:cubicBezTo>
                    <a:pt x="177" y="348"/>
                    <a:pt x="177" y="348"/>
                    <a:pt x="177" y="348"/>
                  </a:cubicBezTo>
                  <a:cubicBezTo>
                    <a:pt x="177" y="348"/>
                    <a:pt x="176" y="351"/>
                    <a:pt x="178" y="351"/>
                  </a:cubicBezTo>
                  <a:cubicBezTo>
                    <a:pt x="179" y="351"/>
                    <a:pt x="183" y="351"/>
                    <a:pt x="183" y="351"/>
                  </a:cubicBezTo>
                  <a:cubicBezTo>
                    <a:pt x="186" y="359"/>
                    <a:pt x="186" y="359"/>
                    <a:pt x="186" y="359"/>
                  </a:cubicBezTo>
                  <a:cubicBezTo>
                    <a:pt x="181" y="359"/>
                    <a:pt x="181" y="359"/>
                    <a:pt x="181" y="359"/>
                  </a:cubicBezTo>
                  <a:cubicBezTo>
                    <a:pt x="184" y="367"/>
                    <a:pt x="184" y="367"/>
                    <a:pt x="184" y="367"/>
                  </a:cubicBezTo>
                  <a:cubicBezTo>
                    <a:pt x="186" y="371"/>
                    <a:pt x="186" y="371"/>
                    <a:pt x="186" y="371"/>
                  </a:cubicBezTo>
                  <a:cubicBezTo>
                    <a:pt x="185" y="376"/>
                    <a:pt x="185" y="376"/>
                    <a:pt x="185" y="376"/>
                  </a:cubicBezTo>
                  <a:cubicBezTo>
                    <a:pt x="182" y="379"/>
                    <a:pt x="182" y="379"/>
                    <a:pt x="182" y="379"/>
                  </a:cubicBezTo>
                  <a:cubicBezTo>
                    <a:pt x="182" y="379"/>
                    <a:pt x="182" y="381"/>
                    <a:pt x="182" y="381"/>
                  </a:cubicBezTo>
                  <a:cubicBezTo>
                    <a:pt x="182" y="382"/>
                    <a:pt x="184" y="382"/>
                    <a:pt x="184" y="382"/>
                  </a:cubicBezTo>
                  <a:cubicBezTo>
                    <a:pt x="184" y="382"/>
                    <a:pt x="186" y="384"/>
                    <a:pt x="186" y="385"/>
                  </a:cubicBezTo>
                  <a:cubicBezTo>
                    <a:pt x="186" y="386"/>
                    <a:pt x="189" y="387"/>
                    <a:pt x="189" y="388"/>
                  </a:cubicBezTo>
                  <a:cubicBezTo>
                    <a:pt x="190" y="389"/>
                    <a:pt x="193" y="392"/>
                    <a:pt x="193" y="392"/>
                  </a:cubicBezTo>
                  <a:cubicBezTo>
                    <a:pt x="194" y="394"/>
                    <a:pt x="194" y="394"/>
                    <a:pt x="194" y="394"/>
                  </a:cubicBezTo>
                  <a:cubicBezTo>
                    <a:pt x="198" y="396"/>
                    <a:pt x="198" y="396"/>
                    <a:pt x="198" y="396"/>
                  </a:cubicBezTo>
                  <a:cubicBezTo>
                    <a:pt x="198" y="396"/>
                    <a:pt x="198" y="396"/>
                    <a:pt x="198" y="397"/>
                  </a:cubicBezTo>
                  <a:cubicBezTo>
                    <a:pt x="198" y="399"/>
                    <a:pt x="200" y="401"/>
                    <a:pt x="200" y="401"/>
                  </a:cubicBezTo>
                  <a:cubicBezTo>
                    <a:pt x="204" y="404"/>
                    <a:pt x="204" y="404"/>
                    <a:pt x="204" y="404"/>
                  </a:cubicBezTo>
                  <a:cubicBezTo>
                    <a:pt x="204" y="404"/>
                    <a:pt x="204" y="403"/>
                    <a:pt x="204" y="405"/>
                  </a:cubicBezTo>
                  <a:cubicBezTo>
                    <a:pt x="204" y="407"/>
                    <a:pt x="204" y="410"/>
                    <a:pt x="204" y="410"/>
                  </a:cubicBezTo>
                  <a:cubicBezTo>
                    <a:pt x="208" y="410"/>
                    <a:pt x="208" y="410"/>
                    <a:pt x="208" y="410"/>
                  </a:cubicBezTo>
                  <a:cubicBezTo>
                    <a:pt x="207" y="414"/>
                    <a:pt x="207" y="414"/>
                    <a:pt x="207" y="414"/>
                  </a:cubicBezTo>
                  <a:cubicBezTo>
                    <a:pt x="207" y="414"/>
                    <a:pt x="205" y="414"/>
                    <a:pt x="207" y="417"/>
                  </a:cubicBezTo>
                  <a:cubicBezTo>
                    <a:pt x="209" y="419"/>
                    <a:pt x="209" y="421"/>
                    <a:pt x="209" y="421"/>
                  </a:cubicBezTo>
                  <a:cubicBezTo>
                    <a:pt x="216" y="426"/>
                    <a:pt x="216" y="426"/>
                    <a:pt x="216" y="426"/>
                  </a:cubicBezTo>
                  <a:cubicBezTo>
                    <a:pt x="220" y="426"/>
                    <a:pt x="220" y="426"/>
                    <a:pt x="220" y="426"/>
                  </a:cubicBezTo>
                  <a:cubicBezTo>
                    <a:pt x="224" y="425"/>
                    <a:pt x="224" y="425"/>
                    <a:pt x="224" y="425"/>
                  </a:cubicBezTo>
                  <a:cubicBezTo>
                    <a:pt x="226" y="421"/>
                    <a:pt x="226" y="421"/>
                    <a:pt x="226" y="421"/>
                  </a:cubicBezTo>
                  <a:cubicBezTo>
                    <a:pt x="226" y="421"/>
                    <a:pt x="229" y="421"/>
                    <a:pt x="232" y="422"/>
                  </a:cubicBezTo>
                  <a:cubicBezTo>
                    <a:pt x="234" y="423"/>
                    <a:pt x="238" y="422"/>
                    <a:pt x="238" y="422"/>
                  </a:cubicBezTo>
                  <a:cubicBezTo>
                    <a:pt x="238" y="422"/>
                    <a:pt x="238" y="422"/>
                    <a:pt x="238" y="424"/>
                  </a:cubicBezTo>
                  <a:cubicBezTo>
                    <a:pt x="239" y="426"/>
                    <a:pt x="241" y="425"/>
                    <a:pt x="241" y="425"/>
                  </a:cubicBezTo>
                  <a:cubicBezTo>
                    <a:pt x="241" y="425"/>
                    <a:pt x="244" y="425"/>
                    <a:pt x="244" y="426"/>
                  </a:cubicBezTo>
                  <a:cubicBezTo>
                    <a:pt x="244" y="427"/>
                    <a:pt x="246" y="428"/>
                    <a:pt x="247" y="430"/>
                  </a:cubicBezTo>
                  <a:cubicBezTo>
                    <a:pt x="248" y="432"/>
                    <a:pt x="248" y="431"/>
                    <a:pt x="249" y="432"/>
                  </a:cubicBezTo>
                  <a:cubicBezTo>
                    <a:pt x="249" y="433"/>
                    <a:pt x="245" y="434"/>
                    <a:pt x="250" y="434"/>
                  </a:cubicBezTo>
                  <a:cubicBezTo>
                    <a:pt x="254" y="435"/>
                    <a:pt x="264" y="436"/>
                    <a:pt x="264" y="436"/>
                  </a:cubicBezTo>
                  <a:cubicBezTo>
                    <a:pt x="264" y="436"/>
                    <a:pt x="270" y="434"/>
                    <a:pt x="273" y="434"/>
                  </a:cubicBezTo>
                  <a:cubicBezTo>
                    <a:pt x="276" y="434"/>
                    <a:pt x="276" y="435"/>
                    <a:pt x="276" y="435"/>
                  </a:cubicBezTo>
                  <a:cubicBezTo>
                    <a:pt x="279" y="435"/>
                    <a:pt x="279" y="435"/>
                    <a:pt x="279" y="435"/>
                  </a:cubicBezTo>
                  <a:cubicBezTo>
                    <a:pt x="279" y="435"/>
                    <a:pt x="281" y="434"/>
                    <a:pt x="281" y="433"/>
                  </a:cubicBezTo>
                  <a:cubicBezTo>
                    <a:pt x="281" y="432"/>
                    <a:pt x="282" y="429"/>
                    <a:pt x="282" y="429"/>
                  </a:cubicBezTo>
                  <a:cubicBezTo>
                    <a:pt x="282" y="429"/>
                    <a:pt x="281" y="427"/>
                    <a:pt x="283" y="427"/>
                  </a:cubicBezTo>
                  <a:cubicBezTo>
                    <a:pt x="285" y="427"/>
                    <a:pt x="286" y="426"/>
                    <a:pt x="286" y="426"/>
                  </a:cubicBezTo>
                  <a:cubicBezTo>
                    <a:pt x="289" y="424"/>
                    <a:pt x="289" y="424"/>
                    <a:pt x="289" y="424"/>
                  </a:cubicBezTo>
                  <a:cubicBezTo>
                    <a:pt x="288" y="416"/>
                    <a:pt x="288" y="416"/>
                    <a:pt x="288" y="416"/>
                  </a:cubicBezTo>
                  <a:cubicBezTo>
                    <a:pt x="288" y="416"/>
                    <a:pt x="288" y="413"/>
                    <a:pt x="287" y="412"/>
                  </a:cubicBezTo>
                  <a:cubicBezTo>
                    <a:pt x="285" y="411"/>
                    <a:pt x="282" y="408"/>
                    <a:pt x="282" y="408"/>
                  </a:cubicBezTo>
                  <a:cubicBezTo>
                    <a:pt x="281" y="405"/>
                    <a:pt x="281" y="405"/>
                    <a:pt x="281" y="405"/>
                  </a:cubicBezTo>
                  <a:cubicBezTo>
                    <a:pt x="277" y="402"/>
                    <a:pt x="277" y="402"/>
                    <a:pt x="277" y="402"/>
                  </a:cubicBezTo>
                  <a:cubicBezTo>
                    <a:pt x="277" y="402"/>
                    <a:pt x="276" y="400"/>
                    <a:pt x="275" y="400"/>
                  </a:cubicBezTo>
                  <a:cubicBezTo>
                    <a:pt x="274" y="401"/>
                    <a:pt x="275" y="401"/>
                    <a:pt x="273" y="404"/>
                  </a:cubicBezTo>
                  <a:cubicBezTo>
                    <a:pt x="271" y="406"/>
                    <a:pt x="268" y="407"/>
                    <a:pt x="268" y="407"/>
                  </a:cubicBezTo>
                  <a:cubicBezTo>
                    <a:pt x="262" y="409"/>
                    <a:pt x="262" y="409"/>
                    <a:pt x="262" y="409"/>
                  </a:cubicBezTo>
                  <a:cubicBezTo>
                    <a:pt x="262" y="409"/>
                    <a:pt x="258" y="407"/>
                    <a:pt x="257" y="405"/>
                  </a:cubicBezTo>
                  <a:cubicBezTo>
                    <a:pt x="256" y="404"/>
                    <a:pt x="249" y="398"/>
                    <a:pt x="249" y="398"/>
                  </a:cubicBezTo>
                  <a:cubicBezTo>
                    <a:pt x="249" y="398"/>
                    <a:pt x="245" y="395"/>
                    <a:pt x="244" y="395"/>
                  </a:cubicBezTo>
                  <a:cubicBezTo>
                    <a:pt x="242" y="395"/>
                    <a:pt x="240" y="395"/>
                    <a:pt x="240" y="395"/>
                  </a:cubicBezTo>
                  <a:cubicBezTo>
                    <a:pt x="237" y="390"/>
                    <a:pt x="237" y="390"/>
                    <a:pt x="237" y="390"/>
                  </a:cubicBezTo>
                  <a:cubicBezTo>
                    <a:pt x="236" y="389"/>
                    <a:pt x="236" y="389"/>
                    <a:pt x="236" y="389"/>
                  </a:cubicBezTo>
                  <a:cubicBezTo>
                    <a:pt x="236" y="389"/>
                    <a:pt x="233" y="386"/>
                    <a:pt x="235" y="386"/>
                  </a:cubicBezTo>
                  <a:cubicBezTo>
                    <a:pt x="238" y="386"/>
                    <a:pt x="239" y="383"/>
                    <a:pt x="239" y="383"/>
                  </a:cubicBezTo>
                  <a:cubicBezTo>
                    <a:pt x="239" y="380"/>
                    <a:pt x="239" y="380"/>
                    <a:pt x="239" y="380"/>
                  </a:cubicBezTo>
                  <a:cubicBezTo>
                    <a:pt x="239" y="378"/>
                    <a:pt x="239" y="378"/>
                    <a:pt x="239" y="378"/>
                  </a:cubicBezTo>
                  <a:cubicBezTo>
                    <a:pt x="238" y="373"/>
                    <a:pt x="238" y="373"/>
                    <a:pt x="238" y="373"/>
                  </a:cubicBezTo>
                  <a:cubicBezTo>
                    <a:pt x="238" y="373"/>
                    <a:pt x="237" y="368"/>
                    <a:pt x="238" y="367"/>
                  </a:cubicBezTo>
                  <a:cubicBezTo>
                    <a:pt x="240" y="367"/>
                    <a:pt x="246" y="366"/>
                    <a:pt x="246" y="366"/>
                  </a:cubicBezTo>
                  <a:cubicBezTo>
                    <a:pt x="246" y="366"/>
                    <a:pt x="249" y="367"/>
                    <a:pt x="252" y="368"/>
                  </a:cubicBezTo>
                  <a:cubicBezTo>
                    <a:pt x="254" y="368"/>
                    <a:pt x="256" y="369"/>
                    <a:pt x="256" y="369"/>
                  </a:cubicBezTo>
                  <a:cubicBezTo>
                    <a:pt x="256" y="369"/>
                    <a:pt x="262" y="372"/>
                    <a:pt x="263" y="373"/>
                  </a:cubicBezTo>
                  <a:cubicBezTo>
                    <a:pt x="263" y="374"/>
                    <a:pt x="265" y="375"/>
                    <a:pt x="267" y="376"/>
                  </a:cubicBezTo>
                  <a:cubicBezTo>
                    <a:pt x="270" y="378"/>
                    <a:pt x="276" y="376"/>
                    <a:pt x="276" y="376"/>
                  </a:cubicBezTo>
                  <a:cubicBezTo>
                    <a:pt x="276" y="376"/>
                    <a:pt x="279" y="375"/>
                    <a:pt x="281" y="375"/>
                  </a:cubicBezTo>
                  <a:cubicBezTo>
                    <a:pt x="282" y="375"/>
                    <a:pt x="291" y="375"/>
                    <a:pt x="291" y="375"/>
                  </a:cubicBezTo>
                  <a:cubicBezTo>
                    <a:pt x="291" y="375"/>
                    <a:pt x="295" y="375"/>
                    <a:pt x="296" y="375"/>
                  </a:cubicBezTo>
                  <a:cubicBezTo>
                    <a:pt x="297" y="375"/>
                    <a:pt x="301" y="375"/>
                    <a:pt x="301" y="375"/>
                  </a:cubicBezTo>
                  <a:cubicBezTo>
                    <a:pt x="309" y="377"/>
                    <a:pt x="309" y="377"/>
                    <a:pt x="309" y="377"/>
                  </a:cubicBezTo>
                  <a:cubicBezTo>
                    <a:pt x="315" y="374"/>
                    <a:pt x="315" y="374"/>
                    <a:pt x="315" y="374"/>
                  </a:cubicBezTo>
                  <a:cubicBezTo>
                    <a:pt x="315" y="374"/>
                    <a:pt x="315" y="369"/>
                    <a:pt x="317" y="369"/>
                  </a:cubicBezTo>
                  <a:cubicBezTo>
                    <a:pt x="318" y="369"/>
                    <a:pt x="320" y="369"/>
                    <a:pt x="322" y="369"/>
                  </a:cubicBezTo>
                  <a:cubicBezTo>
                    <a:pt x="324" y="370"/>
                    <a:pt x="330" y="368"/>
                    <a:pt x="330" y="368"/>
                  </a:cubicBezTo>
                  <a:cubicBezTo>
                    <a:pt x="324" y="360"/>
                    <a:pt x="324" y="360"/>
                    <a:pt x="324" y="360"/>
                  </a:cubicBezTo>
                  <a:cubicBezTo>
                    <a:pt x="324" y="360"/>
                    <a:pt x="324" y="360"/>
                    <a:pt x="322" y="356"/>
                  </a:cubicBezTo>
                  <a:cubicBezTo>
                    <a:pt x="321" y="352"/>
                    <a:pt x="318" y="348"/>
                    <a:pt x="318" y="348"/>
                  </a:cubicBezTo>
                  <a:cubicBezTo>
                    <a:pt x="318" y="348"/>
                    <a:pt x="314" y="347"/>
                    <a:pt x="311" y="346"/>
                  </a:cubicBezTo>
                  <a:cubicBezTo>
                    <a:pt x="308" y="345"/>
                    <a:pt x="310" y="346"/>
                    <a:pt x="308" y="344"/>
                  </a:cubicBezTo>
                  <a:cubicBezTo>
                    <a:pt x="306" y="343"/>
                    <a:pt x="297" y="338"/>
                    <a:pt x="297" y="338"/>
                  </a:cubicBezTo>
                  <a:cubicBezTo>
                    <a:pt x="297" y="338"/>
                    <a:pt x="293" y="337"/>
                    <a:pt x="292" y="335"/>
                  </a:cubicBezTo>
                  <a:cubicBezTo>
                    <a:pt x="291" y="332"/>
                    <a:pt x="292" y="323"/>
                    <a:pt x="292" y="323"/>
                  </a:cubicBezTo>
                  <a:cubicBezTo>
                    <a:pt x="293" y="318"/>
                    <a:pt x="293" y="318"/>
                    <a:pt x="293" y="31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300" y="299"/>
                    <a:pt x="300" y="299"/>
                    <a:pt x="300" y="299"/>
                  </a:cubicBezTo>
                  <a:cubicBezTo>
                    <a:pt x="310" y="287"/>
                    <a:pt x="310" y="287"/>
                    <a:pt x="310" y="287"/>
                  </a:cubicBezTo>
                  <a:cubicBezTo>
                    <a:pt x="313" y="278"/>
                    <a:pt x="313" y="278"/>
                    <a:pt x="313" y="278"/>
                  </a:cubicBezTo>
                  <a:cubicBezTo>
                    <a:pt x="315" y="269"/>
                    <a:pt x="315" y="269"/>
                    <a:pt x="315" y="269"/>
                  </a:cubicBezTo>
                  <a:cubicBezTo>
                    <a:pt x="315" y="260"/>
                    <a:pt x="315" y="260"/>
                    <a:pt x="315" y="260"/>
                  </a:cubicBezTo>
                  <a:cubicBezTo>
                    <a:pt x="315" y="253"/>
                    <a:pt x="315" y="253"/>
                    <a:pt x="315" y="253"/>
                  </a:cubicBezTo>
                  <a:cubicBezTo>
                    <a:pt x="328" y="253"/>
                    <a:pt x="328" y="253"/>
                    <a:pt x="328" y="253"/>
                  </a:cubicBezTo>
                  <a:cubicBezTo>
                    <a:pt x="328" y="256"/>
                    <a:pt x="328" y="256"/>
                    <a:pt x="328" y="256"/>
                  </a:cubicBezTo>
                  <a:cubicBezTo>
                    <a:pt x="328" y="256"/>
                    <a:pt x="330" y="252"/>
                    <a:pt x="331" y="252"/>
                  </a:cubicBezTo>
                  <a:cubicBezTo>
                    <a:pt x="332" y="252"/>
                    <a:pt x="340" y="247"/>
                    <a:pt x="340" y="247"/>
                  </a:cubicBezTo>
                  <a:cubicBezTo>
                    <a:pt x="343" y="249"/>
                    <a:pt x="343" y="249"/>
                    <a:pt x="343" y="249"/>
                  </a:cubicBezTo>
                  <a:cubicBezTo>
                    <a:pt x="351" y="251"/>
                    <a:pt x="351" y="251"/>
                    <a:pt x="351" y="251"/>
                  </a:cubicBezTo>
                  <a:cubicBezTo>
                    <a:pt x="351" y="251"/>
                    <a:pt x="354" y="252"/>
                    <a:pt x="353" y="254"/>
                  </a:cubicBezTo>
                  <a:cubicBezTo>
                    <a:pt x="352" y="256"/>
                    <a:pt x="352" y="256"/>
                    <a:pt x="353" y="256"/>
                  </a:cubicBezTo>
                  <a:cubicBezTo>
                    <a:pt x="354" y="256"/>
                    <a:pt x="358" y="253"/>
                    <a:pt x="358" y="253"/>
                  </a:cubicBezTo>
                  <a:cubicBezTo>
                    <a:pt x="365" y="256"/>
                    <a:pt x="365" y="256"/>
                    <a:pt x="365" y="256"/>
                  </a:cubicBezTo>
                  <a:cubicBezTo>
                    <a:pt x="359" y="249"/>
                    <a:pt x="359" y="249"/>
                    <a:pt x="359" y="249"/>
                  </a:cubicBezTo>
                  <a:cubicBezTo>
                    <a:pt x="359" y="249"/>
                    <a:pt x="358" y="244"/>
                    <a:pt x="358" y="242"/>
                  </a:cubicBezTo>
                  <a:cubicBezTo>
                    <a:pt x="358" y="240"/>
                    <a:pt x="357" y="232"/>
                    <a:pt x="357" y="232"/>
                  </a:cubicBezTo>
                  <a:cubicBezTo>
                    <a:pt x="356" y="226"/>
                    <a:pt x="356" y="226"/>
                    <a:pt x="356" y="226"/>
                  </a:cubicBezTo>
                  <a:cubicBezTo>
                    <a:pt x="354" y="221"/>
                    <a:pt x="354" y="221"/>
                    <a:pt x="354" y="221"/>
                  </a:cubicBezTo>
                  <a:cubicBezTo>
                    <a:pt x="351" y="218"/>
                    <a:pt x="351" y="218"/>
                    <a:pt x="351" y="218"/>
                  </a:cubicBezTo>
                  <a:cubicBezTo>
                    <a:pt x="350" y="213"/>
                    <a:pt x="350" y="213"/>
                    <a:pt x="350" y="213"/>
                  </a:cubicBezTo>
                  <a:cubicBezTo>
                    <a:pt x="348" y="209"/>
                    <a:pt x="348" y="209"/>
                    <a:pt x="348" y="209"/>
                  </a:cubicBezTo>
                  <a:cubicBezTo>
                    <a:pt x="341" y="205"/>
                    <a:pt x="341" y="205"/>
                    <a:pt x="341" y="205"/>
                  </a:cubicBezTo>
                  <a:cubicBezTo>
                    <a:pt x="336" y="204"/>
                    <a:pt x="336" y="204"/>
                    <a:pt x="336" y="204"/>
                  </a:cubicBezTo>
                  <a:cubicBezTo>
                    <a:pt x="332" y="205"/>
                    <a:pt x="332" y="205"/>
                    <a:pt x="332" y="205"/>
                  </a:cubicBezTo>
                  <a:cubicBezTo>
                    <a:pt x="328" y="205"/>
                    <a:pt x="328" y="205"/>
                    <a:pt x="328" y="205"/>
                  </a:cubicBezTo>
                  <a:cubicBezTo>
                    <a:pt x="325" y="200"/>
                    <a:pt x="325" y="200"/>
                    <a:pt x="325" y="200"/>
                  </a:cubicBezTo>
                  <a:cubicBezTo>
                    <a:pt x="325" y="200"/>
                    <a:pt x="324" y="193"/>
                    <a:pt x="324" y="192"/>
                  </a:cubicBezTo>
                  <a:cubicBezTo>
                    <a:pt x="324" y="191"/>
                    <a:pt x="322" y="184"/>
                    <a:pt x="322" y="184"/>
                  </a:cubicBezTo>
                  <a:cubicBezTo>
                    <a:pt x="321" y="176"/>
                    <a:pt x="321" y="176"/>
                    <a:pt x="321" y="176"/>
                  </a:cubicBezTo>
                  <a:cubicBezTo>
                    <a:pt x="318" y="168"/>
                    <a:pt x="318" y="168"/>
                    <a:pt x="318" y="168"/>
                  </a:cubicBezTo>
                  <a:cubicBezTo>
                    <a:pt x="318" y="168"/>
                    <a:pt x="316" y="163"/>
                    <a:pt x="315" y="161"/>
                  </a:cubicBezTo>
                  <a:cubicBezTo>
                    <a:pt x="314" y="159"/>
                    <a:pt x="312" y="155"/>
                    <a:pt x="312" y="155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02" y="146"/>
                    <a:pt x="302" y="146"/>
                    <a:pt x="302" y="146"/>
                  </a:cubicBezTo>
                  <a:cubicBezTo>
                    <a:pt x="289" y="142"/>
                    <a:pt x="289" y="142"/>
                    <a:pt x="289" y="142"/>
                  </a:cubicBezTo>
                  <a:cubicBezTo>
                    <a:pt x="282" y="139"/>
                    <a:pt x="282" y="139"/>
                    <a:pt x="282" y="139"/>
                  </a:cubicBezTo>
                  <a:cubicBezTo>
                    <a:pt x="283" y="136"/>
                    <a:pt x="283" y="136"/>
                    <a:pt x="283" y="136"/>
                  </a:cubicBezTo>
                  <a:cubicBezTo>
                    <a:pt x="287" y="135"/>
                    <a:pt x="287" y="135"/>
                    <a:pt x="287" y="135"/>
                  </a:cubicBezTo>
                  <a:cubicBezTo>
                    <a:pt x="287" y="135"/>
                    <a:pt x="289" y="135"/>
                    <a:pt x="291" y="135"/>
                  </a:cubicBezTo>
                  <a:cubicBezTo>
                    <a:pt x="294" y="135"/>
                    <a:pt x="296" y="135"/>
                    <a:pt x="298" y="135"/>
                  </a:cubicBezTo>
                  <a:cubicBezTo>
                    <a:pt x="300" y="135"/>
                    <a:pt x="303" y="135"/>
                    <a:pt x="303" y="135"/>
                  </a:cubicBezTo>
                  <a:cubicBezTo>
                    <a:pt x="307" y="130"/>
                    <a:pt x="307" y="130"/>
                    <a:pt x="307" y="130"/>
                  </a:cubicBezTo>
                  <a:cubicBezTo>
                    <a:pt x="322" y="122"/>
                    <a:pt x="322" y="122"/>
                    <a:pt x="322" y="122"/>
                  </a:cubicBezTo>
                  <a:cubicBezTo>
                    <a:pt x="329" y="121"/>
                    <a:pt x="329" y="121"/>
                    <a:pt x="329" y="121"/>
                  </a:cubicBezTo>
                  <a:cubicBezTo>
                    <a:pt x="336" y="121"/>
                    <a:pt x="336" y="121"/>
                    <a:pt x="336" y="121"/>
                  </a:cubicBezTo>
                  <a:cubicBezTo>
                    <a:pt x="336" y="121"/>
                    <a:pt x="336" y="125"/>
                    <a:pt x="338" y="126"/>
                  </a:cubicBezTo>
                  <a:cubicBezTo>
                    <a:pt x="340" y="127"/>
                    <a:pt x="341" y="127"/>
                    <a:pt x="342" y="128"/>
                  </a:cubicBezTo>
                  <a:cubicBezTo>
                    <a:pt x="344" y="128"/>
                    <a:pt x="350" y="129"/>
                    <a:pt x="350" y="129"/>
                  </a:cubicBezTo>
                  <a:cubicBezTo>
                    <a:pt x="354" y="131"/>
                    <a:pt x="354" y="131"/>
                    <a:pt x="354" y="131"/>
                  </a:cubicBezTo>
                  <a:cubicBezTo>
                    <a:pt x="358" y="137"/>
                    <a:pt x="358" y="137"/>
                    <a:pt x="358" y="137"/>
                  </a:cubicBezTo>
                  <a:cubicBezTo>
                    <a:pt x="365" y="141"/>
                    <a:pt x="365" y="141"/>
                    <a:pt x="365" y="141"/>
                  </a:cubicBezTo>
                  <a:cubicBezTo>
                    <a:pt x="365" y="141"/>
                    <a:pt x="366" y="144"/>
                    <a:pt x="365" y="145"/>
                  </a:cubicBezTo>
                  <a:cubicBezTo>
                    <a:pt x="364" y="146"/>
                    <a:pt x="365" y="149"/>
                    <a:pt x="361" y="151"/>
                  </a:cubicBezTo>
                  <a:cubicBezTo>
                    <a:pt x="357" y="153"/>
                    <a:pt x="352" y="157"/>
                    <a:pt x="351" y="157"/>
                  </a:cubicBezTo>
                  <a:cubicBezTo>
                    <a:pt x="350" y="158"/>
                    <a:pt x="347" y="162"/>
                    <a:pt x="347" y="162"/>
                  </a:cubicBezTo>
                  <a:cubicBezTo>
                    <a:pt x="345" y="166"/>
                    <a:pt x="345" y="166"/>
                    <a:pt x="345" y="166"/>
                  </a:cubicBezTo>
                  <a:cubicBezTo>
                    <a:pt x="346" y="169"/>
                    <a:pt x="346" y="169"/>
                    <a:pt x="346" y="169"/>
                  </a:cubicBezTo>
                  <a:cubicBezTo>
                    <a:pt x="346" y="169"/>
                    <a:pt x="346" y="170"/>
                    <a:pt x="346" y="171"/>
                  </a:cubicBezTo>
                  <a:cubicBezTo>
                    <a:pt x="345" y="173"/>
                    <a:pt x="344" y="176"/>
                    <a:pt x="344" y="176"/>
                  </a:cubicBezTo>
                  <a:cubicBezTo>
                    <a:pt x="345" y="181"/>
                    <a:pt x="345" y="181"/>
                    <a:pt x="345" y="181"/>
                  </a:cubicBezTo>
                  <a:cubicBezTo>
                    <a:pt x="345" y="181"/>
                    <a:pt x="346" y="183"/>
                    <a:pt x="347" y="185"/>
                  </a:cubicBezTo>
                  <a:cubicBezTo>
                    <a:pt x="347" y="186"/>
                    <a:pt x="356" y="188"/>
                    <a:pt x="356" y="188"/>
                  </a:cubicBezTo>
                  <a:cubicBezTo>
                    <a:pt x="365" y="189"/>
                    <a:pt x="365" y="189"/>
                    <a:pt x="365" y="189"/>
                  </a:cubicBezTo>
                  <a:cubicBezTo>
                    <a:pt x="372" y="196"/>
                    <a:pt x="372" y="196"/>
                    <a:pt x="372" y="196"/>
                  </a:cubicBezTo>
                  <a:cubicBezTo>
                    <a:pt x="378" y="199"/>
                    <a:pt x="378" y="199"/>
                    <a:pt x="378" y="199"/>
                  </a:cubicBezTo>
                  <a:cubicBezTo>
                    <a:pt x="385" y="198"/>
                    <a:pt x="385" y="198"/>
                    <a:pt x="385" y="198"/>
                  </a:cubicBezTo>
                  <a:cubicBezTo>
                    <a:pt x="392" y="193"/>
                    <a:pt x="392" y="193"/>
                    <a:pt x="392" y="193"/>
                  </a:cubicBezTo>
                  <a:cubicBezTo>
                    <a:pt x="397" y="190"/>
                    <a:pt x="397" y="190"/>
                    <a:pt x="397" y="190"/>
                  </a:cubicBezTo>
                  <a:cubicBezTo>
                    <a:pt x="397" y="190"/>
                    <a:pt x="400" y="186"/>
                    <a:pt x="401" y="185"/>
                  </a:cubicBezTo>
                  <a:cubicBezTo>
                    <a:pt x="402" y="184"/>
                    <a:pt x="405" y="181"/>
                    <a:pt x="405" y="181"/>
                  </a:cubicBezTo>
                  <a:cubicBezTo>
                    <a:pt x="405" y="181"/>
                    <a:pt x="407" y="179"/>
                    <a:pt x="407" y="178"/>
                  </a:cubicBezTo>
                  <a:cubicBezTo>
                    <a:pt x="407" y="177"/>
                    <a:pt x="406" y="169"/>
                    <a:pt x="406" y="169"/>
                  </a:cubicBezTo>
                  <a:cubicBezTo>
                    <a:pt x="404" y="163"/>
                    <a:pt x="404" y="163"/>
                    <a:pt x="404" y="163"/>
                  </a:cubicBezTo>
                  <a:cubicBezTo>
                    <a:pt x="401" y="156"/>
                    <a:pt x="401" y="156"/>
                    <a:pt x="401" y="156"/>
                  </a:cubicBezTo>
                  <a:cubicBezTo>
                    <a:pt x="401" y="156"/>
                    <a:pt x="399" y="153"/>
                    <a:pt x="399" y="151"/>
                  </a:cubicBezTo>
                  <a:cubicBezTo>
                    <a:pt x="399" y="150"/>
                    <a:pt x="398" y="146"/>
                    <a:pt x="398" y="146"/>
                  </a:cubicBezTo>
                  <a:cubicBezTo>
                    <a:pt x="394" y="142"/>
                    <a:pt x="394" y="142"/>
                    <a:pt x="394" y="142"/>
                  </a:cubicBezTo>
                  <a:cubicBezTo>
                    <a:pt x="396" y="138"/>
                    <a:pt x="396" y="138"/>
                    <a:pt x="396" y="138"/>
                  </a:cubicBezTo>
                  <a:cubicBezTo>
                    <a:pt x="398" y="135"/>
                    <a:pt x="398" y="135"/>
                    <a:pt x="398" y="135"/>
                  </a:cubicBezTo>
                  <a:cubicBezTo>
                    <a:pt x="403" y="129"/>
                    <a:pt x="403" y="129"/>
                    <a:pt x="403" y="129"/>
                  </a:cubicBezTo>
                  <a:cubicBezTo>
                    <a:pt x="405" y="125"/>
                    <a:pt x="405" y="125"/>
                    <a:pt x="405" y="125"/>
                  </a:cubicBezTo>
                  <a:cubicBezTo>
                    <a:pt x="401" y="120"/>
                    <a:pt x="401" y="120"/>
                    <a:pt x="401" y="120"/>
                  </a:cubicBezTo>
                  <a:cubicBezTo>
                    <a:pt x="398" y="119"/>
                    <a:pt x="398" y="119"/>
                    <a:pt x="398" y="119"/>
                  </a:cubicBezTo>
                  <a:cubicBezTo>
                    <a:pt x="404" y="116"/>
                    <a:pt x="404" y="116"/>
                    <a:pt x="404" y="116"/>
                  </a:cubicBezTo>
                  <a:cubicBezTo>
                    <a:pt x="408" y="114"/>
                    <a:pt x="408" y="114"/>
                    <a:pt x="408" y="114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16" y="95"/>
                    <a:pt x="416" y="95"/>
                    <a:pt x="416" y="95"/>
                  </a:cubicBezTo>
                  <a:cubicBezTo>
                    <a:pt x="420" y="84"/>
                    <a:pt x="420" y="84"/>
                    <a:pt x="420" y="84"/>
                  </a:cubicBezTo>
                  <a:cubicBezTo>
                    <a:pt x="420" y="84"/>
                    <a:pt x="422" y="76"/>
                    <a:pt x="422" y="75"/>
                  </a:cubicBezTo>
                  <a:cubicBezTo>
                    <a:pt x="422" y="74"/>
                    <a:pt x="425" y="72"/>
                    <a:pt x="425" y="72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32" y="61"/>
                    <a:pt x="432" y="61"/>
                    <a:pt x="432" y="61"/>
                  </a:cubicBezTo>
                  <a:cubicBezTo>
                    <a:pt x="434" y="57"/>
                    <a:pt x="434" y="57"/>
                    <a:pt x="434" y="57"/>
                  </a:cubicBezTo>
                  <a:cubicBezTo>
                    <a:pt x="439" y="49"/>
                    <a:pt x="439" y="49"/>
                    <a:pt x="439" y="49"/>
                  </a:cubicBezTo>
                  <a:cubicBezTo>
                    <a:pt x="443" y="51"/>
                    <a:pt x="443" y="51"/>
                    <a:pt x="443" y="51"/>
                  </a:cubicBezTo>
                  <a:cubicBezTo>
                    <a:pt x="443" y="51"/>
                    <a:pt x="445" y="53"/>
                    <a:pt x="445" y="55"/>
                  </a:cubicBezTo>
                  <a:cubicBezTo>
                    <a:pt x="445" y="57"/>
                    <a:pt x="444" y="58"/>
                    <a:pt x="445" y="58"/>
                  </a:cubicBezTo>
                  <a:cubicBezTo>
                    <a:pt x="447" y="58"/>
                    <a:pt x="446" y="58"/>
                    <a:pt x="447" y="57"/>
                  </a:cubicBezTo>
                  <a:cubicBezTo>
                    <a:pt x="449" y="55"/>
                    <a:pt x="450" y="51"/>
                    <a:pt x="450" y="50"/>
                  </a:cubicBezTo>
                  <a:cubicBezTo>
                    <a:pt x="450" y="49"/>
                    <a:pt x="452" y="49"/>
                    <a:pt x="450" y="48"/>
                  </a:cubicBezTo>
                  <a:cubicBezTo>
                    <a:pt x="447" y="47"/>
                    <a:pt x="443" y="45"/>
                    <a:pt x="443" y="45"/>
                  </a:cubicBezTo>
                  <a:cubicBezTo>
                    <a:pt x="443" y="45"/>
                    <a:pt x="439" y="44"/>
                    <a:pt x="439" y="43"/>
                  </a:cubicBezTo>
                  <a:cubicBezTo>
                    <a:pt x="440" y="42"/>
                    <a:pt x="443" y="33"/>
                    <a:pt x="443" y="33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7" y="17"/>
                    <a:pt x="447" y="17"/>
                    <a:pt x="447" y="17"/>
                  </a:cubicBezTo>
                  <a:cubicBezTo>
                    <a:pt x="450" y="12"/>
                    <a:pt x="450" y="12"/>
                    <a:pt x="450" y="12"/>
                  </a:cubicBezTo>
                  <a:cubicBezTo>
                    <a:pt x="453" y="8"/>
                    <a:pt x="455" y="2"/>
                    <a:pt x="460" y="0"/>
                  </a:cubicBezTo>
                  <a:cubicBezTo>
                    <a:pt x="1479" y="0"/>
                    <a:pt x="1479" y="0"/>
                    <a:pt x="1479" y="0"/>
                  </a:cubicBezTo>
                  <a:cubicBezTo>
                    <a:pt x="1479" y="736"/>
                    <a:pt x="1479" y="736"/>
                    <a:pt x="1479" y="736"/>
                  </a:cubicBezTo>
                  <a:cubicBezTo>
                    <a:pt x="1465" y="741"/>
                    <a:pt x="1465" y="741"/>
                    <a:pt x="1465" y="741"/>
                  </a:cubicBezTo>
                  <a:cubicBezTo>
                    <a:pt x="1463" y="741"/>
                    <a:pt x="1435" y="737"/>
                    <a:pt x="1436" y="746"/>
                  </a:cubicBezTo>
                  <a:cubicBezTo>
                    <a:pt x="1437" y="751"/>
                    <a:pt x="1442" y="752"/>
                    <a:pt x="1442" y="752"/>
                  </a:cubicBezTo>
                  <a:cubicBezTo>
                    <a:pt x="1455" y="764"/>
                    <a:pt x="1455" y="764"/>
                    <a:pt x="1455" y="764"/>
                  </a:cubicBezTo>
                  <a:cubicBezTo>
                    <a:pt x="1454" y="771"/>
                    <a:pt x="1454" y="771"/>
                    <a:pt x="1454" y="771"/>
                  </a:cubicBezTo>
                  <a:cubicBezTo>
                    <a:pt x="1462" y="773"/>
                    <a:pt x="1462" y="773"/>
                    <a:pt x="1462" y="773"/>
                  </a:cubicBezTo>
                  <a:cubicBezTo>
                    <a:pt x="1479" y="773"/>
                    <a:pt x="1479" y="773"/>
                    <a:pt x="1479" y="773"/>
                  </a:cubicBezTo>
                  <a:cubicBezTo>
                    <a:pt x="1479" y="785"/>
                    <a:pt x="1479" y="785"/>
                    <a:pt x="1479" y="785"/>
                  </a:cubicBezTo>
                  <a:cubicBezTo>
                    <a:pt x="1469" y="786"/>
                    <a:pt x="1458" y="788"/>
                    <a:pt x="1456" y="789"/>
                  </a:cubicBezTo>
                  <a:cubicBezTo>
                    <a:pt x="1445" y="801"/>
                    <a:pt x="1445" y="801"/>
                    <a:pt x="1445" y="801"/>
                  </a:cubicBezTo>
                  <a:cubicBezTo>
                    <a:pt x="1458" y="818"/>
                    <a:pt x="1458" y="818"/>
                    <a:pt x="1458" y="818"/>
                  </a:cubicBezTo>
                  <a:cubicBezTo>
                    <a:pt x="1457" y="829"/>
                    <a:pt x="1457" y="829"/>
                    <a:pt x="1457" y="829"/>
                  </a:cubicBezTo>
                  <a:cubicBezTo>
                    <a:pt x="1446" y="837"/>
                    <a:pt x="1446" y="837"/>
                    <a:pt x="1446" y="837"/>
                  </a:cubicBezTo>
                  <a:cubicBezTo>
                    <a:pt x="1455" y="846"/>
                    <a:pt x="1455" y="846"/>
                    <a:pt x="1455" y="846"/>
                  </a:cubicBezTo>
                  <a:cubicBezTo>
                    <a:pt x="1471" y="846"/>
                    <a:pt x="1471" y="846"/>
                    <a:pt x="1471" y="846"/>
                  </a:cubicBezTo>
                  <a:cubicBezTo>
                    <a:pt x="1479" y="852"/>
                    <a:pt x="1479" y="852"/>
                    <a:pt x="1479" y="852"/>
                  </a:cubicBezTo>
                  <a:cubicBezTo>
                    <a:pt x="1479" y="899"/>
                    <a:pt x="1479" y="899"/>
                    <a:pt x="1479" y="899"/>
                  </a:cubicBezTo>
                  <a:cubicBezTo>
                    <a:pt x="1476" y="899"/>
                    <a:pt x="1472" y="900"/>
                    <a:pt x="1467" y="900"/>
                  </a:cubicBezTo>
                  <a:cubicBezTo>
                    <a:pt x="1460" y="912"/>
                    <a:pt x="1460" y="912"/>
                    <a:pt x="1460" y="912"/>
                  </a:cubicBezTo>
                  <a:cubicBezTo>
                    <a:pt x="1409" y="903"/>
                    <a:pt x="1409" y="903"/>
                    <a:pt x="1409" y="903"/>
                  </a:cubicBezTo>
                  <a:cubicBezTo>
                    <a:pt x="1392" y="893"/>
                    <a:pt x="1392" y="893"/>
                    <a:pt x="1392" y="893"/>
                  </a:cubicBezTo>
                  <a:cubicBezTo>
                    <a:pt x="1379" y="902"/>
                    <a:pt x="1382" y="898"/>
                    <a:pt x="1371" y="910"/>
                  </a:cubicBezTo>
                  <a:cubicBezTo>
                    <a:pt x="1341" y="902"/>
                    <a:pt x="1341" y="902"/>
                    <a:pt x="1341" y="902"/>
                  </a:cubicBezTo>
                  <a:cubicBezTo>
                    <a:pt x="1322" y="911"/>
                    <a:pt x="1322" y="911"/>
                    <a:pt x="1322" y="911"/>
                  </a:cubicBezTo>
                  <a:cubicBezTo>
                    <a:pt x="1300" y="933"/>
                    <a:pt x="1300" y="933"/>
                    <a:pt x="1300" y="933"/>
                  </a:cubicBezTo>
                  <a:cubicBezTo>
                    <a:pt x="1263" y="931"/>
                    <a:pt x="1263" y="931"/>
                    <a:pt x="1263" y="931"/>
                  </a:cubicBezTo>
                  <a:cubicBezTo>
                    <a:pt x="1255" y="920"/>
                    <a:pt x="1255" y="920"/>
                    <a:pt x="1255" y="920"/>
                  </a:cubicBezTo>
                  <a:cubicBezTo>
                    <a:pt x="1253" y="930"/>
                    <a:pt x="1253" y="930"/>
                    <a:pt x="1253" y="930"/>
                  </a:cubicBezTo>
                  <a:cubicBezTo>
                    <a:pt x="1261" y="940"/>
                    <a:pt x="1261" y="940"/>
                    <a:pt x="1261" y="940"/>
                  </a:cubicBezTo>
                  <a:cubicBezTo>
                    <a:pt x="1247" y="947"/>
                    <a:pt x="1247" y="947"/>
                    <a:pt x="1247" y="947"/>
                  </a:cubicBezTo>
                  <a:cubicBezTo>
                    <a:pt x="1242" y="933"/>
                    <a:pt x="1242" y="933"/>
                    <a:pt x="1242" y="933"/>
                  </a:cubicBezTo>
                  <a:cubicBezTo>
                    <a:pt x="1230" y="918"/>
                    <a:pt x="1230" y="918"/>
                    <a:pt x="1230" y="918"/>
                  </a:cubicBezTo>
                  <a:cubicBezTo>
                    <a:pt x="1212" y="914"/>
                    <a:pt x="1212" y="914"/>
                    <a:pt x="1212" y="914"/>
                  </a:cubicBezTo>
                  <a:cubicBezTo>
                    <a:pt x="1202" y="907"/>
                    <a:pt x="1202" y="907"/>
                    <a:pt x="1202" y="907"/>
                  </a:cubicBezTo>
                  <a:cubicBezTo>
                    <a:pt x="1200" y="906"/>
                    <a:pt x="1163" y="910"/>
                    <a:pt x="1156" y="911"/>
                  </a:cubicBezTo>
                  <a:cubicBezTo>
                    <a:pt x="1147" y="905"/>
                    <a:pt x="1146" y="905"/>
                    <a:pt x="1136" y="900"/>
                  </a:cubicBezTo>
                  <a:cubicBezTo>
                    <a:pt x="1126" y="908"/>
                    <a:pt x="1126" y="908"/>
                    <a:pt x="1126" y="908"/>
                  </a:cubicBezTo>
                  <a:cubicBezTo>
                    <a:pt x="1126" y="908"/>
                    <a:pt x="1121" y="917"/>
                    <a:pt x="1113" y="917"/>
                  </a:cubicBezTo>
                  <a:cubicBezTo>
                    <a:pt x="1104" y="917"/>
                    <a:pt x="1105" y="905"/>
                    <a:pt x="1105" y="905"/>
                  </a:cubicBezTo>
                  <a:cubicBezTo>
                    <a:pt x="1092" y="907"/>
                    <a:pt x="1092" y="907"/>
                    <a:pt x="1092" y="907"/>
                  </a:cubicBezTo>
                  <a:cubicBezTo>
                    <a:pt x="1075" y="931"/>
                    <a:pt x="1075" y="931"/>
                    <a:pt x="1075" y="931"/>
                  </a:cubicBezTo>
                  <a:cubicBezTo>
                    <a:pt x="1054" y="949"/>
                    <a:pt x="1054" y="949"/>
                    <a:pt x="1054" y="949"/>
                  </a:cubicBezTo>
                  <a:cubicBezTo>
                    <a:pt x="1042" y="967"/>
                    <a:pt x="1042" y="967"/>
                    <a:pt x="1042" y="967"/>
                  </a:cubicBezTo>
                  <a:cubicBezTo>
                    <a:pt x="1019" y="976"/>
                    <a:pt x="1019" y="976"/>
                    <a:pt x="1019" y="976"/>
                  </a:cubicBezTo>
                  <a:cubicBezTo>
                    <a:pt x="1020" y="984"/>
                    <a:pt x="1020" y="984"/>
                    <a:pt x="1020" y="984"/>
                  </a:cubicBezTo>
                  <a:cubicBezTo>
                    <a:pt x="1043" y="1004"/>
                    <a:pt x="1043" y="1004"/>
                    <a:pt x="1043" y="1004"/>
                  </a:cubicBezTo>
                  <a:cubicBezTo>
                    <a:pt x="1027" y="1015"/>
                    <a:pt x="1027" y="1015"/>
                    <a:pt x="1027" y="1015"/>
                  </a:cubicBezTo>
                  <a:cubicBezTo>
                    <a:pt x="1003" y="990"/>
                    <a:pt x="1012" y="1009"/>
                    <a:pt x="982" y="986"/>
                  </a:cubicBezTo>
                  <a:cubicBezTo>
                    <a:pt x="977" y="1004"/>
                    <a:pt x="976" y="999"/>
                    <a:pt x="979" y="1014"/>
                  </a:cubicBezTo>
                  <a:cubicBezTo>
                    <a:pt x="966" y="1023"/>
                    <a:pt x="966" y="1023"/>
                    <a:pt x="966" y="1023"/>
                  </a:cubicBezTo>
                  <a:cubicBezTo>
                    <a:pt x="973" y="1050"/>
                    <a:pt x="968" y="1041"/>
                    <a:pt x="985" y="1059"/>
                  </a:cubicBezTo>
                  <a:cubicBezTo>
                    <a:pt x="975" y="1080"/>
                    <a:pt x="977" y="1071"/>
                    <a:pt x="978" y="1096"/>
                  </a:cubicBezTo>
                  <a:cubicBezTo>
                    <a:pt x="1001" y="1103"/>
                    <a:pt x="1001" y="1103"/>
                    <a:pt x="1001" y="1103"/>
                  </a:cubicBezTo>
                  <a:cubicBezTo>
                    <a:pt x="1007" y="1117"/>
                    <a:pt x="1007" y="1117"/>
                    <a:pt x="1007" y="1117"/>
                  </a:cubicBezTo>
                  <a:cubicBezTo>
                    <a:pt x="1022" y="1124"/>
                    <a:pt x="1022" y="1124"/>
                    <a:pt x="1022" y="1124"/>
                  </a:cubicBezTo>
                  <a:cubicBezTo>
                    <a:pt x="1037" y="1114"/>
                    <a:pt x="1037" y="1114"/>
                    <a:pt x="1037" y="1114"/>
                  </a:cubicBezTo>
                  <a:cubicBezTo>
                    <a:pt x="1059" y="1125"/>
                    <a:pt x="1059" y="1125"/>
                    <a:pt x="1059" y="1125"/>
                  </a:cubicBezTo>
                  <a:cubicBezTo>
                    <a:pt x="1088" y="1147"/>
                    <a:pt x="1088" y="1147"/>
                    <a:pt x="1088" y="1147"/>
                  </a:cubicBezTo>
                  <a:cubicBezTo>
                    <a:pt x="1105" y="1168"/>
                    <a:pt x="1105" y="1168"/>
                    <a:pt x="1105" y="1168"/>
                  </a:cubicBezTo>
                  <a:cubicBezTo>
                    <a:pt x="1095" y="1160"/>
                    <a:pt x="1095" y="1160"/>
                    <a:pt x="1095" y="1160"/>
                  </a:cubicBezTo>
                  <a:cubicBezTo>
                    <a:pt x="1089" y="1163"/>
                    <a:pt x="1089" y="1163"/>
                    <a:pt x="1089" y="1163"/>
                  </a:cubicBezTo>
                  <a:cubicBezTo>
                    <a:pt x="1093" y="1170"/>
                    <a:pt x="1093" y="1170"/>
                    <a:pt x="1093" y="1170"/>
                  </a:cubicBezTo>
                  <a:cubicBezTo>
                    <a:pt x="1114" y="1176"/>
                    <a:pt x="1114" y="1176"/>
                    <a:pt x="1114" y="1176"/>
                  </a:cubicBezTo>
                  <a:cubicBezTo>
                    <a:pt x="1113" y="1192"/>
                    <a:pt x="1113" y="1192"/>
                    <a:pt x="1113" y="1192"/>
                  </a:cubicBezTo>
                  <a:cubicBezTo>
                    <a:pt x="1097" y="1252"/>
                    <a:pt x="1097" y="1252"/>
                    <a:pt x="1097" y="1252"/>
                  </a:cubicBezTo>
                  <a:cubicBezTo>
                    <a:pt x="1084" y="1280"/>
                    <a:pt x="1084" y="1280"/>
                    <a:pt x="1084" y="1280"/>
                  </a:cubicBezTo>
                  <a:cubicBezTo>
                    <a:pt x="1081" y="1297"/>
                    <a:pt x="1081" y="1297"/>
                    <a:pt x="1081" y="1297"/>
                  </a:cubicBezTo>
                  <a:cubicBezTo>
                    <a:pt x="1079" y="1314"/>
                    <a:pt x="1079" y="1314"/>
                    <a:pt x="1079" y="1314"/>
                  </a:cubicBezTo>
                  <a:cubicBezTo>
                    <a:pt x="1083" y="1328"/>
                    <a:pt x="1083" y="1328"/>
                    <a:pt x="1083" y="1328"/>
                  </a:cubicBezTo>
                  <a:cubicBezTo>
                    <a:pt x="1083" y="1328"/>
                    <a:pt x="1083" y="1332"/>
                    <a:pt x="1087" y="1336"/>
                  </a:cubicBezTo>
                  <a:cubicBezTo>
                    <a:pt x="1091" y="1340"/>
                    <a:pt x="1092" y="1344"/>
                    <a:pt x="1097" y="1348"/>
                  </a:cubicBezTo>
                  <a:cubicBezTo>
                    <a:pt x="1102" y="1351"/>
                    <a:pt x="1100" y="1353"/>
                    <a:pt x="1118" y="1354"/>
                  </a:cubicBezTo>
                  <a:cubicBezTo>
                    <a:pt x="1135" y="1356"/>
                    <a:pt x="1119" y="1364"/>
                    <a:pt x="1120" y="1367"/>
                  </a:cubicBezTo>
                  <a:cubicBezTo>
                    <a:pt x="1121" y="1369"/>
                    <a:pt x="1122" y="1383"/>
                    <a:pt x="1129" y="1397"/>
                  </a:cubicBezTo>
                  <a:cubicBezTo>
                    <a:pt x="1136" y="1411"/>
                    <a:pt x="1140" y="1409"/>
                    <a:pt x="1151" y="1415"/>
                  </a:cubicBezTo>
                  <a:cubicBezTo>
                    <a:pt x="1162" y="1420"/>
                    <a:pt x="1157" y="1422"/>
                    <a:pt x="1164" y="1436"/>
                  </a:cubicBezTo>
                  <a:cubicBezTo>
                    <a:pt x="1171" y="1449"/>
                    <a:pt x="1188" y="1443"/>
                    <a:pt x="1191" y="1443"/>
                  </a:cubicBezTo>
                  <a:cubicBezTo>
                    <a:pt x="1193" y="1443"/>
                    <a:pt x="1195" y="1446"/>
                    <a:pt x="1198" y="1450"/>
                  </a:cubicBezTo>
                  <a:cubicBezTo>
                    <a:pt x="1198" y="1450"/>
                    <a:pt x="1198" y="1450"/>
                    <a:pt x="1198" y="1450"/>
                  </a:cubicBezTo>
                  <a:cubicBezTo>
                    <a:pt x="1198" y="1450"/>
                    <a:pt x="1192" y="1456"/>
                    <a:pt x="1190" y="1457"/>
                  </a:cubicBezTo>
                  <a:cubicBezTo>
                    <a:pt x="1189" y="1458"/>
                    <a:pt x="1188" y="1459"/>
                    <a:pt x="1187" y="1460"/>
                  </a:cubicBezTo>
                  <a:cubicBezTo>
                    <a:pt x="1186" y="1462"/>
                    <a:pt x="1189" y="1463"/>
                    <a:pt x="1187" y="1464"/>
                  </a:cubicBezTo>
                  <a:cubicBezTo>
                    <a:pt x="1185" y="1465"/>
                    <a:pt x="1183" y="1469"/>
                    <a:pt x="1183" y="1471"/>
                  </a:cubicBezTo>
                  <a:cubicBezTo>
                    <a:pt x="1184" y="1473"/>
                    <a:pt x="1182" y="1476"/>
                    <a:pt x="1182" y="1476"/>
                  </a:cubicBezTo>
                  <a:cubicBezTo>
                    <a:pt x="1182" y="1476"/>
                    <a:pt x="1178" y="1481"/>
                    <a:pt x="1173" y="1481"/>
                  </a:cubicBezTo>
                  <a:cubicBezTo>
                    <a:pt x="1169" y="1482"/>
                    <a:pt x="1166" y="1480"/>
                    <a:pt x="1162" y="1479"/>
                  </a:cubicBezTo>
                  <a:cubicBezTo>
                    <a:pt x="1158" y="1478"/>
                    <a:pt x="1158" y="1478"/>
                    <a:pt x="1158" y="1478"/>
                  </a:cubicBezTo>
                  <a:cubicBezTo>
                    <a:pt x="1158" y="1478"/>
                    <a:pt x="1155" y="1478"/>
                    <a:pt x="1151" y="1477"/>
                  </a:cubicBezTo>
                  <a:cubicBezTo>
                    <a:pt x="1147" y="1475"/>
                    <a:pt x="1150" y="1475"/>
                    <a:pt x="1150" y="1475"/>
                  </a:cubicBezTo>
                  <a:cubicBezTo>
                    <a:pt x="1146" y="1471"/>
                    <a:pt x="1146" y="1471"/>
                    <a:pt x="1146" y="1471"/>
                  </a:cubicBezTo>
                  <a:cubicBezTo>
                    <a:pt x="1142" y="1466"/>
                    <a:pt x="1142" y="1466"/>
                    <a:pt x="1142" y="1466"/>
                  </a:cubicBezTo>
                  <a:cubicBezTo>
                    <a:pt x="1142" y="1466"/>
                    <a:pt x="1141" y="1465"/>
                    <a:pt x="1141" y="1463"/>
                  </a:cubicBezTo>
                  <a:cubicBezTo>
                    <a:pt x="1140" y="1461"/>
                    <a:pt x="1140" y="1463"/>
                    <a:pt x="1138" y="1463"/>
                  </a:cubicBezTo>
                  <a:cubicBezTo>
                    <a:pt x="1136" y="1463"/>
                    <a:pt x="1135" y="1464"/>
                    <a:pt x="1133" y="1463"/>
                  </a:cubicBezTo>
                  <a:cubicBezTo>
                    <a:pt x="1132" y="1462"/>
                    <a:pt x="1132" y="1461"/>
                    <a:pt x="1132" y="1460"/>
                  </a:cubicBezTo>
                  <a:cubicBezTo>
                    <a:pt x="1132" y="1459"/>
                    <a:pt x="1129" y="1457"/>
                    <a:pt x="1126" y="1457"/>
                  </a:cubicBezTo>
                  <a:cubicBezTo>
                    <a:pt x="1123" y="1456"/>
                    <a:pt x="1124" y="1454"/>
                    <a:pt x="1120" y="1454"/>
                  </a:cubicBezTo>
                  <a:cubicBezTo>
                    <a:pt x="1116" y="1454"/>
                    <a:pt x="1119" y="1451"/>
                    <a:pt x="1119" y="1449"/>
                  </a:cubicBezTo>
                  <a:cubicBezTo>
                    <a:pt x="1118" y="1448"/>
                    <a:pt x="1115" y="1451"/>
                    <a:pt x="1114" y="1452"/>
                  </a:cubicBezTo>
                  <a:cubicBezTo>
                    <a:pt x="1113" y="1453"/>
                    <a:pt x="1112" y="1455"/>
                    <a:pt x="1110" y="1455"/>
                  </a:cubicBezTo>
                  <a:cubicBezTo>
                    <a:pt x="1109" y="1456"/>
                    <a:pt x="1108" y="1450"/>
                    <a:pt x="1108" y="1450"/>
                  </a:cubicBezTo>
                  <a:cubicBezTo>
                    <a:pt x="1108" y="1450"/>
                    <a:pt x="1108" y="1450"/>
                    <a:pt x="1104" y="1450"/>
                  </a:cubicBezTo>
                  <a:cubicBezTo>
                    <a:pt x="1099" y="1450"/>
                    <a:pt x="1102" y="1452"/>
                    <a:pt x="1102" y="1452"/>
                  </a:cubicBezTo>
                  <a:cubicBezTo>
                    <a:pt x="1099" y="1459"/>
                    <a:pt x="1099" y="1459"/>
                    <a:pt x="1099" y="1459"/>
                  </a:cubicBezTo>
                  <a:cubicBezTo>
                    <a:pt x="1094" y="1463"/>
                    <a:pt x="1094" y="1463"/>
                    <a:pt x="1094" y="1463"/>
                  </a:cubicBezTo>
                  <a:cubicBezTo>
                    <a:pt x="1094" y="1463"/>
                    <a:pt x="1095" y="1466"/>
                    <a:pt x="1096" y="1468"/>
                  </a:cubicBezTo>
                  <a:cubicBezTo>
                    <a:pt x="1096" y="1470"/>
                    <a:pt x="1099" y="1471"/>
                    <a:pt x="1099" y="1471"/>
                  </a:cubicBezTo>
                  <a:cubicBezTo>
                    <a:pt x="1099" y="1471"/>
                    <a:pt x="1102" y="1473"/>
                    <a:pt x="1105" y="1475"/>
                  </a:cubicBezTo>
                  <a:cubicBezTo>
                    <a:pt x="1108" y="1477"/>
                    <a:pt x="1107" y="1477"/>
                    <a:pt x="1109" y="1477"/>
                  </a:cubicBezTo>
                  <a:cubicBezTo>
                    <a:pt x="1111" y="1478"/>
                    <a:pt x="1114" y="1479"/>
                    <a:pt x="1118" y="1481"/>
                  </a:cubicBezTo>
                  <a:cubicBezTo>
                    <a:pt x="1122" y="1482"/>
                    <a:pt x="1120" y="1481"/>
                    <a:pt x="1126" y="1486"/>
                  </a:cubicBezTo>
                  <a:cubicBezTo>
                    <a:pt x="1131" y="1490"/>
                    <a:pt x="1125" y="1486"/>
                    <a:pt x="1124" y="1489"/>
                  </a:cubicBezTo>
                  <a:cubicBezTo>
                    <a:pt x="1123" y="1493"/>
                    <a:pt x="1117" y="1485"/>
                    <a:pt x="1113" y="1487"/>
                  </a:cubicBezTo>
                  <a:cubicBezTo>
                    <a:pt x="1109" y="1488"/>
                    <a:pt x="1108" y="1485"/>
                    <a:pt x="1105" y="1486"/>
                  </a:cubicBezTo>
                  <a:cubicBezTo>
                    <a:pt x="1105" y="1486"/>
                    <a:pt x="1105" y="1486"/>
                    <a:pt x="1105" y="1486"/>
                  </a:cubicBezTo>
                  <a:cubicBezTo>
                    <a:pt x="1104" y="1486"/>
                    <a:pt x="1104" y="1486"/>
                    <a:pt x="1104" y="1486"/>
                  </a:cubicBezTo>
                  <a:cubicBezTo>
                    <a:pt x="1104" y="1485"/>
                    <a:pt x="1103" y="1484"/>
                    <a:pt x="1103" y="1483"/>
                  </a:cubicBezTo>
                  <a:cubicBezTo>
                    <a:pt x="1102" y="1482"/>
                    <a:pt x="1097" y="1482"/>
                    <a:pt x="1097" y="1482"/>
                  </a:cubicBezTo>
                  <a:cubicBezTo>
                    <a:pt x="1093" y="1481"/>
                    <a:pt x="1093" y="1481"/>
                    <a:pt x="1093" y="1481"/>
                  </a:cubicBezTo>
                  <a:cubicBezTo>
                    <a:pt x="1090" y="1480"/>
                    <a:pt x="1090" y="1480"/>
                    <a:pt x="1090" y="1480"/>
                  </a:cubicBezTo>
                  <a:cubicBezTo>
                    <a:pt x="1087" y="1475"/>
                    <a:pt x="1087" y="1475"/>
                    <a:pt x="1087" y="1475"/>
                  </a:cubicBezTo>
                  <a:cubicBezTo>
                    <a:pt x="1084" y="1473"/>
                    <a:pt x="1084" y="1473"/>
                    <a:pt x="1084" y="1473"/>
                  </a:cubicBezTo>
                  <a:cubicBezTo>
                    <a:pt x="1081" y="1469"/>
                    <a:pt x="1081" y="1469"/>
                    <a:pt x="1081" y="1469"/>
                  </a:cubicBezTo>
                  <a:cubicBezTo>
                    <a:pt x="1082" y="1467"/>
                    <a:pt x="1082" y="1467"/>
                    <a:pt x="1082" y="1467"/>
                  </a:cubicBezTo>
                  <a:cubicBezTo>
                    <a:pt x="1085" y="1463"/>
                    <a:pt x="1085" y="1463"/>
                    <a:pt x="1085" y="1463"/>
                  </a:cubicBezTo>
                  <a:cubicBezTo>
                    <a:pt x="1085" y="1463"/>
                    <a:pt x="1086" y="1463"/>
                    <a:pt x="1087" y="1461"/>
                  </a:cubicBezTo>
                  <a:cubicBezTo>
                    <a:pt x="1089" y="1458"/>
                    <a:pt x="1087" y="1458"/>
                    <a:pt x="1087" y="1458"/>
                  </a:cubicBezTo>
                  <a:cubicBezTo>
                    <a:pt x="1087" y="1458"/>
                    <a:pt x="1083" y="1456"/>
                    <a:pt x="1081" y="1455"/>
                  </a:cubicBezTo>
                  <a:cubicBezTo>
                    <a:pt x="1079" y="1454"/>
                    <a:pt x="1076" y="1457"/>
                    <a:pt x="1076" y="1457"/>
                  </a:cubicBezTo>
                  <a:cubicBezTo>
                    <a:pt x="1070" y="1456"/>
                    <a:pt x="1070" y="1456"/>
                    <a:pt x="1070" y="1456"/>
                  </a:cubicBezTo>
                  <a:cubicBezTo>
                    <a:pt x="1065" y="1456"/>
                    <a:pt x="1065" y="1456"/>
                    <a:pt x="1065" y="1456"/>
                  </a:cubicBezTo>
                  <a:cubicBezTo>
                    <a:pt x="1061" y="1452"/>
                    <a:pt x="1061" y="1452"/>
                    <a:pt x="1061" y="1452"/>
                  </a:cubicBezTo>
                  <a:cubicBezTo>
                    <a:pt x="1054" y="1450"/>
                    <a:pt x="1054" y="1450"/>
                    <a:pt x="1054" y="1450"/>
                  </a:cubicBezTo>
                  <a:cubicBezTo>
                    <a:pt x="1050" y="1448"/>
                    <a:pt x="1050" y="1448"/>
                    <a:pt x="1050" y="1448"/>
                  </a:cubicBezTo>
                  <a:cubicBezTo>
                    <a:pt x="1050" y="1448"/>
                    <a:pt x="1050" y="1440"/>
                    <a:pt x="1050" y="1439"/>
                  </a:cubicBezTo>
                  <a:cubicBezTo>
                    <a:pt x="1050" y="1437"/>
                    <a:pt x="1050" y="1434"/>
                    <a:pt x="1050" y="1434"/>
                  </a:cubicBezTo>
                  <a:cubicBezTo>
                    <a:pt x="1050" y="1434"/>
                    <a:pt x="1044" y="1433"/>
                    <a:pt x="1041" y="1434"/>
                  </a:cubicBezTo>
                  <a:cubicBezTo>
                    <a:pt x="1039" y="1435"/>
                    <a:pt x="1036" y="1434"/>
                    <a:pt x="1036" y="1434"/>
                  </a:cubicBezTo>
                  <a:cubicBezTo>
                    <a:pt x="1036" y="1434"/>
                    <a:pt x="1028" y="1433"/>
                    <a:pt x="1027" y="1431"/>
                  </a:cubicBezTo>
                  <a:cubicBezTo>
                    <a:pt x="1027" y="1429"/>
                    <a:pt x="1027" y="1430"/>
                    <a:pt x="1026" y="1430"/>
                  </a:cubicBezTo>
                  <a:cubicBezTo>
                    <a:pt x="1024" y="1430"/>
                    <a:pt x="1018" y="1430"/>
                    <a:pt x="1018" y="1430"/>
                  </a:cubicBezTo>
                  <a:cubicBezTo>
                    <a:pt x="1012" y="1428"/>
                    <a:pt x="1012" y="1428"/>
                    <a:pt x="1012" y="1428"/>
                  </a:cubicBezTo>
                  <a:cubicBezTo>
                    <a:pt x="1012" y="1437"/>
                    <a:pt x="1012" y="1437"/>
                    <a:pt x="1012" y="1437"/>
                  </a:cubicBezTo>
                  <a:cubicBezTo>
                    <a:pt x="1011" y="1435"/>
                    <a:pt x="1011" y="1435"/>
                    <a:pt x="1011" y="1435"/>
                  </a:cubicBezTo>
                  <a:cubicBezTo>
                    <a:pt x="1001" y="1434"/>
                    <a:pt x="1001" y="1434"/>
                    <a:pt x="1001" y="1434"/>
                  </a:cubicBezTo>
                  <a:cubicBezTo>
                    <a:pt x="995" y="1437"/>
                    <a:pt x="995" y="1437"/>
                    <a:pt x="995" y="1437"/>
                  </a:cubicBezTo>
                  <a:cubicBezTo>
                    <a:pt x="990" y="1439"/>
                    <a:pt x="990" y="1439"/>
                    <a:pt x="990" y="1439"/>
                  </a:cubicBezTo>
                  <a:cubicBezTo>
                    <a:pt x="990" y="1442"/>
                    <a:pt x="990" y="1442"/>
                    <a:pt x="990" y="1442"/>
                  </a:cubicBezTo>
                  <a:cubicBezTo>
                    <a:pt x="988" y="1445"/>
                    <a:pt x="988" y="1445"/>
                    <a:pt x="988" y="1445"/>
                  </a:cubicBezTo>
                  <a:cubicBezTo>
                    <a:pt x="988" y="1445"/>
                    <a:pt x="985" y="1446"/>
                    <a:pt x="983" y="1446"/>
                  </a:cubicBezTo>
                  <a:cubicBezTo>
                    <a:pt x="983" y="1447"/>
                    <a:pt x="982" y="1449"/>
                    <a:pt x="982" y="1450"/>
                  </a:cubicBezTo>
                  <a:cubicBezTo>
                    <a:pt x="981" y="1451"/>
                    <a:pt x="979" y="1451"/>
                    <a:pt x="979" y="1451"/>
                  </a:cubicBezTo>
                  <a:cubicBezTo>
                    <a:pt x="975" y="1450"/>
                    <a:pt x="975" y="1450"/>
                    <a:pt x="975" y="1450"/>
                  </a:cubicBezTo>
                  <a:cubicBezTo>
                    <a:pt x="972" y="1450"/>
                    <a:pt x="972" y="1450"/>
                    <a:pt x="972" y="1450"/>
                  </a:cubicBezTo>
                  <a:cubicBezTo>
                    <a:pt x="970" y="1448"/>
                    <a:pt x="970" y="1448"/>
                    <a:pt x="970" y="1448"/>
                  </a:cubicBezTo>
                  <a:cubicBezTo>
                    <a:pt x="972" y="1444"/>
                    <a:pt x="972" y="1444"/>
                    <a:pt x="972" y="1444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66" y="1442"/>
                    <a:pt x="966" y="1442"/>
                    <a:pt x="966" y="1442"/>
                  </a:cubicBezTo>
                  <a:cubicBezTo>
                    <a:pt x="960" y="1440"/>
                    <a:pt x="960" y="1440"/>
                    <a:pt x="960" y="1440"/>
                  </a:cubicBezTo>
                  <a:cubicBezTo>
                    <a:pt x="947" y="1439"/>
                    <a:pt x="947" y="1439"/>
                    <a:pt x="947" y="1439"/>
                  </a:cubicBezTo>
                  <a:cubicBezTo>
                    <a:pt x="939" y="1437"/>
                    <a:pt x="939" y="1437"/>
                    <a:pt x="939" y="1437"/>
                  </a:cubicBezTo>
                  <a:cubicBezTo>
                    <a:pt x="934" y="1432"/>
                    <a:pt x="934" y="1432"/>
                    <a:pt x="934" y="1432"/>
                  </a:cubicBezTo>
                  <a:cubicBezTo>
                    <a:pt x="926" y="1430"/>
                    <a:pt x="926" y="1430"/>
                    <a:pt x="926" y="1430"/>
                  </a:cubicBezTo>
                  <a:cubicBezTo>
                    <a:pt x="919" y="1435"/>
                    <a:pt x="919" y="1435"/>
                    <a:pt x="919" y="1435"/>
                  </a:cubicBezTo>
                  <a:cubicBezTo>
                    <a:pt x="919" y="1435"/>
                    <a:pt x="912" y="1432"/>
                    <a:pt x="909" y="1432"/>
                  </a:cubicBezTo>
                  <a:cubicBezTo>
                    <a:pt x="907" y="1433"/>
                    <a:pt x="903" y="1434"/>
                    <a:pt x="902" y="1435"/>
                  </a:cubicBezTo>
                  <a:cubicBezTo>
                    <a:pt x="901" y="1435"/>
                    <a:pt x="901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6" y="1439"/>
                    <a:pt x="894" y="1438"/>
                    <a:pt x="892" y="1438"/>
                  </a:cubicBezTo>
                  <a:cubicBezTo>
                    <a:pt x="891" y="1439"/>
                    <a:pt x="890" y="1440"/>
                    <a:pt x="888" y="1440"/>
                  </a:cubicBezTo>
                  <a:cubicBezTo>
                    <a:pt x="886" y="1440"/>
                    <a:pt x="885" y="1439"/>
                    <a:pt x="883" y="1439"/>
                  </a:cubicBezTo>
                  <a:cubicBezTo>
                    <a:pt x="882" y="1440"/>
                    <a:pt x="881" y="1441"/>
                    <a:pt x="879" y="1441"/>
                  </a:cubicBezTo>
                  <a:cubicBezTo>
                    <a:pt x="877" y="1441"/>
                    <a:pt x="876" y="1439"/>
                    <a:pt x="876" y="1439"/>
                  </a:cubicBezTo>
                  <a:cubicBezTo>
                    <a:pt x="873" y="1439"/>
                    <a:pt x="873" y="1439"/>
                    <a:pt x="873" y="1439"/>
                  </a:cubicBezTo>
                  <a:cubicBezTo>
                    <a:pt x="870" y="1436"/>
                    <a:pt x="870" y="1436"/>
                    <a:pt x="870" y="1436"/>
                  </a:cubicBezTo>
                  <a:cubicBezTo>
                    <a:pt x="870" y="1436"/>
                    <a:pt x="869" y="1438"/>
                    <a:pt x="866" y="1438"/>
                  </a:cubicBezTo>
                  <a:cubicBezTo>
                    <a:pt x="864" y="1437"/>
                    <a:pt x="862" y="1436"/>
                    <a:pt x="860" y="1437"/>
                  </a:cubicBezTo>
                  <a:cubicBezTo>
                    <a:pt x="858" y="1437"/>
                    <a:pt x="855" y="1438"/>
                    <a:pt x="855" y="1438"/>
                  </a:cubicBezTo>
                  <a:cubicBezTo>
                    <a:pt x="847" y="1435"/>
                    <a:pt x="847" y="1435"/>
                    <a:pt x="847" y="1435"/>
                  </a:cubicBezTo>
                  <a:cubicBezTo>
                    <a:pt x="842" y="1434"/>
                    <a:pt x="842" y="1434"/>
                    <a:pt x="842" y="1434"/>
                  </a:cubicBezTo>
                  <a:cubicBezTo>
                    <a:pt x="838" y="1433"/>
                    <a:pt x="838" y="1433"/>
                    <a:pt x="838" y="1433"/>
                  </a:cubicBezTo>
                  <a:cubicBezTo>
                    <a:pt x="836" y="1436"/>
                    <a:pt x="836" y="1436"/>
                    <a:pt x="836" y="1436"/>
                  </a:cubicBezTo>
                  <a:cubicBezTo>
                    <a:pt x="831" y="1436"/>
                    <a:pt x="831" y="1436"/>
                    <a:pt x="831" y="1436"/>
                  </a:cubicBezTo>
                  <a:cubicBezTo>
                    <a:pt x="831" y="1436"/>
                    <a:pt x="825" y="1434"/>
                    <a:pt x="821" y="1435"/>
                  </a:cubicBezTo>
                  <a:cubicBezTo>
                    <a:pt x="820" y="1435"/>
                    <a:pt x="817" y="1438"/>
                    <a:pt x="816" y="1438"/>
                  </a:cubicBezTo>
                  <a:cubicBezTo>
                    <a:pt x="815" y="1439"/>
                    <a:pt x="819" y="1442"/>
                    <a:pt x="817" y="1442"/>
                  </a:cubicBezTo>
                  <a:cubicBezTo>
                    <a:pt x="787" y="1439"/>
                    <a:pt x="752" y="1427"/>
                    <a:pt x="722" y="1419"/>
                  </a:cubicBezTo>
                  <a:cubicBezTo>
                    <a:pt x="722" y="1419"/>
                    <a:pt x="697" y="1413"/>
                    <a:pt x="693" y="1413"/>
                  </a:cubicBezTo>
                  <a:cubicBezTo>
                    <a:pt x="689" y="1413"/>
                    <a:pt x="681" y="1402"/>
                    <a:pt x="681" y="1399"/>
                  </a:cubicBezTo>
                  <a:cubicBezTo>
                    <a:pt x="681" y="1396"/>
                    <a:pt x="680" y="1387"/>
                    <a:pt x="684" y="1385"/>
                  </a:cubicBezTo>
                  <a:cubicBezTo>
                    <a:pt x="688" y="1383"/>
                    <a:pt x="688" y="1383"/>
                    <a:pt x="695" y="1377"/>
                  </a:cubicBezTo>
                  <a:cubicBezTo>
                    <a:pt x="701" y="1370"/>
                    <a:pt x="701" y="1365"/>
                    <a:pt x="701" y="1365"/>
                  </a:cubicBezTo>
                  <a:cubicBezTo>
                    <a:pt x="686" y="1356"/>
                    <a:pt x="686" y="1356"/>
                    <a:pt x="686" y="1356"/>
                  </a:cubicBezTo>
                  <a:cubicBezTo>
                    <a:pt x="686" y="1356"/>
                    <a:pt x="669" y="1365"/>
                    <a:pt x="666" y="1363"/>
                  </a:cubicBezTo>
                  <a:cubicBezTo>
                    <a:pt x="662" y="1361"/>
                    <a:pt x="646" y="1372"/>
                    <a:pt x="646" y="1372"/>
                  </a:cubicBezTo>
                  <a:cubicBezTo>
                    <a:pt x="630" y="1373"/>
                    <a:pt x="630" y="1373"/>
                    <a:pt x="630" y="1373"/>
                  </a:cubicBezTo>
                  <a:cubicBezTo>
                    <a:pt x="630" y="1371"/>
                    <a:pt x="630" y="1371"/>
                    <a:pt x="630" y="1371"/>
                  </a:cubicBezTo>
                  <a:cubicBezTo>
                    <a:pt x="630" y="1371"/>
                    <a:pt x="633" y="1361"/>
                    <a:pt x="637" y="1363"/>
                  </a:cubicBezTo>
                  <a:cubicBezTo>
                    <a:pt x="641" y="1351"/>
                    <a:pt x="641" y="1351"/>
                    <a:pt x="641" y="1351"/>
                  </a:cubicBezTo>
                  <a:cubicBezTo>
                    <a:pt x="639" y="1337"/>
                    <a:pt x="639" y="1337"/>
                    <a:pt x="639" y="1337"/>
                  </a:cubicBezTo>
                  <a:cubicBezTo>
                    <a:pt x="635" y="1318"/>
                    <a:pt x="635" y="1318"/>
                    <a:pt x="635" y="1318"/>
                  </a:cubicBezTo>
                  <a:cubicBezTo>
                    <a:pt x="655" y="1317"/>
                    <a:pt x="655" y="1317"/>
                    <a:pt x="655" y="1317"/>
                  </a:cubicBezTo>
                  <a:cubicBezTo>
                    <a:pt x="673" y="1307"/>
                    <a:pt x="673" y="1307"/>
                    <a:pt x="673" y="1307"/>
                  </a:cubicBezTo>
                  <a:cubicBezTo>
                    <a:pt x="667" y="1297"/>
                    <a:pt x="667" y="1297"/>
                    <a:pt x="667" y="1297"/>
                  </a:cubicBezTo>
                  <a:cubicBezTo>
                    <a:pt x="650" y="1303"/>
                    <a:pt x="650" y="1303"/>
                    <a:pt x="650" y="1303"/>
                  </a:cubicBezTo>
                  <a:cubicBezTo>
                    <a:pt x="634" y="1300"/>
                    <a:pt x="634" y="1300"/>
                    <a:pt x="634" y="1300"/>
                  </a:cubicBezTo>
                  <a:cubicBezTo>
                    <a:pt x="613" y="1318"/>
                    <a:pt x="613" y="1318"/>
                    <a:pt x="613" y="1318"/>
                  </a:cubicBezTo>
                  <a:cubicBezTo>
                    <a:pt x="589" y="1318"/>
                    <a:pt x="589" y="1318"/>
                    <a:pt x="589" y="1318"/>
                  </a:cubicBezTo>
                  <a:cubicBezTo>
                    <a:pt x="581" y="1317"/>
                    <a:pt x="581" y="1317"/>
                    <a:pt x="581" y="1317"/>
                  </a:cubicBezTo>
                  <a:cubicBezTo>
                    <a:pt x="582" y="1315"/>
                    <a:pt x="582" y="1313"/>
                    <a:pt x="583" y="1313"/>
                  </a:cubicBezTo>
                  <a:cubicBezTo>
                    <a:pt x="585" y="1312"/>
                    <a:pt x="600" y="1307"/>
                    <a:pt x="600" y="1307"/>
                  </a:cubicBezTo>
                  <a:cubicBezTo>
                    <a:pt x="610" y="1301"/>
                    <a:pt x="610" y="1301"/>
                    <a:pt x="610" y="1301"/>
                  </a:cubicBezTo>
                  <a:cubicBezTo>
                    <a:pt x="610" y="1301"/>
                    <a:pt x="615" y="1294"/>
                    <a:pt x="617" y="1293"/>
                  </a:cubicBezTo>
                  <a:cubicBezTo>
                    <a:pt x="619" y="1293"/>
                    <a:pt x="621" y="1289"/>
                    <a:pt x="623" y="1284"/>
                  </a:cubicBezTo>
                  <a:cubicBezTo>
                    <a:pt x="626" y="1280"/>
                    <a:pt x="628" y="1277"/>
                    <a:pt x="628" y="1277"/>
                  </a:cubicBezTo>
                  <a:cubicBezTo>
                    <a:pt x="628" y="1277"/>
                    <a:pt x="640" y="1274"/>
                    <a:pt x="639" y="1273"/>
                  </a:cubicBezTo>
                  <a:cubicBezTo>
                    <a:pt x="639" y="1271"/>
                    <a:pt x="634" y="1267"/>
                    <a:pt x="640" y="1267"/>
                  </a:cubicBezTo>
                  <a:cubicBezTo>
                    <a:pt x="646" y="1267"/>
                    <a:pt x="646" y="1267"/>
                    <a:pt x="649" y="1265"/>
                  </a:cubicBezTo>
                  <a:cubicBezTo>
                    <a:pt x="651" y="1264"/>
                    <a:pt x="650" y="1263"/>
                    <a:pt x="651" y="1260"/>
                  </a:cubicBezTo>
                  <a:cubicBezTo>
                    <a:pt x="653" y="1258"/>
                    <a:pt x="654" y="1255"/>
                    <a:pt x="654" y="1253"/>
                  </a:cubicBezTo>
                  <a:cubicBezTo>
                    <a:pt x="653" y="1251"/>
                    <a:pt x="648" y="1243"/>
                    <a:pt x="648" y="1241"/>
                  </a:cubicBezTo>
                  <a:cubicBezTo>
                    <a:pt x="647" y="1238"/>
                    <a:pt x="648" y="1232"/>
                    <a:pt x="648" y="1232"/>
                  </a:cubicBezTo>
                  <a:cubicBezTo>
                    <a:pt x="648" y="1232"/>
                    <a:pt x="651" y="1231"/>
                    <a:pt x="654" y="1230"/>
                  </a:cubicBezTo>
                  <a:cubicBezTo>
                    <a:pt x="656" y="1228"/>
                    <a:pt x="660" y="1221"/>
                    <a:pt x="660" y="1221"/>
                  </a:cubicBezTo>
                  <a:cubicBezTo>
                    <a:pt x="661" y="1216"/>
                    <a:pt x="661" y="1216"/>
                    <a:pt x="661" y="1216"/>
                  </a:cubicBezTo>
                  <a:cubicBezTo>
                    <a:pt x="661" y="1216"/>
                    <a:pt x="665" y="1213"/>
                    <a:pt x="666" y="1213"/>
                  </a:cubicBezTo>
                  <a:cubicBezTo>
                    <a:pt x="668" y="1212"/>
                    <a:pt x="684" y="1206"/>
                    <a:pt x="685" y="1206"/>
                  </a:cubicBezTo>
                  <a:cubicBezTo>
                    <a:pt x="686" y="1206"/>
                    <a:pt x="696" y="1207"/>
                    <a:pt x="693" y="1202"/>
                  </a:cubicBezTo>
                  <a:cubicBezTo>
                    <a:pt x="690" y="1198"/>
                    <a:pt x="689" y="1196"/>
                    <a:pt x="688" y="1193"/>
                  </a:cubicBezTo>
                  <a:cubicBezTo>
                    <a:pt x="687" y="1190"/>
                    <a:pt x="687" y="1183"/>
                    <a:pt x="687" y="1182"/>
                  </a:cubicBezTo>
                  <a:cubicBezTo>
                    <a:pt x="688" y="1181"/>
                    <a:pt x="696" y="1178"/>
                    <a:pt x="687" y="1177"/>
                  </a:cubicBezTo>
                  <a:cubicBezTo>
                    <a:pt x="678" y="1176"/>
                    <a:pt x="685" y="1173"/>
                    <a:pt x="683" y="1171"/>
                  </a:cubicBezTo>
                  <a:cubicBezTo>
                    <a:pt x="680" y="1169"/>
                    <a:pt x="674" y="1165"/>
                    <a:pt x="674" y="1165"/>
                  </a:cubicBezTo>
                  <a:cubicBezTo>
                    <a:pt x="671" y="1165"/>
                    <a:pt x="671" y="1165"/>
                    <a:pt x="671" y="1165"/>
                  </a:cubicBezTo>
                  <a:cubicBezTo>
                    <a:pt x="672" y="1155"/>
                    <a:pt x="672" y="1155"/>
                    <a:pt x="672" y="1155"/>
                  </a:cubicBezTo>
                  <a:cubicBezTo>
                    <a:pt x="672" y="1155"/>
                    <a:pt x="675" y="1151"/>
                    <a:pt x="676" y="1151"/>
                  </a:cubicBezTo>
                  <a:cubicBezTo>
                    <a:pt x="677" y="1150"/>
                    <a:pt x="678" y="1146"/>
                    <a:pt x="676" y="1146"/>
                  </a:cubicBezTo>
                  <a:cubicBezTo>
                    <a:pt x="674" y="1147"/>
                    <a:pt x="668" y="1148"/>
                    <a:pt x="668" y="1148"/>
                  </a:cubicBezTo>
                  <a:cubicBezTo>
                    <a:pt x="668" y="1148"/>
                    <a:pt x="663" y="1148"/>
                    <a:pt x="664" y="1146"/>
                  </a:cubicBezTo>
                  <a:cubicBezTo>
                    <a:pt x="664" y="1143"/>
                    <a:pt x="666" y="1143"/>
                    <a:pt x="669" y="1140"/>
                  </a:cubicBezTo>
                  <a:cubicBezTo>
                    <a:pt x="672" y="1137"/>
                    <a:pt x="673" y="1135"/>
                    <a:pt x="673" y="1135"/>
                  </a:cubicBezTo>
                  <a:cubicBezTo>
                    <a:pt x="672" y="1129"/>
                    <a:pt x="672" y="1129"/>
                    <a:pt x="672" y="1129"/>
                  </a:cubicBezTo>
                  <a:cubicBezTo>
                    <a:pt x="672" y="1129"/>
                    <a:pt x="672" y="1125"/>
                    <a:pt x="671" y="1125"/>
                  </a:cubicBezTo>
                  <a:cubicBezTo>
                    <a:pt x="671" y="1124"/>
                    <a:pt x="665" y="1112"/>
                    <a:pt x="665" y="1112"/>
                  </a:cubicBezTo>
                  <a:cubicBezTo>
                    <a:pt x="665" y="1112"/>
                    <a:pt x="659" y="1110"/>
                    <a:pt x="658" y="1112"/>
                  </a:cubicBezTo>
                  <a:cubicBezTo>
                    <a:pt x="658" y="1114"/>
                    <a:pt x="656" y="1118"/>
                    <a:pt x="656" y="1118"/>
                  </a:cubicBezTo>
                  <a:cubicBezTo>
                    <a:pt x="649" y="1118"/>
                    <a:pt x="649" y="1118"/>
                    <a:pt x="649" y="1118"/>
                  </a:cubicBezTo>
                  <a:cubicBezTo>
                    <a:pt x="645" y="1115"/>
                    <a:pt x="645" y="1115"/>
                    <a:pt x="645" y="1115"/>
                  </a:cubicBezTo>
                  <a:cubicBezTo>
                    <a:pt x="637" y="1113"/>
                    <a:pt x="637" y="1113"/>
                    <a:pt x="637" y="1113"/>
                  </a:cubicBezTo>
                  <a:cubicBezTo>
                    <a:pt x="637" y="1113"/>
                    <a:pt x="636" y="1114"/>
                    <a:pt x="635" y="1115"/>
                  </a:cubicBezTo>
                  <a:cubicBezTo>
                    <a:pt x="635" y="1116"/>
                    <a:pt x="627" y="1111"/>
                    <a:pt x="627" y="1111"/>
                  </a:cubicBezTo>
                  <a:cubicBezTo>
                    <a:pt x="627" y="1111"/>
                    <a:pt x="624" y="1115"/>
                    <a:pt x="623" y="1116"/>
                  </a:cubicBezTo>
                  <a:cubicBezTo>
                    <a:pt x="623" y="1116"/>
                    <a:pt x="615" y="1114"/>
                    <a:pt x="615" y="1114"/>
                  </a:cubicBezTo>
                  <a:cubicBezTo>
                    <a:pt x="607" y="1115"/>
                    <a:pt x="607" y="1115"/>
                    <a:pt x="607" y="1115"/>
                  </a:cubicBezTo>
                  <a:cubicBezTo>
                    <a:pt x="600" y="1116"/>
                    <a:pt x="600" y="1116"/>
                    <a:pt x="600" y="1116"/>
                  </a:cubicBezTo>
                  <a:cubicBezTo>
                    <a:pt x="594" y="1113"/>
                    <a:pt x="594" y="1113"/>
                    <a:pt x="594" y="1113"/>
                  </a:cubicBezTo>
                  <a:cubicBezTo>
                    <a:pt x="592" y="1116"/>
                    <a:pt x="592" y="1116"/>
                    <a:pt x="592" y="1116"/>
                  </a:cubicBezTo>
                  <a:cubicBezTo>
                    <a:pt x="593" y="1121"/>
                    <a:pt x="593" y="1121"/>
                    <a:pt x="593" y="1121"/>
                  </a:cubicBezTo>
                  <a:cubicBezTo>
                    <a:pt x="588" y="1124"/>
                    <a:pt x="588" y="1124"/>
                    <a:pt x="588" y="1124"/>
                  </a:cubicBezTo>
                  <a:cubicBezTo>
                    <a:pt x="582" y="1120"/>
                    <a:pt x="582" y="1120"/>
                    <a:pt x="582" y="1120"/>
                  </a:cubicBezTo>
                  <a:cubicBezTo>
                    <a:pt x="577" y="1119"/>
                    <a:pt x="577" y="1119"/>
                    <a:pt x="577" y="1119"/>
                  </a:cubicBezTo>
                  <a:cubicBezTo>
                    <a:pt x="570" y="1112"/>
                    <a:pt x="570" y="1112"/>
                    <a:pt x="570" y="1112"/>
                  </a:cubicBezTo>
                  <a:cubicBezTo>
                    <a:pt x="564" y="1110"/>
                    <a:pt x="564" y="1110"/>
                    <a:pt x="564" y="1110"/>
                  </a:cubicBezTo>
                  <a:cubicBezTo>
                    <a:pt x="558" y="1107"/>
                    <a:pt x="558" y="1107"/>
                    <a:pt x="558" y="1107"/>
                  </a:cubicBezTo>
                  <a:cubicBezTo>
                    <a:pt x="558" y="1107"/>
                    <a:pt x="555" y="1115"/>
                    <a:pt x="554" y="1116"/>
                  </a:cubicBezTo>
                  <a:cubicBezTo>
                    <a:pt x="553" y="1116"/>
                    <a:pt x="548" y="1118"/>
                    <a:pt x="547" y="1118"/>
                  </a:cubicBezTo>
                  <a:cubicBezTo>
                    <a:pt x="545" y="1119"/>
                    <a:pt x="544" y="1124"/>
                    <a:pt x="544" y="1124"/>
                  </a:cubicBezTo>
                  <a:cubicBezTo>
                    <a:pt x="539" y="1127"/>
                    <a:pt x="539" y="1127"/>
                    <a:pt x="539" y="1127"/>
                  </a:cubicBezTo>
                  <a:cubicBezTo>
                    <a:pt x="539" y="1127"/>
                    <a:pt x="536" y="1125"/>
                    <a:pt x="534" y="1125"/>
                  </a:cubicBezTo>
                  <a:cubicBezTo>
                    <a:pt x="533" y="1125"/>
                    <a:pt x="532" y="1126"/>
                    <a:pt x="532" y="1126"/>
                  </a:cubicBezTo>
                  <a:cubicBezTo>
                    <a:pt x="530" y="1129"/>
                    <a:pt x="530" y="1129"/>
                    <a:pt x="530" y="1129"/>
                  </a:cubicBezTo>
                  <a:cubicBezTo>
                    <a:pt x="530" y="1129"/>
                    <a:pt x="529" y="1129"/>
                    <a:pt x="526" y="1127"/>
                  </a:cubicBezTo>
                  <a:cubicBezTo>
                    <a:pt x="524" y="1126"/>
                    <a:pt x="521" y="1124"/>
                    <a:pt x="521" y="1124"/>
                  </a:cubicBezTo>
                  <a:cubicBezTo>
                    <a:pt x="518" y="1123"/>
                    <a:pt x="518" y="1123"/>
                    <a:pt x="518" y="1123"/>
                  </a:cubicBezTo>
                  <a:cubicBezTo>
                    <a:pt x="518" y="1123"/>
                    <a:pt x="509" y="1127"/>
                    <a:pt x="508" y="1128"/>
                  </a:cubicBezTo>
                  <a:cubicBezTo>
                    <a:pt x="508" y="1129"/>
                    <a:pt x="506" y="1132"/>
                    <a:pt x="506" y="1132"/>
                  </a:cubicBezTo>
                  <a:cubicBezTo>
                    <a:pt x="501" y="1128"/>
                    <a:pt x="501" y="1128"/>
                    <a:pt x="501" y="1128"/>
                  </a:cubicBezTo>
                  <a:cubicBezTo>
                    <a:pt x="495" y="1124"/>
                    <a:pt x="495" y="1124"/>
                    <a:pt x="495" y="1124"/>
                  </a:cubicBezTo>
                  <a:cubicBezTo>
                    <a:pt x="494" y="1117"/>
                    <a:pt x="494" y="1117"/>
                    <a:pt x="494" y="1117"/>
                  </a:cubicBezTo>
                  <a:cubicBezTo>
                    <a:pt x="483" y="1107"/>
                    <a:pt x="483" y="1107"/>
                    <a:pt x="483" y="1107"/>
                  </a:cubicBezTo>
                  <a:cubicBezTo>
                    <a:pt x="481" y="1097"/>
                    <a:pt x="481" y="1097"/>
                    <a:pt x="481" y="1097"/>
                  </a:cubicBezTo>
                  <a:cubicBezTo>
                    <a:pt x="473" y="1091"/>
                    <a:pt x="473" y="1091"/>
                    <a:pt x="473" y="1091"/>
                  </a:cubicBezTo>
                  <a:cubicBezTo>
                    <a:pt x="468" y="1097"/>
                    <a:pt x="468" y="1097"/>
                    <a:pt x="468" y="1097"/>
                  </a:cubicBezTo>
                  <a:cubicBezTo>
                    <a:pt x="460" y="1096"/>
                    <a:pt x="460" y="1096"/>
                    <a:pt x="460" y="1096"/>
                  </a:cubicBezTo>
                  <a:close/>
                  <a:moveTo>
                    <a:pt x="357" y="73"/>
                  </a:moveTo>
                  <a:cubicBezTo>
                    <a:pt x="357" y="73"/>
                    <a:pt x="357" y="73"/>
                    <a:pt x="357" y="73"/>
                  </a:cubicBezTo>
                  <a:cubicBezTo>
                    <a:pt x="358" y="74"/>
                    <a:pt x="358" y="74"/>
                    <a:pt x="358" y="74"/>
                  </a:cubicBezTo>
                  <a:cubicBezTo>
                    <a:pt x="358" y="74"/>
                    <a:pt x="364" y="80"/>
                    <a:pt x="369" y="80"/>
                  </a:cubicBezTo>
                  <a:cubicBezTo>
                    <a:pt x="374" y="80"/>
                    <a:pt x="370" y="80"/>
                    <a:pt x="375" y="79"/>
                  </a:cubicBezTo>
                  <a:cubicBezTo>
                    <a:pt x="379" y="77"/>
                    <a:pt x="380" y="74"/>
                    <a:pt x="382" y="71"/>
                  </a:cubicBezTo>
                  <a:cubicBezTo>
                    <a:pt x="384" y="68"/>
                    <a:pt x="384" y="68"/>
                    <a:pt x="384" y="65"/>
                  </a:cubicBezTo>
                  <a:cubicBezTo>
                    <a:pt x="384" y="62"/>
                    <a:pt x="384" y="57"/>
                    <a:pt x="384" y="54"/>
                  </a:cubicBezTo>
                  <a:cubicBezTo>
                    <a:pt x="384" y="51"/>
                    <a:pt x="387" y="52"/>
                    <a:pt x="390" y="52"/>
                  </a:cubicBezTo>
                  <a:cubicBezTo>
                    <a:pt x="392" y="52"/>
                    <a:pt x="388" y="44"/>
                    <a:pt x="388" y="44"/>
                  </a:cubicBezTo>
                  <a:cubicBezTo>
                    <a:pt x="388" y="44"/>
                    <a:pt x="379" y="40"/>
                    <a:pt x="375" y="40"/>
                  </a:cubicBezTo>
                  <a:cubicBezTo>
                    <a:pt x="371" y="40"/>
                    <a:pt x="362" y="39"/>
                    <a:pt x="362" y="39"/>
                  </a:cubicBezTo>
                  <a:cubicBezTo>
                    <a:pt x="351" y="53"/>
                    <a:pt x="351" y="53"/>
                    <a:pt x="351" y="53"/>
                  </a:cubicBezTo>
                  <a:cubicBezTo>
                    <a:pt x="351" y="53"/>
                    <a:pt x="355" y="72"/>
                    <a:pt x="357" y="73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2" name="Freeform 109"/>
            <p:cNvSpPr>
              <a:spLocks noEditPoints="1"/>
            </p:cNvSpPr>
            <p:nvPr/>
          </p:nvSpPr>
          <p:spPr bwMode="auto">
            <a:xfrm>
              <a:off x="7793958" y="1272448"/>
              <a:ext cx="533675" cy="978074"/>
            </a:xfrm>
            <a:custGeom>
              <a:avLst/>
              <a:gdLst>
                <a:gd name="T0" fmla="*/ 29 w 291"/>
                <a:gd name="T1" fmla="*/ 540 h 550"/>
                <a:gd name="T2" fmla="*/ 96 w 291"/>
                <a:gd name="T3" fmla="*/ 541 h 550"/>
                <a:gd name="T4" fmla="*/ 173 w 291"/>
                <a:gd name="T5" fmla="*/ 531 h 550"/>
                <a:gd name="T6" fmla="*/ 212 w 291"/>
                <a:gd name="T7" fmla="*/ 534 h 550"/>
                <a:gd name="T8" fmla="*/ 254 w 291"/>
                <a:gd name="T9" fmla="*/ 506 h 550"/>
                <a:gd name="T10" fmla="*/ 285 w 291"/>
                <a:gd name="T11" fmla="*/ 469 h 550"/>
                <a:gd name="T12" fmla="*/ 250 w 291"/>
                <a:gd name="T13" fmla="*/ 407 h 550"/>
                <a:gd name="T14" fmla="*/ 238 w 291"/>
                <a:gd name="T15" fmla="*/ 368 h 550"/>
                <a:gd name="T16" fmla="*/ 207 w 291"/>
                <a:gd name="T17" fmla="*/ 282 h 550"/>
                <a:gd name="T18" fmla="*/ 158 w 291"/>
                <a:gd name="T19" fmla="*/ 243 h 550"/>
                <a:gd name="T20" fmla="*/ 165 w 291"/>
                <a:gd name="T21" fmla="*/ 227 h 550"/>
                <a:gd name="T22" fmla="*/ 220 w 291"/>
                <a:gd name="T23" fmla="*/ 173 h 550"/>
                <a:gd name="T24" fmla="*/ 167 w 291"/>
                <a:gd name="T25" fmla="*/ 157 h 550"/>
                <a:gd name="T26" fmla="*/ 143 w 291"/>
                <a:gd name="T27" fmla="*/ 156 h 550"/>
                <a:gd name="T28" fmla="*/ 166 w 291"/>
                <a:gd name="T29" fmla="*/ 136 h 550"/>
                <a:gd name="T30" fmla="*/ 157 w 291"/>
                <a:gd name="T31" fmla="*/ 107 h 550"/>
                <a:gd name="T32" fmla="*/ 136 w 291"/>
                <a:gd name="T33" fmla="*/ 106 h 550"/>
                <a:gd name="T34" fmla="*/ 128 w 291"/>
                <a:gd name="T35" fmla="*/ 138 h 550"/>
                <a:gd name="T36" fmla="*/ 111 w 291"/>
                <a:gd name="T37" fmla="*/ 142 h 550"/>
                <a:gd name="T38" fmla="*/ 107 w 291"/>
                <a:gd name="T39" fmla="*/ 165 h 550"/>
                <a:gd name="T40" fmla="*/ 90 w 291"/>
                <a:gd name="T41" fmla="*/ 144 h 550"/>
                <a:gd name="T42" fmla="*/ 84 w 291"/>
                <a:gd name="T43" fmla="*/ 159 h 550"/>
                <a:gd name="T44" fmla="*/ 104 w 291"/>
                <a:gd name="T45" fmla="*/ 172 h 550"/>
                <a:gd name="T46" fmla="*/ 84 w 291"/>
                <a:gd name="T47" fmla="*/ 191 h 550"/>
                <a:gd name="T48" fmla="*/ 95 w 291"/>
                <a:gd name="T49" fmla="*/ 210 h 550"/>
                <a:gd name="T50" fmla="*/ 65 w 291"/>
                <a:gd name="T51" fmla="*/ 241 h 550"/>
                <a:gd name="T52" fmla="*/ 87 w 291"/>
                <a:gd name="T53" fmla="*/ 231 h 550"/>
                <a:gd name="T54" fmla="*/ 83 w 291"/>
                <a:gd name="T55" fmla="*/ 256 h 550"/>
                <a:gd name="T56" fmla="*/ 101 w 291"/>
                <a:gd name="T57" fmla="*/ 237 h 550"/>
                <a:gd name="T58" fmla="*/ 98 w 291"/>
                <a:gd name="T59" fmla="*/ 306 h 550"/>
                <a:gd name="T60" fmla="*/ 133 w 291"/>
                <a:gd name="T61" fmla="*/ 306 h 550"/>
                <a:gd name="T62" fmla="*/ 142 w 291"/>
                <a:gd name="T63" fmla="*/ 337 h 550"/>
                <a:gd name="T64" fmla="*/ 144 w 291"/>
                <a:gd name="T65" fmla="*/ 382 h 550"/>
                <a:gd name="T66" fmla="*/ 97 w 291"/>
                <a:gd name="T67" fmla="*/ 376 h 550"/>
                <a:gd name="T68" fmla="*/ 103 w 291"/>
                <a:gd name="T69" fmla="*/ 422 h 550"/>
                <a:gd name="T70" fmla="*/ 62 w 291"/>
                <a:gd name="T71" fmla="*/ 461 h 550"/>
                <a:gd name="T72" fmla="*/ 101 w 291"/>
                <a:gd name="T73" fmla="*/ 472 h 550"/>
                <a:gd name="T74" fmla="*/ 139 w 291"/>
                <a:gd name="T75" fmla="*/ 482 h 550"/>
                <a:gd name="T76" fmla="*/ 50 w 291"/>
                <a:gd name="T77" fmla="*/ 266 h 550"/>
                <a:gd name="T78" fmla="*/ 80 w 291"/>
                <a:gd name="T79" fmla="*/ 314 h 550"/>
                <a:gd name="T80" fmla="*/ 41 w 291"/>
                <a:gd name="T81" fmla="*/ 324 h 550"/>
                <a:gd name="T82" fmla="*/ 13 w 291"/>
                <a:gd name="T83" fmla="*/ 287 h 550"/>
                <a:gd name="T84" fmla="*/ 75 w 291"/>
                <a:gd name="T85" fmla="*/ 227 h 550"/>
                <a:gd name="T86" fmla="*/ 103 w 291"/>
                <a:gd name="T87" fmla="*/ 263 h 550"/>
                <a:gd name="T88" fmla="*/ 65 w 291"/>
                <a:gd name="T89" fmla="*/ 199 h 550"/>
                <a:gd name="T90" fmla="*/ 78 w 291"/>
                <a:gd name="T91" fmla="*/ 171 h 550"/>
                <a:gd name="T92" fmla="*/ 46 w 291"/>
                <a:gd name="T93" fmla="*/ 177 h 550"/>
                <a:gd name="T94" fmla="*/ 59 w 291"/>
                <a:gd name="T95" fmla="*/ 158 h 550"/>
                <a:gd name="T96" fmla="*/ 69 w 291"/>
                <a:gd name="T97" fmla="*/ 132 h 550"/>
                <a:gd name="T98" fmla="*/ 80 w 291"/>
                <a:gd name="T99" fmla="*/ 106 h 550"/>
                <a:gd name="T100" fmla="*/ 94 w 291"/>
                <a:gd name="T101" fmla="*/ 116 h 550"/>
                <a:gd name="T102" fmla="*/ 267 w 291"/>
                <a:gd name="T103" fmla="*/ 15 h 550"/>
                <a:gd name="T104" fmla="*/ 245 w 291"/>
                <a:gd name="T105" fmla="*/ 27 h 550"/>
                <a:gd name="T106" fmla="*/ 269 w 291"/>
                <a:gd name="T107" fmla="*/ 2 h 550"/>
                <a:gd name="T108" fmla="*/ 259 w 291"/>
                <a:gd name="T109" fmla="*/ 29 h 550"/>
                <a:gd name="T110" fmla="*/ 243 w 291"/>
                <a:gd name="T111" fmla="*/ 64 h 550"/>
                <a:gd name="T112" fmla="*/ 221 w 291"/>
                <a:gd name="T113" fmla="*/ 72 h 550"/>
                <a:gd name="T114" fmla="*/ 205 w 291"/>
                <a:gd name="T115" fmla="*/ 80 h 550"/>
                <a:gd name="T116" fmla="*/ 204 w 291"/>
                <a:gd name="T117" fmla="*/ 75 h 550"/>
                <a:gd name="T118" fmla="*/ 191 w 291"/>
                <a:gd name="T119" fmla="*/ 91 h 550"/>
                <a:gd name="T120" fmla="*/ 187 w 291"/>
                <a:gd name="T121" fmla="*/ 9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" h="550">
                  <a:moveTo>
                    <a:pt x="73" y="501"/>
                  </a:moveTo>
                  <a:cubicBezTo>
                    <a:pt x="69" y="504"/>
                    <a:pt x="69" y="504"/>
                    <a:pt x="69" y="504"/>
                  </a:cubicBezTo>
                  <a:cubicBezTo>
                    <a:pt x="69" y="508"/>
                    <a:pt x="69" y="508"/>
                    <a:pt x="69" y="508"/>
                  </a:cubicBezTo>
                  <a:cubicBezTo>
                    <a:pt x="67" y="512"/>
                    <a:pt x="67" y="512"/>
                    <a:pt x="67" y="512"/>
                  </a:cubicBezTo>
                  <a:cubicBezTo>
                    <a:pt x="67" y="512"/>
                    <a:pt x="65" y="513"/>
                    <a:pt x="65" y="514"/>
                  </a:cubicBezTo>
                  <a:cubicBezTo>
                    <a:pt x="64" y="515"/>
                    <a:pt x="60" y="518"/>
                    <a:pt x="60" y="518"/>
                  </a:cubicBezTo>
                  <a:cubicBezTo>
                    <a:pt x="60" y="518"/>
                    <a:pt x="60" y="519"/>
                    <a:pt x="59" y="519"/>
                  </a:cubicBezTo>
                  <a:cubicBezTo>
                    <a:pt x="58" y="519"/>
                    <a:pt x="51" y="522"/>
                    <a:pt x="51" y="522"/>
                  </a:cubicBezTo>
                  <a:cubicBezTo>
                    <a:pt x="49" y="526"/>
                    <a:pt x="49" y="526"/>
                    <a:pt x="49" y="526"/>
                  </a:cubicBezTo>
                  <a:cubicBezTo>
                    <a:pt x="45" y="527"/>
                    <a:pt x="45" y="527"/>
                    <a:pt x="45" y="527"/>
                  </a:cubicBezTo>
                  <a:cubicBezTo>
                    <a:pt x="42" y="532"/>
                    <a:pt x="42" y="532"/>
                    <a:pt x="42" y="532"/>
                  </a:cubicBezTo>
                  <a:cubicBezTo>
                    <a:pt x="37" y="534"/>
                    <a:pt x="37" y="534"/>
                    <a:pt x="37" y="534"/>
                  </a:cubicBezTo>
                  <a:cubicBezTo>
                    <a:pt x="33" y="535"/>
                    <a:pt x="33" y="535"/>
                    <a:pt x="33" y="535"/>
                  </a:cubicBezTo>
                  <a:cubicBezTo>
                    <a:pt x="29" y="533"/>
                    <a:pt x="29" y="533"/>
                    <a:pt x="29" y="533"/>
                  </a:cubicBezTo>
                  <a:cubicBezTo>
                    <a:pt x="26" y="535"/>
                    <a:pt x="26" y="535"/>
                    <a:pt x="26" y="535"/>
                  </a:cubicBezTo>
                  <a:cubicBezTo>
                    <a:pt x="23" y="537"/>
                    <a:pt x="23" y="537"/>
                    <a:pt x="23" y="537"/>
                  </a:cubicBezTo>
                  <a:cubicBezTo>
                    <a:pt x="24" y="541"/>
                    <a:pt x="24" y="541"/>
                    <a:pt x="24" y="541"/>
                  </a:cubicBezTo>
                  <a:cubicBezTo>
                    <a:pt x="27" y="543"/>
                    <a:pt x="27" y="543"/>
                    <a:pt x="27" y="543"/>
                  </a:cubicBezTo>
                  <a:cubicBezTo>
                    <a:pt x="29" y="540"/>
                    <a:pt x="29" y="540"/>
                    <a:pt x="29" y="540"/>
                  </a:cubicBezTo>
                  <a:cubicBezTo>
                    <a:pt x="35" y="542"/>
                    <a:pt x="35" y="542"/>
                    <a:pt x="35" y="542"/>
                  </a:cubicBezTo>
                  <a:cubicBezTo>
                    <a:pt x="35" y="542"/>
                    <a:pt x="37" y="545"/>
                    <a:pt x="38" y="546"/>
                  </a:cubicBezTo>
                  <a:cubicBezTo>
                    <a:pt x="38" y="547"/>
                    <a:pt x="38" y="550"/>
                    <a:pt x="39" y="550"/>
                  </a:cubicBezTo>
                  <a:cubicBezTo>
                    <a:pt x="40" y="549"/>
                    <a:pt x="45" y="546"/>
                    <a:pt x="45" y="546"/>
                  </a:cubicBezTo>
                  <a:cubicBezTo>
                    <a:pt x="43" y="542"/>
                    <a:pt x="43" y="542"/>
                    <a:pt x="43" y="542"/>
                  </a:cubicBezTo>
                  <a:cubicBezTo>
                    <a:pt x="43" y="542"/>
                    <a:pt x="46" y="541"/>
                    <a:pt x="48" y="541"/>
                  </a:cubicBezTo>
                  <a:cubicBezTo>
                    <a:pt x="50" y="541"/>
                    <a:pt x="52" y="542"/>
                    <a:pt x="53" y="540"/>
                  </a:cubicBezTo>
                  <a:cubicBezTo>
                    <a:pt x="53" y="539"/>
                    <a:pt x="56" y="539"/>
                    <a:pt x="56" y="539"/>
                  </a:cubicBezTo>
                  <a:cubicBezTo>
                    <a:pt x="56" y="539"/>
                    <a:pt x="58" y="536"/>
                    <a:pt x="58" y="536"/>
                  </a:cubicBezTo>
                  <a:cubicBezTo>
                    <a:pt x="58" y="535"/>
                    <a:pt x="61" y="533"/>
                    <a:pt x="61" y="533"/>
                  </a:cubicBezTo>
                  <a:cubicBezTo>
                    <a:pt x="61" y="533"/>
                    <a:pt x="68" y="536"/>
                    <a:pt x="69" y="536"/>
                  </a:cubicBezTo>
                  <a:cubicBezTo>
                    <a:pt x="70" y="536"/>
                    <a:pt x="77" y="534"/>
                    <a:pt x="77" y="534"/>
                  </a:cubicBezTo>
                  <a:cubicBezTo>
                    <a:pt x="80" y="537"/>
                    <a:pt x="80" y="537"/>
                    <a:pt x="80" y="537"/>
                  </a:cubicBezTo>
                  <a:cubicBezTo>
                    <a:pt x="80" y="537"/>
                    <a:pt x="80" y="539"/>
                    <a:pt x="82" y="540"/>
                  </a:cubicBezTo>
                  <a:cubicBezTo>
                    <a:pt x="84" y="540"/>
                    <a:pt x="85" y="540"/>
                    <a:pt x="85" y="540"/>
                  </a:cubicBezTo>
                  <a:cubicBezTo>
                    <a:pt x="88" y="544"/>
                    <a:pt x="88" y="544"/>
                    <a:pt x="88" y="544"/>
                  </a:cubicBezTo>
                  <a:cubicBezTo>
                    <a:pt x="91" y="546"/>
                    <a:pt x="91" y="546"/>
                    <a:pt x="91" y="546"/>
                  </a:cubicBezTo>
                  <a:cubicBezTo>
                    <a:pt x="91" y="546"/>
                    <a:pt x="94" y="546"/>
                    <a:pt x="94" y="545"/>
                  </a:cubicBezTo>
                  <a:cubicBezTo>
                    <a:pt x="94" y="544"/>
                    <a:pt x="95" y="542"/>
                    <a:pt x="96" y="541"/>
                  </a:cubicBezTo>
                  <a:cubicBezTo>
                    <a:pt x="97" y="541"/>
                    <a:pt x="100" y="540"/>
                    <a:pt x="100" y="540"/>
                  </a:cubicBezTo>
                  <a:cubicBezTo>
                    <a:pt x="100" y="540"/>
                    <a:pt x="100" y="538"/>
                    <a:pt x="100" y="537"/>
                  </a:cubicBezTo>
                  <a:cubicBezTo>
                    <a:pt x="100" y="535"/>
                    <a:pt x="100" y="532"/>
                    <a:pt x="101" y="531"/>
                  </a:cubicBezTo>
                  <a:cubicBezTo>
                    <a:pt x="101" y="531"/>
                    <a:pt x="104" y="527"/>
                    <a:pt x="104" y="527"/>
                  </a:cubicBezTo>
                  <a:cubicBezTo>
                    <a:pt x="109" y="526"/>
                    <a:pt x="109" y="526"/>
                    <a:pt x="109" y="526"/>
                  </a:cubicBezTo>
                  <a:cubicBezTo>
                    <a:pt x="121" y="525"/>
                    <a:pt x="121" y="525"/>
                    <a:pt x="121" y="525"/>
                  </a:cubicBezTo>
                  <a:cubicBezTo>
                    <a:pt x="125" y="525"/>
                    <a:pt x="125" y="525"/>
                    <a:pt x="125" y="525"/>
                  </a:cubicBezTo>
                  <a:cubicBezTo>
                    <a:pt x="130" y="529"/>
                    <a:pt x="130" y="529"/>
                    <a:pt x="130" y="529"/>
                  </a:cubicBezTo>
                  <a:cubicBezTo>
                    <a:pt x="135" y="534"/>
                    <a:pt x="135" y="534"/>
                    <a:pt x="135" y="534"/>
                  </a:cubicBezTo>
                  <a:cubicBezTo>
                    <a:pt x="135" y="534"/>
                    <a:pt x="138" y="538"/>
                    <a:pt x="138" y="537"/>
                  </a:cubicBezTo>
                  <a:cubicBezTo>
                    <a:pt x="139" y="535"/>
                    <a:pt x="140" y="531"/>
                    <a:pt x="141" y="531"/>
                  </a:cubicBezTo>
                  <a:cubicBezTo>
                    <a:pt x="142" y="531"/>
                    <a:pt x="145" y="535"/>
                    <a:pt x="145" y="535"/>
                  </a:cubicBezTo>
                  <a:cubicBezTo>
                    <a:pt x="149" y="536"/>
                    <a:pt x="149" y="536"/>
                    <a:pt x="149" y="536"/>
                  </a:cubicBezTo>
                  <a:cubicBezTo>
                    <a:pt x="152" y="536"/>
                    <a:pt x="152" y="536"/>
                    <a:pt x="152" y="536"/>
                  </a:cubicBezTo>
                  <a:cubicBezTo>
                    <a:pt x="155" y="533"/>
                    <a:pt x="155" y="533"/>
                    <a:pt x="155" y="533"/>
                  </a:cubicBezTo>
                  <a:cubicBezTo>
                    <a:pt x="153" y="530"/>
                    <a:pt x="153" y="530"/>
                    <a:pt x="153" y="530"/>
                  </a:cubicBezTo>
                  <a:cubicBezTo>
                    <a:pt x="157" y="531"/>
                    <a:pt x="157" y="531"/>
                    <a:pt x="157" y="531"/>
                  </a:cubicBezTo>
                  <a:cubicBezTo>
                    <a:pt x="168" y="532"/>
                    <a:pt x="168" y="532"/>
                    <a:pt x="168" y="532"/>
                  </a:cubicBezTo>
                  <a:cubicBezTo>
                    <a:pt x="173" y="531"/>
                    <a:pt x="173" y="531"/>
                    <a:pt x="173" y="531"/>
                  </a:cubicBezTo>
                  <a:cubicBezTo>
                    <a:pt x="177" y="530"/>
                    <a:pt x="177" y="530"/>
                    <a:pt x="177" y="530"/>
                  </a:cubicBezTo>
                  <a:cubicBezTo>
                    <a:pt x="177" y="532"/>
                    <a:pt x="177" y="532"/>
                    <a:pt x="177" y="532"/>
                  </a:cubicBezTo>
                  <a:cubicBezTo>
                    <a:pt x="171" y="534"/>
                    <a:pt x="171" y="534"/>
                    <a:pt x="171" y="534"/>
                  </a:cubicBezTo>
                  <a:cubicBezTo>
                    <a:pt x="171" y="534"/>
                    <a:pt x="168" y="534"/>
                    <a:pt x="169" y="535"/>
                  </a:cubicBezTo>
                  <a:cubicBezTo>
                    <a:pt x="170" y="537"/>
                    <a:pt x="175" y="539"/>
                    <a:pt x="175" y="539"/>
                  </a:cubicBezTo>
                  <a:cubicBezTo>
                    <a:pt x="175" y="539"/>
                    <a:pt x="172" y="540"/>
                    <a:pt x="176" y="540"/>
                  </a:cubicBezTo>
                  <a:cubicBezTo>
                    <a:pt x="180" y="540"/>
                    <a:pt x="182" y="539"/>
                    <a:pt x="182" y="539"/>
                  </a:cubicBezTo>
                  <a:cubicBezTo>
                    <a:pt x="185" y="536"/>
                    <a:pt x="185" y="536"/>
                    <a:pt x="185" y="536"/>
                  </a:cubicBezTo>
                  <a:cubicBezTo>
                    <a:pt x="183" y="534"/>
                    <a:pt x="183" y="534"/>
                    <a:pt x="183" y="534"/>
                  </a:cubicBezTo>
                  <a:cubicBezTo>
                    <a:pt x="178" y="533"/>
                    <a:pt x="178" y="533"/>
                    <a:pt x="178" y="533"/>
                  </a:cubicBezTo>
                  <a:cubicBezTo>
                    <a:pt x="179" y="529"/>
                    <a:pt x="179" y="529"/>
                    <a:pt x="179" y="529"/>
                  </a:cubicBezTo>
                  <a:cubicBezTo>
                    <a:pt x="180" y="529"/>
                    <a:pt x="180" y="529"/>
                    <a:pt x="180" y="529"/>
                  </a:cubicBezTo>
                  <a:cubicBezTo>
                    <a:pt x="183" y="532"/>
                    <a:pt x="183" y="532"/>
                    <a:pt x="183" y="532"/>
                  </a:cubicBezTo>
                  <a:cubicBezTo>
                    <a:pt x="186" y="530"/>
                    <a:pt x="186" y="530"/>
                    <a:pt x="186" y="530"/>
                  </a:cubicBezTo>
                  <a:cubicBezTo>
                    <a:pt x="190" y="531"/>
                    <a:pt x="190" y="531"/>
                    <a:pt x="190" y="531"/>
                  </a:cubicBezTo>
                  <a:cubicBezTo>
                    <a:pt x="192" y="535"/>
                    <a:pt x="192" y="535"/>
                    <a:pt x="192" y="535"/>
                  </a:cubicBezTo>
                  <a:cubicBezTo>
                    <a:pt x="192" y="535"/>
                    <a:pt x="194" y="537"/>
                    <a:pt x="196" y="535"/>
                  </a:cubicBezTo>
                  <a:cubicBezTo>
                    <a:pt x="198" y="534"/>
                    <a:pt x="200" y="533"/>
                    <a:pt x="200" y="533"/>
                  </a:cubicBezTo>
                  <a:cubicBezTo>
                    <a:pt x="212" y="534"/>
                    <a:pt x="212" y="534"/>
                    <a:pt x="212" y="534"/>
                  </a:cubicBezTo>
                  <a:cubicBezTo>
                    <a:pt x="212" y="534"/>
                    <a:pt x="218" y="533"/>
                    <a:pt x="219" y="535"/>
                  </a:cubicBezTo>
                  <a:cubicBezTo>
                    <a:pt x="220" y="536"/>
                    <a:pt x="223" y="538"/>
                    <a:pt x="223" y="538"/>
                  </a:cubicBezTo>
                  <a:cubicBezTo>
                    <a:pt x="228" y="539"/>
                    <a:pt x="228" y="539"/>
                    <a:pt x="228" y="539"/>
                  </a:cubicBezTo>
                  <a:cubicBezTo>
                    <a:pt x="233" y="539"/>
                    <a:pt x="233" y="539"/>
                    <a:pt x="233" y="539"/>
                  </a:cubicBezTo>
                  <a:cubicBezTo>
                    <a:pt x="233" y="539"/>
                    <a:pt x="235" y="537"/>
                    <a:pt x="236" y="536"/>
                  </a:cubicBezTo>
                  <a:cubicBezTo>
                    <a:pt x="238" y="536"/>
                    <a:pt x="241" y="534"/>
                    <a:pt x="242" y="534"/>
                  </a:cubicBezTo>
                  <a:cubicBezTo>
                    <a:pt x="244" y="534"/>
                    <a:pt x="249" y="533"/>
                    <a:pt x="249" y="533"/>
                  </a:cubicBezTo>
                  <a:cubicBezTo>
                    <a:pt x="250" y="533"/>
                    <a:pt x="251" y="534"/>
                    <a:pt x="253" y="533"/>
                  </a:cubicBezTo>
                  <a:cubicBezTo>
                    <a:pt x="254" y="533"/>
                    <a:pt x="257" y="528"/>
                    <a:pt x="257" y="528"/>
                  </a:cubicBezTo>
                  <a:cubicBezTo>
                    <a:pt x="257" y="528"/>
                    <a:pt x="258" y="526"/>
                    <a:pt x="260" y="526"/>
                  </a:cubicBezTo>
                  <a:cubicBezTo>
                    <a:pt x="262" y="526"/>
                    <a:pt x="265" y="526"/>
                    <a:pt x="266" y="525"/>
                  </a:cubicBezTo>
                  <a:cubicBezTo>
                    <a:pt x="267" y="523"/>
                    <a:pt x="268" y="522"/>
                    <a:pt x="269" y="521"/>
                  </a:cubicBezTo>
                  <a:cubicBezTo>
                    <a:pt x="270" y="520"/>
                    <a:pt x="272" y="517"/>
                    <a:pt x="271" y="516"/>
                  </a:cubicBezTo>
                  <a:cubicBezTo>
                    <a:pt x="271" y="515"/>
                    <a:pt x="272" y="511"/>
                    <a:pt x="272" y="511"/>
                  </a:cubicBezTo>
                  <a:cubicBezTo>
                    <a:pt x="272" y="511"/>
                    <a:pt x="269" y="511"/>
                    <a:pt x="268" y="511"/>
                  </a:cubicBezTo>
                  <a:cubicBezTo>
                    <a:pt x="267" y="510"/>
                    <a:pt x="263" y="511"/>
                    <a:pt x="262" y="510"/>
                  </a:cubicBezTo>
                  <a:cubicBezTo>
                    <a:pt x="261" y="510"/>
                    <a:pt x="257" y="510"/>
                    <a:pt x="257" y="510"/>
                  </a:cubicBezTo>
                  <a:cubicBezTo>
                    <a:pt x="256" y="508"/>
                    <a:pt x="256" y="508"/>
                    <a:pt x="256" y="508"/>
                  </a:cubicBezTo>
                  <a:cubicBezTo>
                    <a:pt x="256" y="508"/>
                    <a:pt x="255" y="507"/>
                    <a:pt x="254" y="506"/>
                  </a:cubicBezTo>
                  <a:cubicBezTo>
                    <a:pt x="253" y="506"/>
                    <a:pt x="254" y="506"/>
                    <a:pt x="252" y="505"/>
                  </a:cubicBezTo>
                  <a:cubicBezTo>
                    <a:pt x="251" y="505"/>
                    <a:pt x="249" y="503"/>
                    <a:pt x="249" y="503"/>
                  </a:cubicBezTo>
                  <a:cubicBezTo>
                    <a:pt x="246" y="502"/>
                    <a:pt x="246" y="502"/>
                    <a:pt x="246" y="502"/>
                  </a:cubicBezTo>
                  <a:cubicBezTo>
                    <a:pt x="242" y="502"/>
                    <a:pt x="242" y="502"/>
                    <a:pt x="242" y="502"/>
                  </a:cubicBezTo>
                  <a:cubicBezTo>
                    <a:pt x="246" y="500"/>
                    <a:pt x="246" y="500"/>
                    <a:pt x="246" y="500"/>
                  </a:cubicBezTo>
                  <a:cubicBezTo>
                    <a:pt x="246" y="500"/>
                    <a:pt x="250" y="500"/>
                    <a:pt x="251" y="500"/>
                  </a:cubicBezTo>
                  <a:cubicBezTo>
                    <a:pt x="252" y="501"/>
                    <a:pt x="256" y="501"/>
                    <a:pt x="256" y="500"/>
                  </a:cubicBezTo>
                  <a:cubicBezTo>
                    <a:pt x="257" y="500"/>
                    <a:pt x="260" y="495"/>
                    <a:pt x="260" y="495"/>
                  </a:cubicBezTo>
                  <a:cubicBezTo>
                    <a:pt x="259" y="492"/>
                    <a:pt x="259" y="492"/>
                    <a:pt x="259" y="492"/>
                  </a:cubicBezTo>
                  <a:cubicBezTo>
                    <a:pt x="257" y="490"/>
                    <a:pt x="257" y="490"/>
                    <a:pt x="257" y="490"/>
                  </a:cubicBezTo>
                  <a:cubicBezTo>
                    <a:pt x="253" y="491"/>
                    <a:pt x="253" y="491"/>
                    <a:pt x="253" y="491"/>
                  </a:cubicBezTo>
                  <a:cubicBezTo>
                    <a:pt x="259" y="488"/>
                    <a:pt x="259" y="488"/>
                    <a:pt x="259" y="488"/>
                  </a:cubicBezTo>
                  <a:cubicBezTo>
                    <a:pt x="261" y="486"/>
                    <a:pt x="261" y="486"/>
                    <a:pt x="261" y="486"/>
                  </a:cubicBezTo>
                  <a:cubicBezTo>
                    <a:pt x="264" y="488"/>
                    <a:pt x="264" y="488"/>
                    <a:pt x="264" y="488"/>
                  </a:cubicBezTo>
                  <a:cubicBezTo>
                    <a:pt x="264" y="488"/>
                    <a:pt x="269" y="489"/>
                    <a:pt x="269" y="488"/>
                  </a:cubicBezTo>
                  <a:cubicBezTo>
                    <a:pt x="270" y="487"/>
                    <a:pt x="271" y="485"/>
                    <a:pt x="271" y="485"/>
                  </a:cubicBezTo>
                  <a:cubicBezTo>
                    <a:pt x="271" y="482"/>
                    <a:pt x="271" y="482"/>
                    <a:pt x="271" y="482"/>
                  </a:cubicBezTo>
                  <a:cubicBezTo>
                    <a:pt x="281" y="475"/>
                    <a:pt x="281" y="475"/>
                    <a:pt x="281" y="475"/>
                  </a:cubicBezTo>
                  <a:cubicBezTo>
                    <a:pt x="285" y="469"/>
                    <a:pt x="285" y="469"/>
                    <a:pt x="285" y="469"/>
                  </a:cubicBezTo>
                  <a:cubicBezTo>
                    <a:pt x="286" y="463"/>
                    <a:pt x="286" y="463"/>
                    <a:pt x="286" y="463"/>
                  </a:cubicBezTo>
                  <a:cubicBezTo>
                    <a:pt x="291" y="454"/>
                    <a:pt x="291" y="454"/>
                    <a:pt x="291" y="454"/>
                  </a:cubicBezTo>
                  <a:cubicBezTo>
                    <a:pt x="290" y="442"/>
                    <a:pt x="290" y="442"/>
                    <a:pt x="290" y="442"/>
                  </a:cubicBezTo>
                  <a:cubicBezTo>
                    <a:pt x="285" y="434"/>
                    <a:pt x="285" y="434"/>
                    <a:pt x="285" y="434"/>
                  </a:cubicBezTo>
                  <a:cubicBezTo>
                    <a:pt x="285" y="434"/>
                    <a:pt x="279" y="429"/>
                    <a:pt x="277" y="428"/>
                  </a:cubicBezTo>
                  <a:cubicBezTo>
                    <a:pt x="275" y="428"/>
                    <a:pt x="264" y="425"/>
                    <a:pt x="264" y="425"/>
                  </a:cubicBezTo>
                  <a:cubicBezTo>
                    <a:pt x="256" y="423"/>
                    <a:pt x="256" y="423"/>
                    <a:pt x="256" y="423"/>
                  </a:cubicBezTo>
                  <a:cubicBezTo>
                    <a:pt x="252" y="425"/>
                    <a:pt x="252" y="425"/>
                    <a:pt x="252" y="425"/>
                  </a:cubicBezTo>
                  <a:cubicBezTo>
                    <a:pt x="251" y="428"/>
                    <a:pt x="251" y="428"/>
                    <a:pt x="251" y="428"/>
                  </a:cubicBezTo>
                  <a:cubicBezTo>
                    <a:pt x="248" y="430"/>
                    <a:pt x="248" y="430"/>
                    <a:pt x="248" y="430"/>
                  </a:cubicBezTo>
                  <a:cubicBezTo>
                    <a:pt x="248" y="430"/>
                    <a:pt x="245" y="432"/>
                    <a:pt x="245" y="432"/>
                  </a:cubicBezTo>
                  <a:cubicBezTo>
                    <a:pt x="244" y="432"/>
                    <a:pt x="242" y="429"/>
                    <a:pt x="242" y="429"/>
                  </a:cubicBezTo>
                  <a:cubicBezTo>
                    <a:pt x="242" y="429"/>
                    <a:pt x="239" y="426"/>
                    <a:pt x="239" y="426"/>
                  </a:cubicBezTo>
                  <a:cubicBezTo>
                    <a:pt x="238" y="426"/>
                    <a:pt x="235" y="425"/>
                    <a:pt x="235" y="425"/>
                  </a:cubicBezTo>
                  <a:cubicBezTo>
                    <a:pt x="239" y="422"/>
                    <a:pt x="239" y="422"/>
                    <a:pt x="239" y="422"/>
                  </a:cubicBezTo>
                  <a:cubicBezTo>
                    <a:pt x="244" y="420"/>
                    <a:pt x="244" y="420"/>
                    <a:pt x="244" y="420"/>
                  </a:cubicBezTo>
                  <a:cubicBezTo>
                    <a:pt x="244" y="420"/>
                    <a:pt x="246" y="418"/>
                    <a:pt x="246" y="417"/>
                  </a:cubicBezTo>
                  <a:cubicBezTo>
                    <a:pt x="247" y="417"/>
                    <a:pt x="249" y="415"/>
                    <a:pt x="249" y="415"/>
                  </a:cubicBezTo>
                  <a:cubicBezTo>
                    <a:pt x="250" y="407"/>
                    <a:pt x="250" y="407"/>
                    <a:pt x="250" y="407"/>
                  </a:cubicBezTo>
                  <a:cubicBezTo>
                    <a:pt x="248" y="399"/>
                    <a:pt x="248" y="399"/>
                    <a:pt x="248" y="399"/>
                  </a:cubicBezTo>
                  <a:cubicBezTo>
                    <a:pt x="245" y="395"/>
                    <a:pt x="245" y="395"/>
                    <a:pt x="245" y="395"/>
                  </a:cubicBezTo>
                  <a:cubicBezTo>
                    <a:pt x="243" y="391"/>
                    <a:pt x="243" y="391"/>
                    <a:pt x="243" y="391"/>
                  </a:cubicBezTo>
                  <a:cubicBezTo>
                    <a:pt x="241" y="391"/>
                    <a:pt x="241" y="391"/>
                    <a:pt x="241" y="391"/>
                  </a:cubicBezTo>
                  <a:cubicBezTo>
                    <a:pt x="237" y="388"/>
                    <a:pt x="237" y="388"/>
                    <a:pt x="237" y="388"/>
                  </a:cubicBezTo>
                  <a:cubicBezTo>
                    <a:pt x="234" y="384"/>
                    <a:pt x="234" y="384"/>
                    <a:pt x="234" y="384"/>
                  </a:cubicBezTo>
                  <a:cubicBezTo>
                    <a:pt x="233" y="381"/>
                    <a:pt x="233" y="381"/>
                    <a:pt x="233" y="381"/>
                  </a:cubicBezTo>
                  <a:cubicBezTo>
                    <a:pt x="234" y="379"/>
                    <a:pt x="234" y="379"/>
                    <a:pt x="234" y="379"/>
                  </a:cubicBezTo>
                  <a:cubicBezTo>
                    <a:pt x="235" y="380"/>
                    <a:pt x="235" y="380"/>
                    <a:pt x="235" y="380"/>
                  </a:cubicBezTo>
                  <a:cubicBezTo>
                    <a:pt x="235" y="380"/>
                    <a:pt x="235" y="382"/>
                    <a:pt x="236" y="382"/>
                  </a:cubicBezTo>
                  <a:cubicBezTo>
                    <a:pt x="236" y="383"/>
                    <a:pt x="237" y="384"/>
                    <a:pt x="237" y="384"/>
                  </a:cubicBezTo>
                  <a:cubicBezTo>
                    <a:pt x="238" y="385"/>
                    <a:pt x="242" y="387"/>
                    <a:pt x="242" y="387"/>
                  </a:cubicBezTo>
                  <a:cubicBezTo>
                    <a:pt x="244" y="387"/>
                    <a:pt x="244" y="387"/>
                    <a:pt x="244" y="387"/>
                  </a:cubicBezTo>
                  <a:cubicBezTo>
                    <a:pt x="246" y="390"/>
                    <a:pt x="246" y="390"/>
                    <a:pt x="246" y="390"/>
                  </a:cubicBezTo>
                  <a:cubicBezTo>
                    <a:pt x="246" y="390"/>
                    <a:pt x="247" y="387"/>
                    <a:pt x="247" y="387"/>
                  </a:cubicBezTo>
                  <a:cubicBezTo>
                    <a:pt x="247" y="386"/>
                    <a:pt x="244" y="382"/>
                    <a:pt x="244" y="382"/>
                  </a:cubicBezTo>
                  <a:cubicBezTo>
                    <a:pt x="243" y="382"/>
                    <a:pt x="242" y="378"/>
                    <a:pt x="242" y="378"/>
                  </a:cubicBezTo>
                  <a:cubicBezTo>
                    <a:pt x="241" y="377"/>
                    <a:pt x="239" y="371"/>
                    <a:pt x="239" y="371"/>
                  </a:cubicBezTo>
                  <a:cubicBezTo>
                    <a:pt x="239" y="371"/>
                    <a:pt x="238" y="369"/>
                    <a:pt x="238" y="368"/>
                  </a:cubicBezTo>
                  <a:cubicBezTo>
                    <a:pt x="238" y="368"/>
                    <a:pt x="238" y="363"/>
                    <a:pt x="238" y="363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2" y="360"/>
                    <a:pt x="242" y="360"/>
                    <a:pt x="242" y="360"/>
                  </a:cubicBezTo>
                  <a:cubicBezTo>
                    <a:pt x="242" y="360"/>
                    <a:pt x="241" y="360"/>
                    <a:pt x="241" y="359"/>
                  </a:cubicBezTo>
                  <a:cubicBezTo>
                    <a:pt x="240" y="357"/>
                    <a:pt x="238" y="355"/>
                    <a:pt x="238" y="355"/>
                  </a:cubicBezTo>
                  <a:cubicBezTo>
                    <a:pt x="238" y="355"/>
                    <a:pt x="236" y="354"/>
                    <a:pt x="235" y="353"/>
                  </a:cubicBezTo>
                  <a:cubicBezTo>
                    <a:pt x="235" y="351"/>
                    <a:pt x="234" y="349"/>
                    <a:pt x="234" y="349"/>
                  </a:cubicBezTo>
                  <a:cubicBezTo>
                    <a:pt x="234" y="348"/>
                    <a:pt x="233" y="342"/>
                    <a:pt x="233" y="342"/>
                  </a:cubicBezTo>
                  <a:cubicBezTo>
                    <a:pt x="228" y="337"/>
                    <a:pt x="228" y="337"/>
                    <a:pt x="228" y="337"/>
                  </a:cubicBezTo>
                  <a:cubicBezTo>
                    <a:pt x="228" y="337"/>
                    <a:pt x="226" y="335"/>
                    <a:pt x="225" y="334"/>
                  </a:cubicBezTo>
                  <a:cubicBezTo>
                    <a:pt x="225" y="334"/>
                    <a:pt x="222" y="333"/>
                    <a:pt x="222" y="333"/>
                  </a:cubicBezTo>
                  <a:cubicBezTo>
                    <a:pt x="221" y="333"/>
                    <a:pt x="216" y="330"/>
                    <a:pt x="216" y="330"/>
                  </a:cubicBezTo>
                  <a:cubicBezTo>
                    <a:pt x="216" y="330"/>
                    <a:pt x="212" y="325"/>
                    <a:pt x="212" y="324"/>
                  </a:cubicBezTo>
                  <a:cubicBezTo>
                    <a:pt x="212" y="323"/>
                    <a:pt x="210" y="317"/>
                    <a:pt x="210" y="317"/>
                  </a:cubicBezTo>
                  <a:cubicBezTo>
                    <a:pt x="210" y="313"/>
                    <a:pt x="210" y="313"/>
                    <a:pt x="210" y="313"/>
                  </a:cubicBezTo>
                  <a:cubicBezTo>
                    <a:pt x="208" y="305"/>
                    <a:pt x="208" y="305"/>
                    <a:pt x="208" y="305"/>
                  </a:cubicBezTo>
                  <a:cubicBezTo>
                    <a:pt x="207" y="297"/>
                    <a:pt x="207" y="297"/>
                    <a:pt x="207" y="297"/>
                  </a:cubicBezTo>
                  <a:cubicBezTo>
                    <a:pt x="207" y="289"/>
                    <a:pt x="207" y="289"/>
                    <a:pt x="207" y="289"/>
                  </a:cubicBezTo>
                  <a:cubicBezTo>
                    <a:pt x="207" y="282"/>
                    <a:pt x="207" y="282"/>
                    <a:pt x="207" y="282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2" y="270"/>
                    <a:pt x="202" y="270"/>
                    <a:pt x="202" y="270"/>
                  </a:cubicBezTo>
                  <a:cubicBezTo>
                    <a:pt x="200" y="264"/>
                    <a:pt x="200" y="264"/>
                    <a:pt x="200" y="264"/>
                  </a:cubicBezTo>
                  <a:cubicBezTo>
                    <a:pt x="194" y="258"/>
                    <a:pt x="194" y="258"/>
                    <a:pt x="194" y="258"/>
                  </a:cubicBezTo>
                  <a:cubicBezTo>
                    <a:pt x="190" y="253"/>
                    <a:pt x="190" y="253"/>
                    <a:pt x="190" y="253"/>
                  </a:cubicBezTo>
                  <a:cubicBezTo>
                    <a:pt x="187" y="252"/>
                    <a:pt x="187" y="252"/>
                    <a:pt x="187" y="252"/>
                  </a:cubicBezTo>
                  <a:cubicBezTo>
                    <a:pt x="182" y="246"/>
                    <a:pt x="182" y="246"/>
                    <a:pt x="182" y="246"/>
                  </a:cubicBezTo>
                  <a:cubicBezTo>
                    <a:pt x="178" y="245"/>
                    <a:pt x="178" y="245"/>
                    <a:pt x="178" y="245"/>
                  </a:cubicBezTo>
                  <a:cubicBezTo>
                    <a:pt x="174" y="247"/>
                    <a:pt x="174" y="247"/>
                    <a:pt x="174" y="247"/>
                  </a:cubicBezTo>
                  <a:cubicBezTo>
                    <a:pt x="170" y="248"/>
                    <a:pt x="170" y="248"/>
                    <a:pt x="170" y="248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59" y="246"/>
                    <a:pt x="159" y="246"/>
                    <a:pt x="159" y="246"/>
                  </a:cubicBezTo>
                  <a:cubicBezTo>
                    <a:pt x="156" y="243"/>
                    <a:pt x="156" y="243"/>
                    <a:pt x="156" y="243"/>
                  </a:cubicBezTo>
                  <a:cubicBezTo>
                    <a:pt x="152" y="242"/>
                    <a:pt x="152" y="242"/>
                    <a:pt x="152" y="242"/>
                  </a:cubicBezTo>
                  <a:cubicBezTo>
                    <a:pt x="150" y="242"/>
                    <a:pt x="150" y="242"/>
                    <a:pt x="150" y="242"/>
                  </a:cubicBezTo>
                  <a:cubicBezTo>
                    <a:pt x="150" y="242"/>
                    <a:pt x="150" y="241"/>
                    <a:pt x="150" y="241"/>
                  </a:cubicBezTo>
                  <a:cubicBezTo>
                    <a:pt x="150" y="241"/>
                    <a:pt x="152" y="241"/>
                    <a:pt x="152" y="241"/>
                  </a:cubicBezTo>
                  <a:cubicBezTo>
                    <a:pt x="152" y="241"/>
                    <a:pt x="154" y="242"/>
                    <a:pt x="155" y="242"/>
                  </a:cubicBezTo>
                  <a:cubicBezTo>
                    <a:pt x="155" y="242"/>
                    <a:pt x="158" y="243"/>
                    <a:pt x="158" y="243"/>
                  </a:cubicBezTo>
                  <a:cubicBezTo>
                    <a:pt x="158" y="243"/>
                    <a:pt x="159" y="244"/>
                    <a:pt x="160" y="244"/>
                  </a:cubicBezTo>
                  <a:cubicBezTo>
                    <a:pt x="161" y="244"/>
                    <a:pt x="164" y="244"/>
                    <a:pt x="164" y="244"/>
                  </a:cubicBezTo>
                  <a:cubicBezTo>
                    <a:pt x="167" y="242"/>
                    <a:pt x="167" y="242"/>
                    <a:pt x="167" y="242"/>
                  </a:cubicBezTo>
                  <a:cubicBezTo>
                    <a:pt x="168" y="239"/>
                    <a:pt x="168" y="239"/>
                    <a:pt x="168" y="239"/>
                  </a:cubicBezTo>
                  <a:cubicBezTo>
                    <a:pt x="171" y="238"/>
                    <a:pt x="171" y="238"/>
                    <a:pt x="171" y="238"/>
                  </a:cubicBezTo>
                  <a:cubicBezTo>
                    <a:pt x="173" y="237"/>
                    <a:pt x="173" y="237"/>
                    <a:pt x="173" y="237"/>
                  </a:cubicBezTo>
                  <a:cubicBezTo>
                    <a:pt x="175" y="237"/>
                    <a:pt x="175" y="237"/>
                    <a:pt x="175" y="237"/>
                  </a:cubicBezTo>
                  <a:cubicBezTo>
                    <a:pt x="175" y="237"/>
                    <a:pt x="176" y="239"/>
                    <a:pt x="178" y="238"/>
                  </a:cubicBezTo>
                  <a:cubicBezTo>
                    <a:pt x="180" y="238"/>
                    <a:pt x="181" y="237"/>
                    <a:pt x="181" y="237"/>
                  </a:cubicBezTo>
                  <a:cubicBezTo>
                    <a:pt x="181" y="237"/>
                    <a:pt x="185" y="235"/>
                    <a:pt x="184" y="235"/>
                  </a:cubicBezTo>
                  <a:cubicBezTo>
                    <a:pt x="184" y="234"/>
                    <a:pt x="184" y="233"/>
                    <a:pt x="183" y="233"/>
                  </a:cubicBezTo>
                  <a:cubicBezTo>
                    <a:pt x="183" y="232"/>
                    <a:pt x="181" y="230"/>
                    <a:pt x="181" y="230"/>
                  </a:cubicBezTo>
                  <a:cubicBezTo>
                    <a:pt x="181" y="230"/>
                    <a:pt x="180" y="230"/>
                    <a:pt x="180" y="229"/>
                  </a:cubicBezTo>
                  <a:cubicBezTo>
                    <a:pt x="180" y="228"/>
                    <a:pt x="180" y="226"/>
                    <a:pt x="180" y="226"/>
                  </a:cubicBezTo>
                  <a:cubicBezTo>
                    <a:pt x="178" y="224"/>
                    <a:pt x="178" y="224"/>
                    <a:pt x="178" y="224"/>
                  </a:cubicBezTo>
                  <a:cubicBezTo>
                    <a:pt x="178" y="224"/>
                    <a:pt x="177" y="224"/>
                    <a:pt x="176" y="224"/>
                  </a:cubicBezTo>
                  <a:cubicBezTo>
                    <a:pt x="175" y="224"/>
                    <a:pt x="174" y="225"/>
                    <a:pt x="174" y="225"/>
                  </a:cubicBezTo>
                  <a:cubicBezTo>
                    <a:pt x="170" y="226"/>
                    <a:pt x="170" y="226"/>
                    <a:pt x="170" y="226"/>
                  </a:cubicBezTo>
                  <a:cubicBezTo>
                    <a:pt x="165" y="227"/>
                    <a:pt x="165" y="227"/>
                    <a:pt x="165" y="227"/>
                  </a:cubicBezTo>
                  <a:cubicBezTo>
                    <a:pt x="165" y="226"/>
                    <a:pt x="165" y="226"/>
                    <a:pt x="165" y="226"/>
                  </a:cubicBezTo>
                  <a:cubicBezTo>
                    <a:pt x="170" y="225"/>
                    <a:pt x="170" y="225"/>
                    <a:pt x="170" y="225"/>
                  </a:cubicBezTo>
                  <a:cubicBezTo>
                    <a:pt x="173" y="223"/>
                    <a:pt x="173" y="223"/>
                    <a:pt x="173" y="223"/>
                  </a:cubicBezTo>
                  <a:cubicBezTo>
                    <a:pt x="173" y="223"/>
                    <a:pt x="173" y="222"/>
                    <a:pt x="174" y="222"/>
                  </a:cubicBezTo>
                  <a:cubicBezTo>
                    <a:pt x="175" y="222"/>
                    <a:pt x="178" y="223"/>
                    <a:pt x="178" y="223"/>
                  </a:cubicBezTo>
                  <a:cubicBezTo>
                    <a:pt x="179" y="223"/>
                    <a:pt x="183" y="223"/>
                    <a:pt x="183" y="223"/>
                  </a:cubicBezTo>
                  <a:cubicBezTo>
                    <a:pt x="183" y="223"/>
                    <a:pt x="186" y="221"/>
                    <a:pt x="186" y="220"/>
                  </a:cubicBezTo>
                  <a:cubicBezTo>
                    <a:pt x="187" y="220"/>
                    <a:pt x="191" y="218"/>
                    <a:pt x="191" y="218"/>
                  </a:cubicBezTo>
                  <a:cubicBezTo>
                    <a:pt x="191" y="215"/>
                    <a:pt x="191" y="215"/>
                    <a:pt x="191" y="215"/>
                  </a:cubicBezTo>
                  <a:cubicBezTo>
                    <a:pt x="191" y="215"/>
                    <a:pt x="192" y="212"/>
                    <a:pt x="193" y="212"/>
                  </a:cubicBezTo>
                  <a:cubicBezTo>
                    <a:pt x="193" y="212"/>
                    <a:pt x="197" y="209"/>
                    <a:pt x="197" y="209"/>
                  </a:cubicBezTo>
                  <a:cubicBezTo>
                    <a:pt x="201" y="205"/>
                    <a:pt x="201" y="205"/>
                    <a:pt x="201" y="205"/>
                  </a:cubicBezTo>
                  <a:cubicBezTo>
                    <a:pt x="203" y="200"/>
                    <a:pt x="203" y="200"/>
                    <a:pt x="203" y="200"/>
                  </a:cubicBezTo>
                  <a:cubicBezTo>
                    <a:pt x="205" y="196"/>
                    <a:pt x="205" y="196"/>
                    <a:pt x="205" y="196"/>
                  </a:cubicBezTo>
                  <a:cubicBezTo>
                    <a:pt x="205" y="196"/>
                    <a:pt x="209" y="193"/>
                    <a:pt x="208" y="192"/>
                  </a:cubicBezTo>
                  <a:cubicBezTo>
                    <a:pt x="208" y="190"/>
                    <a:pt x="208" y="187"/>
                    <a:pt x="208" y="187"/>
                  </a:cubicBezTo>
                  <a:cubicBezTo>
                    <a:pt x="208" y="187"/>
                    <a:pt x="211" y="185"/>
                    <a:pt x="212" y="184"/>
                  </a:cubicBezTo>
                  <a:cubicBezTo>
                    <a:pt x="212" y="183"/>
                    <a:pt x="219" y="178"/>
                    <a:pt x="219" y="178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19" y="171"/>
                    <a:pt x="219" y="171"/>
                    <a:pt x="219" y="171"/>
                  </a:cubicBezTo>
                  <a:cubicBezTo>
                    <a:pt x="218" y="168"/>
                    <a:pt x="218" y="168"/>
                    <a:pt x="218" y="168"/>
                  </a:cubicBezTo>
                  <a:cubicBezTo>
                    <a:pt x="216" y="165"/>
                    <a:pt x="216" y="165"/>
                    <a:pt x="216" y="165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0" y="162"/>
                    <a:pt x="209" y="164"/>
                    <a:pt x="209" y="163"/>
                  </a:cubicBezTo>
                  <a:cubicBezTo>
                    <a:pt x="208" y="163"/>
                    <a:pt x="206" y="161"/>
                    <a:pt x="206" y="161"/>
                  </a:cubicBezTo>
                  <a:cubicBezTo>
                    <a:pt x="202" y="162"/>
                    <a:pt x="202" y="162"/>
                    <a:pt x="202" y="162"/>
                  </a:cubicBezTo>
                  <a:cubicBezTo>
                    <a:pt x="197" y="161"/>
                    <a:pt x="197" y="161"/>
                    <a:pt x="197" y="161"/>
                  </a:cubicBezTo>
                  <a:cubicBezTo>
                    <a:pt x="196" y="159"/>
                    <a:pt x="196" y="159"/>
                    <a:pt x="196" y="159"/>
                  </a:cubicBezTo>
                  <a:cubicBezTo>
                    <a:pt x="192" y="159"/>
                    <a:pt x="192" y="159"/>
                    <a:pt x="192" y="159"/>
                  </a:cubicBezTo>
                  <a:cubicBezTo>
                    <a:pt x="190" y="158"/>
                    <a:pt x="190" y="158"/>
                    <a:pt x="190" y="158"/>
                  </a:cubicBezTo>
                  <a:cubicBezTo>
                    <a:pt x="186" y="159"/>
                    <a:pt x="186" y="159"/>
                    <a:pt x="186" y="159"/>
                  </a:cubicBezTo>
                  <a:cubicBezTo>
                    <a:pt x="183" y="159"/>
                    <a:pt x="183" y="159"/>
                    <a:pt x="183" y="159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78" y="155"/>
                    <a:pt x="178" y="155"/>
                    <a:pt x="178" y="155"/>
                  </a:cubicBezTo>
                  <a:cubicBezTo>
                    <a:pt x="172" y="155"/>
                    <a:pt x="172" y="155"/>
                    <a:pt x="172" y="155"/>
                  </a:cubicBezTo>
                  <a:cubicBezTo>
                    <a:pt x="171" y="157"/>
                    <a:pt x="171" y="157"/>
                    <a:pt x="171" y="157"/>
                  </a:cubicBezTo>
                  <a:cubicBezTo>
                    <a:pt x="167" y="157"/>
                    <a:pt x="167" y="157"/>
                    <a:pt x="167" y="157"/>
                  </a:cubicBezTo>
                  <a:cubicBezTo>
                    <a:pt x="167" y="157"/>
                    <a:pt x="166" y="157"/>
                    <a:pt x="165" y="157"/>
                  </a:cubicBezTo>
                  <a:cubicBezTo>
                    <a:pt x="165" y="157"/>
                    <a:pt x="163" y="158"/>
                    <a:pt x="163" y="158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5" y="158"/>
                    <a:pt x="155" y="158"/>
                    <a:pt x="155" y="158"/>
                  </a:cubicBezTo>
                  <a:cubicBezTo>
                    <a:pt x="153" y="161"/>
                    <a:pt x="153" y="161"/>
                    <a:pt x="153" y="161"/>
                  </a:cubicBezTo>
                  <a:cubicBezTo>
                    <a:pt x="150" y="162"/>
                    <a:pt x="150" y="162"/>
                    <a:pt x="150" y="162"/>
                  </a:cubicBezTo>
                  <a:cubicBezTo>
                    <a:pt x="147" y="165"/>
                    <a:pt x="147" y="165"/>
                    <a:pt x="147" y="165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3" y="159"/>
                    <a:pt x="153" y="159"/>
                    <a:pt x="153" y="159"/>
                  </a:cubicBezTo>
                  <a:cubicBezTo>
                    <a:pt x="155" y="156"/>
                    <a:pt x="155" y="156"/>
                    <a:pt x="155" y="156"/>
                  </a:cubicBezTo>
                  <a:cubicBezTo>
                    <a:pt x="155" y="156"/>
                    <a:pt x="157" y="155"/>
                    <a:pt x="157" y="154"/>
                  </a:cubicBezTo>
                  <a:cubicBezTo>
                    <a:pt x="158" y="154"/>
                    <a:pt x="160" y="152"/>
                    <a:pt x="160" y="152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4" y="153"/>
                    <a:pt x="153" y="153"/>
                    <a:pt x="152" y="153"/>
                  </a:cubicBezTo>
                  <a:cubicBezTo>
                    <a:pt x="152" y="153"/>
                    <a:pt x="149" y="154"/>
                    <a:pt x="149" y="154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9" y="153"/>
                    <a:pt x="149" y="153"/>
                    <a:pt x="149" y="153"/>
                  </a:cubicBezTo>
                  <a:cubicBezTo>
                    <a:pt x="149" y="153"/>
                    <a:pt x="151" y="152"/>
                    <a:pt x="152" y="151"/>
                  </a:cubicBezTo>
                  <a:cubicBezTo>
                    <a:pt x="153" y="151"/>
                    <a:pt x="155" y="150"/>
                    <a:pt x="155" y="150"/>
                  </a:cubicBezTo>
                  <a:cubicBezTo>
                    <a:pt x="156" y="150"/>
                    <a:pt x="158" y="149"/>
                    <a:pt x="158" y="149"/>
                  </a:cubicBezTo>
                  <a:cubicBezTo>
                    <a:pt x="159" y="150"/>
                    <a:pt x="161" y="151"/>
                    <a:pt x="162" y="150"/>
                  </a:cubicBezTo>
                  <a:cubicBezTo>
                    <a:pt x="162" y="150"/>
                    <a:pt x="163" y="148"/>
                    <a:pt x="164" y="148"/>
                  </a:cubicBezTo>
                  <a:cubicBezTo>
                    <a:pt x="164" y="147"/>
                    <a:pt x="166" y="145"/>
                    <a:pt x="166" y="145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60" y="145"/>
                    <a:pt x="159" y="146"/>
                    <a:pt x="158" y="146"/>
                  </a:cubicBezTo>
                  <a:cubicBezTo>
                    <a:pt x="157" y="145"/>
                    <a:pt x="155" y="145"/>
                    <a:pt x="154" y="144"/>
                  </a:cubicBezTo>
                  <a:cubicBezTo>
                    <a:pt x="154" y="144"/>
                    <a:pt x="153" y="143"/>
                    <a:pt x="153" y="143"/>
                  </a:cubicBezTo>
                  <a:cubicBezTo>
                    <a:pt x="152" y="143"/>
                    <a:pt x="150" y="141"/>
                    <a:pt x="150" y="141"/>
                  </a:cubicBezTo>
                  <a:cubicBezTo>
                    <a:pt x="151" y="140"/>
                    <a:pt x="151" y="140"/>
                    <a:pt x="151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4" y="143"/>
                    <a:pt x="155" y="143"/>
                  </a:cubicBezTo>
                  <a:cubicBezTo>
                    <a:pt x="156" y="143"/>
                    <a:pt x="157" y="142"/>
                    <a:pt x="159" y="142"/>
                  </a:cubicBezTo>
                  <a:cubicBezTo>
                    <a:pt x="160" y="143"/>
                    <a:pt x="162" y="140"/>
                    <a:pt x="162" y="140"/>
                  </a:cubicBezTo>
                  <a:cubicBezTo>
                    <a:pt x="162" y="140"/>
                    <a:pt x="160" y="140"/>
                    <a:pt x="163" y="139"/>
                  </a:cubicBezTo>
                  <a:cubicBezTo>
                    <a:pt x="165" y="137"/>
                    <a:pt x="164" y="138"/>
                    <a:pt x="166" y="136"/>
                  </a:cubicBezTo>
                  <a:cubicBezTo>
                    <a:pt x="168" y="135"/>
                    <a:pt x="173" y="132"/>
                    <a:pt x="173" y="132"/>
                  </a:cubicBezTo>
                  <a:cubicBezTo>
                    <a:pt x="179" y="130"/>
                    <a:pt x="179" y="130"/>
                    <a:pt x="179" y="130"/>
                  </a:cubicBezTo>
                  <a:cubicBezTo>
                    <a:pt x="183" y="125"/>
                    <a:pt x="183" y="125"/>
                    <a:pt x="183" y="125"/>
                  </a:cubicBezTo>
                  <a:cubicBezTo>
                    <a:pt x="186" y="125"/>
                    <a:pt x="186" y="125"/>
                    <a:pt x="186" y="125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92" y="119"/>
                    <a:pt x="192" y="119"/>
                    <a:pt x="192" y="119"/>
                  </a:cubicBezTo>
                  <a:cubicBezTo>
                    <a:pt x="191" y="114"/>
                    <a:pt x="191" y="114"/>
                    <a:pt x="191" y="114"/>
                  </a:cubicBezTo>
                  <a:cubicBezTo>
                    <a:pt x="193" y="110"/>
                    <a:pt x="193" y="110"/>
                    <a:pt x="193" y="110"/>
                  </a:cubicBezTo>
                  <a:cubicBezTo>
                    <a:pt x="193" y="107"/>
                    <a:pt x="193" y="107"/>
                    <a:pt x="193" y="107"/>
                  </a:cubicBezTo>
                  <a:cubicBezTo>
                    <a:pt x="190" y="106"/>
                    <a:pt x="190" y="106"/>
                    <a:pt x="190" y="106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4" y="106"/>
                    <a:pt x="183" y="109"/>
                    <a:pt x="182" y="108"/>
                  </a:cubicBezTo>
                  <a:cubicBezTo>
                    <a:pt x="182" y="108"/>
                    <a:pt x="178" y="105"/>
                    <a:pt x="177" y="105"/>
                  </a:cubicBezTo>
                  <a:cubicBezTo>
                    <a:pt x="177" y="105"/>
                    <a:pt x="173" y="108"/>
                    <a:pt x="173" y="108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08"/>
                    <a:pt x="170" y="108"/>
                    <a:pt x="168" y="108"/>
                  </a:cubicBezTo>
                  <a:cubicBezTo>
                    <a:pt x="166" y="107"/>
                    <a:pt x="162" y="106"/>
                    <a:pt x="162" y="106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5" y="105"/>
                    <a:pt x="154" y="104"/>
                    <a:pt x="153" y="104"/>
                  </a:cubicBezTo>
                  <a:cubicBezTo>
                    <a:pt x="153" y="104"/>
                    <a:pt x="151" y="103"/>
                    <a:pt x="151" y="103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5" y="108"/>
                    <a:pt x="145" y="108"/>
                    <a:pt x="145" y="108"/>
                  </a:cubicBezTo>
                  <a:cubicBezTo>
                    <a:pt x="146" y="107"/>
                    <a:pt x="146" y="107"/>
                    <a:pt x="146" y="107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49" y="103"/>
                    <a:pt x="148" y="103"/>
                    <a:pt x="148" y="103"/>
                  </a:cubicBezTo>
                  <a:cubicBezTo>
                    <a:pt x="147" y="103"/>
                    <a:pt x="146" y="102"/>
                    <a:pt x="146" y="102"/>
                  </a:cubicBezTo>
                  <a:cubicBezTo>
                    <a:pt x="144" y="101"/>
                    <a:pt x="144" y="101"/>
                    <a:pt x="144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32" y="109"/>
                    <a:pt x="132" y="109"/>
                    <a:pt x="132" y="109"/>
                  </a:cubicBezTo>
                  <a:cubicBezTo>
                    <a:pt x="132" y="109"/>
                    <a:pt x="132" y="113"/>
                    <a:pt x="133" y="113"/>
                  </a:cubicBezTo>
                  <a:cubicBezTo>
                    <a:pt x="133" y="113"/>
                    <a:pt x="134" y="115"/>
                    <a:pt x="134" y="115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5" y="118"/>
                    <a:pt x="135" y="118"/>
                    <a:pt x="135" y="118"/>
                  </a:cubicBezTo>
                  <a:cubicBezTo>
                    <a:pt x="135" y="118"/>
                    <a:pt x="134" y="118"/>
                    <a:pt x="133" y="118"/>
                  </a:cubicBezTo>
                  <a:cubicBezTo>
                    <a:pt x="133" y="118"/>
                    <a:pt x="132" y="116"/>
                    <a:pt x="132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126" y="124"/>
                    <a:pt x="126" y="124"/>
                    <a:pt x="126" y="124"/>
                  </a:cubicBezTo>
                  <a:cubicBezTo>
                    <a:pt x="125" y="125"/>
                    <a:pt x="125" y="125"/>
                    <a:pt x="125" y="125"/>
                  </a:cubicBezTo>
                  <a:cubicBezTo>
                    <a:pt x="125" y="125"/>
                    <a:pt x="123" y="127"/>
                    <a:pt x="123" y="127"/>
                  </a:cubicBezTo>
                  <a:cubicBezTo>
                    <a:pt x="123" y="128"/>
                    <a:pt x="124" y="131"/>
                    <a:pt x="124" y="131"/>
                  </a:cubicBezTo>
                  <a:cubicBezTo>
                    <a:pt x="124" y="131"/>
                    <a:pt x="125" y="133"/>
                    <a:pt x="126" y="133"/>
                  </a:cubicBezTo>
                  <a:cubicBezTo>
                    <a:pt x="126" y="134"/>
                    <a:pt x="128" y="135"/>
                    <a:pt x="128" y="135"/>
                  </a:cubicBezTo>
                  <a:cubicBezTo>
                    <a:pt x="128" y="138"/>
                    <a:pt x="128" y="138"/>
                    <a:pt x="128" y="138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6" y="135"/>
                    <a:pt x="125" y="134"/>
                    <a:pt x="124" y="133"/>
                  </a:cubicBezTo>
                  <a:cubicBezTo>
                    <a:pt x="124" y="133"/>
                    <a:pt x="123" y="131"/>
                    <a:pt x="123" y="131"/>
                  </a:cubicBezTo>
                  <a:cubicBezTo>
                    <a:pt x="123" y="131"/>
                    <a:pt x="121" y="132"/>
                    <a:pt x="121" y="132"/>
                  </a:cubicBezTo>
                  <a:cubicBezTo>
                    <a:pt x="121" y="132"/>
                    <a:pt x="120" y="132"/>
                    <a:pt x="121" y="133"/>
                  </a:cubicBezTo>
                  <a:cubicBezTo>
                    <a:pt x="121" y="134"/>
                    <a:pt x="119" y="135"/>
                    <a:pt x="119" y="135"/>
                  </a:cubicBezTo>
                  <a:cubicBezTo>
                    <a:pt x="119" y="135"/>
                    <a:pt x="116" y="136"/>
                    <a:pt x="116" y="135"/>
                  </a:cubicBezTo>
                  <a:cubicBezTo>
                    <a:pt x="116" y="134"/>
                    <a:pt x="116" y="133"/>
                    <a:pt x="115" y="132"/>
                  </a:cubicBezTo>
                  <a:cubicBezTo>
                    <a:pt x="115" y="132"/>
                    <a:pt x="114" y="132"/>
                    <a:pt x="114" y="132"/>
                  </a:cubicBezTo>
                  <a:cubicBezTo>
                    <a:pt x="114" y="133"/>
                    <a:pt x="113" y="134"/>
                    <a:pt x="113" y="134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3" y="139"/>
                    <a:pt x="113" y="139"/>
                  </a:cubicBezTo>
                  <a:cubicBezTo>
                    <a:pt x="113" y="138"/>
                    <a:pt x="112" y="136"/>
                    <a:pt x="112" y="135"/>
                  </a:cubicBezTo>
                  <a:cubicBezTo>
                    <a:pt x="112" y="135"/>
                    <a:pt x="112" y="133"/>
                    <a:pt x="111" y="133"/>
                  </a:cubicBezTo>
                  <a:cubicBezTo>
                    <a:pt x="111" y="133"/>
                    <a:pt x="109" y="135"/>
                    <a:pt x="109" y="135"/>
                  </a:cubicBezTo>
                  <a:cubicBezTo>
                    <a:pt x="109" y="135"/>
                    <a:pt x="108" y="135"/>
                    <a:pt x="108" y="136"/>
                  </a:cubicBezTo>
                  <a:cubicBezTo>
                    <a:pt x="108" y="136"/>
                    <a:pt x="107" y="139"/>
                    <a:pt x="108" y="140"/>
                  </a:cubicBezTo>
                  <a:cubicBezTo>
                    <a:pt x="109" y="141"/>
                    <a:pt x="109" y="141"/>
                    <a:pt x="110" y="141"/>
                  </a:cubicBezTo>
                  <a:cubicBezTo>
                    <a:pt x="111" y="141"/>
                    <a:pt x="111" y="142"/>
                    <a:pt x="111" y="142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7" y="142"/>
                    <a:pt x="106" y="143"/>
                    <a:pt x="107" y="144"/>
                  </a:cubicBezTo>
                  <a:cubicBezTo>
                    <a:pt x="107" y="144"/>
                    <a:pt x="107" y="146"/>
                    <a:pt x="107" y="146"/>
                  </a:cubicBezTo>
                  <a:cubicBezTo>
                    <a:pt x="107" y="146"/>
                    <a:pt x="109" y="148"/>
                    <a:pt x="109" y="148"/>
                  </a:cubicBezTo>
                  <a:cubicBezTo>
                    <a:pt x="109" y="148"/>
                    <a:pt x="108" y="150"/>
                    <a:pt x="108" y="150"/>
                  </a:cubicBezTo>
                  <a:cubicBezTo>
                    <a:pt x="108" y="150"/>
                    <a:pt x="106" y="149"/>
                    <a:pt x="106" y="149"/>
                  </a:cubicBezTo>
                  <a:cubicBezTo>
                    <a:pt x="105" y="148"/>
                    <a:pt x="105" y="149"/>
                    <a:pt x="104" y="149"/>
                  </a:cubicBezTo>
                  <a:cubicBezTo>
                    <a:pt x="104" y="150"/>
                    <a:pt x="103" y="151"/>
                    <a:pt x="103" y="152"/>
                  </a:cubicBezTo>
                  <a:cubicBezTo>
                    <a:pt x="103" y="152"/>
                    <a:pt x="104" y="153"/>
                    <a:pt x="104" y="154"/>
                  </a:cubicBezTo>
                  <a:cubicBezTo>
                    <a:pt x="103" y="156"/>
                    <a:pt x="103" y="158"/>
                    <a:pt x="103" y="158"/>
                  </a:cubicBezTo>
                  <a:cubicBezTo>
                    <a:pt x="103" y="158"/>
                    <a:pt x="102" y="158"/>
                    <a:pt x="103" y="159"/>
                  </a:cubicBezTo>
                  <a:cubicBezTo>
                    <a:pt x="104" y="160"/>
                    <a:pt x="106" y="160"/>
                    <a:pt x="107" y="160"/>
                  </a:cubicBezTo>
                  <a:cubicBezTo>
                    <a:pt x="108" y="160"/>
                    <a:pt x="108" y="160"/>
                    <a:pt x="108" y="160"/>
                  </a:cubicBezTo>
                  <a:cubicBezTo>
                    <a:pt x="109" y="160"/>
                    <a:pt x="110" y="160"/>
                    <a:pt x="111" y="161"/>
                  </a:cubicBezTo>
                  <a:cubicBezTo>
                    <a:pt x="111" y="161"/>
                    <a:pt x="112" y="161"/>
                    <a:pt x="112" y="161"/>
                  </a:cubicBezTo>
                  <a:cubicBezTo>
                    <a:pt x="112" y="161"/>
                    <a:pt x="111" y="163"/>
                    <a:pt x="110" y="162"/>
                  </a:cubicBezTo>
                  <a:cubicBezTo>
                    <a:pt x="109" y="161"/>
                    <a:pt x="107" y="161"/>
                    <a:pt x="106" y="161"/>
                  </a:cubicBezTo>
                  <a:cubicBezTo>
                    <a:pt x="105" y="161"/>
                    <a:pt x="106" y="163"/>
                    <a:pt x="106" y="163"/>
                  </a:cubicBezTo>
                  <a:cubicBezTo>
                    <a:pt x="107" y="165"/>
                    <a:pt x="107" y="165"/>
                    <a:pt x="107" y="165"/>
                  </a:cubicBezTo>
                  <a:cubicBezTo>
                    <a:pt x="107" y="165"/>
                    <a:pt x="108" y="166"/>
                    <a:pt x="107" y="166"/>
                  </a:cubicBezTo>
                  <a:cubicBezTo>
                    <a:pt x="106" y="166"/>
                    <a:pt x="104" y="165"/>
                    <a:pt x="104" y="165"/>
                  </a:cubicBezTo>
                  <a:cubicBezTo>
                    <a:pt x="104" y="165"/>
                    <a:pt x="104" y="165"/>
                    <a:pt x="103" y="165"/>
                  </a:cubicBezTo>
                  <a:cubicBezTo>
                    <a:pt x="103" y="165"/>
                    <a:pt x="102" y="166"/>
                    <a:pt x="101" y="166"/>
                  </a:cubicBezTo>
                  <a:cubicBezTo>
                    <a:pt x="100" y="166"/>
                    <a:pt x="100" y="166"/>
                    <a:pt x="99" y="165"/>
                  </a:cubicBezTo>
                  <a:cubicBezTo>
                    <a:pt x="98" y="165"/>
                    <a:pt x="96" y="163"/>
                    <a:pt x="96" y="163"/>
                  </a:cubicBezTo>
                  <a:cubicBezTo>
                    <a:pt x="96" y="163"/>
                    <a:pt x="95" y="163"/>
                    <a:pt x="95" y="162"/>
                  </a:cubicBezTo>
                  <a:cubicBezTo>
                    <a:pt x="95" y="161"/>
                    <a:pt x="96" y="159"/>
                    <a:pt x="96" y="159"/>
                  </a:cubicBezTo>
                  <a:cubicBezTo>
                    <a:pt x="97" y="158"/>
                    <a:pt x="96" y="158"/>
                    <a:pt x="97" y="158"/>
                  </a:cubicBezTo>
                  <a:cubicBezTo>
                    <a:pt x="98" y="158"/>
                    <a:pt x="101" y="158"/>
                    <a:pt x="99" y="156"/>
                  </a:cubicBezTo>
                  <a:cubicBezTo>
                    <a:pt x="98" y="154"/>
                    <a:pt x="98" y="154"/>
                    <a:pt x="97" y="154"/>
                  </a:cubicBezTo>
                  <a:cubicBezTo>
                    <a:pt x="96" y="155"/>
                    <a:pt x="94" y="156"/>
                    <a:pt x="94" y="156"/>
                  </a:cubicBezTo>
                  <a:cubicBezTo>
                    <a:pt x="94" y="156"/>
                    <a:pt x="93" y="155"/>
                    <a:pt x="94" y="152"/>
                  </a:cubicBezTo>
                  <a:cubicBezTo>
                    <a:pt x="95" y="149"/>
                    <a:pt x="94" y="149"/>
                    <a:pt x="95" y="148"/>
                  </a:cubicBezTo>
                  <a:cubicBezTo>
                    <a:pt x="96" y="147"/>
                    <a:pt x="97" y="146"/>
                    <a:pt x="97" y="146"/>
                  </a:cubicBezTo>
                  <a:cubicBezTo>
                    <a:pt x="97" y="146"/>
                    <a:pt x="97" y="145"/>
                    <a:pt x="95" y="143"/>
                  </a:cubicBezTo>
                  <a:cubicBezTo>
                    <a:pt x="94" y="141"/>
                    <a:pt x="93" y="139"/>
                    <a:pt x="93" y="139"/>
                  </a:cubicBezTo>
                  <a:cubicBezTo>
                    <a:pt x="92" y="138"/>
                    <a:pt x="90" y="140"/>
                    <a:pt x="90" y="140"/>
                  </a:cubicBezTo>
                  <a:cubicBezTo>
                    <a:pt x="90" y="141"/>
                    <a:pt x="89" y="143"/>
                    <a:pt x="90" y="144"/>
                  </a:cubicBezTo>
                  <a:cubicBezTo>
                    <a:pt x="90" y="145"/>
                    <a:pt x="90" y="146"/>
                    <a:pt x="89" y="147"/>
                  </a:cubicBezTo>
                  <a:cubicBezTo>
                    <a:pt x="88" y="147"/>
                    <a:pt x="88" y="148"/>
                    <a:pt x="87" y="147"/>
                  </a:cubicBezTo>
                  <a:cubicBezTo>
                    <a:pt x="86" y="146"/>
                    <a:pt x="87" y="147"/>
                    <a:pt x="86" y="145"/>
                  </a:cubicBezTo>
                  <a:cubicBezTo>
                    <a:pt x="85" y="144"/>
                    <a:pt x="86" y="144"/>
                    <a:pt x="85" y="144"/>
                  </a:cubicBezTo>
                  <a:cubicBezTo>
                    <a:pt x="84" y="143"/>
                    <a:pt x="83" y="142"/>
                    <a:pt x="83" y="142"/>
                  </a:cubicBezTo>
                  <a:cubicBezTo>
                    <a:pt x="83" y="142"/>
                    <a:pt x="80" y="141"/>
                    <a:pt x="80" y="142"/>
                  </a:cubicBezTo>
                  <a:cubicBezTo>
                    <a:pt x="80" y="143"/>
                    <a:pt x="80" y="143"/>
                    <a:pt x="81" y="144"/>
                  </a:cubicBezTo>
                  <a:cubicBezTo>
                    <a:pt x="81" y="145"/>
                    <a:pt x="82" y="145"/>
                    <a:pt x="82" y="146"/>
                  </a:cubicBezTo>
                  <a:cubicBezTo>
                    <a:pt x="82" y="147"/>
                    <a:pt x="81" y="147"/>
                    <a:pt x="81" y="147"/>
                  </a:cubicBezTo>
                  <a:cubicBezTo>
                    <a:pt x="81" y="147"/>
                    <a:pt x="80" y="146"/>
                    <a:pt x="79" y="146"/>
                  </a:cubicBezTo>
                  <a:cubicBezTo>
                    <a:pt x="79" y="146"/>
                    <a:pt x="77" y="148"/>
                    <a:pt x="77" y="148"/>
                  </a:cubicBezTo>
                  <a:cubicBezTo>
                    <a:pt x="77" y="148"/>
                    <a:pt x="77" y="149"/>
                    <a:pt x="77" y="150"/>
                  </a:cubicBezTo>
                  <a:cubicBezTo>
                    <a:pt x="77" y="150"/>
                    <a:pt x="77" y="151"/>
                    <a:pt x="77" y="152"/>
                  </a:cubicBezTo>
                  <a:cubicBezTo>
                    <a:pt x="78" y="153"/>
                    <a:pt x="78" y="155"/>
                    <a:pt x="79" y="155"/>
                  </a:cubicBezTo>
                  <a:cubicBezTo>
                    <a:pt x="81" y="155"/>
                    <a:pt x="85" y="153"/>
                    <a:pt x="85" y="153"/>
                  </a:cubicBezTo>
                  <a:cubicBezTo>
                    <a:pt x="85" y="154"/>
                    <a:pt x="87" y="155"/>
                    <a:pt x="88" y="156"/>
                  </a:cubicBezTo>
                  <a:cubicBezTo>
                    <a:pt x="88" y="156"/>
                    <a:pt x="88" y="158"/>
                    <a:pt x="88" y="158"/>
                  </a:cubicBezTo>
                  <a:cubicBezTo>
                    <a:pt x="88" y="158"/>
                    <a:pt x="87" y="159"/>
                    <a:pt x="86" y="159"/>
                  </a:cubicBezTo>
                  <a:cubicBezTo>
                    <a:pt x="85" y="159"/>
                    <a:pt x="84" y="157"/>
                    <a:pt x="84" y="159"/>
                  </a:cubicBezTo>
                  <a:cubicBezTo>
                    <a:pt x="84" y="160"/>
                    <a:pt x="83" y="162"/>
                    <a:pt x="84" y="163"/>
                  </a:cubicBezTo>
                  <a:cubicBezTo>
                    <a:pt x="85" y="164"/>
                    <a:pt x="85" y="166"/>
                    <a:pt x="87" y="166"/>
                  </a:cubicBezTo>
                  <a:cubicBezTo>
                    <a:pt x="89" y="167"/>
                    <a:pt x="89" y="168"/>
                    <a:pt x="90" y="167"/>
                  </a:cubicBezTo>
                  <a:cubicBezTo>
                    <a:pt x="91" y="166"/>
                    <a:pt x="91" y="165"/>
                    <a:pt x="92" y="166"/>
                  </a:cubicBezTo>
                  <a:cubicBezTo>
                    <a:pt x="93" y="166"/>
                    <a:pt x="94" y="166"/>
                    <a:pt x="95" y="167"/>
                  </a:cubicBezTo>
                  <a:cubicBezTo>
                    <a:pt x="95" y="168"/>
                    <a:pt x="94" y="168"/>
                    <a:pt x="94" y="168"/>
                  </a:cubicBezTo>
                  <a:cubicBezTo>
                    <a:pt x="94" y="168"/>
                    <a:pt x="93" y="168"/>
                    <a:pt x="93" y="169"/>
                  </a:cubicBezTo>
                  <a:cubicBezTo>
                    <a:pt x="93" y="169"/>
                    <a:pt x="92" y="170"/>
                    <a:pt x="93" y="170"/>
                  </a:cubicBezTo>
                  <a:cubicBezTo>
                    <a:pt x="95" y="170"/>
                    <a:pt x="96" y="170"/>
                    <a:pt x="96" y="170"/>
                  </a:cubicBezTo>
                  <a:cubicBezTo>
                    <a:pt x="96" y="170"/>
                    <a:pt x="97" y="168"/>
                    <a:pt x="98" y="169"/>
                  </a:cubicBezTo>
                  <a:cubicBezTo>
                    <a:pt x="98" y="170"/>
                    <a:pt x="97" y="170"/>
                    <a:pt x="96" y="171"/>
                  </a:cubicBezTo>
                  <a:cubicBezTo>
                    <a:pt x="95" y="172"/>
                    <a:pt x="95" y="172"/>
                    <a:pt x="95" y="173"/>
                  </a:cubicBezTo>
                  <a:cubicBezTo>
                    <a:pt x="95" y="174"/>
                    <a:pt x="94" y="174"/>
                    <a:pt x="94" y="175"/>
                  </a:cubicBezTo>
                  <a:cubicBezTo>
                    <a:pt x="94" y="176"/>
                    <a:pt x="92" y="180"/>
                    <a:pt x="95" y="177"/>
                  </a:cubicBezTo>
                  <a:cubicBezTo>
                    <a:pt x="99" y="174"/>
                    <a:pt x="99" y="175"/>
                    <a:pt x="99" y="174"/>
                  </a:cubicBezTo>
                  <a:cubicBezTo>
                    <a:pt x="99" y="173"/>
                    <a:pt x="99" y="173"/>
                    <a:pt x="101" y="172"/>
                  </a:cubicBezTo>
                  <a:cubicBezTo>
                    <a:pt x="102" y="171"/>
                    <a:pt x="103" y="171"/>
                    <a:pt x="104" y="171"/>
                  </a:cubicBezTo>
                  <a:cubicBezTo>
                    <a:pt x="104" y="170"/>
                    <a:pt x="106" y="170"/>
                    <a:pt x="105" y="171"/>
                  </a:cubicBezTo>
                  <a:cubicBezTo>
                    <a:pt x="104" y="172"/>
                    <a:pt x="103" y="171"/>
                    <a:pt x="104" y="172"/>
                  </a:cubicBezTo>
                  <a:cubicBezTo>
                    <a:pt x="105" y="173"/>
                    <a:pt x="105" y="174"/>
                    <a:pt x="106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7" y="174"/>
                    <a:pt x="105" y="174"/>
                    <a:pt x="104" y="174"/>
                  </a:cubicBezTo>
                  <a:cubicBezTo>
                    <a:pt x="104" y="174"/>
                    <a:pt x="103" y="174"/>
                    <a:pt x="103" y="174"/>
                  </a:cubicBezTo>
                  <a:cubicBezTo>
                    <a:pt x="102" y="174"/>
                    <a:pt x="102" y="175"/>
                    <a:pt x="102" y="175"/>
                  </a:cubicBezTo>
                  <a:cubicBezTo>
                    <a:pt x="101" y="176"/>
                    <a:pt x="101" y="176"/>
                    <a:pt x="101" y="176"/>
                  </a:cubicBezTo>
                  <a:cubicBezTo>
                    <a:pt x="101" y="176"/>
                    <a:pt x="102" y="177"/>
                    <a:pt x="102" y="178"/>
                  </a:cubicBezTo>
                  <a:cubicBezTo>
                    <a:pt x="102" y="178"/>
                    <a:pt x="102" y="178"/>
                    <a:pt x="101" y="178"/>
                  </a:cubicBezTo>
                  <a:cubicBezTo>
                    <a:pt x="100" y="178"/>
                    <a:pt x="101" y="177"/>
                    <a:pt x="99" y="178"/>
                  </a:cubicBezTo>
                  <a:cubicBezTo>
                    <a:pt x="97" y="178"/>
                    <a:pt x="98" y="176"/>
                    <a:pt x="97" y="179"/>
                  </a:cubicBezTo>
                  <a:cubicBezTo>
                    <a:pt x="96" y="182"/>
                    <a:pt x="95" y="182"/>
                    <a:pt x="95" y="182"/>
                  </a:cubicBezTo>
                  <a:cubicBezTo>
                    <a:pt x="95" y="182"/>
                    <a:pt x="95" y="182"/>
                    <a:pt x="95" y="183"/>
                  </a:cubicBezTo>
                  <a:cubicBezTo>
                    <a:pt x="95" y="183"/>
                    <a:pt x="96" y="184"/>
                    <a:pt x="97" y="185"/>
                  </a:cubicBezTo>
                  <a:cubicBezTo>
                    <a:pt x="99" y="186"/>
                    <a:pt x="100" y="187"/>
                    <a:pt x="100" y="187"/>
                  </a:cubicBezTo>
                  <a:cubicBezTo>
                    <a:pt x="100" y="187"/>
                    <a:pt x="99" y="187"/>
                    <a:pt x="98" y="187"/>
                  </a:cubicBezTo>
                  <a:cubicBezTo>
                    <a:pt x="96" y="188"/>
                    <a:pt x="95" y="188"/>
                    <a:pt x="94" y="189"/>
                  </a:cubicBezTo>
                  <a:cubicBezTo>
                    <a:pt x="94" y="189"/>
                    <a:pt x="93" y="190"/>
                    <a:pt x="92" y="190"/>
                  </a:cubicBezTo>
                  <a:cubicBezTo>
                    <a:pt x="91" y="190"/>
                    <a:pt x="88" y="189"/>
                    <a:pt x="87" y="190"/>
                  </a:cubicBezTo>
                  <a:cubicBezTo>
                    <a:pt x="86" y="190"/>
                    <a:pt x="85" y="190"/>
                    <a:pt x="84" y="191"/>
                  </a:cubicBezTo>
                  <a:cubicBezTo>
                    <a:pt x="84" y="191"/>
                    <a:pt x="84" y="192"/>
                    <a:pt x="84" y="192"/>
                  </a:cubicBezTo>
                  <a:cubicBezTo>
                    <a:pt x="84" y="192"/>
                    <a:pt x="83" y="193"/>
                    <a:pt x="84" y="193"/>
                  </a:cubicBezTo>
                  <a:cubicBezTo>
                    <a:pt x="85" y="193"/>
                    <a:pt x="89" y="193"/>
                    <a:pt x="89" y="193"/>
                  </a:cubicBezTo>
                  <a:cubicBezTo>
                    <a:pt x="90" y="193"/>
                    <a:pt x="90" y="194"/>
                    <a:pt x="90" y="194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8" y="194"/>
                    <a:pt x="86" y="194"/>
                    <a:pt x="85" y="194"/>
                  </a:cubicBezTo>
                  <a:cubicBezTo>
                    <a:pt x="85" y="194"/>
                    <a:pt x="82" y="195"/>
                    <a:pt x="82" y="195"/>
                  </a:cubicBezTo>
                  <a:cubicBezTo>
                    <a:pt x="82" y="195"/>
                    <a:pt x="80" y="197"/>
                    <a:pt x="80" y="198"/>
                  </a:cubicBezTo>
                  <a:cubicBezTo>
                    <a:pt x="80" y="198"/>
                    <a:pt x="80" y="199"/>
                    <a:pt x="81" y="201"/>
                  </a:cubicBezTo>
                  <a:cubicBezTo>
                    <a:pt x="83" y="202"/>
                    <a:pt x="83" y="203"/>
                    <a:pt x="83" y="204"/>
                  </a:cubicBezTo>
                  <a:cubicBezTo>
                    <a:pt x="83" y="204"/>
                    <a:pt x="83" y="204"/>
                    <a:pt x="83" y="205"/>
                  </a:cubicBezTo>
                  <a:cubicBezTo>
                    <a:pt x="82" y="205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9"/>
                  </a:cubicBezTo>
                  <a:cubicBezTo>
                    <a:pt x="79" y="210"/>
                    <a:pt x="77" y="213"/>
                    <a:pt x="79" y="213"/>
                  </a:cubicBezTo>
                  <a:cubicBezTo>
                    <a:pt x="81" y="214"/>
                    <a:pt x="80" y="215"/>
                    <a:pt x="82" y="214"/>
                  </a:cubicBezTo>
                  <a:cubicBezTo>
                    <a:pt x="85" y="213"/>
                    <a:pt x="82" y="212"/>
                    <a:pt x="86" y="213"/>
                  </a:cubicBezTo>
                  <a:cubicBezTo>
                    <a:pt x="90" y="214"/>
                    <a:pt x="91" y="213"/>
                    <a:pt x="92" y="213"/>
                  </a:cubicBezTo>
                  <a:cubicBezTo>
                    <a:pt x="93" y="212"/>
                    <a:pt x="93" y="212"/>
                    <a:pt x="94" y="211"/>
                  </a:cubicBezTo>
                  <a:cubicBezTo>
                    <a:pt x="94" y="211"/>
                    <a:pt x="92" y="210"/>
                    <a:pt x="95" y="210"/>
                  </a:cubicBezTo>
                  <a:cubicBezTo>
                    <a:pt x="98" y="209"/>
                    <a:pt x="98" y="209"/>
                    <a:pt x="98" y="209"/>
                  </a:cubicBezTo>
                  <a:cubicBezTo>
                    <a:pt x="98" y="209"/>
                    <a:pt x="96" y="206"/>
                    <a:pt x="98" y="208"/>
                  </a:cubicBezTo>
                  <a:cubicBezTo>
                    <a:pt x="101" y="210"/>
                    <a:pt x="101" y="211"/>
                    <a:pt x="101" y="211"/>
                  </a:cubicBezTo>
                  <a:cubicBezTo>
                    <a:pt x="99" y="213"/>
                    <a:pt x="99" y="213"/>
                    <a:pt x="99" y="213"/>
                  </a:cubicBezTo>
                  <a:cubicBezTo>
                    <a:pt x="99" y="214"/>
                    <a:pt x="99" y="214"/>
                    <a:pt x="99" y="214"/>
                  </a:cubicBezTo>
                  <a:cubicBezTo>
                    <a:pt x="99" y="214"/>
                    <a:pt x="97" y="214"/>
                    <a:pt x="96" y="216"/>
                  </a:cubicBezTo>
                  <a:cubicBezTo>
                    <a:pt x="95" y="218"/>
                    <a:pt x="92" y="221"/>
                    <a:pt x="92" y="222"/>
                  </a:cubicBezTo>
                  <a:cubicBezTo>
                    <a:pt x="92" y="222"/>
                    <a:pt x="93" y="221"/>
                    <a:pt x="91" y="223"/>
                  </a:cubicBezTo>
                  <a:cubicBezTo>
                    <a:pt x="88" y="225"/>
                    <a:pt x="87" y="225"/>
                    <a:pt x="85" y="226"/>
                  </a:cubicBezTo>
                  <a:cubicBezTo>
                    <a:pt x="84" y="228"/>
                    <a:pt x="84" y="227"/>
                    <a:pt x="83" y="228"/>
                  </a:cubicBezTo>
                  <a:cubicBezTo>
                    <a:pt x="83" y="229"/>
                    <a:pt x="82" y="230"/>
                    <a:pt x="82" y="230"/>
                  </a:cubicBezTo>
                  <a:cubicBezTo>
                    <a:pt x="81" y="232"/>
                    <a:pt x="81" y="232"/>
                    <a:pt x="81" y="232"/>
                  </a:cubicBezTo>
                  <a:cubicBezTo>
                    <a:pt x="78" y="233"/>
                    <a:pt x="78" y="233"/>
                    <a:pt x="78" y="233"/>
                  </a:cubicBezTo>
                  <a:cubicBezTo>
                    <a:pt x="75" y="232"/>
                    <a:pt x="75" y="232"/>
                    <a:pt x="75" y="232"/>
                  </a:cubicBezTo>
                  <a:cubicBezTo>
                    <a:pt x="73" y="234"/>
                    <a:pt x="73" y="234"/>
                    <a:pt x="73" y="234"/>
                  </a:cubicBezTo>
                  <a:cubicBezTo>
                    <a:pt x="73" y="234"/>
                    <a:pt x="70" y="233"/>
                    <a:pt x="69" y="233"/>
                  </a:cubicBezTo>
                  <a:cubicBezTo>
                    <a:pt x="68" y="234"/>
                    <a:pt x="67" y="235"/>
                    <a:pt x="67" y="235"/>
                  </a:cubicBezTo>
                  <a:cubicBezTo>
                    <a:pt x="67" y="235"/>
                    <a:pt x="66" y="235"/>
                    <a:pt x="66" y="237"/>
                  </a:cubicBezTo>
                  <a:cubicBezTo>
                    <a:pt x="66" y="238"/>
                    <a:pt x="65" y="241"/>
                    <a:pt x="65" y="241"/>
                  </a:cubicBezTo>
                  <a:cubicBezTo>
                    <a:pt x="63" y="243"/>
                    <a:pt x="63" y="243"/>
                    <a:pt x="63" y="243"/>
                  </a:cubicBezTo>
                  <a:cubicBezTo>
                    <a:pt x="63" y="243"/>
                    <a:pt x="62" y="245"/>
                    <a:pt x="64" y="244"/>
                  </a:cubicBezTo>
                  <a:cubicBezTo>
                    <a:pt x="66" y="243"/>
                    <a:pt x="67" y="242"/>
                    <a:pt x="68" y="241"/>
                  </a:cubicBezTo>
                  <a:cubicBezTo>
                    <a:pt x="68" y="241"/>
                    <a:pt x="70" y="240"/>
                    <a:pt x="70" y="240"/>
                  </a:cubicBezTo>
                  <a:cubicBezTo>
                    <a:pt x="70" y="242"/>
                    <a:pt x="70" y="242"/>
                    <a:pt x="70" y="242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8" y="247"/>
                    <a:pt x="68" y="247"/>
                    <a:pt x="68" y="247"/>
                  </a:cubicBezTo>
                  <a:cubicBezTo>
                    <a:pt x="67" y="248"/>
                    <a:pt x="67" y="248"/>
                    <a:pt x="67" y="248"/>
                  </a:cubicBezTo>
                  <a:cubicBezTo>
                    <a:pt x="67" y="248"/>
                    <a:pt x="65" y="252"/>
                    <a:pt x="67" y="252"/>
                  </a:cubicBezTo>
                  <a:cubicBezTo>
                    <a:pt x="69" y="251"/>
                    <a:pt x="68" y="251"/>
                    <a:pt x="70" y="250"/>
                  </a:cubicBezTo>
                  <a:cubicBezTo>
                    <a:pt x="72" y="250"/>
                    <a:pt x="71" y="249"/>
                    <a:pt x="75" y="248"/>
                  </a:cubicBezTo>
                  <a:cubicBezTo>
                    <a:pt x="78" y="248"/>
                    <a:pt x="78" y="246"/>
                    <a:pt x="78" y="245"/>
                  </a:cubicBezTo>
                  <a:cubicBezTo>
                    <a:pt x="78" y="245"/>
                    <a:pt x="78" y="244"/>
                    <a:pt x="78" y="243"/>
                  </a:cubicBezTo>
                  <a:cubicBezTo>
                    <a:pt x="78" y="242"/>
                    <a:pt x="76" y="241"/>
                    <a:pt x="79" y="240"/>
                  </a:cubicBezTo>
                  <a:cubicBezTo>
                    <a:pt x="81" y="240"/>
                    <a:pt x="80" y="241"/>
                    <a:pt x="81" y="240"/>
                  </a:cubicBezTo>
                  <a:cubicBezTo>
                    <a:pt x="82" y="239"/>
                    <a:pt x="82" y="241"/>
                    <a:pt x="82" y="238"/>
                  </a:cubicBezTo>
                  <a:cubicBezTo>
                    <a:pt x="82" y="236"/>
                    <a:pt x="82" y="236"/>
                    <a:pt x="84" y="235"/>
                  </a:cubicBezTo>
                  <a:cubicBezTo>
                    <a:pt x="86" y="233"/>
                    <a:pt x="85" y="234"/>
                    <a:pt x="86" y="233"/>
                  </a:cubicBezTo>
                  <a:cubicBezTo>
                    <a:pt x="87" y="232"/>
                    <a:pt x="86" y="232"/>
                    <a:pt x="87" y="231"/>
                  </a:cubicBezTo>
                  <a:cubicBezTo>
                    <a:pt x="89" y="230"/>
                    <a:pt x="89" y="230"/>
                    <a:pt x="89" y="230"/>
                  </a:cubicBezTo>
                  <a:cubicBezTo>
                    <a:pt x="89" y="229"/>
                    <a:pt x="92" y="227"/>
                    <a:pt x="92" y="227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6" y="223"/>
                    <a:pt x="96" y="223"/>
                    <a:pt x="96" y="223"/>
                  </a:cubicBezTo>
                  <a:cubicBezTo>
                    <a:pt x="96" y="223"/>
                    <a:pt x="97" y="222"/>
                    <a:pt x="97" y="223"/>
                  </a:cubicBezTo>
                  <a:cubicBezTo>
                    <a:pt x="96" y="224"/>
                    <a:pt x="95" y="226"/>
                    <a:pt x="95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92" y="230"/>
                    <a:pt x="92" y="230"/>
                    <a:pt x="92" y="230"/>
                  </a:cubicBezTo>
                  <a:cubicBezTo>
                    <a:pt x="92" y="230"/>
                    <a:pt x="94" y="231"/>
                    <a:pt x="93" y="232"/>
                  </a:cubicBezTo>
                  <a:cubicBezTo>
                    <a:pt x="92" y="233"/>
                    <a:pt x="90" y="234"/>
                    <a:pt x="90" y="234"/>
                  </a:cubicBezTo>
                  <a:cubicBezTo>
                    <a:pt x="90" y="236"/>
                    <a:pt x="90" y="236"/>
                    <a:pt x="90" y="236"/>
                  </a:cubicBezTo>
                  <a:cubicBezTo>
                    <a:pt x="91" y="237"/>
                    <a:pt x="91" y="237"/>
                    <a:pt x="91" y="237"/>
                  </a:cubicBezTo>
                  <a:cubicBezTo>
                    <a:pt x="89" y="241"/>
                    <a:pt x="89" y="241"/>
                    <a:pt x="89" y="241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2" y="245"/>
                    <a:pt x="92" y="245"/>
                    <a:pt x="92" y="245"/>
                  </a:cubicBezTo>
                  <a:cubicBezTo>
                    <a:pt x="92" y="245"/>
                    <a:pt x="91" y="246"/>
                    <a:pt x="90" y="247"/>
                  </a:cubicBezTo>
                  <a:cubicBezTo>
                    <a:pt x="89" y="247"/>
                    <a:pt x="87" y="250"/>
                    <a:pt x="87" y="250"/>
                  </a:cubicBezTo>
                  <a:cubicBezTo>
                    <a:pt x="85" y="253"/>
                    <a:pt x="85" y="253"/>
                    <a:pt x="85" y="253"/>
                  </a:cubicBezTo>
                  <a:cubicBezTo>
                    <a:pt x="83" y="256"/>
                    <a:pt x="83" y="256"/>
                    <a:pt x="83" y="256"/>
                  </a:cubicBezTo>
                  <a:cubicBezTo>
                    <a:pt x="83" y="259"/>
                    <a:pt x="83" y="259"/>
                    <a:pt x="83" y="259"/>
                  </a:cubicBezTo>
                  <a:cubicBezTo>
                    <a:pt x="82" y="263"/>
                    <a:pt x="82" y="263"/>
                    <a:pt x="82" y="263"/>
                  </a:cubicBezTo>
                  <a:cubicBezTo>
                    <a:pt x="80" y="264"/>
                    <a:pt x="80" y="264"/>
                    <a:pt x="80" y="264"/>
                  </a:cubicBezTo>
                  <a:cubicBezTo>
                    <a:pt x="80" y="264"/>
                    <a:pt x="79" y="267"/>
                    <a:pt x="81" y="267"/>
                  </a:cubicBezTo>
                  <a:cubicBezTo>
                    <a:pt x="83" y="268"/>
                    <a:pt x="83" y="268"/>
                    <a:pt x="84" y="268"/>
                  </a:cubicBezTo>
                  <a:cubicBezTo>
                    <a:pt x="86" y="268"/>
                    <a:pt x="85" y="268"/>
                    <a:pt x="86" y="268"/>
                  </a:cubicBezTo>
                  <a:cubicBezTo>
                    <a:pt x="87" y="268"/>
                    <a:pt x="89" y="268"/>
                    <a:pt x="89" y="266"/>
                  </a:cubicBezTo>
                  <a:cubicBezTo>
                    <a:pt x="89" y="264"/>
                    <a:pt x="89" y="262"/>
                    <a:pt x="89" y="261"/>
                  </a:cubicBezTo>
                  <a:cubicBezTo>
                    <a:pt x="89" y="261"/>
                    <a:pt x="91" y="258"/>
                    <a:pt x="91" y="258"/>
                  </a:cubicBezTo>
                  <a:cubicBezTo>
                    <a:pt x="91" y="254"/>
                    <a:pt x="91" y="254"/>
                    <a:pt x="91" y="254"/>
                  </a:cubicBezTo>
                  <a:cubicBezTo>
                    <a:pt x="91" y="254"/>
                    <a:pt x="91" y="253"/>
                    <a:pt x="93" y="251"/>
                  </a:cubicBezTo>
                  <a:cubicBezTo>
                    <a:pt x="95" y="250"/>
                    <a:pt x="94" y="250"/>
                    <a:pt x="95" y="250"/>
                  </a:cubicBezTo>
                  <a:cubicBezTo>
                    <a:pt x="96" y="249"/>
                    <a:pt x="96" y="248"/>
                    <a:pt x="96" y="247"/>
                  </a:cubicBezTo>
                  <a:cubicBezTo>
                    <a:pt x="97" y="246"/>
                    <a:pt x="97" y="246"/>
                    <a:pt x="97" y="246"/>
                  </a:cubicBezTo>
                  <a:cubicBezTo>
                    <a:pt x="98" y="244"/>
                    <a:pt x="98" y="244"/>
                    <a:pt x="98" y="244"/>
                  </a:cubicBezTo>
                  <a:cubicBezTo>
                    <a:pt x="98" y="236"/>
                    <a:pt x="98" y="236"/>
                    <a:pt x="98" y="236"/>
                  </a:cubicBezTo>
                  <a:cubicBezTo>
                    <a:pt x="98" y="236"/>
                    <a:pt x="98" y="234"/>
                    <a:pt x="99" y="234"/>
                  </a:cubicBezTo>
                  <a:cubicBezTo>
                    <a:pt x="100" y="234"/>
                    <a:pt x="101" y="234"/>
                    <a:pt x="101" y="234"/>
                  </a:cubicBezTo>
                  <a:cubicBezTo>
                    <a:pt x="101" y="234"/>
                    <a:pt x="101" y="235"/>
                    <a:pt x="101" y="237"/>
                  </a:cubicBezTo>
                  <a:cubicBezTo>
                    <a:pt x="100" y="239"/>
                    <a:pt x="101" y="242"/>
                    <a:pt x="101" y="242"/>
                  </a:cubicBezTo>
                  <a:cubicBezTo>
                    <a:pt x="108" y="248"/>
                    <a:pt x="108" y="248"/>
                    <a:pt x="108" y="248"/>
                  </a:cubicBezTo>
                  <a:cubicBezTo>
                    <a:pt x="108" y="248"/>
                    <a:pt x="111" y="253"/>
                    <a:pt x="111" y="254"/>
                  </a:cubicBezTo>
                  <a:cubicBezTo>
                    <a:pt x="111" y="254"/>
                    <a:pt x="116" y="258"/>
                    <a:pt x="116" y="258"/>
                  </a:cubicBezTo>
                  <a:cubicBezTo>
                    <a:pt x="116" y="258"/>
                    <a:pt x="117" y="259"/>
                    <a:pt x="116" y="260"/>
                  </a:cubicBezTo>
                  <a:cubicBezTo>
                    <a:pt x="116" y="261"/>
                    <a:pt x="117" y="262"/>
                    <a:pt x="117" y="263"/>
                  </a:cubicBezTo>
                  <a:cubicBezTo>
                    <a:pt x="116" y="264"/>
                    <a:pt x="115" y="267"/>
                    <a:pt x="115" y="267"/>
                  </a:cubicBezTo>
                  <a:cubicBezTo>
                    <a:pt x="113" y="268"/>
                    <a:pt x="113" y="268"/>
                    <a:pt x="113" y="268"/>
                  </a:cubicBezTo>
                  <a:cubicBezTo>
                    <a:pt x="110" y="271"/>
                    <a:pt x="110" y="271"/>
                    <a:pt x="110" y="271"/>
                  </a:cubicBezTo>
                  <a:cubicBezTo>
                    <a:pt x="109" y="275"/>
                    <a:pt x="109" y="275"/>
                    <a:pt x="109" y="275"/>
                  </a:cubicBezTo>
                  <a:cubicBezTo>
                    <a:pt x="107" y="278"/>
                    <a:pt x="107" y="278"/>
                    <a:pt x="107" y="278"/>
                  </a:cubicBezTo>
                  <a:cubicBezTo>
                    <a:pt x="103" y="280"/>
                    <a:pt x="103" y="280"/>
                    <a:pt x="103" y="280"/>
                  </a:cubicBezTo>
                  <a:cubicBezTo>
                    <a:pt x="98" y="285"/>
                    <a:pt x="98" y="285"/>
                    <a:pt x="98" y="285"/>
                  </a:cubicBezTo>
                  <a:cubicBezTo>
                    <a:pt x="96" y="289"/>
                    <a:pt x="96" y="289"/>
                    <a:pt x="96" y="289"/>
                  </a:cubicBezTo>
                  <a:cubicBezTo>
                    <a:pt x="93" y="293"/>
                    <a:pt x="93" y="293"/>
                    <a:pt x="93" y="293"/>
                  </a:cubicBezTo>
                  <a:cubicBezTo>
                    <a:pt x="93" y="296"/>
                    <a:pt x="93" y="296"/>
                    <a:pt x="93" y="296"/>
                  </a:cubicBezTo>
                  <a:cubicBezTo>
                    <a:pt x="93" y="296"/>
                    <a:pt x="95" y="300"/>
                    <a:pt x="96" y="300"/>
                  </a:cubicBezTo>
                  <a:cubicBezTo>
                    <a:pt x="96" y="300"/>
                    <a:pt x="97" y="301"/>
                    <a:pt x="97" y="301"/>
                  </a:cubicBezTo>
                  <a:cubicBezTo>
                    <a:pt x="98" y="306"/>
                    <a:pt x="98" y="306"/>
                    <a:pt x="98" y="306"/>
                  </a:cubicBezTo>
                  <a:cubicBezTo>
                    <a:pt x="98" y="306"/>
                    <a:pt x="98" y="309"/>
                    <a:pt x="99" y="309"/>
                  </a:cubicBezTo>
                  <a:cubicBezTo>
                    <a:pt x="100" y="308"/>
                    <a:pt x="101" y="305"/>
                    <a:pt x="101" y="305"/>
                  </a:cubicBezTo>
                  <a:cubicBezTo>
                    <a:pt x="101" y="305"/>
                    <a:pt x="99" y="303"/>
                    <a:pt x="99" y="301"/>
                  </a:cubicBezTo>
                  <a:cubicBezTo>
                    <a:pt x="99" y="299"/>
                    <a:pt x="101" y="296"/>
                    <a:pt x="101" y="296"/>
                  </a:cubicBezTo>
                  <a:cubicBezTo>
                    <a:pt x="103" y="295"/>
                    <a:pt x="103" y="295"/>
                    <a:pt x="103" y="295"/>
                  </a:cubicBezTo>
                  <a:cubicBezTo>
                    <a:pt x="103" y="295"/>
                    <a:pt x="102" y="295"/>
                    <a:pt x="103" y="296"/>
                  </a:cubicBezTo>
                  <a:cubicBezTo>
                    <a:pt x="104" y="298"/>
                    <a:pt x="104" y="297"/>
                    <a:pt x="105" y="298"/>
                  </a:cubicBezTo>
                  <a:cubicBezTo>
                    <a:pt x="105" y="299"/>
                    <a:pt x="108" y="302"/>
                    <a:pt x="108" y="302"/>
                  </a:cubicBezTo>
                  <a:cubicBezTo>
                    <a:pt x="108" y="302"/>
                    <a:pt x="111" y="305"/>
                    <a:pt x="112" y="306"/>
                  </a:cubicBezTo>
                  <a:cubicBezTo>
                    <a:pt x="113" y="307"/>
                    <a:pt x="114" y="309"/>
                    <a:pt x="115" y="309"/>
                  </a:cubicBezTo>
                  <a:cubicBezTo>
                    <a:pt x="116" y="308"/>
                    <a:pt x="117" y="309"/>
                    <a:pt x="117" y="307"/>
                  </a:cubicBezTo>
                  <a:cubicBezTo>
                    <a:pt x="117" y="305"/>
                    <a:pt x="118" y="305"/>
                    <a:pt x="118" y="303"/>
                  </a:cubicBezTo>
                  <a:cubicBezTo>
                    <a:pt x="117" y="302"/>
                    <a:pt x="117" y="299"/>
                    <a:pt x="117" y="299"/>
                  </a:cubicBezTo>
                  <a:cubicBezTo>
                    <a:pt x="117" y="299"/>
                    <a:pt x="117" y="298"/>
                    <a:pt x="118" y="298"/>
                  </a:cubicBezTo>
                  <a:cubicBezTo>
                    <a:pt x="120" y="298"/>
                    <a:pt x="120" y="300"/>
                    <a:pt x="120" y="300"/>
                  </a:cubicBezTo>
                  <a:cubicBezTo>
                    <a:pt x="120" y="300"/>
                    <a:pt x="121" y="303"/>
                    <a:pt x="122" y="304"/>
                  </a:cubicBezTo>
                  <a:cubicBezTo>
                    <a:pt x="123" y="304"/>
                    <a:pt x="124" y="304"/>
                    <a:pt x="125" y="305"/>
                  </a:cubicBezTo>
                  <a:cubicBezTo>
                    <a:pt x="126" y="307"/>
                    <a:pt x="131" y="308"/>
                    <a:pt x="131" y="308"/>
                  </a:cubicBezTo>
                  <a:cubicBezTo>
                    <a:pt x="131" y="308"/>
                    <a:pt x="132" y="307"/>
                    <a:pt x="133" y="306"/>
                  </a:cubicBezTo>
                  <a:cubicBezTo>
                    <a:pt x="133" y="305"/>
                    <a:pt x="135" y="305"/>
                    <a:pt x="135" y="305"/>
                  </a:cubicBezTo>
                  <a:cubicBezTo>
                    <a:pt x="135" y="305"/>
                    <a:pt x="134" y="303"/>
                    <a:pt x="137" y="304"/>
                  </a:cubicBezTo>
                  <a:cubicBezTo>
                    <a:pt x="139" y="304"/>
                    <a:pt x="140" y="305"/>
                    <a:pt x="140" y="304"/>
                  </a:cubicBezTo>
                  <a:cubicBezTo>
                    <a:pt x="141" y="303"/>
                    <a:pt x="143" y="299"/>
                    <a:pt x="143" y="299"/>
                  </a:cubicBezTo>
                  <a:cubicBezTo>
                    <a:pt x="143" y="299"/>
                    <a:pt x="142" y="296"/>
                    <a:pt x="145" y="297"/>
                  </a:cubicBezTo>
                  <a:cubicBezTo>
                    <a:pt x="147" y="299"/>
                    <a:pt x="158" y="301"/>
                    <a:pt x="158" y="301"/>
                  </a:cubicBezTo>
                  <a:cubicBezTo>
                    <a:pt x="157" y="303"/>
                    <a:pt x="157" y="303"/>
                    <a:pt x="157" y="303"/>
                  </a:cubicBezTo>
                  <a:cubicBezTo>
                    <a:pt x="153" y="302"/>
                    <a:pt x="153" y="302"/>
                    <a:pt x="153" y="302"/>
                  </a:cubicBezTo>
                  <a:cubicBezTo>
                    <a:pt x="150" y="303"/>
                    <a:pt x="150" y="303"/>
                    <a:pt x="150" y="303"/>
                  </a:cubicBezTo>
                  <a:cubicBezTo>
                    <a:pt x="150" y="303"/>
                    <a:pt x="149" y="303"/>
                    <a:pt x="148" y="305"/>
                  </a:cubicBezTo>
                  <a:cubicBezTo>
                    <a:pt x="148" y="306"/>
                    <a:pt x="148" y="307"/>
                    <a:pt x="147" y="308"/>
                  </a:cubicBezTo>
                  <a:cubicBezTo>
                    <a:pt x="147" y="309"/>
                    <a:pt x="146" y="310"/>
                    <a:pt x="145" y="310"/>
                  </a:cubicBezTo>
                  <a:cubicBezTo>
                    <a:pt x="145" y="311"/>
                    <a:pt x="141" y="314"/>
                    <a:pt x="141" y="314"/>
                  </a:cubicBezTo>
                  <a:cubicBezTo>
                    <a:pt x="139" y="317"/>
                    <a:pt x="139" y="317"/>
                    <a:pt x="139" y="317"/>
                  </a:cubicBezTo>
                  <a:cubicBezTo>
                    <a:pt x="137" y="322"/>
                    <a:pt x="137" y="322"/>
                    <a:pt x="137" y="322"/>
                  </a:cubicBezTo>
                  <a:cubicBezTo>
                    <a:pt x="137" y="322"/>
                    <a:pt x="137" y="326"/>
                    <a:pt x="138" y="326"/>
                  </a:cubicBezTo>
                  <a:cubicBezTo>
                    <a:pt x="139" y="327"/>
                    <a:pt x="141" y="330"/>
                    <a:pt x="141" y="330"/>
                  </a:cubicBezTo>
                  <a:cubicBezTo>
                    <a:pt x="141" y="330"/>
                    <a:pt x="141" y="332"/>
                    <a:pt x="141" y="333"/>
                  </a:cubicBezTo>
                  <a:cubicBezTo>
                    <a:pt x="141" y="334"/>
                    <a:pt x="141" y="335"/>
                    <a:pt x="142" y="337"/>
                  </a:cubicBezTo>
                  <a:cubicBezTo>
                    <a:pt x="143" y="338"/>
                    <a:pt x="144" y="342"/>
                    <a:pt x="144" y="342"/>
                  </a:cubicBezTo>
                  <a:cubicBezTo>
                    <a:pt x="145" y="342"/>
                    <a:pt x="145" y="342"/>
                    <a:pt x="145" y="342"/>
                  </a:cubicBezTo>
                  <a:cubicBezTo>
                    <a:pt x="145" y="345"/>
                    <a:pt x="145" y="345"/>
                    <a:pt x="145" y="345"/>
                  </a:cubicBezTo>
                  <a:cubicBezTo>
                    <a:pt x="145" y="345"/>
                    <a:pt x="145" y="348"/>
                    <a:pt x="146" y="348"/>
                  </a:cubicBezTo>
                  <a:cubicBezTo>
                    <a:pt x="148" y="348"/>
                    <a:pt x="151" y="346"/>
                    <a:pt x="151" y="346"/>
                  </a:cubicBezTo>
                  <a:cubicBezTo>
                    <a:pt x="159" y="344"/>
                    <a:pt x="159" y="344"/>
                    <a:pt x="159" y="344"/>
                  </a:cubicBezTo>
                  <a:cubicBezTo>
                    <a:pt x="159" y="344"/>
                    <a:pt x="158" y="348"/>
                    <a:pt x="158" y="349"/>
                  </a:cubicBezTo>
                  <a:cubicBezTo>
                    <a:pt x="158" y="350"/>
                    <a:pt x="156" y="350"/>
                    <a:pt x="155" y="351"/>
                  </a:cubicBezTo>
                  <a:cubicBezTo>
                    <a:pt x="155" y="352"/>
                    <a:pt x="155" y="353"/>
                    <a:pt x="155" y="353"/>
                  </a:cubicBezTo>
                  <a:cubicBezTo>
                    <a:pt x="155" y="353"/>
                    <a:pt x="154" y="356"/>
                    <a:pt x="153" y="356"/>
                  </a:cubicBezTo>
                  <a:cubicBezTo>
                    <a:pt x="151" y="356"/>
                    <a:pt x="149" y="357"/>
                    <a:pt x="149" y="357"/>
                  </a:cubicBezTo>
                  <a:cubicBezTo>
                    <a:pt x="149" y="357"/>
                    <a:pt x="148" y="355"/>
                    <a:pt x="148" y="358"/>
                  </a:cubicBezTo>
                  <a:cubicBezTo>
                    <a:pt x="147" y="360"/>
                    <a:pt x="146" y="362"/>
                    <a:pt x="146" y="363"/>
                  </a:cubicBezTo>
                  <a:cubicBezTo>
                    <a:pt x="146" y="364"/>
                    <a:pt x="144" y="365"/>
                    <a:pt x="147" y="366"/>
                  </a:cubicBezTo>
                  <a:cubicBezTo>
                    <a:pt x="149" y="366"/>
                    <a:pt x="149" y="369"/>
                    <a:pt x="149" y="369"/>
                  </a:cubicBezTo>
                  <a:cubicBezTo>
                    <a:pt x="149" y="369"/>
                    <a:pt x="147" y="371"/>
                    <a:pt x="146" y="372"/>
                  </a:cubicBezTo>
                  <a:cubicBezTo>
                    <a:pt x="145" y="373"/>
                    <a:pt x="144" y="372"/>
                    <a:pt x="144" y="373"/>
                  </a:cubicBezTo>
                  <a:cubicBezTo>
                    <a:pt x="144" y="374"/>
                    <a:pt x="146" y="379"/>
                    <a:pt x="146" y="379"/>
                  </a:cubicBezTo>
                  <a:cubicBezTo>
                    <a:pt x="146" y="379"/>
                    <a:pt x="146" y="382"/>
                    <a:pt x="144" y="382"/>
                  </a:cubicBezTo>
                  <a:cubicBezTo>
                    <a:pt x="142" y="382"/>
                    <a:pt x="142" y="382"/>
                    <a:pt x="141" y="382"/>
                  </a:cubicBezTo>
                  <a:cubicBezTo>
                    <a:pt x="140" y="382"/>
                    <a:pt x="139" y="382"/>
                    <a:pt x="139" y="382"/>
                  </a:cubicBezTo>
                  <a:cubicBezTo>
                    <a:pt x="139" y="382"/>
                    <a:pt x="140" y="383"/>
                    <a:pt x="140" y="385"/>
                  </a:cubicBezTo>
                  <a:cubicBezTo>
                    <a:pt x="140" y="387"/>
                    <a:pt x="140" y="389"/>
                    <a:pt x="140" y="389"/>
                  </a:cubicBezTo>
                  <a:cubicBezTo>
                    <a:pt x="137" y="388"/>
                    <a:pt x="137" y="388"/>
                    <a:pt x="137" y="388"/>
                  </a:cubicBezTo>
                  <a:cubicBezTo>
                    <a:pt x="134" y="385"/>
                    <a:pt x="134" y="385"/>
                    <a:pt x="134" y="385"/>
                  </a:cubicBezTo>
                  <a:cubicBezTo>
                    <a:pt x="134" y="385"/>
                    <a:pt x="131" y="385"/>
                    <a:pt x="130" y="385"/>
                  </a:cubicBezTo>
                  <a:cubicBezTo>
                    <a:pt x="129" y="386"/>
                    <a:pt x="126" y="386"/>
                    <a:pt x="126" y="386"/>
                  </a:cubicBezTo>
                  <a:cubicBezTo>
                    <a:pt x="126" y="386"/>
                    <a:pt x="121" y="384"/>
                    <a:pt x="120" y="383"/>
                  </a:cubicBezTo>
                  <a:cubicBezTo>
                    <a:pt x="120" y="382"/>
                    <a:pt x="120" y="382"/>
                    <a:pt x="119" y="383"/>
                  </a:cubicBezTo>
                  <a:cubicBezTo>
                    <a:pt x="119" y="383"/>
                    <a:pt x="120" y="383"/>
                    <a:pt x="119" y="383"/>
                  </a:cubicBezTo>
                  <a:cubicBezTo>
                    <a:pt x="118" y="384"/>
                    <a:pt x="120" y="384"/>
                    <a:pt x="116" y="384"/>
                  </a:cubicBezTo>
                  <a:cubicBezTo>
                    <a:pt x="112" y="385"/>
                    <a:pt x="108" y="386"/>
                    <a:pt x="108" y="386"/>
                  </a:cubicBezTo>
                  <a:cubicBezTo>
                    <a:pt x="108" y="386"/>
                    <a:pt x="111" y="383"/>
                    <a:pt x="110" y="382"/>
                  </a:cubicBezTo>
                  <a:cubicBezTo>
                    <a:pt x="109" y="381"/>
                    <a:pt x="110" y="382"/>
                    <a:pt x="108" y="381"/>
                  </a:cubicBezTo>
                  <a:cubicBezTo>
                    <a:pt x="107" y="380"/>
                    <a:pt x="105" y="378"/>
                    <a:pt x="105" y="377"/>
                  </a:cubicBezTo>
                  <a:cubicBezTo>
                    <a:pt x="105" y="376"/>
                    <a:pt x="105" y="374"/>
                    <a:pt x="103" y="374"/>
                  </a:cubicBezTo>
                  <a:cubicBezTo>
                    <a:pt x="102" y="374"/>
                    <a:pt x="101" y="372"/>
                    <a:pt x="99" y="374"/>
                  </a:cubicBezTo>
                  <a:cubicBezTo>
                    <a:pt x="98" y="375"/>
                    <a:pt x="97" y="375"/>
                    <a:pt x="97" y="376"/>
                  </a:cubicBezTo>
                  <a:cubicBezTo>
                    <a:pt x="96" y="377"/>
                    <a:pt x="92" y="378"/>
                    <a:pt x="92" y="378"/>
                  </a:cubicBezTo>
                  <a:cubicBezTo>
                    <a:pt x="92" y="378"/>
                    <a:pt x="95" y="382"/>
                    <a:pt x="95" y="383"/>
                  </a:cubicBezTo>
                  <a:cubicBezTo>
                    <a:pt x="95" y="384"/>
                    <a:pt x="97" y="388"/>
                    <a:pt x="97" y="388"/>
                  </a:cubicBezTo>
                  <a:cubicBezTo>
                    <a:pt x="104" y="388"/>
                    <a:pt x="104" y="388"/>
                    <a:pt x="104" y="388"/>
                  </a:cubicBezTo>
                  <a:cubicBezTo>
                    <a:pt x="104" y="388"/>
                    <a:pt x="99" y="390"/>
                    <a:pt x="99" y="392"/>
                  </a:cubicBezTo>
                  <a:cubicBezTo>
                    <a:pt x="98" y="393"/>
                    <a:pt x="98" y="394"/>
                    <a:pt x="97" y="395"/>
                  </a:cubicBezTo>
                  <a:cubicBezTo>
                    <a:pt x="96" y="396"/>
                    <a:pt x="96" y="397"/>
                    <a:pt x="94" y="398"/>
                  </a:cubicBezTo>
                  <a:cubicBezTo>
                    <a:pt x="91" y="398"/>
                    <a:pt x="88" y="399"/>
                    <a:pt x="86" y="400"/>
                  </a:cubicBezTo>
                  <a:cubicBezTo>
                    <a:pt x="85" y="401"/>
                    <a:pt x="84" y="401"/>
                    <a:pt x="84" y="402"/>
                  </a:cubicBezTo>
                  <a:cubicBezTo>
                    <a:pt x="84" y="404"/>
                    <a:pt x="78" y="403"/>
                    <a:pt x="84" y="405"/>
                  </a:cubicBezTo>
                  <a:cubicBezTo>
                    <a:pt x="90" y="406"/>
                    <a:pt x="91" y="407"/>
                    <a:pt x="91" y="407"/>
                  </a:cubicBezTo>
                  <a:cubicBezTo>
                    <a:pt x="91" y="407"/>
                    <a:pt x="94" y="404"/>
                    <a:pt x="95" y="403"/>
                  </a:cubicBezTo>
                  <a:cubicBezTo>
                    <a:pt x="97" y="401"/>
                    <a:pt x="97" y="401"/>
                    <a:pt x="101" y="401"/>
                  </a:cubicBezTo>
                  <a:cubicBezTo>
                    <a:pt x="105" y="402"/>
                    <a:pt x="105" y="401"/>
                    <a:pt x="105" y="402"/>
                  </a:cubicBezTo>
                  <a:cubicBezTo>
                    <a:pt x="105" y="404"/>
                    <a:pt x="105" y="405"/>
                    <a:pt x="105" y="407"/>
                  </a:cubicBezTo>
                  <a:cubicBezTo>
                    <a:pt x="104" y="409"/>
                    <a:pt x="102" y="410"/>
                    <a:pt x="104" y="413"/>
                  </a:cubicBezTo>
                  <a:cubicBezTo>
                    <a:pt x="106" y="415"/>
                    <a:pt x="103" y="417"/>
                    <a:pt x="103" y="418"/>
                  </a:cubicBezTo>
                  <a:cubicBezTo>
                    <a:pt x="103" y="418"/>
                    <a:pt x="101" y="421"/>
                    <a:pt x="102" y="421"/>
                  </a:cubicBezTo>
                  <a:cubicBezTo>
                    <a:pt x="103" y="422"/>
                    <a:pt x="103" y="422"/>
                    <a:pt x="103" y="422"/>
                  </a:cubicBezTo>
                  <a:cubicBezTo>
                    <a:pt x="103" y="422"/>
                    <a:pt x="101" y="427"/>
                    <a:pt x="101" y="428"/>
                  </a:cubicBezTo>
                  <a:cubicBezTo>
                    <a:pt x="101" y="428"/>
                    <a:pt x="98" y="434"/>
                    <a:pt x="97" y="434"/>
                  </a:cubicBezTo>
                  <a:cubicBezTo>
                    <a:pt x="96" y="435"/>
                    <a:pt x="98" y="435"/>
                    <a:pt x="92" y="437"/>
                  </a:cubicBezTo>
                  <a:cubicBezTo>
                    <a:pt x="86" y="438"/>
                    <a:pt x="83" y="439"/>
                    <a:pt x="83" y="439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74" y="444"/>
                    <a:pt x="74" y="444"/>
                    <a:pt x="74" y="444"/>
                  </a:cubicBezTo>
                  <a:cubicBezTo>
                    <a:pt x="71" y="444"/>
                    <a:pt x="71" y="444"/>
                    <a:pt x="71" y="444"/>
                  </a:cubicBezTo>
                  <a:cubicBezTo>
                    <a:pt x="66" y="443"/>
                    <a:pt x="66" y="443"/>
                    <a:pt x="66" y="443"/>
                  </a:cubicBezTo>
                  <a:cubicBezTo>
                    <a:pt x="66" y="443"/>
                    <a:pt x="61" y="446"/>
                    <a:pt x="61" y="447"/>
                  </a:cubicBezTo>
                  <a:cubicBezTo>
                    <a:pt x="61" y="447"/>
                    <a:pt x="58" y="448"/>
                    <a:pt x="57" y="449"/>
                  </a:cubicBezTo>
                  <a:cubicBezTo>
                    <a:pt x="57" y="450"/>
                    <a:pt x="62" y="452"/>
                    <a:pt x="62" y="452"/>
                  </a:cubicBezTo>
                  <a:cubicBezTo>
                    <a:pt x="63" y="455"/>
                    <a:pt x="63" y="455"/>
                    <a:pt x="63" y="455"/>
                  </a:cubicBezTo>
                  <a:cubicBezTo>
                    <a:pt x="61" y="455"/>
                    <a:pt x="61" y="455"/>
                    <a:pt x="61" y="455"/>
                  </a:cubicBezTo>
                  <a:cubicBezTo>
                    <a:pt x="57" y="456"/>
                    <a:pt x="57" y="456"/>
                    <a:pt x="57" y="456"/>
                  </a:cubicBezTo>
                  <a:cubicBezTo>
                    <a:pt x="57" y="458"/>
                    <a:pt x="57" y="458"/>
                    <a:pt x="57" y="458"/>
                  </a:cubicBezTo>
                  <a:cubicBezTo>
                    <a:pt x="59" y="459"/>
                    <a:pt x="59" y="459"/>
                    <a:pt x="59" y="459"/>
                  </a:cubicBezTo>
                  <a:cubicBezTo>
                    <a:pt x="59" y="459"/>
                    <a:pt x="60" y="460"/>
                    <a:pt x="61" y="460"/>
                  </a:cubicBezTo>
                  <a:cubicBezTo>
                    <a:pt x="63" y="460"/>
                    <a:pt x="67" y="458"/>
                    <a:pt x="67" y="458"/>
                  </a:cubicBezTo>
                  <a:cubicBezTo>
                    <a:pt x="62" y="461"/>
                    <a:pt x="62" y="461"/>
                    <a:pt x="62" y="461"/>
                  </a:cubicBezTo>
                  <a:cubicBezTo>
                    <a:pt x="61" y="464"/>
                    <a:pt x="61" y="464"/>
                    <a:pt x="61" y="464"/>
                  </a:cubicBezTo>
                  <a:cubicBezTo>
                    <a:pt x="61" y="464"/>
                    <a:pt x="60" y="466"/>
                    <a:pt x="62" y="466"/>
                  </a:cubicBezTo>
                  <a:cubicBezTo>
                    <a:pt x="64" y="466"/>
                    <a:pt x="66" y="466"/>
                    <a:pt x="66" y="466"/>
                  </a:cubicBezTo>
                  <a:cubicBezTo>
                    <a:pt x="66" y="466"/>
                    <a:pt x="67" y="464"/>
                    <a:pt x="69" y="464"/>
                  </a:cubicBezTo>
                  <a:cubicBezTo>
                    <a:pt x="72" y="465"/>
                    <a:pt x="72" y="465"/>
                    <a:pt x="72" y="465"/>
                  </a:cubicBezTo>
                  <a:cubicBezTo>
                    <a:pt x="72" y="465"/>
                    <a:pt x="73" y="462"/>
                    <a:pt x="74" y="462"/>
                  </a:cubicBezTo>
                  <a:cubicBezTo>
                    <a:pt x="74" y="462"/>
                    <a:pt x="73" y="462"/>
                    <a:pt x="76" y="462"/>
                  </a:cubicBezTo>
                  <a:cubicBezTo>
                    <a:pt x="78" y="463"/>
                    <a:pt x="85" y="462"/>
                    <a:pt x="85" y="462"/>
                  </a:cubicBezTo>
                  <a:cubicBezTo>
                    <a:pt x="85" y="462"/>
                    <a:pt x="86" y="462"/>
                    <a:pt x="86" y="463"/>
                  </a:cubicBezTo>
                  <a:cubicBezTo>
                    <a:pt x="86" y="465"/>
                    <a:pt x="88" y="465"/>
                    <a:pt x="89" y="467"/>
                  </a:cubicBezTo>
                  <a:cubicBezTo>
                    <a:pt x="91" y="468"/>
                    <a:pt x="95" y="469"/>
                    <a:pt x="95" y="469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88" y="469"/>
                    <a:pt x="88" y="469"/>
                    <a:pt x="88" y="469"/>
                  </a:cubicBezTo>
                  <a:cubicBezTo>
                    <a:pt x="88" y="469"/>
                    <a:pt x="86" y="468"/>
                    <a:pt x="86" y="469"/>
                  </a:cubicBezTo>
                  <a:cubicBezTo>
                    <a:pt x="86" y="471"/>
                    <a:pt x="85" y="474"/>
                    <a:pt x="85" y="474"/>
                  </a:cubicBezTo>
                  <a:cubicBezTo>
                    <a:pt x="86" y="474"/>
                    <a:pt x="91" y="475"/>
                    <a:pt x="91" y="475"/>
                  </a:cubicBezTo>
                  <a:cubicBezTo>
                    <a:pt x="96" y="475"/>
                    <a:pt x="96" y="475"/>
                    <a:pt x="96" y="475"/>
                  </a:cubicBezTo>
                  <a:cubicBezTo>
                    <a:pt x="98" y="474"/>
                    <a:pt x="98" y="474"/>
                    <a:pt x="98" y="474"/>
                  </a:cubicBezTo>
                  <a:cubicBezTo>
                    <a:pt x="101" y="472"/>
                    <a:pt x="101" y="472"/>
                    <a:pt x="101" y="472"/>
                  </a:cubicBezTo>
                  <a:cubicBezTo>
                    <a:pt x="101" y="472"/>
                    <a:pt x="102" y="474"/>
                    <a:pt x="101" y="474"/>
                  </a:cubicBezTo>
                  <a:cubicBezTo>
                    <a:pt x="101" y="475"/>
                    <a:pt x="102" y="477"/>
                    <a:pt x="102" y="477"/>
                  </a:cubicBezTo>
                  <a:cubicBezTo>
                    <a:pt x="102" y="477"/>
                    <a:pt x="102" y="480"/>
                    <a:pt x="103" y="480"/>
                  </a:cubicBezTo>
                  <a:cubicBezTo>
                    <a:pt x="104" y="480"/>
                    <a:pt x="106" y="483"/>
                    <a:pt x="106" y="483"/>
                  </a:cubicBezTo>
                  <a:cubicBezTo>
                    <a:pt x="108" y="486"/>
                    <a:pt x="108" y="486"/>
                    <a:pt x="108" y="486"/>
                  </a:cubicBezTo>
                  <a:cubicBezTo>
                    <a:pt x="112" y="487"/>
                    <a:pt x="112" y="487"/>
                    <a:pt x="112" y="487"/>
                  </a:cubicBezTo>
                  <a:cubicBezTo>
                    <a:pt x="112" y="487"/>
                    <a:pt x="115" y="487"/>
                    <a:pt x="116" y="487"/>
                  </a:cubicBezTo>
                  <a:cubicBezTo>
                    <a:pt x="117" y="488"/>
                    <a:pt x="119" y="489"/>
                    <a:pt x="119" y="488"/>
                  </a:cubicBezTo>
                  <a:cubicBezTo>
                    <a:pt x="120" y="487"/>
                    <a:pt x="122" y="485"/>
                    <a:pt x="122" y="485"/>
                  </a:cubicBezTo>
                  <a:cubicBezTo>
                    <a:pt x="126" y="482"/>
                    <a:pt x="126" y="482"/>
                    <a:pt x="126" y="482"/>
                  </a:cubicBezTo>
                  <a:cubicBezTo>
                    <a:pt x="126" y="482"/>
                    <a:pt x="128" y="482"/>
                    <a:pt x="130" y="482"/>
                  </a:cubicBezTo>
                  <a:cubicBezTo>
                    <a:pt x="131" y="482"/>
                    <a:pt x="138" y="481"/>
                    <a:pt x="138" y="481"/>
                  </a:cubicBezTo>
                  <a:cubicBezTo>
                    <a:pt x="138" y="481"/>
                    <a:pt x="139" y="479"/>
                    <a:pt x="141" y="478"/>
                  </a:cubicBezTo>
                  <a:cubicBezTo>
                    <a:pt x="142" y="477"/>
                    <a:pt x="146" y="475"/>
                    <a:pt x="146" y="475"/>
                  </a:cubicBezTo>
                  <a:cubicBezTo>
                    <a:pt x="153" y="473"/>
                    <a:pt x="153" y="473"/>
                    <a:pt x="153" y="473"/>
                  </a:cubicBezTo>
                  <a:cubicBezTo>
                    <a:pt x="147" y="475"/>
                    <a:pt x="147" y="475"/>
                    <a:pt x="147" y="475"/>
                  </a:cubicBezTo>
                  <a:cubicBezTo>
                    <a:pt x="145" y="477"/>
                    <a:pt x="145" y="477"/>
                    <a:pt x="145" y="477"/>
                  </a:cubicBezTo>
                  <a:cubicBezTo>
                    <a:pt x="141" y="480"/>
                    <a:pt x="141" y="480"/>
                    <a:pt x="141" y="480"/>
                  </a:cubicBezTo>
                  <a:cubicBezTo>
                    <a:pt x="139" y="482"/>
                    <a:pt x="139" y="482"/>
                    <a:pt x="139" y="482"/>
                  </a:cubicBezTo>
                  <a:cubicBezTo>
                    <a:pt x="139" y="482"/>
                    <a:pt x="137" y="483"/>
                    <a:pt x="136" y="484"/>
                  </a:cubicBezTo>
                  <a:cubicBezTo>
                    <a:pt x="136" y="484"/>
                    <a:pt x="133" y="489"/>
                    <a:pt x="133" y="489"/>
                  </a:cubicBezTo>
                  <a:cubicBezTo>
                    <a:pt x="130" y="490"/>
                    <a:pt x="130" y="490"/>
                    <a:pt x="130" y="490"/>
                  </a:cubicBezTo>
                  <a:cubicBezTo>
                    <a:pt x="130" y="490"/>
                    <a:pt x="127" y="492"/>
                    <a:pt x="126" y="494"/>
                  </a:cubicBezTo>
                  <a:cubicBezTo>
                    <a:pt x="125" y="495"/>
                    <a:pt x="124" y="496"/>
                    <a:pt x="124" y="496"/>
                  </a:cubicBezTo>
                  <a:cubicBezTo>
                    <a:pt x="124" y="496"/>
                    <a:pt x="125" y="498"/>
                    <a:pt x="120" y="498"/>
                  </a:cubicBezTo>
                  <a:cubicBezTo>
                    <a:pt x="115" y="497"/>
                    <a:pt x="111" y="496"/>
                    <a:pt x="111" y="496"/>
                  </a:cubicBezTo>
                  <a:cubicBezTo>
                    <a:pt x="111" y="496"/>
                    <a:pt x="106" y="495"/>
                    <a:pt x="105" y="495"/>
                  </a:cubicBezTo>
                  <a:cubicBezTo>
                    <a:pt x="104" y="494"/>
                    <a:pt x="104" y="494"/>
                    <a:pt x="101" y="494"/>
                  </a:cubicBezTo>
                  <a:cubicBezTo>
                    <a:pt x="99" y="494"/>
                    <a:pt x="89" y="491"/>
                    <a:pt x="89" y="491"/>
                  </a:cubicBezTo>
                  <a:cubicBezTo>
                    <a:pt x="89" y="491"/>
                    <a:pt x="87" y="491"/>
                    <a:pt x="86" y="492"/>
                  </a:cubicBezTo>
                  <a:cubicBezTo>
                    <a:pt x="85" y="493"/>
                    <a:pt x="83" y="493"/>
                    <a:pt x="83" y="494"/>
                  </a:cubicBezTo>
                  <a:cubicBezTo>
                    <a:pt x="83" y="496"/>
                    <a:pt x="83" y="497"/>
                    <a:pt x="83" y="497"/>
                  </a:cubicBezTo>
                  <a:cubicBezTo>
                    <a:pt x="82" y="500"/>
                    <a:pt x="82" y="500"/>
                    <a:pt x="82" y="500"/>
                  </a:cubicBezTo>
                  <a:cubicBezTo>
                    <a:pt x="78" y="501"/>
                    <a:pt x="78" y="501"/>
                    <a:pt x="78" y="501"/>
                  </a:cubicBezTo>
                  <a:cubicBezTo>
                    <a:pt x="73" y="501"/>
                    <a:pt x="73" y="501"/>
                    <a:pt x="73" y="501"/>
                  </a:cubicBezTo>
                  <a:close/>
                  <a:moveTo>
                    <a:pt x="43" y="266"/>
                  </a:moveTo>
                  <a:cubicBezTo>
                    <a:pt x="43" y="266"/>
                    <a:pt x="43" y="266"/>
                    <a:pt x="43" y="266"/>
                  </a:cubicBezTo>
                  <a:cubicBezTo>
                    <a:pt x="44" y="266"/>
                    <a:pt x="50" y="266"/>
                    <a:pt x="50" y="266"/>
                  </a:cubicBezTo>
                  <a:cubicBezTo>
                    <a:pt x="54" y="266"/>
                    <a:pt x="54" y="266"/>
                    <a:pt x="54" y="266"/>
                  </a:cubicBezTo>
                  <a:cubicBezTo>
                    <a:pt x="54" y="266"/>
                    <a:pt x="59" y="266"/>
                    <a:pt x="60" y="266"/>
                  </a:cubicBezTo>
                  <a:cubicBezTo>
                    <a:pt x="61" y="266"/>
                    <a:pt x="62" y="267"/>
                    <a:pt x="62" y="267"/>
                  </a:cubicBezTo>
                  <a:cubicBezTo>
                    <a:pt x="62" y="267"/>
                    <a:pt x="64" y="265"/>
                    <a:pt x="65" y="266"/>
                  </a:cubicBezTo>
                  <a:cubicBezTo>
                    <a:pt x="66" y="266"/>
                    <a:pt x="68" y="269"/>
                    <a:pt x="68" y="269"/>
                  </a:cubicBezTo>
                  <a:cubicBezTo>
                    <a:pt x="70" y="274"/>
                    <a:pt x="70" y="274"/>
                    <a:pt x="70" y="274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2" y="285"/>
                    <a:pt x="72" y="285"/>
                    <a:pt x="72" y="285"/>
                  </a:cubicBezTo>
                  <a:cubicBezTo>
                    <a:pt x="76" y="290"/>
                    <a:pt x="76" y="290"/>
                    <a:pt x="76" y="290"/>
                  </a:cubicBezTo>
                  <a:cubicBezTo>
                    <a:pt x="74" y="293"/>
                    <a:pt x="74" y="293"/>
                    <a:pt x="74" y="293"/>
                  </a:cubicBezTo>
                  <a:cubicBezTo>
                    <a:pt x="74" y="293"/>
                    <a:pt x="74" y="297"/>
                    <a:pt x="74" y="297"/>
                  </a:cubicBezTo>
                  <a:cubicBezTo>
                    <a:pt x="73" y="297"/>
                    <a:pt x="70" y="298"/>
                    <a:pt x="70" y="298"/>
                  </a:cubicBezTo>
                  <a:cubicBezTo>
                    <a:pt x="69" y="299"/>
                    <a:pt x="68" y="302"/>
                    <a:pt x="68" y="302"/>
                  </a:cubicBezTo>
                  <a:cubicBezTo>
                    <a:pt x="68" y="302"/>
                    <a:pt x="72" y="298"/>
                    <a:pt x="73" y="299"/>
                  </a:cubicBezTo>
                  <a:cubicBezTo>
                    <a:pt x="74" y="299"/>
                    <a:pt x="77" y="299"/>
                    <a:pt x="77" y="299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1" y="305"/>
                    <a:pt x="81" y="305"/>
                    <a:pt x="81" y="305"/>
                  </a:cubicBezTo>
                  <a:cubicBezTo>
                    <a:pt x="81" y="310"/>
                    <a:pt x="81" y="310"/>
                    <a:pt x="81" y="310"/>
                  </a:cubicBezTo>
                  <a:cubicBezTo>
                    <a:pt x="81" y="310"/>
                    <a:pt x="81" y="314"/>
                    <a:pt x="80" y="314"/>
                  </a:cubicBezTo>
                  <a:cubicBezTo>
                    <a:pt x="80" y="315"/>
                    <a:pt x="79" y="316"/>
                    <a:pt x="78" y="316"/>
                  </a:cubicBezTo>
                  <a:cubicBezTo>
                    <a:pt x="77" y="316"/>
                    <a:pt x="76" y="316"/>
                    <a:pt x="77" y="314"/>
                  </a:cubicBezTo>
                  <a:cubicBezTo>
                    <a:pt x="77" y="312"/>
                    <a:pt x="78" y="310"/>
                    <a:pt x="78" y="310"/>
                  </a:cubicBezTo>
                  <a:cubicBezTo>
                    <a:pt x="78" y="309"/>
                    <a:pt x="79" y="305"/>
                    <a:pt x="78" y="305"/>
                  </a:cubicBezTo>
                  <a:cubicBezTo>
                    <a:pt x="76" y="305"/>
                    <a:pt x="75" y="303"/>
                    <a:pt x="75" y="305"/>
                  </a:cubicBezTo>
                  <a:cubicBezTo>
                    <a:pt x="74" y="306"/>
                    <a:pt x="75" y="310"/>
                    <a:pt x="75" y="310"/>
                  </a:cubicBezTo>
                  <a:cubicBezTo>
                    <a:pt x="75" y="310"/>
                    <a:pt x="76" y="311"/>
                    <a:pt x="76" y="312"/>
                  </a:cubicBezTo>
                  <a:cubicBezTo>
                    <a:pt x="75" y="313"/>
                    <a:pt x="75" y="312"/>
                    <a:pt x="74" y="314"/>
                  </a:cubicBezTo>
                  <a:cubicBezTo>
                    <a:pt x="72" y="315"/>
                    <a:pt x="75" y="316"/>
                    <a:pt x="75" y="316"/>
                  </a:cubicBezTo>
                  <a:cubicBezTo>
                    <a:pt x="76" y="318"/>
                    <a:pt x="76" y="318"/>
                    <a:pt x="76" y="318"/>
                  </a:cubicBezTo>
                  <a:cubicBezTo>
                    <a:pt x="76" y="318"/>
                    <a:pt x="76" y="321"/>
                    <a:pt x="75" y="321"/>
                  </a:cubicBezTo>
                  <a:cubicBezTo>
                    <a:pt x="74" y="322"/>
                    <a:pt x="74" y="323"/>
                    <a:pt x="70" y="321"/>
                  </a:cubicBezTo>
                  <a:cubicBezTo>
                    <a:pt x="66" y="320"/>
                    <a:pt x="65" y="319"/>
                    <a:pt x="65" y="319"/>
                  </a:cubicBezTo>
                  <a:cubicBezTo>
                    <a:pt x="64" y="324"/>
                    <a:pt x="64" y="324"/>
                    <a:pt x="64" y="324"/>
                  </a:cubicBezTo>
                  <a:cubicBezTo>
                    <a:pt x="62" y="328"/>
                    <a:pt x="62" y="328"/>
                    <a:pt x="62" y="328"/>
                  </a:cubicBezTo>
                  <a:cubicBezTo>
                    <a:pt x="55" y="330"/>
                    <a:pt x="55" y="330"/>
                    <a:pt x="55" y="330"/>
                  </a:cubicBezTo>
                  <a:cubicBezTo>
                    <a:pt x="51" y="325"/>
                    <a:pt x="51" y="325"/>
                    <a:pt x="51" y="325"/>
                  </a:cubicBezTo>
                  <a:cubicBezTo>
                    <a:pt x="51" y="325"/>
                    <a:pt x="48" y="326"/>
                    <a:pt x="47" y="326"/>
                  </a:cubicBezTo>
                  <a:cubicBezTo>
                    <a:pt x="46" y="325"/>
                    <a:pt x="41" y="324"/>
                    <a:pt x="41" y="324"/>
                  </a:cubicBezTo>
                  <a:cubicBezTo>
                    <a:pt x="40" y="319"/>
                    <a:pt x="40" y="319"/>
                    <a:pt x="40" y="319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6" y="310"/>
                    <a:pt x="36" y="310"/>
                    <a:pt x="36" y="310"/>
                  </a:cubicBezTo>
                  <a:cubicBezTo>
                    <a:pt x="33" y="304"/>
                    <a:pt x="33" y="304"/>
                    <a:pt x="33" y="304"/>
                  </a:cubicBezTo>
                  <a:cubicBezTo>
                    <a:pt x="27" y="305"/>
                    <a:pt x="27" y="305"/>
                    <a:pt x="27" y="305"/>
                  </a:cubicBezTo>
                  <a:cubicBezTo>
                    <a:pt x="25" y="310"/>
                    <a:pt x="25" y="310"/>
                    <a:pt x="25" y="310"/>
                  </a:cubicBezTo>
                  <a:cubicBezTo>
                    <a:pt x="25" y="310"/>
                    <a:pt x="27" y="312"/>
                    <a:pt x="25" y="313"/>
                  </a:cubicBezTo>
                  <a:cubicBezTo>
                    <a:pt x="23" y="313"/>
                    <a:pt x="19" y="314"/>
                    <a:pt x="19" y="314"/>
                  </a:cubicBezTo>
                  <a:cubicBezTo>
                    <a:pt x="19" y="314"/>
                    <a:pt x="14" y="315"/>
                    <a:pt x="13" y="315"/>
                  </a:cubicBezTo>
                  <a:cubicBezTo>
                    <a:pt x="13" y="315"/>
                    <a:pt x="9" y="309"/>
                    <a:pt x="9" y="309"/>
                  </a:cubicBezTo>
                  <a:cubicBezTo>
                    <a:pt x="9" y="309"/>
                    <a:pt x="7" y="309"/>
                    <a:pt x="6" y="309"/>
                  </a:cubicBezTo>
                  <a:cubicBezTo>
                    <a:pt x="5" y="309"/>
                    <a:pt x="5" y="310"/>
                    <a:pt x="5" y="308"/>
                  </a:cubicBezTo>
                  <a:cubicBezTo>
                    <a:pt x="5" y="306"/>
                    <a:pt x="4" y="303"/>
                    <a:pt x="4" y="303"/>
                  </a:cubicBezTo>
                  <a:cubicBezTo>
                    <a:pt x="4" y="303"/>
                    <a:pt x="7" y="306"/>
                    <a:pt x="4" y="302"/>
                  </a:cubicBezTo>
                  <a:cubicBezTo>
                    <a:pt x="1" y="298"/>
                    <a:pt x="0" y="294"/>
                    <a:pt x="0" y="294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5" y="291"/>
                    <a:pt x="10" y="291"/>
                    <a:pt x="11" y="292"/>
                  </a:cubicBezTo>
                  <a:cubicBezTo>
                    <a:pt x="12" y="292"/>
                    <a:pt x="13" y="290"/>
                    <a:pt x="13" y="290"/>
                  </a:cubicBezTo>
                  <a:cubicBezTo>
                    <a:pt x="13" y="290"/>
                    <a:pt x="15" y="288"/>
                    <a:pt x="13" y="287"/>
                  </a:cubicBezTo>
                  <a:cubicBezTo>
                    <a:pt x="12" y="287"/>
                    <a:pt x="10" y="285"/>
                    <a:pt x="10" y="285"/>
                  </a:cubicBezTo>
                  <a:cubicBezTo>
                    <a:pt x="10" y="285"/>
                    <a:pt x="8" y="283"/>
                    <a:pt x="11" y="282"/>
                  </a:cubicBezTo>
                  <a:cubicBezTo>
                    <a:pt x="14" y="282"/>
                    <a:pt x="14" y="282"/>
                    <a:pt x="16" y="282"/>
                  </a:cubicBezTo>
                  <a:cubicBezTo>
                    <a:pt x="18" y="283"/>
                    <a:pt x="19" y="286"/>
                    <a:pt x="20" y="282"/>
                  </a:cubicBezTo>
                  <a:cubicBezTo>
                    <a:pt x="21" y="279"/>
                    <a:pt x="19" y="279"/>
                    <a:pt x="22" y="278"/>
                  </a:cubicBezTo>
                  <a:cubicBezTo>
                    <a:pt x="25" y="278"/>
                    <a:pt x="27" y="277"/>
                    <a:pt x="27" y="276"/>
                  </a:cubicBezTo>
                  <a:cubicBezTo>
                    <a:pt x="27" y="275"/>
                    <a:pt x="27" y="271"/>
                    <a:pt x="28" y="271"/>
                  </a:cubicBezTo>
                  <a:cubicBezTo>
                    <a:pt x="29" y="271"/>
                    <a:pt x="34" y="272"/>
                    <a:pt x="34" y="272"/>
                  </a:cubicBezTo>
                  <a:cubicBezTo>
                    <a:pt x="34" y="272"/>
                    <a:pt x="36" y="270"/>
                    <a:pt x="38" y="271"/>
                  </a:cubicBezTo>
                  <a:cubicBezTo>
                    <a:pt x="40" y="271"/>
                    <a:pt x="41" y="270"/>
                    <a:pt x="41" y="270"/>
                  </a:cubicBezTo>
                  <a:cubicBezTo>
                    <a:pt x="41" y="270"/>
                    <a:pt x="43" y="266"/>
                    <a:pt x="43" y="266"/>
                  </a:cubicBezTo>
                  <a:close/>
                  <a:moveTo>
                    <a:pt x="74" y="227"/>
                  </a:moveTo>
                  <a:cubicBezTo>
                    <a:pt x="74" y="227"/>
                    <a:pt x="74" y="227"/>
                    <a:pt x="74" y="227"/>
                  </a:cubicBezTo>
                  <a:cubicBezTo>
                    <a:pt x="74" y="227"/>
                    <a:pt x="73" y="224"/>
                    <a:pt x="74" y="224"/>
                  </a:cubicBezTo>
                  <a:cubicBezTo>
                    <a:pt x="75" y="224"/>
                    <a:pt x="78" y="223"/>
                    <a:pt x="78" y="223"/>
                  </a:cubicBezTo>
                  <a:cubicBezTo>
                    <a:pt x="78" y="223"/>
                    <a:pt x="79" y="221"/>
                    <a:pt x="79" y="222"/>
                  </a:cubicBezTo>
                  <a:cubicBezTo>
                    <a:pt x="80" y="222"/>
                    <a:pt x="80" y="224"/>
                    <a:pt x="79" y="224"/>
                  </a:cubicBezTo>
                  <a:cubicBezTo>
                    <a:pt x="79" y="224"/>
                    <a:pt x="77" y="226"/>
                    <a:pt x="77" y="226"/>
                  </a:cubicBezTo>
                  <a:cubicBezTo>
                    <a:pt x="77" y="226"/>
                    <a:pt x="75" y="227"/>
                    <a:pt x="75" y="227"/>
                  </a:cubicBezTo>
                  <a:cubicBezTo>
                    <a:pt x="74" y="227"/>
                    <a:pt x="74" y="227"/>
                    <a:pt x="74" y="227"/>
                  </a:cubicBezTo>
                  <a:close/>
                  <a:moveTo>
                    <a:pt x="87" y="248"/>
                  </a:moveTo>
                  <a:cubicBezTo>
                    <a:pt x="87" y="248"/>
                    <a:pt x="87" y="248"/>
                    <a:pt x="87" y="248"/>
                  </a:cubicBezTo>
                  <a:cubicBezTo>
                    <a:pt x="87" y="248"/>
                    <a:pt x="87" y="249"/>
                    <a:pt x="86" y="249"/>
                  </a:cubicBezTo>
                  <a:cubicBezTo>
                    <a:pt x="85" y="249"/>
                    <a:pt x="83" y="249"/>
                    <a:pt x="83" y="248"/>
                  </a:cubicBezTo>
                  <a:cubicBezTo>
                    <a:pt x="83" y="248"/>
                    <a:pt x="84" y="246"/>
                    <a:pt x="85" y="246"/>
                  </a:cubicBezTo>
                  <a:cubicBezTo>
                    <a:pt x="85" y="246"/>
                    <a:pt x="86" y="245"/>
                    <a:pt x="86" y="245"/>
                  </a:cubicBezTo>
                  <a:cubicBezTo>
                    <a:pt x="86" y="245"/>
                    <a:pt x="86" y="244"/>
                    <a:pt x="86" y="244"/>
                  </a:cubicBezTo>
                  <a:cubicBezTo>
                    <a:pt x="87" y="244"/>
                    <a:pt x="88" y="246"/>
                    <a:pt x="88" y="246"/>
                  </a:cubicBezTo>
                  <a:cubicBezTo>
                    <a:pt x="87" y="248"/>
                    <a:pt x="87" y="248"/>
                    <a:pt x="87" y="248"/>
                  </a:cubicBezTo>
                  <a:close/>
                  <a:moveTo>
                    <a:pt x="95" y="255"/>
                  </a:moveTo>
                  <a:cubicBezTo>
                    <a:pt x="95" y="255"/>
                    <a:pt x="95" y="255"/>
                    <a:pt x="95" y="255"/>
                  </a:cubicBezTo>
                  <a:cubicBezTo>
                    <a:pt x="95" y="254"/>
                    <a:pt x="97" y="252"/>
                    <a:pt x="97" y="251"/>
                  </a:cubicBezTo>
                  <a:cubicBezTo>
                    <a:pt x="98" y="251"/>
                    <a:pt x="98" y="250"/>
                    <a:pt x="98" y="250"/>
                  </a:cubicBezTo>
                  <a:cubicBezTo>
                    <a:pt x="99" y="249"/>
                    <a:pt x="100" y="249"/>
                    <a:pt x="101" y="249"/>
                  </a:cubicBezTo>
                  <a:cubicBezTo>
                    <a:pt x="103" y="250"/>
                    <a:pt x="105" y="252"/>
                    <a:pt x="104" y="252"/>
                  </a:cubicBezTo>
                  <a:cubicBezTo>
                    <a:pt x="104" y="253"/>
                    <a:pt x="103" y="252"/>
                    <a:pt x="103" y="255"/>
                  </a:cubicBezTo>
                  <a:cubicBezTo>
                    <a:pt x="103" y="258"/>
                    <a:pt x="103" y="258"/>
                    <a:pt x="103" y="259"/>
                  </a:cubicBezTo>
                  <a:cubicBezTo>
                    <a:pt x="104" y="260"/>
                    <a:pt x="103" y="263"/>
                    <a:pt x="103" y="263"/>
                  </a:cubicBezTo>
                  <a:cubicBezTo>
                    <a:pt x="103" y="263"/>
                    <a:pt x="102" y="265"/>
                    <a:pt x="101" y="265"/>
                  </a:cubicBezTo>
                  <a:cubicBezTo>
                    <a:pt x="101" y="265"/>
                    <a:pt x="101" y="265"/>
                    <a:pt x="99" y="264"/>
                  </a:cubicBezTo>
                  <a:cubicBezTo>
                    <a:pt x="98" y="264"/>
                    <a:pt x="95" y="262"/>
                    <a:pt x="95" y="262"/>
                  </a:cubicBezTo>
                  <a:cubicBezTo>
                    <a:pt x="95" y="262"/>
                    <a:pt x="95" y="257"/>
                    <a:pt x="95" y="257"/>
                  </a:cubicBezTo>
                  <a:cubicBezTo>
                    <a:pt x="95" y="256"/>
                    <a:pt x="94" y="255"/>
                    <a:pt x="94" y="255"/>
                  </a:cubicBezTo>
                  <a:cubicBezTo>
                    <a:pt x="95" y="255"/>
                    <a:pt x="95" y="255"/>
                    <a:pt x="95" y="255"/>
                  </a:cubicBezTo>
                  <a:close/>
                  <a:moveTo>
                    <a:pt x="74" y="210"/>
                  </a:moveTo>
                  <a:cubicBezTo>
                    <a:pt x="74" y="210"/>
                    <a:pt x="74" y="210"/>
                    <a:pt x="74" y="210"/>
                  </a:cubicBezTo>
                  <a:cubicBezTo>
                    <a:pt x="74" y="210"/>
                    <a:pt x="74" y="209"/>
                    <a:pt x="76" y="209"/>
                  </a:cubicBezTo>
                  <a:cubicBezTo>
                    <a:pt x="77" y="210"/>
                    <a:pt x="77" y="211"/>
                    <a:pt x="77" y="212"/>
                  </a:cubicBezTo>
                  <a:cubicBezTo>
                    <a:pt x="77" y="213"/>
                    <a:pt x="80" y="213"/>
                    <a:pt x="79" y="214"/>
                  </a:cubicBezTo>
                  <a:cubicBezTo>
                    <a:pt x="77" y="215"/>
                    <a:pt x="76" y="215"/>
                    <a:pt x="76" y="215"/>
                  </a:cubicBezTo>
                  <a:cubicBezTo>
                    <a:pt x="76" y="214"/>
                    <a:pt x="75" y="215"/>
                    <a:pt x="75" y="214"/>
                  </a:cubicBezTo>
                  <a:cubicBezTo>
                    <a:pt x="75" y="213"/>
                    <a:pt x="73" y="212"/>
                    <a:pt x="73" y="212"/>
                  </a:cubicBezTo>
                  <a:cubicBezTo>
                    <a:pt x="73" y="212"/>
                    <a:pt x="74" y="210"/>
                    <a:pt x="74" y="210"/>
                  </a:cubicBezTo>
                  <a:close/>
                  <a:moveTo>
                    <a:pt x="61" y="196"/>
                  </a:moveTo>
                  <a:cubicBezTo>
                    <a:pt x="61" y="196"/>
                    <a:pt x="61" y="196"/>
                    <a:pt x="61" y="196"/>
                  </a:cubicBezTo>
                  <a:cubicBezTo>
                    <a:pt x="63" y="197"/>
                    <a:pt x="64" y="196"/>
                    <a:pt x="64" y="197"/>
                  </a:cubicBezTo>
                  <a:cubicBezTo>
                    <a:pt x="65" y="197"/>
                    <a:pt x="66" y="198"/>
                    <a:pt x="65" y="199"/>
                  </a:cubicBezTo>
                  <a:cubicBezTo>
                    <a:pt x="63" y="200"/>
                    <a:pt x="63" y="200"/>
                    <a:pt x="61" y="200"/>
                  </a:cubicBezTo>
                  <a:cubicBezTo>
                    <a:pt x="60" y="200"/>
                    <a:pt x="62" y="200"/>
                    <a:pt x="60" y="200"/>
                  </a:cubicBezTo>
                  <a:cubicBezTo>
                    <a:pt x="58" y="200"/>
                    <a:pt x="55" y="202"/>
                    <a:pt x="57" y="199"/>
                  </a:cubicBezTo>
                  <a:cubicBezTo>
                    <a:pt x="59" y="197"/>
                    <a:pt x="61" y="196"/>
                    <a:pt x="61" y="196"/>
                  </a:cubicBezTo>
                  <a:close/>
                  <a:moveTo>
                    <a:pt x="72" y="191"/>
                  </a:moveTo>
                  <a:cubicBezTo>
                    <a:pt x="72" y="191"/>
                    <a:pt x="72" y="191"/>
                    <a:pt x="72" y="191"/>
                  </a:cubicBezTo>
                  <a:cubicBezTo>
                    <a:pt x="73" y="191"/>
                    <a:pt x="74" y="189"/>
                    <a:pt x="75" y="190"/>
                  </a:cubicBezTo>
                  <a:cubicBezTo>
                    <a:pt x="76" y="191"/>
                    <a:pt x="78" y="192"/>
                    <a:pt x="76" y="193"/>
                  </a:cubicBezTo>
                  <a:cubicBezTo>
                    <a:pt x="74" y="194"/>
                    <a:pt x="74" y="194"/>
                    <a:pt x="73" y="195"/>
                  </a:cubicBezTo>
                  <a:cubicBezTo>
                    <a:pt x="71" y="196"/>
                    <a:pt x="69" y="197"/>
                    <a:pt x="68" y="197"/>
                  </a:cubicBezTo>
                  <a:cubicBezTo>
                    <a:pt x="67" y="197"/>
                    <a:pt x="66" y="195"/>
                    <a:pt x="67" y="195"/>
                  </a:cubicBezTo>
                  <a:cubicBezTo>
                    <a:pt x="68" y="195"/>
                    <a:pt x="69" y="194"/>
                    <a:pt x="70" y="194"/>
                  </a:cubicBezTo>
                  <a:cubicBezTo>
                    <a:pt x="70" y="193"/>
                    <a:pt x="72" y="191"/>
                    <a:pt x="72" y="191"/>
                  </a:cubicBezTo>
                  <a:close/>
                  <a:moveTo>
                    <a:pt x="78" y="171"/>
                  </a:moveTo>
                  <a:cubicBezTo>
                    <a:pt x="78" y="171"/>
                    <a:pt x="78" y="171"/>
                    <a:pt x="78" y="171"/>
                  </a:cubicBezTo>
                  <a:cubicBezTo>
                    <a:pt x="78" y="171"/>
                    <a:pt x="78" y="168"/>
                    <a:pt x="79" y="169"/>
                  </a:cubicBezTo>
                  <a:cubicBezTo>
                    <a:pt x="81" y="169"/>
                    <a:pt x="81" y="169"/>
                    <a:pt x="81" y="170"/>
                  </a:cubicBezTo>
                  <a:cubicBezTo>
                    <a:pt x="81" y="171"/>
                    <a:pt x="83" y="170"/>
                    <a:pt x="81" y="171"/>
                  </a:cubicBezTo>
                  <a:cubicBezTo>
                    <a:pt x="80" y="171"/>
                    <a:pt x="78" y="171"/>
                    <a:pt x="78" y="171"/>
                  </a:cubicBezTo>
                  <a:close/>
                  <a:moveTo>
                    <a:pt x="87" y="181"/>
                  </a:moveTo>
                  <a:cubicBezTo>
                    <a:pt x="87" y="181"/>
                    <a:pt x="87" y="181"/>
                    <a:pt x="87" y="181"/>
                  </a:cubicBezTo>
                  <a:cubicBezTo>
                    <a:pt x="87" y="181"/>
                    <a:pt x="88" y="179"/>
                    <a:pt x="89" y="179"/>
                  </a:cubicBezTo>
                  <a:cubicBezTo>
                    <a:pt x="89" y="179"/>
                    <a:pt x="90" y="179"/>
                    <a:pt x="90" y="180"/>
                  </a:cubicBezTo>
                  <a:cubicBezTo>
                    <a:pt x="90" y="181"/>
                    <a:pt x="90" y="183"/>
                    <a:pt x="89" y="183"/>
                  </a:cubicBezTo>
                  <a:cubicBezTo>
                    <a:pt x="88" y="183"/>
                    <a:pt x="88" y="184"/>
                    <a:pt x="87" y="183"/>
                  </a:cubicBezTo>
                  <a:cubicBezTo>
                    <a:pt x="86" y="183"/>
                    <a:pt x="87" y="181"/>
                    <a:pt x="87" y="181"/>
                  </a:cubicBezTo>
                  <a:close/>
                  <a:moveTo>
                    <a:pt x="82" y="177"/>
                  </a:moveTo>
                  <a:cubicBezTo>
                    <a:pt x="82" y="177"/>
                    <a:pt x="82" y="177"/>
                    <a:pt x="82" y="177"/>
                  </a:cubicBezTo>
                  <a:cubicBezTo>
                    <a:pt x="82" y="177"/>
                    <a:pt x="81" y="173"/>
                    <a:pt x="83" y="173"/>
                  </a:cubicBezTo>
                  <a:cubicBezTo>
                    <a:pt x="85" y="172"/>
                    <a:pt x="86" y="172"/>
                    <a:pt x="86" y="172"/>
                  </a:cubicBezTo>
                  <a:cubicBezTo>
                    <a:pt x="86" y="172"/>
                    <a:pt x="89" y="176"/>
                    <a:pt x="89" y="176"/>
                  </a:cubicBezTo>
                  <a:cubicBezTo>
                    <a:pt x="88" y="177"/>
                    <a:pt x="88" y="178"/>
                    <a:pt x="86" y="178"/>
                  </a:cubicBezTo>
                  <a:cubicBezTo>
                    <a:pt x="85" y="178"/>
                    <a:pt x="84" y="179"/>
                    <a:pt x="84" y="178"/>
                  </a:cubicBezTo>
                  <a:cubicBezTo>
                    <a:pt x="83" y="177"/>
                    <a:pt x="82" y="177"/>
                    <a:pt x="82" y="177"/>
                  </a:cubicBezTo>
                  <a:close/>
                  <a:moveTo>
                    <a:pt x="45" y="174"/>
                  </a:moveTo>
                  <a:cubicBezTo>
                    <a:pt x="45" y="174"/>
                    <a:pt x="45" y="174"/>
                    <a:pt x="45" y="174"/>
                  </a:cubicBezTo>
                  <a:cubicBezTo>
                    <a:pt x="46" y="174"/>
                    <a:pt x="46" y="173"/>
                    <a:pt x="46" y="175"/>
                  </a:cubicBezTo>
                  <a:cubicBezTo>
                    <a:pt x="46" y="176"/>
                    <a:pt x="46" y="177"/>
                    <a:pt x="46" y="177"/>
                  </a:cubicBezTo>
                  <a:cubicBezTo>
                    <a:pt x="46" y="177"/>
                    <a:pt x="45" y="179"/>
                    <a:pt x="44" y="178"/>
                  </a:cubicBezTo>
                  <a:cubicBezTo>
                    <a:pt x="43" y="177"/>
                    <a:pt x="43" y="176"/>
                    <a:pt x="43" y="176"/>
                  </a:cubicBezTo>
                  <a:cubicBezTo>
                    <a:pt x="45" y="174"/>
                    <a:pt x="45" y="174"/>
                    <a:pt x="45" y="174"/>
                  </a:cubicBezTo>
                  <a:close/>
                  <a:moveTo>
                    <a:pt x="53" y="164"/>
                  </a:moveTo>
                  <a:cubicBezTo>
                    <a:pt x="53" y="164"/>
                    <a:pt x="53" y="164"/>
                    <a:pt x="53" y="164"/>
                  </a:cubicBezTo>
                  <a:cubicBezTo>
                    <a:pt x="54" y="165"/>
                    <a:pt x="56" y="167"/>
                    <a:pt x="56" y="167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3" y="170"/>
                    <a:pt x="50" y="171"/>
                    <a:pt x="50" y="172"/>
                  </a:cubicBezTo>
                  <a:cubicBezTo>
                    <a:pt x="49" y="172"/>
                    <a:pt x="51" y="175"/>
                    <a:pt x="49" y="174"/>
                  </a:cubicBezTo>
                  <a:cubicBezTo>
                    <a:pt x="47" y="173"/>
                    <a:pt x="46" y="171"/>
                    <a:pt x="47" y="171"/>
                  </a:cubicBezTo>
                  <a:cubicBezTo>
                    <a:pt x="48" y="170"/>
                    <a:pt x="48" y="170"/>
                    <a:pt x="49" y="169"/>
                  </a:cubicBezTo>
                  <a:cubicBezTo>
                    <a:pt x="50" y="168"/>
                    <a:pt x="52" y="165"/>
                    <a:pt x="52" y="165"/>
                  </a:cubicBezTo>
                  <a:cubicBezTo>
                    <a:pt x="53" y="164"/>
                    <a:pt x="53" y="164"/>
                    <a:pt x="53" y="164"/>
                  </a:cubicBezTo>
                  <a:close/>
                  <a:moveTo>
                    <a:pt x="58" y="150"/>
                  </a:moveTo>
                  <a:cubicBezTo>
                    <a:pt x="58" y="150"/>
                    <a:pt x="58" y="150"/>
                    <a:pt x="58" y="150"/>
                  </a:cubicBezTo>
                  <a:cubicBezTo>
                    <a:pt x="58" y="150"/>
                    <a:pt x="60" y="150"/>
                    <a:pt x="61" y="151"/>
                  </a:cubicBezTo>
                  <a:cubicBezTo>
                    <a:pt x="61" y="151"/>
                    <a:pt x="62" y="154"/>
                    <a:pt x="62" y="154"/>
                  </a:cubicBezTo>
                  <a:cubicBezTo>
                    <a:pt x="62" y="154"/>
                    <a:pt x="63" y="155"/>
                    <a:pt x="62" y="156"/>
                  </a:cubicBezTo>
                  <a:cubicBezTo>
                    <a:pt x="61" y="157"/>
                    <a:pt x="59" y="158"/>
                    <a:pt x="59" y="158"/>
                  </a:cubicBezTo>
                  <a:cubicBezTo>
                    <a:pt x="59" y="163"/>
                    <a:pt x="59" y="163"/>
                    <a:pt x="59" y="163"/>
                  </a:cubicBezTo>
                  <a:cubicBezTo>
                    <a:pt x="58" y="165"/>
                    <a:pt x="58" y="165"/>
                    <a:pt x="58" y="165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55" y="158"/>
                    <a:pt x="55" y="158"/>
                    <a:pt x="55" y="158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7" y="152"/>
                    <a:pt x="57" y="152"/>
                    <a:pt x="57" y="152"/>
                  </a:cubicBezTo>
                  <a:cubicBezTo>
                    <a:pt x="58" y="150"/>
                    <a:pt x="58" y="150"/>
                    <a:pt x="58" y="150"/>
                  </a:cubicBezTo>
                  <a:close/>
                  <a:moveTo>
                    <a:pt x="60" y="142"/>
                  </a:moveTo>
                  <a:cubicBezTo>
                    <a:pt x="60" y="142"/>
                    <a:pt x="60" y="142"/>
                    <a:pt x="60" y="142"/>
                  </a:cubicBezTo>
                  <a:cubicBezTo>
                    <a:pt x="60" y="142"/>
                    <a:pt x="62" y="141"/>
                    <a:pt x="63" y="142"/>
                  </a:cubicBezTo>
                  <a:cubicBezTo>
                    <a:pt x="64" y="143"/>
                    <a:pt x="64" y="141"/>
                    <a:pt x="65" y="143"/>
                  </a:cubicBezTo>
                  <a:cubicBezTo>
                    <a:pt x="66" y="145"/>
                    <a:pt x="67" y="145"/>
                    <a:pt x="66" y="146"/>
                  </a:cubicBezTo>
                  <a:cubicBezTo>
                    <a:pt x="66" y="147"/>
                    <a:pt x="66" y="148"/>
                    <a:pt x="65" y="149"/>
                  </a:cubicBezTo>
                  <a:cubicBezTo>
                    <a:pt x="64" y="150"/>
                    <a:pt x="65" y="151"/>
                    <a:pt x="63" y="150"/>
                  </a:cubicBezTo>
                  <a:cubicBezTo>
                    <a:pt x="61" y="149"/>
                    <a:pt x="61" y="149"/>
                    <a:pt x="60" y="148"/>
                  </a:cubicBezTo>
                  <a:cubicBezTo>
                    <a:pt x="59" y="147"/>
                    <a:pt x="59" y="147"/>
                    <a:pt x="59" y="147"/>
                  </a:cubicBezTo>
                  <a:cubicBezTo>
                    <a:pt x="60" y="142"/>
                    <a:pt x="60" y="142"/>
                    <a:pt x="60" y="142"/>
                  </a:cubicBezTo>
                  <a:close/>
                  <a:moveTo>
                    <a:pt x="69" y="132"/>
                  </a:moveTo>
                  <a:cubicBezTo>
                    <a:pt x="69" y="132"/>
                    <a:pt x="69" y="132"/>
                    <a:pt x="69" y="132"/>
                  </a:cubicBezTo>
                  <a:cubicBezTo>
                    <a:pt x="69" y="132"/>
                    <a:pt x="70" y="131"/>
                    <a:pt x="69" y="133"/>
                  </a:cubicBezTo>
                  <a:cubicBezTo>
                    <a:pt x="67" y="136"/>
                    <a:pt x="67" y="137"/>
                    <a:pt x="68" y="137"/>
                  </a:cubicBezTo>
                  <a:cubicBezTo>
                    <a:pt x="68" y="137"/>
                    <a:pt x="69" y="137"/>
                    <a:pt x="69" y="137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2"/>
                    <a:pt x="66" y="141"/>
                  </a:cubicBezTo>
                  <a:cubicBezTo>
                    <a:pt x="63" y="141"/>
                    <a:pt x="61" y="140"/>
                    <a:pt x="61" y="140"/>
                  </a:cubicBezTo>
                  <a:cubicBezTo>
                    <a:pt x="58" y="137"/>
                    <a:pt x="58" y="137"/>
                    <a:pt x="58" y="137"/>
                  </a:cubicBezTo>
                  <a:cubicBezTo>
                    <a:pt x="58" y="137"/>
                    <a:pt x="57" y="136"/>
                    <a:pt x="59" y="134"/>
                  </a:cubicBezTo>
                  <a:cubicBezTo>
                    <a:pt x="60" y="132"/>
                    <a:pt x="63" y="133"/>
                    <a:pt x="63" y="133"/>
                  </a:cubicBezTo>
                  <a:cubicBezTo>
                    <a:pt x="63" y="133"/>
                    <a:pt x="64" y="135"/>
                    <a:pt x="65" y="133"/>
                  </a:cubicBezTo>
                  <a:cubicBezTo>
                    <a:pt x="66" y="131"/>
                    <a:pt x="66" y="129"/>
                    <a:pt x="67" y="130"/>
                  </a:cubicBezTo>
                  <a:cubicBezTo>
                    <a:pt x="68" y="131"/>
                    <a:pt x="69" y="132"/>
                    <a:pt x="69" y="13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6" y="120"/>
                    <a:pt x="76" y="118"/>
                    <a:pt x="76" y="118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77" y="116"/>
                    <a:pt x="75" y="114"/>
                    <a:pt x="75" y="113"/>
                  </a:cubicBezTo>
                  <a:cubicBezTo>
                    <a:pt x="75" y="112"/>
                    <a:pt x="75" y="110"/>
                    <a:pt x="77" y="109"/>
                  </a:cubicBezTo>
                  <a:cubicBezTo>
                    <a:pt x="78" y="108"/>
                    <a:pt x="79" y="106"/>
                    <a:pt x="80" y="106"/>
                  </a:cubicBezTo>
                  <a:cubicBezTo>
                    <a:pt x="80" y="107"/>
                    <a:pt x="80" y="107"/>
                    <a:pt x="81" y="109"/>
                  </a:cubicBezTo>
                  <a:cubicBezTo>
                    <a:pt x="82" y="110"/>
                    <a:pt x="82" y="112"/>
                    <a:pt x="83" y="111"/>
                  </a:cubicBezTo>
                  <a:cubicBezTo>
                    <a:pt x="84" y="110"/>
                    <a:pt x="84" y="109"/>
                    <a:pt x="85" y="108"/>
                  </a:cubicBezTo>
                  <a:cubicBezTo>
                    <a:pt x="86" y="107"/>
                    <a:pt x="87" y="104"/>
                    <a:pt x="87" y="104"/>
                  </a:cubicBezTo>
                  <a:cubicBezTo>
                    <a:pt x="87" y="104"/>
                    <a:pt x="89" y="105"/>
                    <a:pt x="90" y="104"/>
                  </a:cubicBezTo>
                  <a:cubicBezTo>
                    <a:pt x="92" y="103"/>
                    <a:pt x="90" y="103"/>
                    <a:pt x="93" y="102"/>
                  </a:cubicBezTo>
                  <a:cubicBezTo>
                    <a:pt x="96" y="102"/>
                    <a:pt x="97" y="102"/>
                    <a:pt x="98" y="100"/>
                  </a:cubicBezTo>
                  <a:cubicBezTo>
                    <a:pt x="99" y="99"/>
                    <a:pt x="99" y="100"/>
                    <a:pt x="100" y="99"/>
                  </a:cubicBezTo>
                  <a:cubicBezTo>
                    <a:pt x="101" y="98"/>
                    <a:pt x="102" y="97"/>
                    <a:pt x="103" y="97"/>
                  </a:cubicBezTo>
                  <a:cubicBezTo>
                    <a:pt x="104" y="98"/>
                    <a:pt x="105" y="99"/>
                    <a:pt x="105" y="100"/>
                  </a:cubicBezTo>
                  <a:cubicBezTo>
                    <a:pt x="105" y="101"/>
                    <a:pt x="106" y="103"/>
                    <a:pt x="105" y="104"/>
                  </a:cubicBezTo>
                  <a:cubicBezTo>
                    <a:pt x="104" y="105"/>
                    <a:pt x="104" y="106"/>
                    <a:pt x="103" y="106"/>
                  </a:cubicBezTo>
                  <a:cubicBezTo>
                    <a:pt x="102" y="107"/>
                    <a:pt x="99" y="109"/>
                    <a:pt x="99" y="109"/>
                  </a:cubicBezTo>
                  <a:cubicBezTo>
                    <a:pt x="99" y="109"/>
                    <a:pt x="99" y="111"/>
                    <a:pt x="100" y="111"/>
                  </a:cubicBezTo>
                  <a:cubicBezTo>
                    <a:pt x="101" y="111"/>
                    <a:pt x="103" y="108"/>
                    <a:pt x="103" y="110"/>
                  </a:cubicBezTo>
                  <a:cubicBezTo>
                    <a:pt x="102" y="112"/>
                    <a:pt x="105" y="113"/>
                    <a:pt x="102" y="114"/>
                  </a:cubicBezTo>
                  <a:cubicBezTo>
                    <a:pt x="100" y="114"/>
                    <a:pt x="98" y="113"/>
                    <a:pt x="98" y="113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96" y="116"/>
                    <a:pt x="94" y="115"/>
                    <a:pt x="94" y="116"/>
                  </a:cubicBezTo>
                  <a:cubicBezTo>
                    <a:pt x="94" y="117"/>
                    <a:pt x="95" y="119"/>
                    <a:pt x="95" y="119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0" y="120"/>
                    <a:pt x="90" y="121"/>
                  </a:cubicBezTo>
                  <a:cubicBezTo>
                    <a:pt x="91" y="122"/>
                    <a:pt x="92" y="124"/>
                    <a:pt x="92" y="124"/>
                  </a:cubicBezTo>
                  <a:cubicBezTo>
                    <a:pt x="92" y="124"/>
                    <a:pt x="92" y="126"/>
                    <a:pt x="90" y="126"/>
                  </a:cubicBezTo>
                  <a:cubicBezTo>
                    <a:pt x="88" y="126"/>
                    <a:pt x="86" y="126"/>
                    <a:pt x="85" y="126"/>
                  </a:cubicBezTo>
                  <a:cubicBezTo>
                    <a:pt x="84" y="125"/>
                    <a:pt x="84" y="125"/>
                    <a:pt x="84" y="125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3" y="128"/>
                    <a:pt x="84" y="129"/>
                    <a:pt x="83" y="130"/>
                  </a:cubicBezTo>
                  <a:cubicBezTo>
                    <a:pt x="82" y="131"/>
                    <a:pt x="79" y="131"/>
                    <a:pt x="79" y="131"/>
                  </a:cubicBezTo>
                  <a:cubicBezTo>
                    <a:pt x="79" y="131"/>
                    <a:pt x="78" y="131"/>
                    <a:pt x="78" y="131"/>
                  </a:cubicBezTo>
                  <a:cubicBezTo>
                    <a:pt x="78" y="132"/>
                    <a:pt x="77" y="134"/>
                    <a:pt x="76" y="134"/>
                  </a:cubicBezTo>
                  <a:cubicBezTo>
                    <a:pt x="75" y="133"/>
                    <a:pt x="73" y="132"/>
                    <a:pt x="72" y="131"/>
                  </a:cubicBezTo>
                  <a:cubicBezTo>
                    <a:pt x="72" y="130"/>
                    <a:pt x="71" y="126"/>
                    <a:pt x="73" y="127"/>
                  </a:cubicBezTo>
                  <a:cubicBezTo>
                    <a:pt x="75" y="127"/>
                    <a:pt x="77" y="128"/>
                    <a:pt x="77" y="126"/>
                  </a:cubicBezTo>
                  <a:cubicBezTo>
                    <a:pt x="77" y="124"/>
                    <a:pt x="76" y="123"/>
                    <a:pt x="76" y="123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267" y="15"/>
                  </a:moveTo>
                  <a:cubicBezTo>
                    <a:pt x="267" y="15"/>
                    <a:pt x="267" y="15"/>
                    <a:pt x="267" y="15"/>
                  </a:cubicBezTo>
                  <a:cubicBezTo>
                    <a:pt x="268" y="15"/>
                    <a:pt x="271" y="16"/>
                    <a:pt x="271" y="15"/>
                  </a:cubicBezTo>
                  <a:cubicBezTo>
                    <a:pt x="271" y="15"/>
                    <a:pt x="272" y="13"/>
                    <a:pt x="272" y="13"/>
                  </a:cubicBezTo>
                  <a:cubicBezTo>
                    <a:pt x="271" y="12"/>
                    <a:pt x="270" y="11"/>
                    <a:pt x="269" y="12"/>
                  </a:cubicBezTo>
                  <a:cubicBezTo>
                    <a:pt x="268" y="12"/>
                    <a:pt x="267" y="13"/>
                    <a:pt x="267" y="13"/>
                  </a:cubicBezTo>
                  <a:cubicBezTo>
                    <a:pt x="267" y="14"/>
                    <a:pt x="267" y="15"/>
                    <a:pt x="267" y="15"/>
                  </a:cubicBezTo>
                  <a:close/>
                  <a:moveTo>
                    <a:pt x="235" y="32"/>
                  </a:moveTo>
                  <a:cubicBezTo>
                    <a:pt x="235" y="32"/>
                    <a:pt x="235" y="32"/>
                    <a:pt x="235" y="32"/>
                  </a:cubicBezTo>
                  <a:cubicBezTo>
                    <a:pt x="236" y="32"/>
                    <a:pt x="237" y="30"/>
                    <a:pt x="237" y="31"/>
                  </a:cubicBezTo>
                  <a:cubicBezTo>
                    <a:pt x="237" y="33"/>
                    <a:pt x="238" y="33"/>
                    <a:pt x="237" y="34"/>
                  </a:cubicBezTo>
                  <a:cubicBezTo>
                    <a:pt x="236" y="34"/>
                    <a:pt x="234" y="36"/>
                    <a:pt x="233" y="35"/>
                  </a:cubicBezTo>
                  <a:cubicBezTo>
                    <a:pt x="233" y="35"/>
                    <a:pt x="234" y="31"/>
                    <a:pt x="234" y="31"/>
                  </a:cubicBezTo>
                  <a:cubicBezTo>
                    <a:pt x="235" y="32"/>
                    <a:pt x="235" y="32"/>
                    <a:pt x="235" y="32"/>
                  </a:cubicBezTo>
                  <a:close/>
                  <a:moveTo>
                    <a:pt x="254" y="34"/>
                  </a:moveTo>
                  <a:cubicBezTo>
                    <a:pt x="254" y="34"/>
                    <a:pt x="254" y="34"/>
                    <a:pt x="254" y="34"/>
                  </a:cubicBezTo>
                  <a:cubicBezTo>
                    <a:pt x="254" y="34"/>
                    <a:pt x="254" y="35"/>
                    <a:pt x="252" y="34"/>
                  </a:cubicBezTo>
                  <a:cubicBezTo>
                    <a:pt x="249" y="34"/>
                    <a:pt x="248" y="35"/>
                    <a:pt x="248" y="33"/>
                  </a:cubicBezTo>
                  <a:cubicBezTo>
                    <a:pt x="248" y="32"/>
                    <a:pt x="249" y="31"/>
                    <a:pt x="247" y="30"/>
                  </a:cubicBezTo>
                  <a:cubicBezTo>
                    <a:pt x="245" y="30"/>
                    <a:pt x="245" y="30"/>
                    <a:pt x="245" y="30"/>
                  </a:cubicBezTo>
                  <a:cubicBezTo>
                    <a:pt x="245" y="30"/>
                    <a:pt x="244" y="28"/>
                    <a:pt x="245" y="27"/>
                  </a:cubicBezTo>
                  <a:cubicBezTo>
                    <a:pt x="247" y="25"/>
                    <a:pt x="247" y="26"/>
                    <a:pt x="248" y="26"/>
                  </a:cubicBezTo>
                  <a:cubicBezTo>
                    <a:pt x="250" y="26"/>
                    <a:pt x="249" y="26"/>
                    <a:pt x="251" y="27"/>
                  </a:cubicBezTo>
                  <a:cubicBezTo>
                    <a:pt x="253" y="27"/>
                    <a:pt x="254" y="28"/>
                    <a:pt x="254" y="26"/>
                  </a:cubicBezTo>
                  <a:cubicBezTo>
                    <a:pt x="254" y="25"/>
                    <a:pt x="255" y="25"/>
                    <a:pt x="253" y="23"/>
                  </a:cubicBezTo>
                  <a:cubicBezTo>
                    <a:pt x="252" y="21"/>
                    <a:pt x="252" y="22"/>
                    <a:pt x="251" y="21"/>
                  </a:cubicBezTo>
                  <a:cubicBezTo>
                    <a:pt x="250" y="19"/>
                    <a:pt x="248" y="17"/>
                    <a:pt x="249" y="16"/>
                  </a:cubicBezTo>
                  <a:cubicBezTo>
                    <a:pt x="249" y="15"/>
                    <a:pt x="248" y="15"/>
                    <a:pt x="250" y="13"/>
                  </a:cubicBezTo>
                  <a:cubicBezTo>
                    <a:pt x="253" y="12"/>
                    <a:pt x="255" y="10"/>
                    <a:pt x="256" y="10"/>
                  </a:cubicBezTo>
                  <a:cubicBezTo>
                    <a:pt x="257" y="10"/>
                    <a:pt x="258" y="10"/>
                    <a:pt x="258" y="11"/>
                  </a:cubicBezTo>
                  <a:cubicBezTo>
                    <a:pt x="258" y="13"/>
                    <a:pt x="258" y="14"/>
                    <a:pt x="257" y="15"/>
                  </a:cubicBezTo>
                  <a:cubicBezTo>
                    <a:pt x="256" y="15"/>
                    <a:pt x="256" y="16"/>
                    <a:pt x="256" y="16"/>
                  </a:cubicBezTo>
                  <a:cubicBezTo>
                    <a:pt x="256" y="16"/>
                    <a:pt x="255" y="19"/>
                    <a:pt x="257" y="19"/>
                  </a:cubicBezTo>
                  <a:cubicBezTo>
                    <a:pt x="259" y="18"/>
                    <a:pt x="260" y="16"/>
                    <a:pt x="260" y="15"/>
                  </a:cubicBezTo>
                  <a:cubicBezTo>
                    <a:pt x="261" y="14"/>
                    <a:pt x="262" y="15"/>
                    <a:pt x="261" y="13"/>
                  </a:cubicBezTo>
                  <a:cubicBezTo>
                    <a:pt x="261" y="11"/>
                    <a:pt x="260" y="10"/>
                    <a:pt x="261" y="10"/>
                  </a:cubicBezTo>
                  <a:cubicBezTo>
                    <a:pt x="262" y="10"/>
                    <a:pt x="263" y="12"/>
                    <a:pt x="264" y="10"/>
                  </a:cubicBezTo>
                  <a:cubicBezTo>
                    <a:pt x="266" y="7"/>
                    <a:pt x="266" y="6"/>
                    <a:pt x="266" y="6"/>
                  </a:cubicBezTo>
                  <a:cubicBezTo>
                    <a:pt x="266" y="6"/>
                    <a:pt x="265" y="6"/>
                    <a:pt x="267" y="5"/>
                  </a:cubicBezTo>
                  <a:cubicBezTo>
                    <a:pt x="269" y="4"/>
                    <a:pt x="268" y="3"/>
                    <a:pt x="269" y="2"/>
                  </a:cubicBezTo>
                  <a:cubicBezTo>
                    <a:pt x="270" y="1"/>
                    <a:pt x="268" y="0"/>
                    <a:pt x="271" y="0"/>
                  </a:cubicBezTo>
                  <a:cubicBezTo>
                    <a:pt x="273" y="1"/>
                    <a:pt x="273" y="1"/>
                    <a:pt x="274" y="2"/>
                  </a:cubicBezTo>
                  <a:cubicBezTo>
                    <a:pt x="275" y="2"/>
                    <a:pt x="273" y="6"/>
                    <a:pt x="272" y="6"/>
                  </a:cubicBezTo>
                  <a:cubicBezTo>
                    <a:pt x="271" y="6"/>
                    <a:pt x="271" y="5"/>
                    <a:pt x="269" y="6"/>
                  </a:cubicBezTo>
                  <a:cubicBezTo>
                    <a:pt x="268" y="7"/>
                    <a:pt x="270" y="9"/>
                    <a:pt x="269" y="10"/>
                  </a:cubicBezTo>
                  <a:cubicBezTo>
                    <a:pt x="268" y="11"/>
                    <a:pt x="267" y="10"/>
                    <a:pt x="266" y="11"/>
                  </a:cubicBezTo>
                  <a:cubicBezTo>
                    <a:pt x="265" y="12"/>
                    <a:pt x="265" y="12"/>
                    <a:pt x="265" y="13"/>
                  </a:cubicBezTo>
                  <a:cubicBezTo>
                    <a:pt x="265" y="14"/>
                    <a:pt x="264" y="15"/>
                    <a:pt x="263" y="16"/>
                  </a:cubicBezTo>
                  <a:cubicBezTo>
                    <a:pt x="263" y="16"/>
                    <a:pt x="260" y="14"/>
                    <a:pt x="263" y="16"/>
                  </a:cubicBezTo>
                  <a:cubicBezTo>
                    <a:pt x="266" y="18"/>
                    <a:pt x="267" y="18"/>
                    <a:pt x="266" y="19"/>
                  </a:cubicBezTo>
                  <a:cubicBezTo>
                    <a:pt x="265" y="19"/>
                    <a:pt x="263" y="19"/>
                    <a:pt x="262" y="20"/>
                  </a:cubicBezTo>
                  <a:cubicBezTo>
                    <a:pt x="261" y="20"/>
                    <a:pt x="260" y="21"/>
                    <a:pt x="262" y="22"/>
                  </a:cubicBezTo>
                  <a:cubicBezTo>
                    <a:pt x="264" y="23"/>
                    <a:pt x="263" y="23"/>
                    <a:pt x="264" y="23"/>
                  </a:cubicBezTo>
                  <a:cubicBezTo>
                    <a:pt x="265" y="22"/>
                    <a:pt x="270" y="22"/>
                    <a:pt x="270" y="23"/>
                  </a:cubicBezTo>
                  <a:cubicBezTo>
                    <a:pt x="269" y="25"/>
                    <a:pt x="270" y="25"/>
                    <a:pt x="268" y="26"/>
                  </a:cubicBezTo>
                  <a:cubicBezTo>
                    <a:pt x="265" y="27"/>
                    <a:pt x="263" y="26"/>
                    <a:pt x="262" y="25"/>
                  </a:cubicBezTo>
                  <a:cubicBezTo>
                    <a:pt x="261" y="25"/>
                    <a:pt x="261" y="23"/>
                    <a:pt x="261" y="26"/>
                  </a:cubicBezTo>
                  <a:cubicBezTo>
                    <a:pt x="262" y="29"/>
                    <a:pt x="264" y="29"/>
                    <a:pt x="263" y="29"/>
                  </a:cubicBezTo>
                  <a:cubicBezTo>
                    <a:pt x="261" y="29"/>
                    <a:pt x="259" y="29"/>
                    <a:pt x="259" y="29"/>
                  </a:cubicBezTo>
                  <a:cubicBezTo>
                    <a:pt x="259" y="29"/>
                    <a:pt x="258" y="27"/>
                    <a:pt x="259" y="30"/>
                  </a:cubicBezTo>
                  <a:cubicBezTo>
                    <a:pt x="260" y="33"/>
                    <a:pt x="260" y="33"/>
                    <a:pt x="260" y="33"/>
                  </a:cubicBezTo>
                  <a:cubicBezTo>
                    <a:pt x="260" y="33"/>
                    <a:pt x="258" y="34"/>
                    <a:pt x="258" y="34"/>
                  </a:cubicBezTo>
                  <a:cubicBezTo>
                    <a:pt x="258" y="35"/>
                    <a:pt x="259" y="37"/>
                    <a:pt x="260" y="38"/>
                  </a:cubicBezTo>
                  <a:cubicBezTo>
                    <a:pt x="260" y="38"/>
                    <a:pt x="259" y="42"/>
                    <a:pt x="258" y="42"/>
                  </a:cubicBezTo>
                  <a:cubicBezTo>
                    <a:pt x="258" y="42"/>
                    <a:pt x="258" y="43"/>
                    <a:pt x="257" y="44"/>
                  </a:cubicBezTo>
                  <a:cubicBezTo>
                    <a:pt x="256" y="45"/>
                    <a:pt x="255" y="46"/>
                    <a:pt x="255" y="46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53" y="52"/>
                    <a:pt x="252" y="54"/>
                    <a:pt x="251" y="52"/>
                  </a:cubicBezTo>
                  <a:cubicBezTo>
                    <a:pt x="251" y="50"/>
                    <a:pt x="250" y="50"/>
                    <a:pt x="251" y="49"/>
                  </a:cubicBezTo>
                  <a:cubicBezTo>
                    <a:pt x="252" y="49"/>
                    <a:pt x="252" y="47"/>
                    <a:pt x="253" y="46"/>
                  </a:cubicBezTo>
                  <a:cubicBezTo>
                    <a:pt x="253" y="45"/>
                    <a:pt x="254" y="41"/>
                    <a:pt x="254" y="41"/>
                  </a:cubicBezTo>
                  <a:cubicBezTo>
                    <a:pt x="254" y="41"/>
                    <a:pt x="256" y="41"/>
                    <a:pt x="257" y="40"/>
                  </a:cubicBezTo>
                  <a:cubicBezTo>
                    <a:pt x="257" y="40"/>
                    <a:pt x="255" y="36"/>
                    <a:pt x="255" y="36"/>
                  </a:cubicBezTo>
                  <a:cubicBezTo>
                    <a:pt x="256" y="34"/>
                    <a:pt x="256" y="34"/>
                    <a:pt x="256" y="34"/>
                  </a:cubicBezTo>
                  <a:cubicBezTo>
                    <a:pt x="254" y="34"/>
                    <a:pt x="254" y="34"/>
                    <a:pt x="254" y="34"/>
                  </a:cubicBezTo>
                  <a:close/>
                  <a:moveTo>
                    <a:pt x="239" y="67"/>
                  </a:move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42" y="63"/>
                    <a:pt x="243" y="64"/>
                  </a:cubicBezTo>
                  <a:cubicBezTo>
                    <a:pt x="243" y="64"/>
                    <a:pt x="243" y="65"/>
                    <a:pt x="243" y="66"/>
                  </a:cubicBezTo>
                  <a:cubicBezTo>
                    <a:pt x="243" y="66"/>
                    <a:pt x="244" y="68"/>
                    <a:pt x="243" y="68"/>
                  </a:cubicBezTo>
                  <a:cubicBezTo>
                    <a:pt x="242" y="68"/>
                    <a:pt x="241" y="68"/>
                    <a:pt x="240" y="68"/>
                  </a:cubicBezTo>
                  <a:cubicBezTo>
                    <a:pt x="240" y="68"/>
                    <a:pt x="239" y="67"/>
                    <a:pt x="239" y="67"/>
                  </a:cubicBezTo>
                  <a:close/>
                  <a:moveTo>
                    <a:pt x="196" y="98"/>
                  </a:moveTo>
                  <a:cubicBezTo>
                    <a:pt x="196" y="98"/>
                    <a:pt x="196" y="98"/>
                    <a:pt x="196" y="98"/>
                  </a:cubicBezTo>
                  <a:cubicBezTo>
                    <a:pt x="198" y="96"/>
                    <a:pt x="198" y="96"/>
                    <a:pt x="198" y="96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201" y="97"/>
                    <a:pt x="202" y="95"/>
                    <a:pt x="202" y="97"/>
                  </a:cubicBezTo>
                  <a:cubicBezTo>
                    <a:pt x="201" y="99"/>
                    <a:pt x="199" y="102"/>
                    <a:pt x="199" y="102"/>
                  </a:cubicBezTo>
                  <a:cubicBezTo>
                    <a:pt x="199" y="102"/>
                    <a:pt x="200" y="102"/>
                    <a:pt x="198" y="103"/>
                  </a:cubicBezTo>
                  <a:cubicBezTo>
                    <a:pt x="196" y="104"/>
                    <a:pt x="196" y="105"/>
                    <a:pt x="195" y="103"/>
                  </a:cubicBezTo>
                  <a:cubicBezTo>
                    <a:pt x="194" y="102"/>
                    <a:pt x="193" y="102"/>
                    <a:pt x="193" y="101"/>
                  </a:cubicBezTo>
                  <a:cubicBezTo>
                    <a:pt x="194" y="100"/>
                    <a:pt x="194" y="98"/>
                    <a:pt x="194" y="98"/>
                  </a:cubicBezTo>
                  <a:cubicBezTo>
                    <a:pt x="196" y="98"/>
                    <a:pt x="196" y="98"/>
                    <a:pt x="196" y="98"/>
                  </a:cubicBezTo>
                  <a:close/>
                  <a:moveTo>
                    <a:pt x="217" y="72"/>
                  </a:moveTo>
                  <a:cubicBezTo>
                    <a:pt x="217" y="72"/>
                    <a:pt x="217" y="72"/>
                    <a:pt x="217" y="72"/>
                  </a:cubicBezTo>
                  <a:cubicBezTo>
                    <a:pt x="217" y="72"/>
                    <a:pt x="218" y="70"/>
                    <a:pt x="219" y="70"/>
                  </a:cubicBezTo>
                  <a:cubicBezTo>
                    <a:pt x="220" y="71"/>
                    <a:pt x="221" y="71"/>
                    <a:pt x="221" y="72"/>
                  </a:cubicBezTo>
                  <a:cubicBezTo>
                    <a:pt x="220" y="73"/>
                    <a:pt x="219" y="74"/>
                    <a:pt x="218" y="74"/>
                  </a:cubicBezTo>
                  <a:cubicBezTo>
                    <a:pt x="217" y="74"/>
                    <a:pt x="217" y="72"/>
                    <a:pt x="217" y="72"/>
                  </a:cubicBezTo>
                  <a:close/>
                  <a:moveTo>
                    <a:pt x="213" y="77"/>
                  </a:moveTo>
                  <a:cubicBezTo>
                    <a:pt x="213" y="77"/>
                    <a:pt x="213" y="77"/>
                    <a:pt x="213" y="77"/>
                  </a:cubicBezTo>
                  <a:cubicBezTo>
                    <a:pt x="213" y="77"/>
                    <a:pt x="215" y="75"/>
                    <a:pt x="216" y="76"/>
                  </a:cubicBezTo>
                  <a:cubicBezTo>
                    <a:pt x="216" y="76"/>
                    <a:pt x="217" y="76"/>
                    <a:pt x="216" y="77"/>
                  </a:cubicBezTo>
                  <a:cubicBezTo>
                    <a:pt x="216" y="78"/>
                    <a:pt x="218" y="77"/>
                    <a:pt x="215" y="78"/>
                  </a:cubicBezTo>
                  <a:cubicBezTo>
                    <a:pt x="213" y="80"/>
                    <a:pt x="214" y="81"/>
                    <a:pt x="212" y="80"/>
                  </a:cubicBezTo>
                  <a:cubicBezTo>
                    <a:pt x="211" y="79"/>
                    <a:pt x="211" y="78"/>
                    <a:pt x="211" y="77"/>
                  </a:cubicBezTo>
                  <a:cubicBezTo>
                    <a:pt x="211" y="77"/>
                    <a:pt x="212" y="75"/>
                    <a:pt x="212" y="75"/>
                  </a:cubicBezTo>
                  <a:cubicBezTo>
                    <a:pt x="213" y="76"/>
                    <a:pt x="213" y="77"/>
                    <a:pt x="213" y="77"/>
                  </a:cubicBezTo>
                  <a:close/>
                  <a:moveTo>
                    <a:pt x="205" y="80"/>
                  </a:moveTo>
                  <a:cubicBezTo>
                    <a:pt x="205" y="80"/>
                    <a:pt x="205" y="80"/>
                    <a:pt x="205" y="80"/>
                  </a:cubicBezTo>
                  <a:cubicBezTo>
                    <a:pt x="205" y="80"/>
                    <a:pt x="207" y="81"/>
                    <a:pt x="207" y="81"/>
                  </a:cubicBezTo>
                  <a:cubicBezTo>
                    <a:pt x="208" y="82"/>
                    <a:pt x="208" y="81"/>
                    <a:pt x="209" y="80"/>
                  </a:cubicBezTo>
                  <a:cubicBezTo>
                    <a:pt x="211" y="80"/>
                    <a:pt x="209" y="80"/>
                    <a:pt x="210" y="79"/>
                  </a:cubicBezTo>
                  <a:cubicBezTo>
                    <a:pt x="211" y="77"/>
                    <a:pt x="210" y="78"/>
                    <a:pt x="210" y="77"/>
                  </a:cubicBezTo>
                  <a:cubicBezTo>
                    <a:pt x="209" y="77"/>
                    <a:pt x="209" y="77"/>
                    <a:pt x="208" y="77"/>
                  </a:cubicBezTo>
                  <a:cubicBezTo>
                    <a:pt x="206" y="77"/>
                    <a:pt x="205" y="80"/>
                    <a:pt x="205" y="80"/>
                  </a:cubicBezTo>
                  <a:close/>
                  <a:moveTo>
                    <a:pt x="209" y="86"/>
                  </a:moveTo>
                  <a:cubicBezTo>
                    <a:pt x="209" y="86"/>
                    <a:pt x="209" y="86"/>
                    <a:pt x="209" y="86"/>
                  </a:cubicBezTo>
                  <a:cubicBezTo>
                    <a:pt x="209" y="86"/>
                    <a:pt x="210" y="83"/>
                    <a:pt x="211" y="83"/>
                  </a:cubicBezTo>
                  <a:cubicBezTo>
                    <a:pt x="212" y="84"/>
                    <a:pt x="212" y="83"/>
                    <a:pt x="212" y="84"/>
                  </a:cubicBezTo>
                  <a:cubicBezTo>
                    <a:pt x="212" y="85"/>
                    <a:pt x="212" y="87"/>
                    <a:pt x="211" y="87"/>
                  </a:cubicBezTo>
                  <a:cubicBezTo>
                    <a:pt x="210" y="87"/>
                    <a:pt x="209" y="86"/>
                    <a:pt x="209" y="86"/>
                  </a:cubicBezTo>
                  <a:close/>
                  <a:moveTo>
                    <a:pt x="201" y="86"/>
                  </a:moveTo>
                  <a:cubicBezTo>
                    <a:pt x="201" y="86"/>
                    <a:pt x="201" y="86"/>
                    <a:pt x="201" y="86"/>
                  </a:cubicBezTo>
                  <a:cubicBezTo>
                    <a:pt x="202" y="84"/>
                    <a:pt x="202" y="84"/>
                    <a:pt x="202" y="84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85"/>
                    <a:pt x="205" y="86"/>
                    <a:pt x="204" y="86"/>
                  </a:cubicBezTo>
                  <a:cubicBezTo>
                    <a:pt x="204" y="87"/>
                    <a:pt x="203" y="87"/>
                    <a:pt x="203" y="88"/>
                  </a:cubicBezTo>
                  <a:cubicBezTo>
                    <a:pt x="202" y="88"/>
                    <a:pt x="201" y="87"/>
                    <a:pt x="201" y="87"/>
                  </a:cubicBezTo>
                  <a:cubicBezTo>
                    <a:pt x="201" y="86"/>
                    <a:pt x="201" y="86"/>
                    <a:pt x="201" y="86"/>
                  </a:cubicBezTo>
                  <a:close/>
                  <a:moveTo>
                    <a:pt x="201" y="73"/>
                  </a:moveTo>
                  <a:cubicBezTo>
                    <a:pt x="201" y="73"/>
                    <a:pt x="201" y="73"/>
                    <a:pt x="201" y="73"/>
                  </a:cubicBezTo>
                  <a:cubicBezTo>
                    <a:pt x="201" y="73"/>
                    <a:pt x="203" y="70"/>
                    <a:pt x="203" y="70"/>
                  </a:cubicBezTo>
                  <a:cubicBezTo>
                    <a:pt x="204" y="70"/>
                    <a:pt x="205" y="69"/>
                    <a:pt x="205" y="71"/>
                  </a:cubicBezTo>
                  <a:cubicBezTo>
                    <a:pt x="205" y="73"/>
                    <a:pt x="207" y="75"/>
                    <a:pt x="204" y="75"/>
                  </a:cubicBezTo>
                  <a:cubicBezTo>
                    <a:pt x="202" y="75"/>
                    <a:pt x="201" y="76"/>
                    <a:pt x="201" y="75"/>
                  </a:cubicBezTo>
                  <a:cubicBezTo>
                    <a:pt x="200" y="74"/>
                    <a:pt x="201" y="73"/>
                    <a:pt x="201" y="73"/>
                  </a:cubicBezTo>
                  <a:close/>
                  <a:moveTo>
                    <a:pt x="197" y="79"/>
                  </a:move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9" y="77"/>
                    <a:pt x="200" y="77"/>
                  </a:cubicBezTo>
                  <a:cubicBezTo>
                    <a:pt x="201" y="78"/>
                    <a:pt x="202" y="78"/>
                    <a:pt x="202" y="79"/>
                  </a:cubicBezTo>
                  <a:cubicBezTo>
                    <a:pt x="202" y="80"/>
                    <a:pt x="202" y="80"/>
                    <a:pt x="201" y="81"/>
                  </a:cubicBezTo>
                  <a:cubicBezTo>
                    <a:pt x="201" y="82"/>
                    <a:pt x="200" y="82"/>
                    <a:pt x="199" y="82"/>
                  </a:cubicBezTo>
                  <a:cubicBezTo>
                    <a:pt x="199" y="82"/>
                    <a:pt x="197" y="79"/>
                    <a:pt x="197" y="79"/>
                  </a:cubicBezTo>
                  <a:close/>
                  <a:moveTo>
                    <a:pt x="200" y="91"/>
                  </a:move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199" y="94"/>
                    <a:pt x="199" y="95"/>
                  </a:cubicBezTo>
                  <a:cubicBezTo>
                    <a:pt x="199" y="96"/>
                    <a:pt x="202" y="96"/>
                    <a:pt x="203" y="95"/>
                  </a:cubicBezTo>
                  <a:cubicBezTo>
                    <a:pt x="203" y="95"/>
                    <a:pt x="204" y="93"/>
                    <a:pt x="204" y="93"/>
                  </a:cubicBezTo>
                  <a:cubicBezTo>
                    <a:pt x="204" y="93"/>
                    <a:pt x="203" y="91"/>
                    <a:pt x="202" y="90"/>
                  </a:cubicBezTo>
                  <a:cubicBezTo>
                    <a:pt x="201" y="89"/>
                    <a:pt x="200" y="91"/>
                    <a:pt x="200" y="91"/>
                  </a:cubicBezTo>
                  <a:close/>
                  <a:moveTo>
                    <a:pt x="191" y="88"/>
                  </a:moveTo>
                  <a:cubicBezTo>
                    <a:pt x="191" y="88"/>
                    <a:pt x="191" y="88"/>
                    <a:pt x="191" y="88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1" y="91"/>
                    <a:pt x="193" y="93"/>
                    <a:pt x="194" y="93"/>
                  </a:cubicBezTo>
                  <a:cubicBezTo>
                    <a:pt x="195" y="94"/>
                    <a:pt x="195" y="93"/>
                    <a:pt x="197" y="94"/>
                  </a:cubicBezTo>
                  <a:cubicBezTo>
                    <a:pt x="198" y="94"/>
                    <a:pt x="198" y="93"/>
                    <a:pt x="198" y="93"/>
                  </a:cubicBezTo>
                  <a:cubicBezTo>
                    <a:pt x="199" y="93"/>
                    <a:pt x="199" y="93"/>
                    <a:pt x="199" y="92"/>
                  </a:cubicBezTo>
                  <a:cubicBezTo>
                    <a:pt x="199" y="92"/>
                    <a:pt x="197" y="91"/>
                    <a:pt x="196" y="90"/>
                  </a:cubicBezTo>
                  <a:cubicBezTo>
                    <a:pt x="196" y="89"/>
                    <a:pt x="196" y="89"/>
                    <a:pt x="196" y="88"/>
                  </a:cubicBezTo>
                  <a:cubicBezTo>
                    <a:pt x="196" y="88"/>
                    <a:pt x="197" y="87"/>
                    <a:pt x="198" y="87"/>
                  </a:cubicBezTo>
                  <a:cubicBezTo>
                    <a:pt x="198" y="86"/>
                    <a:pt x="198" y="84"/>
                    <a:pt x="198" y="84"/>
                  </a:cubicBezTo>
                  <a:cubicBezTo>
                    <a:pt x="198" y="84"/>
                    <a:pt x="196" y="84"/>
                    <a:pt x="196" y="83"/>
                  </a:cubicBezTo>
                  <a:cubicBezTo>
                    <a:pt x="196" y="83"/>
                    <a:pt x="195" y="82"/>
                    <a:pt x="194" y="81"/>
                  </a:cubicBezTo>
                  <a:cubicBezTo>
                    <a:pt x="194" y="80"/>
                    <a:pt x="192" y="80"/>
                    <a:pt x="191" y="80"/>
                  </a:cubicBezTo>
                  <a:cubicBezTo>
                    <a:pt x="191" y="80"/>
                    <a:pt x="190" y="83"/>
                    <a:pt x="189" y="84"/>
                  </a:cubicBezTo>
                  <a:cubicBezTo>
                    <a:pt x="189" y="84"/>
                    <a:pt x="188" y="86"/>
                    <a:pt x="188" y="86"/>
                  </a:cubicBezTo>
                  <a:cubicBezTo>
                    <a:pt x="188" y="87"/>
                    <a:pt x="188" y="88"/>
                    <a:pt x="189" y="89"/>
                  </a:cubicBezTo>
                  <a:cubicBezTo>
                    <a:pt x="190" y="89"/>
                    <a:pt x="191" y="88"/>
                    <a:pt x="191" y="88"/>
                  </a:cubicBezTo>
                  <a:close/>
                  <a:moveTo>
                    <a:pt x="188" y="96"/>
                  </a:moveTo>
                  <a:cubicBezTo>
                    <a:pt x="188" y="96"/>
                    <a:pt x="188" y="96"/>
                    <a:pt x="188" y="96"/>
                  </a:cubicBezTo>
                  <a:cubicBezTo>
                    <a:pt x="187" y="96"/>
                    <a:pt x="185" y="94"/>
                    <a:pt x="185" y="94"/>
                  </a:cubicBezTo>
                  <a:cubicBezTo>
                    <a:pt x="185" y="94"/>
                    <a:pt x="187" y="93"/>
                    <a:pt x="187" y="92"/>
                  </a:cubicBezTo>
                  <a:cubicBezTo>
                    <a:pt x="188" y="92"/>
                    <a:pt x="187" y="91"/>
                    <a:pt x="189" y="91"/>
                  </a:cubicBezTo>
                  <a:cubicBezTo>
                    <a:pt x="191" y="92"/>
                    <a:pt x="191" y="93"/>
                    <a:pt x="191" y="93"/>
                  </a:cubicBezTo>
                  <a:cubicBezTo>
                    <a:pt x="191" y="93"/>
                    <a:pt x="192" y="95"/>
                    <a:pt x="192" y="96"/>
                  </a:cubicBezTo>
                  <a:cubicBezTo>
                    <a:pt x="192" y="96"/>
                    <a:pt x="192" y="97"/>
                    <a:pt x="192" y="97"/>
                  </a:cubicBezTo>
                  <a:cubicBezTo>
                    <a:pt x="192" y="98"/>
                    <a:pt x="194" y="99"/>
                    <a:pt x="191" y="99"/>
                  </a:cubicBezTo>
                  <a:cubicBezTo>
                    <a:pt x="189" y="99"/>
                    <a:pt x="189" y="99"/>
                    <a:pt x="189" y="99"/>
                  </a:cubicBezTo>
                  <a:lnTo>
                    <a:pt x="188" y="96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3" name="Freeform 139"/>
            <p:cNvSpPr>
              <a:spLocks noEditPoints="1"/>
            </p:cNvSpPr>
            <p:nvPr/>
          </p:nvSpPr>
          <p:spPr bwMode="auto">
            <a:xfrm>
              <a:off x="7429044" y="2786663"/>
              <a:ext cx="978993" cy="780232"/>
            </a:xfrm>
            <a:custGeom>
              <a:avLst/>
              <a:gdLst>
                <a:gd name="T0" fmla="*/ 432 w 534"/>
                <a:gd name="T1" fmla="*/ 208 h 439"/>
                <a:gd name="T2" fmla="*/ 350 w 534"/>
                <a:gd name="T3" fmla="*/ 268 h 439"/>
                <a:gd name="T4" fmla="*/ 305 w 534"/>
                <a:gd name="T5" fmla="*/ 368 h 439"/>
                <a:gd name="T6" fmla="*/ 243 w 534"/>
                <a:gd name="T7" fmla="*/ 412 h 439"/>
                <a:gd name="T8" fmla="*/ 174 w 534"/>
                <a:gd name="T9" fmla="*/ 422 h 439"/>
                <a:gd name="T10" fmla="*/ 78 w 534"/>
                <a:gd name="T11" fmla="*/ 433 h 439"/>
                <a:gd name="T12" fmla="*/ 40 w 534"/>
                <a:gd name="T13" fmla="*/ 384 h 439"/>
                <a:gd name="T14" fmla="*/ 1 w 534"/>
                <a:gd name="T15" fmla="*/ 348 h 439"/>
                <a:gd name="T16" fmla="*/ 2 w 534"/>
                <a:gd name="T17" fmla="*/ 334 h 439"/>
                <a:gd name="T18" fmla="*/ 15 w 534"/>
                <a:gd name="T19" fmla="*/ 321 h 439"/>
                <a:gd name="T20" fmla="*/ 26 w 534"/>
                <a:gd name="T21" fmla="*/ 316 h 439"/>
                <a:gd name="T22" fmla="*/ 31 w 534"/>
                <a:gd name="T23" fmla="*/ 307 h 439"/>
                <a:gd name="T24" fmla="*/ 23 w 534"/>
                <a:gd name="T25" fmla="*/ 297 h 439"/>
                <a:gd name="T26" fmla="*/ 21 w 534"/>
                <a:gd name="T27" fmla="*/ 287 h 439"/>
                <a:gd name="T28" fmla="*/ 28 w 534"/>
                <a:gd name="T29" fmla="*/ 275 h 439"/>
                <a:gd name="T30" fmla="*/ 38 w 534"/>
                <a:gd name="T31" fmla="*/ 268 h 439"/>
                <a:gd name="T32" fmla="*/ 40 w 534"/>
                <a:gd name="T33" fmla="*/ 257 h 439"/>
                <a:gd name="T34" fmla="*/ 34 w 534"/>
                <a:gd name="T35" fmla="*/ 251 h 439"/>
                <a:gd name="T36" fmla="*/ 32 w 534"/>
                <a:gd name="T37" fmla="*/ 240 h 439"/>
                <a:gd name="T38" fmla="*/ 29 w 534"/>
                <a:gd name="T39" fmla="*/ 230 h 439"/>
                <a:gd name="T40" fmla="*/ 33 w 534"/>
                <a:gd name="T41" fmla="*/ 225 h 439"/>
                <a:gd name="T42" fmla="*/ 44 w 534"/>
                <a:gd name="T43" fmla="*/ 227 h 439"/>
                <a:gd name="T44" fmla="*/ 51 w 534"/>
                <a:gd name="T45" fmla="*/ 223 h 439"/>
                <a:gd name="T46" fmla="*/ 58 w 534"/>
                <a:gd name="T47" fmla="*/ 213 h 439"/>
                <a:gd name="T48" fmla="*/ 55 w 534"/>
                <a:gd name="T49" fmla="*/ 200 h 439"/>
                <a:gd name="T50" fmla="*/ 65 w 534"/>
                <a:gd name="T51" fmla="*/ 195 h 439"/>
                <a:gd name="T52" fmla="*/ 68 w 534"/>
                <a:gd name="T53" fmla="*/ 182 h 439"/>
                <a:gd name="T54" fmla="*/ 70 w 534"/>
                <a:gd name="T55" fmla="*/ 169 h 439"/>
                <a:gd name="T56" fmla="*/ 70 w 534"/>
                <a:gd name="T57" fmla="*/ 157 h 439"/>
                <a:gd name="T58" fmla="*/ 82 w 534"/>
                <a:gd name="T59" fmla="*/ 149 h 439"/>
                <a:gd name="T60" fmla="*/ 97 w 534"/>
                <a:gd name="T61" fmla="*/ 142 h 439"/>
                <a:gd name="T62" fmla="*/ 105 w 534"/>
                <a:gd name="T63" fmla="*/ 130 h 439"/>
                <a:gd name="T64" fmla="*/ 94 w 534"/>
                <a:gd name="T65" fmla="*/ 122 h 439"/>
                <a:gd name="T66" fmla="*/ 96 w 534"/>
                <a:gd name="T67" fmla="*/ 112 h 439"/>
                <a:gd name="T68" fmla="*/ 87 w 534"/>
                <a:gd name="T69" fmla="*/ 106 h 439"/>
                <a:gd name="T70" fmla="*/ 75 w 534"/>
                <a:gd name="T71" fmla="*/ 103 h 439"/>
                <a:gd name="T72" fmla="*/ 63 w 534"/>
                <a:gd name="T73" fmla="*/ 108 h 439"/>
                <a:gd name="T74" fmla="*/ 54 w 534"/>
                <a:gd name="T75" fmla="*/ 108 h 439"/>
                <a:gd name="T76" fmla="*/ 44 w 534"/>
                <a:gd name="T77" fmla="*/ 102 h 439"/>
                <a:gd name="T78" fmla="*/ 34 w 534"/>
                <a:gd name="T79" fmla="*/ 102 h 439"/>
                <a:gd name="T80" fmla="*/ 33 w 534"/>
                <a:gd name="T81" fmla="*/ 93 h 439"/>
                <a:gd name="T82" fmla="*/ 29 w 534"/>
                <a:gd name="T83" fmla="*/ 84 h 439"/>
                <a:gd name="T84" fmla="*/ 13 w 534"/>
                <a:gd name="T85" fmla="*/ 86 h 439"/>
                <a:gd name="T86" fmla="*/ 6 w 534"/>
                <a:gd name="T87" fmla="*/ 77 h 439"/>
                <a:gd name="T88" fmla="*/ 6 w 534"/>
                <a:gd name="T89" fmla="*/ 41 h 439"/>
                <a:gd name="T90" fmla="*/ 35 w 534"/>
                <a:gd name="T91" fmla="*/ 17 h 439"/>
                <a:gd name="T92" fmla="*/ 130 w 534"/>
                <a:gd name="T93" fmla="*/ 26 h 439"/>
                <a:gd name="T94" fmla="*/ 280 w 534"/>
                <a:gd name="T95" fmla="*/ 72 h 439"/>
                <a:gd name="T96" fmla="*/ 366 w 534"/>
                <a:gd name="T97" fmla="*/ 119 h 439"/>
                <a:gd name="T98" fmla="*/ 424 w 534"/>
                <a:gd name="T99" fmla="*/ 134 h 439"/>
                <a:gd name="T100" fmla="*/ 424 w 534"/>
                <a:gd name="T101" fmla="*/ 138 h 439"/>
                <a:gd name="T102" fmla="*/ 426 w 534"/>
                <a:gd name="T103" fmla="*/ 141 h 439"/>
                <a:gd name="T104" fmla="*/ 456 w 534"/>
                <a:gd name="T105" fmla="*/ 145 h 439"/>
                <a:gd name="T106" fmla="*/ 521 w 534"/>
                <a:gd name="T107" fmla="*/ 289 h 439"/>
                <a:gd name="T108" fmla="*/ 460 w 534"/>
                <a:gd name="T109" fmla="*/ 299 h 439"/>
                <a:gd name="T110" fmla="*/ 478 w 534"/>
                <a:gd name="T111" fmla="*/ 282 h 439"/>
                <a:gd name="T112" fmla="*/ 411 w 534"/>
                <a:gd name="T113" fmla="*/ 32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4" h="439">
                  <a:moveTo>
                    <a:pt x="496" y="159"/>
                  </a:moveTo>
                  <a:cubicBezTo>
                    <a:pt x="493" y="161"/>
                    <a:pt x="492" y="156"/>
                    <a:pt x="490" y="159"/>
                  </a:cubicBezTo>
                  <a:cubicBezTo>
                    <a:pt x="487" y="163"/>
                    <a:pt x="495" y="172"/>
                    <a:pt x="492" y="177"/>
                  </a:cubicBezTo>
                  <a:cubicBezTo>
                    <a:pt x="488" y="182"/>
                    <a:pt x="480" y="189"/>
                    <a:pt x="469" y="191"/>
                  </a:cubicBezTo>
                  <a:cubicBezTo>
                    <a:pt x="464" y="192"/>
                    <a:pt x="460" y="197"/>
                    <a:pt x="456" y="196"/>
                  </a:cubicBezTo>
                  <a:cubicBezTo>
                    <a:pt x="453" y="196"/>
                    <a:pt x="446" y="203"/>
                    <a:pt x="445" y="205"/>
                  </a:cubicBezTo>
                  <a:cubicBezTo>
                    <a:pt x="443" y="208"/>
                    <a:pt x="437" y="205"/>
                    <a:pt x="432" y="208"/>
                  </a:cubicBezTo>
                  <a:cubicBezTo>
                    <a:pt x="425" y="211"/>
                    <a:pt x="429" y="207"/>
                    <a:pt x="404" y="214"/>
                  </a:cubicBezTo>
                  <a:cubicBezTo>
                    <a:pt x="399" y="215"/>
                    <a:pt x="395" y="217"/>
                    <a:pt x="391" y="218"/>
                  </a:cubicBezTo>
                  <a:cubicBezTo>
                    <a:pt x="387" y="220"/>
                    <a:pt x="383" y="219"/>
                    <a:pt x="383" y="227"/>
                  </a:cubicBezTo>
                  <a:cubicBezTo>
                    <a:pt x="384" y="231"/>
                    <a:pt x="389" y="228"/>
                    <a:pt x="388" y="232"/>
                  </a:cubicBezTo>
                  <a:cubicBezTo>
                    <a:pt x="388" y="235"/>
                    <a:pt x="381" y="234"/>
                    <a:pt x="374" y="238"/>
                  </a:cubicBezTo>
                  <a:cubicBezTo>
                    <a:pt x="371" y="240"/>
                    <a:pt x="369" y="247"/>
                    <a:pt x="367" y="249"/>
                  </a:cubicBezTo>
                  <a:cubicBezTo>
                    <a:pt x="357" y="255"/>
                    <a:pt x="350" y="268"/>
                    <a:pt x="350" y="268"/>
                  </a:cubicBezTo>
                  <a:cubicBezTo>
                    <a:pt x="345" y="273"/>
                    <a:pt x="339" y="277"/>
                    <a:pt x="336" y="283"/>
                  </a:cubicBezTo>
                  <a:cubicBezTo>
                    <a:pt x="329" y="296"/>
                    <a:pt x="327" y="289"/>
                    <a:pt x="331" y="305"/>
                  </a:cubicBezTo>
                  <a:cubicBezTo>
                    <a:pt x="332" y="307"/>
                    <a:pt x="332" y="314"/>
                    <a:pt x="335" y="319"/>
                  </a:cubicBezTo>
                  <a:cubicBezTo>
                    <a:pt x="340" y="326"/>
                    <a:pt x="351" y="333"/>
                    <a:pt x="348" y="335"/>
                  </a:cubicBezTo>
                  <a:cubicBezTo>
                    <a:pt x="346" y="336"/>
                    <a:pt x="334" y="344"/>
                    <a:pt x="330" y="344"/>
                  </a:cubicBezTo>
                  <a:cubicBezTo>
                    <a:pt x="324" y="345"/>
                    <a:pt x="321" y="349"/>
                    <a:pt x="313" y="358"/>
                  </a:cubicBezTo>
                  <a:cubicBezTo>
                    <a:pt x="309" y="361"/>
                    <a:pt x="308" y="364"/>
                    <a:pt x="305" y="368"/>
                  </a:cubicBezTo>
                  <a:cubicBezTo>
                    <a:pt x="300" y="374"/>
                    <a:pt x="302" y="373"/>
                    <a:pt x="298" y="380"/>
                  </a:cubicBezTo>
                  <a:cubicBezTo>
                    <a:pt x="297" y="382"/>
                    <a:pt x="298" y="389"/>
                    <a:pt x="298" y="392"/>
                  </a:cubicBezTo>
                  <a:cubicBezTo>
                    <a:pt x="288" y="393"/>
                    <a:pt x="288" y="393"/>
                    <a:pt x="288" y="393"/>
                  </a:cubicBezTo>
                  <a:cubicBezTo>
                    <a:pt x="271" y="388"/>
                    <a:pt x="271" y="388"/>
                    <a:pt x="271" y="388"/>
                  </a:cubicBezTo>
                  <a:cubicBezTo>
                    <a:pt x="261" y="397"/>
                    <a:pt x="261" y="397"/>
                    <a:pt x="261" y="397"/>
                  </a:cubicBezTo>
                  <a:cubicBezTo>
                    <a:pt x="257" y="400"/>
                    <a:pt x="251" y="398"/>
                    <a:pt x="247" y="401"/>
                  </a:cubicBezTo>
                  <a:cubicBezTo>
                    <a:pt x="247" y="401"/>
                    <a:pt x="244" y="410"/>
                    <a:pt x="243" y="412"/>
                  </a:cubicBezTo>
                  <a:cubicBezTo>
                    <a:pt x="243" y="415"/>
                    <a:pt x="236" y="423"/>
                    <a:pt x="236" y="423"/>
                  </a:cubicBezTo>
                  <a:cubicBezTo>
                    <a:pt x="235" y="424"/>
                    <a:pt x="230" y="429"/>
                    <a:pt x="228" y="430"/>
                  </a:cubicBezTo>
                  <a:cubicBezTo>
                    <a:pt x="225" y="431"/>
                    <a:pt x="223" y="423"/>
                    <a:pt x="221" y="423"/>
                  </a:cubicBezTo>
                  <a:cubicBezTo>
                    <a:pt x="217" y="423"/>
                    <a:pt x="217" y="422"/>
                    <a:pt x="213" y="421"/>
                  </a:cubicBezTo>
                  <a:cubicBezTo>
                    <a:pt x="208" y="421"/>
                    <a:pt x="207" y="428"/>
                    <a:pt x="202" y="428"/>
                  </a:cubicBezTo>
                  <a:cubicBezTo>
                    <a:pt x="194" y="427"/>
                    <a:pt x="180" y="419"/>
                    <a:pt x="180" y="419"/>
                  </a:cubicBezTo>
                  <a:cubicBezTo>
                    <a:pt x="177" y="418"/>
                    <a:pt x="177" y="422"/>
                    <a:pt x="174" y="422"/>
                  </a:cubicBezTo>
                  <a:cubicBezTo>
                    <a:pt x="168" y="421"/>
                    <a:pt x="160" y="417"/>
                    <a:pt x="152" y="415"/>
                  </a:cubicBezTo>
                  <a:cubicBezTo>
                    <a:pt x="146" y="414"/>
                    <a:pt x="134" y="412"/>
                    <a:pt x="134" y="412"/>
                  </a:cubicBezTo>
                  <a:cubicBezTo>
                    <a:pt x="131" y="414"/>
                    <a:pt x="128" y="414"/>
                    <a:pt x="125" y="415"/>
                  </a:cubicBezTo>
                  <a:cubicBezTo>
                    <a:pt x="121" y="417"/>
                    <a:pt x="117" y="420"/>
                    <a:pt x="114" y="421"/>
                  </a:cubicBezTo>
                  <a:cubicBezTo>
                    <a:pt x="111" y="422"/>
                    <a:pt x="105" y="417"/>
                    <a:pt x="96" y="422"/>
                  </a:cubicBezTo>
                  <a:cubicBezTo>
                    <a:pt x="93" y="423"/>
                    <a:pt x="89" y="422"/>
                    <a:pt x="87" y="424"/>
                  </a:cubicBezTo>
                  <a:cubicBezTo>
                    <a:pt x="84" y="427"/>
                    <a:pt x="83" y="431"/>
                    <a:pt x="78" y="433"/>
                  </a:cubicBezTo>
                  <a:cubicBezTo>
                    <a:pt x="75" y="434"/>
                    <a:pt x="71" y="438"/>
                    <a:pt x="69" y="439"/>
                  </a:cubicBezTo>
                  <a:cubicBezTo>
                    <a:pt x="64" y="436"/>
                    <a:pt x="57" y="436"/>
                    <a:pt x="55" y="428"/>
                  </a:cubicBezTo>
                  <a:cubicBezTo>
                    <a:pt x="54" y="425"/>
                    <a:pt x="51" y="428"/>
                    <a:pt x="49" y="425"/>
                  </a:cubicBezTo>
                  <a:cubicBezTo>
                    <a:pt x="45" y="421"/>
                    <a:pt x="42" y="412"/>
                    <a:pt x="42" y="408"/>
                  </a:cubicBezTo>
                  <a:cubicBezTo>
                    <a:pt x="42" y="408"/>
                    <a:pt x="45" y="404"/>
                    <a:pt x="42" y="400"/>
                  </a:cubicBezTo>
                  <a:cubicBezTo>
                    <a:pt x="40" y="396"/>
                    <a:pt x="37" y="395"/>
                    <a:pt x="38" y="391"/>
                  </a:cubicBezTo>
                  <a:cubicBezTo>
                    <a:pt x="41" y="391"/>
                    <a:pt x="40" y="384"/>
                    <a:pt x="40" y="384"/>
                  </a:cubicBezTo>
                  <a:cubicBezTo>
                    <a:pt x="40" y="382"/>
                    <a:pt x="33" y="370"/>
                    <a:pt x="31" y="368"/>
                  </a:cubicBezTo>
                  <a:cubicBezTo>
                    <a:pt x="26" y="365"/>
                    <a:pt x="20" y="361"/>
                    <a:pt x="14" y="36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" y="348"/>
                    <a:pt x="1" y="348"/>
                    <a:pt x="1" y="348"/>
                  </a:cubicBezTo>
                  <a:cubicBezTo>
                    <a:pt x="2" y="346"/>
                    <a:pt x="2" y="346"/>
                    <a:pt x="2" y="346"/>
                  </a:cubicBezTo>
                  <a:cubicBezTo>
                    <a:pt x="1" y="344"/>
                    <a:pt x="1" y="344"/>
                    <a:pt x="1" y="344"/>
                  </a:cubicBezTo>
                  <a:cubicBezTo>
                    <a:pt x="1" y="342"/>
                    <a:pt x="1" y="342"/>
                    <a:pt x="1" y="342"/>
                  </a:cubicBezTo>
                  <a:cubicBezTo>
                    <a:pt x="1" y="339"/>
                    <a:pt x="1" y="339"/>
                    <a:pt x="1" y="339"/>
                  </a:cubicBezTo>
                  <a:cubicBezTo>
                    <a:pt x="1" y="339"/>
                    <a:pt x="0" y="337"/>
                    <a:pt x="0" y="337"/>
                  </a:cubicBezTo>
                  <a:cubicBezTo>
                    <a:pt x="0" y="337"/>
                    <a:pt x="0" y="335"/>
                    <a:pt x="0" y="335"/>
                  </a:cubicBezTo>
                  <a:cubicBezTo>
                    <a:pt x="0" y="335"/>
                    <a:pt x="2" y="334"/>
                    <a:pt x="2" y="334"/>
                  </a:cubicBezTo>
                  <a:cubicBezTo>
                    <a:pt x="2" y="333"/>
                    <a:pt x="4" y="332"/>
                    <a:pt x="4" y="332"/>
                  </a:cubicBezTo>
                  <a:cubicBezTo>
                    <a:pt x="4" y="332"/>
                    <a:pt x="5" y="329"/>
                    <a:pt x="5" y="328"/>
                  </a:cubicBezTo>
                  <a:cubicBezTo>
                    <a:pt x="5" y="328"/>
                    <a:pt x="6" y="327"/>
                    <a:pt x="6" y="327"/>
                  </a:cubicBezTo>
                  <a:cubicBezTo>
                    <a:pt x="9" y="326"/>
                    <a:pt x="9" y="326"/>
                    <a:pt x="9" y="326"/>
                  </a:cubicBezTo>
                  <a:cubicBezTo>
                    <a:pt x="11" y="324"/>
                    <a:pt x="11" y="324"/>
                    <a:pt x="11" y="324"/>
                  </a:cubicBezTo>
                  <a:cubicBezTo>
                    <a:pt x="13" y="323"/>
                    <a:pt x="13" y="323"/>
                    <a:pt x="13" y="323"/>
                  </a:cubicBezTo>
                  <a:cubicBezTo>
                    <a:pt x="15" y="321"/>
                    <a:pt x="15" y="321"/>
                    <a:pt x="15" y="321"/>
                  </a:cubicBezTo>
                  <a:cubicBezTo>
                    <a:pt x="16" y="317"/>
                    <a:pt x="16" y="317"/>
                    <a:pt x="16" y="317"/>
                  </a:cubicBezTo>
                  <a:cubicBezTo>
                    <a:pt x="17" y="316"/>
                    <a:pt x="17" y="316"/>
                    <a:pt x="17" y="316"/>
                  </a:cubicBezTo>
                  <a:cubicBezTo>
                    <a:pt x="17" y="316"/>
                    <a:pt x="20" y="316"/>
                    <a:pt x="20" y="316"/>
                  </a:cubicBezTo>
                  <a:cubicBezTo>
                    <a:pt x="20" y="316"/>
                    <a:pt x="22" y="316"/>
                    <a:pt x="22" y="316"/>
                  </a:cubicBezTo>
                  <a:cubicBezTo>
                    <a:pt x="22" y="315"/>
                    <a:pt x="22" y="315"/>
                    <a:pt x="22" y="315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26" y="316"/>
                    <a:pt x="26" y="316"/>
                    <a:pt x="26" y="316"/>
                  </a:cubicBezTo>
                  <a:cubicBezTo>
                    <a:pt x="26" y="316"/>
                    <a:pt x="27" y="316"/>
                    <a:pt x="28" y="316"/>
                  </a:cubicBezTo>
                  <a:cubicBezTo>
                    <a:pt x="28" y="316"/>
                    <a:pt x="29" y="316"/>
                    <a:pt x="29" y="316"/>
                  </a:cubicBezTo>
                  <a:cubicBezTo>
                    <a:pt x="29" y="313"/>
                    <a:pt x="29" y="313"/>
                    <a:pt x="29" y="313"/>
                  </a:cubicBezTo>
                  <a:cubicBezTo>
                    <a:pt x="33" y="309"/>
                    <a:pt x="33" y="309"/>
                    <a:pt x="33" y="309"/>
                  </a:cubicBezTo>
                  <a:cubicBezTo>
                    <a:pt x="33" y="309"/>
                    <a:pt x="33" y="308"/>
                    <a:pt x="33" y="308"/>
                  </a:cubicBezTo>
                  <a:cubicBezTo>
                    <a:pt x="33" y="308"/>
                    <a:pt x="33" y="307"/>
                    <a:pt x="33" y="307"/>
                  </a:cubicBezTo>
                  <a:cubicBezTo>
                    <a:pt x="32" y="306"/>
                    <a:pt x="31" y="307"/>
                    <a:pt x="31" y="307"/>
                  </a:cubicBezTo>
                  <a:cubicBezTo>
                    <a:pt x="31" y="307"/>
                    <a:pt x="29" y="307"/>
                    <a:pt x="29" y="307"/>
                  </a:cubicBezTo>
                  <a:cubicBezTo>
                    <a:pt x="29" y="307"/>
                    <a:pt x="27" y="307"/>
                    <a:pt x="26" y="307"/>
                  </a:cubicBezTo>
                  <a:cubicBezTo>
                    <a:pt x="26" y="307"/>
                    <a:pt x="26" y="306"/>
                    <a:pt x="26" y="306"/>
                  </a:cubicBezTo>
                  <a:cubicBezTo>
                    <a:pt x="25" y="304"/>
                    <a:pt x="25" y="304"/>
                    <a:pt x="25" y="304"/>
                  </a:cubicBezTo>
                  <a:cubicBezTo>
                    <a:pt x="25" y="304"/>
                    <a:pt x="24" y="302"/>
                    <a:pt x="24" y="301"/>
                  </a:cubicBezTo>
                  <a:cubicBezTo>
                    <a:pt x="24" y="300"/>
                    <a:pt x="24" y="299"/>
                    <a:pt x="24" y="298"/>
                  </a:cubicBezTo>
                  <a:cubicBezTo>
                    <a:pt x="24" y="298"/>
                    <a:pt x="23" y="297"/>
                    <a:pt x="23" y="297"/>
                  </a:cubicBezTo>
                  <a:cubicBezTo>
                    <a:pt x="23" y="297"/>
                    <a:pt x="22" y="296"/>
                    <a:pt x="22" y="295"/>
                  </a:cubicBezTo>
                  <a:cubicBezTo>
                    <a:pt x="22" y="295"/>
                    <a:pt x="21" y="292"/>
                    <a:pt x="21" y="292"/>
                  </a:cubicBezTo>
                  <a:cubicBezTo>
                    <a:pt x="20" y="291"/>
                    <a:pt x="20" y="291"/>
                    <a:pt x="20" y="291"/>
                  </a:cubicBezTo>
                  <a:cubicBezTo>
                    <a:pt x="21" y="290"/>
                    <a:pt x="21" y="290"/>
                    <a:pt x="21" y="290"/>
                  </a:cubicBezTo>
                  <a:cubicBezTo>
                    <a:pt x="20" y="288"/>
                    <a:pt x="20" y="288"/>
                    <a:pt x="20" y="288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1" y="287"/>
                    <a:pt x="21" y="287"/>
                    <a:pt x="21" y="287"/>
                  </a:cubicBezTo>
                  <a:cubicBezTo>
                    <a:pt x="22" y="285"/>
                    <a:pt x="22" y="285"/>
                    <a:pt x="22" y="285"/>
                  </a:cubicBezTo>
                  <a:cubicBezTo>
                    <a:pt x="22" y="285"/>
                    <a:pt x="24" y="284"/>
                    <a:pt x="24" y="284"/>
                  </a:cubicBezTo>
                  <a:cubicBezTo>
                    <a:pt x="24" y="284"/>
                    <a:pt x="26" y="282"/>
                    <a:pt x="26" y="282"/>
                  </a:cubicBezTo>
                  <a:cubicBezTo>
                    <a:pt x="26" y="282"/>
                    <a:pt x="25" y="281"/>
                    <a:pt x="25" y="281"/>
                  </a:cubicBezTo>
                  <a:cubicBezTo>
                    <a:pt x="25" y="281"/>
                    <a:pt x="25" y="279"/>
                    <a:pt x="25" y="279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8" y="275"/>
                    <a:pt x="28" y="275"/>
                    <a:pt x="28" y="275"/>
                  </a:cubicBezTo>
                  <a:cubicBezTo>
                    <a:pt x="31" y="274"/>
                    <a:pt x="31" y="274"/>
                    <a:pt x="31" y="274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5" y="272"/>
                    <a:pt x="35" y="272"/>
                    <a:pt x="35" y="272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3" y="263"/>
                    <a:pt x="43" y="263"/>
                    <a:pt x="43" y="263"/>
                  </a:cubicBezTo>
                  <a:cubicBezTo>
                    <a:pt x="43" y="261"/>
                    <a:pt x="43" y="261"/>
                    <a:pt x="43" y="261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2" y="260"/>
                    <a:pt x="41" y="258"/>
                    <a:pt x="41" y="257"/>
                  </a:cubicBezTo>
                  <a:cubicBezTo>
                    <a:pt x="41" y="257"/>
                    <a:pt x="40" y="257"/>
                    <a:pt x="40" y="25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8" y="258"/>
                    <a:pt x="37" y="257"/>
                    <a:pt x="36" y="257"/>
                  </a:cubicBezTo>
                  <a:cubicBezTo>
                    <a:pt x="36" y="257"/>
                    <a:pt x="36" y="256"/>
                    <a:pt x="36" y="256"/>
                  </a:cubicBezTo>
                  <a:cubicBezTo>
                    <a:pt x="37" y="255"/>
                    <a:pt x="37" y="255"/>
                    <a:pt x="37" y="255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3" y="247"/>
                    <a:pt x="33" y="247"/>
                    <a:pt x="33" y="247"/>
                  </a:cubicBezTo>
                  <a:cubicBezTo>
                    <a:pt x="34" y="246"/>
                    <a:pt x="34" y="246"/>
                    <a:pt x="34" y="246"/>
                  </a:cubicBezTo>
                  <a:cubicBezTo>
                    <a:pt x="34" y="245"/>
                    <a:pt x="34" y="245"/>
                    <a:pt x="34" y="245"/>
                  </a:cubicBezTo>
                  <a:cubicBezTo>
                    <a:pt x="33" y="244"/>
                    <a:pt x="33" y="244"/>
                    <a:pt x="33" y="244"/>
                  </a:cubicBezTo>
                  <a:cubicBezTo>
                    <a:pt x="33" y="242"/>
                    <a:pt x="33" y="242"/>
                    <a:pt x="33" y="242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3" y="239"/>
                    <a:pt x="33" y="239"/>
                    <a:pt x="33" y="239"/>
                  </a:cubicBezTo>
                  <a:cubicBezTo>
                    <a:pt x="34" y="238"/>
                    <a:pt x="34" y="238"/>
                    <a:pt x="34" y="238"/>
                  </a:cubicBezTo>
                  <a:cubicBezTo>
                    <a:pt x="34" y="236"/>
                    <a:pt x="34" y="236"/>
                    <a:pt x="34" y="236"/>
                  </a:cubicBezTo>
                  <a:cubicBezTo>
                    <a:pt x="34" y="236"/>
                    <a:pt x="32" y="235"/>
                    <a:pt x="32" y="235"/>
                  </a:cubicBezTo>
                  <a:cubicBezTo>
                    <a:pt x="32" y="235"/>
                    <a:pt x="31" y="233"/>
                    <a:pt x="31" y="233"/>
                  </a:cubicBezTo>
                  <a:cubicBezTo>
                    <a:pt x="31" y="232"/>
                    <a:pt x="31" y="232"/>
                    <a:pt x="31" y="232"/>
                  </a:cubicBezTo>
                  <a:cubicBezTo>
                    <a:pt x="31" y="232"/>
                    <a:pt x="29" y="230"/>
                    <a:pt x="29" y="230"/>
                  </a:cubicBezTo>
                  <a:cubicBezTo>
                    <a:pt x="29" y="230"/>
                    <a:pt x="29" y="228"/>
                    <a:pt x="29" y="228"/>
                  </a:cubicBezTo>
                  <a:cubicBezTo>
                    <a:pt x="29" y="228"/>
                    <a:pt x="28" y="226"/>
                    <a:pt x="28" y="226"/>
                  </a:cubicBezTo>
                  <a:cubicBezTo>
                    <a:pt x="27" y="225"/>
                    <a:pt x="27" y="224"/>
                    <a:pt x="27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32" y="226"/>
                    <a:pt x="32" y="226"/>
                    <a:pt x="32" y="226"/>
                  </a:cubicBezTo>
                  <a:cubicBezTo>
                    <a:pt x="33" y="225"/>
                    <a:pt x="33" y="225"/>
                    <a:pt x="33" y="225"/>
                  </a:cubicBezTo>
                  <a:cubicBezTo>
                    <a:pt x="33" y="226"/>
                    <a:pt x="33" y="226"/>
                    <a:pt x="33" y="226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8" y="226"/>
                    <a:pt x="38" y="226"/>
                    <a:pt x="38" y="226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1" y="226"/>
                    <a:pt x="41" y="226"/>
                    <a:pt x="41" y="226"/>
                  </a:cubicBezTo>
                  <a:cubicBezTo>
                    <a:pt x="41" y="226"/>
                    <a:pt x="42" y="227"/>
                    <a:pt x="42" y="227"/>
                  </a:cubicBezTo>
                  <a:cubicBezTo>
                    <a:pt x="43" y="228"/>
                    <a:pt x="44" y="227"/>
                    <a:pt x="44" y="227"/>
                  </a:cubicBezTo>
                  <a:cubicBezTo>
                    <a:pt x="44" y="228"/>
                    <a:pt x="46" y="228"/>
                    <a:pt x="46" y="228"/>
                  </a:cubicBezTo>
                  <a:cubicBezTo>
                    <a:pt x="46" y="228"/>
                    <a:pt x="47" y="227"/>
                    <a:pt x="48" y="227"/>
                  </a:cubicBezTo>
                  <a:cubicBezTo>
                    <a:pt x="48" y="227"/>
                    <a:pt x="49" y="227"/>
                    <a:pt x="49" y="227"/>
                  </a:cubicBezTo>
                  <a:cubicBezTo>
                    <a:pt x="50" y="226"/>
                    <a:pt x="50" y="226"/>
                    <a:pt x="50" y="226"/>
                  </a:cubicBezTo>
                  <a:cubicBezTo>
                    <a:pt x="50" y="224"/>
                    <a:pt x="50" y="224"/>
                    <a:pt x="50" y="224"/>
                  </a:cubicBezTo>
                  <a:cubicBezTo>
                    <a:pt x="51" y="224"/>
                    <a:pt x="51" y="224"/>
                    <a:pt x="51" y="224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2" y="221"/>
                    <a:pt x="52" y="221"/>
                    <a:pt x="52" y="221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4" y="220"/>
                    <a:pt x="54" y="220"/>
                    <a:pt x="54" y="220"/>
                  </a:cubicBezTo>
                  <a:cubicBezTo>
                    <a:pt x="55" y="219"/>
                    <a:pt x="55" y="219"/>
                    <a:pt x="55" y="219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7" y="215"/>
                    <a:pt x="58" y="213"/>
                    <a:pt x="58" y="213"/>
                  </a:cubicBezTo>
                  <a:cubicBezTo>
                    <a:pt x="58" y="213"/>
                    <a:pt x="59" y="211"/>
                    <a:pt x="59" y="211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4"/>
                    <a:pt x="56" y="203"/>
                    <a:pt x="55" y="203"/>
                  </a:cubicBezTo>
                  <a:cubicBezTo>
                    <a:pt x="55" y="203"/>
                    <a:pt x="55" y="202"/>
                    <a:pt x="55" y="202"/>
                  </a:cubicBezTo>
                  <a:cubicBezTo>
                    <a:pt x="55" y="200"/>
                    <a:pt x="55" y="200"/>
                    <a:pt x="55" y="200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60" y="197"/>
                    <a:pt x="60" y="197"/>
                    <a:pt x="60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7" y="192"/>
                    <a:pt x="67" y="192"/>
                    <a:pt x="67" y="192"/>
                  </a:cubicBezTo>
                  <a:cubicBezTo>
                    <a:pt x="66" y="190"/>
                    <a:pt x="66" y="190"/>
                    <a:pt x="66" y="190"/>
                  </a:cubicBezTo>
                  <a:cubicBezTo>
                    <a:pt x="65" y="189"/>
                    <a:pt x="65" y="189"/>
                    <a:pt x="65" y="189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7" y="181"/>
                    <a:pt x="67" y="181"/>
                    <a:pt x="67" y="181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6"/>
                    <a:pt x="70" y="175"/>
                  </a:cubicBezTo>
                  <a:cubicBezTo>
                    <a:pt x="71" y="175"/>
                    <a:pt x="71" y="172"/>
                    <a:pt x="71" y="172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70" y="169"/>
                    <a:pt x="72" y="168"/>
                    <a:pt x="72" y="168"/>
                  </a:cubicBezTo>
                  <a:cubicBezTo>
                    <a:pt x="73" y="168"/>
                    <a:pt x="73" y="165"/>
                    <a:pt x="73" y="165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71" y="162"/>
                    <a:pt x="71" y="161"/>
                  </a:cubicBezTo>
                  <a:cubicBezTo>
                    <a:pt x="71" y="161"/>
                    <a:pt x="71" y="159"/>
                    <a:pt x="71" y="159"/>
                  </a:cubicBezTo>
                  <a:cubicBezTo>
                    <a:pt x="70" y="159"/>
                    <a:pt x="70" y="159"/>
                    <a:pt x="70" y="159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73" y="157"/>
                    <a:pt x="74" y="156"/>
                    <a:pt x="75" y="156"/>
                  </a:cubicBezTo>
                  <a:cubicBezTo>
                    <a:pt x="75" y="155"/>
                    <a:pt x="77" y="155"/>
                    <a:pt x="77" y="155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2" y="150"/>
                    <a:pt x="82" y="150"/>
                    <a:pt x="82" y="150"/>
                  </a:cubicBezTo>
                  <a:cubicBezTo>
                    <a:pt x="82" y="149"/>
                    <a:pt x="82" y="149"/>
                    <a:pt x="82" y="149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4" y="145"/>
                    <a:pt x="94" y="145"/>
                    <a:pt x="94" y="145"/>
                  </a:cubicBezTo>
                  <a:cubicBezTo>
                    <a:pt x="97" y="142"/>
                    <a:pt x="97" y="142"/>
                    <a:pt x="97" y="142"/>
                  </a:cubicBezTo>
                  <a:cubicBezTo>
                    <a:pt x="98" y="142"/>
                    <a:pt x="98" y="142"/>
                    <a:pt x="98" y="142"/>
                  </a:cubicBezTo>
                  <a:cubicBezTo>
                    <a:pt x="98" y="142"/>
                    <a:pt x="100" y="141"/>
                    <a:pt x="100" y="141"/>
                  </a:cubicBezTo>
                  <a:cubicBezTo>
                    <a:pt x="100" y="141"/>
                    <a:pt x="101" y="139"/>
                    <a:pt x="101" y="139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5" y="130"/>
                    <a:pt x="103" y="128"/>
                    <a:pt x="102" y="128"/>
                  </a:cubicBezTo>
                  <a:cubicBezTo>
                    <a:pt x="102" y="127"/>
                    <a:pt x="100" y="126"/>
                    <a:pt x="100" y="126"/>
                  </a:cubicBezTo>
                  <a:cubicBezTo>
                    <a:pt x="100" y="126"/>
                    <a:pt x="97" y="125"/>
                    <a:pt x="97" y="125"/>
                  </a:cubicBezTo>
                  <a:cubicBezTo>
                    <a:pt x="97" y="125"/>
                    <a:pt x="95" y="126"/>
                    <a:pt x="95" y="126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3" y="123"/>
                    <a:pt x="94" y="123"/>
                  </a:cubicBezTo>
                  <a:cubicBezTo>
                    <a:pt x="94" y="123"/>
                    <a:pt x="94" y="122"/>
                    <a:pt x="94" y="12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0"/>
                    <a:pt x="94" y="120"/>
                    <a:pt x="94" y="120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5" y="119"/>
                    <a:pt x="96" y="118"/>
                    <a:pt x="96" y="117"/>
                  </a:cubicBezTo>
                  <a:cubicBezTo>
                    <a:pt x="96" y="117"/>
                    <a:pt x="97" y="115"/>
                    <a:pt x="97" y="115"/>
                  </a:cubicBezTo>
                  <a:cubicBezTo>
                    <a:pt x="97" y="115"/>
                    <a:pt x="96" y="114"/>
                    <a:pt x="96" y="113"/>
                  </a:cubicBezTo>
                  <a:cubicBezTo>
                    <a:pt x="95" y="113"/>
                    <a:pt x="95" y="113"/>
                    <a:pt x="96" y="112"/>
                  </a:cubicBezTo>
                  <a:cubicBezTo>
                    <a:pt x="96" y="112"/>
                    <a:pt x="96" y="111"/>
                    <a:pt x="96" y="111"/>
                  </a:cubicBezTo>
                  <a:cubicBezTo>
                    <a:pt x="96" y="111"/>
                    <a:pt x="96" y="109"/>
                    <a:pt x="95" y="109"/>
                  </a:cubicBezTo>
                  <a:cubicBezTo>
                    <a:pt x="95" y="109"/>
                    <a:pt x="93" y="110"/>
                    <a:pt x="93" y="110"/>
                  </a:cubicBezTo>
                  <a:cubicBezTo>
                    <a:pt x="93" y="110"/>
                    <a:pt x="90" y="109"/>
                    <a:pt x="90" y="109"/>
                  </a:cubicBezTo>
                  <a:cubicBezTo>
                    <a:pt x="90" y="109"/>
                    <a:pt x="89" y="108"/>
                    <a:pt x="89" y="108"/>
                  </a:cubicBezTo>
                  <a:cubicBezTo>
                    <a:pt x="89" y="108"/>
                    <a:pt x="89" y="106"/>
                    <a:pt x="88" y="106"/>
                  </a:cubicBezTo>
                  <a:cubicBezTo>
                    <a:pt x="87" y="105"/>
                    <a:pt x="87" y="106"/>
                    <a:pt x="87" y="106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6" y="108"/>
                    <a:pt x="84" y="108"/>
                    <a:pt x="83" y="107"/>
                  </a:cubicBezTo>
                  <a:cubicBezTo>
                    <a:pt x="83" y="107"/>
                    <a:pt x="82" y="107"/>
                    <a:pt x="82" y="107"/>
                  </a:cubicBezTo>
                  <a:cubicBezTo>
                    <a:pt x="81" y="107"/>
                    <a:pt x="81" y="106"/>
                    <a:pt x="81" y="105"/>
                  </a:cubicBezTo>
                  <a:cubicBezTo>
                    <a:pt x="80" y="104"/>
                    <a:pt x="80" y="105"/>
                    <a:pt x="79" y="105"/>
                  </a:cubicBezTo>
                  <a:cubicBezTo>
                    <a:pt x="79" y="105"/>
                    <a:pt x="77" y="105"/>
                    <a:pt x="77" y="105"/>
                  </a:cubicBezTo>
                  <a:cubicBezTo>
                    <a:pt x="77" y="105"/>
                    <a:pt x="75" y="103"/>
                    <a:pt x="75" y="103"/>
                  </a:cubicBezTo>
                  <a:cubicBezTo>
                    <a:pt x="75" y="102"/>
                    <a:pt x="74" y="102"/>
                    <a:pt x="74" y="102"/>
                  </a:cubicBezTo>
                  <a:cubicBezTo>
                    <a:pt x="74" y="102"/>
                    <a:pt x="72" y="103"/>
                    <a:pt x="72" y="103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9"/>
                    <a:pt x="65" y="109"/>
                    <a:pt x="64" y="108"/>
                  </a:cubicBezTo>
                  <a:cubicBezTo>
                    <a:pt x="64" y="108"/>
                    <a:pt x="64" y="108"/>
                    <a:pt x="63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08"/>
                    <a:pt x="60" y="109"/>
                    <a:pt x="60" y="109"/>
                  </a:cubicBezTo>
                  <a:cubicBezTo>
                    <a:pt x="60" y="109"/>
                    <a:pt x="59" y="107"/>
                    <a:pt x="59" y="107"/>
                  </a:cubicBezTo>
                  <a:cubicBezTo>
                    <a:pt x="59" y="107"/>
                    <a:pt x="57" y="106"/>
                    <a:pt x="57" y="105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6"/>
                    <a:pt x="56" y="107"/>
                    <a:pt x="55" y="107"/>
                  </a:cubicBezTo>
                  <a:cubicBezTo>
                    <a:pt x="55" y="107"/>
                    <a:pt x="54" y="108"/>
                    <a:pt x="54" y="108"/>
                  </a:cubicBezTo>
                  <a:cubicBezTo>
                    <a:pt x="53" y="108"/>
                    <a:pt x="54" y="106"/>
                    <a:pt x="54" y="106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2" y="103"/>
                    <a:pt x="52" y="102"/>
                  </a:cubicBezTo>
                  <a:cubicBezTo>
                    <a:pt x="51" y="102"/>
                    <a:pt x="50" y="101"/>
                    <a:pt x="50" y="101"/>
                  </a:cubicBezTo>
                  <a:cubicBezTo>
                    <a:pt x="50" y="101"/>
                    <a:pt x="48" y="101"/>
                    <a:pt x="48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6" y="101"/>
                    <a:pt x="45" y="101"/>
                    <a:pt x="44" y="102"/>
                  </a:cubicBezTo>
                  <a:cubicBezTo>
                    <a:pt x="44" y="102"/>
                    <a:pt x="43" y="103"/>
                    <a:pt x="42" y="102"/>
                  </a:cubicBezTo>
                  <a:cubicBezTo>
                    <a:pt x="42" y="102"/>
                    <a:pt x="43" y="100"/>
                    <a:pt x="43" y="100"/>
                  </a:cubicBezTo>
                  <a:cubicBezTo>
                    <a:pt x="43" y="100"/>
                    <a:pt x="43" y="98"/>
                    <a:pt x="43" y="98"/>
                  </a:cubicBezTo>
                  <a:cubicBezTo>
                    <a:pt x="42" y="97"/>
                    <a:pt x="42" y="99"/>
                    <a:pt x="42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39" y="101"/>
                    <a:pt x="38" y="101"/>
                    <a:pt x="38" y="101"/>
                  </a:cubicBezTo>
                  <a:cubicBezTo>
                    <a:pt x="37" y="101"/>
                    <a:pt x="36" y="102"/>
                    <a:pt x="34" y="102"/>
                  </a:cubicBezTo>
                  <a:cubicBezTo>
                    <a:pt x="33" y="102"/>
                    <a:pt x="32" y="103"/>
                    <a:pt x="32" y="102"/>
                  </a:cubicBezTo>
                  <a:cubicBezTo>
                    <a:pt x="31" y="102"/>
                    <a:pt x="31" y="101"/>
                    <a:pt x="31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1" y="99"/>
                    <a:pt x="30" y="98"/>
                    <a:pt x="30" y="97"/>
                  </a:cubicBezTo>
                  <a:cubicBezTo>
                    <a:pt x="29" y="96"/>
                    <a:pt x="30" y="96"/>
                    <a:pt x="30" y="95"/>
                  </a:cubicBezTo>
                  <a:cubicBezTo>
                    <a:pt x="30" y="95"/>
                    <a:pt x="32" y="94"/>
                    <a:pt x="32" y="94"/>
                  </a:cubicBezTo>
                  <a:cubicBezTo>
                    <a:pt x="32" y="93"/>
                    <a:pt x="33" y="93"/>
                    <a:pt x="33" y="9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2"/>
                    <a:pt x="36" y="89"/>
                    <a:pt x="36" y="88"/>
                  </a:cubicBezTo>
                  <a:cubicBezTo>
                    <a:pt x="36" y="88"/>
                    <a:pt x="36" y="88"/>
                    <a:pt x="35" y="88"/>
                  </a:cubicBezTo>
                  <a:cubicBezTo>
                    <a:pt x="34" y="88"/>
                    <a:pt x="34" y="87"/>
                    <a:pt x="34" y="87"/>
                  </a:cubicBezTo>
                  <a:cubicBezTo>
                    <a:pt x="34" y="87"/>
                    <a:pt x="34" y="85"/>
                    <a:pt x="34" y="85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7" y="85"/>
                    <a:pt x="26" y="85"/>
                  </a:cubicBezTo>
                  <a:cubicBezTo>
                    <a:pt x="26" y="85"/>
                    <a:pt x="24" y="85"/>
                    <a:pt x="24" y="85"/>
                  </a:cubicBezTo>
                  <a:cubicBezTo>
                    <a:pt x="23" y="85"/>
                    <a:pt x="22" y="84"/>
                    <a:pt x="22" y="84"/>
                  </a:cubicBezTo>
                  <a:cubicBezTo>
                    <a:pt x="22" y="84"/>
                    <a:pt x="18" y="85"/>
                    <a:pt x="18" y="85"/>
                  </a:cubicBezTo>
                  <a:cubicBezTo>
                    <a:pt x="18" y="85"/>
                    <a:pt x="17" y="85"/>
                    <a:pt x="17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7"/>
                    <a:pt x="11" y="88"/>
                    <a:pt x="11" y="88"/>
                  </a:cubicBezTo>
                  <a:cubicBezTo>
                    <a:pt x="10" y="88"/>
                    <a:pt x="9" y="88"/>
                    <a:pt x="8" y="88"/>
                  </a:cubicBezTo>
                  <a:cubicBezTo>
                    <a:pt x="8" y="88"/>
                    <a:pt x="7" y="89"/>
                    <a:pt x="7" y="89"/>
                  </a:cubicBezTo>
                  <a:cubicBezTo>
                    <a:pt x="7" y="89"/>
                    <a:pt x="5" y="90"/>
                    <a:pt x="4" y="91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59"/>
                    <a:pt x="19" y="53"/>
                    <a:pt x="18" y="50"/>
                  </a:cubicBezTo>
                  <a:cubicBezTo>
                    <a:pt x="17" y="47"/>
                    <a:pt x="6" y="56"/>
                    <a:pt x="5" y="53"/>
                  </a:cubicBezTo>
                  <a:cubicBezTo>
                    <a:pt x="4" y="47"/>
                    <a:pt x="7" y="48"/>
                    <a:pt x="12" y="43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3" y="30"/>
                    <a:pt x="3" y="27"/>
                  </a:cubicBezTo>
                  <a:cubicBezTo>
                    <a:pt x="3" y="24"/>
                    <a:pt x="6" y="23"/>
                    <a:pt x="6" y="23"/>
                  </a:cubicBezTo>
                  <a:cubicBezTo>
                    <a:pt x="9" y="22"/>
                    <a:pt x="11" y="20"/>
                    <a:pt x="14" y="18"/>
                  </a:cubicBezTo>
                  <a:cubicBezTo>
                    <a:pt x="17" y="14"/>
                    <a:pt x="20" y="16"/>
                    <a:pt x="22" y="15"/>
                  </a:cubicBezTo>
                  <a:cubicBezTo>
                    <a:pt x="25" y="13"/>
                    <a:pt x="25" y="15"/>
                    <a:pt x="35" y="17"/>
                  </a:cubicBezTo>
                  <a:cubicBezTo>
                    <a:pt x="37" y="16"/>
                    <a:pt x="41" y="16"/>
                    <a:pt x="42" y="14"/>
                  </a:cubicBezTo>
                  <a:cubicBezTo>
                    <a:pt x="44" y="12"/>
                    <a:pt x="47" y="13"/>
                    <a:pt x="47" y="9"/>
                  </a:cubicBezTo>
                  <a:cubicBezTo>
                    <a:pt x="48" y="3"/>
                    <a:pt x="59" y="7"/>
                    <a:pt x="59" y="5"/>
                  </a:cubicBezTo>
                  <a:cubicBezTo>
                    <a:pt x="61" y="5"/>
                    <a:pt x="63" y="0"/>
                    <a:pt x="68" y="0"/>
                  </a:cubicBezTo>
                  <a:cubicBezTo>
                    <a:pt x="72" y="1"/>
                    <a:pt x="73" y="2"/>
                    <a:pt x="76" y="3"/>
                  </a:cubicBezTo>
                  <a:cubicBezTo>
                    <a:pt x="87" y="10"/>
                    <a:pt x="82" y="14"/>
                    <a:pt x="95" y="18"/>
                  </a:cubicBezTo>
                  <a:cubicBezTo>
                    <a:pt x="106" y="21"/>
                    <a:pt x="119" y="24"/>
                    <a:pt x="130" y="26"/>
                  </a:cubicBezTo>
                  <a:cubicBezTo>
                    <a:pt x="140" y="27"/>
                    <a:pt x="150" y="31"/>
                    <a:pt x="160" y="35"/>
                  </a:cubicBezTo>
                  <a:cubicBezTo>
                    <a:pt x="160" y="35"/>
                    <a:pt x="197" y="52"/>
                    <a:pt x="198" y="53"/>
                  </a:cubicBezTo>
                  <a:cubicBezTo>
                    <a:pt x="199" y="53"/>
                    <a:pt x="220" y="49"/>
                    <a:pt x="221" y="49"/>
                  </a:cubicBezTo>
                  <a:cubicBezTo>
                    <a:pt x="222" y="49"/>
                    <a:pt x="229" y="50"/>
                    <a:pt x="234" y="53"/>
                  </a:cubicBezTo>
                  <a:cubicBezTo>
                    <a:pt x="237" y="56"/>
                    <a:pt x="247" y="63"/>
                    <a:pt x="247" y="63"/>
                  </a:cubicBezTo>
                  <a:cubicBezTo>
                    <a:pt x="249" y="64"/>
                    <a:pt x="261" y="62"/>
                    <a:pt x="261" y="62"/>
                  </a:cubicBezTo>
                  <a:cubicBezTo>
                    <a:pt x="269" y="62"/>
                    <a:pt x="276" y="71"/>
                    <a:pt x="280" y="72"/>
                  </a:cubicBezTo>
                  <a:cubicBezTo>
                    <a:pt x="285" y="73"/>
                    <a:pt x="297" y="67"/>
                    <a:pt x="302" y="72"/>
                  </a:cubicBezTo>
                  <a:cubicBezTo>
                    <a:pt x="302" y="72"/>
                    <a:pt x="312" y="73"/>
                    <a:pt x="313" y="78"/>
                  </a:cubicBezTo>
                  <a:cubicBezTo>
                    <a:pt x="315" y="83"/>
                    <a:pt x="319" y="91"/>
                    <a:pt x="319" y="91"/>
                  </a:cubicBezTo>
                  <a:cubicBezTo>
                    <a:pt x="332" y="96"/>
                    <a:pt x="332" y="96"/>
                    <a:pt x="332" y="96"/>
                  </a:cubicBezTo>
                  <a:cubicBezTo>
                    <a:pt x="332" y="96"/>
                    <a:pt x="339" y="102"/>
                    <a:pt x="340" y="104"/>
                  </a:cubicBezTo>
                  <a:cubicBezTo>
                    <a:pt x="341" y="105"/>
                    <a:pt x="356" y="110"/>
                    <a:pt x="356" y="110"/>
                  </a:cubicBezTo>
                  <a:cubicBezTo>
                    <a:pt x="366" y="119"/>
                    <a:pt x="366" y="119"/>
                    <a:pt x="366" y="119"/>
                  </a:cubicBezTo>
                  <a:cubicBezTo>
                    <a:pt x="381" y="119"/>
                    <a:pt x="381" y="119"/>
                    <a:pt x="381" y="119"/>
                  </a:cubicBezTo>
                  <a:cubicBezTo>
                    <a:pt x="391" y="121"/>
                    <a:pt x="391" y="121"/>
                    <a:pt x="391" y="121"/>
                  </a:cubicBezTo>
                  <a:cubicBezTo>
                    <a:pt x="396" y="115"/>
                    <a:pt x="396" y="115"/>
                    <a:pt x="396" y="115"/>
                  </a:cubicBezTo>
                  <a:cubicBezTo>
                    <a:pt x="396" y="115"/>
                    <a:pt x="421" y="127"/>
                    <a:pt x="422" y="127"/>
                  </a:cubicBezTo>
                  <a:cubicBezTo>
                    <a:pt x="423" y="127"/>
                    <a:pt x="423" y="130"/>
                    <a:pt x="424" y="133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3" y="134"/>
                    <a:pt x="424" y="134"/>
                    <a:pt x="424" y="134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4" y="136"/>
                    <a:pt x="424" y="136"/>
                    <a:pt x="424" y="136"/>
                  </a:cubicBezTo>
                  <a:cubicBezTo>
                    <a:pt x="424" y="137"/>
                    <a:pt x="424" y="137"/>
                    <a:pt x="424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9"/>
                  </a:cubicBezTo>
                  <a:cubicBezTo>
                    <a:pt x="424" y="139"/>
                    <a:pt x="424" y="139"/>
                    <a:pt x="424" y="139"/>
                  </a:cubicBezTo>
                  <a:cubicBezTo>
                    <a:pt x="424" y="139"/>
                    <a:pt x="424" y="139"/>
                    <a:pt x="424" y="140"/>
                  </a:cubicBezTo>
                  <a:cubicBezTo>
                    <a:pt x="424" y="140"/>
                    <a:pt x="424" y="140"/>
                    <a:pt x="424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6" y="141"/>
                    <a:pt x="426" y="141"/>
                  </a:cubicBezTo>
                  <a:cubicBezTo>
                    <a:pt x="426" y="141"/>
                    <a:pt x="426" y="141"/>
                    <a:pt x="427" y="141"/>
                  </a:cubicBezTo>
                  <a:cubicBezTo>
                    <a:pt x="427" y="141"/>
                    <a:pt x="427" y="141"/>
                    <a:pt x="428" y="141"/>
                  </a:cubicBezTo>
                  <a:cubicBezTo>
                    <a:pt x="428" y="141"/>
                    <a:pt x="428" y="141"/>
                    <a:pt x="428" y="141"/>
                  </a:cubicBezTo>
                  <a:cubicBezTo>
                    <a:pt x="428" y="141"/>
                    <a:pt x="429" y="141"/>
                    <a:pt x="429" y="140"/>
                  </a:cubicBezTo>
                  <a:cubicBezTo>
                    <a:pt x="442" y="143"/>
                    <a:pt x="442" y="143"/>
                    <a:pt x="442" y="143"/>
                  </a:cubicBezTo>
                  <a:cubicBezTo>
                    <a:pt x="445" y="144"/>
                    <a:pt x="445" y="146"/>
                    <a:pt x="448" y="148"/>
                  </a:cubicBezTo>
                  <a:cubicBezTo>
                    <a:pt x="456" y="145"/>
                    <a:pt x="456" y="145"/>
                    <a:pt x="456" y="145"/>
                  </a:cubicBezTo>
                  <a:cubicBezTo>
                    <a:pt x="466" y="152"/>
                    <a:pt x="466" y="152"/>
                    <a:pt x="466" y="152"/>
                  </a:cubicBezTo>
                  <a:cubicBezTo>
                    <a:pt x="475" y="149"/>
                    <a:pt x="475" y="149"/>
                    <a:pt x="475" y="149"/>
                  </a:cubicBezTo>
                  <a:cubicBezTo>
                    <a:pt x="484" y="149"/>
                    <a:pt x="484" y="149"/>
                    <a:pt x="484" y="149"/>
                  </a:cubicBezTo>
                  <a:cubicBezTo>
                    <a:pt x="484" y="147"/>
                    <a:pt x="505" y="149"/>
                    <a:pt x="496" y="159"/>
                  </a:cubicBezTo>
                  <a:close/>
                  <a:moveTo>
                    <a:pt x="506" y="281"/>
                  </a:moveTo>
                  <a:cubicBezTo>
                    <a:pt x="506" y="281"/>
                    <a:pt x="506" y="281"/>
                    <a:pt x="506" y="281"/>
                  </a:cubicBezTo>
                  <a:cubicBezTo>
                    <a:pt x="506" y="287"/>
                    <a:pt x="516" y="285"/>
                    <a:pt x="521" y="289"/>
                  </a:cubicBezTo>
                  <a:cubicBezTo>
                    <a:pt x="523" y="291"/>
                    <a:pt x="521" y="296"/>
                    <a:pt x="524" y="297"/>
                  </a:cubicBezTo>
                  <a:cubicBezTo>
                    <a:pt x="531" y="303"/>
                    <a:pt x="534" y="292"/>
                    <a:pt x="528" y="281"/>
                  </a:cubicBezTo>
                  <a:cubicBezTo>
                    <a:pt x="526" y="279"/>
                    <a:pt x="523" y="279"/>
                    <a:pt x="520" y="279"/>
                  </a:cubicBezTo>
                  <a:cubicBezTo>
                    <a:pt x="515" y="279"/>
                    <a:pt x="505" y="276"/>
                    <a:pt x="506" y="281"/>
                  </a:cubicBezTo>
                  <a:close/>
                  <a:moveTo>
                    <a:pt x="448" y="300"/>
                  </a:moveTo>
                  <a:cubicBezTo>
                    <a:pt x="448" y="300"/>
                    <a:pt x="448" y="300"/>
                    <a:pt x="448" y="300"/>
                  </a:cubicBezTo>
                  <a:cubicBezTo>
                    <a:pt x="452" y="301"/>
                    <a:pt x="456" y="297"/>
                    <a:pt x="460" y="299"/>
                  </a:cubicBezTo>
                  <a:cubicBezTo>
                    <a:pt x="462" y="301"/>
                    <a:pt x="461" y="305"/>
                    <a:pt x="462" y="308"/>
                  </a:cubicBezTo>
                  <a:cubicBezTo>
                    <a:pt x="456" y="314"/>
                    <a:pt x="472" y="313"/>
                    <a:pt x="473" y="313"/>
                  </a:cubicBezTo>
                  <a:cubicBezTo>
                    <a:pt x="473" y="315"/>
                    <a:pt x="475" y="320"/>
                    <a:pt x="478" y="318"/>
                  </a:cubicBezTo>
                  <a:cubicBezTo>
                    <a:pt x="494" y="299"/>
                    <a:pt x="494" y="299"/>
                    <a:pt x="494" y="299"/>
                  </a:cubicBezTo>
                  <a:cubicBezTo>
                    <a:pt x="494" y="297"/>
                    <a:pt x="493" y="295"/>
                    <a:pt x="491" y="295"/>
                  </a:cubicBezTo>
                  <a:cubicBezTo>
                    <a:pt x="487" y="293"/>
                    <a:pt x="482" y="297"/>
                    <a:pt x="479" y="295"/>
                  </a:cubicBezTo>
                  <a:cubicBezTo>
                    <a:pt x="476" y="293"/>
                    <a:pt x="482" y="285"/>
                    <a:pt x="478" y="282"/>
                  </a:cubicBezTo>
                  <a:cubicBezTo>
                    <a:pt x="470" y="276"/>
                    <a:pt x="467" y="283"/>
                    <a:pt x="461" y="288"/>
                  </a:cubicBezTo>
                  <a:cubicBezTo>
                    <a:pt x="457" y="291"/>
                    <a:pt x="451" y="292"/>
                    <a:pt x="447" y="296"/>
                  </a:cubicBezTo>
                  <a:cubicBezTo>
                    <a:pt x="446" y="297"/>
                    <a:pt x="447" y="300"/>
                    <a:pt x="448" y="300"/>
                  </a:cubicBezTo>
                  <a:close/>
                  <a:moveTo>
                    <a:pt x="391" y="329"/>
                  </a:moveTo>
                  <a:cubicBezTo>
                    <a:pt x="391" y="329"/>
                    <a:pt x="391" y="329"/>
                    <a:pt x="391" y="329"/>
                  </a:cubicBezTo>
                  <a:cubicBezTo>
                    <a:pt x="387" y="332"/>
                    <a:pt x="395" y="337"/>
                    <a:pt x="397" y="337"/>
                  </a:cubicBezTo>
                  <a:cubicBezTo>
                    <a:pt x="399" y="337"/>
                    <a:pt x="411" y="329"/>
                    <a:pt x="411" y="326"/>
                  </a:cubicBezTo>
                  <a:cubicBezTo>
                    <a:pt x="410" y="322"/>
                    <a:pt x="405" y="321"/>
                    <a:pt x="402" y="321"/>
                  </a:cubicBezTo>
                  <a:cubicBezTo>
                    <a:pt x="398" y="322"/>
                    <a:pt x="394" y="326"/>
                    <a:pt x="391" y="329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4" name="Freeform 146"/>
            <p:cNvSpPr>
              <a:spLocks noEditPoints="1"/>
            </p:cNvSpPr>
            <p:nvPr/>
          </p:nvSpPr>
          <p:spPr bwMode="auto">
            <a:xfrm>
              <a:off x="9599087" y="2987930"/>
              <a:ext cx="747498" cy="674888"/>
            </a:xfrm>
            <a:custGeom>
              <a:avLst/>
              <a:gdLst>
                <a:gd name="T0" fmla="*/ 263 w 408"/>
                <a:gd name="T1" fmla="*/ 27 h 380"/>
                <a:gd name="T2" fmla="*/ 184 w 408"/>
                <a:gd name="T3" fmla="*/ 62 h 380"/>
                <a:gd name="T4" fmla="*/ 187 w 408"/>
                <a:gd name="T5" fmla="*/ 95 h 380"/>
                <a:gd name="T6" fmla="*/ 179 w 408"/>
                <a:gd name="T7" fmla="*/ 109 h 380"/>
                <a:gd name="T8" fmla="*/ 168 w 408"/>
                <a:gd name="T9" fmla="*/ 118 h 380"/>
                <a:gd name="T10" fmla="*/ 128 w 408"/>
                <a:gd name="T11" fmla="*/ 89 h 380"/>
                <a:gd name="T12" fmla="*/ 141 w 408"/>
                <a:gd name="T13" fmla="*/ 145 h 380"/>
                <a:gd name="T14" fmla="*/ 138 w 408"/>
                <a:gd name="T15" fmla="*/ 166 h 380"/>
                <a:gd name="T16" fmla="*/ 152 w 408"/>
                <a:gd name="T17" fmla="*/ 191 h 380"/>
                <a:gd name="T18" fmla="*/ 154 w 408"/>
                <a:gd name="T19" fmla="*/ 172 h 380"/>
                <a:gd name="T20" fmla="*/ 214 w 408"/>
                <a:gd name="T21" fmla="*/ 210 h 380"/>
                <a:gd name="T22" fmla="*/ 187 w 408"/>
                <a:gd name="T23" fmla="*/ 202 h 380"/>
                <a:gd name="T24" fmla="*/ 199 w 408"/>
                <a:gd name="T25" fmla="*/ 234 h 380"/>
                <a:gd name="T26" fmla="*/ 164 w 408"/>
                <a:gd name="T27" fmla="*/ 233 h 380"/>
                <a:gd name="T28" fmla="*/ 133 w 408"/>
                <a:gd name="T29" fmla="*/ 212 h 380"/>
                <a:gd name="T30" fmla="*/ 67 w 408"/>
                <a:gd name="T31" fmla="*/ 211 h 380"/>
                <a:gd name="T32" fmla="*/ 71 w 408"/>
                <a:gd name="T33" fmla="*/ 194 h 380"/>
                <a:gd name="T34" fmla="*/ 29 w 408"/>
                <a:gd name="T35" fmla="*/ 157 h 380"/>
                <a:gd name="T36" fmla="*/ 89 w 408"/>
                <a:gd name="T37" fmla="*/ 68 h 380"/>
                <a:gd name="T38" fmla="*/ 195 w 408"/>
                <a:gd name="T39" fmla="*/ 33 h 380"/>
                <a:gd name="T40" fmla="*/ 184 w 408"/>
                <a:gd name="T41" fmla="*/ 157 h 380"/>
                <a:gd name="T42" fmla="*/ 353 w 408"/>
                <a:gd name="T43" fmla="*/ 252 h 380"/>
                <a:gd name="T44" fmla="*/ 393 w 408"/>
                <a:gd name="T45" fmla="*/ 297 h 380"/>
                <a:gd name="T46" fmla="*/ 373 w 408"/>
                <a:gd name="T47" fmla="*/ 331 h 380"/>
                <a:gd name="T48" fmla="*/ 370 w 408"/>
                <a:gd name="T49" fmla="*/ 333 h 380"/>
                <a:gd name="T50" fmla="*/ 174 w 408"/>
                <a:gd name="T51" fmla="*/ 162 h 380"/>
                <a:gd name="T52" fmla="*/ 262 w 408"/>
                <a:gd name="T53" fmla="*/ 176 h 380"/>
                <a:gd name="T54" fmla="*/ 205 w 408"/>
                <a:gd name="T55" fmla="*/ 72 h 380"/>
                <a:gd name="T56" fmla="*/ 233 w 408"/>
                <a:gd name="T57" fmla="*/ 105 h 380"/>
                <a:gd name="T58" fmla="*/ 281 w 408"/>
                <a:gd name="T59" fmla="*/ 146 h 380"/>
                <a:gd name="T60" fmla="*/ 277 w 408"/>
                <a:gd name="T61" fmla="*/ 131 h 380"/>
                <a:gd name="T62" fmla="*/ 288 w 408"/>
                <a:gd name="T63" fmla="*/ 180 h 380"/>
                <a:gd name="T64" fmla="*/ 288 w 408"/>
                <a:gd name="T65" fmla="*/ 190 h 380"/>
                <a:gd name="T66" fmla="*/ 315 w 408"/>
                <a:gd name="T67" fmla="*/ 213 h 380"/>
                <a:gd name="T68" fmla="*/ 279 w 408"/>
                <a:gd name="T69" fmla="*/ 292 h 380"/>
                <a:gd name="T70" fmla="*/ 239 w 408"/>
                <a:gd name="T71" fmla="*/ 288 h 380"/>
                <a:gd name="T72" fmla="*/ 255 w 408"/>
                <a:gd name="T73" fmla="*/ 287 h 380"/>
                <a:gd name="T74" fmla="*/ 274 w 408"/>
                <a:gd name="T75" fmla="*/ 259 h 380"/>
                <a:gd name="T76" fmla="*/ 267 w 408"/>
                <a:gd name="T77" fmla="*/ 256 h 380"/>
                <a:gd name="T78" fmla="*/ 244 w 408"/>
                <a:gd name="T79" fmla="*/ 271 h 380"/>
                <a:gd name="T80" fmla="*/ 219 w 408"/>
                <a:gd name="T81" fmla="*/ 239 h 380"/>
                <a:gd name="T82" fmla="*/ 245 w 408"/>
                <a:gd name="T83" fmla="*/ 240 h 380"/>
                <a:gd name="T84" fmla="*/ 270 w 408"/>
                <a:gd name="T85" fmla="*/ 236 h 380"/>
                <a:gd name="T86" fmla="*/ 245 w 408"/>
                <a:gd name="T87" fmla="*/ 222 h 380"/>
                <a:gd name="T88" fmla="*/ 221 w 408"/>
                <a:gd name="T89" fmla="*/ 357 h 380"/>
                <a:gd name="T90" fmla="*/ 282 w 408"/>
                <a:gd name="T91" fmla="*/ 356 h 380"/>
                <a:gd name="T92" fmla="*/ 335 w 408"/>
                <a:gd name="T93" fmla="*/ 353 h 380"/>
                <a:gd name="T94" fmla="*/ 260 w 408"/>
                <a:gd name="T95" fmla="*/ 372 h 380"/>
                <a:gd name="T96" fmla="*/ 172 w 408"/>
                <a:gd name="T97" fmla="*/ 319 h 380"/>
                <a:gd name="T98" fmla="*/ 87 w 408"/>
                <a:gd name="T99" fmla="*/ 238 h 380"/>
                <a:gd name="T100" fmla="*/ 107 w 408"/>
                <a:gd name="T101" fmla="*/ 292 h 380"/>
                <a:gd name="T102" fmla="*/ 138 w 408"/>
                <a:gd name="T103" fmla="*/ 298 h 380"/>
                <a:gd name="T104" fmla="*/ 163 w 408"/>
                <a:gd name="T105" fmla="*/ 298 h 380"/>
                <a:gd name="T106" fmla="*/ 174 w 408"/>
                <a:gd name="T107" fmla="*/ 293 h 380"/>
                <a:gd name="T108" fmla="*/ 169 w 408"/>
                <a:gd name="T109" fmla="*/ 263 h 380"/>
                <a:gd name="T110" fmla="*/ 178 w 408"/>
                <a:gd name="T111" fmla="*/ 247 h 380"/>
                <a:gd name="T112" fmla="*/ 115 w 408"/>
                <a:gd name="T113" fmla="*/ 223 h 380"/>
                <a:gd name="T114" fmla="*/ 66 w 408"/>
                <a:gd name="T115" fmla="*/ 265 h 380"/>
                <a:gd name="T116" fmla="*/ 65 w 408"/>
                <a:gd name="T117" fmla="*/ 242 h 380"/>
                <a:gd name="T118" fmla="*/ 11 w 408"/>
                <a:gd name="T119" fmla="*/ 161 h 380"/>
                <a:gd name="T120" fmla="*/ 11 w 408"/>
                <a:gd name="T121" fmla="*/ 157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8" h="380">
                  <a:moveTo>
                    <a:pt x="222" y="32"/>
                  </a:moveTo>
                  <a:cubicBezTo>
                    <a:pt x="227" y="30"/>
                    <a:pt x="227" y="30"/>
                    <a:pt x="227" y="30"/>
                  </a:cubicBezTo>
                  <a:cubicBezTo>
                    <a:pt x="227" y="30"/>
                    <a:pt x="233" y="28"/>
                    <a:pt x="234" y="28"/>
                  </a:cubicBezTo>
                  <a:cubicBezTo>
                    <a:pt x="235" y="28"/>
                    <a:pt x="240" y="27"/>
                    <a:pt x="241" y="26"/>
                  </a:cubicBezTo>
                  <a:cubicBezTo>
                    <a:pt x="242" y="26"/>
                    <a:pt x="245" y="24"/>
                    <a:pt x="246" y="23"/>
                  </a:cubicBezTo>
                  <a:cubicBezTo>
                    <a:pt x="247" y="23"/>
                    <a:pt x="249" y="23"/>
                    <a:pt x="251" y="21"/>
                  </a:cubicBezTo>
                  <a:cubicBezTo>
                    <a:pt x="252" y="20"/>
                    <a:pt x="253" y="17"/>
                    <a:pt x="253" y="16"/>
                  </a:cubicBezTo>
                  <a:cubicBezTo>
                    <a:pt x="253" y="15"/>
                    <a:pt x="252" y="15"/>
                    <a:pt x="251" y="12"/>
                  </a:cubicBezTo>
                  <a:cubicBezTo>
                    <a:pt x="249" y="9"/>
                    <a:pt x="247" y="7"/>
                    <a:pt x="247" y="6"/>
                  </a:cubicBezTo>
                  <a:cubicBezTo>
                    <a:pt x="246" y="4"/>
                    <a:pt x="246" y="2"/>
                    <a:pt x="247" y="2"/>
                  </a:cubicBezTo>
                  <a:cubicBezTo>
                    <a:pt x="248" y="1"/>
                    <a:pt x="251" y="0"/>
                    <a:pt x="253" y="0"/>
                  </a:cubicBezTo>
                  <a:cubicBezTo>
                    <a:pt x="255" y="1"/>
                    <a:pt x="260" y="2"/>
                    <a:pt x="261" y="2"/>
                  </a:cubicBezTo>
                  <a:cubicBezTo>
                    <a:pt x="262" y="2"/>
                    <a:pt x="267" y="5"/>
                    <a:pt x="267" y="5"/>
                  </a:cubicBezTo>
                  <a:cubicBezTo>
                    <a:pt x="267" y="5"/>
                    <a:pt x="269" y="10"/>
                    <a:pt x="269" y="11"/>
                  </a:cubicBezTo>
                  <a:cubicBezTo>
                    <a:pt x="269" y="12"/>
                    <a:pt x="274" y="18"/>
                    <a:pt x="272" y="18"/>
                  </a:cubicBezTo>
                  <a:cubicBezTo>
                    <a:pt x="271" y="18"/>
                    <a:pt x="267" y="19"/>
                    <a:pt x="267" y="19"/>
                  </a:cubicBezTo>
                  <a:cubicBezTo>
                    <a:pt x="265" y="22"/>
                    <a:pt x="265" y="22"/>
                    <a:pt x="265" y="22"/>
                  </a:cubicBezTo>
                  <a:cubicBezTo>
                    <a:pt x="265" y="22"/>
                    <a:pt x="263" y="26"/>
                    <a:pt x="263" y="27"/>
                  </a:cubicBezTo>
                  <a:cubicBezTo>
                    <a:pt x="263" y="28"/>
                    <a:pt x="262" y="33"/>
                    <a:pt x="262" y="33"/>
                  </a:cubicBezTo>
                  <a:cubicBezTo>
                    <a:pt x="267" y="44"/>
                    <a:pt x="267" y="44"/>
                    <a:pt x="267" y="44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58" y="55"/>
                    <a:pt x="258" y="55"/>
                    <a:pt x="258" y="55"/>
                  </a:cubicBezTo>
                  <a:cubicBezTo>
                    <a:pt x="258" y="55"/>
                    <a:pt x="252" y="55"/>
                    <a:pt x="252" y="54"/>
                  </a:cubicBezTo>
                  <a:cubicBezTo>
                    <a:pt x="252" y="53"/>
                    <a:pt x="248" y="51"/>
                    <a:pt x="248" y="51"/>
                  </a:cubicBezTo>
                  <a:cubicBezTo>
                    <a:pt x="248" y="51"/>
                    <a:pt x="242" y="52"/>
                    <a:pt x="241" y="53"/>
                  </a:cubicBezTo>
                  <a:cubicBezTo>
                    <a:pt x="240" y="53"/>
                    <a:pt x="226" y="54"/>
                    <a:pt x="226" y="54"/>
                  </a:cubicBezTo>
                  <a:cubicBezTo>
                    <a:pt x="226" y="54"/>
                    <a:pt x="223" y="53"/>
                    <a:pt x="222" y="53"/>
                  </a:cubicBezTo>
                  <a:cubicBezTo>
                    <a:pt x="221" y="53"/>
                    <a:pt x="216" y="53"/>
                    <a:pt x="216" y="53"/>
                  </a:cubicBezTo>
                  <a:cubicBezTo>
                    <a:pt x="215" y="49"/>
                    <a:pt x="215" y="49"/>
                    <a:pt x="215" y="49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210" y="54"/>
                    <a:pt x="210" y="54"/>
                    <a:pt x="210" y="54"/>
                  </a:cubicBezTo>
                  <a:cubicBezTo>
                    <a:pt x="205" y="57"/>
                    <a:pt x="205" y="57"/>
                    <a:pt x="205" y="57"/>
                  </a:cubicBezTo>
                  <a:cubicBezTo>
                    <a:pt x="200" y="60"/>
                    <a:pt x="200" y="60"/>
                    <a:pt x="200" y="60"/>
                  </a:cubicBezTo>
                  <a:cubicBezTo>
                    <a:pt x="190" y="60"/>
                    <a:pt x="190" y="60"/>
                    <a:pt x="190" y="60"/>
                  </a:cubicBezTo>
                  <a:cubicBezTo>
                    <a:pt x="184" y="60"/>
                    <a:pt x="184" y="60"/>
                    <a:pt x="184" y="60"/>
                  </a:cubicBezTo>
                  <a:cubicBezTo>
                    <a:pt x="184" y="62"/>
                    <a:pt x="184" y="62"/>
                    <a:pt x="184" y="62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77" y="71"/>
                    <a:pt x="177" y="71"/>
                    <a:pt x="177" y="71"/>
                  </a:cubicBezTo>
                  <a:cubicBezTo>
                    <a:pt x="177" y="71"/>
                    <a:pt x="171" y="73"/>
                    <a:pt x="170" y="74"/>
                  </a:cubicBezTo>
                  <a:cubicBezTo>
                    <a:pt x="170" y="74"/>
                    <a:pt x="166" y="73"/>
                    <a:pt x="166" y="73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0" y="79"/>
                    <a:pt x="160" y="79"/>
                    <a:pt x="160" y="79"/>
                  </a:cubicBezTo>
                  <a:cubicBezTo>
                    <a:pt x="162" y="81"/>
                    <a:pt x="162" y="81"/>
                    <a:pt x="162" y="81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66" y="83"/>
                    <a:pt x="169" y="84"/>
                    <a:pt x="169" y="85"/>
                  </a:cubicBezTo>
                  <a:cubicBezTo>
                    <a:pt x="169" y="85"/>
                    <a:pt x="168" y="87"/>
                    <a:pt x="168" y="87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8" y="92"/>
                    <a:pt x="171" y="93"/>
                    <a:pt x="172" y="93"/>
                  </a:cubicBezTo>
                  <a:cubicBezTo>
                    <a:pt x="172" y="93"/>
                    <a:pt x="175" y="91"/>
                    <a:pt x="175" y="91"/>
                  </a:cubicBezTo>
                  <a:cubicBezTo>
                    <a:pt x="175" y="90"/>
                    <a:pt x="176" y="89"/>
                    <a:pt x="176" y="89"/>
                  </a:cubicBezTo>
                  <a:cubicBezTo>
                    <a:pt x="178" y="91"/>
                    <a:pt x="178" y="91"/>
                    <a:pt x="178" y="91"/>
                  </a:cubicBezTo>
                  <a:cubicBezTo>
                    <a:pt x="178" y="91"/>
                    <a:pt x="179" y="93"/>
                    <a:pt x="180" y="93"/>
                  </a:cubicBezTo>
                  <a:cubicBezTo>
                    <a:pt x="180" y="93"/>
                    <a:pt x="183" y="93"/>
                    <a:pt x="183" y="93"/>
                  </a:cubicBezTo>
                  <a:cubicBezTo>
                    <a:pt x="187" y="95"/>
                    <a:pt x="187" y="95"/>
                    <a:pt x="187" y="95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99"/>
                    <a:pt x="196" y="101"/>
                    <a:pt x="195" y="102"/>
                  </a:cubicBezTo>
                  <a:cubicBezTo>
                    <a:pt x="193" y="103"/>
                    <a:pt x="191" y="104"/>
                    <a:pt x="190" y="104"/>
                  </a:cubicBezTo>
                  <a:cubicBezTo>
                    <a:pt x="190" y="104"/>
                    <a:pt x="188" y="103"/>
                    <a:pt x="188" y="102"/>
                  </a:cubicBezTo>
                  <a:cubicBezTo>
                    <a:pt x="188" y="100"/>
                    <a:pt x="187" y="99"/>
                    <a:pt x="186" y="99"/>
                  </a:cubicBezTo>
                  <a:cubicBezTo>
                    <a:pt x="185" y="99"/>
                    <a:pt x="183" y="97"/>
                    <a:pt x="183" y="97"/>
                  </a:cubicBezTo>
                  <a:cubicBezTo>
                    <a:pt x="182" y="97"/>
                    <a:pt x="180" y="97"/>
                    <a:pt x="179" y="98"/>
                  </a:cubicBezTo>
                  <a:cubicBezTo>
                    <a:pt x="178" y="98"/>
                    <a:pt x="176" y="98"/>
                    <a:pt x="176" y="97"/>
                  </a:cubicBezTo>
                  <a:cubicBezTo>
                    <a:pt x="175" y="97"/>
                    <a:pt x="174" y="94"/>
                    <a:pt x="174" y="94"/>
                  </a:cubicBezTo>
                  <a:cubicBezTo>
                    <a:pt x="169" y="93"/>
                    <a:pt x="169" y="93"/>
                    <a:pt x="169" y="93"/>
                  </a:cubicBezTo>
                  <a:cubicBezTo>
                    <a:pt x="169" y="93"/>
                    <a:pt x="168" y="94"/>
                    <a:pt x="168" y="95"/>
                  </a:cubicBezTo>
                  <a:cubicBezTo>
                    <a:pt x="168" y="95"/>
                    <a:pt x="166" y="97"/>
                    <a:pt x="166" y="97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5"/>
                    <a:pt x="176" y="106"/>
                    <a:pt x="176" y="106"/>
                  </a:cubicBezTo>
                  <a:cubicBezTo>
                    <a:pt x="177" y="106"/>
                    <a:pt x="179" y="109"/>
                    <a:pt x="179" y="109"/>
                  </a:cubicBezTo>
                  <a:cubicBezTo>
                    <a:pt x="179" y="112"/>
                    <a:pt x="179" y="112"/>
                    <a:pt x="179" y="112"/>
                  </a:cubicBezTo>
                  <a:cubicBezTo>
                    <a:pt x="178" y="115"/>
                    <a:pt x="178" y="115"/>
                    <a:pt x="178" y="115"/>
                  </a:cubicBezTo>
                  <a:cubicBezTo>
                    <a:pt x="178" y="115"/>
                    <a:pt x="178" y="117"/>
                    <a:pt x="176" y="116"/>
                  </a:cubicBezTo>
                  <a:cubicBezTo>
                    <a:pt x="174" y="115"/>
                    <a:pt x="173" y="114"/>
                    <a:pt x="173" y="114"/>
                  </a:cubicBezTo>
                  <a:cubicBezTo>
                    <a:pt x="170" y="113"/>
                    <a:pt x="170" y="113"/>
                    <a:pt x="170" y="113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69" y="109"/>
                    <a:pt x="167" y="107"/>
                    <a:pt x="167" y="107"/>
                  </a:cubicBezTo>
                  <a:cubicBezTo>
                    <a:pt x="166" y="107"/>
                    <a:pt x="161" y="104"/>
                    <a:pt x="161" y="104"/>
                  </a:cubicBezTo>
                  <a:cubicBezTo>
                    <a:pt x="155" y="104"/>
                    <a:pt x="155" y="104"/>
                    <a:pt x="155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0" y="107"/>
                    <a:pt x="150" y="109"/>
                    <a:pt x="151" y="109"/>
                  </a:cubicBezTo>
                  <a:cubicBezTo>
                    <a:pt x="151" y="110"/>
                    <a:pt x="154" y="112"/>
                    <a:pt x="154" y="112"/>
                  </a:cubicBezTo>
                  <a:cubicBezTo>
                    <a:pt x="154" y="112"/>
                    <a:pt x="156" y="112"/>
                    <a:pt x="156" y="113"/>
                  </a:cubicBezTo>
                  <a:cubicBezTo>
                    <a:pt x="157" y="114"/>
                    <a:pt x="159" y="116"/>
                    <a:pt x="159" y="116"/>
                  </a:cubicBezTo>
                  <a:cubicBezTo>
                    <a:pt x="159" y="116"/>
                    <a:pt x="160" y="116"/>
                    <a:pt x="161" y="116"/>
                  </a:cubicBezTo>
                  <a:cubicBezTo>
                    <a:pt x="163" y="116"/>
                    <a:pt x="165" y="117"/>
                    <a:pt x="165" y="117"/>
                  </a:cubicBezTo>
                  <a:cubicBezTo>
                    <a:pt x="168" y="118"/>
                    <a:pt x="168" y="118"/>
                    <a:pt x="168" y="118"/>
                  </a:cubicBezTo>
                  <a:cubicBezTo>
                    <a:pt x="169" y="119"/>
                    <a:pt x="169" y="119"/>
                    <a:pt x="169" y="119"/>
                  </a:cubicBezTo>
                  <a:cubicBezTo>
                    <a:pt x="169" y="119"/>
                    <a:pt x="166" y="120"/>
                    <a:pt x="165" y="120"/>
                  </a:cubicBezTo>
                  <a:cubicBezTo>
                    <a:pt x="164" y="121"/>
                    <a:pt x="161" y="121"/>
                    <a:pt x="161" y="121"/>
                  </a:cubicBezTo>
                  <a:cubicBezTo>
                    <a:pt x="161" y="121"/>
                    <a:pt x="159" y="119"/>
                    <a:pt x="158" y="119"/>
                  </a:cubicBezTo>
                  <a:cubicBezTo>
                    <a:pt x="158" y="119"/>
                    <a:pt x="155" y="120"/>
                    <a:pt x="155" y="120"/>
                  </a:cubicBezTo>
                  <a:cubicBezTo>
                    <a:pt x="155" y="120"/>
                    <a:pt x="153" y="122"/>
                    <a:pt x="152" y="120"/>
                  </a:cubicBezTo>
                  <a:cubicBezTo>
                    <a:pt x="151" y="118"/>
                    <a:pt x="150" y="116"/>
                    <a:pt x="150" y="116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5" y="106"/>
                    <a:pt x="145" y="106"/>
                    <a:pt x="145" y="106"/>
                  </a:cubicBezTo>
                  <a:cubicBezTo>
                    <a:pt x="140" y="106"/>
                    <a:pt x="140" y="106"/>
                    <a:pt x="140" y="106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29" y="101"/>
                    <a:pt x="129" y="101"/>
                    <a:pt x="129" y="101"/>
                  </a:cubicBezTo>
                  <a:cubicBezTo>
                    <a:pt x="127" y="97"/>
                    <a:pt x="127" y="97"/>
                    <a:pt x="127" y="97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3" y="95"/>
                    <a:pt x="123" y="95"/>
                    <a:pt x="123" y="95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19" y="104"/>
                    <a:pt x="119" y="104"/>
                    <a:pt x="119" y="104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19" y="109"/>
                    <a:pt x="118" y="114"/>
                    <a:pt x="119" y="115"/>
                  </a:cubicBezTo>
                  <a:cubicBezTo>
                    <a:pt x="119" y="115"/>
                    <a:pt x="118" y="118"/>
                    <a:pt x="118" y="120"/>
                  </a:cubicBezTo>
                  <a:cubicBezTo>
                    <a:pt x="119" y="121"/>
                    <a:pt x="119" y="122"/>
                    <a:pt x="121" y="123"/>
                  </a:cubicBezTo>
                  <a:cubicBezTo>
                    <a:pt x="122" y="124"/>
                    <a:pt x="122" y="124"/>
                    <a:pt x="124" y="125"/>
                  </a:cubicBezTo>
                  <a:cubicBezTo>
                    <a:pt x="126" y="126"/>
                    <a:pt x="127" y="127"/>
                    <a:pt x="127" y="127"/>
                  </a:cubicBezTo>
                  <a:cubicBezTo>
                    <a:pt x="129" y="131"/>
                    <a:pt x="129" y="131"/>
                    <a:pt x="129" y="131"/>
                  </a:cubicBezTo>
                  <a:cubicBezTo>
                    <a:pt x="129" y="131"/>
                    <a:pt x="130" y="132"/>
                    <a:pt x="131" y="132"/>
                  </a:cubicBezTo>
                  <a:cubicBezTo>
                    <a:pt x="132" y="133"/>
                    <a:pt x="135" y="134"/>
                    <a:pt x="135" y="135"/>
                  </a:cubicBezTo>
                  <a:cubicBezTo>
                    <a:pt x="135" y="137"/>
                    <a:pt x="136" y="139"/>
                    <a:pt x="136" y="139"/>
                  </a:cubicBezTo>
                  <a:cubicBezTo>
                    <a:pt x="136" y="139"/>
                    <a:pt x="137" y="141"/>
                    <a:pt x="137" y="141"/>
                  </a:cubicBezTo>
                  <a:cubicBezTo>
                    <a:pt x="138" y="142"/>
                    <a:pt x="139" y="141"/>
                    <a:pt x="139" y="142"/>
                  </a:cubicBezTo>
                  <a:cubicBezTo>
                    <a:pt x="140" y="143"/>
                    <a:pt x="139" y="144"/>
                    <a:pt x="141" y="145"/>
                  </a:cubicBezTo>
                  <a:cubicBezTo>
                    <a:pt x="142" y="147"/>
                    <a:pt x="144" y="148"/>
                    <a:pt x="144" y="148"/>
                  </a:cubicBezTo>
                  <a:cubicBezTo>
                    <a:pt x="145" y="148"/>
                    <a:pt x="147" y="149"/>
                    <a:pt x="147" y="149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7" y="158"/>
                    <a:pt x="157" y="158"/>
                    <a:pt x="157" y="158"/>
                  </a:cubicBezTo>
                  <a:cubicBezTo>
                    <a:pt x="160" y="161"/>
                    <a:pt x="160" y="161"/>
                    <a:pt x="160" y="161"/>
                  </a:cubicBezTo>
                  <a:cubicBezTo>
                    <a:pt x="159" y="165"/>
                    <a:pt x="159" y="165"/>
                    <a:pt x="159" y="165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8" y="167"/>
                    <a:pt x="156" y="168"/>
                    <a:pt x="155" y="168"/>
                  </a:cubicBezTo>
                  <a:cubicBezTo>
                    <a:pt x="155" y="168"/>
                    <a:pt x="153" y="169"/>
                    <a:pt x="153" y="169"/>
                  </a:cubicBezTo>
                  <a:cubicBezTo>
                    <a:pt x="153" y="169"/>
                    <a:pt x="152" y="168"/>
                    <a:pt x="152" y="168"/>
                  </a:cubicBezTo>
                  <a:cubicBezTo>
                    <a:pt x="153" y="167"/>
                    <a:pt x="156" y="166"/>
                    <a:pt x="156" y="166"/>
                  </a:cubicBezTo>
                  <a:cubicBezTo>
                    <a:pt x="156" y="166"/>
                    <a:pt x="156" y="163"/>
                    <a:pt x="155" y="163"/>
                  </a:cubicBezTo>
                  <a:cubicBezTo>
                    <a:pt x="154" y="162"/>
                    <a:pt x="151" y="160"/>
                    <a:pt x="151" y="160"/>
                  </a:cubicBezTo>
                  <a:cubicBezTo>
                    <a:pt x="149" y="158"/>
                    <a:pt x="149" y="158"/>
                    <a:pt x="149" y="158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58"/>
                    <a:pt x="144" y="158"/>
                    <a:pt x="144" y="159"/>
                  </a:cubicBezTo>
                  <a:cubicBezTo>
                    <a:pt x="143" y="160"/>
                    <a:pt x="140" y="162"/>
                    <a:pt x="140" y="162"/>
                  </a:cubicBezTo>
                  <a:cubicBezTo>
                    <a:pt x="138" y="166"/>
                    <a:pt x="138" y="166"/>
                    <a:pt x="138" y="166"/>
                  </a:cubicBezTo>
                  <a:cubicBezTo>
                    <a:pt x="143" y="167"/>
                    <a:pt x="143" y="167"/>
                    <a:pt x="143" y="167"/>
                  </a:cubicBezTo>
                  <a:cubicBezTo>
                    <a:pt x="143" y="167"/>
                    <a:pt x="145" y="169"/>
                    <a:pt x="145" y="169"/>
                  </a:cubicBezTo>
                  <a:cubicBezTo>
                    <a:pt x="145" y="170"/>
                    <a:pt x="147" y="172"/>
                    <a:pt x="147" y="172"/>
                  </a:cubicBezTo>
                  <a:cubicBezTo>
                    <a:pt x="149" y="173"/>
                    <a:pt x="149" y="173"/>
                    <a:pt x="149" y="173"/>
                  </a:cubicBezTo>
                  <a:cubicBezTo>
                    <a:pt x="149" y="175"/>
                    <a:pt x="149" y="175"/>
                    <a:pt x="149" y="175"/>
                  </a:cubicBezTo>
                  <a:cubicBezTo>
                    <a:pt x="148" y="178"/>
                    <a:pt x="148" y="178"/>
                    <a:pt x="148" y="178"/>
                  </a:cubicBezTo>
                  <a:cubicBezTo>
                    <a:pt x="145" y="182"/>
                    <a:pt x="145" y="182"/>
                    <a:pt x="145" y="182"/>
                  </a:cubicBezTo>
                  <a:cubicBezTo>
                    <a:pt x="145" y="182"/>
                    <a:pt x="143" y="183"/>
                    <a:pt x="143" y="183"/>
                  </a:cubicBezTo>
                  <a:cubicBezTo>
                    <a:pt x="142" y="183"/>
                    <a:pt x="140" y="185"/>
                    <a:pt x="140" y="185"/>
                  </a:cubicBezTo>
                  <a:cubicBezTo>
                    <a:pt x="140" y="185"/>
                    <a:pt x="139" y="185"/>
                    <a:pt x="139" y="185"/>
                  </a:cubicBezTo>
                  <a:cubicBezTo>
                    <a:pt x="138" y="185"/>
                    <a:pt x="136" y="184"/>
                    <a:pt x="135" y="184"/>
                  </a:cubicBezTo>
                  <a:cubicBezTo>
                    <a:pt x="135" y="184"/>
                    <a:pt x="133" y="185"/>
                    <a:pt x="133" y="185"/>
                  </a:cubicBezTo>
                  <a:cubicBezTo>
                    <a:pt x="133" y="185"/>
                    <a:pt x="130" y="187"/>
                    <a:pt x="134" y="188"/>
                  </a:cubicBezTo>
                  <a:cubicBezTo>
                    <a:pt x="138" y="188"/>
                    <a:pt x="139" y="188"/>
                    <a:pt x="140" y="188"/>
                  </a:cubicBezTo>
                  <a:cubicBezTo>
                    <a:pt x="140" y="188"/>
                    <a:pt x="144" y="188"/>
                    <a:pt x="144" y="188"/>
                  </a:cubicBezTo>
                  <a:cubicBezTo>
                    <a:pt x="144" y="188"/>
                    <a:pt x="145" y="188"/>
                    <a:pt x="146" y="189"/>
                  </a:cubicBezTo>
                  <a:cubicBezTo>
                    <a:pt x="148" y="189"/>
                    <a:pt x="149" y="189"/>
                    <a:pt x="150" y="190"/>
                  </a:cubicBezTo>
                  <a:cubicBezTo>
                    <a:pt x="151" y="190"/>
                    <a:pt x="152" y="191"/>
                    <a:pt x="152" y="191"/>
                  </a:cubicBezTo>
                  <a:cubicBezTo>
                    <a:pt x="152" y="192"/>
                    <a:pt x="152" y="192"/>
                    <a:pt x="153" y="192"/>
                  </a:cubicBezTo>
                  <a:cubicBezTo>
                    <a:pt x="154" y="192"/>
                    <a:pt x="155" y="193"/>
                    <a:pt x="155" y="193"/>
                  </a:cubicBezTo>
                  <a:cubicBezTo>
                    <a:pt x="156" y="193"/>
                    <a:pt x="156" y="193"/>
                    <a:pt x="156" y="193"/>
                  </a:cubicBezTo>
                  <a:cubicBezTo>
                    <a:pt x="156" y="193"/>
                    <a:pt x="157" y="193"/>
                    <a:pt x="158" y="193"/>
                  </a:cubicBezTo>
                  <a:cubicBezTo>
                    <a:pt x="159" y="193"/>
                    <a:pt x="159" y="192"/>
                    <a:pt x="160" y="192"/>
                  </a:cubicBezTo>
                  <a:cubicBezTo>
                    <a:pt x="161" y="192"/>
                    <a:pt x="164" y="192"/>
                    <a:pt x="164" y="192"/>
                  </a:cubicBezTo>
                  <a:cubicBezTo>
                    <a:pt x="166" y="196"/>
                    <a:pt x="166" y="196"/>
                    <a:pt x="166" y="196"/>
                  </a:cubicBezTo>
                  <a:cubicBezTo>
                    <a:pt x="166" y="196"/>
                    <a:pt x="166" y="197"/>
                    <a:pt x="167" y="197"/>
                  </a:cubicBezTo>
                  <a:cubicBezTo>
                    <a:pt x="167" y="198"/>
                    <a:pt x="169" y="199"/>
                    <a:pt x="170" y="199"/>
                  </a:cubicBezTo>
                  <a:cubicBezTo>
                    <a:pt x="171" y="199"/>
                    <a:pt x="179" y="197"/>
                    <a:pt x="179" y="197"/>
                  </a:cubicBezTo>
                  <a:cubicBezTo>
                    <a:pt x="175" y="194"/>
                    <a:pt x="175" y="194"/>
                    <a:pt x="175" y="194"/>
                  </a:cubicBezTo>
                  <a:cubicBezTo>
                    <a:pt x="175" y="194"/>
                    <a:pt x="173" y="192"/>
                    <a:pt x="172" y="191"/>
                  </a:cubicBezTo>
                  <a:cubicBezTo>
                    <a:pt x="172" y="190"/>
                    <a:pt x="167" y="187"/>
                    <a:pt x="167" y="187"/>
                  </a:cubicBezTo>
                  <a:cubicBezTo>
                    <a:pt x="162" y="186"/>
                    <a:pt x="162" y="186"/>
                    <a:pt x="162" y="186"/>
                  </a:cubicBezTo>
                  <a:cubicBezTo>
                    <a:pt x="156" y="183"/>
                    <a:pt x="156" y="183"/>
                    <a:pt x="156" y="183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150" y="181"/>
                    <a:pt x="152" y="177"/>
                    <a:pt x="153" y="176"/>
                  </a:cubicBezTo>
                  <a:cubicBezTo>
                    <a:pt x="153" y="175"/>
                    <a:pt x="153" y="172"/>
                    <a:pt x="154" y="172"/>
                  </a:cubicBezTo>
                  <a:cubicBezTo>
                    <a:pt x="155" y="173"/>
                    <a:pt x="157" y="173"/>
                    <a:pt x="158" y="173"/>
                  </a:cubicBezTo>
                  <a:cubicBezTo>
                    <a:pt x="159" y="173"/>
                    <a:pt x="161" y="172"/>
                    <a:pt x="162" y="172"/>
                  </a:cubicBezTo>
                  <a:cubicBezTo>
                    <a:pt x="163" y="172"/>
                    <a:pt x="165" y="173"/>
                    <a:pt x="165" y="173"/>
                  </a:cubicBezTo>
                  <a:cubicBezTo>
                    <a:pt x="165" y="173"/>
                    <a:pt x="166" y="175"/>
                    <a:pt x="166" y="176"/>
                  </a:cubicBezTo>
                  <a:cubicBezTo>
                    <a:pt x="167" y="176"/>
                    <a:pt x="167" y="178"/>
                    <a:pt x="168" y="179"/>
                  </a:cubicBezTo>
                  <a:cubicBezTo>
                    <a:pt x="169" y="179"/>
                    <a:pt x="174" y="181"/>
                    <a:pt x="174" y="181"/>
                  </a:cubicBezTo>
                  <a:cubicBezTo>
                    <a:pt x="174" y="181"/>
                    <a:pt x="180" y="183"/>
                    <a:pt x="180" y="183"/>
                  </a:cubicBezTo>
                  <a:cubicBezTo>
                    <a:pt x="181" y="183"/>
                    <a:pt x="183" y="183"/>
                    <a:pt x="183" y="183"/>
                  </a:cubicBezTo>
                  <a:cubicBezTo>
                    <a:pt x="186" y="186"/>
                    <a:pt x="186" y="186"/>
                    <a:pt x="186" y="186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8" y="184"/>
                    <a:pt x="198" y="184"/>
                    <a:pt x="198" y="184"/>
                  </a:cubicBezTo>
                  <a:cubicBezTo>
                    <a:pt x="199" y="186"/>
                    <a:pt x="199" y="186"/>
                    <a:pt x="199" y="186"/>
                  </a:cubicBezTo>
                  <a:cubicBezTo>
                    <a:pt x="199" y="186"/>
                    <a:pt x="202" y="188"/>
                    <a:pt x="202" y="188"/>
                  </a:cubicBezTo>
                  <a:cubicBezTo>
                    <a:pt x="202" y="189"/>
                    <a:pt x="204" y="193"/>
                    <a:pt x="204" y="193"/>
                  </a:cubicBezTo>
                  <a:cubicBezTo>
                    <a:pt x="204" y="193"/>
                    <a:pt x="204" y="196"/>
                    <a:pt x="204" y="196"/>
                  </a:cubicBezTo>
                  <a:cubicBezTo>
                    <a:pt x="204" y="197"/>
                    <a:pt x="206" y="201"/>
                    <a:pt x="206" y="201"/>
                  </a:cubicBezTo>
                  <a:cubicBezTo>
                    <a:pt x="207" y="202"/>
                    <a:pt x="211" y="206"/>
                    <a:pt x="211" y="207"/>
                  </a:cubicBezTo>
                  <a:cubicBezTo>
                    <a:pt x="211" y="207"/>
                    <a:pt x="213" y="210"/>
                    <a:pt x="214" y="210"/>
                  </a:cubicBezTo>
                  <a:cubicBezTo>
                    <a:pt x="214" y="210"/>
                    <a:pt x="215" y="209"/>
                    <a:pt x="215" y="209"/>
                  </a:cubicBezTo>
                  <a:cubicBezTo>
                    <a:pt x="216" y="209"/>
                    <a:pt x="219" y="207"/>
                    <a:pt x="219" y="207"/>
                  </a:cubicBezTo>
                  <a:cubicBezTo>
                    <a:pt x="219" y="207"/>
                    <a:pt x="222" y="207"/>
                    <a:pt x="222" y="208"/>
                  </a:cubicBezTo>
                  <a:cubicBezTo>
                    <a:pt x="222" y="209"/>
                    <a:pt x="226" y="212"/>
                    <a:pt x="226" y="212"/>
                  </a:cubicBezTo>
                  <a:cubicBezTo>
                    <a:pt x="226" y="212"/>
                    <a:pt x="227" y="216"/>
                    <a:pt x="227" y="216"/>
                  </a:cubicBezTo>
                  <a:cubicBezTo>
                    <a:pt x="226" y="217"/>
                    <a:pt x="223" y="218"/>
                    <a:pt x="223" y="219"/>
                  </a:cubicBezTo>
                  <a:cubicBezTo>
                    <a:pt x="222" y="219"/>
                    <a:pt x="219" y="219"/>
                    <a:pt x="219" y="219"/>
                  </a:cubicBezTo>
                  <a:cubicBezTo>
                    <a:pt x="218" y="220"/>
                    <a:pt x="214" y="221"/>
                    <a:pt x="214" y="221"/>
                  </a:cubicBezTo>
                  <a:cubicBezTo>
                    <a:pt x="214" y="217"/>
                    <a:pt x="214" y="217"/>
                    <a:pt x="214" y="217"/>
                  </a:cubicBezTo>
                  <a:cubicBezTo>
                    <a:pt x="214" y="217"/>
                    <a:pt x="214" y="216"/>
                    <a:pt x="213" y="216"/>
                  </a:cubicBezTo>
                  <a:cubicBezTo>
                    <a:pt x="213" y="216"/>
                    <a:pt x="207" y="214"/>
                    <a:pt x="207" y="214"/>
                  </a:cubicBezTo>
                  <a:cubicBezTo>
                    <a:pt x="206" y="209"/>
                    <a:pt x="206" y="209"/>
                    <a:pt x="206" y="209"/>
                  </a:cubicBezTo>
                  <a:cubicBezTo>
                    <a:pt x="203" y="206"/>
                    <a:pt x="203" y="206"/>
                    <a:pt x="203" y="206"/>
                  </a:cubicBezTo>
                  <a:cubicBezTo>
                    <a:pt x="200" y="204"/>
                    <a:pt x="200" y="204"/>
                    <a:pt x="200" y="204"/>
                  </a:cubicBezTo>
                  <a:cubicBezTo>
                    <a:pt x="198" y="201"/>
                    <a:pt x="198" y="201"/>
                    <a:pt x="198" y="201"/>
                  </a:cubicBezTo>
                  <a:cubicBezTo>
                    <a:pt x="194" y="201"/>
                    <a:pt x="194" y="201"/>
                    <a:pt x="194" y="201"/>
                  </a:cubicBezTo>
                  <a:cubicBezTo>
                    <a:pt x="194" y="201"/>
                    <a:pt x="192" y="202"/>
                    <a:pt x="192" y="202"/>
                  </a:cubicBezTo>
                  <a:cubicBezTo>
                    <a:pt x="191" y="203"/>
                    <a:pt x="187" y="202"/>
                    <a:pt x="187" y="202"/>
                  </a:cubicBezTo>
                  <a:cubicBezTo>
                    <a:pt x="184" y="203"/>
                    <a:pt x="184" y="203"/>
                    <a:pt x="184" y="203"/>
                  </a:cubicBezTo>
                  <a:cubicBezTo>
                    <a:pt x="184" y="205"/>
                    <a:pt x="184" y="205"/>
                    <a:pt x="184" y="205"/>
                  </a:cubicBezTo>
                  <a:cubicBezTo>
                    <a:pt x="189" y="205"/>
                    <a:pt x="189" y="205"/>
                    <a:pt x="189" y="205"/>
                  </a:cubicBezTo>
                  <a:cubicBezTo>
                    <a:pt x="193" y="206"/>
                    <a:pt x="193" y="206"/>
                    <a:pt x="193" y="206"/>
                  </a:cubicBezTo>
                  <a:cubicBezTo>
                    <a:pt x="199" y="207"/>
                    <a:pt x="199" y="207"/>
                    <a:pt x="199" y="207"/>
                  </a:cubicBezTo>
                  <a:cubicBezTo>
                    <a:pt x="199" y="211"/>
                    <a:pt x="199" y="211"/>
                    <a:pt x="199" y="211"/>
                  </a:cubicBezTo>
                  <a:cubicBezTo>
                    <a:pt x="199" y="211"/>
                    <a:pt x="200" y="213"/>
                    <a:pt x="200" y="214"/>
                  </a:cubicBezTo>
                  <a:cubicBezTo>
                    <a:pt x="200" y="215"/>
                    <a:pt x="202" y="219"/>
                    <a:pt x="202" y="219"/>
                  </a:cubicBezTo>
                  <a:cubicBezTo>
                    <a:pt x="204" y="225"/>
                    <a:pt x="204" y="225"/>
                    <a:pt x="204" y="225"/>
                  </a:cubicBezTo>
                  <a:cubicBezTo>
                    <a:pt x="206" y="229"/>
                    <a:pt x="206" y="229"/>
                    <a:pt x="206" y="229"/>
                  </a:cubicBezTo>
                  <a:cubicBezTo>
                    <a:pt x="208" y="230"/>
                    <a:pt x="208" y="230"/>
                    <a:pt x="208" y="230"/>
                  </a:cubicBezTo>
                  <a:cubicBezTo>
                    <a:pt x="208" y="234"/>
                    <a:pt x="208" y="234"/>
                    <a:pt x="208" y="234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10" y="235"/>
                    <a:pt x="209" y="236"/>
                    <a:pt x="209" y="237"/>
                  </a:cubicBezTo>
                  <a:cubicBezTo>
                    <a:pt x="209" y="237"/>
                    <a:pt x="207" y="240"/>
                    <a:pt x="207" y="240"/>
                  </a:cubicBezTo>
                  <a:cubicBezTo>
                    <a:pt x="207" y="240"/>
                    <a:pt x="205" y="240"/>
                    <a:pt x="204" y="240"/>
                  </a:cubicBezTo>
                  <a:cubicBezTo>
                    <a:pt x="204" y="239"/>
                    <a:pt x="203" y="237"/>
                    <a:pt x="202" y="237"/>
                  </a:cubicBezTo>
                  <a:cubicBezTo>
                    <a:pt x="200" y="236"/>
                    <a:pt x="200" y="234"/>
                    <a:pt x="199" y="234"/>
                  </a:cubicBezTo>
                  <a:cubicBezTo>
                    <a:pt x="198" y="234"/>
                    <a:pt x="195" y="234"/>
                    <a:pt x="195" y="234"/>
                  </a:cubicBezTo>
                  <a:cubicBezTo>
                    <a:pt x="195" y="234"/>
                    <a:pt x="193" y="231"/>
                    <a:pt x="192" y="230"/>
                  </a:cubicBezTo>
                  <a:cubicBezTo>
                    <a:pt x="192" y="230"/>
                    <a:pt x="191" y="229"/>
                    <a:pt x="190" y="228"/>
                  </a:cubicBezTo>
                  <a:cubicBezTo>
                    <a:pt x="189" y="227"/>
                    <a:pt x="187" y="224"/>
                    <a:pt x="187" y="225"/>
                  </a:cubicBezTo>
                  <a:cubicBezTo>
                    <a:pt x="187" y="227"/>
                    <a:pt x="188" y="229"/>
                    <a:pt x="187" y="229"/>
                  </a:cubicBezTo>
                  <a:cubicBezTo>
                    <a:pt x="185" y="229"/>
                    <a:pt x="184" y="229"/>
                    <a:pt x="184" y="229"/>
                  </a:cubicBezTo>
                  <a:cubicBezTo>
                    <a:pt x="184" y="229"/>
                    <a:pt x="182" y="231"/>
                    <a:pt x="181" y="232"/>
                  </a:cubicBezTo>
                  <a:cubicBezTo>
                    <a:pt x="181" y="232"/>
                    <a:pt x="182" y="232"/>
                    <a:pt x="180" y="233"/>
                  </a:cubicBezTo>
                  <a:cubicBezTo>
                    <a:pt x="179" y="233"/>
                    <a:pt x="177" y="233"/>
                    <a:pt x="177" y="233"/>
                  </a:cubicBezTo>
                  <a:cubicBezTo>
                    <a:pt x="177" y="232"/>
                    <a:pt x="177" y="232"/>
                    <a:pt x="177" y="231"/>
                  </a:cubicBezTo>
                  <a:cubicBezTo>
                    <a:pt x="178" y="230"/>
                    <a:pt x="184" y="227"/>
                    <a:pt x="184" y="227"/>
                  </a:cubicBezTo>
                  <a:cubicBezTo>
                    <a:pt x="184" y="226"/>
                    <a:pt x="182" y="223"/>
                    <a:pt x="182" y="223"/>
                  </a:cubicBezTo>
                  <a:cubicBezTo>
                    <a:pt x="181" y="224"/>
                    <a:pt x="181" y="224"/>
                    <a:pt x="181" y="224"/>
                  </a:cubicBezTo>
                  <a:cubicBezTo>
                    <a:pt x="178" y="226"/>
                    <a:pt x="178" y="226"/>
                    <a:pt x="178" y="226"/>
                  </a:cubicBezTo>
                  <a:cubicBezTo>
                    <a:pt x="174" y="229"/>
                    <a:pt x="174" y="229"/>
                    <a:pt x="174" y="229"/>
                  </a:cubicBezTo>
                  <a:cubicBezTo>
                    <a:pt x="171" y="230"/>
                    <a:pt x="171" y="230"/>
                    <a:pt x="171" y="230"/>
                  </a:cubicBezTo>
                  <a:cubicBezTo>
                    <a:pt x="168" y="232"/>
                    <a:pt x="168" y="232"/>
                    <a:pt x="168" y="232"/>
                  </a:cubicBezTo>
                  <a:cubicBezTo>
                    <a:pt x="164" y="233"/>
                    <a:pt x="164" y="233"/>
                    <a:pt x="164" y="233"/>
                  </a:cubicBezTo>
                  <a:cubicBezTo>
                    <a:pt x="160" y="233"/>
                    <a:pt x="160" y="233"/>
                    <a:pt x="160" y="233"/>
                  </a:cubicBezTo>
                  <a:cubicBezTo>
                    <a:pt x="158" y="232"/>
                    <a:pt x="158" y="232"/>
                    <a:pt x="158" y="232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55" y="229"/>
                    <a:pt x="155" y="229"/>
                    <a:pt x="155" y="229"/>
                  </a:cubicBezTo>
                  <a:cubicBezTo>
                    <a:pt x="155" y="229"/>
                    <a:pt x="154" y="227"/>
                    <a:pt x="155" y="226"/>
                  </a:cubicBezTo>
                  <a:cubicBezTo>
                    <a:pt x="155" y="226"/>
                    <a:pt x="156" y="225"/>
                    <a:pt x="158" y="225"/>
                  </a:cubicBezTo>
                  <a:cubicBezTo>
                    <a:pt x="160" y="225"/>
                    <a:pt x="161" y="225"/>
                    <a:pt x="162" y="225"/>
                  </a:cubicBezTo>
                  <a:cubicBezTo>
                    <a:pt x="163" y="225"/>
                    <a:pt x="164" y="224"/>
                    <a:pt x="164" y="224"/>
                  </a:cubicBezTo>
                  <a:cubicBezTo>
                    <a:pt x="164" y="224"/>
                    <a:pt x="165" y="224"/>
                    <a:pt x="165" y="223"/>
                  </a:cubicBezTo>
                  <a:cubicBezTo>
                    <a:pt x="165" y="222"/>
                    <a:pt x="162" y="218"/>
                    <a:pt x="162" y="218"/>
                  </a:cubicBezTo>
                  <a:cubicBezTo>
                    <a:pt x="162" y="218"/>
                    <a:pt x="158" y="218"/>
                    <a:pt x="157" y="219"/>
                  </a:cubicBezTo>
                  <a:cubicBezTo>
                    <a:pt x="155" y="219"/>
                    <a:pt x="155" y="221"/>
                    <a:pt x="153" y="220"/>
                  </a:cubicBezTo>
                  <a:cubicBezTo>
                    <a:pt x="151" y="219"/>
                    <a:pt x="146" y="217"/>
                    <a:pt x="146" y="217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0" y="215"/>
                    <a:pt x="140" y="215"/>
                    <a:pt x="140" y="215"/>
                  </a:cubicBezTo>
                  <a:cubicBezTo>
                    <a:pt x="137" y="217"/>
                    <a:pt x="137" y="217"/>
                    <a:pt x="137" y="217"/>
                  </a:cubicBezTo>
                  <a:cubicBezTo>
                    <a:pt x="137" y="217"/>
                    <a:pt x="137" y="219"/>
                    <a:pt x="135" y="217"/>
                  </a:cubicBezTo>
                  <a:cubicBezTo>
                    <a:pt x="133" y="214"/>
                    <a:pt x="133" y="212"/>
                    <a:pt x="133" y="212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29" y="215"/>
                    <a:pt x="129" y="215"/>
                    <a:pt x="129" y="215"/>
                  </a:cubicBezTo>
                  <a:cubicBezTo>
                    <a:pt x="129" y="215"/>
                    <a:pt x="127" y="218"/>
                    <a:pt x="127" y="218"/>
                  </a:cubicBezTo>
                  <a:cubicBezTo>
                    <a:pt x="126" y="218"/>
                    <a:pt x="123" y="218"/>
                    <a:pt x="122" y="219"/>
                  </a:cubicBezTo>
                  <a:cubicBezTo>
                    <a:pt x="122" y="219"/>
                    <a:pt x="117" y="219"/>
                    <a:pt x="117" y="219"/>
                  </a:cubicBezTo>
                  <a:cubicBezTo>
                    <a:pt x="110" y="217"/>
                    <a:pt x="110" y="217"/>
                    <a:pt x="110" y="217"/>
                  </a:cubicBezTo>
                  <a:cubicBezTo>
                    <a:pt x="110" y="217"/>
                    <a:pt x="108" y="218"/>
                    <a:pt x="108" y="218"/>
                  </a:cubicBezTo>
                  <a:cubicBezTo>
                    <a:pt x="107" y="219"/>
                    <a:pt x="97" y="221"/>
                    <a:pt x="97" y="221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89" y="224"/>
                    <a:pt x="89" y="224"/>
                    <a:pt x="89" y="224"/>
                  </a:cubicBezTo>
                  <a:cubicBezTo>
                    <a:pt x="86" y="220"/>
                    <a:pt x="86" y="220"/>
                    <a:pt x="86" y="220"/>
                  </a:cubicBezTo>
                  <a:cubicBezTo>
                    <a:pt x="84" y="217"/>
                    <a:pt x="84" y="217"/>
                    <a:pt x="84" y="217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3" y="223"/>
                    <a:pt x="79" y="227"/>
                    <a:pt x="78" y="228"/>
                  </a:cubicBezTo>
                  <a:cubicBezTo>
                    <a:pt x="78" y="228"/>
                    <a:pt x="73" y="223"/>
                    <a:pt x="73" y="223"/>
                  </a:cubicBezTo>
                  <a:cubicBezTo>
                    <a:pt x="72" y="216"/>
                    <a:pt x="72" y="216"/>
                    <a:pt x="72" y="216"/>
                  </a:cubicBezTo>
                  <a:cubicBezTo>
                    <a:pt x="67" y="211"/>
                    <a:pt x="67" y="211"/>
                    <a:pt x="67" y="211"/>
                  </a:cubicBezTo>
                  <a:cubicBezTo>
                    <a:pt x="64" y="212"/>
                    <a:pt x="64" y="212"/>
                    <a:pt x="64" y="212"/>
                  </a:cubicBezTo>
                  <a:cubicBezTo>
                    <a:pt x="63" y="207"/>
                    <a:pt x="63" y="207"/>
                    <a:pt x="63" y="207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6" y="206"/>
                    <a:pt x="56" y="206"/>
                    <a:pt x="56" y="206"/>
                  </a:cubicBezTo>
                  <a:cubicBezTo>
                    <a:pt x="55" y="209"/>
                    <a:pt x="55" y="209"/>
                    <a:pt x="55" y="209"/>
                  </a:cubicBezTo>
                  <a:cubicBezTo>
                    <a:pt x="55" y="209"/>
                    <a:pt x="56" y="212"/>
                    <a:pt x="56" y="212"/>
                  </a:cubicBezTo>
                  <a:cubicBezTo>
                    <a:pt x="56" y="213"/>
                    <a:pt x="55" y="214"/>
                    <a:pt x="54" y="214"/>
                  </a:cubicBezTo>
                  <a:cubicBezTo>
                    <a:pt x="54" y="214"/>
                    <a:pt x="49" y="216"/>
                    <a:pt x="49" y="216"/>
                  </a:cubicBezTo>
                  <a:cubicBezTo>
                    <a:pt x="49" y="216"/>
                    <a:pt x="48" y="213"/>
                    <a:pt x="48" y="212"/>
                  </a:cubicBezTo>
                  <a:cubicBezTo>
                    <a:pt x="48" y="210"/>
                    <a:pt x="48" y="207"/>
                    <a:pt x="48" y="207"/>
                  </a:cubicBezTo>
                  <a:cubicBezTo>
                    <a:pt x="48" y="207"/>
                    <a:pt x="52" y="205"/>
                    <a:pt x="52" y="205"/>
                  </a:cubicBezTo>
                  <a:cubicBezTo>
                    <a:pt x="52" y="204"/>
                    <a:pt x="55" y="199"/>
                    <a:pt x="55" y="199"/>
                  </a:cubicBezTo>
                  <a:cubicBezTo>
                    <a:pt x="55" y="196"/>
                    <a:pt x="55" y="196"/>
                    <a:pt x="55" y="196"/>
                  </a:cubicBezTo>
                  <a:cubicBezTo>
                    <a:pt x="55" y="196"/>
                    <a:pt x="59" y="195"/>
                    <a:pt x="60" y="195"/>
                  </a:cubicBezTo>
                  <a:cubicBezTo>
                    <a:pt x="61" y="195"/>
                    <a:pt x="63" y="195"/>
                    <a:pt x="64" y="196"/>
                  </a:cubicBezTo>
                  <a:cubicBezTo>
                    <a:pt x="66" y="197"/>
                    <a:pt x="65" y="197"/>
                    <a:pt x="67" y="197"/>
                  </a:cubicBezTo>
                  <a:cubicBezTo>
                    <a:pt x="69" y="196"/>
                    <a:pt x="71" y="195"/>
                    <a:pt x="71" y="194"/>
                  </a:cubicBezTo>
                  <a:cubicBezTo>
                    <a:pt x="71" y="193"/>
                    <a:pt x="72" y="189"/>
                    <a:pt x="69" y="189"/>
                  </a:cubicBezTo>
                  <a:cubicBezTo>
                    <a:pt x="67" y="189"/>
                    <a:pt x="64" y="191"/>
                    <a:pt x="63" y="191"/>
                  </a:cubicBezTo>
                  <a:cubicBezTo>
                    <a:pt x="62" y="192"/>
                    <a:pt x="61" y="191"/>
                    <a:pt x="59" y="190"/>
                  </a:cubicBezTo>
                  <a:cubicBezTo>
                    <a:pt x="58" y="190"/>
                    <a:pt x="56" y="189"/>
                    <a:pt x="56" y="189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3" y="192"/>
                    <a:pt x="55" y="196"/>
                    <a:pt x="51" y="193"/>
                  </a:cubicBezTo>
                  <a:cubicBezTo>
                    <a:pt x="47" y="191"/>
                    <a:pt x="47" y="190"/>
                    <a:pt x="47" y="190"/>
                  </a:cubicBezTo>
                  <a:cubicBezTo>
                    <a:pt x="43" y="186"/>
                    <a:pt x="43" y="186"/>
                    <a:pt x="43" y="186"/>
                  </a:cubicBezTo>
                  <a:cubicBezTo>
                    <a:pt x="41" y="179"/>
                    <a:pt x="41" y="179"/>
                    <a:pt x="41" y="179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38" y="175"/>
                    <a:pt x="37" y="177"/>
                    <a:pt x="36" y="179"/>
                  </a:cubicBezTo>
                  <a:cubicBezTo>
                    <a:pt x="35" y="180"/>
                    <a:pt x="33" y="180"/>
                    <a:pt x="32" y="179"/>
                  </a:cubicBezTo>
                  <a:cubicBezTo>
                    <a:pt x="32" y="177"/>
                    <a:pt x="29" y="173"/>
                    <a:pt x="29" y="173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4" y="167"/>
                    <a:pt x="24" y="166"/>
                  </a:cubicBezTo>
                  <a:cubicBezTo>
                    <a:pt x="25" y="164"/>
                    <a:pt x="27" y="161"/>
                    <a:pt x="27" y="161"/>
                  </a:cubicBezTo>
                  <a:cubicBezTo>
                    <a:pt x="29" y="157"/>
                    <a:pt x="29" y="157"/>
                    <a:pt x="29" y="157"/>
                  </a:cubicBezTo>
                  <a:cubicBezTo>
                    <a:pt x="29" y="157"/>
                    <a:pt x="29" y="154"/>
                    <a:pt x="28" y="153"/>
                  </a:cubicBezTo>
                  <a:cubicBezTo>
                    <a:pt x="28" y="152"/>
                    <a:pt x="27" y="139"/>
                    <a:pt x="27" y="139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45" y="109"/>
                    <a:pt x="49" y="105"/>
                    <a:pt x="49" y="106"/>
                  </a:cubicBezTo>
                  <a:cubicBezTo>
                    <a:pt x="50" y="107"/>
                    <a:pt x="49" y="98"/>
                    <a:pt x="49" y="98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51" y="89"/>
                    <a:pt x="52" y="89"/>
                  </a:cubicBezTo>
                  <a:cubicBezTo>
                    <a:pt x="53" y="89"/>
                    <a:pt x="55" y="88"/>
                    <a:pt x="58" y="87"/>
                  </a:cubicBezTo>
                  <a:cubicBezTo>
                    <a:pt x="60" y="87"/>
                    <a:pt x="62" y="85"/>
                    <a:pt x="64" y="85"/>
                  </a:cubicBezTo>
                  <a:cubicBezTo>
                    <a:pt x="65" y="85"/>
                    <a:pt x="70" y="85"/>
                    <a:pt x="70" y="85"/>
                  </a:cubicBezTo>
                  <a:cubicBezTo>
                    <a:pt x="70" y="85"/>
                    <a:pt x="75" y="82"/>
                    <a:pt x="76" y="81"/>
                  </a:cubicBezTo>
                  <a:cubicBezTo>
                    <a:pt x="77" y="80"/>
                    <a:pt x="80" y="76"/>
                    <a:pt x="80" y="76"/>
                  </a:cubicBezTo>
                  <a:cubicBezTo>
                    <a:pt x="80" y="76"/>
                    <a:pt x="81" y="71"/>
                    <a:pt x="83" y="70"/>
                  </a:cubicBezTo>
                  <a:cubicBezTo>
                    <a:pt x="84" y="70"/>
                    <a:pt x="87" y="68"/>
                    <a:pt x="89" y="68"/>
                  </a:cubicBezTo>
                  <a:cubicBezTo>
                    <a:pt x="91" y="67"/>
                    <a:pt x="96" y="66"/>
                    <a:pt x="97" y="66"/>
                  </a:cubicBezTo>
                  <a:cubicBezTo>
                    <a:pt x="98" y="66"/>
                    <a:pt x="110" y="64"/>
                    <a:pt x="110" y="64"/>
                  </a:cubicBezTo>
                  <a:cubicBezTo>
                    <a:pt x="115" y="60"/>
                    <a:pt x="115" y="60"/>
                    <a:pt x="115" y="60"/>
                  </a:cubicBezTo>
                  <a:cubicBezTo>
                    <a:pt x="114" y="51"/>
                    <a:pt x="114" y="51"/>
                    <a:pt x="114" y="51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5" y="45"/>
                    <a:pt x="138" y="42"/>
                    <a:pt x="139" y="42"/>
                  </a:cubicBezTo>
                  <a:cubicBezTo>
                    <a:pt x="140" y="43"/>
                    <a:pt x="142" y="42"/>
                    <a:pt x="142" y="42"/>
                  </a:cubicBezTo>
                  <a:cubicBezTo>
                    <a:pt x="149" y="40"/>
                    <a:pt x="149" y="40"/>
                    <a:pt x="149" y="40"/>
                  </a:cubicBezTo>
                  <a:cubicBezTo>
                    <a:pt x="149" y="40"/>
                    <a:pt x="158" y="37"/>
                    <a:pt x="159" y="36"/>
                  </a:cubicBezTo>
                  <a:cubicBezTo>
                    <a:pt x="159" y="36"/>
                    <a:pt x="164" y="34"/>
                    <a:pt x="164" y="34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0"/>
                    <a:pt x="168" y="28"/>
                    <a:pt x="171" y="28"/>
                  </a:cubicBezTo>
                  <a:cubicBezTo>
                    <a:pt x="173" y="28"/>
                    <a:pt x="175" y="28"/>
                    <a:pt x="176" y="28"/>
                  </a:cubicBezTo>
                  <a:cubicBezTo>
                    <a:pt x="176" y="27"/>
                    <a:pt x="177" y="25"/>
                    <a:pt x="178" y="25"/>
                  </a:cubicBezTo>
                  <a:cubicBezTo>
                    <a:pt x="179" y="25"/>
                    <a:pt x="185" y="24"/>
                    <a:pt x="185" y="24"/>
                  </a:cubicBezTo>
                  <a:cubicBezTo>
                    <a:pt x="188" y="29"/>
                    <a:pt x="188" y="29"/>
                    <a:pt x="188" y="29"/>
                  </a:cubicBezTo>
                  <a:cubicBezTo>
                    <a:pt x="188" y="29"/>
                    <a:pt x="194" y="33"/>
                    <a:pt x="195" y="33"/>
                  </a:cubicBezTo>
                  <a:cubicBezTo>
                    <a:pt x="196" y="33"/>
                    <a:pt x="201" y="29"/>
                    <a:pt x="201" y="29"/>
                  </a:cubicBezTo>
                  <a:cubicBezTo>
                    <a:pt x="211" y="32"/>
                    <a:pt x="211" y="32"/>
                    <a:pt x="211" y="32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22" y="32"/>
                    <a:pt x="222" y="32"/>
                    <a:pt x="222" y="32"/>
                  </a:cubicBezTo>
                  <a:close/>
                  <a:moveTo>
                    <a:pt x="188" y="149"/>
                  </a:moveTo>
                  <a:cubicBezTo>
                    <a:pt x="188" y="149"/>
                    <a:pt x="188" y="149"/>
                    <a:pt x="188" y="149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89" y="150"/>
                    <a:pt x="191" y="150"/>
                    <a:pt x="192" y="149"/>
                  </a:cubicBezTo>
                  <a:cubicBezTo>
                    <a:pt x="193" y="149"/>
                    <a:pt x="191" y="148"/>
                    <a:pt x="191" y="148"/>
                  </a:cubicBezTo>
                  <a:cubicBezTo>
                    <a:pt x="189" y="148"/>
                    <a:pt x="189" y="148"/>
                    <a:pt x="189" y="148"/>
                  </a:cubicBezTo>
                  <a:cubicBezTo>
                    <a:pt x="189" y="148"/>
                    <a:pt x="188" y="149"/>
                    <a:pt x="188" y="149"/>
                  </a:cubicBezTo>
                  <a:close/>
                  <a:moveTo>
                    <a:pt x="184" y="157"/>
                  </a:moveTo>
                  <a:cubicBezTo>
                    <a:pt x="184" y="157"/>
                    <a:pt x="184" y="157"/>
                    <a:pt x="184" y="157"/>
                  </a:cubicBezTo>
                  <a:cubicBezTo>
                    <a:pt x="185" y="158"/>
                    <a:pt x="185" y="158"/>
                    <a:pt x="185" y="158"/>
                  </a:cubicBezTo>
                  <a:cubicBezTo>
                    <a:pt x="185" y="158"/>
                    <a:pt x="186" y="155"/>
                    <a:pt x="187" y="154"/>
                  </a:cubicBezTo>
                  <a:cubicBezTo>
                    <a:pt x="188" y="152"/>
                    <a:pt x="186" y="153"/>
                    <a:pt x="186" y="153"/>
                  </a:cubicBezTo>
                  <a:cubicBezTo>
                    <a:pt x="185" y="154"/>
                    <a:pt x="185" y="154"/>
                    <a:pt x="185" y="154"/>
                  </a:cubicBezTo>
                  <a:cubicBezTo>
                    <a:pt x="185" y="154"/>
                    <a:pt x="184" y="157"/>
                    <a:pt x="184" y="157"/>
                  </a:cubicBezTo>
                  <a:close/>
                  <a:moveTo>
                    <a:pt x="318" y="231"/>
                  </a:moveTo>
                  <a:cubicBezTo>
                    <a:pt x="318" y="231"/>
                    <a:pt x="318" y="231"/>
                    <a:pt x="318" y="231"/>
                  </a:cubicBezTo>
                  <a:cubicBezTo>
                    <a:pt x="318" y="231"/>
                    <a:pt x="321" y="233"/>
                    <a:pt x="321" y="233"/>
                  </a:cubicBezTo>
                  <a:cubicBezTo>
                    <a:pt x="319" y="237"/>
                    <a:pt x="319" y="237"/>
                    <a:pt x="319" y="237"/>
                  </a:cubicBezTo>
                  <a:cubicBezTo>
                    <a:pt x="316" y="235"/>
                    <a:pt x="316" y="235"/>
                    <a:pt x="316" y="235"/>
                  </a:cubicBezTo>
                  <a:cubicBezTo>
                    <a:pt x="318" y="231"/>
                    <a:pt x="318" y="231"/>
                    <a:pt x="318" y="231"/>
                  </a:cubicBezTo>
                  <a:close/>
                  <a:moveTo>
                    <a:pt x="342" y="250"/>
                  </a:moveTo>
                  <a:cubicBezTo>
                    <a:pt x="342" y="250"/>
                    <a:pt x="342" y="250"/>
                    <a:pt x="342" y="250"/>
                  </a:cubicBezTo>
                  <a:cubicBezTo>
                    <a:pt x="342" y="250"/>
                    <a:pt x="347" y="251"/>
                    <a:pt x="347" y="250"/>
                  </a:cubicBezTo>
                  <a:cubicBezTo>
                    <a:pt x="347" y="249"/>
                    <a:pt x="348" y="247"/>
                    <a:pt x="348" y="247"/>
                  </a:cubicBezTo>
                  <a:cubicBezTo>
                    <a:pt x="347" y="246"/>
                    <a:pt x="344" y="245"/>
                    <a:pt x="344" y="245"/>
                  </a:cubicBezTo>
                  <a:cubicBezTo>
                    <a:pt x="343" y="245"/>
                    <a:pt x="342" y="245"/>
                    <a:pt x="341" y="244"/>
                  </a:cubicBezTo>
                  <a:cubicBezTo>
                    <a:pt x="335" y="237"/>
                    <a:pt x="339" y="246"/>
                    <a:pt x="342" y="247"/>
                  </a:cubicBezTo>
                  <a:cubicBezTo>
                    <a:pt x="342" y="248"/>
                    <a:pt x="342" y="248"/>
                    <a:pt x="342" y="248"/>
                  </a:cubicBezTo>
                  <a:cubicBezTo>
                    <a:pt x="342" y="250"/>
                    <a:pt x="342" y="250"/>
                    <a:pt x="342" y="250"/>
                  </a:cubicBezTo>
                  <a:close/>
                  <a:moveTo>
                    <a:pt x="349" y="257"/>
                  </a:moveTo>
                  <a:cubicBezTo>
                    <a:pt x="349" y="257"/>
                    <a:pt x="349" y="257"/>
                    <a:pt x="349" y="257"/>
                  </a:cubicBezTo>
                  <a:cubicBezTo>
                    <a:pt x="353" y="252"/>
                    <a:pt x="353" y="252"/>
                    <a:pt x="353" y="252"/>
                  </a:cubicBezTo>
                  <a:cubicBezTo>
                    <a:pt x="353" y="252"/>
                    <a:pt x="355" y="250"/>
                    <a:pt x="356" y="250"/>
                  </a:cubicBezTo>
                  <a:cubicBezTo>
                    <a:pt x="357" y="250"/>
                    <a:pt x="361" y="249"/>
                    <a:pt x="361" y="249"/>
                  </a:cubicBezTo>
                  <a:cubicBezTo>
                    <a:pt x="361" y="249"/>
                    <a:pt x="364" y="250"/>
                    <a:pt x="362" y="251"/>
                  </a:cubicBezTo>
                  <a:cubicBezTo>
                    <a:pt x="361" y="252"/>
                    <a:pt x="358" y="254"/>
                    <a:pt x="357" y="254"/>
                  </a:cubicBezTo>
                  <a:cubicBezTo>
                    <a:pt x="356" y="255"/>
                    <a:pt x="354" y="258"/>
                    <a:pt x="354" y="258"/>
                  </a:cubicBezTo>
                  <a:cubicBezTo>
                    <a:pt x="350" y="259"/>
                    <a:pt x="350" y="259"/>
                    <a:pt x="350" y="259"/>
                  </a:cubicBezTo>
                  <a:cubicBezTo>
                    <a:pt x="346" y="261"/>
                    <a:pt x="346" y="261"/>
                    <a:pt x="346" y="261"/>
                  </a:cubicBezTo>
                  <a:cubicBezTo>
                    <a:pt x="347" y="265"/>
                    <a:pt x="347" y="265"/>
                    <a:pt x="347" y="265"/>
                  </a:cubicBezTo>
                  <a:cubicBezTo>
                    <a:pt x="347" y="265"/>
                    <a:pt x="346" y="266"/>
                    <a:pt x="345" y="266"/>
                  </a:cubicBezTo>
                  <a:cubicBezTo>
                    <a:pt x="345" y="265"/>
                    <a:pt x="342" y="263"/>
                    <a:pt x="342" y="263"/>
                  </a:cubicBezTo>
                  <a:cubicBezTo>
                    <a:pt x="343" y="258"/>
                    <a:pt x="343" y="258"/>
                    <a:pt x="343" y="258"/>
                  </a:cubicBezTo>
                  <a:cubicBezTo>
                    <a:pt x="347" y="258"/>
                    <a:pt x="347" y="258"/>
                    <a:pt x="347" y="258"/>
                  </a:cubicBezTo>
                  <a:cubicBezTo>
                    <a:pt x="349" y="257"/>
                    <a:pt x="349" y="257"/>
                    <a:pt x="349" y="257"/>
                  </a:cubicBezTo>
                  <a:close/>
                  <a:moveTo>
                    <a:pt x="388" y="286"/>
                  </a:moveTo>
                  <a:cubicBezTo>
                    <a:pt x="388" y="286"/>
                    <a:pt x="388" y="286"/>
                    <a:pt x="388" y="286"/>
                  </a:cubicBezTo>
                  <a:cubicBezTo>
                    <a:pt x="388" y="286"/>
                    <a:pt x="392" y="290"/>
                    <a:pt x="392" y="290"/>
                  </a:cubicBezTo>
                  <a:cubicBezTo>
                    <a:pt x="391" y="295"/>
                    <a:pt x="391" y="295"/>
                    <a:pt x="391" y="295"/>
                  </a:cubicBezTo>
                  <a:cubicBezTo>
                    <a:pt x="391" y="295"/>
                    <a:pt x="391" y="297"/>
                    <a:pt x="393" y="297"/>
                  </a:cubicBezTo>
                  <a:cubicBezTo>
                    <a:pt x="395" y="298"/>
                    <a:pt x="398" y="298"/>
                    <a:pt x="398" y="296"/>
                  </a:cubicBezTo>
                  <a:cubicBezTo>
                    <a:pt x="398" y="294"/>
                    <a:pt x="399" y="292"/>
                    <a:pt x="400" y="291"/>
                  </a:cubicBezTo>
                  <a:cubicBezTo>
                    <a:pt x="401" y="289"/>
                    <a:pt x="403" y="286"/>
                    <a:pt x="403" y="286"/>
                  </a:cubicBezTo>
                  <a:cubicBezTo>
                    <a:pt x="403" y="286"/>
                    <a:pt x="404" y="286"/>
                    <a:pt x="405" y="285"/>
                  </a:cubicBezTo>
                  <a:cubicBezTo>
                    <a:pt x="406" y="285"/>
                    <a:pt x="404" y="282"/>
                    <a:pt x="404" y="282"/>
                  </a:cubicBezTo>
                  <a:cubicBezTo>
                    <a:pt x="404" y="282"/>
                    <a:pt x="403" y="282"/>
                    <a:pt x="405" y="278"/>
                  </a:cubicBezTo>
                  <a:cubicBezTo>
                    <a:pt x="407" y="275"/>
                    <a:pt x="407" y="275"/>
                    <a:pt x="407" y="275"/>
                  </a:cubicBezTo>
                  <a:cubicBezTo>
                    <a:pt x="407" y="274"/>
                    <a:pt x="408" y="271"/>
                    <a:pt x="408" y="270"/>
                  </a:cubicBezTo>
                  <a:cubicBezTo>
                    <a:pt x="407" y="268"/>
                    <a:pt x="406" y="263"/>
                    <a:pt x="406" y="263"/>
                  </a:cubicBezTo>
                  <a:cubicBezTo>
                    <a:pt x="404" y="265"/>
                    <a:pt x="404" y="265"/>
                    <a:pt x="404" y="265"/>
                  </a:cubicBezTo>
                  <a:cubicBezTo>
                    <a:pt x="404" y="265"/>
                    <a:pt x="402" y="267"/>
                    <a:pt x="400" y="267"/>
                  </a:cubicBezTo>
                  <a:cubicBezTo>
                    <a:pt x="398" y="268"/>
                    <a:pt x="396" y="269"/>
                    <a:pt x="396" y="270"/>
                  </a:cubicBezTo>
                  <a:cubicBezTo>
                    <a:pt x="396" y="270"/>
                    <a:pt x="396" y="273"/>
                    <a:pt x="395" y="274"/>
                  </a:cubicBezTo>
                  <a:cubicBezTo>
                    <a:pt x="394" y="275"/>
                    <a:pt x="391" y="278"/>
                    <a:pt x="391" y="278"/>
                  </a:cubicBezTo>
                  <a:cubicBezTo>
                    <a:pt x="389" y="283"/>
                    <a:pt x="389" y="283"/>
                    <a:pt x="389" y="283"/>
                  </a:cubicBezTo>
                  <a:cubicBezTo>
                    <a:pt x="389" y="283"/>
                    <a:pt x="388" y="286"/>
                    <a:pt x="388" y="286"/>
                  </a:cubicBezTo>
                  <a:close/>
                  <a:moveTo>
                    <a:pt x="373" y="331"/>
                  </a:moveTo>
                  <a:cubicBezTo>
                    <a:pt x="373" y="331"/>
                    <a:pt x="373" y="331"/>
                    <a:pt x="373" y="331"/>
                  </a:cubicBezTo>
                  <a:cubicBezTo>
                    <a:pt x="371" y="330"/>
                    <a:pt x="369" y="328"/>
                    <a:pt x="369" y="326"/>
                  </a:cubicBezTo>
                  <a:cubicBezTo>
                    <a:pt x="369" y="325"/>
                    <a:pt x="370" y="323"/>
                    <a:pt x="370" y="323"/>
                  </a:cubicBezTo>
                  <a:cubicBezTo>
                    <a:pt x="370" y="323"/>
                    <a:pt x="368" y="322"/>
                    <a:pt x="368" y="321"/>
                  </a:cubicBezTo>
                  <a:cubicBezTo>
                    <a:pt x="368" y="321"/>
                    <a:pt x="370" y="317"/>
                    <a:pt x="370" y="315"/>
                  </a:cubicBezTo>
                  <a:cubicBezTo>
                    <a:pt x="369" y="314"/>
                    <a:pt x="370" y="308"/>
                    <a:pt x="370" y="308"/>
                  </a:cubicBezTo>
                  <a:cubicBezTo>
                    <a:pt x="370" y="308"/>
                    <a:pt x="373" y="307"/>
                    <a:pt x="373" y="308"/>
                  </a:cubicBezTo>
                  <a:cubicBezTo>
                    <a:pt x="373" y="309"/>
                    <a:pt x="372" y="312"/>
                    <a:pt x="372" y="313"/>
                  </a:cubicBezTo>
                  <a:cubicBezTo>
                    <a:pt x="372" y="314"/>
                    <a:pt x="371" y="318"/>
                    <a:pt x="371" y="319"/>
                  </a:cubicBezTo>
                  <a:cubicBezTo>
                    <a:pt x="371" y="319"/>
                    <a:pt x="372" y="318"/>
                    <a:pt x="374" y="320"/>
                  </a:cubicBezTo>
                  <a:cubicBezTo>
                    <a:pt x="376" y="322"/>
                    <a:pt x="376" y="325"/>
                    <a:pt x="376" y="325"/>
                  </a:cubicBezTo>
                  <a:cubicBezTo>
                    <a:pt x="374" y="327"/>
                    <a:pt x="374" y="327"/>
                    <a:pt x="374" y="327"/>
                  </a:cubicBezTo>
                  <a:cubicBezTo>
                    <a:pt x="373" y="331"/>
                    <a:pt x="373" y="331"/>
                    <a:pt x="373" y="331"/>
                  </a:cubicBezTo>
                  <a:close/>
                  <a:moveTo>
                    <a:pt x="361" y="333"/>
                  </a:moveTo>
                  <a:cubicBezTo>
                    <a:pt x="361" y="333"/>
                    <a:pt x="361" y="333"/>
                    <a:pt x="361" y="333"/>
                  </a:cubicBezTo>
                  <a:cubicBezTo>
                    <a:pt x="361" y="333"/>
                    <a:pt x="360" y="337"/>
                    <a:pt x="360" y="338"/>
                  </a:cubicBezTo>
                  <a:cubicBezTo>
                    <a:pt x="360" y="338"/>
                    <a:pt x="361" y="338"/>
                    <a:pt x="362" y="338"/>
                  </a:cubicBezTo>
                  <a:cubicBezTo>
                    <a:pt x="363" y="337"/>
                    <a:pt x="364" y="337"/>
                    <a:pt x="365" y="336"/>
                  </a:cubicBezTo>
                  <a:cubicBezTo>
                    <a:pt x="366" y="335"/>
                    <a:pt x="369" y="333"/>
                    <a:pt x="370" y="333"/>
                  </a:cubicBezTo>
                  <a:cubicBezTo>
                    <a:pt x="371" y="332"/>
                    <a:pt x="366" y="330"/>
                    <a:pt x="366" y="330"/>
                  </a:cubicBezTo>
                  <a:cubicBezTo>
                    <a:pt x="361" y="333"/>
                    <a:pt x="361" y="333"/>
                    <a:pt x="361" y="333"/>
                  </a:cubicBezTo>
                  <a:close/>
                  <a:moveTo>
                    <a:pt x="225" y="132"/>
                  </a:moveTo>
                  <a:cubicBezTo>
                    <a:pt x="225" y="132"/>
                    <a:pt x="225" y="132"/>
                    <a:pt x="225" y="132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7" y="133"/>
                    <a:pt x="228" y="132"/>
                    <a:pt x="229" y="131"/>
                  </a:cubicBezTo>
                  <a:cubicBezTo>
                    <a:pt x="230" y="130"/>
                    <a:pt x="228" y="129"/>
                    <a:pt x="228" y="129"/>
                  </a:cubicBezTo>
                  <a:cubicBezTo>
                    <a:pt x="227" y="130"/>
                    <a:pt x="227" y="130"/>
                    <a:pt x="227" y="130"/>
                  </a:cubicBezTo>
                  <a:cubicBezTo>
                    <a:pt x="227" y="130"/>
                    <a:pt x="225" y="132"/>
                    <a:pt x="225" y="132"/>
                  </a:cubicBezTo>
                  <a:close/>
                  <a:moveTo>
                    <a:pt x="164" y="164"/>
                  </a:moveTo>
                  <a:cubicBezTo>
                    <a:pt x="164" y="164"/>
                    <a:pt x="164" y="164"/>
                    <a:pt x="164" y="164"/>
                  </a:cubicBezTo>
                  <a:cubicBezTo>
                    <a:pt x="165" y="165"/>
                    <a:pt x="165" y="165"/>
                    <a:pt x="165" y="165"/>
                  </a:cubicBezTo>
                  <a:cubicBezTo>
                    <a:pt x="165" y="165"/>
                    <a:pt x="166" y="163"/>
                    <a:pt x="168" y="162"/>
                  </a:cubicBezTo>
                  <a:cubicBezTo>
                    <a:pt x="169" y="161"/>
                    <a:pt x="167" y="161"/>
                    <a:pt x="167" y="161"/>
                  </a:cubicBezTo>
                  <a:cubicBezTo>
                    <a:pt x="165" y="162"/>
                    <a:pt x="165" y="162"/>
                    <a:pt x="165" y="162"/>
                  </a:cubicBezTo>
                  <a:cubicBezTo>
                    <a:pt x="165" y="162"/>
                    <a:pt x="164" y="163"/>
                    <a:pt x="164" y="164"/>
                  </a:cubicBezTo>
                  <a:close/>
                  <a:moveTo>
                    <a:pt x="174" y="162"/>
                  </a:moveTo>
                  <a:cubicBezTo>
                    <a:pt x="174" y="162"/>
                    <a:pt x="174" y="162"/>
                    <a:pt x="174" y="162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7" y="165"/>
                    <a:pt x="179" y="166"/>
                  </a:cubicBezTo>
                  <a:cubicBezTo>
                    <a:pt x="182" y="167"/>
                    <a:pt x="180" y="164"/>
                    <a:pt x="180" y="164"/>
                  </a:cubicBezTo>
                  <a:cubicBezTo>
                    <a:pt x="178" y="162"/>
                    <a:pt x="178" y="162"/>
                    <a:pt x="178" y="162"/>
                  </a:cubicBezTo>
                  <a:cubicBezTo>
                    <a:pt x="178" y="162"/>
                    <a:pt x="175" y="161"/>
                    <a:pt x="174" y="162"/>
                  </a:cubicBezTo>
                  <a:close/>
                  <a:moveTo>
                    <a:pt x="211" y="164"/>
                  </a:moveTo>
                  <a:cubicBezTo>
                    <a:pt x="211" y="164"/>
                    <a:pt x="211" y="164"/>
                    <a:pt x="211" y="164"/>
                  </a:cubicBezTo>
                  <a:cubicBezTo>
                    <a:pt x="210" y="166"/>
                    <a:pt x="210" y="166"/>
                    <a:pt x="210" y="166"/>
                  </a:cubicBezTo>
                  <a:cubicBezTo>
                    <a:pt x="210" y="166"/>
                    <a:pt x="212" y="168"/>
                    <a:pt x="213" y="170"/>
                  </a:cubicBezTo>
                  <a:cubicBezTo>
                    <a:pt x="214" y="170"/>
                    <a:pt x="218" y="174"/>
                    <a:pt x="220" y="174"/>
                  </a:cubicBezTo>
                  <a:cubicBezTo>
                    <a:pt x="228" y="177"/>
                    <a:pt x="215" y="167"/>
                    <a:pt x="214" y="166"/>
                  </a:cubicBezTo>
                  <a:cubicBezTo>
                    <a:pt x="214" y="166"/>
                    <a:pt x="211" y="163"/>
                    <a:pt x="211" y="164"/>
                  </a:cubicBezTo>
                  <a:close/>
                  <a:moveTo>
                    <a:pt x="258" y="178"/>
                  </a:moveTo>
                  <a:cubicBezTo>
                    <a:pt x="258" y="178"/>
                    <a:pt x="258" y="178"/>
                    <a:pt x="258" y="178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3" y="179"/>
                    <a:pt x="265" y="178"/>
                  </a:cubicBezTo>
                  <a:cubicBezTo>
                    <a:pt x="267" y="178"/>
                    <a:pt x="265" y="176"/>
                    <a:pt x="265" y="176"/>
                  </a:cubicBezTo>
                  <a:cubicBezTo>
                    <a:pt x="262" y="176"/>
                    <a:pt x="262" y="176"/>
                    <a:pt x="262" y="176"/>
                  </a:cubicBezTo>
                  <a:cubicBezTo>
                    <a:pt x="262" y="176"/>
                    <a:pt x="258" y="177"/>
                    <a:pt x="258" y="178"/>
                  </a:cubicBezTo>
                  <a:close/>
                  <a:moveTo>
                    <a:pt x="238" y="73"/>
                  </a:moveTo>
                  <a:cubicBezTo>
                    <a:pt x="238" y="73"/>
                    <a:pt x="238" y="73"/>
                    <a:pt x="238" y="73"/>
                  </a:cubicBezTo>
                  <a:cubicBezTo>
                    <a:pt x="238" y="73"/>
                    <a:pt x="234" y="75"/>
                    <a:pt x="234" y="75"/>
                  </a:cubicBezTo>
                  <a:cubicBezTo>
                    <a:pt x="233" y="75"/>
                    <a:pt x="234" y="77"/>
                    <a:pt x="235" y="77"/>
                  </a:cubicBezTo>
                  <a:cubicBezTo>
                    <a:pt x="236" y="78"/>
                    <a:pt x="239" y="79"/>
                    <a:pt x="239" y="79"/>
                  </a:cubicBezTo>
                  <a:cubicBezTo>
                    <a:pt x="240" y="79"/>
                    <a:pt x="243" y="77"/>
                    <a:pt x="245" y="75"/>
                  </a:cubicBezTo>
                  <a:cubicBezTo>
                    <a:pt x="247" y="74"/>
                    <a:pt x="243" y="73"/>
                    <a:pt x="243" y="73"/>
                  </a:cubicBezTo>
                  <a:cubicBezTo>
                    <a:pt x="238" y="73"/>
                    <a:pt x="238" y="73"/>
                    <a:pt x="238" y="73"/>
                  </a:cubicBezTo>
                  <a:close/>
                  <a:moveTo>
                    <a:pt x="202" y="66"/>
                  </a:moveTo>
                  <a:cubicBezTo>
                    <a:pt x="202" y="66"/>
                    <a:pt x="202" y="66"/>
                    <a:pt x="202" y="66"/>
                  </a:cubicBezTo>
                  <a:cubicBezTo>
                    <a:pt x="202" y="66"/>
                    <a:pt x="198" y="66"/>
                    <a:pt x="197" y="66"/>
                  </a:cubicBezTo>
                  <a:cubicBezTo>
                    <a:pt x="197" y="66"/>
                    <a:pt x="196" y="67"/>
                    <a:pt x="195" y="68"/>
                  </a:cubicBezTo>
                  <a:cubicBezTo>
                    <a:pt x="194" y="69"/>
                    <a:pt x="194" y="71"/>
                    <a:pt x="193" y="73"/>
                  </a:cubicBezTo>
                  <a:cubicBezTo>
                    <a:pt x="193" y="75"/>
                    <a:pt x="194" y="75"/>
                    <a:pt x="194" y="75"/>
                  </a:cubicBezTo>
                  <a:cubicBezTo>
                    <a:pt x="195" y="76"/>
                    <a:pt x="195" y="76"/>
                    <a:pt x="197" y="78"/>
                  </a:cubicBezTo>
                  <a:cubicBezTo>
                    <a:pt x="199" y="79"/>
                    <a:pt x="201" y="77"/>
                    <a:pt x="203" y="76"/>
                  </a:cubicBezTo>
                  <a:cubicBezTo>
                    <a:pt x="206" y="75"/>
                    <a:pt x="204" y="74"/>
                    <a:pt x="205" y="72"/>
                  </a:cubicBezTo>
                  <a:cubicBezTo>
                    <a:pt x="205" y="71"/>
                    <a:pt x="204" y="68"/>
                    <a:pt x="204" y="68"/>
                  </a:cubicBezTo>
                  <a:cubicBezTo>
                    <a:pt x="204" y="67"/>
                    <a:pt x="202" y="66"/>
                    <a:pt x="202" y="66"/>
                  </a:cubicBezTo>
                  <a:close/>
                  <a:moveTo>
                    <a:pt x="236" y="103"/>
                  </a:moveTo>
                  <a:cubicBezTo>
                    <a:pt x="236" y="103"/>
                    <a:pt x="236" y="103"/>
                    <a:pt x="236" y="103"/>
                  </a:cubicBezTo>
                  <a:cubicBezTo>
                    <a:pt x="236" y="103"/>
                    <a:pt x="235" y="105"/>
                    <a:pt x="235" y="105"/>
                  </a:cubicBezTo>
                  <a:cubicBezTo>
                    <a:pt x="235" y="105"/>
                    <a:pt x="235" y="107"/>
                    <a:pt x="235" y="107"/>
                  </a:cubicBezTo>
                  <a:cubicBezTo>
                    <a:pt x="235" y="107"/>
                    <a:pt x="234" y="108"/>
                    <a:pt x="233" y="109"/>
                  </a:cubicBezTo>
                  <a:cubicBezTo>
                    <a:pt x="231" y="111"/>
                    <a:pt x="233" y="111"/>
                    <a:pt x="234" y="112"/>
                  </a:cubicBezTo>
                  <a:cubicBezTo>
                    <a:pt x="235" y="114"/>
                    <a:pt x="234" y="113"/>
                    <a:pt x="235" y="113"/>
                  </a:cubicBezTo>
                  <a:cubicBezTo>
                    <a:pt x="235" y="114"/>
                    <a:pt x="236" y="113"/>
                    <a:pt x="238" y="112"/>
                  </a:cubicBezTo>
                  <a:cubicBezTo>
                    <a:pt x="240" y="111"/>
                    <a:pt x="239" y="111"/>
                    <a:pt x="239" y="111"/>
                  </a:cubicBezTo>
                  <a:cubicBezTo>
                    <a:pt x="239" y="111"/>
                    <a:pt x="237" y="108"/>
                    <a:pt x="237" y="108"/>
                  </a:cubicBezTo>
                  <a:cubicBezTo>
                    <a:pt x="237" y="108"/>
                    <a:pt x="237" y="107"/>
                    <a:pt x="237" y="107"/>
                  </a:cubicBezTo>
                  <a:cubicBezTo>
                    <a:pt x="237" y="106"/>
                    <a:pt x="238" y="106"/>
                    <a:pt x="239" y="105"/>
                  </a:cubicBezTo>
                  <a:cubicBezTo>
                    <a:pt x="240" y="103"/>
                    <a:pt x="240" y="102"/>
                    <a:pt x="240" y="102"/>
                  </a:cubicBezTo>
                  <a:cubicBezTo>
                    <a:pt x="240" y="101"/>
                    <a:pt x="238" y="101"/>
                    <a:pt x="238" y="101"/>
                  </a:cubicBezTo>
                  <a:cubicBezTo>
                    <a:pt x="238" y="101"/>
                    <a:pt x="236" y="102"/>
                    <a:pt x="236" y="103"/>
                  </a:cubicBezTo>
                  <a:close/>
                  <a:moveTo>
                    <a:pt x="233" y="105"/>
                  </a:moveTo>
                  <a:cubicBezTo>
                    <a:pt x="233" y="105"/>
                    <a:pt x="233" y="105"/>
                    <a:pt x="233" y="105"/>
                  </a:cubicBezTo>
                  <a:cubicBezTo>
                    <a:pt x="232" y="103"/>
                    <a:pt x="232" y="103"/>
                    <a:pt x="232" y="103"/>
                  </a:cubicBezTo>
                  <a:cubicBezTo>
                    <a:pt x="232" y="103"/>
                    <a:pt x="231" y="102"/>
                    <a:pt x="228" y="102"/>
                  </a:cubicBezTo>
                  <a:cubicBezTo>
                    <a:pt x="226" y="102"/>
                    <a:pt x="226" y="103"/>
                    <a:pt x="224" y="103"/>
                  </a:cubicBezTo>
                  <a:cubicBezTo>
                    <a:pt x="222" y="103"/>
                    <a:pt x="222" y="105"/>
                    <a:pt x="222" y="106"/>
                  </a:cubicBezTo>
                  <a:cubicBezTo>
                    <a:pt x="221" y="108"/>
                    <a:pt x="222" y="107"/>
                    <a:pt x="223" y="108"/>
                  </a:cubicBezTo>
                  <a:cubicBezTo>
                    <a:pt x="224" y="109"/>
                    <a:pt x="223" y="109"/>
                    <a:pt x="224" y="112"/>
                  </a:cubicBezTo>
                  <a:cubicBezTo>
                    <a:pt x="224" y="114"/>
                    <a:pt x="225" y="113"/>
                    <a:pt x="225" y="113"/>
                  </a:cubicBezTo>
                  <a:cubicBezTo>
                    <a:pt x="226" y="114"/>
                    <a:pt x="227" y="113"/>
                    <a:pt x="229" y="112"/>
                  </a:cubicBezTo>
                  <a:cubicBezTo>
                    <a:pt x="231" y="110"/>
                    <a:pt x="229" y="110"/>
                    <a:pt x="229" y="110"/>
                  </a:cubicBezTo>
                  <a:cubicBezTo>
                    <a:pt x="229" y="110"/>
                    <a:pt x="231" y="109"/>
                    <a:pt x="233" y="107"/>
                  </a:cubicBezTo>
                  <a:cubicBezTo>
                    <a:pt x="234" y="105"/>
                    <a:pt x="233" y="105"/>
                    <a:pt x="233" y="105"/>
                  </a:cubicBezTo>
                  <a:close/>
                  <a:moveTo>
                    <a:pt x="284" y="139"/>
                  </a:moveTo>
                  <a:cubicBezTo>
                    <a:pt x="284" y="139"/>
                    <a:pt x="284" y="139"/>
                    <a:pt x="284" y="139"/>
                  </a:cubicBezTo>
                  <a:cubicBezTo>
                    <a:pt x="283" y="139"/>
                    <a:pt x="282" y="141"/>
                    <a:pt x="282" y="141"/>
                  </a:cubicBezTo>
                  <a:cubicBezTo>
                    <a:pt x="282" y="141"/>
                    <a:pt x="281" y="142"/>
                    <a:pt x="281" y="143"/>
                  </a:cubicBezTo>
                  <a:cubicBezTo>
                    <a:pt x="280" y="143"/>
                    <a:pt x="279" y="145"/>
                    <a:pt x="279" y="145"/>
                  </a:cubicBezTo>
                  <a:cubicBezTo>
                    <a:pt x="279" y="145"/>
                    <a:pt x="280" y="146"/>
                    <a:pt x="281" y="146"/>
                  </a:cubicBezTo>
                  <a:cubicBezTo>
                    <a:pt x="282" y="147"/>
                    <a:pt x="282" y="147"/>
                    <a:pt x="283" y="147"/>
                  </a:cubicBezTo>
                  <a:cubicBezTo>
                    <a:pt x="284" y="147"/>
                    <a:pt x="284" y="147"/>
                    <a:pt x="287" y="147"/>
                  </a:cubicBezTo>
                  <a:cubicBezTo>
                    <a:pt x="291" y="147"/>
                    <a:pt x="294" y="147"/>
                    <a:pt x="295" y="147"/>
                  </a:cubicBezTo>
                  <a:cubicBezTo>
                    <a:pt x="295" y="147"/>
                    <a:pt x="297" y="146"/>
                    <a:pt x="297" y="146"/>
                  </a:cubicBezTo>
                  <a:cubicBezTo>
                    <a:pt x="297" y="145"/>
                    <a:pt x="297" y="145"/>
                    <a:pt x="296" y="144"/>
                  </a:cubicBezTo>
                  <a:cubicBezTo>
                    <a:pt x="295" y="142"/>
                    <a:pt x="293" y="141"/>
                    <a:pt x="293" y="141"/>
                  </a:cubicBezTo>
                  <a:cubicBezTo>
                    <a:pt x="292" y="141"/>
                    <a:pt x="293" y="139"/>
                    <a:pt x="294" y="140"/>
                  </a:cubicBezTo>
                  <a:cubicBezTo>
                    <a:pt x="294" y="140"/>
                    <a:pt x="297" y="143"/>
                    <a:pt x="297" y="143"/>
                  </a:cubicBezTo>
                  <a:cubicBezTo>
                    <a:pt x="298" y="143"/>
                    <a:pt x="300" y="143"/>
                    <a:pt x="300" y="141"/>
                  </a:cubicBezTo>
                  <a:cubicBezTo>
                    <a:pt x="299" y="140"/>
                    <a:pt x="301" y="138"/>
                    <a:pt x="298" y="137"/>
                  </a:cubicBezTo>
                  <a:cubicBezTo>
                    <a:pt x="296" y="136"/>
                    <a:pt x="295" y="135"/>
                    <a:pt x="294" y="135"/>
                  </a:cubicBezTo>
                  <a:cubicBezTo>
                    <a:pt x="292" y="135"/>
                    <a:pt x="295" y="136"/>
                    <a:pt x="291" y="133"/>
                  </a:cubicBezTo>
                  <a:cubicBezTo>
                    <a:pt x="287" y="130"/>
                    <a:pt x="287" y="131"/>
                    <a:pt x="287" y="131"/>
                  </a:cubicBezTo>
                  <a:cubicBezTo>
                    <a:pt x="287" y="131"/>
                    <a:pt x="289" y="128"/>
                    <a:pt x="288" y="127"/>
                  </a:cubicBezTo>
                  <a:cubicBezTo>
                    <a:pt x="288" y="127"/>
                    <a:pt x="284" y="126"/>
                    <a:pt x="284" y="126"/>
                  </a:cubicBezTo>
                  <a:cubicBezTo>
                    <a:pt x="284" y="126"/>
                    <a:pt x="279" y="127"/>
                    <a:pt x="279" y="127"/>
                  </a:cubicBezTo>
                  <a:cubicBezTo>
                    <a:pt x="278" y="128"/>
                    <a:pt x="277" y="129"/>
                    <a:pt x="277" y="129"/>
                  </a:cubicBezTo>
                  <a:cubicBezTo>
                    <a:pt x="277" y="131"/>
                    <a:pt x="277" y="131"/>
                    <a:pt x="277" y="131"/>
                  </a:cubicBezTo>
                  <a:cubicBezTo>
                    <a:pt x="275" y="132"/>
                    <a:pt x="275" y="132"/>
                    <a:pt x="275" y="132"/>
                  </a:cubicBezTo>
                  <a:cubicBezTo>
                    <a:pt x="275" y="132"/>
                    <a:pt x="274" y="134"/>
                    <a:pt x="274" y="134"/>
                  </a:cubicBezTo>
                  <a:cubicBezTo>
                    <a:pt x="273" y="134"/>
                    <a:pt x="271" y="135"/>
                    <a:pt x="271" y="135"/>
                  </a:cubicBezTo>
                  <a:cubicBezTo>
                    <a:pt x="270" y="135"/>
                    <a:pt x="268" y="135"/>
                    <a:pt x="268" y="136"/>
                  </a:cubicBezTo>
                  <a:cubicBezTo>
                    <a:pt x="267" y="137"/>
                    <a:pt x="264" y="138"/>
                    <a:pt x="264" y="138"/>
                  </a:cubicBezTo>
                  <a:cubicBezTo>
                    <a:pt x="264" y="138"/>
                    <a:pt x="263" y="139"/>
                    <a:pt x="265" y="141"/>
                  </a:cubicBezTo>
                  <a:cubicBezTo>
                    <a:pt x="267" y="142"/>
                    <a:pt x="269" y="142"/>
                    <a:pt x="269" y="143"/>
                  </a:cubicBezTo>
                  <a:cubicBezTo>
                    <a:pt x="270" y="143"/>
                    <a:pt x="270" y="143"/>
                    <a:pt x="271" y="143"/>
                  </a:cubicBezTo>
                  <a:cubicBezTo>
                    <a:pt x="272" y="144"/>
                    <a:pt x="272" y="144"/>
                    <a:pt x="274" y="144"/>
                  </a:cubicBezTo>
                  <a:cubicBezTo>
                    <a:pt x="275" y="143"/>
                    <a:pt x="277" y="143"/>
                    <a:pt x="277" y="142"/>
                  </a:cubicBezTo>
                  <a:cubicBezTo>
                    <a:pt x="278" y="141"/>
                    <a:pt x="278" y="140"/>
                    <a:pt x="279" y="139"/>
                  </a:cubicBezTo>
                  <a:cubicBezTo>
                    <a:pt x="279" y="138"/>
                    <a:pt x="279" y="137"/>
                    <a:pt x="281" y="137"/>
                  </a:cubicBezTo>
                  <a:cubicBezTo>
                    <a:pt x="282" y="137"/>
                    <a:pt x="284" y="136"/>
                    <a:pt x="284" y="136"/>
                  </a:cubicBezTo>
                  <a:cubicBezTo>
                    <a:pt x="284" y="136"/>
                    <a:pt x="284" y="139"/>
                    <a:pt x="284" y="139"/>
                  </a:cubicBezTo>
                  <a:close/>
                  <a:moveTo>
                    <a:pt x="289" y="182"/>
                  </a:moveTo>
                  <a:cubicBezTo>
                    <a:pt x="289" y="182"/>
                    <a:pt x="289" y="182"/>
                    <a:pt x="289" y="182"/>
                  </a:cubicBezTo>
                  <a:cubicBezTo>
                    <a:pt x="288" y="181"/>
                    <a:pt x="288" y="181"/>
                    <a:pt x="288" y="181"/>
                  </a:cubicBezTo>
                  <a:cubicBezTo>
                    <a:pt x="288" y="180"/>
                    <a:pt x="288" y="180"/>
                    <a:pt x="288" y="180"/>
                  </a:cubicBezTo>
                  <a:cubicBezTo>
                    <a:pt x="285" y="177"/>
                    <a:pt x="285" y="177"/>
                    <a:pt x="285" y="177"/>
                  </a:cubicBezTo>
                  <a:cubicBezTo>
                    <a:pt x="285" y="177"/>
                    <a:pt x="289" y="176"/>
                    <a:pt x="291" y="175"/>
                  </a:cubicBezTo>
                  <a:cubicBezTo>
                    <a:pt x="294" y="174"/>
                    <a:pt x="291" y="173"/>
                    <a:pt x="291" y="172"/>
                  </a:cubicBezTo>
                  <a:cubicBezTo>
                    <a:pt x="291" y="172"/>
                    <a:pt x="290" y="172"/>
                    <a:pt x="288" y="172"/>
                  </a:cubicBezTo>
                  <a:cubicBezTo>
                    <a:pt x="287" y="172"/>
                    <a:pt x="286" y="172"/>
                    <a:pt x="284" y="173"/>
                  </a:cubicBezTo>
                  <a:cubicBezTo>
                    <a:pt x="283" y="173"/>
                    <a:pt x="282" y="171"/>
                    <a:pt x="282" y="171"/>
                  </a:cubicBezTo>
                  <a:cubicBezTo>
                    <a:pt x="281" y="171"/>
                    <a:pt x="277" y="171"/>
                    <a:pt x="276" y="171"/>
                  </a:cubicBezTo>
                  <a:cubicBezTo>
                    <a:pt x="276" y="171"/>
                    <a:pt x="275" y="173"/>
                    <a:pt x="274" y="174"/>
                  </a:cubicBezTo>
                  <a:cubicBezTo>
                    <a:pt x="273" y="175"/>
                    <a:pt x="272" y="176"/>
                    <a:pt x="271" y="176"/>
                  </a:cubicBezTo>
                  <a:cubicBezTo>
                    <a:pt x="270" y="177"/>
                    <a:pt x="274" y="179"/>
                    <a:pt x="275" y="179"/>
                  </a:cubicBezTo>
                  <a:cubicBezTo>
                    <a:pt x="275" y="180"/>
                    <a:pt x="278" y="180"/>
                    <a:pt x="278" y="181"/>
                  </a:cubicBezTo>
                  <a:cubicBezTo>
                    <a:pt x="279" y="181"/>
                    <a:pt x="282" y="183"/>
                    <a:pt x="283" y="183"/>
                  </a:cubicBezTo>
                  <a:cubicBezTo>
                    <a:pt x="284" y="184"/>
                    <a:pt x="282" y="185"/>
                    <a:pt x="281" y="187"/>
                  </a:cubicBezTo>
                  <a:cubicBezTo>
                    <a:pt x="280" y="189"/>
                    <a:pt x="279" y="189"/>
                    <a:pt x="278" y="190"/>
                  </a:cubicBezTo>
                  <a:cubicBezTo>
                    <a:pt x="277" y="191"/>
                    <a:pt x="279" y="192"/>
                    <a:pt x="280" y="193"/>
                  </a:cubicBezTo>
                  <a:cubicBezTo>
                    <a:pt x="281" y="194"/>
                    <a:pt x="283" y="195"/>
                    <a:pt x="283" y="195"/>
                  </a:cubicBezTo>
                  <a:cubicBezTo>
                    <a:pt x="284" y="195"/>
                    <a:pt x="287" y="193"/>
                    <a:pt x="287" y="193"/>
                  </a:cubicBezTo>
                  <a:cubicBezTo>
                    <a:pt x="287" y="193"/>
                    <a:pt x="288" y="190"/>
                    <a:pt x="288" y="190"/>
                  </a:cubicBezTo>
                  <a:cubicBezTo>
                    <a:pt x="288" y="189"/>
                    <a:pt x="289" y="187"/>
                    <a:pt x="289" y="187"/>
                  </a:cubicBezTo>
                  <a:cubicBezTo>
                    <a:pt x="290" y="186"/>
                    <a:pt x="290" y="186"/>
                    <a:pt x="290" y="186"/>
                  </a:cubicBezTo>
                  <a:cubicBezTo>
                    <a:pt x="289" y="182"/>
                    <a:pt x="289" y="182"/>
                    <a:pt x="289" y="182"/>
                  </a:cubicBezTo>
                  <a:close/>
                  <a:moveTo>
                    <a:pt x="316" y="209"/>
                  </a:moveTo>
                  <a:cubicBezTo>
                    <a:pt x="316" y="209"/>
                    <a:pt x="316" y="209"/>
                    <a:pt x="316" y="209"/>
                  </a:cubicBezTo>
                  <a:cubicBezTo>
                    <a:pt x="317" y="208"/>
                    <a:pt x="319" y="206"/>
                    <a:pt x="319" y="205"/>
                  </a:cubicBezTo>
                  <a:cubicBezTo>
                    <a:pt x="319" y="205"/>
                    <a:pt x="321" y="205"/>
                    <a:pt x="322" y="205"/>
                  </a:cubicBezTo>
                  <a:cubicBezTo>
                    <a:pt x="322" y="205"/>
                    <a:pt x="326" y="206"/>
                    <a:pt x="326" y="206"/>
                  </a:cubicBezTo>
                  <a:cubicBezTo>
                    <a:pt x="326" y="206"/>
                    <a:pt x="329" y="206"/>
                    <a:pt x="329" y="206"/>
                  </a:cubicBezTo>
                  <a:cubicBezTo>
                    <a:pt x="329" y="206"/>
                    <a:pt x="332" y="204"/>
                    <a:pt x="332" y="204"/>
                  </a:cubicBezTo>
                  <a:cubicBezTo>
                    <a:pt x="333" y="204"/>
                    <a:pt x="336" y="207"/>
                    <a:pt x="336" y="207"/>
                  </a:cubicBezTo>
                  <a:cubicBezTo>
                    <a:pt x="336" y="207"/>
                    <a:pt x="334" y="210"/>
                    <a:pt x="333" y="210"/>
                  </a:cubicBezTo>
                  <a:cubicBezTo>
                    <a:pt x="332" y="211"/>
                    <a:pt x="331" y="211"/>
                    <a:pt x="330" y="212"/>
                  </a:cubicBezTo>
                  <a:cubicBezTo>
                    <a:pt x="329" y="214"/>
                    <a:pt x="329" y="214"/>
                    <a:pt x="329" y="215"/>
                  </a:cubicBezTo>
                  <a:cubicBezTo>
                    <a:pt x="328" y="215"/>
                    <a:pt x="327" y="217"/>
                    <a:pt x="325" y="215"/>
                  </a:cubicBezTo>
                  <a:cubicBezTo>
                    <a:pt x="323" y="214"/>
                    <a:pt x="321" y="212"/>
                    <a:pt x="321" y="212"/>
                  </a:cubicBezTo>
                  <a:cubicBezTo>
                    <a:pt x="321" y="212"/>
                    <a:pt x="319" y="213"/>
                    <a:pt x="318" y="213"/>
                  </a:cubicBezTo>
                  <a:cubicBezTo>
                    <a:pt x="317" y="214"/>
                    <a:pt x="315" y="213"/>
                    <a:pt x="315" y="213"/>
                  </a:cubicBezTo>
                  <a:cubicBezTo>
                    <a:pt x="316" y="212"/>
                    <a:pt x="315" y="210"/>
                    <a:pt x="316" y="209"/>
                  </a:cubicBezTo>
                  <a:close/>
                  <a:moveTo>
                    <a:pt x="295" y="229"/>
                  </a:moveTo>
                  <a:cubicBezTo>
                    <a:pt x="295" y="229"/>
                    <a:pt x="295" y="229"/>
                    <a:pt x="295" y="229"/>
                  </a:cubicBezTo>
                  <a:cubicBezTo>
                    <a:pt x="295" y="229"/>
                    <a:pt x="291" y="227"/>
                    <a:pt x="292" y="226"/>
                  </a:cubicBezTo>
                  <a:cubicBezTo>
                    <a:pt x="293" y="224"/>
                    <a:pt x="297" y="220"/>
                    <a:pt x="298" y="219"/>
                  </a:cubicBezTo>
                  <a:cubicBezTo>
                    <a:pt x="298" y="219"/>
                    <a:pt x="301" y="220"/>
                    <a:pt x="301" y="220"/>
                  </a:cubicBezTo>
                  <a:cubicBezTo>
                    <a:pt x="302" y="220"/>
                    <a:pt x="303" y="217"/>
                    <a:pt x="304" y="217"/>
                  </a:cubicBezTo>
                  <a:cubicBezTo>
                    <a:pt x="304" y="217"/>
                    <a:pt x="308" y="217"/>
                    <a:pt x="308" y="217"/>
                  </a:cubicBezTo>
                  <a:cubicBezTo>
                    <a:pt x="308" y="217"/>
                    <a:pt x="306" y="221"/>
                    <a:pt x="304" y="222"/>
                  </a:cubicBezTo>
                  <a:cubicBezTo>
                    <a:pt x="302" y="223"/>
                    <a:pt x="301" y="223"/>
                    <a:pt x="301" y="224"/>
                  </a:cubicBezTo>
                  <a:cubicBezTo>
                    <a:pt x="300" y="225"/>
                    <a:pt x="299" y="226"/>
                    <a:pt x="299" y="227"/>
                  </a:cubicBezTo>
                  <a:cubicBezTo>
                    <a:pt x="298" y="227"/>
                    <a:pt x="295" y="229"/>
                    <a:pt x="295" y="229"/>
                  </a:cubicBezTo>
                  <a:close/>
                  <a:moveTo>
                    <a:pt x="282" y="268"/>
                  </a:moveTo>
                  <a:cubicBezTo>
                    <a:pt x="282" y="268"/>
                    <a:pt x="282" y="268"/>
                    <a:pt x="282" y="268"/>
                  </a:cubicBezTo>
                  <a:cubicBezTo>
                    <a:pt x="283" y="269"/>
                    <a:pt x="281" y="273"/>
                    <a:pt x="278" y="271"/>
                  </a:cubicBezTo>
                  <a:cubicBezTo>
                    <a:pt x="278" y="271"/>
                    <a:pt x="277" y="269"/>
                    <a:pt x="279" y="268"/>
                  </a:cubicBezTo>
                  <a:cubicBezTo>
                    <a:pt x="280" y="268"/>
                    <a:pt x="282" y="268"/>
                    <a:pt x="282" y="268"/>
                  </a:cubicBezTo>
                  <a:close/>
                  <a:moveTo>
                    <a:pt x="279" y="292"/>
                  </a:moveTo>
                  <a:cubicBezTo>
                    <a:pt x="279" y="292"/>
                    <a:pt x="279" y="292"/>
                    <a:pt x="279" y="292"/>
                  </a:cubicBezTo>
                  <a:cubicBezTo>
                    <a:pt x="279" y="292"/>
                    <a:pt x="281" y="290"/>
                    <a:pt x="281" y="290"/>
                  </a:cubicBezTo>
                  <a:cubicBezTo>
                    <a:pt x="282" y="290"/>
                    <a:pt x="283" y="291"/>
                    <a:pt x="283" y="291"/>
                  </a:cubicBezTo>
                  <a:cubicBezTo>
                    <a:pt x="283" y="291"/>
                    <a:pt x="286" y="293"/>
                    <a:pt x="286" y="293"/>
                  </a:cubicBezTo>
                  <a:cubicBezTo>
                    <a:pt x="286" y="294"/>
                    <a:pt x="287" y="296"/>
                    <a:pt x="286" y="296"/>
                  </a:cubicBezTo>
                  <a:cubicBezTo>
                    <a:pt x="285" y="297"/>
                    <a:pt x="284" y="298"/>
                    <a:pt x="283" y="297"/>
                  </a:cubicBezTo>
                  <a:cubicBezTo>
                    <a:pt x="282" y="297"/>
                    <a:pt x="281" y="297"/>
                    <a:pt x="281" y="296"/>
                  </a:cubicBezTo>
                  <a:cubicBezTo>
                    <a:pt x="281" y="295"/>
                    <a:pt x="281" y="295"/>
                    <a:pt x="281" y="294"/>
                  </a:cubicBezTo>
                  <a:cubicBezTo>
                    <a:pt x="281" y="294"/>
                    <a:pt x="279" y="294"/>
                    <a:pt x="279" y="294"/>
                  </a:cubicBezTo>
                  <a:cubicBezTo>
                    <a:pt x="279" y="292"/>
                    <a:pt x="279" y="292"/>
                    <a:pt x="279" y="292"/>
                  </a:cubicBezTo>
                  <a:close/>
                  <a:moveTo>
                    <a:pt x="238" y="279"/>
                  </a:moveTo>
                  <a:cubicBezTo>
                    <a:pt x="238" y="279"/>
                    <a:pt x="238" y="279"/>
                    <a:pt x="238" y="279"/>
                  </a:cubicBezTo>
                  <a:cubicBezTo>
                    <a:pt x="239" y="279"/>
                    <a:pt x="241" y="278"/>
                    <a:pt x="241" y="279"/>
                  </a:cubicBezTo>
                  <a:cubicBezTo>
                    <a:pt x="242" y="280"/>
                    <a:pt x="243" y="280"/>
                    <a:pt x="243" y="281"/>
                  </a:cubicBezTo>
                  <a:cubicBezTo>
                    <a:pt x="243" y="281"/>
                    <a:pt x="244" y="282"/>
                    <a:pt x="242" y="283"/>
                  </a:cubicBezTo>
                  <a:cubicBezTo>
                    <a:pt x="240" y="283"/>
                    <a:pt x="239" y="283"/>
                    <a:pt x="239" y="283"/>
                  </a:cubicBezTo>
                  <a:cubicBezTo>
                    <a:pt x="240" y="286"/>
                    <a:pt x="240" y="286"/>
                    <a:pt x="240" y="286"/>
                  </a:cubicBezTo>
                  <a:cubicBezTo>
                    <a:pt x="240" y="286"/>
                    <a:pt x="242" y="286"/>
                    <a:pt x="239" y="288"/>
                  </a:cubicBezTo>
                  <a:cubicBezTo>
                    <a:pt x="237" y="290"/>
                    <a:pt x="235" y="290"/>
                    <a:pt x="235" y="290"/>
                  </a:cubicBezTo>
                  <a:cubicBezTo>
                    <a:pt x="235" y="289"/>
                    <a:pt x="235" y="289"/>
                    <a:pt x="235" y="289"/>
                  </a:cubicBezTo>
                  <a:cubicBezTo>
                    <a:pt x="232" y="290"/>
                    <a:pt x="232" y="290"/>
                    <a:pt x="232" y="290"/>
                  </a:cubicBezTo>
                  <a:cubicBezTo>
                    <a:pt x="232" y="290"/>
                    <a:pt x="231" y="291"/>
                    <a:pt x="231" y="290"/>
                  </a:cubicBezTo>
                  <a:cubicBezTo>
                    <a:pt x="230" y="288"/>
                    <a:pt x="229" y="286"/>
                    <a:pt x="231" y="286"/>
                  </a:cubicBezTo>
                  <a:cubicBezTo>
                    <a:pt x="233" y="285"/>
                    <a:pt x="233" y="284"/>
                    <a:pt x="234" y="285"/>
                  </a:cubicBezTo>
                  <a:cubicBezTo>
                    <a:pt x="235" y="286"/>
                    <a:pt x="235" y="287"/>
                    <a:pt x="235" y="287"/>
                  </a:cubicBezTo>
                  <a:cubicBezTo>
                    <a:pt x="236" y="284"/>
                    <a:pt x="236" y="284"/>
                    <a:pt x="236" y="284"/>
                  </a:cubicBezTo>
                  <a:cubicBezTo>
                    <a:pt x="236" y="284"/>
                    <a:pt x="235" y="284"/>
                    <a:pt x="235" y="283"/>
                  </a:cubicBezTo>
                  <a:cubicBezTo>
                    <a:pt x="236" y="282"/>
                    <a:pt x="236" y="282"/>
                    <a:pt x="237" y="281"/>
                  </a:cubicBezTo>
                  <a:cubicBezTo>
                    <a:pt x="238" y="281"/>
                    <a:pt x="239" y="282"/>
                    <a:pt x="239" y="282"/>
                  </a:cubicBezTo>
                  <a:cubicBezTo>
                    <a:pt x="238" y="279"/>
                    <a:pt x="238" y="279"/>
                    <a:pt x="238" y="279"/>
                  </a:cubicBezTo>
                  <a:close/>
                  <a:moveTo>
                    <a:pt x="258" y="286"/>
                  </a:moveTo>
                  <a:cubicBezTo>
                    <a:pt x="258" y="286"/>
                    <a:pt x="258" y="286"/>
                    <a:pt x="258" y="286"/>
                  </a:cubicBezTo>
                  <a:cubicBezTo>
                    <a:pt x="258" y="286"/>
                    <a:pt x="259" y="286"/>
                    <a:pt x="259" y="287"/>
                  </a:cubicBezTo>
                  <a:cubicBezTo>
                    <a:pt x="260" y="288"/>
                    <a:pt x="260" y="288"/>
                    <a:pt x="259" y="288"/>
                  </a:cubicBezTo>
                  <a:cubicBezTo>
                    <a:pt x="259" y="288"/>
                    <a:pt x="256" y="288"/>
                    <a:pt x="256" y="288"/>
                  </a:cubicBezTo>
                  <a:cubicBezTo>
                    <a:pt x="256" y="288"/>
                    <a:pt x="255" y="289"/>
                    <a:pt x="255" y="287"/>
                  </a:cubicBezTo>
                  <a:cubicBezTo>
                    <a:pt x="255" y="286"/>
                    <a:pt x="255" y="285"/>
                    <a:pt x="255" y="285"/>
                  </a:cubicBezTo>
                  <a:cubicBezTo>
                    <a:pt x="258" y="286"/>
                    <a:pt x="258" y="286"/>
                    <a:pt x="258" y="286"/>
                  </a:cubicBezTo>
                  <a:close/>
                  <a:moveTo>
                    <a:pt x="265" y="282"/>
                  </a:moveTo>
                  <a:cubicBezTo>
                    <a:pt x="265" y="282"/>
                    <a:pt x="265" y="282"/>
                    <a:pt x="265" y="282"/>
                  </a:cubicBezTo>
                  <a:cubicBezTo>
                    <a:pt x="269" y="279"/>
                    <a:pt x="269" y="279"/>
                    <a:pt x="269" y="279"/>
                  </a:cubicBezTo>
                  <a:cubicBezTo>
                    <a:pt x="269" y="279"/>
                    <a:pt x="270" y="282"/>
                    <a:pt x="268" y="283"/>
                  </a:cubicBezTo>
                  <a:cubicBezTo>
                    <a:pt x="267" y="284"/>
                    <a:pt x="266" y="284"/>
                    <a:pt x="266" y="284"/>
                  </a:cubicBezTo>
                  <a:cubicBezTo>
                    <a:pt x="264" y="283"/>
                    <a:pt x="264" y="283"/>
                    <a:pt x="264" y="283"/>
                  </a:cubicBezTo>
                  <a:cubicBezTo>
                    <a:pt x="265" y="282"/>
                    <a:pt x="265" y="282"/>
                    <a:pt x="265" y="282"/>
                  </a:cubicBezTo>
                  <a:close/>
                  <a:moveTo>
                    <a:pt x="273" y="275"/>
                  </a:moveTo>
                  <a:cubicBezTo>
                    <a:pt x="273" y="275"/>
                    <a:pt x="273" y="275"/>
                    <a:pt x="273" y="275"/>
                  </a:cubicBezTo>
                  <a:cubicBezTo>
                    <a:pt x="273" y="275"/>
                    <a:pt x="272" y="278"/>
                    <a:pt x="273" y="280"/>
                  </a:cubicBezTo>
                  <a:cubicBezTo>
                    <a:pt x="273" y="281"/>
                    <a:pt x="273" y="281"/>
                    <a:pt x="274" y="281"/>
                  </a:cubicBezTo>
                  <a:cubicBezTo>
                    <a:pt x="275" y="282"/>
                    <a:pt x="276" y="282"/>
                    <a:pt x="277" y="281"/>
                  </a:cubicBezTo>
                  <a:cubicBezTo>
                    <a:pt x="278" y="281"/>
                    <a:pt x="278" y="278"/>
                    <a:pt x="278" y="278"/>
                  </a:cubicBezTo>
                  <a:cubicBezTo>
                    <a:pt x="278" y="278"/>
                    <a:pt x="278" y="277"/>
                    <a:pt x="277" y="275"/>
                  </a:cubicBezTo>
                  <a:cubicBezTo>
                    <a:pt x="276" y="272"/>
                    <a:pt x="274" y="275"/>
                    <a:pt x="273" y="275"/>
                  </a:cubicBezTo>
                  <a:close/>
                  <a:moveTo>
                    <a:pt x="274" y="259"/>
                  </a:moveTo>
                  <a:cubicBezTo>
                    <a:pt x="274" y="259"/>
                    <a:pt x="274" y="259"/>
                    <a:pt x="274" y="259"/>
                  </a:cubicBezTo>
                  <a:cubicBezTo>
                    <a:pt x="274" y="258"/>
                    <a:pt x="274" y="255"/>
                    <a:pt x="275" y="254"/>
                  </a:cubicBezTo>
                  <a:cubicBezTo>
                    <a:pt x="276" y="254"/>
                    <a:pt x="276" y="253"/>
                    <a:pt x="277" y="252"/>
                  </a:cubicBezTo>
                  <a:cubicBezTo>
                    <a:pt x="277" y="251"/>
                    <a:pt x="281" y="251"/>
                    <a:pt x="281" y="251"/>
                  </a:cubicBezTo>
                  <a:cubicBezTo>
                    <a:pt x="282" y="253"/>
                    <a:pt x="282" y="253"/>
                    <a:pt x="282" y="253"/>
                  </a:cubicBezTo>
                  <a:cubicBezTo>
                    <a:pt x="282" y="253"/>
                    <a:pt x="282" y="255"/>
                    <a:pt x="282" y="256"/>
                  </a:cubicBezTo>
                  <a:cubicBezTo>
                    <a:pt x="282" y="257"/>
                    <a:pt x="282" y="257"/>
                    <a:pt x="283" y="259"/>
                  </a:cubicBezTo>
                  <a:cubicBezTo>
                    <a:pt x="283" y="260"/>
                    <a:pt x="282" y="262"/>
                    <a:pt x="282" y="263"/>
                  </a:cubicBezTo>
                  <a:cubicBezTo>
                    <a:pt x="281" y="264"/>
                    <a:pt x="281" y="265"/>
                    <a:pt x="280" y="265"/>
                  </a:cubicBezTo>
                  <a:cubicBezTo>
                    <a:pt x="279" y="266"/>
                    <a:pt x="279" y="267"/>
                    <a:pt x="278" y="266"/>
                  </a:cubicBezTo>
                  <a:cubicBezTo>
                    <a:pt x="277" y="265"/>
                    <a:pt x="274" y="264"/>
                    <a:pt x="274" y="263"/>
                  </a:cubicBezTo>
                  <a:cubicBezTo>
                    <a:pt x="274" y="263"/>
                    <a:pt x="274" y="261"/>
                    <a:pt x="274" y="261"/>
                  </a:cubicBezTo>
                  <a:cubicBezTo>
                    <a:pt x="274" y="259"/>
                    <a:pt x="274" y="259"/>
                    <a:pt x="274" y="259"/>
                  </a:cubicBezTo>
                  <a:close/>
                  <a:moveTo>
                    <a:pt x="262" y="264"/>
                  </a:moveTo>
                  <a:cubicBezTo>
                    <a:pt x="262" y="264"/>
                    <a:pt x="262" y="264"/>
                    <a:pt x="262" y="264"/>
                  </a:cubicBezTo>
                  <a:cubicBezTo>
                    <a:pt x="262" y="263"/>
                    <a:pt x="263" y="259"/>
                    <a:pt x="263" y="259"/>
                  </a:cubicBezTo>
                  <a:cubicBezTo>
                    <a:pt x="263" y="259"/>
                    <a:pt x="263" y="257"/>
                    <a:pt x="265" y="256"/>
                  </a:cubicBezTo>
                  <a:cubicBezTo>
                    <a:pt x="266" y="256"/>
                    <a:pt x="266" y="255"/>
                    <a:pt x="267" y="256"/>
                  </a:cubicBezTo>
                  <a:cubicBezTo>
                    <a:pt x="268" y="257"/>
                    <a:pt x="269" y="258"/>
                    <a:pt x="269" y="258"/>
                  </a:cubicBezTo>
                  <a:cubicBezTo>
                    <a:pt x="269" y="258"/>
                    <a:pt x="268" y="258"/>
                    <a:pt x="268" y="259"/>
                  </a:cubicBezTo>
                  <a:cubicBezTo>
                    <a:pt x="268" y="259"/>
                    <a:pt x="269" y="261"/>
                    <a:pt x="269" y="261"/>
                  </a:cubicBezTo>
                  <a:cubicBezTo>
                    <a:pt x="268" y="262"/>
                    <a:pt x="267" y="263"/>
                    <a:pt x="266" y="264"/>
                  </a:cubicBezTo>
                  <a:cubicBezTo>
                    <a:pt x="266" y="265"/>
                    <a:pt x="264" y="266"/>
                    <a:pt x="264" y="266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1" y="269"/>
                    <a:pt x="261" y="269"/>
                    <a:pt x="261" y="269"/>
                  </a:cubicBezTo>
                  <a:cubicBezTo>
                    <a:pt x="260" y="269"/>
                    <a:pt x="260" y="269"/>
                    <a:pt x="260" y="269"/>
                  </a:cubicBezTo>
                  <a:cubicBezTo>
                    <a:pt x="258" y="266"/>
                    <a:pt x="258" y="266"/>
                    <a:pt x="258" y="266"/>
                  </a:cubicBezTo>
                  <a:cubicBezTo>
                    <a:pt x="261" y="264"/>
                    <a:pt x="261" y="264"/>
                    <a:pt x="261" y="264"/>
                  </a:cubicBezTo>
                  <a:cubicBezTo>
                    <a:pt x="262" y="264"/>
                    <a:pt x="262" y="264"/>
                    <a:pt x="262" y="264"/>
                  </a:cubicBezTo>
                  <a:close/>
                  <a:moveTo>
                    <a:pt x="242" y="268"/>
                  </a:moveTo>
                  <a:cubicBezTo>
                    <a:pt x="242" y="268"/>
                    <a:pt x="242" y="268"/>
                    <a:pt x="242" y="268"/>
                  </a:cubicBezTo>
                  <a:cubicBezTo>
                    <a:pt x="245" y="267"/>
                    <a:pt x="245" y="267"/>
                    <a:pt x="245" y="267"/>
                  </a:cubicBezTo>
                  <a:cubicBezTo>
                    <a:pt x="248" y="269"/>
                    <a:pt x="248" y="269"/>
                    <a:pt x="248" y="269"/>
                  </a:cubicBezTo>
                  <a:cubicBezTo>
                    <a:pt x="248" y="272"/>
                    <a:pt x="248" y="272"/>
                    <a:pt x="248" y="272"/>
                  </a:cubicBezTo>
                  <a:cubicBezTo>
                    <a:pt x="248" y="272"/>
                    <a:pt x="246" y="276"/>
                    <a:pt x="245" y="275"/>
                  </a:cubicBezTo>
                  <a:cubicBezTo>
                    <a:pt x="244" y="273"/>
                    <a:pt x="244" y="271"/>
                    <a:pt x="244" y="271"/>
                  </a:cubicBezTo>
                  <a:cubicBezTo>
                    <a:pt x="242" y="268"/>
                    <a:pt x="242" y="268"/>
                    <a:pt x="242" y="268"/>
                  </a:cubicBezTo>
                  <a:close/>
                  <a:moveTo>
                    <a:pt x="229" y="260"/>
                  </a:moveTo>
                  <a:cubicBezTo>
                    <a:pt x="229" y="260"/>
                    <a:pt x="229" y="260"/>
                    <a:pt x="229" y="260"/>
                  </a:cubicBezTo>
                  <a:cubicBezTo>
                    <a:pt x="229" y="260"/>
                    <a:pt x="234" y="259"/>
                    <a:pt x="234" y="260"/>
                  </a:cubicBezTo>
                  <a:cubicBezTo>
                    <a:pt x="234" y="260"/>
                    <a:pt x="234" y="262"/>
                    <a:pt x="235" y="262"/>
                  </a:cubicBezTo>
                  <a:cubicBezTo>
                    <a:pt x="235" y="263"/>
                    <a:pt x="232" y="266"/>
                    <a:pt x="231" y="266"/>
                  </a:cubicBezTo>
                  <a:cubicBezTo>
                    <a:pt x="231" y="266"/>
                    <a:pt x="230" y="265"/>
                    <a:pt x="230" y="265"/>
                  </a:cubicBezTo>
                  <a:cubicBezTo>
                    <a:pt x="229" y="260"/>
                    <a:pt x="229" y="260"/>
                    <a:pt x="229" y="260"/>
                  </a:cubicBezTo>
                  <a:close/>
                  <a:moveTo>
                    <a:pt x="225" y="247"/>
                  </a:moveTo>
                  <a:cubicBezTo>
                    <a:pt x="225" y="247"/>
                    <a:pt x="225" y="247"/>
                    <a:pt x="225" y="247"/>
                  </a:cubicBezTo>
                  <a:cubicBezTo>
                    <a:pt x="225" y="247"/>
                    <a:pt x="226" y="246"/>
                    <a:pt x="227" y="246"/>
                  </a:cubicBezTo>
                  <a:cubicBezTo>
                    <a:pt x="228" y="247"/>
                    <a:pt x="228" y="250"/>
                    <a:pt x="228" y="250"/>
                  </a:cubicBezTo>
                  <a:cubicBezTo>
                    <a:pt x="227" y="253"/>
                    <a:pt x="227" y="253"/>
                    <a:pt x="227" y="253"/>
                  </a:cubicBezTo>
                  <a:cubicBezTo>
                    <a:pt x="227" y="253"/>
                    <a:pt x="225" y="256"/>
                    <a:pt x="225" y="256"/>
                  </a:cubicBezTo>
                  <a:cubicBezTo>
                    <a:pt x="225" y="255"/>
                    <a:pt x="224" y="250"/>
                    <a:pt x="224" y="250"/>
                  </a:cubicBezTo>
                  <a:cubicBezTo>
                    <a:pt x="225" y="247"/>
                    <a:pt x="225" y="247"/>
                    <a:pt x="225" y="247"/>
                  </a:cubicBezTo>
                  <a:close/>
                  <a:moveTo>
                    <a:pt x="219" y="239"/>
                  </a:moveTo>
                  <a:cubicBezTo>
                    <a:pt x="219" y="239"/>
                    <a:pt x="219" y="239"/>
                    <a:pt x="219" y="239"/>
                  </a:cubicBezTo>
                  <a:cubicBezTo>
                    <a:pt x="219" y="239"/>
                    <a:pt x="218" y="242"/>
                    <a:pt x="218" y="243"/>
                  </a:cubicBezTo>
                  <a:cubicBezTo>
                    <a:pt x="218" y="243"/>
                    <a:pt x="219" y="245"/>
                    <a:pt x="219" y="245"/>
                  </a:cubicBezTo>
                  <a:cubicBezTo>
                    <a:pt x="219" y="246"/>
                    <a:pt x="219" y="245"/>
                    <a:pt x="220" y="244"/>
                  </a:cubicBezTo>
                  <a:cubicBezTo>
                    <a:pt x="221" y="243"/>
                    <a:pt x="221" y="242"/>
                    <a:pt x="221" y="242"/>
                  </a:cubicBezTo>
                  <a:cubicBezTo>
                    <a:pt x="221" y="242"/>
                    <a:pt x="223" y="241"/>
                    <a:pt x="223" y="240"/>
                  </a:cubicBezTo>
                  <a:cubicBezTo>
                    <a:pt x="224" y="240"/>
                    <a:pt x="224" y="237"/>
                    <a:pt x="224" y="237"/>
                  </a:cubicBezTo>
                  <a:cubicBezTo>
                    <a:pt x="224" y="237"/>
                    <a:pt x="221" y="235"/>
                    <a:pt x="221" y="236"/>
                  </a:cubicBezTo>
                  <a:cubicBezTo>
                    <a:pt x="220" y="236"/>
                    <a:pt x="219" y="239"/>
                    <a:pt x="219" y="239"/>
                  </a:cubicBezTo>
                  <a:close/>
                  <a:moveTo>
                    <a:pt x="233" y="237"/>
                  </a:moveTo>
                  <a:cubicBezTo>
                    <a:pt x="233" y="237"/>
                    <a:pt x="233" y="237"/>
                    <a:pt x="233" y="237"/>
                  </a:cubicBezTo>
                  <a:cubicBezTo>
                    <a:pt x="234" y="237"/>
                    <a:pt x="234" y="237"/>
                    <a:pt x="234" y="237"/>
                  </a:cubicBezTo>
                  <a:cubicBezTo>
                    <a:pt x="234" y="238"/>
                    <a:pt x="234" y="238"/>
                    <a:pt x="234" y="238"/>
                  </a:cubicBezTo>
                  <a:cubicBezTo>
                    <a:pt x="234" y="238"/>
                    <a:pt x="237" y="237"/>
                    <a:pt x="238" y="237"/>
                  </a:cubicBezTo>
                  <a:cubicBezTo>
                    <a:pt x="239" y="236"/>
                    <a:pt x="238" y="235"/>
                    <a:pt x="238" y="234"/>
                  </a:cubicBezTo>
                  <a:cubicBezTo>
                    <a:pt x="237" y="233"/>
                    <a:pt x="233" y="237"/>
                    <a:pt x="233" y="237"/>
                  </a:cubicBezTo>
                  <a:close/>
                  <a:moveTo>
                    <a:pt x="247" y="241"/>
                  </a:moveTo>
                  <a:cubicBezTo>
                    <a:pt x="247" y="241"/>
                    <a:pt x="247" y="241"/>
                    <a:pt x="247" y="241"/>
                  </a:cubicBezTo>
                  <a:cubicBezTo>
                    <a:pt x="245" y="240"/>
                    <a:pt x="245" y="240"/>
                    <a:pt x="245" y="240"/>
                  </a:cubicBezTo>
                  <a:cubicBezTo>
                    <a:pt x="245" y="242"/>
                    <a:pt x="245" y="242"/>
                    <a:pt x="245" y="242"/>
                  </a:cubicBezTo>
                  <a:cubicBezTo>
                    <a:pt x="245" y="242"/>
                    <a:pt x="246" y="244"/>
                    <a:pt x="247" y="245"/>
                  </a:cubicBezTo>
                  <a:cubicBezTo>
                    <a:pt x="247" y="245"/>
                    <a:pt x="245" y="247"/>
                    <a:pt x="245" y="247"/>
                  </a:cubicBezTo>
                  <a:cubicBezTo>
                    <a:pt x="247" y="250"/>
                    <a:pt x="247" y="250"/>
                    <a:pt x="247" y="250"/>
                  </a:cubicBezTo>
                  <a:cubicBezTo>
                    <a:pt x="250" y="245"/>
                    <a:pt x="250" y="245"/>
                    <a:pt x="250" y="245"/>
                  </a:cubicBezTo>
                  <a:cubicBezTo>
                    <a:pt x="250" y="245"/>
                    <a:pt x="249" y="243"/>
                    <a:pt x="249" y="243"/>
                  </a:cubicBezTo>
                  <a:cubicBezTo>
                    <a:pt x="249" y="242"/>
                    <a:pt x="247" y="241"/>
                    <a:pt x="247" y="241"/>
                  </a:cubicBezTo>
                  <a:close/>
                  <a:moveTo>
                    <a:pt x="261" y="241"/>
                  </a:moveTo>
                  <a:cubicBezTo>
                    <a:pt x="261" y="241"/>
                    <a:pt x="261" y="241"/>
                    <a:pt x="261" y="241"/>
                  </a:cubicBezTo>
                  <a:cubicBezTo>
                    <a:pt x="262" y="243"/>
                    <a:pt x="262" y="243"/>
                    <a:pt x="262" y="243"/>
                  </a:cubicBezTo>
                  <a:cubicBezTo>
                    <a:pt x="262" y="243"/>
                    <a:pt x="261" y="245"/>
                    <a:pt x="260" y="245"/>
                  </a:cubicBezTo>
                  <a:cubicBezTo>
                    <a:pt x="260" y="245"/>
                    <a:pt x="259" y="244"/>
                    <a:pt x="259" y="244"/>
                  </a:cubicBezTo>
                  <a:cubicBezTo>
                    <a:pt x="261" y="241"/>
                    <a:pt x="261" y="241"/>
                    <a:pt x="261" y="241"/>
                  </a:cubicBezTo>
                  <a:close/>
                  <a:moveTo>
                    <a:pt x="264" y="238"/>
                  </a:moveTo>
                  <a:cubicBezTo>
                    <a:pt x="264" y="238"/>
                    <a:pt x="264" y="238"/>
                    <a:pt x="264" y="238"/>
                  </a:cubicBezTo>
                  <a:cubicBezTo>
                    <a:pt x="265" y="240"/>
                    <a:pt x="265" y="240"/>
                    <a:pt x="265" y="240"/>
                  </a:cubicBezTo>
                  <a:cubicBezTo>
                    <a:pt x="265" y="240"/>
                    <a:pt x="268" y="239"/>
                    <a:pt x="270" y="238"/>
                  </a:cubicBezTo>
                  <a:cubicBezTo>
                    <a:pt x="273" y="237"/>
                    <a:pt x="270" y="236"/>
                    <a:pt x="270" y="236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67" y="236"/>
                    <a:pt x="264" y="237"/>
                    <a:pt x="264" y="238"/>
                  </a:cubicBezTo>
                  <a:close/>
                  <a:moveTo>
                    <a:pt x="247" y="230"/>
                  </a:moveTo>
                  <a:cubicBezTo>
                    <a:pt x="247" y="230"/>
                    <a:pt x="247" y="230"/>
                    <a:pt x="247" y="230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50" y="233"/>
                    <a:pt x="254" y="235"/>
                    <a:pt x="255" y="235"/>
                  </a:cubicBezTo>
                  <a:cubicBezTo>
                    <a:pt x="255" y="236"/>
                    <a:pt x="257" y="235"/>
                    <a:pt x="259" y="235"/>
                  </a:cubicBezTo>
                  <a:cubicBezTo>
                    <a:pt x="260" y="234"/>
                    <a:pt x="260" y="234"/>
                    <a:pt x="260" y="233"/>
                  </a:cubicBezTo>
                  <a:cubicBezTo>
                    <a:pt x="260" y="233"/>
                    <a:pt x="259" y="232"/>
                    <a:pt x="259" y="232"/>
                  </a:cubicBezTo>
                  <a:cubicBezTo>
                    <a:pt x="259" y="232"/>
                    <a:pt x="258" y="230"/>
                    <a:pt x="255" y="230"/>
                  </a:cubicBezTo>
                  <a:cubicBezTo>
                    <a:pt x="253" y="231"/>
                    <a:pt x="253" y="230"/>
                    <a:pt x="253" y="230"/>
                  </a:cubicBezTo>
                  <a:cubicBezTo>
                    <a:pt x="253" y="230"/>
                    <a:pt x="252" y="230"/>
                    <a:pt x="249" y="229"/>
                  </a:cubicBezTo>
                  <a:cubicBezTo>
                    <a:pt x="247" y="229"/>
                    <a:pt x="248" y="230"/>
                    <a:pt x="247" y="230"/>
                  </a:cubicBezTo>
                  <a:close/>
                  <a:moveTo>
                    <a:pt x="245" y="229"/>
                  </a:moveTo>
                  <a:cubicBezTo>
                    <a:pt x="245" y="229"/>
                    <a:pt x="245" y="229"/>
                    <a:pt x="245" y="229"/>
                  </a:cubicBezTo>
                  <a:cubicBezTo>
                    <a:pt x="246" y="228"/>
                    <a:pt x="246" y="228"/>
                    <a:pt x="246" y="228"/>
                  </a:cubicBezTo>
                  <a:cubicBezTo>
                    <a:pt x="246" y="228"/>
                    <a:pt x="246" y="226"/>
                    <a:pt x="246" y="223"/>
                  </a:cubicBezTo>
                  <a:cubicBezTo>
                    <a:pt x="246" y="221"/>
                    <a:pt x="245" y="222"/>
                    <a:pt x="245" y="222"/>
                  </a:cubicBezTo>
                  <a:cubicBezTo>
                    <a:pt x="245" y="221"/>
                    <a:pt x="245" y="220"/>
                    <a:pt x="244" y="218"/>
                  </a:cubicBezTo>
                  <a:cubicBezTo>
                    <a:pt x="243" y="217"/>
                    <a:pt x="243" y="218"/>
                    <a:pt x="242" y="218"/>
                  </a:cubicBezTo>
                  <a:cubicBezTo>
                    <a:pt x="242" y="218"/>
                    <a:pt x="241" y="219"/>
                    <a:pt x="239" y="219"/>
                  </a:cubicBezTo>
                  <a:cubicBezTo>
                    <a:pt x="237" y="219"/>
                    <a:pt x="238" y="217"/>
                    <a:pt x="237" y="216"/>
                  </a:cubicBezTo>
                  <a:cubicBezTo>
                    <a:pt x="236" y="215"/>
                    <a:pt x="234" y="215"/>
                    <a:pt x="234" y="215"/>
                  </a:cubicBezTo>
                  <a:cubicBezTo>
                    <a:pt x="233" y="215"/>
                    <a:pt x="231" y="218"/>
                    <a:pt x="231" y="219"/>
                  </a:cubicBezTo>
                  <a:cubicBezTo>
                    <a:pt x="231" y="220"/>
                    <a:pt x="232" y="220"/>
                    <a:pt x="235" y="223"/>
                  </a:cubicBezTo>
                  <a:cubicBezTo>
                    <a:pt x="238" y="225"/>
                    <a:pt x="239" y="225"/>
                    <a:pt x="240" y="225"/>
                  </a:cubicBezTo>
                  <a:cubicBezTo>
                    <a:pt x="241" y="226"/>
                    <a:pt x="244" y="228"/>
                    <a:pt x="245" y="229"/>
                  </a:cubicBezTo>
                  <a:close/>
                  <a:moveTo>
                    <a:pt x="216" y="360"/>
                  </a:moveTo>
                  <a:cubicBezTo>
                    <a:pt x="216" y="360"/>
                    <a:pt x="216" y="360"/>
                    <a:pt x="216" y="360"/>
                  </a:cubicBezTo>
                  <a:cubicBezTo>
                    <a:pt x="217" y="357"/>
                    <a:pt x="217" y="357"/>
                    <a:pt x="217" y="357"/>
                  </a:cubicBezTo>
                  <a:cubicBezTo>
                    <a:pt x="215" y="354"/>
                    <a:pt x="215" y="354"/>
                    <a:pt x="215" y="354"/>
                  </a:cubicBezTo>
                  <a:cubicBezTo>
                    <a:pt x="215" y="350"/>
                    <a:pt x="215" y="350"/>
                    <a:pt x="215" y="350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16" y="349"/>
                    <a:pt x="218" y="351"/>
                    <a:pt x="218" y="352"/>
                  </a:cubicBezTo>
                  <a:cubicBezTo>
                    <a:pt x="218" y="353"/>
                    <a:pt x="218" y="355"/>
                    <a:pt x="218" y="355"/>
                  </a:cubicBezTo>
                  <a:cubicBezTo>
                    <a:pt x="218" y="355"/>
                    <a:pt x="221" y="357"/>
                    <a:pt x="221" y="357"/>
                  </a:cubicBezTo>
                  <a:cubicBezTo>
                    <a:pt x="222" y="357"/>
                    <a:pt x="228" y="356"/>
                    <a:pt x="228" y="356"/>
                  </a:cubicBezTo>
                  <a:cubicBezTo>
                    <a:pt x="228" y="356"/>
                    <a:pt x="230" y="353"/>
                    <a:pt x="230" y="353"/>
                  </a:cubicBezTo>
                  <a:cubicBezTo>
                    <a:pt x="231" y="352"/>
                    <a:pt x="234" y="350"/>
                    <a:pt x="234" y="350"/>
                  </a:cubicBezTo>
                  <a:cubicBezTo>
                    <a:pt x="234" y="350"/>
                    <a:pt x="234" y="349"/>
                    <a:pt x="236" y="351"/>
                  </a:cubicBezTo>
                  <a:cubicBezTo>
                    <a:pt x="238" y="352"/>
                    <a:pt x="236" y="355"/>
                    <a:pt x="236" y="355"/>
                  </a:cubicBezTo>
                  <a:cubicBezTo>
                    <a:pt x="235" y="355"/>
                    <a:pt x="235" y="356"/>
                    <a:pt x="235" y="356"/>
                  </a:cubicBezTo>
                  <a:cubicBezTo>
                    <a:pt x="237" y="358"/>
                    <a:pt x="237" y="358"/>
                    <a:pt x="237" y="358"/>
                  </a:cubicBezTo>
                  <a:cubicBezTo>
                    <a:pt x="237" y="358"/>
                    <a:pt x="237" y="356"/>
                    <a:pt x="238" y="356"/>
                  </a:cubicBezTo>
                  <a:cubicBezTo>
                    <a:pt x="239" y="356"/>
                    <a:pt x="239" y="355"/>
                    <a:pt x="240" y="355"/>
                  </a:cubicBezTo>
                  <a:cubicBezTo>
                    <a:pt x="240" y="356"/>
                    <a:pt x="242" y="358"/>
                    <a:pt x="242" y="358"/>
                  </a:cubicBezTo>
                  <a:cubicBezTo>
                    <a:pt x="242" y="358"/>
                    <a:pt x="242" y="361"/>
                    <a:pt x="243" y="361"/>
                  </a:cubicBezTo>
                  <a:cubicBezTo>
                    <a:pt x="244" y="360"/>
                    <a:pt x="246" y="361"/>
                    <a:pt x="247" y="360"/>
                  </a:cubicBezTo>
                  <a:cubicBezTo>
                    <a:pt x="248" y="360"/>
                    <a:pt x="258" y="357"/>
                    <a:pt x="258" y="357"/>
                  </a:cubicBezTo>
                  <a:cubicBezTo>
                    <a:pt x="261" y="355"/>
                    <a:pt x="261" y="355"/>
                    <a:pt x="261" y="355"/>
                  </a:cubicBezTo>
                  <a:cubicBezTo>
                    <a:pt x="261" y="355"/>
                    <a:pt x="263" y="354"/>
                    <a:pt x="265" y="354"/>
                  </a:cubicBezTo>
                  <a:cubicBezTo>
                    <a:pt x="266" y="354"/>
                    <a:pt x="272" y="352"/>
                    <a:pt x="272" y="352"/>
                  </a:cubicBezTo>
                  <a:cubicBezTo>
                    <a:pt x="272" y="352"/>
                    <a:pt x="275" y="350"/>
                    <a:pt x="277" y="351"/>
                  </a:cubicBezTo>
                  <a:cubicBezTo>
                    <a:pt x="278" y="353"/>
                    <a:pt x="282" y="356"/>
                    <a:pt x="282" y="356"/>
                  </a:cubicBezTo>
                  <a:cubicBezTo>
                    <a:pt x="288" y="355"/>
                    <a:pt x="288" y="355"/>
                    <a:pt x="288" y="355"/>
                  </a:cubicBezTo>
                  <a:cubicBezTo>
                    <a:pt x="288" y="355"/>
                    <a:pt x="290" y="354"/>
                    <a:pt x="290" y="354"/>
                  </a:cubicBezTo>
                  <a:cubicBezTo>
                    <a:pt x="291" y="355"/>
                    <a:pt x="297" y="354"/>
                    <a:pt x="297" y="354"/>
                  </a:cubicBezTo>
                  <a:cubicBezTo>
                    <a:pt x="297" y="354"/>
                    <a:pt x="300" y="351"/>
                    <a:pt x="301" y="351"/>
                  </a:cubicBezTo>
                  <a:cubicBezTo>
                    <a:pt x="301" y="351"/>
                    <a:pt x="308" y="349"/>
                    <a:pt x="308" y="349"/>
                  </a:cubicBezTo>
                  <a:cubicBezTo>
                    <a:pt x="308" y="349"/>
                    <a:pt x="309" y="349"/>
                    <a:pt x="309" y="351"/>
                  </a:cubicBezTo>
                  <a:cubicBezTo>
                    <a:pt x="309" y="353"/>
                    <a:pt x="309" y="356"/>
                    <a:pt x="309" y="357"/>
                  </a:cubicBezTo>
                  <a:cubicBezTo>
                    <a:pt x="310" y="358"/>
                    <a:pt x="309" y="360"/>
                    <a:pt x="311" y="360"/>
                  </a:cubicBezTo>
                  <a:cubicBezTo>
                    <a:pt x="313" y="359"/>
                    <a:pt x="315" y="358"/>
                    <a:pt x="315" y="358"/>
                  </a:cubicBezTo>
                  <a:cubicBezTo>
                    <a:pt x="315" y="358"/>
                    <a:pt x="313" y="358"/>
                    <a:pt x="317" y="356"/>
                  </a:cubicBezTo>
                  <a:cubicBezTo>
                    <a:pt x="320" y="354"/>
                    <a:pt x="321" y="353"/>
                    <a:pt x="322" y="353"/>
                  </a:cubicBezTo>
                  <a:cubicBezTo>
                    <a:pt x="323" y="353"/>
                    <a:pt x="323" y="352"/>
                    <a:pt x="324" y="352"/>
                  </a:cubicBezTo>
                  <a:cubicBezTo>
                    <a:pt x="326" y="352"/>
                    <a:pt x="326" y="352"/>
                    <a:pt x="327" y="352"/>
                  </a:cubicBezTo>
                  <a:cubicBezTo>
                    <a:pt x="328" y="351"/>
                    <a:pt x="330" y="348"/>
                    <a:pt x="330" y="348"/>
                  </a:cubicBezTo>
                  <a:cubicBezTo>
                    <a:pt x="330" y="348"/>
                    <a:pt x="331" y="346"/>
                    <a:pt x="332" y="346"/>
                  </a:cubicBezTo>
                  <a:cubicBezTo>
                    <a:pt x="332" y="346"/>
                    <a:pt x="334" y="345"/>
                    <a:pt x="334" y="345"/>
                  </a:cubicBezTo>
                  <a:cubicBezTo>
                    <a:pt x="333" y="348"/>
                    <a:pt x="333" y="348"/>
                    <a:pt x="333" y="348"/>
                  </a:cubicBezTo>
                  <a:cubicBezTo>
                    <a:pt x="333" y="348"/>
                    <a:pt x="335" y="352"/>
                    <a:pt x="335" y="353"/>
                  </a:cubicBezTo>
                  <a:cubicBezTo>
                    <a:pt x="335" y="353"/>
                    <a:pt x="335" y="354"/>
                    <a:pt x="334" y="355"/>
                  </a:cubicBezTo>
                  <a:cubicBezTo>
                    <a:pt x="334" y="357"/>
                    <a:pt x="334" y="358"/>
                    <a:pt x="334" y="358"/>
                  </a:cubicBezTo>
                  <a:cubicBezTo>
                    <a:pt x="333" y="359"/>
                    <a:pt x="333" y="360"/>
                    <a:pt x="333" y="361"/>
                  </a:cubicBezTo>
                  <a:cubicBezTo>
                    <a:pt x="332" y="361"/>
                    <a:pt x="329" y="363"/>
                    <a:pt x="329" y="363"/>
                  </a:cubicBezTo>
                  <a:cubicBezTo>
                    <a:pt x="324" y="362"/>
                    <a:pt x="324" y="362"/>
                    <a:pt x="324" y="362"/>
                  </a:cubicBezTo>
                  <a:cubicBezTo>
                    <a:pt x="324" y="362"/>
                    <a:pt x="322" y="363"/>
                    <a:pt x="321" y="364"/>
                  </a:cubicBezTo>
                  <a:cubicBezTo>
                    <a:pt x="319" y="364"/>
                    <a:pt x="316" y="367"/>
                    <a:pt x="315" y="367"/>
                  </a:cubicBezTo>
                  <a:cubicBezTo>
                    <a:pt x="314" y="367"/>
                    <a:pt x="311" y="367"/>
                    <a:pt x="308" y="367"/>
                  </a:cubicBezTo>
                  <a:cubicBezTo>
                    <a:pt x="305" y="368"/>
                    <a:pt x="297" y="370"/>
                    <a:pt x="297" y="370"/>
                  </a:cubicBezTo>
                  <a:cubicBezTo>
                    <a:pt x="297" y="370"/>
                    <a:pt x="296" y="371"/>
                    <a:pt x="295" y="372"/>
                  </a:cubicBezTo>
                  <a:cubicBezTo>
                    <a:pt x="293" y="372"/>
                    <a:pt x="289" y="374"/>
                    <a:pt x="288" y="374"/>
                  </a:cubicBezTo>
                  <a:cubicBezTo>
                    <a:pt x="287" y="375"/>
                    <a:pt x="284" y="377"/>
                    <a:pt x="283" y="377"/>
                  </a:cubicBezTo>
                  <a:cubicBezTo>
                    <a:pt x="282" y="377"/>
                    <a:pt x="281" y="378"/>
                    <a:pt x="277" y="378"/>
                  </a:cubicBezTo>
                  <a:cubicBezTo>
                    <a:pt x="272" y="379"/>
                    <a:pt x="271" y="380"/>
                    <a:pt x="271" y="380"/>
                  </a:cubicBezTo>
                  <a:cubicBezTo>
                    <a:pt x="268" y="380"/>
                    <a:pt x="268" y="380"/>
                    <a:pt x="268" y="380"/>
                  </a:cubicBezTo>
                  <a:cubicBezTo>
                    <a:pt x="268" y="373"/>
                    <a:pt x="268" y="373"/>
                    <a:pt x="268" y="373"/>
                  </a:cubicBezTo>
                  <a:cubicBezTo>
                    <a:pt x="268" y="373"/>
                    <a:pt x="268" y="370"/>
                    <a:pt x="265" y="371"/>
                  </a:cubicBezTo>
                  <a:cubicBezTo>
                    <a:pt x="262" y="372"/>
                    <a:pt x="266" y="371"/>
                    <a:pt x="260" y="372"/>
                  </a:cubicBezTo>
                  <a:cubicBezTo>
                    <a:pt x="255" y="373"/>
                    <a:pt x="252" y="370"/>
                    <a:pt x="252" y="370"/>
                  </a:cubicBezTo>
                  <a:cubicBezTo>
                    <a:pt x="252" y="370"/>
                    <a:pt x="247" y="370"/>
                    <a:pt x="245" y="371"/>
                  </a:cubicBezTo>
                  <a:cubicBezTo>
                    <a:pt x="243" y="371"/>
                    <a:pt x="240" y="371"/>
                    <a:pt x="239" y="371"/>
                  </a:cubicBezTo>
                  <a:cubicBezTo>
                    <a:pt x="238" y="372"/>
                    <a:pt x="238" y="371"/>
                    <a:pt x="235" y="372"/>
                  </a:cubicBezTo>
                  <a:cubicBezTo>
                    <a:pt x="232" y="372"/>
                    <a:pt x="229" y="373"/>
                    <a:pt x="229" y="373"/>
                  </a:cubicBezTo>
                  <a:cubicBezTo>
                    <a:pt x="226" y="371"/>
                    <a:pt x="226" y="371"/>
                    <a:pt x="226" y="371"/>
                  </a:cubicBezTo>
                  <a:cubicBezTo>
                    <a:pt x="226" y="371"/>
                    <a:pt x="223" y="371"/>
                    <a:pt x="222" y="372"/>
                  </a:cubicBezTo>
                  <a:cubicBezTo>
                    <a:pt x="220" y="373"/>
                    <a:pt x="221" y="374"/>
                    <a:pt x="219" y="374"/>
                  </a:cubicBezTo>
                  <a:cubicBezTo>
                    <a:pt x="217" y="374"/>
                    <a:pt x="218" y="375"/>
                    <a:pt x="216" y="374"/>
                  </a:cubicBezTo>
                  <a:cubicBezTo>
                    <a:pt x="213" y="373"/>
                    <a:pt x="211" y="372"/>
                    <a:pt x="211" y="372"/>
                  </a:cubicBezTo>
                  <a:cubicBezTo>
                    <a:pt x="210" y="366"/>
                    <a:pt x="210" y="366"/>
                    <a:pt x="210" y="366"/>
                  </a:cubicBezTo>
                  <a:cubicBezTo>
                    <a:pt x="210" y="366"/>
                    <a:pt x="210" y="366"/>
                    <a:pt x="210" y="363"/>
                  </a:cubicBezTo>
                  <a:cubicBezTo>
                    <a:pt x="209" y="361"/>
                    <a:pt x="208" y="357"/>
                    <a:pt x="208" y="357"/>
                  </a:cubicBezTo>
                  <a:cubicBezTo>
                    <a:pt x="210" y="354"/>
                    <a:pt x="210" y="354"/>
                    <a:pt x="210" y="354"/>
                  </a:cubicBezTo>
                  <a:cubicBezTo>
                    <a:pt x="210" y="354"/>
                    <a:pt x="211" y="356"/>
                    <a:pt x="211" y="357"/>
                  </a:cubicBezTo>
                  <a:cubicBezTo>
                    <a:pt x="211" y="357"/>
                    <a:pt x="211" y="360"/>
                    <a:pt x="212" y="360"/>
                  </a:cubicBezTo>
                  <a:cubicBezTo>
                    <a:pt x="214" y="360"/>
                    <a:pt x="216" y="360"/>
                    <a:pt x="216" y="360"/>
                  </a:cubicBezTo>
                  <a:close/>
                  <a:moveTo>
                    <a:pt x="172" y="319"/>
                  </a:moveTo>
                  <a:cubicBezTo>
                    <a:pt x="172" y="319"/>
                    <a:pt x="172" y="319"/>
                    <a:pt x="172" y="319"/>
                  </a:cubicBezTo>
                  <a:cubicBezTo>
                    <a:pt x="175" y="318"/>
                    <a:pt x="175" y="318"/>
                    <a:pt x="175" y="318"/>
                  </a:cubicBezTo>
                  <a:cubicBezTo>
                    <a:pt x="176" y="321"/>
                    <a:pt x="176" y="321"/>
                    <a:pt x="176" y="321"/>
                  </a:cubicBezTo>
                  <a:cubicBezTo>
                    <a:pt x="179" y="322"/>
                    <a:pt x="179" y="322"/>
                    <a:pt x="179" y="322"/>
                  </a:cubicBezTo>
                  <a:cubicBezTo>
                    <a:pt x="179" y="322"/>
                    <a:pt x="183" y="324"/>
                    <a:pt x="183" y="325"/>
                  </a:cubicBezTo>
                  <a:cubicBezTo>
                    <a:pt x="183" y="325"/>
                    <a:pt x="181" y="328"/>
                    <a:pt x="181" y="328"/>
                  </a:cubicBezTo>
                  <a:cubicBezTo>
                    <a:pt x="181" y="328"/>
                    <a:pt x="181" y="330"/>
                    <a:pt x="181" y="331"/>
                  </a:cubicBezTo>
                  <a:cubicBezTo>
                    <a:pt x="181" y="331"/>
                    <a:pt x="179" y="331"/>
                    <a:pt x="178" y="331"/>
                  </a:cubicBezTo>
                  <a:cubicBezTo>
                    <a:pt x="177" y="330"/>
                    <a:pt x="174" y="329"/>
                    <a:pt x="174" y="329"/>
                  </a:cubicBezTo>
                  <a:cubicBezTo>
                    <a:pt x="174" y="325"/>
                    <a:pt x="174" y="325"/>
                    <a:pt x="174" y="325"/>
                  </a:cubicBezTo>
                  <a:cubicBezTo>
                    <a:pt x="171" y="322"/>
                    <a:pt x="171" y="322"/>
                    <a:pt x="171" y="322"/>
                  </a:cubicBezTo>
                  <a:cubicBezTo>
                    <a:pt x="172" y="319"/>
                    <a:pt x="172" y="319"/>
                    <a:pt x="172" y="319"/>
                  </a:cubicBezTo>
                  <a:close/>
                  <a:moveTo>
                    <a:pt x="92" y="232"/>
                  </a:moveTo>
                  <a:cubicBezTo>
                    <a:pt x="92" y="232"/>
                    <a:pt x="92" y="232"/>
                    <a:pt x="92" y="232"/>
                  </a:cubicBezTo>
                  <a:cubicBezTo>
                    <a:pt x="92" y="232"/>
                    <a:pt x="90" y="232"/>
                    <a:pt x="90" y="232"/>
                  </a:cubicBezTo>
                  <a:cubicBezTo>
                    <a:pt x="89" y="232"/>
                    <a:pt x="88" y="232"/>
                    <a:pt x="87" y="232"/>
                  </a:cubicBezTo>
                  <a:cubicBezTo>
                    <a:pt x="86" y="232"/>
                    <a:pt x="87" y="234"/>
                    <a:pt x="87" y="235"/>
                  </a:cubicBezTo>
                  <a:cubicBezTo>
                    <a:pt x="87" y="235"/>
                    <a:pt x="87" y="237"/>
                    <a:pt x="87" y="238"/>
                  </a:cubicBezTo>
                  <a:cubicBezTo>
                    <a:pt x="86" y="239"/>
                    <a:pt x="85" y="240"/>
                    <a:pt x="85" y="241"/>
                  </a:cubicBezTo>
                  <a:cubicBezTo>
                    <a:pt x="85" y="241"/>
                    <a:pt x="85" y="243"/>
                    <a:pt x="85" y="244"/>
                  </a:cubicBezTo>
                  <a:cubicBezTo>
                    <a:pt x="84" y="244"/>
                    <a:pt x="82" y="246"/>
                    <a:pt x="81" y="246"/>
                  </a:cubicBezTo>
                  <a:cubicBezTo>
                    <a:pt x="80" y="247"/>
                    <a:pt x="78" y="248"/>
                    <a:pt x="78" y="248"/>
                  </a:cubicBezTo>
                  <a:cubicBezTo>
                    <a:pt x="80" y="253"/>
                    <a:pt x="80" y="253"/>
                    <a:pt x="80" y="253"/>
                  </a:cubicBezTo>
                  <a:cubicBezTo>
                    <a:pt x="80" y="253"/>
                    <a:pt x="82" y="252"/>
                    <a:pt x="83" y="253"/>
                  </a:cubicBezTo>
                  <a:cubicBezTo>
                    <a:pt x="84" y="254"/>
                    <a:pt x="87" y="256"/>
                    <a:pt x="88" y="256"/>
                  </a:cubicBezTo>
                  <a:cubicBezTo>
                    <a:pt x="88" y="256"/>
                    <a:pt x="90" y="262"/>
                    <a:pt x="90" y="262"/>
                  </a:cubicBezTo>
                  <a:cubicBezTo>
                    <a:pt x="91" y="263"/>
                    <a:pt x="92" y="262"/>
                    <a:pt x="92" y="262"/>
                  </a:cubicBezTo>
                  <a:cubicBezTo>
                    <a:pt x="92" y="262"/>
                    <a:pt x="94" y="263"/>
                    <a:pt x="95" y="264"/>
                  </a:cubicBezTo>
                  <a:cubicBezTo>
                    <a:pt x="96" y="264"/>
                    <a:pt x="98" y="265"/>
                    <a:pt x="99" y="266"/>
                  </a:cubicBezTo>
                  <a:cubicBezTo>
                    <a:pt x="100" y="266"/>
                    <a:pt x="102" y="269"/>
                    <a:pt x="103" y="269"/>
                  </a:cubicBezTo>
                  <a:cubicBezTo>
                    <a:pt x="104" y="270"/>
                    <a:pt x="106" y="272"/>
                    <a:pt x="106" y="272"/>
                  </a:cubicBezTo>
                  <a:cubicBezTo>
                    <a:pt x="106" y="272"/>
                    <a:pt x="108" y="275"/>
                    <a:pt x="109" y="277"/>
                  </a:cubicBezTo>
                  <a:cubicBezTo>
                    <a:pt x="109" y="278"/>
                    <a:pt x="109" y="278"/>
                    <a:pt x="108" y="279"/>
                  </a:cubicBezTo>
                  <a:cubicBezTo>
                    <a:pt x="107" y="280"/>
                    <a:pt x="107" y="281"/>
                    <a:pt x="106" y="283"/>
                  </a:cubicBezTo>
                  <a:cubicBezTo>
                    <a:pt x="105" y="285"/>
                    <a:pt x="107" y="287"/>
                    <a:pt x="107" y="287"/>
                  </a:cubicBezTo>
                  <a:cubicBezTo>
                    <a:pt x="107" y="292"/>
                    <a:pt x="107" y="292"/>
                    <a:pt x="107" y="292"/>
                  </a:cubicBezTo>
                  <a:cubicBezTo>
                    <a:pt x="108" y="294"/>
                    <a:pt x="108" y="294"/>
                    <a:pt x="108" y="294"/>
                  </a:cubicBezTo>
                  <a:cubicBezTo>
                    <a:pt x="108" y="294"/>
                    <a:pt x="109" y="295"/>
                    <a:pt x="110" y="295"/>
                  </a:cubicBezTo>
                  <a:cubicBezTo>
                    <a:pt x="111" y="296"/>
                    <a:pt x="111" y="296"/>
                    <a:pt x="111" y="296"/>
                  </a:cubicBezTo>
                  <a:cubicBezTo>
                    <a:pt x="111" y="296"/>
                    <a:pt x="113" y="298"/>
                    <a:pt x="114" y="299"/>
                  </a:cubicBezTo>
                  <a:cubicBezTo>
                    <a:pt x="114" y="300"/>
                    <a:pt x="113" y="301"/>
                    <a:pt x="113" y="302"/>
                  </a:cubicBezTo>
                  <a:cubicBezTo>
                    <a:pt x="113" y="303"/>
                    <a:pt x="114" y="307"/>
                    <a:pt x="114" y="307"/>
                  </a:cubicBezTo>
                  <a:cubicBezTo>
                    <a:pt x="114" y="307"/>
                    <a:pt x="116" y="306"/>
                    <a:pt x="118" y="305"/>
                  </a:cubicBezTo>
                  <a:cubicBezTo>
                    <a:pt x="119" y="305"/>
                    <a:pt x="120" y="306"/>
                    <a:pt x="121" y="306"/>
                  </a:cubicBezTo>
                  <a:cubicBezTo>
                    <a:pt x="122" y="307"/>
                    <a:pt x="122" y="308"/>
                    <a:pt x="122" y="308"/>
                  </a:cubicBezTo>
                  <a:cubicBezTo>
                    <a:pt x="122" y="308"/>
                    <a:pt x="125" y="306"/>
                    <a:pt x="125" y="305"/>
                  </a:cubicBezTo>
                  <a:cubicBezTo>
                    <a:pt x="125" y="305"/>
                    <a:pt x="125" y="303"/>
                    <a:pt x="125" y="303"/>
                  </a:cubicBezTo>
                  <a:cubicBezTo>
                    <a:pt x="125" y="303"/>
                    <a:pt x="125" y="299"/>
                    <a:pt x="125" y="298"/>
                  </a:cubicBezTo>
                  <a:cubicBezTo>
                    <a:pt x="125" y="297"/>
                    <a:pt x="124" y="294"/>
                    <a:pt x="124" y="293"/>
                  </a:cubicBezTo>
                  <a:cubicBezTo>
                    <a:pt x="124" y="293"/>
                    <a:pt x="125" y="291"/>
                    <a:pt x="125" y="291"/>
                  </a:cubicBezTo>
                  <a:cubicBezTo>
                    <a:pt x="125" y="291"/>
                    <a:pt x="128" y="290"/>
                    <a:pt x="129" y="290"/>
                  </a:cubicBezTo>
                  <a:cubicBezTo>
                    <a:pt x="130" y="290"/>
                    <a:pt x="131" y="291"/>
                    <a:pt x="132" y="292"/>
                  </a:cubicBezTo>
                  <a:cubicBezTo>
                    <a:pt x="132" y="293"/>
                    <a:pt x="132" y="297"/>
                    <a:pt x="132" y="297"/>
                  </a:cubicBezTo>
                  <a:cubicBezTo>
                    <a:pt x="138" y="298"/>
                    <a:pt x="138" y="298"/>
                    <a:pt x="138" y="298"/>
                  </a:cubicBezTo>
                  <a:cubicBezTo>
                    <a:pt x="138" y="298"/>
                    <a:pt x="140" y="299"/>
                    <a:pt x="140" y="299"/>
                  </a:cubicBezTo>
                  <a:cubicBezTo>
                    <a:pt x="140" y="300"/>
                    <a:pt x="141" y="302"/>
                    <a:pt x="142" y="303"/>
                  </a:cubicBezTo>
                  <a:cubicBezTo>
                    <a:pt x="143" y="304"/>
                    <a:pt x="144" y="305"/>
                    <a:pt x="144" y="305"/>
                  </a:cubicBezTo>
                  <a:cubicBezTo>
                    <a:pt x="144" y="305"/>
                    <a:pt x="146" y="310"/>
                    <a:pt x="147" y="311"/>
                  </a:cubicBezTo>
                  <a:cubicBezTo>
                    <a:pt x="147" y="312"/>
                    <a:pt x="147" y="314"/>
                    <a:pt x="147" y="316"/>
                  </a:cubicBezTo>
                  <a:cubicBezTo>
                    <a:pt x="147" y="318"/>
                    <a:pt x="147" y="318"/>
                    <a:pt x="147" y="318"/>
                  </a:cubicBezTo>
                  <a:cubicBezTo>
                    <a:pt x="147" y="318"/>
                    <a:pt x="150" y="319"/>
                    <a:pt x="151" y="320"/>
                  </a:cubicBezTo>
                  <a:cubicBezTo>
                    <a:pt x="153" y="321"/>
                    <a:pt x="152" y="320"/>
                    <a:pt x="153" y="319"/>
                  </a:cubicBezTo>
                  <a:cubicBezTo>
                    <a:pt x="154" y="318"/>
                    <a:pt x="153" y="317"/>
                    <a:pt x="153" y="316"/>
                  </a:cubicBezTo>
                  <a:cubicBezTo>
                    <a:pt x="153" y="315"/>
                    <a:pt x="153" y="313"/>
                    <a:pt x="152" y="311"/>
                  </a:cubicBezTo>
                  <a:cubicBezTo>
                    <a:pt x="152" y="310"/>
                    <a:pt x="152" y="309"/>
                    <a:pt x="152" y="309"/>
                  </a:cubicBezTo>
                  <a:cubicBezTo>
                    <a:pt x="152" y="309"/>
                    <a:pt x="153" y="307"/>
                    <a:pt x="153" y="306"/>
                  </a:cubicBezTo>
                  <a:cubicBezTo>
                    <a:pt x="153" y="306"/>
                    <a:pt x="153" y="304"/>
                    <a:pt x="153" y="303"/>
                  </a:cubicBezTo>
                  <a:cubicBezTo>
                    <a:pt x="153" y="302"/>
                    <a:pt x="155" y="301"/>
                    <a:pt x="155" y="301"/>
                  </a:cubicBezTo>
                  <a:cubicBezTo>
                    <a:pt x="155" y="301"/>
                    <a:pt x="155" y="300"/>
                    <a:pt x="156" y="298"/>
                  </a:cubicBezTo>
                  <a:cubicBezTo>
                    <a:pt x="157" y="297"/>
                    <a:pt x="156" y="298"/>
                    <a:pt x="157" y="298"/>
                  </a:cubicBezTo>
                  <a:cubicBezTo>
                    <a:pt x="158" y="297"/>
                    <a:pt x="159" y="297"/>
                    <a:pt x="161" y="297"/>
                  </a:cubicBezTo>
                  <a:cubicBezTo>
                    <a:pt x="162" y="297"/>
                    <a:pt x="163" y="298"/>
                    <a:pt x="163" y="298"/>
                  </a:cubicBezTo>
                  <a:cubicBezTo>
                    <a:pt x="165" y="301"/>
                    <a:pt x="165" y="301"/>
                    <a:pt x="165" y="301"/>
                  </a:cubicBezTo>
                  <a:cubicBezTo>
                    <a:pt x="165" y="301"/>
                    <a:pt x="165" y="301"/>
                    <a:pt x="165" y="302"/>
                  </a:cubicBezTo>
                  <a:cubicBezTo>
                    <a:pt x="165" y="303"/>
                    <a:pt x="167" y="305"/>
                    <a:pt x="167" y="305"/>
                  </a:cubicBezTo>
                  <a:cubicBezTo>
                    <a:pt x="171" y="308"/>
                    <a:pt x="171" y="308"/>
                    <a:pt x="171" y="308"/>
                  </a:cubicBezTo>
                  <a:cubicBezTo>
                    <a:pt x="171" y="308"/>
                    <a:pt x="171" y="309"/>
                    <a:pt x="171" y="309"/>
                  </a:cubicBezTo>
                  <a:cubicBezTo>
                    <a:pt x="171" y="310"/>
                    <a:pt x="172" y="312"/>
                    <a:pt x="173" y="313"/>
                  </a:cubicBezTo>
                  <a:cubicBezTo>
                    <a:pt x="174" y="315"/>
                    <a:pt x="173" y="312"/>
                    <a:pt x="174" y="312"/>
                  </a:cubicBezTo>
                  <a:cubicBezTo>
                    <a:pt x="174" y="311"/>
                    <a:pt x="175" y="310"/>
                    <a:pt x="175" y="310"/>
                  </a:cubicBezTo>
                  <a:cubicBezTo>
                    <a:pt x="177" y="313"/>
                    <a:pt x="177" y="313"/>
                    <a:pt x="177" y="313"/>
                  </a:cubicBezTo>
                  <a:cubicBezTo>
                    <a:pt x="177" y="313"/>
                    <a:pt x="181" y="314"/>
                    <a:pt x="182" y="314"/>
                  </a:cubicBezTo>
                  <a:cubicBezTo>
                    <a:pt x="183" y="313"/>
                    <a:pt x="184" y="312"/>
                    <a:pt x="184" y="312"/>
                  </a:cubicBezTo>
                  <a:cubicBezTo>
                    <a:pt x="182" y="310"/>
                    <a:pt x="182" y="310"/>
                    <a:pt x="182" y="310"/>
                  </a:cubicBezTo>
                  <a:cubicBezTo>
                    <a:pt x="180" y="307"/>
                    <a:pt x="180" y="307"/>
                    <a:pt x="180" y="307"/>
                  </a:cubicBezTo>
                  <a:cubicBezTo>
                    <a:pt x="180" y="307"/>
                    <a:pt x="177" y="304"/>
                    <a:pt x="176" y="304"/>
                  </a:cubicBezTo>
                  <a:cubicBezTo>
                    <a:pt x="175" y="303"/>
                    <a:pt x="174" y="302"/>
                    <a:pt x="174" y="301"/>
                  </a:cubicBezTo>
                  <a:cubicBezTo>
                    <a:pt x="173" y="300"/>
                    <a:pt x="173" y="298"/>
                    <a:pt x="173" y="298"/>
                  </a:cubicBezTo>
                  <a:cubicBezTo>
                    <a:pt x="174" y="297"/>
                    <a:pt x="174" y="295"/>
                    <a:pt x="175" y="293"/>
                  </a:cubicBezTo>
                  <a:cubicBezTo>
                    <a:pt x="176" y="291"/>
                    <a:pt x="174" y="293"/>
                    <a:pt x="174" y="293"/>
                  </a:cubicBezTo>
                  <a:cubicBezTo>
                    <a:pt x="174" y="293"/>
                    <a:pt x="172" y="290"/>
                    <a:pt x="173" y="289"/>
                  </a:cubicBezTo>
                  <a:cubicBezTo>
                    <a:pt x="173" y="289"/>
                    <a:pt x="169" y="283"/>
                    <a:pt x="169" y="283"/>
                  </a:cubicBezTo>
                  <a:cubicBezTo>
                    <a:pt x="169" y="283"/>
                    <a:pt x="168" y="281"/>
                    <a:pt x="168" y="281"/>
                  </a:cubicBezTo>
                  <a:cubicBezTo>
                    <a:pt x="168" y="281"/>
                    <a:pt x="165" y="279"/>
                    <a:pt x="164" y="279"/>
                  </a:cubicBezTo>
                  <a:cubicBezTo>
                    <a:pt x="163" y="278"/>
                    <a:pt x="162" y="277"/>
                    <a:pt x="162" y="277"/>
                  </a:cubicBezTo>
                  <a:cubicBezTo>
                    <a:pt x="162" y="276"/>
                    <a:pt x="162" y="274"/>
                    <a:pt x="162" y="273"/>
                  </a:cubicBezTo>
                  <a:cubicBezTo>
                    <a:pt x="161" y="272"/>
                    <a:pt x="160" y="270"/>
                    <a:pt x="159" y="269"/>
                  </a:cubicBezTo>
                  <a:cubicBezTo>
                    <a:pt x="158" y="268"/>
                    <a:pt x="157" y="266"/>
                    <a:pt x="156" y="264"/>
                  </a:cubicBezTo>
                  <a:cubicBezTo>
                    <a:pt x="155" y="263"/>
                    <a:pt x="154" y="261"/>
                    <a:pt x="154" y="261"/>
                  </a:cubicBezTo>
                  <a:cubicBezTo>
                    <a:pt x="153" y="257"/>
                    <a:pt x="153" y="257"/>
                    <a:pt x="153" y="257"/>
                  </a:cubicBezTo>
                  <a:cubicBezTo>
                    <a:pt x="153" y="255"/>
                    <a:pt x="153" y="255"/>
                    <a:pt x="153" y="255"/>
                  </a:cubicBezTo>
                  <a:cubicBezTo>
                    <a:pt x="156" y="257"/>
                    <a:pt x="156" y="257"/>
                    <a:pt x="156" y="257"/>
                  </a:cubicBezTo>
                  <a:cubicBezTo>
                    <a:pt x="156" y="257"/>
                    <a:pt x="158" y="256"/>
                    <a:pt x="159" y="256"/>
                  </a:cubicBezTo>
                  <a:cubicBezTo>
                    <a:pt x="160" y="256"/>
                    <a:pt x="163" y="257"/>
                    <a:pt x="163" y="257"/>
                  </a:cubicBezTo>
                  <a:cubicBezTo>
                    <a:pt x="163" y="257"/>
                    <a:pt x="165" y="258"/>
                    <a:pt x="166" y="258"/>
                  </a:cubicBezTo>
                  <a:cubicBezTo>
                    <a:pt x="166" y="258"/>
                    <a:pt x="167" y="259"/>
                    <a:pt x="168" y="258"/>
                  </a:cubicBezTo>
                  <a:cubicBezTo>
                    <a:pt x="169" y="258"/>
                    <a:pt x="170" y="260"/>
                    <a:pt x="170" y="261"/>
                  </a:cubicBezTo>
                  <a:cubicBezTo>
                    <a:pt x="170" y="262"/>
                    <a:pt x="169" y="263"/>
                    <a:pt x="169" y="263"/>
                  </a:cubicBezTo>
                  <a:cubicBezTo>
                    <a:pt x="169" y="264"/>
                    <a:pt x="169" y="265"/>
                    <a:pt x="169" y="265"/>
                  </a:cubicBezTo>
                  <a:cubicBezTo>
                    <a:pt x="169" y="265"/>
                    <a:pt x="171" y="266"/>
                    <a:pt x="172" y="266"/>
                  </a:cubicBezTo>
                  <a:cubicBezTo>
                    <a:pt x="172" y="267"/>
                    <a:pt x="171" y="268"/>
                    <a:pt x="171" y="268"/>
                  </a:cubicBezTo>
                  <a:cubicBezTo>
                    <a:pt x="171" y="268"/>
                    <a:pt x="171" y="270"/>
                    <a:pt x="171" y="271"/>
                  </a:cubicBezTo>
                  <a:cubicBezTo>
                    <a:pt x="172" y="271"/>
                    <a:pt x="173" y="269"/>
                    <a:pt x="173" y="269"/>
                  </a:cubicBezTo>
                  <a:cubicBezTo>
                    <a:pt x="173" y="269"/>
                    <a:pt x="174" y="267"/>
                    <a:pt x="174" y="266"/>
                  </a:cubicBezTo>
                  <a:cubicBezTo>
                    <a:pt x="174" y="265"/>
                    <a:pt x="176" y="264"/>
                    <a:pt x="176" y="264"/>
                  </a:cubicBezTo>
                  <a:cubicBezTo>
                    <a:pt x="178" y="260"/>
                    <a:pt x="178" y="260"/>
                    <a:pt x="178" y="260"/>
                  </a:cubicBezTo>
                  <a:cubicBezTo>
                    <a:pt x="180" y="258"/>
                    <a:pt x="180" y="258"/>
                    <a:pt x="180" y="258"/>
                  </a:cubicBezTo>
                  <a:cubicBezTo>
                    <a:pt x="180" y="258"/>
                    <a:pt x="184" y="257"/>
                    <a:pt x="185" y="256"/>
                  </a:cubicBezTo>
                  <a:cubicBezTo>
                    <a:pt x="186" y="255"/>
                    <a:pt x="186" y="256"/>
                    <a:pt x="186" y="255"/>
                  </a:cubicBezTo>
                  <a:cubicBezTo>
                    <a:pt x="187" y="255"/>
                    <a:pt x="187" y="253"/>
                    <a:pt x="187" y="253"/>
                  </a:cubicBezTo>
                  <a:cubicBezTo>
                    <a:pt x="185" y="251"/>
                    <a:pt x="185" y="251"/>
                    <a:pt x="185" y="251"/>
                  </a:cubicBezTo>
                  <a:cubicBezTo>
                    <a:pt x="181" y="252"/>
                    <a:pt x="181" y="252"/>
                    <a:pt x="181" y="252"/>
                  </a:cubicBezTo>
                  <a:cubicBezTo>
                    <a:pt x="180" y="250"/>
                    <a:pt x="180" y="250"/>
                    <a:pt x="180" y="250"/>
                  </a:cubicBezTo>
                  <a:cubicBezTo>
                    <a:pt x="180" y="250"/>
                    <a:pt x="180" y="250"/>
                    <a:pt x="181" y="250"/>
                  </a:cubicBezTo>
                  <a:cubicBezTo>
                    <a:pt x="181" y="250"/>
                    <a:pt x="181" y="246"/>
                    <a:pt x="181" y="246"/>
                  </a:cubicBezTo>
                  <a:cubicBezTo>
                    <a:pt x="181" y="246"/>
                    <a:pt x="179" y="247"/>
                    <a:pt x="178" y="247"/>
                  </a:cubicBezTo>
                  <a:cubicBezTo>
                    <a:pt x="177" y="247"/>
                    <a:pt x="178" y="250"/>
                    <a:pt x="178" y="250"/>
                  </a:cubicBezTo>
                  <a:cubicBezTo>
                    <a:pt x="178" y="250"/>
                    <a:pt x="173" y="249"/>
                    <a:pt x="172" y="249"/>
                  </a:cubicBezTo>
                  <a:cubicBezTo>
                    <a:pt x="171" y="248"/>
                    <a:pt x="171" y="247"/>
                    <a:pt x="171" y="247"/>
                  </a:cubicBezTo>
                  <a:cubicBezTo>
                    <a:pt x="170" y="246"/>
                    <a:pt x="172" y="243"/>
                    <a:pt x="172" y="243"/>
                  </a:cubicBezTo>
                  <a:cubicBezTo>
                    <a:pt x="173" y="239"/>
                    <a:pt x="173" y="239"/>
                    <a:pt x="173" y="239"/>
                  </a:cubicBezTo>
                  <a:cubicBezTo>
                    <a:pt x="173" y="239"/>
                    <a:pt x="168" y="238"/>
                    <a:pt x="168" y="237"/>
                  </a:cubicBezTo>
                  <a:cubicBezTo>
                    <a:pt x="168" y="236"/>
                    <a:pt x="163" y="239"/>
                    <a:pt x="161" y="237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58" y="233"/>
                    <a:pt x="158" y="233"/>
                    <a:pt x="158" y="233"/>
                  </a:cubicBezTo>
                  <a:cubicBezTo>
                    <a:pt x="156" y="233"/>
                    <a:pt x="156" y="233"/>
                    <a:pt x="156" y="233"/>
                  </a:cubicBezTo>
                  <a:cubicBezTo>
                    <a:pt x="156" y="233"/>
                    <a:pt x="153" y="234"/>
                    <a:pt x="152" y="234"/>
                  </a:cubicBezTo>
                  <a:cubicBezTo>
                    <a:pt x="151" y="234"/>
                    <a:pt x="151" y="232"/>
                    <a:pt x="151" y="232"/>
                  </a:cubicBezTo>
                  <a:cubicBezTo>
                    <a:pt x="146" y="230"/>
                    <a:pt x="146" y="230"/>
                    <a:pt x="146" y="230"/>
                  </a:cubicBezTo>
                  <a:cubicBezTo>
                    <a:pt x="141" y="229"/>
                    <a:pt x="141" y="229"/>
                    <a:pt x="141" y="229"/>
                  </a:cubicBezTo>
                  <a:cubicBezTo>
                    <a:pt x="141" y="229"/>
                    <a:pt x="135" y="228"/>
                    <a:pt x="133" y="227"/>
                  </a:cubicBezTo>
                  <a:cubicBezTo>
                    <a:pt x="132" y="227"/>
                    <a:pt x="127" y="226"/>
                    <a:pt x="125" y="226"/>
                  </a:cubicBezTo>
                  <a:cubicBezTo>
                    <a:pt x="123" y="226"/>
                    <a:pt x="121" y="226"/>
                    <a:pt x="119" y="225"/>
                  </a:cubicBezTo>
                  <a:cubicBezTo>
                    <a:pt x="118" y="224"/>
                    <a:pt x="115" y="223"/>
                    <a:pt x="115" y="223"/>
                  </a:cubicBezTo>
                  <a:cubicBezTo>
                    <a:pt x="115" y="223"/>
                    <a:pt x="109" y="221"/>
                    <a:pt x="109" y="221"/>
                  </a:cubicBezTo>
                  <a:cubicBezTo>
                    <a:pt x="108" y="221"/>
                    <a:pt x="107" y="221"/>
                    <a:pt x="107" y="221"/>
                  </a:cubicBezTo>
                  <a:cubicBezTo>
                    <a:pt x="106" y="221"/>
                    <a:pt x="104" y="224"/>
                    <a:pt x="102" y="225"/>
                  </a:cubicBezTo>
                  <a:cubicBezTo>
                    <a:pt x="101" y="225"/>
                    <a:pt x="101" y="228"/>
                    <a:pt x="100" y="229"/>
                  </a:cubicBezTo>
                  <a:cubicBezTo>
                    <a:pt x="100" y="231"/>
                    <a:pt x="99" y="232"/>
                    <a:pt x="98" y="232"/>
                  </a:cubicBezTo>
                  <a:cubicBezTo>
                    <a:pt x="98" y="233"/>
                    <a:pt x="92" y="231"/>
                    <a:pt x="92" y="232"/>
                  </a:cubicBezTo>
                  <a:close/>
                  <a:moveTo>
                    <a:pt x="60" y="252"/>
                  </a:moveTo>
                  <a:cubicBezTo>
                    <a:pt x="60" y="252"/>
                    <a:pt x="60" y="252"/>
                    <a:pt x="60" y="252"/>
                  </a:cubicBezTo>
                  <a:cubicBezTo>
                    <a:pt x="60" y="252"/>
                    <a:pt x="62" y="251"/>
                    <a:pt x="62" y="252"/>
                  </a:cubicBezTo>
                  <a:cubicBezTo>
                    <a:pt x="62" y="252"/>
                    <a:pt x="63" y="253"/>
                    <a:pt x="63" y="254"/>
                  </a:cubicBezTo>
                  <a:cubicBezTo>
                    <a:pt x="64" y="254"/>
                    <a:pt x="66" y="256"/>
                    <a:pt x="67" y="256"/>
                  </a:cubicBezTo>
                  <a:cubicBezTo>
                    <a:pt x="68" y="256"/>
                    <a:pt x="71" y="256"/>
                    <a:pt x="71" y="256"/>
                  </a:cubicBezTo>
                  <a:cubicBezTo>
                    <a:pt x="74" y="259"/>
                    <a:pt x="74" y="259"/>
                    <a:pt x="74" y="259"/>
                  </a:cubicBezTo>
                  <a:cubicBezTo>
                    <a:pt x="74" y="259"/>
                    <a:pt x="77" y="260"/>
                    <a:pt x="77" y="261"/>
                  </a:cubicBezTo>
                  <a:cubicBezTo>
                    <a:pt x="77" y="261"/>
                    <a:pt x="72" y="264"/>
                    <a:pt x="72" y="264"/>
                  </a:cubicBezTo>
                  <a:cubicBezTo>
                    <a:pt x="71" y="265"/>
                    <a:pt x="71" y="265"/>
                    <a:pt x="71" y="265"/>
                  </a:cubicBezTo>
                  <a:cubicBezTo>
                    <a:pt x="71" y="265"/>
                    <a:pt x="71" y="267"/>
                    <a:pt x="69" y="266"/>
                  </a:cubicBezTo>
                  <a:cubicBezTo>
                    <a:pt x="68" y="266"/>
                    <a:pt x="67" y="266"/>
                    <a:pt x="66" y="265"/>
                  </a:cubicBezTo>
                  <a:cubicBezTo>
                    <a:pt x="66" y="264"/>
                    <a:pt x="66" y="264"/>
                    <a:pt x="65" y="263"/>
                  </a:cubicBezTo>
                  <a:cubicBezTo>
                    <a:pt x="63" y="262"/>
                    <a:pt x="59" y="259"/>
                    <a:pt x="59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59" y="254"/>
                    <a:pt x="59" y="254"/>
                    <a:pt x="59" y="254"/>
                  </a:cubicBezTo>
                  <a:cubicBezTo>
                    <a:pt x="60" y="252"/>
                    <a:pt x="60" y="252"/>
                    <a:pt x="60" y="252"/>
                  </a:cubicBezTo>
                  <a:close/>
                  <a:moveTo>
                    <a:pt x="48" y="234"/>
                  </a:moveTo>
                  <a:cubicBezTo>
                    <a:pt x="48" y="234"/>
                    <a:pt x="48" y="234"/>
                    <a:pt x="48" y="234"/>
                  </a:cubicBezTo>
                  <a:cubicBezTo>
                    <a:pt x="45" y="230"/>
                    <a:pt x="45" y="230"/>
                    <a:pt x="45" y="230"/>
                  </a:cubicBezTo>
                  <a:cubicBezTo>
                    <a:pt x="43" y="234"/>
                    <a:pt x="43" y="234"/>
                    <a:pt x="43" y="234"/>
                  </a:cubicBezTo>
                  <a:cubicBezTo>
                    <a:pt x="42" y="238"/>
                    <a:pt x="42" y="238"/>
                    <a:pt x="42" y="238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8" y="237"/>
                    <a:pt x="48" y="237"/>
                    <a:pt x="48" y="237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52" y="244"/>
                    <a:pt x="52" y="244"/>
                    <a:pt x="52" y="244"/>
                  </a:cubicBezTo>
                  <a:cubicBezTo>
                    <a:pt x="52" y="244"/>
                    <a:pt x="54" y="242"/>
                    <a:pt x="55" y="241"/>
                  </a:cubicBezTo>
                  <a:cubicBezTo>
                    <a:pt x="56" y="241"/>
                    <a:pt x="60" y="244"/>
                    <a:pt x="60" y="244"/>
                  </a:cubicBezTo>
                  <a:cubicBezTo>
                    <a:pt x="60" y="244"/>
                    <a:pt x="64" y="242"/>
                    <a:pt x="65" y="242"/>
                  </a:cubicBezTo>
                  <a:cubicBezTo>
                    <a:pt x="66" y="242"/>
                    <a:pt x="63" y="239"/>
                    <a:pt x="63" y="239"/>
                  </a:cubicBezTo>
                  <a:cubicBezTo>
                    <a:pt x="60" y="236"/>
                    <a:pt x="60" y="236"/>
                    <a:pt x="60" y="236"/>
                  </a:cubicBezTo>
                  <a:cubicBezTo>
                    <a:pt x="58" y="234"/>
                    <a:pt x="58" y="234"/>
                    <a:pt x="58" y="234"/>
                  </a:cubicBezTo>
                  <a:cubicBezTo>
                    <a:pt x="54" y="232"/>
                    <a:pt x="54" y="232"/>
                    <a:pt x="54" y="232"/>
                  </a:cubicBezTo>
                  <a:cubicBezTo>
                    <a:pt x="54" y="231"/>
                    <a:pt x="54" y="231"/>
                    <a:pt x="54" y="231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55" y="229"/>
                    <a:pt x="55" y="231"/>
                    <a:pt x="57" y="230"/>
                  </a:cubicBezTo>
                  <a:cubicBezTo>
                    <a:pt x="59" y="230"/>
                    <a:pt x="59" y="230"/>
                    <a:pt x="59" y="229"/>
                  </a:cubicBezTo>
                  <a:cubicBezTo>
                    <a:pt x="60" y="229"/>
                    <a:pt x="59" y="228"/>
                    <a:pt x="59" y="228"/>
                  </a:cubicBezTo>
                  <a:cubicBezTo>
                    <a:pt x="56" y="226"/>
                    <a:pt x="56" y="226"/>
                    <a:pt x="56" y="226"/>
                  </a:cubicBezTo>
                  <a:cubicBezTo>
                    <a:pt x="57" y="223"/>
                    <a:pt x="57" y="223"/>
                    <a:pt x="57" y="223"/>
                  </a:cubicBezTo>
                  <a:cubicBezTo>
                    <a:pt x="54" y="221"/>
                    <a:pt x="54" y="221"/>
                    <a:pt x="54" y="221"/>
                  </a:cubicBezTo>
                  <a:cubicBezTo>
                    <a:pt x="53" y="224"/>
                    <a:pt x="53" y="224"/>
                    <a:pt x="53" y="224"/>
                  </a:cubicBezTo>
                  <a:cubicBezTo>
                    <a:pt x="50" y="223"/>
                    <a:pt x="50" y="223"/>
                    <a:pt x="50" y="223"/>
                  </a:cubicBezTo>
                  <a:cubicBezTo>
                    <a:pt x="50" y="223"/>
                    <a:pt x="49" y="225"/>
                    <a:pt x="49" y="225"/>
                  </a:cubicBezTo>
                  <a:cubicBezTo>
                    <a:pt x="49" y="226"/>
                    <a:pt x="50" y="229"/>
                    <a:pt x="50" y="229"/>
                  </a:cubicBezTo>
                  <a:cubicBezTo>
                    <a:pt x="48" y="234"/>
                    <a:pt x="48" y="234"/>
                    <a:pt x="48" y="234"/>
                  </a:cubicBezTo>
                  <a:close/>
                  <a:moveTo>
                    <a:pt x="11" y="161"/>
                  </a:moveTo>
                  <a:cubicBezTo>
                    <a:pt x="11" y="161"/>
                    <a:pt x="11" y="161"/>
                    <a:pt x="11" y="161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3" y="170"/>
                    <a:pt x="13" y="170"/>
                  </a:cubicBezTo>
                  <a:cubicBezTo>
                    <a:pt x="15" y="171"/>
                    <a:pt x="15" y="171"/>
                    <a:pt x="15" y="171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2" y="176"/>
                    <a:pt x="24" y="179"/>
                    <a:pt x="21" y="178"/>
                  </a:cubicBezTo>
                  <a:cubicBezTo>
                    <a:pt x="18" y="177"/>
                    <a:pt x="15" y="175"/>
                    <a:pt x="14" y="174"/>
                  </a:cubicBezTo>
                  <a:cubicBezTo>
                    <a:pt x="12" y="174"/>
                    <a:pt x="10" y="173"/>
                    <a:pt x="10" y="173"/>
                  </a:cubicBezTo>
                  <a:cubicBezTo>
                    <a:pt x="10" y="173"/>
                    <a:pt x="9" y="168"/>
                    <a:pt x="9" y="167"/>
                  </a:cubicBezTo>
                  <a:cubicBezTo>
                    <a:pt x="8" y="167"/>
                    <a:pt x="6" y="166"/>
                    <a:pt x="6" y="166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63"/>
                    <a:pt x="0" y="159"/>
                    <a:pt x="1" y="158"/>
                  </a:cubicBezTo>
                  <a:cubicBezTo>
                    <a:pt x="1" y="158"/>
                    <a:pt x="1" y="156"/>
                    <a:pt x="3" y="156"/>
                  </a:cubicBezTo>
                  <a:cubicBezTo>
                    <a:pt x="4" y="155"/>
                    <a:pt x="7" y="155"/>
                    <a:pt x="7" y="155"/>
                  </a:cubicBezTo>
                  <a:cubicBezTo>
                    <a:pt x="7" y="155"/>
                    <a:pt x="7" y="152"/>
                    <a:pt x="8" y="153"/>
                  </a:cubicBezTo>
                  <a:cubicBezTo>
                    <a:pt x="9" y="154"/>
                    <a:pt x="11" y="157"/>
                    <a:pt x="11" y="157"/>
                  </a:cubicBezTo>
                  <a:lnTo>
                    <a:pt x="11" y="161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5" name="Freeform 210"/>
            <p:cNvSpPr>
              <a:spLocks noEditPoints="1"/>
            </p:cNvSpPr>
            <p:nvPr/>
          </p:nvSpPr>
          <p:spPr bwMode="auto">
            <a:xfrm>
              <a:off x="10059426" y="2695879"/>
              <a:ext cx="1455237" cy="758821"/>
            </a:xfrm>
            <a:custGeom>
              <a:avLst/>
              <a:gdLst>
                <a:gd name="T0" fmla="*/ 742 w 794"/>
                <a:gd name="T1" fmla="*/ 116 h 427"/>
                <a:gd name="T2" fmla="*/ 780 w 794"/>
                <a:gd name="T3" fmla="*/ 173 h 427"/>
                <a:gd name="T4" fmla="*/ 770 w 794"/>
                <a:gd name="T5" fmla="*/ 188 h 427"/>
                <a:gd name="T6" fmla="*/ 699 w 794"/>
                <a:gd name="T7" fmla="*/ 222 h 427"/>
                <a:gd name="T8" fmla="*/ 627 w 794"/>
                <a:gd name="T9" fmla="*/ 256 h 427"/>
                <a:gd name="T10" fmla="*/ 498 w 794"/>
                <a:gd name="T11" fmla="*/ 320 h 427"/>
                <a:gd name="T12" fmla="*/ 472 w 794"/>
                <a:gd name="T13" fmla="*/ 373 h 427"/>
                <a:gd name="T14" fmla="*/ 438 w 794"/>
                <a:gd name="T15" fmla="*/ 333 h 427"/>
                <a:gd name="T16" fmla="*/ 374 w 794"/>
                <a:gd name="T17" fmla="*/ 377 h 427"/>
                <a:gd name="T18" fmla="*/ 261 w 794"/>
                <a:gd name="T19" fmla="*/ 378 h 427"/>
                <a:gd name="T20" fmla="*/ 178 w 794"/>
                <a:gd name="T21" fmla="*/ 417 h 427"/>
                <a:gd name="T22" fmla="*/ 129 w 794"/>
                <a:gd name="T23" fmla="*/ 413 h 427"/>
                <a:gd name="T24" fmla="*/ 100 w 794"/>
                <a:gd name="T25" fmla="*/ 401 h 427"/>
                <a:gd name="T26" fmla="*/ 84 w 794"/>
                <a:gd name="T27" fmla="*/ 373 h 427"/>
                <a:gd name="T28" fmla="*/ 94 w 794"/>
                <a:gd name="T29" fmla="*/ 369 h 427"/>
                <a:gd name="T30" fmla="*/ 66 w 794"/>
                <a:gd name="T31" fmla="*/ 348 h 427"/>
                <a:gd name="T32" fmla="*/ 45 w 794"/>
                <a:gd name="T33" fmla="*/ 343 h 427"/>
                <a:gd name="T34" fmla="*/ 49 w 794"/>
                <a:gd name="T35" fmla="*/ 326 h 427"/>
                <a:gd name="T36" fmla="*/ 70 w 794"/>
                <a:gd name="T37" fmla="*/ 333 h 427"/>
                <a:gd name="T38" fmla="*/ 65 w 794"/>
                <a:gd name="T39" fmla="*/ 316 h 427"/>
                <a:gd name="T40" fmla="*/ 55 w 794"/>
                <a:gd name="T41" fmla="*/ 299 h 427"/>
                <a:gd name="T42" fmla="*/ 43 w 794"/>
                <a:gd name="T43" fmla="*/ 278 h 427"/>
                <a:gd name="T44" fmla="*/ 22 w 794"/>
                <a:gd name="T45" fmla="*/ 277 h 427"/>
                <a:gd name="T46" fmla="*/ 22 w 794"/>
                <a:gd name="T47" fmla="*/ 246 h 427"/>
                <a:gd name="T48" fmla="*/ 47 w 794"/>
                <a:gd name="T49" fmla="*/ 225 h 427"/>
                <a:gd name="T50" fmla="*/ 79 w 794"/>
                <a:gd name="T51" fmla="*/ 220 h 427"/>
                <a:gd name="T52" fmla="*/ 83 w 794"/>
                <a:gd name="T53" fmla="*/ 218 h 427"/>
                <a:gd name="T54" fmla="*/ 123 w 794"/>
                <a:gd name="T55" fmla="*/ 207 h 427"/>
                <a:gd name="T56" fmla="*/ 120 w 794"/>
                <a:gd name="T57" fmla="*/ 197 h 427"/>
                <a:gd name="T58" fmla="*/ 154 w 794"/>
                <a:gd name="T59" fmla="*/ 177 h 427"/>
                <a:gd name="T60" fmla="*/ 88 w 794"/>
                <a:gd name="T61" fmla="*/ 179 h 427"/>
                <a:gd name="T62" fmla="*/ 48 w 794"/>
                <a:gd name="T63" fmla="*/ 214 h 427"/>
                <a:gd name="T64" fmla="*/ 18 w 794"/>
                <a:gd name="T65" fmla="*/ 248 h 427"/>
                <a:gd name="T66" fmla="*/ 15 w 794"/>
                <a:gd name="T67" fmla="*/ 240 h 427"/>
                <a:gd name="T68" fmla="*/ 33 w 794"/>
                <a:gd name="T69" fmla="*/ 217 h 427"/>
                <a:gd name="T70" fmla="*/ 0 w 794"/>
                <a:gd name="T71" fmla="*/ 217 h 427"/>
                <a:gd name="T72" fmla="*/ 11 w 794"/>
                <a:gd name="T73" fmla="*/ 197 h 427"/>
                <a:gd name="T74" fmla="*/ 18 w 794"/>
                <a:gd name="T75" fmla="*/ 175 h 427"/>
                <a:gd name="T76" fmla="*/ 1 w 794"/>
                <a:gd name="T77" fmla="*/ 162 h 427"/>
                <a:gd name="T78" fmla="*/ 5 w 794"/>
                <a:gd name="T79" fmla="*/ 158 h 427"/>
                <a:gd name="T80" fmla="*/ 32 w 794"/>
                <a:gd name="T81" fmla="*/ 135 h 427"/>
                <a:gd name="T82" fmla="*/ 65 w 794"/>
                <a:gd name="T83" fmla="*/ 131 h 427"/>
                <a:gd name="T84" fmla="*/ 106 w 794"/>
                <a:gd name="T85" fmla="*/ 157 h 427"/>
                <a:gd name="T86" fmla="*/ 159 w 794"/>
                <a:gd name="T87" fmla="*/ 154 h 427"/>
                <a:gd name="T88" fmla="*/ 203 w 794"/>
                <a:gd name="T89" fmla="*/ 143 h 427"/>
                <a:gd name="T90" fmla="*/ 235 w 794"/>
                <a:gd name="T91" fmla="*/ 107 h 427"/>
                <a:gd name="T92" fmla="*/ 325 w 794"/>
                <a:gd name="T93" fmla="*/ 69 h 427"/>
                <a:gd name="T94" fmla="*/ 358 w 794"/>
                <a:gd name="T95" fmla="*/ 81 h 427"/>
                <a:gd name="T96" fmla="*/ 390 w 794"/>
                <a:gd name="T97" fmla="*/ 93 h 427"/>
                <a:gd name="T98" fmla="*/ 427 w 794"/>
                <a:gd name="T99" fmla="*/ 89 h 427"/>
                <a:gd name="T100" fmla="*/ 454 w 794"/>
                <a:gd name="T101" fmla="*/ 87 h 427"/>
                <a:gd name="T102" fmla="*/ 490 w 794"/>
                <a:gd name="T103" fmla="*/ 75 h 427"/>
                <a:gd name="T104" fmla="*/ 516 w 794"/>
                <a:gd name="T105" fmla="*/ 67 h 427"/>
                <a:gd name="T106" fmla="*/ 554 w 794"/>
                <a:gd name="T107" fmla="*/ 51 h 427"/>
                <a:gd name="T108" fmla="*/ 575 w 794"/>
                <a:gd name="T109" fmla="*/ 27 h 427"/>
                <a:gd name="T110" fmla="*/ 606 w 794"/>
                <a:gd name="T111" fmla="*/ 14 h 427"/>
                <a:gd name="T112" fmla="*/ 642 w 794"/>
                <a:gd name="T113" fmla="*/ 9 h 427"/>
                <a:gd name="T114" fmla="*/ 671 w 794"/>
                <a:gd name="T115" fmla="*/ 16 h 427"/>
                <a:gd name="T116" fmla="*/ 674 w 794"/>
                <a:gd name="T117" fmla="*/ 40 h 427"/>
                <a:gd name="T118" fmla="*/ 685 w 794"/>
                <a:gd name="T119" fmla="*/ 59 h 427"/>
                <a:gd name="T120" fmla="*/ 708 w 794"/>
                <a:gd name="T121" fmla="*/ 58 h 427"/>
                <a:gd name="T122" fmla="*/ 727 w 794"/>
                <a:gd name="T123" fmla="*/ 8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4" h="427">
                  <a:moveTo>
                    <a:pt x="727" y="80"/>
                  </a:moveTo>
                  <a:cubicBezTo>
                    <a:pt x="717" y="84"/>
                    <a:pt x="717" y="84"/>
                    <a:pt x="717" y="84"/>
                  </a:cubicBezTo>
                  <a:cubicBezTo>
                    <a:pt x="717" y="86"/>
                    <a:pt x="717" y="86"/>
                    <a:pt x="717" y="86"/>
                  </a:cubicBezTo>
                  <a:cubicBezTo>
                    <a:pt x="723" y="93"/>
                    <a:pt x="723" y="93"/>
                    <a:pt x="723" y="93"/>
                  </a:cubicBezTo>
                  <a:cubicBezTo>
                    <a:pt x="729" y="95"/>
                    <a:pt x="729" y="95"/>
                    <a:pt x="729" y="95"/>
                  </a:cubicBezTo>
                  <a:cubicBezTo>
                    <a:pt x="733" y="105"/>
                    <a:pt x="733" y="105"/>
                    <a:pt x="733" y="105"/>
                  </a:cubicBezTo>
                  <a:cubicBezTo>
                    <a:pt x="742" y="116"/>
                    <a:pt x="742" y="116"/>
                    <a:pt x="742" y="116"/>
                  </a:cubicBezTo>
                  <a:cubicBezTo>
                    <a:pt x="748" y="129"/>
                    <a:pt x="748" y="129"/>
                    <a:pt x="748" y="129"/>
                  </a:cubicBezTo>
                  <a:cubicBezTo>
                    <a:pt x="756" y="130"/>
                    <a:pt x="756" y="130"/>
                    <a:pt x="756" y="130"/>
                  </a:cubicBezTo>
                  <a:cubicBezTo>
                    <a:pt x="758" y="135"/>
                    <a:pt x="756" y="128"/>
                    <a:pt x="756" y="136"/>
                  </a:cubicBezTo>
                  <a:cubicBezTo>
                    <a:pt x="754" y="148"/>
                    <a:pt x="753" y="140"/>
                    <a:pt x="756" y="154"/>
                  </a:cubicBezTo>
                  <a:cubicBezTo>
                    <a:pt x="756" y="158"/>
                    <a:pt x="771" y="156"/>
                    <a:pt x="772" y="156"/>
                  </a:cubicBezTo>
                  <a:cubicBezTo>
                    <a:pt x="771" y="157"/>
                    <a:pt x="777" y="160"/>
                    <a:pt x="775" y="165"/>
                  </a:cubicBezTo>
                  <a:cubicBezTo>
                    <a:pt x="773" y="169"/>
                    <a:pt x="783" y="167"/>
                    <a:pt x="780" y="173"/>
                  </a:cubicBezTo>
                  <a:cubicBezTo>
                    <a:pt x="779" y="175"/>
                    <a:pt x="787" y="173"/>
                    <a:pt x="791" y="175"/>
                  </a:cubicBezTo>
                  <a:cubicBezTo>
                    <a:pt x="794" y="176"/>
                    <a:pt x="794" y="181"/>
                    <a:pt x="793" y="182"/>
                  </a:cubicBezTo>
                  <a:cubicBezTo>
                    <a:pt x="791" y="185"/>
                    <a:pt x="790" y="183"/>
                    <a:pt x="786" y="187"/>
                  </a:cubicBezTo>
                  <a:cubicBezTo>
                    <a:pt x="780" y="191"/>
                    <a:pt x="783" y="194"/>
                    <a:pt x="783" y="195"/>
                  </a:cubicBezTo>
                  <a:cubicBezTo>
                    <a:pt x="782" y="198"/>
                    <a:pt x="780" y="199"/>
                    <a:pt x="779" y="200"/>
                  </a:cubicBezTo>
                  <a:cubicBezTo>
                    <a:pt x="772" y="196"/>
                    <a:pt x="772" y="196"/>
                    <a:pt x="772" y="196"/>
                  </a:cubicBezTo>
                  <a:cubicBezTo>
                    <a:pt x="770" y="188"/>
                    <a:pt x="770" y="188"/>
                    <a:pt x="770" y="188"/>
                  </a:cubicBezTo>
                  <a:cubicBezTo>
                    <a:pt x="761" y="188"/>
                    <a:pt x="761" y="188"/>
                    <a:pt x="761" y="188"/>
                  </a:cubicBezTo>
                  <a:cubicBezTo>
                    <a:pt x="757" y="196"/>
                    <a:pt x="757" y="196"/>
                    <a:pt x="757" y="196"/>
                  </a:cubicBezTo>
                  <a:cubicBezTo>
                    <a:pt x="737" y="198"/>
                    <a:pt x="737" y="198"/>
                    <a:pt x="737" y="198"/>
                  </a:cubicBezTo>
                  <a:cubicBezTo>
                    <a:pt x="730" y="203"/>
                    <a:pt x="726" y="194"/>
                    <a:pt x="722" y="202"/>
                  </a:cubicBezTo>
                  <a:cubicBezTo>
                    <a:pt x="713" y="203"/>
                    <a:pt x="721" y="205"/>
                    <a:pt x="712" y="204"/>
                  </a:cubicBezTo>
                  <a:cubicBezTo>
                    <a:pt x="710" y="204"/>
                    <a:pt x="711" y="216"/>
                    <a:pt x="706" y="219"/>
                  </a:cubicBezTo>
                  <a:cubicBezTo>
                    <a:pt x="703" y="220"/>
                    <a:pt x="703" y="222"/>
                    <a:pt x="699" y="222"/>
                  </a:cubicBezTo>
                  <a:cubicBezTo>
                    <a:pt x="693" y="221"/>
                    <a:pt x="697" y="217"/>
                    <a:pt x="696" y="217"/>
                  </a:cubicBezTo>
                  <a:cubicBezTo>
                    <a:pt x="690" y="216"/>
                    <a:pt x="690" y="216"/>
                    <a:pt x="690" y="216"/>
                  </a:cubicBezTo>
                  <a:cubicBezTo>
                    <a:pt x="685" y="228"/>
                    <a:pt x="685" y="228"/>
                    <a:pt x="685" y="228"/>
                  </a:cubicBezTo>
                  <a:cubicBezTo>
                    <a:pt x="670" y="234"/>
                    <a:pt x="670" y="234"/>
                    <a:pt x="670" y="234"/>
                  </a:cubicBezTo>
                  <a:cubicBezTo>
                    <a:pt x="659" y="240"/>
                    <a:pt x="659" y="240"/>
                    <a:pt x="659" y="240"/>
                  </a:cubicBezTo>
                  <a:cubicBezTo>
                    <a:pt x="638" y="246"/>
                    <a:pt x="638" y="246"/>
                    <a:pt x="638" y="246"/>
                  </a:cubicBezTo>
                  <a:cubicBezTo>
                    <a:pt x="627" y="256"/>
                    <a:pt x="627" y="256"/>
                    <a:pt x="627" y="256"/>
                  </a:cubicBezTo>
                  <a:cubicBezTo>
                    <a:pt x="610" y="261"/>
                    <a:pt x="625" y="261"/>
                    <a:pt x="609" y="276"/>
                  </a:cubicBezTo>
                  <a:cubicBezTo>
                    <a:pt x="598" y="287"/>
                    <a:pt x="580" y="290"/>
                    <a:pt x="564" y="295"/>
                  </a:cubicBezTo>
                  <a:cubicBezTo>
                    <a:pt x="551" y="288"/>
                    <a:pt x="551" y="288"/>
                    <a:pt x="551" y="288"/>
                  </a:cubicBezTo>
                  <a:cubicBezTo>
                    <a:pt x="551" y="288"/>
                    <a:pt x="545" y="290"/>
                    <a:pt x="542" y="290"/>
                  </a:cubicBezTo>
                  <a:cubicBezTo>
                    <a:pt x="539" y="291"/>
                    <a:pt x="529" y="302"/>
                    <a:pt x="529" y="302"/>
                  </a:cubicBezTo>
                  <a:cubicBezTo>
                    <a:pt x="516" y="314"/>
                    <a:pt x="516" y="314"/>
                    <a:pt x="516" y="314"/>
                  </a:cubicBezTo>
                  <a:cubicBezTo>
                    <a:pt x="511" y="317"/>
                    <a:pt x="505" y="320"/>
                    <a:pt x="498" y="320"/>
                  </a:cubicBezTo>
                  <a:cubicBezTo>
                    <a:pt x="489" y="314"/>
                    <a:pt x="489" y="314"/>
                    <a:pt x="489" y="314"/>
                  </a:cubicBezTo>
                  <a:cubicBezTo>
                    <a:pt x="480" y="314"/>
                    <a:pt x="476" y="319"/>
                    <a:pt x="481" y="326"/>
                  </a:cubicBezTo>
                  <a:cubicBezTo>
                    <a:pt x="483" y="329"/>
                    <a:pt x="481" y="331"/>
                    <a:pt x="482" y="334"/>
                  </a:cubicBezTo>
                  <a:cubicBezTo>
                    <a:pt x="482" y="339"/>
                    <a:pt x="491" y="341"/>
                    <a:pt x="490" y="345"/>
                  </a:cubicBezTo>
                  <a:cubicBezTo>
                    <a:pt x="489" y="347"/>
                    <a:pt x="484" y="347"/>
                    <a:pt x="480" y="350"/>
                  </a:cubicBezTo>
                  <a:cubicBezTo>
                    <a:pt x="477" y="352"/>
                    <a:pt x="483" y="363"/>
                    <a:pt x="481" y="363"/>
                  </a:cubicBezTo>
                  <a:cubicBezTo>
                    <a:pt x="481" y="363"/>
                    <a:pt x="476" y="375"/>
                    <a:pt x="472" y="373"/>
                  </a:cubicBezTo>
                  <a:cubicBezTo>
                    <a:pt x="470" y="371"/>
                    <a:pt x="467" y="368"/>
                    <a:pt x="465" y="364"/>
                  </a:cubicBezTo>
                  <a:cubicBezTo>
                    <a:pt x="463" y="361"/>
                    <a:pt x="456" y="358"/>
                    <a:pt x="455" y="354"/>
                  </a:cubicBezTo>
                  <a:cubicBezTo>
                    <a:pt x="452" y="350"/>
                    <a:pt x="465" y="334"/>
                    <a:pt x="464" y="333"/>
                  </a:cubicBezTo>
                  <a:cubicBezTo>
                    <a:pt x="465" y="330"/>
                    <a:pt x="465" y="330"/>
                    <a:pt x="463" y="324"/>
                  </a:cubicBezTo>
                  <a:cubicBezTo>
                    <a:pt x="463" y="321"/>
                    <a:pt x="454" y="320"/>
                    <a:pt x="452" y="317"/>
                  </a:cubicBezTo>
                  <a:cubicBezTo>
                    <a:pt x="446" y="328"/>
                    <a:pt x="446" y="328"/>
                    <a:pt x="446" y="328"/>
                  </a:cubicBezTo>
                  <a:cubicBezTo>
                    <a:pt x="438" y="333"/>
                    <a:pt x="438" y="333"/>
                    <a:pt x="438" y="333"/>
                  </a:cubicBezTo>
                  <a:cubicBezTo>
                    <a:pt x="430" y="334"/>
                    <a:pt x="443" y="343"/>
                    <a:pt x="437" y="342"/>
                  </a:cubicBezTo>
                  <a:cubicBezTo>
                    <a:pt x="436" y="341"/>
                    <a:pt x="429" y="347"/>
                    <a:pt x="423" y="344"/>
                  </a:cubicBezTo>
                  <a:cubicBezTo>
                    <a:pt x="416" y="340"/>
                    <a:pt x="407" y="339"/>
                    <a:pt x="404" y="339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392" y="348"/>
                    <a:pt x="391" y="354"/>
                    <a:pt x="389" y="357"/>
                  </a:cubicBezTo>
                  <a:cubicBezTo>
                    <a:pt x="381" y="368"/>
                    <a:pt x="381" y="368"/>
                    <a:pt x="381" y="368"/>
                  </a:cubicBezTo>
                  <a:cubicBezTo>
                    <a:pt x="370" y="372"/>
                    <a:pt x="379" y="375"/>
                    <a:pt x="374" y="377"/>
                  </a:cubicBezTo>
                  <a:cubicBezTo>
                    <a:pt x="372" y="378"/>
                    <a:pt x="369" y="385"/>
                    <a:pt x="362" y="387"/>
                  </a:cubicBezTo>
                  <a:cubicBezTo>
                    <a:pt x="358" y="388"/>
                    <a:pt x="352" y="393"/>
                    <a:pt x="347" y="393"/>
                  </a:cubicBezTo>
                  <a:cubicBezTo>
                    <a:pt x="345" y="393"/>
                    <a:pt x="334" y="401"/>
                    <a:pt x="333" y="403"/>
                  </a:cubicBezTo>
                  <a:cubicBezTo>
                    <a:pt x="325" y="401"/>
                    <a:pt x="303" y="395"/>
                    <a:pt x="301" y="387"/>
                  </a:cubicBezTo>
                  <a:cubicBezTo>
                    <a:pt x="299" y="380"/>
                    <a:pt x="292" y="390"/>
                    <a:pt x="286" y="383"/>
                  </a:cubicBezTo>
                  <a:cubicBezTo>
                    <a:pt x="271" y="378"/>
                    <a:pt x="271" y="378"/>
                    <a:pt x="271" y="378"/>
                  </a:cubicBezTo>
                  <a:cubicBezTo>
                    <a:pt x="261" y="378"/>
                    <a:pt x="261" y="378"/>
                    <a:pt x="261" y="378"/>
                  </a:cubicBezTo>
                  <a:cubicBezTo>
                    <a:pt x="257" y="378"/>
                    <a:pt x="239" y="380"/>
                    <a:pt x="235" y="382"/>
                  </a:cubicBezTo>
                  <a:cubicBezTo>
                    <a:pt x="238" y="393"/>
                    <a:pt x="237" y="385"/>
                    <a:pt x="237" y="398"/>
                  </a:cubicBezTo>
                  <a:cubicBezTo>
                    <a:pt x="231" y="399"/>
                    <a:pt x="238" y="412"/>
                    <a:pt x="233" y="416"/>
                  </a:cubicBezTo>
                  <a:cubicBezTo>
                    <a:pt x="216" y="420"/>
                    <a:pt x="216" y="420"/>
                    <a:pt x="216" y="420"/>
                  </a:cubicBezTo>
                  <a:cubicBezTo>
                    <a:pt x="206" y="426"/>
                    <a:pt x="206" y="426"/>
                    <a:pt x="206" y="426"/>
                  </a:cubicBezTo>
                  <a:cubicBezTo>
                    <a:pt x="188" y="426"/>
                    <a:pt x="188" y="426"/>
                    <a:pt x="188" y="426"/>
                  </a:cubicBezTo>
                  <a:cubicBezTo>
                    <a:pt x="188" y="427"/>
                    <a:pt x="179" y="421"/>
                    <a:pt x="178" y="417"/>
                  </a:cubicBezTo>
                  <a:cubicBezTo>
                    <a:pt x="173" y="404"/>
                    <a:pt x="176" y="406"/>
                    <a:pt x="172" y="404"/>
                  </a:cubicBezTo>
                  <a:cubicBezTo>
                    <a:pt x="165" y="402"/>
                    <a:pt x="165" y="405"/>
                    <a:pt x="163" y="404"/>
                  </a:cubicBezTo>
                  <a:cubicBezTo>
                    <a:pt x="163" y="403"/>
                    <a:pt x="159" y="404"/>
                    <a:pt x="153" y="409"/>
                  </a:cubicBezTo>
                  <a:cubicBezTo>
                    <a:pt x="151" y="412"/>
                    <a:pt x="147" y="420"/>
                    <a:pt x="145" y="421"/>
                  </a:cubicBezTo>
                  <a:cubicBezTo>
                    <a:pt x="143" y="423"/>
                    <a:pt x="143" y="416"/>
                    <a:pt x="141" y="417"/>
                  </a:cubicBezTo>
                  <a:cubicBezTo>
                    <a:pt x="137" y="419"/>
                    <a:pt x="138" y="413"/>
                    <a:pt x="130" y="418"/>
                  </a:cubicBezTo>
                  <a:cubicBezTo>
                    <a:pt x="127" y="420"/>
                    <a:pt x="117" y="417"/>
                    <a:pt x="129" y="413"/>
                  </a:cubicBezTo>
                  <a:cubicBezTo>
                    <a:pt x="131" y="413"/>
                    <a:pt x="147" y="401"/>
                    <a:pt x="147" y="400"/>
                  </a:cubicBezTo>
                  <a:cubicBezTo>
                    <a:pt x="148" y="398"/>
                    <a:pt x="137" y="393"/>
                    <a:pt x="136" y="393"/>
                  </a:cubicBezTo>
                  <a:cubicBezTo>
                    <a:pt x="135" y="393"/>
                    <a:pt x="130" y="401"/>
                    <a:pt x="125" y="403"/>
                  </a:cubicBezTo>
                  <a:cubicBezTo>
                    <a:pt x="117" y="405"/>
                    <a:pt x="117" y="406"/>
                    <a:pt x="113" y="407"/>
                  </a:cubicBezTo>
                  <a:cubicBezTo>
                    <a:pt x="110" y="408"/>
                    <a:pt x="109" y="404"/>
                    <a:pt x="107" y="405"/>
                  </a:cubicBezTo>
                  <a:cubicBezTo>
                    <a:pt x="104" y="406"/>
                    <a:pt x="104" y="408"/>
                    <a:pt x="102" y="408"/>
                  </a:cubicBezTo>
                  <a:cubicBezTo>
                    <a:pt x="97" y="408"/>
                    <a:pt x="100" y="401"/>
                    <a:pt x="100" y="401"/>
                  </a:cubicBezTo>
                  <a:cubicBezTo>
                    <a:pt x="104" y="399"/>
                    <a:pt x="103" y="401"/>
                    <a:pt x="109" y="399"/>
                  </a:cubicBezTo>
                  <a:cubicBezTo>
                    <a:pt x="111" y="398"/>
                    <a:pt x="117" y="396"/>
                    <a:pt x="117" y="393"/>
                  </a:cubicBezTo>
                  <a:cubicBezTo>
                    <a:pt x="114" y="382"/>
                    <a:pt x="109" y="392"/>
                    <a:pt x="107" y="388"/>
                  </a:cubicBezTo>
                  <a:cubicBezTo>
                    <a:pt x="105" y="384"/>
                    <a:pt x="102" y="386"/>
                    <a:pt x="101" y="384"/>
                  </a:cubicBezTo>
                  <a:cubicBezTo>
                    <a:pt x="99" y="379"/>
                    <a:pt x="99" y="398"/>
                    <a:pt x="95" y="384"/>
                  </a:cubicBezTo>
                  <a:cubicBezTo>
                    <a:pt x="93" y="377"/>
                    <a:pt x="98" y="377"/>
                    <a:pt x="87" y="374"/>
                  </a:cubicBezTo>
                  <a:cubicBezTo>
                    <a:pt x="87" y="374"/>
                    <a:pt x="85" y="373"/>
                    <a:pt x="84" y="373"/>
                  </a:cubicBezTo>
                  <a:cubicBezTo>
                    <a:pt x="84" y="372"/>
                    <a:pt x="85" y="371"/>
                    <a:pt x="85" y="371"/>
                  </a:cubicBezTo>
                  <a:cubicBezTo>
                    <a:pt x="85" y="371"/>
                    <a:pt x="82" y="368"/>
                    <a:pt x="81" y="368"/>
                  </a:cubicBezTo>
                  <a:cubicBezTo>
                    <a:pt x="81" y="368"/>
                    <a:pt x="78" y="370"/>
                    <a:pt x="78" y="370"/>
                  </a:cubicBezTo>
                  <a:cubicBezTo>
                    <a:pt x="78" y="370"/>
                    <a:pt x="77" y="370"/>
                    <a:pt x="76" y="370"/>
                  </a:cubicBezTo>
                  <a:cubicBezTo>
                    <a:pt x="76" y="369"/>
                    <a:pt x="79" y="369"/>
                    <a:pt x="83" y="367"/>
                  </a:cubicBezTo>
                  <a:cubicBezTo>
                    <a:pt x="85" y="367"/>
                    <a:pt x="86" y="370"/>
                    <a:pt x="88" y="370"/>
                  </a:cubicBezTo>
                  <a:cubicBezTo>
                    <a:pt x="90" y="371"/>
                    <a:pt x="94" y="370"/>
                    <a:pt x="94" y="369"/>
                  </a:cubicBezTo>
                  <a:cubicBezTo>
                    <a:pt x="95" y="368"/>
                    <a:pt x="90" y="365"/>
                    <a:pt x="91" y="360"/>
                  </a:cubicBezTo>
                  <a:cubicBezTo>
                    <a:pt x="91" y="358"/>
                    <a:pt x="93" y="358"/>
                    <a:pt x="91" y="357"/>
                  </a:cubicBezTo>
                  <a:cubicBezTo>
                    <a:pt x="89" y="356"/>
                    <a:pt x="89" y="355"/>
                    <a:pt x="89" y="355"/>
                  </a:cubicBezTo>
                  <a:cubicBezTo>
                    <a:pt x="76" y="354"/>
                    <a:pt x="76" y="354"/>
                    <a:pt x="76" y="354"/>
                  </a:cubicBezTo>
                  <a:cubicBezTo>
                    <a:pt x="76" y="354"/>
                    <a:pt x="76" y="354"/>
                    <a:pt x="74" y="353"/>
                  </a:cubicBezTo>
                  <a:cubicBezTo>
                    <a:pt x="72" y="352"/>
                    <a:pt x="70" y="351"/>
                    <a:pt x="70" y="351"/>
                  </a:cubicBezTo>
                  <a:cubicBezTo>
                    <a:pt x="66" y="348"/>
                    <a:pt x="66" y="348"/>
                    <a:pt x="66" y="348"/>
                  </a:cubicBezTo>
                  <a:cubicBezTo>
                    <a:pt x="66" y="348"/>
                    <a:pt x="62" y="349"/>
                    <a:pt x="61" y="349"/>
                  </a:cubicBezTo>
                  <a:cubicBezTo>
                    <a:pt x="61" y="349"/>
                    <a:pt x="62" y="353"/>
                    <a:pt x="62" y="353"/>
                  </a:cubicBezTo>
                  <a:cubicBezTo>
                    <a:pt x="61" y="354"/>
                    <a:pt x="61" y="358"/>
                    <a:pt x="57" y="355"/>
                  </a:cubicBezTo>
                  <a:cubicBezTo>
                    <a:pt x="56" y="354"/>
                    <a:pt x="53" y="351"/>
                    <a:pt x="52" y="351"/>
                  </a:cubicBezTo>
                  <a:cubicBezTo>
                    <a:pt x="51" y="352"/>
                    <a:pt x="47" y="351"/>
                    <a:pt x="47" y="350"/>
                  </a:cubicBezTo>
                  <a:cubicBezTo>
                    <a:pt x="46" y="349"/>
                    <a:pt x="43" y="348"/>
                    <a:pt x="43" y="348"/>
                  </a:cubicBezTo>
                  <a:cubicBezTo>
                    <a:pt x="43" y="348"/>
                    <a:pt x="46" y="344"/>
                    <a:pt x="45" y="343"/>
                  </a:cubicBezTo>
                  <a:cubicBezTo>
                    <a:pt x="44" y="343"/>
                    <a:pt x="50" y="345"/>
                    <a:pt x="50" y="345"/>
                  </a:cubicBezTo>
                  <a:cubicBezTo>
                    <a:pt x="50" y="345"/>
                    <a:pt x="50" y="340"/>
                    <a:pt x="51" y="340"/>
                  </a:cubicBezTo>
                  <a:cubicBezTo>
                    <a:pt x="52" y="339"/>
                    <a:pt x="49" y="339"/>
                    <a:pt x="48" y="338"/>
                  </a:cubicBezTo>
                  <a:cubicBezTo>
                    <a:pt x="47" y="337"/>
                    <a:pt x="46" y="334"/>
                    <a:pt x="46" y="334"/>
                  </a:cubicBezTo>
                  <a:cubicBezTo>
                    <a:pt x="46" y="334"/>
                    <a:pt x="44" y="333"/>
                    <a:pt x="44" y="332"/>
                  </a:cubicBezTo>
                  <a:cubicBezTo>
                    <a:pt x="43" y="328"/>
                    <a:pt x="46" y="325"/>
                    <a:pt x="47" y="325"/>
                  </a:cubicBezTo>
                  <a:cubicBezTo>
                    <a:pt x="48" y="326"/>
                    <a:pt x="48" y="326"/>
                    <a:pt x="49" y="326"/>
                  </a:cubicBezTo>
                  <a:cubicBezTo>
                    <a:pt x="51" y="327"/>
                    <a:pt x="51" y="327"/>
                    <a:pt x="51" y="327"/>
                  </a:cubicBezTo>
                  <a:cubicBezTo>
                    <a:pt x="51" y="327"/>
                    <a:pt x="53" y="330"/>
                    <a:pt x="53" y="330"/>
                  </a:cubicBezTo>
                  <a:cubicBezTo>
                    <a:pt x="54" y="330"/>
                    <a:pt x="57" y="333"/>
                    <a:pt x="57" y="333"/>
                  </a:cubicBezTo>
                  <a:cubicBezTo>
                    <a:pt x="57" y="333"/>
                    <a:pt x="59" y="337"/>
                    <a:pt x="60" y="338"/>
                  </a:cubicBezTo>
                  <a:cubicBezTo>
                    <a:pt x="61" y="338"/>
                    <a:pt x="61" y="336"/>
                    <a:pt x="63" y="336"/>
                  </a:cubicBezTo>
                  <a:cubicBezTo>
                    <a:pt x="65" y="337"/>
                    <a:pt x="67" y="339"/>
                    <a:pt x="68" y="338"/>
                  </a:cubicBezTo>
                  <a:cubicBezTo>
                    <a:pt x="69" y="338"/>
                    <a:pt x="70" y="333"/>
                    <a:pt x="70" y="333"/>
                  </a:cubicBezTo>
                  <a:cubicBezTo>
                    <a:pt x="70" y="333"/>
                    <a:pt x="64" y="329"/>
                    <a:pt x="63" y="329"/>
                  </a:cubicBezTo>
                  <a:cubicBezTo>
                    <a:pt x="63" y="328"/>
                    <a:pt x="61" y="327"/>
                    <a:pt x="61" y="326"/>
                  </a:cubicBezTo>
                  <a:cubicBezTo>
                    <a:pt x="60" y="326"/>
                    <a:pt x="58" y="325"/>
                    <a:pt x="58" y="325"/>
                  </a:cubicBezTo>
                  <a:cubicBezTo>
                    <a:pt x="58" y="325"/>
                    <a:pt x="57" y="322"/>
                    <a:pt x="57" y="322"/>
                  </a:cubicBezTo>
                  <a:cubicBezTo>
                    <a:pt x="56" y="321"/>
                    <a:pt x="57" y="319"/>
                    <a:pt x="57" y="319"/>
                  </a:cubicBezTo>
                  <a:cubicBezTo>
                    <a:pt x="58" y="318"/>
                    <a:pt x="60" y="317"/>
                    <a:pt x="61" y="317"/>
                  </a:cubicBezTo>
                  <a:cubicBezTo>
                    <a:pt x="62" y="317"/>
                    <a:pt x="65" y="316"/>
                    <a:pt x="65" y="316"/>
                  </a:cubicBezTo>
                  <a:cubicBezTo>
                    <a:pt x="66" y="311"/>
                    <a:pt x="66" y="311"/>
                    <a:pt x="66" y="311"/>
                  </a:cubicBezTo>
                  <a:cubicBezTo>
                    <a:pt x="66" y="311"/>
                    <a:pt x="68" y="307"/>
                    <a:pt x="68" y="307"/>
                  </a:cubicBezTo>
                  <a:cubicBezTo>
                    <a:pt x="67" y="307"/>
                    <a:pt x="60" y="310"/>
                    <a:pt x="60" y="309"/>
                  </a:cubicBezTo>
                  <a:cubicBezTo>
                    <a:pt x="59" y="309"/>
                    <a:pt x="57" y="309"/>
                    <a:pt x="57" y="308"/>
                  </a:cubicBezTo>
                  <a:cubicBezTo>
                    <a:pt x="56" y="307"/>
                    <a:pt x="56" y="305"/>
                    <a:pt x="56" y="304"/>
                  </a:cubicBezTo>
                  <a:cubicBezTo>
                    <a:pt x="56" y="303"/>
                    <a:pt x="57" y="301"/>
                    <a:pt x="57" y="301"/>
                  </a:cubicBezTo>
                  <a:cubicBezTo>
                    <a:pt x="57" y="301"/>
                    <a:pt x="56" y="299"/>
                    <a:pt x="55" y="299"/>
                  </a:cubicBezTo>
                  <a:cubicBezTo>
                    <a:pt x="55" y="298"/>
                    <a:pt x="54" y="296"/>
                    <a:pt x="54" y="296"/>
                  </a:cubicBezTo>
                  <a:cubicBezTo>
                    <a:pt x="54" y="296"/>
                    <a:pt x="47" y="292"/>
                    <a:pt x="47" y="292"/>
                  </a:cubicBezTo>
                  <a:cubicBezTo>
                    <a:pt x="47" y="291"/>
                    <a:pt x="47" y="288"/>
                    <a:pt x="48" y="288"/>
                  </a:cubicBezTo>
                  <a:cubicBezTo>
                    <a:pt x="48" y="287"/>
                    <a:pt x="47" y="285"/>
                    <a:pt x="49" y="283"/>
                  </a:cubicBezTo>
                  <a:cubicBezTo>
                    <a:pt x="52" y="281"/>
                    <a:pt x="54" y="275"/>
                    <a:pt x="54" y="275"/>
                  </a:cubicBezTo>
                  <a:cubicBezTo>
                    <a:pt x="54" y="275"/>
                    <a:pt x="47" y="274"/>
                    <a:pt x="47" y="274"/>
                  </a:cubicBezTo>
                  <a:cubicBezTo>
                    <a:pt x="46" y="274"/>
                    <a:pt x="43" y="278"/>
                    <a:pt x="43" y="278"/>
                  </a:cubicBezTo>
                  <a:cubicBezTo>
                    <a:pt x="43" y="278"/>
                    <a:pt x="39" y="279"/>
                    <a:pt x="39" y="280"/>
                  </a:cubicBezTo>
                  <a:cubicBezTo>
                    <a:pt x="38" y="280"/>
                    <a:pt x="33" y="281"/>
                    <a:pt x="33" y="282"/>
                  </a:cubicBezTo>
                  <a:cubicBezTo>
                    <a:pt x="32" y="282"/>
                    <a:pt x="30" y="284"/>
                    <a:pt x="29" y="284"/>
                  </a:cubicBezTo>
                  <a:cubicBezTo>
                    <a:pt x="28" y="285"/>
                    <a:pt x="24" y="287"/>
                    <a:pt x="24" y="287"/>
                  </a:cubicBezTo>
                  <a:cubicBezTo>
                    <a:pt x="24" y="287"/>
                    <a:pt x="20" y="287"/>
                    <a:pt x="20" y="287"/>
                  </a:cubicBezTo>
                  <a:cubicBezTo>
                    <a:pt x="20" y="286"/>
                    <a:pt x="20" y="279"/>
                    <a:pt x="20" y="279"/>
                  </a:cubicBezTo>
                  <a:cubicBezTo>
                    <a:pt x="20" y="279"/>
                    <a:pt x="22" y="278"/>
                    <a:pt x="22" y="277"/>
                  </a:cubicBezTo>
                  <a:cubicBezTo>
                    <a:pt x="22" y="277"/>
                    <a:pt x="21" y="273"/>
                    <a:pt x="20" y="272"/>
                  </a:cubicBezTo>
                  <a:cubicBezTo>
                    <a:pt x="20" y="272"/>
                    <a:pt x="20" y="267"/>
                    <a:pt x="20" y="266"/>
                  </a:cubicBezTo>
                  <a:cubicBezTo>
                    <a:pt x="20" y="264"/>
                    <a:pt x="19" y="261"/>
                    <a:pt x="19" y="261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20" y="250"/>
                    <a:pt x="20" y="250"/>
                    <a:pt x="20" y="250"/>
                  </a:cubicBezTo>
                  <a:cubicBezTo>
                    <a:pt x="20" y="250"/>
                    <a:pt x="22" y="246"/>
                    <a:pt x="22" y="246"/>
                  </a:cubicBezTo>
                  <a:cubicBezTo>
                    <a:pt x="22" y="245"/>
                    <a:pt x="24" y="241"/>
                    <a:pt x="24" y="241"/>
                  </a:cubicBezTo>
                  <a:cubicBezTo>
                    <a:pt x="25" y="240"/>
                    <a:pt x="31" y="234"/>
                    <a:pt x="31" y="234"/>
                  </a:cubicBezTo>
                  <a:cubicBezTo>
                    <a:pt x="34" y="230"/>
                    <a:pt x="34" y="230"/>
                    <a:pt x="34" y="230"/>
                  </a:cubicBezTo>
                  <a:cubicBezTo>
                    <a:pt x="34" y="230"/>
                    <a:pt x="38" y="230"/>
                    <a:pt x="39" y="230"/>
                  </a:cubicBezTo>
                  <a:cubicBezTo>
                    <a:pt x="39" y="230"/>
                    <a:pt x="43" y="227"/>
                    <a:pt x="43" y="227"/>
                  </a:cubicBezTo>
                  <a:cubicBezTo>
                    <a:pt x="44" y="225"/>
                    <a:pt x="44" y="225"/>
                    <a:pt x="44" y="225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47" y="225"/>
                    <a:pt x="49" y="223"/>
                    <a:pt x="50" y="223"/>
                  </a:cubicBezTo>
                  <a:cubicBezTo>
                    <a:pt x="50" y="223"/>
                    <a:pt x="52" y="223"/>
                    <a:pt x="54" y="223"/>
                  </a:cubicBezTo>
                  <a:cubicBezTo>
                    <a:pt x="56" y="223"/>
                    <a:pt x="57" y="222"/>
                    <a:pt x="58" y="222"/>
                  </a:cubicBezTo>
                  <a:cubicBezTo>
                    <a:pt x="58" y="223"/>
                    <a:pt x="62" y="227"/>
                    <a:pt x="62" y="227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79" y="223"/>
                    <a:pt x="79" y="223"/>
                    <a:pt x="79" y="223"/>
                  </a:cubicBezTo>
                  <a:cubicBezTo>
                    <a:pt x="79" y="223"/>
                    <a:pt x="79" y="220"/>
                    <a:pt x="79" y="220"/>
                  </a:cubicBezTo>
                  <a:cubicBezTo>
                    <a:pt x="78" y="219"/>
                    <a:pt x="73" y="218"/>
                    <a:pt x="73" y="218"/>
                  </a:cubicBezTo>
                  <a:cubicBezTo>
                    <a:pt x="73" y="218"/>
                    <a:pt x="72" y="218"/>
                    <a:pt x="73" y="218"/>
                  </a:cubicBezTo>
                  <a:cubicBezTo>
                    <a:pt x="73" y="217"/>
                    <a:pt x="75" y="213"/>
                    <a:pt x="75" y="213"/>
                  </a:cubicBezTo>
                  <a:cubicBezTo>
                    <a:pt x="76" y="213"/>
                    <a:pt x="77" y="213"/>
                    <a:pt x="79" y="213"/>
                  </a:cubicBezTo>
                  <a:cubicBezTo>
                    <a:pt x="81" y="213"/>
                    <a:pt x="85" y="213"/>
                    <a:pt x="85" y="213"/>
                  </a:cubicBezTo>
                  <a:cubicBezTo>
                    <a:pt x="85" y="213"/>
                    <a:pt x="87" y="215"/>
                    <a:pt x="85" y="216"/>
                  </a:cubicBezTo>
                  <a:cubicBezTo>
                    <a:pt x="84" y="217"/>
                    <a:pt x="83" y="217"/>
                    <a:pt x="83" y="218"/>
                  </a:cubicBezTo>
                  <a:cubicBezTo>
                    <a:pt x="83" y="218"/>
                    <a:pt x="83" y="220"/>
                    <a:pt x="84" y="220"/>
                  </a:cubicBezTo>
                  <a:cubicBezTo>
                    <a:pt x="84" y="220"/>
                    <a:pt x="89" y="219"/>
                    <a:pt x="89" y="219"/>
                  </a:cubicBezTo>
                  <a:cubicBezTo>
                    <a:pt x="89" y="219"/>
                    <a:pt x="90" y="217"/>
                    <a:pt x="92" y="217"/>
                  </a:cubicBezTo>
                  <a:cubicBezTo>
                    <a:pt x="93" y="216"/>
                    <a:pt x="96" y="215"/>
                    <a:pt x="96" y="215"/>
                  </a:cubicBezTo>
                  <a:cubicBezTo>
                    <a:pt x="106" y="214"/>
                    <a:pt x="106" y="214"/>
                    <a:pt x="106" y="214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12"/>
                    <a:pt x="121" y="207"/>
                    <a:pt x="123" y="207"/>
                  </a:cubicBezTo>
                  <a:cubicBezTo>
                    <a:pt x="126" y="208"/>
                    <a:pt x="128" y="208"/>
                    <a:pt x="129" y="207"/>
                  </a:cubicBezTo>
                  <a:cubicBezTo>
                    <a:pt x="130" y="206"/>
                    <a:pt x="132" y="203"/>
                    <a:pt x="132" y="203"/>
                  </a:cubicBezTo>
                  <a:cubicBezTo>
                    <a:pt x="130" y="202"/>
                    <a:pt x="130" y="202"/>
                    <a:pt x="130" y="202"/>
                  </a:cubicBezTo>
                  <a:cubicBezTo>
                    <a:pt x="125" y="202"/>
                    <a:pt x="125" y="202"/>
                    <a:pt x="125" y="202"/>
                  </a:cubicBezTo>
                  <a:cubicBezTo>
                    <a:pt x="125" y="202"/>
                    <a:pt x="120" y="203"/>
                    <a:pt x="120" y="203"/>
                  </a:cubicBezTo>
                  <a:cubicBezTo>
                    <a:pt x="119" y="202"/>
                    <a:pt x="116" y="202"/>
                    <a:pt x="117" y="201"/>
                  </a:cubicBezTo>
                  <a:cubicBezTo>
                    <a:pt x="118" y="199"/>
                    <a:pt x="118" y="199"/>
                    <a:pt x="120" y="197"/>
                  </a:cubicBezTo>
                  <a:cubicBezTo>
                    <a:pt x="121" y="196"/>
                    <a:pt x="122" y="195"/>
                    <a:pt x="123" y="194"/>
                  </a:cubicBezTo>
                  <a:cubicBezTo>
                    <a:pt x="125" y="194"/>
                    <a:pt x="125" y="193"/>
                    <a:pt x="127" y="192"/>
                  </a:cubicBezTo>
                  <a:cubicBezTo>
                    <a:pt x="129" y="191"/>
                    <a:pt x="129" y="191"/>
                    <a:pt x="133" y="189"/>
                  </a:cubicBezTo>
                  <a:cubicBezTo>
                    <a:pt x="137" y="188"/>
                    <a:pt x="145" y="182"/>
                    <a:pt x="146" y="182"/>
                  </a:cubicBezTo>
                  <a:cubicBezTo>
                    <a:pt x="147" y="182"/>
                    <a:pt x="148" y="183"/>
                    <a:pt x="152" y="181"/>
                  </a:cubicBezTo>
                  <a:cubicBezTo>
                    <a:pt x="157" y="180"/>
                    <a:pt x="160" y="177"/>
                    <a:pt x="159" y="177"/>
                  </a:cubicBezTo>
                  <a:cubicBezTo>
                    <a:pt x="158" y="177"/>
                    <a:pt x="156" y="176"/>
                    <a:pt x="154" y="177"/>
                  </a:cubicBezTo>
                  <a:cubicBezTo>
                    <a:pt x="151" y="178"/>
                    <a:pt x="153" y="176"/>
                    <a:pt x="149" y="178"/>
                  </a:cubicBezTo>
                  <a:cubicBezTo>
                    <a:pt x="144" y="181"/>
                    <a:pt x="137" y="183"/>
                    <a:pt x="135" y="183"/>
                  </a:cubicBezTo>
                  <a:cubicBezTo>
                    <a:pt x="133" y="182"/>
                    <a:pt x="131" y="181"/>
                    <a:pt x="129" y="179"/>
                  </a:cubicBezTo>
                  <a:cubicBezTo>
                    <a:pt x="126" y="177"/>
                    <a:pt x="120" y="177"/>
                    <a:pt x="120" y="176"/>
                  </a:cubicBezTo>
                  <a:cubicBezTo>
                    <a:pt x="119" y="176"/>
                    <a:pt x="111" y="179"/>
                    <a:pt x="111" y="179"/>
                  </a:cubicBezTo>
                  <a:cubicBezTo>
                    <a:pt x="111" y="179"/>
                    <a:pt x="100" y="180"/>
                    <a:pt x="97" y="180"/>
                  </a:cubicBezTo>
                  <a:cubicBezTo>
                    <a:pt x="95" y="180"/>
                    <a:pt x="89" y="179"/>
                    <a:pt x="88" y="179"/>
                  </a:cubicBezTo>
                  <a:cubicBezTo>
                    <a:pt x="88" y="179"/>
                    <a:pt x="82" y="181"/>
                    <a:pt x="82" y="181"/>
                  </a:cubicBezTo>
                  <a:cubicBezTo>
                    <a:pt x="81" y="181"/>
                    <a:pt x="77" y="187"/>
                    <a:pt x="75" y="188"/>
                  </a:cubicBezTo>
                  <a:cubicBezTo>
                    <a:pt x="73" y="189"/>
                    <a:pt x="68" y="188"/>
                    <a:pt x="68" y="188"/>
                  </a:cubicBezTo>
                  <a:cubicBezTo>
                    <a:pt x="68" y="188"/>
                    <a:pt x="66" y="190"/>
                    <a:pt x="64" y="191"/>
                  </a:cubicBezTo>
                  <a:cubicBezTo>
                    <a:pt x="62" y="192"/>
                    <a:pt x="59" y="194"/>
                    <a:pt x="57" y="195"/>
                  </a:cubicBezTo>
                  <a:cubicBezTo>
                    <a:pt x="55" y="196"/>
                    <a:pt x="54" y="204"/>
                    <a:pt x="54" y="205"/>
                  </a:cubicBezTo>
                  <a:cubicBezTo>
                    <a:pt x="53" y="207"/>
                    <a:pt x="48" y="214"/>
                    <a:pt x="48" y="214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3" y="219"/>
                    <a:pt x="39" y="223"/>
                    <a:pt x="38" y="223"/>
                  </a:cubicBezTo>
                  <a:cubicBezTo>
                    <a:pt x="37" y="224"/>
                    <a:pt x="31" y="230"/>
                    <a:pt x="31" y="230"/>
                  </a:cubicBezTo>
                  <a:cubicBezTo>
                    <a:pt x="31" y="230"/>
                    <a:pt x="29" y="229"/>
                    <a:pt x="29" y="229"/>
                  </a:cubicBezTo>
                  <a:cubicBezTo>
                    <a:pt x="29" y="229"/>
                    <a:pt x="25" y="235"/>
                    <a:pt x="25" y="235"/>
                  </a:cubicBezTo>
                  <a:cubicBezTo>
                    <a:pt x="25" y="235"/>
                    <a:pt x="23" y="240"/>
                    <a:pt x="22" y="241"/>
                  </a:cubicBezTo>
                  <a:cubicBezTo>
                    <a:pt x="22" y="242"/>
                    <a:pt x="18" y="248"/>
                    <a:pt x="18" y="248"/>
                  </a:cubicBezTo>
                  <a:cubicBezTo>
                    <a:pt x="17" y="250"/>
                    <a:pt x="17" y="250"/>
                    <a:pt x="17" y="250"/>
                  </a:cubicBezTo>
                  <a:cubicBezTo>
                    <a:pt x="16" y="254"/>
                    <a:pt x="16" y="254"/>
                    <a:pt x="16" y="254"/>
                  </a:cubicBezTo>
                  <a:cubicBezTo>
                    <a:pt x="16" y="254"/>
                    <a:pt x="14" y="256"/>
                    <a:pt x="14" y="255"/>
                  </a:cubicBezTo>
                  <a:cubicBezTo>
                    <a:pt x="14" y="254"/>
                    <a:pt x="14" y="250"/>
                    <a:pt x="15" y="249"/>
                  </a:cubicBezTo>
                  <a:cubicBezTo>
                    <a:pt x="16" y="248"/>
                    <a:pt x="16" y="246"/>
                    <a:pt x="16" y="246"/>
                  </a:cubicBezTo>
                  <a:cubicBezTo>
                    <a:pt x="15" y="241"/>
                    <a:pt x="15" y="241"/>
                    <a:pt x="15" y="241"/>
                  </a:cubicBezTo>
                  <a:cubicBezTo>
                    <a:pt x="15" y="241"/>
                    <a:pt x="14" y="243"/>
                    <a:pt x="15" y="240"/>
                  </a:cubicBezTo>
                  <a:cubicBezTo>
                    <a:pt x="16" y="237"/>
                    <a:pt x="15" y="237"/>
                    <a:pt x="16" y="236"/>
                  </a:cubicBezTo>
                  <a:cubicBezTo>
                    <a:pt x="18" y="235"/>
                    <a:pt x="17" y="235"/>
                    <a:pt x="20" y="233"/>
                  </a:cubicBezTo>
                  <a:cubicBezTo>
                    <a:pt x="22" y="231"/>
                    <a:pt x="21" y="230"/>
                    <a:pt x="22" y="230"/>
                  </a:cubicBezTo>
                  <a:cubicBezTo>
                    <a:pt x="24" y="229"/>
                    <a:pt x="24" y="229"/>
                    <a:pt x="26" y="228"/>
                  </a:cubicBezTo>
                  <a:cubicBezTo>
                    <a:pt x="29" y="226"/>
                    <a:pt x="30" y="225"/>
                    <a:pt x="31" y="224"/>
                  </a:cubicBezTo>
                  <a:cubicBezTo>
                    <a:pt x="31" y="223"/>
                    <a:pt x="36" y="221"/>
                    <a:pt x="35" y="220"/>
                  </a:cubicBezTo>
                  <a:cubicBezTo>
                    <a:pt x="35" y="219"/>
                    <a:pt x="36" y="217"/>
                    <a:pt x="33" y="217"/>
                  </a:cubicBezTo>
                  <a:cubicBezTo>
                    <a:pt x="31" y="217"/>
                    <a:pt x="27" y="219"/>
                    <a:pt x="25" y="220"/>
                  </a:cubicBezTo>
                  <a:cubicBezTo>
                    <a:pt x="22" y="221"/>
                    <a:pt x="19" y="223"/>
                    <a:pt x="19" y="223"/>
                  </a:cubicBezTo>
                  <a:cubicBezTo>
                    <a:pt x="19" y="223"/>
                    <a:pt x="12" y="225"/>
                    <a:pt x="11" y="225"/>
                  </a:cubicBezTo>
                  <a:cubicBezTo>
                    <a:pt x="10" y="224"/>
                    <a:pt x="8" y="225"/>
                    <a:pt x="7" y="225"/>
                  </a:cubicBezTo>
                  <a:cubicBezTo>
                    <a:pt x="5" y="226"/>
                    <a:pt x="1" y="224"/>
                    <a:pt x="1" y="224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" y="217"/>
                    <a:pt x="1" y="218"/>
                    <a:pt x="1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7" y="219"/>
                    <a:pt x="7" y="219"/>
                  </a:cubicBezTo>
                  <a:cubicBezTo>
                    <a:pt x="11" y="215"/>
                    <a:pt x="11" y="215"/>
                    <a:pt x="11" y="215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6"/>
                    <a:pt x="12" y="192"/>
                    <a:pt x="12" y="191"/>
                  </a:cubicBezTo>
                  <a:cubicBezTo>
                    <a:pt x="12" y="190"/>
                    <a:pt x="14" y="186"/>
                    <a:pt x="14" y="186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16" y="183"/>
                    <a:pt x="20" y="182"/>
                    <a:pt x="21" y="182"/>
                  </a:cubicBezTo>
                  <a:cubicBezTo>
                    <a:pt x="23" y="182"/>
                    <a:pt x="18" y="176"/>
                    <a:pt x="18" y="175"/>
                  </a:cubicBezTo>
                  <a:cubicBezTo>
                    <a:pt x="18" y="174"/>
                    <a:pt x="16" y="169"/>
                    <a:pt x="16" y="169"/>
                  </a:cubicBezTo>
                  <a:cubicBezTo>
                    <a:pt x="16" y="169"/>
                    <a:pt x="11" y="166"/>
                    <a:pt x="10" y="166"/>
                  </a:cubicBezTo>
                  <a:cubicBezTo>
                    <a:pt x="9" y="166"/>
                    <a:pt x="4" y="165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1" y="163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2" y="159"/>
                    <a:pt x="5" y="158"/>
                    <a:pt x="5" y="158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8" y="151"/>
                    <a:pt x="12" y="148"/>
                    <a:pt x="13" y="147"/>
                  </a:cubicBezTo>
                  <a:cubicBezTo>
                    <a:pt x="15" y="146"/>
                    <a:pt x="22" y="144"/>
                    <a:pt x="22" y="144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141"/>
                    <a:pt x="51" y="138"/>
                    <a:pt x="52" y="137"/>
                  </a:cubicBezTo>
                  <a:cubicBezTo>
                    <a:pt x="54" y="136"/>
                    <a:pt x="56" y="136"/>
                    <a:pt x="56" y="136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9" y="134"/>
                    <a:pt x="64" y="132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7" y="150"/>
                    <a:pt x="62" y="140"/>
                    <a:pt x="72" y="147"/>
                  </a:cubicBezTo>
                  <a:cubicBezTo>
                    <a:pt x="73" y="148"/>
                    <a:pt x="72" y="149"/>
                    <a:pt x="73" y="150"/>
                  </a:cubicBezTo>
                  <a:cubicBezTo>
                    <a:pt x="73" y="152"/>
                    <a:pt x="80" y="155"/>
                    <a:pt x="80" y="155"/>
                  </a:cubicBezTo>
                  <a:cubicBezTo>
                    <a:pt x="80" y="155"/>
                    <a:pt x="86" y="155"/>
                    <a:pt x="86" y="156"/>
                  </a:cubicBezTo>
                  <a:cubicBezTo>
                    <a:pt x="87" y="157"/>
                    <a:pt x="93" y="160"/>
                    <a:pt x="93" y="160"/>
                  </a:cubicBezTo>
                  <a:cubicBezTo>
                    <a:pt x="106" y="157"/>
                    <a:pt x="106" y="157"/>
                    <a:pt x="106" y="157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22" y="162"/>
                    <a:pt x="124" y="163"/>
                  </a:cubicBezTo>
                  <a:cubicBezTo>
                    <a:pt x="126" y="164"/>
                    <a:pt x="132" y="163"/>
                    <a:pt x="134" y="162"/>
                  </a:cubicBezTo>
                  <a:cubicBezTo>
                    <a:pt x="136" y="162"/>
                    <a:pt x="141" y="159"/>
                    <a:pt x="143" y="160"/>
                  </a:cubicBezTo>
                  <a:cubicBezTo>
                    <a:pt x="145" y="160"/>
                    <a:pt x="154" y="158"/>
                    <a:pt x="154" y="158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69" y="149"/>
                    <a:pt x="169" y="149"/>
                    <a:pt x="169" y="149"/>
                  </a:cubicBezTo>
                  <a:cubicBezTo>
                    <a:pt x="180" y="161"/>
                    <a:pt x="180" y="161"/>
                    <a:pt x="180" y="161"/>
                  </a:cubicBezTo>
                  <a:cubicBezTo>
                    <a:pt x="180" y="161"/>
                    <a:pt x="191" y="159"/>
                    <a:pt x="192" y="159"/>
                  </a:cubicBezTo>
                  <a:cubicBezTo>
                    <a:pt x="194" y="159"/>
                    <a:pt x="202" y="156"/>
                    <a:pt x="202" y="156"/>
                  </a:cubicBezTo>
                  <a:cubicBezTo>
                    <a:pt x="202" y="156"/>
                    <a:pt x="204" y="153"/>
                    <a:pt x="203" y="150"/>
                  </a:cubicBezTo>
                  <a:cubicBezTo>
                    <a:pt x="203" y="148"/>
                    <a:pt x="202" y="146"/>
                    <a:pt x="202" y="146"/>
                  </a:cubicBezTo>
                  <a:cubicBezTo>
                    <a:pt x="202" y="146"/>
                    <a:pt x="200" y="144"/>
                    <a:pt x="203" y="143"/>
                  </a:cubicBezTo>
                  <a:cubicBezTo>
                    <a:pt x="206" y="142"/>
                    <a:pt x="207" y="140"/>
                    <a:pt x="209" y="139"/>
                  </a:cubicBezTo>
                  <a:cubicBezTo>
                    <a:pt x="212" y="137"/>
                    <a:pt x="214" y="134"/>
                    <a:pt x="215" y="133"/>
                  </a:cubicBezTo>
                  <a:cubicBezTo>
                    <a:pt x="216" y="133"/>
                    <a:pt x="218" y="129"/>
                    <a:pt x="219" y="129"/>
                  </a:cubicBezTo>
                  <a:cubicBezTo>
                    <a:pt x="219" y="128"/>
                    <a:pt x="221" y="125"/>
                    <a:pt x="221" y="124"/>
                  </a:cubicBezTo>
                  <a:cubicBezTo>
                    <a:pt x="222" y="124"/>
                    <a:pt x="227" y="119"/>
                    <a:pt x="227" y="119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229" y="116"/>
                    <a:pt x="233" y="108"/>
                    <a:pt x="235" y="107"/>
                  </a:cubicBezTo>
                  <a:cubicBezTo>
                    <a:pt x="237" y="107"/>
                    <a:pt x="248" y="98"/>
                    <a:pt x="250" y="99"/>
                  </a:cubicBezTo>
                  <a:cubicBezTo>
                    <a:pt x="252" y="99"/>
                    <a:pt x="259" y="93"/>
                    <a:pt x="261" y="91"/>
                  </a:cubicBezTo>
                  <a:cubicBezTo>
                    <a:pt x="263" y="90"/>
                    <a:pt x="263" y="88"/>
                    <a:pt x="268" y="87"/>
                  </a:cubicBezTo>
                  <a:cubicBezTo>
                    <a:pt x="272" y="87"/>
                    <a:pt x="300" y="83"/>
                    <a:pt x="300" y="83"/>
                  </a:cubicBezTo>
                  <a:cubicBezTo>
                    <a:pt x="316" y="78"/>
                    <a:pt x="316" y="78"/>
                    <a:pt x="316" y="78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5" y="69"/>
                    <a:pt x="325" y="69"/>
                    <a:pt x="325" y="69"/>
                  </a:cubicBezTo>
                  <a:cubicBezTo>
                    <a:pt x="334" y="69"/>
                    <a:pt x="334" y="69"/>
                    <a:pt x="334" y="69"/>
                  </a:cubicBezTo>
                  <a:cubicBezTo>
                    <a:pt x="334" y="69"/>
                    <a:pt x="333" y="73"/>
                    <a:pt x="333" y="73"/>
                  </a:cubicBezTo>
                  <a:cubicBezTo>
                    <a:pt x="333" y="74"/>
                    <a:pt x="332" y="75"/>
                    <a:pt x="335" y="76"/>
                  </a:cubicBezTo>
                  <a:cubicBezTo>
                    <a:pt x="338" y="78"/>
                    <a:pt x="341" y="80"/>
                    <a:pt x="342" y="80"/>
                  </a:cubicBezTo>
                  <a:cubicBezTo>
                    <a:pt x="343" y="80"/>
                    <a:pt x="345" y="81"/>
                    <a:pt x="346" y="81"/>
                  </a:cubicBezTo>
                  <a:cubicBezTo>
                    <a:pt x="347" y="82"/>
                    <a:pt x="352" y="83"/>
                    <a:pt x="352" y="83"/>
                  </a:cubicBezTo>
                  <a:cubicBezTo>
                    <a:pt x="352" y="83"/>
                    <a:pt x="358" y="81"/>
                    <a:pt x="358" y="81"/>
                  </a:cubicBezTo>
                  <a:cubicBezTo>
                    <a:pt x="358" y="80"/>
                    <a:pt x="361" y="79"/>
                    <a:pt x="363" y="78"/>
                  </a:cubicBezTo>
                  <a:cubicBezTo>
                    <a:pt x="365" y="77"/>
                    <a:pt x="373" y="75"/>
                    <a:pt x="373" y="75"/>
                  </a:cubicBezTo>
                  <a:cubicBezTo>
                    <a:pt x="373" y="75"/>
                    <a:pt x="375" y="78"/>
                    <a:pt x="376" y="78"/>
                  </a:cubicBezTo>
                  <a:cubicBezTo>
                    <a:pt x="376" y="79"/>
                    <a:pt x="380" y="81"/>
                    <a:pt x="379" y="83"/>
                  </a:cubicBezTo>
                  <a:cubicBezTo>
                    <a:pt x="379" y="84"/>
                    <a:pt x="379" y="87"/>
                    <a:pt x="379" y="87"/>
                  </a:cubicBezTo>
                  <a:cubicBezTo>
                    <a:pt x="385" y="90"/>
                    <a:pt x="385" y="90"/>
                    <a:pt x="385" y="90"/>
                  </a:cubicBezTo>
                  <a:cubicBezTo>
                    <a:pt x="385" y="90"/>
                    <a:pt x="389" y="92"/>
                    <a:pt x="390" y="93"/>
                  </a:cubicBezTo>
                  <a:cubicBezTo>
                    <a:pt x="391" y="93"/>
                    <a:pt x="397" y="94"/>
                    <a:pt x="397" y="94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8" y="87"/>
                    <a:pt x="400" y="85"/>
                    <a:pt x="403" y="85"/>
                  </a:cubicBezTo>
                  <a:cubicBezTo>
                    <a:pt x="406" y="85"/>
                    <a:pt x="411" y="85"/>
                    <a:pt x="411" y="85"/>
                  </a:cubicBezTo>
                  <a:cubicBezTo>
                    <a:pt x="411" y="85"/>
                    <a:pt x="415" y="86"/>
                    <a:pt x="415" y="87"/>
                  </a:cubicBezTo>
                  <a:cubicBezTo>
                    <a:pt x="415" y="88"/>
                    <a:pt x="420" y="91"/>
                    <a:pt x="420" y="91"/>
                  </a:cubicBezTo>
                  <a:cubicBezTo>
                    <a:pt x="427" y="89"/>
                    <a:pt x="427" y="89"/>
                    <a:pt x="427" y="89"/>
                  </a:cubicBezTo>
                  <a:cubicBezTo>
                    <a:pt x="430" y="90"/>
                    <a:pt x="430" y="90"/>
                    <a:pt x="430" y="90"/>
                  </a:cubicBezTo>
                  <a:cubicBezTo>
                    <a:pt x="439" y="91"/>
                    <a:pt x="439" y="91"/>
                    <a:pt x="439" y="91"/>
                  </a:cubicBezTo>
                  <a:cubicBezTo>
                    <a:pt x="439" y="91"/>
                    <a:pt x="441" y="91"/>
                    <a:pt x="441" y="90"/>
                  </a:cubicBezTo>
                  <a:cubicBezTo>
                    <a:pt x="442" y="89"/>
                    <a:pt x="442" y="86"/>
                    <a:pt x="442" y="86"/>
                  </a:cubicBezTo>
                  <a:cubicBezTo>
                    <a:pt x="442" y="86"/>
                    <a:pt x="441" y="86"/>
                    <a:pt x="444" y="85"/>
                  </a:cubicBezTo>
                  <a:cubicBezTo>
                    <a:pt x="447" y="85"/>
                    <a:pt x="446" y="84"/>
                    <a:pt x="447" y="85"/>
                  </a:cubicBezTo>
                  <a:cubicBezTo>
                    <a:pt x="448" y="86"/>
                    <a:pt x="452" y="86"/>
                    <a:pt x="454" y="87"/>
                  </a:cubicBezTo>
                  <a:cubicBezTo>
                    <a:pt x="455" y="87"/>
                    <a:pt x="459" y="88"/>
                    <a:pt x="460" y="88"/>
                  </a:cubicBezTo>
                  <a:cubicBezTo>
                    <a:pt x="461" y="88"/>
                    <a:pt x="471" y="87"/>
                    <a:pt x="471" y="87"/>
                  </a:cubicBezTo>
                  <a:cubicBezTo>
                    <a:pt x="471" y="87"/>
                    <a:pt x="469" y="88"/>
                    <a:pt x="473" y="86"/>
                  </a:cubicBezTo>
                  <a:cubicBezTo>
                    <a:pt x="477" y="84"/>
                    <a:pt x="482" y="81"/>
                    <a:pt x="482" y="81"/>
                  </a:cubicBezTo>
                  <a:cubicBezTo>
                    <a:pt x="482" y="81"/>
                    <a:pt x="482" y="81"/>
                    <a:pt x="485" y="80"/>
                  </a:cubicBezTo>
                  <a:cubicBezTo>
                    <a:pt x="488" y="79"/>
                    <a:pt x="488" y="75"/>
                    <a:pt x="488" y="75"/>
                  </a:cubicBezTo>
                  <a:cubicBezTo>
                    <a:pt x="488" y="75"/>
                    <a:pt x="488" y="75"/>
                    <a:pt x="490" y="75"/>
                  </a:cubicBezTo>
                  <a:cubicBezTo>
                    <a:pt x="491" y="74"/>
                    <a:pt x="497" y="73"/>
                    <a:pt x="497" y="73"/>
                  </a:cubicBezTo>
                  <a:cubicBezTo>
                    <a:pt x="497" y="73"/>
                    <a:pt x="498" y="71"/>
                    <a:pt x="499" y="70"/>
                  </a:cubicBezTo>
                  <a:cubicBezTo>
                    <a:pt x="500" y="70"/>
                    <a:pt x="502" y="68"/>
                    <a:pt x="502" y="68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07" y="67"/>
                    <a:pt x="507" y="67"/>
                    <a:pt x="507" y="67"/>
                  </a:cubicBezTo>
                  <a:cubicBezTo>
                    <a:pt x="508" y="65"/>
                    <a:pt x="508" y="65"/>
                    <a:pt x="508" y="65"/>
                  </a:cubicBezTo>
                  <a:cubicBezTo>
                    <a:pt x="516" y="67"/>
                    <a:pt x="516" y="67"/>
                    <a:pt x="516" y="67"/>
                  </a:cubicBezTo>
                  <a:cubicBezTo>
                    <a:pt x="516" y="67"/>
                    <a:pt x="523" y="68"/>
                    <a:pt x="524" y="67"/>
                  </a:cubicBezTo>
                  <a:cubicBezTo>
                    <a:pt x="526" y="67"/>
                    <a:pt x="529" y="62"/>
                    <a:pt x="531" y="63"/>
                  </a:cubicBezTo>
                  <a:cubicBezTo>
                    <a:pt x="532" y="63"/>
                    <a:pt x="534" y="65"/>
                    <a:pt x="535" y="64"/>
                  </a:cubicBezTo>
                  <a:cubicBezTo>
                    <a:pt x="536" y="64"/>
                    <a:pt x="537" y="66"/>
                    <a:pt x="540" y="64"/>
                  </a:cubicBezTo>
                  <a:cubicBezTo>
                    <a:pt x="544" y="61"/>
                    <a:pt x="547" y="57"/>
                    <a:pt x="547" y="57"/>
                  </a:cubicBezTo>
                  <a:cubicBezTo>
                    <a:pt x="547" y="57"/>
                    <a:pt x="546" y="55"/>
                    <a:pt x="549" y="54"/>
                  </a:cubicBezTo>
                  <a:cubicBezTo>
                    <a:pt x="552" y="52"/>
                    <a:pt x="552" y="51"/>
                    <a:pt x="554" y="51"/>
                  </a:cubicBezTo>
                  <a:cubicBezTo>
                    <a:pt x="556" y="50"/>
                    <a:pt x="556" y="51"/>
                    <a:pt x="557" y="49"/>
                  </a:cubicBezTo>
                  <a:cubicBezTo>
                    <a:pt x="557" y="47"/>
                    <a:pt x="557" y="45"/>
                    <a:pt x="558" y="44"/>
                  </a:cubicBezTo>
                  <a:cubicBezTo>
                    <a:pt x="559" y="44"/>
                    <a:pt x="560" y="42"/>
                    <a:pt x="562" y="42"/>
                  </a:cubicBezTo>
                  <a:cubicBezTo>
                    <a:pt x="563" y="41"/>
                    <a:pt x="565" y="40"/>
                    <a:pt x="565" y="38"/>
                  </a:cubicBezTo>
                  <a:cubicBezTo>
                    <a:pt x="566" y="36"/>
                    <a:pt x="564" y="37"/>
                    <a:pt x="566" y="36"/>
                  </a:cubicBezTo>
                  <a:cubicBezTo>
                    <a:pt x="568" y="34"/>
                    <a:pt x="569" y="33"/>
                    <a:pt x="571" y="31"/>
                  </a:cubicBezTo>
                  <a:cubicBezTo>
                    <a:pt x="573" y="30"/>
                    <a:pt x="574" y="29"/>
                    <a:pt x="575" y="27"/>
                  </a:cubicBezTo>
                  <a:cubicBezTo>
                    <a:pt x="575" y="25"/>
                    <a:pt x="575" y="24"/>
                    <a:pt x="576" y="21"/>
                  </a:cubicBezTo>
                  <a:cubicBezTo>
                    <a:pt x="578" y="18"/>
                    <a:pt x="576" y="16"/>
                    <a:pt x="579" y="16"/>
                  </a:cubicBezTo>
                  <a:cubicBezTo>
                    <a:pt x="580" y="16"/>
                    <a:pt x="580" y="16"/>
                    <a:pt x="581" y="16"/>
                  </a:cubicBezTo>
                  <a:cubicBezTo>
                    <a:pt x="581" y="18"/>
                    <a:pt x="583" y="19"/>
                    <a:pt x="585" y="20"/>
                  </a:cubicBezTo>
                  <a:cubicBezTo>
                    <a:pt x="588" y="21"/>
                    <a:pt x="596" y="17"/>
                    <a:pt x="596" y="17"/>
                  </a:cubicBezTo>
                  <a:cubicBezTo>
                    <a:pt x="601" y="15"/>
                    <a:pt x="601" y="15"/>
                    <a:pt x="601" y="15"/>
                  </a:cubicBezTo>
                  <a:cubicBezTo>
                    <a:pt x="606" y="14"/>
                    <a:pt x="606" y="14"/>
                    <a:pt x="606" y="14"/>
                  </a:cubicBezTo>
                  <a:cubicBezTo>
                    <a:pt x="606" y="14"/>
                    <a:pt x="618" y="13"/>
                    <a:pt x="620" y="12"/>
                  </a:cubicBezTo>
                  <a:cubicBezTo>
                    <a:pt x="623" y="10"/>
                    <a:pt x="623" y="8"/>
                    <a:pt x="623" y="8"/>
                  </a:cubicBezTo>
                  <a:cubicBezTo>
                    <a:pt x="622" y="5"/>
                    <a:pt x="622" y="5"/>
                    <a:pt x="622" y="5"/>
                  </a:cubicBezTo>
                  <a:cubicBezTo>
                    <a:pt x="622" y="5"/>
                    <a:pt x="628" y="2"/>
                    <a:pt x="631" y="1"/>
                  </a:cubicBezTo>
                  <a:cubicBezTo>
                    <a:pt x="633" y="0"/>
                    <a:pt x="635" y="2"/>
                    <a:pt x="635" y="2"/>
                  </a:cubicBezTo>
                  <a:cubicBezTo>
                    <a:pt x="638" y="5"/>
                    <a:pt x="638" y="5"/>
                    <a:pt x="638" y="5"/>
                  </a:cubicBezTo>
                  <a:cubicBezTo>
                    <a:pt x="642" y="9"/>
                    <a:pt x="642" y="9"/>
                    <a:pt x="642" y="9"/>
                  </a:cubicBezTo>
                  <a:cubicBezTo>
                    <a:pt x="647" y="10"/>
                    <a:pt x="647" y="10"/>
                    <a:pt x="647" y="10"/>
                  </a:cubicBezTo>
                  <a:cubicBezTo>
                    <a:pt x="647" y="10"/>
                    <a:pt x="650" y="13"/>
                    <a:pt x="651" y="14"/>
                  </a:cubicBezTo>
                  <a:cubicBezTo>
                    <a:pt x="651" y="16"/>
                    <a:pt x="651" y="16"/>
                    <a:pt x="651" y="16"/>
                  </a:cubicBezTo>
                  <a:cubicBezTo>
                    <a:pt x="657" y="16"/>
                    <a:pt x="657" y="16"/>
                    <a:pt x="657" y="16"/>
                  </a:cubicBezTo>
                  <a:cubicBezTo>
                    <a:pt x="662" y="14"/>
                    <a:pt x="662" y="14"/>
                    <a:pt x="662" y="14"/>
                  </a:cubicBezTo>
                  <a:cubicBezTo>
                    <a:pt x="667" y="17"/>
                    <a:pt x="667" y="17"/>
                    <a:pt x="667" y="17"/>
                  </a:cubicBezTo>
                  <a:cubicBezTo>
                    <a:pt x="671" y="16"/>
                    <a:pt x="671" y="16"/>
                    <a:pt x="671" y="16"/>
                  </a:cubicBezTo>
                  <a:cubicBezTo>
                    <a:pt x="672" y="16"/>
                    <a:pt x="672" y="17"/>
                    <a:pt x="673" y="17"/>
                  </a:cubicBezTo>
                  <a:cubicBezTo>
                    <a:pt x="673" y="18"/>
                    <a:pt x="673" y="19"/>
                    <a:pt x="673" y="20"/>
                  </a:cubicBezTo>
                  <a:cubicBezTo>
                    <a:pt x="674" y="22"/>
                    <a:pt x="675" y="22"/>
                    <a:pt x="675" y="22"/>
                  </a:cubicBezTo>
                  <a:cubicBezTo>
                    <a:pt x="677" y="25"/>
                    <a:pt x="677" y="25"/>
                    <a:pt x="677" y="25"/>
                  </a:cubicBezTo>
                  <a:cubicBezTo>
                    <a:pt x="678" y="28"/>
                    <a:pt x="678" y="28"/>
                    <a:pt x="678" y="28"/>
                  </a:cubicBezTo>
                  <a:cubicBezTo>
                    <a:pt x="677" y="33"/>
                    <a:pt x="677" y="33"/>
                    <a:pt x="677" y="33"/>
                  </a:cubicBezTo>
                  <a:cubicBezTo>
                    <a:pt x="677" y="33"/>
                    <a:pt x="675" y="38"/>
                    <a:pt x="674" y="40"/>
                  </a:cubicBezTo>
                  <a:cubicBezTo>
                    <a:pt x="673" y="42"/>
                    <a:pt x="676" y="44"/>
                    <a:pt x="676" y="44"/>
                  </a:cubicBezTo>
                  <a:cubicBezTo>
                    <a:pt x="677" y="46"/>
                    <a:pt x="677" y="46"/>
                    <a:pt x="677" y="46"/>
                  </a:cubicBezTo>
                  <a:cubicBezTo>
                    <a:pt x="677" y="46"/>
                    <a:pt x="678" y="49"/>
                    <a:pt x="679" y="50"/>
                  </a:cubicBezTo>
                  <a:cubicBezTo>
                    <a:pt x="679" y="51"/>
                    <a:pt x="679" y="51"/>
                    <a:pt x="679" y="51"/>
                  </a:cubicBezTo>
                  <a:cubicBezTo>
                    <a:pt x="679" y="51"/>
                    <a:pt x="682" y="53"/>
                    <a:pt x="683" y="54"/>
                  </a:cubicBezTo>
                  <a:cubicBezTo>
                    <a:pt x="684" y="54"/>
                    <a:pt x="684" y="55"/>
                    <a:pt x="685" y="56"/>
                  </a:cubicBezTo>
                  <a:cubicBezTo>
                    <a:pt x="686" y="57"/>
                    <a:pt x="685" y="59"/>
                    <a:pt x="685" y="59"/>
                  </a:cubicBezTo>
                  <a:cubicBezTo>
                    <a:pt x="682" y="62"/>
                    <a:pt x="682" y="62"/>
                    <a:pt x="682" y="62"/>
                  </a:cubicBezTo>
                  <a:cubicBezTo>
                    <a:pt x="682" y="62"/>
                    <a:pt x="687" y="62"/>
                    <a:pt x="689" y="62"/>
                  </a:cubicBezTo>
                  <a:cubicBezTo>
                    <a:pt x="691" y="62"/>
                    <a:pt x="691" y="62"/>
                    <a:pt x="692" y="62"/>
                  </a:cubicBezTo>
                  <a:cubicBezTo>
                    <a:pt x="693" y="62"/>
                    <a:pt x="697" y="63"/>
                    <a:pt x="697" y="63"/>
                  </a:cubicBezTo>
                  <a:cubicBezTo>
                    <a:pt x="697" y="63"/>
                    <a:pt x="699" y="62"/>
                    <a:pt x="700" y="62"/>
                  </a:cubicBezTo>
                  <a:cubicBezTo>
                    <a:pt x="702" y="61"/>
                    <a:pt x="704" y="61"/>
                    <a:pt x="704" y="61"/>
                  </a:cubicBezTo>
                  <a:cubicBezTo>
                    <a:pt x="708" y="58"/>
                    <a:pt x="708" y="58"/>
                    <a:pt x="708" y="58"/>
                  </a:cubicBezTo>
                  <a:cubicBezTo>
                    <a:pt x="708" y="58"/>
                    <a:pt x="713" y="59"/>
                    <a:pt x="715" y="59"/>
                  </a:cubicBezTo>
                  <a:cubicBezTo>
                    <a:pt x="716" y="59"/>
                    <a:pt x="719" y="59"/>
                    <a:pt x="720" y="58"/>
                  </a:cubicBezTo>
                  <a:cubicBezTo>
                    <a:pt x="721" y="58"/>
                    <a:pt x="725" y="60"/>
                    <a:pt x="725" y="60"/>
                  </a:cubicBezTo>
                  <a:cubicBezTo>
                    <a:pt x="725" y="60"/>
                    <a:pt x="727" y="62"/>
                    <a:pt x="728" y="63"/>
                  </a:cubicBezTo>
                  <a:cubicBezTo>
                    <a:pt x="727" y="66"/>
                    <a:pt x="726" y="68"/>
                    <a:pt x="726" y="69"/>
                  </a:cubicBezTo>
                  <a:cubicBezTo>
                    <a:pt x="727" y="70"/>
                    <a:pt x="730" y="72"/>
                    <a:pt x="731" y="74"/>
                  </a:cubicBezTo>
                  <a:cubicBezTo>
                    <a:pt x="731" y="75"/>
                    <a:pt x="727" y="80"/>
                    <a:pt x="727" y="80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7" name="Freeform 96"/>
            <p:cNvSpPr>
              <a:spLocks noEditPoints="1"/>
            </p:cNvSpPr>
            <p:nvPr/>
          </p:nvSpPr>
          <p:spPr bwMode="auto">
            <a:xfrm>
              <a:off x="11248709" y="1313558"/>
              <a:ext cx="940116" cy="1157073"/>
            </a:xfrm>
            <a:custGeom>
              <a:avLst/>
              <a:gdLst>
                <a:gd name="T0" fmla="*/ 181 w 513"/>
                <a:gd name="T1" fmla="*/ 422 h 651"/>
                <a:gd name="T2" fmla="*/ 256 w 513"/>
                <a:gd name="T3" fmla="*/ 393 h 651"/>
                <a:gd name="T4" fmla="*/ 306 w 513"/>
                <a:gd name="T5" fmla="*/ 401 h 651"/>
                <a:gd name="T6" fmla="*/ 324 w 513"/>
                <a:gd name="T7" fmla="*/ 460 h 651"/>
                <a:gd name="T8" fmla="*/ 371 w 513"/>
                <a:gd name="T9" fmla="*/ 452 h 651"/>
                <a:gd name="T10" fmla="*/ 360 w 513"/>
                <a:gd name="T11" fmla="*/ 484 h 651"/>
                <a:gd name="T12" fmla="*/ 347 w 513"/>
                <a:gd name="T13" fmla="*/ 509 h 651"/>
                <a:gd name="T14" fmla="*/ 350 w 513"/>
                <a:gd name="T15" fmla="*/ 469 h 651"/>
                <a:gd name="T16" fmla="*/ 277 w 513"/>
                <a:gd name="T17" fmla="*/ 474 h 651"/>
                <a:gd name="T18" fmla="*/ 278 w 513"/>
                <a:gd name="T19" fmla="*/ 512 h 651"/>
                <a:gd name="T20" fmla="*/ 245 w 513"/>
                <a:gd name="T21" fmla="*/ 518 h 651"/>
                <a:gd name="T22" fmla="*/ 231 w 513"/>
                <a:gd name="T23" fmla="*/ 531 h 651"/>
                <a:gd name="T24" fmla="*/ 260 w 513"/>
                <a:gd name="T25" fmla="*/ 538 h 651"/>
                <a:gd name="T26" fmla="*/ 291 w 513"/>
                <a:gd name="T27" fmla="*/ 568 h 651"/>
                <a:gd name="T28" fmla="*/ 316 w 513"/>
                <a:gd name="T29" fmla="*/ 588 h 651"/>
                <a:gd name="T30" fmla="*/ 362 w 513"/>
                <a:gd name="T31" fmla="*/ 598 h 651"/>
                <a:gd name="T32" fmla="*/ 365 w 513"/>
                <a:gd name="T33" fmla="*/ 636 h 651"/>
                <a:gd name="T34" fmla="*/ 388 w 513"/>
                <a:gd name="T35" fmla="*/ 615 h 651"/>
                <a:gd name="T36" fmla="*/ 442 w 513"/>
                <a:gd name="T37" fmla="*/ 609 h 651"/>
                <a:gd name="T38" fmla="*/ 492 w 513"/>
                <a:gd name="T39" fmla="*/ 651 h 651"/>
                <a:gd name="T40" fmla="*/ 513 w 513"/>
                <a:gd name="T41" fmla="*/ 644 h 651"/>
                <a:gd name="T42" fmla="*/ 449 w 513"/>
                <a:gd name="T43" fmla="*/ 465 h 651"/>
                <a:gd name="T44" fmla="*/ 513 w 513"/>
                <a:gd name="T45" fmla="*/ 163 h 651"/>
                <a:gd name="T46" fmla="*/ 494 w 513"/>
                <a:gd name="T47" fmla="*/ 176 h 651"/>
                <a:gd name="T48" fmla="*/ 426 w 513"/>
                <a:gd name="T49" fmla="*/ 157 h 651"/>
                <a:gd name="T50" fmla="*/ 375 w 513"/>
                <a:gd name="T51" fmla="*/ 166 h 651"/>
                <a:gd name="T52" fmla="*/ 334 w 513"/>
                <a:gd name="T53" fmla="*/ 197 h 651"/>
                <a:gd name="T54" fmla="*/ 289 w 513"/>
                <a:gd name="T55" fmla="*/ 184 h 651"/>
                <a:gd name="T56" fmla="*/ 295 w 513"/>
                <a:gd name="T57" fmla="*/ 204 h 651"/>
                <a:gd name="T58" fmla="*/ 276 w 513"/>
                <a:gd name="T59" fmla="*/ 197 h 651"/>
                <a:gd name="T60" fmla="*/ 246 w 513"/>
                <a:gd name="T61" fmla="*/ 178 h 651"/>
                <a:gd name="T62" fmla="*/ 190 w 513"/>
                <a:gd name="T63" fmla="*/ 175 h 651"/>
                <a:gd name="T64" fmla="*/ 160 w 513"/>
                <a:gd name="T65" fmla="*/ 172 h 651"/>
                <a:gd name="T66" fmla="*/ 139 w 513"/>
                <a:gd name="T67" fmla="*/ 169 h 651"/>
                <a:gd name="T68" fmla="*/ 109 w 513"/>
                <a:gd name="T69" fmla="*/ 195 h 651"/>
                <a:gd name="T70" fmla="*/ 76 w 513"/>
                <a:gd name="T71" fmla="*/ 231 h 651"/>
                <a:gd name="T72" fmla="*/ 54 w 513"/>
                <a:gd name="T73" fmla="*/ 248 h 651"/>
                <a:gd name="T74" fmla="*/ 61 w 513"/>
                <a:gd name="T75" fmla="*/ 279 h 651"/>
                <a:gd name="T76" fmla="*/ 13 w 513"/>
                <a:gd name="T77" fmla="*/ 278 h 651"/>
                <a:gd name="T78" fmla="*/ 19 w 513"/>
                <a:gd name="T79" fmla="*/ 323 h 651"/>
                <a:gd name="T80" fmla="*/ 35 w 513"/>
                <a:gd name="T81" fmla="*/ 367 h 651"/>
                <a:gd name="T82" fmla="*/ 56 w 513"/>
                <a:gd name="T83" fmla="*/ 388 h 651"/>
                <a:gd name="T84" fmla="*/ 93 w 513"/>
                <a:gd name="T85" fmla="*/ 389 h 651"/>
                <a:gd name="T86" fmla="*/ 139 w 513"/>
                <a:gd name="T87" fmla="*/ 432 h 651"/>
                <a:gd name="T88" fmla="*/ 123 w 513"/>
                <a:gd name="T89" fmla="*/ 427 h 651"/>
                <a:gd name="T90" fmla="*/ 151 w 513"/>
                <a:gd name="T91" fmla="*/ 441 h 651"/>
                <a:gd name="T92" fmla="*/ 513 w 513"/>
                <a:gd name="T93" fmla="*/ 0 h 651"/>
                <a:gd name="T94" fmla="*/ 470 w 513"/>
                <a:gd name="T95" fmla="*/ 10 h 651"/>
                <a:gd name="T96" fmla="*/ 489 w 513"/>
                <a:gd name="T97" fmla="*/ 28 h 651"/>
                <a:gd name="T98" fmla="*/ 496 w 513"/>
                <a:gd name="T99" fmla="*/ 37 h 651"/>
                <a:gd name="T100" fmla="*/ 513 w 513"/>
                <a:gd name="T101" fmla="*/ 0 h 651"/>
                <a:gd name="T102" fmla="*/ 513 w 513"/>
                <a:gd name="T103" fmla="*/ 49 h 651"/>
                <a:gd name="T104" fmla="*/ 479 w 513"/>
                <a:gd name="T105" fmla="*/ 65 h 651"/>
                <a:gd name="T106" fmla="*/ 491 w 513"/>
                <a:gd name="T107" fmla="*/ 93 h 651"/>
                <a:gd name="T108" fmla="*/ 489 w 513"/>
                <a:gd name="T109" fmla="*/ 110 h 651"/>
                <a:gd name="T110" fmla="*/ 513 w 513"/>
                <a:gd name="T111" fmla="*/ 116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13" h="651">
                  <a:moveTo>
                    <a:pt x="151" y="441"/>
                  </a:moveTo>
                  <a:cubicBezTo>
                    <a:pt x="181" y="422"/>
                    <a:pt x="181" y="422"/>
                    <a:pt x="181" y="422"/>
                  </a:cubicBezTo>
                  <a:cubicBezTo>
                    <a:pt x="217" y="395"/>
                    <a:pt x="217" y="395"/>
                    <a:pt x="217" y="395"/>
                  </a:cubicBezTo>
                  <a:cubicBezTo>
                    <a:pt x="256" y="393"/>
                    <a:pt x="256" y="393"/>
                    <a:pt x="256" y="393"/>
                  </a:cubicBezTo>
                  <a:cubicBezTo>
                    <a:pt x="266" y="395"/>
                    <a:pt x="269" y="402"/>
                    <a:pt x="287" y="388"/>
                  </a:cubicBezTo>
                  <a:cubicBezTo>
                    <a:pt x="306" y="401"/>
                    <a:pt x="306" y="401"/>
                    <a:pt x="306" y="401"/>
                  </a:cubicBezTo>
                  <a:cubicBezTo>
                    <a:pt x="318" y="425"/>
                    <a:pt x="318" y="425"/>
                    <a:pt x="318" y="425"/>
                  </a:cubicBezTo>
                  <a:cubicBezTo>
                    <a:pt x="324" y="460"/>
                    <a:pt x="324" y="460"/>
                    <a:pt x="324" y="460"/>
                  </a:cubicBezTo>
                  <a:cubicBezTo>
                    <a:pt x="352" y="460"/>
                    <a:pt x="352" y="460"/>
                    <a:pt x="352" y="460"/>
                  </a:cubicBezTo>
                  <a:cubicBezTo>
                    <a:pt x="371" y="452"/>
                    <a:pt x="371" y="452"/>
                    <a:pt x="371" y="452"/>
                  </a:cubicBezTo>
                  <a:cubicBezTo>
                    <a:pt x="384" y="463"/>
                    <a:pt x="381" y="459"/>
                    <a:pt x="384" y="468"/>
                  </a:cubicBezTo>
                  <a:cubicBezTo>
                    <a:pt x="372" y="478"/>
                    <a:pt x="374" y="476"/>
                    <a:pt x="360" y="484"/>
                  </a:cubicBezTo>
                  <a:cubicBezTo>
                    <a:pt x="354" y="508"/>
                    <a:pt x="354" y="508"/>
                    <a:pt x="354" y="508"/>
                  </a:cubicBezTo>
                  <a:cubicBezTo>
                    <a:pt x="347" y="509"/>
                    <a:pt x="347" y="509"/>
                    <a:pt x="347" y="509"/>
                  </a:cubicBezTo>
                  <a:cubicBezTo>
                    <a:pt x="347" y="485"/>
                    <a:pt x="345" y="494"/>
                    <a:pt x="356" y="472"/>
                  </a:cubicBezTo>
                  <a:cubicBezTo>
                    <a:pt x="350" y="469"/>
                    <a:pt x="350" y="469"/>
                    <a:pt x="350" y="469"/>
                  </a:cubicBezTo>
                  <a:cubicBezTo>
                    <a:pt x="320" y="469"/>
                    <a:pt x="320" y="469"/>
                    <a:pt x="320" y="469"/>
                  </a:cubicBezTo>
                  <a:cubicBezTo>
                    <a:pt x="293" y="469"/>
                    <a:pt x="306" y="467"/>
                    <a:pt x="277" y="474"/>
                  </a:cubicBezTo>
                  <a:cubicBezTo>
                    <a:pt x="276" y="477"/>
                    <a:pt x="265" y="473"/>
                    <a:pt x="263" y="476"/>
                  </a:cubicBezTo>
                  <a:cubicBezTo>
                    <a:pt x="250" y="497"/>
                    <a:pt x="245" y="502"/>
                    <a:pt x="278" y="512"/>
                  </a:cubicBezTo>
                  <a:cubicBezTo>
                    <a:pt x="274" y="523"/>
                    <a:pt x="274" y="523"/>
                    <a:pt x="274" y="523"/>
                  </a:cubicBezTo>
                  <a:cubicBezTo>
                    <a:pt x="260" y="515"/>
                    <a:pt x="267" y="517"/>
                    <a:pt x="245" y="518"/>
                  </a:cubicBezTo>
                  <a:cubicBezTo>
                    <a:pt x="231" y="519"/>
                    <a:pt x="231" y="519"/>
                    <a:pt x="231" y="519"/>
                  </a:cubicBezTo>
                  <a:cubicBezTo>
                    <a:pt x="231" y="531"/>
                    <a:pt x="231" y="531"/>
                    <a:pt x="231" y="531"/>
                  </a:cubicBezTo>
                  <a:cubicBezTo>
                    <a:pt x="246" y="530"/>
                    <a:pt x="246" y="530"/>
                    <a:pt x="246" y="530"/>
                  </a:cubicBezTo>
                  <a:cubicBezTo>
                    <a:pt x="260" y="538"/>
                    <a:pt x="260" y="538"/>
                    <a:pt x="260" y="538"/>
                  </a:cubicBezTo>
                  <a:cubicBezTo>
                    <a:pt x="269" y="548"/>
                    <a:pt x="269" y="548"/>
                    <a:pt x="269" y="548"/>
                  </a:cubicBezTo>
                  <a:cubicBezTo>
                    <a:pt x="291" y="568"/>
                    <a:pt x="291" y="568"/>
                    <a:pt x="291" y="568"/>
                  </a:cubicBezTo>
                  <a:cubicBezTo>
                    <a:pt x="294" y="586"/>
                    <a:pt x="294" y="586"/>
                    <a:pt x="294" y="586"/>
                  </a:cubicBezTo>
                  <a:cubicBezTo>
                    <a:pt x="306" y="584"/>
                    <a:pt x="305" y="583"/>
                    <a:pt x="316" y="588"/>
                  </a:cubicBezTo>
                  <a:cubicBezTo>
                    <a:pt x="334" y="596"/>
                    <a:pt x="337" y="593"/>
                    <a:pt x="358" y="589"/>
                  </a:cubicBezTo>
                  <a:cubicBezTo>
                    <a:pt x="362" y="598"/>
                    <a:pt x="362" y="598"/>
                    <a:pt x="362" y="598"/>
                  </a:cubicBezTo>
                  <a:cubicBezTo>
                    <a:pt x="362" y="618"/>
                    <a:pt x="362" y="618"/>
                    <a:pt x="362" y="618"/>
                  </a:cubicBezTo>
                  <a:cubicBezTo>
                    <a:pt x="365" y="636"/>
                    <a:pt x="365" y="636"/>
                    <a:pt x="365" y="636"/>
                  </a:cubicBezTo>
                  <a:cubicBezTo>
                    <a:pt x="381" y="626"/>
                    <a:pt x="381" y="626"/>
                    <a:pt x="381" y="626"/>
                  </a:cubicBezTo>
                  <a:cubicBezTo>
                    <a:pt x="388" y="615"/>
                    <a:pt x="388" y="615"/>
                    <a:pt x="388" y="615"/>
                  </a:cubicBezTo>
                  <a:cubicBezTo>
                    <a:pt x="413" y="607"/>
                    <a:pt x="413" y="607"/>
                    <a:pt x="413" y="607"/>
                  </a:cubicBezTo>
                  <a:cubicBezTo>
                    <a:pt x="442" y="609"/>
                    <a:pt x="442" y="609"/>
                    <a:pt x="442" y="609"/>
                  </a:cubicBezTo>
                  <a:cubicBezTo>
                    <a:pt x="442" y="610"/>
                    <a:pt x="477" y="632"/>
                    <a:pt x="482" y="637"/>
                  </a:cubicBezTo>
                  <a:cubicBezTo>
                    <a:pt x="486" y="642"/>
                    <a:pt x="492" y="651"/>
                    <a:pt x="492" y="651"/>
                  </a:cubicBezTo>
                  <a:cubicBezTo>
                    <a:pt x="511" y="646"/>
                    <a:pt x="511" y="646"/>
                    <a:pt x="511" y="646"/>
                  </a:cubicBezTo>
                  <a:cubicBezTo>
                    <a:pt x="513" y="644"/>
                    <a:pt x="513" y="644"/>
                    <a:pt x="513" y="644"/>
                  </a:cubicBezTo>
                  <a:cubicBezTo>
                    <a:pt x="513" y="618"/>
                    <a:pt x="513" y="618"/>
                    <a:pt x="513" y="618"/>
                  </a:cubicBezTo>
                  <a:cubicBezTo>
                    <a:pt x="449" y="465"/>
                    <a:pt x="449" y="465"/>
                    <a:pt x="449" y="465"/>
                  </a:cubicBezTo>
                  <a:cubicBezTo>
                    <a:pt x="513" y="436"/>
                    <a:pt x="513" y="436"/>
                    <a:pt x="513" y="436"/>
                  </a:cubicBezTo>
                  <a:cubicBezTo>
                    <a:pt x="513" y="163"/>
                    <a:pt x="513" y="163"/>
                    <a:pt x="513" y="163"/>
                  </a:cubicBezTo>
                  <a:cubicBezTo>
                    <a:pt x="510" y="163"/>
                    <a:pt x="506" y="164"/>
                    <a:pt x="501" y="164"/>
                  </a:cubicBezTo>
                  <a:cubicBezTo>
                    <a:pt x="494" y="176"/>
                    <a:pt x="494" y="176"/>
                    <a:pt x="494" y="176"/>
                  </a:cubicBezTo>
                  <a:cubicBezTo>
                    <a:pt x="443" y="167"/>
                    <a:pt x="443" y="167"/>
                    <a:pt x="443" y="167"/>
                  </a:cubicBezTo>
                  <a:cubicBezTo>
                    <a:pt x="426" y="157"/>
                    <a:pt x="426" y="157"/>
                    <a:pt x="426" y="157"/>
                  </a:cubicBezTo>
                  <a:cubicBezTo>
                    <a:pt x="413" y="166"/>
                    <a:pt x="416" y="162"/>
                    <a:pt x="405" y="174"/>
                  </a:cubicBezTo>
                  <a:cubicBezTo>
                    <a:pt x="375" y="166"/>
                    <a:pt x="375" y="166"/>
                    <a:pt x="375" y="166"/>
                  </a:cubicBezTo>
                  <a:cubicBezTo>
                    <a:pt x="356" y="175"/>
                    <a:pt x="356" y="175"/>
                    <a:pt x="356" y="175"/>
                  </a:cubicBezTo>
                  <a:cubicBezTo>
                    <a:pt x="334" y="197"/>
                    <a:pt x="334" y="197"/>
                    <a:pt x="334" y="197"/>
                  </a:cubicBezTo>
                  <a:cubicBezTo>
                    <a:pt x="297" y="195"/>
                    <a:pt x="297" y="195"/>
                    <a:pt x="297" y="195"/>
                  </a:cubicBezTo>
                  <a:cubicBezTo>
                    <a:pt x="289" y="184"/>
                    <a:pt x="289" y="184"/>
                    <a:pt x="289" y="184"/>
                  </a:cubicBezTo>
                  <a:cubicBezTo>
                    <a:pt x="287" y="194"/>
                    <a:pt x="287" y="194"/>
                    <a:pt x="287" y="194"/>
                  </a:cubicBezTo>
                  <a:cubicBezTo>
                    <a:pt x="295" y="204"/>
                    <a:pt x="295" y="204"/>
                    <a:pt x="295" y="204"/>
                  </a:cubicBezTo>
                  <a:cubicBezTo>
                    <a:pt x="281" y="211"/>
                    <a:pt x="281" y="211"/>
                    <a:pt x="281" y="211"/>
                  </a:cubicBezTo>
                  <a:cubicBezTo>
                    <a:pt x="276" y="197"/>
                    <a:pt x="276" y="197"/>
                    <a:pt x="276" y="197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46" y="178"/>
                    <a:pt x="246" y="178"/>
                    <a:pt x="246" y="178"/>
                  </a:cubicBezTo>
                  <a:cubicBezTo>
                    <a:pt x="236" y="171"/>
                    <a:pt x="236" y="171"/>
                    <a:pt x="236" y="171"/>
                  </a:cubicBezTo>
                  <a:cubicBezTo>
                    <a:pt x="234" y="170"/>
                    <a:pt x="197" y="174"/>
                    <a:pt x="190" y="175"/>
                  </a:cubicBezTo>
                  <a:cubicBezTo>
                    <a:pt x="181" y="169"/>
                    <a:pt x="180" y="169"/>
                    <a:pt x="170" y="164"/>
                  </a:cubicBezTo>
                  <a:cubicBezTo>
                    <a:pt x="160" y="172"/>
                    <a:pt x="160" y="172"/>
                    <a:pt x="160" y="172"/>
                  </a:cubicBezTo>
                  <a:cubicBezTo>
                    <a:pt x="160" y="172"/>
                    <a:pt x="155" y="181"/>
                    <a:pt x="147" y="181"/>
                  </a:cubicBezTo>
                  <a:cubicBezTo>
                    <a:pt x="138" y="181"/>
                    <a:pt x="139" y="169"/>
                    <a:pt x="139" y="169"/>
                  </a:cubicBezTo>
                  <a:cubicBezTo>
                    <a:pt x="126" y="171"/>
                    <a:pt x="126" y="171"/>
                    <a:pt x="126" y="171"/>
                  </a:cubicBezTo>
                  <a:cubicBezTo>
                    <a:pt x="109" y="195"/>
                    <a:pt x="109" y="195"/>
                    <a:pt x="109" y="195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76" y="231"/>
                    <a:pt x="76" y="231"/>
                    <a:pt x="76" y="231"/>
                  </a:cubicBezTo>
                  <a:cubicBezTo>
                    <a:pt x="53" y="240"/>
                    <a:pt x="53" y="240"/>
                    <a:pt x="53" y="240"/>
                  </a:cubicBezTo>
                  <a:cubicBezTo>
                    <a:pt x="54" y="248"/>
                    <a:pt x="54" y="248"/>
                    <a:pt x="54" y="248"/>
                  </a:cubicBezTo>
                  <a:cubicBezTo>
                    <a:pt x="77" y="268"/>
                    <a:pt x="77" y="268"/>
                    <a:pt x="77" y="268"/>
                  </a:cubicBezTo>
                  <a:cubicBezTo>
                    <a:pt x="61" y="279"/>
                    <a:pt x="61" y="279"/>
                    <a:pt x="61" y="279"/>
                  </a:cubicBezTo>
                  <a:cubicBezTo>
                    <a:pt x="37" y="254"/>
                    <a:pt x="46" y="273"/>
                    <a:pt x="16" y="250"/>
                  </a:cubicBezTo>
                  <a:cubicBezTo>
                    <a:pt x="11" y="268"/>
                    <a:pt x="10" y="263"/>
                    <a:pt x="13" y="278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7" y="314"/>
                    <a:pt x="2" y="305"/>
                    <a:pt x="19" y="323"/>
                  </a:cubicBezTo>
                  <a:cubicBezTo>
                    <a:pt x="9" y="344"/>
                    <a:pt x="11" y="335"/>
                    <a:pt x="12" y="360"/>
                  </a:cubicBezTo>
                  <a:cubicBezTo>
                    <a:pt x="35" y="367"/>
                    <a:pt x="35" y="367"/>
                    <a:pt x="35" y="367"/>
                  </a:cubicBezTo>
                  <a:cubicBezTo>
                    <a:pt x="41" y="381"/>
                    <a:pt x="41" y="381"/>
                    <a:pt x="41" y="381"/>
                  </a:cubicBezTo>
                  <a:cubicBezTo>
                    <a:pt x="56" y="388"/>
                    <a:pt x="56" y="388"/>
                    <a:pt x="56" y="388"/>
                  </a:cubicBezTo>
                  <a:cubicBezTo>
                    <a:pt x="71" y="378"/>
                    <a:pt x="71" y="378"/>
                    <a:pt x="71" y="378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122" y="411"/>
                    <a:pt x="122" y="411"/>
                    <a:pt x="122" y="411"/>
                  </a:cubicBezTo>
                  <a:cubicBezTo>
                    <a:pt x="139" y="432"/>
                    <a:pt x="139" y="432"/>
                    <a:pt x="139" y="432"/>
                  </a:cubicBezTo>
                  <a:cubicBezTo>
                    <a:pt x="129" y="424"/>
                    <a:pt x="129" y="424"/>
                    <a:pt x="129" y="424"/>
                  </a:cubicBezTo>
                  <a:cubicBezTo>
                    <a:pt x="123" y="427"/>
                    <a:pt x="123" y="427"/>
                    <a:pt x="123" y="427"/>
                  </a:cubicBezTo>
                  <a:cubicBezTo>
                    <a:pt x="127" y="434"/>
                    <a:pt x="127" y="434"/>
                    <a:pt x="127" y="434"/>
                  </a:cubicBezTo>
                  <a:cubicBezTo>
                    <a:pt x="151" y="441"/>
                    <a:pt x="151" y="441"/>
                    <a:pt x="151" y="441"/>
                  </a:cubicBezTo>
                  <a:close/>
                  <a:moveTo>
                    <a:pt x="513" y="0"/>
                  </a:moveTo>
                  <a:cubicBezTo>
                    <a:pt x="513" y="0"/>
                    <a:pt x="513" y="0"/>
                    <a:pt x="513" y="0"/>
                  </a:cubicBezTo>
                  <a:cubicBezTo>
                    <a:pt x="499" y="5"/>
                    <a:pt x="499" y="5"/>
                    <a:pt x="499" y="5"/>
                  </a:cubicBezTo>
                  <a:cubicBezTo>
                    <a:pt x="497" y="5"/>
                    <a:pt x="469" y="1"/>
                    <a:pt x="470" y="10"/>
                  </a:cubicBezTo>
                  <a:cubicBezTo>
                    <a:pt x="471" y="15"/>
                    <a:pt x="476" y="16"/>
                    <a:pt x="476" y="16"/>
                  </a:cubicBezTo>
                  <a:cubicBezTo>
                    <a:pt x="489" y="28"/>
                    <a:pt x="489" y="28"/>
                    <a:pt x="489" y="28"/>
                  </a:cubicBezTo>
                  <a:cubicBezTo>
                    <a:pt x="488" y="35"/>
                    <a:pt x="488" y="35"/>
                    <a:pt x="488" y="35"/>
                  </a:cubicBezTo>
                  <a:cubicBezTo>
                    <a:pt x="496" y="37"/>
                    <a:pt x="496" y="37"/>
                    <a:pt x="496" y="37"/>
                  </a:cubicBezTo>
                  <a:cubicBezTo>
                    <a:pt x="513" y="37"/>
                    <a:pt x="513" y="37"/>
                    <a:pt x="513" y="37"/>
                  </a:cubicBezTo>
                  <a:cubicBezTo>
                    <a:pt x="513" y="0"/>
                    <a:pt x="513" y="0"/>
                    <a:pt x="513" y="0"/>
                  </a:cubicBezTo>
                  <a:close/>
                  <a:moveTo>
                    <a:pt x="513" y="49"/>
                  </a:moveTo>
                  <a:cubicBezTo>
                    <a:pt x="513" y="49"/>
                    <a:pt x="513" y="49"/>
                    <a:pt x="513" y="49"/>
                  </a:cubicBezTo>
                  <a:cubicBezTo>
                    <a:pt x="503" y="50"/>
                    <a:pt x="492" y="52"/>
                    <a:pt x="490" y="53"/>
                  </a:cubicBezTo>
                  <a:cubicBezTo>
                    <a:pt x="479" y="65"/>
                    <a:pt x="479" y="65"/>
                    <a:pt x="479" y="65"/>
                  </a:cubicBezTo>
                  <a:cubicBezTo>
                    <a:pt x="492" y="82"/>
                    <a:pt x="492" y="82"/>
                    <a:pt x="492" y="82"/>
                  </a:cubicBezTo>
                  <a:cubicBezTo>
                    <a:pt x="491" y="93"/>
                    <a:pt x="491" y="93"/>
                    <a:pt x="491" y="93"/>
                  </a:cubicBezTo>
                  <a:cubicBezTo>
                    <a:pt x="480" y="101"/>
                    <a:pt x="480" y="101"/>
                    <a:pt x="480" y="101"/>
                  </a:cubicBezTo>
                  <a:cubicBezTo>
                    <a:pt x="489" y="110"/>
                    <a:pt x="489" y="110"/>
                    <a:pt x="489" y="110"/>
                  </a:cubicBezTo>
                  <a:cubicBezTo>
                    <a:pt x="505" y="110"/>
                    <a:pt x="505" y="110"/>
                    <a:pt x="505" y="110"/>
                  </a:cubicBezTo>
                  <a:cubicBezTo>
                    <a:pt x="513" y="116"/>
                    <a:pt x="513" y="116"/>
                    <a:pt x="513" y="116"/>
                  </a:cubicBezTo>
                  <a:lnTo>
                    <a:pt x="513" y="49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</p:grpSp>
      <p:sp>
        <p:nvSpPr>
          <p:cNvPr id="104" name="Rectangle 103"/>
          <p:cNvSpPr/>
          <p:nvPr/>
        </p:nvSpPr>
        <p:spPr>
          <a:xfrm>
            <a:off x="14103" y="0"/>
            <a:ext cx="12192000" cy="6858000"/>
          </a:xfrm>
          <a:prstGeom prst="rect">
            <a:avLst/>
          </a:prstGeom>
          <a:gradFill flip="none" rotWithShape="1">
            <a:gsLst>
              <a:gs pos="4000">
                <a:srgbClr val="C00000">
                  <a:alpha val="71000"/>
                </a:srgbClr>
              </a:gs>
              <a:gs pos="30000">
                <a:schemeClr val="accent5">
                  <a:lumMod val="50000"/>
                  <a:alpha val="28000"/>
                </a:schemeClr>
              </a:gs>
              <a:gs pos="9000">
                <a:schemeClr val="bg1">
                  <a:alpha val="5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175923" y="760673"/>
            <a:ext cx="3041973" cy="498604"/>
            <a:chOff x="10256144" y="306776"/>
            <a:chExt cx="3346170" cy="548463"/>
          </a:xfrm>
        </p:grpSpPr>
        <p:pic>
          <p:nvPicPr>
            <p:cNvPr id="108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68766" y="2814875"/>
            <a:ext cx="2292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Corporate 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sector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10" name="Straight Connector 109"/>
          <p:cNvCxnSpPr/>
          <p:nvPr/>
        </p:nvCxnSpPr>
        <p:spPr>
          <a:xfrm>
            <a:off x="493348" y="3790296"/>
            <a:ext cx="1832079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3737" y="1559827"/>
            <a:ext cx="23118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r>
              <a:rPr lang="en-GB" sz="88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st</a:t>
            </a:r>
            <a:r>
              <a:rPr lang="en-GB" sz="5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en-US" sz="5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4380254" y="2052730"/>
            <a:ext cx="3041973" cy="498604"/>
            <a:chOff x="10256144" y="306776"/>
            <a:chExt cx="3346170" cy="548463"/>
          </a:xfrm>
        </p:grpSpPr>
        <p:pic>
          <p:nvPicPr>
            <p:cNvPr id="120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cxnSp>
        <p:nvCxnSpPr>
          <p:cNvPr id="122" name="Straight Connector 121"/>
          <p:cNvCxnSpPr/>
          <p:nvPr/>
        </p:nvCxnSpPr>
        <p:spPr>
          <a:xfrm>
            <a:off x="4821734" y="4681382"/>
            <a:ext cx="2159013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4745299" y="2434667"/>
            <a:ext cx="23118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r>
              <a:rPr lang="en-GB" sz="88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nd</a:t>
            </a:r>
            <a:r>
              <a:rPr lang="en-GB" sz="8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5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en-US" sz="5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4754819" y="3695603"/>
            <a:ext cx="2292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Start-up 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sector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9206975" y="4612006"/>
            <a:ext cx="2292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Public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sector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26" name="Straight Connector 125"/>
          <p:cNvCxnSpPr/>
          <p:nvPr/>
        </p:nvCxnSpPr>
        <p:spPr>
          <a:xfrm>
            <a:off x="9417788" y="5621893"/>
            <a:ext cx="1832079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7" name="Group 126"/>
          <p:cNvGrpSpPr/>
          <p:nvPr/>
        </p:nvGrpSpPr>
        <p:grpSpPr>
          <a:xfrm>
            <a:off x="9027343" y="2895728"/>
            <a:ext cx="3041973" cy="498604"/>
            <a:chOff x="10256144" y="306776"/>
            <a:chExt cx="3346170" cy="548463"/>
          </a:xfrm>
        </p:grpSpPr>
        <p:pic>
          <p:nvPicPr>
            <p:cNvPr id="128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8940227" y="3273006"/>
            <a:ext cx="23118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800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  <a:r>
              <a:rPr lang="en-GB" sz="88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rd</a:t>
            </a:r>
            <a:endParaRPr lang="en-GB" sz="8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898759" y="-16866"/>
            <a:ext cx="6324882" cy="6966306"/>
            <a:chOff x="3313297" y="121737"/>
            <a:chExt cx="6324882" cy="6858000"/>
          </a:xfrm>
        </p:grpSpPr>
        <p:sp>
          <p:nvSpPr>
            <p:cNvPr id="10" name="Rectangle 9"/>
            <p:cNvSpPr/>
            <p:nvPr/>
          </p:nvSpPr>
          <p:spPr>
            <a:xfrm>
              <a:off x="8814066" y="121737"/>
              <a:ext cx="824113" cy="6858000"/>
            </a:xfrm>
            <a:prstGeom prst="rect">
              <a:avLst/>
            </a:prstGeom>
            <a:solidFill>
              <a:srgbClr val="263F6E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ight Triangle 6"/>
            <p:cNvSpPr/>
            <p:nvPr/>
          </p:nvSpPr>
          <p:spPr>
            <a:xfrm flipH="1">
              <a:off x="3313297" y="133485"/>
              <a:ext cx="5498877" cy="6837682"/>
            </a:xfrm>
            <a:prstGeom prst="rtTriangle">
              <a:avLst/>
            </a:prstGeom>
            <a:solidFill>
              <a:srgbClr val="263F6E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3" name="Straight Connector 102"/>
          <p:cNvCxnSpPr/>
          <p:nvPr/>
        </p:nvCxnSpPr>
        <p:spPr>
          <a:xfrm flipH="1">
            <a:off x="5923039" y="25412"/>
            <a:ext cx="5449023" cy="6764273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ight Triangle 98"/>
          <p:cNvSpPr/>
          <p:nvPr/>
        </p:nvSpPr>
        <p:spPr>
          <a:xfrm rot="10800000" flipH="1">
            <a:off x="-14373" y="937"/>
            <a:ext cx="5889758" cy="7184284"/>
          </a:xfrm>
          <a:prstGeom prst="rtTriangle">
            <a:avLst/>
          </a:prstGeom>
          <a:solidFill>
            <a:srgbClr val="263F6E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" name="Straight Connector 101"/>
          <p:cNvCxnSpPr/>
          <p:nvPr/>
        </p:nvCxnSpPr>
        <p:spPr>
          <a:xfrm flipH="1">
            <a:off x="408458" y="0"/>
            <a:ext cx="5449023" cy="6764273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625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6"/>
          <a:stretch/>
        </p:blipFill>
        <p:spPr>
          <a:xfrm>
            <a:off x="0" y="-33251"/>
            <a:ext cx="12192000" cy="68912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33251"/>
            <a:ext cx="12192000" cy="6891251"/>
          </a:xfrm>
          <a:prstGeom prst="rect">
            <a:avLst/>
          </a:prstGeom>
          <a:solidFill>
            <a:srgbClr val="28456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CF445-1627-F574-C493-5F99E84A06AB}"/>
              </a:ext>
            </a:extLst>
          </p:cNvPr>
          <p:cNvSpPr txBox="1"/>
          <p:nvPr/>
        </p:nvSpPr>
        <p:spPr>
          <a:xfrm>
            <a:off x="1230712" y="1583437"/>
            <a:ext cx="5730035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b="0" i="1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“Belgrade - Novi Sad </a:t>
            </a:r>
          </a:p>
          <a:p>
            <a:r>
              <a:rPr lang="en-GB" sz="3000" b="0" i="1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Ecosystem is in </a:t>
            </a:r>
          </a:p>
          <a:p>
            <a:r>
              <a:rPr lang="en-GB" sz="10000" b="1" i="1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Top 10</a:t>
            </a:r>
            <a:r>
              <a:rPr lang="en-GB" sz="10000" b="0" i="1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</a:t>
            </a:r>
          </a:p>
          <a:p>
            <a:r>
              <a:rPr lang="en-GB" sz="3000" b="0" i="1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“European Ecosystems </a:t>
            </a:r>
          </a:p>
          <a:p>
            <a:r>
              <a:rPr lang="en-GB" sz="3000" b="0" i="1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in </a:t>
            </a:r>
            <a:r>
              <a:rPr lang="en-GB" sz="3000" i="1" dirty="0">
                <a:solidFill>
                  <a:srgbClr val="FFFFFF"/>
                </a:solidFill>
                <a:latin typeface="Century Gothic" panose="020B0502020202020204" pitchFamily="34" charset="0"/>
              </a:rPr>
              <a:t>A</a:t>
            </a:r>
            <a:r>
              <a:rPr lang="en-GB" sz="3000" b="0" i="1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ffordable </a:t>
            </a:r>
            <a:r>
              <a:rPr lang="en-GB" sz="3000" i="1" dirty="0">
                <a:solidFill>
                  <a:srgbClr val="FFFFFF"/>
                </a:solidFill>
                <a:latin typeface="Century Gothic" panose="020B0502020202020204" pitchFamily="34" charset="0"/>
              </a:rPr>
              <a:t>T</a:t>
            </a:r>
            <a:r>
              <a:rPr lang="en-GB" sz="3000" b="0" i="1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alent” </a:t>
            </a:r>
          </a:p>
          <a:p>
            <a:r>
              <a:rPr lang="en-GB" sz="3000" b="0" i="1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by </a:t>
            </a:r>
            <a:r>
              <a:rPr lang="en-GB" sz="3000" b="1" i="1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Startup Genome</a:t>
            </a:r>
            <a:r>
              <a:rPr lang="en-GB" sz="3000" b="0" i="1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.”</a:t>
            </a:r>
          </a:p>
        </p:txBody>
      </p:sp>
      <p:sp>
        <p:nvSpPr>
          <p:cNvPr id="12" name="Title Placeholder 1"/>
          <p:cNvSpPr txBox="1">
            <a:spLocks/>
          </p:cNvSpPr>
          <p:nvPr/>
        </p:nvSpPr>
        <p:spPr>
          <a:xfrm>
            <a:off x="8007473" y="6399882"/>
            <a:ext cx="4184527" cy="338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00" dirty="0">
                <a:solidFill>
                  <a:schemeClr val="bg1"/>
                </a:solidFill>
              </a:rPr>
              <a:t>COPYRIGHT © 2023 THE GOVERNMENT OF THE REPUBLIC OF SERBIA. ALL RIGHTS RESERVED.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14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075878" y="1170432"/>
            <a:ext cx="0" cy="5020056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124790" y="1170432"/>
            <a:ext cx="0" cy="5020056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75878" y="6190488"/>
            <a:ext cx="10048912" cy="0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lh4.googleusercontent.com/KQZBAV1vRFvIfAPzfqx1UadHLNSBG3Obl1YEbnyge-Nnx7GrnR1fZ1CL6n2YdqkOLLczKDCX_IXdxoJRkqwslwGHSYfESGPAgJatHUfqEU3jGMleVbUljIAwyMvULar2GXZWX8yTN8Z25KrYoopFCg=s2048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1" t="18104" r="14316" b="17652"/>
          <a:stretch/>
        </p:blipFill>
        <p:spPr bwMode="auto">
          <a:xfrm>
            <a:off x="6960747" y="1442320"/>
            <a:ext cx="4035268" cy="447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Elbow Connector 25"/>
          <p:cNvCxnSpPr/>
          <p:nvPr/>
        </p:nvCxnSpPr>
        <p:spPr>
          <a:xfrm rot="10800000">
            <a:off x="5593082" y="1900563"/>
            <a:ext cx="1780048" cy="836908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9C5F679-8BEF-6010-C0FE-7A3CAF2DBD28}"/>
              </a:ext>
            </a:extLst>
          </p:cNvPr>
          <p:cNvSpPr txBox="1"/>
          <p:nvPr/>
        </p:nvSpPr>
        <p:spPr>
          <a:xfrm>
            <a:off x="3910649" y="442360"/>
            <a:ext cx="4536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Award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-winning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30598" y="2893606"/>
            <a:ext cx="1602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84566"/>
                </a:solidFill>
                <a:latin typeface="Century Gothic" panose="020B0502020202020204" pitchFamily="34" charset="0"/>
              </a:rPr>
              <a:t>Belgrade</a:t>
            </a:r>
            <a:endParaRPr lang="en-US" b="1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71892" y="2030684"/>
            <a:ext cx="1602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284566"/>
                </a:solidFill>
                <a:latin typeface="Century Gothic" panose="020B0502020202020204" pitchFamily="34" charset="0"/>
              </a:rPr>
              <a:t>Novi Sad</a:t>
            </a:r>
            <a:endParaRPr lang="en-US" sz="1400" b="1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8425977" y="2803486"/>
            <a:ext cx="138842" cy="138842"/>
          </a:xfrm>
          <a:prstGeom prst="ellipse">
            <a:avLst/>
          </a:prstGeom>
          <a:solidFill>
            <a:srgbClr val="2845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Graphic 60">
            <a:extLst>
              <a:ext uri="{FF2B5EF4-FFF2-40B4-BE49-F238E27FC236}">
                <a16:creationId xmlns:a16="http://schemas.microsoft.com/office/drawing/2014/main" id="{DF035A4E-4C95-254A-8F51-0CAC04BD7100}"/>
              </a:ext>
            </a:extLst>
          </p:cNvPr>
          <p:cNvSpPr/>
          <p:nvPr/>
        </p:nvSpPr>
        <p:spPr>
          <a:xfrm>
            <a:off x="8523043" y="2531599"/>
            <a:ext cx="290260" cy="290260"/>
          </a:xfrm>
          <a:custGeom>
            <a:avLst/>
            <a:gdLst>
              <a:gd name="connsiteX0" fmla="*/ 325231 w 330200"/>
              <a:gd name="connsiteY0" fmla="*/ 98220 h 330200"/>
              <a:gd name="connsiteX1" fmla="*/ 231831 w 330200"/>
              <a:gd name="connsiteY1" fmla="*/ 4821 h 330200"/>
              <a:gd name="connsiteX2" fmla="*/ 208434 w 330200"/>
              <a:gd name="connsiteY2" fmla="*/ 4821 h 330200"/>
              <a:gd name="connsiteX3" fmla="*/ 199000 w 330200"/>
              <a:gd name="connsiteY3" fmla="*/ 28218 h 330200"/>
              <a:gd name="connsiteX4" fmla="*/ 200415 w 330200"/>
              <a:gd name="connsiteY4" fmla="*/ 37652 h 330200"/>
              <a:gd name="connsiteX5" fmla="*/ 106732 w 330200"/>
              <a:gd name="connsiteY5" fmla="*/ 131335 h 330200"/>
              <a:gd name="connsiteX6" fmla="*/ 95506 w 330200"/>
              <a:gd name="connsiteY6" fmla="*/ 130674 h 330200"/>
              <a:gd name="connsiteX7" fmla="*/ 21352 w 330200"/>
              <a:gd name="connsiteY7" fmla="*/ 161524 h 330200"/>
              <a:gd name="connsiteX8" fmla="*/ 21352 w 330200"/>
              <a:gd name="connsiteY8" fmla="*/ 184827 h 330200"/>
              <a:gd name="connsiteX9" fmla="*/ 77958 w 330200"/>
              <a:gd name="connsiteY9" fmla="*/ 241433 h 330200"/>
              <a:gd name="connsiteX10" fmla="*/ 2484 w 330200"/>
              <a:gd name="connsiteY10" fmla="*/ 316907 h 330200"/>
              <a:gd name="connsiteX11" fmla="*/ 2217 w 330200"/>
              <a:gd name="connsiteY11" fmla="*/ 328244 h 330200"/>
              <a:gd name="connsiteX12" fmla="*/ 2484 w 330200"/>
              <a:gd name="connsiteY12" fmla="*/ 328511 h 330200"/>
              <a:gd name="connsiteX13" fmla="*/ 8144 w 330200"/>
              <a:gd name="connsiteY13" fmla="*/ 330209 h 330200"/>
              <a:gd name="connsiteX14" fmla="*/ 13899 w 330200"/>
              <a:gd name="connsiteY14" fmla="*/ 327757 h 330200"/>
              <a:gd name="connsiteX15" fmla="*/ 89373 w 330200"/>
              <a:gd name="connsiteY15" fmla="*/ 252282 h 330200"/>
              <a:gd name="connsiteX16" fmla="*/ 145979 w 330200"/>
              <a:gd name="connsiteY16" fmla="*/ 308888 h 330200"/>
              <a:gd name="connsiteX17" fmla="*/ 169282 w 330200"/>
              <a:gd name="connsiteY17" fmla="*/ 308888 h 330200"/>
              <a:gd name="connsiteX18" fmla="*/ 200132 w 330200"/>
              <a:gd name="connsiteY18" fmla="*/ 234734 h 330200"/>
              <a:gd name="connsiteX19" fmla="*/ 199660 w 330200"/>
              <a:gd name="connsiteY19" fmla="*/ 225300 h 330200"/>
              <a:gd name="connsiteX20" fmla="*/ 294475 w 330200"/>
              <a:gd name="connsiteY20" fmla="*/ 130957 h 330200"/>
              <a:gd name="connsiteX21" fmla="*/ 302211 w 330200"/>
              <a:gd name="connsiteY21" fmla="*/ 131995 h 330200"/>
              <a:gd name="connsiteX22" fmla="*/ 325608 w 330200"/>
              <a:gd name="connsiteY22" fmla="*/ 122561 h 330200"/>
              <a:gd name="connsiteX23" fmla="*/ 326122 w 330200"/>
              <a:gd name="connsiteY23" fmla="*/ 99085 h 330200"/>
              <a:gd name="connsiteX24" fmla="*/ 325231 w 330200"/>
              <a:gd name="connsiteY24" fmla="*/ 98220 h 330200"/>
              <a:gd name="connsiteX25" fmla="*/ 157300 w 330200"/>
              <a:gd name="connsiteY25" fmla="*/ 297189 h 330200"/>
              <a:gd name="connsiteX26" fmla="*/ 32862 w 330200"/>
              <a:gd name="connsiteY26" fmla="*/ 172751 h 330200"/>
              <a:gd name="connsiteX27" fmla="*/ 157300 w 330200"/>
              <a:gd name="connsiteY27" fmla="*/ 169460 h 330200"/>
              <a:gd name="connsiteX28" fmla="*/ 160592 w 330200"/>
              <a:gd name="connsiteY28" fmla="*/ 293898 h 330200"/>
              <a:gd name="connsiteX29" fmla="*/ 157300 w 330200"/>
              <a:gd name="connsiteY29" fmla="*/ 297189 h 330200"/>
              <a:gd name="connsiteX30" fmla="*/ 195037 w 330200"/>
              <a:gd name="connsiteY30" fmla="*/ 205394 h 330200"/>
              <a:gd name="connsiteX31" fmla="*/ 125507 w 330200"/>
              <a:gd name="connsiteY31" fmla="*/ 134920 h 330200"/>
              <a:gd name="connsiteX32" fmla="*/ 208434 w 330200"/>
              <a:gd name="connsiteY32" fmla="*/ 51992 h 330200"/>
              <a:gd name="connsiteX33" fmla="*/ 278059 w 330200"/>
              <a:gd name="connsiteY33" fmla="*/ 121617 h 330200"/>
              <a:gd name="connsiteX34" fmla="*/ 278531 w 330200"/>
              <a:gd name="connsiteY34" fmla="*/ 121617 h 330200"/>
              <a:gd name="connsiteX35" fmla="*/ 301739 w 330200"/>
              <a:gd name="connsiteY35" fmla="*/ 114730 h 330200"/>
              <a:gd name="connsiteX36" fmla="*/ 290135 w 330200"/>
              <a:gd name="connsiteY36" fmla="*/ 109919 h 330200"/>
              <a:gd name="connsiteX37" fmla="*/ 220133 w 330200"/>
              <a:gd name="connsiteY37" fmla="*/ 39822 h 330200"/>
              <a:gd name="connsiteX38" fmla="*/ 220133 w 330200"/>
              <a:gd name="connsiteY38" fmla="*/ 16519 h 330200"/>
              <a:gd name="connsiteX39" fmla="*/ 313532 w 330200"/>
              <a:gd name="connsiteY39" fmla="*/ 109919 h 330200"/>
              <a:gd name="connsiteX40" fmla="*/ 301739 w 330200"/>
              <a:gd name="connsiteY40" fmla="*/ 11473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30200" h="330200">
                <a:moveTo>
                  <a:pt x="325231" y="98220"/>
                </a:moveTo>
                <a:lnTo>
                  <a:pt x="231831" y="4821"/>
                </a:lnTo>
                <a:cubicBezTo>
                  <a:pt x="225356" y="-1607"/>
                  <a:pt x="214909" y="-1607"/>
                  <a:pt x="208434" y="4821"/>
                </a:cubicBezTo>
                <a:cubicBezTo>
                  <a:pt x="202299" y="11052"/>
                  <a:pt x="198904" y="19474"/>
                  <a:pt x="199000" y="28218"/>
                </a:cubicBezTo>
                <a:cubicBezTo>
                  <a:pt x="199004" y="31415"/>
                  <a:pt x="199481" y="34594"/>
                  <a:pt x="200415" y="37652"/>
                </a:cubicBezTo>
                <a:lnTo>
                  <a:pt x="106732" y="131335"/>
                </a:lnTo>
                <a:cubicBezTo>
                  <a:pt x="103008" y="130877"/>
                  <a:pt x="99258" y="130656"/>
                  <a:pt x="95506" y="130674"/>
                </a:cubicBezTo>
                <a:cubicBezTo>
                  <a:pt x="67649" y="130588"/>
                  <a:pt x="40928" y="141706"/>
                  <a:pt x="21352" y="161524"/>
                </a:cubicBezTo>
                <a:cubicBezTo>
                  <a:pt x="14935" y="167967"/>
                  <a:pt x="14935" y="178384"/>
                  <a:pt x="21352" y="184827"/>
                </a:cubicBezTo>
                <a:lnTo>
                  <a:pt x="77958" y="241433"/>
                </a:lnTo>
                <a:lnTo>
                  <a:pt x="2484" y="316907"/>
                </a:lnTo>
                <a:cubicBezTo>
                  <a:pt x="-721" y="319965"/>
                  <a:pt x="-840" y="325040"/>
                  <a:pt x="2217" y="328244"/>
                </a:cubicBezTo>
                <a:cubicBezTo>
                  <a:pt x="2304" y="328336"/>
                  <a:pt x="2393" y="328424"/>
                  <a:pt x="2484" y="328511"/>
                </a:cubicBezTo>
                <a:cubicBezTo>
                  <a:pt x="4094" y="329760"/>
                  <a:pt x="6112" y="330366"/>
                  <a:pt x="8144" y="330209"/>
                </a:cubicBezTo>
                <a:cubicBezTo>
                  <a:pt x="10311" y="330184"/>
                  <a:pt x="12380" y="329302"/>
                  <a:pt x="13899" y="327757"/>
                </a:cubicBezTo>
                <a:lnTo>
                  <a:pt x="89373" y="252282"/>
                </a:lnTo>
                <a:lnTo>
                  <a:pt x="145979" y="308888"/>
                </a:lnTo>
                <a:cubicBezTo>
                  <a:pt x="152422" y="315305"/>
                  <a:pt x="162839" y="315305"/>
                  <a:pt x="169282" y="308888"/>
                </a:cubicBezTo>
                <a:cubicBezTo>
                  <a:pt x="189100" y="289313"/>
                  <a:pt x="200218" y="262591"/>
                  <a:pt x="200132" y="234734"/>
                </a:cubicBezTo>
                <a:cubicBezTo>
                  <a:pt x="200132" y="231432"/>
                  <a:pt x="200132" y="228225"/>
                  <a:pt x="199660" y="225300"/>
                </a:cubicBezTo>
                <a:lnTo>
                  <a:pt x="294475" y="130957"/>
                </a:lnTo>
                <a:cubicBezTo>
                  <a:pt x="296997" y="131638"/>
                  <a:pt x="299598" y="131988"/>
                  <a:pt x="302211" y="131995"/>
                </a:cubicBezTo>
                <a:cubicBezTo>
                  <a:pt x="310955" y="132091"/>
                  <a:pt x="319377" y="128696"/>
                  <a:pt x="325608" y="122561"/>
                </a:cubicBezTo>
                <a:cubicBezTo>
                  <a:pt x="332233" y="116220"/>
                  <a:pt x="332463" y="105709"/>
                  <a:pt x="326122" y="99085"/>
                </a:cubicBezTo>
                <a:cubicBezTo>
                  <a:pt x="325835" y="98785"/>
                  <a:pt x="325538" y="98497"/>
                  <a:pt x="325231" y="98220"/>
                </a:cubicBezTo>
                <a:close/>
                <a:moveTo>
                  <a:pt x="157300" y="297189"/>
                </a:moveTo>
                <a:lnTo>
                  <a:pt x="32862" y="172751"/>
                </a:lnTo>
                <a:cubicBezTo>
                  <a:pt x="66316" y="137479"/>
                  <a:pt x="122028" y="136007"/>
                  <a:pt x="157300" y="169460"/>
                </a:cubicBezTo>
                <a:cubicBezTo>
                  <a:pt x="192572" y="202914"/>
                  <a:pt x="194045" y="258627"/>
                  <a:pt x="160592" y="293898"/>
                </a:cubicBezTo>
                <a:cubicBezTo>
                  <a:pt x="159524" y="295024"/>
                  <a:pt x="158426" y="296122"/>
                  <a:pt x="157300" y="297189"/>
                </a:cubicBezTo>
                <a:close/>
                <a:moveTo>
                  <a:pt x="195037" y="205394"/>
                </a:moveTo>
                <a:cubicBezTo>
                  <a:pt x="185099" y="171756"/>
                  <a:pt x="159008" y="145311"/>
                  <a:pt x="125507" y="134920"/>
                </a:cubicBezTo>
                <a:lnTo>
                  <a:pt x="208434" y="51992"/>
                </a:lnTo>
                <a:lnTo>
                  <a:pt x="278059" y="121617"/>
                </a:lnTo>
                <a:lnTo>
                  <a:pt x="278531" y="121617"/>
                </a:lnTo>
                <a:close/>
                <a:moveTo>
                  <a:pt x="301739" y="114730"/>
                </a:moveTo>
                <a:cubicBezTo>
                  <a:pt x="297384" y="114739"/>
                  <a:pt x="293206" y="113007"/>
                  <a:pt x="290135" y="109919"/>
                </a:cubicBezTo>
                <a:lnTo>
                  <a:pt x="220133" y="39822"/>
                </a:lnTo>
                <a:cubicBezTo>
                  <a:pt x="213715" y="33380"/>
                  <a:pt x="213715" y="22962"/>
                  <a:pt x="220133" y="16519"/>
                </a:cubicBezTo>
                <a:lnTo>
                  <a:pt x="313532" y="109919"/>
                </a:lnTo>
                <a:cubicBezTo>
                  <a:pt x="310403" y="113035"/>
                  <a:pt x="306155" y="114768"/>
                  <a:pt x="301739" y="114730"/>
                </a:cubicBez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896133" y="2597923"/>
            <a:ext cx="138842" cy="138842"/>
          </a:xfrm>
          <a:prstGeom prst="ellipse">
            <a:avLst/>
          </a:prstGeom>
          <a:solidFill>
            <a:srgbClr val="2845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raphic 60">
            <a:extLst>
              <a:ext uri="{FF2B5EF4-FFF2-40B4-BE49-F238E27FC236}">
                <a16:creationId xmlns:a16="http://schemas.microsoft.com/office/drawing/2014/main" id="{DF035A4E-4C95-254A-8F51-0CAC04BD7100}"/>
              </a:ext>
            </a:extLst>
          </p:cNvPr>
          <p:cNvSpPr/>
          <p:nvPr/>
        </p:nvSpPr>
        <p:spPr>
          <a:xfrm>
            <a:off x="7973326" y="2352437"/>
            <a:ext cx="290260" cy="290260"/>
          </a:xfrm>
          <a:custGeom>
            <a:avLst/>
            <a:gdLst>
              <a:gd name="connsiteX0" fmla="*/ 325231 w 330200"/>
              <a:gd name="connsiteY0" fmla="*/ 98220 h 330200"/>
              <a:gd name="connsiteX1" fmla="*/ 231831 w 330200"/>
              <a:gd name="connsiteY1" fmla="*/ 4821 h 330200"/>
              <a:gd name="connsiteX2" fmla="*/ 208434 w 330200"/>
              <a:gd name="connsiteY2" fmla="*/ 4821 h 330200"/>
              <a:gd name="connsiteX3" fmla="*/ 199000 w 330200"/>
              <a:gd name="connsiteY3" fmla="*/ 28218 h 330200"/>
              <a:gd name="connsiteX4" fmla="*/ 200415 w 330200"/>
              <a:gd name="connsiteY4" fmla="*/ 37652 h 330200"/>
              <a:gd name="connsiteX5" fmla="*/ 106732 w 330200"/>
              <a:gd name="connsiteY5" fmla="*/ 131335 h 330200"/>
              <a:gd name="connsiteX6" fmla="*/ 95506 w 330200"/>
              <a:gd name="connsiteY6" fmla="*/ 130674 h 330200"/>
              <a:gd name="connsiteX7" fmla="*/ 21352 w 330200"/>
              <a:gd name="connsiteY7" fmla="*/ 161524 h 330200"/>
              <a:gd name="connsiteX8" fmla="*/ 21352 w 330200"/>
              <a:gd name="connsiteY8" fmla="*/ 184827 h 330200"/>
              <a:gd name="connsiteX9" fmla="*/ 77958 w 330200"/>
              <a:gd name="connsiteY9" fmla="*/ 241433 h 330200"/>
              <a:gd name="connsiteX10" fmla="*/ 2484 w 330200"/>
              <a:gd name="connsiteY10" fmla="*/ 316907 h 330200"/>
              <a:gd name="connsiteX11" fmla="*/ 2217 w 330200"/>
              <a:gd name="connsiteY11" fmla="*/ 328244 h 330200"/>
              <a:gd name="connsiteX12" fmla="*/ 2484 w 330200"/>
              <a:gd name="connsiteY12" fmla="*/ 328511 h 330200"/>
              <a:gd name="connsiteX13" fmla="*/ 8144 w 330200"/>
              <a:gd name="connsiteY13" fmla="*/ 330209 h 330200"/>
              <a:gd name="connsiteX14" fmla="*/ 13899 w 330200"/>
              <a:gd name="connsiteY14" fmla="*/ 327757 h 330200"/>
              <a:gd name="connsiteX15" fmla="*/ 89373 w 330200"/>
              <a:gd name="connsiteY15" fmla="*/ 252282 h 330200"/>
              <a:gd name="connsiteX16" fmla="*/ 145979 w 330200"/>
              <a:gd name="connsiteY16" fmla="*/ 308888 h 330200"/>
              <a:gd name="connsiteX17" fmla="*/ 169282 w 330200"/>
              <a:gd name="connsiteY17" fmla="*/ 308888 h 330200"/>
              <a:gd name="connsiteX18" fmla="*/ 200132 w 330200"/>
              <a:gd name="connsiteY18" fmla="*/ 234734 h 330200"/>
              <a:gd name="connsiteX19" fmla="*/ 199660 w 330200"/>
              <a:gd name="connsiteY19" fmla="*/ 225300 h 330200"/>
              <a:gd name="connsiteX20" fmla="*/ 294475 w 330200"/>
              <a:gd name="connsiteY20" fmla="*/ 130957 h 330200"/>
              <a:gd name="connsiteX21" fmla="*/ 302211 w 330200"/>
              <a:gd name="connsiteY21" fmla="*/ 131995 h 330200"/>
              <a:gd name="connsiteX22" fmla="*/ 325608 w 330200"/>
              <a:gd name="connsiteY22" fmla="*/ 122561 h 330200"/>
              <a:gd name="connsiteX23" fmla="*/ 326122 w 330200"/>
              <a:gd name="connsiteY23" fmla="*/ 99085 h 330200"/>
              <a:gd name="connsiteX24" fmla="*/ 325231 w 330200"/>
              <a:gd name="connsiteY24" fmla="*/ 98220 h 330200"/>
              <a:gd name="connsiteX25" fmla="*/ 157300 w 330200"/>
              <a:gd name="connsiteY25" fmla="*/ 297189 h 330200"/>
              <a:gd name="connsiteX26" fmla="*/ 32862 w 330200"/>
              <a:gd name="connsiteY26" fmla="*/ 172751 h 330200"/>
              <a:gd name="connsiteX27" fmla="*/ 157300 w 330200"/>
              <a:gd name="connsiteY27" fmla="*/ 169460 h 330200"/>
              <a:gd name="connsiteX28" fmla="*/ 160592 w 330200"/>
              <a:gd name="connsiteY28" fmla="*/ 293898 h 330200"/>
              <a:gd name="connsiteX29" fmla="*/ 157300 w 330200"/>
              <a:gd name="connsiteY29" fmla="*/ 297189 h 330200"/>
              <a:gd name="connsiteX30" fmla="*/ 195037 w 330200"/>
              <a:gd name="connsiteY30" fmla="*/ 205394 h 330200"/>
              <a:gd name="connsiteX31" fmla="*/ 125507 w 330200"/>
              <a:gd name="connsiteY31" fmla="*/ 134920 h 330200"/>
              <a:gd name="connsiteX32" fmla="*/ 208434 w 330200"/>
              <a:gd name="connsiteY32" fmla="*/ 51992 h 330200"/>
              <a:gd name="connsiteX33" fmla="*/ 278059 w 330200"/>
              <a:gd name="connsiteY33" fmla="*/ 121617 h 330200"/>
              <a:gd name="connsiteX34" fmla="*/ 278531 w 330200"/>
              <a:gd name="connsiteY34" fmla="*/ 121617 h 330200"/>
              <a:gd name="connsiteX35" fmla="*/ 301739 w 330200"/>
              <a:gd name="connsiteY35" fmla="*/ 114730 h 330200"/>
              <a:gd name="connsiteX36" fmla="*/ 290135 w 330200"/>
              <a:gd name="connsiteY36" fmla="*/ 109919 h 330200"/>
              <a:gd name="connsiteX37" fmla="*/ 220133 w 330200"/>
              <a:gd name="connsiteY37" fmla="*/ 39822 h 330200"/>
              <a:gd name="connsiteX38" fmla="*/ 220133 w 330200"/>
              <a:gd name="connsiteY38" fmla="*/ 16519 h 330200"/>
              <a:gd name="connsiteX39" fmla="*/ 313532 w 330200"/>
              <a:gd name="connsiteY39" fmla="*/ 109919 h 330200"/>
              <a:gd name="connsiteX40" fmla="*/ 301739 w 330200"/>
              <a:gd name="connsiteY40" fmla="*/ 11473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30200" h="330200">
                <a:moveTo>
                  <a:pt x="325231" y="98220"/>
                </a:moveTo>
                <a:lnTo>
                  <a:pt x="231831" y="4821"/>
                </a:lnTo>
                <a:cubicBezTo>
                  <a:pt x="225356" y="-1607"/>
                  <a:pt x="214909" y="-1607"/>
                  <a:pt x="208434" y="4821"/>
                </a:cubicBezTo>
                <a:cubicBezTo>
                  <a:pt x="202299" y="11052"/>
                  <a:pt x="198904" y="19474"/>
                  <a:pt x="199000" y="28218"/>
                </a:cubicBezTo>
                <a:cubicBezTo>
                  <a:pt x="199004" y="31415"/>
                  <a:pt x="199481" y="34594"/>
                  <a:pt x="200415" y="37652"/>
                </a:cubicBezTo>
                <a:lnTo>
                  <a:pt x="106732" y="131335"/>
                </a:lnTo>
                <a:cubicBezTo>
                  <a:pt x="103008" y="130877"/>
                  <a:pt x="99258" y="130656"/>
                  <a:pt x="95506" y="130674"/>
                </a:cubicBezTo>
                <a:cubicBezTo>
                  <a:pt x="67649" y="130588"/>
                  <a:pt x="40928" y="141706"/>
                  <a:pt x="21352" y="161524"/>
                </a:cubicBezTo>
                <a:cubicBezTo>
                  <a:pt x="14935" y="167967"/>
                  <a:pt x="14935" y="178384"/>
                  <a:pt x="21352" y="184827"/>
                </a:cubicBezTo>
                <a:lnTo>
                  <a:pt x="77958" y="241433"/>
                </a:lnTo>
                <a:lnTo>
                  <a:pt x="2484" y="316907"/>
                </a:lnTo>
                <a:cubicBezTo>
                  <a:pt x="-721" y="319965"/>
                  <a:pt x="-840" y="325040"/>
                  <a:pt x="2217" y="328244"/>
                </a:cubicBezTo>
                <a:cubicBezTo>
                  <a:pt x="2304" y="328336"/>
                  <a:pt x="2393" y="328424"/>
                  <a:pt x="2484" y="328511"/>
                </a:cubicBezTo>
                <a:cubicBezTo>
                  <a:pt x="4094" y="329760"/>
                  <a:pt x="6112" y="330366"/>
                  <a:pt x="8144" y="330209"/>
                </a:cubicBezTo>
                <a:cubicBezTo>
                  <a:pt x="10311" y="330184"/>
                  <a:pt x="12380" y="329302"/>
                  <a:pt x="13899" y="327757"/>
                </a:cubicBezTo>
                <a:lnTo>
                  <a:pt x="89373" y="252282"/>
                </a:lnTo>
                <a:lnTo>
                  <a:pt x="145979" y="308888"/>
                </a:lnTo>
                <a:cubicBezTo>
                  <a:pt x="152422" y="315305"/>
                  <a:pt x="162839" y="315305"/>
                  <a:pt x="169282" y="308888"/>
                </a:cubicBezTo>
                <a:cubicBezTo>
                  <a:pt x="189100" y="289313"/>
                  <a:pt x="200218" y="262591"/>
                  <a:pt x="200132" y="234734"/>
                </a:cubicBezTo>
                <a:cubicBezTo>
                  <a:pt x="200132" y="231432"/>
                  <a:pt x="200132" y="228225"/>
                  <a:pt x="199660" y="225300"/>
                </a:cubicBezTo>
                <a:lnTo>
                  <a:pt x="294475" y="130957"/>
                </a:lnTo>
                <a:cubicBezTo>
                  <a:pt x="296997" y="131638"/>
                  <a:pt x="299598" y="131988"/>
                  <a:pt x="302211" y="131995"/>
                </a:cubicBezTo>
                <a:cubicBezTo>
                  <a:pt x="310955" y="132091"/>
                  <a:pt x="319377" y="128696"/>
                  <a:pt x="325608" y="122561"/>
                </a:cubicBezTo>
                <a:cubicBezTo>
                  <a:pt x="332233" y="116220"/>
                  <a:pt x="332463" y="105709"/>
                  <a:pt x="326122" y="99085"/>
                </a:cubicBezTo>
                <a:cubicBezTo>
                  <a:pt x="325835" y="98785"/>
                  <a:pt x="325538" y="98497"/>
                  <a:pt x="325231" y="98220"/>
                </a:cubicBezTo>
                <a:close/>
                <a:moveTo>
                  <a:pt x="157300" y="297189"/>
                </a:moveTo>
                <a:lnTo>
                  <a:pt x="32862" y="172751"/>
                </a:lnTo>
                <a:cubicBezTo>
                  <a:pt x="66316" y="137479"/>
                  <a:pt x="122028" y="136007"/>
                  <a:pt x="157300" y="169460"/>
                </a:cubicBezTo>
                <a:cubicBezTo>
                  <a:pt x="192572" y="202914"/>
                  <a:pt x="194045" y="258627"/>
                  <a:pt x="160592" y="293898"/>
                </a:cubicBezTo>
                <a:cubicBezTo>
                  <a:pt x="159524" y="295024"/>
                  <a:pt x="158426" y="296122"/>
                  <a:pt x="157300" y="297189"/>
                </a:cubicBezTo>
                <a:close/>
                <a:moveTo>
                  <a:pt x="195037" y="205394"/>
                </a:moveTo>
                <a:cubicBezTo>
                  <a:pt x="185099" y="171756"/>
                  <a:pt x="159008" y="145311"/>
                  <a:pt x="125507" y="134920"/>
                </a:cubicBezTo>
                <a:lnTo>
                  <a:pt x="208434" y="51992"/>
                </a:lnTo>
                <a:lnTo>
                  <a:pt x="278059" y="121617"/>
                </a:lnTo>
                <a:lnTo>
                  <a:pt x="278531" y="121617"/>
                </a:lnTo>
                <a:close/>
                <a:moveTo>
                  <a:pt x="301739" y="114730"/>
                </a:moveTo>
                <a:cubicBezTo>
                  <a:pt x="297384" y="114739"/>
                  <a:pt x="293206" y="113007"/>
                  <a:pt x="290135" y="109919"/>
                </a:cubicBezTo>
                <a:lnTo>
                  <a:pt x="220133" y="39822"/>
                </a:lnTo>
                <a:cubicBezTo>
                  <a:pt x="213715" y="33380"/>
                  <a:pt x="213715" y="22962"/>
                  <a:pt x="220133" y="16519"/>
                </a:cubicBezTo>
                <a:lnTo>
                  <a:pt x="313532" y="109919"/>
                </a:lnTo>
                <a:cubicBezTo>
                  <a:pt x="310403" y="113035"/>
                  <a:pt x="306155" y="114768"/>
                  <a:pt x="301739" y="114730"/>
                </a:cubicBez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940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ster-Ai-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" b="77932"/>
          <a:stretch/>
        </p:blipFill>
        <p:spPr>
          <a:xfrm>
            <a:off x="0" y="-12992"/>
            <a:ext cx="12192000" cy="12931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1703" y="441315"/>
            <a:ext cx="8583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SERBIA HAS BEEN ATTRACTING 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AI INVESTMENTS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07922" y="4058852"/>
            <a:ext cx="1181387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07922" y="5143811"/>
            <a:ext cx="1177615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92200" y="6228769"/>
            <a:ext cx="1177615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218549" y="4262158"/>
            <a:ext cx="8744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GB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ICT Export growth </a:t>
            </a:r>
            <a:r>
              <a:rPr lang="en-GB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in 6 years, 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/>
              </a:rPr>
              <a:t>from</a:t>
            </a:r>
            <a:r>
              <a:rPr lang="en-GB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GB" b="1" i="0" dirty="0">
                <a:solidFill>
                  <a:srgbClr val="8FAADC"/>
                </a:solidFill>
                <a:effectLst/>
                <a:latin typeface="Century Gothic" panose="020B0502020202020204" pitchFamily="34" charset="0"/>
              </a:rPr>
              <a:t>€740 million </a:t>
            </a:r>
            <a:r>
              <a:rPr lang="en-GB" i="0" dirty="0">
                <a:solidFill>
                  <a:schemeClr val="bg1">
                    <a:lumMod val="65000"/>
                  </a:schemeClr>
                </a:solidFill>
                <a:effectLst/>
                <a:latin typeface="Century Gothic" panose="020B0502020202020204" pitchFamily="34" charset="0"/>
              </a:rPr>
              <a:t>to</a:t>
            </a:r>
            <a:r>
              <a:rPr lang="en-GB" b="1" i="0" dirty="0">
                <a:solidFill>
                  <a:srgbClr val="8FAADC"/>
                </a:solidFill>
                <a:effectLst/>
                <a:latin typeface="Century Gothic" panose="020B0502020202020204" pitchFamily="34" charset="0"/>
              </a:rPr>
              <a:t> €3.5 billion </a:t>
            </a:r>
            <a:r>
              <a:rPr lang="en-GB" i="0" dirty="0">
                <a:solidFill>
                  <a:schemeClr val="bg1">
                    <a:lumMod val="65000"/>
                  </a:schemeClr>
                </a:solidFill>
                <a:effectLst/>
                <a:latin typeface="Century Gothic" panose="020B0502020202020204" pitchFamily="34" charset="0"/>
              </a:rPr>
              <a:t>in 2023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/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18549" y="5393041"/>
            <a:ext cx="41136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GB" sz="1600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People</a:t>
            </a:r>
            <a:r>
              <a:rPr lang="en-GB" sz="1600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 employed in the ICT sector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218549" y="3163099"/>
            <a:ext cx="7021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GB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Country in </a:t>
            </a:r>
            <a:r>
              <a:rPr lang="en-GB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Europe </a:t>
            </a:r>
            <a:r>
              <a:rPr lang="en-GB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in </a:t>
            </a:r>
            <a:r>
              <a:rPr lang="en-GB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growth</a:t>
            </a:r>
            <a:r>
              <a:rPr lang="en-GB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 of </a:t>
            </a:r>
            <a:r>
              <a:rPr lang="en-GB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ICT Export</a:t>
            </a:r>
            <a:endParaRPr lang="en-GB" dirty="0">
              <a:solidFill>
                <a:srgbClr val="284566"/>
              </a:solidFill>
              <a:latin typeface="Century Gothic" panose="020B0502020202020204" pitchFamily="34" charset="0"/>
              <a:cs typeface="Arial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720897" y="1961098"/>
            <a:ext cx="9132539" cy="0"/>
          </a:xfrm>
          <a:prstGeom prst="line">
            <a:avLst/>
          </a:prstGeom>
          <a:ln>
            <a:solidFill>
              <a:srgbClr val="2845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689754" y="1542199"/>
            <a:ext cx="478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284566"/>
                </a:solidFill>
                <a:latin typeface="Century Gothic" panose="020B0502020202020204" pitchFamily="34" charset="0"/>
              </a:rPr>
              <a:t>Latest Tech </a:t>
            </a:r>
            <a:r>
              <a:rPr lang="en-GB" sz="2000" dirty="0">
                <a:solidFill>
                  <a:srgbClr val="284566"/>
                </a:solidFill>
                <a:latin typeface="Century Gothic" panose="020B0502020202020204" pitchFamily="34" charset="0"/>
              </a:rPr>
              <a:t>Related stats:</a:t>
            </a:r>
            <a:endParaRPr lang="en-US" sz="2000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306F685-4F4E-9F48-B0F9-7288DE8E1B84}"/>
              </a:ext>
            </a:extLst>
          </p:cNvPr>
          <p:cNvSpPr/>
          <p:nvPr/>
        </p:nvSpPr>
        <p:spPr>
          <a:xfrm>
            <a:off x="591925" y="2251425"/>
            <a:ext cx="858454" cy="581910"/>
          </a:xfrm>
          <a:custGeom>
            <a:avLst/>
            <a:gdLst>
              <a:gd name="connsiteX0" fmla="*/ 9186 w 331967"/>
              <a:gd name="connsiteY0" fmla="*/ 208311 h 225028"/>
              <a:gd name="connsiteX1" fmla="*/ 322781 w 331967"/>
              <a:gd name="connsiteY1" fmla="*/ 208311 h 225028"/>
              <a:gd name="connsiteX2" fmla="*/ 324549 w 331967"/>
              <a:gd name="connsiteY2" fmla="*/ 208311 h 225028"/>
              <a:gd name="connsiteX3" fmla="*/ 331920 w 331967"/>
              <a:gd name="connsiteY3" fmla="*/ 217538 h 225028"/>
              <a:gd name="connsiteX4" fmla="*/ 322781 w 331967"/>
              <a:gd name="connsiteY4" fmla="*/ 224980 h 225028"/>
              <a:gd name="connsiteX5" fmla="*/ 9186 w 331967"/>
              <a:gd name="connsiteY5" fmla="*/ 224980 h 225028"/>
              <a:gd name="connsiteX6" fmla="*/ 7418 w 331967"/>
              <a:gd name="connsiteY6" fmla="*/ 224980 h 225028"/>
              <a:gd name="connsiteX7" fmla="*/ 47 w 331967"/>
              <a:gd name="connsiteY7" fmla="*/ 215753 h 225028"/>
              <a:gd name="connsiteX8" fmla="*/ 9186 w 331967"/>
              <a:gd name="connsiteY8" fmla="*/ 208311 h 225028"/>
              <a:gd name="connsiteX9" fmla="*/ 265043 w 331967"/>
              <a:gd name="connsiteY9" fmla="*/ 0 h 225028"/>
              <a:gd name="connsiteX10" fmla="*/ 314573 w 331967"/>
              <a:gd name="connsiteY10" fmla="*/ 0 h 225028"/>
              <a:gd name="connsiteX11" fmla="*/ 322403 w 331967"/>
              <a:gd name="connsiteY11" fmla="*/ 8287 h 225028"/>
              <a:gd name="connsiteX12" fmla="*/ 322403 w 331967"/>
              <a:gd name="connsiteY12" fmla="*/ 58293 h 225028"/>
              <a:gd name="connsiteX13" fmla="*/ 314195 w 331967"/>
              <a:gd name="connsiteY13" fmla="*/ 66580 h 225028"/>
              <a:gd name="connsiteX14" fmla="*/ 305987 w 331967"/>
              <a:gd name="connsiteY14" fmla="*/ 58293 h 225028"/>
              <a:gd name="connsiteX15" fmla="*/ 305987 w 331967"/>
              <a:gd name="connsiteY15" fmla="*/ 26670 h 225028"/>
              <a:gd name="connsiteX16" fmla="*/ 155039 w 331967"/>
              <a:gd name="connsiteY16" fmla="*/ 164211 h 225028"/>
              <a:gd name="connsiteX17" fmla="*/ 143623 w 331967"/>
              <a:gd name="connsiteY17" fmla="*/ 164211 h 225028"/>
              <a:gd name="connsiteX18" fmla="*/ 83433 w 331967"/>
              <a:gd name="connsiteY18" fmla="*/ 103442 h 225028"/>
              <a:gd name="connsiteX19" fmla="*/ 23242 w 331967"/>
              <a:gd name="connsiteY19" fmla="*/ 164211 h 225028"/>
              <a:gd name="connsiteX20" fmla="*/ 17393 w 331967"/>
              <a:gd name="connsiteY20" fmla="*/ 166688 h 225028"/>
              <a:gd name="connsiteX21" fmla="*/ 11543 w 331967"/>
              <a:gd name="connsiteY21" fmla="*/ 164116 h 225028"/>
              <a:gd name="connsiteX22" fmla="*/ 11543 w 331967"/>
              <a:gd name="connsiteY22" fmla="*/ 152400 h 225028"/>
              <a:gd name="connsiteX23" fmla="*/ 77583 w 331967"/>
              <a:gd name="connsiteY23" fmla="*/ 85725 h 225028"/>
              <a:gd name="connsiteX24" fmla="*/ 77810 w 331967"/>
              <a:gd name="connsiteY24" fmla="*/ 85496 h 225028"/>
              <a:gd name="connsiteX25" fmla="*/ 89282 w 331967"/>
              <a:gd name="connsiteY25" fmla="*/ 85725 h 225028"/>
              <a:gd name="connsiteX26" fmla="*/ 149756 w 331967"/>
              <a:gd name="connsiteY26" fmla="*/ 146876 h 225028"/>
              <a:gd name="connsiteX27" fmla="*/ 293345 w 331967"/>
              <a:gd name="connsiteY27" fmla="*/ 16669 h 225028"/>
              <a:gd name="connsiteX28" fmla="*/ 265043 w 331967"/>
              <a:gd name="connsiteY28" fmla="*/ 16669 h 225028"/>
              <a:gd name="connsiteX29" fmla="*/ 256740 w 331967"/>
              <a:gd name="connsiteY29" fmla="*/ 8287 h 225028"/>
              <a:gd name="connsiteX30" fmla="*/ 265043 w 331967"/>
              <a:gd name="connsiteY30" fmla="*/ 0 h 22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31967" h="225028">
                <a:moveTo>
                  <a:pt x="9186" y="208311"/>
                </a:moveTo>
                <a:lnTo>
                  <a:pt x="322781" y="208311"/>
                </a:lnTo>
                <a:cubicBezTo>
                  <a:pt x="323369" y="208248"/>
                  <a:pt x="323961" y="208248"/>
                  <a:pt x="324549" y="208311"/>
                </a:cubicBezTo>
                <a:cubicBezTo>
                  <a:pt x="329108" y="208804"/>
                  <a:pt x="332408" y="212935"/>
                  <a:pt x="331920" y="217538"/>
                </a:cubicBezTo>
                <a:cubicBezTo>
                  <a:pt x="331432" y="222141"/>
                  <a:pt x="327340" y="225473"/>
                  <a:pt x="322781" y="224980"/>
                </a:cubicBezTo>
                <a:lnTo>
                  <a:pt x="9186" y="224980"/>
                </a:lnTo>
                <a:cubicBezTo>
                  <a:pt x="8598" y="225044"/>
                  <a:pt x="8006" y="225044"/>
                  <a:pt x="7418" y="224980"/>
                </a:cubicBezTo>
                <a:cubicBezTo>
                  <a:pt x="2859" y="224487"/>
                  <a:pt x="-441" y="220356"/>
                  <a:pt x="47" y="215753"/>
                </a:cubicBezTo>
                <a:cubicBezTo>
                  <a:pt x="535" y="211151"/>
                  <a:pt x="4627" y="207819"/>
                  <a:pt x="9186" y="208311"/>
                </a:cubicBezTo>
                <a:close/>
                <a:moveTo>
                  <a:pt x="265043" y="0"/>
                </a:moveTo>
                <a:lnTo>
                  <a:pt x="314573" y="0"/>
                </a:lnTo>
                <a:cubicBezTo>
                  <a:pt x="318958" y="204"/>
                  <a:pt x="322408" y="3855"/>
                  <a:pt x="322403" y="8287"/>
                </a:cubicBezTo>
                <a:lnTo>
                  <a:pt x="322403" y="58293"/>
                </a:lnTo>
                <a:cubicBezTo>
                  <a:pt x="322403" y="62870"/>
                  <a:pt x="318728" y="66580"/>
                  <a:pt x="314195" y="66580"/>
                </a:cubicBezTo>
                <a:cubicBezTo>
                  <a:pt x="309662" y="66580"/>
                  <a:pt x="305987" y="62870"/>
                  <a:pt x="305987" y="58293"/>
                </a:cubicBezTo>
                <a:lnTo>
                  <a:pt x="305987" y="26670"/>
                </a:lnTo>
                <a:lnTo>
                  <a:pt x="155039" y="164211"/>
                </a:lnTo>
                <a:cubicBezTo>
                  <a:pt x="151819" y="167224"/>
                  <a:pt x="146843" y="167224"/>
                  <a:pt x="143623" y="164211"/>
                </a:cubicBezTo>
                <a:lnTo>
                  <a:pt x="83433" y="103442"/>
                </a:lnTo>
                <a:lnTo>
                  <a:pt x="23242" y="164211"/>
                </a:lnTo>
                <a:cubicBezTo>
                  <a:pt x="21688" y="165777"/>
                  <a:pt x="19588" y="166666"/>
                  <a:pt x="17393" y="166688"/>
                </a:cubicBezTo>
                <a:cubicBezTo>
                  <a:pt x="15184" y="166641"/>
                  <a:pt x="13082" y="165717"/>
                  <a:pt x="11543" y="164116"/>
                </a:cubicBezTo>
                <a:cubicBezTo>
                  <a:pt x="8340" y="160880"/>
                  <a:pt x="8340" y="155636"/>
                  <a:pt x="11543" y="152400"/>
                </a:cubicBezTo>
                <a:lnTo>
                  <a:pt x="77583" y="85725"/>
                </a:lnTo>
                <a:cubicBezTo>
                  <a:pt x="77657" y="85647"/>
                  <a:pt x="77733" y="85571"/>
                  <a:pt x="77810" y="85496"/>
                </a:cubicBezTo>
                <a:cubicBezTo>
                  <a:pt x="81040" y="82361"/>
                  <a:pt x="86176" y="82463"/>
                  <a:pt x="89282" y="85725"/>
                </a:cubicBezTo>
                <a:lnTo>
                  <a:pt x="149756" y="146876"/>
                </a:lnTo>
                <a:lnTo>
                  <a:pt x="293345" y="16669"/>
                </a:lnTo>
                <a:lnTo>
                  <a:pt x="265043" y="16669"/>
                </a:lnTo>
                <a:cubicBezTo>
                  <a:pt x="260457" y="16669"/>
                  <a:pt x="256740" y="12916"/>
                  <a:pt x="256740" y="8287"/>
                </a:cubicBezTo>
                <a:cubicBezTo>
                  <a:pt x="256792" y="3695"/>
                  <a:pt x="260494" y="0"/>
                  <a:pt x="265043" y="0"/>
                </a:cubicBez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600">
              <a:solidFill>
                <a:srgbClr val="201E1D"/>
              </a:solidFill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982E6BEC-A2DC-814F-9A85-5BFF32BE5BD8}"/>
              </a:ext>
            </a:extLst>
          </p:cNvPr>
          <p:cNvSpPr/>
          <p:nvPr/>
        </p:nvSpPr>
        <p:spPr>
          <a:xfrm>
            <a:off x="616565" y="3202050"/>
            <a:ext cx="809174" cy="653681"/>
          </a:xfrm>
          <a:custGeom>
            <a:avLst/>
            <a:gdLst>
              <a:gd name="connsiteX0" fmla="*/ 148590 w 330200"/>
              <a:gd name="connsiteY0" fmla="*/ 216694 h 266748"/>
              <a:gd name="connsiteX1" fmla="*/ 148590 w 330200"/>
              <a:gd name="connsiteY1" fmla="*/ 250031 h 266748"/>
              <a:gd name="connsiteX2" fmla="*/ 181610 w 330200"/>
              <a:gd name="connsiteY2" fmla="*/ 250031 h 266748"/>
              <a:gd name="connsiteX3" fmla="*/ 181610 w 330200"/>
              <a:gd name="connsiteY3" fmla="*/ 216694 h 266748"/>
              <a:gd name="connsiteX4" fmla="*/ 49530 w 330200"/>
              <a:gd name="connsiteY4" fmla="*/ 41720 h 266748"/>
              <a:gd name="connsiteX5" fmla="*/ 57738 w 330200"/>
              <a:gd name="connsiteY5" fmla="*/ 50007 h 266748"/>
              <a:gd name="connsiteX6" fmla="*/ 57738 w 330200"/>
              <a:gd name="connsiteY6" fmla="*/ 139161 h 266748"/>
              <a:gd name="connsiteX7" fmla="*/ 91795 w 330200"/>
              <a:gd name="connsiteY7" fmla="*/ 87345 h 266748"/>
              <a:gd name="connsiteX8" fmla="*/ 101890 w 330200"/>
              <a:gd name="connsiteY8" fmla="*/ 84297 h 266748"/>
              <a:gd name="connsiteX9" fmla="*/ 196233 w 330200"/>
              <a:gd name="connsiteY9" fmla="*/ 123826 h 266748"/>
              <a:gd name="connsiteX10" fmla="*/ 261141 w 330200"/>
              <a:gd name="connsiteY10" fmla="*/ 58293 h 266748"/>
              <a:gd name="connsiteX11" fmla="*/ 248027 w 330200"/>
              <a:gd name="connsiteY11" fmla="*/ 58293 h 266748"/>
              <a:gd name="connsiteX12" fmla="*/ 239819 w 330200"/>
              <a:gd name="connsiteY12" fmla="*/ 50007 h 266748"/>
              <a:gd name="connsiteX13" fmla="*/ 248027 w 330200"/>
              <a:gd name="connsiteY13" fmla="*/ 41720 h 266748"/>
              <a:gd name="connsiteX14" fmla="*/ 281047 w 330200"/>
              <a:gd name="connsiteY14" fmla="*/ 41720 h 266748"/>
              <a:gd name="connsiteX15" fmla="*/ 289255 w 330200"/>
              <a:gd name="connsiteY15" fmla="*/ 50007 h 266748"/>
              <a:gd name="connsiteX16" fmla="*/ 289255 w 330200"/>
              <a:gd name="connsiteY16" fmla="*/ 83344 h 266748"/>
              <a:gd name="connsiteX17" fmla="*/ 281047 w 330200"/>
              <a:gd name="connsiteY17" fmla="*/ 91631 h 266748"/>
              <a:gd name="connsiteX18" fmla="*/ 272839 w 330200"/>
              <a:gd name="connsiteY18" fmla="*/ 83344 h 266748"/>
              <a:gd name="connsiteX19" fmla="*/ 272839 w 330200"/>
              <a:gd name="connsiteY19" fmla="*/ 70105 h 266748"/>
              <a:gd name="connsiteX20" fmla="*/ 204346 w 330200"/>
              <a:gd name="connsiteY20" fmla="*/ 139256 h 266748"/>
              <a:gd name="connsiteX21" fmla="*/ 194912 w 330200"/>
              <a:gd name="connsiteY21" fmla="*/ 141066 h 266748"/>
              <a:gd name="connsiteX22" fmla="*/ 102173 w 330200"/>
              <a:gd name="connsiteY22" fmla="*/ 102013 h 266748"/>
              <a:gd name="connsiteX23" fmla="*/ 65002 w 330200"/>
              <a:gd name="connsiteY23" fmla="*/ 158306 h 266748"/>
              <a:gd name="connsiteX24" fmla="*/ 280670 w 330200"/>
              <a:gd name="connsiteY24" fmla="*/ 158306 h 266748"/>
              <a:gd name="connsiteX25" fmla="*/ 288972 w 330200"/>
              <a:gd name="connsiteY25" fmla="*/ 166688 h 266748"/>
              <a:gd name="connsiteX26" fmla="*/ 280670 w 330200"/>
              <a:gd name="connsiteY26" fmla="*/ 175070 h 266748"/>
              <a:gd name="connsiteX27" fmla="*/ 49530 w 330200"/>
              <a:gd name="connsiteY27" fmla="*/ 175070 h 266748"/>
              <a:gd name="connsiteX28" fmla="*/ 41322 w 330200"/>
              <a:gd name="connsiteY28" fmla="*/ 166688 h 266748"/>
              <a:gd name="connsiteX29" fmla="*/ 41322 w 330200"/>
              <a:gd name="connsiteY29" fmla="*/ 50007 h 266748"/>
              <a:gd name="connsiteX30" fmla="*/ 49530 w 330200"/>
              <a:gd name="connsiteY30" fmla="*/ 41720 h 266748"/>
              <a:gd name="connsiteX31" fmla="*/ 16510 w 330200"/>
              <a:gd name="connsiteY31" fmla="*/ 16669 h 266748"/>
              <a:gd name="connsiteX32" fmla="*/ 16510 w 330200"/>
              <a:gd name="connsiteY32" fmla="*/ 200025 h 266748"/>
              <a:gd name="connsiteX33" fmla="*/ 313690 w 330200"/>
              <a:gd name="connsiteY33" fmla="*/ 200025 h 266748"/>
              <a:gd name="connsiteX34" fmla="*/ 313690 w 330200"/>
              <a:gd name="connsiteY34" fmla="*/ 16669 h 266748"/>
              <a:gd name="connsiteX35" fmla="*/ 16510 w 330200"/>
              <a:gd name="connsiteY35" fmla="*/ 0 h 266748"/>
              <a:gd name="connsiteX36" fmla="*/ 313690 w 330200"/>
              <a:gd name="connsiteY36" fmla="*/ 0 h 266748"/>
              <a:gd name="connsiteX37" fmla="*/ 330200 w 330200"/>
              <a:gd name="connsiteY37" fmla="*/ 16669 h 266748"/>
              <a:gd name="connsiteX38" fmla="*/ 330200 w 330200"/>
              <a:gd name="connsiteY38" fmla="*/ 200025 h 266748"/>
              <a:gd name="connsiteX39" fmla="*/ 313690 w 330200"/>
              <a:gd name="connsiteY39" fmla="*/ 216694 h 266748"/>
              <a:gd name="connsiteX40" fmla="*/ 198120 w 330200"/>
              <a:gd name="connsiteY40" fmla="*/ 216694 h 266748"/>
              <a:gd name="connsiteX41" fmla="*/ 198120 w 330200"/>
              <a:gd name="connsiteY41" fmla="*/ 250031 h 266748"/>
              <a:gd name="connsiteX42" fmla="*/ 264160 w 330200"/>
              <a:gd name="connsiteY42" fmla="*/ 250031 h 266748"/>
              <a:gd name="connsiteX43" fmla="*/ 265928 w 330200"/>
              <a:gd name="connsiteY43" fmla="*/ 250031 h 266748"/>
              <a:gd name="connsiteX44" fmla="*/ 273299 w 330200"/>
              <a:gd name="connsiteY44" fmla="*/ 259258 h 266748"/>
              <a:gd name="connsiteX45" fmla="*/ 264160 w 330200"/>
              <a:gd name="connsiteY45" fmla="*/ 266700 h 266748"/>
              <a:gd name="connsiteX46" fmla="*/ 66040 w 330200"/>
              <a:gd name="connsiteY46" fmla="*/ 266700 h 266748"/>
              <a:gd name="connsiteX47" fmla="*/ 64272 w 330200"/>
              <a:gd name="connsiteY47" fmla="*/ 266700 h 266748"/>
              <a:gd name="connsiteX48" fmla="*/ 56901 w 330200"/>
              <a:gd name="connsiteY48" fmla="*/ 257473 h 266748"/>
              <a:gd name="connsiteX49" fmla="*/ 66040 w 330200"/>
              <a:gd name="connsiteY49" fmla="*/ 250031 h 266748"/>
              <a:gd name="connsiteX50" fmla="*/ 132080 w 330200"/>
              <a:gd name="connsiteY50" fmla="*/ 250031 h 266748"/>
              <a:gd name="connsiteX51" fmla="*/ 132080 w 330200"/>
              <a:gd name="connsiteY51" fmla="*/ 216694 h 266748"/>
              <a:gd name="connsiteX52" fmla="*/ 16510 w 330200"/>
              <a:gd name="connsiteY52" fmla="*/ 216694 h 266748"/>
              <a:gd name="connsiteX53" fmla="*/ 0 w 330200"/>
              <a:gd name="connsiteY53" fmla="*/ 200025 h 266748"/>
              <a:gd name="connsiteX54" fmla="*/ 0 w 330200"/>
              <a:gd name="connsiteY54" fmla="*/ 16669 h 266748"/>
              <a:gd name="connsiteX55" fmla="*/ 16510 w 330200"/>
              <a:gd name="connsiteY55" fmla="*/ 0 h 26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30200" h="266748">
                <a:moveTo>
                  <a:pt x="148590" y="216694"/>
                </a:moveTo>
                <a:lnTo>
                  <a:pt x="148590" y="250031"/>
                </a:lnTo>
                <a:lnTo>
                  <a:pt x="181610" y="250031"/>
                </a:lnTo>
                <a:lnTo>
                  <a:pt x="181610" y="216694"/>
                </a:lnTo>
                <a:close/>
                <a:moveTo>
                  <a:pt x="49530" y="41720"/>
                </a:moveTo>
                <a:cubicBezTo>
                  <a:pt x="54063" y="41720"/>
                  <a:pt x="57738" y="45430"/>
                  <a:pt x="57738" y="50007"/>
                </a:cubicBezTo>
                <a:lnTo>
                  <a:pt x="57738" y="139161"/>
                </a:lnTo>
                <a:lnTo>
                  <a:pt x="91795" y="87345"/>
                </a:lnTo>
                <a:cubicBezTo>
                  <a:pt x="94009" y="84027"/>
                  <a:pt x="98236" y="82751"/>
                  <a:pt x="101890" y="84297"/>
                </a:cubicBezTo>
                <a:lnTo>
                  <a:pt x="196233" y="123826"/>
                </a:lnTo>
                <a:lnTo>
                  <a:pt x="261141" y="58293"/>
                </a:lnTo>
                <a:lnTo>
                  <a:pt x="248027" y="58293"/>
                </a:lnTo>
                <a:cubicBezTo>
                  <a:pt x="243494" y="58293"/>
                  <a:pt x="239819" y="54583"/>
                  <a:pt x="239819" y="50007"/>
                </a:cubicBezTo>
                <a:cubicBezTo>
                  <a:pt x="239819" y="45430"/>
                  <a:pt x="243494" y="41720"/>
                  <a:pt x="248027" y="41720"/>
                </a:cubicBezTo>
                <a:lnTo>
                  <a:pt x="281047" y="41720"/>
                </a:lnTo>
                <a:cubicBezTo>
                  <a:pt x="285580" y="41720"/>
                  <a:pt x="289255" y="45430"/>
                  <a:pt x="289255" y="50007"/>
                </a:cubicBezTo>
                <a:lnTo>
                  <a:pt x="289255" y="83344"/>
                </a:lnTo>
                <a:cubicBezTo>
                  <a:pt x="289255" y="87921"/>
                  <a:pt x="285580" y="91631"/>
                  <a:pt x="281047" y="91631"/>
                </a:cubicBezTo>
                <a:cubicBezTo>
                  <a:pt x="276514" y="91631"/>
                  <a:pt x="272839" y="87921"/>
                  <a:pt x="272839" y="83344"/>
                </a:cubicBezTo>
                <a:lnTo>
                  <a:pt x="272839" y="70105"/>
                </a:lnTo>
                <a:lnTo>
                  <a:pt x="204346" y="139256"/>
                </a:lnTo>
                <a:cubicBezTo>
                  <a:pt x="201887" y="141795"/>
                  <a:pt x="198122" y="142517"/>
                  <a:pt x="194912" y="141066"/>
                </a:cubicBezTo>
                <a:lnTo>
                  <a:pt x="102173" y="102013"/>
                </a:lnTo>
                <a:lnTo>
                  <a:pt x="65002" y="158306"/>
                </a:lnTo>
                <a:lnTo>
                  <a:pt x="280670" y="158306"/>
                </a:lnTo>
                <a:cubicBezTo>
                  <a:pt x="285255" y="158306"/>
                  <a:pt x="288972" y="162059"/>
                  <a:pt x="288972" y="166688"/>
                </a:cubicBezTo>
                <a:cubicBezTo>
                  <a:pt x="288972" y="171317"/>
                  <a:pt x="285255" y="175070"/>
                  <a:pt x="280670" y="175070"/>
                </a:cubicBezTo>
                <a:lnTo>
                  <a:pt x="49530" y="175070"/>
                </a:lnTo>
                <a:cubicBezTo>
                  <a:pt x="44982" y="175018"/>
                  <a:pt x="41322" y="171280"/>
                  <a:pt x="41322" y="166688"/>
                </a:cubicBezTo>
                <a:lnTo>
                  <a:pt x="41322" y="50007"/>
                </a:lnTo>
                <a:cubicBezTo>
                  <a:pt x="41322" y="45430"/>
                  <a:pt x="44997" y="41720"/>
                  <a:pt x="49530" y="41720"/>
                </a:cubicBezTo>
                <a:close/>
                <a:moveTo>
                  <a:pt x="16510" y="16669"/>
                </a:moveTo>
                <a:lnTo>
                  <a:pt x="16510" y="200025"/>
                </a:lnTo>
                <a:lnTo>
                  <a:pt x="313690" y="200025"/>
                </a:lnTo>
                <a:lnTo>
                  <a:pt x="313690" y="16669"/>
                </a:lnTo>
                <a:close/>
                <a:moveTo>
                  <a:pt x="16510" y="0"/>
                </a:moveTo>
                <a:lnTo>
                  <a:pt x="313690" y="0"/>
                </a:lnTo>
                <a:cubicBezTo>
                  <a:pt x="322808" y="0"/>
                  <a:pt x="330200" y="7463"/>
                  <a:pt x="330200" y="16669"/>
                </a:cubicBezTo>
                <a:lnTo>
                  <a:pt x="330200" y="200025"/>
                </a:lnTo>
                <a:cubicBezTo>
                  <a:pt x="330200" y="209231"/>
                  <a:pt x="322808" y="216694"/>
                  <a:pt x="313690" y="216694"/>
                </a:cubicBezTo>
                <a:lnTo>
                  <a:pt x="198120" y="216694"/>
                </a:lnTo>
                <a:lnTo>
                  <a:pt x="198120" y="250031"/>
                </a:lnTo>
                <a:lnTo>
                  <a:pt x="264160" y="250031"/>
                </a:lnTo>
                <a:cubicBezTo>
                  <a:pt x="264748" y="249968"/>
                  <a:pt x="265340" y="249968"/>
                  <a:pt x="265928" y="250031"/>
                </a:cubicBezTo>
                <a:cubicBezTo>
                  <a:pt x="270487" y="250524"/>
                  <a:pt x="273787" y="254655"/>
                  <a:pt x="273299" y="259258"/>
                </a:cubicBezTo>
                <a:cubicBezTo>
                  <a:pt x="272811" y="263861"/>
                  <a:pt x="268719" y="267193"/>
                  <a:pt x="264160" y="266700"/>
                </a:cubicBezTo>
                <a:lnTo>
                  <a:pt x="66040" y="266700"/>
                </a:lnTo>
                <a:cubicBezTo>
                  <a:pt x="65453" y="266764"/>
                  <a:pt x="64860" y="266764"/>
                  <a:pt x="64272" y="266700"/>
                </a:cubicBezTo>
                <a:cubicBezTo>
                  <a:pt x="59713" y="266207"/>
                  <a:pt x="56413" y="262076"/>
                  <a:pt x="56901" y="257473"/>
                </a:cubicBezTo>
                <a:cubicBezTo>
                  <a:pt x="57389" y="252870"/>
                  <a:pt x="61481" y="249538"/>
                  <a:pt x="66040" y="250031"/>
                </a:cubicBezTo>
                <a:lnTo>
                  <a:pt x="132080" y="250031"/>
                </a:lnTo>
                <a:lnTo>
                  <a:pt x="132080" y="216694"/>
                </a:lnTo>
                <a:lnTo>
                  <a:pt x="16510" y="216694"/>
                </a:lnTo>
                <a:cubicBezTo>
                  <a:pt x="7392" y="216694"/>
                  <a:pt x="0" y="209231"/>
                  <a:pt x="0" y="200025"/>
                </a:cubicBezTo>
                <a:lnTo>
                  <a:pt x="0" y="16669"/>
                </a:lnTo>
                <a:cubicBezTo>
                  <a:pt x="0" y="7463"/>
                  <a:pt x="7392" y="0"/>
                  <a:pt x="16510" y="0"/>
                </a:cubicBez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600">
              <a:solidFill>
                <a:srgbClr val="201E1D"/>
              </a:solidFill>
            </a:endParaRPr>
          </a:p>
        </p:txBody>
      </p:sp>
      <p:sp>
        <p:nvSpPr>
          <p:cNvPr id="29" name="Graphic 28">
            <a:extLst>
              <a:ext uri="{FF2B5EF4-FFF2-40B4-BE49-F238E27FC236}">
                <a16:creationId xmlns:a16="http://schemas.microsoft.com/office/drawing/2014/main" id="{A370E7ED-C070-9349-BDED-48CDC4DDDD9B}"/>
              </a:ext>
            </a:extLst>
          </p:cNvPr>
          <p:cNvSpPr/>
          <p:nvPr/>
        </p:nvSpPr>
        <p:spPr>
          <a:xfrm>
            <a:off x="566870" y="4320244"/>
            <a:ext cx="908565" cy="638414"/>
          </a:xfrm>
          <a:custGeom>
            <a:avLst/>
            <a:gdLst>
              <a:gd name="connsiteX0" fmla="*/ 326238 w 330200"/>
              <a:gd name="connsiteY0" fmla="*/ 90697 h 232019"/>
              <a:gd name="connsiteX1" fmla="*/ 237744 w 330200"/>
              <a:gd name="connsiteY1" fmla="*/ 3736 h 232019"/>
              <a:gd name="connsiteX2" fmla="*/ 218875 w 330200"/>
              <a:gd name="connsiteY2" fmla="*/ 3736 h 232019"/>
              <a:gd name="connsiteX3" fmla="*/ 178119 w 330200"/>
              <a:gd name="connsiteY3" fmla="*/ 43550 h 232019"/>
              <a:gd name="connsiteX4" fmla="*/ 178119 w 330200"/>
              <a:gd name="connsiteY4" fmla="*/ 62112 h 232019"/>
              <a:gd name="connsiteX5" fmla="*/ 189063 w 330200"/>
              <a:gd name="connsiteY5" fmla="*/ 72878 h 232019"/>
              <a:gd name="connsiteX6" fmla="*/ 171044 w 330200"/>
              <a:gd name="connsiteY6" fmla="*/ 75848 h 232019"/>
              <a:gd name="connsiteX7" fmla="*/ 145854 w 330200"/>
              <a:gd name="connsiteY7" fmla="*/ 68145 h 232019"/>
              <a:gd name="connsiteX8" fmla="*/ 151892 w 330200"/>
              <a:gd name="connsiteY8" fmla="*/ 62205 h 232019"/>
              <a:gd name="connsiteX9" fmla="*/ 155854 w 330200"/>
              <a:gd name="connsiteY9" fmla="*/ 52924 h 232019"/>
              <a:gd name="connsiteX10" fmla="*/ 151892 w 330200"/>
              <a:gd name="connsiteY10" fmla="*/ 43643 h 232019"/>
              <a:gd name="connsiteX11" fmla="*/ 111513 w 330200"/>
              <a:gd name="connsiteY11" fmla="*/ 3643 h 232019"/>
              <a:gd name="connsiteX12" fmla="*/ 92645 w 330200"/>
              <a:gd name="connsiteY12" fmla="*/ 3643 h 232019"/>
              <a:gd name="connsiteX13" fmla="*/ 3962 w 330200"/>
              <a:gd name="connsiteY13" fmla="*/ 90697 h 232019"/>
              <a:gd name="connsiteX14" fmla="*/ 0 w 330200"/>
              <a:gd name="connsiteY14" fmla="*/ 99978 h 232019"/>
              <a:gd name="connsiteX15" fmla="*/ 3962 w 330200"/>
              <a:gd name="connsiteY15" fmla="*/ 109258 h 232019"/>
              <a:gd name="connsiteX16" fmla="*/ 44530 w 330200"/>
              <a:gd name="connsiteY16" fmla="*/ 149166 h 232019"/>
              <a:gd name="connsiteX17" fmla="*/ 53964 w 330200"/>
              <a:gd name="connsiteY17" fmla="*/ 153064 h 232019"/>
              <a:gd name="connsiteX18" fmla="*/ 63398 w 330200"/>
              <a:gd name="connsiteY18" fmla="*/ 149166 h 232019"/>
              <a:gd name="connsiteX19" fmla="*/ 66040 w 330200"/>
              <a:gd name="connsiteY19" fmla="*/ 146660 h 232019"/>
              <a:gd name="connsiteX20" fmla="*/ 114155 w 330200"/>
              <a:gd name="connsiteY20" fmla="*/ 208099 h 232019"/>
              <a:gd name="connsiteX21" fmla="*/ 136325 w 330200"/>
              <a:gd name="connsiteY21" fmla="*/ 229816 h 232019"/>
              <a:gd name="connsiteX22" fmla="*/ 153685 w 330200"/>
              <a:gd name="connsiteY22" fmla="*/ 237890 h 232019"/>
              <a:gd name="connsiteX23" fmla="*/ 168496 w 330200"/>
              <a:gd name="connsiteY23" fmla="*/ 231950 h 232019"/>
              <a:gd name="connsiteX24" fmla="*/ 174063 w 330200"/>
              <a:gd name="connsiteY24" fmla="*/ 221184 h 232019"/>
              <a:gd name="connsiteX25" fmla="*/ 190667 w 330200"/>
              <a:gd name="connsiteY25" fmla="*/ 217379 h 232019"/>
              <a:gd name="connsiteX26" fmla="*/ 196139 w 330200"/>
              <a:gd name="connsiteY26" fmla="*/ 206706 h 232019"/>
              <a:gd name="connsiteX27" fmla="*/ 212743 w 330200"/>
              <a:gd name="connsiteY27" fmla="*/ 202901 h 232019"/>
              <a:gd name="connsiteX28" fmla="*/ 218215 w 330200"/>
              <a:gd name="connsiteY28" fmla="*/ 192136 h 232019"/>
              <a:gd name="connsiteX29" fmla="*/ 234914 w 330200"/>
              <a:gd name="connsiteY29" fmla="*/ 188423 h 232019"/>
              <a:gd name="connsiteX30" fmla="*/ 239820 w 330200"/>
              <a:gd name="connsiteY30" fmla="*/ 168841 h 232019"/>
              <a:gd name="connsiteX31" fmla="*/ 267368 w 330200"/>
              <a:gd name="connsiteY31" fmla="*/ 150279 h 232019"/>
              <a:gd name="connsiteX32" fmla="*/ 285670 w 330200"/>
              <a:gd name="connsiteY32" fmla="*/ 150279 h 232019"/>
              <a:gd name="connsiteX33" fmla="*/ 326238 w 330200"/>
              <a:gd name="connsiteY33" fmla="*/ 110372 h 232019"/>
              <a:gd name="connsiteX34" fmla="*/ 327324 w 330200"/>
              <a:gd name="connsiteY34" fmla="*/ 91765 h 232019"/>
              <a:gd name="connsiteX35" fmla="*/ 326238 w 330200"/>
              <a:gd name="connsiteY35" fmla="*/ 90697 h 232019"/>
              <a:gd name="connsiteX36" fmla="*/ 54058 w 330200"/>
              <a:gd name="connsiteY36" fmla="*/ 135801 h 232019"/>
              <a:gd name="connsiteX37" fmla="*/ 17736 w 330200"/>
              <a:gd name="connsiteY37" fmla="*/ 100070 h 232019"/>
              <a:gd name="connsiteX38" fmla="*/ 101985 w 330200"/>
              <a:gd name="connsiteY38" fmla="*/ 17286 h 232019"/>
              <a:gd name="connsiteX39" fmla="*/ 138212 w 330200"/>
              <a:gd name="connsiteY39" fmla="*/ 52924 h 232019"/>
              <a:gd name="connsiteX40" fmla="*/ 223876 w 330200"/>
              <a:gd name="connsiteY40" fmla="*/ 176358 h 232019"/>
              <a:gd name="connsiteX41" fmla="*/ 221234 w 330200"/>
              <a:gd name="connsiteY41" fmla="*/ 175894 h 232019"/>
              <a:gd name="connsiteX42" fmla="*/ 215479 w 330200"/>
              <a:gd name="connsiteY42" fmla="*/ 174966 h 232019"/>
              <a:gd name="connsiteX43" fmla="*/ 206705 w 330200"/>
              <a:gd name="connsiteY43" fmla="*/ 178400 h 232019"/>
              <a:gd name="connsiteX44" fmla="*/ 202365 w 330200"/>
              <a:gd name="connsiteY44" fmla="*/ 188423 h 232019"/>
              <a:gd name="connsiteX45" fmla="*/ 201799 w 330200"/>
              <a:gd name="connsiteY45" fmla="*/ 190836 h 232019"/>
              <a:gd name="connsiteX46" fmla="*/ 199063 w 330200"/>
              <a:gd name="connsiteY46" fmla="*/ 190372 h 232019"/>
              <a:gd name="connsiteX47" fmla="*/ 193309 w 330200"/>
              <a:gd name="connsiteY47" fmla="*/ 189537 h 232019"/>
              <a:gd name="connsiteX48" fmla="*/ 184629 w 330200"/>
              <a:gd name="connsiteY48" fmla="*/ 192971 h 232019"/>
              <a:gd name="connsiteX49" fmla="*/ 180195 w 330200"/>
              <a:gd name="connsiteY49" fmla="*/ 202901 h 232019"/>
              <a:gd name="connsiteX50" fmla="*/ 179629 w 330200"/>
              <a:gd name="connsiteY50" fmla="*/ 205407 h 232019"/>
              <a:gd name="connsiteX51" fmla="*/ 176987 w 330200"/>
              <a:gd name="connsiteY51" fmla="*/ 204850 h 232019"/>
              <a:gd name="connsiteX52" fmla="*/ 171232 w 330200"/>
              <a:gd name="connsiteY52" fmla="*/ 204015 h 232019"/>
              <a:gd name="connsiteX53" fmla="*/ 162458 w 330200"/>
              <a:gd name="connsiteY53" fmla="*/ 207449 h 232019"/>
              <a:gd name="connsiteX54" fmla="*/ 158119 w 330200"/>
              <a:gd name="connsiteY54" fmla="*/ 217472 h 232019"/>
              <a:gd name="connsiteX55" fmla="*/ 156987 w 330200"/>
              <a:gd name="connsiteY55" fmla="*/ 220164 h 232019"/>
              <a:gd name="connsiteX56" fmla="*/ 154062 w 330200"/>
              <a:gd name="connsiteY56" fmla="*/ 221648 h 232019"/>
              <a:gd name="connsiteX57" fmla="*/ 148401 w 330200"/>
              <a:gd name="connsiteY57" fmla="*/ 218307 h 232019"/>
              <a:gd name="connsiteX58" fmla="*/ 126231 w 330200"/>
              <a:gd name="connsiteY58" fmla="*/ 196590 h 232019"/>
              <a:gd name="connsiteX59" fmla="*/ 77644 w 330200"/>
              <a:gd name="connsiteY59" fmla="*/ 135616 h 232019"/>
              <a:gd name="connsiteX60" fmla="*/ 132929 w 330200"/>
              <a:gd name="connsiteY60" fmla="*/ 81230 h 232019"/>
              <a:gd name="connsiteX61" fmla="*/ 145099 w 330200"/>
              <a:gd name="connsiteY61" fmla="*/ 84571 h 232019"/>
              <a:gd name="connsiteX62" fmla="*/ 120193 w 330200"/>
              <a:gd name="connsiteY62" fmla="*/ 111300 h 232019"/>
              <a:gd name="connsiteX63" fmla="*/ 115098 w 330200"/>
              <a:gd name="connsiteY63" fmla="*/ 117240 h 232019"/>
              <a:gd name="connsiteX64" fmla="*/ 110381 w 330200"/>
              <a:gd name="connsiteY64" fmla="*/ 133110 h 232019"/>
              <a:gd name="connsiteX65" fmla="*/ 119815 w 330200"/>
              <a:gd name="connsiteY65" fmla="*/ 144432 h 232019"/>
              <a:gd name="connsiteX66" fmla="*/ 133401 w 330200"/>
              <a:gd name="connsiteY66" fmla="*/ 150001 h 232019"/>
              <a:gd name="connsiteX67" fmla="*/ 163685 w 330200"/>
              <a:gd name="connsiteY67" fmla="*/ 134595 h 232019"/>
              <a:gd name="connsiteX68" fmla="*/ 176327 w 330200"/>
              <a:gd name="connsiteY68" fmla="*/ 125964 h 232019"/>
              <a:gd name="connsiteX69" fmla="*/ 218121 w 330200"/>
              <a:gd name="connsiteY69" fmla="*/ 164665 h 232019"/>
              <a:gd name="connsiteX70" fmla="*/ 223781 w 330200"/>
              <a:gd name="connsiteY70" fmla="*/ 176265 h 232019"/>
              <a:gd name="connsiteX71" fmla="*/ 229442 w 330200"/>
              <a:gd name="connsiteY71" fmla="*/ 153064 h 232019"/>
              <a:gd name="connsiteX72" fmla="*/ 185572 w 330200"/>
              <a:gd name="connsiteY72" fmla="*/ 113620 h 232019"/>
              <a:gd name="connsiteX73" fmla="*/ 170949 w 330200"/>
              <a:gd name="connsiteY73" fmla="*/ 112785 h 232019"/>
              <a:gd name="connsiteX74" fmla="*/ 153024 w 330200"/>
              <a:gd name="connsiteY74" fmla="*/ 122066 h 232019"/>
              <a:gd name="connsiteX75" fmla="*/ 132929 w 330200"/>
              <a:gd name="connsiteY75" fmla="*/ 133945 h 232019"/>
              <a:gd name="connsiteX76" fmla="*/ 127835 w 330200"/>
              <a:gd name="connsiteY76" fmla="*/ 130604 h 232019"/>
              <a:gd name="connsiteX77" fmla="*/ 133118 w 330200"/>
              <a:gd name="connsiteY77" fmla="*/ 121323 h 232019"/>
              <a:gd name="connsiteX78" fmla="*/ 169817 w 330200"/>
              <a:gd name="connsiteY78" fmla="*/ 91996 h 232019"/>
              <a:gd name="connsiteX79" fmla="*/ 204913 w 330200"/>
              <a:gd name="connsiteY79" fmla="*/ 89305 h 232019"/>
              <a:gd name="connsiteX80" fmla="*/ 255103 w 330200"/>
              <a:gd name="connsiteY80" fmla="*/ 138029 h 232019"/>
              <a:gd name="connsiteX81" fmla="*/ 230763 w 330200"/>
              <a:gd name="connsiteY81" fmla="*/ 154734 h 232019"/>
              <a:gd name="connsiteX82" fmla="*/ 276613 w 330200"/>
              <a:gd name="connsiteY82" fmla="*/ 135709 h 232019"/>
              <a:gd name="connsiteX83" fmla="*/ 191988 w 330200"/>
              <a:gd name="connsiteY83" fmla="*/ 52924 h 232019"/>
              <a:gd name="connsiteX84" fmla="*/ 228215 w 330200"/>
              <a:gd name="connsiteY84" fmla="*/ 17286 h 232019"/>
              <a:gd name="connsiteX85" fmla="*/ 312464 w 330200"/>
              <a:gd name="connsiteY85" fmla="*/ 100070 h 23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30200" h="232019">
                <a:moveTo>
                  <a:pt x="326238" y="90697"/>
                </a:moveTo>
                <a:lnTo>
                  <a:pt x="237744" y="3736"/>
                </a:lnTo>
                <a:cubicBezTo>
                  <a:pt x="232461" y="-1214"/>
                  <a:pt x="224159" y="-1214"/>
                  <a:pt x="218875" y="3736"/>
                </a:cubicBezTo>
                <a:lnTo>
                  <a:pt x="178119" y="43550"/>
                </a:lnTo>
                <a:cubicBezTo>
                  <a:pt x="172990" y="48709"/>
                  <a:pt x="172990" y="56954"/>
                  <a:pt x="178119" y="62112"/>
                </a:cubicBezTo>
                <a:lnTo>
                  <a:pt x="189063" y="72878"/>
                </a:lnTo>
                <a:cubicBezTo>
                  <a:pt x="182952" y="73101"/>
                  <a:pt x="176895" y="74099"/>
                  <a:pt x="171044" y="75848"/>
                </a:cubicBezTo>
                <a:lnTo>
                  <a:pt x="145854" y="68145"/>
                </a:lnTo>
                <a:lnTo>
                  <a:pt x="151892" y="62205"/>
                </a:lnTo>
                <a:cubicBezTo>
                  <a:pt x="154409" y="59749"/>
                  <a:pt x="155834" y="56412"/>
                  <a:pt x="155854" y="52924"/>
                </a:cubicBezTo>
                <a:cubicBezTo>
                  <a:pt x="155866" y="49430"/>
                  <a:pt x="154436" y="46081"/>
                  <a:pt x="151892" y="43643"/>
                </a:cubicBezTo>
                <a:lnTo>
                  <a:pt x="111513" y="3643"/>
                </a:lnTo>
                <a:cubicBezTo>
                  <a:pt x="106193" y="-1214"/>
                  <a:pt x="97965" y="-1214"/>
                  <a:pt x="92645" y="3643"/>
                </a:cubicBezTo>
                <a:lnTo>
                  <a:pt x="3962" y="90697"/>
                </a:lnTo>
                <a:cubicBezTo>
                  <a:pt x="1445" y="93153"/>
                  <a:pt x="20" y="96490"/>
                  <a:pt x="0" y="99978"/>
                </a:cubicBezTo>
                <a:cubicBezTo>
                  <a:pt x="10" y="103467"/>
                  <a:pt x="1437" y="106808"/>
                  <a:pt x="3962" y="109258"/>
                </a:cubicBezTo>
                <a:lnTo>
                  <a:pt x="44530" y="149166"/>
                </a:lnTo>
                <a:cubicBezTo>
                  <a:pt x="47020" y="151650"/>
                  <a:pt x="50417" y="153054"/>
                  <a:pt x="53964" y="153064"/>
                </a:cubicBezTo>
                <a:cubicBezTo>
                  <a:pt x="57509" y="153043"/>
                  <a:pt x="60902" y="151642"/>
                  <a:pt x="63398" y="149166"/>
                </a:cubicBezTo>
                <a:lnTo>
                  <a:pt x="66040" y="146660"/>
                </a:lnTo>
                <a:cubicBezTo>
                  <a:pt x="79441" y="169013"/>
                  <a:pt x="95602" y="189649"/>
                  <a:pt x="114155" y="208099"/>
                </a:cubicBezTo>
                <a:lnTo>
                  <a:pt x="136325" y="229816"/>
                </a:lnTo>
                <a:cubicBezTo>
                  <a:pt x="140756" y="234716"/>
                  <a:pt x="147023" y="237631"/>
                  <a:pt x="153685" y="237890"/>
                </a:cubicBezTo>
                <a:cubicBezTo>
                  <a:pt x="159240" y="237989"/>
                  <a:pt x="164595" y="235842"/>
                  <a:pt x="168496" y="231950"/>
                </a:cubicBezTo>
                <a:cubicBezTo>
                  <a:pt x="171602" y="229133"/>
                  <a:pt x="173577" y="225313"/>
                  <a:pt x="174063" y="221184"/>
                </a:cubicBezTo>
                <a:cubicBezTo>
                  <a:pt x="179898" y="222588"/>
                  <a:pt x="186063" y="221175"/>
                  <a:pt x="190667" y="217379"/>
                </a:cubicBezTo>
                <a:cubicBezTo>
                  <a:pt x="193725" y="214576"/>
                  <a:pt x="195665" y="210792"/>
                  <a:pt x="196139" y="206706"/>
                </a:cubicBezTo>
                <a:cubicBezTo>
                  <a:pt x="201974" y="208110"/>
                  <a:pt x="208140" y="206697"/>
                  <a:pt x="212743" y="202901"/>
                </a:cubicBezTo>
                <a:cubicBezTo>
                  <a:pt x="215864" y="200106"/>
                  <a:pt x="217814" y="196268"/>
                  <a:pt x="218215" y="192136"/>
                </a:cubicBezTo>
                <a:cubicBezTo>
                  <a:pt x="224064" y="193596"/>
                  <a:pt x="230271" y="192217"/>
                  <a:pt x="234914" y="188423"/>
                </a:cubicBezTo>
                <a:cubicBezTo>
                  <a:pt x="240326" y="183415"/>
                  <a:pt x="242246" y="175749"/>
                  <a:pt x="239820" y="168841"/>
                </a:cubicBezTo>
                <a:cubicBezTo>
                  <a:pt x="248363" y="161783"/>
                  <a:pt x="257590" y="155566"/>
                  <a:pt x="267368" y="150279"/>
                </a:cubicBezTo>
                <a:cubicBezTo>
                  <a:pt x="272460" y="155160"/>
                  <a:pt x="280578" y="155160"/>
                  <a:pt x="285670" y="150279"/>
                </a:cubicBezTo>
                <a:lnTo>
                  <a:pt x="326238" y="110372"/>
                </a:lnTo>
                <a:cubicBezTo>
                  <a:pt x="331761" y="105529"/>
                  <a:pt x="332247" y="97198"/>
                  <a:pt x="327324" y="91765"/>
                </a:cubicBezTo>
                <a:cubicBezTo>
                  <a:pt x="326983" y="91389"/>
                  <a:pt x="326620" y="91032"/>
                  <a:pt x="326238" y="90697"/>
                </a:cubicBezTo>
                <a:close/>
                <a:moveTo>
                  <a:pt x="54058" y="135801"/>
                </a:moveTo>
                <a:lnTo>
                  <a:pt x="17736" y="100070"/>
                </a:lnTo>
                <a:lnTo>
                  <a:pt x="101985" y="17286"/>
                </a:lnTo>
                <a:lnTo>
                  <a:pt x="138212" y="52924"/>
                </a:lnTo>
                <a:close/>
                <a:moveTo>
                  <a:pt x="223876" y="176358"/>
                </a:moveTo>
                <a:cubicBezTo>
                  <a:pt x="222985" y="176262"/>
                  <a:pt x="222103" y="176107"/>
                  <a:pt x="221234" y="175894"/>
                </a:cubicBezTo>
                <a:cubicBezTo>
                  <a:pt x="219367" y="175330"/>
                  <a:pt x="217431" y="175018"/>
                  <a:pt x="215479" y="174966"/>
                </a:cubicBezTo>
                <a:cubicBezTo>
                  <a:pt x="212210" y="174933"/>
                  <a:pt x="209058" y="176167"/>
                  <a:pt x="206705" y="178400"/>
                </a:cubicBezTo>
                <a:cubicBezTo>
                  <a:pt x="204043" y="181095"/>
                  <a:pt x="202496" y="184668"/>
                  <a:pt x="202365" y="188423"/>
                </a:cubicBezTo>
                <a:cubicBezTo>
                  <a:pt x="202365" y="190094"/>
                  <a:pt x="202365" y="190187"/>
                  <a:pt x="201799" y="190836"/>
                </a:cubicBezTo>
                <a:cubicBezTo>
                  <a:pt x="200873" y="190780"/>
                  <a:pt x="199955" y="190625"/>
                  <a:pt x="199063" y="190372"/>
                </a:cubicBezTo>
                <a:cubicBezTo>
                  <a:pt x="197184" y="189879"/>
                  <a:pt x="195253" y="189599"/>
                  <a:pt x="193309" y="189537"/>
                </a:cubicBezTo>
                <a:cubicBezTo>
                  <a:pt x="190058" y="189455"/>
                  <a:pt x="186917" y="190698"/>
                  <a:pt x="184629" y="192971"/>
                </a:cubicBezTo>
                <a:cubicBezTo>
                  <a:pt x="181946" y="195623"/>
                  <a:pt x="180365" y="199164"/>
                  <a:pt x="180195" y="202901"/>
                </a:cubicBezTo>
                <a:cubicBezTo>
                  <a:pt x="180211" y="203769"/>
                  <a:pt x="180017" y="204628"/>
                  <a:pt x="179629" y="205407"/>
                </a:cubicBezTo>
                <a:cubicBezTo>
                  <a:pt x="178730" y="205319"/>
                  <a:pt x="177844" y="205132"/>
                  <a:pt x="176987" y="204850"/>
                </a:cubicBezTo>
                <a:cubicBezTo>
                  <a:pt x="175106" y="204364"/>
                  <a:pt x="173176" y="204083"/>
                  <a:pt x="171232" y="204015"/>
                </a:cubicBezTo>
                <a:cubicBezTo>
                  <a:pt x="167955" y="203941"/>
                  <a:pt x="164788" y="205180"/>
                  <a:pt x="162458" y="207449"/>
                </a:cubicBezTo>
                <a:cubicBezTo>
                  <a:pt x="159789" y="210139"/>
                  <a:pt x="158241" y="213715"/>
                  <a:pt x="158119" y="217472"/>
                </a:cubicBezTo>
                <a:cubicBezTo>
                  <a:pt x="158119" y="219143"/>
                  <a:pt x="158119" y="219235"/>
                  <a:pt x="156987" y="220164"/>
                </a:cubicBezTo>
                <a:cubicBezTo>
                  <a:pt x="156277" y="221052"/>
                  <a:pt x="155210" y="221594"/>
                  <a:pt x="154062" y="221648"/>
                </a:cubicBezTo>
                <a:cubicBezTo>
                  <a:pt x="151828" y="221242"/>
                  <a:pt x="149818" y="220055"/>
                  <a:pt x="148401" y="218307"/>
                </a:cubicBezTo>
                <a:lnTo>
                  <a:pt x="126231" y="196590"/>
                </a:lnTo>
                <a:cubicBezTo>
                  <a:pt x="108195" y="177752"/>
                  <a:pt x="91933" y="157343"/>
                  <a:pt x="77644" y="135616"/>
                </a:cubicBezTo>
                <a:lnTo>
                  <a:pt x="132929" y="81230"/>
                </a:lnTo>
                <a:lnTo>
                  <a:pt x="145099" y="84571"/>
                </a:lnTo>
                <a:cubicBezTo>
                  <a:pt x="135746" y="92475"/>
                  <a:pt x="127385" y="101448"/>
                  <a:pt x="120193" y="111300"/>
                </a:cubicBezTo>
                <a:cubicBezTo>
                  <a:pt x="118023" y="113992"/>
                  <a:pt x="116325" y="116033"/>
                  <a:pt x="115098" y="117240"/>
                </a:cubicBezTo>
                <a:cubicBezTo>
                  <a:pt x="110308" y="121039"/>
                  <a:pt x="108426" y="127370"/>
                  <a:pt x="110381" y="133110"/>
                </a:cubicBezTo>
                <a:cubicBezTo>
                  <a:pt x="112667" y="137504"/>
                  <a:pt x="115884" y="141365"/>
                  <a:pt x="119815" y="144432"/>
                </a:cubicBezTo>
                <a:cubicBezTo>
                  <a:pt x="123391" y="148021"/>
                  <a:pt x="128293" y="150030"/>
                  <a:pt x="133401" y="150001"/>
                </a:cubicBezTo>
                <a:cubicBezTo>
                  <a:pt x="143873" y="150001"/>
                  <a:pt x="153968" y="142205"/>
                  <a:pt x="163685" y="134595"/>
                </a:cubicBezTo>
                <a:cubicBezTo>
                  <a:pt x="165855" y="132924"/>
                  <a:pt x="172270" y="128655"/>
                  <a:pt x="176327" y="125964"/>
                </a:cubicBezTo>
                <a:cubicBezTo>
                  <a:pt x="192082" y="140163"/>
                  <a:pt x="207366" y="153806"/>
                  <a:pt x="218121" y="164665"/>
                </a:cubicBezTo>
                <a:cubicBezTo>
                  <a:pt x="226423" y="173296"/>
                  <a:pt x="224253" y="175616"/>
                  <a:pt x="223781" y="176265"/>
                </a:cubicBezTo>
                <a:close/>
                <a:moveTo>
                  <a:pt x="229442" y="153064"/>
                </a:moveTo>
                <a:cubicBezTo>
                  <a:pt x="215290" y="139142"/>
                  <a:pt x="196894" y="124293"/>
                  <a:pt x="185572" y="113620"/>
                </a:cubicBezTo>
                <a:cubicBezTo>
                  <a:pt x="181149" y="110946"/>
                  <a:pt x="175657" y="110632"/>
                  <a:pt x="170949" y="112785"/>
                </a:cubicBezTo>
                <a:cubicBezTo>
                  <a:pt x="164247" y="114270"/>
                  <a:pt x="158063" y="117472"/>
                  <a:pt x="153024" y="122066"/>
                </a:cubicBezTo>
                <a:cubicBezTo>
                  <a:pt x="147341" y="127490"/>
                  <a:pt x="140465" y="131554"/>
                  <a:pt x="132929" y="133945"/>
                </a:cubicBezTo>
                <a:cubicBezTo>
                  <a:pt x="131092" y="133051"/>
                  <a:pt x="129380" y="131928"/>
                  <a:pt x="127835" y="130604"/>
                </a:cubicBezTo>
                <a:cubicBezTo>
                  <a:pt x="126514" y="129305"/>
                  <a:pt x="130571" y="124850"/>
                  <a:pt x="133118" y="121323"/>
                </a:cubicBezTo>
                <a:cubicBezTo>
                  <a:pt x="142563" y="108587"/>
                  <a:pt x="155209" y="98481"/>
                  <a:pt x="169817" y="91996"/>
                </a:cubicBezTo>
                <a:cubicBezTo>
                  <a:pt x="181162" y="88519"/>
                  <a:pt x="193157" y="87599"/>
                  <a:pt x="204913" y="89305"/>
                </a:cubicBezTo>
                <a:lnTo>
                  <a:pt x="255103" y="138029"/>
                </a:lnTo>
                <a:cubicBezTo>
                  <a:pt x="246556" y="142960"/>
                  <a:pt x="238418" y="148546"/>
                  <a:pt x="230763" y="154734"/>
                </a:cubicBezTo>
                <a:close/>
                <a:moveTo>
                  <a:pt x="276613" y="135709"/>
                </a:moveTo>
                <a:lnTo>
                  <a:pt x="191988" y="52924"/>
                </a:lnTo>
                <a:lnTo>
                  <a:pt x="228215" y="17286"/>
                </a:lnTo>
                <a:lnTo>
                  <a:pt x="312464" y="100070"/>
                </a:ln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600">
              <a:solidFill>
                <a:srgbClr val="201E1D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782941" y="2088881"/>
            <a:ext cx="0" cy="4149009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502221" y="3210049"/>
            <a:ext cx="2191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</a:rPr>
              <a:t>No.3</a:t>
            </a:r>
            <a:endParaRPr lang="en-GB" sz="2000" dirty="0">
              <a:solidFill>
                <a:srgbClr val="284566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93239" y="5424433"/>
            <a:ext cx="1208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</a:rPr>
              <a:t>&gt;1</a:t>
            </a:r>
            <a:r>
              <a:rPr lang="sr-Latn-R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</a:rPr>
              <a:t>12</a:t>
            </a:r>
            <a:r>
              <a:rPr lang="en-GB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</a:rPr>
              <a:t>k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61703" y="958554"/>
            <a:ext cx="9330937" cy="0"/>
          </a:xfrm>
          <a:prstGeom prst="line">
            <a:avLst/>
          </a:prstGeom>
          <a:ln w="60325" cap="rnd" cmpd="sng">
            <a:gradFill flip="none" rotWithShape="1">
              <a:gsLst>
                <a:gs pos="50000">
                  <a:srgbClr val="0C4076"/>
                </a:gs>
                <a:gs pos="14000">
                  <a:srgbClr val="C6363C"/>
                </a:gs>
                <a:gs pos="83000">
                  <a:schemeClr val="bg1"/>
                </a:gs>
              </a:gsLst>
              <a:lin ang="0" scaled="1"/>
              <a:tileRect/>
            </a:gradFill>
            <a:headEnd type="oval"/>
            <a:tailEnd type="none"/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42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3218549" y="4567416"/>
            <a:ext cx="407194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GB" sz="1300" b="1" i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/>
              </a:rPr>
              <a:t>By far the </a:t>
            </a:r>
            <a:r>
              <a:rPr lang="en-GB" sz="1300" b="1" i="1" dirty="0">
                <a:solidFill>
                  <a:srgbClr val="8FAADC"/>
                </a:solidFill>
                <a:latin typeface="Century Gothic" panose="020B0502020202020204" pitchFamily="34" charset="0"/>
                <a:cs typeface="Arial"/>
              </a:rPr>
              <a:t>largest net exporting industry </a:t>
            </a:r>
            <a:r>
              <a:rPr lang="en-GB" sz="1300" b="1" i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/>
              </a:rPr>
              <a:t>of Serbia</a:t>
            </a:r>
            <a:endParaRPr lang="en-GB" sz="1300" b="1" i="1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6169" y="4284282"/>
            <a:ext cx="643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</a:rPr>
              <a:t>x5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3218549" y="5713136"/>
            <a:ext cx="6096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800"/>
              </a:spcAft>
            </a:pPr>
            <a:r>
              <a:rPr lang="en-GB" sz="1300" b="1" i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cs typeface="Arial"/>
              </a:rPr>
              <a:t>One of the </a:t>
            </a:r>
            <a:r>
              <a:rPr lang="en-GB" sz="13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</a:rPr>
              <a:t>highest growths </a:t>
            </a:r>
            <a:r>
              <a:rPr lang="en-GB" sz="1300" b="1" i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cs typeface="Arial"/>
              </a:rPr>
              <a:t>of</a:t>
            </a:r>
            <a:r>
              <a:rPr lang="en-GB" sz="1300" i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GB" sz="13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</a:rPr>
              <a:t>I</a:t>
            </a:r>
            <a:r>
              <a:rPr lang="en-GB" sz="13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</a:rPr>
              <a:t>CT employment </a:t>
            </a:r>
            <a:r>
              <a:rPr lang="en-GB" sz="1300" b="1" i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cs typeface="Arial"/>
              </a:rPr>
              <a:t>in Europe</a:t>
            </a:r>
          </a:p>
        </p:txBody>
      </p:sp>
      <p:sp>
        <p:nvSpPr>
          <p:cNvPr id="9" name="Rectangle 8"/>
          <p:cNvSpPr/>
          <p:nvPr/>
        </p:nvSpPr>
        <p:spPr>
          <a:xfrm>
            <a:off x="3218549" y="3444866"/>
            <a:ext cx="236314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00" b="1" i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/>
              </a:rPr>
              <a:t>For the </a:t>
            </a:r>
            <a:r>
              <a:rPr lang="en-GB" sz="1300" b="1" i="1" dirty="0">
                <a:solidFill>
                  <a:srgbClr val="8FAADC"/>
                </a:solidFill>
                <a:latin typeface="Century Gothic" panose="020B0502020202020204" pitchFamily="34" charset="0"/>
                <a:cs typeface="Arial"/>
              </a:rPr>
              <a:t>period</a:t>
            </a:r>
            <a:r>
              <a:rPr lang="en-GB" sz="1300" b="1" i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GB" sz="1300" b="1" i="1" dirty="0">
                <a:solidFill>
                  <a:srgbClr val="8FAADC"/>
                </a:solidFill>
                <a:latin typeface="Century Gothic" panose="020B0502020202020204" pitchFamily="34" charset="0"/>
                <a:cs typeface="Arial"/>
              </a:rPr>
              <a:t>2016 – 2022 </a:t>
            </a:r>
            <a:r>
              <a:rPr lang="sr-Latn-RS" sz="1300" b="1" i="1" dirty="0">
                <a:solidFill>
                  <a:srgbClr val="8FAADC"/>
                </a:solidFill>
                <a:latin typeface="Century Gothic" panose="020B0502020202020204" pitchFamily="34" charset="0"/>
                <a:cs typeface="Arial"/>
              </a:rPr>
              <a:t> </a:t>
            </a:r>
            <a:endParaRPr lang="en-GB" sz="1300" b="1" i="1" dirty="0">
              <a:solidFill>
                <a:srgbClr val="8FAADC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38" name="Title Placeholder 1"/>
          <p:cNvSpPr txBox="1">
            <a:spLocks/>
          </p:cNvSpPr>
          <p:nvPr/>
        </p:nvSpPr>
        <p:spPr>
          <a:xfrm>
            <a:off x="8007473" y="6399882"/>
            <a:ext cx="4184527" cy="338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00" dirty="0">
                <a:solidFill>
                  <a:srgbClr val="284566"/>
                </a:solidFill>
              </a:rPr>
              <a:t>COPYRIGHT © 2023 THE GOVERNMENT OF THE REPUBLIC OF SERBIA. ALL RIGHTS RESERVED.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EC3287-5458-83B1-700B-272CB1BE7C38}"/>
              </a:ext>
            </a:extLst>
          </p:cNvPr>
          <p:cNvCxnSpPr/>
          <p:nvPr/>
        </p:nvCxnSpPr>
        <p:spPr>
          <a:xfrm>
            <a:off x="296344" y="2973893"/>
            <a:ext cx="1181387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Users outline">
            <a:extLst>
              <a:ext uri="{FF2B5EF4-FFF2-40B4-BE49-F238E27FC236}">
                <a16:creationId xmlns:a16="http://schemas.microsoft.com/office/drawing/2014/main" id="{34A19ACF-039F-6571-91BA-370A7CD55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952" y="5249660"/>
            <a:ext cx="914400" cy="9144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5C0A00F-4EFE-4698-721F-FC1B609A1153}"/>
              </a:ext>
            </a:extLst>
          </p:cNvPr>
          <p:cNvSpPr/>
          <p:nvPr/>
        </p:nvSpPr>
        <p:spPr>
          <a:xfrm>
            <a:off x="1502221" y="2229539"/>
            <a:ext cx="2191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</a:rPr>
              <a:t>No.1</a:t>
            </a:r>
            <a:endParaRPr lang="en-GB" sz="2000" dirty="0">
              <a:solidFill>
                <a:srgbClr val="284566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51C657-2B83-69CD-AC6F-53B97D29CAC4}"/>
              </a:ext>
            </a:extLst>
          </p:cNvPr>
          <p:cNvSpPr/>
          <p:nvPr/>
        </p:nvSpPr>
        <p:spPr>
          <a:xfrm>
            <a:off x="3218549" y="2207239"/>
            <a:ext cx="7021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GB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Country in </a:t>
            </a:r>
            <a:r>
              <a:rPr lang="en-GB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Europe </a:t>
            </a:r>
            <a:r>
              <a:rPr lang="en-GB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in</a:t>
            </a:r>
            <a:r>
              <a:rPr lang="en-GB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 growth of services </a:t>
            </a:r>
            <a:endParaRPr lang="en-GB" dirty="0">
              <a:solidFill>
                <a:srgbClr val="284566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24313A-34B4-1C5B-DACB-D949FF859166}"/>
              </a:ext>
            </a:extLst>
          </p:cNvPr>
          <p:cNvSpPr/>
          <p:nvPr/>
        </p:nvSpPr>
        <p:spPr>
          <a:xfrm>
            <a:off x="3218549" y="2523490"/>
            <a:ext cx="225734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00" b="1" i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/>
              </a:rPr>
              <a:t>For the </a:t>
            </a:r>
            <a:r>
              <a:rPr lang="en-GB" sz="1300" b="1" i="1" dirty="0">
                <a:solidFill>
                  <a:srgbClr val="8FAADC"/>
                </a:solidFill>
                <a:latin typeface="Century Gothic" panose="020B0502020202020204" pitchFamily="34" charset="0"/>
                <a:cs typeface="Arial"/>
              </a:rPr>
              <a:t>period 2016 - 2022</a:t>
            </a:r>
          </a:p>
          <a:p>
            <a:r>
              <a:rPr lang="en-GB" sz="1300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 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571287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ounded Rectangle 48"/>
          <p:cNvSpPr/>
          <p:nvPr/>
        </p:nvSpPr>
        <p:spPr>
          <a:xfrm>
            <a:off x="268725" y="4677029"/>
            <a:ext cx="3294662" cy="496229"/>
          </a:xfrm>
          <a:prstGeom prst="roundRect">
            <a:avLst>
              <a:gd name="adj" fmla="val 26991"/>
            </a:avLst>
          </a:prstGeom>
          <a:solidFill>
            <a:schemeClr val="bg1">
              <a:lumMod val="8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ster-Ai-1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" b="77932"/>
          <a:stretch/>
        </p:blipFill>
        <p:spPr>
          <a:xfrm>
            <a:off x="0" y="-57597"/>
            <a:ext cx="12192000" cy="1293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703" y="441315"/>
            <a:ext cx="8583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Over 150 Start-ups in Serbia use AI as core tech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61703" y="958554"/>
            <a:ext cx="9330937" cy="0"/>
          </a:xfrm>
          <a:prstGeom prst="line">
            <a:avLst/>
          </a:prstGeom>
          <a:ln w="60325" cap="rnd" cmpd="sng">
            <a:gradFill flip="none" rotWithShape="1">
              <a:gsLst>
                <a:gs pos="50000">
                  <a:srgbClr val="0C4076"/>
                </a:gs>
                <a:gs pos="14000">
                  <a:srgbClr val="C6363C"/>
                </a:gs>
                <a:gs pos="83000">
                  <a:schemeClr val="bg1"/>
                </a:gs>
              </a:gsLst>
              <a:lin ang="0" scaled="1"/>
              <a:tileRect/>
            </a:gradFill>
            <a:headEnd type="oval"/>
            <a:tailEnd type="none"/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8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sp>
        <p:nvSpPr>
          <p:cNvPr id="10" name="Title Placeholder 1"/>
          <p:cNvSpPr txBox="1">
            <a:spLocks/>
          </p:cNvSpPr>
          <p:nvPr/>
        </p:nvSpPr>
        <p:spPr>
          <a:xfrm>
            <a:off x="8007473" y="6281010"/>
            <a:ext cx="4184527" cy="338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00" dirty="0">
                <a:solidFill>
                  <a:srgbClr val="284566"/>
                </a:solidFill>
              </a:rPr>
              <a:t>COPYRIGHT © 2023 THE GOVERNMENT OF THE REPUBLIC OF SERBIA. ALL RIGHTS RESERVED.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-34210" y="5389358"/>
            <a:ext cx="19897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4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&gt;25%</a:t>
            </a:r>
          </a:p>
          <a:p>
            <a:pPr algn="r"/>
            <a:r>
              <a:rPr lang="en-GB" sz="1200" b="1" i="1" dirty="0">
                <a:solidFill>
                  <a:srgbClr val="284566"/>
                </a:solidFill>
                <a:latin typeface="Century Gothic" panose="020B0502020202020204" pitchFamily="34" charset="0"/>
              </a:rPr>
              <a:t>use AI </a:t>
            </a:r>
            <a:r>
              <a:rPr lang="en-GB" sz="1200" i="1" dirty="0">
                <a:solidFill>
                  <a:srgbClr val="284566"/>
                </a:solidFill>
                <a:latin typeface="Century Gothic" panose="020B0502020202020204" pitchFamily="34" charset="0"/>
              </a:rPr>
              <a:t>as </a:t>
            </a:r>
            <a:r>
              <a:rPr lang="en-GB" sz="1200" b="1" i="1" dirty="0">
                <a:solidFill>
                  <a:srgbClr val="284566"/>
                </a:solidFill>
                <a:latin typeface="Century Gothic" panose="020B0502020202020204" pitchFamily="34" charset="0"/>
              </a:rPr>
              <a:t>their core technology</a:t>
            </a:r>
            <a:endParaRPr lang="en-US" sz="1200" b="1" i="1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3651946" y="1288189"/>
            <a:ext cx="0" cy="504084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584624" y="1288189"/>
            <a:ext cx="0" cy="504084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B6CC662-FC58-CB52-D2D4-5EF4E8593E11}"/>
              </a:ext>
            </a:extLst>
          </p:cNvPr>
          <p:cNvSpPr txBox="1"/>
          <p:nvPr/>
        </p:nvSpPr>
        <p:spPr>
          <a:xfrm>
            <a:off x="9259608" y="1375296"/>
            <a:ext cx="10507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284566"/>
                </a:solidFill>
                <a:latin typeface="Century Gothic" panose="020B0502020202020204" pitchFamily="34" charset="0"/>
                <a:ea typeface="Arial"/>
                <a:cs typeface="Arial"/>
              </a:rPr>
              <a:t>Energy</a:t>
            </a:r>
            <a:endParaRPr lang="en-US" sz="1600" i="1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6CC662-FC58-CB52-D2D4-5EF4E8593E11}"/>
              </a:ext>
            </a:extLst>
          </p:cNvPr>
          <p:cNvSpPr txBox="1"/>
          <p:nvPr/>
        </p:nvSpPr>
        <p:spPr>
          <a:xfrm>
            <a:off x="4895241" y="1400719"/>
            <a:ext cx="14369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284566"/>
                </a:solidFill>
                <a:latin typeface="Century Gothic" panose="020B0502020202020204" pitchFamily="34" charset="0"/>
                <a:ea typeface="Arial"/>
                <a:cs typeface="Arial"/>
              </a:rPr>
              <a:t>Recycling</a:t>
            </a:r>
            <a:endParaRPr lang="en-US" sz="1600" i="1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876003" y="5385410"/>
            <a:ext cx="1613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4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&gt;200</a:t>
            </a:r>
            <a:r>
              <a:rPr lang="en-GB" sz="2400" b="1" i="1" dirty="0">
                <a:solidFill>
                  <a:srgbClr val="284566"/>
                </a:solidFill>
                <a:latin typeface="Century Gothic" panose="020B0502020202020204" pitchFamily="34" charset="0"/>
              </a:rPr>
              <a:t> </a:t>
            </a:r>
            <a:endParaRPr lang="sr-Latn-RS" sz="2400" b="1" i="1" dirty="0">
              <a:solidFill>
                <a:srgbClr val="284566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GB" sz="1200" b="1" i="1" dirty="0">
                <a:solidFill>
                  <a:srgbClr val="284566"/>
                </a:solidFill>
                <a:latin typeface="Century Gothic" panose="020B0502020202020204" pitchFamily="34" charset="0"/>
              </a:rPr>
              <a:t>use data science</a:t>
            </a:r>
            <a:endParaRPr lang="en-US" sz="1200" b="1" i="1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60732" y="4791896"/>
            <a:ext cx="34998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i="1" dirty="0">
                <a:solidFill>
                  <a:srgbClr val="284566"/>
                </a:solidFill>
                <a:latin typeface="Century Gothic" panose="020B0502020202020204" pitchFamily="34" charset="0"/>
              </a:rPr>
              <a:t>There are </a:t>
            </a:r>
            <a:r>
              <a:rPr lang="en-GB" sz="1400" b="1" i="1" dirty="0">
                <a:solidFill>
                  <a:srgbClr val="284566"/>
                </a:solidFill>
                <a:latin typeface="Century Gothic" panose="020B0502020202020204" pitchFamily="34" charset="0"/>
              </a:rPr>
              <a:t>600 Start-ups</a:t>
            </a:r>
            <a:r>
              <a:rPr lang="en-GB" sz="1400" i="1" dirty="0">
                <a:solidFill>
                  <a:srgbClr val="284566"/>
                </a:solidFill>
                <a:latin typeface="Century Gothic" panose="020B0502020202020204" pitchFamily="34" charset="0"/>
              </a:rPr>
              <a:t> in Serbia</a:t>
            </a:r>
            <a:endParaRPr lang="en-GB" sz="1400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543" y="3274895"/>
            <a:ext cx="737323" cy="73732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7" b="14907"/>
          <a:stretch/>
        </p:blipFill>
        <p:spPr>
          <a:xfrm>
            <a:off x="7808979" y="1928398"/>
            <a:ext cx="847308" cy="56088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742" y="2096145"/>
            <a:ext cx="1310342" cy="32792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239" y="3507184"/>
            <a:ext cx="1525473" cy="35107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712" y="1980365"/>
            <a:ext cx="875878" cy="49268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22" b="37398"/>
          <a:stretch/>
        </p:blipFill>
        <p:spPr>
          <a:xfrm>
            <a:off x="10234095" y="4983119"/>
            <a:ext cx="1825989" cy="33798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773" y="3755542"/>
            <a:ext cx="925766" cy="35844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621" y="1956732"/>
            <a:ext cx="680659" cy="49221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726" y="3808611"/>
            <a:ext cx="1252563" cy="35071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36" y="1880192"/>
            <a:ext cx="729134" cy="729134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64" y="4846545"/>
            <a:ext cx="785613" cy="39742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69" y="4821637"/>
            <a:ext cx="910868" cy="506038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3941014" y="1956732"/>
            <a:ext cx="600744" cy="567581"/>
            <a:chOff x="5443774" y="5705324"/>
            <a:chExt cx="824163" cy="778667"/>
          </a:xfrm>
        </p:grpSpPr>
        <p:sp>
          <p:nvSpPr>
            <p:cNvPr id="71" name="Rectangle 70"/>
            <p:cNvSpPr/>
            <p:nvPr/>
          </p:nvSpPr>
          <p:spPr>
            <a:xfrm>
              <a:off x="5443774" y="5705324"/>
              <a:ext cx="824163" cy="7786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0" name="Picture 69" descr="WoolA-Pack-01.pn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5242" y="5765440"/>
              <a:ext cx="741225" cy="678410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B6CC662-FC58-CB52-D2D4-5EF4E8593E11}"/>
              </a:ext>
            </a:extLst>
          </p:cNvPr>
          <p:cNvSpPr txBox="1"/>
          <p:nvPr/>
        </p:nvSpPr>
        <p:spPr>
          <a:xfrm>
            <a:off x="3910897" y="3350334"/>
            <a:ext cx="34086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rgbClr val="263F6E"/>
                </a:solidFill>
                <a:latin typeface="Century Gothic" panose="020B0502020202020204" pitchFamily="34" charset="0"/>
                <a:ea typeface="Arial"/>
                <a:cs typeface="Arial"/>
              </a:rPr>
              <a:t>Computer Vision,</a:t>
            </a:r>
            <a:r>
              <a:rPr lang="sr-Latn-RS" sz="1200" dirty="0">
                <a:solidFill>
                  <a:srgbClr val="263F6E"/>
                </a:solidFill>
                <a:latin typeface="Century Gothic" panose="020B0502020202020204" pitchFamily="34" charset="0"/>
                <a:ea typeface="Arial"/>
                <a:cs typeface="Arial"/>
              </a:rPr>
              <a:t> </a:t>
            </a:r>
            <a:r>
              <a:rPr lang="en-GB" sz="1200" dirty="0">
                <a:solidFill>
                  <a:srgbClr val="263F6E"/>
                </a:solidFill>
                <a:latin typeface="Century Gothic" panose="020B0502020202020204" pitchFamily="34" charset="0"/>
                <a:ea typeface="Arial"/>
                <a:cs typeface="Arial"/>
              </a:rPr>
              <a:t>Sensors</a:t>
            </a:r>
            <a:endParaRPr lang="en-US" sz="1200" i="1" dirty="0">
              <a:solidFill>
                <a:srgbClr val="263F6E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199355" y="6329033"/>
            <a:ext cx="11793286" cy="1563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278669" y="-285789"/>
            <a:ext cx="4448119" cy="0"/>
          </a:xfrm>
          <a:prstGeom prst="line">
            <a:avLst/>
          </a:prstGeom>
          <a:ln>
            <a:solidFill>
              <a:srgbClr val="2845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reeform 61">
            <a:extLst>
              <a:ext uri="{FF2B5EF4-FFF2-40B4-BE49-F238E27FC236}">
                <a16:creationId xmlns:a16="http://schemas.microsoft.com/office/drawing/2014/main" id="{F5EB8D33-3BD9-6A49-A1F8-5F99B0795769}"/>
              </a:ext>
            </a:extLst>
          </p:cNvPr>
          <p:cNvSpPr/>
          <p:nvPr/>
        </p:nvSpPr>
        <p:spPr>
          <a:xfrm>
            <a:off x="589050" y="5240358"/>
            <a:ext cx="349451" cy="478266"/>
          </a:xfrm>
          <a:custGeom>
            <a:avLst/>
            <a:gdLst>
              <a:gd name="connsiteX0" fmla="*/ 115730 w 241114"/>
              <a:gd name="connsiteY0" fmla="*/ 112954 h 329994"/>
              <a:gd name="connsiteX1" fmla="*/ 104222 w 241114"/>
              <a:gd name="connsiteY1" fmla="*/ 119369 h 329994"/>
              <a:gd name="connsiteX2" fmla="*/ 104222 w 241114"/>
              <a:gd name="connsiteY2" fmla="*/ 274092 h 329994"/>
              <a:gd name="connsiteX3" fmla="*/ 44733 w 241114"/>
              <a:gd name="connsiteY3" fmla="*/ 213806 h 329994"/>
              <a:gd name="connsiteX4" fmla="*/ 28642 w 241114"/>
              <a:gd name="connsiteY4" fmla="*/ 213761 h 329994"/>
              <a:gd name="connsiteX5" fmla="*/ 28027 w 241114"/>
              <a:gd name="connsiteY5" fmla="*/ 230694 h 329994"/>
              <a:gd name="connsiteX6" fmla="*/ 85568 w 241114"/>
              <a:gd name="connsiteY6" fmla="*/ 288903 h 329994"/>
              <a:gd name="connsiteX7" fmla="*/ 150533 w 241114"/>
              <a:gd name="connsiteY7" fmla="*/ 313527 h 329994"/>
              <a:gd name="connsiteX8" fmla="*/ 163155 w 241114"/>
              <a:gd name="connsiteY8" fmla="*/ 312866 h 329994"/>
              <a:gd name="connsiteX9" fmla="*/ 164919 w 241114"/>
              <a:gd name="connsiteY9" fmla="*/ 312866 h 329994"/>
              <a:gd name="connsiteX10" fmla="*/ 225058 w 241114"/>
              <a:gd name="connsiteY10" fmla="*/ 252015 h 329994"/>
              <a:gd name="connsiteX11" fmla="*/ 225151 w 241114"/>
              <a:gd name="connsiteY11" fmla="*/ 211448 h 329994"/>
              <a:gd name="connsiteX12" fmla="*/ 218629 w 241114"/>
              <a:gd name="connsiteY12" fmla="*/ 204818 h 329994"/>
              <a:gd name="connsiteX13" fmla="*/ 207239 w 241114"/>
              <a:gd name="connsiteY13" fmla="*/ 211448 h 329994"/>
              <a:gd name="connsiteX14" fmla="*/ 207239 w 241114"/>
              <a:gd name="connsiteY14" fmla="*/ 237675 h 329994"/>
              <a:gd name="connsiteX15" fmla="*/ 190997 w 241114"/>
              <a:gd name="connsiteY15" fmla="*/ 237675 h 329994"/>
              <a:gd name="connsiteX16" fmla="*/ 190997 w 241114"/>
              <a:gd name="connsiteY16" fmla="*/ 199938 h 329994"/>
              <a:gd name="connsiteX17" fmla="*/ 184687 w 241114"/>
              <a:gd name="connsiteY17" fmla="*/ 193523 h 329994"/>
              <a:gd name="connsiteX18" fmla="*/ 173178 w 241114"/>
              <a:gd name="connsiteY18" fmla="*/ 199938 h 329994"/>
              <a:gd name="connsiteX19" fmla="*/ 173178 w 241114"/>
              <a:gd name="connsiteY19" fmla="*/ 226165 h 329994"/>
              <a:gd name="connsiteX20" fmla="*/ 156937 w 241114"/>
              <a:gd name="connsiteY20" fmla="*/ 226165 h 329994"/>
              <a:gd name="connsiteX21" fmla="*/ 156937 w 241114"/>
              <a:gd name="connsiteY21" fmla="*/ 188428 h 329994"/>
              <a:gd name="connsiteX22" fmla="*/ 150415 w 241114"/>
              <a:gd name="connsiteY22" fmla="*/ 181798 h 329994"/>
              <a:gd name="connsiteX23" fmla="*/ 139025 w 241114"/>
              <a:gd name="connsiteY23" fmla="*/ 188428 h 329994"/>
              <a:gd name="connsiteX24" fmla="*/ 139025 w 241114"/>
              <a:gd name="connsiteY24" fmla="*/ 213712 h 329994"/>
              <a:gd name="connsiteX25" fmla="*/ 122041 w 241114"/>
              <a:gd name="connsiteY25" fmla="*/ 213712 h 329994"/>
              <a:gd name="connsiteX26" fmla="*/ 122041 w 241114"/>
              <a:gd name="connsiteY26" fmla="*/ 119369 h 329994"/>
              <a:gd name="connsiteX27" fmla="*/ 115730 w 241114"/>
              <a:gd name="connsiteY27" fmla="*/ 112954 h 329994"/>
              <a:gd name="connsiteX28" fmla="*/ 112761 w 241114"/>
              <a:gd name="connsiteY28" fmla="*/ 93425 h 329994"/>
              <a:gd name="connsiteX29" fmla="*/ 137911 w 241114"/>
              <a:gd name="connsiteY29" fmla="*/ 118992 h 329994"/>
              <a:gd name="connsiteX30" fmla="*/ 137911 w 241114"/>
              <a:gd name="connsiteY30" fmla="*/ 164276 h 329994"/>
              <a:gd name="connsiteX31" fmla="*/ 147192 w 241114"/>
              <a:gd name="connsiteY31" fmla="*/ 162578 h 329994"/>
              <a:gd name="connsiteX32" fmla="*/ 169837 w 241114"/>
              <a:gd name="connsiteY32" fmla="*/ 176918 h 329994"/>
              <a:gd name="connsiteX33" fmla="*/ 181345 w 241114"/>
              <a:gd name="connsiteY33" fmla="*/ 174088 h 329994"/>
              <a:gd name="connsiteX34" fmla="*/ 203991 w 241114"/>
              <a:gd name="connsiteY34" fmla="*/ 188428 h 329994"/>
              <a:gd name="connsiteX35" fmla="*/ 215777 w 241114"/>
              <a:gd name="connsiteY35" fmla="*/ 185975 h 329994"/>
              <a:gd name="connsiteX36" fmla="*/ 215871 w 241114"/>
              <a:gd name="connsiteY36" fmla="*/ 185975 h 329994"/>
              <a:gd name="connsiteX37" fmla="*/ 241114 w 241114"/>
              <a:gd name="connsiteY37" fmla="*/ 211448 h 329994"/>
              <a:gd name="connsiteX38" fmla="*/ 241114 w 241114"/>
              <a:gd name="connsiteY38" fmla="*/ 251827 h 329994"/>
              <a:gd name="connsiteX39" fmla="*/ 165104 w 241114"/>
              <a:gd name="connsiteY39" fmla="*/ 329093 h 329994"/>
              <a:gd name="connsiteX40" fmla="*/ 150533 w 241114"/>
              <a:gd name="connsiteY40" fmla="*/ 329943 h 329994"/>
              <a:gd name="connsiteX41" fmla="*/ 74524 w 241114"/>
              <a:gd name="connsiteY41" fmla="*/ 300508 h 329994"/>
              <a:gd name="connsiteX42" fmla="*/ 16983 w 241114"/>
              <a:gd name="connsiteY42" fmla="*/ 242204 h 329994"/>
              <a:gd name="connsiteX43" fmla="*/ 16915 w 241114"/>
              <a:gd name="connsiteY43" fmla="*/ 242134 h 329994"/>
              <a:gd name="connsiteX44" fmla="*/ 16983 w 241114"/>
              <a:gd name="connsiteY44" fmla="*/ 202108 h 329994"/>
              <a:gd name="connsiteX45" fmla="*/ 17144 w 241114"/>
              <a:gd name="connsiteY45" fmla="*/ 201944 h 329994"/>
              <a:gd name="connsiteX46" fmla="*/ 56519 w 241114"/>
              <a:gd name="connsiteY46" fmla="*/ 202108 h 329994"/>
              <a:gd name="connsiteX47" fmla="*/ 87610 w 241114"/>
              <a:gd name="connsiteY47" fmla="*/ 234279 h 329994"/>
              <a:gd name="connsiteX48" fmla="*/ 87610 w 241114"/>
              <a:gd name="connsiteY48" fmla="*/ 118992 h 329994"/>
              <a:gd name="connsiteX49" fmla="*/ 112761 w 241114"/>
              <a:gd name="connsiteY49" fmla="*/ 93425 h 329994"/>
              <a:gd name="connsiteX50" fmla="*/ 116123 w 241114"/>
              <a:gd name="connsiteY50" fmla="*/ 65642 h 329994"/>
              <a:gd name="connsiteX51" fmla="*/ 149728 w 241114"/>
              <a:gd name="connsiteY51" fmla="*/ 82074 h 329994"/>
              <a:gd name="connsiteX52" fmla="*/ 145894 w 241114"/>
              <a:gd name="connsiteY52" fmla="*/ 152013 h 329994"/>
              <a:gd name="connsiteX53" fmla="*/ 145894 w 241114"/>
              <a:gd name="connsiteY53" fmla="*/ 115974 h 329994"/>
              <a:gd name="connsiteX54" fmla="*/ 145894 w 241114"/>
              <a:gd name="connsiteY54" fmla="*/ 115314 h 329994"/>
              <a:gd name="connsiteX55" fmla="*/ 113412 w 241114"/>
              <a:gd name="connsiteY55" fmla="*/ 82293 h 329994"/>
              <a:gd name="connsiteX56" fmla="*/ 80928 w 241114"/>
              <a:gd name="connsiteY56" fmla="*/ 115314 h 329994"/>
              <a:gd name="connsiteX57" fmla="*/ 80928 w 241114"/>
              <a:gd name="connsiteY57" fmla="*/ 152013 h 329994"/>
              <a:gd name="connsiteX58" fmla="*/ 77094 w 241114"/>
              <a:gd name="connsiteY58" fmla="*/ 148115 h 329994"/>
              <a:gd name="connsiteX59" fmla="*/ 80928 w 241114"/>
              <a:gd name="connsiteY59" fmla="*/ 78177 h 329994"/>
              <a:gd name="connsiteX60" fmla="*/ 116123 w 241114"/>
              <a:gd name="connsiteY60" fmla="*/ 65642 h 329994"/>
              <a:gd name="connsiteX61" fmla="*/ 113856 w 241114"/>
              <a:gd name="connsiteY61" fmla="*/ 32406 h 329994"/>
              <a:gd name="connsiteX62" fmla="*/ 194710 w 241114"/>
              <a:gd name="connsiteY62" fmla="*/ 115314 h 329994"/>
              <a:gd name="connsiteX63" fmla="*/ 182366 w 241114"/>
              <a:gd name="connsiteY63" fmla="*/ 158334 h 329994"/>
              <a:gd name="connsiteX64" fmla="*/ 181438 w 241114"/>
              <a:gd name="connsiteY64" fmla="*/ 158334 h 329994"/>
              <a:gd name="connsiteX65" fmla="*/ 176148 w 241114"/>
              <a:gd name="connsiteY65" fmla="*/ 158334 h 329994"/>
              <a:gd name="connsiteX66" fmla="*/ 176148 w 241114"/>
              <a:gd name="connsiteY66" fmla="*/ 158335 h 329994"/>
              <a:gd name="connsiteX67" fmla="*/ 167517 w 241114"/>
              <a:gd name="connsiteY67" fmla="*/ 151919 h 329994"/>
              <a:gd name="connsiteX68" fmla="*/ 155182 w 241114"/>
              <a:gd name="connsiteY68" fmla="*/ 64228 h 329994"/>
              <a:gd name="connsiteX69" fmla="*/ 63693 w 241114"/>
              <a:gd name="connsiteY69" fmla="*/ 72785 h 329994"/>
              <a:gd name="connsiteX70" fmla="*/ 72111 w 241114"/>
              <a:gd name="connsiteY70" fmla="*/ 165788 h 329994"/>
              <a:gd name="connsiteX71" fmla="*/ 72111 w 241114"/>
              <a:gd name="connsiteY71" fmla="*/ 185977 h 329994"/>
              <a:gd name="connsiteX72" fmla="*/ 32298 w 241114"/>
              <a:gd name="connsiteY72" fmla="*/ 114598 h 329994"/>
              <a:gd name="connsiteX73" fmla="*/ 113856 w 241114"/>
              <a:gd name="connsiteY73" fmla="*/ 32406 h 329994"/>
              <a:gd name="connsiteX74" fmla="*/ 113900 w 241114"/>
              <a:gd name="connsiteY74" fmla="*/ 0 h 329994"/>
              <a:gd name="connsiteX75" fmla="*/ 227379 w 241114"/>
              <a:gd name="connsiteY75" fmla="*/ 115784 h 329994"/>
              <a:gd name="connsiteX76" fmla="*/ 214014 w 241114"/>
              <a:gd name="connsiteY76" fmla="*/ 170032 h 329994"/>
              <a:gd name="connsiteX77" fmla="*/ 210673 w 241114"/>
              <a:gd name="connsiteY77" fmla="*/ 170032 h 329994"/>
              <a:gd name="connsiteX78" fmla="*/ 199536 w 241114"/>
              <a:gd name="connsiteY78" fmla="*/ 162390 h 329994"/>
              <a:gd name="connsiteX79" fmla="*/ 211137 w 241114"/>
              <a:gd name="connsiteY79" fmla="*/ 115218 h 329994"/>
              <a:gd name="connsiteX80" fmla="*/ 189513 w 241114"/>
              <a:gd name="connsiteY80" fmla="*/ 52848 h 329994"/>
              <a:gd name="connsiteX81" fmla="*/ 52478 w 241114"/>
              <a:gd name="connsiteY81" fmla="*/ 37994 h 329994"/>
              <a:gd name="connsiteX82" fmla="*/ 37865 w 241114"/>
              <a:gd name="connsiteY82" fmla="*/ 177296 h 329994"/>
              <a:gd name="connsiteX83" fmla="*/ 36937 w 241114"/>
              <a:gd name="connsiteY83" fmla="*/ 177296 h 329994"/>
              <a:gd name="connsiteX84" fmla="*/ 19768 w 241114"/>
              <a:gd name="connsiteY84" fmla="*/ 180692 h 329994"/>
              <a:gd name="connsiteX85" fmla="*/ 0 w 241114"/>
              <a:gd name="connsiteY85" fmla="*/ 115356 h 329994"/>
              <a:gd name="connsiteX86" fmla="*/ 113900 w 241114"/>
              <a:gd name="connsiteY86" fmla="*/ 0 h 32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41114" h="329994">
                <a:moveTo>
                  <a:pt x="115730" y="112954"/>
                </a:moveTo>
                <a:cubicBezTo>
                  <a:pt x="110810" y="111495"/>
                  <a:pt x="105657" y="114367"/>
                  <a:pt x="104222" y="119369"/>
                </a:cubicBezTo>
                <a:lnTo>
                  <a:pt x="104222" y="274092"/>
                </a:lnTo>
                <a:lnTo>
                  <a:pt x="44733" y="213806"/>
                </a:lnTo>
                <a:cubicBezTo>
                  <a:pt x="40215" y="209493"/>
                  <a:pt x="33183" y="209473"/>
                  <a:pt x="28642" y="213761"/>
                </a:cubicBezTo>
                <a:cubicBezTo>
                  <a:pt x="23872" y="218264"/>
                  <a:pt x="23597" y="225845"/>
                  <a:pt x="28027" y="230694"/>
                </a:cubicBezTo>
                <a:lnTo>
                  <a:pt x="85568" y="288903"/>
                </a:lnTo>
                <a:cubicBezTo>
                  <a:pt x="103126" y="305590"/>
                  <a:pt x="126514" y="314455"/>
                  <a:pt x="150533" y="313527"/>
                </a:cubicBezTo>
                <a:cubicBezTo>
                  <a:pt x="156566" y="313527"/>
                  <a:pt x="161021" y="312866"/>
                  <a:pt x="163155" y="312866"/>
                </a:cubicBezTo>
                <a:lnTo>
                  <a:pt x="164919" y="312866"/>
                </a:lnTo>
                <a:cubicBezTo>
                  <a:pt x="198024" y="312867"/>
                  <a:pt x="224905" y="285668"/>
                  <a:pt x="225058" y="252015"/>
                </a:cubicBezTo>
                <a:lnTo>
                  <a:pt x="225151" y="211448"/>
                </a:lnTo>
                <a:cubicBezTo>
                  <a:pt x="224287" y="208218"/>
                  <a:pt x="221806" y="205696"/>
                  <a:pt x="218629" y="204818"/>
                </a:cubicBezTo>
                <a:cubicBezTo>
                  <a:pt x="213682" y="203452"/>
                  <a:pt x="208583" y="206420"/>
                  <a:pt x="207239" y="211448"/>
                </a:cubicBezTo>
                <a:lnTo>
                  <a:pt x="207239" y="237675"/>
                </a:lnTo>
                <a:lnTo>
                  <a:pt x="190997" y="237675"/>
                </a:lnTo>
                <a:lnTo>
                  <a:pt x="190997" y="199938"/>
                </a:lnTo>
                <a:cubicBezTo>
                  <a:pt x="190110" y="196844"/>
                  <a:pt x="187730" y="194425"/>
                  <a:pt x="184687" y="193523"/>
                </a:cubicBezTo>
                <a:cubicBezTo>
                  <a:pt x="179766" y="192064"/>
                  <a:pt x="174614" y="194936"/>
                  <a:pt x="173178" y="199938"/>
                </a:cubicBezTo>
                <a:lnTo>
                  <a:pt x="173178" y="226165"/>
                </a:lnTo>
                <a:lnTo>
                  <a:pt x="156937" y="226165"/>
                </a:lnTo>
                <a:lnTo>
                  <a:pt x="156937" y="188428"/>
                </a:lnTo>
                <a:cubicBezTo>
                  <a:pt x="156074" y="185199"/>
                  <a:pt x="153592" y="182676"/>
                  <a:pt x="150415" y="181798"/>
                </a:cubicBezTo>
                <a:cubicBezTo>
                  <a:pt x="145469" y="180432"/>
                  <a:pt x="140369" y="183400"/>
                  <a:pt x="139025" y="188428"/>
                </a:cubicBezTo>
                <a:lnTo>
                  <a:pt x="139025" y="213712"/>
                </a:lnTo>
                <a:lnTo>
                  <a:pt x="122041" y="213712"/>
                </a:lnTo>
                <a:lnTo>
                  <a:pt x="122041" y="119369"/>
                </a:lnTo>
                <a:cubicBezTo>
                  <a:pt x="121154" y="116275"/>
                  <a:pt x="118774" y="113856"/>
                  <a:pt x="115730" y="112954"/>
                </a:cubicBezTo>
                <a:close/>
                <a:moveTo>
                  <a:pt x="112761" y="93425"/>
                </a:moveTo>
                <a:cubicBezTo>
                  <a:pt x="126651" y="93425"/>
                  <a:pt x="137911" y="104872"/>
                  <a:pt x="137911" y="118992"/>
                </a:cubicBezTo>
                <a:lnTo>
                  <a:pt x="137911" y="164276"/>
                </a:lnTo>
                <a:cubicBezTo>
                  <a:pt x="140868" y="163105"/>
                  <a:pt x="144020" y="162528"/>
                  <a:pt x="147192" y="162578"/>
                </a:cubicBezTo>
                <a:cubicBezTo>
                  <a:pt x="156818" y="162559"/>
                  <a:pt x="165610" y="168127"/>
                  <a:pt x="169837" y="176918"/>
                </a:cubicBezTo>
                <a:cubicBezTo>
                  <a:pt x="173392" y="175044"/>
                  <a:pt x="177341" y="174072"/>
                  <a:pt x="181345" y="174088"/>
                </a:cubicBezTo>
                <a:cubicBezTo>
                  <a:pt x="190959" y="174114"/>
                  <a:pt x="199730" y="179668"/>
                  <a:pt x="203991" y="188428"/>
                </a:cubicBezTo>
                <a:cubicBezTo>
                  <a:pt x="207657" y="186624"/>
                  <a:pt x="211708" y="185780"/>
                  <a:pt x="215777" y="185975"/>
                </a:cubicBezTo>
                <a:cubicBezTo>
                  <a:pt x="215808" y="185975"/>
                  <a:pt x="215840" y="185975"/>
                  <a:pt x="215871" y="185975"/>
                </a:cubicBezTo>
                <a:cubicBezTo>
                  <a:pt x="229761" y="185923"/>
                  <a:pt x="241063" y="197328"/>
                  <a:pt x="241114" y="211448"/>
                </a:cubicBezTo>
                <a:lnTo>
                  <a:pt x="241114" y="251827"/>
                </a:lnTo>
                <a:cubicBezTo>
                  <a:pt x="240961" y="294435"/>
                  <a:pt x="207020" y="328938"/>
                  <a:pt x="165104" y="329093"/>
                </a:cubicBezTo>
                <a:cubicBezTo>
                  <a:pt x="160268" y="329672"/>
                  <a:pt x="155403" y="329955"/>
                  <a:pt x="150533" y="329943"/>
                </a:cubicBezTo>
                <a:cubicBezTo>
                  <a:pt x="122349" y="330829"/>
                  <a:pt x="94984" y="320232"/>
                  <a:pt x="74524" y="300508"/>
                </a:cubicBezTo>
                <a:lnTo>
                  <a:pt x="16983" y="242204"/>
                </a:lnTo>
                <a:cubicBezTo>
                  <a:pt x="16960" y="242181"/>
                  <a:pt x="16937" y="242157"/>
                  <a:pt x="16915" y="242134"/>
                </a:cubicBezTo>
                <a:cubicBezTo>
                  <a:pt x="6060" y="231062"/>
                  <a:pt x="6091" y="213142"/>
                  <a:pt x="16983" y="202108"/>
                </a:cubicBezTo>
                <a:cubicBezTo>
                  <a:pt x="17037" y="202053"/>
                  <a:pt x="17090" y="201998"/>
                  <a:pt x="17144" y="201944"/>
                </a:cubicBezTo>
                <a:cubicBezTo>
                  <a:pt x="28062" y="190936"/>
                  <a:pt x="45691" y="191010"/>
                  <a:pt x="56519" y="202108"/>
                </a:cubicBezTo>
                <a:lnTo>
                  <a:pt x="87610" y="234279"/>
                </a:lnTo>
                <a:lnTo>
                  <a:pt x="87610" y="118992"/>
                </a:lnTo>
                <a:cubicBezTo>
                  <a:pt x="87610" y="104872"/>
                  <a:pt x="98870" y="93425"/>
                  <a:pt x="112761" y="93425"/>
                </a:cubicBezTo>
                <a:close/>
                <a:moveTo>
                  <a:pt x="116123" y="65642"/>
                </a:moveTo>
                <a:cubicBezTo>
                  <a:pt x="128573" y="66347"/>
                  <a:pt x="140759" y="71880"/>
                  <a:pt x="149728" y="82074"/>
                </a:cubicBezTo>
                <a:cubicBezTo>
                  <a:pt x="167668" y="102464"/>
                  <a:pt x="165951" y="133777"/>
                  <a:pt x="145894" y="152013"/>
                </a:cubicBezTo>
                <a:lnTo>
                  <a:pt x="145894" y="115974"/>
                </a:lnTo>
                <a:cubicBezTo>
                  <a:pt x="145894" y="115785"/>
                  <a:pt x="145894" y="115314"/>
                  <a:pt x="145894" y="115314"/>
                </a:cubicBezTo>
                <a:cubicBezTo>
                  <a:pt x="145894" y="97076"/>
                  <a:pt x="131351" y="82293"/>
                  <a:pt x="113412" y="82293"/>
                </a:cubicBezTo>
                <a:cubicBezTo>
                  <a:pt x="95471" y="82293"/>
                  <a:pt x="80928" y="97076"/>
                  <a:pt x="80928" y="115314"/>
                </a:cubicBezTo>
                <a:lnTo>
                  <a:pt x="80928" y="152013"/>
                </a:lnTo>
                <a:cubicBezTo>
                  <a:pt x="79580" y="150787"/>
                  <a:pt x="78300" y="149486"/>
                  <a:pt x="77094" y="148115"/>
                </a:cubicBezTo>
                <a:cubicBezTo>
                  <a:pt x="59154" y="127727"/>
                  <a:pt x="60871" y="96413"/>
                  <a:pt x="80928" y="78177"/>
                </a:cubicBezTo>
                <a:cubicBezTo>
                  <a:pt x="90957" y="69059"/>
                  <a:pt x="103672" y="64936"/>
                  <a:pt x="116123" y="65642"/>
                </a:cubicBezTo>
                <a:close/>
                <a:moveTo>
                  <a:pt x="113856" y="32406"/>
                </a:moveTo>
                <a:cubicBezTo>
                  <a:pt x="158705" y="32604"/>
                  <a:pt x="194904" y="69722"/>
                  <a:pt x="194710" y="115314"/>
                </a:cubicBezTo>
                <a:cubicBezTo>
                  <a:pt x="194640" y="130546"/>
                  <a:pt x="190363" y="145452"/>
                  <a:pt x="182366" y="158334"/>
                </a:cubicBezTo>
                <a:lnTo>
                  <a:pt x="181438" y="158334"/>
                </a:lnTo>
                <a:cubicBezTo>
                  <a:pt x="179678" y="158194"/>
                  <a:pt x="177909" y="158194"/>
                  <a:pt x="176148" y="158334"/>
                </a:cubicBezTo>
                <a:lnTo>
                  <a:pt x="176148" y="158335"/>
                </a:lnTo>
                <a:cubicBezTo>
                  <a:pt x="173568" y="155811"/>
                  <a:pt x="170665" y="153653"/>
                  <a:pt x="167517" y="151919"/>
                </a:cubicBezTo>
                <a:cubicBezTo>
                  <a:pt x="186159" y="123804"/>
                  <a:pt x="180828" y="85905"/>
                  <a:pt x="155182" y="64228"/>
                </a:cubicBezTo>
                <a:cubicBezTo>
                  <a:pt x="127593" y="40909"/>
                  <a:pt x="86633" y="44740"/>
                  <a:pt x="63693" y="72785"/>
                </a:cubicBezTo>
                <a:cubicBezTo>
                  <a:pt x="40754" y="100830"/>
                  <a:pt x="44522" y="142469"/>
                  <a:pt x="72111" y="165788"/>
                </a:cubicBezTo>
                <a:lnTo>
                  <a:pt x="72111" y="185977"/>
                </a:lnTo>
                <a:cubicBezTo>
                  <a:pt x="47323" y="171048"/>
                  <a:pt x="32173" y="143886"/>
                  <a:pt x="32298" y="114598"/>
                </a:cubicBezTo>
                <a:cubicBezTo>
                  <a:pt x="32492" y="69006"/>
                  <a:pt x="69007" y="32208"/>
                  <a:pt x="113856" y="32406"/>
                </a:cubicBezTo>
                <a:close/>
                <a:moveTo>
                  <a:pt x="113900" y="0"/>
                </a:moveTo>
                <a:cubicBezTo>
                  <a:pt x="176689" y="119"/>
                  <a:pt x="227495" y="51957"/>
                  <a:pt x="227379" y="115784"/>
                </a:cubicBezTo>
                <a:cubicBezTo>
                  <a:pt x="227417" y="134714"/>
                  <a:pt x="222825" y="153355"/>
                  <a:pt x="214014" y="170032"/>
                </a:cubicBezTo>
                <a:lnTo>
                  <a:pt x="210673" y="170032"/>
                </a:lnTo>
                <a:cubicBezTo>
                  <a:pt x="207396" y="166883"/>
                  <a:pt x="203634" y="164302"/>
                  <a:pt x="199536" y="162390"/>
                </a:cubicBezTo>
                <a:cubicBezTo>
                  <a:pt x="207232" y="147903"/>
                  <a:pt x="211221" y="131682"/>
                  <a:pt x="211137" y="115218"/>
                </a:cubicBezTo>
                <a:cubicBezTo>
                  <a:pt x="211170" y="92524"/>
                  <a:pt x="203537" y="70506"/>
                  <a:pt x="189513" y="52848"/>
                </a:cubicBezTo>
                <a:cubicBezTo>
                  <a:pt x="155707" y="10279"/>
                  <a:pt x="94354" y="3628"/>
                  <a:pt x="52478" y="37994"/>
                </a:cubicBezTo>
                <a:cubicBezTo>
                  <a:pt x="10601" y="72359"/>
                  <a:pt x="4059" y="134727"/>
                  <a:pt x="37865" y="177296"/>
                </a:cubicBezTo>
                <a:lnTo>
                  <a:pt x="36937" y="177296"/>
                </a:lnTo>
                <a:cubicBezTo>
                  <a:pt x="31047" y="177238"/>
                  <a:pt x="25207" y="178393"/>
                  <a:pt x="19768" y="180692"/>
                </a:cubicBezTo>
                <a:cubicBezTo>
                  <a:pt x="6848" y="161438"/>
                  <a:pt x="-42" y="138662"/>
                  <a:pt x="0" y="115356"/>
                </a:cubicBezTo>
                <a:cubicBezTo>
                  <a:pt x="117" y="51528"/>
                  <a:pt x="51112" y="-118"/>
                  <a:pt x="113900" y="0"/>
                </a:cubicBezTo>
                <a:close/>
              </a:path>
            </a:pathLst>
          </a:custGeom>
          <a:solidFill>
            <a:srgbClr val="284566"/>
          </a:solidFill>
          <a:ln w="915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B7146265-4E98-C74F-87D1-5FEA155D996E}"/>
              </a:ext>
            </a:extLst>
          </p:cNvPr>
          <p:cNvSpPr/>
          <p:nvPr/>
        </p:nvSpPr>
        <p:spPr>
          <a:xfrm>
            <a:off x="2208186" y="5328807"/>
            <a:ext cx="402829" cy="402831"/>
          </a:xfrm>
          <a:custGeom>
            <a:avLst/>
            <a:gdLst>
              <a:gd name="connsiteX0" fmla="*/ 288972 w 330200"/>
              <a:gd name="connsiteY0" fmla="*/ 264160 h 330201"/>
              <a:gd name="connsiteX1" fmla="*/ 297274 w 330200"/>
              <a:gd name="connsiteY1" fmla="*/ 272462 h 330201"/>
              <a:gd name="connsiteX2" fmla="*/ 288972 w 330200"/>
              <a:gd name="connsiteY2" fmla="*/ 280764 h 330201"/>
              <a:gd name="connsiteX3" fmla="*/ 280670 w 330200"/>
              <a:gd name="connsiteY3" fmla="*/ 272462 h 330201"/>
              <a:gd name="connsiteX4" fmla="*/ 288972 w 330200"/>
              <a:gd name="connsiteY4" fmla="*/ 264160 h 330201"/>
              <a:gd name="connsiteX5" fmla="*/ 255952 w 330200"/>
              <a:gd name="connsiteY5" fmla="*/ 264160 h 330201"/>
              <a:gd name="connsiteX6" fmla="*/ 264254 w 330200"/>
              <a:gd name="connsiteY6" fmla="*/ 272462 h 330201"/>
              <a:gd name="connsiteX7" fmla="*/ 255952 w 330200"/>
              <a:gd name="connsiteY7" fmla="*/ 280764 h 330201"/>
              <a:gd name="connsiteX8" fmla="*/ 247650 w 330200"/>
              <a:gd name="connsiteY8" fmla="*/ 272462 h 330201"/>
              <a:gd name="connsiteX9" fmla="*/ 255952 w 330200"/>
              <a:gd name="connsiteY9" fmla="*/ 264160 h 330201"/>
              <a:gd name="connsiteX10" fmla="*/ 108199 w 330200"/>
              <a:gd name="connsiteY10" fmla="*/ 263324 h 330201"/>
              <a:gd name="connsiteX11" fmla="*/ 115570 w 330200"/>
              <a:gd name="connsiteY11" fmla="*/ 272463 h 330201"/>
              <a:gd name="connsiteX12" fmla="*/ 115570 w 330200"/>
              <a:gd name="connsiteY12" fmla="*/ 288879 h 330201"/>
              <a:gd name="connsiteX13" fmla="*/ 115571 w 330200"/>
              <a:gd name="connsiteY13" fmla="*/ 288974 h 330201"/>
              <a:gd name="connsiteX14" fmla="*/ 107362 w 330200"/>
              <a:gd name="connsiteY14" fmla="*/ 297181 h 330201"/>
              <a:gd name="connsiteX15" fmla="*/ 107173 w 330200"/>
              <a:gd name="connsiteY15" fmla="*/ 297181 h 330201"/>
              <a:gd name="connsiteX16" fmla="*/ 99060 w 330200"/>
              <a:gd name="connsiteY16" fmla="*/ 288879 h 330201"/>
              <a:gd name="connsiteX17" fmla="*/ 99060 w 330200"/>
              <a:gd name="connsiteY17" fmla="*/ 272463 h 330201"/>
              <a:gd name="connsiteX18" fmla="*/ 99060 w 330200"/>
              <a:gd name="connsiteY18" fmla="*/ 270695 h 330201"/>
              <a:gd name="connsiteX19" fmla="*/ 108199 w 330200"/>
              <a:gd name="connsiteY19" fmla="*/ 263324 h 330201"/>
              <a:gd name="connsiteX20" fmla="*/ 75179 w 330200"/>
              <a:gd name="connsiteY20" fmla="*/ 263324 h 330201"/>
              <a:gd name="connsiteX21" fmla="*/ 82550 w 330200"/>
              <a:gd name="connsiteY21" fmla="*/ 272463 h 330201"/>
              <a:gd name="connsiteX22" fmla="*/ 82550 w 330200"/>
              <a:gd name="connsiteY22" fmla="*/ 288879 h 330201"/>
              <a:gd name="connsiteX23" fmla="*/ 82551 w 330200"/>
              <a:gd name="connsiteY23" fmla="*/ 288974 h 330201"/>
              <a:gd name="connsiteX24" fmla="*/ 74342 w 330200"/>
              <a:gd name="connsiteY24" fmla="*/ 297181 h 330201"/>
              <a:gd name="connsiteX25" fmla="*/ 74153 w 330200"/>
              <a:gd name="connsiteY25" fmla="*/ 297181 h 330201"/>
              <a:gd name="connsiteX26" fmla="*/ 66040 w 330200"/>
              <a:gd name="connsiteY26" fmla="*/ 288879 h 330201"/>
              <a:gd name="connsiteX27" fmla="*/ 66040 w 330200"/>
              <a:gd name="connsiteY27" fmla="*/ 272463 h 330201"/>
              <a:gd name="connsiteX28" fmla="*/ 66040 w 330200"/>
              <a:gd name="connsiteY28" fmla="*/ 270695 h 330201"/>
              <a:gd name="connsiteX29" fmla="*/ 75179 w 330200"/>
              <a:gd name="connsiteY29" fmla="*/ 263324 h 330201"/>
              <a:gd name="connsiteX30" fmla="*/ 42159 w 330200"/>
              <a:gd name="connsiteY30" fmla="*/ 263324 h 330201"/>
              <a:gd name="connsiteX31" fmla="*/ 49530 w 330200"/>
              <a:gd name="connsiteY31" fmla="*/ 272463 h 330201"/>
              <a:gd name="connsiteX32" fmla="*/ 49530 w 330200"/>
              <a:gd name="connsiteY32" fmla="*/ 288879 h 330201"/>
              <a:gd name="connsiteX33" fmla="*/ 49531 w 330200"/>
              <a:gd name="connsiteY33" fmla="*/ 288974 h 330201"/>
              <a:gd name="connsiteX34" fmla="*/ 41322 w 330200"/>
              <a:gd name="connsiteY34" fmla="*/ 297181 h 330201"/>
              <a:gd name="connsiteX35" fmla="*/ 41133 w 330200"/>
              <a:gd name="connsiteY35" fmla="*/ 297181 h 330201"/>
              <a:gd name="connsiteX36" fmla="*/ 33020 w 330200"/>
              <a:gd name="connsiteY36" fmla="*/ 288879 h 330201"/>
              <a:gd name="connsiteX37" fmla="*/ 33020 w 330200"/>
              <a:gd name="connsiteY37" fmla="*/ 272463 h 330201"/>
              <a:gd name="connsiteX38" fmla="*/ 33020 w 330200"/>
              <a:gd name="connsiteY38" fmla="*/ 270695 h 330201"/>
              <a:gd name="connsiteX39" fmla="*/ 42159 w 330200"/>
              <a:gd name="connsiteY39" fmla="*/ 263324 h 330201"/>
              <a:gd name="connsiteX40" fmla="*/ 16510 w 330200"/>
              <a:gd name="connsiteY40" fmla="*/ 247650 h 330201"/>
              <a:gd name="connsiteX41" fmla="*/ 16510 w 330200"/>
              <a:gd name="connsiteY41" fmla="*/ 313691 h 330201"/>
              <a:gd name="connsiteX42" fmla="*/ 313690 w 330200"/>
              <a:gd name="connsiteY42" fmla="*/ 313691 h 330201"/>
              <a:gd name="connsiteX43" fmla="*/ 313690 w 330200"/>
              <a:gd name="connsiteY43" fmla="*/ 247650 h 330201"/>
              <a:gd name="connsiteX44" fmla="*/ 16510 w 330200"/>
              <a:gd name="connsiteY44" fmla="*/ 231140 h 330201"/>
              <a:gd name="connsiteX45" fmla="*/ 313690 w 330200"/>
              <a:gd name="connsiteY45" fmla="*/ 231140 h 330201"/>
              <a:gd name="connsiteX46" fmla="*/ 330200 w 330200"/>
              <a:gd name="connsiteY46" fmla="*/ 247650 h 330201"/>
              <a:gd name="connsiteX47" fmla="*/ 330200 w 330200"/>
              <a:gd name="connsiteY47" fmla="*/ 313691 h 330201"/>
              <a:gd name="connsiteX48" fmla="*/ 313690 w 330200"/>
              <a:gd name="connsiteY48" fmla="*/ 330201 h 330201"/>
              <a:gd name="connsiteX49" fmla="*/ 16510 w 330200"/>
              <a:gd name="connsiteY49" fmla="*/ 330201 h 330201"/>
              <a:gd name="connsiteX50" fmla="*/ 0 w 330200"/>
              <a:gd name="connsiteY50" fmla="*/ 313691 h 330201"/>
              <a:gd name="connsiteX51" fmla="*/ 0 w 330200"/>
              <a:gd name="connsiteY51" fmla="*/ 247650 h 330201"/>
              <a:gd name="connsiteX52" fmla="*/ 16510 w 330200"/>
              <a:gd name="connsiteY52" fmla="*/ 231140 h 330201"/>
              <a:gd name="connsiteX53" fmla="*/ 106431 w 330200"/>
              <a:gd name="connsiteY53" fmla="*/ 149427 h 330201"/>
              <a:gd name="connsiteX54" fmla="*/ 115570 w 330200"/>
              <a:gd name="connsiteY54" fmla="*/ 156798 h 330201"/>
              <a:gd name="connsiteX55" fmla="*/ 115570 w 330200"/>
              <a:gd name="connsiteY55" fmla="*/ 173403 h 330201"/>
              <a:gd name="connsiteX56" fmla="*/ 107362 w 330200"/>
              <a:gd name="connsiteY56" fmla="*/ 181611 h 330201"/>
              <a:gd name="connsiteX57" fmla="*/ 107267 w 330200"/>
              <a:gd name="connsiteY57" fmla="*/ 181612 h 330201"/>
              <a:gd name="connsiteX58" fmla="*/ 99060 w 330200"/>
              <a:gd name="connsiteY58" fmla="*/ 173403 h 330201"/>
              <a:gd name="connsiteX59" fmla="*/ 99060 w 330200"/>
              <a:gd name="connsiteY59" fmla="*/ 156798 h 330201"/>
              <a:gd name="connsiteX60" fmla="*/ 106431 w 330200"/>
              <a:gd name="connsiteY60" fmla="*/ 149427 h 330201"/>
              <a:gd name="connsiteX61" fmla="*/ 73411 w 330200"/>
              <a:gd name="connsiteY61" fmla="*/ 149427 h 330201"/>
              <a:gd name="connsiteX62" fmla="*/ 82550 w 330200"/>
              <a:gd name="connsiteY62" fmla="*/ 156798 h 330201"/>
              <a:gd name="connsiteX63" fmla="*/ 82550 w 330200"/>
              <a:gd name="connsiteY63" fmla="*/ 173403 h 330201"/>
              <a:gd name="connsiteX64" fmla="*/ 74342 w 330200"/>
              <a:gd name="connsiteY64" fmla="*/ 181611 h 330201"/>
              <a:gd name="connsiteX65" fmla="*/ 74247 w 330200"/>
              <a:gd name="connsiteY65" fmla="*/ 181612 h 330201"/>
              <a:gd name="connsiteX66" fmla="*/ 66040 w 330200"/>
              <a:gd name="connsiteY66" fmla="*/ 173403 h 330201"/>
              <a:gd name="connsiteX67" fmla="*/ 66040 w 330200"/>
              <a:gd name="connsiteY67" fmla="*/ 156798 h 330201"/>
              <a:gd name="connsiteX68" fmla="*/ 73411 w 330200"/>
              <a:gd name="connsiteY68" fmla="*/ 149427 h 330201"/>
              <a:gd name="connsiteX69" fmla="*/ 40391 w 330200"/>
              <a:gd name="connsiteY69" fmla="*/ 149427 h 330201"/>
              <a:gd name="connsiteX70" fmla="*/ 49530 w 330200"/>
              <a:gd name="connsiteY70" fmla="*/ 156798 h 330201"/>
              <a:gd name="connsiteX71" fmla="*/ 49530 w 330200"/>
              <a:gd name="connsiteY71" fmla="*/ 173403 h 330201"/>
              <a:gd name="connsiteX72" fmla="*/ 41322 w 330200"/>
              <a:gd name="connsiteY72" fmla="*/ 181611 h 330201"/>
              <a:gd name="connsiteX73" fmla="*/ 41227 w 330200"/>
              <a:gd name="connsiteY73" fmla="*/ 181612 h 330201"/>
              <a:gd name="connsiteX74" fmla="*/ 33020 w 330200"/>
              <a:gd name="connsiteY74" fmla="*/ 173403 h 330201"/>
              <a:gd name="connsiteX75" fmla="*/ 33020 w 330200"/>
              <a:gd name="connsiteY75" fmla="*/ 156798 h 330201"/>
              <a:gd name="connsiteX76" fmla="*/ 40391 w 330200"/>
              <a:gd name="connsiteY76" fmla="*/ 149427 h 330201"/>
              <a:gd name="connsiteX77" fmla="*/ 288972 w 330200"/>
              <a:gd name="connsiteY77" fmla="*/ 148590 h 330201"/>
              <a:gd name="connsiteX78" fmla="*/ 297274 w 330200"/>
              <a:gd name="connsiteY78" fmla="*/ 156892 h 330201"/>
              <a:gd name="connsiteX79" fmla="*/ 288972 w 330200"/>
              <a:gd name="connsiteY79" fmla="*/ 165194 h 330201"/>
              <a:gd name="connsiteX80" fmla="*/ 280670 w 330200"/>
              <a:gd name="connsiteY80" fmla="*/ 156892 h 330201"/>
              <a:gd name="connsiteX81" fmla="*/ 288972 w 330200"/>
              <a:gd name="connsiteY81" fmla="*/ 148590 h 330201"/>
              <a:gd name="connsiteX82" fmla="*/ 255952 w 330200"/>
              <a:gd name="connsiteY82" fmla="*/ 148590 h 330201"/>
              <a:gd name="connsiteX83" fmla="*/ 264254 w 330200"/>
              <a:gd name="connsiteY83" fmla="*/ 156892 h 330201"/>
              <a:gd name="connsiteX84" fmla="*/ 255952 w 330200"/>
              <a:gd name="connsiteY84" fmla="*/ 165194 h 330201"/>
              <a:gd name="connsiteX85" fmla="*/ 247650 w 330200"/>
              <a:gd name="connsiteY85" fmla="*/ 156892 h 330201"/>
              <a:gd name="connsiteX86" fmla="*/ 255952 w 330200"/>
              <a:gd name="connsiteY86" fmla="*/ 148590 h 330201"/>
              <a:gd name="connsiteX87" fmla="*/ 16510 w 330200"/>
              <a:gd name="connsiteY87" fmla="*/ 132080 h 330201"/>
              <a:gd name="connsiteX88" fmla="*/ 16510 w 330200"/>
              <a:gd name="connsiteY88" fmla="*/ 198121 h 330201"/>
              <a:gd name="connsiteX89" fmla="*/ 313690 w 330200"/>
              <a:gd name="connsiteY89" fmla="*/ 198121 h 330201"/>
              <a:gd name="connsiteX90" fmla="*/ 313690 w 330200"/>
              <a:gd name="connsiteY90" fmla="*/ 132080 h 330201"/>
              <a:gd name="connsiteX91" fmla="*/ 16510 w 330200"/>
              <a:gd name="connsiteY91" fmla="*/ 115570 h 330201"/>
              <a:gd name="connsiteX92" fmla="*/ 313690 w 330200"/>
              <a:gd name="connsiteY92" fmla="*/ 115570 h 330201"/>
              <a:gd name="connsiteX93" fmla="*/ 330200 w 330200"/>
              <a:gd name="connsiteY93" fmla="*/ 132080 h 330201"/>
              <a:gd name="connsiteX94" fmla="*/ 330200 w 330200"/>
              <a:gd name="connsiteY94" fmla="*/ 198121 h 330201"/>
              <a:gd name="connsiteX95" fmla="*/ 313690 w 330200"/>
              <a:gd name="connsiteY95" fmla="*/ 214631 h 330201"/>
              <a:gd name="connsiteX96" fmla="*/ 16510 w 330200"/>
              <a:gd name="connsiteY96" fmla="*/ 214631 h 330201"/>
              <a:gd name="connsiteX97" fmla="*/ 0 w 330200"/>
              <a:gd name="connsiteY97" fmla="*/ 198121 h 330201"/>
              <a:gd name="connsiteX98" fmla="*/ 0 w 330200"/>
              <a:gd name="connsiteY98" fmla="*/ 132080 h 330201"/>
              <a:gd name="connsiteX99" fmla="*/ 16510 w 330200"/>
              <a:gd name="connsiteY99" fmla="*/ 115570 h 330201"/>
              <a:gd name="connsiteX100" fmla="*/ 288972 w 330200"/>
              <a:gd name="connsiteY100" fmla="*/ 33020 h 330201"/>
              <a:gd name="connsiteX101" fmla="*/ 297274 w 330200"/>
              <a:gd name="connsiteY101" fmla="*/ 41322 h 330201"/>
              <a:gd name="connsiteX102" fmla="*/ 288972 w 330200"/>
              <a:gd name="connsiteY102" fmla="*/ 49624 h 330201"/>
              <a:gd name="connsiteX103" fmla="*/ 280670 w 330200"/>
              <a:gd name="connsiteY103" fmla="*/ 41322 h 330201"/>
              <a:gd name="connsiteX104" fmla="*/ 288972 w 330200"/>
              <a:gd name="connsiteY104" fmla="*/ 33020 h 330201"/>
              <a:gd name="connsiteX105" fmla="*/ 255952 w 330200"/>
              <a:gd name="connsiteY105" fmla="*/ 33020 h 330201"/>
              <a:gd name="connsiteX106" fmla="*/ 264254 w 330200"/>
              <a:gd name="connsiteY106" fmla="*/ 41322 h 330201"/>
              <a:gd name="connsiteX107" fmla="*/ 255952 w 330200"/>
              <a:gd name="connsiteY107" fmla="*/ 49624 h 330201"/>
              <a:gd name="connsiteX108" fmla="*/ 247650 w 330200"/>
              <a:gd name="connsiteY108" fmla="*/ 41322 h 330201"/>
              <a:gd name="connsiteX109" fmla="*/ 255952 w 330200"/>
              <a:gd name="connsiteY109" fmla="*/ 33020 h 330201"/>
              <a:gd name="connsiteX110" fmla="*/ 108199 w 330200"/>
              <a:gd name="connsiteY110" fmla="*/ 32184 h 330201"/>
              <a:gd name="connsiteX111" fmla="*/ 115570 w 330200"/>
              <a:gd name="connsiteY111" fmla="*/ 41323 h 330201"/>
              <a:gd name="connsiteX112" fmla="*/ 115570 w 330200"/>
              <a:gd name="connsiteY112" fmla="*/ 57739 h 330201"/>
              <a:gd name="connsiteX113" fmla="*/ 115571 w 330200"/>
              <a:gd name="connsiteY113" fmla="*/ 57834 h 330201"/>
              <a:gd name="connsiteX114" fmla="*/ 107362 w 330200"/>
              <a:gd name="connsiteY114" fmla="*/ 66041 h 330201"/>
              <a:gd name="connsiteX115" fmla="*/ 107173 w 330200"/>
              <a:gd name="connsiteY115" fmla="*/ 66041 h 330201"/>
              <a:gd name="connsiteX116" fmla="*/ 99060 w 330200"/>
              <a:gd name="connsiteY116" fmla="*/ 57739 h 330201"/>
              <a:gd name="connsiteX117" fmla="*/ 99060 w 330200"/>
              <a:gd name="connsiteY117" fmla="*/ 41323 h 330201"/>
              <a:gd name="connsiteX118" fmla="*/ 99060 w 330200"/>
              <a:gd name="connsiteY118" fmla="*/ 39555 h 330201"/>
              <a:gd name="connsiteX119" fmla="*/ 108199 w 330200"/>
              <a:gd name="connsiteY119" fmla="*/ 32184 h 330201"/>
              <a:gd name="connsiteX120" fmla="*/ 75179 w 330200"/>
              <a:gd name="connsiteY120" fmla="*/ 32184 h 330201"/>
              <a:gd name="connsiteX121" fmla="*/ 82550 w 330200"/>
              <a:gd name="connsiteY121" fmla="*/ 41323 h 330201"/>
              <a:gd name="connsiteX122" fmla="*/ 82550 w 330200"/>
              <a:gd name="connsiteY122" fmla="*/ 57739 h 330201"/>
              <a:gd name="connsiteX123" fmla="*/ 82551 w 330200"/>
              <a:gd name="connsiteY123" fmla="*/ 57834 h 330201"/>
              <a:gd name="connsiteX124" fmla="*/ 74342 w 330200"/>
              <a:gd name="connsiteY124" fmla="*/ 66041 h 330201"/>
              <a:gd name="connsiteX125" fmla="*/ 74153 w 330200"/>
              <a:gd name="connsiteY125" fmla="*/ 66041 h 330201"/>
              <a:gd name="connsiteX126" fmla="*/ 66040 w 330200"/>
              <a:gd name="connsiteY126" fmla="*/ 57739 h 330201"/>
              <a:gd name="connsiteX127" fmla="*/ 66040 w 330200"/>
              <a:gd name="connsiteY127" fmla="*/ 41323 h 330201"/>
              <a:gd name="connsiteX128" fmla="*/ 66040 w 330200"/>
              <a:gd name="connsiteY128" fmla="*/ 39555 h 330201"/>
              <a:gd name="connsiteX129" fmla="*/ 75179 w 330200"/>
              <a:gd name="connsiteY129" fmla="*/ 32184 h 330201"/>
              <a:gd name="connsiteX130" fmla="*/ 42159 w 330200"/>
              <a:gd name="connsiteY130" fmla="*/ 32184 h 330201"/>
              <a:gd name="connsiteX131" fmla="*/ 49530 w 330200"/>
              <a:gd name="connsiteY131" fmla="*/ 41323 h 330201"/>
              <a:gd name="connsiteX132" fmla="*/ 49530 w 330200"/>
              <a:gd name="connsiteY132" fmla="*/ 57739 h 330201"/>
              <a:gd name="connsiteX133" fmla="*/ 49531 w 330200"/>
              <a:gd name="connsiteY133" fmla="*/ 57834 h 330201"/>
              <a:gd name="connsiteX134" fmla="*/ 41322 w 330200"/>
              <a:gd name="connsiteY134" fmla="*/ 66041 h 330201"/>
              <a:gd name="connsiteX135" fmla="*/ 41133 w 330200"/>
              <a:gd name="connsiteY135" fmla="*/ 66041 h 330201"/>
              <a:gd name="connsiteX136" fmla="*/ 33020 w 330200"/>
              <a:gd name="connsiteY136" fmla="*/ 57739 h 330201"/>
              <a:gd name="connsiteX137" fmla="*/ 33020 w 330200"/>
              <a:gd name="connsiteY137" fmla="*/ 41323 h 330201"/>
              <a:gd name="connsiteX138" fmla="*/ 33020 w 330200"/>
              <a:gd name="connsiteY138" fmla="*/ 39555 h 330201"/>
              <a:gd name="connsiteX139" fmla="*/ 42159 w 330200"/>
              <a:gd name="connsiteY139" fmla="*/ 32184 h 330201"/>
              <a:gd name="connsiteX140" fmla="*/ 16510 w 330200"/>
              <a:gd name="connsiteY140" fmla="*/ 16510 h 330201"/>
              <a:gd name="connsiteX141" fmla="*/ 16510 w 330200"/>
              <a:gd name="connsiteY141" fmla="*/ 82551 h 330201"/>
              <a:gd name="connsiteX142" fmla="*/ 313690 w 330200"/>
              <a:gd name="connsiteY142" fmla="*/ 82551 h 330201"/>
              <a:gd name="connsiteX143" fmla="*/ 313690 w 330200"/>
              <a:gd name="connsiteY143" fmla="*/ 16510 h 330201"/>
              <a:gd name="connsiteX144" fmla="*/ 16510 w 330200"/>
              <a:gd name="connsiteY144" fmla="*/ 0 h 330201"/>
              <a:gd name="connsiteX145" fmla="*/ 313690 w 330200"/>
              <a:gd name="connsiteY145" fmla="*/ 0 h 330201"/>
              <a:gd name="connsiteX146" fmla="*/ 330200 w 330200"/>
              <a:gd name="connsiteY146" fmla="*/ 16510 h 330201"/>
              <a:gd name="connsiteX147" fmla="*/ 330200 w 330200"/>
              <a:gd name="connsiteY147" fmla="*/ 82551 h 330201"/>
              <a:gd name="connsiteX148" fmla="*/ 313690 w 330200"/>
              <a:gd name="connsiteY148" fmla="*/ 99061 h 330201"/>
              <a:gd name="connsiteX149" fmla="*/ 16510 w 330200"/>
              <a:gd name="connsiteY149" fmla="*/ 99061 h 330201"/>
              <a:gd name="connsiteX150" fmla="*/ 0 w 330200"/>
              <a:gd name="connsiteY150" fmla="*/ 82551 h 330201"/>
              <a:gd name="connsiteX151" fmla="*/ 0 w 330200"/>
              <a:gd name="connsiteY151" fmla="*/ 16510 h 330201"/>
              <a:gd name="connsiteX152" fmla="*/ 16510 w 330200"/>
              <a:gd name="connsiteY152" fmla="*/ 0 h 330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330200" h="330201">
                <a:moveTo>
                  <a:pt x="288972" y="264160"/>
                </a:moveTo>
                <a:cubicBezTo>
                  <a:pt x="293557" y="264160"/>
                  <a:pt x="297274" y="267877"/>
                  <a:pt x="297274" y="272462"/>
                </a:cubicBezTo>
                <a:cubicBezTo>
                  <a:pt x="297274" y="277047"/>
                  <a:pt x="293557" y="280764"/>
                  <a:pt x="288972" y="280764"/>
                </a:cubicBezTo>
                <a:cubicBezTo>
                  <a:pt x="284387" y="280764"/>
                  <a:pt x="280670" y="277047"/>
                  <a:pt x="280670" y="272462"/>
                </a:cubicBezTo>
                <a:cubicBezTo>
                  <a:pt x="280670" y="267877"/>
                  <a:pt x="284387" y="264160"/>
                  <a:pt x="288972" y="264160"/>
                </a:cubicBezTo>
                <a:close/>
                <a:moveTo>
                  <a:pt x="255952" y="264160"/>
                </a:moveTo>
                <a:cubicBezTo>
                  <a:pt x="260537" y="264160"/>
                  <a:pt x="264254" y="267877"/>
                  <a:pt x="264254" y="272462"/>
                </a:cubicBezTo>
                <a:cubicBezTo>
                  <a:pt x="264254" y="277047"/>
                  <a:pt x="260537" y="280764"/>
                  <a:pt x="255952" y="280764"/>
                </a:cubicBezTo>
                <a:cubicBezTo>
                  <a:pt x="251367" y="280764"/>
                  <a:pt x="247650" y="277047"/>
                  <a:pt x="247650" y="272462"/>
                </a:cubicBezTo>
                <a:cubicBezTo>
                  <a:pt x="247650" y="267877"/>
                  <a:pt x="251367" y="264160"/>
                  <a:pt x="255952" y="264160"/>
                </a:cubicBezTo>
                <a:close/>
                <a:moveTo>
                  <a:pt x="108199" y="263324"/>
                </a:moveTo>
                <a:cubicBezTo>
                  <a:pt x="112758" y="263812"/>
                  <a:pt x="116058" y="267904"/>
                  <a:pt x="115570" y="272463"/>
                </a:cubicBezTo>
                <a:lnTo>
                  <a:pt x="115570" y="288879"/>
                </a:lnTo>
                <a:cubicBezTo>
                  <a:pt x="115571" y="288911"/>
                  <a:pt x="115571" y="288943"/>
                  <a:pt x="115571" y="288974"/>
                </a:cubicBezTo>
                <a:cubicBezTo>
                  <a:pt x="115570" y="293507"/>
                  <a:pt x="111895" y="297182"/>
                  <a:pt x="107362" y="297181"/>
                </a:cubicBezTo>
                <a:cubicBezTo>
                  <a:pt x="107299" y="297182"/>
                  <a:pt x="107236" y="297182"/>
                  <a:pt x="107173" y="297181"/>
                </a:cubicBezTo>
                <a:cubicBezTo>
                  <a:pt x="102640" y="297129"/>
                  <a:pt x="99008" y="293412"/>
                  <a:pt x="99060" y="288879"/>
                </a:cubicBezTo>
                <a:lnTo>
                  <a:pt x="99060" y="272463"/>
                </a:lnTo>
                <a:cubicBezTo>
                  <a:pt x="98997" y="271875"/>
                  <a:pt x="98997" y="271283"/>
                  <a:pt x="99060" y="270695"/>
                </a:cubicBezTo>
                <a:cubicBezTo>
                  <a:pt x="99548" y="266136"/>
                  <a:pt x="103640" y="262836"/>
                  <a:pt x="108199" y="263324"/>
                </a:cubicBezTo>
                <a:close/>
                <a:moveTo>
                  <a:pt x="75179" y="263324"/>
                </a:moveTo>
                <a:cubicBezTo>
                  <a:pt x="79738" y="263812"/>
                  <a:pt x="83038" y="267904"/>
                  <a:pt x="82550" y="272463"/>
                </a:cubicBezTo>
                <a:lnTo>
                  <a:pt x="82550" y="288879"/>
                </a:lnTo>
                <a:cubicBezTo>
                  <a:pt x="82551" y="288911"/>
                  <a:pt x="82551" y="288943"/>
                  <a:pt x="82551" y="288974"/>
                </a:cubicBezTo>
                <a:cubicBezTo>
                  <a:pt x="82550" y="293507"/>
                  <a:pt x="78875" y="297182"/>
                  <a:pt x="74342" y="297181"/>
                </a:cubicBezTo>
                <a:cubicBezTo>
                  <a:pt x="74279" y="297182"/>
                  <a:pt x="74216" y="297182"/>
                  <a:pt x="74153" y="297181"/>
                </a:cubicBezTo>
                <a:cubicBezTo>
                  <a:pt x="69620" y="297129"/>
                  <a:pt x="65988" y="293412"/>
                  <a:pt x="66040" y="288879"/>
                </a:cubicBezTo>
                <a:lnTo>
                  <a:pt x="66040" y="272463"/>
                </a:lnTo>
                <a:cubicBezTo>
                  <a:pt x="65977" y="271875"/>
                  <a:pt x="65977" y="271283"/>
                  <a:pt x="66040" y="270695"/>
                </a:cubicBezTo>
                <a:cubicBezTo>
                  <a:pt x="66528" y="266136"/>
                  <a:pt x="70620" y="262836"/>
                  <a:pt x="75179" y="263324"/>
                </a:cubicBezTo>
                <a:close/>
                <a:moveTo>
                  <a:pt x="42159" y="263324"/>
                </a:moveTo>
                <a:cubicBezTo>
                  <a:pt x="46718" y="263812"/>
                  <a:pt x="50018" y="267904"/>
                  <a:pt x="49530" y="272463"/>
                </a:cubicBezTo>
                <a:lnTo>
                  <a:pt x="49530" y="288879"/>
                </a:lnTo>
                <a:cubicBezTo>
                  <a:pt x="49531" y="288911"/>
                  <a:pt x="49531" y="288943"/>
                  <a:pt x="49531" y="288974"/>
                </a:cubicBezTo>
                <a:cubicBezTo>
                  <a:pt x="49530" y="293507"/>
                  <a:pt x="45855" y="297182"/>
                  <a:pt x="41322" y="297181"/>
                </a:cubicBezTo>
                <a:cubicBezTo>
                  <a:pt x="41259" y="297182"/>
                  <a:pt x="41196" y="297182"/>
                  <a:pt x="41133" y="297181"/>
                </a:cubicBezTo>
                <a:cubicBezTo>
                  <a:pt x="36600" y="297129"/>
                  <a:pt x="32968" y="293412"/>
                  <a:pt x="33020" y="288879"/>
                </a:cubicBezTo>
                <a:lnTo>
                  <a:pt x="33020" y="272463"/>
                </a:lnTo>
                <a:cubicBezTo>
                  <a:pt x="32957" y="271875"/>
                  <a:pt x="32957" y="271283"/>
                  <a:pt x="33020" y="270695"/>
                </a:cubicBezTo>
                <a:cubicBezTo>
                  <a:pt x="33508" y="266136"/>
                  <a:pt x="37600" y="262836"/>
                  <a:pt x="42159" y="263324"/>
                </a:cubicBezTo>
                <a:close/>
                <a:moveTo>
                  <a:pt x="16510" y="247650"/>
                </a:moveTo>
                <a:lnTo>
                  <a:pt x="16510" y="313691"/>
                </a:lnTo>
                <a:lnTo>
                  <a:pt x="313690" y="313691"/>
                </a:lnTo>
                <a:lnTo>
                  <a:pt x="313690" y="247650"/>
                </a:lnTo>
                <a:close/>
                <a:moveTo>
                  <a:pt x="16510" y="231140"/>
                </a:moveTo>
                <a:lnTo>
                  <a:pt x="313690" y="231140"/>
                </a:lnTo>
                <a:cubicBezTo>
                  <a:pt x="322808" y="231140"/>
                  <a:pt x="330200" y="238532"/>
                  <a:pt x="330200" y="247650"/>
                </a:cubicBezTo>
                <a:lnTo>
                  <a:pt x="330200" y="313691"/>
                </a:lnTo>
                <a:cubicBezTo>
                  <a:pt x="330200" y="322809"/>
                  <a:pt x="322808" y="330201"/>
                  <a:pt x="313690" y="330201"/>
                </a:cubicBezTo>
                <a:lnTo>
                  <a:pt x="16510" y="330201"/>
                </a:lnTo>
                <a:cubicBezTo>
                  <a:pt x="7392" y="330201"/>
                  <a:pt x="0" y="322809"/>
                  <a:pt x="0" y="313691"/>
                </a:cubicBezTo>
                <a:lnTo>
                  <a:pt x="0" y="247650"/>
                </a:lnTo>
                <a:cubicBezTo>
                  <a:pt x="0" y="238532"/>
                  <a:pt x="7392" y="231140"/>
                  <a:pt x="16510" y="231140"/>
                </a:cubicBezTo>
                <a:close/>
                <a:moveTo>
                  <a:pt x="106431" y="149427"/>
                </a:moveTo>
                <a:cubicBezTo>
                  <a:pt x="110990" y="148939"/>
                  <a:pt x="115082" y="152239"/>
                  <a:pt x="115570" y="156798"/>
                </a:cubicBezTo>
                <a:lnTo>
                  <a:pt x="115570" y="173403"/>
                </a:lnTo>
                <a:cubicBezTo>
                  <a:pt x="115570" y="177936"/>
                  <a:pt x="111895" y="181611"/>
                  <a:pt x="107362" y="181611"/>
                </a:cubicBezTo>
                <a:cubicBezTo>
                  <a:pt x="107331" y="181612"/>
                  <a:pt x="107299" y="181612"/>
                  <a:pt x="107267" y="181612"/>
                </a:cubicBezTo>
                <a:cubicBezTo>
                  <a:pt x="102734" y="181612"/>
                  <a:pt x="99060" y="177936"/>
                  <a:pt x="99060" y="173403"/>
                </a:cubicBezTo>
                <a:lnTo>
                  <a:pt x="99060" y="156798"/>
                </a:lnTo>
                <a:cubicBezTo>
                  <a:pt x="99476" y="152912"/>
                  <a:pt x="102546" y="149843"/>
                  <a:pt x="106431" y="149427"/>
                </a:cubicBezTo>
                <a:close/>
                <a:moveTo>
                  <a:pt x="73411" y="149427"/>
                </a:moveTo>
                <a:cubicBezTo>
                  <a:pt x="77970" y="148939"/>
                  <a:pt x="82062" y="152239"/>
                  <a:pt x="82550" y="156798"/>
                </a:cubicBezTo>
                <a:lnTo>
                  <a:pt x="82550" y="173403"/>
                </a:lnTo>
                <a:cubicBezTo>
                  <a:pt x="82550" y="177936"/>
                  <a:pt x="78875" y="181611"/>
                  <a:pt x="74342" y="181611"/>
                </a:cubicBezTo>
                <a:cubicBezTo>
                  <a:pt x="74311" y="181612"/>
                  <a:pt x="74279" y="181612"/>
                  <a:pt x="74247" y="181612"/>
                </a:cubicBezTo>
                <a:cubicBezTo>
                  <a:pt x="69714" y="181612"/>
                  <a:pt x="66040" y="177936"/>
                  <a:pt x="66040" y="173403"/>
                </a:cubicBezTo>
                <a:lnTo>
                  <a:pt x="66040" y="156798"/>
                </a:lnTo>
                <a:cubicBezTo>
                  <a:pt x="66456" y="152912"/>
                  <a:pt x="69526" y="149843"/>
                  <a:pt x="73411" y="149427"/>
                </a:cubicBezTo>
                <a:close/>
                <a:moveTo>
                  <a:pt x="40391" y="149427"/>
                </a:moveTo>
                <a:cubicBezTo>
                  <a:pt x="44950" y="148939"/>
                  <a:pt x="49042" y="152239"/>
                  <a:pt x="49530" y="156798"/>
                </a:cubicBezTo>
                <a:lnTo>
                  <a:pt x="49530" y="173403"/>
                </a:lnTo>
                <a:cubicBezTo>
                  <a:pt x="49530" y="177936"/>
                  <a:pt x="45855" y="181611"/>
                  <a:pt x="41322" y="181611"/>
                </a:cubicBezTo>
                <a:cubicBezTo>
                  <a:pt x="41291" y="181612"/>
                  <a:pt x="41259" y="181612"/>
                  <a:pt x="41227" y="181612"/>
                </a:cubicBezTo>
                <a:cubicBezTo>
                  <a:pt x="36694" y="181612"/>
                  <a:pt x="33020" y="177936"/>
                  <a:pt x="33020" y="173403"/>
                </a:cubicBezTo>
                <a:lnTo>
                  <a:pt x="33020" y="156798"/>
                </a:lnTo>
                <a:cubicBezTo>
                  <a:pt x="33436" y="152912"/>
                  <a:pt x="36506" y="149843"/>
                  <a:pt x="40391" y="149427"/>
                </a:cubicBezTo>
                <a:close/>
                <a:moveTo>
                  <a:pt x="288972" y="148590"/>
                </a:moveTo>
                <a:cubicBezTo>
                  <a:pt x="293557" y="148590"/>
                  <a:pt x="297274" y="152307"/>
                  <a:pt x="297274" y="156892"/>
                </a:cubicBezTo>
                <a:cubicBezTo>
                  <a:pt x="297274" y="161477"/>
                  <a:pt x="293557" y="165194"/>
                  <a:pt x="288972" y="165194"/>
                </a:cubicBezTo>
                <a:cubicBezTo>
                  <a:pt x="284387" y="165194"/>
                  <a:pt x="280670" y="161477"/>
                  <a:pt x="280670" y="156892"/>
                </a:cubicBezTo>
                <a:cubicBezTo>
                  <a:pt x="280670" y="152307"/>
                  <a:pt x="284387" y="148590"/>
                  <a:pt x="288972" y="148590"/>
                </a:cubicBezTo>
                <a:close/>
                <a:moveTo>
                  <a:pt x="255952" y="148590"/>
                </a:moveTo>
                <a:cubicBezTo>
                  <a:pt x="260537" y="148590"/>
                  <a:pt x="264254" y="152307"/>
                  <a:pt x="264254" y="156892"/>
                </a:cubicBezTo>
                <a:cubicBezTo>
                  <a:pt x="264254" y="161477"/>
                  <a:pt x="260537" y="165194"/>
                  <a:pt x="255952" y="165194"/>
                </a:cubicBezTo>
                <a:cubicBezTo>
                  <a:pt x="251367" y="165194"/>
                  <a:pt x="247650" y="161477"/>
                  <a:pt x="247650" y="156892"/>
                </a:cubicBezTo>
                <a:cubicBezTo>
                  <a:pt x="247650" y="152307"/>
                  <a:pt x="251367" y="148590"/>
                  <a:pt x="255952" y="148590"/>
                </a:cubicBezTo>
                <a:close/>
                <a:moveTo>
                  <a:pt x="16510" y="132080"/>
                </a:moveTo>
                <a:lnTo>
                  <a:pt x="16510" y="198121"/>
                </a:lnTo>
                <a:lnTo>
                  <a:pt x="313690" y="198121"/>
                </a:lnTo>
                <a:lnTo>
                  <a:pt x="313690" y="132080"/>
                </a:lnTo>
                <a:close/>
                <a:moveTo>
                  <a:pt x="16510" y="115570"/>
                </a:moveTo>
                <a:lnTo>
                  <a:pt x="313690" y="115570"/>
                </a:lnTo>
                <a:cubicBezTo>
                  <a:pt x="322808" y="115570"/>
                  <a:pt x="330200" y="122962"/>
                  <a:pt x="330200" y="132080"/>
                </a:cubicBezTo>
                <a:lnTo>
                  <a:pt x="330200" y="198121"/>
                </a:lnTo>
                <a:cubicBezTo>
                  <a:pt x="330200" y="207239"/>
                  <a:pt x="322808" y="214631"/>
                  <a:pt x="313690" y="214631"/>
                </a:cubicBezTo>
                <a:lnTo>
                  <a:pt x="16510" y="214631"/>
                </a:lnTo>
                <a:cubicBezTo>
                  <a:pt x="7392" y="214631"/>
                  <a:pt x="0" y="207239"/>
                  <a:pt x="0" y="198121"/>
                </a:cubicBezTo>
                <a:lnTo>
                  <a:pt x="0" y="132080"/>
                </a:lnTo>
                <a:cubicBezTo>
                  <a:pt x="0" y="122962"/>
                  <a:pt x="7392" y="115570"/>
                  <a:pt x="16510" y="115570"/>
                </a:cubicBezTo>
                <a:close/>
                <a:moveTo>
                  <a:pt x="288972" y="33020"/>
                </a:moveTo>
                <a:cubicBezTo>
                  <a:pt x="293557" y="33020"/>
                  <a:pt x="297274" y="36737"/>
                  <a:pt x="297274" y="41322"/>
                </a:cubicBezTo>
                <a:cubicBezTo>
                  <a:pt x="297274" y="45907"/>
                  <a:pt x="293557" y="49624"/>
                  <a:pt x="288972" y="49624"/>
                </a:cubicBezTo>
                <a:cubicBezTo>
                  <a:pt x="284387" y="49624"/>
                  <a:pt x="280670" y="45907"/>
                  <a:pt x="280670" y="41322"/>
                </a:cubicBezTo>
                <a:cubicBezTo>
                  <a:pt x="280670" y="36737"/>
                  <a:pt x="284387" y="33020"/>
                  <a:pt x="288972" y="33020"/>
                </a:cubicBezTo>
                <a:close/>
                <a:moveTo>
                  <a:pt x="255952" y="33020"/>
                </a:moveTo>
                <a:cubicBezTo>
                  <a:pt x="260537" y="33020"/>
                  <a:pt x="264254" y="36737"/>
                  <a:pt x="264254" y="41322"/>
                </a:cubicBezTo>
                <a:cubicBezTo>
                  <a:pt x="264254" y="45907"/>
                  <a:pt x="260537" y="49624"/>
                  <a:pt x="255952" y="49624"/>
                </a:cubicBezTo>
                <a:cubicBezTo>
                  <a:pt x="251367" y="49624"/>
                  <a:pt x="247650" y="45907"/>
                  <a:pt x="247650" y="41322"/>
                </a:cubicBezTo>
                <a:cubicBezTo>
                  <a:pt x="247650" y="36737"/>
                  <a:pt x="251367" y="33020"/>
                  <a:pt x="255952" y="33020"/>
                </a:cubicBezTo>
                <a:close/>
                <a:moveTo>
                  <a:pt x="108199" y="32184"/>
                </a:moveTo>
                <a:cubicBezTo>
                  <a:pt x="112758" y="32672"/>
                  <a:pt x="116058" y="36764"/>
                  <a:pt x="115570" y="41323"/>
                </a:cubicBezTo>
                <a:lnTo>
                  <a:pt x="115570" y="57739"/>
                </a:lnTo>
                <a:cubicBezTo>
                  <a:pt x="115571" y="57771"/>
                  <a:pt x="115571" y="57803"/>
                  <a:pt x="115571" y="57834"/>
                </a:cubicBezTo>
                <a:cubicBezTo>
                  <a:pt x="115570" y="62367"/>
                  <a:pt x="111895" y="66042"/>
                  <a:pt x="107362" y="66041"/>
                </a:cubicBezTo>
                <a:cubicBezTo>
                  <a:pt x="107299" y="66042"/>
                  <a:pt x="107236" y="66042"/>
                  <a:pt x="107173" y="66041"/>
                </a:cubicBezTo>
                <a:cubicBezTo>
                  <a:pt x="102640" y="65989"/>
                  <a:pt x="99008" y="62272"/>
                  <a:pt x="99060" y="57739"/>
                </a:cubicBezTo>
                <a:lnTo>
                  <a:pt x="99060" y="41323"/>
                </a:lnTo>
                <a:cubicBezTo>
                  <a:pt x="98997" y="40735"/>
                  <a:pt x="98997" y="40143"/>
                  <a:pt x="99060" y="39555"/>
                </a:cubicBezTo>
                <a:cubicBezTo>
                  <a:pt x="99548" y="34996"/>
                  <a:pt x="103640" y="31696"/>
                  <a:pt x="108199" y="32184"/>
                </a:cubicBezTo>
                <a:close/>
                <a:moveTo>
                  <a:pt x="75179" y="32184"/>
                </a:moveTo>
                <a:cubicBezTo>
                  <a:pt x="79738" y="32672"/>
                  <a:pt x="83038" y="36764"/>
                  <a:pt x="82550" y="41323"/>
                </a:cubicBezTo>
                <a:lnTo>
                  <a:pt x="82550" y="57739"/>
                </a:lnTo>
                <a:cubicBezTo>
                  <a:pt x="82551" y="57771"/>
                  <a:pt x="82551" y="57803"/>
                  <a:pt x="82551" y="57834"/>
                </a:cubicBezTo>
                <a:cubicBezTo>
                  <a:pt x="82550" y="62367"/>
                  <a:pt x="78875" y="66042"/>
                  <a:pt x="74342" y="66041"/>
                </a:cubicBezTo>
                <a:cubicBezTo>
                  <a:pt x="74279" y="66042"/>
                  <a:pt x="74216" y="66042"/>
                  <a:pt x="74153" y="66041"/>
                </a:cubicBezTo>
                <a:cubicBezTo>
                  <a:pt x="69620" y="65989"/>
                  <a:pt x="65988" y="62272"/>
                  <a:pt x="66040" y="57739"/>
                </a:cubicBezTo>
                <a:lnTo>
                  <a:pt x="66040" y="41323"/>
                </a:lnTo>
                <a:cubicBezTo>
                  <a:pt x="65977" y="40735"/>
                  <a:pt x="65977" y="40143"/>
                  <a:pt x="66040" y="39555"/>
                </a:cubicBezTo>
                <a:cubicBezTo>
                  <a:pt x="66528" y="34996"/>
                  <a:pt x="70620" y="31696"/>
                  <a:pt x="75179" y="32184"/>
                </a:cubicBezTo>
                <a:close/>
                <a:moveTo>
                  <a:pt x="42159" y="32184"/>
                </a:moveTo>
                <a:cubicBezTo>
                  <a:pt x="46718" y="32672"/>
                  <a:pt x="50018" y="36764"/>
                  <a:pt x="49530" y="41323"/>
                </a:cubicBezTo>
                <a:lnTo>
                  <a:pt x="49530" y="57739"/>
                </a:lnTo>
                <a:cubicBezTo>
                  <a:pt x="49531" y="57771"/>
                  <a:pt x="49531" y="57803"/>
                  <a:pt x="49531" y="57834"/>
                </a:cubicBezTo>
                <a:cubicBezTo>
                  <a:pt x="49530" y="62367"/>
                  <a:pt x="45855" y="66042"/>
                  <a:pt x="41322" y="66041"/>
                </a:cubicBezTo>
                <a:cubicBezTo>
                  <a:pt x="41259" y="66042"/>
                  <a:pt x="41196" y="66042"/>
                  <a:pt x="41133" y="66041"/>
                </a:cubicBezTo>
                <a:cubicBezTo>
                  <a:pt x="36600" y="65989"/>
                  <a:pt x="32968" y="62272"/>
                  <a:pt x="33020" y="57739"/>
                </a:cubicBezTo>
                <a:lnTo>
                  <a:pt x="33020" y="41323"/>
                </a:lnTo>
                <a:cubicBezTo>
                  <a:pt x="32957" y="40735"/>
                  <a:pt x="32957" y="40143"/>
                  <a:pt x="33020" y="39555"/>
                </a:cubicBezTo>
                <a:cubicBezTo>
                  <a:pt x="33508" y="34996"/>
                  <a:pt x="37600" y="31696"/>
                  <a:pt x="42159" y="32184"/>
                </a:cubicBezTo>
                <a:close/>
                <a:moveTo>
                  <a:pt x="16510" y="16510"/>
                </a:moveTo>
                <a:lnTo>
                  <a:pt x="16510" y="82551"/>
                </a:lnTo>
                <a:lnTo>
                  <a:pt x="313690" y="82551"/>
                </a:lnTo>
                <a:lnTo>
                  <a:pt x="313690" y="16510"/>
                </a:lnTo>
                <a:close/>
                <a:moveTo>
                  <a:pt x="16510" y="0"/>
                </a:moveTo>
                <a:lnTo>
                  <a:pt x="313690" y="0"/>
                </a:lnTo>
                <a:cubicBezTo>
                  <a:pt x="322808" y="0"/>
                  <a:pt x="330200" y="7392"/>
                  <a:pt x="330200" y="16510"/>
                </a:cubicBezTo>
                <a:lnTo>
                  <a:pt x="330200" y="82551"/>
                </a:lnTo>
                <a:cubicBezTo>
                  <a:pt x="330200" y="91669"/>
                  <a:pt x="322808" y="99061"/>
                  <a:pt x="313690" y="99061"/>
                </a:cubicBezTo>
                <a:lnTo>
                  <a:pt x="16510" y="99061"/>
                </a:lnTo>
                <a:cubicBezTo>
                  <a:pt x="7392" y="99061"/>
                  <a:pt x="0" y="91669"/>
                  <a:pt x="0" y="82551"/>
                </a:cubicBezTo>
                <a:lnTo>
                  <a:pt x="0" y="16510"/>
                </a:lnTo>
                <a:cubicBezTo>
                  <a:pt x="0" y="7392"/>
                  <a:pt x="7392" y="0"/>
                  <a:pt x="16510" y="0"/>
                </a:cubicBez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84574" y="2099816"/>
            <a:ext cx="1038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8</a:t>
            </a:r>
            <a:r>
              <a:rPr lang="en-US" dirty="0">
                <a:solidFill>
                  <a:srgbClr val="2845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</a:rPr>
              <a:t>universities</a:t>
            </a:r>
            <a:endParaRPr lang="en-US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3687260" y="3311694"/>
            <a:ext cx="391886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Graphic 60">
            <a:extLst>
              <a:ext uri="{FF2B5EF4-FFF2-40B4-BE49-F238E27FC236}">
                <a16:creationId xmlns:a16="http://schemas.microsoft.com/office/drawing/2014/main" id="{71098B9E-E4A7-3248-BF8D-2BD6F624C97B}"/>
              </a:ext>
            </a:extLst>
          </p:cNvPr>
          <p:cNvSpPr/>
          <p:nvPr/>
        </p:nvSpPr>
        <p:spPr>
          <a:xfrm>
            <a:off x="582419" y="1973930"/>
            <a:ext cx="399104" cy="322353"/>
          </a:xfrm>
          <a:custGeom>
            <a:avLst/>
            <a:gdLst>
              <a:gd name="connsiteX0" fmla="*/ 321158 w 330200"/>
              <a:gd name="connsiteY0" fmla="*/ 68100 h 266700"/>
              <a:gd name="connsiteX1" fmla="*/ 172190 w 330200"/>
              <a:gd name="connsiteY1" fmla="*/ 1425 h 266700"/>
              <a:gd name="connsiteX2" fmla="*/ 158794 w 330200"/>
              <a:gd name="connsiteY2" fmla="*/ 1425 h 266700"/>
              <a:gd name="connsiteX3" fmla="*/ 9826 w 330200"/>
              <a:gd name="connsiteY3" fmla="*/ 68100 h 266700"/>
              <a:gd name="connsiteX4" fmla="*/ 1419 w 330200"/>
              <a:gd name="connsiteY4" fmla="*/ 90092 h 266700"/>
              <a:gd name="connsiteX5" fmla="*/ 9826 w 330200"/>
              <a:gd name="connsiteY5" fmla="*/ 98580 h 266700"/>
              <a:gd name="connsiteX6" fmla="*/ 24827 w 330200"/>
              <a:gd name="connsiteY6" fmla="*/ 105247 h 266700"/>
              <a:gd name="connsiteX7" fmla="*/ 24827 w 330200"/>
              <a:gd name="connsiteY7" fmla="*/ 134870 h 266700"/>
              <a:gd name="connsiteX8" fmla="*/ 9674 w 330200"/>
              <a:gd name="connsiteY8" fmla="*/ 166524 h 266700"/>
              <a:gd name="connsiteX9" fmla="*/ 17280 w 330200"/>
              <a:gd name="connsiteY9" fmla="*/ 177542 h 266700"/>
              <a:gd name="connsiteX10" fmla="*/ 1147 w 330200"/>
              <a:gd name="connsiteY10" fmla="*/ 206117 h 266700"/>
              <a:gd name="connsiteX11" fmla="*/ 4543 w 330200"/>
              <a:gd name="connsiteY11" fmla="*/ 217166 h 266700"/>
              <a:gd name="connsiteX12" fmla="*/ 15662 w 330200"/>
              <a:gd name="connsiteY12" fmla="*/ 214306 h 266700"/>
              <a:gd name="connsiteX13" fmla="*/ 15770 w 330200"/>
              <a:gd name="connsiteY13" fmla="*/ 214118 h 266700"/>
              <a:gd name="connsiteX14" fmla="*/ 25204 w 330200"/>
              <a:gd name="connsiteY14" fmla="*/ 197830 h 266700"/>
              <a:gd name="connsiteX15" fmla="*/ 25204 w 330200"/>
              <a:gd name="connsiteY15" fmla="*/ 216880 h 266700"/>
              <a:gd name="connsiteX16" fmla="*/ 34343 w 330200"/>
              <a:gd name="connsiteY16" fmla="*/ 224322 h 266700"/>
              <a:gd name="connsiteX17" fmla="*/ 41714 w 330200"/>
              <a:gd name="connsiteY17" fmla="*/ 216880 h 266700"/>
              <a:gd name="connsiteX18" fmla="*/ 41714 w 330200"/>
              <a:gd name="connsiteY18" fmla="*/ 197830 h 266700"/>
              <a:gd name="connsiteX19" fmla="*/ 51149 w 330200"/>
              <a:gd name="connsiteY19" fmla="*/ 214118 h 266700"/>
              <a:gd name="connsiteX20" fmla="*/ 62189 w 330200"/>
              <a:gd name="connsiteY20" fmla="*/ 217275 h 266700"/>
              <a:gd name="connsiteX21" fmla="*/ 62375 w 330200"/>
              <a:gd name="connsiteY21" fmla="*/ 217166 h 266700"/>
              <a:gd name="connsiteX22" fmla="*/ 65502 w 330200"/>
              <a:gd name="connsiteY22" fmla="*/ 206020 h 266700"/>
              <a:gd name="connsiteX23" fmla="*/ 65394 w 330200"/>
              <a:gd name="connsiteY23" fmla="*/ 205831 h 266700"/>
              <a:gd name="connsiteX24" fmla="*/ 49262 w 330200"/>
              <a:gd name="connsiteY24" fmla="*/ 177256 h 266700"/>
              <a:gd name="connsiteX25" fmla="*/ 52902 w 330200"/>
              <a:gd name="connsiteY25" fmla="*/ 142427 h 266700"/>
              <a:gd name="connsiteX26" fmla="*/ 41809 w 330200"/>
              <a:gd name="connsiteY26" fmla="*/ 134584 h 266700"/>
              <a:gd name="connsiteX27" fmla="*/ 41809 w 330200"/>
              <a:gd name="connsiteY27" fmla="*/ 112677 h 266700"/>
              <a:gd name="connsiteX28" fmla="*/ 66432 w 330200"/>
              <a:gd name="connsiteY28" fmla="*/ 123821 h 266700"/>
              <a:gd name="connsiteX29" fmla="*/ 66432 w 330200"/>
              <a:gd name="connsiteY29" fmla="*/ 133346 h 266700"/>
              <a:gd name="connsiteX30" fmla="*/ 73036 w 330200"/>
              <a:gd name="connsiteY30" fmla="*/ 146681 h 266700"/>
              <a:gd name="connsiteX31" fmla="*/ 74829 w 330200"/>
              <a:gd name="connsiteY31" fmla="*/ 147633 h 266700"/>
              <a:gd name="connsiteX32" fmla="*/ 74829 w 330200"/>
              <a:gd name="connsiteY32" fmla="*/ 150015 h 266700"/>
              <a:gd name="connsiteX33" fmla="*/ 165586 w 330200"/>
              <a:gd name="connsiteY33" fmla="*/ 270887 h 266700"/>
              <a:gd name="connsiteX34" fmla="*/ 256439 w 330200"/>
              <a:gd name="connsiteY34" fmla="*/ 150015 h 266700"/>
              <a:gd name="connsiteX35" fmla="*/ 256439 w 330200"/>
              <a:gd name="connsiteY35" fmla="*/ 147633 h 266700"/>
              <a:gd name="connsiteX36" fmla="*/ 258137 w 330200"/>
              <a:gd name="connsiteY36" fmla="*/ 146681 h 266700"/>
              <a:gd name="connsiteX37" fmla="*/ 264552 w 330200"/>
              <a:gd name="connsiteY37" fmla="*/ 133346 h 266700"/>
              <a:gd name="connsiteX38" fmla="*/ 264552 w 330200"/>
              <a:gd name="connsiteY38" fmla="*/ 123821 h 266700"/>
              <a:gd name="connsiteX39" fmla="*/ 321158 w 330200"/>
              <a:gd name="connsiteY39" fmla="*/ 98580 h 266700"/>
              <a:gd name="connsiteX40" fmla="*/ 329565 w 330200"/>
              <a:gd name="connsiteY40" fmla="*/ 76588 h 266700"/>
              <a:gd name="connsiteX41" fmla="*/ 321158 w 330200"/>
              <a:gd name="connsiteY41" fmla="*/ 68100 h 266700"/>
              <a:gd name="connsiteX42" fmla="*/ 33412 w 330200"/>
              <a:gd name="connsiteY42" fmla="*/ 150015 h 266700"/>
              <a:gd name="connsiteX43" fmla="*/ 41808 w 330200"/>
              <a:gd name="connsiteY43" fmla="*/ 158301 h 266700"/>
              <a:gd name="connsiteX44" fmla="*/ 33600 w 330200"/>
              <a:gd name="connsiteY44" fmla="*/ 166778 h 266700"/>
              <a:gd name="connsiteX45" fmla="*/ 25204 w 330200"/>
              <a:gd name="connsiteY45" fmla="*/ 158491 h 266700"/>
              <a:gd name="connsiteX46" fmla="*/ 25204 w 330200"/>
              <a:gd name="connsiteY46" fmla="*/ 158301 h 266700"/>
              <a:gd name="connsiteX47" fmla="*/ 33412 w 330200"/>
              <a:gd name="connsiteY47" fmla="*/ 150015 h 266700"/>
              <a:gd name="connsiteX48" fmla="*/ 248042 w 330200"/>
              <a:gd name="connsiteY48" fmla="*/ 133346 h 266700"/>
              <a:gd name="connsiteX49" fmla="*/ 165492 w 330200"/>
              <a:gd name="connsiteY49" fmla="*/ 120011 h 266700"/>
              <a:gd name="connsiteX50" fmla="*/ 82942 w 330200"/>
              <a:gd name="connsiteY50" fmla="*/ 133346 h 266700"/>
              <a:gd name="connsiteX51" fmla="*/ 82942 w 330200"/>
              <a:gd name="connsiteY51" fmla="*/ 100199 h 266700"/>
              <a:gd name="connsiteX52" fmla="*/ 165492 w 330200"/>
              <a:gd name="connsiteY52" fmla="*/ 75243 h 266700"/>
              <a:gd name="connsiteX53" fmla="*/ 248042 w 330200"/>
              <a:gd name="connsiteY53" fmla="*/ 100199 h 266700"/>
              <a:gd name="connsiteX54" fmla="*/ 165492 w 330200"/>
              <a:gd name="connsiteY54" fmla="*/ 254218 h 266700"/>
              <a:gd name="connsiteX55" fmla="*/ 91244 w 330200"/>
              <a:gd name="connsiteY55" fmla="*/ 150015 h 266700"/>
              <a:gd name="connsiteX56" fmla="*/ 91244 w 330200"/>
              <a:gd name="connsiteY56" fmla="*/ 148205 h 266700"/>
              <a:gd name="connsiteX57" fmla="*/ 95584 w 330200"/>
              <a:gd name="connsiteY57" fmla="*/ 146871 h 266700"/>
              <a:gd name="connsiteX58" fmla="*/ 165492 w 330200"/>
              <a:gd name="connsiteY58" fmla="*/ 136680 h 266700"/>
              <a:gd name="connsiteX59" fmla="*/ 235400 w 330200"/>
              <a:gd name="connsiteY59" fmla="*/ 146871 h 266700"/>
              <a:gd name="connsiteX60" fmla="*/ 239740 w 330200"/>
              <a:gd name="connsiteY60" fmla="*/ 148205 h 266700"/>
              <a:gd name="connsiteX61" fmla="*/ 239740 w 330200"/>
              <a:gd name="connsiteY61" fmla="*/ 150015 h 266700"/>
              <a:gd name="connsiteX62" fmla="*/ 165492 w 330200"/>
              <a:gd name="connsiteY62" fmla="*/ 254218 h 266700"/>
              <a:gd name="connsiteX63" fmla="*/ 264552 w 330200"/>
              <a:gd name="connsiteY63" fmla="*/ 105533 h 266700"/>
              <a:gd name="connsiteX64" fmla="*/ 264552 w 330200"/>
              <a:gd name="connsiteY64" fmla="*/ 100199 h 266700"/>
              <a:gd name="connsiteX65" fmla="*/ 165492 w 330200"/>
              <a:gd name="connsiteY65" fmla="*/ 58575 h 266700"/>
              <a:gd name="connsiteX66" fmla="*/ 66432 w 330200"/>
              <a:gd name="connsiteY66" fmla="*/ 100199 h 266700"/>
              <a:gd name="connsiteX67" fmla="*/ 66432 w 330200"/>
              <a:gd name="connsiteY67" fmla="*/ 105533 h 266700"/>
              <a:gd name="connsiteX68" fmla="*/ 16902 w 330200"/>
              <a:gd name="connsiteY68" fmla="*/ 83340 h 266700"/>
              <a:gd name="connsiteX69" fmla="*/ 165492 w 330200"/>
              <a:gd name="connsiteY69" fmla="*/ 16665 h 266700"/>
              <a:gd name="connsiteX70" fmla="*/ 314082 w 330200"/>
              <a:gd name="connsiteY70" fmla="*/ 8334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30200" h="266700">
                <a:moveTo>
                  <a:pt x="321158" y="68100"/>
                </a:moveTo>
                <a:lnTo>
                  <a:pt x="172190" y="1425"/>
                </a:lnTo>
                <a:cubicBezTo>
                  <a:pt x="167923" y="-475"/>
                  <a:pt x="163061" y="-475"/>
                  <a:pt x="158794" y="1425"/>
                </a:cubicBezTo>
                <a:lnTo>
                  <a:pt x="9826" y="68100"/>
                </a:lnTo>
                <a:cubicBezTo>
                  <a:pt x="1490" y="71829"/>
                  <a:pt x="-2274" y="81675"/>
                  <a:pt x="1419" y="90092"/>
                </a:cubicBezTo>
                <a:cubicBezTo>
                  <a:pt x="3080" y="93877"/>
                  <a:pt x="6077" y="96903"/>
                  <a:pt x="9826" y="98580"/>
                </a:cubicBezTo>
                <a:lnTo>
                  <a:pt x="24827" y="105247"/>
                </a:lnTo>
                <a:lnTo>
                  <a:pt x="24827" y="134870"/>
                </a:lnTo>
                <a:cubicBezTo>
                  <a:pt x="11985" y="139386"/>
                  <a:pt x="5200" y="153559"/>
                  <a:pt x="9674" y="166524"/>
                </a:cubicBezTo>
                <a:cubicBezTo>
                  <a:pt x="11160" y="170832"/>
                  <a:pt x="13791" y="174643"/>
                  <a:pt x="17280" y="177542"/>
                </a:cubicBezTo>
                <a:lnTo>
                  <a:pt x="1147" y="206117"/>
                </a:lnTo>
                <a:cubicBezTo>
                  <a:pt x="-876" y="210120"/>
                  <a:pt x="631" y="215022"/>
                  <a:pt x="4543" y="217166"/>
                </a:cubicBezTo>
                <a:cubicBezTo>
                  <a:pt x="8396" y="219476"/>
                  <a:pt x="13374" y="218196"/>
                  <a:pt x="15662" y="214306"/>
                </a:cubicBezTo>
                <a:cubicBezTo>
                  <a:pt x="15699" y="214244"/>
                  <a:pt x="15735" y="214181"/>
                  <a:pt x="15770" y="214118"/>
                </a:cubicBezTo>
                <a:lnTo>
                  <a:pt x="25204" y="197830"/>
                </a:lnTo>
                <a:lnTo>
                  <a:pt x="25204" y="216880"/>
                </a:lnTo>
                <a:cubicBezTo>
                  <a:pt x="25692" y="221483"/>
                  <a:pt x="29784" y="224815"/>
                  <a:pt x="34343" y="224322"/>
                </a:cubicBezTo>
                <a:cubicBezTo>
                  <a:pt x="38229" y="223902"/>
                  <a:pt x="41298" y="220803"/>
                  <a:pt x="41714" y="216880"/>
                </a:cubicBezTo>
                <a:lnTo>
                  <a:pt x="41714" y="197830"/>
                </a:lnTo>
                <a:lnTo>
                  <a:pt x="51149" y="214118"/>
                </a:lnTo>
                <a:cubicBezTo>
                  <a:pt x="53334" y="218067"/>
                  <a:pt x="58277" y="219481"/>
                  <a:pt x="62189" y="217275"/>
                </a:cubicBezTo>
                <a:cubicBezTo>
                  <a:pt x="62251" y="217239"/>
                  <a:pt x="62314" y="217203"/>
                  <a:pt x="62375" y="217166"/>
                </a:cubicBezTo>
                <a:cubicBezTo>
                  <a:pt x="66287" y="214960"/>
                  <a:pt x="67687" y="209969"/>
                  <a:pt x="65502" y="206020"/>
                </a:cubicBezTo>
                <a:cubicBezTo>
                  <a:pt x="65467" y="205956"/>
                  <a:pt x="65431" y="205893"/>
                  <a:pt x="65394" y="205831"/>
                </a:cubicBezTo>
                <a:lnTo>
                  <a:pt x="49262" y="177256"/>
                </a:lnTo>
                <a:cubicBezTo>
                  <a:pt x="59793" y="168653"/>
                  <a:pt x="61423" y="153059"/>
                  <a:pt x="52902" y="142427"/>
                </a:cubicBezTo>
                <a:cubicBezTo>
                  <a:pt x="50007" y="138813"/>
                  <a:pt x="46162" y="136095"/>
                  <a:pt x="41809" y="134584"/>
                </a:cubicBezTo>
                <a:lnTo>
                  <a:pt x="41809" y="112677"/>
                </a:lnTo>
                <a:lnTo>
                  <a:pt x="66432" y="123821"/>
                </a:lnTo>
                <a:lnTo>
                  <a:pt x="66432" y="133346"/>
                </a:lnTo>
                <a:cubicBezTo>
                  <a:pt x="66432" y="138592"/>
                  <a:pt x="68879" y="143533"/>
                  <a:pt x="73036" y="146681"/>
                </a:cubicBezTo>
                <a:cubicBezTo>
                  <a:pt x="73613" y="147037"/>
                  <a:pt x="74211" y="147355"/>
                  <a:pt x="74829" y="147633"/>
                </a:cubicBezTo>
                <a:cubicBezTo>
                  <a:pt x="74779" y="148426"/>
                  <a:pt x="74779" y="149222"/>
                  <a:pt x="74829" y="150015"/>
                </a:cubicBezTo>
                <a:cubicBezTo>
                  <a:pt x="74829" y="216690"/>
                  <a:pt x="115396" y="270887"/>
                  <a:pt x="165586" y="270887"/>
                </a:cubicBezTo>
                <a:cubicBezTo>
                  <a:pt x="215777" y="270887"/>
                  <a:pt x="256439" y="216785"/>
                  <a:pt x="256439" y="150015"/>
                </a:cubicBezTo>
                <a:cubicBezTo>
                  <a:pt x="256439" y="149157"/>
                  <a:pt x="256439" y="148395"/>
                  <a:pt x="256439" y="147633"/>
                </a:cubicBezTo>
                <a:cubicBezTo>
                  <a:pt x="256439" y="146871"/>
                  <a:pt x="257665" y="147062"/>
                  <a:pt x="258137" y="146681"/>
                </a:cubicBezTo>
                <a:cubicBezTo>
                  <a:pt x="262223" y="143493"/>
                  <a:pt x="264597" y="138559"/>
                  <a:pt x="264552" y="133346"/>
                </a:cubicBezTo>
                <a:lnTo>
                  <a:pt x="264552" y="123821"/>
                </a:lnTo>
                <a:lnTo>
                  <a:pt x="321158" y="98580"/>
                </a:lnTo>
                <a:cubicBezTo>
                  <a:pt x="329495" y="94851"/>
                  <a:pt x="333259" y="85004"/>
                  <a:pt x="329565" y="76588"/>
                </a:cubicBezTo>
                <a:cubicBezTo>
                  <a:pt x="327904" y="72802"/>
                  <a:pt x="324907" y="69777"/>
                  <a:pt x="321158" y="68100"/>
                </a:cubicBezTo>
                <a:close/>
                <a:moveTo>
                  <a:pt x="33412" y="150015"/>
                </a:moveTo>
                <a:cubicBezTo>
                  <a:pt x="37997" y="149962"/>
                  <a:pt x="41756" y="153672"/>
                  <a:pt x="41808" y="158301"/>
                </a:cubicBezTo>
                <a:cubicBezTo>
                  <a:pt x="41859" y="162930"/>
                  <a:pt x="38185" y="166725"/>
                  <a:pt x="33600" y="166778"/>
                </a:cubicBezTo>
                <a:cubicBezTo>
                  <a:pt x="29015" y="166830"/>
                  <a:pt x="25256" y="163120"/>
                  <a:pt x="25204" y="158491"/>
                </a:cubicBezTo>
                <a:cubicBezTo>
                  <a:pt x="25204" y="158428"/>
                  <a:pt x="25204" y="158365"/>
                  <a:pt x="25204" y="158301"/>
                </a:cubicBezTo>
                <a:cubicBezTo>
                  <a:pt x="25255" y="153746"/>
                  <a:pt x="28900" y="150066"/>
                  <a:pt x="33412" y="150015"/>
                </a:cubicBezTo>
                <a:close/>
                <a:moveTo>
                  <a:pt x="248042" y="133346"/>
                </a:moveTo>
                <a:cubicBezTo>
                  <a:pt x="221565" y="123839"/>
                  <a:pt x="193585" y="119319"/>
                  <a:pt x="165492" y="120011"/>
                </a:cubicBezTo>
                <a:cubicBezTo>
                  <a:pt x="137399" y="119319"/>
                  <a:pt x="109419" y="123839"/>
                  <a:pt x="82942" y="133346"/>
                </a:cubicBezTo>
                <a:lnTo>
                  <a:pt x="82942" y="100199"/>
                </a:lnTo>
                <a:cubicBezTo>
                  <a:pt x="82942" y="86388"/>
                  <a:pt x="119925" y="75243"/>
                  <a:pt x="165492" y="75243"/>
                </a:cubicBezTo>
                <a:cubicBezTo>
                  <a:pt x="211060" y="75243"/>
                  <a:pt x="248042" y="86388"/>
                  <a:pt x="248042" y="100199"/>
                </a:cubicBezTo>
                <a:close/>
                <a:moveTo>
                  <a:pt x="165492" y="254218"/>
                </a:moveTo>
                <a:cubicBezTo>
                  <a:pt x="124547" y="254218"/>
                  <a:pt x="91244" y="207450"/>
                  <a:pt x="91244" y="150015"/>
                </a:cubicBezTo>
                <a:lnTo>
                  <a:pt x="91244" y="148205"/>
                </a:lnTo>
                <a:lnTo>
                  <a:pt x="95584" y="146871"/>
                </a:lnTo>
                <a:cubicBezTo>
                  <a:pt x="118119" y="139382"/>
                  <a:pt x="141779" y="135933"/>
                  <a:pt x="165492" y="136680"/>
                </a:cubicBezTo>
                <a:cubicBezTo>
                  <a:pt x="189205" y="135933"/>
                  <a:pt x="212865" y="139382"/>
                  <a:pt x="235400" y="146871"/>
                </a:cubicBezTo>
                <a:lnTo>
                  <a:pt x="239740" y="148205"/>
                </a:lnTo>
                <a:cubicBezTo>
                  <a:pt x="239740" y="148776"/>
                  <a:pt x="239740" y="149443"/>
                  <a:pt x="239740" y="150015"/>
                </a:cubicBezTo>
                <a:cubicBezTo>
                  <a:pt x="239834" y="207450"/>
                  <a:pt x="206437" y="254218"/>
                  <a:pt x="165492" y="254218"/>
                </a:cubicBezTo>
                <a:close/>
                <a:moveTo>
                  <a:pt x="264552" y="105533"/>
                </a:moveTo>
                <a:lnTo>
                  <a:pt x="264552" y="100199"/>
                </a:lnTo>
                <a:cubicBezTo>
                  <a:pt x="264552" y="60575"/>
                  <a:pt x="182002" y="58575"/>
                  <a:pt x="165492" y="58575"/>
                </a:cubicBezTo>
                <a:cubicBezTo>
                  <a:pt x="148982" y="58575"/>
                  <a:pt x="66432" y="60575"/>
                  <a:pt x="66432" y="100199"/>
                </a:cubicBezTo>
                <a:lnTo>
                  <a:pt x="66432" y="105533"/>
                </a:lnTo>
                <a:lnTo>
                  <a:pt x="16902" y="83340"/>
                </a:lnTo>
                <a:lnTo>
                  <a:pt x="165492" y="16665"/>
                </a:lnTo>
                <a:lnTo>
                  <a:pt x="314082" y="83340"/>
                </a:ln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76" name="Graphic 89">
            <a:extLst>
              <a:ext uri="{FF2B5EF4-FFF2-40B4-BE49-F238E27FC236}">
                <a16:creationId xmlns:a16="http://schemas.microsoft.com/office/drawing/2014/main" id="{6B26E56A-D773-1547-BAAF-855EC2293B95}"/>
              </a:ext>
            </a:extLst>
          </p:cNvPr>
          <p:cNvSpPr/>
          <p:nvPr/>
        </p:nvSpPr>
        <p:spPr>
          <a:xfrm>
            <a:off x="437817" y="2163884"/>
            <a:ext cx="289204" cy="289204"/>
          </a:xfrm>
          <a:custGeom>
            <a:avLst/>
            <a:gdLst>
              <a:gd name="connsiteX0" fmla="*/ 322782 w 330200"/>
              <a:gd name="connsiteY0" fmla="*/ 313690 h 330200"/>
              <a:gd name="connsiteX1" fmla="*/ 314574 w 330200"/>
              <a:gd name="connsiteY1" fmla="*/ 313690 h 330200"/>
              <a:gd name="connsiteX2" fmla="*/ 314574 w 330200"/>
              <a:gd name="connsiteY2" fmla="*/ 115570 h 330200"/>
              <a:gd name="connsiteX3" fmla="*/ 165984 w 330200"/>
              <a:gd name="connsiteY3" fmla="*/ 115570 h 330200"/>
              <a:gd name="connsiteX4" fmla="*/ 165984 w 330200"/>
              <a:gd name="connsiteY4" fmla="*/ 313690 h 330200"/>
              <a:gd name="connsiteX5" fmla="*/ 149474 w 330200"/>
              <a:gd name="connsiteY5" fmla="*/ 313690 h 330200"/>
              <a:gd name="connsiteX6" fmla="*/ 149474 w 330200"/>
              <a:gd name="connsiteY6" fmla="*/ 0 h 330200"/>
              <a:gd name="connsiteX7" fmla="*/ 17394 w 330200"/>
              <a:gd name="connsiteY7" fmla="*/ 0 h 330200"/>
              <a:gd name="connsiteX8" fmla="*/ 17394 w 330200"/>
              <a:gd name="connsiteY8" fmla="*/ 313690 h 330200"/>
              <a:gd name="connsiteX9" fmla="*/ 9187 w 330200"/>
              <a:gd name="connsiteY9" fmla="*/ 313690 h 330200"/>
              <a:gd name="connsiteX10" fmla="*/ 48 w 330200"/>
              <a:gd name="connsiteY10" fmla="*/ 321061 h 330200"/>
              <a:gd name="connsiteX11" fmla="*/ 7419 w 330200"/>
              <a:gd name="connsiteY11" fmla="*/ 330200 h 330200"/>
              <a:gd name="connsiteX12" fmla="*/ 9187 w 330200"/>
              <a:gd name="connsiteY12" fmla="*/ 330200 h 330200"/>
              <a:gd name="connsiteX13" fmla="*/ 322782 w 330200"/>
              <a:gd name="connsiteY13" fmla="*/ 330200 h 330200"/>
              <a:gd name="connsiteX14" fmla="*/ 331921 w 330200"/>
              <a:gd name="connsiteY14" fmla="*/ 322829 h 330200"/>
              <a:gd name="connsiteX15" fmla="*/ 324550 w 330200"/>
              <a:gd name="connsiteY15" fmla="*/ 313690 h 330200"/>
              <a:gd name="connsiteX16" fmla="*/ 322782 w 330200"/>
              <a:gd name="connsiteY16" fmla="*/ 313690 h 330200"/>
              <a:gd name="connsiteX17" fmla="*/ 66924 w 330200"/>
              <a:gd name="connsiteY17" fmla="*/ 16510 h 330200"/>
              <a:gd name="connsiteX18" fmla="*/ 99944 w 330200"/>
              <a:gd name="connsiteY18" fmla="*/ 16510 h 330200"/>
              <a:gd name="connsiteX19" fmla="*/ 99944 w 330200"/>
              <a:gd name="connsiteY19" fmla="*/ 247650 h 330200"/>
              <a:gd name="connsiteX20" fmla="*/ 66924 w 330200"/>
              <a:gd name="connsiteY20" fmla="*/ 247650 h 330200"/>
              <a:gd name="connsiteX21" fmla="*/ 33904 w 330200"/>
              <a:gd name="connsiteY21" fmla="*/ 313690 h 330200"/>
              <a:gd name="connsiteX22" fmla="*/ 33904 w 330200"/>
              <a:gd name="connsiteY22" fmla="*/ 16510 h 330200"/>
              <a:gd name="connsiteX23" fmla="*/ 50414 w 330200"/>
              <a:gd name="connsiteY23" fmla="*/ 16510 h 330200"/>
              <a:gd name="connsiteX24" fmla="*/ 50414 w 330200"/>
              <a:gd name="connsiteY24" fmla="*/ 313690 h 330200"/>
              <a:gd name="connsiteX25" fmla="*/ 66924 w 330200"/>
              <a:gd name="connsiteY25" fmla="*/ 313690 h 330200"/>
              <a:gd name="connsiteX26" fmla="*/ 66924 w 330200"/>
              <a:gd name="connsiteY26" fmla="*/ 264160 h 330200"/>
              <a:gd name="connsiteX27" fmla="*/ 99944 w 330200"/>
              <a:gd name="connsiteY27" fmla="*/ 264160 h 330200"/>
              <a:gd name="connsiteX28" fmla="*/ 99944 w 330200"/>
              <a:gd name="connsiteY28" fmla="*/ 313690 h 330200"/>
              <a:gd name="connsiteX29" fmla="*/ 116454 w 330200"/>
              <a:gd name="connsiteY29" fmla="*/ 313690 h 330200"/>
              <a:gd name="connsiteX30" fmla="*/ 116454 w 330200"/>
              <a:gd name="connsiteY30" fmla="*/ 16510 h 330200"/>
              <a:gd name="connsiteX31" fmla="*/ 132964 w 330200"/>
              <a:gd name="connsiteY31" fmla="*/ 16510 h 330200"/>
              <a:gd name="connsiteX32" fmla="*/ 132964 w 330200"/>
              <a:gd name="connsiteY32" fmla="*/ 313690 h 330200"/>
              <a:gd name="connsiteX33" fmla="*/ 248534 w 330200"/>
              <a:gd name="connsiteY33" fmla="*/ 132080 h 330200"/>
              <a:gd name="connsiteX34" fmla="*/ 298064 w 330200"/>
              <a:gd name="connsiteY34" fmla="*/ 132080 h 330200"/>
              <a:gd name="connsiteX35" fmla="*/ 298064 w 330200"/>
              <a:gd name="connsiteY35" fmla="*/ 181610 h 330200"/>
              <a:gd name="connsiteX36" fmla="*/ 248534 w 330200"/>
              <a:gd name="connsiteY36" fmla="*/ 181610 h 330200"/>
              <a:gd name="connsiteX37" fmla="*/ 248534 w 330200"/>
              <a:gd name="connsiteY37" fmla="*/ 198120 h 330200"/>
              <a:gd name="connsiteX38" fmla="*/ 298064 w 330200"/>
              <a:gd name="connsiteY38" fmla="*/ 198120 h 330200"/>
              <a:gd name="connsiteX39" fmla="*/ 298064 w 330200"/>
              <a:gd name="connsiteY39" fmla="*/ 247650 h 330200"/>
              <a:gd name="connsiteX40" fmla="*/ 248534 w 330200"/>
              <a:gd name="connsiteY40" fmla="*/ 247650 h 330200"/>
              <a:gd name="connsiteX41" fmla="*/ 182494 w 330200"/>
              <a:gd name="connsiteY41" fmla="*/ 132080 h 330200"/>
              <a:gd name="connsiteX42" fmla="*/ 232024 w 330200"/>
              <a:gd name="connsiteY42" fmla="*/ 132080 h 330200"/>
              <a:gd name="connsiteX43" fmla="*/ 232024 w 330200"/>
              <a:gd name="connsiteY43" fmla="*/ 181610 h 330200"/>
              <a:gd name="connsiteX44" fmla="*/ 182494 w 330200"/>
              <a:gd name="connsiteY44" fmla="*/ 181610 h 330200"/>
              <a:gd name="connsiteX45" fmla="*/ 182494 w 330200"/>
              <a:gd name="connsiteY45" fmla="*/ 198120 h 330200"/>
              <a:gd name="connsiteX46" fmla="*/ 232024 w 330200"/>
              <a:gd name="connsiteY46" fmla="*/ 198120 h 330200"/>
              <a:gd name="connsiteX47" fmla="*/ 232024 w 330200"/>
              <a:gd name="connsiteY47" fmla="*/ 247650 h 330200"/>
              <a:gd name="connsiteX48" fmla="*/ 182494 w 330200"/>
              <a:gd name="connsiteY48" fmla="*/ 247650 h 330200"/>
              <a:gd name="connsiteX49" fmla="*/ 182494 w 330200"/>
              <a:gd name="connsiteY49" fmla="*/ 313690 h 330200"/>
              <a:gd name="connsiteX50" fmla="*/ 182494 w 330200"/>
              <a:gd name="connsiteY50" fmla="*/ 264160 h 330200"/>
              <a:gd name="connsiteX51" fmla="*/ 232024 w 330200"/>
              <a:gd name="connsiteY51" fmla="*/ 264160 h 330200"/>
              <a:gd name="connsiteX52" fmla="*/ 232024 w 330200"/>
              <a:gd name="connsiteY52" fmla="*/ 313690 h 330200"/>
              <a:gd name="connsiteX53" fmla="*/ 248534 w 330200"/>
              <a:gd name="connsiteY53" fmla="*/ 313690 h 330200"/>
              <a:gd name="connsiteX54" fmla="*/ 248534 w 330200"/>
              <a:gd name="connsiteY54" fmla="*/ 264160 h 330200"/>
              <a:gd name="connsiteX55" fmla="*/ 298064 w 330200"/>
              <a:gd name="connsiteY55" fmla="*/ 264160 h 330200"/>
              <a:gd name="connsiteX56" fmla="*/ 298064 w 330200"/>
              <a:gd name="connsiteY56" fmla="*/ 31369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30200" h="330200">
                <a:moveTo>
                  <a:pt x="322782" y="313690"/>
                </a:moveTo>
                <a:lnTo>
                  <a:pt x="314574" y="313690"/>
                </a:lnTo>
                <a:lnTo>
                  <a:pt x="314574" y="115570"/>
                </a:lnTo>
                <a:lnTo>
                  <a:pt x="165984" y="115570"/>
                </a:lnTo>
                <a:lnTo>
                  <a:pt x="165984" y="313690"/>
                </a:lnTo>
                <a:lnTo>
                  <a:pt x="149474" y="313690"/>
                </a:lnTo>
                <a:lnTo>
                  <a:pt x="149474" y="0"/>
                </a:lnTo>
                <a:lnTo>
                  <a:pt x="17394" y="0"/>
                </a:lnTo>
                <a:lnTo>
                  <a:pt x="17394" y="313690"/>
                </a:lnTo>
                <a:lnTo>
                  <a:pt x="9187" y="313690"/>
                </a:lnTo>
                <a:cubicBezTo>
                  <a:pt x="4628" y="313202"/>
                  <a:pt x="536" y="316502"/>
                  <a:pt x="48" y="321061"/>
                </a:cubicBezTo>
                <a:cubicBezTo>
                  <a:pt x="-440" y="325620"/>
                  <a:pt x="2860" y="329712"/>
                  <a:pt x="7419" y="330200"/>
                </a:cubicBezTo>
                <a:cubicBezTo>
                  <a:pt x="8007" y="330263"/>
                  <a:pt x="8599" y="330263"/>
                  <a:pt x="9187" y="330200"/>
                </a:cubicBezTo>
                <a:lnTo>
                  <a:pt x="322782" y="330200"/>
                </a:lnTo>
                <a:cubicBezTo>
                  <a:pt x="327341" y="330688"/>
                  <a:pt x="331433" y="327388"/>
                  <a:pt x="331921" y="322829"/>
                </a:cubicBezTo>
                <a:cubicBezTo>
                  <a:pt x="332409" y="318270"/>
                  <a:pt x="329109" y="314178"/>
                  <a:pt x="324550" y="313690"/>
                </a:cubicBezTo>
                <a:cubicBezTo>
                  <a:pt x="323962" y="313627"/>
                  <a:pt x="323370" y="313627"/>
                  <a:pt x="322782" y="313690"/>
                </a:cubicBezTo>
                <a:close/>
                <a:moveTo>
                  <a:pt x="66924" y="16510"/>
                </a:moveTo>
                <a:lnTo>
                  <a:pt x="99944" y="16510"/>
                </a:lnTo>
                <a:lnTo>
                  <a:pt x="99944" y="247650"/>
                </a:lnTo>
                <a:lnTo>
                  <a:pt x="66924" y="247650"/>
                </a:lnTo>
                <a:close/>
                <a:moveTo>
                  <a:pt x="33904" y="313690"/>
                </a:moveTo>
                <a:lnTo>
                  <a:pt x="33904" y="16510"/>
                </a:lnTo>
                <a:lnTo>
                  <a:pt x="50414" y="16510"/>
                </a:lnTo>
                <a:lnTo>
                  <a:pt x="50414" y="313690"/>
                </a:lnTo>
                <a:close/>
                <a:moveTo>
                  <a:pt x="66924" y="313690"/>
                </a:moveTo>
                <a:lnTo>
                  <a:pt x="66924" y="264160"/>
                </a:lnTo>
                <a:lnTo>
                  <a:pt x="99944" y="264160"/>
                </a:lnTo>
                <a:lnTo>
                  <a:pt x="99944" y="313690"/>
                </a:lnTo>
                <a:close/>
                <a:moveTo>
                  <a:pt x="116454" y="313690"/>
                </a:moveTo>
                <a:lnTo>
                  <a:pt x="116454" y="16510"/>
                </a:lnTo>
                <a:lnTo>
                  <a:pt x="132964" y="16510"/>
                </a:lnTo>
                <a:lnTo>
                  <a:pt x="132964" y="313690"/>
                </a:lnTo>
                <a:close/>
                <a:moveTo>
                  <a:pt x="248534" y="132080"/>
                </a:moveTo>
                <a:lnTo>
                  <a:pt x="298064" y="132080"/>
                </a:lnTo>
                <a:lnTo>
                  <a:pt x="298064" y="181610"/>
                </a:lnTo>
                <a:lnTo>
                  <a:pt x="248534" y="181610"/>
                </a:lnTo>
                <a:close/>
                <a:moveTo>
                  <a:pt x="248534" y="198120"/>
                </a:moveTo>
                <a:lnTo>
                  <a:pt x="298064" y="198120"/>
                </a:lnTo>
                <a:lnTo>
                  <a:pt x="298064" y="247650"/>
                </a:lnTo>
                <a:lnTo>
                  <a:pt x="248534" y="247650"/>
                </a:lnTo>
                <a:close/>
                <a:moveTo>
                  <a:pt x="182494" y="132080"/>
                </a:moveTo>
                <a:lnTo>
                  <a:pt x="232024" y="132080"/>
                </a:lnTo>
                <a:lnTo>
                  <a:pt x="232024" y="181610"/>
                </a:lnTo>
                <a:lnTo>
                  <a:pt x="182494" y="181610"/>
                </a:lnTo>
                <a:close/>
                <a:moveTo>
                  <a:pt x="182494" y="198120"/>
                </a:moveTo>
                <a:lnTo>
                  <a:pt x="232024" y="198120"/>
                </a:lnTo>
                <a:lnTo>
                  <a:pt x="232024" y="247650"/>
                </a:lnTo>
                <a:lnTo>
                  <a:pt x="182494" y="247650"/>
                </a:lnTo>
                <a:close/>
                <a:moveTo>
                  <a:pt x="182494" y="313690"/>
                </a:moveTo>
                <a:lnTo>
                  <a:pt x="182494" y="264160"/>
                </a:lnTo>
                <a:lnTo>
                  <a:pt x="232024" y="264160"/>
                </a:lnTo>
                <a:lnTo>
                  <a:pt x="232024" y="313690"/>
                </a:lnTo>
                <a:close/>
                <a:moveTo>
                  <a:pt x="248534" y="313690"/>
                </a:moveTo>
                <a:lnTo>
                  <a:pt x="248534" y="264160"/>
                </a:lnTo>
                <a:lnTo>
                  <a:pt x="298064" y="264160"/>
                </a:lnTo>
                <a:lnTo>
                  <a:pt x="298064" y="313690"/>
                </a:ln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265733" y="3169337"/>
            <a:ext cx="1125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5</a:t>
            </a: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</a:rPr>
              <a:t> IT </a:t>
            </a:r>
            <a:r>
              <a:rPr lang="en-US" sz="1200" b="1" dirty="0">
                <a:solidFill>
                  <a:srgbClr val="284566"/>
                </a:solidFill>
                <a:latin typeface="Century Gothic" panose="020B0502020202020204" pitchFamily="34" charset="0"/>
              </a:rPr>
              <a:t>clusters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619974" y="2096145"/>
            <a:ext cx="18616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4</a:t>
            </a:r>
            <a:r>
              <a:rPr lang="en-US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</a:rPr>
              <a:t>Science Technology Parks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56823" y="3033515"/>
            <a:ext cx="1293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15</a:t>
            </a: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</a:rPr>
              <a:t> </a:t>
            </a:r>
            <a:endParaRPr lang="sr-Latn-RS" sz="1200" dirty="0">
              <a:solidFill>
                <a:srgbClr val="284566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</a:rPr>
              <a:t>startup centers</a:t>
            </a:r>
            <a:endParaRPr lang="en-US" sz="1200" dirty="0"/>
          </a:p>
        </p:txBody>
      </p:sp>
      <p:sp>
        <p:nvSpPr>
          <p:cNvPr id="35" name="Rectangle 34"/>
          <p:cNvSpPr/>
          <p:nvPr/>
        </p:nvSpPr>
        <p:spPr>
          <a:xfrm>
            <a:off x="1207732" y="3954556"/>
            <a:ext cx="2047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20+ </a:t>
            </a:r>
            <a:r>
              <a:rPr lang="en-US" sz="1200" b="1" dirty="0">
                <a:solidFill>
                  <a:srgbClr val="284566"/>
                </a:solidFill>
                <a:latin typeface="Century Gothic" panose="020B0502020202020204" pitchFamily="34" charset="0"/>
              </a:rPr>
              <a:t>co-working </a:t>
            </a: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</a:rPr>
              <a:t>hubs</a:t>
            </a:r>
            <a:endParaRPr lang="en-US" sz="1200" dirty="0"/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4C3ADBAE-C5C4-EE4F-9397-63111C082411}"/>
              </a:ext>
            </a:extLst>
          </p:cNvPr>
          <p:cNvSpPr/>
          <p:nvPr/>
        </p:nvSpPr>
        <p:spPr>
          <a:xfrm>
            <a:off x="577465" y="3949105"/>
            <a:ext cx="452660" cy="452385"/>
          </a:xfrm>
          <a:custGeom>
            <a:avLst/>
            <a:gdLst>
              <a:gd name="connsiteX0" fmla="*/ 287376 w 330401"/>
              <a:gd name="connsiteY0" fmla="*/ 266047 h 330200"/>
              <a:gd name="connsiteX1" fmla="*/ 287376 w 330401"/>
              <a:gd name="connsiteY1" fmla="*/ 283029 h 330200"/>
              <a:gd name="connsiteX2" fmla="*/ 313887 w 330401"/>
              <a:gd name="connsiteY2" fmla="*/ 283029 h 330200"/>
              <a:gd name="connsiteX3" fmla="*/ 313887 w 330401"/>
              <a:gd name="connsiteY3" fmla="*/ 266047 h 330200"/>
              <a:gd name="connsiteX4" fmla="*/ 64350 w 330401"/>
              <a:gd name="connsiteY4" fmla="*/ 266047 h 330200"/>
              <a:gd name="connsiteX5" fmla="*/ 64350 w 330401"/>
              <a:gd name="connsiteY5" fmla="*/ 283029 h 330200"/>
              <a:gd name="connsiteX6" fmla="*/ 90766 w 330401"/>
              <a:gd name="connsiteY6" fmla="*/ 283029 h 330200"/>
              <a:gd name="connsiteX7" fmla="*/ 90766 w 330401"/>
              <a:gd name="connsiteY7" fmla="*/ 266047 h 330200"/>
              <a:gd name="connsiteX8" fmla="*/ 249639 w 330401"/>
              <a:gd name="connsiteY8" fmla="*/ 208026 h 330200"/>
              <a:gd name="connsiteX9" fmla="*/ 240205 w 330401"/>
              <a:gd name="connsiteY9" fmla="*/ 257934 h 330200"/>
              <a:gd name="connsiteX10" fmla="*/ 254922 w 330401"/>
              <a:gd name="connsiteY10" fmla="*/ 257934 h 330200"/>
              <a:gd name="connsiteX11" fmla="*/ 259734 w 330401"/>
              <a:gd name="connsiteY11" fmla="*/ 313596 h 330200"/>
              <a:gd name="connsiteX12" fmla="*/ 274451 w 330401"/>
              <a:gd name="connsiteY12" fmla="*/ 313596 h 330200"/>
              <a:gd name="connsiteX13" fmla="*/ 275772 w 330401"/>
              <a:gd name="connsiteY13" fmla="*/ 294727 h 330200"/>
              <a:gd name="connsiteX14" fmla="*/ 270866 w 330401"/>
              <a:gd name="connsiteY14" fmla="*/ 283029 h 330200"/>
              <a:gd name="connsiteX15" fmla="*/ 270866 w 330401"/>
              <a:gd name="connsiteY15" fmla="*/ 266047 h 330200"/>
              <a:gd name="connsiteX16" fmla="*/ 287376 w 330401"/>
              <a:gd name="connsiteY16" fmla="*/ 249537 h 330200"/>
              <a:gd name="connsiteX17" fmla="*/ 292377 w 330401"/>
              <a:gd name="connsiteY17" fmla="*/ 249537 h 330200"/>
              <a:gd name="connsiteX18" fmla="*/ 284829 w 330401"/>
              <a:gd name="connsiteY18" fmla="*/ 208026 h 330200"/>
              <a:gd name="connsiteX19" fmla="*/ 275395 w 330401"/>
              <a:gd name="connsiteY19" fmla="*/ 208026 h 330200"/>
              <a:gd name="connsiteX20" fmla="*/ 275395 w 330401"/>
              <a:gd name="connsiteY20" fmla="*/ 236329 h 330200"/>
              <a:gd name="connsiteX21" fmla="*/ 268113 w 330401"/>
              <a:gd name="connsiteY21" fmla="*/ 243611 h 330200"/>
              <a:gd name="connsiteX22" fmla="*/ 259074 w 330401"/>
              <a:gd name="connsiteY22" fmla="*/ 236329 h 330200"/>
              <a:gd name="connsiteX23" fmla="*/ 259074 w 330401"/>
              <a:gd name="connsiteY23" fmla="*/ 208026 h 330200"/>
              <a:gd name="connsiteX24" fmla="*/ 52086 w 330401"/>
              <a:gd name="connsiteY24" fmla="*/ 207555 h 330200"/>
              <a:gd name="connsiteX25" fmla="*/ 52086 w 330401"/>
              <a:gd name="connsiteY25" fmla="*/ 235858 h 330200"/>
              <a:gd name="connsiteX26" fmla="*/ 44934 w 330401"/>
              <a:gd name="connsiteY26" fmla="*/ 243094 h 330200"/>
              <a:gd name="connsiteX27" fmla="*/ 35953 w 330401"/>
              <a:gd name="connsiteY27" fmla="*/ 235952 h 330200"/>
              <a:gd name="connsiteX28" fmla="*/ 35953 w 330401"/>
              <a:gd name="connsiteY28" fmla="*/ 207649 h 330200"/>
              <a:gd name="connsiteX29" fmla="*/ 26519 w 330401"/>
              <a:gd name="connsiteY29" fmla="*/ 207649 h 330200"/>
              <a:gd name="connsiteX30" fmla="*/ 17084 w 330401"/>
              <a:gd name="connsiteY30" fmla="*/ 257556 h 330200"/>
              <a:gd name="connsiteX31" fmla="*/ 32179 w 330401"/>
              <a:gd name="connsiteY31" fmla="*/ 257556 h 330200"/>
              <a:gd name="connsiteX32" fmla="*/ 36613 w 330401"/>
              <a:gd name="connsiteY32" fmla="*/ 313596 h 330200"/>
              <a:gd name="connsiteX33" fmla="*/ 51331 w 330401"/>
              <a:gd name="connsiteY33" fmla="*/ 313596 h 330200"/>
              <a:gd name="connsiteX34" fmla="*/ 52652 w 330401"/>
              <a:gd name="connsiteY34" fmla="*/ 294728 h 330200"/>
              <a:gd name="connsiteX35" fmla="*/ 47840 w 330401"/>
              <a:gd name="connsiteY35" fmla="*/ 283029 h 330200"/>
              <a:gd name="connsiteX36" fmla="*/ 47840 w 330401"/>
              <a:gd name="connsiteY36" fmla="*/ 266047 h 330200"/>
              <a:gd name="connsiteX37" fmla="*/ 47833 w 330401"/>
              <a:gd name="connsiteY37" fmla="*/ 265569 h 330200"/>
              <a:gd name="connsiteX38" fmla="*/ 64350 w 330401"/>
              <a:gd name="connsiteY38" fmla="*/ 249066 h 330200"/>
              <a:gd name="connsiteX39" fmla="*/ 69067 w 330401"/>
              <a:gd name="connsiteY39" fmla="*/ 249066 h 330200"/>
              <a:gd name="connsiteX40" fmla="*/ 61520 w 330401"/>
              <a:gd name="connsiteY40" fmla="*/ 207555 h 330200"/>
              <a:gd name="connsiteX41" fmla="*/ 266905 w 330401"/>
              <a:gd name="connsiteY41" fmla="*/ 140760 h 330200"/>
              <a:gd name="connsiteX42" fmla="*/ 249640 w 330401"/>
              <a:gd name="connsiteY42" fmla="*/ 158213 h 330200"/>
              <a:gd name="connsiteX43" fmla="*/ 267093 w 330401"/>
              <a:gd name="connsiteY43" fmla="*/ 175478 h 330200"/>
              <a:gd name="connsiteX44" fmla="*/ 284358 w 330401"/>
              <a:gd name="connsiteY44" fmla="*/ 158213 h 330200"/>
              <a:gd name="connsiteX45" fmla="*/ 284358 w 330401"/>
              <a:gd name="connsiteY45" fmla="*/ 158025 h 330200"/>
              <a:gd name="connsiteX46" fmla="*/ 266905 w 330401"/>
              <a:gd name="connsiteY46" fmla="*/ 140760 h 330200"/>
              <a:gd name="connsiteX47" fmla="*/ 43784 w 330401"/>
              <a:gd name="connsiteY47" fmla="*/ 140760 h 330200"/>
              <a:gd name="connsiteX48" fmla="*/ 26519 w 330401"/>
              <a:gd name="connsiteY48" fmla="*/ 158213 h 330200"/>
              <a:gd name="connsiteX49" fmla="*/ 43972 w 330401"/>
              <a:gd name="connsiteY49" fmla="*/ 175478 h 330200"/>
              <a:gd name="connsiteX50" fmla="*/ 61237 w 330401"/>
              <a:gd name="connsiteY50" fmla="*/ 158213 h 330200"/>
              <a:gd name="connsiteX51" fmla="*/ 61237 w 330401"/>
              <a:gd name="connsiteY51" fmla="*/ 158025 h 330200"/>
              <a:gd name="connsiteX52" fmla="*/ 43784 w 330401"/>
              <a:gd name="connsiteY52" fmla="*/ 140760 h 330200"/>
              <a:gd name="connsiteX53" fmla="*/ 267187 w 330401"/>
              <a:gd name="connsiteY53" fmla="*/ 124533 h 330200"/>
              <a:gd name="connsiteX54" fmla="*/ 300679 w 330401"/>
              <a:gd name="connsiteY54" fmla="*/ 158213 h 330200"/>
              <a:gd name="connsiteX55" fmla="*/ 290809 w 330401"/>
              <a:gd name="connsiteY55" fmla="*/ 181902 h 330200"/>
              <a:gd name="connsiteX56" fmla="*/ 267778 w 330401"/>
              <a:gd name="connsiteY56" fmla="*/ 191422 h 330200"/>
              <a:gd name="connsiteX57" fmla="*/ 287376 w 330401"/>
              <a:gd name="connsiteY57" fmla="*/ 191422 h 330200"/>
              <a:gd name="connsiteX58" fmla="*/ 300490 w 330401"/>
              <a:gd name="connsiteY58" fmla="*/ 202366 h 330200"/>
              <a:gd name="connsiteX59" fmla="*/ 308981 w 330401"/>
              <a:gd name="connsiteY59" fmla="*/ 249537 h 330200"/>
              <a:gd name="connsiteX60" fmla="*/ 313887 w 330401"/>
              <a:gd name="connsiteY60" fmla="*/ 249537 h 330200"/>
              <a:gd name="connsiteX61" fmla="*/ 330397 w 330401"/>
              <a:gd name="connsiteY61" fmla="*/ 266047 h 330200"/>
              <a:gd name="connsiteX62" fmla="*/ 330397 w 330401"/>
              <a:gd name="connsiteY62" fmla="*/ 283029 h 330200"/>
              <a:gd name="connsiteX63" fmla="*/ 330401 w 330401"/>
              <a:gd name="connsiteY63" fmla="*/ 283411 h 330200"/>
              <a:gd name="connsiteX64" fmla="*/ 313887 w 330401"/>
              <a:gd name="connsiteY64" fmla="*/ 299916 h 330200"/>
              <a:gd name="connsiteX65" fmla="*/ 291905 w 330401"/>
              <a:gd name="connsiteY65" fmla="*/ 299916 h 330200"/>
              <a:gd name="connsiteX66" fmla="*/ 290395 w 330401"/>
              <a:gd name="connsiteY66" fmla="*/ 318030 h 330200"/>
              <a:gd name="connsiteX67" fmla="*/ 277282 w 330401"/>
              <a:gd name="connsiteY67" fmla="*/ 330200 h 330200"/>
              <a:gd name="connsiteX68" fmla="*/ 256904 w 330401"/>
              <a:gd name="connsiteY68" fmla="*/ 330200 h 330200"/>
              <a:gd name="connsiteX69" fmla="*/ 243696 w 330401"/>
              <a:gd name="connsiteY69" fmla="*/ 317747 h 330200"/>
              <a:gd name="connsiteX70" fmla="*/ 240205 w 330401"/>
              <a:gd name="connsiteY70" fmla="*/ 273878 h 330200"/>
              <a:gd name="connsiteX71" fmla="*/ 236526 w 330401"/>
              <a:gd name="connsiteY71" fmla="*/ 273878 h 330200"/>
              <a:gd name="connsiteX72" fmla="*/ 226337 w 330401"/>
              <a:gd name="connsiteY72" fmla="*/ 269160 h 330200"/>
              <a:gd name="connsiteX73" fmla="*/ 223506 w 330401"/>
              <a:gd name="connsiteY73" fmla="*/ 258311 h 330200"/>
              <a:gd name="connsiteX74" fmla="*/ 233695 w 330401"/>
              <a:gd name="connsiteY74" fmla="*/ 202366 h 330200"/>
              <a:gd name="connsiteX75" fmla="*/ 246715 w 330401"/>
              <a:gd name="connsiteY75" fmla="*/ 191422 h 330200"/>
              <a:gd name="connsiteX76" fmla="*/ 266321 w 330401"/>
              <a:gd name="connsiteY76" fmla="*/ 191422 h 330200"/>
              <a:gd name="connsiteX77" fmla="*/ 243278 w 330401"/>
              <a:gd name="connsiteY77" fmla="*/ 181802 h 330200"/>
              <a:gd name="connsiteX78" fmla="*/ 233507 w 330401"/>
              <a:gd name="connsiteY78" fmla="*/ 158025 h 330200"/>
              <a:gd name="connsiteX79" fmla="*/ 267187 w 330401"/>
              <a:gd name="connsiteY79" fmla="*/ 124533 h 330200"/>
              <a:gd name="connsiteX80" fmla="*/ 44066 w 330401"/>
              <a:gd name="connsiteY80" fmla="*/ 124533 h 330200"/>
              <a:gd name="connsiteX81" fmla="*/ 77558 w 330401"/>
              <a:gd name="connsiteY81" fmla="*/ 158213 h 330200"/>
              <a:gd name="connsiteX82" fmla="*/ 43972 w 330401"/>
              <a:gd name="connsiteY82" fmla="*/ 191705 h 330200"/>
              <a:gd name="connsiteX83" fmla="*/ 64350 w 330401"/>
              <a:gd name="connsiteY83" fmla="*/ 191705 h 330200"/>
              <a:gd name="connsiteX84" fmla="*/ 77370 w 330401"/>
              <a:gd name="connsiteY84" fmla="*/ 202366 h 330200"/>
              <a:gd name="connsiteX85" fmla="*/ 85860 w 330401"/>
              <a:gd name="connsiteY85" fmla="*/ 249537 h 330200"/>
              <a:gd name="connsiteX86" fmla="*/ 90766 w 330401"/>
              <a:gd name="connsiteY86" fmla="*/ 249537 h 330200"/>
              <a:gd name="connsiteX87" fmla="*/ 107276 w 330401"/>
              <a:gd name="connsiteY87" fmla="*/ 266047 h 330200"/>
              <a:gd name="connsiteX88" fmla="*/ 107276 w 330401"/>
              <a:gd name="connsiteY88" fmla="*/ 283029 h 330200"/>
              <a:gd name="connsiteX89" fmla="*/ 107281 w 330401"/>
              <a:gd name="connsiteY89" fmla="*/ 283411 h 330200"/>
              <a:gd name="connsiteX90" fmla="*/ 90766 w 330401"/>
              <a:gd name="connsiteY90" fmla="*/ 299916 h 330200"/>
              <a:gd name="connsiteX91" fmla="*/ 68784 w 330401"/>
              <a:gd name="connsiteY91" fmla="*/ 299916 h 330200"/>
              <a:gd name="connsiteX92" fmla="*/ 67369 w 330401"/>
              <a:gd name="connsiteY92" fmla="*/ 318030 h 330200"/>
              <a:gd name="connsiteX93" fmla="*/ 54161 w 330401"/>
              <a:gd name="connsiteY93" fmla="*/ 330200 h 330200"/>
              <a:gd name="connsiteX94" fmla="*/ 33783 w 330401"/>
              <a:gd name="connsiteY94" fmla="*/ 330200 h 330200"/>
              <a:gd name="connsiteX95" fmla="*/ 20386 w 330401"/>
              <a:gd name="connsiteY95" fmla="*/ 318030 h 330200"/>
              <a:gd name="connsiteX96" fmla="*/ 16896 w 330401"/>
              <a:gd name="connsiteY96" fmla="*/ 274161 h 330200"/>
              <a:gd name="connsiteX97" fmla="*/ 13216 w 330401"/>
              <a:gd name="connsiteY97" fmla="*/ 274161 h 330200"/>
              <a:gd name="connsiteX98" fmla="*/ 3122 w 330401"/>
              <a:gd name="connsiteY98" fmla="*/ 269444 h 330200"/>
              <a:gd name="connsiteX99" fmla="*/ 197 w 330401"/>
              <a:gd name="connsiteY99" fmla="*/ 258594 h 330200"/>
              <a:gd name="connsiteX100" fmla="*/ 10575 w 330401"/>
              <a:gd name="connsiteY100" fmla="*/ 202649 h 330200"/>
              <a:gd name="connsiteX101" fmla="*/ 23594 w 330401"/>
              <a:gd name="connsiteY101" fmla="*/ 191705 h 330200"/>
              <a:gd name="connsiteX102" fmla="*/ 43878 w 330401"/>
              <a:gd name="connsiteY102" fmla="*/ 191705 h 330200"/>
              <a:gd name="connsiteX103" fmla="*/ 10386 w 330401"/>
              <a:gd name="connsiteY103" fmla="*/ 158025 h 330200"/>
              <a:gd name="connsiteX104" fmla="*/ 44066 w 330401"/>
              <a:gd name="connsiteY104" fmla="*/ 124533 h 330200"/>
              <a:gd name="connsiteX105" fmla="*/ 66237 w 330401"/>
              <a:gd name="connsiteY105" fmla="*/ 33020 h 330200"/>
              <a:gd name="connsiteX106" fmla="*/ 115767 w 330401"/>
              <a:gd name="connsiteY106" fmla="*/ 33020 h 330200"/>
              <a:gd name="connsiteX107" fmla="*/ 115767 w 330401"/>
              <a:gd name="connsiteY107" fmla="*/ 49530 h 330200"/>
              <a:gd name="connsiteX108" fmla="*/ 66237 w 330401"/>
              <a:gd name="connsiteY108" fmla="*/ 49530 h 330200"/>
              <a:gd name="connsiteX109" fmla="*/ 66237 w 330401"/>
              <a:gd name="connsiteY109" fmla="*/ 99060 h 330200"/>
              <a:gd name="connsiteX110" fmla="*/ 99257 w 330401"/>
              <a:gd name="connsiteY110" fmla="*/ 99060 h 330200"/>
              <a:gd name="connsiteX111" fmla="*/ 99257 w 330401"/>
              <a:gd name="connsiteY111" fmla="*/ 132080 h 330200"/>
              <a:gd name="connsiteX112" fmla="*/ 115767 w 330401"/>
              <a:gd name="connsiteY112" fmla="*/ 99060 h 330200"/>
              <a:gd name="connsiteX113" fmla="*/ 115767 w 330401"/>
              <a:gd name="connsiteY113" fmla="*/ 98777 h 330200"/>
              <a:gd name="connsiteX114" fmla="*/ 181807 w 330401"/>
              <a:gd name="connsiteY114" fmla="*/ 98777 h 330200"/>
              <a:gd name="connsiteX115" fmla="*/ 165297 w 330401"/>
              <a:gd name="connsiteY115" fmla="*/ 115287 h 330200"/>
              <a:gd name="connsiteX116" fmla="*/ 125956 w 330401"/>
              <a:gd name="connsiteY116" fmla="*/ 115287 h 330200"/>
              <a:gd name="connsiteX117" fmla="*/ 114069 w 330401"/>
              <a:gd name="connsiteY117" fmla="*/ 139156 h 330200"/>
              <a:gd name="connsiteX118" fmla="*/ 99257 w 330401"/>
              <a:gd name="connsiteY118" fmla="*/ 148590 h 330200"/>
              <a:gd name="connsiteX119" fmla="*/ 95483 w 330401"/>
              <a:gd name="connsiteY119" fmla="*/ 148118 h 330200"/>
              <a:gd name="connsiteX120" fmla="*/ 82747 w 330401"/>
              <a:gd name="connsiteY120" fmla="*/ 132080 h 330200"/>
              <a:gd name="connsiteX121" fmla="*/ 82747 w 330401"/>
              <a:gd name="connsiteY121" fmla="*/ 115570 h 330200"/>
              <a:gd name="connsiteX122" fmla="*/ 66237 w 330401"/>
              <a:gd name="connsiteY122" fmla="*/ 115570 h 330200"/>
              <a:gd name="connsiteX123" fmla="*/ 49727 w 330401"/>
              <a:gd name="connsiteY123" fmla="*/ 99060 h 330200"/>
              <a:gd name="connsiteX124" fmla="*/ 49727 w 330401"/>
              <a:gd name="connsiteY124" fmla="*/ 49530 h 330200"/>
              <a:gd name="connsiteX125" fmla="*/ 66237 w 330401"/>
              <a:gd name="connsiteY125" fmla="*/ 33020 h 330200"/>
              <a:gd name="connsiteX126" fmla="*/ 148787 w 330401"/>
              <a:gd name="connsiteY126" fmla="*/ 16510 h 330200"/>
              <a:gd name="connsiteX127" fmla="*/ 148787 w 330401"/>
              <a:gd name="connsiteY127" fmla="*/ 66040 h 330200"/>
              <a:gd name="connsiteX128" fmla="*/ 214827 w 330401"/>
              <a:gd name="connsiteY128" fmla="*/ 66040 h 330200"/>
              <a:gd name="connsiteX129" fmla="*/ 231337 w 330401"/>
              <a:gd name="connsiteY129" fmla="*/ 99060 h 330200"/>
              <a:gd name="connsiteX130" fmla="*/ 231337 w 330401"/>
              <a:gd name="connsiteY130" fmla="*/ 66040 h 330200"/>
              <a:gd name="connsiteX131" fmla="*/ 264357 w 330401"/>
              <a:gd name="connsiteY131" fmla="*/ 66040 h 330200"/>
              <a:gd name="connsiteX132" fmla="*/ 264357 w 330401"/>
              <a:gd name="connsiteY132" fmla="*/ 16510 h 330200"/>
              <a:gd name="connsiteX133" fmla="*/ 148787 w 330401"/>
              <a:gd name="connsiteY133" fmla="*/ 0 h 330200"/>
              <a:gd name="connsiteX134" fmla="*/ 264357 w 330401"/>
              <a:gd name="connsiteY134" fmla="*/ 0 h 330200"/>
              <a:gd name="connsiteX135" fmla="*/ 280867 w 330401"/>
              <a:gd name="connsiteY135" fmla="*/ 16510 h 330200"/>
              <a:gd name="connsiteX136" fmla="*/ 280867 w 330401"/>
              <a:gd name="connsiteY136" fmla="*/ 66040 h 330200"/>
              <a:gd name="connsiteX137" fmla="*/ 264357 w 330401"/>
              <a:gd name="connsiteY137" fmla="*/ 82550 h 330200"/>
              <a:gd name="connsiteX138" fmla="*/ 247847 w 330401"/>
              <a:gd name="connsiteY138" fmla="*/ 82550 h 330200"/>
              <a:gd name="connsiteX139" fmla="*/ 247847 w 330401"/>
              <a:gd name="connsiteY139" fmla="*/ 99060 h 330200"/>
              <a:gd name="connsiteX140" fmla="*/ 235111 w 330401"/>
              <a:gd name="connsiteY140" fmla="*/ 115098 h 330200"/>
              <a:gd name="connsiteX141" fmla="*/ 231337 w 330401"/>
              <a:gd name="connsiteY141" fmla="*/ 115853 h 330200"/>
              <a:gd name="connsiteX142" fmla="*/ 216525 w 330401"/>
              <a:gd name="connsiteY142" fmla="*/ 106419 h 330200"/>
              <a:gd name="connsiteX143" fmla="*/ 204638 w 330401"/>
              <a:gd name="connsiteY143" fmla="*/ 82550 h 330200"/>
              <a:gd name="connsiteX144" fmla="*/ 148787 w 330401"/>
              <a:gd name="connsiteY144" fmla="*/ 82550 h 330200"/>
              <a:gd name="connsiteX145" fmla="*/ 132277 w 330401"/>
              <a:gd name="connsiteY145" fmla="*/ 66040 h 330200"/>
              <a:gd name="connsiteX146" fmla="*/ 132277 w 330401"/>
              <a:gd name="connsiteY146" fmla="*/ 16510 h 330200"/>
              <a:gd name="connsiteX147" fmla="*/ 148787 w 330401"/>
              <a:gd name="connsiteY147" fmla="*/ 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330401" h="330200">
                <a:moveTo>
                  <a:pt x="287376" y="266047"/>
                </a:moveTo>
                <a:lnTo>
                  <a:pt x="287376" y="283029"/>
                </a:lnTo>
                <a:lnTo>
                  <a:pt x="313887" y="283029"/>
                </a:lnTo>
                <a:lnTo>
                  <a:pt x="313887" y="266047"/>
                </a:lnTo>
                <a:close/>
                <a:moveTo>
                  <a:pt x="64350" y="266047"/>
                </a:moveTo>
                <a:lnTo>
                  <a:pt x="64350" y="283029"/>
                </a:lnTo>
                <a:lnTo>
                  <a:pt x="90766" y="283029"/>
                </a:lnTo>
                <a:lnTo>
                  <a:pt x="90766" y="266047"/>
                </a:lnTo>
                <a:close/>
                <a:moveTo>
                  <a:pt x="249639" y="208026"/>
                </a:moveTo>
                <a:lnTo>
                  <a:pt x="240205" y="257934"/>
                </a:lnTo>
                <a:lnTo>
                  <a:pt x="254922" y="257934"/>
                </a:lnTo>
                <a:lnTo>
                  <a:pt x="259734" y="313596"/>
                </a:lnTo>
                <a:lnTo>
                  <a:pt x="274451" y="313596"/>
                </a:lnTo>
                <a:lnTo>
                  <a:pt x="275772" y="294727"/>
                </a:lnTo>
                <a:cubicBezTo>
                  <a:pt x="272644" y="291637"/>
                  <a:pt x="270879" y="287426"/>
                  <a:pt x="270866" y="283029"/>
                </a:cubicBezTo>
                <a:lnTo>
                  <a:pt x="270866" y="266047"/>
                </a:lnTo>
                <a:cubicBezTo>
                  <a:pt x="270918" y="256950"/>
                  <a:pt x="278280" y="249589"/>
                  <a:pt x="287376" y="249537"/>
                </a:cubicBezTo>
                <a:lnTo>
                  <a:pt x="292377" y="249537"/>
                </a:lnTo>
                <a:lnTo>
                  <a:pt x="284829" y="208026"/>
                </a:lnTo>
                <a:lnTo>
                  <a:pt x="275395" y="208026"/>
                </a:lnTo>
                <a:lnTo>
                  <a:pt x="275395" y="236329"/>
                </a:lnTo>
                <a:cubicBezTo>
                  <a:pt x="274982" y="240167"/>
                  <a:pt x="271950" y="243198"/>
                  <a:pt x="268113" y="243611"/>
                </a:cubicBezTo>
                <a:cubicBezTo>
                  <a:pt x="263606" y="244096"/>
                  <a:pt x="259559" y="240836"/>
                  <a:pt x="259074" y="236329"/>
                </a:cubicBezTo>
                <a:lnTo>
                  <a:pt x="259074" y="208026"/>
                </a:lnTo>
                <a:close/>
                <a:moveTo>
                  <a:pt x="52086" y="207555"/>
                </a:moveTo>
                <a:lnTo>
                  <a:pt x="52086" y="235858"/>
                </a:lnTo>
                <a:cubicBezTo>
                  <a:pt x="51698" y="239650"/>
                  <a:pt x="48722" y="242662"/>
                  <a:pt x="44934" y="243094"/>
                </a:cubicBezTo>
                <a:cubicBezTo>
                  <a:pt x="40482" y="243601"/>
                  <a:pt x="36461" y="240404"/>
                  <a:pt x="35953" y="235952"/>
                </a:cubicBezTo>
                <a:lnTo>
                  <a:pt x="35953" y="207649"/>
                </a:lnTo>
                <a:lnTo>
                  <a:pt x="26519" y="207649"/>
                </a:lnTo>
                <a:lnTo>
                  <a:pt x="17084" y="257556"/>
                </a:lnTo>
                <a:lnTo>
                  <a:pt x="32179" y="257556"/>
                </a:lnTo>
                <a:lnTo>
                  <a:pt x="36613" y="313596"/>
                </a:lnTo>
                <a:lnTo>
                  <a:pt x="51331" y="313596"/>
                </a:lnTo>
                <a:lnTo>
                  <a:pt x="52652" y="294728"/>
                </a:lnTo>
                <a:cubicBezTo>
                  <a:pt x="49593" y="291599"/>
                  <a:pt x="47868" y="287405"/>
                  <a:pt x="47840" y="283029"/>
                </a:cubicBezTo>
                <a:lnTo>
                  <a:pt x="47840" y="266047"/>
                </a:lnTo>
                <a:cubicBezTo>
                  <a:pt x="47836" y="265888"/>
                  <a:pt x="47833" y="265728"/>
                  <a:pt x="47833" y="265569"/>
                </a:cubicBezTo>
                <a:cubicBezTo>
                  <a:pt x="47837" y="256451"/>
                  <a:pt x="55232" y="249062"/>
                  <a:pt x="64350" y="249066"/>
                </a:cubicBezTo>
                <a:lnTo>
                  <a:pt x="69067" y="249066"/>
                </a:lnTo>
                <a:lnTo>
                  <a:pt x="61520" y="207555"/>
                </a:lnTo>
                <a:close/>
                <a:moveTo>
                  <a:pt x="266905" y="140760"/>
                </a:moveTo>
                <a:cubicBezTo>
                  <a:pt x="257318" y="140812"/>
                  <a:pt x="249588" y="148626"/>
                  <a:pt x="249640" y="158213"/>
                </a:cubicBezTo>
                <a:cubicBezTo>
                  <a:pt x="249692" y="167800"/>
                  <a:pt x="257506" y="175530"/>
                  <a:pt x="267093" y="175478"/>
                </a:cubicBezTo>
                <a:cubicBezTo>
                  <a:pt x="276628" y="175478"/>
                  <a:pt x="284358" y="167748"/>
                  <a:pt x="284358" y="158213"/>
                </a:cubicBezTo>
                <a:cubicBezTo>
                  <a:pt x="284358" y="158151"/>
                  <a:pt x="284358" y="158088"/>
                  <a:pt x="284358" y="158025"/>
                </a:cubicBezTo>
                <a:cubicBezTo>
                  <a:pt x="284306" y="148438"/>
                  <a:pt x="276492" y="140709"/>
                  <a:pt x="266905" y="140760"/>
                </a:cubicBezTo>
                <a:close/>
                <a:moveTo>
                  <a:pt x="43784" y="140760"/>
                </a:moveTo>
                <a:cubicBezTo>
                  <a:pt x="34197" y="140812"/>
                  <a:pt x="26467" y="148626"/>
                  <a:pt x="26519" y="158213"/>
                </a:cubicBezTo>
                <a:cubicBezTo>
                  <a:pt x="26571" y="167800"/>
                  <a:pt x="34385" y="175530"/>
                  <a:pt x="43972" y="175478"/>
                </a:cubicBezTo>
                <a:cubicBezTo>
                  <a:pt x="53507" y="175478"/>
                  <a:pt x="61237" y="167748"/>
                  <a:pt x="61237" y="158213"/>
                </a:cubicBezTo>
                <a:cubicBezTo>
                  <a:pt x="61237" y="158151"/>
                  <a:pt x="61237" y="158088"/>
                  <a:pt x="61237" y="158025"/>
                </a:cubicBezTo>
                <a:cubicBezTo>
                  <a:pt x="61185" y="148438"/>
                  <a:pt x="53371" y="140709"/>
                  <a:pt x="43784" y="140760"/>
                </a:cubicBezTo>
                <a:close/>
                <a:moveTo>
                  <a:pt x="267187" y="124533"/>
                </a:moveTo>
                <a:cubicBezTo>
                  <a:pt x="285736" y="124585"/>
                  <a:pt x="300731" y="139664"/>
                  <a:pt x="300679" y="158213"/>
                </a:cubicBezTo>
                <a:cubicBezTo>
                  <a:pt x="300653" y="167470"/>
                  <a:pt x="296885" y="175843"/>
                  <a:pt x="290809" y="181902"/>
                </a:cubicBezTo>
                <a:lnTo>
                  <a:pt x="267778" y="191422"/>
                </a:lnTo>
                <a:lnTo>
                  <a:pt x="287376" y="191422"/>
                </a:lnTo>
                <a:cubicBezTo>
                  <a:pt x="293808" y="191449"/>
                  <a:pt x="299313" y="196043"/>
                  <a:pt x="300490" y="202366"/>
                </a:cubicBezTo>
                <a:lnTo>
                  <a:pt x="308981" y="249537"/>
                </a:lnTo>
                <a:lnTo>
                  <a:pt x="313887" y="249537"/>
                </a:lnTo>
                <a:cubicBezTo>
                  <a:pt x="323005" y="249537"/>
                  <a:pt x="330397" y="256929"/>
                  <a:pt x="330397" y="266047"/>
                </a:cubicBezTo>
                <a:lnTo>
                  <a:pt x="330397" y="283029"/>
                </a:lnTo>
                <a:cubicBezTo>
                  <a:pt x="330400" y="283156"/>
                  <a:pt x="330401" y="283283"/>
                  <a:pt x="330401" y="283411"/>
                </a:cubicBezTo>
                <a:cubicBezTo>
                  <a:pt x="330399" y="292529"/>
                  <a:pt x="323005" y="299919"/>
                  <a:pt x="313887" y="299916"/>
                </a:cubicBezTo>
                <a:lnTo>
                  <a:pt x="291905" y="299916"/>
                </a:lnTo>
                <a:lnTo>
                  <a:pt x="290395" y="318030"/>
                </a:lnTo>
                <a:cubicBezTo>
                  <a:pt x="289856" y="324880"/>
                  <a:pt x="284153" y="330172"/>
                  <a:pt x="277282" y="330200"/>
                </a:cubicBezTo>
                <a:lnTo>
                  <a:pt x="256904" y="330200"/>
                </a:lnTo>
                <a:cubicBezTo>
                  <a:pt x="249913" y="330165"/>
                  <a:pt x="244142" y="324724"/>
                  <a:pt x="243696" y="317747"/>
                </a:cubicBezTo>
                <a:lnTo>
                  <a:pt x="240205" y="273878"/>
                </a:lnTo>
                <a:lnTo>
                  <a:pt x="236526" y="273878"/>
                </a:lnTo>
                <a:cubicBezTo>
                  <a:pt x="232597" y="273899"/>
                  <a:pt x="228862" y="272170"/>
                  <a:pt x="226337" y="269160"/>
                </a:cubicBezTo>
                <a:cubicBezTo>
                  <a:pt x="223792" y="266163"/>
                  <a:pt x="222750" y="262170"/>
                  <a:pt x="223506" y="258311"/>
                </a:cubicBezTo>
                <a:lnTo>
                  <a:pt x="233695" y="202366"/>
                </a:lnTo>
                <a:cubicBezTo>
                  <a:pt x="234796" y="196037"/>
                  <a:pt x="240291" y="191419"/>
                  <a:pt x="246715" y="191422"/>
                </a:cubicBezTo>
                <a:lnTo>
                  <a:pt x="266321" y="191422"/>
                </a:lnTo>
                <a:lnTo>
                  <a:pt x="243278" y="181802"/>
                </a:lnTo>
                <a:cubicBezTo>
                  <a:pt x="237217" y="175707"/>
                  <a:pt x="233481" y="167300"/>
                  <a:pt x="233507" y="158025"/>
                </a:cubicBezTo>
                <a:cubicBezTo>
                  <a:pt x="233559" y="139476"/>
                  <a:pt x="248638" y="124481"/>
                  <a:pt x="267187" y="124533"/>
                </a:cubicBezTo>
                <a:close/>
                <a:moveTo>
                  <a:pt x="44066" y="124533"/>
                </a:moveTo>
                <a:cubicBezTo>
                  <a:pt x="62615" y="124585"/>
                  <a:pt x="77610" y="139664"/>
                  <a:pt x="77558" y="158213"/>
                </a:cubicBezTo>
                <a:cubicBezTo>
                  <a:pt x="77506" y="176726"/>
                  <a:pt x="62484" y="191705"/>
                  <a:pt x="43972" y="191705"/>
                </a:cubicBezTo>
                <a:lnTo>
                  <a:pt x="64350" y="191705"/>
                </a:lnTo>
                <a:cubicBezTo>
                  <a:pt x="70685" y="191677"/>
                  <a:pt x="76148" y="196150"/>
                  <a:pt x="77370" y="202366"/>
                </a:cubicBezTo>
                <a:lnTo>
                  <a:pt x="85860" y="249537"/>
                </a:lnTo>
                <a:lnTo>
                  <a:pt x="90766" y="249537"/>
                </a:lnTo>
                <a:cubicBezTo>
                  <a:pt x="99884" y="249537"/>
                  <a:pt x="107276" y="256929"/>
                  <a:pt x="107276" y="266047"/>
                </a:cubicBezTo>
                <a:lnTo>
                  <a:pt x="107276" y="283029"/>
                </a:lnTo>
                <a:cubicBezTo>
                  <a:pt x="107279" y="283156"/>
                  <a:pt x="107281" y="283283"/>
                  <a:pt x="107281" y="283411"/>
                </a:cubicBezTo>
                <a:cubicBezTo>
                  <a:pt x="107278" y="292529"/>
                  <a:pt x="99884" y="299919"/>
                  <a:pt x="90766" y="299916"/>
                </a:cubicBezTo>
                <a:lnTo>
                  <a:pt x="68784" y="299916"/>
                </a:lnTo>
                <a:lnTo>
                  <a:pt x="67369" y="318030"/>
                </a:lnTo>
                <a:cubicBezTo>
                  <a:pt x="66783" y="324895"/>
                  <a:pt x="61051" y="330177"/>
                  <a:pt x="54161" y="330200"/>
                </a:cubicBezTo>
                <a:lnTo>
                  <a:pt x="33783" y="330200"/>
                </a:lnTo>
                <a:cubicBezTo>
                  <a:pt x="26838" y="330230"/>
                  <a:pt x="21022" y="324946"/>
                  <a:pt x="20386" y="318030"/>
                </a:cubicBezTo>
                <a:lnTo>
                  <a:pt x="16896" y="274161"/>
                </a:lnTo>
                <a:lnTo>
                  <a:pt x="13216" y="274161"/>
                </a:lnTo>
                <a:cubicBezTo>
                  <a:pt x="9315" y="274180"/>
                  <a:pt x="5610" y="272449"/>
                  <a:pt x="3122" y="269444"/>
                </a:cubicBezTo>
                <a:cubicBezTo>
                  <a:pt x="592" y="266437"/>
                  <a:pt x="-478" y="262465"/>
                  <a:pt x="197" y="258594"/>
                </a:cubicBezTo>
                <a:lnTo>
                  <a:pt x="10575" y="202649"/>
                </a:lnTo>
                <a:cubicBezTo>
                  <a:pt x="11676" y="196320"/>
                  <a:pt x="17171" y="191702"/>
                  <a:pt x="23594" y="191705"/>
                </a:cubicBezTo>
                <a:lnTo>
                  <a:pt x="43878" y="191705"/>
                </a:lnTo>
                <a:cubicBezTo>
                  <a:pt x="25329" y="191653"/>
                  <a:pt x="10334" y="176574"/>
                  <a:pt x="10386" y="158025"/>
                </a:cubicBezTo>
                <a:cubicBezTo>
                  <a:pt x="10438" y="139476"/>
                  <a:pt x="25517" y="124481"/>
                  <a:pt x="44066" y="124533"/>
                </a:cubicBezTo>
                <a:close/>
                <a:moveTo>
                  <a:pt x="66237" y="33020"/>
                </a:moveTo>
                <a:lnTo>
                  <a:pt x="115767" y="33020"/>
                </a:lnTo>
                <a:lnTo>
                  <a:pt x="115767" y="49530"/>
                </a:lnTo>
                <a:lnTo>
                  <a:pt x="66237" y="49530"/>
                </a:lnTo>
                <a:lnTo>
                  <a:pt x="66237" y="99060"/>
                </a:lnTo>
                <a:lnTo>
                  <a:pt x="99257" y="99060"/>
                </a:lnTo>
                <a:lnTo>
                  <a:pt x="99257" y="132080"/>
                </a:lnTo>
                <a:lnTo>
                  <a:pt x="115767" y="99060"/>
                </a:lnTo>
                <a:lnTo>
                  <a:pt x="115767" y="98777"/>
                </a:lnTo>
                <a:lnTo>
                  <a:pt x="181807" y="98777"/>
                </a:lnTo>
                <a:cubicBezTo>
                  <a:pt x="181807" y="107895"/>
                  <a:pt x="174415" y="115287"/>
                  <a:pt x="165297" y="115287"/>
                </a:cubicBezTo>
                <a:lnTo>
                  <a:pt x="125956" y="115287"/>
                </a:lnTo>
                <a:lnTo>
                  <a:pt x="114069" y="139156"/>
                </a:lnTo>
                <a:cubicBezTo>
                  <a:pt x="111300" y="144837"/>
                  <a:pt x="105576" y="148483"/>
                  <a:pt x="99257" y="148590"/>
                </a:cubicBezTo>
                <a:cubicBezTo>
                  <a:pt x="97986" y="148572"/>
                  <a:pt x="96720" y="148414"/>
                  <a:pt x="95483" y="148118"/>
                </a:cubicBezTo>
                <a:cubicBezTo>
                  <a:pt x="88015" y="146401"/>
                  <a:pt x="82728" y="139744"/>
                  <a:pt x="82747" y="132080"/>
                </a:cubicBezTo>
                <a:lnTo>
                  <a:pt x="82747" y="115570"/>
                </a:lnTo>
                <a:lnTo>
                  <a:pt x="66237" y="115570"/>
                </a:lnTo>
                <a:cubicBezTo>
                  <a:pt x="57119" y="115570"/>
                  <a:pt x="49727" y="108178"/>
                  <a:pt x="49727" y="99060"/>
                </a:cubicBezTo>
                <a:lnTo>
                  <a:pt x="49727" y="49530"/>
                </a:lnTo>
                <a:cubicBezTo>
                  <a:pt x="49727" y="40412"/>
                  <a:pt x="57119" y="33020"/>
                  <a:pt x="66237" y="33020"/>
                </a:cubicBezTo>
                <a:close/>
                <a:moveTo>
                  <a:pt x="148787" y="16510"/>
                </a:moveTo>
                <a:lnTo>
                  <a:pt x="148787" y="66040"/>
                </a:lnTo>
                <a:lnTo>
                  <a:pt x="214827" y="66040"/>
                </a:lnTo>
                <a:lnTo>
                  <a:pt x="231337" y="99060"/>
                </a:lnTo>
                <a:lnTo>
                  <a:pt x="231337" y="66040"/>
                </a:lnTo>
                <a:lnTo>
                  <a:pt x="264357" y="66040"/>
                </a:lnTo>
                <a:lnTo>
                  <a:pt x="264357" y="16510"/>
                </a:lnTo>
                <a:close/>
                <a:moveTo>
                  <a:pt x="148787" y="0"/>
                </a:moveTo>
                <a:lnTo>
                  <a:pt x="264357" y="0"/>
                </a:lnTo>
                <a:cubicBezTo>
                  <a:pt x="273475" y="0"/>
                  <a:pt x="280867" y="7392"/>
                  <a:pt x="280867" y="16510"/>
                </a:cubicBezTo>
                <a:lnTo>
                  <a:pt x="280867" y="66040"/>
                </a:lnTo>
                <a:cubicBezTo>
                  <a:pt x="280867" y="75158"/>
                  <a:pt x="273475" y="82550"/>
                  <a:pt x="264357" y="82550"/>
                </a:cubicBezTo>
                <a:lnTo>
                  <a:pt x="247847" y="82550"/>
                </a:lnTo>
                <a:lnTo>
                  <a:pt x="247847" y="99060"/>
                </a:lnTo>
                <a:cubicBezTo>
                  <a:pt x="247866" y="106724"/>
                  <a:pt x="242579" y="113381"/>
                  <a:pt x="235111" y="115098"/>
                </a:cubicBezTo>
                <a:cubicBezTo>
                  <a:pt x="233885" y="115490"/>
                  <a:pt x="232619" y="115743"/>
                  <a:pt x="231337" y="115853"/>
                </a:cubicBezTo>
                <a:cubicBezTo>
                  <a:pt x="225005" y="115790"/>
                  <a:pt x="219259" y="112131"/>
                  <a:pt x="216525" y="106419"/>
                </a:cubicBezTo>
                <a:lnTo>
                  <a:pt x="204638" y="82550"/>
                </a:lnTo>
                <a:lnTo>
                  <a:pt x="148787" y="82550"/>
                </a:lnTo>
                <a:cubicBezTo>
                  <a:pt x="139669" y="82550"/>
                  <a:pt x="132277" y="75158"/>
                  <a:pt x="132277" y="66040"/>
                </a:cubicBezTo>
                <a:lnTo>
                  <a:pt x="132277" y="16510"/>
                </a:lnTo>
                <a:cubicBezTo>
                  <a:pt x="132277" y="7392"/>
                  <a:pt x="139669" y="0"/>
                  <a:pt x="148787" y="0"/>
                </a:cubicBez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80" name="Graphic 24">
            <a:extLst>
              <a:ext uri="{FF2B5EF4-FFF2-40B4-BE49-F238E27FC236}">
                <a16:creationId xmlns:a16="http://schemas.microsoft.com/office/drawing/2014/main" id="{09E74547-ADCF-B944-993C-F294654788F2}"/>
              </a:ext>
            </a:extLst>
          </p:cNvPr>
          <p:cNvSpPr/>
          <p:nvPr/>
        </p:nvSpPr>
        <p:spPr>
          <a:xfrm>
            <a:off x="2252389" y="2077596"/>
            <a:ext cx="233588" cy="289204"/>
          </a:xfrm>
          <a:custGeom>
            <a:avLst/>
            <a:gdLst>
              <a:gd name="connsiteX0" fmla="*/ 266713 w 266700"/>
              <a:gd name="connsiteY0" fmla="*/ 187649 h 330200"/>
              <a:gd name="connsiteX1" fmla="*/ 169939 w 266700"/>
              <a:gd name="connsiteY1" fmla="*/ 79060 h 330200"/>
              <a:gd name="connsiteX2" fmla="*/ 161938 w 266700"/>
              <a:gd name="connsiteY2" fmla="*/ 66041 h 330200"/>
              <a:gd name="connsiteX3" fmla="*/ 174034 w 266700"/>
              <a:gd name="connsiteY3" fmla="*/ 33210 h 330200"/>
              <a:gd name="connsiteX4" fmla="*/ 164509 w 266700"/>
              <a:gd name="connsiteY4" fmla="*/ 11983 h 330200"/>
              <a:gd name="connsiteX5" fmla="*/ 132505 w 266700"/>
              <a:gd name="connsiteY5" fmla="*/ 1039 h 330200"/>
              <a:gd name="connsiteX6" fmla="*/ 126790 w 266700"/>
              <a:gd name="connsiteY6" fmla="*/ 1 h 330200"/>
              <a:gd name="connsiteX7" fmla="*/ 111074 w 266700"/>
              <a:gd name="connsiteY7" fmla="*/ 10850 h 330200"/>
              <a:gd name="connsiteX8" fmla="*/ 42685 w 266700"/>
              <a:gd name="connsiteY8" fmla="*/ 197083 h 330200"/>
              <a:gd name="connsiteX9" fmla="*/ 43256 w 266700"/>
              <a:gd name="connsiteY9" fmla="*/ 209631 h 330200"/>
              <a:gd name="connsiteX10" fmla="*/ 52781 w 266700"/>
              <a:gd name="connsiteY10" fmla="*/ 218216 h 330200"/>
              <a:gd name="connsiteX11" fmla="*/ 84118 w 266700"/>
              <a:gd name="connsiteY11" fmla="*/ 229537 h 330200"/>
              <a:gd name="connsiteX12" fmla="*/ 105454 w 266700"/>
              <a:gd name="connsiteY12" fmla="*/ 220103 h 330200"/>
              <a:gd name="connsiteX13" fmla="*/ 145745 w 266700"/>
              <a:gd name="connsiteY13" fmla="*/ 110477 h 330200"/>
              <a:gd name="connsiteX14" fmla="*/ 145745 w 266700"/>
              <a:gd name="connsiteY14" fmla="*/ 110477 h 330200"/>
              <a:gd name="connsiteX15" fmla="*/ 168510 w 266700"/>
              <a:gd name="connsiteY15" fmla="*/ 95853 h 330200"/>
              <a:gd name="connsiteX16" fmla="*/ 249173 w 266700"/>
              <a:gd name="connsiteY16" fmla="*/ 200367 h 330200"/>
              <a:gd name="connsiteX17" fmla="*/ 158509 w 266700"/>
              <a:gd name="connsiteY17" fmla="*/ 281048 h 330200"/>
              <a:gd name="connsiteX18" fmla="*/ 25159 w 266700"/>
              <a:gd name="connsiteY18" fmla="*/ 281048 h 330200"/>
              <a:gd name="connsiteX19" fmla="*/ 17634 w 266700"/>
              <a:gd name="connsiteY19" fmla="*/ 285577 h 330200"/>
              <a:gd name="connsiteX20" fmla="*/ 870 w 266700"/>
              <a:gd name="connsiteY20" fmla="*/ 318219 h 330200"/>
              <a:gd name="connsiteX21" fmla="*/ 4669 w 266700"/>
              <a:gd name="connsiteY21" fmla="*/ 329341 h 330200"/>
              <a:gd name="connsiteX22" fmla="*/ 8395 w 266700"/>
              <a:gd name="connsiteY22" fmla="*/ 330201 h 330200"/>
              <a:gd name="connsiteX23" fmla="*/ 175082 w 266700"/>
              <a:gd name="connsiteY23" fmla="*/ 330201 h 330200"/>
              <a:gd name="connsiteX24" fmla="*/ 182131 w 266700"/>
              <a:gd name="connsiteY24" fmla="*/ 326239 h 330200"/>
              <a:gd name="connsiteX25" fmla="*/ 182131 w 266700"/>
              <a:gd name="connsiteY25" fmla="*/ 318220 h 330200"/>
              <a:gd name="connsiteX26" fmla="*/ 171463 w 266700"/>
              <a:gd name="connsiteY26" fmla="*/ 296143 h 330200"/>
              <a:gd name="connsiteX27" fmla="*/ 266713 w 266700"/>
              <a:gd name="connsiteY27" fmla="*/ 187649 h 330200"/>
              <a:gd name="connsiteX28" fmla="*/ 89643 w 266700"/>
              <a:gd name="connsiteY28" fmla="*/ 213971 h 330200"/>
              <a:gd name="connsiteX29" fmla="*/ 58401 w 266700"/>
              <a:gd name="connsiteY29" fmla="*/ 202649 h 330200"/>
              <a:gd name="connsiteX30" fmla="*/ 126790 w 266700"/>
              <a:gd name="connsiteY30" fmla="*/ 16511 h 330200"/>
              <a:gd name="connsiteX31" fmla="*/ 158128 w 266700"/>
              <a:gd name="connsiteY31" fmla="*/ 28304 h 330200"/>
              <a:gd name="connsiteX32" fmla="*/ 146031 w 266700"/>
              <a:gd name="connsiteY32" fmla="*/ 60569 h 330200"/>
              <a:gd name="connsiteX33" fmla="*/ 146031 w 266700"/>
              <a:gd name="connsiteY33" fmla="*/ 60569 h 330200"/>
              <a:gd name="connsiteX34" fmla="*/ 121102 w 266700"/>
              <a:gd name="connsiteY34" fmla="*/ 85124 h 330200"/>
              <a:gd name="connsiteX35" fmla="*/ 130219 w 266700"/>
              <a:gd name="connsiteY35" fmla="*/ 104250 h 330200"/>
              <a:gd name="connsiteX36" fmla="*/ 145840 w 266700"/>
              <a:gd name="connsiteY36" fmla="*/ 93589 h 330200"/>
              <a:gd name="connsiteX37" fmla="*/ 137467 w 266700"/>
              <a:gd name="connsiteY37" fmla="*/ 85278 h 330200"/>
              <a:gd name="connsiteX38" fmla="*/ 145858 w 266700"/>
              <a:gd name="connsiteY38" fmla="*/ 76985 h 330200"/>
              <a:gd name="connsiteX39" fmla="*/ 154222 w 266700"/>
              <a:gd name="connsiteY39" fmla="*/ 84910 h 330200"/>
              <a:gd name="connsiteX40" fmla="*/ 146230 w 266700"/>
              <a:gd name="connsiteY40" fmla="*/ 93581 h 330200"/>
              <a:gd name="connsiteX41" fmla="*/ 145840 w 266700"/>
              <a:gd name="connsiteY41" fmla="*/ 93589 h 330200"/>
              <a:gd name="connsiteX42" fmla="*/ 22015 w 266700"/>
              <a:gd name="connsiteY42" fmla="*/ 313691 h 330200"/>
              <a:gd name="connsiteX43" fmla="*/ 30397 w 266700"/>
              <a:gd name="connsiteY43" fmla="*/ 297181 h 330200"/>
              <a:gd name="connsiteX44" fmla="*/ 153175 w 266700"/>
              <a:gd name="connsiteY44" fmla="*/ 297181 h 330200"/>
              <a:gd name="connsiteX45" fmla="*/ 161938 w 266700"/>
              <a:gd name="connsiteY45" fmla="*/ 313691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66700" h="330200">
                <a:moveTo>
                  <a:pt x="266713" y="187649"/>
                </a:moveTo>
                <a:cubicBezTo>
                  <a:pt x="266627" y="132494"/>
                  <a:pt x="225183" y="85990"/>
                  <a:pt x="169939" y="79060"/>
                </a:cubicBezTo>
                <a:cubicBezTo>
                  <a:pt x="168754" y="73982"/>
                  <a:pt x="165948" y="69416"/>
                  <a:pt x="161938" y="66041"/>
                </a:cubicBezTo>
                <a:lnTo>
                  <a:pt x="174034" y="33210"/>
                </a:lnTo>
                <a:cubicBezTo>
                  <a:pt x="177217" y="24746"/>
                  <a:pt x="172985" y="15315"/>
                  <a:pt x="164509" y="11983"/>
                </a:cubicBezTo>
                <a:lnTo>
                  <a:pt x="132505" y="1039"/>
                </a:lnTo>
                <a:cubicBezTo>
                  <a:pt x="130686" y="331"/>
                  <a:pt x="128745" y="-22"/>
                  <a:pt x="126790" y="1"/>
                </a:cubicBezTo>
                <a:cubicBezTo>
                  <a:pt x="119767" y="-23"/>
                  <a:pt x="113482" y="4316"/>
                  <a:pt x="111074" y="10850"/>
                </a:cubicBezTo>
                <a:lnTo>
                  <a:pt x="42685" y="197083"/>
                </a:lnTo>
                <a:cubicBezTo>
                  <a:pt x="41156" y="201171"/>
                  <a:pt x="41362" y="205697"/>
                  <a:pt x="43256" y="209631"/>
                </a:cubicBezTo>
                <a:cubicBezTo>
                  <a:pt x="45159" y="213628"/>
                  <a:pt x="48584" y="216716"/>
                  <a:pt x="52781" y="218216"/>
                </a:cubicBezTo>
                <a:lnTo>
                  <a:pt x="84118" y="229537"/>
                </a:lnTo>
                <a:cubicBezTo>
                  <a:pt x="92636" y="232628"/>
                  <a:pt x="102091" y="228447"/>
                  <a:pt x="105454" y="220103"/>
                </a:cubicBezTo>
                <a:lnTo>
                  <a:pt x="145745" y="110477"/>
                </a:lnTo>
                <a:lnTo>
                  <a:pt x="145745" y="110477"/>
                </a:lnTo>
                <a:cubicBezTo>
                  <a:pt x="155580" y="110471"/>
                  <a:pt x="164494" y="104745"/>
                  <a:pt x="168510" y="95853"/>
                </a:cubicBezTo>
                <a:cubicBezTo>
                  <a:pt x="219923" y="102652"/>
                  <a:pt x="256036" y="149444"/>
                  <a:pt x="249173" y="200367"/>
                </a:cubicBezTo>
                <a:cubicBezTo>
                  <a:pt x="243067" y="245670"/>
                  <a:pt x="204638" y="279868"/>
                  <a:pt x="158509" y="281048"/>
                </a:cubicBezTo>
                <a:lnTo>
                  <a:pt x="25159" y="281048"/>
                </a:lnTo>
                <a:cubicBezTo>
                  <a:pt x="21994" y="281048"/>
                  <a:pt x="19092" y="282794"/>
                  <a:pt x="17634" y="285577"/>
                </a:cubicBezTo>
                <a:lnTo>
                  <a:pt x="870" y="318219"/>
                </a:lnTo>
                <a:cubicBezTo>
                  <a:pt x="-1182" y="322330"/>
                  <a:pt x="519" y="327309"/>
                  <a:pt x="4669" y="329341"/>
                </a:cubicBezTo>
                <a:cubicBezTo>
                  <a:pt x="5827" y="329908"/>
                  <a:pt x="7103" y="330203"/>
                  <a:pt x="8395" y="330201"/>
                </a:cubicBezTo>
                <a:lnTo>
                  <a:pt x="175082" y="330201"/>
                </a:lnTo>
                <a:cubicBezTo>
                  <a:pt x="177968" y="330186"/>
                  <a:pt x="180638" y="328685"/>
                  <a:pt x="182131" y="326239"/>
                </a:cubicBezTo>
                <a:cubicBezTo>
                  <a:pt x="183521" y="323743"/>
                  <a:pt x="183521" y="320715"/>
                  <a:pt x="182131" y="318220"/>
                </a:cubicBezTo>
                <a:lnTo>
                  <a:pt x="171463" y="296143"/>
                </a:lnTo>
                <a:cubicBezTo>
                  <a:pt x="226066" y="288529"/>
                  <a:pt x="266682" y="242266"/>
                  <a:pt x="266713" y="187649"/>
                </a:cubicBezTo>
                <a:close/>
                <a:moveTo>
                  <a:pt x="89643" y="213971"/>
                </a:moveTo>
                <a:lnTo>
                  <a:pt x="58401" y="202649"/>
                </a:lnTo>
                <a:lnTo>
                  <a:pt x="126790" y="16511"/>
                </a:lnTo>
                <a:lnTo>
                  <a:pt x="158128" y="28304"/>
                </a:lnTo>
                <a:lnTo>
                  <a:pt x="146031" y="60569"/>
                </a:lnTo>
                <a:lnTo>
                  <a:pt x="146031" y="60569"/>
                </a:lnTo>
                <a:cubicBezTo>
                  <a:pt x="132301" y="60531"/>
                  <a:pt x="121140" y="71525"/>
                  <a:pt x="121102" y="85124"/>
                </a:cubicBezTo>
                <a:cubicBezTo>
                  <a:pt x="121081" y="92534"/>
                  <a:pt x="124430" y="99558"/>
                  <a:pt x="130219" y="104250"/>
                </a:cubicBezTo>
                <a:close/>
                <a:moveTo>
                  <a:pt x="145840" y="93589"/>
                </a:moveTo>
                <a:cubicBezTo>
                  <a:pt x="141211" y="93584"/>
                  <a:pt x="137462" y="89864"/>
                  <a:pt x="137467" y="85278"/>
                </a:cubicBezTo>
                <a:cubicBezTo>
                  <a:pt x="137472" y="80693"/>
                  <a:pt x="141229" y="76980"/>
                  <a:pt x="145858" y="76985"/>
                </a:cubicBezTo>
                <a:cubicBezTo>
                  <a:pt x="150336" y="76989"/>
                  <a:pt x="154019" y="80479"/>
                  <a:pt x="154222" y="84910"/>
                </a:cubicBezTo>
                <a:cubicBezTo>
                  <a:pt x="154433" y="89490"/>
                  <a:pt x="150855" y="93372"/>
                  <a:pt x="146230" y="93581"/>
                </a:cubicBezTo>
                <a:cubicBezTo>
                  <a:pt x="146100" y="93586"/>
                  <a:pt x="145970" y="93589"/>
                  <a:pt x="145840" y="93589"/>
                </a:cubicBezTo>
                <a:close/>
                <a:moveTo>
                  <a:pt x="22015" y="313691"/>
                </a:moveTo>
                <a:lnTo>
                  <a:pt x="30397" y="297181"/>
                </a:lnTo>
                <a:lnTo>
                  <a:pt x="153175" y="297181"/>
                </a:lnTo>
                <a:lnTo>
                  <a:pt x="161938" y="313691"/>
                </a:lnTo>
                <a:close/>
              </a:path>
            </a:pathLst>
          </a:custGeom>
          <a:solidFill>
            <a:srgbClr val="28456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2C70F87C-4C5E-E445-B282-5C3B8EEC8801}"/>
              </a:ext>
            </a:extLst>
          </p:cNvPr>
          <p:cNvSpPr/>
          <p:nvPr/>
        </p:nvSpPr>
        <p:spPr>
          <a:xfrm>
            <a:off x="1955765" y="2200920"/>
            <a:ext cx="290752" cy="289245"/>
          </a:xfrm>
          <a:custGeom>
            <a:avLst/>
            <a:gdLst>
              <a:gd name="connsiteX0" fmla="*/ 248534 w 331968"/>
              <a:gd name="connsiteY0" fmla="*/ 280670 h 330247"/>
              <a:gd name="connsiteX1" fmla="*/ 248534 w 331968"/>
              <a:gd name="connsiteY1" fmla="*/ 313690 h 330247"/>
              <a:gd name="connsiteX2" fmla="*/ 265044 w 331968"/>
              <a:gd name="connsiteY2" fmla="*/ 313690 h 330247"/>
              <a:gd name="connsiteX3" fmla="*/ 265044 w 331968"/>
              <a:gd name="connsiteY3" fmla="*/ 280670 h 330247"/>
              <a:gd name="connsiteX4" fmla="*/ 165984 w 331968"/>
              <a:gd name="connsiteY4" fmla="*/ 280670 h 330247"/>
              <a:gd name="connsiteX5" fmla="*/ 165984 w 331968"/>
              <a:gd name="connsiteY5" fmla="*/ 313690 h 330247"/>
              <a:gd name="connsiteX6" fmla="*/ 199004 w 331968"/>
              <a:gd name="connsiteY6" fmla="*/ 313690 h 330247"/>
              <a:gd name="connsiteX7" fmla="*/ 199004 w 331968"/>
              <a:gd name="connsiteY7" fmla="*/ 280670 h 330247"/>
              <a:gd name="connsiteX8" fmla="*/ 66924 w 331968"/>
              <a:gd name="connsiteY8" fmla="*/ 247650 h 330247"/>
              <a:gd name="connsiteX9" fmla="*/ 66924 w 331968"/>
              <a:gd name="connsiteY9" fmla="*/ 264160 h 330247"/>
              <a:gd name="connsiteX10" fmla="*/ 83434 w 331968"/>
              <a:gd name="connsiteY10" fmla="*/ 264160 h 330247"/>
              <a:gd name="connsiteX11" fmla="*/ 83434 w 331968"/>
              <a:gd name="connsiteY11" fmla="*/ 247650 h 330247"/>
              <a:gd name="connsiteX12" fmla="*/ 58621 w 331968"/>
              <a:gd name="connsiteY12" fmla="*/ 231140 h 330247"/>
              <a:gd name="connsiteX13" fmla="*/ 91641 w 331968"/>
              <a:gd name="connsiteY13" fmla="*/ 231140 h 330247"/>
              <a:gd name="connsiteX14" fmla="*/ 91831 w 331968"/>
              <a:gd name="connsiteY14" fmla="*/ 231140 h 330247"/>
              <a:gd name="connsiteX15" fmla="*/ 99944 w 331968"/>
              <a:gd name="connsiteY15" fmla="*/ 239442 h 330247"/>
              <a:gd name="connsiteX16" fmla="*/ 99944 w 331968"/>
              <a:gd name="connsiteY16" fmla="*/ 272462 h 330247"/>
              <a:gd name="connsiteX17" fmla="*/ 99943 w 331968"/>
              <a:gd name="connsiteY17" fmla="*/ 272557 h 330247"/>
              <a:gd name="connsiteX18" fmla="*/ 91641 w 331968"/>
              <a:gd name="connsiteY18" fmla="*/ 280670 h 330247"/>
              <a:gd name="connsiteX19" fmla="*/ 58621 w 331968"/>
              <a:gd name="connsiteY19" fmla="*/ 280670 h 330247"/>
              <a:gd name="connsiteX20" fmla="*/ 50414 w 331968"/>
              <a:gd name="connsiteY20" fmla="*/ 272462 h 330247"/>
              <a:gd name="connsiteX21" fmla="*/ 50414 w 331968"/>
              <a:gd name="connsiteY21" fmla="*/ 239442 h 330247"/>
              <a:gd name="connsiteX22" fmla="*/ 50413 w 331968"/>
              <a:gd name="connsiteY22" fmla="*/ 239347 h 330247"/>
              <a:gd name="connsiteX23" fmla="*/ 58621 w 331968"/>
              <a:gd name="connsiteY23" fmla="*/ 231140 h 330247"/>
              <a:gd name="connsiteX24" fmla="*/ 165984 w 331968"/>
              <a:gd name="connsiteY24" fmla="*/ 214630 h 330247"/>
              <a:gd name="connsiteX25" fmla="*/ 165984 w 331968"/>
              <a:gd name="connsiteY25" fmla="*/ 231140 h 330247"/>
              <a:gd name="connsiteX26" fmla="*/ 265044 w 331968"/>
              <a:gd name="connsiteY26" fmla="*/ 231140 h 330247"/>
              <a:gd name="connsiteX27" fmla="*/ 265044 w 331968"/>
              <a:gd name="connsiteY27" fmla="*/ 214630 h 330247"/>
              <a:gd name="connsiteX28" fmla="*/ 165984 w 331968"/>
              <a:gd name="connsiteY28" fmla="*/ 198120 h 330247"/>
              <a:gd name="connsiteX29" fmla="*/ 265044 w 331968"/>
              <a:gd name="connsiteY29" fmla="*/ 198120 h 330247"/>
              <a:gd name="connsiteX30" fmla="*/ 281554 w 331968"/>
              <a:gd name="connsiteY30" fmla="*/ 214630 h 330247"/>
              <a:gd name="connsiteX31" fmla="*/ 281554 w 331968"/>
              <a:gd name="connsiteY31" fmla="*/ 231140 h 330247"/>
              <a:gd name="connsiteX32" fmla="*/ 265044 w 331968"/>
              <a:gd name="connsiteY32" fmla="*/ 247650 h 330247"/>
              <a:gd name="connsiteX33" fmla="*/ 165984 w 331968"/>
              <a:gd name="connsiteY33" fmla="*/ 247650 h 330247"/>
              <a:gd name="connsiteX34" fmla="*/ 149474 w 331968"/>
              <a:gd name="connsiteY34" fmla="*/ 231140 h 330247"/>
              <a:gd name="connsiteX35" fmla="*/ 149474 w 331968"/>
              <a:gd name="connsiteY35" fmla="*/ 214630 h 330247"/>
              <a:gd name="connsiteX36" fmla="*/ 165984 w 331968"/>
              <a:gd name="connsiteY36" fmla="*/ 198120 h 330247"/>
              <a:gd name="connsiteX37" fmla="*/ 66924 w 331968"/>
              <a:gd name="connsiteY37" fmla="*/ 181610 h 330247"/>
              <a:gd name="connsiteX38" fmla="*/ 66924 w 331968"/>
              <a:gd name="connsiteY38" fmla="*/ 198120 h 330247"/>
              <a:gd name="connsiteX39" fmla="*/ 83434 w 331968"/>
              <a:gd name="connsiteY39" fmla="*/ 198120 h 330247"/>
              <a:gd name="connsiteX40" fmla="*/ 83434 w 331968"/>
              <a:gd name="connsiteY40" fmla="*/ 181610 h 330247"/>
              <a:gd name="connsiteX41" fmla="*/ 58621 w 331968"/>
              <a:gd name="connsiteY41" fmla="*/ 165100 h 330247"/>
              <a:gd name="connsiteX42" fmla="*/ 91641 w 331968"/>
              <a:gd name="connsiteY42" fmla="*/ 165100 h 330247"/>
              <a:gd name="connsiteX43" fmla="*/ 91831 w 331968"/>
              <a:gd name="connsiteY43" fmla="*/ 165100 h 330247"/>
              <a:gd name="connsiteX44" fmla="*/ 99944 w 331968"/>
              <a:gd name="connsiteY44" fmla="*/ 173402 h 330247"/>
              <a:gd name="connsiteX45" fmla="*/ 99944 w 331968"/>
              <a:gd name="connsiteY45" fmla="*/ 206422 h 330247"/>
              <a:gd name="connsiteX46" fmla="*/ 99943 w 331968"/>
              <a:gd name="connsiteY46" fmla="*/ 206517 h 330247"/>
              <a:gd name="connsiteX47" fmla="*/ 91641 w 331968"/>
              <a:gd name="connsiteY47" fmla="*/ 214630 h 330247"/>
              <a:gd name="connsiteX48" fmla="*/ 58621 w 331968"/>
              <a:gd name="connsiteY48" fmla="*/ 214630 h 330247"/>
              <a:gd name="connsiteX49" fmla="*/ 50414 w 331968"/>
              <a:gd name="connsiteY49" fmla="*/ 206422 h 330247"/>
              <a:gd name="connsiteX50" fmla="*/ 50414 w 331968"/>
              <a:gd name="connsiteY50" fmla="*/ 173402 h 330247"/>
              <a:gd name="connsiteX51" fmla="*/ 50413 w 331968"/>
              <a:gd name="connsiteY51" fmla="*/ 173307 h 330247"/>
              <a:gd name="connsiteX52" fmla="*/ 58621 w 331968"/>
              <a:gd name="connsiteY52" fmla="*/ 165100 h 330247"/>
              <a:gd name="connsiteX53" fmla="*/ 165984 w 331968"/>
              <a:gd name="connsiteY53" fmla="*/ 148590 h 330247"/>
              <a:gd name="connsiteX54" fmla="*/ 165984 w 331968"/>
              <a:gd name="connsiteY54" fmla="*/ 165100 h 330247"/>
              <a:gd name="connsiteX55" fmla="*/ 265044 w 331968"/>
              <a:gd name="connsiteY55" fmla="*/ 165100 h 330247"/>
              <a:gd name="connsiteX56" fmla="*/ 265044 w 331968"/>
              <a:gd name="connsiteY56" fmla="*/ 148590 h 330247"/>
              <a:gd name="connsiteX57" fmla="*/ 165984 w 331968"/>
              <a:gd name="connsiteY57" fmla="*/ 132080 h 330247"/>
              <a:gd name="connsiteX58" fmla="*/ 265044 w 331968"/>
              <a:gd name="connsiteY58" fmla="*/ 132080 h 330247"/>
              <a:gd name="connsiteX59" fmla="*/ 281554 w 331968"/>
              <a:gd name="connsiteY59" fmla="*/ 148590 h 330247"/>
              <a:gd name="connsiteX60" fmla="*/ 281554 w 331968"/>
              <a:gd name="connsiteY60" fmla="*/ 165100 h 330247"/>
              <a:gd name="connsiteX61" fmla="*/ 265044 w 331968"/>
              <a:gd name="connsiteY61" fmla="*/ 181610 h 330247"/>
              <a:gd name="connsiteX62" fmla="*/ 165984 w 331968"/>
              <a:gd name="connsiteY62" fmla="*/ 181610 h 330247"/>
              <a:gd name="connsiteX63" fmla="*/ 149474 w 331968"/>
              <a:gd name="connsiteY63" fmla="*/ 165100 h 330247"/>
              <a:gd name="connsiteX64" fmla="*/ 149474 w 331968"/>
              <a:gd name="connsiteY64" fmla="*/ 148590 h 330247"/>
              <a:gd name="connsiteX65" fmla="*/ 165984 w 331968"/>
              <a:gd name="connsiteY65" fmla="*/ 132080 h 330247"/>
              <a:gd name="connsiteX66" fmla="*/ 132964 w 331968"/>
              <a:gd name="connsiteY66" fmla="*/ 115570 h 330247"/>
              <a:gd name="connsiteX67" fmla="*/ 132964 w 331968"/>
              <a:gd name="connsiteY67" fmla="*/ 313690 h 330247"/>
              <a:gd name="connsiteX68" fmla="*/ 149474 w 331968"/>
              <a:gd name="connsiteY68" fmla="*/ 313690 h 330247"/>
              <a:gd name="connsiteX69" fmla="*/ 149474 w 331968"/>
              <a:gd name="connsiteY69" fmla="*/ 280670 h 330247"/>
              <a:gd name="connsiteX70" fmla="*/ 165984 w 331968"/>
              <a:gd name="connsiteY70" fmla="*/ 264160 h 330247"/>
              <a:gd name="connsiteX71" fmla="*/ 199004 w 331968"/>
              <a:gd name="connsiteY71" fmla="*/ 264160 h 330247"/>
              <a:gd name="connsiteX72" fmla="*/ 215514 w 331968"/>
              <a:gd name="connsiteY72" fmla="*/ 280670 h 330247"/>
              <a:gd name="connsiteX73" fmla="*/ 215514 w 331968"/>
              <a:gd name="connsiteY73" fmla="*/ 313690 h 330247"/>
              <a:gd name="connsiteX74" fmla="*/ 232024 w 331968"/>
              <a:gd name="connsiteY74" fmla="*/ 313690 h 330247"/>
              <a:gd name="connsiteX75" fmla="*/ 232024 w 331968"/>
              <a:gd name="connsiteY75" fmla="*/ 280670 h 330247"/>
              <a:gd name="connsiteX76" fmla="*/ 248534 w 331968"/>
              <a:gd name="connsiteY76" fmla="*/ 264160 h 330247"/>
              <a:gd name="connsiteX77" fmla="*/ 265044 w 331968"/>
              <a:gd name="connsiteY77" fmla="*/ 264160 h 330247"/>
              <a:gd name="connsiteX78" fmla="*/ 281554 w 331968"/>
              <a:gd name="connsiteY78" fmla="*/ 280670 h 330247"/>
              <a:gd name="connsiteX79" fmla="*/ 281554 w 331968"/>
              <a:gd name="connsiteY79" fmla="*/ 313690 h 330247"/>
              <a:gd name="connsiteX80" fmla="*/ 298064 w 331968"/>
              <a:gd name="connsiteY80" fmla="*/ 313690 h 330247"/>
              <a:gd name="connsiteX81" fmla="*/ 298064 w 331968"/>
              <a:gd name="connsiteY81" fmla="*/ 115570 h 330247"/>
              <a:gd name="connsiteX82" fmla="*/ 66924 w 331968"/>
              <a:gd name="connsiteY82" fmla="*/ 115570 h 330247"/>
              <a:gd name="connsiteX83" fmla="*/ 66924 w 331968"/>
              <a:gd name="connsiteY83" fmla="*/ 132080 h 330247"/>
              <a:gd name="connsiteX84" fmla="*/ 83434 w 331968"/>
              <a:gd name="connsiteY84" fmla="*/ 132080 h 330247"/>
              <a:gd name="connsiteX85" fmla="*/ 83434 w 331968"/>
              <a:gd name="connsiteY85" fmla="*/ 115570 h 330247"/>
              <a:gd name="connsiteX86" fmla="*/ 58621 w 331968"/>
              <a:gd name="connsiteY86" fmla="*/ 99060 h 330247"/>
              <a:gd name="connsiteX87" fmla="*/ 91641 w 331968"/>
              <a:gd name="connsiteY87" fmla="*/ 99060 h 330247"/>
              <a:gd name="connsiteX88" fmla="*/ 91831 w 331968"/>
              <a:gd name="connsiteY88" fmla="*/ 99060 h 330247"/>
              <a:gd name="connsiteX89" fmla="*/ 99944 w 331968"/>
              <a:gd name="connsiteY89" fmla="*/ 107362 h 330247"/>
              <a:gd name="connsiteX90" fmla="*/ 99944 w 331968"/>
              <a:gd name="connsiteY90" fmla="*/ 140382 h 330247"/>
              <a:gd name="connsiteX91" fmla="*/ 99943 w 331968"/>
              <a:gd name="connsiteY91" fmla="*/ 140477 h 330247"/>
              <a:gd name="connsiteX92" fmla="*/ 91641 w 331968"/>
              <a:gd name="connsiteY92" fmla="*/ 148590 h 330247"/>
              <a:gd name="connsiteX93" fmla="*/ 58621 w 331968"/>
              <a:gd name="connsiteY93" fmla="*/ 148590 h 330247"/>
              <a:gd name="connsiteX94" fmla="*/ 50414 w 331968"/>
              <a:gd name="connsiteY94" fmla="*/ 140382 h 330247"/>
              <a:gd name="connsiteX95" fmla="*/ 50414 w 331968"/>
              <a:gd name="connsiteY95" fmla="*/ 107362 h 330247"/>
              <a:gd name="connsiteX96" fmla="*/ 50413 w 331968"/>
              <a:gd name="connsiteY96" fmla="*/ 107267 h 330247"/>
              <a:gd name="connsiteX97" fmla="*/ 58621 w 331968"/>
              <a:gd name="connsiteY97" fmla="*/ 99060 h 330247"/>
              <a:gd name="connsiteX98" fmla="*/ 132964 w 331968"/>
              <a:gd name="connsiteY98" fmla="*/ 49530 h 330247"/>
              <a:gd name="connsiteX99" fmla="*/ 132964 w 331968"/>
              <a:gd name="connsiteY99" fmla="*/ 66040 h 330247"/>
              <a:gd name="connsiteX100" fmla="*/ 149474 w 331968"/>
              <a:gd name="connsiteY100" fmla="*/ 66040 h 330247"/>
              <a:gd name="connsiteX101" fmla="*/ 149474 w 331968"/>
              <a:gd name="connsiteY101" fmla="*/ 49530 h 330247"/>
              <a:gd name="connsiteX102" fmla="*/ 66924 w 331968"/>
              <a:gd name="connsiteY102" fmla="*/ 49530 h 330247"/>
              <a:gd name="connsiteX103" fmla="*/ 66924 w 331968"/>
              <a:gd name="connsiteY103" fmla="*/ 66040 h 330247"/>
              <a:gd name="connsiteX104" fmla="*/ 83434 w 331968"/>
              <a:gd name="connsiteY104" fmla="*/ 66040 h 330247"/>
              <a:gd name="connsiteX105" fmla="*/ 83434 w 331968"/>
              <a:gd name="connsiteY105" fmla="*/ 49530 h 330247"/>
              <a:gd name="connsiteX106" fmla="*/ 124661 w 331968"/>
              <a:gd name="connsiteY106" fmla="*/ 33020 h 330247"/>
              <a:gd name="connsiteX107" fmla="*/ 157681 w 331968"/>
              <a:gd name="connsiteY107" fmla="*/ 33020 h 330247"/>
              <a:gd name="connsiteX108" fmla="*/ 157871 w 331968"/>
              <a:gd name="connsiteY108" fmla="*/ 33020 h 330247"/>
              <a:gd name="connsiteX109" fmla="*/ 165984 w 331968"/>
              <a:gd name="connsiteY109" fmla="*/ 41322 h 330247"/>
              <a:gd name="connsiteX110" fmla="*/ 165984 w 331968"/>
              <a:gd name="connsiteY110" fmla="*/ 74342 h 330247"/>
              <a:gd name="connsiteX111" fmla="*/ 165983 w 331968"/>
              <a:gd name="connsiteY111" fmla="*/ 74437 h 330247"/>
              <a:gd name="connsiteX112" fmla="*/ 157681 w 331968"/>
              <a:gd name="connsiteY112" fmla="*/ 82550 h 330247"/>
              <a:gd name="connsiteX113" fmla="*/ 124661 w 331968"/>
              <a:gd name="connsiteY113" fmla="*/ 82550 h 330247"/>
              <a:gd name="connsiteX114" fmla="*/ 116454 w 331968"/>
              <a:gd name="connsiteY114" fmla="*/ 74342 h 330247"/>
              <a:gd name="connsiteX115" fmla="*/ 116454 w 331968"/>
              <a:gd name="connsiteY115" fmla="*/ 41322 h 330247"/>
              <a:gd name="connsiteX116" fmla="*/ 116453 w 331968"/>
              <a:gd name="connsiteY116" fmla="*/ 41227 h 330247"/>
              <a:gd name="connsiteX117" fmla="*/ 124661 w 331968"/>
              <a:gd name="connsiteY117" fmla="*/ 33020 h 330247"/>
              <a:gd name="connsiteX118" fmla="*/ 58621 w 331968"/>
              <a:gd name="connsiteY118" fmla="*/ 33020 h 330247"/>
              <a:gd name="connsiteX119" fmla="*/ 91641 w 331968"/>
              <a:gd name="connsiteY119" fmla="*/ 33020 h 330247"/>
              <a:gd name="connsiteX120" fmla="*/ 91831 w 331968"/>
              <a:gd name="connsiteY120" fmla="*/ 33020 h 330247"/>
              <a:gd name="connsiteX121" fmla="*/ 99944 w 331968"/>
              <a:gd name="connsiteY121" fmla="*/ 41322 h 330247"/>
              <a:gd name="connsiteX122" fmla="*/ 99944 w 331968"/>
              <a:gd name="connsiteY122" fmla="*/ 74342 h 330247"/>
              <a:gd name="connsiteX123" fmla="*/ 99943 w 331968"/>
              <a:gd name="connsiteY123" fmla="*/ 74437 h 330247"/>
              <a:gd name="connsiteX124" fmla="*/ 91641 w 331968"/>
              <a:gd name="connsiteY124" fmla="*/ 82550 h 330247"/>
              <a:gd name="connsiteX125" fmla="*/ 58621 w 331968"/>
              <a:gd name="connsiteY125" fmla="*/ 82550 h 330247"/>
              <a:gd name="connsiteX126" fmla="*/ 50414 w 331968"/>
              <a:gd name="connsiteY126" fmla="*/ 74342 h 330247"/>
              <a:gd name="connsiteX127" fmla="*/ 50414 w 331968"/>
              <a:gd name="connsiteY127" fmla="*/ 41322 h 330247"/>
              <a:gd name="connsiteX128" fmla="*/ 50413 w 331968"/>
              <a:gd name="connsiteY128" fmla="*/ 41227 h 330247"/>
              <a:gd name="connsiteX129" fmla="*/ 58621 w 331968"/>
              <a:gd name="connsiteY129" fmla="*/ 33020 h 330247"/>
              <a:gd name="connsiteX130" fmla="*/ 33904 w 331968"/>
              <a:gd name="connsiteY130" fmla="*/ 0 h 330247"/>
              <a:gd name="connsiteX131" fmla="*/ 182494 w 331968"/>
              <a:gd name="connsiteY131" fmla="*/ 0 h 330247"/>
              <a:gd name="connsiteX132" fmla="*/ 199004 w 331968"/>
              <a:gd name="connsiteY132" fmla="*/ 16510 h 330247"/>
              <a:gd name="connsiteX133" fmla="*/ 199004 w 331968"/>
              <a:gd name="connsiteY133" fmla="*/ 82550 h 330247"/>
              <a:gd name="connsiteX134" fmla="*/ 182494 w 331968"/>
              <a:gd name="connsiteY134" fmla="*/ 82550 h 330247"/>
              <a:gd name="connsiteX135" fmla="*/ 182494 w 331968"/>
              <a:gd name="connsiteY135" fmla="*/ 16510 h 330247"/>
              <a:gd name="connsiteX136" fmla="*/ 33904 w 331968"/>
              <a:gd name="connsiteY136" fmla="*/ 16510 h 330247"/>
              <a:gd name="connsiteX137" fmla="*/ 33904 w 331968"/>
              <a:gd name="connsiteY137" fmla="*/ 313690 h 330247"/>
              <a:gd name="connsiteX138" fmla="*/ 116454 w 331968"/>
              <a:gd name="connsiteY138" fmla="*/ 313690 h 330247"/>
              <a:gd name="connsiteX139" fmla="*/ 116454 w 331968"/>
              <a:gd name="connsiteY139" fmla="*/ 115570 h 330247"/>
              <a:gd name="connsiteX140" fmla="*/ 132964 w 331968"/>
              <a:gd name="connsiteY140" fmla="*/ 99060 h 330247"/>
              <a:gd name="connsiteX141" fmla="*/ 298064 w 331968"/>
              <a:gd name="connsiteY141" fmla="*/ 99060 h 330247"/>
              <a:gd name="connsiteX142" fmla="*/ 314574 w 331968"/>
              <a:gd name="connsiteY142" fmla="*/ 115570 h 330247"/>
              <a:gd name="connsiteX143" fmla="*/ 314574 w 331968"/>
              <a:gd name="connsiteY143" fmla="*/ 313690 h 330247"/>
              <a:gd name="connsiteX144" fmla="*/ 322782 w 331968"/>
              <a:gd name="connsiteY144" fmla="*/ 313690 h 330247"/>
              <a:gd name="connsiteX145" fmla="*/ 324550 w 331968"/>
              <a:gd name="connsiteY145" fmla="*/ 313690 h 330247"/>
              <a:gd name="connsiteX146" fmla="*/ 331921 w 331968"/>
              <a:gd name="connsiteY146" fmla="*/ 322829 h 330247"/>
              <a:gd name="connsiteX147" fmla="*/ 322782 w 331968"/>
              <a:gd name="connsiteY147" fmla="*/ 330200 h 330247"/>
              <a:gd name="connsiteX148" fmla="*/ 9187 w 331968"/>
              <a:gd name="connsiteY148" fmla="*/ 330200 h 330247"/>
              <a:gd name="connsiteX149" fmla="*/ 7419 w 331968"/>
              <a:gd name="connsiteY149" fmla="*/ 330200 h 330247"/>
              <a:gd name="connsiteX150" fmla="*/ 48 w 331968"/>
              <a:gd name="connsiteY150" fmla="*/ 321061 h 330247"/>
              <a:gd name="connsiteX151" fmla="*/ 9187 w 331968"/>
              <a:gd name="connsiteY151" fmla="*/ 313690 h 330247"/>
              <a:gd name="connsiteX152" fmla="*/ 17394 w 331968"/>
              <a:gd name="connsiteY152" fmla="*/ 313690 h 330247"/>
              <a:gd name="connsiteX153" fmla="*/ 17394 w 331968"/>
              <a:gd name="connsiteY153" fmla="*/ 16510 h 330247"/>
              <a:gd name="connsiteX154" fmla="*/ 33904 w 331968"/>
              <a:gd name="connsiteY154" fmla="*/ 0 h 33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331968" h="330247">
                <a:moveTo>
                  <a:pt x="248534" y="280670"/>
                </a:moveTo>
                <a:lnTo>
                  <a:pt x="248534" y="313690"/>
                </a:lnTo>
                <a:lnTo>
                  <a:pt x="265044" y="313690"/>
                </a:lnTo>
                <a:lnTo>
                  <a:pt x="265044" y="280670"/>
                </a:lnTo>
                <a:close/>
                <a:moveTo>
                  <a:pt x="165984" y="280670"/>
                </a:moveTo>
                <a:lnTo>
                  <a:pt x="165984" y="313690"/>
                </a:lnTo>
                <a:lnTo>
                  <a:pt x="199004" y="313690"/>
                </a:lnTo>
                <a:lnTo>
                  <a:pt x="199004" y="280670"/>
                </a:lnTo>
                <a:close/>
                <a:moveTo>
                  <a:pt x="66924" y="247650"/>
                </a:moveTo>
                <a:lnTo>
                  <a:pt x="66924" y="264160"/>
                </a:lnTo>
                <a:lnTo>
                  <a:pt x="83434" y="264160"/>
                </a:lnTo>
                <a:lnTo>
                  <a:pt x="83434" y="247650"/>
                </a:lnTo>
                <a:close/>
                <a:moveTo>
                  <a:pt x="58621" y="231140"/>
                </a:moveTo>
                <a:lnTo>
                  <a:pt x="91641" y="231140"/>
                </a:lnTo>
                <a:cubicBezTo>
                  <a:pt x="91705" y="231139"/>
                  <a:pt x="91768" y="231139"/>
                  <a:pt x="91831" y="231140"/>
                </a:cubicBezTo>
                <a:cubicBezTo>
                  <a:pt x="96364" y="231192"/>
                  <a:pt x="99996" y="234909"/>
                  <a:pt x="99944" y="239442"/>
                </a:cubicBezTo>
                <a:lnTo>
                  <a:pt x="99944" y="272462"/>
                </a:lnTo>
                <a:cubicBezTo>
                  <a:pt x="99944" y="272493"/>
                  <a:pt x="99943" y="272525"/>
                  <a:pt x="99943" y="272557"/>
                </a:cubicBezTo>
                <a:cubicBezTo>
                  <a:pt x="99891" y="277089"/>
                  <a:pt x="96174" y="280722"/>
                  <a:pt x="91641" y="280670"/>
                </a:cubicBezTo>
                <a:lnTo>
                  <a:pt x="58621" y="280670"/>
                </a:lnTo>
                <a:cubicBezTo>
                  <a:pt x="54088" y="280670"/>
                  <a:pt x="50414" y="276995"/>
                  <a:pt x="50414" y="272462"/>
                </a:cubicBezTo>
                <a:lnTo>
                  <a:pt x="50414" y="239442"/>
                </a:lnTo>
                <a:cubicBezTo>
                  <a:pt x="50413" y="239410"/>
                  <a:pt x="50413" y="239378"/>
                  <a:pt x="50413" y="239347"/>
                </a:cubicBezTo>
                <a:cubicBezTo>
                  <a:pt x="50413" y="234814"/>
                  <a:pt x="54088" y="231139"/>
                  <a:pt x="58621" y="231140"/>
                </a:cubicBezTo>
                <a:close/>
                <a:moveTo>
                  <a:pt x="165984" y="214630"/>
                </a:moveTo>
                <a:lnTo>
                  <a:pt x="165984" y="231140"/>
                </a:lnTo>
                <a:lnTo>
                  <a:pt x="265044" y="231140"/>
                </a:lnTo>
                <a:lnTo>
                  <a:pt x="265044" y="214630"/>
                </a:lnTo>
                <a:close/>
                <a:moveTo>
                  <a:pt x="165984" y="198120"/>
                </a:moveTo>
                <a:lnTo>
                  <a:pt x="265044" y="198120"/>
                </a:lnTo>
                <a:cubicBezTo>
                  <a:pt x="274162" y="198120"/>
                  <a:pt x="281554" y="205512"/>
                  <a:pt x="281554" y="214630"/>
                </a:cubicBezTo>
                <a:lnTo>
                  <a:pt x="281554" y="231140"/>
                </a:lnTo>
                <a:cubicBezTo>
                  <a:pt x="281554" y="240258"/>
                  <a:pt x="274162" y="247650"/>
                  <a:pt x="265044" y="247650"/>
                </a:cubicBezTo>
                <a:lnTo>
                  <a:pt x="165984" y="247650"/>
                </a:lnTo>
                <a:cubicBezTo>
                  <a:pt x="156866" y="247650"/>
                  <a:pt x="149474" y="240258"/>
                  <a:pt x="149474" y="231140"/>
                </a:cubicBezTo>
                <a:lnTo>
                  <a:pt x="149474" y="214630"/>
                </a:lnTo>
                <a:cubicBezTo>
                  <a:pt x="149474" y="205512"/>
                  <a:pt x="156866" y="198120"/>
                  <a:pt x="165984" y="198120"/>
                </a:cubicBezTo>
                <a:close/>
                <a:moveTo>
                  <a:pt x="66924" y="181610"/>
                </a:moveTo>
                <a:lnTo>
                  <a:pt x="66924" y="198120"/>
                </a:lnTo>
                <a:lnTo>
                  <a:pt x="83434" y="198120"/>
                </a:lnTo>
                <a:lnTo>
                  <a:pt x="83434" y="181610"/>
                </a:lnTo>
                <a:close/>
                <a:moveTo>
                  <a:pt x="58621" y="165100"/>
                </a:moveTo>
                <a:lnTo>
                  <a:pt x="91641" y="165100"/>
                </a:lnTo>
                <a:cubicBezTo>
                  <a:pt x="91705" y="165099"/>
                  <a:pt x="91768" y="165099"/>
                  <a:pt x="91831" y="165100"/>
                </a:cubicBezTo>
                <a:cubicBezTo>
                  <a:pt x="96364" y="165152"/>
                  <a:pt x="99996" y="168869"/>
                  <a:pt x="99944" y="173402"/>
                </a:cubicBezTo>
                <a:lnTo>
                  <a:pt x="99944" y="206422"/>
                </a:lnTo>
                <a:cubicBezTo>
                  <a:pt x="99944" y="206453"/>
                  <a:pt x="99943" y="206485"/>
                  <a:pt x="99943" y="206517"/>
                </a:cubicBezTo>
                <a:cubicBezTo>
                  <a:pt x="99891" y="211049"/>
                  <a:pt x="96174" y="214682"/>
                  <a:pt x="91641" y="214630"/>
                </a:cubicBezTo>
                <a:lnTo>
                  <a:pt x="58621" y="214630"/>
                </a:lnTo>
                <a:cubicBezTo>
                  <a:pt x="54088" y="214630"/>
                  <a:pt x="50414" y="210955"/>
                  <a:pt x="50414" y="206422"/>
                </a:cubicBezTo>
                <a:lnTo>
                  <a:pt x="50414" y="173402"/>
                </a:lnTo>
                <a:cubicBezTo>
                  <a:pt x="50413" y="173370"/>
                  <a:pt x="50413" y="173338"/>
                  <a:pt x="50413" y="173307"/>
                </a:cubicBezTo>
                <a:cubicBezTo>
                  <a:pt x="50413" y="168774"/>
                  <a:pt x="54088" y="165099"/>
                  <a:pt x="58621" y="165100"/>
                </a:cubicBezTo>
                <a:close/>
                <a:moveTo>
                  <a:pt x="165984" y="148590"/>
                </a:moveTo>
                <a:lnTo>
                  <a:pt x="165984" y="165100"/>
                </a:lnTo>
                <a:lnTo>
                  <a:pt x="265044" y="165100"/>
                </a:lnTo>
                <a:lnTo>
                  <a:pt x="265044" y="148590"/>
                </a:lnTo>
                <a:close/>
                <a:moveTo>
                  <a:pt x="165984" y="132080"/>
                </a:moveTo>
                <a:lnTo>
                  <a:pt x="265044" y="132080"/>
                </a:lnTo>
                <a:cubicBezTo>
                  <a:pt x="274162" y="132080"/>
                  <a:pt x="281554" y="139472"/>
                  <a:pt x="281554" y="148590"/>
                </a:cubicBezTo>
                <a:lnTo>
                  <a:pt x="281554" y="165100"/>
                </a:lnTo>
                <a:cubicBezTo>
                  <a:pt x="281554" y="174218"/>
                  <a:pt x="274162" y="181610"/>
                  <a:pt x="265044" y="181610"/>
                </a:cubicBezTo>
                <a:lnTo>
                  <a:pt x="165984" y="181610"/>
                </a:lnTo>
                <a:cubicBezTo>
                  <a:pt x="156866" y="181610"/>
                  <a:pt x="149474" y="174218"/>
                  <a:pt x="149474" y="165100"/>
                </a:cubicBezTo>
                <a:lnTo>
                  <a:pt x="149474" y="148590"/>
                </a:lnTo>
                <a:cubicBezTo>
                  <a:pt x="149474" y="139472"/>
                  <a:pt x="156866" y="132080"/>
                  <a:pt x="165984" y="132080"/>
                </a:cubicBezTo>
                <a:close/>
                <a:moveTo>
                  <a:pt x="132964" y="115570"/>
                </a:moveTo>
                <a:lnTo>
                  <a:pt x="132964" y="313690"/>
                </a:lnTo>
                <a:lnTo>
                  <a:pt x="149474" y="313690"/>
                </a:lnTo>
                <a:lnTo>
                  <a:pt x="149474" y="280670"/>
                </a:lnTo>
                <a:cubicBezTo>
                  <a:pt x="149474" y="271552"/>
                  <a:pt x="156866" y="264160"/>
                  <a:pt x="165984" y="264160"/>
                </a:cubicBezTo>
                <a:lnTo>
                  <a:pt x="199004" y="264160"/>
                </a:lnTo>
                <a:cubicBezTo>
                  <a:pt x="208123" y="264160"/>
                  <a:pt x="215514" y="271552"/>
                  <a:pt x="215514" y="280670"/>
                </a:cubicBezTo>
                <a:lnTo>
                  <a:pt x="215514" y="313690"/>
                </a:lnTo>
                <a:lnTo>
                  <a:pt x="232024" y="313690"/>
                </a:lnTo>
                <a:lnTo>
                  <a:pt x="232024" y="280670"/>
                </a:lnTo>
                <a:cubicBezTo>
                  <a:pt x="232024" y="271552"/>
                  <a:pt x="239416" y="264160"/>
                  <a:pt x="248534" y="264160"/>
                </a:cubicBezTo>
                <a:lnTo>
                  <a:pt x="265044" y="264160"/>
                </a:lnTo>
                <a:cubicBezTo>
                  <a:pt x="274163" y="264160"/>
                  <a:pt x="281554" y="271552"/>
                  <a:pt x="281554" y="280670"/>
                </a:cubicBezTo>
                <a:lnTo>
                  <a:pt x="281554" y="313690"/>
                </a:lnTo>
                <a:lnTo>
                  <a:pt x="298064" y="313690"/>
                </a:lnTo>
                <a:lnTo>
                  <a:pt x="298064" y="115570"/>
                </a:lnTo>
                <a:close/>
                <a:moveTo>
                  <a:pt x="66924" y="115570"/>
                </a:moveTo>
                <a:lnTo>
                  <a:pt x="66924" y="132080"/>
                </a:lnTo>
                <a:lnTo>
                  <a:pt x="83434" y="132080"/>
                </a:lnTo>
                <a:lnTo>
                  <a:pt x="83434" y="115570"/>
                </a:lnTo>
                <a:close/>
                <a:moveTo>
                  <a:pt x="58621" y="99060"/>
                </a:moveTo>
                <a:lnTo>
                  <a:pt x="91641" y="99060"/>
                </a:lnTo>
                <a:cubicBezTo>
                  <a:pt x="91705" y="99059"/>
                  <a:pt x="91768" y="99059"/>
                  <a:pt x="91831" y="99060"/>
                </a:cubicBezTo>
                <a:cubicBezTo>
                  <a:pt x="96364" y="99112"/>
                  <a:pt x="99996" y="102829"/>
                  <a:pt x="99944" y="107362"/>
                </a:cubicBezTo>
                <a:lnTo>
                  <a:pt x="99944" y="140382"/>
                </a:lnTo>
                <a:cubicBezTo>
                  <a:pt x="99944" y="140413"/>
                  <a:pt x="99943" y="140445"/>
                  <a:pt x="99943" y="140477"/>
                </a:cubicBezTo>
                <a:cubicBezTo>
                  <a:pt x="99891" y="145009"/>
                  <a:pt x="96174" y="148642"/>
                  <a:pt x="91641" y="148590"/>
                </a:cubicBezTo>
                <a:lnTo>
                  <a:pt x="58621" y="148590"/>
                </a:lnTo>
                <a:cubicBezTo>
                  <a:pt x="54088" y="148590"/>
                  <a:pt x="50414" y="144915"/>
                  <a:pt x="50414" y="140382"/>
                </a:cubicBezTo>
                <a:lnTo>
                  <a:pt x="50414" y="107362"/>
                </a:lnTo>
                <a:cubicBezTo>
                  <a:pt x="50413" y="107330"/>
                  <a:pt x="50413" y="107298"/>
                  <a:pt x="50413" y="107267"/>
                </a:cubicBezTo>
                <a:cubicBezTo>
                  <a:pt x="50413" y="102734"/>
                  <a:pt x="54088" y="99059"/>
                  <a:pt x="58621" y="99060"/>
                </a:cubicBezTo>
                <a:close/>
                <a:moveTo>
                  <a:pt x="132964" y="49530"/>
                </a:moveTo>
                <a:lnTo>
                  <a:pt x="132964" y="66040"/>
                </a:lnTo>
                <a:lnTo>
                  <a:pt x="149474" y="66040"/>
                </a:lnTo>
                <a:lnTo>
                  <a:pt x="149474" y="49530"/>
                </a:lnTo>
                <a:close/>
                <a:moveTo>
                  <a:pt x="66924" y="49530"/>
                </a:moveTo>
                <a:lnTo>
                  <a:pt x="66924" y="66040"/>
                </a:lnTo>
                <a:lnTo>
                  <a:pt x="83434" y="66040"/>
                </a:lnTo>
                <a:lnTo>
                  <a:pt x="83434" y="49530"/>
                </a:lnTo>
                <a:close/>
                <a:moveTo>
                  <a:pt x="124661" y="33020"/>
                </a:moveTo>
                <a:lnTo>
                  <a:pt x="157681" y="33020"/>
                </a:lnTo>
                <a:cubicBezTo>
                  <a:pt x="157745" y="33019"/>
                  <a:pt x="157808" y="33019"/>
                  <a:pt x="157871" y="33020"/>
                </a:cubicBezTo>
                <a:cubicBezTo>
                  <a:pt x="162404" y="33072"/>
                  <a:pt x="166036" y="36789"/>
                  <a:pt x="165984" y="41322"/>
                </a:cubicBezTo>
                <a:lnTo>
                  <a:pt x="165984" y="74342"/>
                </a:lnTo>
                <a:cubicBezTo>
                  <a:pt x="165984" y="74373"/>
                  <a:pt x="165983" y="74405"/>
                  <a:pt x="165983" y="74437"/>
                </a:cubicBezTo>
                <a:cubicBezTo>
                  <a:pt x="165931" y="78969"/>
                  <a:pt x="162214" y="82602"/>
                  <a:pt x="157681" y="82550"/>
                </a:cubicBezTo>
                <a:lnTo>
                  <a:pt x="124661" y="82550"/>
                </a:lnTo>
                <a:cubicBezTo>
                  <a:pt x="120128" y="82550"/>
                  <a:pt x="116454" y="78875"/>
                  <a:pt x="116454" y="74342"/>
                </a:cubicBezTo>
                <a:lnTo>
                  <a:pt x="116454" y="41322"/>
                </a:lnTo>
                <a:cubicBezTo>
                  <a:pt x="116453" y="41290"/>
                  <a:pt x="116453" y="41258"/>
                  <a:pt x="116453" y="41227"/>
                </a:cubicBezTo>
                <a:cubicBezTo>
                  <a:pt x="116453" y="36694"/>
                  <a:pt x="120128" y="33019"/>
                  <a:pt x="124661" y="33020"/>
                </a:cubicBezTo>
                <a:close/>
                <a:moveTo>
                  <a:pt x="58621" y="33020"/>
                </a:moveTo>
                <a:lnTo>
                  <a:pt x="91641" y="33020"/>
                </a:lnTo>
                <a:cubicBezTo>
                  <a:pt x="91705" y="33019"/>
                  <a:pt x="91768" y="33019"/>
                  <a:pt x="91831" y="33020"/>
                </a:cubicBezTo>
                <a:cubicBezTo>
                  <a:pt x="96364" y="33072"/>
                  <a:pt x="99996" y="36789"/>
                  <a:pt x="99944" y="41322"/>
                </a:cubicBezTo>
                <a:lnTo>
                  <a:pt x="99944" y="74342"/>
                </a:lnTo>
                <a:cubicBezTo>
                  <a:pt x="99944" y="74373"/>
                  <a:pt x="99943" y="74405"/>
                  <a:pt x="99943" y="74437"/>
                </a:cubicBezTo>
                <a:cubicBezTo>
                  <a:pt x="99891" y="78969"/>
                  <a:pt x="96174" y="82602"/>
                  <a:pt x="91641" y="82550"/>
                </a:cubicBezTo>
                <a:lnTo>
                  <a:pt x="58621" y="82550"/>
                </a:lnTo>
                <a:cubicBezTo>
                  <a:pt x="54088" y="82550"/>
                  <a:pt x="50414" y="78875"/>
                  <a:pt x="50414" y="74342"/>
                </a:cubicBezTo>
                <a:lnTo>
                  <a:pt x="50414" y="41322"/>
                </a:lnTo>
                <a:cubicBezTo>
                  <a:pt x="50413" y="41290"/>
                  <a:pt x="50413" y="41258"/>
                  <a:pt x="50413" y="41227"/>
                </a:cubicBezTo>
                <a:cubicBezTo>
                  <a:pt x="50413" y="36694"/>
                  <a:pt x="54088" y="33019"/>
                  <a:pt x="58621" y="33020"/>
                </a:cubicBezTo>
                <a:close/>
                <a:moveTo>
                  <a:pt x="33904" y="0"/>
                </a:moveTo>
                <a:lnTo>
                  <a:pt x="182494" y="0"/>
                </a:lnTo>
                <a:cubicBezTo>
                  <a:pt x="191613" y="0"/>
                  <a:pt x="199004" y="7392"/>
                  <a:pt x="199004" y="16510"/>
                </a:cubicBezTo>
                <a:lnTo>
                  <a:pt x="199004" y="82550"/>
                </a:lnTo>
                <a:lnTo>
                  <a:pt x="182494" y="82550"/>
                </a:lnTo>
                <a:lnTo>
                  <a:pt x="182494" y="16510"/>
                </a:lnTo>
                <a:lnTo>
                  <a:pt x="33904" y="16510"/>
                </a:lnTo>
                <a:lnTo>
                  <a:pt x="33904" y="313690"/>
                </a:lnTo>
                <a:lnTo>
                  <a:pt x="116454" y="313690"/>
                </a:lnTo>
                <a:lnTo>
                  <a:pt x="116454" y="115570"/>
                </a:lnTo>
                <a:cubicBezTo>
                  <a:pt x="116454" y="106452"/>
                  <a:pt x="123846" y="99060"/>
                  <a:pt x="132964" y="99060"/>
                </a:cubicBezTo>
                <a:lnTo>
                  <a:pt x="298064" y="99060"/>
                </a:lnTo>
                <a:cubicBezTo>
                  <a:pt x="307183" y="99060"/>
                  <a:pt x="314574" y="106452"/>
                  <a:pt x="314574" y="115570"/>
                </a:cubicBezTo>
                <a:lnTo>
                  <a:pt x="314574" y="313690"/>
                </a:lnTo>
                <a:lnTo>
                  <a:pt x="322782" y="313690"/>
                </a:lnTo>
                <a:cubicBezTo>
                  <a:pt x="323370" y="313627"/>
                  <a:pt x="323962" y="313627"/>
                  <a:pt x="324550" y="313690"/>
                </a:cubicBezTo>
                <a:cubicBezTo>
                  <a:pt x="329109" y="314178"/>
                  <a:pt x="332409" y="318270"/>
                  <a:pt x="331921" y="322829"/>
                </a:cubicBezTo>
                <a:cubicBezTo>
                  <a:pt x="331433" y="327388"/>
                  <a:pt x="327341" y="330688"/>
                  <a:pt x="322782" y="330200"/>
                </a:cubicBezTo>
                <a:lnTo>
                  <a:pt x="9187" y="330200"/>
                </a:lnTo>
                <a:cubicBezTo>
                  <a:pt x="8599" y="330263"/>
                  <a:pt x="8007" y="330263"/>
                  <a:pt x="7419" y="330200"/>
                </a:cubicBezTo>
                <a:cubicBezTo>
                  <a:pt x="2860" y="329712"/>
                  <a:pt x="-440" y="325620"/>
                  <a:pt x="48" y="321061"/>
                </a:cubicBezTo>
                <a:cubicBezTo>
                  <a:pt x="536" y="316502"/>
                  <a:pt x="4628" y="313202"/>
                  <a:pt x="9187" y="313690"/>
                </a:cubicBezTo>
                <a:lnTo>
                  <a:pt x="17394" y="313690"/>
                </a:lnTo>
                <a:lnTo>
                  <a:pt x="17394" y="16510"/>
                </a:lnTo>
                <a:cubicBezTo>
                  <a:pt x="17394" y="7392"/>
                  <a:pt x="24786" y="0"/>
                  <a:pt x="33904" y="0"/>
                </a:cubicBez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82" name="Freeform 81">
            <a:extLst>
              <a:ext uri="{FF2B5EF4-FFF2-40B4-BE49-F238E27FC236}">
                <a16:creationId xmlns:a16="http://schemas.microsoft.com/office/drawing/2014/main" id="{E3109609-DB23-524E-8F00-687292C450D6}"/>
              </a:ext>
            </a:extLst>
          </p:cNvPr>
          <p:cNvSpPr/>
          <p:nvPr/>
        </p:nvSpPr>
        <p:spPr>
          <a:xfrm>
            <a:off x="513942" y="3026977"/>
            <a:ext cx="301555" cy="373193"/>
          </a:xfrm>
          <a:custGeom>
            <a:avLst/>
            <a:gdLst>
              <a:gd name="connsiteX0" fmla="*/ 133697 w 266799"/>
              <a:gd name="connsiteY0" fmla="*/ 87623 h 330180"/>
              <a:gd name="connsiteX1" fmla="*/ 85415 w 266799"/>
              <a:gd name="connsiteY1" fmla="*/ 137154 h 330180"/>
              <a:gd name="connsiteX2" fmla="*/ 133697 w 266799"/>
              <a:gd name="connsiteY2" fmla="*/ 186684 h 330180"/>
              <a:gd name="connsiteX3" fmla="*/ 133329 w 266799"/>
              <a:gd name="connsiteY3" fmla="*/ 186307 h 330180"/>
              <a:gd name="connsiteX4" fmla="*/ 181979 w 266799"/>
              <a:gd name="connsiteY4" fmla="*/ 137154 h 330180"/>
              <a:gd name="connsiteX5" fmla="*/ 133697 w 266799"/>
              <a:gd name="connsiteY5" fmla="*/ 87623 h 330180"/>
              <a:gd name="connsiteX6" fmla="*/ 125328 w 266799"/>
              <a:gd name="connsiteY6" fmla="*/ 54226 h 330180"/>
              <a:gd name="connsiteX7" fmla="*/ 141422 w 266799"/>
              <a:gd name="connsiteY7" fmla="*/ 54226 h 330180"/>
              <a:gd name="connsiteX8" fmla="*/ 141422 w 266799"/>
              <a:gd name="connsiteY8" fmla="*/ 72057 h 330180"/>
              <a:gd name="connsiteX9" fmla="*/ 158343 w 266799"/>
              <a:gd name="connsiteY9" fmla="*/ 76397 h 330180"/>
              <a:gd name="connsiteX10" fmla="*/ 166620 w 266799"/>
              <a:gd name="connsiteY10" fmla="*/ 61679 h 330180"/>
              <a:gd name="connsiteX11" fmla="*/ 180599 w 266799"/>
              <a:gd name="connsiteY11" fmla="*/ 69887 h 330180"/>
              <a:gd name="connsiteX12" fmla="*/ 172138 w 266799"/>
              <a:gd name="connsiteY12" fmla="*/ 84887 h 330180"/>
              <a:gd name="connsiteX13" fmla="*/ 184830 w 266799"/>
              <a:gd name="connsiteY13" fmla="*/ 97058 h 330180"/>
              <a:gd name="connsiteX14" fmla="*/ 199360 w 266799"/>
              <a:gd name="connsiteY14" fmla="*/ 88378 h 330180"/>
              <a:gd name="connsiteX15" fmla="*/ 207453 w 266799"/>
              <a:gd name="connsiteY15" fmla="*/ 102718 h 330180"/>
              <a:gd name="connsiteX16" fmla="*/ 193106 w 266799"/>
              <a:gd name="connsiteY16" fmla="*/ 111209 h 330180"/>
              <a:gd name="connsiteX17" fmla="*/ 196969 w 266799"/>
              <a:gd name="connsiteY17" fmla="*/ 128569 h 330180"/>
              <a:gd name="connsiteX18" fmla="*/ 214167 w 266799"/>
              <a:gd name="connsiteY18" fmla="*/ 128569 h 330180"/>
              <a:gd name="connsiteX19" fmla="*/ 214167 w 266799"/>
              <a:gd name="connsiteY19" fmla="*/ 145079 h 330180"/>
              <a:gd name="connsiteX20" fmla="*/ 197337 w 266799"/>
              <a:gd name="connsiteY20" fmla="*/ 145079 h 330180"/>
              <a:gd name="connsiteX21" fmla="*/ 193106 w 266799"/>
              <a:gd name="connsiteY21" fmla="*/ 162438 h 330180"/>
              <a:gd name="connsiteX22" fmla="*/ 207085 w 266799"/>
              <a:gd name="connsiteY22" fmla="*/ 171306 h 330180"/>
              <a:gd name="connsiteX23" fmla="*/ 198992 w 266799"/>
              <a:gd name="connsiteY23" fmla="*/ 185647 h 330180"/>
              <a:gd name="connsiteX24" fmla="*/ 184462 w 266799"/>
              <a:gd name="connsiteY24" fmla="*/ 176967 h 330180"/>
              <a:gd name="connsiteX25" fmla="*/ 172138 w 266799"/>
              <a:gd name="connsiteY25" fmla="*/ 189609 h 330180"/>
              <a:gd name="connsiteX26" fmla="*/ 180599 w 266799"/>
              <a:gd name="connsiteY26" fmla="*/ 204515 h 330180"/>
              <a:gd name="connsiteX27" fmla="*/ 166620 w 266799"/>
              <a:gd name="connsiteY27" fmla="*/ 212817 h 330180"/>
              <a:gd name="connsiteX28" fmla="*/ 158343 w 266799"/>
              <a:gd name="connsiteY28" fmla="*/ 198100 h 330180"/>
              <a:gd name="connsiteX29" fmla="*/ 141882 w 266799"/>
              <a:gd name="connsiteY29" fmla="*/ 202062 h 330180"/>
              <a:gd name="connsiteX30" fmla="*/ 141882 w 266799"/>
              <a:gd name="connsiteY30" fmla="*/ 219327 h 330180"/>
              <a:gd name="connsiteX31" fmla="*/ 125788 w 266799"/>
              <a:gd name="connsiteY31" fmla="*/ 219327 h 330180"/>
              <a:gd name="connsiteX32" fmla="*/ 125788 w 266799"/>
              <a:gd name="connsiteY32" fmla="*/ 202062 h 330180"/>
              <a:gd name="connsiteX33" fmla="*/ 108866 w 266799"/>
              <a:gd name="connsiteY33" fmla="*/ 197722 h 330180"/>
              <a:gd name="connsiteX34" fmla="*/ 100589 w 266799"/>
              <a:gd name="connsiteY34" fmla="*/ 212440 h 330180"/>
              <a:gd name="connsiteX35" fmla="*/ 86610 w 266799"/>
              <a:gd name="connsiteY35" fmla="*/ 204138 h 330180"/>
              <a:gd name="connsiteX36" fmla="*/ 95071 w 266799"/>
              <a:gd name="connsiteY36" fmla="*/ 189232 h 330180"/>
              <a:gd name="connsiteX37" fmla="*/ 82748 w 266799"/>
              <a:gd name="connsiteY37" fmla="*/ 176590 h 330180"/>
              <a:gd name="connsiteX38" fmla="*/ 67665 w 266799"/>
              <a:gd name="connsiteY38" fmla="*/ 185269 h 330180"/>
              <a:gd name="connsiteX39" fmla="*/ 59664 w 266799"/>
              <a:gd name="connsiteY39" fmla="*/ 170929 h 330180"/>
              <a:gd name="connsiteX40" fmla="*/ 74011 w 266799"/>
              <a:gd name="connsiteY40" fmla="*/ 162438 h 330180"/>
              <a:gd name="connsiteX41" fmla="*/ 69781 w 266799"/>
              <a:gd name="connsiteY41" fmla="*/ 145079 h 330180"/>
              <a:gd name="connsiteX42" fmla="*/ 52859 w 266799"/>
              <a:gd name="connsiteY42" fmla="*/ 145079 h 330180"/>
              <a:gd name="connsiteX43" fmla="*/ 52859 w 266799"/>
              <a:gd name="connsiteY43" fmla="*/ 128569 h 330180"/>
              <a:gd name="connsiteX44" fmla="*/ 69781 w 266799"/>
              <a:gd name="connsiteY44" fmla="*/ 128569 h 330180"/>
              <a:gd name="connsiteX45" fmla="*/ 74011 w 266799"/>
              <a:gd name="connsiteY45" fmla="*/ 111209 h 330180"/>
              <a:gd name="connsiteX46" fmla="*/ 59664 w 266799"/>
              <a:gd name="connsiteY46" fmla="*/ 102718 h 330180"/>
              <a:gd name="connsiteX47" fmla="*/ 67665 w 266799"/>
              <a:gd name="connsiteY47" fmla="*/ 88378 h 330180"/>
              <a:gd name="connsiteX48" fmla="*/ 82748 w 266799"/>
              <a:gd name="connsiteY48" fmla="*/ 97058 h 330180"/>
              <a:gd name="connsiteX49" fmla="*/ 94611 w 266799"/>
              <a:gd name="connsiteY49" fmla="*/ 84887 h 330180"/>
              <a:gd name="connsiteX50" fmla="*/ 86151 w 266799"/>
              <a:gd name="connsiteY50" fmla="*/ 69415 h 330180"/>
              <a:gd name="connsiteX51" fmla="*/ 100129 w 266799"/>
              <a:gd name="connsiteY51" fmla="*/ 61207 h 330180"/>
              <a:gd name="connsiteX52" fmla="*/ 108406 w 266799"/>
              <a:gd name="connsiteY52" fmla="*/ 75925 h 330180"/>
              <a:gd name="connsiteX53" fmla="*/ 125328 w 266799"/>
              <a:gd name="connsiteY53" fmla="*/ 71585 h 330180"/>
              <a:gd name="connsiteX54" fmla="*/ 133311 w 266799"/>
              <a:gd name="connsiteY54" fmla="*/ 16384 h 330180"/>
              <a:gd name="connsiteX55" fmla="*/ 50457 w 266799"/>
              <a:gd name="connsiteY55" fmla="*/ 51762 h 330180"/>
              <a:gd name="connsiteX56" fmla="*/ 50744 w 266799"/>
              <a:gd name="connsiteY56" fmla="*/ 221874 h 330180"/>
              <a:gd name="connsiteX57" fmla="*/ 133513 w 266799"/>
              <a:gd name="connsiteY57" fmla="*/ 306783 h 330180"/>
              <a:gd name="connsiteX58" fmla="*/ 216282 w 266799"/>
              <a:gd name="connsiteY58" fmla="*/ 221874 h 330180"/>
              <a:gd name="connsiteX59" fmla="*/ 216569 w 266799"/>
              <a:gd name="connsiteY59" fmla="*/ 221580 h 330180"/>
              <a:gd name="connsiteX60" fmla="*/ 216282 w 266799"/>
              <a:gd name="connsiteY60" fmla="*/ 51468 h 330180"/>
              <a:gd name="connsiteX61" fmla="*/ 133311 w 266799"/>
              <a:gd name="connsiteY61" fmla="*/ 16384 h 330180"/>
              <a:gd name="connsiteX62" fmla="*/ 133376 w 266799"/>
              <a:gd name="connsiteY62" fmla="*/ 0 h 330180"/>
              <a:gd name="connsiteX63" fmla="*/ 227686 w 266799"/>
              <a:gd name="connsiteY63" fmla="*/ 40075 h 330180"/>
              <a:gd name="connsiteX64" fmla="*/ 227852 w 266799"/>
              <a:gd name="connsiteY64" fmla="*/ 40245 h 330180"/>
              <a:gd name="connsiteX65" fmla="*/ 227686 w 266799"/>
              <a:gd name="connsiteY65" fmla="*/ 233573 h 330180"/>
              <a:gd name="connsiteX66" fmla="*/ 133329 w 266799"/>
              <a:gd name="connsiteY66" fmla="*/ 330180 h 330180"/>
              <a:gd name="connsiteX67" fmla="*/ 39065 w 266799"/>
              <a:gd name="connsiteY67" fmla="*/ 233573 h 330180"/>
              <a:gd name="connsiteX68" fmla="*/ 39065 w 266799"/>
              <a:gd name="connsiteY68" fmla="*/ 40075 h 330180"/>
              <a:gd name="connsiteX69" fmla="*/ 133376 w 266799"/>
              <a:gd name="connsiteY69" fmla="*/ 0 h 33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66799" h="330180">
                <a:moveTo>
                  <a:pt x="133697" y="87623"/>
                </a:moveTo>
                <a:cubicBezTo>
                  <a:pt x="107031" y="87623"/>
                  <a:pt x="85415" y="109799"/>
                  <a:pt x="85415" y="137154"/>
                </a:cubicBezTo>
                <a:cubicBezTo>
                  <a:pt x="85415" y="164509"/>
                  <a:pt x="107031" y="186684"/>
                  <a:pt x="133697" y="186684"/>
                </a:cubicBezTo>
                <a:lnTo>
                  <a:pt x="133329" y="186307"/>
                </a:lnTo>
                <a:cubicBezTo>
                  <a:pt x="159974" y="186464"/>
                  <a:pt x="181726" y="164487"/>
                  <a:pt x="181979" y="137154"/>
                </a:cubicBezTo>
                <a:cubicBezTo>
                  <a:pt x="181979" y="109799"/>
                  <a:pt x="160362" y="87623"/>
                  <a:pt x="133697" y="87623"/>
                </a:cubicBezTo>
                <a:close/>
                <a:moveTo>
                  <a:pt x="125328" y="54226"/>
                </a:moveTo>
                <a:lnTo>
                  <a:pt x="141422" y="54226"/>
                </a:lnTo>
                <a:lnTo>
                  <a:pt x="141422" y="72057"/>
                </a:lnTo>
                <a:cubicBezTo>
                  <a:pt x="147228" y="72709"/>
                  <a:pt x="152921" y="74169"/>
                  <a:pt x="158343" y="76397"/>
                </a:cubicBezTo>
                <a:lnTo>
                  <a:pt x="166620" y="61679"/>
                </a:lnTo>
                <a:lnTo>
                  <a:pt x="180599" y="69887"/>
                </a:lnTo>
                <a:lnTo>
                  <a:pt x="172138" y="84887"/>
                </a:lnTo>
                <a:cubicBezTo>
                  <a:pt x="176900" y="88319"/>
                  <a:pt x="181172" y="92415"/>
                  <a:pt x="184830" y="97058"/>
                </a:cubicBezTo>
                <a:lnTo>
                  <a:pt x="199360" y="88378"/>
                </a:lnTo>
                <a:lnTo>
                  <a:pt x="207453" y="102718"/>
                </a:lnTo>
                <a:lnTo>
                  <a:pt x="193106" y="111209"/>
                </a:lnTo>
                <a:cubicBezTo>
                  <a:pt x="195152" y="116791"/>
                  <a:pt x="196451" y="122630"/>
                  <a:pt x="196969" y="128569"/>
                </a:cubicBezTo>
                <a:lnTo>
                  <a:pt x="214167" y="128569"/>
                </a:lnTo>
                <a:lnTo>
                  <a:pt x="214167" y="145079"/>
                </a:lnTo>
                <a:lnTo>
                  <a:pt x="197337" y="145079"/>
                </a:lnTo>
                <a:cubicBezTo>
                  <a:pt x="196691" y="151034"/>
                  <a:pt x="195268" y="156872"/>
                  <a:pt x="193106" y="162438"/>
                </a:cubicBezTo>
                <a:lnTo>
                  <a:pt x="207085" y="171306"/>
                </a:lnTo>
                <a:lnTo>
                  <a:pt x="198992" y="185647"/>
                </a:lnTo>
                <a:lnTo>
                  <a:pt x="184462" y="176967"/>
                </a:lnTo>
                <a:cubicBezTo>
                  <a:pt x="180924" y="181728"/>
                  <a:pt x="176779" y="185980"/>
                  <a:pt x="172138" y="189609"/>
                </a:cubicBezTo>
                <a:lnTo>
                  <a:pt x="180599" y="204515"/>
                </a:lnTo>
                <a:lnTo>
                  <a:pt x="166620" y="212817"/>
                </a:lnTo>
                <a:lnTo>
                  <a:pt x="158343" y="198100"/>
                </a:lnTo>
                <a:cubicBezTo>
                  <a:pt x="153038" y="200117"/>
                  <a:pt x="147508" y="201448"/>
                  <a:pt x="141882" y="202062"/>
                </a:cubicBezTo>
                <a:lnTo>
                  <a:pt x="141882" y="219327"/>
                </a:lnTo>
                <a:lnTo>
                  <a:pt x="125788" y="219327"/>
                </a:lnTo>
                <a:lnTo>
                  <a:pt x="125788" y="202062"/>
                </a:lnTo>
                <a:cubicBezTo>
                  <a:pt x="119989" y="201365"/>
                  <a:pt x="114302" y="199907"/>
                  <a:pt x="108866" y="197722"/>
                </a:cubicBezTo>
                <a:lnTo>
                  <a:pt x="100589" y="212440"/>
                </a:lnTo>
                <a:lnTo>
                  <a:pt x="86610" y="204138"/>
                </a:lnTo>
                <a:lnTo>
                  <a:pt x="95071" y="189232"/>
                </a:lnTo>
                <a:cubicBezTo>
                  <a:pt x="90408" y="185628"/>
                  <a:pt x="86260" y="181373"/>
                  <a:pt x="82748" y="176590"/>
                </a:cubicBezTo>
                <a:lnTo>
                  <a:pt x="67665" y="185269"/>
                </a:lnTo>
                <a:lnTo>
                  <a:pt x="59664" y="170929"/>
                </a:lnTo>
                <a:lnTo>
                  <a:pt x="74011" y="162438"/>
                </a:lnTo>
                <a:cubicBezTo>
                  <a:pt x="71849" y="156872"/>
                  <a:pt x="70427" y="151034"/>
                  <a:pt x="69781" y="145079"/>
                </a:cubicBezTo>
                <a:lnTo>
                  <a:pt x="52859" y="145079"/>
                </a:lnTo>
                <a:lnTo>
                  <a:pt x="52859" y="128569"/>
                </a:lnTo>
                <a:lnTo>
                  <a:pt x="69781" y="128569"/>
                </a:lnTo>
                <a:cubicBezTo>
                  <a:pt x="70417" y="122613"/>
                  <a:pt x="71840" y="116773"/>
                  <a:pt x="74011" y="111209"/>
                </a:cubicBezTo>
                <a:lnTo>
                  <a:pt x="59664" y="102718"/>
                </a:lnTo>
                <a:lnTo>
                  <a:pt x="67665" y="88378"/>
                </a:lnTo>
                <a:lnTo>
                  <a:pt x="82748" y="97058"/>
                </a:lnTo>
                <a:cubicBezTo>
                  <a:pt x="86130" y="92453"/>
                  <a:pt x="90123" y="88357"/>
                  <a:pt x="94611" y="84887"/>
                </a:cubicBezTo>
                <a:lnTo>
                  <a:pt x="86151" y="69415"/>
                </a:lnTo>
                <a:lnTo>
                  <a:pt x="100129" y="61207"/>
                </a:lnTo>
                <a:lnTo>
                  <a:pt x="108406" y="75925"/>
                </a:lnTo>
                <a:cubicBezTo>
                  <a:pt x="113829" y="73697"/>
                  <a:pt x="119521" y="72237"/>
                  <a:pt x="125328" y="71585"/>
                </a:cubicBezTo>
                <a:close/>
                <a:moveTo>
                  <a:pt x="133311" y="16384"/>
                </a:moveTo>
                <a:cubicBezTo>
                  <a:pt x="103302" y="16437"/>
                  <a:pt x="73314" y="28234"/>
                  <a:pt x="50457" y="51762"/>
                </a:cubicBezTo>
                <a:cubicBezTo>
                  <a:pt x="4745" y="98818"/>
                  <a:pt x="4874" y="174981"/>
                  <a:pt x="50744" y="221874"/>
                </a:cubicBezTo>
                <a:cubicBezTo>
                  <a:pt x="50744" y="222440"/>
                  <a:pt x="108591" y="281216"/>
                  <a:pt x="133513" y="306783"/>
                </a:cubicBezTo>
                <a:lnTo>
                  <a:pt x="216282" y="221874"/>
                </a:lnTo>
                <a:cubicBezTo>
                  <a:pt x="216378" y="221776"/>
                  <a:pt x="216474" y="221678"/>
                  <a:pt x="216569" y="221580"/>
                </a:cubicBezTo>
                <a:cubicBezTo>
                  <a:pt x="262281" y="174524"/>
                  <a:pt x="262153" y="98361"/>
                  <a:pt x="216282" y="51468"/>
                </a:cubicBezTo>
                <a:cubicBezTo>
                  <a:pt x="193347" y="28021"/>
                  <a:pt x="163319" y="16331"/>
                  <a:pt x="133311" y="16384"/>
                </a:cubicBezTo>
                <a:close/>
                <a:moveTo>
                  <a:pt x="133376" y="0"/>
                </a:moveTo>
                <a:cubicBezTo>
                  <a:pt x="167509" y="0"/>
                  <a:pt x="201643" y="13359"/>
                  <a:pt x="227686" y="40075"/>
                </a:cubicBezTo>
                <a:cubicBezTo>
                  <a:pt x="227741" y="40131"/>
                  <a:pt x="227797" y="40188"/>
                  <a:pt x="227852" y="40245"/>
                </a:cubicBezTo>
                <a:cubicBezTo>
                  <a:pt x="279847" y="93678"/>
                  <a:pt x="279772" y="180234"/>
                  <a:pt x="227686" y="233573"/>
                </a:cubicBezTo>
                <a:lnTo>
                  <a:pt x="133329" y="330180"/>
                </a:lnTo>
                <a:lnTo>
                  <a:pt x="39065" y="233573"/>
                </a:lnTo>
                <a:cubicBezTo>
                  <a:pt x="-13022" y="180140"/>
                  <a:pt x="-13022" y="93507"/>
                  <a:pt x="39065" y="40075"/>
                </a:cubicBezTo>
                <a:cubicBezTo>
                  <a:pt x="65108" y="13359"/>
                  <a:pt x="99242" y="0"/>
                  <a:pt x="133376" y="0"/>
                </a:cubicBezTo>
                <a:close/>
              </a:path>
            </a:pathLst>
          </a:custGeom>
          <a:solidFill>
            <a:srgbClr val="284566"/>
          </a:solidFill>
          <a:ln w="9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E12B99BC-7C0A-094E-AE34-76F86909C60C}"/>
              </a:ext>
            </a:extLst>
          </p:cNvPr>
          <p:cNvSpPr/>
          <p:nvPr/>
        </p:nvSpPr>
        <p:spPr>
          <a:xfrm>
            <a:off x="1826038" y="3080511"/>
            <a:ext cx="398227" cy="491468"/>
          </a:xfrm>
          <a:custGeom>
            <a:avLst/>
            <a:gdLst>
              <a:gd name="connsiteX0" fmla="*/ 141733 w 267593"/>
              <a:gd name="connsiteY0" fmla="*/ 181610 h 330247"/>
              <a:gd name="connsiteX1" fmla="*/ 141733 w 267593"/>
              <a:gd name="connsiteY1" fmla="*/ 313690 h 330247"/>
              <a:gd name="connsiteX2" fmla="*/ 233363 w 267593"/>
              <a:gd name="connsiteY2" fmla="*/ 313690 h 330247"/>
              <a:gd name="connsiteX3" fmla="*/ 233363 w 267593"/>
              <a:gd name="connsiteY3" fmla="*/ 181610 h 330247"/>
              <a:gd name="connsiteX4" fmla="*/ 8382 w 267593"/>
              <a:gd name="connsiteY4" fmla="*/ 156798 h 330247"/>
              <a:gd name="connsiteX5" fmla="*/ 16669 w 267593"/>
              <a:gd name="connsiteY5" fmla="*/ 165100 h 330247"/>
              <a:gd name="connsiteX6" fmla="*/ 16669 w 267593"/>
              <a:gd name="connsiteY6" fmla="*/ 239442 h 330247"/>
              <a:gd name="connsiteX7" fmla="*/ 24955 w 267593"/>
              <a:gd name="connsiteY7" fmla="*/ 247650 h 330247"/>
              <a:gd name="connsiteX8" fmla="*/ 66675 w 267593"/>
              <a:gd name="connsiteY8" fmla="*/ 247650 h 330247"/>
              <a:gd name="connsiteX9" fmla="*/ 68126 w 267593"/>
              <a:gd name="connsiteY9" fmla="*/ 247653 h 330247"/>
              <a:gd name="connsiteX10" fmla="*/ 91631 w 267593"/>
              <a:gd name="connsiteY10" fmla="*/ 272462 h 330247"/>
              <a:gd name="connsiteX11" fmla="*/ 83344 w 267593"/>
              <a:gd name="connsiteY11" fmla="*/ 280670 h 330247"/>
              <a:gd name="connsiteX12" fmla="*/ 75057 w 267593"/>
              <a:gd name="connsiteY12" fmla="*/ 272462 h 330247"/>
              <a:gd name="connsiteX13" fmla="*/ 75057 w 267593"/>
              <a:gd name="connsiteY13" fmla="*/ 271079 h 330247"/>
              <a:gd name="connsiteX14" fmla="*/ 66675 w 267593"/>
              <a:gd name="connsiteY14" fmla="*/ 264160 h 330247"/>
              <a:gd name="connsiteX15" fmla="*/ 50006 w 267593"/>
              <a:gd name="connsiteY15" fmla="*/ 264160 h 330247"/>
              <a:gd name="connsiteX16" fmla="*/ 50006 w 267593"/>
              <a:gd name="connsiteY16" fmla="*/ 313690 h 330247"/>
              <a:gd name="connsiteX17" fmla="*/ 58293 w 267593"/>
              <a:gd name="connsiteY17" fmla="*/ 313690 h 330247"/>
              <a:gd name="connsiteX18" fmla="*/ 60078 w 267593"/>
              <a:gd name="connsiteY18" fmla="*/ 313690 h 330247"/>
              <a:gd name="connsiteX19" fmla="*/ 67520 w 267593"/>
              <a:gd name="connsiteY19" fmla="*/ 322829 h 330247"/>
              <a:gd name="connsiteX20" fmla="*/ 58293 w 267593"/>
              <a:gd name="connsiteY20" fmla="*/ 330200 h 330247"/>
              <a:gd name="connsiteX21" fmla="*/ 24955 w 267593"/>
              <a:gd name="connsiteY21" fmla="*/ 330200 h 330247"/>
              <a:gd name="connsiteX22" fmla="*/ 17513 w 267593"/>
              <a:gd name="connsiteY22" fmla="*/ 322829 h 330247"/>
              <a:gd name="connsiteX23" fmla="*/ 24955 w 267593"/>
              <a:gd name="connsiteY23" fmla="*/ 313690 h 330247"/>
              <a:gd name="connsiteX24" fmla="*/ 33338 w 267593"/>
              <a:gd name="connsiteY24" fmla="*/ 313690 h 330247"/>
              <a:gd name="connsiteX25" fmla="*/ 33338 w 267593"/>
              <a:gd name="connsiteY25" fmla="*/ 264160 h 330247"/>
              <a:gd name="connsiteX26" fmla="*/ 24955 w 267593"/>
              <a:gd name="connsiteY26" fmla="*/ 264160 h 330247"/>
              <a:gd name="connsiteX27" fmla="*/ 0 w 267593"/>
              <a:gd name="connsiteY27" fmla="*/ 239442 h 330247"/>
              <a:gd name="connsiteX28" fmla="*/ 0 w 267593"/>
              <a:gd name="connsiteY28" fmla="*/ 165100 h 330247"/>
              <a:gd name="connsiteX29" fmla="*/ 8382 w 267593"/>
              <a:gd name="connsiteY29" fmla="*/ 156798 h 330247"/>
              <a:gd name="connsiteX30" fmla="*/ 66676 w 267593"/>
              <a:gd name="connsiteY30" fmla="*/ 132080 h 330247"/>
              <a:gd name="connsiteX31" fmla="*/ 50007 w 267593"/>
              <a:gd name="connsiteY31" fmla="*/ 148590 h 330247"/>
              <a:gd name="connsiteX32" fmla="*/ 50007 w 267593"/>
              <a:gd name="connsiteY32" fmla="*/ 214630 h 330247"/>
              <a:gd name="connsiteX33" fmla="*/ 116682 w 267593"/>
              <a:gd name="connsiteY33" fmla="*/ 231140 h 330247"/>
              <a:gd name="connsiteX34" fmla="*/ 124969 w 267593"/>
              <a:gd name="connsiteY34" fmla="*/ 272463 h 330247"/>
              <a:gd name="connsiteX35" fmla="*/ 124969 w 267593"/>
              <a:gd name="connsiteY35" fmla="*/ 211894 h 330247"/>
              <a:gd name="connsiteX36" fmla="*/ 83344 w 267593"/>
              <a:gd name="connsiteY36" fmla="*/ 198120 h 330247"/>
              <a:gd name="connsiteX37" fmla="*/ 83344 w 267593"/>
              <a:gd name="connsiteY37" fmla="*/ 148590 h 330247"/>
              <a:gd name="connsiteX38" fmla="*/ 66676 w 267593"/>
              <a:gd name="connsiteY38" fmla="*/ 132080 h 330247"/>
              <a:gd name="connsiteX39" fmla="*/ 66676 w 267593"/>
              <a:gd name="connsiteY39" fmla="*/ 115476 h 330247"/>
              <a:gd name="connsiteX40" fmla="*/ 100013 w 267593"/>
              <a:gd name="connsiteY40" fmla="*/ 148496 h 330247"/>
              <a:gd name="connsiteX41" fmla="*/ 100013 w 267593"/>
              <a:gd name="connsiteY41" fmla="*/ 186233 h 330247"/>
              <a:gd name="connsiteX42" fmla="*/ 124969 w 267593"/>
              <a:gd name="connsiteY42" fmla="*/ 194441 h 330247"/>
              <a:gd name="connsiteX43" fmla="*/ 124969 w 267593"/>
              <a:gd name="connsiteY43" fmla="*/ 181610 h 330247"/>
              <a:gd name="connsiteX44" fmla="*/ 116682 w 267593"/>
              <a:gd name="connsiteY44" fmla="*/ 181610 h 330247"/>
              <a:gd name="connsiteX45" fmla="*/ 109240 w 267593"/>
              <a:gd name="connsiteY45" fmla="*/ 174239 h 330247"/>
              <a:gd name="connsiteX46" fmla="*/ 116682 w 267593"/>
              <a:gd name="connsiteY46" fmla="*/ 165100 h 330247"/>
              <a:gd name="connsiteX47" fmla="*/ 258319 w 267593"/>
              <a:gd name="connsiteY47" fmla="*/ 165100 h 330247"/>
              <a:gd name="connsiteX48" fmla="*/ 260103 w 267593"/>
              <a:gd name="connsiteY48" fmla="*/ 165100 h 330247"/>
              <a:gd name="connsiteX49" fmla="*/ 267545 w 267593"/>
              <a:gd name="connsiteY49" fmla="*/ 174239 h 330247"/>
              <a:gd name="connsiteX50" fmla="*/ 258319 w 267593"/>
              <a:gd name="connsiteY50" fmla="*/ 181610 h 330247"/>
              <a:gd name="connsiteX51" fmla="*/ 250032 w 267593"/>
              <a:gd name="connsiteY51" fmla="*/ 181610 h 330247"/>
              <a:gd name="connsiteX52" fmla="*/ 250032 w 267593"/>
              <a:gd name="connsiteY52" fmla="*/ 330200 h 330247"/>
              <a:gd name="connsiteX53" fmla="*/ 133351 w 267593"/>
              <a:gd name="connsiteY53" fmla="*/ 330200 h 330247"/>
              <a:gd name="connsiteX54" fmla="*/ 116968 w 267593"/>
              <a:gd name="connsiteY54" fmla="*/ 316804 h 330247"/>
              <a:gd name="connsiteX55" fmla="*/ 102394 w 267593"/>
              <a:gd name="connsiteY55" fmla="*/ 244537 h 330247"/>
              <a:gd name="connsiteX56" fmla="*/ 46006 w 267593"/>
              <a:gd name="connsiteY56" fmla="*/ 230574 h 330247"/>
              <a:gd name="connsiteX57" fmla="*/ 33338 w 267593"/>
              <a:gd name="connsiteY57" fmla="*/ 214536 h 330247"/>
              <a:gd name="connsiteX58" fmla="*/ 33338 w 267593"/>
              <a:gd name="connsiteY58" fmla="*/ 148496 h 330247"/>
              <a:gd name="connsiteX59" fmla="*/ 66676 w 267593"/>
              <a:gd name="connsiteY59" fmla="*/ 115476 h 330247"/>
              <a:gd name="connsiteX60" fmla="*/ 227076 w 267593"/>
              <a:gd name="connsiteY60" fmla="*/ 66323 h 330247"/>
              <a:gd name="connsiteX61" fmla="*/ 233077 w 267593"/>
              <a:gd name="connsiteY61" fmla="*/ 76323 h 330247"/>
              <a:gd name="connsiteX62" fmla="*/ 216408 w 267593"/>
              <a:gd name="connsiteY62" fmla="*/ 142363 h 330247"/>
              <a:gd name="connsiteX63" fmla="*/ 208407 w 267593"/>
              <a:gd name="connsiteY63" fmla="*/ 148590 h 330247"/>
              <a:gd name="connsiteX64" fmla="*/ 141732 w 267593"/>
              <a:gd name="connsiteY64" fmla="*/ 148590 h 330247"/>
              <a:gd name="connsiteX65" fmla="*/ 139947 w 267593"/>
              <a:gd name="connsiteY65" fmla="*/ 148590 h 330247"/>
              <a:gd name="connsiteX66" fmla="*/ 132505 w 267593"/>
              <a:gd name="connsiteY66" fmla="*/ 139451 h 330247"/>
              <a:gd name="connsiteX67" fmla="*/ 141732 w 267593"/>
              <a:gd name="connsiteY67" fmla="*/ 132080 h 330247"/>
              <a:gd name="connsiteX68" fmla="*/ 201835 w 267593"/>
              <a:gd name="connsiteY68" fmla="*/ 132080 h 330247"/>
              <a:gd name="connsiteX69" fmla="*/ 216979 w 267593"/>
              <a:gd name="connsiteY69" fmla="*/ 72267 h 330247"/>
              <a:gd name="connsiteX70" fmla="*/ 227076 w 267593"/>
              <a:gd name="connsiteY70" fmla="*/ 66323 h 330247"/>
              <a:gd name="connsiteX71" fmla="*/ 66675 w 267593"/>
              <a:gd name="connsiteY71" fmla="*/ 16510 h 330247"/>
              <a:gd name="connsiteX72" fmla="*/ 33338 w 267593"/>
              <a:gd name="connsiteY72" fmla="*/ 49530 h 330247"/>
              <a:gd name="connsiteX73" fmla="*/ 66675 w 267593"/>
              <a:gd name="connsiteY73" fmla="*/ 82551 h 330247"/>
              <a:gd name="connsiteX74" fmla="*/ 100013 w 267593"/>
              <a:gd name="connsiteY74" fmla="*/ 49530 h 330247"/>
              <a:gd name="connsiteX75" fmla="*/ 66675 w 267593"/>
              <a:gd name="connsiteY75" fmla="*/ 16510 h 330247"/>
              <a:gd name="connsiteX76" fmla="*/ 66675 w 267593"/>
              <a:gd name="connsiteY76" fmla="*/ 0 h 330247"/>
              <a:gd name="connsiteX77" fmla="*/ 116682 w 267593"/>
              <a:gd name="connsiteY77" fmla="*/ 49530 h 330247"/>
              <a:gd name="connsiteX78" fmla="*/ 66675 w 267593"/>
              <a:gd name="connsiteY78" fmla="*/ 99061 h 330247"/>
              <a:gd name="connsiteX79" fmla="*/ 16669 w 267593"/>
              <a:gd name="connsiteY79" fmla="*/ 49530 h 330247"/>
              <a:gd name="connsiteX80" fmla="*/ 66675 w 267593"/>
              <a:gd name="connsiteY80" fmla="*/ 0 h 33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67593" h="330247">
                <a:moveTo>
                  <a:pt x="141733" y="181610"/>
                </a:moveTo>
                <a:lnTo>
                  <a:pt x="141733" y="313690"/>
                </a:lnTo>
                <a:lnTo>
                  <a:pt x="233363" y="313690"/>
                </a:lnTo>
                <a:lnTo>
                  <a:pt x="233363" y="181610"/>
                </a:lnTo>
                <a:close/>
                <a:moveTo>
                  <a:pt x="8382" y="156798"/>
                </a:moveTo>
                <a:cubicBezTo>
                  <a:pt x="12974" y="156850"/>
                  <a:pt x="16669" y="160552"/>
                  <a:pt x="16669" y="165100"/>
                </a:cubicBezTo>
                <a:lnTo>
                  <a:pt x="16669" y="239442"/>
                </a:lnTo>
                <a:cubicBezTo>
                  <a:pt x="16669" y="243975"/>
                  <a:pt x="20379" y="247650"/>
                  <a:pt x="24955" y="247650"/>
                </a:cubicBezTo>
                <a:lnTo>
                  <a:pt x="66675" y="247650"/>
                </a:lnTo>
                <a:cubicBezTo>
                  <a:pt x="67158" y="247637"/>
                  <a:pt x="67642" y="247638"/>
                  <a:pt x="68126" y="247653"/>
                </a:cubicBezTo>
                <a:cubicBezTo>
                  <a:pt x="81533" y="248075"/>
                  <a:pt x="92057" y="259183"/>
                  <a:pt x="91631" y="272462"/>
                </a:cubicBezTo>
                <a:cubicBezTo>
                  <a:pt x="91631" y="276995"/>
                  <a:pt x="87920" y="280670"/>
                  <a:pt x="83344" y="280670"/>
                </a:cubicBezTo>
                <a:cubicBezTo>
                  <a:pt x="78767" y="280670"/>
                  <a:pt x="75057" y="276995"/>
                  <a:pt x="75057" y="272462"/>
                </a:cubicBezTo>
                <a:cubicBezTo>
                  <a:pt x="75099" y="272002"/>
                  <a:pt x="75099" y="271539"/>
                  <a:pt x="75057" y="271079"/>
                </a:cubicBezTo>
                <a:cubicBezTo>
                  <a:pt x="74671" y="266876"/>
                  <a:pt x="70919" y="263778"/>
                  <a:pt x="66675" y="264160"/>
                </a:cubicBezTo>
                <a:lnTo>
                  <a:pt x="50006" y="264160"/>
                </a:lnTo>
                <a:lnTo>
                  <a:pt x="50006" y="313690"/>
                </a:lnTo>
                <a:lnTo>
                  <a:pt x="58293" y="313690"/>
                </a:lnTo>
                <a:cubicBezTo>
                  <a:pt x="58886" y="313627"/>
                  <a:pt x="59484" y="313627"/>
                  <a:pt x="60078" y="313690"/>
                </a:cubicBezTo>
                <a:cubicBezTo>
                  <a:pt x="64680" y="314178"/>
                  <a:pt x="68012" y="318270"/>
                  <a:pt x="67520" y="322829"/>
                </a:cubicBezTo>
                <a:cubicBezTo>
                  <a:pt x="67027" y="327388"/>
                  <a:pt x="62896" y="330688"/>
                  <a:pt x="58293" y="330200"/>
                </a:cubicBezTo>
                <a:lnTo>
                  <a:pt x="24955" y="330200"/>
                </a:lnTo>
                <a:cubicBezTo>
                  <a:pt x="21032" y="329784"/>
                  <a:pt x="17933" y="326715"/>
                  <a:pt x="17513" y="322829"/>
                </a:cubicBezTo>
                <a:cubicBezTo>
                  <a:pt x="17021" y="318270"/>
                  <a:pt x="20353" y="314178"/>
                  <a:pt x="24955" y="313690"/>
                </a:cubicBezTo>
                <a:lnTo>
                  <a:pt x="33338" y="313690"/>
                </a:lnTo>
                <a:lnTo>
                  <a:pt x="33338" y="264160"/>
                </a:lnTo>
                <a:lnTo>
                  <a:pt x="24955" y="264160"/>
                </a:lnTo>
                <a:cubicBezTo>
                  <a:pt x="11195" y="264108"/>
                  <a:pt x="52" y="253072"/>
                  <a:pt x="0" y="239442"/>
                </a:cubicBezTo>
                <a:lnTo>
                  <a:pt x="0" y="165100"/>
                </a:lnTo>
                <a:cubicBezTo>
                  <a:pt x="0" y="160515"/>
                  <a:pt x="3753" y="156798"/>
                  <a:pt x="8382" y="156798"/>
                </a:cubicBezTo>
                <a:close/>
                <a:moveTo>
                  <a:pt x="66676" y="132080"/>
                </a:moveTo>
                <a:cubicBezTo>
                  <a:pt x="57470" y="132080"/>
                  <a:pt x="50007" y="139472"/>
                  <a:pt x="50007" y="148590"/>
                </a:cubicBezTo>
                <a:lnTo>
                  <a:pt x="50007" y="214630"/>
                </a:lnTo>
                <a:lnTo>
                  <a:pt x="116682" y="231140"/>
                </a:lnTo>
                <a:lnTo>
                  <a:pt x="124969" y="272463"/>
                </a:lnTo>
                <a:lnTo>
                  <a:pt x="124969" y="211894"/>
                </a:lnTo>
                <a:lnTo>
                  <a:pt x="83344" y="198120"/>
                </a:lnTo>
                <a:lnTo>
                  <a:pt x="83344" y="148590"/>
                </a:lnTo>
                <a:cubicBezTo>
                  <a:pt x="83344" y="139472"/>
                  <a:pt x="75881" y="132080"/>
                  <a:pt x="66676" y="132080"/>
                </a:cubicBezTo>
                <a:close/>
                <a:moveTo>
                  <a:pt x="66676" y="115476"/>
                </a:moveTo>
                <a:cubicBezTo>
                  <a:pt x="85087" y="115476"/>
                  <a:pt x="100013" y="130260"/>
                  <a:pt x="100013" y="148496"/>
                </a:cubicBezTo>
                <a:lnTo>
                  <a:pt x="100013" y="186233"/>
                </a:lnTo>
                <a:lnTo>
                  <a:pt x="124969" y="194441"/>
                </a:lnTo>
                <a:lnTo>
                  <a:pt x="124969" y="181610"/>
                </a:lnTo>
                <a:lnTo>
                  <a:pt x="116682" y="181610"/>
                </a:lnTo>
                <a:cubicBezTo>
                  <a:pt x="112759" y="181194"/>
                  <a:pt x="109660" y="178125"/>
                  <a:pt x="109240" y="174239"/>
                </a:cubicBezTo>
                <a:cubicBezTo>
                  <a:pt x="108747" y="169680"/>
                  <a:pt x="112079" y="165588"/>
                  <a:pt x="116682" y="165100"/>
                </a:cubicBezTo>
                <a:lnTo>
                  <a:pt x="258319" y="165100"/>
                </a:lnTo>
                <a:cubicBezTo>
                  <a:pt x="258912" y="165037"/>
                  <a:pt x="259510" y="165037"/>
                  <a:pt x="260103" y="165100"/>
                </a:cubicBezTo>
                <a:cubicBezTo>
                  <a:pt x="264706" y="165588"/>
                  <a:pt x="268038" y="169680"/>
                  <a:pt x="267545" y="174239"/>
                </a:cubicBezTo>
                <a:cubicBezTo>
                  <a:pt x="267052" y="178798"/>
                  <a:pt x="262921" y="182098"/>
                  <a:pt x="258319" y="181610"/>
                </a:cubicBezTo>
                <a:lnTo>
                  <a:pt x="250032" y="181610"/>
                </a:lnTo>
                <a:lnTo>
                  <a:pt x="250032" y="330200"/>
                </a:lnTo>
                <a:lnTo>
                  <a:pt x="133351" y="330200"/>
                </a:lnTo>
                <a:cubicBezTo>
                  <a:pt x="125365" y="330170"/>
                  <a:pt x="118510" y="324564"/>
                  <a:pt x="116968" y="316804"/>
                </a:cubicBezTo>
                <a:lnTo>
                  <a:pt x="102394" y="244537"/>
                </a:lnTo>
                <a:lnTo>
                  <a:pt x="46006" y="230574"/>
                </a:lnTo>
                <a:cubicBezTo>
                  <a:pt x="38581" y="228721"/>
                  <a:pt x="33367" y="222120"/>
                  <a:pt x="33338" y="214536"/>
                </a:cubicBezTo>
                <a:lnTo>
                  <a:pt x="33338" y="148496"/>
                </a:lnTo>
                <a:cubicBezTo>
                  <a:pt x="33338" y="130260"/>
                  <a:pt x="48264" y="115476"/>
                  <a:pt x="66676" y="115476"/>
                </a:cubicBezTo>
                <a:close/>
                <a:moveTo>
                  <a:pt x="227076" y="66323"/>
                </a:moveTo>
                <a:cubicBezTo>
                  <a:pt x="231521" y="67443"/>
                  <a:pt x="234208" y="71921"/>
                  <a:pt x="233077" y="76323"/>
                </a:cubicBezTo>
                <a:lnTo>
                  <a:pt x="216408" y="142363"/>
                </a:lnTo>
                <a:cubicBezTo>
                  <a:pt x="215524" y="146027"/>
                  <a:pt x="212210" y="148606"/>
                  <a:pt x="208407" y="148590"/>
                </a:cubicBezTo>
                <a:lnTo>
                  <a:pt x="141732" y="148590"/>
                </a:lnTo>
                <a:cubicBezTo>
                  <a:pt x="141139" y="148653"/>
                  <a:pt x="140541" y="148653"/>
                  <a:pt x="139947" y="148590"/>
                </a:cubicBezTo>
                <a:cubicBezTo>
                  <a:pt x="135344" y="148102"/>
                  <a:pt x="132013" y="144010"/>
                  <a:pt x="132505" y="139451"/>
                </a:cubicBezTo>
                <a:cubicBezTo>
                  <a:pt x="132998" y="134892"/>
                  <a:pt x="137129" y="131592"/>
                  <a:pt x="141732" y="132080"/>
                </a:cubicBezTo>
                <a:lnTo>
                  <a:pt x="201835" y="132080"/>
                </a:lnTo>
                <a:lnTo>
                  <a:pt x="216979" y="72267"/>
                </a:lnTo>
                <a:cubicBezTo>
                  <a:pt x="218110" y="67864"/>
                  <a:pt x="222631" y="65203"/>
                  <a:pt x="227076" y="66323"/>
                </a:cubicBezTo>
                <a:close/>
                <a:moveTo>
                  <a:pt x="66675" y="16510"/>
                </a:moveTo>
                <a:cubicBezTo>
                  <a:pt x="48263" y="16510"/>
                  <a:pt x="33338" y="31294"/>
                  <a:pt x="33338" y="49530"/>
                </a:cubicBezTo>
                <a:cubicBezTo>
                  <a:pt x="33338" y="67767"/>
                  <a:pt x="48263" y="82551"/>
                  <a:pt x="66675" y="82551"/>
                </a:cubicBezTo>
                <a:cubicBezTo>
                  <a:pt x="85087" y="82551"/>
                  <a:pt x="100013" y="67767"/>
                  <a:pt x="100013" y="49530"/>
                </a:cubicBezTo>
                <a:cubicBezTo>
                  <a:pt x="100013" y="31294"/>
                  <a:pt x="85087" y="16510"/>
                  <a:pt x="66675" y="16510"/>
                </a:cubicBezTo>
                <a:close/>
                <a:moveTo>
                  <a:pt x="66675" y="0"/>
                </a:moveTo>
                <a:cubicBezTo>
                  <a:pt x="94293" y="0"/>
                  <a:pt x="116682" y="22175"/>
                  <a:pt x="116682" y="49530"/>
                </a:cubicBezTo>
                <a:cubicBezTo>
                  <a:pt x="116682" y="76886"/>
                  <a:pt x="94293" y="99061"/>
                  <a:pt x="66675" y="99061"/>
                </a:cubicBezTo>
                <a:cubicBezTo>
                  <a:pt x="39079" y="99009"/>
                  <a:pt x="16721" y="76864"/>
                  <a:pt x="16669" y="49530"/>
                </a:cubicBezTo>
                <a:cubicBezTo>
                  <a:pt x="16669" y="22175"/>
                  <a:pt x="39058" y="0"/>
                  <a:pt x="66675" y="0"/>
                </a:cubicBezTo>
                <a:close/>
              </a:path>
            </a:pathLst>
          </a:custGeom>
          <a:solidFill>
            <a:srgbClr val="28456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262569" y="1334328"/>
            <a:ext cx="3294662" cy="496229"/>
          </a:xfrm>
          <a:prstGeom prst="roundRect">
            <a:avLst>
              <a:gd name="adj" fmla="val 26991"/>
            </a:avLst>
          </a:prstGeom>
          <a:solidFill>
            <a:schemeClr val="bg1">
              <a:lumMod val="8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673175" y="1419243"/>
            <a:ext cx="2564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1400" b="1" i="1" dirty="0">
                <a:solidFill>
                  <a:srgbClr val="284566"/>
                </a:solidFill>
                <a:latin typeface="Century Gothic" panose="020B0502020202020204" pitchFamily="34" charset="0"/>
              </a:rPr>
              <a:t>IT Ecosystem </a:t>
            </a:r>
            <a:r>
              <a:rPr lang="sr-Latn-RS" sz="1400" i="1" dirty="0">
                <a:solidFill>
                  <a:srgbClr val="284566"/>
                </a:solidFill>
                <a:latin typeface="Century Gothic" panose="020B0502020202020204" pitchFamily="34" charset="0"/>
              </a:rPr>
              <a:t>in Serbia</a:t>
            </a:r>
            <a:endParaRPr lang="en-GB" sz="1400" dirty="0"/>
          </a:p>
        </p:txBody>
      </p:sp>
      <p:cxnSp>
        <p:nvCxnSpPr>
          <p:cNvPr id="85" name="Straight Connector 84"/>
          <p:cNvCxnSpPr/>
          <p:nvPr/>
        </p:nvCxnSpPr>
        <p:spPr>
          <a:xfrm flipH="1">
            <a:off x="-4838" y="4501080"/>
            <a:ext cx="364811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4973430" y="1708496"/>
            <a:ext cx="1269967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>
            <a:off x="6243079" y="2656677"/>
            <a:ext cx="11426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r-Latn-R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reating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biodegradable materials</a:t>
            </a:r>
            <a:r>
              <a:rPr lang="sr-Latn-RS" sz="8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r-Latn-R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from </a:t>
            </a:r>
            <a:r>
              <a:rPr lang="sr-Latn-RS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mushrooms</a:t>
            </a:r>
            <a:endParaRPr lang="en-US" sz="800" b="1" i="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3695689" y="2656677"/>
            <a:ext cx="1230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8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US" sz="800" b="1" dirty="0" err="1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ll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-natural insulation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liner for the 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transportation </a:t>
            </a:r>
            <a:r>
              <a:rPr lang="sr-Latn-R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of </a:t>
            </a:r>
            <a:r>
              <a:rPr lang="sr-Latn-RS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food products</a:t>
            </a:r>
            <a:endParaRPr lang="en-US" sz="8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5010902" y="2650228"/>
            <a:ext cx="11877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Creating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digital solutions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for </a:t>
            </a:r>
            <a:r>
              <a:rPr lang="en-US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beverage packs recycling</a:t>
            </a:r>
          </a:p>
        </p:txBody>
      </p:sp>
      <p:cxnSp>
        <p:nvCxnSpPr>
          <p:cNvPr id="101" name="Straight Connector 100"/>
          <p:cNvCxnSpPr/>
          <p:nvPr/>
        </p:nvCxnSpPr>
        <p:spPr>
          <a:xfrm>
            <a:off x="4586902" y="3627333"/>
            <a:ext cx="2102109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9310712" y="1683073"/>
            <a:ext cx="948542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675668" y="4153384"/>
            <a:ext cx="1759212" cy="479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High tech 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B2B partner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in the </a:t>
            </a:r>
            <a:r>
              <a:rPr lang="en-US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innovation</a:t>
            </a:r>
            <a:r>
              <a:rPr lang="en-U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&amp; new </a:t>
            </a:r>
            <a:r>
              <a:rPr lang="en-US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electronics products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development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5701583" y="4139260"/>
            <a:ext cx="1741229" cy="479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Deep technology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company focusing on </a:t>
            </a:r>
            <a:r>
              <a:rPr lang="en-US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computer vision (AI) &amp; big data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589" y="4937255"/>
            <a:ext cx="1008859" cy="2562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69621" y="5318926"/>
            <a:ext cx="1101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Focused on 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advanced robotics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projects, with </a:t>
            </a:r>
            <a:r>
              <a:rPr lang="en-US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collaborative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&amp; </a:t>
            </a:r>
            <a:r>
              <a:rPr lang="en-US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traditional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industrial 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robots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38210" y="5366358"/>
            <a:ext cx="15663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 Transforming 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ADAS validation &amp; AV training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through software platform </a:t>
            </a:r>
            <a:r>
              <a:rPr lang="en-US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automating &amp; streamlining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the validation &amp; training process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397928" y="5370304"/>
            <a:ext cx="10855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Creating </a:t>
            </a:r>
            <a:r>
              <a:rPr lang="en-GB" sz="8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tech solutions 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through </a:t>
            </a:r>
            <a:r>
              <a:rPr lang="en-GB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innovative algorithms and software </a:t>
            </a:r>
            <a:endParaRPr lang="en-US" sz="8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35725" y="2523923"/>
            <a:ext cx="111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Data tracking,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management and 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exploitation tool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for </a:t>
            </a:r>
            <a:r>
              <a:rPr lang="en-US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smart electrical grids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047480" y="2533566"/>
            <a:ext cx="14750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Ensuring 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faster workflow &amp; automation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through the 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new gen solutions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in the </a:t>
            </a:r>
            <a:r>
              <a:rPr lang="en-US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energy &amp; construction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industry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926280" y="3918267"/>
            <a:ext cx="20905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Leader in the </a:t>
            </a:r>
            <a:r>
              <a:rPr lang="en-US" sz="800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ultra-high-fidelity controller-Hardware-in-the-Loop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(C-HIL) simulation for </a:t>
            </a:r>
            <a:r>
              <a:rPr lang="en-US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power electronics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US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micro grids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, &amp; </a:t>
            </a:r>
            <a:r>
              <a:rPr lang="en-US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distribution networks.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 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66346" y="3918926"/>
            <a:ext cx="1822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Helps partners 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develop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meaningful </a:t>
            </a:r>
            <a:r>
              <a:rPr lang="en-US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data solutions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and 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functional data strategies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for challenging business problems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099736" y="5314293"/>
            <a:ext cx="18877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 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Helps oil companies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and new 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energy transition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companies to </a:t>
            </a:r>
            <a:r>
              <a:rPr lang="en-US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prevent the risk and accidents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with </a:t>
            </a:r>
            <a:r>
              <a:rPr lang="en-US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Machine Learning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671013" y="2488643"/>
            <a:ext cx="13910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Digitizes energy providers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with </a:t>
            </a:r>
            <a:r>
              <a:rPr lang="en-US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data science models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to distinguish different load patterns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29" y="4747240"/>
            <a:ext cx="996813" cy="112141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480238" y="5069278"/>
            <a:ext cx="13963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Development of 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global transformation solutions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: (modular) </a:t>
            </a:r>
            <a:r>
              <a:rPr lang="en-US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wind turbines, wind-sun hybrid renewable energy devices,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etc</a:t>
            </a:r>
            <a:r>
              <a:rPr lang="en-US" sz="800" dirty="0"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4865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ter-Ai-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" b="77932"/>
          <a:stretch/>
        </p:blipFill>
        <p:spPr>
          <a:xfrm>
            <a:off x="0" y="-57597"/>
            <a:ext cx="12192000" cy="1293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703" y="441315"/>
            <a:ext cx="9306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Start-up sector supported through 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Science Technology Parks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61703" y="958554"/>
            <a:ext cx="9330937" cy="0"/>
          </a:xfrm>
          <a:prstGeom prst="line">
            <a:avLst/>
          </a:prstGeom>
          <a:ln w="60325" cap="rnd" cmpd="sng">
            <a:gradFill flip="none" rotWithShape="1">
              <a:gsLst>
                <a:gs pos="50000">
                  <a:srgbClr val="0C4076"/>
                </a:gs>
                <a:gs pos="14000">
                  <a:srgbClr val="C6363C"/>
                </a:gs>
                <a:gs pos="83000">
                  <a:schemeClr val="bg1"/>
                </a:gs>
              </a:gsLst>
              <a:lin ang="0" scaled="1"/>
              <a:tileRect/>
            </a:gradFill>
            <a:headEnd type="oval"/>
            <a:tailEnd type="none"/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8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sp>
        <p:nvSpPr>
          <p:cNvPr id="10" name="Title Placeholder 1"/>
          <p:cNvSpPr txBox="1">
            <a:spLocks/>
          </p:cNvSpPr>
          <p:nvPr/>
        </p:nvSpPr>
        <p:spPr>
          <a:xfrm>
            <a:off x="8007473" y="6399882"/>
            <a:ext cx="4184527" cy="338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00" dirty="0">
                <a:solidFill>
                  <a:srgbClr val="284566"/>
                </a:solidFill>
              </a:rPr>
              <a:t>COPYRIGHT © 2023 THE GOVERNMENT OF THE REPUBLIC OF SERBIA. ALL RIGHTS RESERVED.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36191" y="3716717"/>
            <a:ext cx="11861814" cy="29073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B6CC662-FC58-CB52-D2D4-5EF4E8593E11}"/>
              </a:ext>
            </a:extLst>
          </p:cNvPr>
          <p:cNvSpPr txBox="1"/>
          <p:nvPr/>
        </p:nvSpPr>
        <p:spPr>
          <a:xfrm>
            <a:off x="1101861" y="3958852"/>
            <a:ext cx="1265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b="1" dirty="0">
                <a:solidFill>
                  <a:srgbClr val="284566"/>
                </a:solidFill>
                <a:latin typeface="Century Gothic" panose="020B0502020202020204" pitchFamily="34" charset="0"/>
                <a:ea typeface="Arial"/>
                <a:cs typeface="Arial"/>
              </a:rPr>
              <a:t>Niš</a:t>
            </a:r>
            <a:endParaRPr lang="en-US" sz="1600" b="1" i="1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6CC662-FC58-CB52-D2D4-5EF4E8593E11}"/>
              </a:ext>
            </a:extLst>
          </p:cNvPr>
          <p:cNvSpPr txBox="1"/>
          <p:nvPr/>
        </p:nvSpPr>
        <p:spPr>
          <a:xfrm>
            <a:off x="7221805" y="1346311"/>
            <a:ext cx="12653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600" b="1" dirty="0">
                <a:solidFill>
                  <a:srgbClr val="284566"/>
                </a:solidFill>
                <a:latin typeface="Century Gothic" panose="020B0502020202020204" pitchFamily="34" charset="0"/>
              </a:rPr>
              <a:t>Čačak</a:t>
            </a:r>
            <a:endParaRPr lang="en-US" sz="1600" b="1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6CC662-FC58-CB52-D2D4-5EF4E8593E11}"/>
              </a:ext>
            </a:extLst>
          </p:cNvPr>
          <p:cNvSpPr txBox="1"/>
          <p:nvPr/>
        </p:nvSpPr>
        <p:spPr>
          <a:xfrm>
            <a:off x="7327278" y="3913982"/>
            <a:ext cx="12653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600" b="1" dirty="0">
                <a:solidFill>
                  <a:srgbClr val="284566"/>
                </a:solidFill>
                <a:latin typeface="Century Gothic" panose="020B0502020202020204" pitchFamily="34" charset="0"/>
              </a:rPr>
              <a:t>Novi Sad</a:t>
            </a:r>
            <a:endParaRPr lang="en-US" sz="1600" b="1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7" b="24077"/>
          <a:stretch/>
        </p:blipFill>
        <p:spPr>
          <a:xfrm>
            <a:off x="3485898" y="4174534"/>
            <a:ext cx="1644781" cy="61588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12" y="1454789"/>
            <a:ext cx="1237360" cy="49517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166067" y="2461384"/>
            <a:ext cx="1346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84566"/>
                </a:solidFill>
                <a:latin typeface="Century Gothic" panose="020B0502020202020204" pitchFamily="34" charset="0"/>
              </a:rPr>
              <a:t>Opened</a:t>
            </a:r>
            <a:endParaRPr lang="sr-Latn-RS" b="1" dirty="0">
              <a:solidFill>
                <a:srgbClr val="284566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sr-Latn-RS" dirty="0">
                <a:solidFill>
                  <a:srgbClr val="284566"/>
                </a:solidFill>
                <a:latin typeface="Century Gothic" panose="020B0502020202020204" pitchFamily="34" charset="0"/>
              </a:rPr>
              <a:t>in</a:t>
            </a:r>
            <a:r>
              <a:rPr lang="sr-Latn-RS" b="1" dirty="0">
                <a:solidFill>
                  <a:srgbClr val="284566"/>
                </a:solidFill>
                <a:latin typeface="Century Gothic" panose="020B0502020202020204" pitchFamily="34" charset="0"/>
              </a:rPr>
              <a:t> </a:t>
            </a:r>
            <a:r>
              <a:rPr lang="sr-Latn-R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2015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03477" y="2709116"/>
            <a:ext cx="1417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sr-Latn-R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16.4</a:t>
            </a:r>
            <a:r>
              <a:rPr lang="sr-Latn-RS" sz="2000" b="1" dirty="0">
                <a:solidFill>
                  <a:srgbClr val="284566"/>
                </a:solidFill>
                <a:latin typeface="Century Gothic" panose="020B0502020202020204" pitchFamily="34" charset="0"/>
              </a:rPr>
              <a:t> </a:t>
            </a:r>
            <a:r>
              <a:rPr lang="sr-Latn-RS" sz="2000" dirty="0">
                <a:solidFill>
                  <a:srgbClr val="284566"/>
                </a:solidFill>
                <a:latin typeface="Century Gothic" panose="020B0502020202020204" pitchFamily="34" charset="0"/>
              </a:rPr>
              <a:t>K </a:t>
            </a:r>
            <a:r>
              <a:rPr lang="sr-Latn-RS" dirty="0">
                <a:solidFill>
                  <a:srgbClr val="284566"/>
                </a:solidFill>
                <a:latin typeface="Century Gothic" panose="020B0502020202020204" pitchFamily="34" charset="0"/>
              </a:rPr>
              <a:t>m</a:t>
            </a:r>
            <a:r>
              <a:rPr lang="sr-Latn-RS" b="1" baseline="30000" dirty="0">
                <a:solidFill>
                  <a:srgbClr val="284566"/>
                </a:solidFill>
                <a:latin typeface="Century Gothic" panose="020B0502020202020204" pitchFamily="34" charset="0"/>
              </a:rPr>
              <a:t>2</a:t>
            </a:r>
            <a:endParaRPr lang="en-US" sz="2000" b="1" dirty="0">
              <a:solidFill>
                <a:srgbClr val="284566"/>
              </a:solidFill>
              <a:latin typeface="Century Gothic" panose="020B0502020202020204" pitchFamily="34" charset="0"/>
              <a:cs typeface="Verdana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3301877" y="3128861"/>
            <a:ext cx="107515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800888" y="3128861"/>
            <a:ext cx="107515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304719" y="1883242"/>
            <a:ext cx="2829632" cy="1633260"/>
            <a:chOff x="8902673" y="1784325"/>
            <a:chExt cx="2602797" cy="150233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" r="3925"/>
            <a:stretch/>
          </p:blipFill>
          <p:spPr>
            <a:xfrm>
              <a:off x="8902673" y="1801749"/>
              <a:ext cx="2602797" cy="1463445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8917159" y="1784325"/>
              <a:ext cx="2554895" cy="1502331"/>
              <a:chOff x="565883" y="1589858"/>
              <a:chExt cx="2527537" cy="1628696"/>
            </a:xfrm>
          </p:grpSpPr>
          <p:cxnSp>
            <p:nvCxnSpPr>
              <p:cNvPr id="57" name="Straight Connector 56"/>
              <p:cNvCxnSpPr/>
              <p:nvPr/>
            </p:nvCxnSpPr>
            <p:spPr>
              <a:xfrm>
                <a:off x="584611" y="3218554"/>
                <a:ext cx="2508809" cy="0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3093420" y="1589858"/>
                <a:ext cx="0" cy="1628696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565883" y="1589858"/>
                <a:ext cx="2508809" cy="0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565883" y="1589858"/>
                <a:ext cx="0" cy="1628696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B6CC662-FC58-CB52-D2D4-5EF4E8593E11}"/>
              </a:ext>
            </a:extLst>
          </p:cNvPr>
          <p:cNvSpPr txBox="1"/>
          <p:nvPr/>
        </p:nvSpPr>
        <p:spPr>
          <a:xfrm>
            <a:off x="1115051" y="1314038"/>
            <a:ext cx="1265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b="1" dirty="0">
                <a:solidFill>
                  <a:srgbClr val="284566"/>
                </a:solidFill>
                <a:latin typeface="Century Gothic" panose="020B0502020202020204" pitchFamily="34" charset="0"/>
                <a:ea typeface="Arial"/>
                <a:cs typeface="Arial"/>
              </a:rPr>
              <a:t>Belgrade</a:t>
            </a:r>
            <a:endParaRPr lang="en-US" sz="1600" b="1" i="1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1132287" y="1649057"/>
            <a:ext cx="1194186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284477" y="4442970"/>
            <a:ext cx="2792964" cy="1633260"/>
            <a:chOff x="845656" y="4837444"/>
            <a:chExt cx="2792964" cy="163326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4827"/>
            <a:stretch/>
          </p:blipFill>
          <p:spPr>
            <a:xfrm>
              <a:off x="845656" y="4866744"/>
              <a:ext cx="2792964" cy="1574660"/>
            </a:xfrm>
            <a:prstGeom prst="rect">
              <a:avLst/>
            </a:prstGeom>
          </p:spPr>
        </p:pic>
        <p:grpSp>
          <p:nvGrpSpPr>
            <p:cNvPr id="67" name="Group 66"/>
            <p:cNvGrpSpPr/>
            <p:nvPr/>
          </p:nvGrpSpPr>
          <p:grpSpPr>
            <a:xfrm>
              <a:off x="861065" y="4837444"/>
              <a:ext cx="2777555" cy="1633260"/>
              <a:chOff x="565883" y="1589858"/>
              <a:chExt cx="2527537" cy="1628696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>
                <a:off x="584611" y="3218554"/>
                <a:ext cx="2508809" cy="0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3093420" y="1589858"/>
                <a:ext cx="0" cy="1628696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565883" y="1589858"/>
                <a:ext cx="2508809" cy="0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565883" y="1589858"/>
                <a:ext cx="0" cy="1628696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3" name="Straight Connector 72"/>
          <p:cNvCxnSpPr/>
          <p:nvPr/>
        </p:nvCxnSpPr>
        <p:spPr>
          <a:xfrm>
            <a:off x="1081280" y="4304639"/>
            <a:ext cx="1194186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>
            <a:off x="6504472" y="1883242"/>
            <a:ext cx="2802889" cy="1633260"/>
            <a:chOff x="4606074" y="4757109"/>
            <a:chExt cx="2802889" cy="163326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6074" y="4770005"/>
              <a:ext cx="2802889" cy="1587065"/>
            </a:xfrm>
            <a:prstGeom prst="rect">
              <a:avLst/>
            </a:prstGeom>
          </p:spPr>
        </p:pic>
        <p:grpSp>
          <p:nvGrpSpPr>
            <p:cNvPr id="77" name="Group 76"/>
            <p:cNvGrpSpPr/>
            <p:nvPr/>
          </p:nvGrpSpPr>
          <p:grpSpPr>
            <a:xfrm>
              <a:off x="4608451" y="4757109"/>
              <a:ext cx="2777555" cy="1633260"/>
              <a:chOff x="565883" y="1589858"/>
              <a:chExt cx="2527537" cy="1628696"/>
            </a:xfrm>
          </p:grpSpPr>
          <p:cxnSp>
            <p:nvCxnSpPr>
              <p:cNvPr id="78" name="Straight Connector 77"/>
              <p:cNvCxnSpPr/>
              <p:nvPr/>
            </p:nvCxnSpPr>
            <p:spPr>
              <a:xfrm>
                <a:off x="584611" y="3218554"/>
                <a:ext cx="2508809" cy="0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3093420" y="1589858"/>
                <a:ext cx="0" cy="1628696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565883" y="1589858"/>
                <a:ext cx="2508809" cy="0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565883" y="1589858"/>
                <a:ext cx="0" cy="1628696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2" name="Straight Connector 81"/>
          <p:cNvCxnSpPr/>
          <p:nvPr/>
        </p:nvCxnSpPr>
        <p:spPr>
          <a:xfrm>
            <a:off x="7277958" y="1645561"/>
            <a:ext cx="1194186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/>
          <p:cNvGrpSpPr/>
          <p:nvPr/>
        </p:nvGrpSpPr>
        <p:grpSpPr>
          <a:xfrm>
            <a:off x="6504472" y="4372565"/>
            <a:ext cx="2798387" cy="1633260"/>
            <a:chOff x="8745636" y="4774109"/>
            <a:chExt cx="2798387" cy="163326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80"/>
            <a:stretch/>
          </p:blipFill>
          <p:spPr>
            <a:xfrm>
              <a:off x="8745636" y="4809843"/>
              <a:ext cx="2798387" cy="1579423"/>
            </a:xfrm>
            <a:prstGeom prst="rect">
              <a:avLst/>
            </a:prstGeom>
          </p:spPr>
        </p:pic>
        <p:grpSp>
          <p:nvGrpSpPr>
            <p:cNvPr id="86" name="Group 85"/>
            <p:cNvGrpSpPr/>
            <p:nvPr/>
          </p:nvGrpSpPr>
          <p:grpSpPr>
            <a:xfrm>
              <a:off x="8745636" y="4774109"/>
              <a:ext cx="2777555" cy="1633260"/>
              <a:chOff x="565883" y="1589858"/>
              <a:chExt cx="2527537" cy="1628696"/>
            </a:xfrm>
          </p:grpSpPr>
          <p:cxnSp>
            <p:nvCxnSpPr>
              <p:cNvPr id="87" name="Straight Connector 86"/>
              <p:cNvCxnSpPr/>
              <p:nvPr/>
            </p:nvCxnSpPr>
            <p:spPr>
              <a:xfrm>
                <a:off x="584611" y="3218554"/>
                <a:ext cx="2508809" cy="0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3093420" y="1589858"/>
                <a:ext cx="0" cy="1628696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565883" y="1589858"/>
                <a:ext cx="2508809" cy="0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565883" y="1589858"/>
                <a:ext cx="0" cy="1628696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1" name="Straight Connector 90"/>
          <p:cNvCxnSpPr/>
          <p:nvPr/>
        </p:nvCxnSpPr>
        <p:spPr>
          <a:xfrm>
            <a:off x="7342271" y="4259769"/>
            <a:ext cx="1194186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bject 25"/>
          <p:cNvSpPr/>
          <p:nvPr/>
        </p:nvSpPr>
        <p:spPr>
          <a:xfrm>
            <a:off x="10239004" y="4157223"/>
            <a:ext cx="1053203" cy="46492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4"/>
          <p:cNvSpPr/>
          <p:nvPr/>
        </p:nvSpPr>
        <p:spPr>
          <a:xfrm>
            <a:off x="3424841" y="1397180"/>
            <a:ext cx="2557272" cy="5760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64" name="Straight Connector 63"/>
          <p:cNvCxnSpPr/>
          <p:nvPr/>
        </p:nvCxnSpPr>
        <p:spPr>
          <a:xfrm>
            <a:off x="304719" y="6241935"/>
            <a:ext cx="11793286" cy="1563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6249385" y="1498704"/>
            <a:ext cx="0" cy="204554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9404420" y="2412289"/>
            <a:ext cx="1346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84566"/>
                </a:solidFill>
                <a:latin typeface="Century Gothic" panose="020B0502020202020204" pitchFamily="34" charset="0"/>
              </a:rPr>
              <a:t>Opened</a:t>
            </a:r>
            <a:endParaRPr lang="sr-Latn-RS" b="1" dirty="0">
              <a:solidFill>
                <a:srgbClr val="284566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sr-Latn-RS" dirty="0">
                <a:solidFill>
                  <a:srgbClr val="284566"/>
                </a:solidFill>
                <a:latin typeface="Century Gothic" panose="020B0502020202020204" pitchFamily="34" charset="0"/>
              </a:rPr>
              <a:t>in</a:t>
            </a:r>
            <a:r>
              <a:rPr lang="sr-Latn-RS" b="1" dirty="0">
                <a:solidFill>
                  <a:srgbClr val="284566"/>
                </a:solidFill>
                <a:latin typeface="Century Gothic" panose="020B0502020202020204" pitchFamily="34" charset="0"/>
              </a:rPr>
              <a:t> </a:t>
            </a:r>
            <a:r>
              <a:rPr lang="sr-Latn-R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20</a:t>
            </a:r>
            <a:r>
              <a:rPr lang="en-GB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20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891298" y="2676006"/>
            <a:ext cx="1417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GB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3.6</a:t>
            </a:r>
            <a:r>
              <a:rPr lang="sr-Latn-RS" sz="2000" b="1" dirty="0">
                <a:solidFill>
                  <a:srgbClr val="284566"/>
                </a:solidFill>
                <a:latin typeface="Century Gothic" panose="020B0502020202020204" pitchFamily="34" charset="0"/>
              </a:rPr>
              <a:t> </a:t>
            </a:r>
            <a:r>
              <a:rPr lang="sr-Latn-RS" sz="2000" dirty="0">
                <a:solidFill>
                  <a:srgbClr val="284566"/>
                </a:solidFill>
                <a:latin typeface="Century Gothic" panose="020B0502020202020204" pitchFamily="34" charset="0"/>
              </a:rPr>
              <a:t>K </a:t>
            </a:r>
            <a:r>
              <a:rPr lang="sr-Latn-RS" dirty="0">
                <a:solidFill>
                  <a:srgbClr val="284566"/>
                </a:solidFill>
                <a:latin typeface="Century Gothic" panose="020B0502020202020204" pitchFamily="34" charset="0"/>
              </a:rPr>
              <a:t>m</a:t>
            </a:r>
            <a:r>
              <a:rPr lang="sr-Latn-RS" b="1" baseline="30000" dirty="0">
                <a:solidFill>
                  <a:srgbClr val="284566"/>
                </a:solidFill>
                <a:latin typeface="Century Gothic" panose="020B0502020202020204" pitchFamily="34" charset="0"/>
              </a:rPr>
              <a:t>2</a:t>
            </a:r>
            <a:endParaRPr lang="en-US" sz="2000" b="1" dirty="0">
              <a:solidFill>
                <a:srgbClr val="284566"/>
              </a:solidFill>
              <a:latin typeface="Century Gothic" panose="020B0502020202020204" pitchFamily="34" charset="0"/>
              <a:cs typeface="Verdana"/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>
            <a:off x="9539822" y="3127427"/>
            <a:ext cx="107515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10966543" y="3114736"/>
            <a:ext cx="107515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249385" y="4001390"/>
            <a:ext cx="0" cy="204554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3166067" y="5063320"/>
            <a:ext cx="1346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84566"/>
                </a:solidFill>
                <a:latin typeface="Century Gothic" panose="020B0502020202020204" pitchFamily="34" charset="0"/>
              </a:rPr>
              <a:t>Opened</a:t>
            </a:r>
            <a:endParaRPr lang="sr-Latn-RS" b="1" dirty="0">
              <a:solidFill>
                <a:srgbClr val="284566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sr-Latn-RS" dirty="0">
                <a:solidFill>
                  <a:srgbClr val="284566"/>
                </a:solidFill>
                <a:latin typeface="Century Gothic" panose="020B0502020202020204" pitchFamily="34" charset="0"/>
              </a:rPr>
              <a:t>in</a:t>
            </a:r>
            <a:r>
              <a:rPr lang="sr-Latn-RS" b="1" dirty="0">
                <a:solidFill>
                  <a:srgbClr val="284566"/>
                </a:solidFill>
                <a:latin typeface="Century Gothic" panose="020B0502020202020204" pitchFamily="34" charset="0"/>
              </a:rPr>
              <a:t> </a:t>
            </a:r>
            <a:r>
              <a:rPr lang="sr-Latn-R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20</a:t>
            </a:r>
            <a:r>
              <a:rPr lang="en-GB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20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703477" y="5311052"/>
            <a:ext cx="1417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GB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4.2</a:t>
            </a:r>
            <a:r>
              <a:rPr lang="sr-Latn-RS" sz="2000" b="1" dirty="0">
                <a:solidFill>
                  <a:srgbClr val="284566"/>
                </a:solidFill>
                <a:latin typeface="Century Gothic" panose="020B0502020202020204" pitchFamily="34" charset="0"/>
              </a:rPr>
              <a:t> </a:t>
            </a:r>
            <a:r>
              <a:rPr lang="sr-Latn-RS" sz="2000" dirty="0">
                <a:solidFill>
                  <a:srgbClr val="284566"/>
                </a:solidFill>
                <a:latin typeface="Century Gothic" panose="020B0502020202020204" pitchFamily="34" charset="0"/>
              </a:rPr>
              <a:t>K </a:t>
            </a:r>
            <a:r>
              <a:rPr lang="sr-Latn-RS" dirty="0">
                <a:solidFill>
                  <a:srgbClr val="284566"/>
                </a:solidFill>
                <a:latin typeface="Century Gothic" panose="020B0502020202020204" pitchFamily="34" charset="0"/>
              </a:rPr>
              <a:t>m</a:t>
            </a:r>
            <a:r>
              <a:rPr lang="sr-Latn-RS" b="1" baseline="30000" dirty="0">
                <a:solidFill>
                  <a:srgbClr val="284566"/>
                </a:solidFill>
                <a:latin typeface="Century Gothic" panose="020B0502020202020204" pitchFamily="34" charset="0"/>
              </a:rPr>
              <a:t>2</a:t>
            </a:r>
            <a:endParaRPr lang="en-US" sz="2000" b="1" dirty="0">
              <a:solidFill>
                <a:srgbClr val="284566"/>
              </a:solidFill>
              <a:latin typeface="Century Gothic" panose="020B0502020202020204" pitchFamily="34" charset="0"/>
              <a:cs typeface="Verdana"/>
            </a:endParaRPr>
          </a:p>
        </p:txBody>
      </p:sp>
      <p:cxnSp>
        <p:nvCxnSpPr>
          <p:cNvPr id="98" name="Straight Connector 97"/>
          <p:cNvCxnSpPr/>
          <p:nvPr/>
        </p:nvCxnSpPr>
        <p:spPr>
          <a:xfrm>
            <a:off x="3301877" y="5730797"/>
            <a:ext cx="107515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4800888" y="5730797"/>
            <a:ext cx="107515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9293560" y="5057136"/>
            <a:ext cx="1346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84566"/>
                </a:solidFill>
                <a:latin typeface="Century Gothic" panose="020B0502020202020204" pitchFamily="34" charset="0"/>
              </a:rPr>
              <a:t>Opened</a:t>
            </a:r>
            <a:endParaRPr lang="sr-Latn-RS" b="1" dirty="0">
              <a:solidFill>
                <a:srgbClr val="284566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sr-Latn-RS" dirty="0">
                <a:solidFill>
                  <a:srgbClr val="284566"/>
                </a:solidFill>
                <a:latin typeface="Century Gothic" panose="020B0502020202020204" pitchFamily="34" charset="0"/>
              </a:rPr>
              <a:t>in</a:t>
            </a:r>
            <a:r>
              <a:rPr lang="sr-Latn-RS" b="1" dirty="0">
                <a:solidFill>
                  <a:srgbClr val="284566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2020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0830970" y="5304868"/>
            <a:ext cx="1417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GB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30</a:t>
            </a:r>
            <a:r>
              <a:rPr lang="sr-Latn-RS" sz="2000" b="1" dirty="0">
                <a:solidFill>
                  <a:srgbClr val="284566"/>
                </a:solidFill>
                <a:latin typeface="Century Gothic" panose="020B0502020202020204" pitchFamily="34" charset="0"/>
              </a:rPr>
              <a:t> </a:t>
            </a:r>
            <a:r>
              <a:rPr lang="sr-Latn-RS" sz="2000" dirty="0">
                <a:solidFill>
                  <a:srgbClr val="284566"/>
                </a:solidFill>
                <a:latin typeface="Century Gothic" panose="020B0502020202020204" pitchFamily="34" charset="0"/>
              </a:rPr>
              <a:t>K </a:t>
            </a:r>
            <a:r>
              <a:rPr lang="sr-Latn-RS" dirty="0">
                <a:solidFill>
                  <a:srgbClr val="284566"/>
                </a:solidFill>
                <a:latin typeface="Century Gothic" panose="020B0502020202020204" pitchFamily="34" charset="0"/>
              </a:rPr>
              <a:t>m</a:t>
            </a:r>
            <a:r>
              <a:rPr lang="sr-Latn-RS" b="1" baseline="30000" dirty="0">
                <a:solidFill>
                  <a:srgbClr val="284566"/>
                </a:solidFill>
                <a:latin typeface="Century Gothic" panose="020B0502020202020204" pitchFamily="34" charset="0"/>
              </a:rPr>
              <a:t>2</a:t>
            </a:r>
            <a:endParaRPr lang="en-US" sz="2000" b="1" dirty="0">
              <a:solidFill>
                <a:srgbClr val="284566"/>
              </a:solidFill>
              <a:latin typeface="Century Gothic" panose="020B0502020202020204" pitchFamily="34" charset="0"/>
              <a:cs typeface="Verdana"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9429370" y="5724613"/>
            <a:ext cx="107515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10928381" y="5724613"/>
            <a:ext cx="107515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438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ter-Ai-1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" b="77932"/>
          <a:stretch/>
        </p:blipFill>
        <p:spPr>
          <a:xfrm>
            <a:off x="0" y="-57597"/>
            <a:ext cx="12192000" cy="1293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703" y="441315"/>
            <a:ext cx="9306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Start-up sector supported through 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Science Technology Parks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61703" y="958554"/>
            <a:ext cx="9330937" cy="0"/>
          </a:xfrm>
          <a:prstGeom prst="line">
            <a:avLst/>
          </a:prstGeom>
          <a:ln w="60325" cap="rnd" cmpd="sng">
            <a:gradFill flip="none" rotWithShape="1">
              <a:gsLst>
                <a:gs pos="50000">
                  <a:srgbClr val="0C4076"/>
                </a:gs>
                <a:gs pos="14000">
                  <a:srgbClr val="C6363C"/>
                </a:gs>
                <a:gs pos="83000">
                  <a:schemeClr val="bg1"/>
                </a:gs>
              </a:gsLst>
              <a:lin ang="0" scaled="1"/>
              <a:tileRect/>
            </a:gradFill>
            <a:headEnd type="oval"/>
            <a:tailEnd type="none"/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8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sp>
        <p:nvSpPr>
          <p:cNvPr id="10" name="Title Placeholder 1"/>
          <p:cNvSpPr txBox="1">
            <a:spLocks/>
          </p:cNvSpPr>
          <p:nvPr/>
        </p:nvSpPr>
        <p:spPr>
          <a:xfrm>
            <a:off x="8007473" y="6399882"/>
            <a:ext cx="4184527" cy="338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00" dirty="0">
                <a:solidFill>
                  <a:srgbClr val="284566"/>
                </a:solidFill>
              </a:rPr>
              <a:t>COPYRIGHT © 2023 THE GOVERNMENT OF THE REPUBLIC OF SERBIA. ALL RIGHTS RESERVED.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36191" y="3716717"/>
            <a:ext cx="11861814" cy="29073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B6CC662-FC58-CB52-D2D4-5EF4E8593E11}"/>
              </a:ext>
            </a:extLst>
          </p:cNvPr>
          <p:cNvSpPr txBox="1"/>
          <p:nvPr/>
        </p:nvSpPr>
        <p:spPr>
          <a:xfrm>
            <a:off x="1101861" y="3958852"/>
            <a:ext cx="1265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b="1" dirty="0">
                <a:solidFill>
                  <a:srgbClr val="284566"/>
                </a:solidFill>
                <a:latin typeface="Century Gothic" panose="020B0502020202020204" pitchFamily="34" charset="0"/>
                <a:ea typeface="Arial"/>
                <a:cs typeface="Arial"/>
              </a:rPr>
              <a:t>Niš</a:t>
            </a:r>
            <a:endParaRPr lang="en-US" sz="1600" b="1" i="1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6CC662-FC58-CB52-D2D4-5EF4E8593E11}"/>
              </a:ext>
            </a:extLst>
          </p:cNvPr>
          <p:cNvSpPr txBox="1"/>
          <p:nvPr/>
        </p:nvSpPr>
        <p:spPr>
          <a:xfrm>
            <a:off x="7221805" y="1346311"/>
            <a:ext cx="12653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600" b="1" dirty="0">
                <a:solidFill>
                  <a:srgbClr val="284566"/>
                </a:solidFill>
                <a:latin typeface="Century Gothic" panose="020B0502020202020204" pitchFamily="34" charset="0"/>
              </a:rPr>
              <a:t>Čačak</a:t>
            </a:r>
            <a:endParaRPr lang="en-US" sz="1600" b="1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6CC662-FC58-CB52-D2D4-5EF4E8593E11}"/>
              </a:ext>
            </a:extLst>
          </p:cNvPr>
          <p:cNvSpPr txBox="1"/>
          <p:nvPr/>
        </p:nvSpPr>
        <p:spPr>
          <a:xfrm>
            <a:off x="7327278" y="3913982"/>
            <a:ext cx="12653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600" b="1" dirty="0">
                <a:solidFill>
                  <a:srgbClr val="284566"/>
                </a:solidFill>
                <a:latin typeface="Century Gothic" panose="020B0502020202020204" pitchFamily="34" charset="0"/>
              </a:rPr>
              <a:t>Novi Sad</a:t>
            </a:r>
            <a:endParaRPr lang="en-US" sz="1600" b="1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7" b="24077"/>
          <a:stretch/>
        </p:blipFill>
        <p:spPr>
          <a:xfrm>
            <a:off x="3485898" y="4174534"/>
            <a:ext cx="1644781" cy="61588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12" y="1454789"/>
            <a:ext cx="1237360" cy="49517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166067" y="2461384"/>
            <a:ext cx="1346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84566"/>
                </a:solidFill>
                <a:latin typeface="Century Gothic" panose="020B0502020202020204" pitchFamily="34" charset="0"/>
              </a:rPr>
              <a:t>Opened</a:t>
            </a:r>
            <a:endParaRPr lang="sr-Latn-RS" b="1" dirty="0">
              <a:solidFill>
                <a:srgbClr val="284566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sr-Latn-RS" dirty="0">
                <a:solidFill>
                  <a:srgbClr val="284566"/>
                </a:solidFill>
                <a:latin typeface="Century Gothic" panose="020B0502020202020204" pitchFamily="34" charset="0"/>
              </a:rPr>
              <a:t>in</a:t>
            </a:r>
            <a:r>
              <a:rPr lang="sr-Latn-RS" b="1" dirty="0">
                <a:solidFill>
                  <a:srgbClr val="284566"/>
                </a:solidFill>
                <a:latin typeface="Century Gothic" panose="020B0502020202020204" pitchFamily="34" charset="0"/>
              </a:rPr>
              <a:t> </a:t>
            </a:r>
            <a:r>
              <a:rPr lang="sr-Latn-R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2015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03477" y="2709116"/>
            <a:ext cx="1417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sr-Latn-R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16.4</a:t>
            </a:r>
            <a:r>
              <a:rPr lang="sr-Latn-RS" sz="2000" b="1" dirty="0">
                <a:solidFill>
                  <a:srgbClr val="284566"/>
                </a:solidFill>
                <a:latin typeface="Century Gothic" panose="020B0502020202020204" pitchFamily="34" charset="0"/>
              </a:rPr>
              <a:t> </a:t>
            </a:r>
            <a:r>
              <a:rPr lang="sr-Latn-RS" sz="2000" dirty="0">
                <a:solidFill>
                  <a:srgbClr val="284566"/>
                </a:solidFill>
                <a:latin typeface="Century Gothic" panose="020B0502020202020204" pitchFamily="34" charset="0"/>
              </a:rPr>
              <a:t>K </a:t>
            </a:r>
            <a:r>
              <a:rPr lang="sr-Latn-RS" dirty="0">
                <a:solidFill>
                  <a:srgbClr val="284566"/>
                </a:solidFill>
                <a:latin typeface="Century Gothic" panose="020B0502020202020204" pitchFamily="34" charset="0"/>
              </a:rPr>
              <a:t>m</a:t>
            </a:r>
            <a:r>
              <a:rPr lang="sr-Latn-RS" b="1" baseline="30000" dirty="0">
                <a:solidFill>
                  <a:srgbClr val="284566"/>
                </a:solidFill>
                <a:latin typeface="Century Gothic" panose="020B0502020202020204" pitchFamily="34" charset="0"/>
              </a:rPr>
              <a:t>2</a:t>
            </a:r>
            <a:endParaRPr lang="en-US" sz="2000" b="1" dirty="0">
              <a:solidFill>
                <a:srgbClr val="284566"/>
              </a:solidFill>
              <a:latin typeface="Century Gothic" panose="020B0502020202020204" pitchFamily="34" charset="0"/>
              <a:cs typeface="Verdana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3301877" y="3128861"/>
            <a:ext cx="107515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800888" y="3128861"/>
            <a:ext cx="107515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304719" y="1883242"/>
            <a:ext cx="2829632" cy="1633260"/>
            <a:chOff x="8902673" y="1784325"/>
            <a:chExt cx="2602797" cy="150233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" r="3925"/>
            <a:stretch/>
          </p:blipFill>
          <p:spPr>
            <a:xfrm>
              <a:off x="8902673" y="1801749"/>
              <a:ext cx="2602797" cy="1463445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8917159" y="1784325"/>
              <a:ext cx="2554895" cy="1502331"/>
              <a:chOff x="565883" y="1589858"/>
              <a:chExt cx="2527537" cy="1628696"/>
            </a:xfrm>
          </p:grpSpPr>
          <p:cxnSp>
            <p:nvCxnSpPr>
              <p:cNvPr id="57" name="Straight Connector 56"/>
              <p:cNvCxnSpPr/>
              <p:nvPr/>
            </p:nvCxnSpPr>
            <p:spPr>
              <a:xfrm>
                <a:off x="584611" y="3218554"/>
                <a:ext cx="2508809" cy="0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3093420" y="1589858"/>
                <a:ext cx="0" cy="1628696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565883" y="1589858"/>
                <a:ext cx="2508809" cy="0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565883" y="1589858"/>
                <a:ext cx="0" cy="1628696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B6CC662-FC58-CB52-D2D4-5EF4E8593E11}"/>
              </a:ext>
            </a:extLst>
          </p:cNvPr>
          <p:cNvSpPr txBox="1"/>
          <p:nvPr/>
        </p:nvSpPr>
        <p:spPr>
          <a:xfrm>
            <a:off x="1115051" y="1314038"/>
            <a:ext cx="1265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b="1" dirty="0">
                <a:solidFill>
                  <a:srgbClr val="284566"/>
                </a:solidFill>
                <a:latin typeface="Century Gothic" panose="020B0502020202020204" pitchFamily="34" charset="0"/>
                <a:ea typeface="Arial"/>
                <a:cs typeface="Arial"/>
              </a:rPr>
              <a:t>Belgrade</a:t>
            </a:r>
            <a:endParaRPr lang="en-US" sz="1600" b="1" i="1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1132287" y="1649057"/>
            <a:ext cx="1194186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284477" y="4442970"/>
            <a:ext cx="2792964" cy="1633260"/>
            <a:chOff x="845656" y="4837444"/>
            <a:chExt cx="2792964" cy="163326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4827"/>
            <a:stretch/>
          </p:blipFill>
          <p:spPr>
            <a:xfrm>
              <a:off x="845656" y="4866744"/>
              <a:ext cx="2792964" cy="1574660"/>
            </a:xfrm>
            <a:prstGeom prst="rect">
              <a:avLst/>
            </a:prstGeom>
          </p:spPr>
        </p:pic>
        <p:grpSp>
          <p:nvGrpSpPr>
            <p:cNvPr id="67" name="Group 66"/>
            <p:cNvGrpSpPr/>
            <p:nvPr/>
          </p:nvGrpSpPr>
          <p:grpSpPr>
            <a:xfrm>
              <a:off x="861065" y="4837444"/>
              <a:ext cx="2777555" cy="1633260"/>
              <a:chOff x="565883" y="1589858"/>
              <a:chExt cx="2527537" cy="1628696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>
                <a:off x="584611" y="3218554"/>
                <a:ext cx="2508809" cy="0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3093420" y="1589858"/>
                <a:ext cx="0" cy="1628696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565883" y="1589858"/>
                <a:ext cx="2508809" cy="0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565883" y="1589858"/>
                <a:ext cx="0" cy="1628696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3" name="Straight Connector 72"/>
          <p:cNvCxnSpPr/>
          <p:nvPr/>
        </p:nvCxnSpPr>
        <p:spPr>
          <a:xfrm>
            <a:off x="1081280" y="4304639"/>
            <a:ext cx="1194186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>
            <a:off x="6504472" y="1883242"/>
            <a:ext cx="2802889" cy="1633260"/>
            <a:chOff x="4606074" y="4757109"/>
            <a:chExt cx="2802889" cy="163326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6074" y="4770005"/>
              <a:ext cx="2802889" cy="1587065"/>
            </a:xfrm>
            <a:prstGeom prst="rect">
              <a:avLst/>
            </a:prstGeom>
          </p:spPr>
        </p:pic>
        <p:grpSp>
          <p:nvGrpSpPr>
            <p:cNvPr id="77" name="Group 76"/>
            <p:cNvGrpSpPr/>
            <p:nvPr/>
          </p:nvGrpSpPr>
          <p:grpSpPr>
            <a:xfrm>
              <a:off x="4608451" y="4757109"/>
              <a:ext cx="2777555" cy="1633260"/>
              <a:chOff x="565883" y="1589858"/>
              <a:chExt cx="2527537" cy="1628696"/>
            </a:xfrm>
          </p:grpSpPr>
          <p:cxnSp>
            <p:nvCxnSpPr>
              <p:cNvPr id="78" name="Straight Connector 77"/>
              <p:cNvCxnSpPr/>
              <p:nvPr/>
            </p:nvCxnSpPr>
            <p:spPr>
              <a:xfrm>
                <a:off x="584611" y="3218554"/>
                <a:ext cx="2508809" cy="0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3093420" y="1589858"/>
                <a:ext cx="0" cy="1628696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565883" y="1589858"/>
                <a:ext cx="2508809" cy="0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565883" y="1589858"/>
                <a:ext cx="0" cy="1628696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2" name="Straight Connector 81"/>
          <p:cNvCxnSpPr/>
          <p:nvPr/>
        </p:nvCxnSpPr>
        <p:spPr>
          <a:xfrm>
            <a:off x="7277958" y="1645561"/>
            <a:ext cx="1194186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/>
          <p:cNvGrpSpPr/>
          <p:nvPr/>
        </p:nvGrpSpPr>
        <p:grpSpPr>
          <a:xfrm>
            <a:off x="6504472" y="4372565"/>
            <a:ext cx="2798387" cy="1633260"/>
            <a:chOff x="8745636" y="4774109"/>
            <a:chExt cx="2798387" cy="163326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80"/>
            <a:stretch/>
          </p:blipFill>
          <p:spPr>
            <a:xfrm>
              <a:off x="8745636" y="4809843"/>
              <a:ext cx="2798387" cy="1579423"/>
            </a:xfrm>
            <a:prstGeom prst="rect">
              <a:avLst/>
            </a:prstGeom>
          </p:spPr>
        </p:pic>
        <p:grpSp>
          <p:nvGrpSpPr>
            <p:cNvPr id="86" name="Group 85"/>
            <p:cNvGrpSpPr/>
            <p:nvPr/>
          </p:nvGrpSpPr>
          <p:grpSpPr>
            <a:xfrm>
              <a:off x="8745636" y="4774109"/>
              <a:ext cx="2777555" cy="1633260"/>
              <a:chOff x="565883" y="1589858"/>
              <a:chExt cx="2527537" cy="1628696"/>
            </a:xfrm>
          </p:grpSpPr>
          <p:cxnSp>
            <p:nvCxnSpPr>
              <p:cNvPr id="87" name="Straight Connector 86"/>
              <p:cNvCxnSpPr/>
              <p:nvPr/>
            </p:nvCxnSpPr>
            <p:spPr>
              <a:xfrm>
                <a:off x="584611" y="3218554"/>
                <a:ext cx="2508809" cy="0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3093420" y="1589858"/>
                <a:ext cx="0" cy="1628696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565883" y="1589858"/>
                <a:ext cx="2508809" cy="0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565883" y="1589858"/>
                <a:ext cx="0" cy="1628696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1" name="Straight Connector 90"/>
          <p:cNvCxnSpPr/>
          <p:nvPr/>
        </p:nvCxnSpPr>
        <p:spPr>
          <a:xfrm>
            <a:off x="7342271" y="4259769"/>
            <a:ext cx="1194186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bject 25"/>
          <p:cNvSpPr/>
          <p:nvPr/>
        </p:nvSpPr>
        <p:spPr>
          <a:xfrm>
            <a:off x="10239004" y="4157223"/>
            <a:ext cx="1053203" cy="46492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4"/>
          <p:cNvSpPr/>
          <p:nvPr/>
        </p:nvSpPr>
        <p:spPr>
          <a:xfrm>
            <a:off x="3424841" y="1397180"/>
            <a:ext cx="2557272" cy="57607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64" name="Straight Connector 63"/>
          <p:cNvCxnSpPr/>
          <p:nvPr/>
        </p:nvCxnSpPr>
        <p:spPr>
          <a:xfrm>
            <a:off x="304719" y="6241935"/>
            <a:ext cx="11793286" cy="1563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6249385" y="1498704"/>
            <a:ext cx="0" cy="204554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9404420" y="2412289"/>
            <a:ext cx="1346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84566"/>
                </a:solidFill>
                <a:latin typeface="Century Gothic" panose="020B0502020202020204" pitchFamily="34" charset="0"/>
              </a:rPr>
              <a:t>Opened</a:t>
            </a:r>
            <a:endParaRPr lang="sr-Latn-RS" b="1" dirty="0">
              <a:solidFill>
                <a:srgbClr val="284566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sr-Latn-RS" dirty="0">
                <a:solidFill>
                  <a:srgbClr val="284566"/>
                </a:solidFill>
                <a:latin typeface="Century Gothic" panose="020B0502020202020204" pitchFamily="34" charset="0"/>
              </a:rPr>
              <a:t>in</a:t>
            </a:r>
            <a:r>
              <a:rPr lang="sr-Latn-RS" b="1" dirty="0">
                <a:solidFill>
                  <a:srgbClr val="284566"/>
                </a:solidFill>
                <a:latin typeface="Century Gothic" panose="020B0502020202020204" pitchFamily="34" charset="0"/>
              </a:rPr>
              <a:t> </a:t>
            </a:r>
            <a:r>
              <a:rPr lang="sr-Latn-R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20</a:t>
            </a:r>
            <a:r>
              <a:rPr lang="en-GB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20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891298" y="2676006"/>
            <a:ext cx="1417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GB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3.6</a:t>
            </a:r>
            <a:r>
              <a:rPr lang="sr-Latn-RS" sz="2000" b="1" dirty="0">
                <a:solidFill>
                  <a:srgbClr val="284566"/>
                </a:solidFill>
                <a:latin typeface="Century Gothic" panose="020B0502020202020204" pitchFamily="34" charset="0"/>
              </a:rPr>
              <a:t> </a:t>
            </a:r>
            <a:r>
              <a:rPr lang="sr-Latn-RS" sz="2000" dirty="0">
                <a:solidFill>
                  <a:srgbClr val="284566"/>
                </a:solidFill>
                <a:latin typeface="Century Gothic" panose="020B0502020202020204" pitchFamily="34" charset="0"/>
              </a:rPr>
              <a:t>K </a:t>
            </a:r>
            <a:r>
              <a:rPr lang="sr-Latn-RS" dirty="0">
                <a:solidFill>
                  <a:srgbClr val="284566"/>
                </a:solidFill>
                <a:latin typeface="Century Gothic" panose="020B0502020202020204" pitchFamily="34" charset="0"/>
              </a:rPr>
              <a:t>m</a:t>
            </a:r>
            <a:r>
              <a:rPr lang="sr-Latn-RS" b="1" baseline="30000" dirty="0">
                <a:solidFill>
                  <a:srgbClr val="284566"/>
                </a:solidFill>
                <a:latin typeface="Century Gothic" panose="020B0502020202020204" pitchFamily="34" charset="0"/>
              </a:rPr>
              <a:t>2</a:t>
            </a:r>
            <a:endParaRPr lang="en-US" sz="2000" b="1" dirty="0">
              <a:solidFill>
                <a:srgbClr val="284566"/>
              </a:solidFill>
              <a:latin typeface="Century Gothic" panose="020B0502020202020204" pitchFamily="34" charset="0"/>
              <a:cs typeface="Verdana"/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>
            <a:off x="9539822" y="3127427"/>
            <a:ext cx="107515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10966543" y="3114736"/>
            <a:ext cx="107515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249385" y="4001390"/>
            <a:ext cx="0" cy="204554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3166067" y="5063320"/>
            <a:ext cx="1346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84566"/>
                </a:solidFill>
                <a:latin typeface="Century Gothic" panose="020B0502020202020204" pitchFamily="34" charset="0"/>
              </a:rPr>
              <a:t>Opened</a:t>
            </a:r>
            <a:endParaRPr lang="sr-Latn-RS" b="1" dirty="0">
              <a:solidFill>
                <a:srgbClr val="284566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sr-Latn-RS" dirty="0">
                <a:solidFill>
                  <a:srgbClr val="284566"/>
                </a:solidFill>
                <a:latin typeface="Century Gothic" panose="020B0502020202020204" pitchFamily="34" charset="0"/>
              </a:rPr>
              <a:t>in</a:t>
            </a:r>
            <a:r>
              <a:rPr lang="sr-Latn-RS" b="1" dirty="0">
                <a:solidFill>
                  <a:srgbClr val="284566"/>
                </a:solidFill>
                <a:latin typeface="Century Gothic" panose="020B0502020202020204" pitchFamily="34" charset="0"/>
              </a:rPr>
              <a:t> </a:t>
            </a:r>
            <a:r>
              <a:rPr lang="sr-Latn-R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20</a:t>
            </a:r>
            <a:r>
              <a:rPr lang="en-GB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20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703477" y="5311052"/>
            <a:ext cx="1417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GB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4.2</a:t>
            </a:r>
            <a:r>
              <a:rPr lang="sr-Latn-RS" sz="2000" b="1" dirty="0">
                <a:solidFill>
                  <a:srgbClr val="284566"/>
                </a:solidFill>
                <a:latin typeface="Century Gothic" panose="020B0502020202020204" pitchFamily="34" charset="0"/>
              </a:rPr>
              <a:t> </a:t>
            </a:r>
            <a:r>
              <a:rPr lang="sr-Latn-RS" sz="2000" dirty="0">
                <a:solidFill>
                  <a:srgbClr val="284566"/>
                </a:solidFill>
                <a:latin typeface="Century Gothic" panose="020B0502020202020204" pitchFamily="34" charset="0"/>
              </a:rPr>
              <a:t>K </a:t>
            </a:r>
            <a:r>
              <a:rPr lang="sr-Latn-RS" dirty="0">
                <a:solidFill>
                  <a:srgbClr val="284566"/>
                </a:solidFill>
                <a:latin typeface="Century Gothic" panose="020B0502020202020204" pitchFamily="34" charset="0"/>
              </a:rPr>
              <a:t>m</a:t>
            </a:r>
            <a:r>
              <a:rPr lang="sr-Latn-RS" b="1" baseline="30000" dirty="0">
                <a:solidFill>
                  <a:srgbClr val="284566"/>
                </a:solidFill>
                <a:latin typeface="Century Gothic" panose="020B0502020202020204" pitchFamily="34" charset="0"/>
              </a:rPr>
              <a:t>2</a:t>
            </a:r>
            <a:endParaRPr lang="en-US" sz="2000" b="1" dirty="0">
              <a:solidFill>
                <a:srgbClr val="284566"/>
              </a:solidFill>
              <a:latin typeface="Century Gothic" panose="020B0502020202020204" pitchFamily="34" charset="0"/>
              <a:cs typeface="Verdana"/>
            </a:endParaRPr>
          </a:p>
        </p:txBody>
      </p:sp>
      <p:cxnSp>
        <p:nvCxnSpPr>
          <p:cNvPr id="98" name="Straight Connector 97"/>
          <p:cNvCxnSpPr/>
          <p:nvPr/>
        </p:nvCxnSpPr>
        <p:spPr>
          <a:xfrm>
            <a:off x="3301877" y="5730797"/>
            <a:ext cx="107515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4800888" y="5730797"/>
            <a:ext cx="107515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9293560" y="5057136"/>
            <a:ext cx="1346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84566"/>
                </a:solidFill>
                <a:latin typeface="Century Gothic" panose="020B0502020202020204" pitchFamily="34" charset="0"/>
              </a:rPr>
              <a:t>Opened</a:t>
            </a:r>
            <a:endParaRPr lang="sr-Latn-RS" b="1" dirty="0">
              <a:solidFill>
                <a:srgbClr val="284566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sr-Latn-RS" dirty="0">
                <a:solidFill>
                  <a:srgbClr val="284566"/>
                </a:solidFill>
                <a:latin typeface="Century Gothic" panose="020B0502020202020204" pitchFamily="34" charset="0"/>
              </a:rPr>
              <a:t>in</a:t>
            </a:r>
            <a:r>
              <a:rPr lang="sr-Latn-RS" b="1" dirty="0">
                <a:solidFill>
                  <a:srgbClr val="284566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2020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0830970" y="5304868"/>
            <a:ext cx="1417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GB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30</a:t>
            </a:r>
            <a:r>
              <a:rPr lang="sr-Latn-RS" sz="2000" b="1" dirty="0">
                <a:solidFill>
                  <a:srgbClr val="284566"/>
                </a:solidFill>
                <a:latin typeface="Century Gothic" panose="020B0502020202020204" pitchFamily="34" charset="0"/>
              </a:rPr>
              <a:t> </a:t>
            </a:r>
            <a:r>
              <a:rPr lang="sr-Latn-RS" sz="2000" dirty="0">
                <a:solidFill>
                  <a:srgbClr val="284566"/>
                </a:solidFill>
                <a:latin typeface="Century Gothic" panose="020B0502020202020204" pitchFamily="34" charset="0"/>
              </a:rPr>
              <a:t>K </a:t>
            </a:r>
            <a:r>
              <a:rPr lang="sr-Latn-RS" dirty="0">
                <a:solidFill>
                  <a:srgbClr val="284566"/>
                </a:solidFill>
                <a:latin typeface="Century Gothic" panose="020B0502020202020204" pitchFamily="34" charset="0"/>
              </a:rPr>
              <a:t>m</a:t>
            </a:r>
            <a:r>
              <a:rPr lang="sr-Latn-RS" b="1" baseline="30000" dirty="0">
                <a:solidFill>
                  <a:srgbClr val="284566"/>
                </a:solidFill>
                <a:latin typeface="Century Gothic" panose="020B0502020202020204" pitchFamily="34" charset="0"/>
              </a:rPr>
              <a:t>2</a:t>
            </a:r>
            <a:endParaRPr lang="en-US" sz="2000" b="1" dirty="0">
              <a:solidFill>
                <a:srgbClr val="284566"/>
              </a:solidFill>
              <a:latin typeface="Century Gothic" panose="020B0502020202020204" pitchFamily="34" charset="0"/>
              <a:cs typeface="Verdana"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9429370" y="5724613"/>
            <a:ext cx="107515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10928381" y="5724613"/>
            <a:ext cx="107515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/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109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cxnSp>
        <p:nvCxnSpPr>
          <p:cNvPr id="112" name="Straight Connector 111"/>
          <p:cNvCxnSpPr/>
          <p:nvPr/>
        </p:nvCxnSpPr>
        <p:spPr>
          <a:xfrm>
            <a:off x="11124790" y="1170432"/>
            <a:ext cx="0" cy="5020056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1075878" y="6190488"/>
            <a:ext cx="10048912" cy="0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Graphic 60">
            <a:extLst>
              <a:ext uri="{FF2B5EF4-FFF2-40B4-BE49-F238E27FC236}">
                <a16:creationId xmlns:a16="http://schemas.microsoft.com/office/drawing/2014/main" id="{DF035A4E-4C95-254A-8F51-0CAC04BD7100}"/>
              </a:ext>
            </a:extLst>
          </p:cNvPr>
          <p:cNvSpPr/>
          <p:nvPr/>
        </p:nvSpPr>
        <p:spPr>
          <a:xfrm>
            <a:off x="8523043" y="2531599"/>
            <a:ext cx="290260" cy="290260"/>
          </a:xfrm>
          <a:custGeom>
            <a:avLst/>
            <a:gdLst>
              <a:gd name="connsiteX0" fmla="*/ 325231 w 330200"/>
              <a:gd name="connsiteY0" fmla="*/ 98220 h 330200"/>
              <a:gd name="connsiteX1" fmla="*/ 231831 w 330200"/>
              <a:gd name="connsiteY1" fmla="*/ 4821 h 330200"/>
              <a:gd name="connsiteX2" fmla="*/ 208434 w 330200"/>
              <a:gd name="connsiteY2" fmla="*/ 4821 h 330200"/>
              <a:gd name="connsiteX3" fmla="*/ 199000 w 330200"/>
              <a:gd name="connsiteY3" fmla="*/ 28218 h 330200"/>
              <a:gd name="connsiteX4" fmla="*/ 200415 w 330200"/>
              <a:gd name="connsiteY4" fmla="*/ 37652 h 330200"/>
              <a:gd name="connsiteX5" fmla="*/ 106732 w 330200"/>
              <a:gd name="connsiteY5" fmla="*/ 131335 h 330200"/>
              <a:gd name="connsiteX6" fmla="*/ 95506 w 330200"/>
              <a:gd name="connsiteY6" fmla="*/ 130674 h 330200"/>
              <a:gd name="connsiteX7" fmla="*/ 21352 w 330200"/>
              <a:gd name="connsiteY7" fmla="*/ 161524 h 330200"/>
              <a:gd name="connsiteX8" fmla="*/ 21352 w 330200"/>
              <a:gd name="connsiteY8" fmla="*/ 184827 h 330200"/>
              <a:gd name="connsiteX9" fmla="*/ 77958 w 330200"/>
              <a:gd name="connsiteY9" fmla="*/ 241433 h 330200"/>
              <a:gd name="connsiteX10" fmla="*/ 2484 w 330200"/>
              <a:gd name="connsiteY10" fmla="*/ 316907 h 330200"/>
              <a:gd name="connsiteX11" fmla="*/ 2217 w 330200"/>
              <a:gd name="connsiteY11" fmla="*/ 328244 h 330200"/>
              <a:gd name="connsiteX12" fmla="*/ 2484 w 330200"/>
              <a:gd name="connsiteY12" fmla="*/ 328511 h 330200"/>
              <a:gd name="connsiteX13" fmla="*/ 8144 w 330200"/>
              <a:gd name="connsiteY13" fmla="*/ 330209 h 330200"/>
              <a:gd name="connsiteX14" fmla="*/ 13899 w 330200"/>
              <a:gd name="connsiteY14" fmla="*/ 327757 h 330200"/>
              <a:gd name="connsiteX15" fmla="*/ 89373 w 330200"/>
              <a:gd name="connsiteY15" fmla="*/ 252282 h 330200"/>
              <a:gd name="connsiteX16" fmla="*/ 145979 w 330200"/>
              <a:gd name="connsiteY16" fmla="*/ 308888 h 330200"/>
              <a:gd name="connsiteX17" fmla="*/ 169282 w 330200"/>
              <a:gd name="connsiteY17" fmla="*/ 308888 h 330200"/>
              <a:gd name="connsiteX18" fmla="*/ 200132 w 330200"/>
              <a:gd name="connsiteY18" fmla="*/ 234734 h 330200"/>
              <a:gd name="connsiteX19" fmla="*/ 199660 w 330200"/>
              <a:gd name="connsiteY19" fmla="*/ 225300 h 330200"/>
              <a:gd name="connsiteX20" fmla="*/ 294475 w 330200"/>
              <a:gd name="connsiteY20" fmla="*/ 130957 h 330200"/>
              <a:gd name="connsiteX21" fmla="*/ 302211 w 330200"/>
              <a:gd name="connsiteY21" fmla="*/ 131995 h 330200"/>
              <a:gd name="connsiteX22" fmla="*/ 325608 w 330200"/>
              <a:gd name="connsiteY22" fmla="*/ 122561 h 330200"/>
              <a:gd name="connsiteX23" fmla="*/ 326122 w 330200"/>
              <a:gd name="connsiteY23" fmla="*/ 99085 h 330200"/>
              <a:gd name="connsiteX24" fmla="*/ 325231 w 330200"/>
              <a:gd name="connsiteY24" fmla="*/ 98220 h 330200"/>
              <a:gd name="connsiteX25" fmla="*/ 157300 w 330200"/>
              <a:gd name="connsiteY25" fmla="*/ 297189 h 330200"/>
              <a:gd name="connsiteX26" fmla="*/ 32862 w 330200"/>
              <a:gd name="connsiteY26" fmla="*/ 172751 h 330200"/>
              <a:gd name="connsiteX27" fmla="*/ 157300 w 330200"/>
              <a:gd name="connsiteY27" fmla="*/ 169460 h 330200"/>
              <a:gd name="connsiteX28" fmla="*/ 160592 w 330200"/>
              <a:gd name="connsiteY28" fmla="*/ 293898 h 330200"/>
              <a:gd name="connsiteX29" fmla="*/ 157300 w 330200"/>
              <a:gd name="connsiteY29" fmla="*/ 297189 h 330200"/>
              <a:gd name="connsiteX30" fmla="*/ 195037 w 330200"/>
              <a:gd name="connsiteY30" fmla="*/ 205394 h 330200"/>
              <a:gd name="connsiteX31" fmla="*/ 125507 w 330200"/>
              <a:gd name="connsiteY31" fmla="*/ 134920 h 330200"/>
              <a:gd name="connsiteX32" fmla="*/ 208434 w 330200"/>
              <a:gd name="connsiteY32" fmla="*/ 51992 h 330200"/>
              <a:gd name="connsiteX33" fmla="*/ 278059 w 330200"/>
              <a:gd name="connsiteY33" fmla="*/ 121617 h 330200"/>
              <a:gd name="connsiteX34" fmla="*/ 278531 w 330200"/>
              <a:gd name="connsiteY34" fmla="*/ 121617 h 330200"/>
              <a:gd name="connsiteX35" fmla="*/ 301739 w 330200"/>
              <a:gd name="connsiteY35" fmla="*/ 114730 h 330200"/>
              <a:gd name="connsiteX36" fmla="*/ 290135 w 330200"/>
              <a:gd name="connsiteY36" fmla="*/ 109919 h 330200"/>
              <a:gd name="connsiteX37" fmla="*/ 220133 w 330200"/>
              <a:gd name="connsiteY37" fmla="*/ 39822 h 330200"/>
              <a:gd name="connsiteX38" fmla="*/ 220133 w 330200"/>
              <a:gd name="connsiteY38" fmla="*/ 16519 h 330200"/>
              <a:gd name="connsiteX39" fmla="*/ 313532 w 330200"/>
              <a:gd name="connsiteY39" fmla="*/ 109919 h 330200"/>
              <a:gd name="connsiteX40" fmla="*/ 301739 w 330200"/>
              <a:gd name="connsiteY40" fmla="*/ 11473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30200" h="330200">
                <a:moveTo>
                  <a:pt x="325231" y="98220"/>
                </a:moveTo>
                <a:lnTo>
                  <a:pt x="231831" y="4821"/>
                </a:lnTo>
                <a:cubicBezTo>
                  <a:pt x="225356" y="-1607"/>
                  <a:pt x="214909" y="-1607"/>
                  <a:pt x="208434" y="4821"/>
                </a:cubicBezTo>
                <a:cubicBezTo>
                  <a:pt x="202299" y="11052"/>
                  <a:pt x="198904" y="19474"/>
                  <a:pt x="199000" y="28218"/>
                </a:cubicBezTo>
                <a:cubicBezTo>
                  <a:pt x="199004" y="31415"/>
                  <a:pt x="199481" y="34594"/>
                  <a:pt x="200415" y="37652"/>
                </a:cubicBezTo>
                <a:lnTo>
                  <a:pt x="106732" y="131335"/>
                </a:lnTo>
                <a:cubicBezTo>
                  <a:pt x="103008" y="130877"/>
                  <a:pt x="99258" y="130656"/>
                  <a:pt x="95506" y="130674"/>
                </a:cubicBezTo>
                <a:cubicBezTo>
                  <a:pt x="67649" y="130588"/>
                  <a:pt x="40928" y="141706"/>
                  <a:pt x="21352" y="161524"/>
                </a:cubicBezTo>
                <a:cubicBezTo>
                  <a:pt x="14935" y="167967"/>
                  <a:pt x="14935" y="178384"/>
                  <a:pt x="21352" y="184827"/>
                </a:cubicBezTo>
                <a:lnTo>
                  <a:pt x="77958" y="241433"/>
                </a:lnTo>
                <a:lnTo>
                  <a:pt x="2484" y="316907"/>
                </a:lnTo>
                <a:cubicBezTo>
                  <a:pt x="-721" y="319965"/>
                  <a:pt x="-840" y="325040"/>
                  <a:pt x="2217" y="328244"/>
                </a:cubicBezTo>
                <a:cubicBezTo>
                  <a:pt x="2304" y="328336"/>
                  <a:pt x="2393" y="328424"/>
                  <a:pt x="2484" y="328511"/>
                </a:cubicBezTo>
                <a:cubicBezTo>
                  <a:pt x="4094" y="329760"/>
                  <a:pt x="6112" y="330366"/>
                  <a:pt x="8144" y="330209"/>
                </a:cubicBezTo>
                <a:cubicBezTo>
                  <a:pt x="10311" y="330184"/>
                  <a:pt x="12380" y="329302"/>
                  <a:pt x="13899" y="327757"/>
                </a:cubicBezTo>
                <a:lnTo>
                  <a:pt x="89373" y="252282"/>
                </a:lnTo>
                <a:lnTo>
                  <a:pt x="145979" y="308888"/>
                </a:lnTo>
                <a:cubicBezTo>
                  <a:pt x="152422" y="315305"/>
                  <a:pt x="162839" y="315305"/>
                  <a:pt x="169282" y="308888"/>
                </a:cubicBezTo>
                <a:cubicBezTo>
                  <a:pt x="189100" y="289313"/>
                  <a:pt x="200218" y="262591"/>
                  <a:pt x="200132" y="234734"/>
                </a:cubicBezTo>
                <a:cubicBezTo>
                  <a:pt x="200132" y="231432"/>
                  <a:pt x="200132" y="228225"/>
                  <a:pt x="199660" y="225300"/>
                </a:cubicBezTo>
                <a:lnTo>
                  <a:pt x="294475" y="130957"/>
                </a:lnTo>
                <a:cubicBezTo>
                  <a:pt x="296997" y="131638"/>
                  <a:pt x="299598" y="131988"/>
                  <a:pt x="302211" y="131995"/>
                </a:cubicBezTo>
                <a:cubicBezTo>
                  <a:pt x="310955" y="132091"/>
                  <a:pt x="319377" y="128696"/>
                  <a:pt x="325608" y="122561"/>
                </a:cubicBezTo>
                <a:cubicBezTo>
                  <a:pt x="332233" y="116220"/>
                  <a:pt x="332463" y="105709"/>
                  <a:pt x="326122" y="99085"/>
                </a:cubicBezTo>
                <a:cubicBezTo>
                  <a:pt x="325835" y="98785"/>
                  <a:pt x="325538" y="98497"/>
                  <a:pt x="325231" y="98220"/>
                </a:cubicBezTo>
                <a:close/>
                <a:moveTo>
                  <a:pt x="157300" y="297189"/>
                </a:moveTo>
                <a:lnTo>
                  <a:pt x="32862" y="172751"/>
                </a:lnTo>
                <a:cubicBezTo>
                  <a:pt x="66316" y="137479"/>
                  <a:pt x="122028" y="136007"/>
                  <a:pt x="157300" y="169460"/>
                </a:cubicBezTo>
                <a:cubicBezTo>
                  <a:pt x="192572" y="202914"/>
                  <a:pt x="194045" y="258627"/>
                  <a:pt x="160592" y="293898"/>
                </a:cubicBezTo>
                <a:cubicBezTo>
                  <a:pt x="159524" y="295024"/>
                  <a:pt x="158426" y="296122"/>
                  <a:pt x="157300" y="297189"/>
                </a:cubicBezTo>
                <a:close/>
                <a:moveTo>
                  <a:pt x="195037" y="205394"/>
                </a:moveTo>
                <a:cubicBezTo>
                  <a:pt x="185099" y="171756"/>
                  <a:pt x="159008" y="145311"/>
                  <a:pt x="125507" y="134920"/>
                </a:cubicBezTo>
                <a:lnTo>
                  <a:pt x="208434" y="51992"/>
                </a:lnTo>
                <a:lnTo>
                  <a:pt x="278059" y="121617"/>
                </a:lnTo>
                <a:lnTo>
                  <a:pt x="278531" y="121617"/>
                </a:lnTo>
                <a:close/>
                <a:moveTo>
                  <a:pt x="301739" y="114730"/>
                </a:moveTo>
                <a:cubicBezTo>
                  <a:pt x="297384" y="114739"/>
                  <a:pt x="293206" y="113007"/>
                  <a:pt x="290135" y="109919"/>
                </a:cubicBezTo>
                <a:lnTo>
                  <a:pt x="220133" y="39822"/>
                </a:lnTo>
                <a:cubicBezTo>
                  <a:pt x="213715" y="33380"/>
                  <a:pt x="213715" y="22962"/>
                  <a:pt x="220133" y="16519"/>
                </a:cubicBezTo>
                <a:lnTo>
                  <a:pt x="313532" y="109919"/>
                </a:lnTo>
                <a:cubicBezTo>
                  <a:pt x="310403" y="113035"/>
                  <a:pt x="306155" y="114768"/>
                  <a:pt x="301739" y="114730"/>
                </a:cubicBez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0" y="-28799"/>
            <a:ext cx="12192000" cy="6915597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71000"/>
                </a:srgbClr>
              </a:gs>
              <a:gs pos="25000">
                <a:schemeClr val="accent5">
                  <a:lumMod val="50000"/>
                  <a:alpha val="90000"/>
                </a:schemeClr>
              </a:gs>
              <a:gs pos="9000">
                <a:schemeClr val="bg1">
                  <a:alpha val="5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4" name="Straight Connector 123"/>
          <p:cNvCxnSpPr/>
          <p:nvPr/>
        </p:nvCxnSpPr>
        <p:spPr>
          <a:xfrm>
            <a:off x="1075878" y="1170432"/>
            <a:ext cx="0" cy="5020056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11124790" y="1170432"/>
            <a:ext cx="0" cy="5020056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1075878" y="6190488"/>
            <a:ext cx="10048912" cy="0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2776688" y="405748"/>
            <a:ext cx="665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4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Construction</a:t>
            </a:r>
            <a:r>
              <a:rPr lang="sr-Latn-R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r-Latn-RS" sz="4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of</a:t>
            </a:r>
            <a:r>
              <a:rPr lang="sr-Latn-R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sr-Latn-RS" sz="4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STP’s</a:t>
            </a:r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A4A42A7-3C20-B485-0557-8D3269444B54}"/>
              </a:ext>
            </a:extLst>
          </p:cNvPr>
          <p:cNvCxnSpPr>
            <a:cxnSpLocks/>
          </p:cNvCxnSpPr>
          <p:nvPr/>
        </p:nvCxnSpPr>
        <p:spPr>
          <a:xfrm>
            <a:off x="4619308" y="2371743"/>
            <a:ext cx="0" cy="256920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18455C-AAD2-B8FD-B9E9-ABABA2C1AB39}"/>
              </a:ext>
            </a:extLst>
          </p:cNvPr>
          <p:cNvCxnSpPr>
            <a:cxnSpLocks/>
          </p:cNvCxnSpPr>
          <p:nvPr/>
        </p:nvCxnSpPr>
        <p:spPr>
          <a:xfrm>
            <a:off x="7652012" y="2259641"/>
            <a:ext cx="0" cy="256920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98F99CE-2A91-6C4E-B96B-AABA6CC79ACB}"/>
              </a:ext>
            </a:extLst>
          </p:cNvPr>
          <p:cNvSpPr txBox="1"/>
          <p:nvPr/>
        </p:nvSpPr>
        <p:spPr>
          <a:xfrm>
            <a:off x="2538975" y="5198010"/>
            <a:ext cx="7527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0" dirty="0">
                <a:solidFill>
                  <a:srgbClr val="98BCDC"/>
                </a:solidFill>
                <a:effectLst/>
                <a:latin typeface="Century Gothic" panose="020B0502020202020204" pitchFamily="34" charset="0"/>
              </a:rPr>
              <a:t>Construction is under way for </a:t>
            </a:r>
            <a:r>
              <a:rPr lang="en-GB" sz="20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additional</a:t>
            </a:r>
            <a:r>
              <a:rPr lang="en-GB" sz="20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0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science and technology parks </a:t>
            </a:r>
            <a:r>
              <a:rPr lang="en-GB" sz="2000" b="1" dirty="0">
                <a:solidFill>
                  <a:srgbClr val="98BCDC"/>
                </a:solidFill>
                <a:latin typeface="Century Gothic" panose="020B0502020202020204" pitchFamily="34" charset="0"/>
              </a:rPr>
              <a:t>with a </a:t>
            </a:r>
            <a:r>
              <a:rPr lang="en-GB" sz="2000" b="1" i="0" dirty="0">
                <a:solidFill>
                  <a:srgbClr val="98BCDC"/>
                </a:solidFill>
                <a:effectLst/>
                <a:latin typeface="Century Gothic" panose="020B0502020202020204" pitchFamily="34" charset="0"/>
              </a:rPr>
              <a:t>€70 million </a:t>
            </a:r>
            <a:r>
              <a:rPr lang="en-GB" sz="2000" b="1" dirty="0">
                <a:solidFill>
                  <a:srgbClr val="98BCDC"/>
                </a:solidFill>
                <a:latin typeface="Century Gothic" panose="020B0502020202020204" pitchFamily="34" charset="0"/>
              </a:rPr>
              <a:t>investment.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9BD7E9-485C-CF14-8168-2B7955745A19}"/>
              </a:ext>
            </a:extLst>
          </p:cNvPr>
          <p:cNvSpPr txBox="1"/>
          <p:nvPr/>
        </p:nvSpPr>
        <p:spPr>
          <a:xfrm>
            <a:off x="4916963" y="1441430"/>
            <a:ext cx="2468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Phase 2 of STP </a:t>
            </a:r>
          </a:p>
          <a:p>
            <a:pPr algn="ctr"/>
            <a:r>
              <a:rPr lang="sr-Latn-R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Niš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25A0E4-ECC9-3525-B4BE-A2341BEC9E53}"/>
              </a:ext>
            </a:extLst>
          </p:cNvPr>
          <p:cNvSpPr txBox="1"/>
          <p:nvPr/>
        </p:nvSpPr>
        <p:spPr>
          <a:xfrm>
            <a:off x="8190486" y="1441430"/>
            <a:ext cx="2468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Phase 2 of STP </a:t>
            </a:r>
            <a:r>
              <a:rPr lang="sr-Latn-R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Čačak 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D27B7F-9EFE-24A9-AED4-358FA9C7D936}"/>
              </a:ext>
            </a:extLst>
          </p:cNvPr>
          <p:cNvSpPr txBox="1"/>
          <p:nvPr/>
        </p:nvSpPr>
        <p:spPr>
          <a:xfrm>
            <a:off x="1366808" y="1359820"/>
            <a:ext cx="2468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</a:t>
            </a:r>
            <a:r>
              <a:rPr lang="sr-Latn-R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Science &amp; Technology Park - </a:t>
            </a:r>
            <a:r>
              <a:rPr lang="sr-Latn-R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Kruševac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74FA60-2A25-2D10-81C1-6927A193F16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385"/>
          <a:stretch/>
        </p:blipFill>
        <p:spPr>
          <a:xfrm>
            <a:off x="7812712" y="2426197"/>
            <a:ext cx="3056195" cy="19900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55FFEC9-A84A-F647-1496-D6F1DC723436}"/>
              </a:ext>
            </a:extLst>
          </p:cNvPr>
          <p:cNvSpPr txBox="1"/>
          <p:nvPr/>
        </p:nvSpPr>
        <p:spPr>
          <a:xfrm>
            <a:off x="8599478" y="4444939"/>
            <a:ext cx="1726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5"/>
              </a:spcBef>
            </a:pPr>
            <a:r>
              <a:rPr lang="sr-Latn-R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12.800 </a:t>
            </a:r>
            <a:r>
              <a:rPr lang="sr-Latn-RS" dirty="0">
                <a:solidFill>
                  <a:schemeClr val="bg1"/>
                </a:solidFill>
                <a:latin typeface="Century Gothic" panose="020B0502020202020204" pitchFamily="34" charset="0"/>
              </a:rPr>
              <a:t>m</a:t>
            </a:r>
            <a:r>
              <a:rPr lang="sr-Latn-RS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  <a:cs typeface="Verdana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EB637E-544B-4C88-4486-3C07B69AD0A5}"/>
              </a:ext>
            </a:extLst>
          </p:cNvPr>
          <p:cNvCxnSpPr/>
          <p:nvPr/>
        </p:nvCxnSpPr>
        <p:spPr>
          <a:xfrm>
            <a:off x="2171650" y="3169803"/>
            <a:ext cx="107515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7E41630F-061B-7B4C-CBDA-9767CB34E0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7006" y="2427738"/>
            <a:ext cx="3095625" cy="19464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2361A61-359D-6D2E-9839-2822DAC0FD7C}"/>
              </a:ext>
            </a:extLst>
          </p:cNvPr>
          <p:cNvSpPr txBox="1"/>
          <p:nvPr/>
        </p:nvSpPr>
        <p:spPr>
          <a:xfrm>
            <a:off x="1770128" y="4444939"/>
            <a:ext cx="1840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5"/>
              </a:spcBef>
            </a:pPr>
            <a:r>
              <a:rPr lang="sr-Latn-R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11.000 </a:t>
            </a:r>
            <a:r>
              <a:rPr lang="sr-Latn-RS" dirty="0">
                <a:solidFill>
                  <a:schemeClr val="bg1"/>
                </a:solidFill>
                <a:latin typeface="Century Gothic" panose="020B0502020202020204" pitchFamily="34" charset="0"/>
              </a:rPr>
              <a:t>m</a:t>
            </a:r>
            <a:r>
              <a:rPr lang="sr-Latn-RS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  <a:cs typeface="Verdana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0EC3F4A8-4148-9EC0-56AC-895331CA1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543" y="2417514"/>
            <a:ext cx="2638841" cy="197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22CA750-33F4-5721-1B43-F657CF0096E6}"/>
              </a:ext>
            </a:extLst>
          </p:cNvPr>
          <p:cNvSpPr txBox="1"/>
          <p:nvPr/>
        </p:nvSpPr>
        <p:spPr>
          <a:xfrm>
            <a:off x="5258843" y="4444939"/>
            <a:ext cx="1840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5"/>
              </a:spcBef>
            </a:pPr>
            <a:r>
              <a:rPr lang="sr-Latn-R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16.200 </a:t>
            </a:r>
            <a:r>
              <a:rPr lang="sr-Latn-RS" dirty="0">
                <a:solidFill>
                  <a:schemeClr val="bg1"/>
                </a:solidFill>
                <a:latin typeface="Century Gothic" panose="020B0502020202020204" pitchFamily="34" charset="0"/>
              </a:rPr>
              <a:t>m</a:t>
            </a:r>
            <a:r>
              <a:rPr lang="sr-Latn-RS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07" name="Title Placeholder 1"/>
          <p:cNvSpPr txBox="1">
            <a:spLocks/>
          </p:cNvSpPr>
          <p:nvPr/>
        </p:nvSpPr>
        <p:spPr>
          <a:xfrm>
            <a:off x="8007473" y="6399882"/>
            <a:ext cx="4184527" cy="338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00" dirty="0">
                <a:solidFill>
                  <a:srgbClr val="263F6E"/>
                </a:solidFill>
              </a:rPr>
              <a:t>COPYRIGHT © 2023 THE GOVERNMENT OF THE REPUBLIC OF SERBIA. ALL RIGHTS RESERVED.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ABAC42-FF21-05FC-663C-E23762CD46D1}"/>
              </a:ext>
            </a:extLst>
          </p:cNvPr>
          <p:cNvGrpSpPr/>
          <p:nvPr/>
        </p:nvGrpSpPr>
        <p:grpSpPr>
          <a:xfrm>
            <a:off x="9302427" y="299986"/>
            <a:ext cx="3041973" cy="498604"/>
            <a:chOff x="10256144" y="306776"/>
            <a:chExt cx="3346170" cy="548463"/>
          </a:xfrm>
        </p:grpSpPr>
        <p:pic>
          <p:nvPicPr>
            <p:cNvPr id="16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C026A891-DA61-1D9A-224C-38017AF57D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Subtitle 2">
              <a:extLst>
                <a:ext uri="{FF2B5EF4-FFF2-40B4-BE49-F238E27FC236}">
                  <a16:creationId xmlns:a16="http://schemas.microsoft.com/office/drawing/2014/main" id="{B3130F1A-4832-5FB6-3893-47C5C09646DE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9021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30000">
              <a:schemeClr val="accent5">
                <a:lumMod val="50000"/>
              </a:schemeClr>
            </a:gs>
            <a:gs pos="4000">
              <a:schemeClr val="bg1"/>
            </a:gs>
          </a:gsLst>
          <a:lin ang="13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707771" y="-3152546"/>
            <a:ext cx="12024305" cy="8794551"/>
            <a:chOff x="7188714" y="5748"/>
            <a:chExt cx="5000111" cy="3657070"/>
          </a:xfrm>
        </p:grpSpPr>
        <p:sp>
          <p:nvSpPr>
            <p:cNvPr id="52" name="Freeform 100"/>
            <p:cNvSpPr>
              <a:spLocks noEditPoints="1"/>
            </p:cNvSpPr>
            <p:nvPr/>
          </p:nvSpPr>
          <p:spPr bwMode="auto">
            <a:xfrm>
              <a:off x="9382613" y="1779470"/>
              <a:ext cx="190851" cy="95923"/>
            </a:xfrm>
            <a:custGeom>
              <a:avLst/>
              <a:gdLst>
                <a:gd name="T0" fmla="*/ 44 w 104"/>
                <a:gd name="T1" fmla="*/ 1 h 54"/>
                <a:gd name="T2" fmla="*/ 48 w 104"/>
                <a:gd name="T3" fmla="*/ 4 h 54"/>
                <a:gd name="T4" fmla="*/ 51 w 104"/>
                <a:gd name="T5" fmla="*/ 5 h 54"/>
                <a:gd name="T6" fmla="*/ 57 w 104"/>
                <a:gd name="T7" fmla="*/ 8 h 54"/>
                <a:gd name="T8" fmla="*/ 69 w 104"/>
                <a:gd name="T9" fmla="*/ 9 h 54"/>
                <a:gd name="T10" fmla="*/ 71 w 104"/>
                <a:gd name="T11" fmla="*/ 7 h 54"/>
                <a:gd name="T12" fmla="*/ 75 w 104"/>
                <a:gd name="T13" fmla="*/ 6 h 54"/>
                <a:gd name="T14" fmla="*/ 82 w 104"/>
                <a:gd name="T15" fmla="*/ 4 h 54"/>
                <a:gd name="T16" fmla="*/ 85 w 104"/>
                <a:gd name="T17" fmla="*/ 8 h 54"/>
                <a:gd name="T18" fmla="*/ 87 w 104"/>
                <a:gd name="T19" fmla="*/ 8 h 54"/>
                <a:gd name="T20" fmla="*/ 91 w 104"/>
                <a:gd name="T21" fmla="*/ 12 h 54"/>
                <a:gd name="T22" fmla="*/ 94 w 104"/>
                <a:gd name="T23" fmla="*/ 15 h 54"/>
                <a:gd name="T24" fmla="*/ 92 w 104"/>
                <a:gd name="T25" fmla="*/ 22 h 54"/>
                <a:gd name="T26" fmla="*/ 92 w 104"/>
                <a:gd name="T27" fmla="*/ 25 h 54"/>
                <a:gd name="T28" fmla="*/ 92 w 104"/>
                <a:gd name="T29" fmla="*/ 35 h 54"/>
                <a:gd name="T30" fmla="*/ 95 w 104"/>
                <a:gd name="T31" fmla="*/ 39 h 54"/>
                <a:gd name="T32" fmla="*/ 95 w 104"/>
                <a:gd name="T33" fmla="*/ 40 h 54"/>
                <a:gd name="T34" fmla="*/ 99 w 104"/>
                <a:gd name="T35" fmla="*/ 39 h 54"/>
                <a:gd name="T36" fmla="*/ 100 w 104"/>
                <a:gd name="T37" fmla="*/ 38 h 54"/>
                <a:gd name="T38" fmla="*/ 99 w 104"/>
                <a:gd name="T39" fmla="*/ 39 h 54"/>
                <a:gd name="T40" fmla="*/ 90 w 104"/>
                <a:gd name="T41" fmla="*/ 41 h 54"/>
                <a:gd name="T42" fmla="*/ 82 w 104"/>
                <a:gd name="T43" fmla="*/ 46 h 54"/>
                <a:gd name="T44" fmla="*/ 61 w 104"/>
                <a:gd name="T45" fmla="*/ 48 h 54"/>
                <a:gd name="T46" fmla="*/ 46 w 104"/>
                <a:gd name="T47" fmla="*/ 49 h 54"/>
                <a:gd name="T48" fmla="*/ 37 w 104"/>
                <a:gd name="T49" fmla="*/ 51 h 54"/>
                <a:gd name="T50" fmla="*/ 24 w 104"/>
                <a:gd name="T51" fmla="*/ 52 h 54"/>
                <a:gd name="T52" fmla="*/ 17 w 104"/>
                <a:gd name="T53" fmla="*/ 52 h 54"/>
                <a:gd name="T54" fmla="*/ 4 w 104"/>
                <a:gd name="T55" fmla="*/ 53 h 54"/>
                <a:gd name="T56" fmla="*/ 5 w 104"/>
                <a:gd name="T57" fmla="*/ 49 h 54"/>
                <a:gd name="T58" fmla="*/ 13 w 104"/>
                <a:gd name="T59" fmla="*/ 40 h 54"/>
                <a:gd name="T60" fmla="*/ 8 w 104"/>
                <a:gd name="T61" fmla="*/ 38 h 54"/>
                <a:gd name="T62" fmla="*/ 4 w 104"/>
                <a:gd name="T63" fmla="*/ 35 h 54"/>
                <a:gd name="T64" fmla="*/ 9 w 104"/>
                <a:gd name="T65" fmla="*/ 22 h 54"/>
                <a:gd name="T66" fmla="*/ 25 w 104"/>
                <a:gd name="T67" fmla="*/ 25 h 54"/>
                <a:gd name="T68" fmla="*/ 38 w 104"/>
                <a:gd name="T69" fmla="*/ 8 h 54"/>
                <a:gd name="T70" fmla="*/ 40 w 104"/>
                <a:gd name="T71" fmla="*/ 1 h 54"/>
                <a:gd name="T72" fmla="*/ 44 w 104"/>
                <a:gd name="T73" fmla="*/ 1 h 54"/>
                <a:gd name="T74" fmla="*/ 102 w 104"/>
                <a:gd name="T75" fmla="*/ 37 h 54"/>
                <a:gd name="T76" fmla="*/ 102 w 104"/>
                <a:gd name="T77" fmla="*/ 37 h 54"/>
                <a:gd name="T78" fmla="*/ 102 w 104"/>
                <a:gd name="T79" fmla="*/ 37 h 54"/>
                <a:gd name="T80" fmla="*/ 102 w 104"/>
                <a:gd name="T81" fmla="*/ 38 h 54"/>
                <a:gd name="T82" fmla="*/ 102 w 104"/>
                <a:gd name="T83" fmla="*/ 37 h 54"/>
                <a:gd name="T84" fmla="*/ 102 w 104"/>
                <a:gd name="T85" fmla="*/ 37 h 54"/>
                <a:gd name="T86" fmla="*/ 102 w 104"/>
                <a:gd name="T87" fmla="*/ 38 h 54"/>
                <a:gd name="T88" fmla="*/ 102 w 104"/>
                <a:gd name="T89" fmla="*/ 38 h 54"/>
                <a:gd name="T90" fmla="*/ 104 w 104"/>
                <a:gd name="T91" fmla="*/ 42 h 54"/>
                <a:gd name="T92" fmla="*/ 104 w 104"/>
                <a:gd name="T93" fmla="*/ 42 h 54"/>
                <a:gd name="T94" fmla="*/ 102 w 104"/>
                <a:gd name="T95" fmla="*/ 3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54">
                  <a:moveTo>
                    <a:pt x="44" y="1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10"/>
                    <a:pt x="91" y="12"/>
                  </a:cubicBezTo>
                  <a:cubicBezTo>
                    <a:pt x="92" y="14"/>
                    <a:pt x="94" y="15"/>
                    <a:pt x="94" y="15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99" y="39"/>
                    <a:pt x="100" y="39"/>
                    <a:pt x="100" y="38"/>
                  </a:cubicBezTo>
                  <a:cubicBezTo>
                    <a:pt x="100" y="39"/>
                    <a:pt x="99" y="39"/>
                    <a:pt x="99" y="39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46"/>
                    <a:pt x="63" y="48"/>
                    <a:pt x="61" y="48"/>
                  </a:cubicBezTo>
                  <a:cubicBezTo>
                    <a:pt x="60" y="48"/>
                    <a:pt x="48" y="49"/>
                    <a:pt x="46" y="49"/>
                  </a:cubicBezTo>
                  <a:cubicBezTo>
                    <a:pt x="45" y="50"/>
                    <a:pt x="39" y="51"/>
                    <a:pt x="37" y="51"/>
                  </a:cubicBezTo>
                  <a:cubicBezTo>
                    <a:pt x="35" y="51"/>
                    <a:pt x="26" y="52"/>
                    <a:pt x="24" y="52"/>
                  </a:cubicBezTo>
                  <a:cubicBezTo>
                    <a:pt x="22" y="52"/>
                    <a:pt x="17" y="52"/>
                    <a:pt x="17" y="52"/>
                  </a:cubicBezTo>
                  <a:cubicBezTo>
                    <a:pt x="17" y="52"/>
                    <a:pt x="7" y="53"/>
                    <a:pt x="4" y="53"/>
                  </a:cubicBezTo>
                  <a:cubicBezTo>
                    <a:pt x="1" y="54"/>
                    <a:pt x="5" y="49"/>
                    <a:pt x="5" y="49"/>
                  </a:cubicBezTo>
                  <a:cubicBezTo>
                    <a:pt x="5" y="49"/>
                    <a:pt x="17" y="39"/>
                    <a:pt x="13" y="40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26"/>
                    <a:pt x="5" y="22"/>
                    <a:pt x="9" y="22"/>
                  </a:cubicBezTo>
                  <a:cubicBezTo>
                    <a:pt x="12" y="22"/>
                    <a:pt x="20" y="25"/>
                    <a:pt x="25" y="25"/>
                  </a:cubicBezTo>
                  <a:cubicBezTo>
                    <a:pt x="43" y="25"/>
                    <a:pt x="39" y="19"/>
                    <a:pt x="38" y="8"/>
                  </a:cubicBezTo>
                  <a:cubicBezTo>
                    <a:pt x="38" y="5"/>
                    <a:pt x="39" y="2"/>
                    <a:pt x="40" y="1"/>
                  </a:cubicBezTo>
                  <a:cubicBezTo>
                    <a:pt x="41" y="0"/>
                    <a:pt x="43" y="2"/>
                    <a:pt x="44" y="1"/>
                  </a:cubicBezTo>
                  <a:close/>
                  <a:moveTo>
                    <a:pt x="102" y="37"/>
                  </a:move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lose/>
                  <a:moveTo>
                    <a:pt x="102" y="38"/>
                  </a:moveTo>
                  <a:cubicBezTo>
                    <a:pt x="102" y="38"/>
                    <a:pt x="102" y="38"/>
                    <a:pt x="102" y="38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1"/>
                    <a:pt x="103" y="39"/>
                    <a:pt x="102" y="38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3" name="Freeform 23"/>
            <p:cNvSpPr>
              <a:spLocks/>
            </p:cNvSpPr>
            <p:nvPr/>
          </p:nvSpPr>
          <p:spPr bwMode="auto">
            <a:xfrm>
              <a:off x="9576998" y="2920270"/>
              <a:ext cx="137836" cy="138746"/>
            </a:xfrm>
            <a:custGeom>
              <a:avLst/>
              <a:gdLst>
                <a:gd name="T0" fmla="*/ 70 w 75"/>
                <a:gd name="T1" fmla="*/ 49 h 78"/>
                <a:gd name="T2" fmla="*/ 52 w 75"/>
                <a:gd name="T3" fmla="*/ 56 h 78"/>
                <a:gd name="T4" fmla="*/ 40 w 75"/>
                <a:gd name="T5" fmla="*/ 65 h 78"/>
                <a:gd name="T6" fmla="*/ 38 w 75"/>
                <a:gd name="T7" fmla="*/ 77 h 78"/>
                <a:gd name="T8" fmla="*/ 32 w 75"/>
                <a:gd name="T9" fmla="*/ 76 h 78"/>
                <a:gd name="T10" fmla="*/ 31 w 75"/>
                <a:gd name="T11" fmla="*/ 70 h 78"/>
                <a:gd name="T12" fmla="*/ 30 w 75"/>
                <a:gd name="T13" fmla="*/ 66 h 78"/>
                <a:gd name="T14" fmla="*/ 26 w 75"/>
                <a:gd name="T15" fmla="*/ 60 h 78"/>
                <a:gd name="T16" fmla="*/ 21 w 75"/>
                <a:gd name="T17" fmla="*/ 57 h 78"/>
                <a:gd name="T18" fmla="*/ 19 w 75"/>
                <a:gd name="T19" fmla="*/ 57 h 78"/>
                <a:gd name="T20" fmla="*/ 15 w 75"/>
                <a:gd name="T21" fmla="*/ 55 h 78"/>
                <a:gd name="T22" fmla="*/ 13 w 75"/>
                <a:gd name="T23" fmla="*/ 49 h 78"/>
                <a:gd name="T24" fmla="*/ 9 w 75"/>
                <a:gd name="T25" fmla="*/ 46 h 78"/>
                <a:gd name="T26" fmla="*/ 6 w 75"/>
                <a:gd name="T27" fmla="*/ 44 h 78"/>
                <a:gd name="T28" fmla="*/ 1 w 75"/>
                <a:gd name="T29" fmla="*/ 34 h 78"/>
                <a:gd name="T30" fmla="*/ 10 w 75"/>
                <a:gd name="T31" fmla="*/ 29 h 78"/>
                <a:gd name="T32" fmla="*/ 16 w 75"/>
                <a:gd name="T33" fmla="*/ 27 h 78"/>
                <a:gd name="T34" fmla="*/ 20 w 75"/>
                <a:gd name="T35" fmla="*/ 24 h 78"/>
                <a:gd name="T36" fmla="*/ 25 w 75"/>
                <a:gd name="T37" fmla="*/ 15 h 78"/>
                <a:gd name="T38" fmla="*/ 24 w 75"/>
                <a:gd name="T39" fmla="*/ 8 h 78"/>
                <a:gd name="T40" fmla="*/ 25 w 75"/>
                <a:gd name="T41" fmla="*/ 4 h 78"/>
                <a:gd name="T42" fmla="*/ 32 w 75"/>
                <a:gd name="T43" fmla="*/ 2 h 78"/>
                <a:gd name="T44" fmla="*/ 39 w 75"/>
                <a:gd name="T45" fmla="*/ 7 h 78"/>
                <a:gd name="T46" fmla="*/ 47 w 75"/>
                <a:gd name="T47" fmla="*/ 11 h 78"/>
                <a:gd name="T48" fmla="*/ 50 w 75"/>
                <a:gd name="T49" fmla="*/ 17 h 78"/>
                <a:gd name="T50" fmla="*/ 59 w 75"/>
                <a:gd name="T51" fmla="*/ 23 h 78"/>
                <a:gd name="T52" fmla="*/ 67 w 75"/>
                <a:gd name="T53" fmla="*/ 26 h 78"/>
                <a:gd name="T54" fmla="*/ 75 w 75"/>
                <a:gd name="T55" fmla="*/ 26 h 78"/>
                <a:gd name="T56" fmla="*/ 73 w 75"/>
                <a:gd name="T57" fmla="*/ 31 h 78"/>
                <a:gd name="T58" fmla="*/ 70 w 75"/>
                <a:gd name="T59" fmla="*/ 37 h 78"/>
                <a:gd name="T60" fmla="*/ 70 w 75"/>
                <a:gd name="T61" fmla="*/ 43 h 78"/>
                <a:gd name="T62" fmla="*/ 70 w 75"/>
                <a:gd name="T63" fmla="*/ 4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" h="78">
                  <a:moveTo>
                    <a:pt x="71" y="48"/>
                  </a:moveTo>
                  <a:cubicBezTo>
                    <a:pt x="70" y="49"/>
                    <a:pt x="70" y="49"/>
                    <a:pt x="70" y="49"/>
                  </a:cubicBezTo>
                  <a:cubicBezTo>
                    <a:pt x="66" y="51"/>
                    <a:pt x="61" y="49"/>
                    <a:pt x="60" y="56"/>
                  </a:cubicBezTo>
                  <a:cubicBezTo>
                    <a:pt x="60" y="68"/>
                    <a:pt x="56" y="56"/>
                    <a:pt x="52" y="56"/>
                  </a:cubicBezTo>
                  <a:cubicBezTo>
                    <a:pt x="49" y="56"/>
                    <a:pt x="49" y="58"/>
                    <a:pt x="47" y="60"/>
                  </a:cubicBezTo>
                  <a:cubicBezTo>
                    <a:pt x="44" y="62"/>
                    <a:pt x="41" y="63"/>
                    <a:pt x="40" y="65"/>
                  </a:cubicBezTo>
                  <a:cubicBezTo>
                    <a:pt x="40" y="67"/>
                    <a:pt x="39" y="69"/>
                    <a:pt x="39" y="71"/>
                  </a:cubicBezTo>
                  <a:cubicBezTo>
                    <a:pt x="40" y="74"/>
                    <a:pt x="40" y="77"/>
                    <a:pt x="38" y="77"/>
                  </a:cubicBezTo>
                  <a:cubicBezTo>
                    <a:pt x="37" y="77"/>
                    <a:pt x="34" y="78"/>
                    <a:pt x="32" y="77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ubicBezTo>
                    <a:pt x="30" y="68"/>
                    <a:pt x="30" y="66"/>
                    <a:pt x="30" y="66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9" y="63"/>
                    <a:pt x="27" y="61"/>
                    <a:pt x="26" y="60"/>
                  </a:cubicBezTo>
                  <a:cubicBezTo>
                    <a:pt x="26" y="60"/>
                    <a:pt x="26" y="59"/>
                    <a:pt x="24" y="58"/>
                  </a:cubicBezTo>
                  <a:cubicBezTo>
                    <a:pt x="23" y="58"/>
                    <a:pt x="21" y="57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19" y="57"/>
                    <a:pt x="19" y="57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2"/>
                    <a:pt x="7" y="40"/>
                    <a:pt x="6" y="38"/>
                  </a:cubicBezTo>
                  <a:cubicBezTo>
                    <a:pt x="4" y="36"/>
                    <a:pt x="0" y="34"/>
                    <a:pt x="1" y="34"/>
                  </a:cubicBezTo>
                  <a:cubicBezTo>
                    <a:pt x="2" y="32"/>
                    <a:pt x="6" y="33"/>
                    <a:pt x="8" y="32"/>
                  </a:cubicBezTo>
                  <a:cubicBezTo>
                    <a:pt x="9" y="32"/>
                    <a:pt x="9" y="30"/>
                    <a:pt x="10" y="29"/>
                  </a:cubicBezTo>
                  <a:cubicBezTo>
                    <a:pt x="11" y="29"/>
                    <a:pt x="13" y="30"/>
                    <a:pt x="13" y="28"/>
                  </a:cubicBezTo>
                  <a:cubicBezTo>
                    <a:pt x="13" y="26"/>
                    <a:pt x="15" y="26"/>
                    <a:pt x="16" y="27"/>
                  </a:cubicBezTo>
                  <a:cubicBezTo>
                    <a:pt x="16" y="27"/>
                    <a:pt x="17" y="27"/>
                    <a:pt x="19" y="25"/>
                  </a:cubicBezTo>
                  <a:cubicBezTo>
                    <a:pt x="22" y="24"/>
                    <a:pt x="20" y="24"/>
                    <a:pt x="20" y="24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5" y="9"/>
                    <a:pt x="24" y="8"/>
                  </a:cubicBezTo>
                  <a:cubicBezTo>
                    <a:pt x="22" y="6"/>
                    <a:pt x="23" y="6"/>
                    <a:pt x="23" y="5"/>
                  </a:cubicBezTo>
                  <a:cubicBezTo>
                    <a:pt x="24" y="4"/>
                    <a:pt x="25" y="4"/>
                    <a:pt x="25" y="4"/>
                  </a:cubicBezTo>
                  <a:cubicBezTo>
                    <a:pt x="26" y="3"/>
                    <a:pt x="28" y="3"/>
                    <a:pt x="30" y="1"/>
                  </a:cubicBezTo>
                  <a:cubicBezTo>
                    <a:pt x="32" y="0"/>
                    <a:pt x="32" y="2"/>
                    <a:pt x="32" y="2"/>
                  </a:cubicBezTo>
                  <a:cubicBezTo>
                    <a:pt x="32" y="2"/>
                    <a:pt x="33" y="5"/>
                    <a:pt x="36" y="6"/>
                  </a:cubicBezTo>
                  <a:cubicBezTo>
                    <a:pt x="38" y="7"/>
                    <a:pt x="39" y="7"/>
                    <a:pt x="39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8" y="12"/>
                  </a:cubicBezTo>
                  <a:cubicBezTo>
                    <a:pt x="49" y="13"/>
                    <a:pt x="50" y="17"/>
                    <a:pt x="50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3"/>
                    <a:pt x="63" y="23"/>
                    <a:pt x="65" y="24"/>
                  </a:cubicBezTo>
                  <a:cubicBezTo>
                    <a:pt x="67" y="24"/>
                    <a:pt x="67" y="26"/>
                    <a:pt x="67" y="26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7"/>
                    <a:pt x="74" y="28"/>
                  </a:cubicBezTo>
                  <a:cubicBezTo>
                    <a:pt x="73" y="28"/>
                    <a:pt x="73" y="30"/>
                    <a:pt x="73" y="31"/>
                  </a:cubicBezTo>
                  <a:cubicBezTo>
                    <a:pt x="73" y="33"/>
                    <a:pt x="73" y="34"/>
                    <a:pt x="73" y="35"/>
                  </a:cubicBezTo>
                  <a:cubicBezTo>
                    <a:pt x="72" y="37"/>
                    <a:pt x="71" y="36"/>
                    <a:pt x="70" y="37"/>
                  </a:cubicBezTo>
                  <a:cubicBezTo>
                    <a:pt x="69" y="37"/>
                    <a:pt x="70" y="39"/>
                    <a:pt x="71" y="41"/>
                  </a:cubicBezTo>
                  <a:cubicBezTo>
                    <a:pt x="71" y="42"/>
                    <a:pt x="71" y="42"/>
                    <a:pt x="70" y="43"/>
                  </a:cubicBezTo>
                  <a:cubicBezTo>
                    <a:pt x="68" y="45"/>
                    <a:pt x="67" y="45"/>
                    <a:pt x="67" y="45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70" y="48"/>
                    <a:pt x="70" y="48"/>
                    <a:pt x="71" y="48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4" name="Freeform 5"/>
            <p:cNvSpPr>
              <a:spLocks/>
            </p:cNvSpPr>
            <p:nvPr/>
          </p:nvSpPr>
          <p:spPr bwMode="auto">
            <a:xfrm>
              <a:off x="9535471" y="2991356"/>
              <a:ext cx="155508" cy="284344"/>
            </a:xfrm>
            <a:custGeom>
              <a:avLst/>
              <a:gdLst>
                <a:gd name="T0" fmla="*/ 57 w 85"/>
                <a:gd name="T1" fmla="*/ 158 h 160"/>
                <a:gd name="T2" fmla="*/ 58 w 85"/>
                <a:gd name="T3" fmla="*/ 151 h 160"/>
                <a:gd name="T4" fmla="*/ 63 w 85"/>
                <a:gd name="T5" fmla="*/ 149 h 160"/>
                <a:gd name="T6" fmla="*/ 58 w 85"/>
                <a:gd name="T7" fmla="*/ 142 h 160"/>
                <a:gd name="T8" fmla="*/ 61 w 85"/>
                <a:gd name="T9" fmla="*/ 137 h 160"/>
                <a:gd name="T10" fmla="*/ 75 w 85"/>
                <a:gd name="T11" fmla="*/ 124 h 160"/>
                <a:gd name="T12" fmla="*/ 84 w 85"/>
                <a:gd name="T13" fmla="*/ 96 h 160"/>
                <a:gd name="T14" fmla="*/ 79 w 85"/>
                <a:gd name="T15" fmla="*/ 91 h 160"/>
                <a:gd name="T16" fmla="*/ 73 w 85"/>
                <a:gd name="T17" fmla="*/ 88 h 160"/>
                <a:gd name="T18" fmla="*/ 68 w 85"/>
                <a:gd name="T19" fmla="*/ 90 h 160"/>
                <a:gd name="T20" fmla="*/ 68 w 85"/>
                <a:gd name="T21" fmla="*/ 90 h 160"/>
                <a:gd name="T22" fmla="*/ 68 w 85"/>
                <a:gd name="T23" fmla="*/ 90 h 160"/>
                <a:gd name="T24" fmla="*/ 65 w 85"/>
                <a:gd name="T25" fmla="*/ 81 h 160"/>
                <a:gd name="T26" fmla="*/ 59 w 85"/>
                <a:gd name="T27" fmla="*/ 76 h 160"/>
                <a:gd name="T28" fmla="*/ 55 w 85"/>
                <a:gd name="T29" fmla="*/ 68 h 160"/>
                <a:gd name="T30" fmla="*/ 52 w 85"/>
                <a:gd name="T31" fmla="*/ 59 h 160"/>
                <a:gd name="T32" fmla="*/ 56 w 85"/>
                <a:gd name="T33" fmla="*/ 53 h 160"/>
                <a:gd name="T34" fmla="*/ 54 w 85"/>
                <a:gd name="T35" fmla="*/ 43 h 160"/>
                <a:gd name="T36" fmla="*/ 55 w 85"/>
                <a:gd name="T37" fmla="*/ 36 h 160"/>
                <a:gd name="T38" fmla="*/ 53 w 85"/>
                <a:gd name="T39" fmla="*/ 26 h 160"/>
                <a:gd name="T40" fmla="*/ 44 w 85"/>
                <a:gd name="T41" fmla="*/ 17 h 160"/>
                <a:gd name="T42" fmla="*/ 37 w 85"/>
                <a:gd name="T43" fmla="*/ 12 h 160"/>
                <a:gd name="T44" fmla="*/ 31 w 85"/>
                <a:gd name="T45" fmla="*/ 5 h 160"/>
                <a:gd name="T46" fmla="*/ 24 w 85"/>
                <a:gd name="T47" fmla="*/ 7 h 160"/>
                <a:gd name="T48" fmla="*/ 19 w 85"/>
                <a:gd name="T49" fmla="*/ 9 h 160"/>
                <a:gd name="T50" fmla="*/ 17 w 85"/>
                <a:gd name="T51" fmla="*/ 3 h 160"/>
                <a:gd name="T52" fmla="*/ 14 w 85"/>
                <a:gd name="T53" fmla="*/ 0 h 160"/>
                <a:gd name="T54" fmla="*/ 9 w 85"/>
                <a:gd name="T55" fmla="*/ 9 h 160"/>
                <a:gd name="T56" fmla="*/ 5 w 85"/>
                <a:gd name="T57" fmla="*/ 15 h 160"/>
                <a:gd name="T58" fmla="*/ 3 w 85"/>
                <a:gd name="T59" fmla="*/ 21 h 160"/>
                <a:gd name="T60" fmla="*/ 1 w 85"/>
                <a:gd name="T61" fmla="*/ 28 h 160"/>
                <a:gd name="T62" fmla="*/ 5 w 85"/>
                <a:gd name="T63" fmla="*/ 33 h 160"/>
                <a:gd name="T64" fmla="*/ 5 w 85"/>
                <a:gd name="T65" fmla="*/ 39 h 160"/>
                <a:gd name="T66" fmla="*/ 6 w 85"/>
                <a:gd name="T67" fmla="*/ 45 h 160"/>
                <a:gd name="T68" fmla="*/ 14 w 85"/>
                <a:gd name="T69" fmla="*/ 45 h 160"/>
                <a:gd name="T70" fmla="*/ 14 w 85"/>
                <a:gd name="T71" fmla="*/ 54 h 160"/>
                <a:gd name="T72" fmla="*/ 13 w 85"/>
                <a:gd name="T73" fmla="*/ 59 h 160"/>
                <a:gd name="T74" fmla="*/ 14 w 85"/>
                <a:gd name="T75" fmla="*/ 61 h 160"/>
                <a:gd name="T76" fmla="*/ 11 w 85"/>
                <a:gd name="T77" fmla="*/ 67 h 160"/>
                <a:gd name="T78" fmla="*/ 11 w 85"/>
                <a:gd name="T79" fmla="*/ 71 h 160"/>
                <a:gd name="T80" fmla="*/ 14 w 85"/>
                <a:gd name="T81" fmla="*/ 77 h 160"/>
                <a:gd name="T82" fmla="*/ 14 w 85"/>
                <a:gd name="T83" fmla="*/ 87 h 160"/>
                <a:gd name="T84" fmla="*/ 14 w 85"/>
                <a:gd name="T85" fmla="*/ 93 h 160"/>
                <a:gd name="T86" fmla="*/ 13 w 85"/>
                <a:gd name="T87" fmla="*/ 97 h 160"/>
                <a:gd name="T88" fmla="*/ 11 w 85"/>
                <a:gd name="T89" fmla="*/ 101 h 160"/>
                <a:gd name="T90" fmla="*/ 12 w 85"/>
                <a:gd name="T91" fmla="*/ 111 h 160"/>
                <a:gd name="T92" fmla="*/ 19 w 85"/>
                <a:gd name="T93" fmla="*/ 119 h 160"/>
                <a:gd name="T94" fmla="*/ 18 w 85"/>
                <a:gd name="T95" fmla="*/ 126 h 160"/>
                <a:gd name="T96" fmla="*/ 13 w 85"/>
                <a:gd name="T97" fmla="*/ 120 h 160"/>
                <a:gd name="T98" fmla="*/ 14 w 85"/>
                <a:gd name="T99" fmla="*/ 124 h 160"/>
                <a:gd name="T100" fmla="*/ 19 w 85"/>
                <a:gd name="T101" fmla="*/ 131 h 160"/>
                <a:gd name="T102" fmla="*/ 32 w 85"/>
                <a:gd name="T103" fmla="*/ 138 h 160"/>
                <a:gd name="T104" fmla="*/ 38 w 85"/>
                <a:gd name="T105" fmla="*/ 139 h 160"/>
                <a:gd name="T106" fmla="*/ 44 w 85"/>
                <a:gd name="T107" fmla="*/ 151 h 160"/>
                <a:gd name="T108" fmla="*/ 46 w 85"/>
                <a:gd name="T109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" h="160">
                  <a:moveTo>
                    <a:pt x="49" y="158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7" y="158"/>
                    <a:pt x="59" y="156"/>
                    <a:pt x="59" y="156"/>
                  </a:cubicBezTo>
                  <a:cubicBezTo>
                    <a:pt x="59" y="156"/>
                    <a:pt x="59" y="154"/>
                    <a:pt x="59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1"/>
                    <a:pt x="58" y="151"/>
                  </a:cubicBezTo>
                  <a:cubicBezTo>
                    <a:pt x="59" y="151"/>
                    <a:pt x="60" y="150"/>
                    <a:pt x="60" y="151"/>
                  </a:cubicBezTo>
                  <a:cubicBezTo>
                    <a:pt x="61" y="151"/>
                    <a:pt x="60" y="151"/>
                    <a:pt x="61" y="151"/>
                  </a:cubicBezTo>
                  <a:cubicBezTo>
                    <a:pt x="62" y="151"/>
                    <a:pt x="63" y="150"/>
                    <a:pt x="63" y="150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8"/>
                    <a:pt x="59" y="146"/>
                    <a:pt x="58" y="146"/>
                  </a:cubicBezTo>
                  <a:cubicBezTo>
                    <a:pt x="58" y="145"/>
                    <a:pt x="57" y="144"/>
                    <a:pt x="57" y="144"/>
                  </a:cubicBezTo>
                  <a:cubicBezTo>
                    <a:pt x="57" y="143"/>
                    <a:pt x="58" y="142"/>
                    <a:pt x="58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59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2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0" y="107"/>
                    <a:pt x="84" y="103"/>
                    <a:pt x="84" y="104"/>
                  </a:cubicBezTo>
                  <a:cubicBezTo>
                    <a:pt x="85" y="105"/>
                    <a:pt x="84" y="96"/>
                    <a:pt x="84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1"/>
                    <a:pt x="80" y="91"/>
                    <a:pt x="80" y="91"/>
                  </a:cubicBezTo>
                  <a:cubicBezTo>
                    <a:pt x="80" y="91"/>
                    <a:pt x="80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6" y="89"/>
                    <a:pt x="75" y="89"/>
                  </a:cubicBezTo>
                  <a:cubicBezTo>
                    <a:pt x="74" y="89"/>
                    <a:pt x="74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2" y="88"/>
                    <a:pt x="71" y="88"/>
                  </a:cubicBezTo>
                  <a:cubicBezTo>
                    <a:pt x="70" y="88"/>
                    <a:pt x="69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8"/>
                    <a:pt x="68" y="88"/>
                    <a:pt x="67" y="87"/>
                  </a:cubicBezTo>
                  <a:cubicBezTo>
                    <a:pt x="67" y="86"/>
                    <a:pt x="67" y="84"/>
                    <a:pt x="66" y="83"/>
                  </a:cubicBezTo>
                  <a:cubicBezTo>
                    <a:pt x="65" y="82"/>
                    <a:pt x="65" y="81"/>
                    <a:pt x="65" y="81"/>
                  </a:cubicBezTo>
                  <a:cubicBezTo>
                    <a:pt x="65" y="81"/>
                    <a:pt x="63" y="81"/>
                    <a:pt x="62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1" y="81"/>
                    <a:pt x="60" y="79"/>
                    <a:pt x="61" y="79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6" y="71"/>
                    <a:pt x="56" y="70"/>
                    <a:pt x="56" y="70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7" y="67"/>
                    <a:pt x="57" y="66"/>
                  </a:cubicBezTo>
                  <a:cubicBezTo>
                    <a:pt x="57" y="66"/>
                    <a:pt x="58" y="65"/>
                    <a:pt x="57" y="64"/>
                  </a:cubicBezTo>
                  <a:cubicBezTo>
                    <a:pt x="57" y="63"/>
                    <a:pt x="55" y="62"/>
                    <a:pt x="55" y="62"/>
                  </a:cubicBezTo>
                  <a:cubicBezTo>
                    <a:pt x="54" y="61"/>
                    <a:pt x="53" y="60"/>
                    <a:pt x="52" y="59"/>
                  </a:cubicBezTo>
                  <a:cubicBezTo>
                    <a:pt x="52" y="58"/>
                    <a:pt x="52" y="57"/>
                    <a:pt x="52" y="57"/>
                  </a:cubicBezTo>
                  <a:cubicBezTo>
                    <a:pt x="52" y="57"/>
                    <a:pt x="52" y="56"/>
                    <a:pt x="53" y="56"/>
                  </a:cubicBezTo>
                  <a:cubicBezTo>
                    <a:pt x="54" y="55"/>
                    <a:pt x="55" y="55"/>
                    <a:pt x="55" y="54"/>
                  </a:cubicBezTo>
                  <a:cubicBezTo>
                    <a:pt x="55" y="54"/>
                    <a:pt x="56" y="54"/>
                    <a:pt x="56" y="53"/>
                  </a:cubicBezTo>
                  <a:cubicBezTo>
                    <a:pt x="55" y="52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5" y="40"/>
                    <a:pt x="55" y="40"/>
                  </a:cubicBezTo>
                  <a:cubicBezTo>
                    <a:pt x="55" y="39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3" y="28"/>
                    <a:pt x="53" y="26"/>
                    <a:pt x="53" y="26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3"/>
                    <a:pt x="50" y="21"/>
                    <a:pt x="49" y="20"/>
                  </a:cubicBezTo>
                  <a:cubicBezTo>
                    <a:pt x="49" y="20"/>
                    <a:pt x="49" y="19"/>
                    <a:pt x="47" y="18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7" y="6"/>
                    <a:pt x="27" y="6"/>
                  </a:cubicBezTo>
                  <a:cubicBezTo>
                    <a:pt x="27" y="6"/>
                    <a:pt x="24" y="7"/>
                    <a:pt x="24" y="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7" y="5"/>
                    <a:pt x="17" y="5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4" y="0"/>
                    <a:pt x="14" y="0"/>
                  </a:cubicBezTo>
                  <a:cubicBezTo>
                    <a:pt x="14" y="0"/>
                    <a:pt x="10" y="4"/>
                    <a:pt x="10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7" y="12"/>
                    <a:pt x="7" y="13"/>
                  </a:cubicBezTo>
                  <a:cubicBezTo>
                    <a:pt x="7" y="13"/>
                    <a:pt x="6" y="14"/>
                    <a:pt x="6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3" y="21"/>
                    <a:pt x="3" y="2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1"/>
                    <a:pt x="5" y="32"/>
                  </a:cubicBezTo>
                  <a:cubicBezTo>
                    <a:pt x="5" y="32"/>
                    <a:pt x="5" y="33"/>
                    <a:pt x="5" y="33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5" y="36"/>
                    <a:pt x="5" y="36"/>
                  </a:cubicBezTo>
                  <a:cubicBezTo>
                    <a:pt x="5" y="36"/>
                    <a:pt x="5" y="37"/>
                    <a:pt x="5" y="37"/>
                  </a:cubicBezTo>
                  <a:cubicBezTo>
                    <a:pt x="5" y="37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1"/>
                    <a:pt x="5" y="42"/>
                  </a:cubicBezTo>
                  <a:cubicBezTo>
                    <a:pt x="5" y="42"/>
                    <a:pt x="5" y="43"/>
                    <a:pt x="5" y="43"/>
                  </a:cubicBezTo>
                  <a:cubicBezTo>
                    <a:pt x="4" y="43"/>
                    <a:pt x="6" y="45"/>
                    <a:pt x="6" y="45"/>
                  </a:cubicBezTo>
                  <a:cubicBezTo>
                    <a:pt x="6" y="45"/>
                    <a:pt x="7" y="44"/>
                    <a:pt x="8" y="44"/>
                  </a:cubicBezTo>
                  <a:cubicBezTo>
                    <a:pt x="8" y="44"/>
                    <a:pt x="10" y="44"/>
                    <a:pt x="10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7"/>
                    <a:pt x="16" y="58"/>
                  </a:cubicBezTo>
                  <a:cubicBezTo>
                    <a:pt x="15" y="58"/>
                    <a:pt x="14" y="58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2"/>
                    <a:pt x="14" y="64"/>
                    <a:pt x="14" y="64"/>
                  </a:cubicBezTo>
                  <a:cubicBezTo>
                    <a:pt x="14" y="64"/>
                    <a:pt x="14" y="65"/>
                    <a:pt x="13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2" y="72"/>
                    <a:pt x="12" y="72"/>
                  </a:cubicBezTo>
                  <a:cubicBezTo>
                    <a:pt x="12" y="72"/>
                    <a:pt x="15" y="74"/>
                    <a:pt x="15" y="74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6"/>
                    <a:pt x="14" y="77"/>
                  </a:cubicBezTo>
                  <a:cubicBezTo>
                    <a:pt x="14" y="78"/>
                    <a:pt x="14" y="81"/>
                    <a:pt x="14" y="81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3" y="83"/>
                    <a:pt x="14" y="86"/>
                    <a:pt x="14" y="86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3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2" y="100"/>
                  </a:cubicBezTo>
                  <a:cubicBezTo>
                    <a:pt x="12" y="100"/>
                    <a:pt x="11" y="101"/>
                    <a:pt x="11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5"/>
                    <a:pt x="18" y="126"/>
                  </a:cubicBezTo>
                  <a:cubicBezTo>
                    <a:pt x="18" y="126"/>
                    <a:pt x="18" y="126"/>
                    <a:pt x="17" y="125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1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0"/>
                    <a:pt x="11" y="121"/>
                    <a:pt x="11" y="121"/>
                  </a:cubicBezTo>
                  <a:cubicBezTo>
                    <a:pt x="11" y="122"/>
                    <a:pt x="11" y="122"/>
                    <a:pt x="12" y="123"/>
                  </a:cubicBezTo>
                  <a:cubicBezTo>
                    <a:pt x="13" y="124"/>
                    <a:pt x="13" y="124"/>
                    <a:pt x="14" y="124"/>
                  </a:cubicBezTo>
                  <a:cubicBezTo>
                    <a:pt x="14" y="124"/>
                    <a:pt x="14" y="125"/>
                    <a:pt x="15" y="125"/>
                  </a:cubicBezTo>
                  <a:cubicBezTo>
                    <a:pt x="15" y="126"/>
                    <a:pt x="15" y="128"/>
                    <a:pt x="15" y="128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33" y="139"/>
                    <a:pt x="34" y="139"/>
                    <a:pt x="35" y="139"/>
                  </a:cubicBezTo>
                  <a:cubicBezTo>
                    <a:pt x="35" y="139"/>
                    <a:pt x="37" y="139"/>
                    <a:pt x="37" y="139"/>
                  </a:cubicBezTo>
                  <a:cubicBezTo>
                    <a:pt x="37" y="139"/>
                    <a:pt x="38" y="138"/>
                    <a:pt x="38" y="139"/>
                  </a:cubicBezTo>
                  <a:cubicBezTo>
                    <a:pt x="38" y="140"/>
                    <a:pt x="41" y="145"/>
                    <a:pt x="41" y="145"/>
                  </a:cubicBezTo>
                  <a:cubicBezTo>
                    <a:pt x="41" y="145"/>
                    <a:pt x="41" y="146"/>
                    <a:pt x="42" y="147"/>
                  </a:cubicBezTo>
                  <a:cubicBezTo>
                    <a:pt x="43" y="148"/>
                    <a:pt x="45" y="149"/>
                    <a:pt x="45" y="149"/>
                  </a:cubicBezTo>
                  <a:cubicBezTo>
                    <a:pt x="45" y="149"/>
                    <a:pt x="44" y="150"/>
                    <a:pt x="44" y="151"/>
                  </a:cubicBezTo>
                  <a:cubicBezTo>
                    <a:pt x="45" y="152"/>
                    <a:pt x="44" y="152"/>
                    <a:pt x="45" y="152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45" y="153"/>
                    <a:pt x="45" y="154"/>
                  </a:cubicBezTo>
                  <a:cubicBezTo>
                    <a:pt x="46" y="154"/>
                    <a:pt x="46" y="155"/>
                    <a:pt x="46" y="155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5" name="Freeform 6"/>
            <p:cNvSpPr>
              <a:spLocks noEditPoints="1"/>
            </p:cNvSpPr>
            <p:nvPr/>
          </p:nvSpPr>
          <p:spPr bwMode="auto">
            <a:xfrm>
              <a:off x="9535471" y="2991356"/>
              <a:ext cx="155508" cy="284344"/>
            </a:xfrm>
            <a:custGeom>
              <a:avLst/>
              <a:gdLst>
                <a:gd name="T0" fmla="*/ 45 w 85"/>
                <a:gd name="T1" fmla="*/ 154 h 160"/>
                <a:gd name="T2" fmla="*/ 41 w 85"/>
                <a:gd name="T3" fmla="*/ 145 h 160"/>
                <a:gd name="T4" fmla="*/ 15 w 85"/>
                <a:gd name="T5" fmla="*/ 128 h 160"/>
                <a:gd name="T6" fmla="*/ 14 w 85"/>
                <a:gd name="T7" fmla="*/ 121 h 160"/>
                <a:gd name="T8" fmla="*/ 18 w 85"/>
                <a:gd name="T9" fmla="*/ 119 h 160"/>
                <a:gd name="T10" fmla="*/ 12 w 85"/>
                <a:gd name="T11" fmla="*/ 100 h 160"/>
                <a:gd name="T12" fmla="*/ 14 w 85"/>
                <a:gd name="T13" fmla="*/ 93 h 160"/>
                <a:gd name="T14" fmla="*/ 14 w 85"/>
                <a:gd name="T15" fmla="*/ 77 h 160"/>
                <a:gd name="T16" fmla="*/ 11 w 85"/>
                <a:gd name="T17" fmla="*/ 67 h 160"/>
                <a:gd name="T18" fmla="*/ 13 w 85"/>
                <a:gd name="T19" fmla="*/ 58 h 160"/>
                <a:gd name="T20" fmla="*/ 14 w 85"/>
                <a:gd name="T21" fmla="*/ 46 h 160"/>
                <a:gd name="T22" fmla="*/ 4 w 85"/>
                <a:gd name="T23" fmla="*/ 39 h 160"/>
                <a:gd name="T24" fmla="*/ 0 w 85"/>
                <a:gd name="T25" fmla="*/ 27 h 160"/>
                <a:gd name="T26" fmla="*/ 4 w 85"/>
                <a:gd name="T27" fmla="*/ 15 h 160"/>
                <a:gd name="T28" fmla="*/ 16 w 85"/>
                <a:gd name="T29" fmla="*/ 0 h 160"/>
                <a:gd name="T30" fmla="*/ 19 w 85"/>
                <a:gd name="T31" fmla="*/ 8 h 160"/>
                <a:gd name="T32" fmla="*/ 31 w 85"/>
                <a:gd name="T33" fmla="*/ 4 h 160"/>
                <a:gd name="T34" fmla="*/ 42 w 85"/>
                <a:gd name="T35" fmla="*/ 16 h 160"/>
                <a:gd name="T36" fmla="*/ 54 w 85"/>
                <a:gd name="T37" fmla="*/ 30 h 160"/>
                <a:gd name="T38" fmla="*/ 55 w 85"/>
                <a:gd name="T39" fmla="*/ 48 h 160"/>
                <a:gd name="T40" fmla="*/ 52 w 85"/>
                <a:gd name="T41" fmla="*/ 59 h 160"/>
                <a:gd name="T42" fmla="*/ 57 w 85"/>
                <a:gd name="T43" fmla="*/ 73 h 160"/>
                <a:gd name="T44" fmla="*/ 68 w 85"/>
                <a:gd name="T45" fmla="*/ 87 h 160"/>
                <a:gd name="T46" fmla="*/ 77 w 85"/>
                <a:gd name="T47" fmla="*/ 88 h 160"/>
                <a:gd name="T48" fmla="*/ 80 w 85"/>
                <a:gd name="T49" fmla="*/ 107 h 160"/>
                <a:gd name="T50" fmla="*/ 60 w 85"/>
                <a:gd name="T51" fmla="*/ 140 h 160"/>
                <a:gd name="T52" fmla="*/ 61 w 85"/>
                <a:gd name="T53" fmla="*/ 147 h 160"/>
                <a:gd name="T54" fmla="*/ 59 w 85"/>
                <a:gd name="T55" fmla="*/ 154 h 160"/>
                <a:gd name="T56" fmla="*/ 49 w 85"/>
                <a:gd name="T57" fmla="*/ 158 h 160"/>
                <a:gd name="T58" fmla="*/ 57 w 85"/>
                <a:gd name="T59" fmla="*/ 151 h 160"/>
                <a:gd name="T60" fmla="*/ 63 w 85"/>
                <a:gd name="T61" fmla="*/ 149 h 160"/>
                <a:gd name="T62" fmla="*/ 59 w 85"/>
                <a:gd name="T63" fmla="*/ 140 h 160"/>
                <a:gd name="T64" fmla="*/ 75 w 85"/>
                <a:gd name="T65" fmla="*/ 124 h 160"/>
                <a:gd name="T66" fmla="*/ 80 w 85"/>
                <a:gd name="T67" fmla="*/ 91 h 160"/>
                <a:gd name="T68" fmla="*/ 69 w 85"/>
                <a:gd name="T69" fmla="*/ 90 h 160"/>
                <a:gd name="T70" fmla="*/ 65 w 85"/>
                <a:gd name="T71" fmla="*/ 81 h 160"/>
                <a:gd name="T72" fmla="*/ 55 w 85"/>
                <a:gd name="T73" fmla="*/ 68 h 160"/>
                <a:gd name="T74" fmla="*/ 54 w 85"/>
                <a:gd name="T75" fmla="*/ 55 h 160"/>
                <a:gd name="T76" fmla="*/ 54 w 85"/>
                <a:gd name="T77" fmla="*/ 42 h 160"/>
                <a:gd name="T78" fmla="*/ 52 w 85"/>
                <a:gd name="T79" fmla="*/ 26 h 160"/>
                <a:gd name="T80" fmla="*/ 40 w 85"/>
                <a:gd name="T81" fmla="*/ 15 h 160"/>
                <a:gd name="T82" fmla="*/ 24 w 85"/>
                <a:gd name="T83" fmla="*/ 7 h 160"/>
                <a:gd name="T84" fmla="*/ 17 w 85"/>
                <a:gd name="T85" fmla="*/ 5 h 160"/>
                <a:gd name="T86" fmla="*/ 9 w 85"/>
                <a:gd name="T87" fmla="*/ 9 h 160"/>
                <a:gd name="T88" fmla="*/ 4 w 85"/>
                <a:gd name="T89" fmla="*/ 20 h 160"/>
                <a:gd name="T90" fmla="*/ 6 w 85"/>
                <a:gd name="T91" fmla="*/ 32 h 160"/>
                <a:gd name="T92" fmla="*/ 5 w 85"/>
                <a:gd name="T93" fmla="*/ 41 h 160"/>
                <a:gd name="T94" fmla="*/ 15 w 85"/>
                <a:gd name="T95" fmla="*/ 46 h 160"/>
                <a:gd name="T96" fmla="*/ 13 w 85"/>
                <a:gd name="T97" fmla="*/ 59 h 160"/>
                <a:gd name="T98" fmla="*/ 12 w 85"/>
                <a:gd name="T99" fmla="*/ 66 h 160"/>
                <a:gd name="T100" fmla="*/ 15 w 85"/>
                <a:gd name="T101" fmla="*/ 75 h 160"/>
                <a:gd name="T102" fmla="*/ 17 w 85"/>
                <a:gd name="T103" fmla="*/ 92 h 160"/>
                <a:gd name="T104" fmla="*/ 13 w 85"/>
                <a:gd name="T105" fmla="*/ 101 h 160"/>
                <a:gd name="T106" fmla="*/ 18 w 85"/>
                <a:gd name="T107" fmla="*/ 122 h 160"/>
                <a:gd name="T108" fmla="*/ 13 w 85"/>
                <a:gd name="T109" fmla="*/ 120 h 160"/>
                <a:gd name="T110" fmla="*/ 27 w 85"/>
                <a:gd name="T111" fmla="*/ 135 h 160"/>
                <a:gd name="T112" fmla="*/ 38 w 85"/>
                <a:gd name="T113" fmla="*/ 139 h 160"/>
                <a:gd name="T114" fmla="*/ 47 w 85"/>
                <a:gd name="T115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" h="160">
                  <a:moveTo>
                    <a:pt x="52" y="160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49" y="158"/>
                    <a:pt x="49" y="158"/>
                    <a:pt x="49" y="158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5" y="155"/>
                    <a:pt x="45" y="154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4" y="152"/>
                    <a:pt x="44" y="152"/>
                    <a:pt x="44" y="152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4" y="150"/>
                    <a:pt x="44" y="149"/>
                    <a:pt x="45" y="149"/>
                  </a:cubicBezTo>
                  <a:cubicBezTo>
                    <a:pt x="44" y="149"/>
                    <a:pt x="42" y="148"/>
                    <a:pt x="42" y="147"/>
                  </a:cubicBezTo>
                  <a:cubicBezTo>
                    <a:pt x="41" y="147"/>
                    <a:pt x="41" y="145"/>
                    <a:pt x="41" y="145"/>
                  </a:cubicBezTo>
                  <a:cubicBezTo>
                    <a:pt x="40" y="145"/>
                    <a:pt x="38" y="141"/>
                    <a:pt x="38" y="139"/>
                  </a:cubicBezTo>
                  <a:cubicBezTo>
                    <a:pt x="36" y="139"/>
                    <a:pt x="35" y="139"/>
                    <a:pt x="35" y="139"/>
                  </a:cubicBezTo>
                  <a:cubicBezTo>
                    <a:pt x="34" y="139"/>
                    <a:pt x="33" y="139"/>
                    <a:pt x="33" y="139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5" y="128"/>
                    <a:pt x="14" y="126"/>
                    <a:pt x="14" y="125"/>
                  </a:cubicBezTo>
                  <a:cubicBezTo>
                    <a:pt x="14" y="125"/>
                    <a:pt x="14" y="125"/>
                    <a:pt x="14" y="124"/>
                  </a:cubicBezTo>
                  <a:cubicBezTo>
                    <a:pt x="13" y="124"/>
                    <a:pt x="12" y="124"/>
                    <a:pt x="12" y="123"/>
                  </a:cubicBezTo>
                  <a:cubicBezTo>
                    <a:pt x="11" y="123"/>
                    <a:pt x="11" y="122"/>
                    <a:pt x="10" y="121"/>
                  </a:cubicBezTo>
                  <a:cubicBezTo>
                    <a:pt x="10" y="121"/>
                    <a:pt x="10" y="120"/>
                    <a:pt x="10" y="120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0"/>
                    <a:pt x="14" y="121"/>
                    <a:pt x="14" y="121"/>
                  </a:cubicBezTo>
                  <a:cubicBezTo>
                    <a:pt x="15" y="121"/>
                    <a:pt x="15" y="123"/>
                    <a:pt x="15" y="123"/>
                  </a:cubicBezTo>
                  <a:cubicBezTo>
                    <a:pt x="15" y="123"/>
                    <a:pt x="16" y="125"/>
                    <a:pt x="17" y="125"/>
                  </a:cubicBezTo>
                  <a:cubicBezTo>
                    <a:pt x="17" y="125"/>
                    <a:pt x="18" y="125"/>
                    <a:pt x="18" y="125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0" y="108"/>
                    <a:pt x="10" y="108"/>
                    <a:pt x="10" y="108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101"/>
                    <a:pt x="12" y="100"/>
                    <a:pt x="12" y="100"/>
                  </a:cubicBezTo>
                  <a:cubicBezTo>
                    <a:pt x="12" y="100"/>
                    <a:pt x="13" y="99"/>
                    <a:pt x="13" y="99"/>
                  </a:cubicBezTo>
                  <a:cubicBezTo>
                    <a:pt x="13" y="99"/>
                    <a:pt x="13" y="98"/>
                    <a:pt x="13" y="98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94"/>
                    <a:pt x="13" y="93"/>
                    <a:pt x="13" y="93"/>
                  </a:cubicBezTo>
                  <a:cubicBezTo>
                    <a:pt x="13" y="93"/>
                    <a:pt x="13" y="93"/>
                    <a:pt x="14" y="93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5"/>
                    <a:pt x="12" y="83"/>
                    <a:pt x="12" y="83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3" y="81"/>
                    <a:pt x="14" y="78"/>
                    <a:pt x="14" y="77"/>
                  </a:cubicBezTo>
                  <a:cubicBezTo>
                    <a:pt x="14" y="76"/>
                    <a:pt x="14" y="75"/>
                    <a:pt x="14" y="75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1" y="72"/>
                    <a:pt x="11" y="71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2" y="65"/>
                    <a:pt x="13" y="65"/>
                    <a:pt x="13" y="65"/>
                  </a:cubicBezTo>
                  <a:cubicBezTo>
                    <a:pt x="13" y="65"/>
                    <a:pt x="14" y="64"/>
                    <a:pt x="14" y="64"/>
                  </a:cubicBezTo>
                  <a:cubicBezTo>
                    <a:pt x="14" y="63"/>
                    <a:pt x="14" y="62"/>
                    <a:pt x="14" y="61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2" y="59"/>
                    <a:pt x="13" y="58"/>
                  </a:cubicBezTo>
                  <a:cubicBezTo>
                    <a:pt x="14" y="58"/>
                    <a:pt x="15" y="57"/>
                    <a:pt x="15" y="57"/>
                  </a:cubicBezTo>
                  <a:cubicBezTo>
                    <a:pt x="16" y="57"/>
                    <a:pt x="16" y="56"/>
                    <a:pt x="16" y="55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8" y="44"/>
                    <a:pt x="7" y="45"/>
                    <a:pt x="7" y="45"/>
                  </a:cubicBezTo>
                  <a:cubicBezTo>
                    <a:pt x="4" y="44"/>
                    <a:pt x="4" y="43"/>
                    <a:pt x="4" y="43"/>
                  </a:cubicBezTo>
                  <a:cubicBezTo>
                    <a:pt x="5" y="43"/>
                    <a:pt x="5" y="42"/>
                    <a:pt x="5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7"/>
                    <a:pt x="5" y="37"/>
                  </a:cubicBezTo>
                  <a:cubicBezTo>
                    <a:pt x="4" y="36"/>
                    <a:pt x="4" y="35"/>
                    <a:pt x="4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5" y="30"/>
                    <a:pt x="5" y="3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20"/>
                    <a:pt x="3" y="19"/>
                  </a:cubicBezTo>
                  <a:cubicBezTo>
                    <a:pt x="3" y="19"/>
                    <a:pt x="4" y="18"/>
                    <a:pt x="4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6" y="13"/>
                    <a:pt x="7" y="13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5"/>
                  </a:cubicBezTo>
                  <a:cubicBezTo>
                    <a:pt x="18" y="5"/>
                    <a:pt x="17" y="6"/>
                    <a:pt x="17" y="6"/>
                  </a:cubicBezTo>
                  <a:cubicBezTo>
                    <a:pt x="18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6" y="6"/>
                    <a:pt x="27" y="6"/>
                  </a:cubicBezTo>
                  <a:cubicBezTo>
                    <a:pt x="27" y="6"/>
                    <a:pt x="27" y="5"/>
                    <a:pt x="28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6" y="17"/>
                    <a:pt x="48" y="18"/>
                  </a:cubicBezTo>
                  <a:cubicBezTo>
                    <a:pt x="49" y="18"/>
                    <a:pt x="49" y="19"/>
                    <a:pt x="49" y="19"/>
                  </a:cubicBezTo>
                  <a:cubicBezTo>
                    <a:pt x="50" y="21"/>
                    <a:pt x="52" y="23"/>
                    <a:pt x="52" y="23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4" y="28"/>
                    <a:pt x="54" y="29"/>
                  </a:cubicBezTo>
                  <a:cubicBezTo>
                    <a:pt x="54" y="29"/>
                    <a:pt x="54" y="30"/>
                    <a:pt x="54" y="30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40"/>
                    <a:pt x="55" y="40"/>
                  </a:cubicBezTo>
                  <a:cubicBezTo>
                    <a:pt x="55" y="40"/>
                    <a:pt x="55" y="42"/>
                    <a:pt x="55" y="42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5" y="51"/>
                    <a:pt x="56" y="52"/>
                    <a:pt x="56" y="53"/>
                  </a:cubicBezTo>
                  <a:cubicBezTo>
                    <a:pt x="57" y="53"/>
                    <a:pt x="56" y="54"/>
                    <a:pt x="56" y="54"/>
                  </a:cubicBezTo>
                  <a:cubicBezTo>
                    <a:pt x="55" y="55"/>
                    <a:pt x="55" y="55"/>
                    <a:pt x="54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3" y="57"/>
                    <a:pt x="52" y="57"/>
                    <a:pt x="52" y="57"/>
                  </a:cubicBezTo>
                  <a:cubicBezTo>
                    <a:pt x="52" y="57"/>
                    <a:pt x="52" y="58"/>
                    <a:pt x="52" y="59"/>
                  </a:cubicBezTo>
                  <a:cubicBezTo>
                    <a:pt x="53" y="60"/>
                    <a:pt x="55" y="61"/>
                    <a:pt x="55" y="61"/>
                  </a:cubicBezTo>
                  <a:cubicBezTo>
                    <a:pt x="55" y="61"/>
                    <a:pt x="57" y="63"/>
                    <a:pt x="57" y="64"/>
                  </a:cubicBezTo>
                  <a:cubicBezTo>
                    <a:pt x="58" y="64"/>
                    <a:pt x="57" y="65"/>
                    <a:pt x="57" y="66"/>
                  </a:cubicBezTo>
                  <a:cubicBezTo>
                    <a:pt x="57" y="66"/>
                    <a:pt x="57" y="67"/>
                    <a:pt x="55" y="68"/>
                  </a:cubicBezTo>
                  <a:cubicBezTo>
                    <a:pt x="56" y="69"/>
                    <a:pt x="56" y="69"/>
                    <a:pt x="56" y="69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57" y="72"/>
                    <a:pt x="57" y="73"/>
                    <a:pt x="57" y="73"/>
                  </a:cubicBezTo>
                  <a:cubicBezTo>
                    <a:pt x="58" y="74"/>
                    <a:pt x="59" y="76"/>
                    <a:pt x="60" y="76"/>
                  </a:cubicBezTo>
                  <a:cubicBezTo>
                    <a:pt x="60" y="76"/>
                    <a:pt x="61" y="78"/>
                    <a:pt x="61" y="79"/>
                  </a:cubicBezTo>
                  <a:cubicBezTo>
                    <a:pt x="61" y="79"/>
                    <a:pt x="61" y="80"/>
                    <a:pt x="61" y="80"/>
                  </a:cubicBezTo>
                  <a:cubicBezTo>
                    <a:pt x="61" y="80"/>
                    <a:pt x="62" y="80"/>
                    <a:pt x="62" y="80"/>
                  </a:cubicBezTo>
                  <a:cubicBezTo>
                    <a:pt x="63" y="81"/>
                    <a:pt x="65" y="81"/>
                    <a:pt x="65" y="81"/>
                  </a:cubicBezTo>
                  <a:cubicBezTo>
                    <a:pt x="65" y="81"/>
                    <a:pt x="66" y="82"/>
                    <a:pt x="66" y="83"/>
                  </a:cubicBezTo>
                  <a:cubicBezTo>
                    <a:pt x="67" y="84"/>
                    <a:pt x="68" y="86"/>
                    <a:pt x="68" y="87"/>
                  </a:cubicBezTo>
                  <a:cubicBezTo>
                    <a:pt x="68" y="87"/>
                    <a:pt x="68" y="88"/>
                    <a:pt x="68" y="8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90"/>
                    <a:pt x="69" y="89"/>
                    <a:pt x="69" y="89"/>
                  </a:cubicBezTo>
                  <a:cubicBezTo>
                    <a:pt x="69" y="89"/>
                    <a:pt x="70" y="88"/>
                    <a:pt x="70" y="88"/>
                  </a:cubicBezTo>
                  <a:cubicBezTo>
                    <a:pt x="71" y="88"/>
                    <a:pt x="72" y="88"/>
                    <a:pt x="73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6" y="88"/>
                    <a:pt x="76" y="88"/>
                    <a:pt x="77" y="88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1" y="91"/>
                    <a:pt x="81" y="91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3" y="104"/>
                    <a:pt x="81" y="106"/>
                    <a:pt x="80" y="107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2" y="136"/>
                    <a:pt x="61" y="137"/>
                    <a:pt x="61" y="137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59" y="141"/>
                    <a:pt x="59" y="141"/>
                    <a:pt x="59" y="141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58" y="142"/>
                    <a:pt x="58" y="142"/>
                    <a:pt x="58" y="142"/>
                  </a:cubicBezTo>
                  <a:cubicBezTo>
                    <a:pt x="58" y="143"/>
                    <a:pt x="58" y="143"/>
                    <a:pt x="58" y="144"/>
                  </a:cubicBezTo>
                  <a:cubicBezTo>
                    <a:pt x="58" y="144"/>
                    <a:pt x="58" y="144"/>
                    <a:pt x="58" y="145"/>
                  </a:cubicBezTo>
                  <a:cubicBezTo>
                    <a:pt x="58" y="145"/>
                    <a:pt x="59" y="145"/>
                    <a:pt x="59" y="146"/>
                  </a:cubicBezTo>
                  <a:cubicBezTo>
                    <a:pt x="59" y="146"/>
                    <a:pt x="60" y="147"/>
                    <a:pt x="61" y="147"/>
                  </a:cubicBezTo>
                  <a:cubicBezTo>
                    <a:pt x="62" y="148"/>
                    <a:pt x="63" y="148"/>
                    <a:pt x="63" y="148"/>
                  </a:cubicBezTo>
                  <a:cubicBezTo>
                    <a:pt x="64" y="150"/>
                    <a:pt x="64" y="150"/>
                    <a:pt x="64" y="150"/>
                  </a:cubicBezTo>
                  <a:cubicBezTo>
                    <a:pt x="63" y="151"/>
                    <a:pt x="62" y="151"/>
                    <a:pt x="61" y="151"/>
                  </a:cubicBezTo>
                  <a:cubicBezTo>
                    <a:pt x="61" y="151"/>
                    <a:pt x="60" y="151"/>
                    <a:pt x="60" y="151"/>
                  </a:cubicBezTo>
                  <a:cubicBezTo>
                    <a:pt x="59" y="151"/>
                    <a:pt x="59" y="151"/>
                    <a:pt x="58" y="151"/>
                  </a:cubicBezTo>
                  <a:cubicBezTo>
                    <a:pt x="58" y="151"/>
                    <a:pt x="58" y="152"/>
                    <a:pt x="58" y="153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59" y="154"/>
                    <a:pt x="59" y="156"/>
                    <a:pt x="59" y="156"/>
                  </a:cubicBezTo>
                  <a:cubicBezTo>
                    <a:pt x="59" y="156"/>
                    <a:pt x="59" y="157"/>
                    <a:pt x="57" y="158"/>
                  </a:cubicBezTo>
                  <a:cubicBezTo>
                    <a:pt x="56" y="160"/>
                    <a:pt x="56" y="160"/>
                    <a:pt x="56" y="160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52" y="160"/>
                    <a:pt x="52" y="160"/>
                    <a:pt x="52" y="160"/>
                  </a:cubicBezTo>
                  <a:close/>
                  <a:moveTo>
                    <a:pt x="49" y="158"/>
                  </a:moveTo>
                  <a:cubicBezTo>
                    <a:pt x="49" y="158"/>
                    <a:pt x="49" y="158"/>
                    <a:pt x="49" y="158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8" y="157"/>
                    <a:pt x="59" y="156"/>
                    <a:pt x="59" y="156"/>
                  </a:cubicBezTo>
                  <a:cubicBezTo>
                    <a:pt x="59" y="156"/>
                    <a:pt x="58" y="154"/>
                    <a:pt x="58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2"/>
                    <a:pt x="57" y="151"/>
                  </a:cubicBezTo>
                  <a:cubicBezTo>
                    <a:pt x="57" y="151"/>
                    <a:pt x="58" y="150"/>
                    <a:pt x="58" y="150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9" y="150"/>
                    <a:pt x="60" y="150"/>
                    <a:pt x="60" y="150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2" y="151"/>
                    <a:pt x="63" y="150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9"/>
                    <a:pt x="62" y="148"/>
                    <a:pt x="61" y="148"/>
                  </a:cubicBezTo>
                  <a:cubicBezTo>
                    <a:pt x="59" y="147"/>
                    <a:pt x="58" y="146"/>
                    <a:pt x="58" y="146"/>
                  </a:cubicBezTo>
                  <a:cubicBezTo>
                    <a:pt x="58" y="146"/>
                    <a:pt x="58" y="145"/>
                    <a:pt x="58" y="145"/>
                  </a:cubicBezTo>
                  <a:cubicBezTo>
                    <a:pt x="57" y="145"/>
                    <a:pt x="57" y="144"/>
                    <a:pt x="57" y="144"/>
                  </a:cubicBezTo>
                  <a:cubicBezTo>
                    <a:pt x="57" y="143"/>
                    <a:pt x="57" y="142"/>
                    <a:pt x="57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9" y="107"/>
                    <a:pt x="79" y="107"/>
                    <a:pt x="79" y="107"/>
                  </a:cubicBezTo>
                  <a:cubicBezTo>
                    <a:pt x="80" y="106"/>
                    <a:pt x="83" y="104"/>
                    <a:pt x="84" y="104"/>
                  </a:cubicBezTo>
                  <a:cubicBezTo>
                    <a:pt x="84" y="103"/>
                    <a:pt x="84" y="100"/>
                    <a:pt x="83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2"/>
                    <a:pt x="80" y="92"/>
                    <a:pt x="80" y="91"/>
                  </a:cubicBezTo>
                  <a:cubicBezTo>
                    <a:pt x="80" y="91"/>
                    <a:pt x="79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89"/>
                    <a:pt x="76" y="89"/>
                    <a:pt x="75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2" y="88"/>
                    <a:pt x="71" y="88"/>
                    <a:pt x="71" y="89"/>
                  </a:cubicBezTo>
                  <a:cubicBezTo>
                    <a:pt x="70" y="89"/>
                    <a:pt x="70" y="89"/>
                    <a:pt x="69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8" y="91"/>
                    <a:pt x="68" y="90"/>
                    <a:pt x="68" y="90"/>
                  </a:cubicBezTo>
                  <a:cubicBezTo>
                    <a:pt x="68" y="90"/>
                    <a:pt x="68" y="90"/>
                    <a:pt x="67" y="90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88"/>
                    <a:pt x="67" y="87"/>
                    <a:pt x="67" y="87"/>
                  </a:cubicBezTo>
                  <a:cubicBezTo>
                    <a:pt x="67" y="86"/>
                    <a:pt x="66" y="84"/>
                    <a:pt x="66" y="83"/>
                  </a:cubicBezTo>
                  <a:cubicBezTo>
                    <a:pt x="65" y="82"/>
                    <a:pt x="65" y="82"/>
                    <a:pt x="65" y="81"/>
                  </a:cubicBezTo>
                  <a:cubicBezTo>
                    <a:pt x="65" y="81"/>
                    <a:pt x="63" y="81"/>
                    <a:pt x="63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0" y="80"/>
                    <a:pt x="60" y="79"/>
                    <a:pt x="61" y="78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6"/>
                    <a:pt x="56" y="66"/>
                  </a:cubicBezTo>
                  <a:cubicBezTo>
                    <a:pt x="57" y="65"/>
                    <a:pt x="57" y="64"/>
                    <a:pt x="57" y="64"/>
                  </a:cubicBezTo>
                  <a:cubicBezTo>
                    <a:pt x="57" y="64"/>
                    <a:pt x="55" y="62"/>
                    <a:pt x="54" y="62"/>
                  </a:cubicBezTo>
                  <a:cubicBezTo>
                    <a:pt x="54" y="62"/>
                    <a:pt x="52" y="60"/>
                    <a:pt x="52" y="59"/>
                  </a:cubicBezTo>
                  <a:cubicBezTo>
                    <a:pt x="51" y="58"/>
                    <a:pt x="51" y="57"/>
                    <a:pt x="51" y="57"/>
                  </a:cubicBezTo>
                  <a:cubicBezTo>
                    <a:pt x="52" y="56"/>
                    <a:pt x="52" y="56"/>
                    <a:pt x="53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5" y="54"/>
                    <a:pt x="55" y="54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1"/>
                    <a:pt x="54" y="40"/>
                    <a:pt x="54" y="40"/>
                  </a:cubicBezTo>
                  <a:cubicBezTo>
                    <a:pt x="54" y="39"/>
                    <a:pt x="55" y="38"/>
                    <a:pt x="55" y="3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3" y="29"/>
                  </a:cubicBezTo>
                  <a:cubicBezTo>
                    <a:pt x="53" y="28"/>
                    <a:pt x="52" y="26"/>
                    <a:pt x="52" y="26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49" y="21"/>
                    <a:pt x="49" y="21"/>
                  </a:cubicBezTo>
                  <a:cubicBezTo>
                    <a:pt x="49" y="20"/>
                    <a:pt x="48" y="20"/>
                    <a:pt x="48" y="20"/>
                  </a:cubicBezTo>
                  <a:cubicBezTo>
                    <a:pt x="48" y="19"/>
                    <a:pt x="48" y="19"/>
                    <a:pt x="47" y="19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7" y="6"/>
                    <a:pt x="27" y="6"/>
                  </a:cubicBezTo>
                  <a:cubicBezTo>
                    <a:pt x="27" y="7"/>
                    <a:pt x="24" y="7"/>
                    <a:pt x="24" y="7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7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4" y="0"/>
                    <a:pt x="14" y="0"/>
                  </a:cubicBezTo>
                  <a:cubicBezTo>
                    <a:pt x="14" y="1"/>
                    <a:pt x="12" y="2"/>
                    <a:pt x="11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3"/>
                    <a:pt x="7" y="13"/>
                  </a:cubicBezTo>
                  <a:cubicBezTo>
                    <a:pt x="7" y="14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4" y="20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1"/>
                    <a:pt x="6" y="32"/>
                  </a:cubicBezTo>
                  <a:cubicBezTo>
                    <a:pt x="6" y="32"/>
                    <a:pt x="5" y="33"/>
                    <a:pt x="5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5" y="36"/>
                    <a:pt x="6" y="37"/>
                    <a:pt x="6" y="37"/>
                  </a:cubicBezTo>
                  <a:cubicBezTo>
                    <a:pt x="6" y="38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3"/>
                    <a:pt x="5" y="43"/>
                  </a:cubicBezTo>
                  <a:cubicBezTo>
                    <a:pt x="5" y="43"/>
                    <a:pt x="6" y="44"/>
                    <a:pt x="7" y="44"/>
                  </a:cubicBezTo>
                  <a:cubicBezTo>
                    <a:pt x="7" y="44"/>
                    <a:pt x="7" y="44"/>
                    <a:pt x="8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5"/>
                    <a:pt x="16" y="55"/>
                  </a:cubicBezTo>
                  <a:cubicBezTo>
                    <a:pt x="16" y="56"/>
                    <a:pt x="16" y="58"/>
                    <a:pt x="16" y="58"/>
                  </a:cubicBezTo>
                  <a:cubicBezTo>
                    <a:pt x="15" y="58"/>
                    <a:pt x="14" y="59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4"/>
                    <a:pt x="15" y="64"/>
                  </a:cubicBezTo>
                  <a:cubicBezTo>
                    <a:pt x="14" y="64"/>
                    <a:pt x="14" y="65"/>
                    <a:pt x="14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2" y="72"/>
                    <a:pt x="12" y="72"/>
                    <a:pt x="15" y="73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5" y="75"/>
                    <a:pt x="15" y="76"/>
                    <a:pt x="15" y="77"/>
                  </a:cubicBezTo>
                  <a:cubicBezTo>
                    <a:pt x="15" y="78"/>
                    <a:pt x="14" y="81"/>
                    <a:pt x="14" y="81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4" y="84"/>
                    <a:pt x="14" y="86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4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6"/>
                    <a:pt x="18" y="126"/>
                  </a:cubicBezTo>
                  <a:cubicBezTo>
                    <a:pt x="18" y="126"/>
                    <a:pt x="17" y="126"/>
                    <a:pt x="17" y="126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2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1"/>
                    <a:pt x="11" y="121"/>
                    <a:pt x="11" y="121"/>
                  </a:cubicBezTo>
                  <a:cubicBezTo>
                    <a:pt x="11" y="121"/>
                    <a:pt x="12" y="122"/>
                    <a:pt x="12" y="123"/>
                  </a:cubicBezTo>
                  <a:cubicBezTo>
                    <a:pt x="13" y="123"/>
                    <a:pt x="14" y="124"/>
                    <a:pt x="14" y="124"/>
                  </a:cubicBezTo>
                  <a:cubicBezTo>
                    <a:pt x="14" y="124"/>
                    <a:pt x="15" y="125"/>
                    <a:pt x="15" y="125"/>
                  </a:cubicBezTo>
                  <a:cubicBezTo>
                    <a:pt x="15" y="125"/>
                    <a:pt x="16" y="128"/>
                    <a:pt x="16" y="128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8"/>
                    <a:pt x="33" y="138"/>
                    <a:pt x="33" y="138"/>
                  </a:cubicBezTo>
                  <a:cubicBezTo>
                    <a:pt x="33" y="138"/>
                    <a:pt x="34" y="138"/>
                    <a:pt x="35" y="13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35" y="138"/>
                    <a:pt x="37" y="139"/>
                    <a:pt x="37" y="139"/>
                  </a:cubicBezTo>
                  <a:cubicBezTo>
                    <a:pt x="37" y="139"/>
                    <a:pt x="38" y="139"/>
                    <a:pt x="38" y="139"/>
                  </a:cubicBezTo>
                  <a:cubicBezTo>
                    <a:pt x="38" y="140"/>
                    <a:pt x="40" y="143"/>
                    <a:pt x="41" y="145"/>
                  </a:cubicBezTo>
                  <a:cubicBezTo>
                    <a:pt x="41" y="145"/>
                    <a:pt x="42" y="146"/>
                    <a:pt x="42" y="147"/>
                  </a:cubicBezTo>
                  <a:cubicBezTo>
                    <a:pt x="43" y="147"/>
                    <a:pt x="45" y="148"/>
                    <a:pt x="45" y="148"/>
                  </a:cubicBezTo>
                  <a:cubicBezTo>
                    <a:pt x="45" y="149"/>
                    <a:pt x="45" y="150"/>
                    <a:pt x="45" y="151"/>
                  </a:cubicBezTo>
                  <a:cubicBezTo>
                    <a:pt x="45" y="151"/>
                    <a:pt x="45" y="151"/>
                    <a:pt x="45" y="152"/>
                  </a:cubicBezTo>
                  <a:cubicBezTo>
                    <a:pt x="45" y="153"/>
                    <a:pt x="46" y="153"/>
                    <a:pt x="46" y="153"/>
                  </a:cubicBezTo>
                  <a:cubicBezTo>
                    <a:pt x="46" y="154"/>
                    <a:pt x="47" y="155"/>
                    <a:pt x="47" y="155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6" name="Freeform 84"/>
            <p:cNvSpPr>
              <a:spLocks/>
            </p:cNvSpPr>
            <p:nvPr/>
          </p:nvSpPr>
          <p:spPr bwMode="auto">
            <a:xfrm>
              <a:off x="9463901" y="2913418"/>
              <a:ext cx="142254" cy="157588"/>
            </a:xfrm>
            <a:custGeom>
              <a:avLst/>
              <a:gdLst>
                <a:gd name="T0" fmla="*/ 46 w 78"/>
                <a:gd name="T1" fmla="*/ 88 h 89"/>
                <a:gd name="T2" fmla="*/ 44 w 78"/>
                <a:gd name="T3" fmla="*/ 86 h 89"/>
                <a:gd name="T4" fmla="*/ 44 w 78"/>
                <a:gd name="T5" fmla="*/ 81 h 89"/>
                <a:gd name="T6" fmla="*/ 44 w 78"/>
                <a:gd name="T7" fmla="*/ 77 h 89"/>
                <a:gd name="T8" fmla="*/ 42 w 78"/>
                <a:gd name="T9" fmla="*/ 73 h 89"/>
                <a:gd name="T10" fmla="*/ 39 w 78"/>
                <a:gd name="T11" fmla="*/ 69 h 89"/>
                <a:gd name="T12" fmla="*/ 43 w 78"/>
                <a:gd name="T13" fmla="*/ 64 h 89"/>
                <a:gd name="T14" fmla="*/ 44 w 78"/>
                <a:gd name="T15" fmla="*/ 59 h 89"/>
                <a:gd name="T16" fmla="*/ 47 w 78"/>
                <a:gd name="T17" fmla="*/ 55 h 89"/>
                <a:gd name="T18" fmla="*/ 50 w 78"/>
                <a:gd name="T19" fmla="*/ 49 h 89"/>
                <a:gd name="T20" fmla="*/ 55 w 78"/>
                <a:gd name="T21" fmla="*/ 44 h 89"/>
                <a:gd name="T22" fmla="*/ 56 w 78"/>
                <a:gd name="T23" fmla="*/ 47 h 89"/>
                <a:gd name="T24" fmla="*/ 57 w 78"/>
                <a:gd name="T25" fmla="*/ 51 h 89"/>
                <a:gd name="T26" fmla="*/ 59 w 78"/>
                <a:gd name="T27" fmla="*/ 54 h 89"/>
                <a:gd name="T28" fmla="*/ 66 w 78"/>
                <a:gd name="T29" fmla="*/ 50 h 89"/>
                <a:gd name="T30" fmla="*/ 68 w 78"/>
                <a:gd name="T31" fmla="*/ 48 h 89"/>
                <a:gd name="T32" fmla="*/ 67 w 78"/>
                <a:gd name="T33" fmla="*/ 41 h 89"/>
                <a:gd name="T34" fmla="*/ 70 w 78"/>
                <a:gd name="T35" fmla="*/ 36 h 89"/>
                <a:gd name="T36" fmla="*/ 78 w 78"/>
                <a:gd name="T37" fmla="*/ 31 h 89"/>
                <a:gd name="T38" fmla="*/ 71 w 78"/>
                <a:gd name="T39" fmla="*/ 25 h 89"/>
                <a:gd name="T40" fmla="*/ 62 w 78"/>
                <a:gd name="T41" fmla="*/ 20 h 89"/>
                <a:gd name="T42" fmla="*/ 57 w 78"/>
                <a:gd name="T43" fmla="*/ 17 h 89"/>
                <a:gd name="T44" fmla="*/ 50 w 78"/>
                <a:gd name="T45" fmla="*/ 19 h 89"/>
                <a:gd name="T46" fmla="*/ 46 w 78"/>
                <a:gd name="T47" fmla="*/ 17 h 89"/>
                <a:gd name="T48" fmla="*/ 40 w 78"/>
                <a:gd name="T49" fmla="*/ 14 h 89"/>
                <a:gd name="T50" fmla="*/ 38 w 78"/>
                <a:gd name="T51" fmla="*/ 10 h 89"/>
                <a:gd name="T52" fmla="*/ 33 w 78"/>
                <a:gd name="T53" fmla="*/ 7 h 89"/>
                <a:gd name="T54" fmla="*/ 26 w 78"/>
                <a:gd name="T55" fmla="*/ 5 h 89"/>
                <a:gd name="T56" fmla="*/ 25 w 78"/>
                <a:gd name="T57" fmla="*/ 0 h 89"/>
                <a:gd name="T58" fmla="*/ 20 w 78"/>
                <a:gd name="T59" fmla="*/ 2 h 89"/>
                <a:gd name="T60" fmla="*/ 17 w 78"/>
                <a:gd name="T61" fmla="*/ 0 h 89"/>
                <a:gd name="T62" fmla="*/ 14 w 78"/>
                <a:gd name="T63" fmla="*/ 4 h 89"/>
                <a:gd name="T64" fmla="*/ 17 w 78"/>
                <a:gd name="T65" fmla="*/ 6 h 89"/>
                <a:gd name="T66" fmla="*/ 19 w 78"/>
                <a:gd name="T67" fmla="*/ 10 h 89"/>
                <a:gd name="T68" fmla="*/ 20 w 78"/>
                <a:gd name="T69" fmla="*/ 14 h 89"/>
                <a:gd name="T70" fmla="*/ 17 w 78"/>
                <a:gd name="T71" fmla="*/ 14 h 89"/>
                <a:gd name="T72" fmla="*/ 12 w 78"/>
                <a:gd name="T73" fmla="*/ 12 h 89"/>
                <a:gd name="T74" fmla="*/ 8 w 78"/>
                <a:gd name="T75" fmla="*/ 20 h 89"/>
                <a:gd name="T76" fmla="*/ 7 w 78"/>
                <a:gd name="T77" fmla="*/ 28 h 89"/>
                <a:gd name="T78" fmla="*/ 0 w 78"/>
                <a:gd name="T79" fmla="*/ 32 h 89"/>
                <a:gd name="T80" fmla="*/ 3 w 78"/>
                <a:gd name="T81" fmla="*/ 40 h 89"/>
                <a:gd name="T82" fmla="*/ 4 w 78"/>
                <a:gd name="T83" fmla="*/ 46 h 89"/>
                <a:gd name="T84" fmla="*/ 7 w 78"/>
                <a:gd name="T85" fmla="*/ 49 h 89"/>
                <a:gd name="T86" fmla="*/ 5 w 78"/>
                <a:gd name="T87" fmla="*/ 54 h 89"/>
                <a:gd name="T88" fmla="*/ 3 w 78"/>
                <a:gd name="T89" fmla="*/ 57 h 89"/>
                <a:gd name="T90" fmla="*/ 5 w 78"/>
                <a:gd name="T91" fmla="*/ 61 h 89"/>
                <a:gd name="T92" fmla="*/ 12 w 78"/>
                <a:gd name="T93" fmla="*/ 60 h 89"/>
                <a:gd name="T94" fmla="*/ 13 w 78"/>
                <a:gd name="T95" fmla="*/ 57 h 89"/>
                <a:gd name="T96" fmla="*/ 16 w 78"/>
                <a:gd name="T97" fmla="*/ 60 h 89"/>
                <a:gd name="T98" fmla="*/ 14 w 78"/>
                <a:gd name="T99" fmla="*/ 61 h 89"/>
                <a:gd name="T100" fmla="*/ 12 w 78"/>
                <a:gd name="T101" fmla="*/ 63 h 89"/>
                <a:gd name="T102" fmla="*/ 8 w 78"/>
                <a:gd name="T103" fmla="*/ 65 h 89"/>
                <a:gd name="T104" fmla="*/ 13 w 78"/>
                <a:gd name="T105" fmla="*/ 65 h 89"/>
                <a:gd name="T106" fmla="*/ 17 w 78"/>
                <a:gd name="T107" fmla="*/ 69 h 89"/>
                <a:gd name="T108" fmla="*/ 25 w 78"/>
                <a:gd name="T109" fmla="*/ 71 h 89"/>
                <a:gd name="T110" fmla="*/ 30 w 78"/>
                <a:gd name="T111" fmla="*/ 75 h 89"/>
                <a:gd name="T112" fmla="*/ 31 w 78"/>
                <a:gd name="T113" fmla="*/ 77 h 89"/>
                <a:gd name="T114" fmla="*/ 34 w 78"/>
                <a:gd name="T115" fmla="*/ 80 h 89"/>
                <a:gd name="T116" fmla="*/ 36 w 78"/>
                <a:gd name="T117" fmla="*/ 84 h 89"/>
                <a:gd name="T118" fmla="*/ 40 w 78"/>
                <a:gd name="T119" fmla="*/ 8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8" h="89">
                  <a:moveTo>
                    <a:pt x="42" y="87"/>
                  </a:moveTo>
                  <a:cubicBezTo>
                    <a:pt x="42" y="87"/>
                    <a:pt x="47" y="89"/>
                    <a:pt x="46" y="89"/>
                  </a:cubicBezTo>
                  <a:cubicBezTo>
                    <a:pt x="46" y="89"/>
                    <a:pt x="46" y="89"/>
                    <a:pt x="46" y="88"/>
                  </a:cubicBezTo>
                  <a:cubicBezTo>
                    <a:pt x="46" y="88"/>
                    <a:pt x="45" y="89"/>
                    <a:pt x="45" y="89"/>
                  </a:cubicBezTo>
                  <a:cubicBezTo>
                    <a:pt x="45" y="89"/>
                    <a:pt x="43" y="87"/>
                    <a:pt x="44" y="87"/>
                  </a:cubicBezTo>
                  <a:cubicBezTo>
                    <a:pt x="44" y="87"/>
                    <a:pt x="44" y="86"/>
                    <a:pt x="44" y="86"/>
                  </a:cubicBezTo>
                  <a:cubicBezTo>
                    <a:pt x="44" y="85"/>
                    <a:pt x="43" y="84"/>
                    <a:pt x="43" y="84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44" y="83"/>
                    <a:pt x="44" y="81"/>
                    <a:pt x="44" y="81"/>
                  </a:cubicBezTo>
                  <a:cubicBezTo>
                    <a:pt x="44" y="81"/>
                    <a:pt x="44" y="80"/>
                    <a:pt x="44" y="80"/>
                  </a:cubicBezTo>
                  <a:cubicBezTo>
                    <a:pt x="44" y="80"/>
                    <a:pt x="43" y="79"/>
                    <a:pt x="43" y="79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6"/>
                    <a:pt x="44" y="76"/>
                  </a:cubicBezTo>
                  <a:cubicBezTo>
                    <a:pt x="44" y="75"/>
                    <a:pt x="44" y="74"/>
                    <a:pt x="44" y="7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3" y="64"/>
                    <a:pt x="43" y="64"/>
                  </a:cubicBezTo>
                  <a:cubicBezTo>
                    <a:pt x="43" y="63"/>
                    <a:pt x="43" y="62"/>
                    <a:pt x="43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6" y="57"/>
                    <a:pt x="46" y="57"/>
                  </a:cubicBezTo>
                  <a:cubicBezTo>
                    <a:pt x="46" y="56"/>
                    <a:pt x="47" y="55"/>
                    <a:pt x="47" y="55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48"/>
                    <a:pt x="53" y="44"/>
                    <a:pt x="53" y="44"/>
                  </a:cubicBezTo>
                  <a:cubicBezTo>
                    <a:pt x="53" y="44"/>
                    <a:pt x="55" y="44"/>
                    <a:pt x="55" y="44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8"/>
                    <a:pt x="56" y="49"/>
                  </a:cubicBezTo>
                  <a:cubicBezTo>
                    <a:pt x="56" y="49"/>
                    <a:pt x="56" y="50"/>
                    <a:pt x="56" y="50"/>
                  </a:cubicBezTo>
                  <a:cubicBezTo>
                    <a:pt x="56" y="50"/>
                    <a:pt x="57" y="51"/>
                    <a:pt x="57" y="51"/>
                  </a:cubicBezTo>
                  <a:cubicBezTo>
                    <a:pt x="57" y="52"/>
                    <a:pt x="58" y="53"/>
                    <a:pt x="58" y="53"/>
                  </a:cubicBezTo>
                  <a:cubicBezTo>
                    <a:pt x="58" y="53"/>
                    <a:pt x="58" y="53"/>
                    <a:pt x="59" y="5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61" y="53"/>
                    <a:pt x="61" y="53"/>
                    <a:pt x="61" y="53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6" y="50"/>
                    <a:pt x="66" y="50"/>
                  </a:cubicBezTo>
                  <a:cubicBezTo>
                    <a:pt x="66" y="50"/>
                    <a:pt x="67" y="48"/>
                    <a:pt x="67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7" y="46"/>
                    <a:pt x="69" y="44"/>
                    <a:pt x="68" y="42"/>
                  </a:cubicBezTo>
                  <a:cubicBezTo>
                    <a:pt x="68" y="42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5" y="39"/>
                    <a:pt x="62" y="38"/>
                    <a:pt x="63" y="38"/>
                  </a:cubicBezTo>
                  <a:cubicBezTo>
                    <a:pt x="64" y="36"/>
                    <a:pt x="68" y="37"/>
                    <a:pt x="70" y="36"/>
                  </a:cubicBezTo>
                  <a:cubicBezTo>
                    <a:pt x="71" y="36"/>
                    <a:pt x="71" y="34"/>
                    <a:pt x="72" y="33"/>
                  </a:cubicBezTo>
                  <a:cubicBezTo>
                    <a:pt x="73" y="33"/>
                    <a:pt x="75" y="34"/>
                    <a:pt x="75" y="32"/>
                  </a:cubicBezTo>
                  <a:cubicBezTo>
                    <a:pt x="75" y="30"/>
                    <a:pt x="77" y="30"/>
                    <a:pt x="78" y="3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7" y="29"/>
                    <a:pt x="74" y="27"/>
                    <a:pt x="73" y="26"/>
                  </a:cubicBezTo>
                  <a:cubicBezTo>
                    <a:pt x="73" y="26"/>
                    <a:pt x="73" y="25"/>
                    <a:pt x="71" y="25"/>
                  </a:cubicBezTo>
                  <a:cubicBezTo>
                    <a:pt x="70" y="25"/>
                    <a:pt x="68" y="23"/>
                    <a:pt x="68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23"/>
                    <a:pt x="62" y="20"/>
                    <a:pt x="62" y="20"/>
                  </a:cubicBezTo>
                  <a:cubicBezTo>
                    <a:pt x="61" y="20"/>
                    <a:pt x="58" y="19"/>
                    <a:pt x="58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7" y="17"/>
                    <a:pt x="57" y="17"/>
                  </a:cubicBezTo>
                  <a:cubicBezTo>
                    <a:pt x="56" y="17"/>
                    <a:pt x="55" y="18"/>
                    <a:pt x="55" y="18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50" y="19"/>
                    <a:pt x="50" y="19"/>
                  </a:cubicBezTo>
                  <a:cubicBezTo>
                    <a:pt x="49" y="18"/>
                    <a:pt x="48" y="16"/>
                    <a:pt x="48" y="16"/>
                  </a:cubicBezTo>
                  <a:cubicBezTo>
                    <a:pt x="48" y="16"/>
                    <a:pt x="48" y="16"/>
                    <a:pt x="47" y="16"/>
                  </a:cubicBezTo>
                  <a:cubicBezTo>
                    <a:pt x="46" y="17"/>
                    <a:pt x="48" y="18"/>
                    <a:pt x="46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8" y="12"/>
                    <a:pt x="38" y="12"/>
                  </a:cubicBezTo>
                  <a:cubicBezTo>
                    <a:pt x="38" y="12"/>
                    <a:pt x="38" y="10"/>
                    <a:pt x="38" y="10"/>
                  </a:cubicBezTo>
                  <a:cubicBezTo>
                    <a:pt x="37" y="10"/>
                    <a:pt x="34" y="9"/>
                    <a:pt x="34" y="9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7"/>
                    <a:pt x="30" y="6"/>
                    <a:pt x="30" y="6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4" y="2"/>
                    <a:pt x="24" y="2"/>
                  </a:cubicBezTo>
                  <a:cubicBezTo>
                    <a:pt x="25" y="2"/>
                    <a:pt x="25" y="0"/>
                    <a:pt x="2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1" y="1"/>
                    <a:pt x="21" y="1"/>
                  </a:cubicBezTo>
                  <a:cubicBezTo>
                    <a:pt x="21" y="1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4"/>
                    <a:pt x="14" y="4"/>
                  </a:cubicBezTo>
                  <a:cubicBezTo>
                    <a:pt x="14" y="4"/>
                    <a:pt x="16" y="4"/>
                    <a:pt x="16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1" y="58"/>
                    <a:pt x="12" y="58"/>
                  </a:cubicBezTo>
                  <a:cubicBezTo>
                    <a:pt x="12" y="57"/>
                    <a:pt x="13" y="57"/>
                    <a:pt x="13" y="57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60"/>
                    <a:pt x="14" y="61"/>
                    <a:pt x="14" y="61"/>
                  </a:cubicBezTo>
                  <a:cubicBezTo>
                    <a:pt x="14" y="61"/>
                    <a:pt x="14" y="64"/>
                    <a:pt x="14" y="64"/>
                  </a:cubicBezTo>
                  <a:cubicBezTo>
                    <a:pt x="14" y="64"/>
                    <a:pt x="14" y="65"/>
                    <a:pt x="13" y="64"/>
                  </a:cubicBezTo>
                  <a:cubicBezTo>
                    <a:pt x="13" y="64"/>
                    <a:pt x="12" y="63"/>
                    <a:pt x="12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4"/>
                    <a:pt x="8" y="65"/>
                  </a:cubicBezTo>
                  <a:cubicBezTo>
                    <a:pt x="9" y="65"/>
                    <a:pt x="10" y="65"/>
                    <a:pt x="10" y="65"/>
                  </a:cubicBezTo>
                  <a:cubicBezTo>
                    <a:pt x="10" y="65"/>
                    <a:pt x="12" y="65"/>
                    <a:pt x="12" y="65"/>
                  </a:cubicBezTo>
                  <a:cubicBezTo>
                    <a:pt x="12" y="65"/>
                    <a:pt x="12" y="65"/>
                    <a:pt x="13" y="65"/>
                  </a:cubicBezTo>
                  <a:cubicBezTo>
                    <a:pt x="13" y="65"/>
                    <a:pt x="15" y="65"/>
                    <a:pt x="15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5" y="71"/>
                    <a:pt x="26" y="73"/>
                    <a:pt x="27" y="73"/>
                  </a:cubicBezTo>
                  <a:cubicBezTo>
                    <a:pt x="27" y="73"/>
                    <a:pt x="28" y="75"/>
                    <a:pt x="28" y="75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1" y="75"/>
                    <a:pt x="31" y="75"/>
                    <a:pt x="31" y="75"/>
                  </a:cubicBezTo>
                  <a:cubicBezTo>
                    <a:pt x="31" y="75"/>
                    <a:pt x="32" y="76"/>
                    <a:pt x="32" y="76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4" y="79"/>
                    <a:pt x="34" y="79"/>
                    <a:pt x="34" y="79"/>
                  </a:cubicBezTo>
                  <a:cubicBezTo>
                    <a:pt x="34" y="79"/>
                    <a:pt x="34" y="79"/>
                    <a:pt x="34" y="80"/>
                  </a:cubicBezTo>
                  <a:cubicBezTo>
                    <a:pt x="34" y="80"/>
                    <a:pt x="35" y="82"/>
                    <a:pt x="35" y="82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5" y="83"/>
                    <a:pt x="36" y="83"/>
                    <a:pt x="36" y="84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7" y="85"/>
                    <a:pt x="39" y="85"/>
                    <a:pt x="39" y="85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1" y="87"/>
                    <a:pt x="41" y="87"/>
                    <a:pt x="41" y="87"/>
                  </a:cubicBezTo>
                  <a:lnTo>
                    <a:pt x="42" y="87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7" name="Freeform 193"/>
            <p:cNvSpPr>
              <a:spLocks/>
            </p:cNvSpPr>
            <p:nvPr/>
          </p:nvSpPr>
          <p:spPr bwMode="auto">
            <a:xfrm>
              <a:off x="9630012" y="2987930"/>
              <a:ext cx="194385" cy="165296"/>
            </a:xfrm>
            <a:custGeom>
              <a:avLst/>
              <a:gdLst>
                <a:gd name="T0" fmla="*/ 19 w 106"/>
                <a:gd name="T1" fmla="*/ 90 h 93"/>
                <a:gd name="T2" fmla="*/ 16 w 106"/>
                <a:gd name="T3" fmla="*/ 91 h 93"/>
                <a:gd name="T4" fmla="*/ 14 w 106"/>
                <a:gd name="T5" fmla="*/ 85 h 93"/>
                <a:gd name="T6" fmla="*/ 10 w 106"/>
                <a:gd name="T7" fmla="*/ 83 h 93"/>
                <a:gd name="T8" fmla="*/ 9 w 106"/>
                <a:gd name="T9" fmla="*/ 81 h 93"/>
                <a:gd name="T10" fmla="*/ 5 w 106"/>
                <a:gd name="T11" fmla="*/ 75 h 93"/>
                <a:gd name="T12" fmla="*/ 4 w 106"/>
                <a:gd name="T13" fmla="*/ 72 h 93"/>
                <a:gd name="T14" fmla="*/ 5 w 106"/>
                <a:gd name="T15" fmla="*/ 68 h 93"/>
                <a:gd name="T16" fmla="*/ 3 w 106"/>
                <a:gd name="T17" fmla="*/ 64 h 93"/>
                <a:gd name="T18" fmla="*/ 0 w 106"/>
                <a:gd name="T19" fmla="*/ 59 h 93"/>
                <a:gd name="T20" fmla="*/ 3 w 106"/>
                <a:gd name="T21" fmla="*/ 56 h 93"/>
                <a:gd name="T22" fmla="*/ 2 w 106"/>
                <a:gd name="T23" fmla="*/ 53 h 93"/>
                <a:gd name="T24" fmla="*/ 2 w 106"/>
                <a:gd name="T25" fmla="*/ 49 h 93"/>
                <a:gd name="T26" fmla="*/ 2 w 106"/>
                <a:gd name="T27" fmla="*/ 44 h 93"/>
                <a:gd name="T28" fmla="*/ 3 w 106"/>
                <a:gd name="T29" fmla="*/ 39 h 93"/>
                <a:gd name="T30" fmla="*/ 9 w 106"/>
                <a:gd name="T31" fmla="*/ 39 h 93"/>
                <a:gd name="T32" fmla="*/ 11 w 106"/>
                <a:gd name="T33" fmla="*/ 27 h 93"/>
                <a:gd name="T34" fmla="*/ 23 w 106"/>
                <a:gd name="T35" fmla="*/ 18 h 93"/>
                <a:gd name="T36" fmla="*/ 26 w 106"/>
                <a:gd name="T37" fmla="*/ 21 h 93"/>
                <a:gd name="T38" fmla="*/ 31 w 106"/>
                <a:gd name="T39" fmla="*/ 18 h 93"/>
                <a:gd name="T40" fmla="*/ 42 w 106"/>
                <a:gd name="T41" fmla="*/ 10 h 93"/>
                <a:gd name="T42" fmla="*/ 46 w 106"/>
                <a:gd name="T43" fmla="*/ 11 h 93"/>
                <a:gd name="T44" fmla="*/ 52 w 106"/>
                <a:gd name="T45" fmla="*/ 6 h 93"/>
                <a:gd name="T46" fmla="*/ 57 w 106"/>
                <a:gd name="T47" fmla="*/ 4 h 93"/>
                <a:gd name="T48" fmla="*/ 62 w 106"/>
                <a:gd name="T49" fmla="*/ 3 h 93"/>
                <a:gd name="T50" fmla="*/ 68 w 106"/>
                <a:gd name="T51" fmla="*/ 1 h 93"/>
                <a:gd name="T52" fmla="*/ 73 w 106"/>
                <a:gd name="T53" fmla="*/ 0 h 93"/>
                <a:gd name="T54" fmla="*/ 94 w 106"/>
                <a:gd name="T55" fmla="*/ 15 h 93"/>
                <a:gd name="T56" fmla="*/ 105 w 106"/>
                <a:gd name="T57" fmla="*/ 30 h 93"/>
                <a:gd name="T58" fmla="*/ 106 w 106"/>
                <a:gd name="T59" fmla="*/ 48 h 93"/>
                <a:gd name="T60" fmla="*/ 97 w 106"/>
                <a:gd name="T61" fmla="*/ 51 h 93"/>
                <a:gd name="T62" fmla="*/ 93 w 106"/>
                <a:gd name="T63" fmla="*/ 64 h 93"/>
                <a:gd name="T64" fmla="*/ 72 w 106"/>
                <a:gd name="T65" fmla="*/ 68 h 93"/>
                <a:gd name="T66" fmla="*/ 63 w 106"/>
                <a:gd name="T67" fmla="*/ 76 h 93"/>
                <a:gd name="T68" fmla="*/ 53 w 106"/>
                <a:gd name="T69" fmla="*/ 85 h 93"/>
                <a:gd name="T70" fmla="*/ 41 w 106"/>
                <a:gd name="T71" fmla="*/ 87 h 93"/>
                <a:gd name="T72" fmla="*/ 29 w 106"/>
                <a:gd name="T73" fmla="*/ 90 h 93"/>
                <a:gd name="T74" fmla="*/ 28 w 106"/>
                <a:gd name="T75" fmla="*/ 93 h 93"/>
                <a:gd name="T76" fmla="*/ 27 w 106"/>
                <a:gd name="T77" fmla="*/ 92 h 93"/>
                <a:gd name="T78" fmla="*/ 23 w 106"/>
                <a:gd name="T79" fmla="*/ 9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6" h="93">
                  <a:moveTo>
                    <a:pt x="21" y="90"/>
                  </a:moveTo>
                  <a:cubicBezTo>
                    <a:pt x="21" y="90"/>
                    <a:pt x="20" y="90"/>
                    <a:pt x="19" y="90"/>
                  </a:cubicBezTo>
                  <a:cubicBezTo>
                    <a:pt x="18" y="90"/>
                    <a:pt x="17" y="92"/>
                    <a:pt x="16" y="92"/>
                  </a:cubicBezTo>
                  <a:cubicBezTo>
                    <a:pt x="16" y="92"/>
                    <a:pt x="16" y="92"/>
                    <a:pt x="16" y="91"/>
                  </a:cubicBezTo>
                  <a:cubicBezTo>
                    <a:pt x="16" y="90"/>
                    <a:pt x="16" y="90"/>
                    <a:pt x="15" y="89"/>
                  </a:cubicBezTo>
                  <a:cubicBezTo>
                    <a:pt x="15" y="88"/>
                    <a:pt x="15" y="86"/>
                    <a:pt x="14" y="85"/>
                  </a:cubicBezTo>
                  <a:cubicBezTo>
                    <a:pt x="13" y="84"/>
                    <a:pt x="13" y="83"/>
                    <a:pt x="13" y="83"/>
                  </a:cubicBezTo>
                  <a:cubicBezTo>
                    <a:pt x="13" y="83"/>
                    <a:pt x="11" y="83"/>
                    <a:pt x="10" y="83"/>
                  </a:cubicBezTo>
                  <a:cubicBezTo>
                    <a:pt x="10" y="83"/>
                    <a:pt x="9" y="83"/>
                    <a:pt x="9" y="83"/>
                  </a:cubicBezTo>
                  <a:cubicBezTo>
                    <a:pt x="9" y="83"/>
                    <a:pt x="8" y="81"/>
                    <a:pt x="9" y="81"/>
                  </a:cubicBezTo>
                  <a:cubicBezTo>
                    <a:pt x="9" y="80"/>
                    <a:pt x="8" y="79"/>
                    <a:pt x="7" y="78"/>
                  </a:cubicBezTo>
                  <a:cubicBezTo>
                    <a:pt x="7" y="78"/>
                    <a:pt x="5" y="75"/>
                    <a:pt x="5" y="75"/>
                  </a:cubicBezTo>
                  <a:cubicBezTo>
                    <a:pt x="5" y="75"/>
                    <a:pt x="4" y="75"/>
                    <a:pt x="4" y="74"/>
                  </a:cubicBezTo>
                  <a:cubicBezTo>
                    <a:pt x="4" y="73"/>
                    <a:pt x="4" y="72"/>
                    <a:pt x="4" y="72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5" y="69"/>
                    <a:pt x="5" y="68"/>
                  </a:cubicBezTo>
                  <a:cubicBezTo>
                    <a:pt x="5" y="68"/>
                    <a:pt x="6" y="67"/>
                    <a:pt x="5" y="66"/>
                  </a:cubicBezTo>
                  <a:cubicBezTo>
                    <a:pt x="5" y="65"/>
                    <a:pt x="3" y="64"/>
                    <a:pt x="3" y="64"/>
                  </a:cubicBezTo>
                  <a:cubicBezTo>
                    <a:pt x="2" y="63"/>
                    <a:pt x="1" y="62"/>
                    <a:pt x="0" y="61"/>
                  </a:cubicBezTo>
                  <a:cubicBezTo>
                    <a:pt x="0" y="60"/>
                    <a:pt x="0" y="59"/>
                    <a:pt x="0" y="59"/>
                  </a:cubicBezTo>
                  <a:cubicBezTo>
                    <a:pt x="0" y="59"/>
                    <a:pt x="0" y="58"/>
                    <a:pt x="1" y="58"/>
                  </a:cubicBezTo>
                  <a:cubicBezTo>
                    <a:pt x="2" y="57"/>
                    <a:pt x="3" y="57"/>
                    <a:pt x="3" y="56"/>
                  </a:cubicBezTo>
                  <a:cubicBezTo>
                    <a:pt x="3" y="56"/>
                    <a:pt x="4" y="56"/>
                    <a:pt x="4" y="55"/>
                  </a:cubicBezTo>
                  <a:cubicBezTo>
                    <a:pt x="3" y="54"/>
                    <a:pt x="2" y="53"/>
                    <a:pt x="2" y="53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3" y="42"/>
                    <a:pt x="3" y="42"/>
                  </a:cubicBezTo>
                  <a:cubicBezTo>
                    <a:pt x="3" y="41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5" y="40"/>
                    <a:pt x="8" y="39"/>
                    <a:pt x="9" y="39"/>
                  </a:cubicBezTo>
                  <a:cubicBezTo>
                    <a:pt x="11" y="39"/>
                    <a:pt x="11" y="36"/>
                    <a:pt x="10" y="33"/>
                  </a:cubicBezTo>
                  <a:cubicBezTo>
                    <a:pt x="10" y="31"/>
                    <a:pt x="11" y="29"/>
                    <a:pt x="11" y="27"/>
                  </a:cubicBezTo>
                  <a:cubicBezTo>
                    <a:pt x="12" y="25"/>
                    <a:pt x="15" y="24"/>
                    <a:pt x="18" y="22"/>
                  </a:cubicBezTo>
                  <a:cubicBezTo>
                    <a:pt x="20" y="20"/>
                    <a:pt x="20" y="18"/>
                    <a:pt x="23" y="18"/>
                  </a:cubicBezTo>
                  <a:cubicBezTo>
                    <a:pt x="23" y="18"/>
                    <a:pt x="24" y="18"/>
                    <a:pt x="25" y="19"/>
                  </a:cubicBezTo>
                  <a:cubicBezTo>
                    <a:pt x="25" y="19"/>
                    <a:pt x="25" y="20"/>
                    <a:pt x="26" y="21"/>
                  </a:cubicBezTo>
                  <a:cubicBezTo>
                    <a:pt x="26" y="21"/>
                    <a:pt x="26" y="21"/>
                    <a:pt x="27" y="21"/>
                  </a:cubicBezTo>
                  <a:cubicBezTo>
                    <a:pt x="29" y="24"/>
                    <a:pt x="31" y="26"/>
                    <a:pt x="31" y="18"/>
                  </a:cubicBezTo>
                  <a:cubicBezTo>
                    <a:pt x="32" y="11"/>
                    <a:pt x="37" y="13"/>
                    <a:pt x="41" y="11"/>
                  </a:cubicBezTo>
                  <a:cubicBezTo>
                    <a:pt x="41" y="11"/>
                    <a:pt x="41" y="11"/>
                    <a:pt x="42" y="10"/>
                  </a:cubicBezTo>
                  <a:cubicBezTo>
                    <a:pt x="43" y="11"/>
                    <a:pt x="44" y="11"/>
                    <a:pt x="45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9" y="7"/>
                    <a:pt x="49" y="7"/>
                  </a:cubicBezTo>
                  <a:cubicBezTo>
                    <a:pt x="50" y="7"/>
                    <a:pt x="52" y="6"/>
                    <a:pt x="52" y="6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3"/>
                    <a:pt x="56" y="4"/>
                    <a:pt x="57" y="4"/>
                  </a:cubicBezTo>
                  <a:cubicBezTo>
                    <a:pt x="58" y="4"/>
                    <a:pt x="59" y="4"/>
                    <a:pt x="61" y="4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2" y="3"/>
                    <a:pt x="64" y="1"/>
                    <a:pt x="66" y="1"/>
                  </a:cubicBezTo>
                  <a:cubicBezTo>
                    <a:pt x="68" y="0"/>
                    <a:pt x="68" y="1"/>
                    <a:pt x="68" y="1"/>
                  </a:cubicBezTo>
                  <a:cubicBezTo>
                    <a:pt x="68" y="1"/>
                    <a:pt x="71" y="1"/>
                    <a:pt x="73" y="1"/>
                  </a:cubicBezTo>
                  <a:cubicBezTo>
                    <a:pt x="73" y="1"/>
                    <a:pt x="73" y="0"/>
                    <a:pt x="73" y="0"/>
                  </a:cubicBezTo>
                  <a:cubicBezTo>
                    <a:pt x="76" y="2"/>
                    <a:pt x="76" y="5"/>
                    <a:pt x="79" y="8"/>
                  </a:cubicBezTo>
                  <a:cubicBezTo>
                    <a:pt x="83" y="12"/>
                    <a:pt x="87" y="11"/>
                    <a:pt x="94" y="15"/>
                  </a:cubicBezTo>
                  <a:cubicBezTo>
                    <a:pt x="94" y="16"/>
                    <a:pt x="98" y="19"/>
                    <a:pt x="99" y="22"/>
                  </a:cubicBezTo>
                  <a:cubicBezTo>
                    <a:pt x="100" y="26"/>
                    <a:pt x="104" y="26"/>
                    <a:pt x="105" y="30"/>
                  </a:cubicBezTo>
                  <a:cubicBezTo>
                    <a:pt x="105" y="33"/>
                    <a:pt x="103" y="34"/>
                    <a:pt x="103" y="37"/>
                  </a:cubicBezTo>
                  <a:cubicBezTo>
                    <a:pt x="103" y="40"/>
                    <a:pt x="105" y="47"/>
                    <a:pt x="106" y="48"/>
                  </a:cubicBezTo>
                  <a:cubicBezTo>
                    <a:pt x="106" y="48"/>
                    <a:pt x="106" y="49"/>
                    <a:pt x="106" y="49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4"/>
                    <a:pt x="81" y="66"/>
                    <a:pt x="80" y="66"/>
                  </a:cubicBezTo>
                  <a:cubicBezTo>
                    <a:pt x="79" y="66"/>
                    <a:pt x="74" y="67"/>
                    <a:pt x="72" y="68"/>
                  </a:cubicBezTo>
                  <a:cubicBezTo>
                    <a:pt x="70" y="68"/>
                    <a:pt x="67" y="70"/>
                    <a:pt x="66" y="70"/>
                  </a:cubicBezTo>
                  <a:cubicBezTo>
                    <a:pt x="64" y="71"/>
                    <a:pt x="63" y="76"/>
                    <a:pt x="63" y="76"/>
                  </a:cubicBezTo>
                  <a:cubicBezTo>
                    <a:pt x="63" y="76"/>
                    <a:pt x="60" y="80"/>
                    <a:pt x="59" y="81"/>
                  </a:cubicBezTo>
                  <a:cubicBezTo>
                    <a:pt x="58" y="82"/>
                    <a:pt x="53" y="85"/>
                    <a:pt x="53" y="85"/>
                  </a:cubicBezTo>
                  <a:cubicBezTo>
                    <a:pt x="53" y="85"/>
                    <a:pt x="48" y="85"/>
                    <a:pt x="47" y="85"/>
                  </a:cubicBezTo>
                  <a:cubicBezTo>
                    <a:pt x="45" y="85"/>
                    <a:pt x="43" y="87"/>
                    <a:pt x="41" y="87"/>
                  </a:cubicBezTo>
                  <a:cubicBezTo>
                    <a:pt x="38" y="88"/>
                    <a:pt x="36" y="89"/>
                    <a:pt x="35" y="89"/>
                  </a:cubicBezTo>
                  <a:cubicBezTo>
                    <a:pt x="34" y="89"/>
                    <a:pt x="29" y="90"/>
                    <a:pt x="29" y="90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29" y="93"/>
                    <a:pt x="28" y="93"/>
                    <a:pt x="28" y="93"/>
                  </a:cubicBezTo>
                  <a:cubicBezTo>
                    <a:pt x="28" y="93"/>
                    <a:pt x="28" y="93"/>
                    <a:pt x="27" y="93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5" y="90"/>
                    <a:pt x="25" y="90"/>
                    <a:pt x="25" y="90"/>
                  </a:cubicBezTo>
                  <a:cubicBezTo>
                    <a:pt x="25" y="90"/>
                    <a:pt x="24" y="91"/>
                    <a:pt x="23" y="91"/>
                  </a:cubicBezTo>
                  <a:cubicBezTo>
                    <a:pt x="22" y="91"/>
                    <a:pt x="22" y="90"/>
                    <a:pt x="21" y="9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8" name="Freeform 47"/>
            <p:cNvSpPr>
              <a:spLocks/>
            </p:cNvSpPr>
            <p:nvPr/>
          </p:nvSpPr>
          <p:spPr bwMode="auto">
            <a:xfrm>
              <a:off x="9285421" y="2325033"/>
              <a:ext cx="357845" cy="193560"/>
            </a:xfrm>
            <a:custGeom>
              <a:avLst/>
              <a:gdLst>
                <a:gd name="T0" fmla="*/ 32 w 195"/>
                <a:gd name="T1" fmla="*/ 49 h 109"/>
                <a:gd name="T2" fmla="*/ 40 w 195"/>
                <a:gd name="T3" fmla="*/ 37 h 109"/>
                <a:gd name="T4" fmla="*/ 47 w 195"/>
                <a:gd name="T5" fmla="*/ 25 h 109"/>
                <a:gd name="T6" fmla="*/ 53 w 195"/>
                <a:gd name="T7" fmla="*/ 15 h 109"/>
                <a:gd name="T8" fmla="*/ 64 w 195"/>
                <a:gd name="T9" fmla="*/ 13 h 109"/>
                <a:gd name="T10" fmla="*/ 71 w 195"/>
                <a:gd name="T11" fmla="*/ 17 h 109"/>
                <a:gd name="T12" fmla="*/ 78 w 195"/>
                <a:gd name="T13" fmla="*/ 8 h 109"/>
                <a:gd name="T14" fmla="*/ 87 w 195"/>
                <a:gd name="T15" fmla="*/ 10 h 109"/>
                <a:gd name="T16" fmla="*/ 96 w 195"/>
                <a:gd name="T17" fmla="*/ 14 h 109"/>
                <a:gd name="T18" fmla="*/ 97 w 195"/>
                <a:gd name="T19" fmla="*/ 22 h 109"/>
                <a:gd name="T20" fmla="*/ 102 w 195"/>
                <a:gd name="T21" fmla="*/ 23 h 109"/>
                <a:gd name="T22" fmla="*/ 106 w 195"/>
                <a:gd name="T23" fmla="*/ 23 h 109"/>
                <a:gd name="T24" fmla="*/ 108 w 195"/>
                <a:gd name="T25" fmla="*/ 20 h 109"/>
                <a:gd name="T26" fmla="*/ 111 w 195"/>
                <a:gd name="T27" fmla="*/ 15 h 109"/>
                <a:gd name="T28" fmla="*/ 114 w 195"/>
                <a:gd name="T29" fmla="*/ 12 h 109"/>
                <a:gd name="T30" fmla="*/ 118 w 195"/>
                <a:gd name="T31" fmla="*/ 9 h 109"/>
                <a:gd name="T32" fmla="*/ 123 w 195"/>
                <a:gd name="T33" fmla="*/ 9 h 109"/>
                <a:gd name="T34" fmla="*/ 126 w 195"/>
                <a:gd name="T35" fmla="*/ 8 h 109"/>
                <a:gd name="T36" fmla="*/ 131 w 195"/>
                <a:gd name="T37" fmla="*/ 9 h 109"/>
                <a:gd name="T38" fmla="*/ 135 w 195"/>
                <a:gd name="T39" fmla="*/ 11 h 109"/>
                <a:gd name="T40" fmla="*/ 142 w 195"/>
                <a:gd name="T41" fmla="*/ 7 h 109"/>
                <a:gd name="T42" fmla="*/ 145 w 195"/>
                <a:gd name="T43" fmla="*/ 4 h 109"/>
                <a:gd name="T44" fmla="*/ 148 w 195"/>
                <a:gd name="T45" fmla="*/ 1 h 109"/>
                <a:gd name="T46" fmla="*/ 154 w 195"/>
                <a:gd name="T47" fmla="*/ 2 h 109"/>
                <a:gd name="T48" fmla="*/ 162 w 195"/>
                <a:gd name="T49" fmla="*/ 1 h 109"/>
                <a:gd name="T50" fmla="*/ 168 w 195"/>
                <a:gd name="T51" fmla="*/ 1 h 109"/>
                <a:gd name="T52" fmla="*/ 173 w 195"/>
                <a:gd name="T53" fmla="*/ 4 h 109"/>
                <a:gd name="T54" fmla="*/ 175 w 195"/>
                <a:gd name="T55" fmla="*/ 9 h 109"/>
                <a:gd name="T56" fmla="*/ 183 w 195"/>
                <a:gd name="T57" fmla="*/ 10 h 109"/>
                <a:gd name="T58" fmla="*/ 187 w 195"/>
                <a:gd name="T59" fmla="*/ 11 h 109"/>
                <a:gd name="T60" fmla="*/ 195 w 195"/>
                <a:gd name="T61" fmla="*/ 12 h 109"/>
                <a:gd name="T62" fmla="*/ 193 w 195"/>
                <a:gd name="T63" fmla="*/ 20 h 109"/>
                <a:gd name="T64" fmla="*/ 192 w 195"/>
                <a:gd name="T65" fmla="*/ 27 h 109"/>
                <a:gd name="T66" fmla="*/ 191 w 195"/>
                <a:gd name="T67" fmla="*/ 33 h 109"/>
                <a:gd name="T68" fmla="*/ 188 w 195"/>
                <a:gd name="T69" fmla="*/ 39 h 109"/>
                <a:gd name="T70" fmla="*/ 188 w 195"/>
                <a:gd name="T71" fmla="*/ 47 h 109"/>
                <a:gd name="T72" fmla="*/ 186 w 195"/>
                <a:gd name="T73" fmla="*/ 52 h 109"/>
                <a:gd name="T74" fmla="*/ 169 w 195"/>
                <a:gd name="T75" fmla="*/ 49 h 109"/>
                <a:gd name="T76" fmla="*/ 146 w 195"/>
                <a:gd name="T77" fmla="*/ 50 h 109"/>
                <a:gd name="T78" fmla="*/ 126 w 195"/>
                <a:gd name="T79" fmla="*/ 70 h 109"/>
                <a:gd name="T80" fmla="*/ 110 w 195"/>
                <a:gd name="T81" fmla="*/ 78 h 109"/>
                <a:gd name="T82" fmla="*/ 94 w 195"/>
                <a:gd name="T83" fmla="*/ 85 h 109"/>
                <a:gd name="T84" fmla="*/ 73 w 195"/>
                <a:gd name="T85" fmla="*/ 96 h 109"/>
                <a:gd name="T86" fmla="*/ 47 w 195"/>
                <a:gd name="T87" fmla="*/ 107 h 109"/>
                <a:gd name="T88" fmla="*/ 22 w 195"/>
                <a:gd name="T89" fmla="*/ 98 h 109"/>
                <a:gd name="T90" fmla="*/ 14 w 195"/>
                <a:gd name="T91" fmla="*/ 102 h 109"/>
                <a:gd name="T92" fmla="*/ 4 w 195"/>
                <a:gd name="T93" fmla="*/ 88 h 109"/>
                <a:gd name="T94" fmla="*/ 0 w 195"/>
                <a:gd name="T95" fmla="*/ 84 h 109"/>
                <a:gd name="T96" fmla="*/ 2 w 195"/>
                <a:gd name="T97" fmla="*/ 75 h 109"/>
                <a:gd name="T98" fmla="*/ 3 w 195"/>
                <a:gd name="T99" fmla="*/ 68 h 109"/>
                <a:gd name="T100" fmla="*/ 5 w 195"/>
                <a:gd name="T101" fmla="*/ 60 h 109"/>
                <a:gd name="T102" fmla="*/ 9 w 195"/>
                <a:gd name="T103" fmla="*/ 55 h 109"/>
                <a:gd name="T104" fmla="*/ 16 w 195"/>
                <a:gd name="T105" fmla="*/ 57 h 109"/>
                <a:gd name="T106" fmla="*/ 22 w 195"/>
                <a:gd name="T107" fmla="*/ 5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5" h="109">
                  <a:moveTo>
                    <a:pt x="26" y="54"/>
                  </a:move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49"/>
                    <a:pt x="30" y="50"/>
                  </a:cubicBezTo>
                  <a:cubicBezTo>
                    <a:pt x="30" y="50"/>
                    <a:pt x="32" y="49"/>
                    <a:pt x="32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0"/>
                    <a:pt x="40" y="30"/>
                  </a:cubicBezTo>
                  <a:cubicBezTo>
                    <a:pt x="41" y="30"/>
                    <a:pt x="44" y="28"/>
                    <a:pt x="44" y="28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7" y="14"/>
                    <a:pt x="58" y="14"/>
                  </a:cubicBezTo>
                  <a:cubicBezTo>
                    <a:pt x="59" y="14"/>
                    <a:pt x="60" y="13"/>
                    <a:pt x="60" y="13"/>
                  </a:cubicBezTo>
                  <a:cubicBezTo>
                    <a:pt x="61" y="13"/>
                    <a:pt x="64" y="13"/>
                    <a:pt x="64" y="13"/>
                  </a:cubicBezTo>
                  <a:cubicBezTo>
                    <a:pt x="64" y="13"/>
                    <a:pt x="66" y="11"/>
                    <a:pt x="66" y="12"/>
                  </a:cubicBezTo>
                  <a:cubicBezTo>
                    <a:pt x="66" y="14"/>
                    <a:pt x="66" y="15"/>
                    <a:pt x="66" y="15"/>
                  </a:cubicBezTo>
                  <a:cubicBezTo>
                    <a:pt x="67" y="16"/>
                    <a:pt x="68" y="18"/>
                    <a:pt x="68" y="18"/>
                  </a:cubicBezTo>
                  <a:cubicBezTo>
                    <a:pt x="68" y="18"/>
                    <a:pt x="70" y="18"/>
                    <a:pt x="71" y="17"/>
                  </a:cubicBezTo>
                  <a:cubicBezTo>
                    <a:pt x="72" y="16"/>
                    <a:pt x="74" y="15"/>
                    <a:pt x="74" y="15"/>
                  </a:cubicBezTo>
                  <a:cubicBezTo>
                    <a:pt x="74" y="15"/>
                    <a:pt x="76" y="17"/>
                    <a:pt x="76" y="16"/>
                  </a:cubicBezTo>
                  <a:cubicBezTo>
                    <a:pt x="76" y="15"/>
                    <a:pt x="76" y="11"/>
                    <a:pt x="76" y="11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8"/>
                    <a:pt x="80" y="8"/>
                    <a:pt x="80" y="7"/>
                  </a:cubicBezTo>
                  <a:cubicBezTo>
                    <a:pt x="80" y="6"/>
                    <a:pt x="82" y="4"/>
                    <a:pt x="82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98" y="24"/>
                    <a:pt x="99" y="24"/>
                    <a:pt x="99" y="24"/>
                  </a:cubicBezTo>
                  <a:cubicBezTo>
                    <a:pt x="99" y="24"/>
                    <a:pt x="101" y="23"/>
                    <a:pt x="102" y="23"/>
                  </a:cubicBezTo>
                  <a:cubicBezTo>
                    <a:pt x="102" y="23"/>
                    <a:pt x="102" y="22"/>
                    <a:pt x="102" y="22"/>
                  </a:cubicBezTo>
                  <a:cubicBezTo>
                    <a:pt x="102" y="22"/>
                    <a:pt x="104" y="21"/>
                    <a:pt x="104" y="21"/>
                  </a:cubicBezTo>
                  <a:cubicBezTo>
                    <a:pt x="104" y="21"/>
                    <a:pt x="105" y="21"/>
                    <a:pt x="105" y="21"/>
                  </a:cubicBezTo>
                  <a:cubicBezTo>
                    <a:pt x="105" y="22"/>
                    <a:pt x="106" y="23"/>
                    <a:pt x="106" y="23"/>
                  </a:cubicBezTo>
                  <a:cubicBezTo>
                    <a:pt x="106" y="23"/>
                    <a:pt x="107" y="22"/>
                    <a:pt x="107" y="23"/>
                  </a:cubicBezTo>
                  <a:cubicBezTo>
                    <a:pt x="107" y="23"/>
                    <a:pt x="108" y="23"/>
                    <a:pt x="108" y="23"/>
                  </a:cubicBezTo>
                  <a:cubicBezTo>
                    <a:pt x="108" y="23"/>
                    <a:pt x="108" y="23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19"/>
                    <a:pt x="108" y="18"/>
                    <a:pt x="108" y="18"/>
                  </a:cubicBezTo>
                  <a:cubicBezTo>
                    <a:pt x="109" y="17"/>
                    <a:pt x="109" y="17"/>
                    <a:pt x="109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10" y="15"/>
                    <a:pt x="111" y="15"/>
                    <a:pt x="111" y="15"/>
                  </a:cubicBezTo>
                  <a:cubicBezTo>
                    <a:pt x="111" y="15"/>
                    <a:pt x="111" y="14"/>
                    <a:pt x="111" y="14"/>
                  </a:cubicBezTo>
                  <a:cubicBezTo>
                    <a:pt x="111" y="14"/>
                    <a:pt x="112" y="13"/>
                    <a:pt x="113" y="13"/>
                  </a:cubicBezTo>
                  <a:cubicBezTo>
                    <a:pt x="113" y="13"/>
                    <a:pt x="113" y="14"/>
                    <a:pt x="114" y="13"/>
                  </a:cubicBezTo>
                  <a:cubicBezTo>
                    <a:pt x="115" y="12"/>
                    <a:pt x="114" y="12"/>
                    <a:pt x="114" y="12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5" y="10"/>
                    <a:pt x="114" y="11"/>
                    <a:pt x="116" y="11"/>
                  </a:cubicBezTo>
                  <a:cubicBezTo>
                    <a:pt x="117" y="10"/>
                    <a:pt x="118" y="10"/>
                    <a:pt x="118" y="10"/>
                  </a:cubicBezTo>
                  <a:cubicBezTo>
                    <a:pt x="118" y="10"/>
                    <a:pt x="118" y="9"/>
                    <a:pt x="118" y="9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0" y="8"/>
                    <a:pt x="120" y="9"/>
                    <a:pt x="120" y="9"/>
                  </a:cubicBezTo>
                  <a:cubicBezTo>
                    <a:pt x="120" y="9"/>
                    <a:pt x="121" y="9"/>
                    <a:pt x="122" y="9"/>
                  </a:cubicBezTo>
                  <a:cubicBezTo>
                    <a:pt x="122" y="9"/>
                    <a:pt x="123" y="10"/>
                    <a:pt x="123" y="9"/>
                  </a:cubicBezTo>
                  <a:cubicBezTo>
                    <a:pt x="123" y="9"/>
                    <a:pt x="124" y="9"/>
                    <a:pt x="124" y="8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4" y="8"/>
                    <a:pt x="124" y="7"/>
                    <a:pt x="125" y="7"/>
                  </a:cubicBezTo>
                  <a:cubicBezTo>
                    <a:pt x="126" y="8"/>
                    <a:pt x="125" y="8"/>
                    <a:pt x="126" y="8"/>
                  </a:cubicBezTo>
                  <a:cubicBezTo>
                    <a:pt x="126" y="7"/>
                    <a:pt x="128" y="6"/>
                    <a:pt x="128" y="6"/>
                  </a:cubicBezTo>
                  <a:cubicBezTo>
                    <a:pt x="128" y="6"/>
                    <a:pt x="128" y="6"/>
                    <a:pt x="129" y="8"/>
                  </a:cubicBezTo>
                  <a:cubicBezTo>
                    <a:pt x="129" y="9"/>
                    <a:pt x="130" y="9"/>
                    <a:pt x="131" y="9"/>
                  </a:cubicBezTo>
                  <a:cubicBezTo>
                    <a:pt x="131" y="9"/>
                    <a:pt x="131" y="9"/>
                    <a:pt x="131" y="9"/>
                  </a:cubicBezTo>
                  <a:cubicBezTo>
                    <a:pt x="131" y="10"/>
                    <a:pt x="132" y="11"/>
                    <a:pt x="132" y="11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4" y="10"/>
                    <a:pt x="134" y="11"/>
                    <a:pt x="135" y="11"/>
                  </a:cubicBezTo>
                  <a:cubicBezTo>
                    <a:pt x="136" y="11"/>
                    <a:pt x="137" y="12"/>
                    <a:pt x="137" y="12"/>
                  </a:cubicBezTo>
                  <a:cubicBezTo>
                    <a:pt x="137" y="11"/>
                    <a:pt x="138" y="10"/>
                    <a:pt x="138" y="10"/>
                  </a:cubicBezTo>
                  <a:cubicBezTo>
                    <a:pt x="138" y="9"/>
                    <a:pt x="138" y="9"/>
                    <a:pt x="139" y="8"/>
                  </a:cubicBezTo>
                  <a:cubicBezTo>
                    <a:pt x="139" y="8"/>
                    <a:pt x="142" y="7"/>
                    <a:pt x="142" y="7"/>
                  </a:cubicBezTo>
                  <a:cubicBezTo>
                    <a:pt x="142" y="7"/>
                    <a:pt x="141" y="5"/>
                    <a:pt x="140" y="5"/>
                  </a:cubicBezTo>
                  <a:cubicBezTo>
                    <a:pt x="140" y="5"/>
                    <a:pt x="139" y="4"/>
                    <a:pt x="141" y="3"/>
                  </a:cubicBezTo>
                  <a:cubicBezTo>
                    <a:pt x="142" y="3"/>
                    <a:pt x="143" y="3"/>
                    <a:pt x="143" y="3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6" y="2"/>
                    <a:pt x="147" y="1"/>
                    <a:pt x="147" y="1"/>
                  </a:cubicBezTo>
                  <a:cubicBezTo>
                    <a:pt x="147" y="1"/>
                    <a:pt x="148" y="1"/>
                    <a:pt x="148" y="1"/>
                  </a:cubicBezTo>
                  <a:cubicBezTo>
                    <a:pt x="149" y="1"/>
                    <a:pt x="150" y="1"/>
                    <a:pt x="150" y="1"/>
                  </a:cubicBezTo>
                  <a:cubicBezTo>
                    <a:pt x="150" y="1"/>
                    <a:pt x="151" y="2"/>
                    <a:pt x="151" y="2"/>
                  </a:cubicBezTo>
                  <a:cubicBezTo>
                    <a:pt x="152" y="2"/>
                    <a:pt x="153" y="2"/>
                    <a:pt x="153" y="2"/>
                  </a:cubicBezTo>
                  <a:cubicBezTo>
                    <a:pt x="153" y="2"/>
                    <a:pt x="154" y="3"/>
                    <a:pt x="154" y="2"/>
                  </a:cubicBezTo>
                  <a:cubicBezTo>
                    <a:pt x="155" y="2"/>
                    <a:pt x="155" y="1"/>
                    <a:pt x="155" y="1"/>
                  </a:cubicBezTo>
                  <a:cubicBezTo>
                    <a:pt x="155" y="1"/>
                    <a:pt x="159" y="0"/>
                    <a:pt x="159" y="0"/>
                  </a:cubicBezTo>
                  <a:cubicBezTo>
                    <a:pt x="159" y="0"/>
                    <a:pt x="160" y="0"/>
                    <a:pt x="160" y="0"/>
                  </a:cubicBezTo>
                  <a:cubicBezTo>
                    <a:pt x="161" y="1"/>
                    <a:pt x="162" y="1"/>
                    <a:pt x="162" y="1"/>
                  </a:cubicBezTo>
                  <a:cubicBezTo>
                    <a:pt x="163" y="1"/>
                    <a:pt x="164" y="2"/>
                    <a:pt x="164" y="2"/>
                  </a:cubicBezTo>
                  <a:cubicBezTo>
                    <a:pt x="165" y="3"/>
                    <a:pt x="166" y="3"/>
                    <a:pt x="166" y="3"/>
                  </a:cubicBezTo>
                  <a:cubicBezTo>
                    <a:pt x="166" y="3"/>
                    <a:pt x="166" y="1"/>
                    <a:pt x="166" y="1"/>
                  </a:cubicBezTo>
                  <a:cubicBezTo>
                    <a:pt x="167" y="1"/>
                    <a:pt x="168" y="1"/>
                    <a:pt x="168" y="1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69" y="2"/>
                    <a:pt x="170" y="3"/>
                    <a:pt x="171" y="3"/>
                  </a:cubicBezTo>
                  <a:cubicBezTo>
                    <a:pt x="171" y="3"/>
                    <a:pt x="172" y="2"/>
                    <a:pt x="172" y="2"/>
                  </a:cubicBezTo>
                  <a:cubicBezTo>
                    <a:pt x="172" y="3"/>
                    <a:pt x="173" y="3"/>
                    <a:pt x="173" y="4"/>
                  </a:cubicBezTo>
                  <a:cubicBezTo>
                    <a:pt x="173" y="4"/>
                    <a:pt x="174" y="5"/>
                    <a:pt x="174" y="5"/>
                  </a:cubicBezTo>
                  <a:cubicBezTo>
                    <a:pt x="174" y="6"/>
                    <a:pt x="175" y="6"/>
                    <a:pt x="175" y="6"/>
                  </a:cubicBezTo>
                  <a:cubicBezTo>
                    <a:pt x="175" y="7"/>
                    <a:pt x="175" y="8"/>
                    <a:pt x="175" y="8"/>
                  </a:cubicBezTo>
                  <a:cubicBezTo>
                    <a:pt x="175" y="8"/>
                    <a:pt x="175" y="8"/>
                    <a:pt x="175" y="9"/>
                  </a:cubicBezTo>
                  <a:cubicBezTo>
                    <a:pt x="176" y="9"/>
                    <a:pt x="179" y="9"/>
                    <a:pt x="179" y="9"/>
                  </a:cubicBezTo>
                  <a:cubicBezTo>
                    <a:pt x="179" y="9"/>
                    <a:pt x="180" y="9"/>
                    <a:pt x="180" y="10"/>
                  </a:cubicBezTo>
                  <a:cubicBezTo>
                    <a:pt x="180" y="10"/>
                    <a:pt x="182" y="10"/>
                    <a:pt x="182" y="10"/>
                  </a:cubicBezTo>
                  <a:cubicBezTo>
                    <a:pt x="182" y="10"/>
                    <a:pt x="183" y="9"/>
                    <a:pt x="183" y="10"/>
                  </a:cubicBezTo>
                  <a:cubicBezTo>
                    <a:pt x="183" y="10"/>
                    <a:pt x="183" y="11"/>
                    <a:pt x="183" y="11"/>
                  </a:cubicBezTo>
                  <a:cubicBezTo>
                    <a:pt x="185" y="11"/>
                    <a:pt x="185" y="11"/>
                    <a:pt x="185" y="11"/>
                  </a:cubicBezTo>
                  <a:cubicBezTo>
                    <a:pt x="186" y="11"/>
                    <a:pt x="186" y="11"/>
                    <a:pt x="186" y="11"/>
                  </a:cubicBezTo>
                  <a:cubicBezTo>
                    <a:pt x="186" y="11"/>
                    <a:pt x="187" y="10"/>
                    <a:pt x="187" y="11"/>
                  </a:cubicBezTo>
                  <a:cubicBezTo>
                    <a:pt x="187" y="11"/>
                    <a:pt x="188" y="11"/>
                    <a:pt x="188" y="11"/>
                  </a:cubicBezTo>
                  <a:cubicBezTo>
                    <a:pt x="188" y="11"/>
                    <a:pt x="190" y="12"/>
                    <a:pt x="190" y="12"/>
                  </a:cubicBezTo>
                  <a:cubicBezTo>
                    <a:pt x="190" y="12"/>
                    <a:pt x="191" y="12"/>
                    <a:pt x="192" y="12"/>
                  </a:cubicBezTo>
                  <a:cubicBezTo>
                    <a:pt x="192" y="12"/>
                    <a:pt x="195" y="12"/>
                    <a:pt x="195" y="12"/>
                  </a:cubicBezTo>
                  <a:cubicBezTo>
                    <a:pt x="195" y="12"/>
                    <a:pt x="195" y="13"/>
                    <a:pt x="195" y="14"/>
                  </a:cubicBezTo>
                  <a:cubicBezTo>
                    <a:pt x="195" y="14"/>
                    <a:pt x="195" y="16"/>
                    <a:pt x="195" y="16"/>
                  </a:cubicBezTo>
                  <a:cubicBezTo>
                    <a:pt x="195" y="16"/>
                    <a:pt x="194" y="17"/>
                    <a:pt x="194" y="18"/>
                  </a:cubicBezTo>
                  <a:cubicBezTo>
                    <a:pt x="193" y="18"/>
                    <a:pt x="193" y="20"/>
                    <a:pt x="193" y="20"/>
                  </a:cubicBezTo>
                  <a:cubicBezTo>
                    <a:pt x="193" y="20"/>
                    <a:pt x="193" y="21"/>
                    <a:pt x="193" y="21"/>
                  </a:cubicBezTo>
                  <a:cubicBezTo>
                    <a:pt x="193" y="21"/>
                    <a:pt x="193" y="23"/>
                    <a:pt x="193" y="23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92" y="25"/>
                    <a:pt x="191" y="26"/>
                    <a:pt x="192" y="27"/>
                  </a:cubicBezTo>
                  <a:cubicBezTo>
                    <a:pt x="192" y="27"/>
                    <a:pt x="192" y="28"/>
                    <a:pt x="192" y="28"/>
                  </a:cubicBezTo>
                  <a:cubicBezTo>
                    <a:pt x="193" y="29"/>
                    <a:pt x="193" y="29"/>
                    <a:pt x="193" y="29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91" y="33"/>
                    <a:pt x="191" y="33"/>
                    <a:pt x="191" y="33"/>
                  </a:cubicBezTo>
                  <a:cubicBezTo>
                    <a:pt x="191" y="33"/>
                    <a:pt x="192" y="34"/>
                    <a:pt x="191" y="35"/>
                  </a:cubicBezTo>
                  <a:cubicBezTo>
                    <a:pt x="191" y="35"/>
                    <a:pt x="190" y="36"/>
                    <a:pt x="190" y="36"/>
                  </a:cubicBezTo>
                  <a:cubicBezTo>
                    <a:pt x="190" y="36"/>
                    <a:pt x="188" y="38"/>
                    <a:pt x="188" y="38"/>
                  </a:cubicBezTo>
                  <a:cubicBezTo>
                    <a:pt x="188" y="38"/>
                    <a:pt x="188" y="39"/>
                    <a:pt x="188" y="39"/>
                  </a:cubicBezTo>
                  <a:cubicBezTo>
                    <a:pt x="188" y="39"/>
                    <a:pt x="187" y="41"/>
                    <a:pt x="187" y="41"/>
                  </a:cubicBezTo>
                  <a:cubicBezTo>
                    <a:pt x="187" y="41"/>
                    <a:pt x="187" y="44"/>
                    <a:pt x="187" y="44"/>
                  </a:cubicBezTo>
                  <a:cubicBezTo>
                    <a:pt x="187" y="44"/>
                    <a:pt x="188" y="45"/>
                    <a:pt x="188" y="45"/>
                  </a:cubicBezTo>
                  <a:cubicBezTo>
                    <a:pt x="188" y="45"/>
                    <a:pt x="188" y="46"/>
                    <a:pt x="188" y="47"/>
                  </a:cubicBezTo>
                  <a:cubicBezTo>
                    <a:pt x="187" y="47"/>
                    <a:pt x="188" y="48"/>
                    <a:pt x="188" y="49"/>
                  </a:cubicBezTo>
                  <a:cubicBezTo>
                    <a:pt x="188" y="49"/>
                    <a:pt x="188" y="50"/>
                    <a:pt x="188" y="50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6" y="52"/>
                    <a:pt x="186" y="52"/>
                    <a:pt x="186" y="52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5" y="57"/>
                    <a:pt x="185" y="57"/>
                    <a:pt x="185" y="57"/>
                  </a:cubicBezTo>
                  <a:cubicBezTo>
                    <a:pt x="177" y="57"/>
                    <a:pt x="177" y="57"/>
                    <a:pt x="177" y="57"/>
                  </a:cubicBezTo>
                  <a:cubicBezTo>
                    <a:pt x="169" y="49"/>
                    <a:pt x="169" y="49"/>
                    <a:pt x="169" y="4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32" y="54"/>
                    <a:pt x="132" y="54"/>
                    <a:pt x="132" y="54"/>
                  </a:cubicBezTo>
                  <a:cubicBezTo>
                    <a:pt x="131" y="57"/>
                    <a:pt x="131" y="57"/>
                    <a:pt x="131" y="57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6" y="78"/>
                    <a:pt x="116" y="78"/>
                    <a:pt x="116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3" y="96"/>
                    <a:pt x="77" y="99"/>
                    <a:pt x="79" y="100"/>
                  </a:cubicBezTo>
                  <a:cubicBezTo>
                    <a:pt x="81" y="102"/>
                    <a:pt x="75" y="103"/>
                    <a:pt x="74" y="104"/>
                  </a:cubicBezTo>
                  <a:cubicBezTo>
                    <a:pt x="73" y="105"/>
                    <a:pt x="64" y="106"/>
                    <a:pt x="64" y="106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38" y="109"/>
                    <a:pt x="38" y="109"/>
                    <a:pt x="38" y="109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9" y="103"/>
                    <a:pt x="8" y="98"/>
                    <a:pt x="6" y="93"/>
                  </a:cubicBezTo>
                  <a:cubicBezTo>
                    <a:pt x="6" y="93"/>
                    <a:pt x="6" y="92"/>
                    <a:pt x="5" y="91"/>
                  </a:cubicBezTo>
                  <a:cubicBezTo>
                    <a:pt x="5" y="90"/>
                    <a:pt x="4" y="88"/>
                    <a:pt x="4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3" y="87"/>
                    <a:pt x="2" y="86"/>
                    <a:pt x="2" y="86"/>
                  </a:cubicBezTo>
                  <a:cubicBezTo>
                    <a:pt x="2" y="86"/>
                    <a:pt x="2" y="85"/>
                    <a:pt x="2" y="85"/>
                  </a:cubicBezTo>
                  <a:cubicBezTo>
                    <a:pt x="1" y="85"/>
                    <a:pt x="0" y="84"/>
                    <a:pt x="0" y="84"/>
                  </a:cubicBezTo>
                  <a:cubicBezTo>
                    <a:pt x="0" y="84"/>
                    <a:pt x="0" y="81"/>
                    <a:pt x="0" y="8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5"/>
                    <a:pt x="2" y="75"/>
                  </a:cubicBezTo>
                  <a:cubicBezTo>
                    <a:pt x="2" y="75"/>
                    <a:pt x="3" y="73"/>
                    <a:pt x="3" y="73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5"/>
                    <a:pt x="3" y="65"/>
                  </a:cubicBezTo>
                  <a:cubicBezTo>
                    <a:pt x="4" y="65"/>
                    <a:pt x="4" y="62"/>
                    <a:pt x="4" y="62"/>
                  </a:cubicBezTo>
                  <a:cubicBezTo>
                    <a:pt x="4" y="62"/>
                    <a:pt x="5" y="60"/>
                    <a:pt x="5" y="60"/>
                  </a:cubicBezTo>
                  <a:cubicBezTo>
                    <a:pt x="6" y="60"/>
                    <a:pt x="6" y="59"/>
                    <a:pt x="6" y="59"/>
                  </a:cubicBezTo>
                  <a:cubicBezTo>
                    <a:pt x="6" y="58"/>
                    <a:pt x="6" y="57"/>
                    <a:pt x="6" y="57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9" y="55"/>
                    <a:pt x="9" y="55"/>
                  </a:cubicBezTo>
                  <a:cubicBezTo>
                    <a:pt x="9" y="55"/>
                    <a:pt x="10" y="55"/>
                    <a:pt x="11" y="55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13" y="55"/>
                    <a:pt x="13" y="56"/>
                    <a:pt x="14" y="56"/>
                  </a:cubicBezTo>
                  <a:cubicBezTo>
                    <a:pt x="15" y="56"/>
                    <a:pt x="16" y="57"/>
                    <a:pt x="16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8" y="56"/>
                    <a:pt x="18" y="55"/>
                    <a:pt x="18" y="55"/>
                  </a:cubicBezTo>
                  <a:cubicBezTo>
                    <a:pt x="19" y="55"/>
                    <a:pt x="21" y="56"/>
                    <a:pt x="21" y="56"/>
                  </a:cubicBezTo>
                  <a:cubicBezTo>
                    <a:pt x="21" y="56"/>
                    <a:pt x="22" y="57"/>
                    <a:pt x="22" y="56"/>
                  </a:cubicBezTo>
                  <a:cubicBezTo>
                    <a:pt x="23" y="56"/>
                    <a:pt x="24" y="55"/>
                    <a:pt x="24" y="55"/>
                  </a:cubicBezTo>
                  <a:cubicBezTo>
                    <a:pt x="26" y="54"/>
                    <a:pt x="26" y="54"/>
                    <a:pt x="26" y="54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9" name="Freeform 88"/>
            <p:cNvSpPr>
              <a:spLocks/>
            </p:cNvSpPr>
            <p:nvPr/>
          </p:nvSpPr>
          <p:spPr bwMode="auto">
            <a:xfrm>
              <a:off x="9069830" y="2614515"/>
              <a:ext cx="213823" cy="156732"/>
            </a:xfrm>
            <a:custGeom>
              <a:avLst/>
              <a:gdLst>
                <a:gd name="T0" fmla="*/ 5 w 117"/>
                <a:gd name="T1" fmla="*/ 46 h 88"/>
                <a:gd name="T2" fmla="*/ 1 w 117"/>
                <a:gd name="T3" fmla="*/ 42 h 88"/>
                <a:gd name="T4" fmla="*/ 6 w 117"/>
                <a:gd name="T5" fmla="*/ 36 h 88"/>
                <a:gd name="T6" fmla="*/ 10 w 117"/>
                <a:gd name="T7" fmla="*/ 33 h 88"/>
                <a:gd name="T8" fmla="*/ 13 w 117"/>
                <a:gd name="T9" fmla="*/ 27 h 88"/>
                <a:gd name="T10" fmla="*/ 41 w 117"/>
                <a:gd name="T11" fmla="*/ 31 h 88"/>
                <a:gd name="T12" fmla="*/ 48 w 117"/>
                <a:gd name="T13" fmla="*/ 26 h 88"/>
                <a:gd name="T14" fmla="*/ 55 w 117"/>
                <a:gd name="T15" fmla="*/ 19 h 88"/>
                <a:gd name="T16" fmla="*/ 71 w 117"/>
                <a:gd name="T17" fmla="*/ 15 h 88"/>
                <a:gd name="T18" fmla="*/ 85 w 117"/>
                <a:gd name="T19" fmla="*/ 12 h 88"/>
                <a:gd name="T20" fmla="*/ 95 w 117"/>
                <a:gd name="T21" fmla="*/ 8 h 88"/>
                <a:gd name="T22" fmla="*/ 101 w 117"/>
                <a:gd name="T23" fmla="*/ 2 h 88"/>
                <a:gd name="T24" fmla="*/ 107 w 117"/>
                <a:gd name="T25" fmla="*/ 2 h 88"/>
                <a:gd name="T26" fmla="*/ 108 w 117"/>
                <a:gd name="T27" fmla="*/ 5 h 88"/>
                <a:gd name="T28" fmla="*/ 109 w 117"/>
                <a:gd name="T29" fmla="*/ 7 h 88"/>
                <a:gd name="T30" fmla="*/ 111 w 117"/>
                <a:gd name="T31" fmla="*/ 10 h 88"/>
                <a:gd name="T32" fmla="*/ 115 w 117"/>
                <a:gd name="T33" fmla="*/ 19 h 88"/>
                <a:gd name="T34" fmla="*/ 109 w 117"/>
                <a:gd name="T35" fmla="*/ 22 h 88"/>
                <a:gd name="T36" fmla="*/ 107 w 117"/>
                <a:gd name="T37" fmla="*/ 27 h 88"/>
                <a:gd name="T38" fmla="*/ 102 w 117"/>
                <a:gd name="T39" fmla="*/ 28 h 88"/>
                <a:gd name="T40" fmla="*/ 101 w 117"/>
                <a:gd name="T41" fmla="*/ 32 h 88"/>
                <a:gd name="T42" fmla="*/ 96 w 117"/>
                <a:gd name="T43" fmla="*/ 35 h 88"/>
                <a:gd name="T44" fmla="*/ 91 w 117"/>
                <a:gd name="T45" fmla="*/ 38 h 88"/>
                <a:gd name="T46" fmla="*/ 86 w 117"/>
                <a:gd name="T47" fmla="*/ 41 h 88"/>
                <a:gd name="T48" fmla="*/ 87 w 117"/>
                <a:gd name="T49" fmla="*/ 46 h 88"/>
                <a:gd name="T50" fmla="*/ 90 w 117"/>
                <a:gd name="T51" fmla="*/ 49 h 88"/>
                <a:gd name="T52" fmla="*/ 89 w 117"/>
                <a:gd name="T53" fmla="*/ 56 h 88"/>
                <a:gd name="T54" fmla="*/ 88 w 117"/>
                <a:gd name="T55" fmla="*/ 60 h 88"/>
                <a:gd name="T56" fmla="*/ 83 w 117"/>
                <a:gd name="T57" fmla="*/ 62 h 88"/>
                <a:gd name="T58" fmla="*/ 78 w 117"/>
                <a:gd name="T59" fmla="*/ 64 h 88"/>
                <a:gd name="T60" fmla="*/ 76 w 117"/>
                <a:gd name="T61" fmla="*/ 68 h 88"/>
                <a:gd name="T62" fmla="*/ 79 w 117"/>
                <a:gd name="T63" fmla="*/ 69 h 88"/>
                <a:gd name="T64" fmla="*/ 77 w 117"/>
                <a:gd name="T65" fmla="*/ 72 h 88"/>
                <a:gd name="T66" fmla="*/ 76 w 117"/>
                <a:gd name="T67" fmla="*/ 76 h 88"/>
                <a:gd name="T68" fmla="*/ 79 w 117"/>
                <a:gd name="T69" fmla="*/ 80 h 88"/>
                <a:gd name="T70" fmla="*/ 74 w 117"/>
                <a:gd name="T71" fmla="*/ 83 h 88"/>
                <a:gd name="T72" fmla="*/ 69 w 117"/>
                <a:gd name="T73" fmla="*/ 81 h 88"/>
                <a:gd name="T74" fmla="*/ 64 w 117"/>
                <a:gd name="T75" fmla="*/ 80 h 88"/>
                <a:gd name="T76" fmla="*/ 61 w 117"/>
                <a:gd name="T77" fmla="*/ 82 h 88"/>
                <a:gd name="T78" fmla="*/ 55 w 117"/>
                <a:gd name="T79" fmla="*/ 80 h 88"/>
                <a:gd name="T80" fmla="*/ 53 w 117"/>
                <a:gd name="T81" fmla="*/ 77 h 88"/>
                <a:gd name="T82" fmla="*/ 49 w 117"/>
                <a:gd name="T83" fmla="*/ 72 h 88"/>
                <a:gd name="T84" fmla="*/ 46 w 117"/>
                <a:gd name="T85" fmla="*/ 76 h 88"/>
                <a:gd name="T86" fmla="*/ 45 w 117"/>
                <a:gd name="T87" fmla="*/ 80 h 88"/>
                <a:gd name="T88" fmla="*/ 39 w 117"/>
                <a:gd name="T89" fmla="*/ 83 h 88"/>
                <a:gd name="T90" fmla="*/ 33 w 117"/>
                <a:gd name="T91" fmla="*/ 84 h 88"/>
                <a:gd name="T92" fmla="*/ 28 w 117"/>
                <a:gd name="T93" fmla="*/ 83 h 88"/>
                <a:gd name="T94" fmla="*/ 27 w 117"/>
                <a:gd name="T95" fmla="*/ 84 h 88"/>
                <a:gd name="T96" fmla="*/ 24 w 117"/>
                <a:gd name="T97" fmla="*/ 87 h 88"/>
                <a:gd name="T98" fmla="*/ 21 w 117"/>
                <a:gd name="T99" fmla="*/ 88 h 88"/>
                <a:gd name="T100" fmla="*/ 15 w 117"/>
                <a:gd name="T101" fmla="*/ 87 h 88"/>
                <a:gd name="T102" fmla="*/ 11 w 117"/>
                <a:gd name="T103" fmla="*/ 84 h 88"/>
                <a:gd name="T104" fmla="*/ 15 w 117"/>
                <a:gd name="T105" fmla="*/ 82 h 88"/>
                <a:gd name="T106" fmla="*/ 17 w 117"/>
                <a:gd name="T107" fmla="*/ 81 h 88"/>
                <a:gd name="T108" fmla="*/ 19 w 117"/>
                <a:gd name="T109" fmla="*/ 79 h 88"/>
                <a:gd name="T110" fmla="*/ 17 w 117"/>
                <a:gd name="T111" fmla="*/ 77 h 88"/>
                <a:gd name="T112" fmla="*/ 9 w 117"/>
                <a:gd name="T113" fmla="*/ 67 h 88"/>
                <a:gd name="T114" fmla="*/ 11 w 117"/>
                <a:gd name="T115" fmla="*/ 61 h 88"/>
                <a:gd name="T116" fmla="*/ 9 w 117"/>
                <a:gd name="T117" fmla="*/ 58 h 88"/>
                <a:gd name="T118" fmla="*/ 6 w 117"/>
                <a:gd name="T119" fmla="*/ 58 h 88"/>
                <a:gd name="T120" fmla="*/ 5 w 117"/>
                <a:gd name="T121" fmla="*/ 55 h 88"/>
                <a:gd name="T122" fmla="*/ 11 w 117"/>
                <a:gd name="T12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" h="88">
                  <a:moveTo>
                    <a:pt x="9" y="48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3" y="38"/>
                    <a:pt x="3" y="38"/>
                  </a:cubicBezTo>
                  <a:cubicBezTo>
                    <a:pt x="4" y="37"/>
                    <a:pt x="6" y="36"/>
                    <a:pt x="6" y="36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8" y="33"/>
                    <a:pt x="9" y="33"/>
                  </a:cubicBezTo>
                  <a:cubicBezTo>
                    <a:pt x="10" y="33"/>
                    <a:pt x="10" y="34"/>
                    <a:pt x="10" y="33"/>
                  </a:cubicBezTo>
                  <a:cubicBezTo>
                    <a:pt x="11" y="33"/>
                    <a:pt x="11" y="29"/>
                    <a:pt x="11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5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7" y="19"/>
                    <a:pt x="115" y="19"/>
                    <a:pt x="115" y="19"/>
                  </a:cubicBezTo>
                  <a:cubicBezTo>
                    <a:pt x="114" y="19"/>
                    <a:pt x="112" y="19"/>
                    <a:pt x="112" y="19"/>
                  </a:cubicBezTo>
                  <a:cubicBezTo>
                    <a:pt x="112" y="19"/>
                    <a:pt x="111" y="20"/>
                    <a:pt x="110" y="20"/>
                  </a:cubicBezTo>
                  <a:cubicBezTo>
                    <a:pt x="110" y="20"/>
                    <a:pt x="109" y="22"/>
                    <a:pt x="109" y="22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8"/>
                    <a:pt x="112" y="28"/>
                    <a:pt x="107" y="27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30"/>
                    <a:pt x="102" y="30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1" y="38"/>
                    <a:pt x="91" y="38"/>
                    <a:pt x="91" y="38"/>
                  </a:cubicBezTo>
                  <a:cubicBezTo>
                    <a:pt x="91" y="38"/>
                    <a:pt x="89" y="38"/>
                    <a:pt x="89" y="38"/>
                  </a:cubicBezTo>
                  <a:cubicBezTo>
                    <a:pt x="89" y="38"/>
                    <a:pt x="86" y="39"/>
                    <a:pt x="86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6" y="41"/>
                    <a:pt x="85" y="42"/>
                    <a:pt x="85" y="42"/>
                  </a:cubicBezTo>
                  <a:cubicBezTo>
                    <a:pt x="85" y="42"/>
                    <a:pt x="85" y="45"/>
                    <a:pt x="85" y="45"/>
                  </a:cubicBezTo>
                  <a:cubicBezTo>
                    <a:pt x="85" y="45"/>
                    <a:pt x="87" y="46"/>
                    <a:pt x="87" y="4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89" y="49"/>
                    <a:pt x="89" y="52"/>
                    <a:pt x="89" y="52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58"/>
                    <a:pt x="91" y="58"/>
                    <a:pt x="90" y="59"/>
                  </a:cubicBezTo>
                  <a:cubicBezTo>
                    <a:pt x="89" y="59"/>
                    <a:pt x="88" y="60"/>
                    <a:pt x="88" y="60"/>
                  </a:cubicBezTo>
                  <a:cubicBezTo>
                    <a:pt x="88" y="60"/>
                    <a:pt x="86" y="60"/>
                    <a:pt x="86" y="60"/>
                  </a:cubicBezTo>
                  <a:cubicBezTo>
                    <a:pt x="86" y="60"/>
                    <a:pt x="84" y="60"/>
                    <a:pt x="84" y="60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68"/>
                    <a:pt x="77" y="69"/>
                    <a:pt x="77" y="68"/>
                  </a:cubicBezTo>
                  <a:cubicBezTo>
                    <a:pt x="77" y="68"/>
                    <a:pt x="77" y="67"/>
                    <a:pt x="77" y="67"/>
                  </a:cubicBezTo>
                  <a:cubicBezTo>
                    <a:pt x="78" y="68"/>
                    <a:pt x="79" y="69"/>
                    <a:pt x="79" y="69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78" y="71"/>
                    <a:pt x="78" y="71"/>
                  </a:cubicBezTo>
                  <a:cubicBezTo>
                    <a:pt x="78" y="71"/>
                    <a:pt x="77" y="72"/>
                    <a:pt x="77" y="72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4"/>
                    <a:pt x="76" y="74"/>
                    <a:pt x="76" y="75"/>
                  </a:cubicBezTo>
                  <a:cubicBezTo>
                    <a:pt x="76" y="75"/>
                    <a:pt x="76" y="76"/>
                    <a:pt x="76" y="76"/>
                  </a:cubicBezTo>
                  <a:cubicBezTo>
                    <a:pt x="77" y="76"/>
                    <a:pt x="78" y="78"/>
                    <a:pt x="78" y="78"/>
                  </a:cubicBezTo>
                  <a:cubicBezTo>
                    <a:pt x="78" y="78"/>
                    <a:pt x="79" y="79"/>
                    <a:pt x="79" y="79"/>
                  </a:cubicBezTo>
                  <a:cubicBezTo>
                    <a:pt x="79" y="79"/>
                    <a:pt x="79" y="80"/>
                    <a:pt x="79" y="80"/>
                  </a:cubicBezTo>
                  <a:cubicBezTo>
                    <a:pt x="79" y="80"/>
                    <a:pt x="78" y="81"/>
                    <a:pt x="77" y="81"/>
                  </a:cubicBezTo>
                  <a:cubicBezTo>
                    <a:pt x="77" y="81"/>
                    <a:pt x="75" y="81"/>
                    <a:pt x="75" y="81"/>
                  </a:cubicBezTo>
                  <a:cubicBezTo>
                    <a:pt x="75" y="81"/>
                    <a:pt x="74" y="83"/>
                    <a:pt x="74" y="83"/>
                  </a:cubicBezTo>
                  <a:cubicBezTo>
                    <a:pt x="74" y="83"/>
                    <a:pt x="73" y="83"/>
                    <a:pt x="72" y="83"/>
                  </a:cubicBezTo>
                  <a:cubicBezTo>
                    <a:pt x="72" y="83"/>
                    <a:pt x="74" y="84"/>
                    <a:pt x="72" y="83"/>
                  </a:cubicBezTo>
                  <a:cubicBezTo>
                    <a:pt x="69" y="82"/>
                    <a:pt x="69" y="81"/>
                    <a:pt x="69" y="81"/>
                  </a:cubicBezTo>
                  <a:cubicBezTo>
                    <a:pt x="69" y="81"/>
                    <a:pt x="68" y="80"/>
                    <a:pt x="68" y="80"/>
                  </a:cubicBezTo>
                  <a:cubicBezTo>
                    <a:pt x="67" y="80"/>
                    <a:pt x="66" y="80"/>
                    <a:pt x="66" y="80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2" y="81"/>
                    <a:pt x="62" y="81"/>
                    <a:pt x="62" y="81"/>
                  </a:cubicBezTo>
                  <a:cubicBezTo>
                    <a:pt x="62" y="81"/>
                    <a:pt x="62" y="82"/>
                    <a:pt x="61" y="82"/>
                  </a:cubicBezTo>
                  <a:cubicBezTo>
                    <a:pt x="60" y="83"/>
                    <a:pt x="61" y="83"/>
                    <a:pt x="60" y="83"/>
                  </a:cubicBezTo>
                  <a:cubicBezTo>
                    <a:pt x="58" y="83"/>
                    <a:pt x="57" y="81"/>
                    <a:pt x="57" y="81"/>
                  </a:cubicBezTo>
                  <a:cubicBezTo>
                    <a:pt x="57" y="81"/>
                    <a:pt x="55" y="80"/>
                    <a:pt x="55" y="80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3" y="79"/>
                    <a:pt x="53" y="80"/>
                    <a:pt x="53" y="78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2" y="76"/>
                    <a:pt x="52" y="77"/>
                    <a:pt x="51" y="76"/>
                  </a:cubicBezTo>
                  <a:cubicBezTo>
                    <a:pt x="51" y="75"/>
                    <a:pt x="50" y="74"/>
                    <a:pt x="50" y="74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9" y="72"/>
                    <a:pt x="49" y="72"/>
                    <a:pt x="49" y="73"/>
                  </a:cubicBezTo>
                  <a:cubicBezTo>
                    <a:pt x="48" y="74"/>
                    <a:pt x="47" y="74"/>
                    <a:pt x="47" y="74"/>
                  </a:cubicBezTo>
                  <a:cubicBezTo>
                    <a:pt x="47" y="75"/>
                    <a:pt x="46" y="76"/>
                    <a:pt x="46" y="76"/>
                  </a:cubicBezTo>
                  <a:cubicBezTo>
                    <a:pt x="46" y="76"/>
                    <a:pt x="45" y="77"/>
                    <a:pt x="45" y="78"/>
                  </a:cubicBezTo>
                  <a:cubicBezTo>
                    <a:pt x="46" y="78"/>
                    <a:pt x="46" y="78"/>
                    <a:pt x="46" y="79"/>
                  </a:cubicBezTo>
                  <a:cubicBezTo>
                    <a:pt x="46" y="79"/>
                    <a:pt x="45" y="80"/>
                    <a:pt x="45" y="80"/>
                  </a:cubicBezTo>
                  <a:cubicBezTo>
                    <a:pt x="44" y="81"/>
                    <a:pt x="44" y="81"/>
                    <a:pt x="43" y="81"/>
                  </a:cubicBezTo>
                  <a:cubicBezTo>
                    <a:pt x="43" y="82"/>
                    <a:pt x="41" y="83"/>
                    <a:pt x="41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4" y="84"/>
                    <a:pt x="33" y="84"/>
                    <a:pt x="33" y="84"/>
                  </a:cubicBezTo>
                  <a:cubicBezTo>
                    <a:pt x="32" y="84"/>
                    <a:pt x="31" y="84"/>
                    <a:pt x="31" y="84"/>
                  </a:cubicBezTo>
                  <a:cubicBezTo>
                    <a:pt x="31" y="84"/>
                    <a:pt x="30" y="83"/>
                    <a:pt x="29" y="83"/>
                  </a:cubicBezTo>
                  <a:cubicBezTo>
                    <a:pt x="29" y="83"/>
                    <a:pt x="28" y="83"/>
                    <a:pt x="28" y="83"/>
                  </a:cubicBezTo>
                  <a:cubicBezTo>
                    <a:pt x="27" y="83"/>
                    <a:pt x="26" y="83"/>
                    <a:pt x="26" y="83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4"/>
                    <a:pt x="27" y="84"/>
                  </a:cubicBezTo>
                  <a:cubicBezTo>
                    <a:pt x="27" y="85"/>
                    <a:pt x="27" y="86"/>
                    <a:pt x="27" y="86"/>
                  </a:cubicBezTo>
                  <a:cubicBezTo>
                    <a:pt x="27" y="86"/>
                    <a:pt x="26" y="86"/>
                    <a:pt x="26" y="86"/>
                  </a:cubicBezTo>
                  <a:cubicBezTo>
                    <a:pt x="26" y="87"/>
                    <a:pt x="24" y="87"/>
                    <a:pt x="24" y="87"/>
                  </a:cubicBezTo>
                  <a:cubicBezTo>
                    <a:pt x="24" y="87"/>
                    <a:pt x="24" y="88"/>
                    <a:pt x="24" y="88"/>
                  </a:cubicBezTo>
                  <a:cubicBezTo>
                    <a:pt x="24" y="88"/>
                    <a:pt x="24" y="88"/>
                    <a:pt x="23" y="88"/>
                  </a:cubicBezTo>
                  <a:cubicBezTo>
                    <a:pt x="22" y="88"/>
                    <a:pt x="22" y="88"/>
                    <a:pt x="21" y="88"/>
                  </a:cubicBezTo>
                  <a:cubicBezTo>
                    <a:pt x="21" y="87"/>
                    <a:pt x="20" y="87"/>
                    <a:pt x="19" y="87"/>
                  </a:cubicBezTo>
                  <a:cubicBezTo>
                    <a:pt x="19" y="87"/>
                    <a:pt x="16" y="86"/>
                    <a:pt x="16" y="86"/>
                  </a:cubicBezTo>
                  <a:cubicBezTo>
                    <a:pt x="16" y="86"/>
                    <a:pt x="15" y="87"/>
                    <a:pt x="15" y="87"/>
                  </a:cubicBezTo>
                  <a:cubicBezTo>
                    <a:pt x="14" y="87"/>
                    <a:pt x="13" y="87"/>
                    <a:pt x="12" y="86"/>
                  </a:cubicBezTo>
                  <a:cubicBezTo>
                    <a:pt x="12" y="86"/>
                    <a:pt x="11" y="86"/>
                    <a:pt x="11" y="86"/>
                  </a:cubicBezTo>
                  <a:cubicBezTo>
                    <a:pt x="11" y="85"/>
                    <a:pt x="11" y="84"/>
                    <a:pt x="11" y="84"/>
                  </a:cubicBezTo>
                  <a:cubicBezTo>
                    <a:pt x="11" y="84"/>
                    <a:pt x="10" y="83"/>
                    <a:pt x="11" y="83"/>
                  </a:cubicBezTo>
                  <a:cubicBezTo>
                    <a:pt x="11" y="83"/>
                    <a:pt x="12" y="83"/>
                    <a:pt x="13" y="83"/>
                  </a:cubicBezTo>
                  <a:cubicBezTo>
                    <a:pt x="14" y="83"/>
                    <a:pt x="15" y="83"/>
                    <a:pt x="15" y="82"/>
                  </a:cubicBezTo>
                  <a:cubicBezTo>
                    <a:pt x="15" y="82"/>
                    <a:pt x="15" y="82"/>
                    <a:pt x="16" y="82"/>
                  </a:cubicBezTo>
                  <a:cubicBezTo>
                    <a:pt x="16" y="82"/>
                    <a:pt x="17" y="83"/>
                    <a:pt x="17" y="82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7" y="79"/>
                    <a:pt x="17" y="79"/>
                  </a:cubicBezTo>
                  <a:cubicBezTo>
                    <a:pt x="18" y="79"/>
                    <a:pt x="19" y="79"/>
                    <a:pt x="19" y="79"/>
                  </a:cubicBezTo>
                  <a:cubicBezTo>
                    <a:pt x="20" y="79"/>
                    <a:pt x="21" y="79"/>
                    <a:pt x="21" y="79"/>
                  </a:cubicBezTo>
                  <a:cubicBezTo>
                    <a:pt x="21" y="79"/>
                    <a:pt x="21" y="79"/>
                    <a:pt x="22" y="78"/>
                  </a:cubicBezTo>
                  <a:cubicBezTo>
                    <a:pt x="22" y="78"/>
                    <a:pt x="18" y="78"/>
                    <a:pt x="17" y="77"/>
                  </a:cubicBezTo>
                  <a:cubicBezTo>
                    <a:pt x="15" y="75"/>
                    <a:pt x="13" y="74"/>
                    <a:pt x="13" y="70"/>
                  </a:cubicBezTo>
                  <a:cubicBezTo>
                    <a:pt x="12" y="70"/>
                    <a:pt x="12" y="68"/>
                    <a:pt x="11" y="68"/>
                  </a:cubicBezTo>
                  <a:cubicBezTo>
                    <a:pt x="11" y="68"/>
                    <a:pt x="9" y="67"/>
                    <a:pt x="9" y="67"/>
                  </a:cubicBezTo>
                  <a:cubicBezTo>
                    <a:pt x="9" y="66"/>
                    <a:pt x="9" y="66"/>
                    <a:pt x="10" y="65"/>
                  </a:cubicBezTo>
                  <a:cubicBezTo>
                    <a:pt x="10" y="64"/>
                    <a:pt x="10" y="64"/>
                    <a:pt x="11" y="63"/>
                  </a:cubicBezTo>
                  <a:cubicBezTo>
                    <a:pt x="11" y="63"/>
                    <a:pt x="11" y="61"/>
                    <a:pt x="11" y="61"/>
                  </a:cubicBezTo>
                  <a:cubicBezTo>
                    <a:pt x="11" y="61"/>
                    <a:pt x="12" y="60"/>
                    <a:pt x="11" y="60"/>
                  </a:cubicBezTo>
                  <a:cubicBezTo>
                    <a:pt x="11" y="59"/>
                    <a:pt x="10" y="58"/>
                    <a:pt x="10" y="58"/>
                  </a:cubicBezTo>
                  <a:cubicBezTo>
                    <a:pt x="10" y="58"/>
                    <a:pt x="10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6" y="58"/>
                    <a:pt x="6" y="58"/>
                  </a:cubicBezTo>
                  <a:cubicBezTo>
                    <a:pt x="5" y="58"/>
                    <a:pt x="5" y="58"/>
                    <a:pt x="5" y="57"/>
                  </a:cubicBezTo>
                  <a:cubicBezTo>
                    <a:pt x="5" y="57"/>
                    <a:pt x="6" y="56"/>
                    <a:pt x="6" y="56"/>
                  </a:cubicBezTo>
                  <a:cubicBezTo>
                    <a:pt x="6" y="56"/>
                    <a:pt x="5" y="55"/>
                    <a:pt x="5" y="55"/>
                  </a:cubicBezTo>
                  <a:cubicBezTo>
                    <a:pt x="5" y="55"/>
                    <a:pt x="6" y="53"/>
                    <a:pt x="7" y="53"/>
                  </a:cubicBezTo>
                  <a:cubicBezTo>
                    <a:pt x="8" y="52"/>
                    <a:pt x="10" y="50"/>
                    <a:pt x="10" y="50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9" y="48"/>
                    <a:pt x="9" y="48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0" name="Freeform 197"/>
            <p:cNvSpPr>
              <a:spLocks noEditPoints="1"/>
            </p:cNvSpPr>
            <p:nvPr/>
          </p:nvSpPr>
          <p:spPr bwMode="auto">
            <a:xfrm>
              <a:off x="9083967" y="2647917"/>
              <a:ext cx="416161" cy="375128"/>
            </a:xfrm>
            <a:custGeom>
              <a:avLst/>
              <a:gdLst>
                <a:gd name="T0" fmla="*/ 216 w 227"/>
                <a:gd name="T1" fmla="*/ 62 h 211"/>
                <a:gd name="T2" fmla="*/ 209 w 227"/>
                <a:gd name="T3" fmla="*/ 47 h 211"/>
                <a:gd name="T4" fmla="*/ 183 w 227"/>
                <a:gd name="T5" fmla="*/ 33 h 211"/>
                <a:gd name="T6" fmla="*/ 141 w 227"/>
                <a:gd name="T7" fmla="*/ 25 h 211"/>
                <a:gd name="T8" fmla="*/ 102 w 227"/>
                <a:gd name="T9" fmla="*/ 1 h 211"/>
                <a:gd name="T10" fmla="*/ 84 w 227"/>
                <a:gd name="T11" fmla="*/ 17 h 211"/>
                <a:gd name="T12" fmla="*/ 82 w 227"/>
                <a:gd name="T13" fmla="*/ 40 h 211"/>
                <a:gd name="T14" fmla="*/ 70 w 227"/>
                <a:gd name="T15" fmla="*/ 52 h 211"/>
                <a:gd name="T16" fmla="*/ 58 w 227"/>
                <a:gd name="T17" fmla="*/ 61 h 211"/>
                <a:gd name="T18" fmla="*/ 39 w 227"/>
                <a:gd name="T19" fmla="*/ 55 h 211"/>
                <a:gd name="T20" fmla="*/ 18 w 227"/>
                <a:gd name="T21" fmla="*/ 65 h 211"/>
                <a:gd name="T22" fmla="*/ 3 w 227"/>
                <a:gd name="T23" fmla="*/ 67 h 211"/>
                <a:gd name="T24" fmla="*/ 3 w 227"/>
                <a:gd name="T25" fmla="*/ 66 h 211"/>
                <a:gd name="T26" fmla="*/ 3 w 227"/>
                <a:gd name="T27" fmla="*/ 66 h 211"/>
                <a:gd name="T28" fmla="*/ 4 w 227"/>
                <a:gd name="T29" fmla="*/ 77 h 211"/>
                <a:gd name="T30" fmla="*/ 17 w 227"/>
                <a:gd name="T31" fmla="*/ 102 h 211"/>
                <a:gd name="T32" fmla="*/ 30 w 227"/>
                <a:gd name="T33" fmla="*/ 77 h 211"/>
                <a:gd name="T34" fmla="*/ 51 w 227"/>
                <a:gd name="T35" fmla="*/ 92 h 211"/>
                <a:gd name="T36" fmla="*/ 64 w 227"/>
                <a:gd name="T37" fmla="*/ 115 h 211"/>
                <a:gd name="T38" fmla="*/ 53 w 227"/>
                <a:gd name="T39" fmla="*/ 108 h 211"/>
                <a:gd name="T40" fmla="*/ 65 w 227"/>
                <a:gd name="T41" fmla="*/ 124 h 211"/>
                <a:gd name="T42" fmla="*/ 73 w 227"/>
                <a:gd name="T43" fmla="*/ 138 h 211"/>
                <a:gd name="T44" fmla="*/ 72 w 227"/>
                <a:gd name="T45" fmla="*/ 145 h 211"/>
                <a:gd name="T46" fmla="*/ 58 w 227"/>
                <a:gd name="T47" fmla="*/ 130 h 211"/>
                <a:gd name="T48" fmla="*/ 61 w 227"/>
                <a:gd name="T49" fmla="*/ 136 h 211"/>
                <a:gd name="T50" fmla="*/ 76 w 227"/>
                <a:gd name="T51" fmla="*/ 153 h 211"/>
                <a:gd name="T52" fmla="*/ 74 w 227"/>
                <a:gd name="T53" fmla="*/ 146 h 211"/>
                <a:gd name="T54" fmla="*/ 89 w 227"/>
                <a:gd name="T55" fmla="*/ 156 h 211"/>
                <a:gd name="T56" fmla="*/ 99 w 227"/>
                <a:gd name="T57" fmla="*/ 157 h 211"/>
                <a:gd name="T58" fmla="*/ 126 w 227"/>
                <a:gd name="T59" fmla="*/ 164 h 211"/>
                <a:gd name="T60" fmla="*/ 160 w 227"/>
                <a:gd name="T61" fmla="*/ 187 h 211"/>
                <a:gd name="T62" fmla="*/ 140 w 227"/>
                <a:gd name="T63" fmla="*/ 190 h 211"/>
                <a:gd name="T64" fmla="*/ 184 w 227"/>
                <a:gd name="T65" fmla="*/ 200 h 211"/>
                <a:gd name="T66" fmla="*/ 171 w 227"/>
                <a:gd name="T67" fmla="*/ 185 h 211"/>
                <a:gd name="T68" fmla="*/ 153 w 227"/>
                <a:gd name="T69" fmla="*/ 162 h 211"/>
                <a:gd name="T70" fmla="*/ 118 w 227"/>
                <a:gd name="T71" fmla="*/ 135 h 211"/>
                <a:gd name="T72" fmla="*/ 100 w 227"/>
                <a:gd name="T73" fmla="*/ 105 h 211"/>
                <a:gd name="T74" fmla="*/ 88 w 227"/>
                <a:gd name="T75" fmla="*/ 76 h 211"/>
                <a:gd name="T76" fmla="*/ 121 w 227"/>
                <a:gd name="T77" fmla="*/ 70 h 211"/>
                <a:gd name="T78" fmla="*/ 160 w 227"/>
                <a:gd name="T79" fmla="*/ 71 h 211"/>
                <a:gd name="T80" fmla="*/ 189 w 227"/>
                <a:gd name="T81" fmla="*/ 70 h 211"/>
                <a:gd name="T82" fmla="*/ 179 w 227"/>
                <a:gd name="T83" fmla="*/ 190 h 211"/>
                <a:gd name="T84" fmla="*/ 192 w 227"/>
                <a:gd name="T85" fmla="*/ 201 h 211"/>
                <a:gd name="T86" fmla="*/ 159 w 227"/>
                <a:gd name="T87" fmla="*/ 195 h 211"/>
                <a:gd name="T88" fmla="*/ 144 w 227"/>
                <a:gd name="T89" fmla="*/ 199 h 211"/>
                <a:gd name="T90" fmla="*/ 115 w 227"/>
                <a:gd name="T91" fmla="*/ 191 h 211"/>
                <a:gd name="T92" fmla="*/ 136 w 227"/>
                <a:gd name="T93" fmla="*/ 178 h 211"/>
                <a:gd name="T94" fmla="*/ 144 w 227"/>
                <a:gd name="T95" fmla="*/ 180 h 211"/>
                <a:gd name="T96" fmla="*/ 123 w 227"/>
                <a:gd name="T97" fmla="*/ 178 h 211"/>
                <a:gd name="T98" fmla="*/ 129 w 227"/>
                <a:gd name="T99" fmla="*/ 168 h 211"/>
                <a:gd name="T100" fmla="*/ 51 w 227"/>
                <a:gd name="T101" fmla="*/ 93 h 211"/>
                <a:gd name="T102" fmla="*/ 50 w 227"/>
                <a:gd name="T103" fmla="*/ 97 h 211"/>
                <a:gd name="T104" fmla="*/ 60 w 227"/>
                <a:gd name="T105" fmla="*/ 119 h 211"/>
                <a:gd name="T106" fmla="*/ 53 w 227"/>
                <a:gd name="T107" fmla="*/ 121 h 211"/>
                <a:gd name="T108" fmla="*/ 35 w 227"/>
                <a:gd name="T109" fmla="*/ 119 h 211"/>
                <a:gd name="T110" fmla="*/ 36 w 227"/>
                <a:gd name="T111" fmla="*/ 91 h 211"/>
                <a:gd name="T112" fmla="*/ 40 w 227"/>
                <a:gd name="T113" fmla="*/ 103 h 211"/>
                <a:gd name="T114" fmla="*/ 45 w 227"/>
                <a:gd name="T115" fmla="*/ 120 h 211"/>
                <a:gd name="T116" fmla="*/ 37 w 227"/>
                <a:gd name="T117" fmla="*/ 107 h 211"/>
                <a:gd name="T118" fmla="*/ 34 w 227"/>
                <a:gd name="T119" fmla="*/ 9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7" h="211">
                  <a:moveTo>
                    <a:pt x="215" y="82"/>
                  </a:moveTo>
                  <a:cubicBezTo>
                    <a:pt x="215" y="80"/>
                    <a:pt x="214" y="79"/>
                    <a:pt x="216" y="78"/>
                  </a:cubicBezTo>
                  <a:cubicBezTo>
                    <a:pt x="217" y="78"/>
                    <a:pt x="218" y="80"/>
                    <a:pt x="218" y="78"/>
                  </a:cubicBezTo>
                  <a:cubicBezTo>
                    <a:pt x="218" y="76"/>
                    <a:pt x="219" y="77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7"/>
                    <a:pt x="217" y="77"/>
                  </a:cubicBezTo>
                  <a:cubicBezTo>
                    <a:pt x="217" y="77"/>
                    <a:pt x="216" y="78"/>
                    <a:pt x="215" y="78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1"/>
                    <a:pt x="216" y="71"/>
                    <a:pt x="216" y="71"/>
                  </a:cubicBezTo>
                  <a:cubicBezTo>
                    <a:pt x="216" y="71"/>
                    <a:pt x="215" y="69"/>
                    <a:pt x="214" y="67"/>
                  </a:cubicBezTo>
                  <a:cubicBezTo>
                    <a:pt x="213" y="66"/>
                    <a:pt x="212" y="65"/>
                    <a:pt x="212" y="65"/>
                  </a:cubicBezTo>
                  <a:cubicBezTo>
                    <a:pt x="215" y="63"/>
                    <a:pt x="215" y="63"/>
                    <a:pt x="215" y="63"/>
                  </a:cubicBezTo>
                  <a:cubicBezTo>
                    <a:pt x="216" y="62"/>
                    <a:pt x="216" y="62"/>
                    <a:pt x="216" y="62"/>
                  </a:cubicBezTo>
                  <a:cubicBezTo>
                    <a:pt x="216" y="61"/>
                    <a:pt x="216" y="61"/>
                    <a:pt x="216" y="61"/>
                  </a:cubicBezTo>
                  <a:cubicBezTo>
                    <a:pt x="216" y="61"/>
                    <a:pt x="218" y="63"/>
                    <a:pt x="220" y="63"/>
                  </a:cubicBezTo>
                  <a:cubicBezTo>
                    <a:pt x="221" y="63"/>
                    <a:pt x="220" y="63"/>
                    <a:pt x="222" y="62"/>
                  </a:cubicBezTo>
                  <a:cubicBezTo>
                    <a:pt x="224" y="62"/>
                    <a:pt x="227" y="59"/>
                    <a:pt x="227" y="59"/>
                  </a:cubicBezTo>
                  <a:cubicBezTo>
                    <a:pt x="227" y="59"/>
                    <a:pt x="225" y="57"/>
                    <a:pt x="224" y="57"/>
                  </a:cubicBezTo>
                  <a:cubicBezTo>
                    <a:pt x="223" y="58"/>
                    <a:pt x="224" y="58"/>
                    <a:pt x="221" y="58"/>
                  </a:cubicBezTo>
                  <a:cubicBezTo>
                    <a:pt x="218" y="57"/>
                    <a:pt x="217" y="56"/>
                    <a:pt x="217" y="56"/>
                  </a:cubicBezTo>
                  <a:cubicBezTo>
                    <a:pt x="217" y="56"/>
                    <a:pt x="216" y="56"/>
                    <a:pt x="215" y="56"/>
                  </a:cubicBezTo>
                  <a:cubicBezTo>
                    <a:pt x="214" y="56"/>
                    <a:pt x="214" y="56"/>
                    <a:pt x="213" y="55"/>
                  </a:cubicBezTo>
                  <a:cubicBezTo>
                    <a:pt x="211" y="53"/>
                    <a:pt x="209" y="51"/>
                    <a:pt x="209" y="51"/>
                  </a:cubicBezTo>
                  <a:cubicBezTo>
                    <a:pt x="209" y="51"/>
                    <a:pt x="207" y="52"/>
                    <a:pt x="207" y="51"/>
                  </a:cubicBezTo>
                  <a:cubicBezTo>
                    <a:pt x="207" y="51"/>
                    <a:pt x="208" y="49"/>
                    <a:pt x="208" y="49"/>
                  </a:cubicBezTo>
                  <a:cubicBezTo>
                    <a:pt x="208" y="48"/>
                    <a:pt x="208" y="48"/>
                    <a:pt x="208" y="48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7" y="47"/>
                    <a:pt x="209" y="47"/>
                    <a:pt x="209" y="47"/>
                  </a:cubicBezTo>
                  <a:cubicBezTo>
                    <a:pt x="210" y="46"/>
                    <a:pt x="210" y="46"/>
                    <a:pt x="210" y="46"/>
                  </a:cubicBezTo>
                  <a:cubicBezTo>
                    <a:pt x="212" y="44"/>
                    <a:pt x="210" y="42"/>
                    <a:pt x="207" y="43"/>
                  </a:cubicBezTo>
                  <a:cubicBezTo>
                    <a:pt x="206" y="43"/>
                    <a:pt x="205" y="44"/>
                    <a:pt x="205" y="44"/>
                  </a:cubicBezTo>
                  <a:cubicBezTo>
                    <a:pt x="204" y="44"/>
                    <a:pt x="202" y="43"/>
                    <a:pt x="202" y="42"/>
                  </a:cubicBezTo>
                  <a:cubicBezTo>
                    <a:pt x="202" y="41"/>
                    <a:pt x="201" y="41"/>
                    <a:pt x="203" y="40"/>
                  </a:cubicBezTo>
                  <a:cubicBezTo>
                    <a:pt x="204" y="40"/>
                    <a:pt x="205" y="38"/>
                    <a:pt x="205" y="38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4" y="29"/>
                    <a:pt x="204" y="29"/>
                    <a:pt x="204" y="29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6"/>
                    <a:pt x="200" y="26"/>
                    <a:pt x="200" y="26"/>
                  </a:cubicBezTo>
                  <a:cubicBezTo>
                    <a:pt x="198" y="25"/>
                    <a:pt x="198" y="25"/>
                    <a:pt x="198" y="25"/>
                  </a:cubicBezTo>
                  <a:cubicBezTo>
                    <a:pt x="196" y="30"/>
                    <a:pt x="196" y="30"/>
                    <a:pt x="196" y="30"/>
                  </a:cubicBezTo>
                  <a:cubicBezTo>
                    <a:pt x="196" y="30"/>
                    <a:pt x="193" y="31"/>
                    <a:pt x="193" y="32"/>
                  </a:cubicBezTo>
                  <a:cubicBezTo>
                    <a:pt x="192" y="33"/>
                    <a:pt x="187" y="33"/>
                    <a:pt x="187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176" y="35"/>
                    <a:pt x="174" y="36"/>
                    <a:pt x="173" y="36"/>
                  </a:cubicBezTo>
                  <a:cubicBezTo>
                    <a:pt x="172" y="36"/>
                    <a:pt x="167" y="35"/>
                    <a:pt x="167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7" y="34"/>
                    <a:pt x="157" y="34"/>
                    <a:pt x="157" y="34"/>
                  </a:cubicBezTo>
                  <a:cubicBezTo>
                    <a:pt x="155" y="32"/>
                    <a:pt x="155" y="32"/>
                    <a:pt x="155" y="32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2" y="27"/>
                    <a:pt x="142" y="27"/>
                    <a:pt x="142" y="27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1" y="26"/>
                    <a:pt x="141" y="26"/>
                    <a:pt x="141" y="25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1" y="3"/>
                    <a:pt x="111" y="3"/>
                    <a:pt x="111" y="3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8" y="0"/>
                    <a:pt x="108" y="0"/>
                  </a:cubicBezTo>
                  <a:cubicBezTo>
                    <a:pt x="108" y="0"/>
                    <a:pt x="107" y="0"/>
                    <a:pt x="107" y="0"/>
                  </a:cubicBezTo>
                  <a:cubicBezTo>
                    <a:pt x="106" y="0"/>
                    <a:pt x="104" y="0"/>
                    <a:pt x="104" y="0"/>
                  </a:cubicBezTo>
                  <a:cubicBezTo>
                    <a:pt x="104" y="0"/>
                    <a:pt x="103" y="1"/>
                    <a:pt x="102" y="1"/>
                  </a:cubicBezTo>
                  <a:cubicBezTo>
                    <a:pt x="102" y="1"/>
                    <a:pt x="101" y="3"/>
                    <a:pt x="101" y="3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9"/>
                    <a:pt x="104" y="9"/>
                    <a:pt x="99" y="8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11"/>
                    <a:pt x="94" y="11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1" y="19"/>
                    <a:pt x="81" y="19"/>
                  </a:cubicBezTo>
                  <a:cubicBezTo>
                    <a:pt x="81" y="19"/>
                    <a:pt x="78" y="20"/>
                    <a:pt x="78" y="20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2"/>
                    <a:pt x="77" y="23"/>
                    <a:pt x="77" y="23"/>
                  </a:cubicBezTo>
                  <a:cubicBezTo>
                    <a:pt x="77" y="23"/>
                    <a:pt x="77" y="26"/>
                    <a:pt x="77" y="26"/>
                  </a:cubicBezTo>
                  <a:cubicBezTo>
                    <a:pt x="77" y="26"/>
                    <a:pt x="79" y="27"/>
                    <a:pt x="79" y="27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29"/>
                    <a:pt x="82" y="30"/>
                    <a:pt x="82" y="30"/>
                  </a:cubicBezTo>
                  <a:cubicBezTo>
                    <a:pt x="81" y="30"/>
                    <a:pt x="81" y="33"/>
                    <a:pt x="81" y="33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2" y="39"/>
                    <a:pt x="83" y="39"/>
                    <a:pt x="82" y="40"/>
                  </a:cubicBezTo>
                  <a:cubicBezTo>
                    <a:pt x="81" y="40"/>
                    <a:pt x="80" y="41"/>
                    <a:pt x="80" y="41"/>
                  </a:cubicBezTo>
                  <a:cubicBezTo>
                    <a:pt x="80" y="41"/>
                    <a:pt x="78" y="41"/>
                    <a:pt x="78" y="41"/>
                  </a:cubicBezTo>
                  <a:cubicBezTo>
                    <a:pt x="78" y="41"/>
                    <a:pt x="76" y="41"/>
                    <a:pt x="76" y="41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8" y="49"/>
                    <a:pt x="69" y="50"/>
                    <a:pt x="69" y="49"/>
                  </a:cubicBezTo>
                  <a:cubicBezTo>
                    <a:pt x="69" y="49"/>
                    <a:pt x="69" y="48"/>
                    <a:pt x="69" y="48"/>
                  </a:cubicBezTo>
                  <a:cubicBezTo>
                    <a:pt x="70" y="49"/>
                    <a:pt x="71" y="50"/>
                    <a:pt x="71" y="50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2"/>
                    <a:pt x="70" y="52"/>
                    <a:pt x="70" y="52"/>
                  </a:cubicBezTo>
                  <a:cubicBezTo>
                    <a:pt x="70" y="52"/>
                    <a:pt x="69" y="53"/>
                    <a:pt x="69" y="53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8" y="55"/>
                    <a:pt x="68" y="55"/>
                    <a:pt x="68" y="56"/>
                  </a:cubicBezTo>
                  <a:cubicBezTo>
                    <a:pt x="68" y="56"/>
                    <a:pt x="68" y="57"/>
                    <a:pt x="68" y="57"/>
                  </a:cubicBezTo>
                  <a:cubicBezTo>
                    <a:pt x="69" y="57"/>
                    <a:pt x="70" y="59"/>
                    <a:pt x="70" y="59"/>
                  </a:cubicBezTo>
                  <a:cubicBezTo>
                    <a:pt x="70" y="59"/>
                    <a:pt x="71" y="60"/>
                    <a:pt x="71" y="60"/>
                  </a:cubicBezTo>
                  <a:cubicBezTo>
                    <a:pt x="71" y="60"/>
                    <a:pt x="71" y="61"/>
                    <a:pt x="71" y="61"/>
                  </a:cubicBezTo>
                  <a:cubicBezTo>
                    <a:pt x="71" y="61"/>
                    <a:pt x="70" y="62"/>
                    <a:pt x="69" y="62"/>
                  </a:cubicBezTo>
                  <a:cubicBezTo>
                    <a:pt x="69" y="62"/>
                    <a:pt x="67" y="62"/>
                    <a:pt x="67" y="62"/>
                  </a:cubicBezTo>
                  <a:cubicBezTo>
                    <a:pt x="67" y="62"/>
                    <a:pt x="66" y="64"/>
                    <a:pt x="66" y="64"/>
                  </a:cubicBezTo>
                  <a:cubicBezTo>
                    <a:pt x="66" y="64"/>
                    <a:pt x="65" y="64"/>
                    <a:pt x="64" y="64"/>
                  </a:cubicBezTo>
                  <a:cubicBezTo>
                    <a:pt x="64" y="64"/>
                    <a:pt x="66" y="65"/>
                    <a:pt x="64" y="64"/>
                  </a:cubicBezTo>
                  <a:cubicBezTo>
                    <a:pt x="61" y="63"/>
                    <a:pt x="61" y="62"/>
                    <a:pt x="61" y="62"/>
                  </a:cubicBezTo>
                  <a:cubicBezTo>
                    <a:pt x="61" y="62"/>
                    <a:pt x="60" y="61"/>
                    <a:pt x="60" y="61"/>
                  </a:cubicBezTo>
                  <a:cubicBezTo>
                    <a:pt x="59" y="61"/>
                    <a:pt x="58" y="61"/>
                    <a:pt x="58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2"/>
                    <a:pt x="54" y="63"/>
                    <a:pt x="53" y="63"/>
                  </a:cubicBezTo>
                  <a:cubicBezTo>
                    <a:pt x="52" y="64"/>
                    <a:pt x="53" y="64"/>
                    <a:pt x="52" y="64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5" y="60"/>
                    <a:pt x="45" y="61"/>
                    <a:pt x="45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4" y="57"/>
                    <a:pt x="44" y="58"/>
                    <a:pt x="43" y="57"/>
                  </a:cubicBezTo>
                  <a:cubicBezTo>
                    <a:pt x="43" y="56"/>
                    <a:pt x="42" y="55"/>
                    <a:pt x="42" y="55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1" y="53"/>
                    <a:pt x="41" y="53"/>
                    <a:pt x="41" y="54"/>
                  </a:cubicBezTo>
                  <a:cubicBezTo>
                    <a:pt x="40" y="55"/>
                    <a:pt x="39" y="55"/>
                    <a:pt x="39" y="55"/>
                  </a:cubicBezTo>
                  <a:cubicBezTo>
                    <a:pt x="39" y="56"/>
                    <a:pt x="38" y="57"/>
                    <a:pt x="38" y="57"/>
                  </a:cubicBezTo>
                  <a:cubicBezTo>
                    <a:pt x="38" y="57"/>
                    <a:pt x="37" y="58"/>
                    <a:pt x="37" y="59"/>
                  </a:cubicBezTo>
                  <a:cubicBezTo>
                    <a:pt x="38" y="59"/>
                    <a:pt x="38" y="59"/>
                    <a:pt x="38" y="60"/>
                  </a:cubicBezTo>
                  <a:cubicBezTo>
                    <a:pt x="38" y="60"/>
                    <a:pt x="37" y="61"/>
                    <a:pt x="37" y="61"/>
                  </a:cubicBezTo>
                  <a:cubicBezTo>
                    <a:pt x="36" y="62"/>
                    <a:pt x="36" y="62"/>
                    <a:pt x="35" y="62"/>
                  </a:cubicBezTo>
                  <a:cubicBezTo>
                    <a:pt x="35" y="63"/>
                    <a:pt x="33" y="64"/>
                    <a:pt x="33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5"/>
                    <a:pt x="25" y="65"/>
                    <a:pt x="25" y="65"/>
                  </a:cubicBezTo>
                  <a:cubicBezTo>
                    <a:pt x="24" y="65"/>
                    <a:pt x="23" y="65"/>
                    <a:pt x="23" y="65"/>
                  </a:cubicBezTo>
                  <a:cubicBezTo>
                    <a:pt x="23" y="65"/>
                    <a:pt x="22" y="64"/>
                    <a:pt x="21" y="64"/>
                  </a:cubicBezTo>
                  <a:cubicBezTo>
                    <a:pt x="21" y="64"/>
                    <a:pt x="20" y="64"/>
                    <a:pt x="20" y="64"/>
                  </a:cubicBezTo>
                  <a:cubicBezTo>
                    <a:pt x="19" y="64"/>
                    <a:pt x="18" y="64"/>
                    <a:pt x="18" y="64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65"/>
                    <a:pt x="19" y="65"/>
                    <a:pt x="19" y="65"/>
                  </a:cubicBezTo>
                  <a:cubicBezTo>
                    <a:pt x="19" y="66"/>
                    <a:pt x="19" y="67"/>
                    <a:pt x="19" y="67"/>
                  </a:cubicBezTo>
                  <a:cubicBezTo>
                    <a:pt x="19" y="67"/>
                    <a:pt x="18" y="67"/>
                    <a:pt x="18" y="67"/>
                  </a:cubicBezTo>
                  <a:cubicBezTo>
                    <a:pt x="18" y="68"/>
                    <a:pt x="16" y="68"/>
                    <a:pt x="16" y="68"/>
                  </a:cubicBezTo>
                  <a:cubicBezTo>
                    <a:pt x="16" y="68"/>
                    <a:pt x="16" y="69"/>
                    <a:pt x="16" y="69"/>
                  </a:cubicBezTo>
                  <a:cubicBezTo>
                    <a:pt x="16" y="69"/>
                    <a:pt x="16" y="69"/>
                    <a:pt x="15" y="69"/>
                  </a:cubicBezTo>
                  <a:cubicBezTo>
                    <a:pt x="14" y="69"/>
                    <a:pt x="14" y="69"/>
                    <a:pt x="13" y="69"/>
                  </a:cubicBezTo>
                  <a:cubicBezTo>
                    <a:pt x="13" y="68"/>
                    <a:pt x="12" y="68"/>
                    <a:pt x="11" y="68"/>
                  </a:cubicBezTo>
                  <a:cubicBezTo>
                    <a:pt x="11" y="68"/>
                    <a:pt x="8" y="67"/>
                    <a:pt x="8" y="67"/>
                  </a:cubicBezTo>
                  <a:cubicBezTo>
                    <a:pt x="8" y="67"/>
                    <a:pt x="7" y="68"/>
                    <a:pt x="7" y="68"/>
                  </a:cubicBezTo>
                  <a:cubicBezTo>
                    <a:pt x="6" y="68"/>
                    <a:pt x="5" y="68"/>
                    <a:pt x="4" y="67"/>
                  </a:cubicBezTo>
                  <a:cubicBezTo>
                    <a:pt x="4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2"/>
                    <a:pt x="2" y="73"/>
                    <a:pt x="2" y="73"/>
                  </a:cubicBezTo>
                  <a:cubicBezTo>
                    <a:pt x="2" y="74"/>
                    <a:pt x="3" y="74"/>
                    <a:pt x="3" y="75"/>
                  </a:cubicBezTo>
                  <a:cubicBezTo>
                    <a:pt x="3" y="76"/>
                    <a:pt x="3" y="77"/>
                    <a:pt x="3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2"/>
                    <a:pt x="6" y="83"/>
                    <a:pt x="6" y="84"/>
                  </a:cubicBezTo>
                  <a:cubicBezTo>
                    <a:pt x="6" y="84"/>
                    <a:pt x="6" y="85"/>
                    <a:pt x="6" y="86"/>
                  </a:cubicBezTo>
                  <a:cubicBezTo>
                    <a:pt x="6" y="86"/>
                    <a:pt x="8" y="88"/>
                    <a:pt x="8" y="8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8" y="90"/>
                    <a:pt x="9" y="91"/>
                    <a:pt x="10" y="92"/>
                  </a:cubicBezTo>
                  <a:cubicBezTo>
                    <a:pt x="10" y="92"/>
                    <a:pt x="11" y="93"/>
                    <a:pt x="11" y="93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3"/>
                    <a:pt x="18" y="103"/>
                  </a:cubicBezTo>
                  <a:cubicBezTo>
                    <a:pt x="19" y="103"/>
                    <a:pt x="20" y="103"/>
                    <a:pt x="20" y="103"/>
                  </a:cubicBezTo>
                  <a:cubicBezTo>
                    <a:pt x="21" y="103"/>
                    <a:pt x="21" y="104"/>
                    <a:pt x="22" y="101"/>
                  </a:cubicBezTo>
                  <a:cubicBezTo>
                    <a:pt x="22" y="99"/>
                    <a:pt x="22" y="98"/>
                    <a:pt x="22" y="98"/>
                  </a:cubicBezTo>
                  <a:cubicBezTo>
                    <a:pt x="22" y="98"/>
                    <a:pt x="23" y="98"/>
                    <a:pt x="23" y="97"/>
                  </a:cubicBezTo>
                  <a:cubicBezTo>
                    <a:pt x="24" y="97"/>
                    <a:pt x="25" y="97"/>
                    <a:pt x="25" y="96"/>
                  </a:cubicBezTo>
                  <a:cubicBezTo>
                    <a:pt x="25" y="94"/>
                    <a:pt x="23" y="93"/>
                    <a:pt x="23" y="93"/>
                  </a:cubicBezTo>
                  <a:cubicBezTo>
                    <a:pt x="23" y="93"/>
                    <a:pt x="25" y="92"/>
                    <a:pt x="26" y="93"/>
                  </a:cubicBezTo>
                  <a:cubicBezTo>
                    <a:pt x="26" y="94"/>
                    <a:pt x="26" y="95"/>
                    <a:pt x="27" y="94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7" y="91"/>
                    <a:pt x="27" y="90"/>
                    <a:pt x="27" y="89"/>
                  </a:cubicBezTo>
                  <a:cubicBezTo>
                    <a:pt x="27" y="89"/>
                    <a:pt x="28" y="88"/>
                    <a:pt x="28" y="87"/>
                  </a:cubicBezTo>
                  <a:cubicBezTo>
                    <a:pt x="29" y="86"/>
                    <a:pt x="29" y="85"/>
                    <a:pt x="29" y="84"/>
                  </a:cubicBezTo>
                  <a:cubicBezTo>
                    <a:pt x="29" y="82"/>
                    <a:pt x="29" y="83"/>
                    <a:pt x="30" y="81"/>
                  </a:cubicBezTo>
                  <a:cubicBezTo>
                    <a:pt x="30" y="80"/>
                    <a:pt x="30" y="81"/>
                    <a:pt x="30" y="77"/>
                  </a:cubicBezTo>
                  <a:cubicBezTo>
                    <a:pt x="31" y="74"/>
                    <a:pt x="31" y="73"/>
                    <a:pt x="32" y="73"/>
                  </a:cubicBezTo>
                  <a:cubicBezTo>
                    <a:pt x="32" y="73"/>
                    <a:pt x="40" y="76"/>
                    <a:pt x="40" y="76"/>
                  </a:cubicBezTo>
                  <a:cubicBezTo>
                    <a:pt x="40" y="76"/>
                    <a:pt x="41" y="78"/>
                    <a:pt x="41" y="78"/>
                  </a:cubicBezTo>
                  <a:cubicBezTo>
                    <a:pt x="41" y="79"/>
                    <a:pt x="41" y="80"/>
                    <a:pt x="41" y="80"/>
                  </a:cubicBezTo>
                  <a:cubicBezTo>
                    <a:pt x="41" y="81"/>
                    <a:pt x="40" y="83"/>
                    <a:pt x="40" y="83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8" y="84"/>
                    <a:pt x="38" y="86"/>
                  </a:cubicBezTo>
                  <a:cubicBezTo>
                    <a:pt x="37" y="87"/>
                    <a:pt x="37" y="87"/>
                    <a:pt x="38" y="88"/>
                  </a:cubicBezTo>
                  <a:cubicBezTo>
                    <a:pt x="39" y="89"/>
                    <a:pt x="40" y="90"/>
                    <a:pt x="40" y="90"/>
                  </a:cubicBezTo>
                  <a:cubicBezTo>
                    <a:pt x="41" y="90"/>
                    <a:pt x="42" y="89"/>
                    <a:pt x="43" y="89"/>
                  </a:cubicBezTo>
                  <a:cubicBezTo>
                    <a:pt x="43" y="89"/>
                    <a:pt x="44" y="89"/>
                    <a:pt x="44" y="89"/>
                  </a:cubicBezTo>
                  <a:cubicBezTo>
                    <a:pt x="44" y="90"/>
                    <a:pt x="44" y="91"/>
                    <a:pt x="45" y="92"/>
                  </a:cubicBezTo>
                  <a:cubicBezTo>
                    <a:pt x="46" y="92"/>
                    <a:pt x="47" y="93"/>
                    <a:pt x="47" y="93"/>
                  </a:cubicBezTo>
                  <a:cubicBezTo>
                    <a:pt x="48" y="93"/>
                    <a:pt x="49" y="93"/>
                    <a:pt x="49" y="93"/>
                  </a:cubicBezTo>
                  <a:cubicBezTo>
                    <a:pt x="49" y="93"/>
                    <a:pt x="50" y="92"/>
                    <a:pt x="51" y="92"/>
                  </a:cubicBezTo>
                  <a:cubicBezTo>
                    <a:pt x="51" y="92"/>
                    <a:pt x="54" y="95"/>
                    <a:pt x="52" y="91"/>
                  </a:cubicBezTo>
                  <a:cubicBezTo>
                    <a:pt x="49" y="88"/>
                    <a:pt x="49" y="88"/>
                    <a:pt x="49" y="87"/>
                  </a:cubicBezTo>
                  <a:cubicBezTo>
                    <a:pt x="48" y="87"/>
                    <a:pt x="47" y="86"/>
                    <a:pt x="47" y="86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6"/>
                    <a:pt x="46" y="85"/>
                    <a:pt x="46" y="84"/>
                  </a:cubicBezTo>
                  <a:cubicBezTo>
                    <a:pt x="47" y="83"/>
                    <a:pt x="47" y="83"/>
                    <a:pt x="48" y="83"/>
                  </a:cubicBezTo>
                  <a:cubicBezTo>
                    <a:pt x="49" y="83"/>
                    <a:pt x="49" y="82"/>
                    <a:pt x="51" y="84"/>
                  </a:cubicBezTo>
                  <a:cubicBezTo>
                    <a:pt x="52" y="85"/>
                    <a:pt x="52" y="85"/>
                    <a:pt x="52" y="86"/>
                  </a:cubicBezTo>
                  <a:cubicBezTo>
                    <a:pt x="53" y="88"/>
                    <a:pt x="54" y="89"/>
                    <a:pt x="55" y="90"/>
                  </a:cubicBezTo>
                  <a:cubicBezTo>
                    <a:pt x="55" y="90"/>
                    <a:pt x="56" y="90"/>
                    <a:pt x="56" y="92"/>
                  </a:cubicBezTo>
                  <a:cubicBezTo>
                    <a:pt x="56" y="94"/>
                    <a:pt x="56" y="96"/>
                    <a:pt x="56" y="97"/>
                  </a:cubicBezTo>
                  <a:cubicBezTo>
                    <a:pt x="56" y="97"/>
                    <a:pt x="56" y="101"/>
                    <a:pt x="56" y="101"/>
                  </a:cubicBezTo>
                  <a:cubicBezTo>
                    <a:pt x="56" y="101"/>
                    <a:pt x="56" y="103"/>
                    <a:pt x="56" y="104"/>
                  </a:cubicBezTo>
                  <a:cubicBezTo>
                    <a:pt x="56" y="105"/>
                    <a:pt x="61" y="112"/>
                    <a:pt x="61" y="112"/>
                  </a:cubicBezTo>
                  <a:cubicBezTo>
                    <a:pt x="61" y="112"/>
                    <a:pt x="63" y="115"/>
                    <a:pt x="64" y="115"/>
                  </a:cubicBezTo>
                  <a:cubicBezTo>
                    <a:pt x="64" y="115"/>
                    <a:pt x="65" y="118"/>
                    <a:pt x="66" y="119"/>
                  </a:cubicBezTo>
                  <a:cubicBezTo>
                    <a:pt x="68" y="119"/>
                    <a:pt x="72" y="121"/>
                    <a:pt x="72" y="121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79" y="125"/>
                    <a:pt x="81" y="128"/>
                    <a:pt x="82" y="128"/>
                  </a:cubicBezTo>
                  <a:cubicBezTo>
                    <a:pt x="82" y="128"/>
                    <a:pt x="87" y="128"/>
                    <a:pt x="83" y="128"/>
                  </a:cubicBezTo>
                  <a:cubicBezTo>
                    <a:pt x="80" y="128"/>
                    <a:pt x="76" y="126"/>
                    <a:pt x="76" y="126"/>
                  </a:cubicBezTo>
                  <a:cubicBezTo>
                    <a:pt x="76" y="126"/>
                    <a:pt x="75" y="124"/>
                    <a:pt x="75" y="124"/>
                  </a:cubicBezTo>
                  <a:cubicBezTo>
                    <a:pt x="74" y="124"/>
                    <a:pt x="70" y="123"/>
                    <a:pt x="69" y="122"/>
                  </a:cubicBezTo>
                  <a:cubicBezTo>
                    <a:pt x="69" y="122"/>
                    <a:pt x="68" y="121"/>
                    <a:pt x="67" y="120"/>
                  </a:cubicBezTo>
                  <a:cubicBezTo>
                    <a:pt x="66" y="118"/>
                    <a:pt x="64" y="117"/>
                    <a:pt x="64" y="117"/>
                  </a:cubicBezTo>
                  <a:cubicBezTo>
                    <a:pt x="64" y="117"/>
                    <a:pt x="63" y="116"/>
                    <a:pt x="62" y="114"/>
                  </a:cubicBezTo>
                  <a:cubicBezTo>
                    <a:pt x="61" y="113"/>
                    <a:pt x="61" y="113"/>
                    <a:pt x="61" y="112"/>
                  </a:cubicBezTo>
                  <a:cubicBezTo>
                    <a:pt x="60" y="112"/>
                    <a:pt x="61" y="112"/>
                    <a:pt x="59" y="111"/>
                  </a:cubicBezTo>
                  <a:cubicBezTo>
                    <a:pt x="57" y="110"/>
                    <a:pt x="56" y="109"/>
                    <a:pt x="56" y="109"/>
                  </a:cubicBezTo>
                  <a:cubicBezTo>
                    <a:pt x="55" y="109"/>
                    <a:pt x="53" y="108"/>
                    <a:pt x="53" y="108"/>
                  </a:cubicBezTo>
                  <a:cubicBezTo>
                    <a:pt x="53" y="108"/>
                    <a:pt x="51" y="106"/>
                    <a:pt x="51" y="106"/>
                  </a:cubicBezTo>
                  <a:cubicBezTo>
                    <a:pt x="51" y="106"/>
                    <a:pt x="50" y="108"/>
                    <a:pt x="52" y="109"/>
                  </a:cubicBezTo>
                  <a:cubicBezTo>
                    <a:pt x="53" y="109"/>
                    <a:pt x="55" y="111"/>
                    <a:pt x="55" y="111"/>
                  </a:cubicBezTo>
                  <a:cubicBezTo>
                    <a:pt x="55" y="111"/>
                    <a:pt x="57" y="112"/>
                    <a:pt x="57" y="112"/>
                  </a:cubicBezTo>
                  <a:cubicBezTo>
                    <a:pt x="57" y="112"/>
                    <a:pt x="57" y="114"/>
                    <a:pt x="57" y="114"/>
                  </a:cubicBezTo>
                  <a:cubicBezTo>
                    <a:pt x="57" y="114"/>
                    <a:pt x="54" y="113"/>
                    <a:pt x="57" y="114"/>
                  </a:cubicBezTo>
                  <a:cubicBezTo>
                    <a:pt x="59" y="115"/>
                    <a:pt x="61" y="115"/>
                    <a:pt x="61" y="115"/>
                  </a:cubicBezTo>
                  <a:cubicBezTo>
                    <a:pt x="61" y="115"/>
                    <a:pt x="59" y="116"/>
                    <a:pt x="58" y="116"/>
                  </a:cubicBezTo>
                  <a:cubicBezTo>
                    <a:pt x="58" y="117"/>
                    <a:pt x="60" y="120"/>
                    <a:pt x="60" y="119"/>
                  </a:cubicBezTo>
                  <a:cubicBezTo>
                    <a:pt x="61" y="119"/>
                    <a:pt x="62" y="120"/>
                    <a:pt x="63" y="120"/>
                  </a:cubicBezTo>
                  <a:cubicBezTo>
                    <a:pt x="63" y="120"/>
                    <a:pt x="65" y="120"/>
                    <a:pt x="65" y="121"/>
                  </a:cubicBezTo>
                  <a:cubicBezTo>
                    <a:pt x="66" y="121"/>
                    <a:pt x="66" y="121"/>
                    <a:pt x="66" y="122"/>
                  </a:cubicBezTo>
                  <a:cubicBezTo>
                    <a:pt x="65" y="122"/>
                    <a:pt x="66" y="124"/>
                    <a:pt x="66" y="124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5"/>
                    <a:pt x="65" y="125"/>
                    <a:pt x="65" y="124"/>
                  </a:cubicBezTo>
                  <a:cubicBezTo>
                    <a:pt x="64" y="124"/>
                    <a:pt x="64" y="123"/>
                    <a:pt x="63" y="124"/>
                  </a:cubicBezTo>
                  <a:cubicBezTo>
                    <a:pt x="62" y="125"/>
                    <a:pt x="62" y="125"/>
                    <a:pt x="62" y="126"/>
                  </a:cubicBezTo>
                  <a:cubicBezTo>
                    <a:pt x="63" y="127"/>
                    <a:pt x="64" y="128"/>
                    <a:pt x="65" y="127"/>
                  </a:cubicBezTo>
                  <a:cubicBezTo>
                    <a:pt x="65" y="127"/>
                    <a:pt x="65" y="127"/>
                    <a:pt x="66" y="126"/>
                  </a:cubicBezTo>
                  <a:cubicBezTo>
                    <a:pt x="66" y="126"/>
                    <a:pt x="66" y="126"/>
                    <a:pt x="67" y="126"/>
                  </a:cubicBezTo>
                  <a:cubicBezTo>
                    <a:pt x="67" y="126"/>
                    <a:pt x="68" y="126"/>
                    <a:pt x="68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6"/>
                    <a:pt x="70" y="126"/>
                    <a:pt x="69" y="127"/>
                  </a:cubicBezTo>
                  <a:cubicBezTo>
                    <a:pt x="69" y="128"/>
                    <a:pt x="68" y="128"/>
                    <a:pt x="68" y="128"/>
                  </a:cubicBezTo>
                  <a:cubicBezTo>
                    <a:pt x="68" y="129"/>
                    <a:pt x="67" y="128"/>
                    <a:pt x="68" y="130"/>
                  </a:cubicBezTo>
                  <a:cubicBezTo>
                    <a:pt x="68" y="131"/>
                    <a:pt x="68" y="132"/>
                    <a:pt x="68" y="132"/>
                  </a:cubicBezTo>
                  <a:cubicBezTo>
                    <a:pt x="68" y="132"/>
                    <a:pt x="69" y="132"/>
                    <a:pt x="69" y="132"/>
                  </a:cubicBezTo>
                  <a:cubicBezTo>
                    <a:pt x="70" y="133"/>
                    <a:pt x="70" y="134"/>
                    <a:pt x="70" y="135"/>
                  </a:cubicBezTo>
                  <a:cubicBezTo>
                    <a:pt x="71" y="135"/>
                    <a:pt x="73" y="138"/>
                    <a:pt x="73" y="138"/>
                  </a:cubicBezTo>
                  <a:cubicBezTo>
                    <a:pt x="73" y="138"/>
                    <a:pt x="76" y="140"/>
                    <a:pt x="76" y="140"/>
                  </a:cubicBezTo>
                  <a:cubicBezTo>
                    <a:pt x="76" y="140"/>
                    <a:pt x="77" y="141"/>
                    <a:pt x="77" y="141"/>
                  </a:cubicBezTo>
                  <a:cubicBezTo>
                    <a:pt x="77" y="141"/>
                    <a:pt x="77" y="142"/>
                    <a:pt x="76" y="141"/>
                  </a:cubicBezTo>
                  <a:cubicBezTo>
                    <a:pt x="75" y="140"/>
                    <a:pt x="73" y="139"/>
                    <a:pt x="73" y="139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3" y="141"/>
                    <a:pt x="74" y="142"/>
                    <a:pt x="75" y="142"/>
                  </a:cubicBezTo>
                  <a:cubicBezTo>
                    <a:pt x="75" y="143"/>
                    <a:pt x="75" y="143"/>
                    <a:pt x="76" y="144"/>
                  </a:cubicBezTo>
                  <a:cubicBezTo>
                    <a:pt x="77" y="144"/>
                    <a:pt x="78" y="144"/>
                    <a:pt x="79" y="144"/>
                  </a:cubicBezTo>
                  <a:cubicBezTo>
                    <a:pt x="79" y="145"/>
                    <a:pt x="79" y="143"/>
                    <a:pt x="79" y="143"/>
                  </a:cubicBezTo>
                  <a:cubicBezTo>
                    <a:pt x="79" y="143"/>
                    <a:pt x="80" y="143"/>
                    <a:pt x="80" y="143"/>
                  </a:cubicBezTo>
                  <a:cubicBezTo>
                    <a:pt x="80" y="144"/>
                    <a:pt x="81" y="145"/>
                    <a:pt x="80" y="146"/>
                  </a:cubicBezTo>
                  <a:cubicBezTo>
                    <a:pt x="80" y="146"/>
                    <a:pt x="80" y="147"/>
                    <a:pt x="79" y="146"/>
                  </a:cubicBezTo>
                  <a:cubicBezTo>
                    <a:pt x="78" y="146"/>
                    <a:pt x="77" y="145"/>
                    <a:pt x="76" y="145"/>
                  </a:cubicBezTo>
                  <a:cubicBezTo>
                    <a:pt x="76" y="145"/>
                    <a:pt x="75" y="144"/>
                    <a:pt x="74" y="145"/>
                  </a:cubicBezTo>
                  <a:cubicBezTo>
                    <a:pt x="74" y="145"/>
                    <a:pt x="72" y="144"/>
                    <a:pt x="72" y="145"/>
                  </a:cubicBezTo>
                  <a:cubicBezTo>
                    <a:pt x="72" y="146"/>
                    <a:pt x="72" y="147"/>
                    <a:pt x="72" y="147"/>
                  </a:cubicBezTo>
                  <a:cubicBezTo>
                    <a:pt x="72" y="147"/>
                    <a:pt x="71" y="143"/>
                    <a:pt x="70" y="143"/>
                  </a:cubicBezTo>
                  <a:cubicBezTo>
                    <a:pt x="69" y="143"/>
                    <a:pt x="67" y="142"/>
                    <a:pt x="67" y="142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6" y="140"/>
                    <a:pt x="67" y="140"/>
                    <a:pt x="67" y="140"/>
                  </a:cubicBezTo>
                  <a:cubicBezTo>
                    <a:pt x="68" y="141"/>
                    <a:pt x="67" y="141"/>
                    <a:pt x="68" y="141"/>
                  </a:cubicBezTo>
                  <a:cubicBezTo>
                    <a:pt x="69" y="141"/>
                    <a:pt x="67" y="139"/>
                    <a:pt x="69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1" y="138"/>
                    <a:pt x="73" y="138"/>
                    <a:pt x="71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8" y="136"/>
                    <a:pt x="68" y="136"/>
                    <a:pt x="68" y="135"/>
                  </a:cubicBezTo>
                  <a:cubicBezTo>
                    <a:pt x="67" y="134"/>
                    <a:pt x="67" y="133"/>
                    <a:pt x="66" y="133"/>
                  </a:cubicBezTo>
                  <a:cubicBezTo>
                    <a:pt x="66" y="133"/>
                    <a:pt x="63" y="133"/>
                    <a:pt x="63" y="133"/>
                  </a:cubicBezTo>
                  <a:cubicBezTo>
                    <a:pt x="63" y="133"/>
                    <a:pt x="62" y="132"/>
                    <a:pt x="61" y="132"/>
                  </a:cubicBezTo>
                  <a:cubicBezTo>
                    <a:pt x="60" y="132"/>
                    <a:pt x="58" y="130"/>
                    <a:pt x="58" y="130"/>
                  </a:cubicBezTo>
                  <a:cubicBezTo>
                    <a:pt x="57" y="129"/>
                    <a:pt x="54" y="128"/>
                    <a:pt x="54" y="128"/>
                  </a:cubicBezTo>
                  <a:cubicBezTo>
                    <a:pt x="54" y="128"/>
                    <a:pt x="53" y="127"/>
                    <a:pt x="52" y="127"/>
                  </a:cubicBezTo>
                  <a:cubicBezTo>
                    <a:pt x="51" y="127"/>
                    <a:pt x="51" y="127"/>
                    <a:pt x="50" y="127"/>
                  </a:cubicBezTo>
                  <a:cubicBezTo>
                    <a:pt x="49" y="126"/>
                    <a:pt x="48" y="125"/>
                    <a:pt x="48" y="125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5"/>
                    <a:pt x="46" y="125"/>
                    <a:pt x="48" y="126"/>
                  </a:cubicBezTo>
                  <a:cubicBezTo>
                    <a:pt x="49" y="127"/>
                    <a:pt x="50" y="127"/>
                    <a:pt x="50" y="127"/>
                  </a:cubicBezTo>
                  <a:cubicBezTo>
                    <a:pt x="50" y="127"/>
                    <a:pt x="51" y="128"/>
                    <a:pt x="51" y="128"/>
                  </a:cubicBezTo>
                  <a:cubicBezTo>
                    <a:pt x="51" y="129"/>
                    <a:pt x="52" y="128"/>
                    <a:pt x="53" y="128"/>
                  </a:cubicBezTo>
                  <a:cubicBezTo>
                    <a:pt x="53" y="129"/>
                    <a:pt x="54" y="129"/>
                    <a:pt x="54" y="130"/>
                  </a:cubicBezTo>
                  <a:cubicBezTo>
                    <a:pt x="54" y="130"/>
                    <a:pt x="57" y="130"/>
                    <a:pt x="57" y="131"/>
                  </a:cubicBezTo>
                  <a:cubicBezTo>
                    <a:pt x="57" y="132"/>
                    <a:pt x="58" y="133"/>
                    <a:pt x="57" y="133"/>
                  </a:cubicBezTo>
                  <a:cubicBezTo>
                    <a:pt x="57" y="133"/>
                    <a:pt x="56" y="134"/>
                    <a:pt x="56" y="134"/>
                  </a:cubicBezTo>
                  <a:cubicBezTo>
                    <a:pt x="57" y="134"/>
                    <a:pt x="58" y="135"/>
                    <a:pt x="59" y="135"/>
                  </a:cubicBezTo>
                  <a:cubicBezTo>
                    <a:pt x="60" y="135"/>
                    <a:pt x="59" y="135"/>
                    <a:pt x="61" y="136"/>
                  </a:cubicBezTo>
                  <a:cubicBezTo>
                    <a:pt x="63" y="136"/>
                    <a:pt x="63" y="138"/>
                    <a:pt x="63" y="138"/>
                  </a:cubicBezTo>
                  <a:cubicBezTo>
                    <a:pt x="63" y="139"/>
                    <a:pt x="65" y="140"/>
                    <a:pt x="65" y="140"/>
                  </a:cubicBezTo>
                  <a:cubicBezTo>
                    <a:pt x="65" y="140"/>
                    <a:pt x="64" y="140"/>
                    <a:pt x="65" y="141"/>
                  </a:cubicBezTo>
                  <a:cubicBezTo>
                    <a:pt x="65" y="141"/>
                    <a:pt x="64" y="141"/>
                    <a:pt x="65" y="142"/>
                  </a:cubicBezTo>
                  <a:cubicBezTo>
                    <a:pt x="66" y="142"/>
                    <a:pt x="67" y="142"/>
                    <a:pt x="67" y="142"/>
                  </a:cubicBezTo>
                  <a:cubicBezTo>
                    <a:pt x="67" y="143"/>
                    <a:pt x="67" y="143"/>
                    <a:pt x="67" y="144"/>
                  </a:cubicBezTo>
                  <a:cubicBezTo>
                    <a:pt x="67" y="144"/>
                    <a:pt x="65" y="146"/>
                    <a:pt x="68" y="146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71" y="147"/>
                    <a:pt x="71" y="147"/>
                    <a:pt x="71" y="147"/>
                  </a:cubicBezTo>
                  <a:cubicBezTo>
                    <a:pt x="71" y="147"/>
                    <a:pt x="70" y="148"/>
                    <a:pt x="71" y="149"/>
                  </a:cubicBezTo>
                  <a:cubicBezTo>
                    <a:pt x="71" y="150"/>
                    <a:pt x="75" y="150"/>
                    <a:pt x="75" y="150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49"/>
                    <a:pt x="77" y="150"/>
                    <a:pt x="76" y="150"/>
                  </a:cubicBezTo>
                  <a:cubicBezTo>
                    <a:pt x="76" y="151"/>
                    <a:pt x="75" y="151"/>
                    <a:pt x="75" y="151"/>
                  </a:cubicBezTo>
                  <a:cubicBezTo>
                    <a:pt x="75" y="151"/>
                    <a:pt x="75" y="153"/>
                    <a:pt x="76" y="153"/>
                  </a:cubicBezTo>
                  <a:cubicBezTo>
                    <a:pt x="77" y="153"/>
                    <a:pt x="78" y="154"/>
                    <a:pt x="78" y="154"/>
                  </a:cubicBezTo>
                  <a:cubicBezTo>
                    <a:pt x="78" y="154"/>
                    <a:pt x="79" y="154"/>
                    <a:pt x="79" y="155"/>
                  </a:cubicBezTo>
                  <a:cubicBezTo>
                    <a:pt x="80" y="155"/>
                    <a:pt x="80" y="156"/>
                    <a:pt x="80" y="156"/>
                  </a:cubicBezTo>
                  <a:cubicBezTo>
                    <a:pt x="81" y="156"/>
                    <a:pt x="82" y="156"/>
                    <a:pt x="82" y="157"/>
                  </a:cubicBezTo>
                  <a:cubicBezTo>
                    <a:pt x="83" y="157"/>
                    <a:pt x="84" y="158"/>
                    <a:pt x="84" y="157"/>
                  </a:cubicBezTo>
                  <a:cubicBezTo>
                    <a:pt x="84" y="156"/>
                    <a:pt x="85" y="156"/>
                    <a:pt x="84" y="155"/>
                  </a:cubicBezTo>
                  <a:cubicBezTo>
                    <a:pt x="83" y="154"/>
                    <a:pt x="82" y="154"/>
                    <a:pt x="81" y="154"/>
                  </a:cubicBezTo>
                  <a:cubicBezTo>
                    <a:pt x="81" y="154"/>
                    <a:pt x="80" y="154"/>
                    <a:pt x="80" y="153"/>
                  </a:cubicBezTo>
                  <a:cubicBezTo>
                    <a:pt x="79" y="153"/>
                    <a:pt x="79" y="153"/>
                    <a:pt x="79" y="152"/>
                  </a:cubicBezTo>
                  <a:cubicBezTo>
                    <a:pt x="79" y="151"/>
                    <a:pt x="78" y="150"/>
                    <a:pt x="78" y="150"/>
                  </a:cubicBezTo>
                  <a:cubicBezTo>
                    <a:pt x="78" y="150"/>
                    <a:pt x="78" y="148"/>
                    <a:pt x="78" y="148"/>
                  </a:cubicBezTo>
                  <a:cubicBezTo>
                    <a:pt x="77" y="148"/>
                    <a:pt x="77" y="148"/>
                    <a:pt x="76" y="148"/>
                  </a:cubicBezTo>
                  <a:cubicBezTo>
                    <a:pt x="76" y="148"/>
                    <a:pt x="75" y="147"/>
                    <a:pt x="75" y="147"/>
                  </a:cubicBezTo>
                  <a:cubicBezTo>
                    <a:pt x="74" y="147"/>
                    <a:pt x="73" y="147"/>
                    <a:pt x="73" y="147"/>
                  </a:cubicBezTo>
                  <a:cubicBezTo>
                    <a:pt x="73" y="146"/>
                    <a:pt x="74" y="146"/>
                    <a:pt x="74" y="146"/>
                  </a:cubicBezTo>
                  <a:cubicBezTo>
                    <a:pt x="74" y="146"/>
                    <a:pt x="75" y="146"/>
                    <a:pt x="76" y="146"/>
                  </a:cubicBezTo>
                  <a:cubicBezTo>
                    <a:pt x="77" y="147"/>
                    <a:pt x="77" y="146"/>
                    <a:pt x="78" y="147"/>
                  </a:cubicBezTo>
                  <a:cubicBezTo>
                    <a:pt x="79" y="147"/>
                    <a:pt x="78" y="148"/>
                    <a:pt x="79" y="148"/>
                  </a:cubicBezTo>
                  <a:cubicBezTo>
                    <a:pt x="81" y="148"/>
                    <a:pt x="81" y="147"/>
                    <a:pt x="81" y="147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4" y="147"/>
                  </a:cubicBezTo>
                  <a:cubicBezTo>
                    <a:pt x="85" y="147"/>
                    <a:pt x="83" y="148"/>
                    <a:pt x="85" y="148"/>
                  </a:cubicBezTo>
                  <a:cubicBezTo>
                    <a:pt x="87" y="148"/>
                    <a:pt x="88" y="148"/>
                    <a:pt x="88" y="148"/>
                  </a:cubicBezTo>
                  <a:cubicBezTo>
                    <a:pt x="88" y="149"/>
                    <a:pt x="88" y="150"/>
                    <a:pt x="88" y="150"/>
                  </a:cubicBezTo>
                  <a:cubicBezTo>
                    <a:pt x="88" y="150"/>
                    <a:pt x="88" y="151"/>
                    <a:pt x="88" y="151"/>
                  </a:cubicBezTo>
                  <a:cubicBezTo>
                    <a:pt x="89" y="151"/>
                    <a:pt x="91" y="151"/>
                    <a:pt x="91" y="151"/>
                  </a:cubicBezTo>
                  <a:cubicBezTo>
                    <a:pt x="91" y="151"/>
                    <a:pt x="92" y="151"/>
                    <a:pt x="92" y="152"/>
                  </a:cubicBezTo>
                  <a:cubicBezTo>
                    <a:pt x="93" y="153"/>
                    <a:pt x="90" y="154"/>
                    <a:pt x="90" y="154"/>
                  </a:cubicBezTo>
                  <a:cubicBezTo>
                    <a:pt x="90" y="154"/>
                    <a:pt x="89" y="153"/>
                    <a:pt x="89" y="154"/>
                  </a:cubicBezTo>
                  <a:cubicBezTo>
                    <a:pt x="89" y="155"/>
                    <a:pt x="88" y="155"/>
                    <a:pt x="89" y="156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8" y="156"/>
                    <a:pt x="87" y="155"/>
                    <a:pt x="88" y="157"/>
                  </a:cubicBezTo>
                  <a:cubicBezTo>
                    <a:pt x="88" y="158"/>
                    <a:pt x="89" y="159"/>
                    <a:pt x="89" y="159"/>
                  </a:cubicBezTo>
                  <a:cubicBezTo>
                    <a:pt x="90" y="159"/>
                    <a:pt x="92" y="159"/>
                    <a:pt x="92" y="159"/>
                  </a:cubicBezTo>
                  <a:cubicBezTo>
                    <a:pt x="93" y="159"/>
                    <a:pt x="94" y="159"/>
                    <a:pt x="93" y="159"/>
                  </a:cubicBezTo>
                  <a:cubicBezTo>
                    <a:pt x="92" y="158"/>
                    <a:pt x="91" y="158"/>
                    <a:pt x="91" y="158"/>
                  </a:cubicBezTo>
                  <a:cubicBezTo>
                    <a:pt x="91" y="158"/>
                    <a:pt x="91" y="158"/>
                    <a:pt x="91" y="157"/>
                  </a:cubicBezTo>
                  <a:cubicBezTo>
                    <a:pt x="91" y="157"/>
                    <a:pt x="92" y="157"/>
                    <a:pt x="92" y="157"/>
                  </a:cubicBezTo>
                  <a:cubicBezTo>
                    <a:pt x="92" y="156"/>
                    <a:pt x="93" y="155"/>
                    <a:pt x="93" y="155"/>
                  </a:cubicBezTo>
                  <a:cubicBezTo>
                    <a:pt x="93" y="155"/>
                    <a:pt x="94" y="153"/>
                    <a:pt x="95" y="154"/>
                  </a:cubicBezTo>
                  <a:cubicBezTo>
                    <a:pt x="95" y="155"/>
                    <a:pt x="95" y="155"/>
                    <a:pt x="96" y="155"/>
                  </a:cubicBezTo>
                  <a:cubicBezTo>
                    <a:pt x="96" y="155"/>
                    <a:pt x="99" y="152"/>
                    <a:pt x="99" y="152"/>
                  </a:cubicBezTo>
                  <a:cubicBezTo>
                    <a:pt x="99" y="152"/>
                    <a:pt x="100" y="152"/>
                    <a:pt x="99" y="153"/>
                  </a:cubicBezTo>
                  <a:cubicBezTo>
                    <a:pt x="99" y="154"/>
                    <a:pt x="98" y="155"/>
                    <a:pt x="99" y="156"/>
                  </a:cubicBezTo>
                  <a:cubicBezTo>
                    <a:pt x="99" y="157"/>
                    <a:pt x="99" y="157"/>
                    <a:pt x="99" y="157"/>
                  </a:cubicBezTo>
                  <a:cubicBezTo>
                    <a:pt x="100" y="158"/>
                    <a:pt x="99" y="158"/>
                    <a:pt x="100" y="159"/>
                  </a:cubicBezTo>
                  <a:cubicBezTo>
                    <a:pt x="100" y="160"/>
                    <a:pt x="100" y="159"/>
                    <a:pt x="100" y="160"/>
                  </a:cubicBezTo>
                  <a:cubicBezTo>
                    <a:pt x="101" y="161"/>
                    <a:pt x="102" y="163"/>
                    <a:pt x="102" y="163"/>
                  </a:cubicBezTo>
                  <a:cubicBezTo>
                    <a:pt x="102" y="163"/>
                    <a:pt x="101" y="164"/>
                    <a:pt x="102" y="164"/>
                  </a:cubicBezTo>
                  <a:cubicBezTo>
                    <a:pt x="103" y="165"/>
                    <a:pt x="105" y="165"/>
                    <a:pt x="105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5" y="165"/>
                    <a:pt x="106" y="166"/>
                    <a:pt x="107" y="165"/>
                  </a:cubicBezTo>
                  <a:cubicBezTo>
                    <a:pt x="107" y="164"/>
                    <a:pt x="108" y="164"/>
                    <a:pt x="108" y="164"/>
                  </a:cubicBezTo>
                  <a:cubicBezTo>
                    <a:pt x="109" y="164"/>
                    <a:pt x="108" y="164"/>
                    <a:pt x="110" y="164"/>
                  </a:cubicBezTo>
                  <a:cubicBezTo>
                    <a:pt x="112" y="164"/>
                    <a:pt x="112" y="165"/>
                    <a:pt x="113" y="164"/>
                  </a:cubicBezTo>
                  <a:cubicBezTo>
                    <a:pt x="114" y="163"/>
                    <a:pt x="113" y="163"/>
                    <a:pt x="115" y="163"/>
                  </a:cubicBezTo>
                  <a:cubicBezTo>
                    <a:pt x="117" y="163"/>
                    <a:pt x="119" y="162"/>
                    <a:pt x="119" y="162"/>
                  </a:cubicBezTo>
                  <a:cubicBezTo>
                    <a:pt x="119" y="162"/>
                    <a:pt x="122" y="162"/>
                    <a:pt x="122" y="162"/>
                  </a:cubicBezTo>
                  <a:cubicBezTo>
                    <a:pt x="124" y="163"/>
                    <a:pt x="124" y="163"/>
                    <a:pt x="124" y="163"/>
                  </a:cubicBezTo>
                  <a:cubicBezTo>
                    <a:pt x="124" y="163"/>
                    <a:pt x="125" y="164"/>
                    <a:pt x="126" y="164"/>
                  </a:cubicBezTo>
                  <a:cubicBezTo>
                    <a:pt x="126" y="164"/>
                    <a:pt x="127" y="164"/>
                    <a:pt x="128" y="164"/>
                  </a:cubicBezTo>
                  <a:cubicBezTo>
                    <a:pt x="128" y="164"/>
                    <a:pt x="132" y="165"/>
                    <a:pt x="132" y="165"/>
                  </a:cubicBezTo>
                  <a:cubicBezTo>
                    <a:pt x="136" y="166"/>
                    <a:pt x="136" y="166"/>
                    <a:pt x="136" y="166"/>
                  </a:cubicBezTo>
                  <a:cubicBezTo>
                    <a:pt x="138" y="167"/>
                    <a:pt x="138" y="167"/>
                    <a:pt x="138" y="167"/>
                  </a:cubicBezTo>
                  <a:cubicBezTo>
                    <a:pt x="142" y="170"/>
                    <a:pt x="142" y="170"/>
                    <a:pt x="142" y="170"/>
                  </a:cubicBezTo>
                  <a:cubicBezTo>
                    <a:pt x="146" y="174"/>
                    <a:pt x="146" y="174"/>
                    <a:pt x="146" y="174"/>
                  </a:cubicBezTo>
                  <a:cubicBezTo>
                    <a:pt x="151" y="176"/>
                    <a:pt x="151" y="176"/>
                    <a:pt x="151" y="176"/>
                  </a:cubicBezTo>
                  <a:cubicBezTo>
                    <a:pt x="154" y="178"/>
                    <a:pt x="154" y="178"/>
                    <a:pt x="154" y="178"/>
                  </a:cubicBezTo>
                  <a:cubicBezTo>
                    <a:pt x="156" y="180"/>
                    <a:pt x="156" y="180"/>
                    <a:pt x="156" y="180"/>
                  </a:cubicBezTo>
                  <a:cubicBezTo>
                    <a:pt x="156" y="180"/>
                    <a:pt x="159" y="182"/>
                    <a:pt x="159" y="182"/>
                  </a:cubicBezTo>
                  <a:cubicBezTo>
                    <a:pt x="160" y="182"/>
                    <a:pt x="163" y="184"/>
                    <a:pt x="163" y="184"/>
                  </a:cubicBezTo>
                  <a:cubicBezTo>
                    <a:pt x="166" y="186"/>
                    <a:pt x="166" y="186"/>
                    <a:pt x="166" y="186"/>
                  </a:cubicBezTo>
                  <a:cubicBezTo>
                    <a:pt x="166" y="186"/>
                    <a:pt x="167" y="188"/>
                    <a:pt x="167" y="188"/>
                  </a:cubicBezTo>
                  <a:cubicBezTo>
                    <a:pt x="167" y="189"/>
                    <a:pt x="166" y="188"/>
                    <a:pt x="165" y="188"/>
                  </a:cubicBezTo>
                  <a:cubicBezTo>
                    <a:pt x="164" y="189"/>
                    <a:pt x="160" y="187"/>
                    <a:pt x="160" y="187"/>
                  </a:cubicBezTo>
                  <a:cubicBezTo>
                    <a:pt x="158" y="185"/>
                    <a:pt x="158" y="185"/>
                    <a:pt x="158" y="185"/>
                  </a:cubicBezTo>
                  <a:cubicBezTo>
                    <a:pt x="155" y="185"/>
                    <a:pt x="155" y="185"/>
                    <a:pt x="155" y="185"/>
                  </a:cubicBezTo>
                  <a:cubicBezTo>
                    <a:pt x="153" y="184"/>
                    <a:pt x="153" y="184"/>
                    <a:pt x="153" y="184"/>
                  </a:cubicBezTo>
                  <a:cubicBezTo>
                    <a:pt x="149" y="185"/>
                    <a:pt x="149" y="185"/>
                    <a:pt x="149" y="18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46" y="184"/>
                    <a:pt x="145" y="184"/>
                    <a:pt x="146" y="185"/>
                  </a:cubicBezTo>
                  <a:cubicBezTo>
                    <a:pt x="146" y="185"/>
                    <a:pt x="146" y="186"/>
                    <a:pt x="146" y="186"/>
                  </a:cubicBezTo>
                  <a:cubicBezTo>
                    <a:pt x="143" y="188"/>
                    <a:pt x="143" y="188"/>
                    <a:pt x="143" y="188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35" y="189"/>
                    <a:pt x="135" y="189"/>
                    <a:pt x="135" y="189"/>
                  </a:cubicBezTo>
                  <a:cubicBezTo>
                    <a:pt x="132" y="189"/>
                    <a:pt x="132" y="189"/>
                    <a:pt x="132" y="189"/>
                  </a:cubicBezTo>
                  <a:cubicBezTo>
                    <a:pt x="132" y="191"/>
                    <a:pt x="132" y="191"/>
                    <a:pt x="132" y="191"/>
                  </a:cubicBezTo>
                  <a:cubicBezTo>
                    <a:pt x="132" y="191"/>
                    <a:pt x="128" y="191"/>
                    <a:pt x="132" y="192"/>
                  </a:cubicBezTo>
                  <a:cubicBezTo>
                    <a:pt x="136" y="192"/>
                    <a:pt x="138" y="192"/>
                    <a:pt x="138" y="191"/>
                  </a:cubicBezTo>
                  <a:cubicBezTo>
                    <a:pt x="139" y="191"/>
                    <a:pt x="139" y="190"/>
                    <a:pt x="140" y="190"/>
                  </a:cubicBezTo>
                  <a:cubicBezTo>
                    <a:pt x="141" y="190"/>
                    <a:pt x="143" y="190"/>
                    <a:pt x="144" y="190"/>
                  </a:cubicBezTo>
                  <a:cubicBezTo>
                    <a:pt x="144" y="190"/>
                    <a:pt x="145" y="190"/>
                    <a:pt x="147" y="189"/>
                  </a:cubicBezTo>
                  <a:cubicBezTo>
                    <a:pt x="148" y="189"/>
                    <a:pt x="148" y="188"/>
                    <a:pt x="150" y="189"/>
                  </a:cubicBezTo>
                  <a:cubicBezTo>
                    <a:pt x="152" y="190"/>
                    <a:pt x="151" y="187"/>
                    <a:pt x="151" y="187"/>
                  </a:cubicBezTo>
                  <a:cubicBezTo>
                    <a:pt x="151" y="187"/>
                    <a:pt x="151" y="186"/>
                    <a:pt x="152" y="186"/>
                  </a:cubicBezTo>
                  <a:cubicBezTo>
                    <a:pt x="154" y="187"/>
                    <a:pt x="154" y="187"/>
                    <a:pt x="154" y="187"/>
                  </a:cubicBezTo>
                  <a:cubicBezTo>
                    <a:pt x="155" y="187"/>
                    <a:pt x="157" y="188"/>
                    <a:pt x="157" y="188"/>
                  </a:cubicBezTo>
                  <a:cubicBezTo>
                    <a:pt x="158" y="188"/>
                    <a:pt x="162" y="189"/>
                    <a:pt x="162" y="189"/>
                  </a:cubicBezTo>
                  <a:cubicBezTo>
                    <a:pt x="162" y="189"/>
                    <a:pt x="163" y="192"/>
                    <a:pt x="163" y="192"/>
                  </a:cubicBezTo>
                  <a:cubicBezTo>
                    <a:pt x="164" y="192"/>
                    <a:pt x="167" y="192"/>
                    <a:pt x="168" y="192"/>
                  </a:cubicBezTo>
                  <a:cubicBezTo>
                    <a:pt x="169" y="192"/>
                    <a:pt x="171" y="192"/>
                    <a:pt x="172" y="193"/>
                  </a:cubicBezTo>
                  <a:cubicBezTo>
                    <a:pt x="173" y="194"/>
                    <a:pt x="174" y="194"/>
                    <a:pt x="174" y="194"/>
                  </a:cubicBezTo>
                  <a:cubicBezTo>
                    <a:pt x="174" y="194"/>
                    <a:pt x="175" y="195"/>
                    <a:pt x="176" y="196"/>
                  </a:cubicBezTo>
                  <a:cubicBezTo>
                    <a:pt x="176" y="196"/>
                    <a:pt x="179" y="198"/>
                    <a:pt x="179" y="198"/>
                  </a:cubicBezTo>
                  <a:cubicBezTo>
                    <a:pt x="179" y="198"/>
                    <a:pt x="184" y="200"/>
                    <a:pt x="184" y="200"/>
                  </a:cubicBezTo>
                  <a:cubicBezTo>
                    <a:pt x="185" y="199"/>
                    <a:pt x="185" y="199"/>
                    <a:pt x="185" y="199"/>
                  </a:cubicBezTo>
                  <a:cubicBezTo>
                    <a:pt x="185" y="198"/>
                    <a:pt x="185" y="197"/>
                    <a:pt x="185" y="197"/>
                  </a:cubicBezTo>
                  <a:cubicBezTo>
                    <a:pt x="184" y="196"/>
                    <a:pt x="180" y="195"/>
                    <a:pt x="180" y="195"/>
                  </a:cubicBezTo>
                  <a:cubicBezTo>
                    <a:pt x="180" y="195"/>
                    <a:pt x="178" y="194"/>
                    <a:pt x="178" y="194"/>
                  </a:cubicBezTo>
                  <a:cubicBezTo>
                    <a:pt x="177" y="189"/>
                    <a:pt x="178" y="193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3" y="193"/>
                    <a:pt x="173" y="192"/>
                    <a:pt x="173" y="192"/>
                  </a:cubicBezTo>
                  <a:cubicBezTo>
                    <a:pt x="173" y="191"/>
                    <a:pt x="173" y="191"/>
                    <a:pt x="173" y="191"/>
                  </a:cubicBezTo>
                  <a:cubicBezTo>
                    <a:pt x="172" y="190"/>
                    <a:pt x="172" y="190"/>
                    <a:pt x="172" y="190"/>
                  </a:cubicBezTo>
                  <a:cubicBezTo>
                    <a:pt x="172" y="190"/>
                    <a:pt x="171" y="188"/>
                    <a:pt x="172" y="187"/>
                  </a:cubicBezTo>
                  <a:cubicBezTo>
                    <a:pt x="173" y="187"/>
                    <a:pt x="171" y="192"/>
                    <a:pt x="175" y="186"/>
                  </a:cubicBezTo>
                  <a:cubicBezTo>
                    <a:pt x="175" y="186"/>
                    <a:pt x="175" y="185"/>
                    <a:pt x="175" y="185"/>
                  </a:cubicBezTo>
                  <a:cubicBezTo>
                    <a:pt x="174" y="185"/>
                    <a:pt x="174" y="185"/>
                    <a:pt x="174" y="185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71" y="185"/>
                    <a:pt x="171" y="186"/>
                    <a:pt x="170" y="187"/>
                  </a:cubicBezTo>
                  <a:cubicBezTo>
                    <a:pt x="169" y="188"/>
                    <a:pt x="169" y="187"/>
                    <a:pt x="169" y="187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170" y="185"/>
                    <a:pt x="170" y="185"/>
                    <a:pt x="170" y="185"/>
                  </a:cubicBezTo>
                  <a:cubicBezTo>
                    <a:pt x="170" y="185"/>
                    <a:pt x="170" y="182"/>
                    <a:pt x="170" y="181"/>
                  </a:cubicBezTo>
                  <a:cubicBezTo>
                    <a:pt x="170" y="181"/>
                    <a:pt x="170" y="181"/>
                    <a:pt x="170" y="181"/>
                  </a:cubicBezTo>
                  <a:cubicBezTo>
                    <a:pt x="167" y="179"/>
                    <a:pt x="167" y="179"/>
                    <a:pt x="167" y="179"/>
                  </a:cubicBezTo>
                  <a:cubicBezTo>
                    <a:pt x="165" y="177"/>
                    <a:pt x="165" y="177"/>
                    <a:pt x="165" y="177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56" y="170"/>
                    <a:pt x="156" y="170"/>
                    <a:pt x="156" y="170"/>
                  </a:cubicBezTo>
                  <a:cubicBezTo>
                    <a:pt x="154" y="168"/>
                    <a:pt x="154" y="168"/>
                    <a:pt x="154" y="168"/>
                  </a:cubicBezTo>
                  <a:cubicBezTo>
                    <a:pt x="154" y="166"/>
                    <a:pt x="154" y="166"/>
                    <a:pt x="154" y="166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49" y="161"/>
                    <a:pt x="147" y="160"/>
                  </a:cubicBezTo>
                  <a:cubicBezTo>
                    <a:pt x="145" y="159"/>
                    <a:pt x="145" y="159"/>
                    <a:pt x="145" y="159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2" y="155"/>
                    <a:pt x="142" y="155"/>
                    <a:pt x="142" y="155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7" y="134"/>
                    <a:pt x="117" y="134"/>
                    <a:pt x="117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1" y="127"/>
                    <a:pt x="111" y="127"/>
                    <a:pt x="111" y="127"/>
                  </a:cubicBezTo>
                  <a:cubicBezTo>
                    <a:pt x="109" y="125"/>
                    <a:pt x="109" y="125"/>
                    <a:pt x="109" y="125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08" y="119"/>
                    <a:pt x="107" y="119"/>
                    <a:pt x="107" y="118"/>
                  </a:cubicBezTo>
                  <a:cubicBezTo>
                    <a:pt x="106" y="118"/>
                    <a:pt x="104" y="117"/>
                    <a:pt x="105" y="116"/>
                  </a:cubicBezTo>
                  <a:cubicBezTo>
                    <a:pt x="105" y="115"/>
                    <a:pt x="104" y="114"/>
                    <a:pt x="104" y="112"/>
                  </a:cubicBezTo>
                  <a:cubicBezTo>
                    <a:pt x="104" y="111"/>
                    <a:pt x="104" y="110"/>
                    <a:pt x="103" y="110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101" y="109"/>
                    <a:pt x="100" y="109"/>
                    <a:pt x="100" y="109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9" y="109"/>
                    <a:pt x="100" y="107"/>
                    <a:pt x="100" y="105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6" y="104"/>
                    <a:pt x="96" y="101"/>
                    <a:pt x="94" y="100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91" y="101"/>
                    <a:pt x="91" y="102"/>
                    <a:pt x="91" y="102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7" y="98"/>
                    <a:pt x="87" y="97"/>
                    <a:pt x="88" y="95"/>
                  </a:cubicBezTo>
                  <a:cubicBezTo>
                    <a:pt x="90" y="93"/>
                    <a:pt x="88" y="92"/>
                    <a:pt x="88" y="92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8" y="87"/>
                    <a:pt x="88" y="87"/>
                    <a:pt x="88" y="87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88" y="81"/>
                    <a:pt x="87" y="77"/>
                    <a:pt x="88" y="76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8" y="75"/>
                    <a:pt x="88" y="75"/>
                    <a:pt x="89" y="75"/>
                  </a:cubicBezTo>
                  <a:cubicBezTo>
                    <a:pt x="89" y="74"/>
                    <a:pt x="94" y="73"/>
                    <a:pt x="94" y="73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04" y="81"/>
                    <a:pt x="104" y="81"/>
                    <a:pt x="104" y="81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107" y="83"/>
                    <a:pt x="108" y="82"/>
                    <a:pt x="109" y="82"/>
                  </a:cubicBezTo>
                  <a:cubicBezTo>
                    <a:pt x="109" y="81"/>
                    <a:pt x="109" y="79"/>
                    <a:pt x="109" y="79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3"/>
                    <a:pt x="112" y="73"/>
                    <a:pt x="112" y="73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21" y="70"/>
                    <a:pt x="121" y="70"/>
                    <a:pt x="121" y="70"/>
                  </a:cubicBezTo>
                  <a:cubicBezTo>
                    <a:pt x="121" y="70"/>
                    <a:pt x="124" y="71"/>
                    <a:pt x="125" y="71"/>
                  </a:cubicBezTo>
                  <a:cubicBezTo>
                    <a:pt x="125" y="71"/>
                    <a:pt x="126" y="71"/>
                    <a:pt x="126" y="71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36" y="70"/>
                    <a:pt x="136" y="70"/>
                    <a:pt x="136" y="70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43" y="70"/>
                    <a:pt x="143" y="70"/>
                    <a:pt x="143" y="70"/>
                  </a:cubicBezTo>
                  <a:cubicBezTo>
                    <a:pt x="147" y="70"/>
                    <a:pt x="147" y="70"/>
                    <a:pt x="147" y="70"/>
                  </a:cubicBezTo>
                  <a:cubicBezTo>
                    <a:pt x="152" y="71"/>
                    <a:pt x="152" y="71"/>
                    <a:pt x="152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3" y="72"/>
                    <a:pt x="163" y="72"/>
                    <a:pt x="163" y="72"/>
                  </a:cubicBezTo>
                  <a:cubicBezTo>
                    <a:pt x="165" y="73"/>
                    <a:pt x="165" y="73"/>
                    <a:pt x="165" y="73"/>
                  </a:cubicBezTo>
                  <a:cubicBezTo>
                    <a:pt x="165" y="73"/>
                    <a:pt x="165" y="73"/>
                    <a:pt x="166" y="72"/>
                  </a:cubicBezTo>
                  <a:cubicBezTo>
                    <a:pt x="166" y="72"/>
                    <a:pt x="169" y="72"/>
                    <a:pt x="169" y="72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71" y="71"/>
                    <a:pt x="171" y="71"/>
                    <a:pt x="171" y="71"/>
                  </a:cubicBezTo>
                  <a:cubicBezTo>
                    <a:pt x="172" y="71"/>
                    <a:pt x="174" y="71"/>
                    <a:pt x="174" y="71"/>
                  </a:cubicBezTo>
                  <a:cubicBezTo>
                    <a:pt x="175" y="68"/>
                    <a:pt x="175" y="68"/>
                    <a:pt x="175" y="68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7" y="69"/>
                    <a:pt x="177" y="69"/>
                    <a:pt x="178" y="69"/>
                  </a:cubicBezTo>
                  <a:cubicBezTo>
                    <a:pt x="179" y="69"/>
                    <a:pt x="180" y="68"/>
                    <a:pt x="180" y="68"/>
                  </a:cubicBezTo>
                  <a:cubicBezTo>
                    <a:pt x="180" y="68"/>
                    <a:pt x="181" y="69"/>
                    <a:pt x="181" y="69"/>
                  </a:cubicBezTo>
                  <a:cubicBezTo>
                    <a:pt x="181" y="69"/>
                    <a:pt x="182" y="68"/>
                    <a:pt x="183" y="68"/>
                  </a:cubicBezTo>
                  <a:cubicBezTo>
                    <a:pt x="185" y="68"/>
                    <a:pt x="186" y="67"/>
                    <a:pt x="186" y="67"/>
                  </a:cubicBezTo>
                  <a:cubicBezTo>
                    <a:pt x="186" y="67"/>
                    <a:pt x="187" y="69"/>
                    <a:pt x="189" y="70"/>
                  </a:cubicBezTo>
                  <a:cubicBezTo>
                    <a:pt x="189" y="70"/>
                    <a:pt x="189" y="70"/>
                    <a:pt x="189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2" y="69"/>
                    <a:pt x="193" y="69"/>
                  </a:cubicBezTo>
                  <a:cubicBezTo>
                    <a:pt x="195" y="69"/>
                    <a:pt x="196" y="69"/>
                    <a:pt x="197" y="69"/>
                  </a:cubicBezTo>
                  <a:cubicBezTo>
                    <a:pt x="199" y="69"/>
                    <a:pt x="200" y="71"/>
                    <a:pt x="200" y="71"/>
                  </a:cubicBezTo>
                  <a:cubicBezTo>
                    <a:pt x="203" y="74"/>
                    <a:pt x="203" y="74"/>
                    <a:pt x="203" y="74"/>
                  </a:cubicBezTo>
                  <a:cubicBezTo>
                    <a:pt x="203" y="74"/>
                    <a:pt x="204" y="76"/>
                    <a:pt x="204" y="77"/>
                  </a:cubicBezTo>
                  <a:cubicBezTo>
                    <a:pt x="205" y="78"/>
                    <a:pt x="205" y="79"/>
                    <a:pt x="205" y="79"/>
                  </a:cubicBezTo>
                  <a:cubicBezTo>
                    <a:pt x="205" y="79"/>
                    <a:pt x="213" y="82"/>
                    <a:pt x="214" y="82"/>
                  </a:cubicBezTo>
                  <a:cubicBezTo>
                    <a:pt x="214" y="82"/>
                    <a:pt x="215" y="82"/>
                    <a:pt x="215" y="82"/>
                  </a:cubicBezTo>
                  <a:close/>
                  <a:moveTo>
                    <a:pt x="175" y="191"/>
                  </a:moveTo>
                  <a:cubicBezTo>
                    <a:pt x="175" y="191"/>
                    <a:pt x="175" y="191"/>
                    <a:pt x="175" y="191"/>
                  </a:cubicBezTo>
                  <a:cubicBezTo>
                    <a:pt x="176" y="191"/>
                    <a:pt x="176" y="190"/>
                    <a:pt x="176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82" y="191"/>
                    <a:pt x="182" y="191"/>
                    <a:pt x="182" y="191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5" y="195"/>
                    <a:pt x="185" y="195"/>
                    <a:pt x="185" y="195"/>
                  </a:cubicBezTo>
                  <a:cubicBezTo>
                    <a:pt x="187" y="197"/>
                    <a:pt x="187" y="197"/>
                    <a:pt x="187" y="197"/>
                  </a:cubicBezTo>
                  <a:cubicBezTo>
                    <a:pt x="192" y="200"/>
                    <a:pt x="192" y="200"/>
                    <a:pt x="192" y="200"/>
                  </a:cubicBezTo>
                  <a:cubicBezTo>
                    <a:pt x="198" y="203"/>
                    <a:pt x="198" y="203"/>
                    <a:pt x="198" y="203"/>
                  </a:cubicBezTo>
                  <a:cubicBezTo>
                    <a:pt x="198" y="203"/>
                    <a:pt x="202" y="205"/>
                    <a:pt x="203" y="205"/>
                  </a:cubicBezTo>
                  <a:cubicBezTo>
                    <a:pt x="203" y="205"/>
                    <a:pt x="203" y="206"/>
                    <a:pt x="204" y="206"/>
                  </a:cubicBezTo>
                  <a:cubicBezTo>
                    <a:pt x="204" y="207"/>
                    <a:pt x="206" y="210"/>
                    <a:pt x="206" y="210"/>
                  </a:cubicBezTo>
                  <a:cubicBezTo>
                    <a:pt x="207" y="211"/>
                    <a:pt x="204" y="209"/>
                    <a:pt x="204" y="209"/>
                  </a:cubicBezTo>
                  <a:cubicBezTo>
                    <a:pt x="204" y="209"/>
                    <a:pt x="203" y="207"/>
                    <a:pt x="202" y="206"/>
                  </a:cubicBezTo>
                  <a:cubicBezTo>
                    <a:pt x="200" y="206"/>
                    <a:pt x="198" y="206"/>
                    <a:pt x="197" y="205"/>
                  </a:cubicBezTo>
                  <a:cubicBezTo>
                    <a:pt x="196" y="204"/>
                    <a:pt x="196" y="203"/>
                    <a:pt x="196" y="203"/>
                  </a:cubicBezTo>
                  <a:cubicBezTo>
                    <a:pt x="195" y="203"/>
                    <a:pt x="195" y="201"/>
                    <a:pt x="192" y="201"/>
                  </a:cubicBezTo>
                  <a:cubicBezTo>
                    <a:pt x="189" y="200"/>
                    <a:pt x="189" y="201"/>
                    <a:pt x="188" y="199"/>
                  </a:cubicBezTo>
                  <a:cubicBezTo>
                    <a:pt x="187" y="196"/>
                    <a:pt x="187" y="198"/>
                    <a:pt x="186" y="196"/>
                  </a:cubicBezTo>
                  <a:cubicBezTo>
                    <a:pt x="184" y="195"/>
                    <a:pt x="185" y="196"/>
                    <a:pt x="181" y="195"/>
                  </a:cubicBezTo>
                  <a:cubicBezTo>
                    <a:pt x="178" y="193"/>
                    <a:pt x="180" y="194"/>
                    <a:pt x="180" y="193"/>
                  </a:cubicBezTo>
                  <a:cubicBezTo>
                    <a:pt x="179" y="191"/>
                    <a:pt x="180" y="192"/>
                    <a:pt x="178" y="192"/>
                  </a:cubicBezTo>
                  <a:cubicBezTo>
                    <a:pt x="177" y="191"/>
                    <a:pt x="178" y="191"/>
                    <a:pt x="177" y="191"/>
                  </a:cubicBezTo>
                  <a:cubicBezTo>
                    <a:pt x="177" y="191"/>
                    <a:pt x="176" y="192"/>
                    <a:pt x="175" y="192"/>
                  </a:cubicBezTo>
                  <a:cubicBezTo>
                    <a:pt x="175" y="191"/>
                    <a:pt x="175" y="191"/>
                    <a:pt x="175" y="191"/>
                  </a:cubicBezTo>
                  <a:close/>
                  <a:moveTo>
                    <a:pt x="169" y="198"/>
                  </a:moveTo>
                  <a:cubicBezTo>
                    <a:pt x="169" y="198"/>
                    <a:pt x="169" y="198"/>
                    <a:pt x="169" y="198"/>
                  </a:cubicBezTo>
                  <a:cubicBezTo>
                    <a:pt x="169" y="198"/>
                    <a:pt x="167" y="198"/>
                    <a:pt x="166" y="198"/>
                  </a:cubicBezTo>
                  <a:cubicBezTo>
                    <a:pt x="166" y="198"/>
                    <a:pt x="165" y="197"/>
                    <a:pt x="164" y="197"/>
                  </a:cubicBezTo>
                  <a:cubicBezTo>
                    <a:pt x="163" y="197"/>
                    <a:pt x="161" y="197"/>
                    <a:pt x="161" y="197"/>
                  </a:cubicBezTo>
                  <a:cubicBezTo>
                    <a:pt x="160" y="197"/>
                    <a:pt x="159" y="196"/>
                    <a:pt x="159" y="196"/>
                  </a:cubicBezTo>
                  <a:cubicBezTo>
                    <a:pt x="159" y="196"/>
                    <a:pt x="159" y="195"/>
                    <a:pt x="159" y="195"/>
                  </a:cubicBezTo>
                  <a:cubicBezTo>
                    <a:pt x="159" y="195"/>
                    <a:pt x="161" y="194"/>
                    <a:pt x="161" y="194"/>
                  </a:cubicBezTo>
                  <a:cubicBezTo>
                    <a:pt x="161" y="195"/>
                    <a:pt x="167" y="196"/>
                    <a:pt x="167" y="196"/>
                  </a:cubicBezTo>
                  <a:cubicBezTo>
                    <a:pt x="171" y="196"/>
                    <a:pt x="171" y="196"/>
                    <a:pt x="171" y="196"/>
                  </a:cubicBezTo>
                  <a:cubicBezTo>
                    <a:pt x="171" y="196"/>
                    <a:pt x="172" y="196"/>
                    <a:pt x="172" y="196"/>
                  </a:cubicBezTo>
                  <a:cubicBezTo>
                    <a:pt x="172" y="196"/>
                    <a:pt x="173" y="196"/>
                    <a:pt x="174" y="197"/>
                  </a:cubicBezTo>
                  <a:cubicBezTo>
                    <a:pt x="175" y="197"/>
                    <a:pt x="175" y="197"/>
                    <a:pt x="175" y="198"/>
                  </a:cubicBezTo>
                  <a:cubicBezTo>
                    <a:pt x="175" y="198"/>
                    <a:pt x="176" y="199"/>
                    <a:pt x="175" y="199"/>
                  </a:cubicBezTo>
                  <a:cubicBezTo>
                    <a:pt x="175" y="199"/>
                    <a:pt x="174" y="199"/>
                    <a:pt x="174" y="199"/>
                  </a:cubicBezTo>
                  <a:cubicBezTo>
                    <a:pt x="174" y="199"/>
                    <a:pt x="172" y="198"/>
                    <a:pt x="172" y="198"/>
                  </a:cubicBezTo>
                  <a:cubicBezTo>
                    <a:pt x="170" y="198"/>
                    <a:pt x="170" y="198"/>
                    <a:pt x="170" y="198"/>
                  </a:cubicBezTo>
                  <a:cubicBezTo>
                    <a:pt x="169" y="198"/>
                    <a:pt x="169" y="198"/>
                    <a:pt x="169" y="198"/>
                  </a:cubicBezTo>
                  <a:close/>
                  <a:moveTo>
                    <a:pt x="138" y="199"/>
                  </a:moveTo>
                  <a:cubicBezTo>
                    <a:pt x="138" y="199"/>
                    <a:pt x="138" y="199"/>
                    <a:pt x="138" y="199"/>
                  </a:cubicBezTo>
                  <a:cubicBezTo>
                    <a:pt x="138" y="199"/>
                    <a:pt x="142" y="198"/>
                    <a:pt x="142" y="198"/>
                  </a:cubicBezTo>
                  <a:cubicBezTo>
                    <a:pt x="144" y="199"/>
                    <a:pt x="144" y="199"/>
                    <a:pt x="144" y="199"/>
                  </a:cubicBezTo>
                  <a:cubicBezTo>
                    <a:pt x="144" y="199"/>
                    <a:pt x="144" y="200"/>
                    <a:pt x="143" y="200"/>
                  </a:cubicBezTo>
                  <a:cubicBezTo>
                    <a:pt x="143" y="200"/>
                    <a:pt x="141" y="202"/>
                    <a:pt x="141" y="202"/>
                  </a:cubicBezTo>
                  <a:cubicBezTo>
                    <a:pt x="138" y="200"/>
                    <a:pt x="138" y="200"/>
                    <a:pt x="138" y="200"/>
                  </a:cubicBezTo>
                  <a:cubicBezTo>
                    <a:pt x="138" y="199"/>
                    <a:pt x="138" y="199"/>
                    <a:pt x="138" y="199"/>
                  </a:cubicBezTo>
                  <a:close/>
                  <a:moveTo>
                    <a:pt x="107" y="194"/>
                  </a:moveTo>
                  <a:cubicBezTo>
                    <a:pt x="107" y="194"/>
                    <a:pt x="107" y="194"/>
                    <a:pt x="107" y="194"/>
                  </a:cubicBezTo>
                  <a:cubicBezTo>
                    <a:pt x="108" y="194"/>
                    <a:pt x="109" y="193"/>
                    <a:pt x="109" y="194"/>
                  </a:cubicBezTo>
                  <a:cubicBezTo>
                    <a:pt x="109" y="195"/>
                    <a:pt x="108" y="196"/>
                    <a:pt x="108" y="196"/>
                  </a:cubicBezTo>
                  <a:cubicBezTo>
                    <a:pt x="108" y="196"/>
                    <a:pt x="107" y="196"/>
                    <a:pt x="107" y="196"/>
                  </a:cubicBezTo>
                  <a:cubicBezTo>
                    <a:pt x="107" y="195"/>
                    <a:pt x="107" y="194"/>
                    <a:pt x="107" y="194"/>
                  </a:cubicBezTo>
                  <a:close/>
                  <a:moveTo>
                    <a:pt x="113" y="189"/>
                  </a:moveTo>
                  <a:cubicBezTo>
                    <a:pt x="113" y="189"/>
                    <a:pt x="113" y="189"/>
                    <a:pt x="113" y="189"/>
                  </a:cubicBezTo>
                  <a:cubicBezTo>
                    <a:pt x="113" y="189"/>
                    <a:pt x="115" y="188"/>
                    <a:pt x="115" y="188"/>
                  </a:cubicBezTo>
                  <a:cubicBezTo>
                    <a:pt x="116" y="189"/>
                    <a:pt x="117" y="189"/>
                    <a:pt x="116" y="190"/>
                  </a:cubicBezTo>
                  <a:cubicBezTo>
                    <a:pt x="116" y="190"/>
                    <a:pt x="116" y="190"/>
                    <a:pt x="115" y="191"/>
                  </a:cubicBezTo>
                  <a:cubicBezTo>
                    <a:pt x="114" y="192"/>
                    <a:pt x="112" y="193"/>
                    <a:pt x="112" y="193"/>
                  </a:cubicBezTo>
                  <a:cubicBezTo>
                    <a:pt x="112" y="193"/>
                    <a:pt x="112" y="193"/>
                    <a:pt x="111" y="193"/>
                  </a:cubicBezTo>
                  <a:cubicBezTo>
                    <a:pt x="109" y="192"/>
                    <a:pt x="108" y="191"/>
                    <a:pt x="108" y="191"/>
                  </a:cubicBezTo>
                  <a:cubicBezTo>
                    <a:pt x="108" y="191"/>
                    <a:pt x="107" y="190"/>
                    <a:pt x="109" y="190"/>
                  </a:cubicBezTo>
                  <a:cubicBezTo>
                    <a:pt x="110" y="189"/>
                    <a:pt x="111" y="189"/>
                    <a:pt x="111" y="189"/>
                  </a:cubicBezTo>
                  <a:cubicBezTo>
                    <a:pt x="112" y="189"/>
                    <a:pt x="113" y="189"/>
                    <a:pt x="113" y="189"/>
                  </a:cubicBezTo>
                  <a:close/>
                  <a:moveTo>
                    <a:pt x="124" y="178"/>
                  </a:move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6" y="177"/>
                    <a:pt x="126" y="177"/>
                  </a:cubicBezTo>
                  <a:cubicBezTo>
                    <a:pt x="126" y="177"/>
                    <a:pt x="126" y="177"/>
                    <a:pt x="127" y="177"/>
                  </a:cubicBezTo>
                  <a:cubicBezTo>
                    <a:pt x="127" y="177"/>
                    <a:pt x="127" y="177"/>
                    <a:pt x="128" y="177"/>
                  </a:cubicBezTo>
                  <a:cubicBezTo>
                    <a:pt x="128" y="177"/>
                    <a:pt x="129" y="176"/>
                    <a:pt x="130" y="177"/>
                  </a:cubicBezTo>
                  <a:cubicBezTo>
                    <a:pt x="131" y="177"/>
                    <a:pt x="131" y="178"/>
                    <a:pt x="132" y="178"/>
                  </a:cubicBezTo>
                  <a:cubicBezTo>
                    <a:pt x="132" y="178"/>
                    <a:pt x="133" y="178"/>
                    <a:pt x="133" y="178"/>
                  </a:cubicBezTo>
                  <a:cubicBezTo>
                    <a:pt x="134" y="178"/>
                    <a:pt x="134" y="178"/>
                    <a:pt x="136" y="178"/>
                  </a:cubicBezTo>
                  <a:cubicBezTo>
                    <a:pt x="138" y="178"/>
                    <a:pt x="141" y="178"/>
                    <a:pt x="141" y="178"/>
                  </a:cubicBezTo>
                  <a:cubicBezTo>
                    <a:pt x="141" y="179"/>
                    <a:pt x="142" y="178"/>
                    <a:pt x="143" y="178"/>
                  </a:cubicBezTo>
                  <a:cubicBezTo>
                    <a:pt x="145" y="179"/>
                    <a:pt x="145" y="179"/>
                    <a:pt x="145" y="179"/>
                  </a:cubicBezTo>
                  <a:cubicBezTo>
                    <a:pt x="146" y="179"/>
                    <a:pt x="145" y="180"/>
                    <a:pt x="147" y="179"/>
                  </a:cubicBezTo>
                  <a:cubicBezTo>
                    <a:pt x="148" y="179"/>
                    <a:pt x="148" y="179"/>
                    <a:pt x="148" y="179"/>
                  </a:cubicBezTo>
                  <a:cubicBezTo>
                    <a:pt x="148" y="179"/>
                    <a:pt x="148" y="179"/>
                    <a:pt x="149" y="178"/>
                  </a:cubicBezTo>
                  <a:cubicBezTo>
                    <a:pt x="150" y="178"/>
                    <a:pt x="151" y="177"/>
                    <a:pt x="151" y="177"/>
                  </a:cubicBezTo>
                  <a:cubicBezTo>
                    <a:pt x="152" y="177"/>
                    <a:pt x="152" y="177"/>
                    <a:pt x="152" y="177"/>
                  </a:cubicBezTo>
                  <a:cubicBezTo>
                    <a:pt x="152" y="180"/>
                    <a:pt x="152" y="180"/>
                    <a:pt x="152" y="180"/>
                  </a:cubicBezTo>
                  <a:cubicBezTo>
                    <a:pt x="152" y="180"/>
                    <a:pt x="152" y="180"/>
                    <a:pt x="152" y="181"/>
                  </a:cubicBezTo>
                  <a:cubicBezTo>
                    <a:pt x="152" y="181"/>
                    <a:pt x="151" y="182"/>
                    <a:pt x="150" y="182"/>
                  </a:cubicBezTo>
                  <a:cubicBezTo>
                    <a:pt x="150" y="182"/>
                    <a:pt x="149" y="181"/>
                    <a:pt x="149" y="181"/>
                  </a:cubicBezTo>
                  <a:cubicBezTo>
                    <a:pt x="149" y="180"/>
                    <a:pt x="148" y="180"/>
                    <a:pt x="148" y="180"/>
                  </a:cubicBezTo>
                  <a:cubicBezTo>
                    <a:pt x="147" y="180"/>
                    <a:pt x="146" y="181"/>
                    <a:pt x="145" y="181"/>
                  </a:cubicBezTo>
                  <a:cubicBezTo>
                    <a:pt x="145" y="181"/>
                    <a:pt x="144" y="180"/>
                    <a:pt x="144" y="180"/>
                  </a:cubicBezTo>
                  <a:cubicBezTo>
                    <a:pt x="144" y="180"/>
                    <a:pt x="142" y="180"/>
                    <a:pt x="141" y="180"/>
                  </a:cubicBezTo>
                  <a:cubicBezTo>
                    <a:pt x="141" y="180"/>
                    <a:pt x="140" y="180"/>
                    <a:pt x="139" y="180"/>
                  </a:cubicBezTo>
                  <a:cubicBezTo>
                    <a:pt x="138" y="180"/>
                    <a:pt x="137" y="180"/>
                    <a:pt x="136" y="180"/>
                  </a:cubicBezTo>
                  <a:cubicBezTo>
                    <a:pt x="135" y="181"/>
                    <a:pt x="133" y="180"/>
                    <a:pt x="133" y="181"/>
                  </a:cubicBezTo>
                  <a:cubicBezTo>
                    <a:pt x="133" y="181"/>
                    <a:pt x="133" y="182"/>
                    <a:pt x="133" y="182"/>
                  </a:cubicBezTo>
                  <a:cubicBezTo>
                    <a:pt x="133" y="182"/>
                    <a:pt x="134" y="183"/>
                    <a:pt x="133" y="183"/>
                  </a:cubicBezTo>
                  <a:cubicBezTo>
                    <a:pt x="131" y="183"/>
                    <a:pt x="131" y="183"/>
                    <a:pt x="131" y="182"/>
                  </a:cubicBezTo>
                  <a:cubicBezTo>
                    <a:pt x="130" y="181"/>
                    <a:pt x="132" y="180"/>
                    <a:pt x="129" y="181"/>
                  </a:cubicBezTo>
                  <a:cubicBezTo>
                    <a:pt x="127" y="181"/>
                    <a:pt x="127" y="180"/>
                    <a:pt x="126" y="180"/>
                  </a:cubicBezTo>
                  <a:cubicBezTo>
                    <a:pt x="126" y="181"/>
                    <a:pt x="124" y="179"/>
                    <a:pt x="123" y="180"/>
                  </a:cubicBezTo>
                  <a:cubicBezTo>
                    <a:pt x="123" y="180"/>
                    <a:pt x="122" y="181"/>
                    <a:pt x="122" y="181"/>
                  </a:cubicBezTo>
                  <a:cubicBezTo>
                    <a:pt x="122" y="181"/>
                    <a:pt x="119" y="181"/>
                    <a:pt x="119" y="181"/>
                  </a:cubicBezTo>
                  <a:cubicBezTo>
                    <a:pt x="119" y="181"/>
                    <a:pt x="120" y="178"/>
                    <a:pt x="120" y="178"/>
                  </a:cubicBezTo>
                  <a:cubicBezTo>
                    <a:pt x="120" y="178"/>
                    <a:pt x="120" y="178"/>
                    <a:pt x="121" y="178"/>
                  </a:cubicBezTo>
                  <a:cubicBezTo>
                    <a:pt x="122" y="178"/>
                    <a:pt x="123" y="178"/>
                    <a:pt x="123" y="178"/>
                  </a:cubicBezTo>
                  <a:cubicBezTo>
                    <a:pt x="124" y="178"/>
                    <a:pt x="124" y="178"/>
                    <a:pt x="124" y="178"/>
                  </a:cubicBezTo>
                  <a:close/>
                  <a:moveTo>
                    <a:pt x="120" y="172"/>
                  </a:moveTo>
                  <a:cubicBezTo>
                    <a:pt x="120" y="172"/>
                    <a:pt x="120" y="172"/>
                    <a:pt x="120" y="172"/>
                  </a:cubicBezTo>
                  <a:cubicBezTo>
                    <a:pt x="120" y="172"/>
                    <a:pt x="116" y="170"/>
                    <a:pt x="116" y="170"/>
                  </a:cubicBezTo>
                  <a:cubicBezTo>
                    <a:pt x="115" y="170"/>
                    <a:pt x="114" y="170"/>
                    <a:pt x="113" y="170"/>
                  </a:cubicBezTo>
                  <a:cubicBezTo>
                    <a:pt x="113" y="170"/>
                    <a:pt x="111" y="169"/>
                    <a:pt x="112" y="168"/>
                  </a:cubicBezTo>
                  <a:cubicBezTo>
                    <a:pt x="112" y="168"/>
                    <a:pt x="113" y="167"/>
                    <a:pt x="114" y="168"/>
                  </a:cubicBezTo>
                  <a:cubicBezTo>
                    <a:pt x="115" y="169"/>
                    <a:pt x="116" y="169"/>
                    <a:pt x="116" y="170"/>
                  </a:cubicBezTo>
                  <a:cubicBezTo>
                    <a:pt x="117" y="170"/>
                    <a:pt x="119" y="171"/>
                    <a:pt x="119" y="171"/>
                  </a:cubicBezTo>
                  <a:cubicBezTo>
                    <a:pt x="120" y="171"/>
                    <a:pt x="120" y="172"/>
                    <a:pt x="120" y="171"/>
                  </a:cubicBezTo>
                  <a:cubicBezTo>
                    <a:pt x="121" y="171"/>
                    <a:pt x="121" y="169"/>
                    <a:pt x="121" y="169"/>
                  </a:cubicBezTo>
                  <a:cubicBezTo>
                    <a:pt x="121" y="168"/>
                    <a:pt x="120" y="168"/>
                    <a:pt x="120" y="168"/>
                  </a:cubicBezTo>
                  <a:cubicBezTo>
                    <a:pt x="121" y="168"/>
                    <a:pt x="123" y="167"/>
                    <a:pt x="123" y="167"/>
                  </a:cubicBezTo>
                  <a:cubicBezTo>
                    <a:pt x="124" y="168"/>
                    <a:pt x="125" y="168"/>
                    <a:pt x="126" y="168"/>
                  </a:cubicBezTo>
                  <a:cubicBezTo>
                    <a:pt x="126" y="168"/>
                    <a:pt x="125" y="168"/>
                    <a:pt x="129" y="168"/>
                  </a:cubicBezTo>
                  <a:cubicBezTo>
                    <a:pt x="132" y="168"/>
                    <a:pt x="131" y="168"/>
                    <a:pt x="133" y="168"/>
                  </a:cubicBezTo>
                  <a:cubicBezTo>
                    <a:pt x="134" y="168"/>
                    <a:pt x="136" y="168"/>
                    <a:pt x="136" y="168"/>
                  </a:cubicBezTo>
                  <a:cubicBezTo>
                    <a:pt x="136" y="169"/>
                    <a:pt x="138" y="170"/>
                    <a:pt x="138" y="170"/>
                  </a:cubicBezTo>
                  <a:cubicBezTo>
                    <a:pt x="138" y="171"/>
                    <a:pt x="139" y="171"/>
                    <a:pt x="138" y="172"/>
                  </a:cubicBezTo>
                  <a:cubicBezTo>
                    <a:pt x="136" y="173"/>
                    <a:pt x="136" y="173"/>
                    <a:pt x="134" y="173"/>
                  </a:cubicBezTo>
                  <a:cubicBezTo>
                    <a:pt x="133" y="173"/>
                    <a:pt x="134" y="173"/>
                    <a:pt x="132" y="174"/>
                  </a:cubicBezTo>
                  <a:cubicBezTo>
                    <a:pt x="129" y="174"/>
                    <a:pt x="127" y="174"/>
                    <a:pt x="127" y="174"/>
                  </a:cubicBezTo>
                  <a:cubicBezTo>
                    <a:pt x="127" y="174"/>
                    <a:pt x="128" y="174"/>
                    <a:pt x="125" y="174"/>
                  </a:cubicBezTo>
                  <a:cubicBezTo>
                    <a:pt x="123" y="173"/>
                    <a:pt x="122" y="174"/>
                    <a:pt x="121" y="173"/>
                  </a:cubicBezTo>
                  <a:cubicBezTo>
                    <a:pt x="121" y="173"/>
                    <a:pt x="120" y="172"/>
                    <a:pt x="120" y="172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50" y="94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1" y="93"/>
                    <a:pt x="51" y="93"/>
                  </a:cubicBezTo>
                  <a:cubicBezTo>
                    <a:pt x="51" y="94"/>
                    <a:pt x="51" y="94"/>
                    <a:pt x="52" y="94"/>
                  </a:cubicBezTo>
                  <a:cubicBezTo>
                    <a:pt x="52" y="94"/>
                    <a:pt x="52" y="94"/>
                    <a:pt x="53" y="94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3" y="95"/>
                    <a:pt x="53" y="97"/>
                    <a:pt x="52" y="96"/>
                  </a:cubicBezTo>
                  <a:cubicBezTo>
                    <a:pt x="51" y="96"/>
                    <a:pt x="50" y="96"/>
                    <a:pt x="50" y="95"/>
                  </a:cubicBezTo>
                  <a:cubicBezTo>
                    <a:pt x="50" y="95"/>
                    <a:pt x="50" y="94"/>
                    <a:pt x="50" y="94"/>
                  </a:cubicBezTo>
                  <a:close/>
                  <a:moveTo>
                    <a:pt x="51" y="103"/>
                  </a:moveTo>
                  <a:cubicBezTo>
                    <a:pt x="51" y="103"/>
                    <a:pt x="51" y="103"/>
                    <a:pt x="51" y="103"/>
                  </a:cubicBezTo>
                  <a:cubicBezTo>
                    <a:pt x="51" y="103"/>
                    <a:pt x="50" y="103"/>
                    <a:pt x="50" y="103"/>
                  </a:cubicBezTo>
                  <a:cubicBezTo>
                    <a:pt x="50" y="103"/>
                    <a:pt x="48" y="102"/>
                    <a:pt x="47" y="102"/>
                  </a:cubicBezTo>
                  <a:cubicBezTo>
                    <a:pt x="47" y="101"/>
                    <a:pt x="47" y="101"/>
                    <a:pt x="48" y="101"/>
                  </a:cubicBezTo>
                  <a:cubicBezTo>
                    <a:pt x="48" y="100"/>
                    <a:pt x="48" y="99"/>
                    <a:pt x="48" y="99"/>
                  </a:cubicBezTo>
                  <a:cubicBezTo>
                    <a:pt x="48" y="99"/>
                    <a:pt x="49" y="98"/>
                    <a:pt x="49" y="98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0" y="98"/>
                    <a:pt x="50" y="97"/>
                    <a:pt x="50" y="97"/>
                  </a:cubicBezTo>
                  <a:cubicBezTo>
                    <a:pt x="50" y="96"/>
                    <a:pt x="51" y="96"/>
                    <a:pt x="51" y="96"/>
                  </a:cubicBezTo>
                  <a:cubicBezTo>
                    <a:pt x="51" y="96"/>
                    <a:pt x="53" y="98"/>
                    <a:pt x="53" y="99"/>
                  </a:cubicBezTo>
                  <a:cubicBezTo>
                    <a:pt x="53" y="99"/>
                    <a:pt x="50" y="99"/>
                    <a:pt x="50" y="99"/>
                  </a:cubicBezTo>
                  <a:cubicBezTo>
                    <a:pt x="50" y="99"/>
                    <a:pt x="50" y="99"/>
                    <a:pt x="51" y="101"/>
                  </a:cubicBezTo>
                  <a:cubicBezTo>
                    <a:pt x="52" y="102"/>
                    <a:pt x="52" y="101"/>
                    <a:pt x="52" y="101"/>
                  </a:cubicBezTo>
                  <a:cubicBezTo>
                    <a:pt x="52" y="102"/>
                    <a:pt x="52" y="102"/>
                    <a:pt x="54" y="102"/>
                  </a:cubicBezTo>
                  <a:cubicBezTo>
                    <a:pt x="55" y="103"/>
                    <a:pt x="54" y="103"/>
                    <a:pt x="55" y="104"/>
                  </a:cubicBezTo>
                  <a:cubicBezTo>
                    <a:pt x="55" y="104"/>
                    <a:pt x="54" y="105"/>
                    <a:pt x="54" y="105"/>
                  </a:cubicBezTo>
                  <a:cubicBezTo>
                    <a:pt x="53" y="106"/>
                    <a:pt x="53" y="105"/>
                    <a:pt x="53" y="105"/>
                  </a:cubicBezTo>
                  <a:cubicBezTo>
                    <a:pt x="53" y="105"/>
                    <a:pt x="52" y="103"/>
                    <a:pt x="51" y="103"/>
                  </a:cubicBezTo>
                  <a:close/>
                  <a:moveTo>
                    <a:pt x="55" y="117"/>
                  </a:moveTo>
                  <a:cubicBezTo>
                    <a:pt x="55" y="117"/>
                    <a:pt x="55" y="117"/>
                    <a:pt x="55" y="117"/>
                  </a:cubicBezTo>
                  <a:cubicBezTo>
                    <a:pt x="55" y="117"/>
                    <a:pt x="56" y="116"/>
                    <a:pt x="56" y="117"/>
                  </a:cubicBezTo>
                  <a:cubicBezTo>
                    <a:pt x="57" y="117"/>
                    <a:pt x="57" y="118"/>
                    <a:pt x="57" y="118"/>
                  </a:cubicBezTo>
                  <a:cubicBezTo>
                    <a:pt x="58" y="119"/>
                    <a:pt x="59" y="119"/>
                    <a:pt x="60" y="119"/>
                  </a:cubicBezTo>
                  <a:cubicBezTo>
                    <a:pt x="60" y="120"/>
                    <a:pt x="60" y="121"/>
                    <a:pt x="60" y="121"/>
                  </a:cubicBezTo>
                  <a:cubicBezTo>
                    <a:pt x="60" y="121"/>
                    <a:pt x="59" y="122"/>
                    <a:pt x="59" y="121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8" y="120"/>
                    <a:pt x="57" y="119"/>
                    <a:pt x="57" y="119"/>
                  </a:cubicBezTo>
                  <a:cubicBezTo>
                    <a:pt x="57" y="119"/>
                    <a:pt x="55" y="117"/>
                    <a:pt x="55" y="117"/>
                  </a:cubicBezTo>
                  <a:close/>
                  <a:moveTo>
                    <a:pt x="53" y="121"/>
                  </a:move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0"/>
                    <a:pt x="53" y="120"/>
                  </a:cubicBezTo>
                  <a:cubicBezTo>
                    <a:pt x="53" y="120"/>
                    <a:pt x="54" y="120"/>
                    <a:pt x="54" y="121"/>
                  </a:cubicBezTo>
                  <a:cubicBezTo>
                    <a:pt x="54" y="121"/>
                    <a:pt x="55" y="122"/>
                    <a:pt x="55" y="122"/>
                  </a:cubicBezTo>
                  <a:cubicBezTo>
                    <a:pt x="55" y="123"/>
                    <a:pt x="54" y="123"/>
                    <a:pt x="54" y="123"/>
                  </a:cubicBezTo>
                  <a:cubicBezTo>
                    <a:pt x="54" y="124"/>
                    <a:pt x="55" y="124"/>
                    <a:pt x="54" y="124"/>
                  </a:cubicBezTo>
                  <a:cubicBezTo>
                    <a:pt x="53" y="124"/>
                    <a:pt x="53" y="124"/>
                    <a:pt x="53" y="124"/>
                  </a:cubicBezTo>
                  <a:cubicBezTo>
                    <a:pt x="53" y="124"/>
                    <a:pt x="53" y="123"/>
                    <a:pt x="53" y="123"/>
                  </a:cubicBezTo>
                  <a:cubicBezTo>
                    <a:pt x="53" y="122"/>
                    <a:pt x="53" y="121"/>
                    <a:pt x="53" y="121"/>
                  </a:cubicBezTo>
                  <a:close/>
                  <a:moveTo>
                    <a:pt x="49" y="121"/>
                  </a:moveTo>
                  <a:cubicBezTo>
                    <a:pt x="49" y="121"/>
                    <a:pt x="49" y="121"/>
                    <a:pt x="49" y="121"/>
                  </a:cubicBezTo>
                  <a:cubicBezTo>
                    <a:pt x="49" y="121"/>
                    <a:pt x="50" y="121"/>
                    <a:pt x="50" y="122"/>
                  </a:cubicBezTo>
                  <a:cubicBezTo>
                    <a:pt x="50" y="122"/>
                    <a:pt x="51" y="122"/>
                    <a:pt x="51" y="123"/>
                  </a:cubicBezTo>
                  <a:cubicBezTo>
                    <a:pt x="51" y="123"/>
                    <a:pt x="51" y="123"/>
                    <a:pt x="51" y="124"/>
                  </a:cubicBezTo>
                  <a:cubicBezTo>
                    <a:pt x="51" y="125"/>
                    <a:pt x="52" y="125"/>
                    <a:pt x="51" y="125"/>
                  </a:cubicBezTo>
                  <a:cubicBezTo>
                    <a:pt x="50" y="124"/>
                    <a:pt x="50" y="124"/>
                    <a:pt x="50" y="124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49" y="121"/>
                    <a:pt x="49" y="121"/>
                    <a:pt x="49" y="121"/>
                  </a:cubicBezTo>
                  <a:close/>
                  <a:moveTo>
                    <a:pt x="34" y="116"/>
                  </a:moveTo>
                  <a:cubicBezTo>
                    <a:pt x="34" y="116"/>
                    <a:pt x="34" y="116"/>
                    <a:pt x="34" y="116"/>
                  </a:cubicBezTo>
                  <a:cubicBezTo>
                    <a:pt x="34" y="116"/>
                    <a:pt x="35" y="116"/>
                    <a:pt x="35" y="116"/>
                  </a:cubicBezTo>
                  <a:cubicBezTo>
                    <a:pt x="36" y="117"/>
                    <a:pt x="35" y="117"/>
                    <a:pt x="36" y="118"/>
                  </a:cubicBezTo>
                  <a:cubicBezTo>
                    <a:pt x="36" y="118"/>
                    <a:pt x="35" y="119"/>
                    <a:pt x="35" y="119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16"/>
                    <a:pt x="34" y="116"/>
                    <a:pt x="34" y="116"/>
                  </a:cubicBezTo>
                  <a:close/>
                  <a:moveTo>
                    <a:pt x="34" y="112"/>
                  </a:moveTo>
                  <a:cubicBezTo>
                    <a:pt x="34" y="112"/>
                    <a:pt x="34" y="112"/>
                    <a:pt x="34" y="112"/>
                  </a:cubicBezTo>
                  <a:cubicBezTo>
                    <a:pt x="34" y="112"/>
                    <a:pt x="32" y="112"/>
                    <a:pt x="32" y="112"/>
                  </a:cubicBezTo>
                  <a:cubicBezTo>
                    <a:pt x="32" y="112"/>
                    <a:pt x="31" y="112"/>
                    <a:pt x="31" y="111"/>
                  </a:cubicBezTo>
                  <a:cubicBezTo>
                    <a:pt x="31" y="111"/>
                    <a:pt x="31" y="110"/>
                    <a:pt x="32" y="110"/>
                  </a:cubicBezTo>
                  <a:cubicBezTo>
                    <a:pt x="32" y="110"/>
                    <a:pt x="32" y="109"/>
                    <a:pt x="32" y="108"/>
                  </a:cubicBezTo>
                  <a:cubicBezTo>
                    <a:pt x="32" y="108"/>
                    <a:pt x="33" y="108"/>
                    <a:pt x="33" y="108"/>
                  </a:cubicBezTo>
                  <a:cubicBezTo>
                    <a:pt x="33" y="108"/>
                    <a:pt x="34" y="109"/>
                    <a:pt x="34" y="109"/>
                  </a:cubicBezTo>
                  <a:cubicBezTo>
                    <a:pt x="34" y="109"/>
                    <a:pt x="34" y="111"/>
                    <a:pt x="34" y="112"/>
                  </a:cubicBezTo>
                  <a:close/>
                  <a:moveTo>
                    <a:pt x="34" y="89"/>
                  </a:moveTo>
                  <a:cubicBezTo>
                    <a:pt x="34" y="89"/>
                    <a:pt x="34" y="89"/>
                    <a:pt x="34" y="89"/>
                  </a:cubicBezTo>
                  <a:cubicBezTo>
                    <a:pt x="34" y="89"/>
                    <a:pt x="36" y="89"/>
                    <a:pt x="36" y="89"/>
                  </a:cubicBezTo>
                  <a:cubicBezTo>
                    <a:pt x="36" y="89"/>
                    <a:pt x="36" y="90"/>
                    <a:pt x="36" y="91"/>
                  </a:cubicBezTo>
                  <a:cubicBezTo>
                    <a:pt x="37" y="91"/>
                    <a:pt x="37" y="92"/>
                    <a:pt x="37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8" y="92"/>
                    <a:pt x="39" y="91"/>
                    <a:pt x="39" y="92"/>
                  </a:cubicBezTo>
                  <a:cubicBezTo>
                    <a:pt x="40" y="92"/>
                    <a:pt x="41" y="91"/>
                    <a:pt x="41" y="91"/>
                  </a:cubicBezTo>
                  <a:cubicBezTo>
                    <a:pt x="41" y="91"/>
                    <a:pt x="42" y="92"/>
                    <a:pt x="42" y="92"/>
                  </a:cubicBezTo>
                  <a:cubicBezTo>
                    <a:pt x="42" y="93"/>
                    <a:pt x="41" y="94"/>
                    <a:pt x="41" y="94"/>
                  </a:cubicBezTo>
                  <a:cubicBezTo>
                    <a:pt x="40" y="94"/>
                    <a:pt x="39" y="93"/>
                    <a:pt x="39" y="93"/>
                  </a:cubicBezTo>
                  <a:cubicBezTo>
                    <a:pt x="39" y="93"/>
                    <a:pt x="38" y="92"/>
                    <a:pt x="38" y="93"/>
                  </a:cubicBezTo>
                  <a:cubicBezTo>
                    <a:pt x="38" y="93"/>
                    <a:pt x="38" y="94"/>
                    <a:pt x="38" y="95"/>
                  </a:cubicBezTo>
                  <a:cubicBezTo>
                    <a:pt x="39" y="95"/>
                    <a:pt x="39" y="95"/>
                    <a:pt x="39" y="96"/>
                  </a:cubicBezTo>
                  <a:cubicBezTo>
                    <a:pt x="38" y="96"/>
                    <a:pt x="38" y="97"/>
                    <a:pt x="38" y="97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39" y="99"/>
                    <a:pt x="39" y="100"/>
                  </a:cubicBezTo>
                  <a:cubicBezTo>
                    <a:pt x="39" y="100"/>
                    <a:pt x="40" y="101"/>
                    <a:pt x="40" y="101"/>
                  </a:cubicBezTo>
                  <a:cubicBezTo>
                    <a:pt x="40" y="102"/>
                    <a:pt x="40" y="103"/>
                    <a:pt x="40" y="103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0" y="106"/>
                    <a:pt x="41" y="107"/>
                    <a:pt x="41" y="107"/>
                  </a:cubicBezTo>
                  <a:cubicBezTo>
                    <a:pt x="41" y="108"/>
                    <a:pt x="43" y="109"/>
                    <a:pt x="43" y="110"/>
                  </a:cubicBezTo>
                  <a:cubicBezTo>
                    <a:pt x="43" y="110"/>
                    <a:pt x="43" y="112"/>
                    <a:pt x="42" y="112"/>
                  </a:cubicBezTo>
                  <a:cubicBezTo>
                    <a:pt x="42" y="112"/>
                    <a:pt x="41" y="113"/>
                    <a:pt x="41" y="112"/>
                  </a:cubicBezTo>
                  <a:cubicBezTo>
                    <a:pt x="40" y="111"/>
                    <a:pt x="39" y="109"/>
                    <a:pt x="39" y="109"/>
                  </a:cubicBezTo>
                  <a:cubicBezTo>
                    <a:pt x="39" y="109"/>
                    <a:pt x="39" y="109"/>
                    <a:pt x="39" y="109"/>
                  </a:cubicBezTo>
                  <a:cubicBezTo>
                    <a:pt x="39" y="110"/>
                    <a:pt x="38" y="111"/>
                    <a:pt x="38" y="111"/>
                  </a:cubicBezTo>
                  <a:cubicBezTo>
                    <a:pt x="38" y="112"/>
                    <a:pt x="40" y="113"/>
                    <a:pt x="40" y="113"/>
                  </a:cubicBezTo>
                  <a:cubicBezTo>
                    <a:pt x="40" y="113"/>
                    <a:pt x="39" y="111"/>
                    <a:pt x="40" y="113"/>
                  </a:cubicBezTo>
                  <a:cubicBezTo>
                    <a:pt x="41" y="115"/>
                    <a:pt x="42" y="116"/>
                    <a:pt x="42" y="116"/>
                  </a:cubicBezTo>
                  <a:cubicBezTo>
                    <a:pt x="42" y="116"/>
                    <a:pt x="43" y="117"/>
                    <a:pt x="44" y="117"/>
                  </a:cubicBezTo>
                  <a:cubicBezTo>
                    <a:pt x="44" y="118"/>
                    <a:pt x="44" y="118"/>
                    <a:pt x="45" y="119"/>
                  </a:cubicBezTo>
                  <a:cubicBezTo>
                    <a:pt x="45" y="119"/>
                    <a:pt x="46" y="120"/>
                    <a:pt x="45" y="120"/>
                  </a:cubicBezTo>
                  <a:cubicBezTo>
                    <a:pt x="44" y="121"/>
                    <a:pt x="45" y="121"/>
                    <a:pt x="44" y="121"/>
                  </a:cubicBezTo>
                  <a:cubicBezTo>
                    <a:pt x="44" y="120"/>
                    <a:pt x="43" y="120"/>
                    <a:pt x="43" y="119"/>
                  </a:cubicBezTo>
                  <a:cubicBezTo>
                    <a:pt x="43" y="118"/>
                    <a:pt x="42" y="117"/>
                    <a:pt x="42" y="116"/>
                  </a:cubicBezTo>
                  <a:cubicBezTo>
                    <a:pt x="41" y="116"/>
                    <a:pt x="40" y="115"/>
                    <a:pt x="40" y="115"/>
                  </a:cubicBezTo>
                  <a:cubicBezTo>
                    <a:pt x="39" y="115"/>
                    <a:pt x="39" y="114"/>
                    <a:pt x="39" y="114"/>
                  </a:cubicBezTo>
                  <a:cubicBezTo>
                    <a:pt x="39" y="114"/>
                    <a:pt x="38" y="114"/>
                    <a:pt x="38" y="114"/>
                  </a:cubicBezTo>
                  <a:cubicBezTo>
                    <a:pt x="38" y="114"/>
                    <a:pt x="36" y="114"/>
                    <a:pt x="36" y="114"/>
                  </a:cubicBezTo>
                  <a:cubicBezTo>
                    <a:pt x="36" y="113"/>
                    <a:pt x="36" y="113"/>
                    <a:pt x="37" y="112"/>
                  </a:cubicBezTo>
                  <a:cubicBezTo>
                    <a:pt x="37" y="112"/>
                    <a:pt x="38" y="112"/>
                    <a:pt x="38" y="112"/>
                  </a:cubicBezTo>
                  <a:cubicBezTo>
                    <a:pt x="38" y="112"/>
                    <a:pt x="37" y="111"/>
                    <a:pt x="37" y="111"/>
                  </a:cubicBezTo>
                  <a:cubicBezTo>
                    <a:pt x="37" y="111"/>
                    <a:pt x="37" y="110"/>
                    <a:pt x="37" y="110"/>
                  </a:cubicBezTo>
                  <a:cubicBezTo>
                    <a:pt x="36" y="110"/>
                    <a:pt x="36" y="111"/>
                    <a:pt x="36" y="110"/>
                  </a:cubicBezTo>
                  <a:cubicBezTo>
                    <a:pt x="36" y="109"/>
                    <a:pt x="36" y="109"/>
                    <a:pt x="36" y="108"/>
                  </a:cubicBezTo>
                  <a:cubicBezTo>
                    <a:pt x="36" y="108"/>
                    <a:pt x="36" y="106"/>
                    <a:pt x="36" y="106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38" y="105"/>
                    <a:pt x="38" y="105"/>
                    <a:pt x="37" y="105"/>
                  </a:cubicBezTo>
                  <a:cubicBezTo>
                    <a:pt x="36" y="105"/>
                    <a:pt x="36" y="103"/>
                    <a:pt x="36" y="103"/>
                  </a:cubicBezTo>
                  <a:cubicBezTo>
                    <a:pt x="36" y="103"/>
                    <a:pt x="36" y="102"/>
                    <a:pt x="36" y="102"/>
                  </a:cubicBezTo>
                  <a:cubicBezTo>
                    <a:pt x="36" y="102"/>
                    <a:pt x="35" y="102"/>
                    <a:pt x="35" y="101"/>
                  </a:cubicBezTo>
                  <a:cubicBezTo>
                    <a:pt x="34" y="100"/>
                    <a:pt x="34" y="99"/>
                    <a:pt x="34" y="99"/>
                  </a:cubicBezTo>
                  <a:cubicBezTo>
                    <a:pt x="34" y="99"/>
                    <a:pt x="35" y="99"/>
                    <a:pt x="34" y="98"/>
                  </a:cubicBezTo>
                  <a:cubicBezTo>
                    <a:pt x="34" y="97"/>
                    <a:pt x="34" y="97"/>
                    <a:pt x="33" y="97"/>
                  </a:cubicBezTo>
                  <a:cubicBezTo>
                    <a:pt x="33" y="96"/>
                    <a:pt x="33" y="95"/>
                    <a:pt x="34" y="95"/>
                  </a:cubicBezTo>
                  <a:cubicBezTo>
                    <a:pt x="34" y="95"/>
                    <a:pt x="34" y="95"/>
                    <a:pt x="35" y="95"/>
                  </a:cubicBezTo>
                  <a:cubicBezTo>
                    <a:pt x="35" y="96"/>
                    <a:pt x="36" y="96"/>
                    <a:pt x="36" y="96"/>
                  </a:cubicBezTo>
                  <a:cubicBezTo>
                    <a:pt x="36" y="95"/>
                    <a:pt x="37" y="94"/>
                    <a:pt x="36" y="94"/>
                  </a:cubicBezTo>
                  <a:cubicBezTo>
                    <a:pt x="36" y="93"/>
                    <a:pt x="35" y="92"/>
                    <a:pt x="35" y="92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0"/>
                  </a:cubicBezTo>
                  <a:cubicBezTo>
                    <a:pt x="34" y="90"/>
                    <a:pt x="34" y="89"/>
                    <a:pt x="34" y="89"/>
                  </a:cubicBezTo>
                  <a:close/>
                  <a:moveTo>
                    <a:pt x="33" y="89"/>
                  </a:move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2" y="88"/>
                    <a:pt x="32" y="87"/>
                  </a:cubicBezTo>
                  <a:cubicBezTo>
                    <a:pt x="32" y="87"/>
                    <a:pt x="32" y="87"/>
                    <a:pt x="32" y="86"/>
                  </a:cubicBezTo>
                  <a:cubicBezTo>
                    <a:pt x="32" y="85"/>
                    <a:pt x="31" y="85"/>
                    <a:pt x="31" y="84"/>
                  </a:cubicBezTo>
                  <a:cubicBezTo>
                    <a:pt x="32" y="84"/>
                    <a:pt x="32" y="83"/>
                    <a:pt x="32" y="83"/>
                  </a:cubicBezTo>
                  <a:cubicBezTo>
                    <a:pt x="33" y="82"/>
                    <a:pt x="34" y="82"/>
                    <a:pt x="34" y="83"/>
                  </a:cubicBezTo>
                  <a:cubicBezTo>
                    <a:pt x="34" y="83"/>
                    <a:pt x="34" y="84"/>
                    <a:pt x="34" y="85"/>
                  </a:cubicBezTo>
                  <a:cubicBezTo>
                    <a:pt x="34" y="85"/>
                    <a:pt x="34" y="86"/>
                    <a:pt x="34" y="86"/>
                  </a:cubicBezTo>
                  <a:cubicBezTo>
                    <a:pt x="34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89"/>
                  </a:cubicBezTo>
                  <a:lnTo>
                    <a:pt x="33" y="89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1" name="Freeform 9"/>
            <p:cNvSpPr>
              <a:spLocks/>
            </p:cNvSpPr>
            <p:nvPr/>
          </p:nvSpPr>
          <p:spPr bwMode="auto">
            <a:xfrm>
              <a:off x="10673506" y="3419584"/>
              <a:ext cx="174063" cy="97636"/>
            </a:xfrm>
            <a:custGeom>
              <a:avLst/>
              <a:gdLst>
                <a:gd name="T0" fmla="*/ 2 w 95"/>
                <a:gd name="T1" fmla="*/ 39 h 55"/>
                <a:gd name="T2" fmla="*/ 2 w 95"/>
                <a:gd name="T3" fmla="*/ 36 h 55"/>
                <a:gd name="T4" fmla="*/ 0 w 95"/>
                <a:gd name="T5" fmla="*/ 31 h 55"/>
                <a:gd name="T6" fmla="*/ 2 w 95"/>
                <a:gd name="T7" fmla="*/ 31 h 55"/>
                <a:gd name="T8" fmla="*/ 7 w 95"/>
                <a:gd name="T9" fmla="*/ 32 h 55"/>
                <a:gd name="T10" fmla="*/ 9 w 95"/>
                <a:gd name="T11" fmla="*/ 31 h 55"/>
                <a:gd name="T12" fmla="*/ 12 w 95"/>
                <a:gd name="T13" fmla="*/ 27 h 55"/>
                <a:gd name="T14" fmla="*/ 15 w 95"/>
                <a:gd name="T15" fmla="*/ 27 h 55"/>
                <a:gd name="T16" fmla="*/ 16 w 95"/>
                <a:gd name="T17" fmla="*/ 26 h 55"/>
                <a:gd name="T18" fmla="*/ 18 w 95"/>
                <a:gd name="T19" fmla="*/ 27 h 55"/>
                <a:gd name="T20" fmla="*/ 20 w 95"/>
                <a:gd name="T21" fmla="*/ 27 h 55"/>
                <a:gd name="T22" fmla="*/ 23 w 95"/>
                <a:gd name="T23" fmla="*/ 28 h 55"/>
                <a:gd name="T24" fmla="*/ 26 w 95"/>
                <a:gd name="T25" fmla="*/ 26 h 55"/>
                <a:gd name="T26" fmla="*/ 28 w 95"/>
                <a:gd name="T27" fmla="*/ 20 h 55"/>
                <a:gd name="T28" fmla="*/ 28 w 95"/>
                <a:gd name="T29" fmla="*/ 16 h 55"/>
                <a:gd name="T30" fmla="*/ 33 w 95"/>
                <a:gd name="T31" fmla="*/ 18 h 55"/>
                <a:gd name="T32" fmla="*/ 36 w 95"/>
                <a:gd name="T33" fmla="*/ 18 h 55"/>
                <a:gd name="T34" fmla="*/ 44 w 95"/>
                <a:gd name="T35" fmla="*/ 19 h 55"/>
                <a:gd name="T36" fmla="*/ 58 w 95"/>
                <a:gd name="T37" fmla="*/ 18 h 55"/>
                <a:gd name="T38" fmla="*/ 61 w 95"/>
                <a:gd name="T39" fmla="*/ 16 h 55"/>
                <a:gd name="T40" fmla="*/ 66 w 95"/>
                <a:gd name="T41" fmla="*/ 15 h 55"/>
                <a:gd name="T42" fmla="*/ 70 w 95"/>
                <a:gd name="T43" fmla="*/ 13 h 55"/>
                <a:gd name="T44" fmla="*/ 76 w 95"/>
                <a:gd name="T45" fmla="*/ 10 h 55"/>
                <a:gd name="T46" fmla="*/ 78 w 95"/>
                <a:gd name="T47" fmla="*/ 8 h 55"/>
                <a:gd name="T48" fmla="*/ 80 w 95"/>
                <a:gd name="T49" fmla="*/ 8 h 55"/>
                <a:gd name="T50" fmla="*/ 83 w 95"/>
                <a:gd name="T51" fmla="*/ 7 h 55"/>
                <a:gd name="T52" fmla="*/ 89 w 95"/>
                <a:gd name="T53" fmla="*/ 3 h 55"/>
                <a:gd name="T54" fmla="*/ 94 w 95"/>
                <a:gd name="T55" fmla="*/ 2 h 55"/>
                <a:gd name="T56" fmla="*/ 89 w 95"/>
                <a:gd name="T57" fmla="*/ 6 h 55"/>
                <a:gd name="T58" fmla="*/ 83 w 95"/>
                <a:gd name="T59" fmla="*/ 11 h 55"/>
                <a:gd name="T60" fmla="*/ 76 w 95"/>
                <a:gd name="T61" fmla="*/ 15 h 55"/>
                <a:gd name="T62" fmla="*/ 73 w 95"/>
                <a:gd name="T63" fmla="*/ 19 h 55"/>
                <a:gd name="T64" fmla="*/ 68 w 95"/>
                <a:gd name="T65" fmla="*/ 20 h 55"/>
                <a:gd name="T66" fmla="*/ 67 w 95"/>
                <a:gd name="T67" fmla="*/ 27 h 55"/>
                <a:gd name="T68" fmla="*/ 73 w 95"/>
                <a:gd name="T69" fmla="*/ 34 h 55"/>
                <a:gd name="T70" fmla="*/ 74 w 95"/>
                <a:gd name="T71" fmla="*/ 38 h 55"/>
                <a:gd name="T72" fmla="*/ 70 w 95"/>
                <a:gd name="T73" fmla="*/ 36 h 55"/>
                <a:gd name="T74" fmla="*/ 63 w 95"/>
                <a:gd name="T75" fmla="*/ 37 h 55"/>
                <a:gd name="T76" fmla="*/ 59 w 95"/>
                <a:gd name="T77" fmla="*/ 36 h 55"/>
                <a:gd name="T78" fmla="*/ 55 w 95"/>
                <a:gd name="T79" fmla="*/ 43 h 55"/>
                <a:gd name="T80" fmla="*/ 52 w 95"/>
                <a:gd name="T81" fmla="*/ 46 h 55"/>
                <a:gd name="T82" fmla="*/ 47 w 95"/>
                <a:gd name="T83" fmla="*/ 47 h 55"/>
                <a:gd name="T84" fmla="*/ 43 w 95"/>
                <a:gd name="T85" fmla="*/ 49 h 55"/>
                <a:gd name="T86" fmla="*/ 36 w 95"/>
                <a:gd name="T87" fmla="*/ 50 h 55"/>
                <a:gd name="T88" fmla="*/ 29 w 95"/>
                <a:gd name="T89" fmla="*/ 53 h 55"/>
                <a:gd name="T90" fmla="*/ 24 w 95"/>
                <a:gd name="T91" fmla="*/ 50 h 55"/>
                <a:gd name="T92" fmla="*/ 19 w 95"/>
                <a:gd name="T93" fmla="*/ 53 h 55"/>
                <a:gd name="T94" fmla="*/ 12 w 95"/>
                <a:gd name="T95" fmla="*/ 50 h 55"/>
                <a:gd name="T96" fmla="*/ 8 w 95"/>
                <a:gd name="T97" fmla="*/ 50 h 55"/>
                <a:gd name="T98" fmla="*/ 5 w 95"/>
                <a:gd name="T99" fmla="*/ 45 h 55"/>
                <a:gd name="T100" fmla="*/ 2 w 95"/>
                <a:gd name="T101" fmla="*/ 3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5" h="55">
                  <a:moveTo>
                    <a:pt x="2" y="39"/>
                  </a:moveTo>
                  <a:cubicBezTo>
                    <a:pt x="2" y="39"/>
                    <a:pt x="2" y="38"/>
                    <a:pt x="2" y="36"/>
                  </a:cubicBezTo>
                  <a:cubicBezTo>
                    <a:pt x="1" y="34"/>
                    <a:pt x="0" y="31"/>
                    <a:pt x="0" y="31"/>
                  </a:cubicBezTo>
                  <a:cubicBezTo>
                    <a:pt x="0" y="31"/>
                    <a:pt x="1" y="30"/>
                    <a:pt x="2" y="31"/>
                  </a:cubicBezTo>
                  <a:cubicBezTo>
                    <a:pt x="3" y="32"/>
                    <a:pt x="4" y="34"/>
                    <a:pt x="7" y="32"/>
                  </a:cubicBezTo>
                  <a:cubicBezTo>
                    <a:pt x="8" y="32"/>
                    <a:pt x="9" y="32"/>
                    <a:pt x="9" y="31"/>
                  </a:cubicBezTo>
                  <a:cubicBezTo>
                    <a:pt x="11" y="29"/>
                    <a:pt x="11" y="27"/>
                    <a:pt x="12" y="27"/>
                  </a:cubicBezTo>
                  <a:cubicBezTo>
                    <a:pt x="13" y="26"/>
                    <a:pt x="13" y="27"/>
                    <a:pt x="15" y="27"/>
                  </a:cubicBezTo>
                  <a:cubicBezTo>
                    <a:pt x="15" y="27"/>
                    <a:pt x="16" y="26"/>
                    <a:pt x="16" y="26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9" y="27"/>
                    <a:pt x="19" y="26"/>
                    <a:pt x="20" y="27"/>
                  </a:cubicBezTo>
                  <a:cubicBezTo>
                    <a:pt x="21" y="27"/>
                    <a:pt x="22" y="28"/>
                    <a:pt x="23" y="28"/>
                  </a:cubicBezTo>
                  <a:cubicBezTo>
                    <a:pt x="24" y="28"/>
                    <a:pt x="26" y="28"/>
                    <a:pt x="26" y="26"/>
                  </a:cubicBezTo>
                  <a:cubicBezTo>
                    <a:pt x="27" y="25"/>
                    <a:pt x="28" y="23"/>
                    <a:pt x="28" y="20"/>
                  </a:cubicBezTo>
                  <a:cubicBezTo>
                    <a:pt x="28" y="17"/>
                    <a:pt x="27" y="15"/>
                    <a:pt x="28" y="16"/>
                  </a:cubicBezTo>
                  <a:cubicBezTo>
                    <a:pt x="28" y="16"/>
                    <a:pt x="31" y="17"/>
                    <a:pt x="33" y="18"/>
                  </a:cubicBezTo>
                  <a:cubicBezTo>
                    <a:pt x="35" y="18"/>
                    <a:pt x="34" y="17"/>
                    <a:pt x="36" y="18"/>
                  </a:cubicBezTo>
                  <a:cubicBezTo>
                    <a:pt x="38" y="18"/>
                    <a:pt x="42" y="19"/>
                    <a:pt x="44" y="19"/>
                  </a:cubicBezTo>
                  <a:cubicBezTo>
                    <a:pt x="48" y="19"/>
                    <a:pt x="53" y="19"/>
                    <a:pt x="58" y="18"/>
                  </a:cubicBezTo>
                  <a:cubicBezTo>
                    <a:pt x="58" y="17"/>
                    <a:pt x="60" y="16"/>
                    <a:pt x="61" y="16"/>
                  </a:cubicBezTo>
                  <a:cubicBezTo>
                    <a:pt x="62" y="15"/>
                    <a:pt x="64" y="16"/>
                    <a:pt x="66" y="15"/>
                  </a:cubicBezTo>
                  <a:cubicBezTo>
                    <a:pt x="67" y="15"/>
                    <a:pt x="69" y="14"/>
                    <a:pt x="70" y="13"/>
                  </a:cubicBezTo>
                  <a:cubicBezTo>
                    <a:pt x="72" y="12"/>
                    <a:pt x="74" y="11"/>
                    <a:pt x="76" y="10"/>
                  </a:cubicBezTo>
                  <a:cubicBezTo>
                    <a:pt x="77" y="10"/>
                    <a:pt x="77" y="9"/>
                    <a:pt x="78" y="8"/>
                  </a:cubicBezTo>
                  <a:cubicBezTo>
                    <a:pt x="79" y="8"/>
                    <a:pt x="79" y="8"/>
                    <a:pt x="80" y="8"/>
                  </a:cubicBezTo>
                  <a:cubicBezTo>
                    <a:pt x="81" y="8"/>
                    <a:pt x="82" y="7"/>
                    <a:pt x="83" y="7"/>
                  </a:cubicBezTo>
                  <a:cubicBezTo>
                    <a:pt x="85" y="6"/>
                    <a:pt x="86" y="5"/>
                    <a:pt x="89" y="3"/>
                  </a:cubicBezTo>
                  <a:cubicBezTo>
                    <a:pt x="92" y="0"/>
                    <a:pt x="95" y="0"/>
                    <a:pt x="94" y="2"/>
                  </a:cubicBezTo>
                  <a:cubicBezTo>
                    <a:pt x="94" y="3"/>
                    <a:pt x="90" y="5"/>
                    <a:pt x="89" y="6"/>
                  </a:cubicBezTo>
                  <a:cubicBezTo>
                    <a:pt x="87" y="8"/>
                    <a:pt x="85" y="10"/>
                    <a:pt x="83" y="11"/>
                  </a:cubicBezTo>
                  <a:cubicBezTo>
                    <a:pt x="81" y="11"/>
                    <a:pt x="78" y="13"/>
                    <a:pt x="76" y="15"/>
                  </a:cubicBezTo>
                  <a:cubicBezTo>
                    <a:pt x="74" y="16"/>
                    <a:pt x="74" y="18"/>
                    <a:pt x="73" y="19"/>
                  </a:cubicBezTo>
                  <a:cubicBezTo>
                    <a:pt x="70" y="21"/>
                    <a:pt x="69" y="19"/>
                    <a:pt x="68" y="20"/>
                  </a:cubicBezTo>
                  <a:cubicBezTo>
                    <a:pt x="68" y="22"/>
                    <a:pt x="67" y="25"/>
                    <a:pt x="67" y="27"/>
                  </a:cubicBezTo>
                  <a:cubicBezTo>
                    <a:pt x="68" y="30"/>
                    <a:pt x="71" y="32"/>
                    <a:pt x="73" y="34"/>
                  </a:cubicBezTo>
                  <a:cubicBezTo>
                    <a:pt x="73" y="34"/>
                    <a:pt x="76" y="37"/>
                    <a:pt x="74" y="38"/>
                  </a:cubicBezTo>
                  <a:cubicBezTo>
                    <a:pt x="73" y="38"/>
                    <a:pt x="72" y="36"/>
                    <a:pt x="70" y="36"/>
                  </a:cubicBezTo>
                  <a:cubicBezTo>
                    <a:pt x="68" y="36"/>
                    <a:pt x="65" y="36"/>
                    <a:pt x="63" y="37"/>
                  </a:cubicBezTo>
                  <a:cubicBezTo>
                    <a:pt x="62" y="37"/>
                    <a:pt x="61" y="36"/>
                    <a:pt x="59" y="36"/>
                  </a:cubicBezTo>
                  <a:cubicBezTo>
                    <a:pt x="57" y="37"/>
                    <a:pt x="55" y="41"/>
                    <a:pt x="55" y="43"/>
                  </a:cubicBezTo>
                  <a:cubicBezTo>
                    <a:pt x="55" y="44"/>
                    <a:pt x="53" y="44"/>
                    <a:pt x="52" y="46"/>
                  </a:cubicBezTo>
                  <a:cubicBezTo>
                    <a:pt x="50" y="47"/>
                    <a:pt x="49" y="46"/>
                    <a:pt x="47" y="47"/>
                  </a:cubicBezTo>
                  <a:cubicBezTo>
                    <a:pt x="45" y="48"/>
                    <a:pt x="45" y="49"/>
                    <a:pt x="43" y="49"/>
                  </a:cubicBezTo>
                  <a:cubicBezTo>
                    <a:pt x="40" y="49"/>
                    <a:pt x="37" y="50"/>
                    <a:pt x="36" y="50"/>
                  </a:cubicBezTo>
                  <a:cubicBezTo>
                    <a:pt x="30" y="50"/>
                    <a:pt x="33" y="55"/>
                    <a:pt x="29" y="53"/>
                  </a:cubicBezTo>
                  <a:cubicBezTo>
                    <a:pt x="27" y="53"/>
                    <a:pt x="26" y="51"/>
                    <a:pt x="24" y="50"/>
                  </a:cubicBezTo>
                  <a:cubicBezTo>
                    <a:pt x="23" y="50"/>
                    <a:pt x="21" y="52"/>
                    <a:pt x="19" y="53"/>
                  </a:cubicBezTo>
                  <a:cubicBezTo>
                    <a:pt x="17" y="54"/>
                    <a:pt x="14" y="51"/>
                    <a:pt x="12" y="50"/>
                  </a:cubicBezTo>
                  <a:cubicBezTo>
                    <a:pt x="10" y="49"/>
                    <a:pt x="9" y="51"/>
                    <a:pt x="8" y="50"/>
                  </a:cubicBezTo>
                  <a:cubicBezTo>
                    <a:pt x="6" y="48"/>
                    <a:pt x="7" y="46"/>
                    <a:pt x="5" y="45"/>
                  </a:cubicBezTo>
                  <a:cubicBezTo>
                    <a:pt x="4" y="43"/>
                    <a:pt x="2" y="41"/>
                    <a:pt x="2" y="39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2" name="Freeform 21"/>
            <p:cNvSpPr>
              <a:spLocks/>
            </p:cNvSpPr>
            <p:nvPr/>
          </p:nvSpPr>
          <p:spPr bwMode="auto">
            <a:xfrm>
              <a:off x="9450648" y="2655625"/>
              <a:ext cx="341057" cy="352004"/>
            </a:xfrm>
            <a:custGeom>
              <a:avLst/>
              <a:gdLst>
                <a:gd name="T0" fmla="*/ 13 w 186"/>
                <a:gd name="T1" fmla="*/ 14 h 198"/>
                <a:gd name="T2" fmla="*/ 23 w 186"/>
                <a:gd name="T3" fmla="*/ 6 h 198"/>
                <a:gd name="T4" fmla="*/ 32 w 186"/>
                <a:gd name="T5" fmla="*/ 3 h 198"/>
                <a:gd name="T6" fmla="*/ 48 w 186"/>
                <a:gd name="T7" fmla="*/ 1 h 198"/>
                <a:gd name="T8" fmla="*/ 62 w 186"/>
                <a:gd name="T9" fmla="*/ 9 h 198"/>
                <a:gd name="T10" fmla="*/ 74 w 186"/>
                <a:gd name="T11" fmla="*/ 20 h 198"/>
                <a:gd name="T12" fmla="*/ 77 w 186"/>
                <a:gd name="T13" fmla="*/ 32 h 198"/>
                <a:gd name="T14" fmla="*/ 94 w 186"/>
                <a:gd name="T15" fmla="*/ 40 h 198"/>
                <a:gd name="T16" fmla="*/ 105 w 186"/>
                <a:gd name="T17" fmla="*/ 44 h 198"/>
                <a:gd name="T18" fmla="*/ 109 w 186"/>
                <a:gd name="T19" fmla="*/ 54 h 198"/>
                <a:gd name="T20" fmla="*/ 106 w 186"/>
                <a:gd name="T21" fmla="*/ 63 h 198"/>
                <a:gd name="T22" fmla="*/ 117 w 186"/>
                <a:gd name="T23" fmla="*/ 69 h 198"/>
                <a:gd name="T24" fmla="*/ 131 w 186"/>
                <a:gd name="T25" fmla="*/ 70 h 198"/>
                <a:gd name="T26" fmla="*/ 140 w 186"/>
                <a:gd name="T27" fmla="*/ 68 h 198"/>
                <a:gd name="T28" fmla="*/ 153 w 186"/>
                <a:gd name="T29" fmla="*/ 65 h 198"/>
                <a:gd name="T30" fmla="*/ 154 w 186"/>
                <a:gd name="T31" fmla="*/ 67 h 198"/>
                <a:gd name="T32" fmla="*/ 155 w 186"/>
                <a:gd name="T33" fmla="*/ 77 h 198"/>
                <a:gd name="T34" fmla="*/ 160 w 186"/>
                <a:gd name="T35" fmla="*/ 84 h 198"/>
                <a:gd name="T36" fmla="*/ 156 w 186"/>
                <a:gd name="T37" fmla="*/ 96 h 198"/>
                <a:gd name="T38" fmla="*/ 155 w 186"/>
                <a:gd name="T39" fmla="*/ 112 h 198"/>
                <a:gd name="T40" fmla="*/ 168 w 186"/>
                <a:gd name="T41" fmla="*/ 126 h 198"/>
                <a:gd name="T42" fmla="*/ 182 w 186"/>
                <a:gd name="T43" fmla="*/ 136 h 198"/>
                <a:gd name="T44" fmla="*/ 178 w 186"/>
                <a:gd name="T45" fmla="*/ 151 h 198"/>
                <a:gd name="T46" fmla="*/ 170 w 186"/>
                <a:gd name="T47" fmla="*/ 159 h 198"/>
                <a:gd name="T48" fmla="*/ 170 w 186"/>
                <a:gd name="T49" fmla="*/ 175 h 198"/>
                <a:gd name="T50" fmla="*/ 173 w 186"/>
                <a:gd name="T51" fmla="*/ 185 h 198"/>
                <a:gd name="T52" fmla="*/ 160 w 186"/>
                <a:gd name="T53" fmla="*/ 190 h 198"/>
                <a:gd name="T54" fmla="*/ 150 w 186"/>
                <a:gd name="T55" fmla="*/ 193 h 198"/>
                <a:gd name="T56" fmla="*/ 139 w 186"/>
                <a:gd name="T57" fmla="*/ 197 h 198"/>
                <a:gd name="T58" fmla="*/ 139 w 186"/>
                <a:gd name="T59" fmla="*/ 186 h 198"/>
                <a:gd name="T60" fmla="*/ 144 w 186"/>
                <a:gd name="T61" fmla="*/ 175 h 198"/>
                <a:gd name="T62" fmla="*/ 128 w 186"/>
                <a:gd name="T63" fmla="*/ 172 h 198"/>
                <a:gd name="T64" fmla="*/ 116 w 186"/>
                <a:gd name="T65" fmla="*/ 160 h 198"/>
                <a:gd name="T66" fmla="*/ 101 w 186"/>
                <a:gd name="T67" fmla="*/ 151 h 198"/>
                <a:gd name="T68" fmla="*/ 93 w 186"/>
                <a:gd name="T69" fmla="*/ 157 h 198"/>
                <a:gd name="T70" fmla="*/ 89 w 186"/>
                <a:gd name="T71" fmla="*/ 173 h 198"/>
                <a:gd name="T72" fmla="*/ 81 w 186"/>
                <a:gd name="T73" fmla="*/ 172 h 198"/>
                <a:gd name="T74" fmla="*/ 75 w 186"/>
                <a:gd name="T75" fmla="*/ 168 h 198"/>
                <a:gd name="T76" fmla="*/ 65 w 186"/>
                <a:gd name="T77" fmla="*/ 162 h 198"/>
                <a:gd name="T78" fmla="*/ 57 w 186"/>
                <a:gd name="T79" fmla="*/ 164 h 198"/>
                <a:gd name="T80" fmla="*/ 50 w 186"/>
                <a:gd name="T81" fmla="*/ 161 h 198"/>
                <a:gd name="T82" fmla="*/ 45 w 186"/>
                <a:gd name="T83" fmla="*/ 157 h 198"/>
                <a:gd name="T84" fmla="*/ 40 w 186"/>
                <a:gd name="T85" fmla="*/ 152 h 198"/>
                <a:gd name="T86" fmla="*/ 32 w 186"/>
                <a:gd name="T87" fmla="*/ 148 h 198"/>
                <a:gd name="T88" fmla="*/ 34 w 186"/>
                <a:gd name="T89" fmla="*/ 144 h 198"/>
                <a:gd name="T90" fmla="*/ 43 w 186"/>
                <a:gd name="T91" fmla="*/ 140 h 198"/>
                <a:gd name="T92" fmla="*/ 35 w 186"/>
                <a:gd name="T93" fmla="*/ 127 h 198"/>
                <a:gd name="T94" fmla="*/ 32 w 186"/>
                <a:gd name="T95" fmla="*/ 120 h 198"/>
                <a:gd name="T96" fmla="*/ 43 w 186"/>
                <a:gd name="T97" fmla="*/ 118 h 198"/>
                <a:gd name="T98" fmla="*/ 37 w 186"/>
                <a:gd name="T99" fmla="*/ 111 h 198"/>
                <a:gd name="T100" fmla="*/ 28 w 186"/>
                <a:gd name="T101" fmla="*/ 106 h 198"/>
                <a:gd name="T102" fmla="*/ 22 w 186"/>
                <a:gd name="T103" fmla="*/ 98 h 198"/>
                <a:gd name="T104" fmla="*/ 24 w 186"/>
                <a:gd name="T105" fmla="*/ 87 h 198"/>
                <a:gd name="T106" fmla="*/ 27 w 186"/>
                <a:gd name="T107" fmla="*/ 73 h 198"/>
                <a:gd name="T108" fmla="*/ 15 w 186"/>
                <a:gd name="T109" fmla="*/ 74 h 198"/>
                <a:gd name="T110" fmla="*/ 14 w 186"/>
                <a:gd name="T111" fmla="*/ 63 h 198"/>
                <a:gd name="T112" fmla="*/ 16 w 186"/>
                <a:gd name="T113" fmla="*/ 57 h 198"/>
                <a:gd name="T114" fmla="*/ 24 w 186"/>
                <a:gd name="T115" fmla="*/ 53 h 198"/>
                <a:gd name="T116" fmla="*/ 13 w 186"/>
                <a:gd name="T117" fmla="*/ 51 h 198"/>
                <a:gd name="T118" fmla="*/ 7 w 186"/>
                <a:gd name="T119" fmla="*/ 43 h 198"/>
                <a:gd name="T120" fmla="*/ 5 w 186"/>
                <a:gd name="T121" fmla="*/ 40 h 198"/>
                <a:gd name="T122" fmla="*/ 3 w 186"/>
                <a:gd name="T123" fmla="*/ 31 h 198"/>
                <a:gd name="T124" fmla="*/ 4 w 186"/>
                <a:gd name="T125" fmla="*/ 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198"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22" y="6"/>
                    <a:pt x="23" y="6"/>
                  </a:cubicBezTo>
                  <a:cubicBezTo>
                    <a:pt x="25" y="6"/>
                    <a:pt x="23" y="4"/>
                    <a:pt x="23" y="4"/>
                  </a:cubicBezTo>
                  <a:cubicBezTo>
                    <a:pt x="23" y="4"/>
                    <a:pt x="28" y="2"/>
                    <a:pt x="30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2" y="2"/>
                    <a:pt x="32" y="3"/>
                    <a:pt x="32" y="3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42" y="0"/>
                    <a:pt x="43" y="0"/>
                  </a:cubicBezTo>
                  <a:cubicBezTo>
                    <a:pt x="44" y="0"/>
                    <a:pt x="46" y="1"/>
                    <a:pt x="46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9" y="2"/>
                    <a:pt x="50" y="2"/>
                  </a:cubicBezTo>
                  <a:cubicBezTo>
                    <a:pt x="52" y="3"/>
                    <a:pt x="53" y="6"/>
                    <a:pt x="54" y="6"/>
                  </a:cubicBezTo>
                  <a:cubicBezTo>
                    <a:pt x="56" y="7"/>
                    <a:pt x="58" y="7"/>
                    <a:pt x="59" y="7"/>
                  </a:cubicBezTo>
                  <a:cubicBezTo>
                    <a:pt x="60" y="8"/>
                    <a:pt x="62" y="9"/>
                    <a:pt x="62" y="9"/>
                  </a:cubicBezTo>
                  <a:cubicBezTo>
                    <a:pt x="62" y="9"/>
                    <a:pt x="67" y="14"/>
                    <a:pt x="68" y="14"/>
                  </a:cubicBezTo>
                  <a:cubicBezTo>
                    <a:pt x="69" y="14"/>
                    <a:pt x="69" y="14"/>
                    <a:pt x="70" y="16"/>
                  </a:cubicBezTo>
                  <a:cubicBezTo>
                    <a:pt x="71" y="17"/>
                    <a:pt x="74" y="16"/>
                    <a:pt x="74" y="16"/>
                  </a:cubicBezTo>
                  <a:cubicBezTo>
                    <a:pt x="74" y="16"/>
                    <a:pt x="75" y="19"/>
                    <a:pt x="74" y="20"/>
                  </a:cubicBezTo>
                  <a:cubicBezTo>
                    <a:pt x="74" y="21"/>
                    <a:pt x="74" y="24"/>
                    <a:pt x="74" y="24"/>
                  </a:cubicBezTo>
                  <a:cubicBezTo>
                    <a:pt x="74" y="24"/>
                    <a:pt x="74" y="25"/>
                    <a:pt x="74" y="26"/>
                  </a:cubicBezTo>
                  <a:cubicBezTo>
                    <a:pt x="75" y="28"/>
                    <a:pt x="76" y="28"/>
                    <a:pt x="76" y="30"/>
                  </a:cubicBezTo>
                  <a:cubicBezTo>
                    <a:pt x="77" y="31"/>
                    <a:pt x="76" y="31"/>
                    <a:pt x="77" y="32"/>
                  </a:cubicBezTo>
                  <a:cubicBezTo>
                    <a:pt x="78" y="33"/>
                    <a:pt x="79" y="35"/>
                    <a:pt x="80" y="35"/>
                  </a:cubicBezTo>
                  <a:cubicBezTo>
                    <a:pt x="81" y="35"/>
                    <a:pt x="82" y="35"/>
                    <a:pt x="85" y="36"/>
                  </a:cubicBezTo>
                  <a:cubicBezTo>
                    <a:pt x="88" y="38"/>
                    <a:pt x="89" y="38"/>
                    <a:pt x="90" y="39"/>
                  </a:cubicBezTo>
                  <a:cubicBezTo>
                    <a:pt x="92" y="40"/>
                    <a:pt x="91" y="39"/>
                    <a:pt x="94" y="40"/>
                  </a:cubicBezTo>
                  <a:cubicBezTo>
                    <a:pt x="98" y="41"/>
                    <a:pt x="97" y="40"/>
                    <a:pt x="98" y="41"/>
                  </a:cubicBezTo>
                  <a:cubicBezTo>
                    <a:pt x="99" y="41"/>
                    <a:pt x="98" y="40"/>
                    <a:pt x="100" y="41"/>
                  </a:cubicBezTo>
                  <a:cubicBezTo>
                    <a:pt x="103" y="41"/>
                    <a:pt x="105" y="42"/>
                    <a:pt x="105" y="42"/>
                  </a:cubicBezTo>
                  <a:cubicBezTo>
                    <a:pt x="105" y="44"/>
                    <a:pt x="105" y="44"/>
                    <a:pt x="105" y="44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1"/>
                    <a:pt x="101" y="51"/>
                    <a:pt x="103" y="52"/>
                  </a:cubicBezTo>
                  <a:cubicBezTo>
                    <a:pt x="105" y="53"/>
                    <a:pt x="109" y="54"/>
                    <a:pt x="109" y="54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2" y="56"/>
                    <a:pt x="110" y="59"/>
                    <a:pt x="109" y="60"/>
                  </a:cubicBezTo>
                  <a:cubicBezTo>
                    <a:pt x="108" y="60"/>
                    <a:pt x="105" y="60"/>
                    <a:pt x="105" y="60"/>
                  </a:cubicBezTo>
                  <a:cubicBezTo>
                    <a:pt x="105" y="60"/>
                    <a:pt x="104" y="63"/>
                    <a:pt x="106" y="63"/>
                  </a:cubicBezTo>
                  <a:cubicBezTo>
                    <a:pt x="107" y="64"/>
                    <a:pt x="109" y="64"/>
                    <a:pt x="110" y="64"/>
                  </a:cubicBezTo>
                  <a:cubicBezTo>
                    <a:pt x="111" y="64"/>
                    <a:pt x="113" y="65"/>
                    <a:pt x="113" y="65"/>
                  </a:cubicBezTo>
                  <a:cubicBezTo>
                    <a:pt x="113" y="65"/>
                    <a:pt x="114" y="65"/>
                    <a:pt x="115" y="66"/>
                  </a:cubicBezTo>
                  <a:cubicBezTo>
                    <a:pt x="115" y="68"/>
                    <a:pt x="116" y="69"/>
                    <a:pt x="117" y="69"/>
                  </a:cubicBezTo>
                  <a:cubicBezTo>
                    <a:pt x="118" y="69"/>
                    <a:pt x="120" y="69"/>
                    <a:pt x="121" y="69"/>
                  </a:cubicBezTo>
                  <a:cubicBezTo>
                    <a:pt x="122" y="69"/>
                    <a:pt x="122" y="68"/>
                    <a:pt x="123" y="68"/>
                  </a:cubicBezTo>
                  <a:cubicBezTo>
                    <a:pt x="124" y="69"/>
                    <a:pt x="130" y="68"/>
                    <a:pt x="130" y="68"/>
                  </a:cubicBezTo>
                  <a:cubicBezTo>
                    <a:pt x="130" y="68"/>
                    <a:pt x="130" y="68"/>
                    <a:pt x="131" y="70"/>
                  </a:cubicBezTo>
                  <a:cubicBezTo>
                    <a:pt x="133" y="73"/>
                    <a:pt x="136" y="74"/>
                    <a:pt x="136" y="74"/>
                  </a:cubicBezTo>
                  <a:cubicBezTo>
                    <a:pt x="136" y="74"/>
                    <a:pt x="137" y="75"/>
                    <a:pt x="137" y="74"/>
                  </a:cubicBezTo>
                  <a:cubicBezTo>
                    <a:pt x="137" y="73"/>
                    <a:pt x="138" y="72"/>
                    <a:pt x="138" y="72"/>
                  </a:cubicBezTo>
                  <a:cubicBezTo>
                    <a:pt x="138" y="72"/>
                    <a:pt x="140" y="69"/>
                    <a:pt x="140" y="68"/>
                  </a:cubicBezTo>
                  <a:cubicBezTo>
                    <a:pt x="141" y="67"/>
                    <a:pt x="142" y="64"/>
                    <a:pt x="143" y="64"/>
                  </a:cubicBezTo>
                  <a:cubicBezTo>
                    <a:pt x="144" y="63"/>
                    <a:pt x="147" y="61"/>
                    <a:pt x="147" y="61"/>
                  </a:cubicBezTo>
                  <a:cubicBezTo>
                    <a:pt x="147" y="61"/>
                    <a:pt x="147" y="60"/>
                    <a:pt x="149" y="61"/>
                  </a:cubicBezTo>
                  <a:cubicBezTo>
                    <a:pt x="150" y="63"/>
                    <a:pt x="153" y="65"/>
                    <a:pt x="153" y="65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58" y="65"/>
                    <a:pt x="161" y="66"/>
                    <a:pt x="161" y="67"/>
                  </a:cubicBezTo>
                  <a:cubicBezTo>
                    <a:pt x="161" y="68"/>
                    <a:pt x="160" y="68"/>
                    <a:pt x="158" y="69"/>
                  </a:cubicBezTo>
                  <a:cubicBezTo>
                    <a:pt x="157" y="69"/>
                    <a:pt x="154" y="66"/>
                    <a:pt x="154" y="67"/>
                  </a:cubicBezTo>
                  <a:cubicBezTo>
                    <a:pt x="153" y="68"/>
                    <a:pt x="153" y="70"/>
                    <a:pt x="153" y="70"/>
                  </a:cubicBezTo>
                  <a:cubicBezTo>
                    <a:pt x="149" y="72"/>
                    <a:pt x="149" y="72"/>
                    <a:pt x="149" y="72"/>
                  </a:cubicBezTo>
                  <a:cubicBezTo>
                    <a:pt x="150" y="74"/>
                    <a:pt x="150" y="74"/>
                    <a:pt x="150" y="74"/>
                  </a:cubicBezTo>
                  <a:cubicBezTo>
                    <a:pt x="150" y="74"/>
                    <a:pt x="155" y="76"/>
                    <a:pt x="155" y="77"/>
                  </a:cubicBezTo>
                  <a:cubicBezTo>
                    <a:pt x="155" y="78"/>
                    <a:pt x="155" y="80"/>
                    <a:pt x="155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0" y="91"/>
                    <a:pt x="160" y="91"/>
                    <a:pt x="160" y="91"/>
                  </a:cubicBezTo>
                  <a:cubicBezTo>
                    <a:pt x="160" y="91"/>
                    <a:pt x="161" y="94"/>
                    <a:pt x="160" y="94"/>
                  </a:cubicBezTo>
                  <a:cubicBezTo>
                    <a:pt x="159" y="94"/>
                    <a:pt x="156" y="96"/>
                    <a:pt x="156" y="96"/>
                  </a:cubicBezTo>
                  <a:cubicBezTo>
                    <a:pt x="154" y="99"/>
                    <a:pt x="154" y="99"/>
                    <a:pt x="154" y="99"/>
                  </a:cubicBezTo>
                  <a:cubicBezTo>
                    <a:pt x="154" y="99"/>
                    <a:pt x="154" y="103"/>
                    <a:pt x="154" y="104"/>
                  </a:cubicBezTo>
                  <a:cubicBezTo>
                    <a:pt x="155" y="106"/>
                    <a:pt x="154" y="109"/>
                    <a:pt x="154" y="109"/>
                  </a:cubicBezTo>
                  <a:cubicBezTo>
                    <a:pt x="154" y="109"/>
                    <a:pt x="154" y="111"/>
                    <a:pt x="155" y="112"/>
                  </a:cubicBezTo>
                  <a:cubicBezTo>
                    <a:pt x="156" y="113"/>
                    <a:pt x="157" y="115"/>
                    <a:pt x="157" y="115"/>
                  </a:cubicBezTo>
                  <a:cubicBezTo>
                    <a:pt x="157" y="115"/>
                    <a:pt x="158" y="116"/>
                    <a:pt x="159" y="118"/>
                  </a:cubicBezTo>
                  <a:cubicBezTo>
                    <a:pt x="160" y="120"/>
                    <a:pt x="164" y="125"/>
                    <a:pt x="164" y="125"/>
                  </a:cubicBezTo>
                  <a:cubicBezTo>
                    <a:pt x="164" y="125"/>
                    <a:pt x="167" y="126"/>
                    <a:pt x="168" y="126"/>
                  </a:cubicBezTo>
                  <a:cubicBezTo>
                    <a:pt x="168" y="126"/>
                    <a:pt x="172" y="128"/>
                    <a:pt x="172" y="128"/>
                  </a:cubicBezTo>
                  <a:cubicBezTo>
                    <a:pt x="172" y="128"/>
                    <a:pt x="174" y="128"/>
                    <a:pt x="174" y="129"/>
                  </a:cubicBezTo>
                  <a:cubicBezTo>
                    <a:pt x="174" y="129"/>
                    <a:pt x="178" y="135"/>
                    <a:pt x="178" y="135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6" y="136"/>
                    <a:pt x="186" y="136"/>
                    <a:pt x="186" y="136"/>
                  </a:cubicBezTo>
                  <a:cubicBezTo>
                    <a:pt x="186" y="136"/>
                    <a:pt x="185" y="141"/>
                    <a:pt x="184" y="142"/>
                  </a:cubicBezTo>
                  <a:cubicBezTo>
                    <a:pt x="183" y="143"/>
                    <a:pt x="180" y="147"/>
                    <a:pt x="180" y="147"/>
                  </a:cubicBezTo>
                  <a:cubicBezTo>
                    <a:pt x="180" y="147"/>
                    <a:pt x="178" y="149"/>
                    <a:pt x="178" y="151"/>
                  </a:cubicBezTo>
                  <a:cubicBezTo>
                    <a:pt x="179" y="152"/>
                    <a:pt x="179" y="155"/>
                    <a:pt x="179" y="155"/>
                  </a:cubicBezTo>
                  <a:cubicBezTo>
                    <a:pt x="179" y="155"/>
                    <a:pt x="177" y="157"/>
                    <a:pt x="176" y="157"/>
                  </a:cubicBezTo>
                  <a:cubicBezTo>
                    <a:pt x="175" y="157"/>
                    <a:pt x="173" y="157"/>
                    <a:pt x="172" y="158"/>
                  </a:cubicBezTo>
                  <a:cubicBezTo>
                    <a:pt x="171" y="158"/>
                    <a:pt x="170" y="159"/>
                    <a:pt x="170" y="159"/>
                  </a:cubicBezTo>
                  <a:cubicBezTo>
                    <a:pt x="169" y="160"/>
                    <a:pt x="167" y="162"/>
                    <a:pt x="167" y="162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70" y="170"/>
                    <a:pt x="170" y="170"/>
                    <a:pt x="170" y="170"/>
                  </a:cubicBezTo>
                  <a:cubicBezTo>
                    <a:pt x="170" y="175"/>
                    <a:pt x="170" y="175"/>
                    <a:pt x="170" y="175"/>
                  </a:cubicBezTo>
                  <a:cubicBezTo>
                    <a:pt x="170" y="175"/>
                    <a:pt x="173" y="176"/>
                    <a:pt x="173" y="177"/>
                  </a:cubicBezTo>
                  <a:cubicBezTo>
                    <a:pt x="174" y="177"/>
                    <a:pt x="175" y="180"/>
                    <a:pt x="175" y="180"/>
                  </a:cubicBezTo>
                  <a:cubicBezTo>
                    <a:pt x="174" y="182"/>
                    <a:pt x="174" y="182"/>
                    <a:pt x="174" y="182"/>
                  </a:cubicBezTo>
                  <a:cubicBezTo>
                    <a:pt x="173" y="185"/>
                    <a:pt x="173" y="185"/>
                    <a:pt x="173" y="185"/>
                  </a:cubicBezTo>
                  <a:cubicBezTo>
                    <a:pt x="173" y="185"/>
                    <a:pt x="172" y="187"/>
                    <a:pt x="171" y="188"/>
                  </a:cubicBezTo>
                  <a:cubicBezTo>
                    <a:pt x="169" y="188"/>
                    <a:pt x="166" y="188"/>
                    <a:pt x="166" y="188"/>
                  </a:cubicBezTo>
                  <a:cubicBezTo>
                    <a:pt x="166" y="188"/>
                    <a:pt x="166" y="187"/>
                    <a:pt x="164" y="188"/>
                  </a:cubicBezTo>
                  <a:cubicBezTo>
                    <a:pt x="162" y="188"/>
                    <a:pt x="160" y="190"/>
                    <a:pt x="160" y="190"/>
                  </a:cubicBezTo>
                  <a:cubicBezTo>
                    <a:pt x="160" y="190"/>
                    <a:pt x="160" y="190"/>
                    <a:pt x="159" y="191"/>
                  </a:cubicBezTo>
                  <a:cubicBezTo>
                    <a:pt x="157" y="191"/>
                    <a:pt x="156" y="191"/>
                    <a:pt x="155" y="191"/>
                  </a:cubicBezTo>
                  <a:cubicBezTo>
                    <a:pt x="154" y="191"/>
                    <a:pt x="152" y="190"/>
                    <a:pt x="152" y="190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0" y="193"/>
                    <a:pt x="148" y="194"/>
                    <a:pt x="147" y="194"/>
                  </a:cubicBezTo>
                  <a:cubicBezTo>
                    <a:pt x="147" y="194"/>
                    <a:pt x="144" y="198"/>
                    <a:pt x="144" y="198"/>
                  </a:cubicBezTo>
                  <a:cubicBezTo>
                    <a:pt x="144" y="198"/>
                    <a:pt x="144" y="198"/>
                    <a:pt x="143" y="198"/>
                  </a:cubicBezTo>
                  <a:cubicBezTo>
                    <a:pt x="141" y="198"/>
                    <a:pt x="139" y="197"/>
                    <a:pt x="139" y="197"/>
                  </a:cubicBezTo>
                  <a:cubicBezTo>
                    <a:pt x="136" y="194"/>
                    <a:pt x="136" y="194"/>
                    <a:pt x="136" y="194"/>
                  </a:cubicBezTo>
                  <a:cubicBezTo>
                    <a:pt x="136" y="194"/>
                    <a:pt x="137" y="194"/>
                    <a:pt x="139" y="192"/>
                  </a:cubicBezTo>
                  <a:cubicBezTo>
                    <a:pt x="140" y="191"/>
                    <a:pt x="140" y="191"/>
                    <a:pt x="140" y="190"/>
                  </a:cubicBezTo>
                  <a:cubicBezTo>
                    <a:pt x="139" y="188"/>
                    <a:pt x="138" y="186"/>
                    <a:pt x="139" y="186"/>
                  </a:cubicBezTo>
                  <a:cubicBezTo>
                    <a:pt x="140" y="185"/>
                    <a:pt x="141" y="186"/>
                    <a:pt x="142" y="184"/>
                  </a:cubicBezTo>
                  <a:cubicBezTo>
                    <a:pt x="142" y="183"/>
                    <a:pt x="142" y="182"/>
                    <a:pt x="142" y="180"/>
                  </a:cubicBezTo>
                  <a:cubicBezTo>
                    <a:pt x="142" y="179"/>
                    <a:pt x="142" y="177"/>
                    <a:pt x="143" y="177"/>
                  </a:cubicBezTo>
                  <a:cubicBezTo>
                    <a:pt x="144" y="176"/>
                    <a:pt x="144" y="175"/>
                    <a:pt x="144" y="175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6" y="175"/>
                    <a:pt x="136" y="173"/>
                    <a:pt x="134" y="173"/>
                  </a:cubicBezTo>
                  <a:cubicBezTo>
                    <a:pt x="132" y="172"/>
                    <a:pt x="128" y="172"/>
                    <a:pt x="128" y="172"/>
                  </a:cubicBezTo>
                  <a:cubicBezTo>
                    <a:pt x="127" y="168"/>
                    <a:pt x="127" y="168"/>
                    <a:pt x="127" y="168"/>
                  </a:cubicBezTo>
                  <a:cubicBezTo>
                    <a:pt x="119" y="166"/>
                    <a:pt x="119" y="166"/>
                    <a:pt x="119" y="166"/>
                  </a:cubicBezTo>
                  <a:cubicBezTo>
                    <a:pt x="119" y="166"/>
                    <a:pt x="118" y="162"/>
                    <a:pt x="117" y="161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1" y="156"/>
                    <a:pt x="111" y="156"/>
                    <a:pt x="111" y="156"/>
                  </a:cubicBezTo>
                  <a:cubicBezTo>
                    <a:pt x="108" y="156"/>
                    <a:pt x="108" y="156"/>
                    <a:pt x="108" y="156"/>
                  </a:cubicBezTo>
                  <a:cubicBezTo>
                    <a:pt x="108" y="156"/>
                    <a:pt x="107" y="156"/>
                    <a:pt x="105" y="155"/>
                  </a:cubicBezTo>
                  <a:cubicBezTo>
                    <a:pt x="102" y="154"/>
                    <a:pt x="101" y="151"/>
                    <a:pt x="101" y="151"/>
                  </a:cubicBezTo>
                  <a:cubicBezTo>
                    <a:pt x="101" y="151"/>
                    <a:pt x="101" y="149"/>
                    <a:pt x="99" y="150"/>
                  </a:cubicBezTo>
                  <a:cubicBezTo>
                    <a:pt x="97" y="152"/>
                    <a:pt x="95" y="152"/>
                    <a:pt x="94" y="153"/>
                  </a:cubicBezTo>
                  <a:cubicBezTo>
                    <a:pt x="94" y="153"/>
                    <a:pt x="93" y="153"/>
                    <a:pt x="92" y="154"/>
                  </a:cubicBezTo>
                  <a:cubicBezTo>
                    <a:pt x="92" y="155"/>
                    <a:pt x="91" y="155"/>
                    <a:pt x="93" y="157"/>
                  </a:cubicBezTo>
                  <a:cubicBezTo>
                    <a:pt x="94" y="158"/>
                    <a:pt x="95" y="159"/>
                    <a:pt x="95" y="159"/>
                  </a:cubicBezTo>
                  <a:cubicBezTo>
                    <a:pt x="94" y="164"/>
                    <a:pt x="94" y="164"/>
                    <a:pt x="94" y="164"/>
                  </a:cubicBezTo>
                  <a:cubicBezTo>
                    <a:pt x="88" y="170"/>
                    <a:pt x="88" y="170"/>
                    <a:pt x="88" y="170"/>
                  </a:cubicBezTo>
                  <a:cubicBezTo>
                    <a:pt x="89" y="173"/>
                    <a:pt x="89" y="173"/>
                    <a:pt x="89" y="173"/>
                  </a:cubicBezTo>
                  <a:cubicBezTo>
                    <a:pt x="89" y="173"/>
                    <a:pt x="91" y="173"/>
                    <a:pt x="88" y="174"/>
                  </a:cubicBezTo>
                  <a:cubicBezTo>
                    <a:pt x="86" y="175"/>
                    <a:pt x="86" y="176"/>
                    <a:pt x="85" y="176"/>
                  </a:cubicBezTo>
                  <a:cubicBezTo>
                    <a:pt x="85" y="175"/>
                    <a:pt x="84" y="174"/>
                    <a:pt x="82" y="173"/>
                  </a:cubicBezTo>
                  <a:cubicBezTo>
                    <a:pt x="81" y="172"/>
                    <a:pt x="81" y="172"/>
                    <a:pt x="81" y="172"/>
                  </a:cubicBezTo>
                  <a:cubicBezTo>
                    <a:pt x="81" y="172"/>
                    <a:pt x="81" y="172"/>
                    <a:pt x="80" y="171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80" y="171"/>
                    <a:pt x="80" y="170"/>
                    <a:pt x="78" y="170"/>
                  </a:cubicBezTo>
                  <a:cubicBezTo>
                    <a:pt x="77" y="170"/>
                    <a:pt x="75" y="168"/>
                    <a:pt x="75" y="168"/>
                  </a:cubicBezTo>
                  <a:cubicBezTo>
                    <a:pt x="72" y="168"/>
                    <a:pt x="72" y="168"/>
                    <a:pt x="72" y="168"/>
                  </a:cubicBezTo>
                  <a:cubicBezTo>
                    <a:pt x="72" y="168"/>
                    <a:pt x="69" y="165"/>
                    <a:pt x="69" y="165"/>
                  </a:cubicBezTo>
                  <a:cubicBezTo>
                    <a:pt x="68" y="165"/>
                    <a:pt x="65" y="164"/>
                    <a:pt x="65" y="164"/>
                  </a:cubicBezTo>
                  <a:cubicBezTo>
                    <a:pt x="65" y="162"/>
                    <a:pt x="65" y="162"/>
                    <a:pt x="65" y="162"/>
                  </a:cubicBezTo>
                  <a:cubicBezTo>
                    <a:pt x="65" y="162"/>
                    <a:pt x="64" y="162"/>
                    <a:pt x="64" y="162"/>
                  </a:cubicBezTo>
                  <a:cubicBezTo>
                    <a:pt x="63" y="162"/>
                    <a:pt x="62" y="163"/>
                    <a:pt x="62" y="163"/>
                  </a:cubicBezTo>
                  <a:cubicBezTo>
                    <a:pt x="59" y="164"/>
                    <a:pt x="59" y="164"/>
                    <a:pt x="59" y="164"/>
                  </a:cubicBezTo>
                  <a:cubicBezTo>
                    <a:pt x="59" y="164"/>
                    <a:pt x="57" y="164"/>
                    <a:pt x="57" y="164"/>
                  </a:cubicBezTo>
                  <a:cubicBezTo>
                    <a:pt x="56" y="163"/>
                    <a:pt x="55" y="161"/>
                    <a:pt x="55" y="161"/>
                  </a:cubicBezTo>
                  <a:cubicBezTo>
                    <a:pt x="55" y="161"/>
                    <a:pt x="55" y="161"/>
                    <a:pt x="54" y="161"/>
                  </a:cubicBezTo>
                  <a:cubicBezTo>
                    <a:pt x="53" y="162"/>
                    <a:pt x="55" y="163"/>
                    <a:pt x="53" y="162"/>
                  </a:cubicBezTo>
                  <a:cubicBezTo>
                    <a:pt x="50" y="161"/>
                    <a:pt x="50" y="161"/>
                    <a:pt x="50" y="161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7" y="159"/>
                    <a:pt x="47" y="159"/>
                    <a:pt x="47" y="159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46" y="159"/>
                    <a:pt x="45" y="157"/>
                    <a:pt x="45" y="157"/>
                  </a:cubicBezTo>
                  <a:cubicBezTo>
                    <a:pt x="45" y="157"/>
                    <a:pt x="45" y="155"/>
                    <a:pt x="45" y="155"/>
                  </a:cubicBezTo>
                  <a:cubicBezTo>
                    <a:pt x="44" y="155"/>
                    <a:pt x="41" y="154"/>
                    <a:pt x="41" y="154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39" y="152"/>
                    <a:pt x="37" y="151"/>
                    <a:pt x="37" y="151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3" y="150"/>
                    <a:pt x="33" y="150"/>
                    <a:pt x="33" y="150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48"/>
                    <a:pt x="31" y="147"/>
                    <a:pt x="31" y="147"/>
                  </a:cubicBezTo>
                  <a:cubicBezTo>
                    <a:pt x="32" y="147"/>
                    <a:pt x="32" y="145"/>
                    <a:pt x="32" y="145"/>
                  </a:cubicBezTo>
                  <a:cubicBezTo>
                    <a:pt x="31" y="145"/>
                    <a:pt x="31" y="145"/>
                    <a:pt x="31" y="145"/>
                  </a:cubicBezTo>
                  <a:cubicBezTo>
                    <a:pt x="32" y="144"/>
                    <a:pt x="34" y="144"/>
                    <a:pt x="34" y="144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36" y="141"/>
                    <a:pt x="36" y="141"/>
                    <a:pt x="37" y="141"/>
                  </a:cubicBezTo>
                  <a:cubicBezTo>
                    <a:pt x="39" y="142"/>
                    <a:pt x="40" y="142"/>
                    <a:pt x="41" y="142"/>
                  </a:cubicBezTo>
                  <a:cubicBezTo>
                    <a:pt x="42" y="142"/>
                    <a:pt x="43" y="144"/>
                    <a:pt x="43" y="140"/>
                  </a:cubicBezTo>
                  <a:cubicBezTo>
                    <a:pt x="43" y="137"/>
                    <a:pt x="43" y="136"/>
                    <a:pt x="43" y="136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2"/>
                    <a:pt x="38" y="131"/>
                    <a:pt x="37" y="129"/>
                  </a:cubicBezTo>
                  <a:cubicBezTo>
                    <a:pt x="36" y="128"/>
                    <a:pt x="35" y="127"/>
                    <a:pt x="35" y="127"/>
                  </a:cubicBezTo>
                  <a:cubicBezTo>
                    <a:pt x="34" y="127"/>
                    <a:pt x="32" y="125"/>
                    <a:pt x="32" y="125"/>
                  </a:cubicBezTo>
                  <a:cubicBezTo>
                    <a:pt x="31" y="124"/>
                    <a:pt x="30" y="123"/>
                    <a:pt x="30" y="123"/>
                  </a:cubicBezTo>
                  <a:cubicBezTo>
                    <a:pt x="30" y="123"/>
                    <a:pt x="30" y="121"/>
                    <a:pt x="30" y="120"/>
                  </a:cubicBezTo>
                  <a:cubicBezTo>
                    <a:pt x="31" y="120"/>
                    <a:pt x="31" y="120"/>
                    <a:pt x="32" y="120"/>
                  </a:cubicBezTo>
                  <a:cubicBezTo>
                    <a:pt x="33" y="121"/>
                    <a:pt x="34" y="121"/>
                    <a:pt x="35" y="121"/>
                  </a:cubicBezTo>
                  <a:cubicBezTo>
                    <a:pt x="36" y="121"/>
                    <a:pt x="37" y="121"/>
                    <a:pt x="38" y="121"/>
                  </a:cubicBezTo>
                  <a:cubicBezTo>
                    <a:pt x="38" y="121"/>
                    <a:pt x="41" y="120"/>
                    <a:pt x="41" y="120"/>
                  </a:cubicBezTo>
                  <a:cubicBezTo>
                    <a:pt x="42" y="120"/>
                    <a:pt x="42" y="118"/>
                    <a:pt x="43" y="118"/>
                  </a:cubicBezTo>
                  <a:cubicBezTo>
                    <a:pt x="43" y="118"/>
                    <a:pt x="44" y="117"/>
                    <a:pt x="43" y="116"/>
                  </a:cubicBezTo>
                  <a:cubicBezTo>
                    <a:pt x="43" y="116"/>
                    <a:pt x="41" y="115"/>
                    <a:pt x="41" y="115"/>
                  </a:cubicBezTo>
                  <a:cubicBezTo>
                    <a:pt x="40" y="115"/>
                    <a:pt x="39" y="114"/>
                    <a:pt x="39" y="113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6" y="111"/>
                    <a:pt x="36" y="112"/>
                    <a:pt x="35" y="112"/>
                  </a:cubicBezTo>
                  <a:cubicBezTo>
                    <a:pt x="34" y="111"/>
                    <a:pt x="33" y="110"/>
                    <a:pt x="32" y="109"/>
                  </a:cubicBezTo>
                  <a:cubicBezTo>
                    <a:pt x="32" y="108"/>
                    <a:pt x="32" y="108"/>
                    <a:pt x="31" y="107"/>
                  </a:cubicBezTo>
                  <a:cubicBezTo>
                    <a:pt x="30" y="107"/>
                    <a:pt x="29" y="106"/>
                    <a:pt x="28" y="106"/>
                  </a:cubicBezTo>
                  <a:cubicBezTo>
                    <a:pt x="27" y="106"/>
                    <a:pt x="27" y="107"/>
                    <a:pt x="25" y="106"/>
                  </a:cubicBezTo>
                  <a:cubicBezTo>
                    <a:pt x="23" y="106"/>
                    <a:pt x="21" y="105"/>
                    <a:pt x="21" y="104"/>
                  </a:cubicBezTo>
                  <a:cubicBezTo>
                    <a:pt x="22" y="103"/>
                    <a:pt x="21" y="103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ubicBezTo>
                    <a:pt x="22" y="97"/>
                    <a:pt x="21" y="98"/>
                    <a:pt x="21" y="95"/>
                  </a:cubicBezTo>
                  <a:cubicBezTo>
                    <a:pt x="20" y="92"/>
                    <a:pt x="22" y="93"/>
                    <a:pt x="22" y="93"/>
                  </a:cubicBezTo>
                  <a:cubicBezTo>
                    <a:pt x="22" y="93"/>
                    <a:pt x="23" y="91"/>
                    <a:pt x="23" y="90"/>
                  </a:cubicBezTo>
                  <a:cubicBezTo>
                    <a:pt x="23" y="90"/>
                    <a:pt x="24" y="87"/>
                    <a:pt x="24" y="87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1"/>
                    <a:pt x="18" y="73"/>
                    <a:pt x="17" y="73"/>
                  </a:cubicBezTo>
                  <a:cubicBezTo>
                    <a:pt x="17" y="73"/>
                    <a:pt x="16" y="74"/>
                    <a:pt x="15" y="7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5" y="65"/>
                    <a:pt x="14" y="63"/>
                  </a:cubicBezTo>
                  <a:cubicBezTo>
                    <a:pt x="13" y="62"/>
                    <a:pt x="12" y="61"/>
                    <a:pt x="12" y="61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8" y="59"/>
                    <a:pt x="20" y="59"/>
                  </a:cubicBezTo>
                  <a:cubicBezTo>
                    <a:pt x="21" y="59"/>
                    <a:pt x="20" y="59"/>
                    <a:pt x="22" y="58"/>
                  </a:cubicBezTo>
                  <a:cubicBezTo>
                    <a:pt x="24" y="58"/>
                    <a:pt x="27" y="55"/>
                    <a:pt x="27" y="55"/>
                  </a:cubicBezTo>
                  <a:cubicBezTo>
                    <a:pt x="27" y="55"/>
                    <a:pt x="25" y="53"/>
                    <a:pt x="24" y="53"/>
                  </a:cubicBezTo>
                  <a:cubicBezTo>
                    <a:pt x="23" y="54"/>
                    <a:pt x="24" y="54"/>
                    <a:pt x="21" y="54"/>
                  </a:cubicBezTo>
                  <a:cubicBezTo>
                    <a:pt x="18" y="53"/>
                    <a:pt x="17" y="52"/>
                    <a:pt x="17" y="52"/>
                  </a:cubicBezTo>
                  <a:cubicBezTo>
                    <a:pt x="17" y="52"/>
                    <a:pt x="16" y="52"/>
                    <a:pt x="15" y="52"/>
                  </a:cubicBezTo>
                  <a:cubicBezTo>
                    <a:pt x="14" y="52"/>
                    <a:pt x="14" y="52"/>
                    <a:pt x="13" y="51"/>
                  </a:cubicBezTo>
                  <a:cubicBezTo>
                    <a:pt x="11" y="49"/>
                    <a:pt x="9" y="47"/>
                    <a:pt x="9" y="47"/>
                  </a:cubicBezTo>
                  <a:cubicBezTo>
                    <a:pt x="9" y="47"/>
                    <a:pt x="7" y="48"/>
                    <a:pt x="7" y="47"/>
                  </a:cubicBezTo>
                  <a:cubicBezTo>
                    <a:pt x="7" y="46"/>
                    <a:pt x="8" y="45"/>
                    <a:pt x="8" y="45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9" y="43"/>
                    <a:pt x="10" y="42"/>
                  </a:cubicBezTo>
                  <a:cubicBezTo>
                    <a:pt x="11" y="42"/>
                    <a:pt x="11" y="39"/>
                    <a:pt x="10" y="39"/>
                  </a:cubicBezTo>
                  <a:cubicBezTo>
                    <a:pt x="9" y="39"/>
                    <a:pt x="8" y="38"/>
                    <a:pt x="7" y="39"/>
                  </a:cubicBezTo>
                  <a:cubicBezTo>
                    <a:pt x="6" y="39"/>
                    <a:pt x="5" y="40"/>
                    <a:pt x="5" y="40"/>
                  </a:cubicBezTo>
                  <a:cubicBezTo>
                    <a:pt x="4" y="40"/>
                    <a:pt x="2" y="39"/>
                    <a:pt x="2" y="38"/>
                  </a:cubicBezTo>
                  <a:cubicBezTo>
                    <a:pt x="2" y="37"/>
                    <a:pt x="1" y="37"/>
                    <a:pt x="3" y="36"/>
                  </a:cubicBezTo>
                  <a:cubicBezTo>
                    <a:pt x="4" y="36"/>
                    <a:pt x="5" y="34"/>
                    <a:pt x="5" y="34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10" y="15"/>
                    <a:pt x="11" y="14"/>
                  </a:cubicBez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3" name="Freeform 25"/>
            <p:cNvSpPr>
              <a:spLocks/>
            </p:cNvSpPr>
            <p:nvPr/>
          </p:nvSpPr>
          <p:spPr bwMode="auto">
            <a:xfrm>
              <a:off x="8556477" y="2548568"/>
              <a:ext cx="317201" cy="193560"/>
            </a:xfrm>
            <a:custGeom>
              <a:avLst/>
              <a:gdLst>
                <a:gd name="T0" fmla="*/ 33 w 173"/>
                <a:gd name="T1" fmla="*/ 82 h 109"/>
                <a:gd name="T2" fmla="*/ 34 w 173"/>
                <a:gd name="T3" fmla="*/ 96 h 109"/>
                <a:gd name="T4" fmla="*/ 43 w 173"/>
                <a:gd name="T5" fmla="*/ 106 h 109"/>
                <a:gd name="T6" fmla="*/ 57 w 173"/>
                <a:gd name="T7" fmla="*/ 101 h 109"/>
                <a:gd name="T8" fmla="*/ 68 w 173"/>
                <a:gd name="T9" fmla="*/ 103 h 109"/>
                <a:gd name="T10" fmla="*/ 78 w 173"/>
                <a:gd name="T11" fmla="*/ 97 h 109"/>
                <a:gd name="T12" fmla="*/ 81 w 173"/>
                <a:gd name="T13" fmla="*/ 85 h 109"/>
                <a:gd name="T14" fmla="*/ 88 w 173"/>
                <a:gd name="T15" fmla="*/ 77 h 109"/>
                <a:gd name="T16" fmla="*/ 94 w 173"/>
                <a:gd name="T17" fmla="*/ 85 h 109"/>
                <a:gd name="T18" fmla="*/ 103 w 173"/>
                <a:gd name="T19" fmla="*/ 92 h 109"/>
                <a:gd name="T20" fmla="*/ 110 w 173"/>
                <a:gd name="T21" fmla="*/ 96 h 109"/>
                <a:gd name="T22" fmla="*/ 113 w 173"/>
                <a:gd name="T23" fmla="*/ 108 h 109"/>
                <a:gd name="T24" fmla="*/ 117 w 173"/>
                <a:gd name="T25" fmla="*/ 101 h 109"/>
                <a:gd name="T26" fmla="*/ 121 w 173"/>
                <a:gd name="T27" fmla="*/ 89 h 109"/>
                <a:gd name="T28" fmla="*/ 126 w 173"/>
                <a:gd name="T29" fmla="*/ 80 h 109"/>
                <a:gd name="T30" fmla="*/ 130 w 173"/>
                <a:gd name="T31" fmla="*/ 72 h 109"/>
                <a:gd name="T32" fmla="*/ 136 w 173"/>
                <a:gd name="T33" fmla="*/ 81 h 109"/>
                <a:gd name="T34" fmla="*/ 147 w 173"/>
                <a:gd name="T35" fmla="*/ 78 h 109"/>
                <a:gd name="T36" fmla="*/ 156 w 173"/>
                <a:gd name="T37" fmla="*/ 84 h 109"/>
                <a:gd name="T38" fmla="*/ 158 w 173"/>
                <a:gd name="T39" fmla="*/ 79 h 109"/>
                <a:gd name="T40" fmla="*/ 156 w 173"/>
                <a:gd name="T41" fmla="*/ 71 h 109"/>
                <a:gd name="T42" fmla="*/ 161 w 173"/>
                <a:gd name="T43" fmla="*/ 64 h 109"/>
                <a:gd name="T44" fmla="*/ 170 w 173"/>
                <a:gd name="T45" fmla="*/ 67 h 109"/>
                <a:gd name="T46" fmla="*/ 170 w 173"/>
                <a:gd name="T47" fmla="*/ 58 h 109"/>
                <a:gd name="T48" fmla="*/ 170 w 173"/>
                <a:gd name="T49" fmla="*/ 45 h 109"/>
                <a:gd name="T50" fmla="*/ 163 w 173"/>
                <a:gd name="T51" fmla="*/ 46 h 109"/>
                <a:gd name="T52" fmla="*/ 152 w 173"/>
                <a:gd name="T53" fmla="*/ 48 h 109"/>
                <a:gd name="T54" fmla="*/ 138 w 173"/>
                <a:gd name="T55" fmla="*/ 40 h 109"/>
                <a:gd name="T56" fmla="*/ 133 w 173"/>
                <a:gd name="T57" fmla="*/ 40 h 109"/>
                <a:gd name="T58" fmla="*/ 133 w 173"/>
                <a:gd name="T59" fmla="*/ 35 h 109"/>
                <a:gd name="T60" fmla="*/ 137 w 173"/>
                <a:gd name="T61" fmla="*/ 24 h 109"/>
                <a:gd name="T62" fmla="*/ 136 w 173"/>
                <a:gd name="T63" fmla="*/ 15 h 109"/>
                <a:gd name="T64" fmla="*/ 125 w 173"/>
                <a:gd name="T65" fmla="*/ 8 h 109"/>
                <a:gd name="T66" fmla="*/ 110 w 173"/>
                <a:gd name="T67" fmla="*/ 7 h 109"/>
                <a:gd name="T68" fmla="*/ 102 w 173"/>
                <a:gd name="T69" fmla="*/ 6 h 109"/>
                <a:gd name="T70" fmla="*/ 103 w 173"/>
                <a:gd name="T71" fmla="*/ 1 h 109"/>
                <a:gd name="T72" fmla="*/ 95 w 173"/>
                <a:gd name="T73" fmla="*/ 2 h 109"/>
                <a:gd name="T74" fmla="*/ 100 w 173"/>
                <a:gd name="T75" fmla="*/ 8 h 109"/>
                <a:gd name="T76" fmla="*/ 92 w 173"/>
                <a:gd name="T77" fmla="*/ 12 h 109"/>
                <a:gd name="T78" fmla="*/ 76 w 173"/>
                <a:gd name="T79" fmla="*/ 13 h 109"/>
                <a:gd name="T80" fmla="*/ 65 w 173"/>
                <a:gd name="T81" fmla="*/ 13 h 109"/>
                <a:gd name="T82" fmla="*/ 59 w 173"/>
                <a:gd name="T83" fmla="*/ 14 h 109"/>
                <a:gd name="T84" fmla="*/ 56 w 173"/>
                <a:gd name="T85" fmla="*/ 20 h 109"/>
                <a:gd name="T86" fmla="*/ 46 w 173"/>
                <a:gd name="T87" fmla="*/ 16 h 109"/>
                <a:gd name="T88" fmla="*/ 39 w 173"/>
                <a:gd name="T89" fmla="*/ 20 h 109"/>
                <a:gd name="T90" fmla="*/ 42 w 173"/>
                <a:gd name="T91" fmla="*/ 23 h 109"/>
                <a:gd name="T92" fmla="*/ 37 w 173"/>
                <a:gd name="T93" fmla="*/ 33 h 109"/>
                <a:gd name="T94" fmla="*/ 29 w 173"/>
                <a:gd name="T95" fmla="*/ 41 h 109"/>
                <a:gd name="T96" fmla="*/ 19 w 173"/>
                <a:gd name="T97" fmla="*/ 47 h 109"/>
                <a:gd name="T98" fmla="*/ 19 w 173"/>
                <a:gd name="T99" fmla="*/ 56 h 109"/>
                <a:gd name="T100" fmla="*/ 7 w 173"/>
                <a:gd name="T101" fmla="*/ 67 h 109"/>
                <a:gd name="T102" fmla="*/ 7 w 173"/>
                <a:gd name="T103" fmla="*/ 77 h 109"/>
                <a:gd name="T104" fmla="*/ 0 w 173"/>
                <a:gd name="T105" fmla="*/ 87 h 109"/>
                <a:gd name="T106" fmla="*/ 10 w 173"/>
                <a:gd name="T107" fmla="*/ 87 h 109"/>
                <a:gd name="T108" fmla="*/ 12 w 173"/>
                <a:gd name="T109" fmla="*/ 77 h 109"/>
                <a:gd name="T110" fmla="*/ 31 w 173"/>
                <a:gd name="T111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3" h="109">
                  <a:moveTo>
                    <a:pt x="31" y="75"/>
                  </a:moveTo>
                  <a:cubicBezTo>
                    <a:pt x="33" y="76"/>
                    <a:pt x="33" y="76"/>
                    <a:pt x="33" y="76"/>
                  </a:cubicBezTo>
                  <a:cubicBezTo>
                    <a:pt x="33" y="78"/>
                    <a:pt x="33" y="78"/>
                    <a:pt x="33" y="78"/>
                  </a:cubicBezTo>
                  <a:cubicBezTo>
                    <a:pt x="33" y="78"/>
                    <a:pt x="33" y="77"/>
                    <a:pt x="32" y="79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2" y="80"/>
                    <a:pt x="33" y="81"/>
                    <a:pt x="33" y="81"/>
                  </a:cubicBezTo>
                  <a:cubicBezTo>
                    <a:pt x="33" y="81"/>
                    <a:pt x="34" y="81"/>
                    <a:pt x="33" y="82"/>
                  </a:cubicBezTo>
                  <a:cubicBezTo>
                    <a:pt x="33" y="84"/>
                    <a:pt x="33" y="85"/>
                    <a:pt x="33" y="85"/>
                  </a:cubicBezTo>
                  <a:cubicBezTo>
                    <a:pt x="33" y="85"/>
                    <a:pt x="33" y="86"/>
                    <a:pt x="33" y="87"/>
                  </a:cubicBezTo>
                  <a:cubicBezTo>
                    <a:pt x="32" y="87"/>
                    <a:pt x="31" y="90"/>
                    <a:pt x="31" y="90"/>
                  </a:cubicBezTo>
                  <a:cubicBezTo>
                    <a:pt x="31" y="90"/>
                    <a:pt x="31" y="90"/>
                    <a:pt x="31" y="91"/>
                  </a:cubicBezTo>
                  <a:cubicBezTo>
                    <a:pt x="32" y="91"/>
                    <a:pt x="35" y="91"/>
                    <a:pt x="35" y="91"/>
                  </a:cubicBezTo>
                  <a:cubicBezTo>
                    <a:pt x="35" y="91"/>
                    <a:pt x="35" y="93"/>
                    <a:pt x="35" y="94"/>
                  </a:cubicBezTo>
                  <a:cubicBezTo>
                    <a:pt x="34" y="94"/>
                    <a:pt x="33" y="96"/>
                    <a:pt x="34" y="96"/>
                  </a:cubicBezTo>
                  <a:cubicBezTo>
                    <a:pt x="35" y="96"/>
                    <a:pt x="36" y="97"/>
                    <a:pt x="36" y="97"/>
                  </a:cubicBezTo>
                  <a:cubicBezTo>
                    <a:pt x="36" y="97"/>
                    <a:pt x="37" y="98"/>
                    <a:pt x="37" y="98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41" y="101"/>
                    <a:pt x="41" y="101"/>
                  </a:cubicBezTo>
                  <a:cubicBezTo>
                    <a:pt x="41" y="102"/>
                    <a:pt x="40" y="103"/>
                    <a:pt x="40" y="103"/>
                  </a:cubicBezTo>
                  <a:cubicBezTo>
                    <a:pt x="40" y="103"/>
                    <a:pt x="42" y="105"/>
                    <a:pt x="42" y="105"/>
                  </a:cubicBezTo>
                  <a:cubicBezTo>
                    <a:pt x="42" y="105"/>
                    <a:pt x="42" y="106"/>
                    <a:pt x="43" y="106"/>
                  </a:cubicBezTo>
                  <a:cubicBezTo>
                    <a:pt x="44" y="106"/>
                    <a:pt x="45" y="105"/>
                    <a:pt x="45" y="105"/>
                  </a:cubicBezTo>
                  <a:cubicBezTo>
                    <a:pt x="45" y="105"/>
                    <a:pt x="47" y="104"/>
                    <a:pt x="47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3"/>
                    <a:pt x="51" y="104"/>
                    <a:pt x="52" y="104"/>
                  </a:cubicBezTo>
                  <a:cubicBezTo>
                    <a:pt x="53" y="104"/>
                    <a:pt x="56" y="104"/>
                    <a:pt x="56" y="104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6" y="101"/>
                    <a:pt x="57" y="101"/>
                  </a:cubicBezTo>
                  <a:cubicBezTo>
                    <a:pt x="58" y="101"/>
                    <a:pt x="59" y="101"/>
                    <a:pt x="59" y="101"/>
                  </a:cubicBezTo>
                  <a:cubicBezTo>
                    <a:pt x="59" y="101"/>
                    <a:pt x="58" y="100"/>
                    <a:pt x="59" y="100"/>
                  </a:cubicBezTo>
                  <a:cubicBezTo>
                    <a:pt x="59" y="100"/>
                    <a:pt x="61" y="100"/>
                    <a:pt x="62" y="101"/>
                  </a:cubicBezTo>
                  <a:cubicBezTo>
                    <a:pt x="62" y="101"/>
                    <a:pt x="64" y="100"/>
                    <a:pt x="64" y="101"/>
                  </a:cubicBezTo>
                  <a:cubicBezTo>
                    <a:pt x="64" y="101"/>
                    <a:pt x="65" y="102"/>
                    <a:pt x="65" y="102"/>
                  </a:cubicBezTo>
                  <a:cubicBezTo>
                    <a:pt x="65" y="102"/>
                    <a:pt x="66" y="104"/>
                    <a:pt x="66" y="103"/>
                  </a:cubicBezTo>
                  <a:cubicBezTo>
                    <a:pt x="67" y="103"/>
                    <a:pt x="67" y="103"/>
                    <a:pt x="68" y="103"/>
                  </a:cubicBezTo>
                  <a:cubicBezTo>
                    <a:pt x="68" y="104"/>
                    <a:pt x="70" y="104"/>
                    <a:pt x="71" y="104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2"/>
                    <a:pt x="70" y="101"/>
                    <a:pt x="72" y="101"/>
                  </a:cubicBezTo>
                  <a:cubicBezTo>
                    <a:pt x="73" y="101"/>
                    <a:pt x="73" y="100"/>
                    <a:pt x="74" y="100"/>
                  </a:cubicBezTo>
                  <a:cubicBezTo>
                    <a:pt x="75" y="100"/>
                    <a:pt x="76" y="100"/>
                    <a:pt x="76" y="100"/>
                  </a:cubicBezTo>
                  <a:cubicBezTo>
                    <a:pt x="76" y="100"/>
                    <a:pt x="76" y="100"/>
                    <a:pt x="77" y="99"/>
                  </a:cubicBezTo>
                  <a:cubicBezTo>
                    <a:pt x="78" y="98"/>
                    <a:pt x="78" y="97"/>
                    <a:pt x="78" y="97"/>
                  </a:cubicBezTo>
                  <a:cubicBezTo>
                    <a:pt x="78" y="96"/>
                    <a:pt x="78" y="95"/>
                    <a:pt x="78" y="95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80" y="93"/>
                    <a:pt x="81" y="91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2" y="82"/>
                    <a:pt x="83" y="82"/>
                  </a:cubicBezTo>
                  <a:cubicBezTo>
                    <a:pt x="84" y="82"/>
                    <a:pt x="84" y="82"/>
                    <a:pt x="84" y="81"/>
                  </a:cubicBezTo>
                  <a:cubicBezTo>
                    <a:pt x="85" y="81"/>
                    <a:pt x="87" y="79"/>
                    <a:pt x="87" y="79"/>
                  </a:cubicBezTo>
                  <a:cubicBezTo>
                    <a:pt x="87" y="79"/>
                    <a:pt x="87" y="79"/>
                    <a:pt x="88" y="79"/>
                  </a:cubicBezTo>
                  <a:cubicBezTo>
                    <a:pt x="88" y="78"/>
                    <a:pt x="88" y="77"/>
                    <a:pt x="88" y="77"/>
                  </a:cubicBezTo>
                  <a:cubicBezTo>
                    <a:pt x="88" y="77"/>
                    <a:pt x="88" y="76"/>
                    <a:pt x="89" y="76"/>
                  </a:cubicBezTo>
                  <a:cubicBezTo>
                    <a:pt x="90" y="75"/>
                    <a:pt x="94" y="74"/>
                    <a:pt x="94" y="74"/>
                  </a:cubicBezTo>
                  <a:cubicBezTo>
                    <a:pt x="94" y="74"/>
                    <a:pt x="93" y="76"/>
                    <a:pt x="93" y="77"/>
                  </a:cubicBezTo>
                  <a:cubicBezTo>
                    <a:pt x="93" y="78"/>
                    <a:pt x="94" y="80"/>
                    <a:pt x="94" y="80"/>
                  </a:cubicBezTo>
                  <a:cubicBezTo>
                    <a:pt x="94" y="80"/>
                    <a:pt x="93" y="82"/>
                    <a:pt x="93" y="82"/>
                  </a:cubicBezTo>
                  <a:cubicBezTo>
                    <a:pt x="93" y="83"/>
                    <a:pt x="93" y="84"/>
                    <a:pt x="93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6"/>
                    <a:pt x="94" y="86"/>
                  </a:cubicBezTo>
                  <a:cubicBezTo>
                    <a:pt x="95" y="86"/>
                    <a:pt x="96" y="88"/>
                    <a:pt x="96" y="88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98" y="89"/>
                    <a:pt x="98" y="90"/>
                  </a:cubicBezTo>
                  <a:cubicBezTo>
                    <a:pt x="98" y="90"/>
                    <a:pt x="99" y="91"/>
                    <a:pt x="100" y="92"/>
                  </a:cubicBezTo>
                  <a:cubicBezTo>
                    <a:pt x="100" y="92"/>
                    <a:pt x="101" y="92"/>
                    <a:pt x="101" y="92"/>
                  </a:cubicBezTo>
                  <a:cubicBezTo>
                    <a:pt x="102" y="92"/>
                    <a:pt x="103" y="92"/>
                    <a:pt x="103" y="92"/>
                  </a:cubicBezTo>
                  <a:cubicBezTo>
                    <a:pt x="103" y="93"/>
                    <a:pt x="105" y="93"/>
                    <a:pt x="106" y="93"/>
                  </a:cubicBezTo>
                  <a:cubicBezTo>
                    <a:pt x="106" y="94"/>
                    <a:pt x="108" y="93"/>
                    <a:pt x="108" y="93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10" y="94"/>
                    <a:pt x="111" y="94"/>
                    <a:pt x="111" y="95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9" y="97"/>
                    <a:pt x="108" y="99"/>
                    <a:pt x="108" y="99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1" y="101"/>
                    <a:pt x="112" y="101"/>
                    <a:pt x="112" y="102"/>
                  </a:cubicBezTo>
                  <a:cubicBezTo>
                    <a:pt x="113" y="103"/>
                    <a:pt x="113" y="104"/>
                    <a:pt x="113" y="104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3" y="105"/>
                    <a:pt x="113" y="107"/>
                    <a:pt x="113" y="107"/>
                  </a:cubicBezTo>
                  <a:cubicBezTo>
                    <a:pt x="113" y="107"/>
                    <a:pt x="111" y="108"/>
                    <a:pt x="113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6" y="108"/>
                    <a:pt x="117" y="109"/>
                    <a:pt x="117" y="109"/>
                  </a:cubicBezTo>
                  <a:cubicBezTo>
                    <a:pt x="118" y="108"/>
                    <a:pt x="118" y="108"/>
                    <a:pt x="118" y="108"/>
                  </a:cubicBezTo>
                  <a:cubicBezTo>
                    <a:pt x="118" y="108"/>
                    <a:pt x="117" y="106"/>
                    <a:pt x="119" y="105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17" y="103"/>
                    <a:pt x="117" y="102"/>
                  </a:cubicBezTo>
                  <a:cubicBezTo>
                    <a:pt x="117" y="102"/>
                    <a:pt x="116" y="102"/>
                    <a:pt x="117" y="101"/>
                  </a:cubicBezTo>
                  <a:cubicBezTo>
                    <a:pt x="117" y="100"/>
                    <a:pt x="116" y="100"/>
                    <a:pt x="117" y="99"/>
                  </a:cubicBezTo>
                  <a:cubicBezTo>
                    <a:pt x="117" y="99"/>
                    <a:pt x="118" y="99"/>
                    <a:pt x="118" y="98"/>
                  </a:cubicBezTo>
                  <a:cubicBezTo>
                    <a:pt x="118" y="98"/>
                    <a:pt x="117" y="96"/>
                    <a:pt x="117" y="96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5"/>
                    <a:pt x="119" y="94"/>
                    <a:pt x="119" y="94"/>
                  </a:cubicBezTo>
                  <a:cubicBezTo>
                    <a:pt x="119" y="93"/>
                    <a:pt x="119" y="91"/>
                    <a:pt x="119" y="91"/>
                  </a:cubicBezTo>
                  <a:cubicBezTo>
                    <a:pt x="120" y="91"/>
                    <a:pt x="121" y="89"/>
                    <a:pt x="121" y="89"/>
                  </a:cubicBezTo>
                  <a:cubicBezTo>
                    <a:pt x="121" y="89"/>
                    <a:pt x="123" y="89"/>
                    <a:pt x="123" y="89"/>
                  </a:cubicBezTo>
                  <a:cubicBezTo>
                    <a:pt x="123" y="88"/>
                    <a:pt x="124" y="87"/>
                    <a:pt x="124" y="87"/>
                  </a:cubicBezTo>
                  <a:cubicBezTo>
                    <a:pt x="124" y="87"/>
                    <a:pt x="124" y="87"/>
                    <a:pt x="125" y="86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5" y="83"/>
                    <a:pt x="126" y="82"/>
                    <a:pt x="126" y="82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0"/>
                    <a:pt x="126" y="80"/>
                  </a:cubicBezTo>
                  <a:cubicBezTo>
                    <a:pt x="126" y="79"/>
                    <a:pt x="126" y="78"/>
                    <a:pt x="126" y="78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1"/>
                    <a:pt x="128" y="70"/>
                    <a:pt x="128" y="71"/>
                  </a:cubicBezTo>
                  <a:cubicBezTo>
                    <a:pt x="129" y="71"/>
                    <a:pt x="130" y="72"/>
                    <a:pt x="130" y="72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4" y="71"/>
                    <a:pt x="134" y="72"/>
                  </a:cubicBezTo>
                  <a:cubicBezTo>
                    <a:pt x="133" y="72"/>
                    <a:pt x="132" y="73"/>
                    <a:pt x="133" y="74"/>
                  </a:cubicBezTo>
                  <a:cubicBezTo>
                    <a:pt x="133" y="74"/>
                    <a:pt x="134" y="75"/>
                    <a:pt x="134" y="76"/>
                  </a:cubicBezTo>
                  <a:cubicBezTo>
                    <a:pt x="134" y="77"/>
                    <a:pt x="134" y="77"/>
                    <a:pt x="134" y="79"/>
                  </a:cubicBezTo>
                  <a:cubicBezTo>
                    <a:pt x="134" y="80"/>
                    <a:pt x="136" y="80"/>
                    <a:pt x="136" y="81"/>
                  </a:cubicBezTo>
                  <a:cubicBezTo>
                    <a:pt x="137" y="81"/>
                    <a:pt x="135" y="82"/>
                    <a:pt x="138" y="82"/>
                  </a:cubicBezTo>
                  <a:cubicBezTo>
                    <a:pt x="140" y="82"/>
                    <a:pt x="142" y="83"/>
                    <a:pt x="142" y="82"/>
                  </a:cubicBezTo>
                  <a:cubicBezTo>
                    <a:pt x="143" y="82"/>
                    <a:pt x="143" y="82"/>
                    <a:pt x="143" y="81"/>
                  </a:cubicBezTo>
                  <a:cubicBezTo>
                    <a:pt x="142" y="80"/>
                    <a:pt x="143" y="79"/>
                    <a:pt x="143" y="79"/>
                  </a:cubicBezTo>
                  <a:cubicBezTo>
                    <a:pt x="143" y="79"/>
                    <a:pt x="144" y="79"/>
                    <a:pt x="144" y="79"/>
                  </a:cubicBezTo>
                  <a:cubicBezTo>
                    <a:pt x="145" y="79"/>
                    <a:pt x="145" y="80"/>
                    <a:pt x="146" y="79"/>
                  </a:cubicBezTo>
                  <a:cubicBezTo>
                    <a:pt x="146" y="79"/>
                    <a:pt x="147" y="78"/>
                    <a:pt x="147" y="78"/>
                  </a:cubicBezTo>
                  <a:cubicBezTo>
                    <a:pt x="149" y="78"/>
                    <a:pt x="149" y="78"/>
                    <a:pt x="149" y="78"/>
                  </a:cubicBezTo>
                  <a:cubicBezTo>
                    <a:pt x="149" y="78"/>
                    <a:pt x="148" y="77"/>
                    <a:pt x="150" y="77"/>
                  </a:cubicBezTo>
                  <a:cubicBezTo>
                    <a:pt x="151" y="77"/>
                    <a:pt x="153" y="77"/>
                    <a:pt x="153" y="77"/>
                  </a:cubicBezTo>
                  <a:cubicBezTo>
                    <a:pt x="153" y="77"/>
                    <a:pt x="153" y="78"/>
                    <a:pt x="153" y="79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4" y="80"/>
                    <a:pt x="153" y="80"/>
                    <a:pt x="154" y="82"/>
                  </a:cubicBezTo>
                  <a:cubicBezTo>
                    <a:pt x="155" y="83"/>
                    <a:pt x="156" y="83"/>
                    <a:pt x="156" y="84"/>
                  </a:cubicBezTo>
                  <a:cubicBezTo>
                    <a:pt x="157" y="84"/>
                    <a:pt x="156" y="86"/>
                    <a:pt x="156" y="86"/>
                  </a:cubicBezTo>
                  <a:cubicBezTo>
                    <a:pt x="156" y="86"/>
                    <a:pt x="158" y="86"/>
                    <a:pt x="158" y="86"/>
                  </a:cubicBezTo>
                  <a:cubicBezTo>
                    <a:pt x="158" y="85"/>
                    <a:pt x="158" y="85"/>
                    <a:pt x="159" y="85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9" y="85"/>
                    <a:pt x="160" y="84"/>
                    <a:pt x="160" y="83"/>
                  </a:cubicBezTo>
                  <a:cubicBezTo>
                    <a:pt x="160" y="83"/>
                    <a:pt x="160" y="80"/>
                    <a:pt x="159" y="80"/>
                  </a:cubicBezTo>
                  <a:cubicBezTo>
                    <a:pt x="159" y="80"/>
                    <a:pt x="158" y="80"/>
                    <a:pt x="158" y="79"/>
                  </a:cubicBezTo>
                  <a:cubicBezTo>
                    <a:pt x="157" y="78"/>
                    <a:pt x="157" y="78"/>
                    <a:pt x="158" y="78"/>
                  </a:cubicBezTo>
                  <a:cubicBezTo>
                    <a:pt x="158" y="78"/>
                    <a:pt x="159" y="77"/>
                    <a:pt x="159" y="77"/>
                  </a:cubicBezTo>
                  <a:cubicBezTo>
                    <a:pt x="159" y="77"/>
                    <a:pt x="160" y="76"/>
                    <a:pt x="159" y="76"/>
                  </a:cubicBezTo>
                  <a:cubicBezTo>
                    <a:pt x="159" y="75"/>
                    <a:pt x="158" y="74"/>
                    <a:pt x="158" y="74"/>
                  </a:cubicBezTo>
                  <a:cubicBezTo>
                    <a:pt x="158" y="74"/>
                    <a:pt x="157" y="75"/>
                    <a:pt x="156" y="74"/>
                  </a:cubicBezTo>
                  <a:cubicBezTo>
                    <a:pt x="156" y="74"/>
                    <a:pt x="156" y="74"/>
                    <a:pt x="156" y="73"/>
                  </a:cubicBezTo>
                  <a:cubicBezTo>
                    <a:pt x="156" y="73"/>
                    <a:pt x="156" y="71"/>
                    <a:pt x="156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56" y="68"/>
                    <a:pt x="156" y="67"/>
                    <a:pt x="157" y="67"/>
                  </a:cubicBezTo>
                  <a:cubicBezTo>
                    <a:pt x="157" y="66"/>
                    <a:pt x="157" y="66"/>
                    <a:pt x="157" y="65"/>
                  </a:cubicBezTo>
                  <a:cubicBezTo>
                    <a:pt x="158" y="65"/>
                    <a:pt x="158" y="64"/>
                    <a:pt x="158" y="64"/>
                  </a:cubicBezTo>
                  <a:cubicBezTo>
                    <a:pt x="159" y="64"/>
                    <a:pt x="160" y="64"/>
                    <a:pt x="161" y="64"/>
                  </a:cubicBezTo>
                  <a:cubicBezTo>
                    <a:pt x="161" y="64"/>
                    <a:pt x="161" y="63"/>
                    <a:pt x="162" y="63"/>
                  </a:cubicBezTo>
                  <a:cubicBezTo>
                    <a:pt x="162" y="63"/>
                    <a:pt x="163" y="64"/>
                    <a:pt x="163" y="64"/>
                  </a:cubicBezTo>
                  <a:cubicBezTo>
                    <a:pt x="163" y="64"/>
                    <a:pt x="163" y="64"/>
                    <a:pt x="163" y="65"/>
                  </a:cubicBezTo>
                  <a:cubicBezTo>
                    <a:pt x="163" y="65"/>
                    <a:pt x="166" y="67"/>
                    <a:pt x="166" y="67"/>
                  </a:cubicBezTo>
                  <a:cubicBezTo>
                    <a:pt x="166" y="67"/>
                    <a:pt x="166" y="67"/>
                    <a:pt x="167" y="67"/>
                  </a:cubicBezTo>
                  <a:cubicBezTo>
                    <a:pt x="167" y="67"/>
                    <a:pt x="166" y="67"/>
                    <a:pt x="167" y="67"/>
                  </a:cubicBezTo>
                  <a:cubicBezTo>
                    <a:pt x="167" y="68"/>
                    <a:pt x="170" y="67"/>
                    <a:pt x="170" y="67"/>
                  </a:cubicBezTo>
                  <a:cubicBezTo>
                    <a:pt x="171" y="67"/>
                    <a:pt x="171" y="67"/>
                    <a:pt x="171" y="67"/>
                  </a:cubicBezTo>
                  <a:cubicBezTo>
                    <a:pt x="171" y="67"/>
                    <a:pt x="171" y="67"/>
                    <a:pt x="171" y="66"/>
                  </a:cubicBezTo>
                  <a:cubicBezTo>
                    <a:pt x="172" y="66"/>
                    <a:pt x="172" y="65"/>
                    <a:pt x="172" y="64"/>
                  </a:cubicBezTo>
                  <a:cubicBezTo>
                    <a:pt x="172" y="64"/>
                    <a:pt x="173" y="64"/>
                    <a:pt x="172" y="63"/>
                  </a:cubicBezTo>
                  <a:cubicBezTo>
                    <a:pt x="170" y="62"/>
                    <a:pt x="169" y="62"/>
                    <a:pt x="169" y="62"/>
                  </a:cubicBezTo>
                  <a:cubicBezTo>
                    <a:pt x="169" y="62"/>
                    <a:pt x="167" y="60"/>
                    <a:pt x="168" y="60"/>
                  </a:cubicBezTo>
                  <a:cubicBezTo>
                    <a:pt x="169" y="59"/>
                    <a:pt x="170" y="58"/>
                    <a:pt x="170" y="58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9" y="53"/>
                    <a:pt x="169" y="53"/>
                    <a:pt x="169" y="53"/>
                  </a:cubicBezTo>
                  <a:cubicBezTo>
                    <a:pt x="169" y="53"/>
                    <a:pt x="170" y="52"/>
                    <a:pt x="170" y="52"/>
                  </a:cubicBezTo>
                  <a:cubicBezTo>
                    <a:pt x="170" y="51"/>
                    <a:pt x="171" y="48"/>
                    <a:pt x="171" y="48"/>
                  </a:cubicBezTo>
                  <a:cubicBezTo>
                    <a:pt x="171" y="48"/>
                    <a:pt x="171" y="47"/>
                    <a:pt x="171" y="46"/>
                  </a:cubicBezTo>
                  <a:cubicBezTo>
                    <a:pt x="171" y="46"/>
                    <a:pt x="170" y="45"/>
                    <a:pt x="170" y="45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9" y="44"/>
                    <a:pt x="168" y="42"/>
                    <a:pt x="168" y="42"/>
                  </a:cubicBezTo>
                  <a:cubicBezTo>
                    <a:pt x="167" y="43"/>
                    <a:pt x="166" y="43"/>
                    <a:pt x="166" y="43"/>
                  </a:cubicBezTo>
                  <a:cubicBezTo>
                    <a:pt x="166" y="43"/>
                    <a:pt x="166" y="45"/>
                    <a:pt x="166" y="45"/>
                  </a:cubicBezTo>
                  <a:cubicBezTo>
                    <a:pt x="165" y="46"/>
                    <a:pt x="164" y="46"/>
                    <a:pt x="164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59" y="50"/>
                    <a:pt x="158" y="50"/>
                  </a:cubicBezTo>
                  <a:cubicBezTo>
                    <a:pt x="158" y="50"/>
                    <a:pt x="156" y="50"/>
                    <a:pt x="156" y="50"/>
                  </a:cubicBezTo>
                  <a:cubicBezTo>
                    <a:pt x="155" y="49"/>
                    <a:pt x="155" y="49"/>
                    <a:pt x="155" y="49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4"/>
                    <a:pt x="149" y="44"/>
                    <a:pt x="149" y="44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38" y="40"/>
                    <a:pt x="134" y="40"/>
                    <a:pt x="134" y="40"/>
                  </a:cubicBezTo>
                  <a:cubicBezTo>
                    <a:pt x="134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4" y="37"/>
                    <a:pt x="133" y="36"/>
                    <a:pt x="133" y="36"/>
                  </a:cubicBezTo>
                  <a:cubicBezTo>
                    <a:pt x="133" y="36"/>
                    <a:pt x="133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3" y="35"/>
                    <a:pt x="133" y="34"/>
                    <a:pt x="133" y="3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28"/>
                    <a:pt x="136" y="26"/>
                    <a:pt x="137" y="26"/>
                  </a:cubicBezTo>
                  <a:cubicBezTo>
                    <a:pt x="137" y="25"/>
                    <a:pt x="137" y="24"/>
                    <a:pt x="137" y="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9" y="23"/>
                    <a:pt x="140" y="22"/>
                    <a:pt x="140" y="22"/>
                  </a:cubicBezTo>
                  <a:cubicBezTo>
                    <a:pt x="140" y="21"/>
                    <a:pt x="139" y="20"/>
                    <a:pt x="139" y="20"/>
                  </a:cubicBezTo>
                  <a:cubicBezTo>
                    <a:pt x="139" y="19"/>
                    <a:pt x="140" y="18"/>
                    <a:pt x="140" y="18"/>
                  </a:cubicBezTo>
                  <a:cubicBezTo>
                    <a:pt x="139" y="18"/>
                    <a:pt x="139" y="17"/>
                    <a:pt x="138" y="17"/>
                  </a:cubicBezTo>
                  <a:cubicBezTo>
                    <a:pt x="138" y="17"/>
                    <a:pt x="137" y="17"/>
                    <a:pt x="137" y="16"/>
                  </a:cubicBezTo>
                  <a:cubicBezTo>
                    <a:pt x="137" y="16"/>
                    <a:pt x="136" y="15"/>
                    <a:pt x="136" y="15"/>
                  </a:cubicBezTo>
                  <a:cubicBezTo>
                    <a:pt x="136" y="15"/>
                    <a:pt x="136" y="13"/>
                    <a:pt x="135" y="13"/>
                  </a:cubicBezTo>
                  <a:cubicBezTo>
                    <a:pt x="135" y="13"/>
                    <a:pt x="134" y="13"/>
                    <a:pt x="133" y="12"/>
                  </a:cubicBezTo>
                  <a:cubicBezTo>
                    <a:pt x="132" y="12"/>
                    <a:pt x="131" y="11"/>
                    <a:pt x="131" y="11"/>
                  </a:cubicBezTo>
                  <a:cubicBezTo>
                    <a:pt x="130" y="11"/>
                    <a:pt x="128" y="9"/>
                    <a:pt x="128" y="9"/>
                  </a:cubicBezTo>
                  <a:cubicBezTo>
                    <a:pt x="128" y="9"/>
                    <a:pt x="128" y="9"/>
                    <a:pt x="127" y="9"/>
                  </a:cubicBezTo>
                  <a:cubicBezTo>
                    <a:pt x="127" y="9"/>
                    <a:pt x="126" y="8"/>
                    <a:pt x="126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4" y="8"/>
                    <a:pt x="124" y="8"/>
                    <a:pt x="123" y="7"/>
                  </a:cubicBezTo>
                  <a:cubicBezTo>
                    <a:pt x="121" y="7"/>
                    <a:pt x="122" y="7"/>
                    <a:pt x="120" y="7"/>
                  </a:cubicBezTo>
                  <a:cubicBezTo>
                    <a:pt x="119" y="7"/>
                    <a:pt x="118" y="7"/>
                    <a:pt x="118" y="7"/>
                  </a:cubicBezTo>
                  <a:cubicBezTo>
                    <a:pt x="118" y="7"/>
                    <a:pt x="117" y="6"/>
                    <a:pt x="115" y="6"/>
                  </a:cubicBezTo>
                  <a:cubicBezTo>
                    <a:pt x="114" y="7"/>
                    <a:pt x="112" y="8"/>
                    <a:pt x="111" y="8"/>
                  </a:cubicBezTo>
                  <a:cubicBezTo>
                    <a:pt x="111" y="8"/>
                    <a:pt x="110" y="7"/>
                    <a:pt x="110" y="7"/>
                  </a:cubicBezTo>
                  <a:cubicBezTo>
                    <a:pt x="110" y="7"/>
                    <a:pt x="110" y="6"/>
                    <a:pt x="110" y="6"/>
                  </a:cubicBezTo>
                  <a:cubicBezTo>
                    <a:pt x="110" y="6"/>
                    <a:pt x="109" y="5"/>
                    <a:pt x="108" y="4"/>
                  </a:cubicBezTo>
                  <a:cubicBezTo>
                    <a:pt x="108" y="4"/>
                    <a:pt x="107" y="4"/>
                    <a:pt x="107" y="4"/>
                  </a:cubicBezTo>
                  <a:cubicBezTo>
                    <a:pt x="107" y="4"/>
                    <a:pt x="107" y="4"/>
                    <a:pt x="107" y="5"/>
                  </a:cubicBezTo>
                  <a:cubicBezTo>
                    <a:pt x="107" y="6"/>
                    <a:pt x="109" y="6"/>
                    <a:pt x="107" y="6"/>
                  </a:cubicBezTo>
                  <a:cubicBezTo>
                    <a:pt x="106" y="5"/>
                    <a:pt x="105" y="5"/>
                    <a:pt x="105" y="5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3" y="5"/>
                    <a:pt x="104" y="5"/>
                    <a:pt x="104" y="5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3"/>
                    <a:pt x="104" y="3"/>
                  </a:cubicBezTo>
                  <a:cubicBezTo>
                    <a:pt x="105" y="3"/>
                    <a:pt x="106" y="2"/>
                    <a:pt x="105" y="2"/>
                  </a:cubicBezTo>
                  <a:cubicBezTo>
                    <a:pt x="104" y="2"/>
                    <a:pt x="103" y="2"/>
                    <a:pt x="103" y="2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2" y="0"/>
                    <a:pt x="102" y="0"/>
                  </a:cubicBezTo>
                  <a:cubicBezTo>
                    <a:pt x="102" y="1"/>
                    <a:pt x="102" y="2"/>
                    <a:pt x="102" y="2"/>
                  </a:cubicBezTo>
                  <a:cubicBezTo>
                    <a:pt x="101" y="2"/>
                    <a:pt x="101" y="2"/>
                    <a:pt x="101" y="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99" y="0"/>
                    <a:pt x="99" y="0"/>
                  </a:cubicBezTo>
                  <a:cubicBezTo>
                    <a:pt x="99" y="0"/>
                    <a:pt x="100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3"/>
                    <a:pt x="94" y="4"/>
                    <a:pt x="94" y="4"/>
                  </a:cubicBezTo>
                  <a:cubicBezTo>
                    <a:pt x="94" y="5"/>
                    <a:pt x="92" y="5"/>
                    <a:pt x="92" y="6"/>
                  </a:cubicBezTo>
                  <a:cubicBezTo>
                    <a:pt x="93" y="6"/>
                    <a:pt x="92" y="6"/>
                    <a:pt x="94" y="7"/>
                  </a:cubicBezTo>
                  <a:cubicBezTo>
                    <a:pt x="95" y="7"/>
                    <a:pt x="95" y="7"/>
                    <a:pt x="96" y="7"/>
                  </a:cubicBezTo>
                  <a:cubicBezTo>
                    <a:pt x="97" y="8"/>
                    <a:pt x="98" y="7"/>
                    <a:pt x="98" y="7"/>
                  </a:cubicBezTo>
                  <a:cubicBezTo>
                    <a:pt x="98" y="7"/>
                    <a:pt x="98" y="7"/>
                    <a:pt x="99" y="8"/>
                  </a:cubicBezTo>
                  <a:cubicBezTo>
                    <a:pt x="99" y="8"/>
                    <a:pt x="100" y="7"/>
                    <a:pt x="100" y="8"/>
                  </a:cubicBezTo>
                  <a:cubicBezTo>
                    <a:pt x="100" y="9"/>
                    <a:pt x="101" y="10"/>
                    <a:pt x="100" y="10"/>
                  </a:cubicBezTo>
                  <a:cubicBezTo>
                    <a:pt x="99" y="10"/>
                    <a:pt x="98" y="11"/>
                    <a:pt x="98" y="10"/>
                  </a:cubicBezTo>
                  <a:cubicBezTo>
                    <a:pt x="98" y="10"/>
                    <a:pt x="98" y="9"/>
                    <a:pt x="97" y="9"/>
                  </a:cubicBezTo>
                  <a:cubicBezTo>
                    <a:pt x="97" y="9"/>
                    <a:pt x="96" y="9"/>
                    <a:pt x="96" y="9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5" y="11"/>
                    <a:pt x="95" y="12"/>
                    <a:pt x="94" y="12"/>
                  </a:cubicBezTo>
                  <a:cubicBezTo>
                    <a:pt x="93" y="12"/>
                    <a:pt x="94" y="12"/>
                    <a:pt x="92" y="12"/>
                  </a:cubicBezTo>
                  <a:cubicBezTo>
                    <a:pt x="90" y="12"/>
                    <a:pt x="90" y="11"/>
                    <a:pt x="89" y="11"/>
                  </a:cubicBezTo>
                  <a:cubicBezTo>
                    <a:pt x="89" y="11"/>
                    <a:pt x="89" y="11"/>
                    <a:pt x="88" y="11"/>
                  </a:cubicBezTo>
                  <a:cubicBezTo>
                    <a:pt x="88" y="11"/>
                    <a:pt x="86" y="9"/>
                    <a:pt x="85" y="11"/>
                  </a:cubicBezTo>
                  <a:cubicBezTo>
                    <a:pt x="84" y="12"/>
                    <a:pt x="83" y="13"/>
                    <a:pt x="83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79" y="13"/>
                    <a:pt x="78" y="13"/>
                  </a:cubicBezTo>
                  <a:cubicBezTo>
                    <a:pt x="77" y="13"/>
                    <a:pt x="76" y="13"/>
                    <a:pt x="76" y="13"/>
                  </a:cubicBezTo>
                  <a:cubicBezTo>
                    <a:pt x="75" y="14"/>
                    <a:pt x="74" y="11"/>
                    <a:pt x="74" y="11"/>
                  </a:cubicBezTo>
                  <a:cubicBezTo>
                    <a:pt x="74" y="11"/>
                    <a:pt x="75" y="9"/>
                    <a:pt x="72" y="11"/>
                  </a:cubicBezTo>
                  <a:cubicBezTo>
                    <a:pt x="69" y="13"/>
                    <a:pt x="68" y="13"/>
                    <a:pt x="68" y="13"/>
                  </a:cubicBezTo>
                  <a:cubicBezTo>
                    <a:pt x="67" y="13"/>
                    <a:pt x="66" y="14"/>
                    <a:pt x="66" y="1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3"/>
                    <a:pt x="66" y="12"/>
                    <a:pt x="66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2"/>
                    <a:pt x="63" y="12"/>
                    <a:pt x="62" y="12"/>
                  </a:cubicBezTo>
                  <a:cubicBezTo>
                    <a:pt x="62" y="12"/>
                    <a:pt x="60" y="12"/>
                    <a:pt x="60" y="12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4"/>
                    <a:pt x="59" y="14"/>
                  </a:cubicBezTo>
                  <a:cubicBezTo>
                    <a:pt x="59" y="14"/>
                    <a:pt x="59" y="15"/>
                    <a:pt x="59" y="15"/>
                  </a:cubicBezTo>
                  <a:cubicBezTo>
                    <a:pt x="59" y="15"/>
                    <a:pt x="59" y="16"/>
                    <a:pt x="59" y="16"/>
                  </a:cubicBezTo>
                  <a:cubicBezTo>
                    <a:pt x="59" y="16"/>
                    <a:pt x="58" y="16"/>
                    <a:pt x="58" y="16"/>
                  </a:cubicBezTo>
                  <a:cubicBezTo>
                    <a:pt x="58" y="16"/>
                    <a:pt x="57" y="16"/>
                    <a:pt x="57" y="16"/>
                  </a:cubicBezTo>
                  <a:cubicBezTo>
                    <a:pt x="57" y="16"/>
                    <a:pt x="56" y="18"/>
                    <a:pt x="56" y="18"/>
                  </a:cubicBezTo>
                  <a:cubicBezTo>
                    <a:pt x="56" y="18"/>
                    <a:pt x="56" y="19"/>
                    <a:pt x="56" y="19"/>
                  </a:cubicBezTo>
                  <a:cubicBezTo>
                    <a:pt x="56" y="19"/>
                    <a:pt x="56" y="19"/>
                    <a:pt x="56" y="20"/>
                  </a:cubicBezTo>
                  <a:cubicBezTo>
                    <a:pt x="55" y="20"/>
                    <a:pt x="54" y="20"/>
                    <a:pt x="54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50" y="20"/>
                    <a:pt x="50" y="21"/>
                    <a:pt x="50" y="21"/>
                  </a:cubicBezTo>
                  <a:cubicBezTo>
                    <a:pt x="50" y="21"/>
                    <a:pt x="48" y="20"/>
                    <a:pt x="48" y="20"/>
                  </a:cubicBezTo>
                  <a:cubicBezTo>
                    <a:pt x="47" y="20"/>
                    <a:pt x="47" y="19"/>
                    <a:pt x="47" y="18"/>
                  </a:cubicBezTo>
                  <a:cubicBezTo>
                    <a:pt x="47" y="18"/>
                    <a:pt x="46" y="16"/>
                    <a:pt x="46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1" y="19"/>
                    <a:pt x="41" y="19"/>
                  </a:cubicBezTo>
                  <a:cubicBezTo>
                    <a:pt x="41" y="19"/>
                    <a:pt x="40" y="19"/>
                    <a:pt x="40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7" y="22"/>
                    <a:pt x="37" y="22"/>
                  </a:cubicBezTo>
                  <a:cubicBezTo>
                    <a:pt x="37" y="23"/>
                    <a:pt x="36" y="23"/>
                    <a:pt x="36" y="23"/>
                  </a:cubicBezTo>
                  <a:cubicBezTo>
                    <a:pt x="36" y="23"/>
                    <a:pt x="35" y="23"/>
                    <a:pt x="36" y="24"/>
                  </a:cubicBezTo>
                  <a:cubicBezTo>
                    <a:pt x="37" y="24"/>
                    <a:pt x="38" y="24"/>
                    <a:pt x="38" y="24"/>
                  </a:cubicBezTo>
                  <a:cubicBezTo>
                    <a:pt x="39" y="24"/>
                    <a:pt x="40" y="24"/>
                    <a:pt x="40" y="24"/>
                  </a:cubicBezTo>
                  <a:cubicBezTo>
                    <a:pt x="40" y="24"/>
                    <a:pt x="42" y="23"/>
                    <a:pt x="42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40" y="28"/>
                    <a:pt x="39" y="28"/>
                    <a:pt x="39" y="28"/>
                  </a:cubicBezTo>
                  <a:cubicBezTo>
                    <a:pt x="38" y="29"/>
                    <a:pt x="38" y="29"/>
                    <a:pt x="38" y="30"/>
                  </a:cubicBezTo>
                  <a:cubicBezTo>
                    <a:pt x="38" y="31"/>
                    <a:pt x="37" y="33"/>
                    <a:pt x="37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5" y="45"/>
                    <a:pt x="25" y="45"/>
                  </a:cubicBezTo>
                  <a:cubicBezTo>
                    <a:pt x="24" y="45"/>
                    <a:pt x="23" y="46"/>
                    <a:pt x="23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0" y="46"/>
                    <a:pt x="19" y="47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9"/>
                    <a:pt x="20" y="50"/>
                    <a:pt x="20" y="50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2"/>
                    <a:pt x="19" y="52"/>
                    <a:pt x="19" y="53"/>
                  </a:cubicBezTo>
                  <a:cubicBezTo>
                    <a:pt x="19" y="53"/>
                    <a:pt x="19" y="54"/>
                    <a:pt x="19" y="54"/>
                  </a:cubicBezTo>
                  <a:cubicBezTo>
                    <a:pt x="19" y="54"/>
                    <a:pt x="19" y="55"/>
                    <a:pt x="19" y="55"/>
                  </a:cubicBezTo>
                  <a:cubicBezTo>
                    <a:pt x="19" y="55"/>
                    <a:pt x="19" y="56"/>
                    <a:pt x="19" y="56"/>
                  </a:cubicBezTo>
                  <a:cubicBezTo>
                    <a:pt x="19" y="56"/>
                    <a:pt x="19" y="57"/>
                    <a:pt x="18" y="58"/>
                  </a:cubicBezTo>
                  <a:cubicBezTo>
                    <a:pt x="18" y="58"/>
                    <a:pt x="17" y="59"/>
                    <a:pt x="17" y="59"/>
                  </a:cubicBezTo>
                  <a:cubicBezTo>
                    <a:pt x="17" y="59"/>
                    <a:pt x="15" y="59"/>
                    <a:pt x="15" y="59"/>
                  </a:cubicBezTo>
                  <a:cubicBezTo>
                    <a:pt x="15" y="60"/>
                    <a:pt x="13" y="60"/>
                    <a:pt x="13" y="60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6"/>
                    <a:pt x="7" y="67"/>
                    <a:pt x="7" y="67"/>
                  </a:cubicBezTo>
                  <a:cubicBezTo>
                    <a:pt x="7" y="67"/>
                    <a:pt x="7" y="69"/>
                    <a:pt x="7" y="69"/>
                  </a:cubicBezTo>
                  <a:cubicBezTo>
                    <a:pt x="7" y="70"/>
                    <a:pt x="6" y="71"/>
                    <a:pt x="6" y="7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4"/>
                    <a:pt x="3" y="85"/>
                    <a:pt x="2" y="85"/>
                  </a:cubicBezTo>
                  <a:cubicBezTo>
                    <a:pt x="2" y="85"/>
                    <a:pt x="1" y="86"/>
                    <a:pt x="1" y="8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89"/>
                    <a:pt x="9" y="88"/>
                    <a:pt x="10" y="87"/>
                  </a:cubicBezTo>
                  <a:cubicBezTo>
                    <a:pt x="11" y="86"/>
                    <a:pt x="12" y="86"/>
                    <a:pt x="12" y="86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0" y="80"/>
                    <a:pt x="10" y="80"/>
                  </a:cubicBezTo>
                  <a:cubicBezTo>
                    <a:pt x="11" y="79"/>
                    <a:pt x="12" y="77"/>
                    <a:pt x="12" y="77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4" y="73"/>
                    <a:pt x="24" y="73"/>
                  </a:cubicBezTo>
                  <a:cubicBezTo>
                    <a:pt x="24" y="73"/>
                    <a:pt x="28" y="73"/>
                    <a:pt x="28" y="73"/>
                  </a:cubicBezTo>
                  <a:lnTo>
                    <a:pt x="31" y="75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4" name="Freeform 51"/>
            <p:cNvSpPr>
              <a:spLocks/>
            </p:cNvSpPr>
            <p:nvPr/>
          </p:nvSpPr>
          <p:spPr bwMode="auto">
            <a:xfrm>
              <a:off x="9417956" y="1478853"/>
              <a:ext cx="397606" cy="238095"/>
            </a:xfrm>
            <a:custGeom>
              <a:avLst/>
              <a:gdLst>
                <a:gd name="T0" fmla="*/ 31 w 217"/>
                <a:gd name="T1" fmla="*/ 35 h 134"/>
                <a:gd name="T2" fmla="*/ 42 w 217"/>
                <a:gd name="T3" fmla="*/ 43 h 134"/>
                <a:gd name="T4" fmla="*/ 55 w 217"/>
                <a:gd name="T5" fmla="*/ 53 h 134"/>
                <a:gd name="T6" fmla="*/ 66 w 217"/>
                <a:gd name="T7" fmla="*/ 68 h 134"/>
                <a:gd name="T8" fmla="*/ 83 w 217"/>
                <a:gd name="T9" fmla="*/ 64 h 134"/>
                <a:gd name="T10" fmla="*/ 87 w 217"/>
                <a:gd name="T11" fmla="*/ 37 h 134"/>
                <a:gd name="T12" fmla="*/ 83 w 217"/>
                <a:gd name="T13" fmla="*/ 16 h 134"/>
                <a:gd name="T14" fmla="*/ 99 w 217"/>
                <a:gd name="T15" fmla="*/ 3 h 134"/>
                <a:gd name="T16" fmla="*/ 112 w 217"/>
                <a:gd name="T17" fmla="*/ 2 h 134"/>
                <a:gd name="T18" fmla="*/ 125 w 217"/>
                <a:gd name="T19" fmla="*/ 5 h 134"/>
                <a:gd name="T20" fmla="*/ 142 w 217"/>
                <a:gd name="T21" fmla="*/ 17 h 134"/>
                <a:gd name="T22" fmla="*/ 152 w 217"/>
                <a:gd name="T23" fmla="*/ 17 h 134"/>
                <a:gd name="T24" fmla="*/ 159 w 217"/>
                <a:gd name="T25" fmla="*/ 11 h 134"/>
                <a:gd name="T26" fmla="*/ 177 w 217"/>
                <a:gd name="T27" fmla="*/ 11 h 134"/>
                <a:gd name="T28" fmla="*/ 184 w 217"/>
                <a:gd name="T29" fmla="*/ 18 h 134"/>
                <a:gd name="T30" fmla="*/ 192 w 217"/>
                <a:gd name="T31" fmla="*/ 31 h 134"/>
                <a:gd name="T32" fmla="*/ 192 w 217"/>
                <a:gd name="T33" fmla="*/ 46 h 134"/>
                <a:gd name="T34" fmla="*/ 198 w 217"/>
                <a:gd name="T35" fmla="*/ 49 h 134"/>
                <a:gd name="T36" fmla="*/ 206 w 217"/>
                <a:gd name="T37" fmla="*/ 58 h 134"/>
                <a:gd name="T38" fmla="*/ 212 w 217"/>
                <a:gd name="T39" fmla="*/ 66 h 134"/>
                <a:gd name="T40" fmla="*/ 216 w 217"/>
                <a:gd name="T41" fmla="*/ 78 h 134"/>
                <a:gd name="T42" fmla="*/ 211 w 217"/>
                <a:gd name="T43" fmla="*/ 83 h 134"/>
                <a:gd name="T44" fmla="*/ 207 w 217"/>
                <a:gd name="T45" fmla="*/ 100 h 134"/>
                <a:gd name="T46" fmla="*/ 192 w 217"/>
                <a:gd name="T47" fmla="*/ 103 h 134"/>
                <a:gd name="T48" fmla="*/ 185 w 217"/>
                <a:gd name="T49" fmla="*/ 112 h 134"/>
                <a:gd name="T50" fmla="*/ 177 w 217"/>
                <a:gd name="T51" fmla="*/ 115 h 134"/>
                <a:gd name="T52" fmla="*/ 165 w 217"/>
                <a:gd name="T53" fmla="*/ 114 h 134"/>
                <a:gd name="T54" fmla="*/ 157 w 217"/>
                <a:gd name="T55" fmla="*/ 105 h 134"/>
                <a:gd name="T56" fmla="*/ 146 w 217"/>
                <a:gd name="T57" fmla="*/ 101 h 134"/>
                <a:gd name="T58" fmla="*/ 139 w 217"/>
                <a:gd name="T59" fmla="*/ 97 h 134"/>
                <a:gd name="T60" fmla="*/ 124 w 217"/>
                <a:gd name="T61" fmla="*/ 97 h 134"/>
                <a:gd name="T62" fmla="*/ 117 w 217"/>
                <a:gd name="T63" fmla="*/ 87 h 134"/>
                <a:gd name="T64" fmla="*/ 108 w 217"/>
                <a:gd name="T65" fmla="*/ 99 h 134"/>
                <a:gd name="T66" fmla="*/ 94 w 217"/>
                <a:gd name="T67" fmla="*/ 100 h 134"/>
                <a:gd name="T68" fmla="*/ 80 w 217"/>
                <a:gd name="T69" fmla="*/ 100 h 134"/>
                <a:gd name="T70" fmla="*/ 67 w 217"/>
                <a:gd name="T71" fmla="*/ 107 h 134"/>
                <a:gd name="T72" fmla="*/ 55 w 217"/>
                <a:gd name="T73" fmla="*/ 104 h 134"/>
                <a:gd name="T74" fmla="*/ 34 w 217"/>
                <a:gd name="T75" fmla="*/ 106 h 134"/>
                <a:gd name="T76" fmla="*/ 21 w 217"/>
                <a:gd name="T77" fmla="*/ 113 h 134"/>
                <a:gd name="T78" fmla="*/ 14 w 217"/>
                <a:gd name="T79" fmla="*/ 122 h 134"/>
                <a:gd name="T80" fmla="*/ 9 w 217"/>
                <a:gd name="T81" fmla="*/ 131 h 134"/>
                <a:gd name="T82" fmla="*/ 5 w 217"/>
                <a:gd name="T83" fmla="*/ 128 h 134"/>
                <a:gd name="T84" fmla="*/ 3 w 217"/>
                <a:gd name="T85" fmla="*/ 108 h 134"/>
                <a:gd name="T86" fmla="*/ 7 w 217"/>
                <a:gd name="T87" fmla="*/ 83 h 134"/>
                <a:gd name="T88" fmla="*/ 8 w 217"/>
                <a:gd name="T89" fmla="*/ 60 h 134"/>
                <a:gd name="T90" fmla="*/ 19 w 217"/>
                <a:gd name="T91" fmla="*/ 4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134">
                  <a:moveTo>
                    <a:pt x="19" y="45"/>
                  </a:move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30" y="35"/>
                    <a:pt x="31" y="35"/>
                  </a:cubicBezTo>
                  <a:cubicBezTo>
                    <a:pt x="33" y="34"/>
                    <a:pt x="36" y="32"/>
                    <a:pt x="36" y="33"/>
                  </a:cubicBezTo>
                  <a:cubicBezTo>
                    <a:pt x="36" y="34"/>
                    <a:pt x="37" y="41"/>
                    <a:pt x="37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5"/>
                    <a:pt x="56" y="58"/>
                  </a:cubicBezTo>
                  <a:cubicBezTo>
                    <a:pt x="59" y="61"/>
                    <a:pt x="60" y="61"/>
                    <a:pt x="61" y="64"/>
                  </a:cubicBezTo>
                  <a:cubicBezTo>
                    <a:pt x="62" y="66"/>
                    <a:pt x="66" y="68"/>
                    <a:pt x="66" y="68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76" y="71"/>
                    <a:pt x="77" y="70"/>
                  </a:cubicBezTo>
                  <a:cubicBezTo>
                    <a:pt x="78" y="69"/>
                    <a:pt x="83" y="65"/>
                    <a:pt x="83" y="64"/>
                  </a:cubicBezTo>
                  <a:cubicBezTo>
                    <a:pt x="84" y="63"/>
                    <a:pt x="87" y="59"/>
                    <a:pt x="88" y="58"/>
                  </a:cubicBezTo>
                  <a:cubicBezTo>
                    <a:pt x="89" y="57"/>
                    <a:pt x="92" y="50"/>
                    <a:pt x="92" y="49"/>
                  </a:cubicBezTo>
                  <a:cubicBezTo>
                    <a:pt x="92" y="47"/>
                    <a:pt x="88" y="39"/>
                    <a:pt x="87" y="37"/>
                  </a:cubicBezTo>
                  <a:cubicBezTo>
                    <a:pt x="87" y="35"/>
                    <a:pt x="86" y="29"/>
                    <a:pt x="86" y="29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2" y="16"/>
                    <a:pt x="83" y="16"/>
                  </a:cubicBezTo>
                  <a:cubicBezTo>
                    <a:pt x="84" y="15"/>
                    <a:pt x="89" y="11"/>
                    <a:pt x="89" y="11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8"/>
                    <a:pt x="147" y="20"/>
                    <a:pt x="149" y="19"/>
                  </a:cubicBezTo>
                  <a:cubicBezTo>
                    <a:pt x="150" y="19"/>
                    <a:pt x="151" y="18"/>
                    <a:pt x="152" y="17"/>
                  </a:cubicBezTo>
                  <a:cubicBezTo>
                    <a:pt x="154" y="16"/>
                    <a:pt x="155" y="14"/>
                    <a:pt x="155" y="14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84" y="18"/>
                    <a:pt x="187" y="20"/>
                    <a:pt x="188" y="20"/>
                  </a:cubicBezTo>
                  <a:cubicBezTo>
                    <a:pt x="189" y="20"/>
                    <a:pt x="191" y="21"/>
                    <a:pt x="191" y="21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0" y="34"/>
                    <a:pt x="190" y="34"/>
                    <a:pt x="190" y="34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6" y="43"/>
                    <a:pt x="196" y="43"/>
                    <a:pt x="196" y="43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198" y="49"/>
                    <a:pt x="198" y="49"/>
                    <a:pt x="198" y="49"/>
                  </a:cubicBezTo>
                  <a:cubicBezTo>
                    <a:pt x="203" y="53"/>
                    <a:pt x="203" y="53"/>
                    <a:pt x="203" y="53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58"/>
                    <a:pt x="207" y="59"/>
                    <a:pt x="208" y="59"/>
                  </a:cubicBezTo>
                  <a:cubicBezTo>
                    <a:pt x="209" y="60"/>
                    <a:pt x="211" y="61"/>
                    <a:pt x="211" y="61"/>
                  </a:cubicBezTo>
                  <a:cubicBezTo>
                    <a:pt x="211" y="61"/>
                    <a:pt x="212" y="64"/>
                    <a:pt x="212" y="66"/>
                  </a:cubicBezTo>
                  <a:cubicBezTo>
                    <a:pt x="213" y="67"/>
                    <a:pt x="217" y="70"/>
                    <a:pt x="217" y="70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5"/>
                    <a:pt x="216" y="77"/>
                    <a:pt x="216" y="78"/>
                  </a:cubicBezTo>
                  <a:cubicBezTo>
                    <a:pt x="216" y="79"/>
                    <a:pt x="216" y="80"/>
                    <a:pt x="216" y="81"/>
                  </a:cubicBezTo>
                  <a:cubicBezTo>
                    <a:pt x="216" y="80"/>
                    <a:pt x="216" y="80"/>
                    <a:pt x="216" y="80"/>
                  </a:cubicBezTo>
                  <a:cubicBezTo>
                    <a:pt x="211" y="83"/>
                    <a:pt x="211" y="83"/>
                    <a:pt x="211" y="83"/>
                  </a:cubicBezTo>
                  <a:cubicBezTo>
                    <a:pt x="210" y="90"/>
                    <a:pt x="210" y="90"/>
                    <a:pt x="210" y="90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5" y="103"/>
                    <a:pt x="205" y="103"/>
                    <a:pt x="205" y="103"/>
                  </a:cubicBezTo>
                  <a:cubicBezTo>
                    <a:pt x="197" y="103"/>
                    <a:pt x="197" y="103"/>
                    <a:pt x="197" y="103"/>
                  </a:cubicBezTo>
                  <a:cubicBezTo>
                    <a:pt x="197" y="103"/>
                    <a:pt x="196" y="103"/>
                    <a:pt x="192" y="103"/>
                  </a:cubicBezTo>
                  <a:cubicBezTo>
                    <a:pt x="188" y="103"/>
                    <a:pt x="189" y="103"/>
                    <a:pt x="189" y="103"/>
                  </a:cubicBezTo>
                  <a:cubicBezTo>
                    <a:pt x="186" y="106"/>
                    <a:pt x="186" y="106"/>
                    <a:pt x="186" y="106"/>
                  </a:cubicBezTo>
                  <a:cubicBezTo>
                    <a:pt x="185" y="112"/>
                    <a:pt x="185" y="112"/>
                    <a:pt x="185" y="112"/>
                  </a:cubicBezTo>
                  <a:cubicBezTo>
                    <a:pt x="185" y="112"/>
                    <a:pt x="183" y="112"/>
                    <a:pt x="179" y="113"/>
                  </a:cubicBezTo>
                  <a:cubicBezTo>
                    <a:pt x="177" y="114"/>
                    <a:pt x="177" y="115"/>
                    <a:pt x="177" y="115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69" y="114"/>
                    <a:pt x="169" y="114"/>
                    <a:pt x="169" y="114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46" y="101"/>
                    <a:pt x="146" y="101"/>
                    <a:pt x="146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13" y="90"/>
                    <a:pt x="112" y="90"/>
                  </a:cubicBezTo>
                  <a:cubicBezTo>
                    <a:pt x="112" y="90"/>
                    <a:pt x="109" y="95"/>
                    <a:pt x="109" y="95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2" y="97"/>
                    <a:pt x="102" y="97"/>
                    <a:pt x="102" y="97"/>
                  </a:cubicBezTo>
                  <a:cubicBezTo>
                    <a:pt x="102" y="97"/>
                    <a:pt x="99" y="101"/>
                    <a:pt x="99" y="102"/>
                  </a:cubicBezTo>
                  <a:cubicBezTo>
                    <a:pt x="98" y="102"/>
                    <a:pt x="94" y="100"/>
                    <a:pt x="94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2" y="100"/>
                    <a:pt x="81" y="99"/>
                  </a:cubicBezTo>
                  <a:cubicBezTo>
                    <a:pt x="80" y="99"/>
                    <a:pt x="80" y="100"/>
                    <a:pt x="80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9" y="102"/>
                    <a:pt x="68" y="106"/>
                    <a:pt x="67" y="107"/>
                  </a:cubicBezTo>
                  <a:cubicBezTo>
                    <a:pt x="66" y="107"/>
                    <a:pt x="63" y="104"/>
                    <a:pt x="62" y="103"/>
                  </a:cubicBezTo>
                  <a:cubicBezTo>
                    <a:pt x="62" y="102"/>
                    <a:pt x="59" y="101"/>
                    <a:pt x="59" y="101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48" y="105"/>
                    <a:pt x="47" y="105"/>
                  </a:cubicBezTo>
                  <a:cubicBezTo>
                    <a:pt x="46" y="105"/>
                    <a:pt x="41" y="107"/>
                    <a:pt x="41" y="107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28"/>
                    <a:pt x="10" y="129"/>
                    <a:pt x="8" y="129"/>
                  </a:cubicBezTo>
                  <a:cubicBezTo>
                    <a:pt x="7" y="130"/>
                    <a:pt x="9" y="131"/>
                    <a:pt x="9" y="131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8" y="134"/>
                    <a:pt x="7" y="133"/>
                    <a:pt x="7" y="133"/>
                  </a:cubicBezTo>
                  <a:cubicBezTo>
                    <a:pt x="7" y="133"/>
                    <a:pt x="6" y="130"/>
                    <a:pt x="5" y="128"/>
                  </a:cubicBezTo>
                  <a:cubicBezTo>
                    <a:pt x="3" y="126"/>
                    <a:pt x="1" y="117"/>
                    <a:pt x="1" y="117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13"/>
                    <a:pt x="3" y="109"/>
                    <a:pt x="3" y="108"/>
                  </a:cubicBezTo>
                  <a:cubicBezTo>
                    <a:pt x="2" y="106"/>
                    <a:pt x="1" y="97"/>
                    <a:pt x="1" y="97"/>
                  </a:cubicBezTo>
                  <a:cubicBezTo>
                    <a:pt x="1" y="97"/>
                    <a:pt x="0" y="93"/>
                    <a:pt x="0" y="92"/>
                  </a:cubicBezTo>
                  <a:cubicBezTo>
                    <a:pt x="0" y="91"/>
                    <a:pt x="7" y="83"/>
                    <a:pt x="7" y="83"/>
                  </a:cubicBezTo>
                  <a:cubicBezTo>
                    <a:pt x="7" y="82"/>
                    <a:pt x="8" y="74"/>
                    <a:pt x="8" y="74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1" y="47"/>
                    <a:pt x="12" y="47"/>
                  </a:cubicBezTo>
                  <a:cubicBezTo>
                    <a:pt x="13" y="46"/>
                    <a:pt x="19" y="45"/>
                    <a:pt x="19" y="45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5" name="Freeform 61"/>
            <p:cNvSpPr>
              <a:spLocks noEditPoints="1"/>
            </p:cNvSpPr>
            <p:nvPr/>
          </p:nvSpPr>
          <p:spPr bwMode="auto">
            <a:xfrm>
              <a:off x="9242126" y="2765252"/>
              <a:ext cx="288927" cy="247516"/>
            </a:xfrm>
            <a:custGeom>
              <a:avLst/>
              <a:gdLst>
                <a:gd name="T0" fmla="*/ 132 w 158"/>
                <a:gd name="T1" fmla="*/ 9 h 139"/>
                <a:gd name="T2" fmla="*/ 138 w 158"/>
                <a:gd name="T3" fmla="*/ 25 h 139"/>
                <a:gd name="T4" fmla="*/ 135 w 158"/>
                <a:gd name="T5" fmla="*/ 42 h 139"/>
                <a:gd name="T6" fmla="*/ 151 w 158"/>
                <a:gd name="T7" fmla="*/ 49 h 139"/>
                <a:gd name="T8" fmla="*/ 152 w 158"/>
                <a:gd name="T9" fmla="*/ 59 h 139"/>
                <a:gd name="T10" fmla="*/ 149 w 158"/>
                <a:gd name="T11" fmla="*/ 65 h 139"/>
                <a:gd name="T12" fmla="*/ 151 w 158"/>
                <a:gd name="T13" fmla="*/ 79 h 139"/>
                <a:gd name="T14" fmla="*/ 141 w 158"/>
                <a:gd name="T15" fmla="*/ 85 h 139"/>
                <a:gd name="T16" fmla="*/ 135 w 158"/>
                <a:gd name="T17" fmla="*/ 87 h 139"/>
                <a:gd name="T18" fmla="*/ 140 w 158"/>
                <a:gd name="T19" fmla="*/ 93 h 139"/>
                <a:gd name="T20" fmla="*/ 138 w 158"/>
                <a:gd name="T21" fmla="*/ 97 h 139"/>
                <a:gd name="T22" fmla="*/ 129 w 158"/>
                <a:gd name="T23" fmla="*/ 103 h 139"/>
                <a:gd name="T24" fmla="*/ 121 w 158"/>
                <a:gd name="T25" fmla="*/ 115 h 139"/>
                <a:gd name="T26" fmla="*/ 125 w 158"/>
                <a:gd name="T27" fmla="*/ 129 h 139"/>
                <a:gd name="T28" fmla="*/ 126 w 158"/>
                <a:gd name="T29" fmla="*/ 137 h 139"/>
                <a:gd name="T30" fmla="*/ 118 w 158"/>
                <a:gd name="T31" fmla="*/ 139 h 139"/>
                <a:gd name="T32" fmla="*/ 114 w 158"/>
                <a:gd name="T33" fmla="*/ 138 h 139"/>
                <a:gd name="T34" fmla="*/ 113 w 158"/>
                <a:gd name="T35" fmla="*/ 137 h 139"/>
                <a:gd name="T36" fmla="*/ 113 w 158"/>
                <a:gd name="T37" fmla="*/ 137 h 139"/>
                <a:gd name="T38" fmla="*/ 113 w 158"/>
                <a:gd name="T39" fmla="*/ 137 h 139"/>
                <a:gd name="T40" fmla="*/ 112 w 158"/>
                <a:gd name="T41" fmla="*/ 137 h 139"/>
                <a:gd name="T42" fmla="*/ 99 w 158"/>
                <a:gd name="T43" fmla="*/ 129 h 139"/>
                <a:gd name="T44" fmla="*/ 87 w 158"/>
                <a:gd name="T45" fmla="*/ 116 h 139"/>
                <a:gd name="T46" fmla="*/ 68 w 158"/>
                <a:gd name="T47" fmla="*/ 100 h 139"/>
                <a:gd name="T48" fmla="*/ 56 w 158"/>
                <a:gd name="T49" fmla="*/ 89 h 139"/>
                <a:gd name="T50" fmla="*/ 43 w 158"/>
                <a:gd name="T51" fmla="*/ 79 h 139"/>
                <a:gd name="T52" fmla="*/ 31 w 158"/>
                <a:gd name="T53" fmla="*/ 68 h 139"/>
                <a:gd name="T54" fmla="*/ 23 w 158"/>
                <a:gd name="T55" fmla="*/ 54 h 139"/>
                <a:gd name="T56" fmla="*/ 14 w 158"/>
                <a:gd name="T57" fmla="*/ 43 h 139"/>
                <a:gd name="T58" fmla="*/ 5 w 158"/>
                <a:gd name="T59" fmla="*/ 36 h 139"/>
                <a:gd name="T60" fmla="*/ 1 w 158"/>
                <a:gd name="T61" fmla="*/ 20 h 139"/>
                <a:gd name="T62" fmla="*/ 2 w 158"/>
                <a:gd name="T63" fmla="*/ 10 h 139"/>
                <a:gd name="T64" fmla="*/ 8 w 158"/>
                <a:gd name="T65" fmla="*/ 7 h 139"/>
                <a:gd name="T66" fmla="*/ 23 w 158"/>
                <a:gd name="T67" fmla="*/ 13 h 139"/>
                <a:gd name="T68" fmla="*/ 35 w 158"/>
                <a:gd name="T69" fmla="*/ 4 h 139"/>
                <a:gd name="T70" fmla="*/ 48 w 158"/>
                <a:gd name="T71" fmla="*/ 2 h 139"/>
                <a:gd name="T72" fmla="*/ 61 w 158"/>
                <a:gd name="T73" fmla="*/ 4 h 139"/>
                <a:gd name="T74" fmla="*/ 80 w 158"/>
                <a:gd name="T75" fmla="*/ 6 h 139"/>
                <a:gd name="T76" fmla="*/ 90 w 158"/>
                <a:gd name="T77" fmla="*/ 3 h 139"/>
                <a:gd name="T78" fmla="*/ 97 w 158"/>
                <a:gd name="T79" fmla="*/ 2 h 139"/>
                <a:gd name="T80" fmla="*/ 98 w 158"/>
                <a:gd name="T81" fmla="*/ 2 h 139"/>
                <a:gd name="T82" fmla="*/ 98 w 158"/>
                <a:gd name="T83" fmla="*/ 2 h 139"/>
                <a:gd name="T84" fmla="*/ 99 w 158"/>
                <a:gd name="T85" fmla="*/ 2 h 139"/>
                <a:gd name="T86" fmla="*/ 99 w 158"/>
                <a:gd name="T87" fmla="*/ 2 h 139"/>
                <a:gd name="T88" fmla="*/ 99 w 158"/>
                <a:gd name="T89" fmla="*/ 2 h 139"/>
                <a:gd name="T90" fmla="*/ 100 w 158"/>
                <a:gd name="T91" fmla="*/ 1 h 139"/>
                <a:gd name="T92" fmla="*/ 100 w 158"/>
                <a:gd name="T93" fmla="*/ 1 h 139"/>
                <a:gd name="T94" fmla="*/ 100 w 158"/>
                <a:gd name="T95" fmla="*/ 1 h 139"/>
                <a:gd name="T96" fmla="*/ 100 w 158"/>
                <a:gd name="T97" fmla="*/ 1 h 139"/>
                <a:gd name="T98" fmla="*/ 100 w 158"/>
                <a:gd name="T99" fmla="*/ 1 h 139"/>
                <a:gd name="T100" fmla="*/ 103 w 158"/>
                <a:gd name="T101" fmla="*/ 4 h 139"/>
                <a:gd name="T102" fmla="*/ 117 w 158"/>
                <a:gd name="T103" fmla="*/ 8 h 139"/>
                <a:gd name="T104" fmla="*/ 130 w 158"/>
                <a:gd name="T105" fmla="*/ 1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8" h="139">
                  <a:moveTo>
                    <a:pt x="145" y="83"/>
                  </a:moveTo>
                  <a:cubicBezTo>
                    <a:pt x="146" y="83"/>
                    <a:pt x="146" y="83"/>
                    <a:pt x="146" y="83"/>
                  </a:cubicBezTo>
                  <a:cubicBezTo>
                    <a:pt x="146" y="83"/>
                    <a:pt x="146" y="83"/>
                    <a:pt x="146" y="83"/>
                  </a:cubicBezTo>
                  <a:cubicBezTo>
                    <a:pt x="145" y="83"/>
                    <a:pt x="145" y="83"/>
                    <a:pt x="145" y="83"/>
                  </a:cubicBezTo>
                  <a:close/>
                  <a:moveTo>
                    <a:pt x="132" y="9"/>
                  </a:moveTo>
                  <a:cubicBezTo>
                    <a:pt x="132" y="9"/>
                    <a:pt x="132" y="9"/>
                    <a:pt x="132" y="9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1" y="21"/>
                    <a:pt x="141" y="21"/>
                    <a:pt x="141" y="21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7" y="28"/>
                    <a:pt x="137" y="28"/>
                  </a:cubicBezTo>
                  <a:cubicBezTo>
                    <a:pt x="137" y="29"/>
                    <a:pt x="136" y="31"/>
                    <a:pt x="136" y="31"/>
                  </a:cubicBezTo>
                  <a:cubicBezTo>
                    <a:pt x="136" y="31"/>
                    <a:pt x="134" y="30"/>
                    <a:pt x="135" y="33"/>
                  </a:cubicBezTo>
                  <a:cubicBezTo>
                    <a:pt x="135" y="36"/>
                    <a:pt x="136" y="35"/>
                    <a:pt x="136" y="36"/>
                  </a:cubicBezTo>
                  <a:cubicBezTo>
                    <a:pt x="136" y="37"/>
                    <a:pt x="136" y="39"/>
                    <a:pt x="136" y="40"/>
                  </a:cubicBezTo>
                  <a:cubicBezTo>
                    <a:pt x="135" y="41"/>
                    <a:pt x="136" y="41"/>
                    <a:pt x="135" y="42"/>
                  </a:cubicBezTo>
                  <a:cubicBezTo>
                    <a:pt x="135" y="43"/>
                    <a:pt x="137" y="44"/>
                    <a:pt x="139" y="44"/>
                  </a:cubicBezTo>
                  <a:cubicBezTo>
                    <a:pt x="141" y="45"/>
                    <a:pt x="141" y="44"/>
                    <a:pt x="142" y="44"/>
                  </a:cubicBezTo>
                  <a:cubicBezTo>
                    <a:pt x="143" y="44"/>
                    <a:pt x="144" y="45"/>
                    <a:pt x="145" y="45"/>
                  </a:cubicBezTo>
                  <a:cubicBezTo>
                    <a:pt x="146" y="46"/>
                    <a:pt x="146" y="46"/>
                    <a:pt x="146" y="47"/>
                  </a:cubicBezTo>
                  <a:cubicBezTo>
                    <a:pt x="147" y="48"/>
                    <a:pt x="148" y="49"/>
                    <a:pt x="149" y="50"/>
                  </a:cubicBezTo>
                  <a:cubicBezTo>
                    <a:pt x="150" y="50"/>
                    <a:pt x="150" y="49"/>
                    <a:pt x="151" y="49"/>
                  </a:cubicBezTo>
                  <a:cubicBezTo>
                    <a:pt x="151" y="50"/>
                    <a:pt x="152" y="51"/>
                    <a:pt x="153" y="51"/>
                  </a:cubicBezTo>
                  <a:cubicBezTo>
                    <a:pt x="153" y="52"/>
                    <a:pt x="154" y="53"/>
                    <a:pt x="155" y="53"/>
                  </a:cubicBezTo>
                  <a:cubicBezTo>
                    <a:pt x="155" y="53"/>
                    <a:pt x="157" y="54"/>
                    <a:pt x="157" y="54"/>
                  </a:cubicBezTo>
                  <a:cubicBezTo>
                    <a:pt x="158" y="55"/>
                    <a:pt x="157" y="56"/>
                    <a:pt x="157" y="56"/>
                  </a:cubicBezTo>
                  <a:cubicBezTo>
                    <a:pt x="156" y="56"/>
                    <a:pt x="156" y="58"/>
                    <a:pt x="155" y="58"/>
                  </a:cubicBezTo>
                  <a:cubicBezTo>
                    <a:pt x="155" y="58"/>
                    <a:pt x="152" y="59"/>
                    <a:pt x="152" y="59"/>
                  </a:cubicBezTo>
                  <a:cubicBezTo>
                    <a:pt x="151" y="59"/>
                    <a:pt x="150" y="59"/>
                    <a:pt x="149" y="59"/>
                  </a:cubicBezTo>
                  <a:cubicBezTo>
                    <a:pt x="148" y="59"/>
                    <a:pt x="147" y="59"/>
                    <a:pt x="146" y="58"/>
                  </a:cubicBezTo>
                  <a:cubicBezTo>
                    <a:pt x="145" y="58"/>
                    <a:pt x="145" y="58"/>
                    <a:pt x="144" y="58"/>
                  </a:cubicBezTo>
                  <a:cubicBezTo>
                    <a:pt x="144" y="59"/>
                    <a:pt x="144" y="61"/>
                    <a:pt x="144" y="61"/>
                  </a:cubicBezTo>
                  <a:cubicBezTo>
                    <a:pt x="144" y="61"/>
                    <a:pt x="145" y="62"/>
                    <a:pt x="146" y="63"/>
                  </a:cubicBezTo>
                  <a:cubicBezTo>
                    <a:pt x="146" y="63"/>
                    <a:pt x="148" y="65"/>
                    <a:pt x="149" y="65"/>
                  </a:cubicBezTo>
                  <a:cubicBezTo>
                    <a:pt x="149" y="65"/>
                    <a:pt x="150" y="66"/>
                    <a:pt x="151" y="67"/>
                  </a:cubicBezTo>
                  <a:cubicBezTo>
                    <a:pt x="152" y="69"/>
                    <a:pt x="152" y="70"/>
                    <a:pt x="152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4"/>
                    <a:pt x="157" y="75"/>
                    <a:pt x="157" y="78"/>
                  </a:cubicBezTo>
                  <a:cubicBezTo>
                    <a:pt x="157" y="82"/>
                    <a:pt x="156" y="80"/>
                    <a:pt x="155" y="80"/>
                  </a:cubicBezTo>
                  <a:cubicBezTo>
                    <a:pt x="154" y="80"/>
                    <a:pt x="153" y="80"/>
                    <a:pt x="151" y="79"/>
                  </a:cubicBezTo>
                  <a:cubicBezTo>
                    <a:pt x="150" y="79"/>
                    <a:pt x="150" y="79"/>
                    <a:pt x="150" y="79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8" y="82"/>
                    <a:pt x="146" y="82"/>
                    <a:pt x="145" y="83"/>
                  </a:cubicBezTo>
                  <a:cubicBezTo>
                    <a:pt x="144" y="83"/>
                    <a:pt x="144" y="83"/>
                    <a:pt x="144" y="83"/>
                  </a:cubicBezTo>
                  <a:cubicBezTo>
                    <a:pt x="144" y="83"/>
                    <a:pt x="142" y="84"/>
                    <a:pt x="142" y="84"/>
                  </a:cubicBezTo>
                  <a:cubicBezTo>
                    <a:pt x="142" y="84"/>
                    <a:pt x="141" y="85"/>
                    <a:pt x="141" y="85"/>
                  </a:cubicBezTo>
                  <a:cubicBezTo>
                    <a:pt x="140" y="85"/>
                    <a:pt x="140" y="85"/>
                    <a:pt x="140" y="85"/>
                  </a:cubicBezTo>
                  <a:cubicBezTo>
                    <a:pt x="139" y="84"/>
                    <a:pt x="139" y="84"/>
                    <a:pt x="139" y="84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5" y="86"/>
                    <a:pt x="135" y="87"/>
                    <a:pt x="135" y="87"/>
                  </a:cubicBezTo>
                  <a:cubicBezTo>
                    <a:pt x="135" y="87"/>
                    <a:pt x="137" y="87"/>
                    <a:pt x="137" y="87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9"/>
                    <a:pt x="137" y="89"/>
                    <a:pt x="138" y="89"/>
                  </a:cubicBezTo>
                  <a:cubicBezTo>
                    <a:pt x="138" y="89"/>
                    <a:pt x="139" y="90"/>
                    <a:pt x="139" y="90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42" y="94"/>
                    <a:pt x="142" y="94"/>
                    <a:pt x="142" y="94"/>
                  </a:cubicBezTo>
                  <a:cubicBezTo>
                    <a:pt x="142" y="96"/>
                    <a:pt x="142" y="96"/>
                    <a:pt x="142" y="96"/>
                  </a:cubicBezTo>
                  <a:cubicBezTo>
                    <a:pt x="141" y="97"/>
                    <a:pt x="141" y="97"/>
                    <a:pt x="141" y="97"/>
                  </a:cubicBezTo>
                  <a:cubicBezTo>
                    <a:pt x="140" y="98"/>
                    <a:pt x="140" y="98"/>
                    <a:pt x="140" y="98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9" y="103"/>
                    <a:pt x="129" y="103"/>
                    <a:pt x="129" y="103"/>
                  </a:cubicBezTo>
                  <a:cubicBezTo>
                    <a:pt x="127" y="105"/>
                    <a:pt x="127" y="105"/>
                    <a:pt x="127" y="105"/>
                  </a:cubicBezTo>
                  <a:cubicBezTo>
                    <a:pt x="127" y="108"/>
                    <a:pt x="127" y="108"/>
                    <a:pt x="127" y="108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4" y="114"/>
                    <a:pt x="124" y="114"/>
                    <a:pt x="124" y="114"/>
                  </a:cubicBezTo>
                  <a:cubicBezTo>
                    <a:pt x="121" y="115"/>
                    <a:pt x="121" y="115"/>
                    <a:pt x="121" y="115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25" y="129"/>
                    <a:pt x="125" y="129"/>
                    <a:pt x="125" y="129"/>
                  </a:cubicBezTo>
                  <a:cubicBezTo>
                    <a:pt x="126" y="130"/>
                    <a:pt x="126" y="130"/>
                    <a:pt x="126" y="130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2"/>
                    <a:pt x="128" y="132"/>
                    <a:pt x="128" y="132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8" y="135"/>
                    <a:pt x="128" y="135"/>
                    <a:pt x="128" y="135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7" y="139"/>
                    <a:pt x="127" y="139"/>
                    <a:pt x="127" y="139"/>
                  </a:cubicBezTo>
                  <a:cubicBezTo>
                    <a:pt x="125" y="138"/>
                    <a:pt x="125" y="138"/>
                    <a:pt x="125" y="138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19" y="139"/>
                    <a:pt x="118" y="139"/>
                  </a:cubicBezTo>
                  <a:cubicBezTo>
                    <a:pt x="118" y="139"/>
                    <a:pt x="117" y="139"/>
                    <a:pt x="117" y="139"/>
                  </a:cubicBezTo>
                  <a:cubicBezTo>
                    <a:pt x="117" y="139"/>
                    <a:pt x="115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99" y="129"/>
                    <a:pt x="99" y="129"/>
                    <a:pt x="99" y="129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93" y="124"/>
                    <a:pt x="93" y="124"/>
                    <a:pt x="93" y="124"/>
                  </a:cubicBezTo>
                  <a:cubicBezTo>
                    <a:pt x="93" y="121"/>
                    <a:pt x="87" y="126"/>
                    <a:pt x="89" y="120"/>
                  </a:cubicBezTo>
                  <a:cubicBezTo>
                    <a:pt x="89" y="120"/>
                    <a:pt x="89" y="119"/>
                    <a:pt x="89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18"/>
                    <a:pt x="87" y="116"/>
                    <a:pt x="87" y="116"/>
                  </a:cubicBezTo>
                  <a:cubicBezTo>
                    <a:pt x="81" y="113"/>
                    <a:pt x="80" y="110"/>
                    <a:pt x="7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3" y="95"/>
                    <a:pt x="61" y="94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2" y="53"/>
                    <a:pt x="21" y="53"/>
                    <a:pt x="21" y="52"/>
                  </a:cubicBezTo>
                  <a:cubicBezTo>
                    <a:pt x="20" y="52"/>
                    <a:pt x="18" y="51"/>
                    <a:pt x="19" y="50"/>
                  </a:cubicBezTo>
                  <a:cubicBezTo>
                    <a:pt x="19" y="49"/>
                    <a:pt x="18" y="48"/>
                    <a:pt x="18" y="46"/>
                  </a:cubicBezTo>
                  <a:cubicBezTo>
                    <a:pt x="18" y="45"/>
                    <a:pt x="18" y="44"/>
                    <a:pt x="17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3"/>
                    <a:pt x="14" y="43"/>
                    <a:pt x="14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3"/>
                    <a:pt x="14" y="41"/>
                    <a:pt x="14" y="3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5"/>
                    <a:pt x="8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1"/>
                    <a:pt x="2" y="29"/>
                  </a:cubicBezTo>
                  <a:cubicBezTo>
                    <a:pt x="4" y="27"/>
                    <a:pt x="2" y="26"/>
                    <a:pt x="2" y="2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1" y="11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8" y="7"/>
                    <a:pt x="8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2" y="16"/>
                    <a:pt x="23" y="16"/>
                  </a:cubicBezTo>
                  <a:cubicBezTo>
                    <a:pt x="23" y="15"/>
                    <a:pt x="23" y="13"/>
                    <a:pt x="23" y="13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8" y="5"/>
                    <a:pt x="39" y="5"/>
                  </a:cubicBezTo>
                  <a:cubicBezTo>
                    <a:pt x="39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9" y="7"/>
                    <a:pt x="79" y="7"/>
                    <a:pt x="80" y="6"/>
                  </a:cubicBezTo>
                  <a:cubicBezTo>
                    <a:pt x="80" y="6"/>
                    <a:pt x="83" y="6"/>
                    <a:pt x="83" y="6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6" y="5"/>
                    <a:pt x="88" y="5"/>
                    <a:pt x="88" y="5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91" y="3"/>
                    <a:pt x="91" y="3"/>
                    <a:pt x="92" y="3"/>
                  </a:cubicBezTo>
                  <a:cubicBezTo>
                    <a:pt x="93" y="3"/>
                    <a:pt x="94" y="2"/>
                    <a:pt x="94" y="2"/>
                  </a:cubicBezTo>
                  <a:cubicBezTo>
                    <a:pt x="94" y="2"/>
                    <a:pt x="95" y="3"/>
                    <a:pt x="95" y="3"/>
                  </a:cubicBezTo>
                  <a:cubicBezTo>
                    <a:pt x="95" y="3"/>
                    <a:pt x="96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1" y="3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6" y="3"/>
                    <a:pt x="107" y="3"/>
                  </a:cubicBezTo>
                  <a:cubicBezTo>
                    <a:pt x="109" y="3"/>
                    <a:pt x="110" y="3"/>
                    <a:pt x="111" y="3"/>
                  </a:cubicBezTo>
                  <a:cubicBezTo>
                    <a:pt x="113" y="3"/>
                    <a:pt x="114" y="5"/>
                    <a:pt x="114" y="5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7" y="8"/>
                    <a:pt x="118" y="10"/>
                    <a:pt x="118" y="11"/>
                  </a:cubicBezTo>
                  <a:cubicBezTo>
                    <a:pt x="119" y="12"/>
                    <a:pt x="119" y="13"/>
                    <a:pt x="119" y="13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0" y="13"/>
                    <a:pt x="127" y="16"/>
                    <a:pt x="128" y="16"/>
                  </a:cubicBezTo>
                  <a:cubicBezTo>
                    <a:pt x="128" y="16"/>
                    <a:pt x="129" y="16"/>
                    <a:pt x="129" y="16"/>
                  </a:cubicBezTo>
                  <a:cubicBezTo>
                    <a:pt x="129" y="14"/>
                    <a:pt x="128" y="13"/>
                    <a:pt x="130" y="12"/>
                  </a:cubicBezTo>
                  <a:cubicBezTo>
                    <a:pt x="131" y="12"/>
                    <a:pt x="132" y="14"/>
                    <a:pt x="132" y="12"/>
                  </a:cubicBezTo>
                  <a:cubicBezTo>
                    <a:pt x="132" y="10"/>
                    <a:pt x="133" y="11"/>
                    <a:pt x="132" y="9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6" name="Freeform 63"/>
            <p:cNvSpPr>
              <a:spLocks noEditPoints="1"/>
            </p:cNvSpPr>
            <p:nvPr/>
          </p:nvSpPr>
          <p:spPr bwMode="auto">
            <a:xfrm>
              <a:off x="8713753" y="1597901"/>
              <a:ext cx="258885" cy="297190"/>
            </a:xfrm>
            <a:custGeom>
              <a:avLst/>
              <a:gdLst>
                <a:gd name="T0" fmla="*/ 71 w 141"/>
                <a:gd name="T1" fmla="*/ 5 h 167"/>
                <a:gd name="T2" fmla="*/ 67 w 141"/>
                <a:gd name="T3" fmla="*/ 47 h 167"/>
                <a:gd name="T4" fmla="*/ 87 w 141"/>
                <a:gd name="T5" fmla="*/ 73 h 167"/>
                <a:gd name="T6" fmla="*/ 76 w 141"/>
                <a:gd name="T7" fmla="*/ 89 h 167"/>
                <a:gd name="T8" fmla="*/ 66 w 141"/>
                <a:gd name="T9" fmla="*/ 95 h 167"/>
                <a:gd name="T10" fmla="*/ 60 w 141"/>
                <a:gd name="T11" fmla="*/ 106 h 167"/>
                <a:gd name="T12" fmla="*/ 51 w 141"/>
                <a:gd name="T13" fmla="*/ 115 h 167"/>
                <a:gd name="T14" fmla="*/ 47 w 141"/>
                <a:gd name="T15" fmla="*/ 129 h 167"/>
                <a:gd name="T16" fmla="*/ 44 w 141"/>
                <a:gd name="T17" fmla="*/ 146 h 167"/>
                <a:gd name="T18" fmla="*/ 36 w 141"/>
                <a:gd name="T19" fmla="*/ 157 h 167"/>
                <a:gd name="T20" fmla="*/ 17 w 141"/>
                <a:gd name="T21" fmla="*/ 140 h 167"/>
                <a:gd name="T22" fmla="*/ 4 w 141"/>
                <a:gd name="T23" fmla="*/ 120 h 167"/>
                <a:gd name="T24" fmla="*/ 8 w 141"/>
                <a:gd name="T25" fmla="*/ 95 h 167"/>
                <a:gd name="T26" fmla="*/ 6 w 141"/>
                <a:gd name="T27" fmla="*/ 60 h 167"/>
                <a:gd name="T28" fmla="*/ 18 w 141"/>
                <a:gd name="T29" fmla="*/ 62 h 167"/>
                <a:gd name="T30" fmla="*/ 24 w 141"/>
                <a:gd name="T31" fmla="*/ 44 h 167"/>
                <a:gd name="T32" fmla="*/ 25 w 141"/>
                <a:gd name="T33" fmla="*/ 54 h 167"/>
                <a:gd name="T34" fmla="*/ 33 w 141"/>
                <a:gd name="T35" fmla="*/ 60 h 167"/>
                <a:gd name="T36" fmla="*/ 36 w 141"/>
                <a:gd name="T37" fmla="*/ 56 h 167"/>
                <a:gd name="T38" fmla="*/ 47 w 141"/>
                <a:gd name="T39" fmla="*/ 40 h 167"/>
                <a:gd name="T40" fmla="*/ 34 w 141"/>
                <a:gd name="T41" fmla="*/ 40 h 167"/>
                <a:gd name="T42" fmla="*/ 18 w 141"/>
                <a:gd name="T43" fmla="*/ 46 h 167"/>
                <a:gd name="T44" fmla="*/ 17 w 141"/>
                <a:gd name="T45" fmla="*/ 59 h 167"/>
                <a:gd name="T46" fmla="*/ 5 w 141"/>
                <a:gd name="T47" fmla="*/ 51 h 167"/>
                <a:gd name="T48" fmla="*/ 24 w 141"/>
                <a:gd name="T49" fmla="*/ 33 h 167"/>
                <a:gd name="T50" fmla="*/ 11 w 141"/>
                <a:gd name="T51" fmla="*/ 144 h 167"/>
                <a:gd name="T52" fmla="*/ 68 w 141"/>
                <a:gd name="T53" fmla="*/ 112 h 167"/>
                <a:gd name="T54" fmla="*/ 68 w 141"/>
                <a:gd name="T55" fmla="*/ 112 h 167"/>
                <a:gd name="T56" fmla="*/ 107 w 141"/>
                <a:gd name="T57" fmla="*/ 153 h 167"/>
                <a:gd name="T58" fmla="*/ 105 w 141"/>
                <a:gd name="T59" fmla="*/ 151 h 167"/>
                <a:gd name="T60" fmla="*/ 128 w 141"/>
                <a:gd name="T61" fmla="*/ 143 h 167"/>
                <a:gd name="T62" fmla="*/ 124 w 141"/>
                <a:gd name="T63" fmla="*/ 138 h 167"/>
                <a:gd name="T64" fmla="*/ 132 w 141"/>
                <a:gd name="T65" fmla="*/ 124 h 167"/>
                <a:gd name="T66" fmla="*/ 139 w 141"/>
                <a:gd name="T67" fmla="*/ 110 h 167"/>
                <a:gd name="T68" fmla="*/ 133 w 141"/>
                <a:gd name="T69" fmla="*/ 87 h 167"/>
                <a:gd name="T70" fmla="*/ 119 w 141"/>
                <a:gd name="T71" fmla="*/ 97 h 167"/>
                <a:gd name="T72" fmla="*/ 111 w 141"/>
                <a:gd name="T73" fmla="*/ 108 h 167"/>
                <a:gd name="T74" fmla="*/ 113 w 141"/>
                <a:gd name="T75" fmla="*/ 95 h 167"/>
                <a:gd name="T76" fmla="*/ 105 w 141"/>
                <a:gd name="T77" fmla="*/ 99 h 167"/>
                <a:gd name="T78" fmla="*/ 88 w 141"/>
                <a:gd name="T79" fmla="*/ 108 h 167"/>
                <a:gd name="T80" fmla="*/ 96 w 141"/>
                <a:gd name="T81" fmla="*/ 127 h 167"/>
                <a:gd name="T82" fmla="*/ 112 w 141"/>
                <a:gd name="T83" fmla="*/ 136 h 167"/>
                <a:gd name="T84" fmla="*/ 125 w 141"/>
                <a:gd name="T85" fmla="*/ 147 h 167"/>
                <a:gd name="T86" fmla="*/ 132 w 141"/>
                <a:gd name="T87" fmla="*/ 149 h 167"/>
                <a:gd name="T88" fmla="*/ 128 w 141"/>
                <a:gd name="T89" fmla="*/ 147 h 167"/>
                <a:gd name="T90" fmla="*/ 111 w 141"/>
                <a:gd name="T91" fmla="*/ 154 h 167"/>
                <a:gd name="T92" fmla="*/ 93 w 141"/>
                <a:gd name="T93" fmla="*/ 154 h 167"/>
                <a:gd name="T94" fmla="*/ 106 w 141"/>
                <a:gd name="T95" fmla="*/ 167 h 167"/>
                <a:gd name="T96" fmla="*/ 77 w 141"/>
                <a:gd name="T97" fmla="*/ 121 h 167"/>
                <a:gd name="T98" fmla="*/ 52 w 141"/>
                <a:gd name="T99" fmla="*/ 119 h 167"/>
                <a:gd name="T100" fmla="*/ 61 w 141"/>
                <a:gd name="T101" fmla="*/ 139 h 167"/>
                <a:gd name="T102" fmla="*/ 83 w 141"/>
                <a:gd name="T103" fmla="*/ 143 h 167"/>
                <a:gd name="T104" fmla="*/ 84 w 141"/>
                <a:gd name="T105" fmla="*/ 120 h 167"/>
                <a:gd name="T106" fmla="*/ 74 w 141"/>
                <a:gd name="T107" fmla="*/ 115 h 167"/>
                <a:gd name="T108" fmla="*/ 78 w 141"/>
                <a:gd name="T109" fmla="*/ 99 h 167"/>
                <a:gd name="T110" fmla="*/ 75 w 141"/>
                <a:gd name="T111" fmla="*/ 107 h 167"/>
                <a:gd name="T112" fmla="*/ 89 w 141"/>
                <a:gd name="T113" fmla="*/ 142 h 167"/>
                <a:gd name="T114" fmla="*/ 80 w 141"/>
                <a:gd name="T115" fmla="*/ 157 h 167"/>
                <a:gd name="T116" fmla="*/ 66 w 141"/>
                <a:gd name="T117" fmla="*/ 150 h 167"/>
                <a:gd name="T118" fmla="*/ 67 w 141"/>
                <a:gd name="T119" fmla="*/ 150 h 167"/>
                <a:gd name="T120" fmla="*/ 61 w 141"/>
                <a:gd name="T121" fmla="*/ 155 h 167"/>
                <a:gd name="T122" fmla="*/ 83 w 141"/>
                <a:gd name="T123" fmla="*/ 25 h 167"/>
                <a:gd name="T124" fmla="*/ 85 w 141"/>
                <a:gd name="T125" fmla="*/ 2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1" h="167">
                  <a:moveTo>
                    <a:pt x="38" y="33"/>
                  </a:moveTo>
                  <a:cubicBezTo>
                    <a:pt x="44" y="30"/>
                    <a:pt x="44" y="30"/>
                    <a:pt x="44" y="30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7"/>
                    <a:pt x="65" y="6"/>
                    <a:pt x="66" y="6"/>
                  </a:cubicBezTo>
                  <a:cubicBezTo>
                    <a:pt x="67" y="5"/>
                    <a:pt x="73" y="0"/>
                    <a:pt x="73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3"/>
                    <a:pt x="76" y="25"/>
                    <a:pt x="75" y="26"/>
                  </a:cubicBezTo>
                  <a:cubicBezTo>
                    <a:pt x="73" y="27"/>
                    <a:pt x="71" y="30"/>
                    <a:pt x="71" y="30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73" y="66"/>
                    <a:pt x="75" y="66"/>
                    <a:pt x="76" y="66"/>
                  </a:cubicBezTo>
                  <a:cubicBezTo>
                    <a:pt x="77" y="66"/>
                    <a:pt x="80" y="65"/>
                    <a:pt x="81" y="65"/>
                  </a:cubicBezTo>
                  <a:cubicBezTo>
                    <a:pt x="82" y="65"/>
                    <a:pt x="84" y="66"/>
                    <a:pt x="84" y="66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7" y="73"/>
                    <a:pt x="86" y="75"/>
                    <a:pt x="86" y="76"/>
                  </a:cubicBezTo>
                  <a:cubicBezTo>
                    <a:pt x="85" y="77"/>
                    <a:pt x="84" y="79"/>
                    <a:pt x="84" y="79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1"/>
                    <a:pt x="77" y="82"/>
                  </a:cubicBezTo>
                  <a:cubicBezTo>
                    <a:pt x="76" y="82"/>
                    <a:pt x="75" y="84"/>
                    <a:pt x="75" y="84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7" y="89"/>
                    <a:pt x="76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0" y="79"/>
                    <a:pt x="69" y="79"/>
                    <a:pt x="68" y="80"/>
                  </a:cubicBezTo>
                  <a:cubicBezTo>
                    <a:pt x="68" y="81"/>
                    <a:pt x="67" y="85"/>
                    <a:pt x="67" y="85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7" y="90"/>
                    <a:pt x="67" y="91"/>
                  </a:cubicBezTo>
                  <a:cubicBezTo>
                    <a:pt x="67" y="92"/>
                    <a:pt x="66" y="93"/>
                    <a:pt x="66" y="93"/>
                  </a:cubicBezTo>
                  <a:cubicBezTo>
                    <a:pt x="66" y="93"/>
                    <a:pt x="66" y="94"/>
                    <a:pt x="66" y="95"/>
                  </a:cubicBezTo>
                  <a:cubicBezTo>
                    <a:pt x="66" y="95"/>
                    <a:pt x="67" y="97"/>
                    <a:pt x="67" y="98"/>
                  </a:cubicBezTo>
                  <a:cubicBezTo>
                    <a:pt x="67" y="98"/>
                    <a:pt x="67" y="99"/>
                    <a:pt x="66" y="99"/>
                  </a:cubicBezTo>
                  <a:cubicBezTo>
                    <a:pt x="66" y="100"/>
                    <a:pt x="66" y="100"/>
                    <a:pt x="66" y="101"/>
                  </a:cubicBezTo>
                  <a:cubicBezTo>
                    <a:pt x="65" y="101"/>
                    <a:pt x="64" y="102"/>
                    <a:pt x="64" y="102"/>
                  </a:cubicBezTo>
                  <a:cubicBezTo>
                    <a:pt x="64" y="102"/>
                    <a:pt x="62" y="103"/>
                    <a:pt x="62" y="103"/>
                  </a:cubicBezTo>
                  <a:cubicBezTo>
                    <a:pt x="62" y="103"/>
                    <a:pt x="61" y="102"/>
                    <a:pt x="60" y="102"/>
                  </a:cubicBezTo>
                  <a:cubicBezTo>
                    <a:pt x="59" y="102"/>
                    <a:pt x="59" y="101"/>
                    <a:pt x="58" y="102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1" y="106"/>
                    <a:pt x="61" y="107"/>
                  </a:cubicBezTo>
                  <a:cubicBezTo>
                    <a:pt x="60" y="108"/>
                    <a:pt x="59" y="109"/>
                    <a:pt x="59" y="109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5" y="112"/>
                    <a:pt x="53" y="111"/>
                    <a:pt x="53" y="112"/>
                  </a:cubicBezTo>
                  <a:cubicBezTo>
                    <a:pt x="52" y="112"/>
                    <a:pt x="51" y="112"/>
                    <a:pt x="51" y="112"/>
                  </a:cubicBezTo>
                  <a:cubicBezTo>
                    <a:pt x="51" y="113"/>
                    <a:pt x="53" y="115"/>
                    <a:pt x="53" y="115"/>
                  </a:cubicBezTo>
                  <a:cubicBezTo>
                    <a:pt x="49" y="111"/>
                    <a:pt x="49" y="111"/>
                    <a:pt x="49" y="111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8" y="121"/>
                    <a:pt x="47" y="121"/>
                  </a:cubicBezTo>
                  <a:cubicBezTo>
                    <a:pt x="47" y="121"/>
                    <a:pt x="44" y="121"/>
                    <a:pt x="44" y="121"/>
                  </a:cubicBezTo>
                  <a:cubicBezTo>
                    <a:pt x="45" y="122"/>
                    <a:pt x="45" y="122"/>
                    <a:pt x="45" y="122"/>
                  </a:cubicBezTo>
                  <a:cubicBezTo>
                    <a:pt x="47" y="123"/>
                    <a:pt x="47" y="123"/>
                    <a:pt x="47" y="123"/>
                  </a:cubicBezTo>
                  <a:cubicBezTo>
                    <a:pt x="47" y="123"/>
                    <a:pt x="48" y="122"/>
                    <a:pt x="48" y="123"/>
                  </a:cubicBezTo>
                  <a:cubicBezTo>
                    <a:pt x="47" y="123"/>
                    <a:pt x="47" y="123"/>
                    <a:pt x="47" y="124"/>
                  </a:cubicBezTo>
                  <a:cubicBezTo>
                    <a:pt x="47" y="126"/>
                    <a:pt x="47" y="129"/>
                    <a:pt x="47" y="129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50" y="133"/>
                    <a:pt x="50" y="133"/>
                    <a:pt x="50" y="134"/>
                  </a:cubicBezTo>
                  <a:cubicBezTo>
                    <a:pt x="50" y="134"/>
                    <a:pt x="50" y="135"/>
                    <a:pt x="50" y="135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7"/>
                    <a:pt x="49" y="138"/>
                    <a:pt x="48" y="138"/>
                  </a:cubicBezTo>
                  <a:cubicBezTo>
                    <a:pt x="48" y="138"/>
                    <a:pt x="44" y="139"/>
                    <a:pt x="44" y="139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4"/>
                    <a:pt x="45" y="144"/>
                  </a:cubicBezTo>
                  <a:cubicBezTo>
                    <a:pt x="45" y="145"/>
                    <a:pt x="44" y="146"/>
                    <a:pt x="44" y="146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8" y="154"/>
                    <a:pt x="47" y="154"/>
                    <a:pt x="47" y="155"/>
                  </a:cubicBezTo>
                  <a:cubicBezTo>
                    <a:pt x="46" y="155"/>
                    <a:pt x="43" y="157"/>
                    <a:pt x="43" y="157"/>
                  </a:cubicBezTo>
                  <a:cubicBezTo>
                    <a:pt x="43" y="157"/>
                    <a:pt x="41" y="158"/>
                    <a:pt x="40" y="158"/>
                  </a:cubicBezTo>
                  <a:cubicBezTo>
                    <a:pt x="40" y="158"/>
                    <a:pt x="39" y="158"/>
                    <a:pt x="39" y="158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2" y="155"/>
                    <a:pt x="32" y="155"/>
                    <a:pt x="32" y="155"/>
                  </a:cubicBezTo>
                  <a:cubicBezTo>
                    <a:pt x="32" y="155"/>
                    <a:pt x="30" y="154"/>
                    <a:pt x="29" y="154"/>
                  </a:cubicBezTo>
                  <a:cubicBezTo>
                    <a:pt x="28" y="154"/>
                    <a:pt x="23" y="152"/>
                    <a:pt x="23" y="152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49"/>
                    <a:pt x="13" y="147"/>
                    <a:pt x="13" y="147"/>
                  </a:cubicBezTo>
                  <a:cubicBezTo>
                    <a:pt x="13" y="147"/>
                    <a:pt x="16" y="145"/>
                    <a:pt x="16" y="145"/>
                  </a:cubicBezTo>
                  <a:cubicBezTo>
                    <a:pt x="17" y="145"/>
                    <a:pt x="17" y="144"/>
                    <a:pt x="17" y="144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17" y="140"/>
                    <a:pt x="17" y="138"/>
                    <a:pt x="17" y="138"/>
                  </a:cubicBezTo>
                  <a:cubicBezTo>
                    <a:pt x="17" y="137"/>
                    <a:pt x="18" y="136"/>
                    <a:pt x="18" y="136"/>
                  </a:cubicBezTo>
                  <a:cubicBezTo>
                    <a:pt x="18" y="136"/>
                    <a:pt x="18" y="133"/>
                    <a:pt x="17" y="132"/>
                  </a:cubicBezTo>
                  <a:cubicBezTo>
                    <a:pt x="17" y="130"/>
                    <a:pt x="17" y="128"/>
                    <a:pt x="17" y="128"/>
                  </a:cubicBezTo>
                  <a:cubicBezTo>
                    <a:pt x="15" y="125"/>
                    <a:pt x="15" y="125"/>
                    <a:pt x="15" y="125"/>
                  </a:cubicBezTo>
                  <a:cubicBezTo>
                    <a:pt x="15" y="125"/>
                    <a:pt x="14" y="125"/>
                    <a:pt x="12" y="124"/>
                  </a:cubicBezTo>
                  <a:cubicBezTo>
                    <a:pt x="10" y="123"/>
                    <a:pt x="7" y="122"/>
                    <a:pt x="7" y="122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6" y="118"/>
                    <a:pt x="4" y="118"/>
                    <a:pt x="4" y="119"/>
                  </a:cubicBezTo>
                  <a:cubicBezTo>
                    <a:pt x="4" y="119"/>
                    <a:pt x="4" y="120"/>
                    <a:pt x="4" y="120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19"/>
                    <a:pt x="0" y="116"/>
                    <a:pt x="0" y="115"/>
                  </a:cubicBezTo>
                  <a:cubicBezTo>
                    <a:pt x="1" y="115"/>
                    <a:pt x="2" y="114"/>
                    <a:pt x="2" y="113"/>
                  </a:cubicBezTo>
                  <a:cubicBezTo>
                    <a:pt x="3" y="112"/>
                    <a:pt x="4" y="110"/>
                    <a:pt x="4" y="109"/>
                  </a:cubicBezTo>
                  <a:cubicBezTo>
                    <a:pt x="4" y="109"/>
                    <a:pt x="4" y="105"/>
                    <a:pt x="4" y="105"/>
                  </a:cubicBezTo>
                  <a:cubicBezTo>
                    <a:pt x="4" y="105"/>
                    <a:pt x="3" y="104"/>
                    <a:pt x="4" y="104"/>
                  </a:cubicBezTo>
                  <a:cubicBezTo>
                    <a:pt x="5" y="104"/>
                    <a:pt x="4" y="104"/>
                    <a:pt x="5" y="104"/>
                  </a:cubicBezTo>
                  <a:cubicBezTo>
                    <a:pt x="6" y="103"/>
                    <a:pt x="9" y="101"/>
                    <a:pt x="9" y="101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99"/>
                    <a:pt x="8" y="97"/>
                    <a:pt x="8" y="96"/>
                  </a:cubicBezTo>
                  <a:cubicBezTo>
                    <a:pt x="8" y="96"/>
                    <a:pt x="8" y="96"/>
                    <a:pt x="8" y="95"/>
                  </a:cubicBezTo>
                  <a:cubicBezTo>
                    <a:pt x="8" y="93"/>
                    <a:pt x="4" y="89"/>
                    <a:pt x="4" y="89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2" y="89"/>
                    <a:pt x="2" y="88"/>
                    <a:pt x="2" y="87"/>
                  </a:cubicBezTo>
                  <a:cubicBezTo>
                    <a:pt x="2" y="87"/>
                    <a:pt x="2" y="84"/>
                    <a:pt x="2" y="84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4"/>
                    <a:pt x="2" y="63"/>
                  </a:cubicBezTo>
                  <a:cubicBezTo>
                    <a:pt x="2" y="63"/>
                    <a:pt x="4" y="59"/>
                    <a:pt x="4" y="5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0"/>
                    <a:pt x="5" y="61"/>
                    <a:pt x="6" y="62"/>
                  </a:cubicBezTo>
                  <a:cubicBezTo>
                    <a:pt x="7" y="62"/>
                    <a:pt x="8" y="62"/>
                    <a:pt x="9" y="62"/>
                  </a:cubicBezTo>
                  <a:cubicBezTo>
                    <a:pt x="9" y="62"/>
                    <a:pt x="10" y="63"/>
                    <a:pt x="10" y="6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6"/>
                    <a:pt x="20" y="66"/>
                  </a:cubicBezTo>
                  <a:cubicBezTo>
                    <a:pt x="20" y="66"/>
                    <a:pt x="19" y="64"/>
                    <a:pt x="19" y="64"/>
                  </a:cubicBezTo>
                  <a:cubicBezTo>
                    <a:pt x="19" y="63"/>
                    <a:pt x="18" y="62"/>
                    <a:pt x="18" y="62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8"/>
                    <a:pt x="22" y="57"/>
                    <a:pt x="21" y="57"/>
                  </a:cubicBezTo>
                  <a:cubicBezTo>
                    <a:pt x="20" y="57"/>
                    <a:pt x="18" y="57"/>
                    <a:pt x="18" y="57"/>
                  </a:cubicBezTo>
                  <a:cubicBezTo>
                    <a:pt x="18" y="57"/>
                    <a:pt x="17" y="56"/>
                    <a:pt x="17" y="56"/>
                  </a:cubicBezTo>
                  <a:cubicBezTo>
                    <a:pt x="17" y="56"/>
                    <a:pt x="16" y="54"/>
                    <a:pt x="16" y="54"/>
                  </a:cubicBezTo>
                  <a:cubicBezTo>
                    <a:pt x="16" y="54"/>
                    <a:pt x="16" y="52"/>
                    <a:pt x="17" y="52"/>
                  </a:cubicBezTo>
                  <a:cubicBezTo>
                    <a:pt x="17" y="51"/>
                    <a:pt x="18" y="48"/>
                    <a:pt x="18" y="48"/>
                  </a:cubicBezTo>
                  <a:cubicBezTo>
                    <a:pt x="18" y="48"/>
                    <a:pt x="17" y="46"/>
                    <a:pt x="19" y="46"/>
                  </a:cubicBezTo>
                  <a:cubicBezTo>
                    <a:pt x="21" y="46"/>
                    <a:pt x="22" y="46"/>
                    <a:pt x="22" y="46"/>
                  </a:cubicBezTo>
                  <a:cubicBezTo>
                    <a:pt x="22" y="46"/>
                    <a:pt x="23" y="44"/>
                    <a:pt x="24" y="44"/>
                  </a:cubicBezTo>
                  <a:cubicBezTo>
                    <a:pt x="24" y="44"/>
                    <a:pt x="25" y="43"/>
                    <a:pt x="25" y="44"/>
                  </a:cubicBezTo>
                  <a:cubicBezTo>
                    <a:pt x="26" y="44"/>
                    <a:pt x="25" y="47"/>
                    <a:pt x="25" y="47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50"/>
                    <a:pt x="24" y="51"/>
                  </a:cubicBezTo>
                  <a:cubicBezTo>
                    <a:pt x="24" y="52"/>
                    <a:pt x="24" y="53"/>
                    <a:pt x="24" y="53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3" y="56"/>
                    <a:pt x="23" y="56"/>
                  </a:cubicBezTo>
                  <a:cubicBezTo>
                    <a:pt x="23" y="57"/>
                    <a:pt x="23" y="58"/>
                    <a:pt x="23" y="58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7"/>
                    <a:pt x="25" y="56"/>
                    <a:pt x="25" y="56"/>
                  </a:cubicBezTo>
                  <a:cubicBezTo>
                    <a:pt x="25" y="56"/>
                    <a:pt x="24" y="55"/>
                    <a:pt x="25" y="54"/>
                  </a:cubicBezTo>
                  <a:cubicBezTo>
                    <a:pt x="26" y="53"/>
                    <a:pt x="26" y="52"/>
                    <a:pt x="27" y="52"/>
                  </a:cubicBezTo>
                  <a:cubicBezTo>
                    <a:pt x="27" y="51"/>
                    <a:pt x="27" y="51"/>
                    <a:pt x="29" y="51"/>
                  </a:cubicBezTo>
                  <a:cubicBezTo>
                    <a:pt x="30" y="51"/>
                    <a:pt x="32" y="53"/>
                    <a:pt x="32" y="53"/>
                  </a:cubicBezTo>
                  <a:cubicBezTo>
                    <a:pt x="32" y="53"/>
                    <a:pt x="33" y="54"/>
                    <a:pt x="32" y="54"/>
                  </a:cubicBezTo>
                  <a:cubicBezTo>
                    <a:pt x="32" y="55"/>
                    <a:pt x="31" y="56"/>
                    <a:pt x="31" y="5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2" y="59"/>
                    <a:pt x="31" y="60"/>
                  </a:cubicBezTo>
                  <a:cubicBezTo>
                    <a:pt x="31" y="60"/>
                    <a:pt x="31" y="61"/>
                    <a:pt x="31" y="61"/>
                  </a:cubicBezTo>
                  <a:cubicBezTo>
                    <a:pt x="31" y="62"/>
                    <a:pt x="28" y="63"/>
                    <a:pt x="31" y="63"/>
                  </a:cubicBezTo>
                  <a:cubicBezTo>
                    <a:pt x="33" y="63"/>
                    <a:pt x="33" y="63"/>
                    <a:pt x="33" y="62"/>
                  </a:cubicBezTo>
                  <a:cubicBezTo>
                    <a:pt x="33" y="62"/>
                    <a:pt x="33" y="60"/>
                    <a:pt x="33" y="60"/>
                  </a:cubicBezTo>
                  <a:cubicBezTo>
                    <a:pt x="33" y="60"/>
                    <a:pt x="34" y="60"/>
                    <a:pt x="34" y="60"/>
                  </a:cubicBezTo>
                  <a:cubicBezTo>
                    <a:pt x="35" y="60"/>
                    <a:pt x="36" y="60"/>
                    <a:pt x="36" y="60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7" y="62"/>
                    <a:pt x="37" y="63"/>
                  </a:cubicBezTo>
                  <a:cubicBezTo>
                    <a:pt x="37" y="63"/>
                    <a:pt x="37" y="64"/>
                    <a:pt x="37" y="64"/>
                  </a:cubicBezTo>
                  <a:cubicBezTo>
                    <a:pt x="37" y="64"/>
                    <a:pt x="39" y="66"/>
                    <a:pt x="39" y="65"/>
                  </a:cubicBezTo>
                  <a:cubicBezTo>
                    <a:pt x="39" y="64"/>
                    <a:pt x="40" y="65"/>
                    <a:pt x="39" y="63"/>
                  </a:cubicBezTo>
                  <a:cubicBezTo>
                    <a:pt x="38" y="62"/>
                    <a:pt x="38" y="60"/>
                    <a:pt x="38" y="60"/>
                  </a:cubicBezTo>
                  <a:cubicBezTo>
                    <a:pt x="38" y="60"/>
                    <a:pt x="38" y="60"/>
                    <a:pt x="38" y="59"/>
                  </a:cubicBezTo>
                  <a:cubicBezTo>
                    <a:pt x="38" y="59"/>
                    <a:pt x="38" y="58"/>
                    <a:pt x="38" y="58"/>
                  </a:cubicBezTo>
                  <a:cubicBezTo>
                    <a:pt x="37" y="57"/>
                    <a:pt x="36" y="57"/>
                    <a:pt x="36" y="56"/>
                  </a:cubicBezTo>
                  <a:cubicBezTo>
                    <a:pt x="36" y="56"/>
                    <a:pt x="33" y="53"/>
                    <a:pt x="33" y="53"/>
                  </a:cubicBezTo>
                  <a:cubicBezTo>
                    <a:pt x="33" y="53"/>
                    <a:pt x="33" y="52"/>
                    <a:pt x="33" y="51"/>
                  </a:cubicBezTo>
                  <a:cubicBezTo>
                    <a:pt x="33" y="49"/>
                    <a:pt x="33" y="48"/>
                    <a:pt x="33" y="47"/>
                  </a:cubicBezTo>
                  <a:cubicBezTo>
                    <a:pt x="33" y="47"/>
                    <a:pt x="34" y="45"/>
                    <a:pt x="34" y="45"/>
                  </a:cubicBezTo>
                  <a:cubicBezTo>
                    <a:pt x="34" y="45"/>
                    <a:pt x="34" y="43"/>
                    <a:pt x="35" y="42"/>
                  </a:cubicBezTo>
                  <a:cubicBezTo>
                    <a:pt x="36" y="42"/>
                    <a:pt x="35" y="41"/>
                    <a:pt x="36" y="41"/>
                  </a:cubicBezTo>
                  <a:cubicBezTo>
                    <a:pt x="38" y="40"/>
                    <a:pt x="37" y="40"/>
                    <a:pt x="39" y="40"/>
                  </a:cubicBezTo>
                  <a:cubicBezTo>
                    <a:pt x="40" y="40"/>
                    <a:pt x="42" y="41"/>
                    <a:pt x="43" y="41"/>
                  </a:cubicBezTo>
                  <a:cubicBezTo>
                    <a:pt x="43" y="41"/>
                    <a:pt x="46" y="42"/>
                    <a:pt x="46" y="42"/>
                  </a:cubicBezTo>
                  <a:cubicBezTo>
                    <a:pt x="46" y="42"/>
                    <a:pt x="46" y="41"/>
                    <a:pt x="46" y="41"/>
                  </a:cubicBezTo>
                  <a:cubicBezTo>
                    <a:pt x="47" y="41"/>
                    <a:pt x="47" y="39"/>
                    <a:pt x="47" y="40"/>
                  </a:cubicBezTo>
                  <a:cubicBezTo>
                    <a:pt x="48" y="40"/>
                    <a:pt x="48" y="41"/>
                    <a:pt x="49" y="40"/>
                  </a:cubicBezTo>
                  <a:cubicBezTo>
                    <a:pt x="50" y="39"/>
                    <a:pt x="50" y="38"/>
                    <a:pt x="50" y="38"/>
                  </a:cubicBezTo>
                  <a:cubicBezTo>
                    <a:pt x="50" y="38"/>
                    <a:pt x="51" y="38"/>
                    <a:pt x="52" y="37"/>
                  </a:cubicBezTo>
                  <a:cubicBezTo>
                    <a:pt x="52" y="37"/>
                    <a:pt x="51" y="36"/>
                    <a:pt x="50" y="36"/>
                  </a:cubicBezTo>
                  <a:cubicBezTo>
                    <a:pt x="50" y="36"/>
                    <a:pt x="48" y="36"/>
                    <a:pt x="47" y="37"/>
                  </a:cubicBezTo>
                  <a:cubicBezTo>
                    <a:pt x="46" y="37"/>
                    <a:pt x="47" y="37"/>
                    <a:pt x="45" y="37"/>
                  </a:cubicBezTo>
                  <a:cubicBezTo>
                    <a:pt x="44" y="38"/>
                    <a:pt x="44" y="38"/>
                    <a:pt x="42" y="38"/>
                  </a:cubicBezTo>
                  <a:cubicBezTo>
                    <a:pt x="40" y="38"/>
                    <a:pt x="40" y="38"/>
                    <a:pt x="39" y="39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5" y="40"/>
                    <a:pt x="34" y="40"/>
                  </a:cubicBezTo>
                  <a:cubicBezTo>
                    <a:pt x="34" y="40"/>
                    <a:pt x="33" y="39"/>
                    <a:pt x="33" y="39"/>
                  </a:cubicBezTo>
                  <a:cubicBezTo>
                    <a:pt x="33" y="39"/>
                    <a:pt x="33" y="39"/>
                    <a:pt x="32" y="39"/>
                  </a:cubicBezTo>
                  <a:cubicBezTo>
                    <a:pt x="31" y="39"/>
                    <a:pt x="30" y="40"/>
                    <a:pt x="30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40"/>
                    <a:pt x="27" y="40"/>
                    <a:pt x="26" y="40"/>
                  </a:cubicBezTo>
                  <a:cubicBezTo>
                    <a:pt x="26" y="41"/>
                    <a:pt x="24" y="41"/>
                    <a:pt x="24" y="41"/>
                  </a:cubicBezTo>
                  <a:cubicBezTo>
                    <a:pt x="24" y="41"/>
                    <a:pt x="24" y="41"/>
                    <a:pt x="23" y="41"/>
                  </a:cubicBezTo>
                  <a:cubicBezTo>
                    <a:pt x="23" y="42"/>
                    <a:pt x="24" y="42"/>
                    <a:pt x="23" y="43"/>
                  </a:cubicBezTo>
                  <a:cubicBezTo>
                    <a:pt x="22" y="43"/>
                    <a:pt x="20" y="43"/>
                    <a:pt x="20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4" y="54"/>
                  </a:cubicBezTo>
                  <a:cubicBezTo>
                    <a:pt x="14" y="54"/>
                    <a:pt x="14" y="55"/>
                    <a:pt x="14" y="55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1"/>
                    <a:pt x="15" y="62"/>
                    <a:pt x="14" y="62"/>
                  </a:cubicBezTo>
                  <a:cubicBezTo>
                    <a:pt x="14" y="62"/>
                    <a:pt x="13" y="61"/>
                    <a:pt x="13" y="61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7"/>
                    <a:pt x="8" y="56"/>
                    <a:pt x="8" y="56"/>
                  </a:cubicBezTo>
                  <a:cubicBezTo>
                    <a:pt x="8" y="55"/>
                    <a:pt x="7" y="54"/>
                    <a:pt x="7" y="54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1"/>
                    <a:pt x="5" y="51"/>
                    <a:pt x="6" y="51"/>
                  </a:cubicBezTo>
                  <a:cubicBezTo>
                    <a:pt x="6" y="50"/>
                    <a:pt x="6" y="50"/>
                    <a:pt x="7" y="49"/>
                  </a:cubicBezTo>
                  <a:cubicBezTo>
                    <a:pt x="7" y="48"/>
                    <a:pt x="9" y="46"/>
                    <a:pt x="9" y="46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2" y="35"/>
                    <a:pt x="22" y="35"/>
                  </a:cubicBezTo>
                  <a:cubicBezTo>
                    <a:pt x="23" y="34"/>
                    <a:pt x="24" y="33"/>
                    <a:pt x="24" y="33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8" y="33"/>
                    <a:pt x="38" y="33"/>
                    <a:pt x="38" y="33"/>
                  </a:cubicBezTo>
                  <a:close/>
                  <a:moveTo>
                    <a:pt x="16" y="139"/>
                  </a:moveTo>
                  <a:cubicBezTo>
                    <a:pt x="16" y="139"/>
                    <a:pt x="16" y="139"/>
                    <a:pt x="16" y="139"/>
                  </a:cubicBezTo>
                  <a:cubicBezTo>
                    <a:pt x="16" y="139"/>
                    <a:pt x="14" y="138"/>
                    <a:pt x="14" y="138"/>
                  </a:cubicBezTo>
                  <a:cubicBezTo>
                    <a:pt x="14" y="139"/>
                    <a:pt x="13" y="140"/>
                    <a:pt x="13" y="140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7"/>
                    <a:pt x="8" y="148"/>
                    <a:pt x="9" y="148"/>
                  </a:cubicBezTo>
                  <a:cubicBezTo>
                    <a:pt x="10" y="148"/>
                    <a:pt x="11" y="148"/>
                    <a:pt x="11" y="148"/>
                  </a:cubicBezTo>
                  <a:cubicBezTo>
                    <a:pt x="11" y="147"/>
                    <a:pt x="12" y="146"/>
                    <a:pt x="12" y="146"/>
                  </a:cubicBezTo>
                  <a:cubicBezTo>
                    <a:pt x="12" y="146"/>
                    <a:pt x="13" y="145"/>
                    <a:pt x="13" y="145"/>
                  </a:cubicBezTo>
                  <a:cubicBezTo>
                    <a:pt x="14" y="145"/>
                    <a:pt x="16" y="145"/>
                    <a:pt x="16" y="144"/>
                  </a:cubicBezTo>
                  <a:cubicBezTo>
                    <a:pt x="16" y="143"/>
                    <a:pt x="16" y="142"/>
                    <a:pt x="16" y="142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139"/>
                    <a:pt x="16" y="139"/>
                    <a:pt x="16" y="139"/>
                  </a:cubicBezTo>
                  <a:close/>
                  <a:moveTo>
                    <a:pt x="68" y="112"/>
                  </a:move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9" y="111"/>
                    <a:pt x="69" y="111"/>
                  </a:cubicBezTo>
                  <a:cubicBezTo>
                    <a:pt x="69" y="110"/>
                    <a:pt x="68" y="109"/>
                    <a:pt x="68" y="109"/>
                  </a:cubicBezTo>
                  <a:cubicBezTo>
                    <a:pt x="68" y="108"/>
                    <a:pt x="69" y="108"/>
                    <a:pt x="69" y="108"/>
                  </a:cubicBezTo>
                  <a:cubicBezTo>
                    <a:pt x="69" y="108"/>
                    <a:pt x="69" y="107"/>
                    <a:pt x="69" y="107"/>
                  </a:cubicBezTo>
                  <a:cubicBezTo>
                    <a:pt x="69" y="107"/>
                    <a:pt x="68" y="107"/>
                    <a:pt x="68" y="107"/>
                  </a:cubicBezTo>
                  <a:cubicBezTo>
                    <a:pt x="67" y="107"/>
                    <a:pt x="67" y="108"/>
                    <a:pt x="67" y="108"/>
                  </a:cubicBezTo>
                  <a:cubicBezTo>
                    <a:pt x="67" y="108"/>
                    <a:pt x="67" y="109"/>
                    <a:pt x="67" y="109"/>
                  </a:cubicBezTo>
                  <a:cubicBezTo>
                    <a:pt x="67" y="109"/>
                    <a:pt x="67" y="110"/>
                    <a:pt x="67" y="110"/>
                  </a:cubicBezTo>
                  <a:cubicBezTo>
                    <a:pt x="67" y="110"/>
                    <a:pt x="68" y="112"/>
                    <a:pt x="68" y="112"/>
                  </a:cubicBezTo>
                  <a:close/>
                  <a:moveTo>
                    <a:pt x="95" y="139"/>
                  </a:moveTo>
                  <a:cubicBezTo>
                    <a:pt x="95" y="139"/>
                    <a:pt x="95" y="139"/>
                    <a:pt x="95" y="139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39"/>
                    <a:pt x="96" y="140"/>
                    <a:pt x="96" y="140"/>
                  </a:cubicBezTo>
                  <a:cubicBezTo>
                    <a:pt x="96" y="140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lose/>
                  <a:moveTo>
                    <a:pt x="106" y="152"/>
                  </a:moveTo>
                  <a:cubicBezTo>
                    <a:pt x="106" y="152"/>
                    <a:pt x="106" y="152"/>
                    <a:pt x="106" y="152"/>
                  </a:cubicBezTo>
                  <a:cubicBezTo>
                    <a:pt x="107" y="152"/>
                    <a:pt x="107" y="152"/>
                    <a:pt x="107" y="152"/>
                  </a:cubicBezTo>
                  <a:cubicBezTo>
                    <a:pt x="107" y="153"/>
                    <a:pt x="107" y="153"/>
                    <a:pt x="107" y="153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6" y="152"/>
                    <a:pt x="106" y="152"/>
                    <a:pt x="106" y="152"/>
                  </a:cubicBezTo>
                  <a:close/>
                  <a:moveTo>
                    <a:pt x="103" y="150"/>
                  </a:moveTo>
                  <a:cubicBezTo>
                    <a:pt x="103" y="150"/>
                    <a:pt x="103" y="150"/>
                    <a:pt x="103" y="150"/>
                  </a:cubicBezTo>
                  <a:cubicBezTo>
                    <a:pt x="102" y="149"/>
                    <a:pt x="102" y="149"/>
                    <a:pt x="102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4" y="149"/>
                    <a:pt x="104" y="149"/>
                    <a:pt x="105" y="149"/>
                  </a:cubicBezTo>
                  <a:cubicBezTo>
                    <a:pt x="105" y="149"/>
                    <a:pt x="106" y="150"/>
                    <a:pt x="106" y="150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5" y="150"/>
                    <a:pt x="105" y="151"/>
                    <a:pt x="105" y="151"/>
                  </a:cubicBezTo>
                  <a:cubicBezTo>
                    <a:pt x="104" y="151"/>
                    <a:pt x="103" y="150"/>
                    <a:pt x="103" y="150"/>
                  </a:cubicBezTo>
                  <a:close/>
                  <a:moveTo>
                    <a:pt x="108" y="150"/>
                  </a:moveTo>
                  <a:cubicBezTo>
                    <a:pt x="108" y="150"/>
                    <a:pt x="108" y="150"/>
                    <a:pt x="108" y="150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7"/>
                    <a:pt x="109" y="148"/>
                    <a:pt x="109" y="148"/>
                  </a:cubicBezTo>
                  <a:cubicBezTo>
                    <a:pt x="109" y="148"/>
                    <a:pt x="108" y="149"/>
                    <a:pt x="108" y="149"/>
                  </a:cubicBezTo>
                  <a:cubicBezTo>
                    <a:pt x="108" y="150"/>
                    <a:pt x="108" y="150"/>
                    <a:pt x="108" y="150"/>
                  </a:cubicBezTo>
                  <a:close/>
                  <a:moveTo>
                    <a:pt x="129" y="144"/>
                  </a:moveTo>
                  <a:cubicBezTo>
                    <a:pt x="129" y="144"/>
                    <a:pt x="129" y="144"/>
                    <a:pt x="129" y="144"/>
                  </a:cubicBezTo>
                  <a:cubicBezTo>
                    <a:pt x="128" y="143"/>
                    <a:pt x="128" y="143"/>
                    <a:pt x="128" y="143"/>
                  </a:cubicBezTo>
                  <a:cubicBezTo>
                    <a:pt x="128" y="143"/>
                    <a:pt x="129" y="142"/>
                    <a:pt x="129" y="142"/>
                  </a:cubicBezTo>
                  <a:cubicBezTo>
                    <a:pt x="130" y="142"/>
                    <a:pt x="131" y="142"/>
                    <a:pt x="131" y="142"/>
                  </a:cubicBezTo>
                  <a:cubicBezTo>
                    <a:pt x="129" y="144"/>
                    <a:pt x="129" y="144"/>
                    <a:pt x="129" y="144"/>
                  </a:cubicBezTo>
                  <a:close/>
                  <a:moveTo>
                    <a:pt x="127" y="145"/>
                  </a:moveTo>
                  <a:cubicBezTo>
                    <a:pt x="127" y="145"/>
                    <a:pt x="127" y="145"/>
                    <a:pt x="127" y="145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28" y="141"/>
                    <a:pt x="128" y="141"/>
                    <a:pt x="128" y="141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5" y="138"/>
                    <a:pt x="125" y="138"/>
                  </a:cubicBezTo>
                  <a:cubicBezTo>
                    <a:pt x="125" y="138"/>
                    <a:pt x="124" y="138"/>
                    <a:pt x="124" y="138"/>
                  </a:cubicBezTo>
                  <a:cubicBezTo>
                    <a:pt x="124" y="138"/>
                    <a:pt x="123" y="138"/>
                    <a:pt x="123" y="138"/>
                  </a:cubicBezTo>
                  <a:cubicBezTo>
                    <a:pt x="123" y="138"/>
                    <a:pt x="124" y="137"/>
                    <a:pt x="124" y="137"/>
                  </a:cubicBezTo>
                  <a:cubicBezTo>
                    <a:pt x="124" y="137"/>
                    <a:pt x="124" y="137"/>
                    <a:pt x="125" y="137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6" y="136"/>
                    <a:pt x="128" y="133"/>
                    <a:pt x="130" y="133"/>
                  </a:cubicBezTo>
                  <a:cubicBezTo>
                    <a:pt x="131" y="133"/>
                    <a:pt x="133" y="133"/>
                    <a:pt x="133" y="133"/>
                  </a:cubicBezTo>
                  <a:cubicBezTo>
                    <a:pt x="135" y="131"/>
                    <a:pt x="135" y="131"/>
                    <a:pt x="135" y="131"/>
                  </a:cubicBezTo>
                  <a:cubicBezTo>
                    <a:pt x="135" y="131"/>
                    <a:pt x="135" y="130"/>
                    <a:pt x="135" y="130"/>
                  </a:cubicBezTo>
                  <a:cubicBezTo>
                    <a:pt x="136" y="130"/>
                    <a:pt x="135" y="128"/>
                    <a:pt x="135" y="128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2" y="124"/>
                    <a:pt x="132" y="124"/>
                  </a:cubicBezTo>
                  <a:cubicBezTo>
                    <a:pt x="132" y="124"/>
                    <a:pt x="128" y="122"/>
                    <a:pt x="128" y="122"/>
                  </a:cubicBezTo>
                  <a:cubicBezTo>
                    <a:pt x="128" y="122"/>
                    <a:pt x="128" y="120"/>
                    <a:pt x="127" y="120"/>
                  </a:cubicBezTo>
                  <a:cubicBezTo>
                    <a:pt x="127" y="120"/>
                    <a:pt x="128" y="118"/>
                    <a:pt x="128" y="118"/>
                  </a:cubicBezTo>
                  <a:cubicBezTo>
                    <a:pt x="128" y="118"/>
                    <a:pt x="130" y="115"/>
                    <a:pt x="132" y="114"/>
                  </a:cubicBezTo>
                  <a:cubicBezTo>
                    <a:pt x="133" y="113"/>
                    <a:pt x="134" y="113"/>
                    <a:pt x="134" y="113"/>
                  </a:cubicBezTo>
                  <a:cubicBezTo>
                    <a:pt x="135" y="113"/>
                    <a:pt x="136" y="114"/>
                    <a:pt x="137" y="115"/>
                  </a:cubicBezTo>
                  <a:cubicBezTo>
                    <a:pt x="137" y="115"/>
                    <a:pt x="138" y="115"/>
                    <a:pt x="139" y="115"/>
                  </a:cubicBezTo>
                  <a:cubicBezTo>
                    <a:pt x="140" y="115"/>
                    <a:pt x="141" y="115"/>
                    <a:pt x="141" y="115"/>
                  </a:cubicBezTo>
                  <a:cubicBezTo>
                    <a:pt x="141" y="115"/>
                    <a:pt x="141" y="113"/>
                    <a:pt x="141" y="112"/>
                  </a:cubicBezTo>
                  <a:cubicBezTo>
                    <a:pt x="141" y="111"/>
                    <a:pt x="141" y="112"/>
                    <a:pt x="140" y="111"/>
                  </a:cubicBezTo>
                  <a:cubicBezTo>
                    <a:pt x="140" y="111"/>
                    <a:pt x="139" y="110"/>
                    <a:pt x="139" y="110"/>
                  </a:cubicBezTo>
                  <a:cubicBezTo>
                    <a:pt x="139" y="110"/>
                    <a:pt x="139" y="109"/>
                    <a:pt x="139" y="109"/>
                  </a:cubicBezTo>
                  <a:cubicBezTo>
                    <a:pt x="139" y="109"/>
                    <a:pt x="139" y="108"/>
                    <a:pt x="139" y="107"/>
                  </a:cubicBezTo>
                  <a:cubicBezTo>
                    <a:pt x="139" y="107"/>
                    <a:pt x="139" y="104"/>
                    <a:pt x="139" y="104"/>
                  </a:cubicBezTo>
                  <a:cubicBezTo>
                    <a:pt x="139" y="103"/>
                    <a:pt x="138" y="101"/>
                    <a:pt x="138" y="101"/>
                  </a:cubicBezTo>
                  <a:cubicBezTo>
                    <a:pt x="138" y="100"/>
                    <a:pt x="137" y="99"/>
                    <a:pt x="137" y="99"/>
                  </a:cubicBezTo>
                  <a:cubicBezTo>
                    <a:pt x="136" y="97"/>
                    <a:pt x="136" y="97"/>
                    <a:pt x="136" y="97"/>
                  </a:cubicBezTo>
                  <a:cubicBezTo>
                    <a:pt x="136" y="97"/>
                    <a:pt x="136" y="97"/>
                    <a:pt x="136" y="96"/>
                  </a:cubicBezTo>
                  <a:cubicBezTo>
                    <a:pt x="136" y="94"/>
                    <a:pt x="137" y="92"/>
                    <a:pt x="137" y="92"/>
                  </a:cubicBezTo>
                  <a:cubicBezTo>
                    <a:pt x="138" y="91"/>
                    <a:pt x="138" y="89"/>
                    <a:pt x="138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3" y="87"/>
                    <a:pt x="133" y="87"/>
                  </a:cubicBezTo>
                  <a:cubicBezTo>
                    <a:pt x="133" y="87"/>
                    <a:pt x="132" y="86"/>
                    <a:pt x="132" y="86"/>
                  </a:cubicBezTo>
                  <a:cubicBezTo>
                    <a:pt x="132" y="85"/>
                    <a:pt x="131" y="85"/>
                    <a:pt x="131" y="85"/>
                  </a:cubicBezTo>
                  <a:cubicBezTo>
                    <a:pt x="131" y="85"/>
                    <a:pt x="127" y="86"/>
                    <a:pt x="127" y="86"/>
                  </a:cubicBezTo>
                  <a:cubicBezTo>
                    <a:pt x="127" y="86"/>
                    <a:pt x="125" y="87"/>
                    <a:pt x="124" y="88"/>
                  </a:cubicBezTo>
                  <a:cubicBezTo>
                    <a:pt x="122" y="88"/>
                    <a:pt x="122" y="88"/>
                    <a:pt x="121" y="89"/>
                  </a:cubicBezTo>
                  <a:cubicBezTo>
                    <a:pt x="119" y="90"/>
                    <a:pt x="119" y="91"/>
                    <a:pt x="118" y="92"/>
                  </a:cubicBezTo>
                  <a:cubicBezTo>
                    <a:pt x="117" y="92"/>
                    <a:pt x="116" y="94"/>
                    <a:pt x="116" y="94"/>
                  </a:cubicBezTo>
                  <a:cubicBezTo>
                    <a:pt x="115" y="95"/>
                    <a:pt x="115" y="95"/>
                    <a:pt x="116" y="96"/>
                  </a:cubicBezTo>
                  <a:cubicBezTo>
                    <a:pt x="116" y="97"/>
                    <a:pt x="117" y="96"/>
                    <a:pt x="117" y="96"/>
                  </a:cubicBezTo>
                  <a:cubicBezTo>
                    <a:pt x="117" y="96"/>
                    <a:pt x="118" y="96"/>
                    <a:pt x="119" y="96"/>
                  </a:cubicBezTo>
                  <a:cubicBezTo>
                    <a:pt x="120" y="96"/>
                    <a:pt x="120" y="97"/>
                    <a:pt x="119" y="97"/>
                  </a:cubicBezTo>
                  <a:cubicBezTo>
                    <a:pt x="119" y="97"/>
                    <a:pt x="119" y="98"/>
                    <a:pt x="119" y="98"/>
                  </a:cubicBezTo>
                  <a:cubicBezTo>
                    <a:pt x="119" y="98"/>
                    <a:pt x="119" y="98"/>
                    <a:pt x="118" y="99"/>
                  </a:cubicBezTo>
                  <a:cubicBezTo>
                    <a:pt x="118" y="99"/>
                    <a:pt x="118" y="100"/>
                    <a:pt x="118" y="101"/>
                  </a:cubicBezTo>
                  <a:cubicBezTo>
                    <a:pt x="118" y="102"/>
                    <a:pt x="117" y="102"/>
                    <a:pt x="117" y="102"/>
                  </a:cubicBezTo>
                  <a:cubicBezTo>
                    <a:pt x="116" y="103"/>
                    <a:pt x="116" y="103"/>
                    <a:pt x="115" y="104"/>
                  </a:cubicBezTo>
                  <a:cubicBezTo>
                    <a:pt x="114" y="104"/>
                    <a:pt x="114" y="105"/>
                    <a:pt x="114" y="105"/>
                  </a:cubicBezTo>
                  <a:cubicBezTo>
                    <a:pt x="114" y="106"/>
                    <a:pt x="114" y="106"/>
                    <a:pt x="115" y="107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109"/>
                    <a:pt x="114" y="110"/>
                    <a:pt x="114" y="109"/>
                  </a:cubicBezTo>
                  <a:cubicBezTo>
                    <a:pt x="114" y="109"/>
                    <a:pt x="114" y="108"/>
                    <a:pt x="11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8"/>
                    <a:pt x="111" y="108"/>
                    <a:pt x="110" y="108"/>
                  </a:cubicBezTo>
                  <a:cubicBezTo>
                    <a:pt x="110" y="108"/>
                    <a:pt x="112" y="106"/>
                    <a:pt x="112" y="106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0" y="104"/>
                    <a:pt x="110" y="104"/>
                    <a:pt x="110" y="104"/>
                  </a:cubicBezTo>
                  <a:cubicBezTo>
                    <a:pt x="109" y="104"/>
                    <a:pt x="109" y="104"/>
                    <a:pt x="109" y="104"/>
                  </a:cubicBezTo>
                  <a:cubicBezTo>
                    <a:pt x="110" y="103"/>
                    <a:pt x="110" y="103"/>
                    <a:pt x="110" y="103"/>
                  </a:cubicBezTo>
                  <a:cubicBezTo>
                    <a:pt x="110" y="101"/>
                    <a:pt x="110" y="101"/>
                    <a:pt x="110" y="10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7"/>
                    <a:pt x="112" y="97"/>
                  </a:cubicBezTo>
                  <a:cubicBezTo>
                    <a:pt x="112" y="97"/>
                    <a:pt x="113" y="96"/>
                    <a:pt x="113" y="95"/>
                  </a:cubicBezTo>
                  <a:cubicBezTo>
                    <a:pt x="114" y="95"/>
                    <a:pt x="113" y="94"/>
                    <a:pt x="113" y="94"/>
                  </a:cubicBezTo>
                  <a:cubicBezTo>
                    <a:pt x="111" y="94"/>
                    <a:pt x="111" y="94"/>
                    <a:pt x="111" y="94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6" y="96"/>
                    <a:pt x="105" y="96"/>
                  </a:cubicBezTo>
                  <a:cubicBezTo>
                    <a:pt x="104" y="96"/>
                    <a:pt x="105" y="96"/>
                    <a:pt x="104" y="96"/>
                  </a:cubicBezTo>
                  <a:cubicBezTo>
                    <a:pt x="104" y="95"/>
                    <a:pt x="103" y="95"/>
                    <a:pt x="103" y="95"/>
                  </a:cubicBezTo>
                  <a:cubicBezTo>
                    <a:pt x="103" y="95"/>
                    <a:pt x="101" y="95"/>
                    <a:pt x="101" y="95"/>
                  </a:cubicBezTo>
                  <a:cubicBezTo>
                    <a:pt x="100" y="95"/>
                    <a:pt x="100" y="96"/>
                    <a:pt x="100" y="96"/>
                  </a:cubicBezTo>
                  <a:cubicBezTo>
                    <a:pt x="100" y="96"/>
                    <a:pt x="103" y="97"/>
                    <a:pt x="104" y="98"/>
                  </a:cubicBezTo>
                  <a:cubicBezTo>
                    <a:pt x="104" y="98"/>
                    <a:pt x="105" y="98"/>
                    <a:pt x="105" y="98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5" y="99"/>
                    <a:pt x="104" y="101"/>
                    <a:pt x="103" y="101"/>
                  </a:cubicBezTo>
                  <a:cubicBezTo>
                    <a:pt x="103" y="102"/>
                    <a:pt x="102" y="102"/>
                    <a:pt x="102" y="102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1" y="105"/>
                    <a:pt x="101" y="105"/>
                  </a:cubicBezTo>
                  <a:cubicBezTo>
                    <a:pt x="101" y="105"/>
                    <a:pt x="101" y="107"/>
                    <a:pt x="101" y="107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6" y="108"/>
                    <a:pt x="95" y="108"/>
                    <a:pt x="95" y="108"/>
                  </a:cubicBezTo>
                  <a:cubicBezTo>
                    <a:pt x="94" y="108"/>
                    <a:pt x="94" y="107"/>
                    <a:pt x="94" y="107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89" y="108"/>
                    <a:pt x="88" y="108"/>
                  </a:cubicBezTo>
                  <a:cubicBezTo>
                    <a:pt x="88" y="108"/>
                    <a:pt x="88" y="110"/>
                    <a:pt x="88" y="110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2" y="114"/>
                    <a:pt x="92" y="114"/>
                    <a:pt x="92" y="114"/>
                  </a:cubicBezTo>
                  <a:cubicBezTo>
                    <a:pt x="93" y="115"/>
                    <a:pt x="93" y="115"/>
                    <a:pt x="93" y="115"/>
                  </a:cubicBezTo>
                  <a:cubicBezTo>
                    <a:pt x="94" y="118"/>
                    <a:pt x="94" y="118"/>
                    <a:pt x="94" y="118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1"/>
                    <a:pt x="95" y="122"/>
                    <a:pt x="96" y="123"/>
                  </a:cubicBezTo>
                  <a:cubicBezTo>
                    <a:pt x="96" y="123"/>
                    <a:pt x="96" y="125"/>
                    <a:pt x="96" y="125"/>
                  </a:cubicBezTo>
                  <a:cubicBezTo>
                    <a:pt x="96" y="127"/>
                    <a:pt x="96" y="127"/>
                    <a:pt x="96" y="127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96" y="128"/>
                    <a:pt x="94" y="129"/>
                    <a:pt x="94" y="130"/>
                  </a:cubicBezTo>
                  <a:cubicBezTo>
                    <a:pt x="94" y="130"/>
                    <a:pt x="95" y="130"/>
                    <a:pt x="95" y="130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8" y="134"/>
                    <a:pt x="98" y="134"/>
                    <a:pt x="98" y="134"/>
                  </a:cubicBezTo>
                  <a:cubicBezTo>
                    <a:pt x="98" y="134"/>
                    <a:pt x="97" y="135"/>
                    <a:pt x="97" y="136"/>
                  </a:cubicBezTo>
                  <a:cubicBezTo>
                    <a:pt x="97" y="136"/>
                    <a:pt x="99" y="137"/>
                    <a:pt x="99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8" y="137"/>
                    <a:pt x="109" y="137"/>
                  </a:cubicBezTo>
                  <a:cubicBezTo>
                    <a:pt x="109" y="137"/>
                    <a:pt x="112" y="136"/>
                    <a:pt x="112" y="136"/>
                  </a:cubicBezTo>
                  <a:cubicBezTo>
                    <a:pt x="112" y="136"/>
                    <a:pt x="114" y="138"/>
                    <a:pt x="115" y="138"/>
                  </a:cubicBezTo>
                  <a:cubicBezTo>
                    <a:pt x="116" y="139"/>
                    <a:pt x="115" y="140"/>
                    <a:pt x="115" y="140"/>
                  </a:cubicBezTo>
                  <a:cubicBezTo>
                    <a:pt x="115" y="141"/>
                    <a:pt x="114" y="141"/>
                    <a:pt x="114" y="141"/>
                  </a:cubicBezTo>
                  <a:cubicBezTo>
                    <a:pt x="114" y="141"/>
                    <a:pt x="115" y="144"/>
                    <a:pt x="115" y="144"/>
                  </a:cubicBezTo>
                  <a:cubicBezTo>
                    <a:pt x="116" y="145"/>
                    <a:pt x="116" y="144"/>
                    <a:pt x="116" y="144"/>
                  </a:cubicBezTo>
                  <a:cubicBezTo>
                    <a:pt x="116" y="144"/>
                    <a:pt x="117" y="145"/>
                    <a:pt x="118" y="146"/>
                  </a:cubicBezTo>
                  <a:cubicBezTo>
                    <a:pt x="118" y="147"/>
                    <a:pt x="119" y="147"/>
                    <a:pt x="119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0" y="147"/>
                    <a:pt x="121" y="147"/>
                    <a:pt x="121" y="148"/>
                  </a:cubicBezTo>
                  <a:cubicBezTo>
                    <a:pt x="122" y="148"/>
                    <a:pt x="123" y="148"/>
                    <a:pt x="124" y="148"/>
                  </a:cubicBezTo>
                  <a:cubicBezTo>
                    <a:pt x="124" y="148"/>
                    <a:pt x="125" y="148"/>
                    <a:pt x="125" y="147"/>
                  </a:cubicBezTo>
                  <a:cubicBezTo>
                    <a:pt x="125" y="147"/>
                    <a:pt x="126" y="147"/>
                    <a:pt x="127" y="147"/>
                  </a:cubicBezTo>
                  <a:cubicBezTo>
                    <a:pt x="127" y="146"/>
                    <a:pt x="127" y="145"/>
                    <a:pt x="127" y="145"/>
                  </a:cubicBezTo>
                  <a:cubicBezTo>
                    <a:pt x="127" y="145"/>
                    <a:pt x="127" y="145"/>
                    <a:pt x="127" y="145"/>
                  </a:cubicBezTo>
                  <a:close/>
                  <a:moveTo>
                    <a:pt x="127" y="150"/>
                  </a:moveTo>
                  <a:cubicBezTo>
                    <a:pt x="127" y="150"/>
                    <a:pt x="127" y="150"/>
                    <a:pt x="127" y="150"/>
                  </a:cubicBezTo>
                  <a:cubicBezTo>
                    <a:pt x="126" y="151"/>
                    <a:pt x="126" y="151"/>
                    <a:pt x="126" y="151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9" y="152"/>
                    <a:pt x="129" y="152"/>
                  </a:cubicBezTo>
                  <a:cubicBezTo>
                    <a:pt x="130" y="152"/>
                    <a:pt x="130" y="152"/>
                    <a:pt x="130" y="152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5" y="148"/>
                    <a:pt x="138" y="148"/>
                    <a:pt x="138" y="148"/>
                  </a:cubicBezTo>
                  <a:cubicBezTo>
                    <a:pt x="138" y="148"/>
                    <a:pt x="139" y="147"/>
                    <a:pt x="139" y="147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5" y="144"/>
                    <a:pt x="133" y="144"/>
                    <a:pt x="132" y="144"/>
                  </a:cubicBezTo>
                  <a:cubicBezTo>
                    <a:pt x="132" y="144"/>
                    <a:pt x="131" y="144"/>
                    <a:pt x="131" y="144"/>
                  </a:cubicBezTo>
                  <a:cubicBezTo>
                    <a:pt x="131" y="144"/>
                    <a:pt x="131" y="145"/>
                    <a:pt x="131" y="146"/>
                  </a:cubicBezTo>
                  <a:cubicBezTo>
                    <a:pt x="130" y="147"/>
                    <a:pt x="130" y="147"/>
                    <a:pt x="129" y="147"/>
                  </a:cubicBezTo>
                  <a:cubicBezTo>
                    <a:pt x="129" y="147"/>
                    <a:pt x="128" y="147"/>
                    <a:pt x="128" y="147"/>
                  </a:cubicBezTo>
                  <a:cubicBezTo>
                    <a:pt x="127" y="150"/>
                    <a:pt x="127" y="150"/>
                    <a:pt x="127" y="15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6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8" y="161"/>
                    <a:pt x="118" y="161"/>
                    <a:pt x="118" y="161"/>
                  </a:cubicBezTo>
                  <a:cubicBezTo>
                    <a:pt x="117" y="159"/>
                    <a:pt x="117" y="159"/>
                    <a:pt x="117" y="159"/>
                  </a:cubicBezTo>
                  <a:cubicBezTo>
                    <a:pt x="116" y="158"/>
                    <a:pt x="116" y="158"/>
                    <a:pt x="116" y="158"/>
                  </a:cubicBezTo>
                  <a:cubicBezTo>
                    <a:pt x="115" y="155"/>
                    <a:pt x="115" y="155"/>
                    <a:pt x="115" y="155"/>
                  </a:cubicBezTo>
                  <a:cubicBezTo>
                    <a:pt x="113" y="153"/>
                    <a:pt x="113" y="153"/>
                    <a:pt x="113" y="153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11" y="154"/>
                    <a:pt x="111" y="154"/>
                    <a:pt x="111" y="154"/>
                  </a:cubicBezTo>
                  <a:cubicBezTo>
                    <a:pt x="110" y="155"/>
                    <a:pt x="110" y="155"/>
                    <a:pt x="110" y="155"/>
                  </a:cubicBezTo>
                  <a:cubicBezTo>
                    <a:pt x="109" y="156"/>
                    <a:pt x="109" y="156"/>
                    <a:pt x="109" y="156"/>
                  </a:cubicBezTo>
                  <a:cubicBezTo>
                    <a:pt x="109" y="156"/>
                    <a:pt x="106" y="155"/>
                    <a:pt x="105" y="154"/>
                  </a:cubicBezTo>
                  <a:cubicBezTo>
                    <a:pt x="103" y="153"/>
                    <a:pt x="103" y="153"/>
                    <a:pt x="103" y="153"/>
                  </a:cubicBezTo>
                  <a:cubicBezTo>
                    <a:pt x="103" y="153"/>
                    <a:pt x="102" y="153"/>
                    <a:pt x="101" y="152"/>
                  </a:cubicBezTo>
                  <a:cubicBezTo>
                    <a:pt x="101" y="152"/>
                    <a:pt x="100" y="151"/>
                    <a:pt x="100" y="151"/>
                  </a:cubicBezTo>
                  <a:cubicBezTo>
                    <a:pt x="100" y="151"/>
                    <a:pt x="100" y="150"/>
                    <a:pt x="99" y="150"/>
                  </a:cubicBezTo>
                  <a:cubicBezTo>
                    <a:pt x="99" y="149"/>
                    <a:pt x="98" y="150"/>
                    <a:pt x="97" y="150"/>
                  </a:cubicBezTo>
                  <a:cubicBezTo>
                    <a:pt x="95" y="150"/>
                    <a:pt x="95" y="150"/>
                    <a:pt x="94" y="150"/>
                  </a:cubicBezTo>
                  <a:cubicBezTo>
                    <a:pt x="94" y="151"/>
                    <a:pt x="93" y="151"/>
                    <a:pt x="93" y="151"/>
                  </a:cubicBezTo>
                  <a:cubicBezTo>
                    <a:pt x="92" y="152"/>
                    <a:pt x="93" y="154"/>
                    <a:pt x="93" y="154"/>
                  </a:cubicBezTo>
                  <a:cubicBezTo>
                    <a:pt x="93" y="155"/>
                    <a:pt x="93" y="155"/>
                    <a:pt x="93" y="155"/>
                  </a:cubicBezTo>
                  <a:cubicBezTo>
                    <a:pt x="94" y="157"/>
                    <a:pt x="94" y="157"/>
                    <a:pt x="94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1" y="157"/>
                    <a:pt x="91" y="157"/>
                    <a:pt x="91" y="157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92" y="159"/>
                    <a:pt x="92" y="160"/>
                    <a:pt x="93" y="161"/>
                  </a:cubicBezTo>
                  <a:cubicBezTo>
                    <a:pt x="93" y="161"/>
                    <a:pt x="94" y="162"/>
                    <a:pt x="94" y="162"/>
                  </a:cubicBezTo>
                  <a:cubicBezTo>
                    <a:pt x="94" y="162"/>
                    <a:pt x="99" y="163"/>
                    <a:pt x="99" y="163"/>
                  </a:cubicBez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102" y="164"/>
                    <a:pt x="104" y="165"/>
                  </a:cubicBezTo>
                  <a:cubicBezTo>
                    <a:pt x="105" y="166"/>
                    <a:pt x="106" y="167"/>
                    <a:pt x="106" y="167"/>
                  </a:cubicBezTo>
                  <a:cubicBezTo>
                    <a:pt x="106" y="167"/>
                    <a:pt x="108" y="167"/>
                    <a:pt x="108" y="167"/>
                  </a:cubicBezTo>
                  <a:cubicBezTo>
                    <a:pt x="109" y="166"/>
                    <a:pt x="109" y="166"/>
                    <a:pt x="109" y="166"/>
                  </a:cubicBezTo>
                  <a:cubicBezTo>
                    <a:pt x="112" y="165"/>
                    <a:pt x="112" y="165"/>
                    <a:pt x="112" y="165"/>
                  </a:cubicBezTo>
                  <a:cubicBezTo>
                    <a:pt x="114" y="165"/>
                    <a:pt x="114" y="165"/>
                    <a:pt x="114" y="165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8" y="166"/>
                    <a:pt x="118" y="166"/>
                    <a:pt x="118" y="166"/>
                  </a:cubicBezTo>
                  <a:cubicBezTo>
                    <a:pt x="118" y="164"/>
                    <a:pt x="118" y="164"/>
                    <a:pt x="118" y="164"/>
                  </a:cubicBezTo>
                  <a:cubicBezTo>
                    <a:pt x="118" y="163"/>
                    <a:pt x="118" y="163"/>
                    <a:pt x="118" y="163"/>
                  </a:cubicBezTo>
                  <a:cubicBezTo>
                    <a:pt x="116" y="162"/>
                    <a:pt x="116" y="162"/>
                    <a:pt x="116" y="16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0" y="116"/>
                    <a:pt x="69" y="113"/>
                    <a:pt x="69" y="113"/>
                  </a:cubicBezTo>
                  <a:cubicBezTo>
                    <a:pt x="68" y="112"/>
                    <a:pt x="68" y="113"/>
                    <a:pt x="68" y="113"/>
                  </a:cubicBezTo>
                  <a:cubicBezTo>
                    <a:pt x="68" y="113"/>
                    <a:pt x="68" y="115"/>
                    <a:pt x="67" y="116"/>
                  </a:cubicBezTo>
                  <a:cubicBezTo>
                    <a:pt x="66" y="116"/>
                    <a:pt x="65" y="116"/>
                    <a:pt x="65" y="116"/>
                  </a:cubicBezTo>
                  <a:cubicBezTo>
                    <a:pt x="63" y="118"/>
                    <a:pt x="63" y="118"/>
                    <a:pt x="63" y="118"/>
                  </a:cubicBezTo>
                  <a:cubicBezTo>
                    <a:pt x="63" y="118"/>
                    <a:pt x="60" y="119"/>
                    <a:pt x="59" y="119"/>
                  </a:cubicBezTo>
                  <a:cubicBezTo>
                    <a:pt x="59" y="119"/>
                    <a:pt x="58" y="120"/>
                    <a:pt x="58" y="120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29"/>
                    <a:pt x="55" y="130"/>
                    <a:pt x="56" y="132"/>
                  </a:cubicBezTo>
                  <a:cubicBezTo>
                    <a:pt x="57" y="134"/>
                    <a:pt x="56" y="135"/>
                    <a:pt x="56" y="135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61" y="139"/>
                    <a:pt x="61" y="139"/>
                    <a:pt x="61" y="139"/>
                  </a:cubicBezTo>
                  <a:cubicBezTo>
                    <a:pt x="61" y="139"/>
                    <a:pt x="62" y="140"/>
                    <a:pt x="63" y="140"/>
                  </a:cubicBezTo>
                  <a:cubicBezTo>
                    <a:pt x="63" y="140"/>
                    <a:pt x="63" y="141"/>
                    <a:pt x="63" y="141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4" y="145"/>
                    <a:pt x="64" y="145"/>
                    <a:pt x="64" y="145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1" y="145"/>
                    <a:pt x="75" y="147"/>
                    <a:pt x="76" y="147"/>
                  </a:cubicBezTo>
                  <a:cubicBezTo>
                    <a:pt x="76" y="147"/>
                    <a:pt x="78" y="145"/>
                    <a:pt x="78" y="145"/>
                  </a:cubicBezTo>
                  <a:cubicBezTo>
                    <a:pt x="79" y="144"/>
                    <a:pt x="82" y="144"/>
                    <a:pt x="82" y="144"/>
                  </a:cubicBezTo>
                  <a:cubicBezTo>
                    <a:pt x="83" y="144"/>
                    <a:pt x="83" y="143"/>
                    <a:pt x="83" y="143"/>
                  </a:cubicBezTo>
                  <a:cubicBezTo>
                    <a:pt x="83" y="142"/>
                    <a:pt x="84" y="141"/>
                    <a:pt x="84" y="140"/>
                  </a:cubicBezTo>
                  <a:cubicBezTo>
                    <a:pt x="84" y="139"/>
                    <a:pt x="85" y="138"/>
                    <a:pt x="85" y="138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5" y="129"/>
                    <a:pt x="85" y="129"/>
                    <a:pt x="85" y="129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2" y="126"/>
                    <a:pt x="82" y="126"/>
                    <a:pt x="82" y="126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4" y="114"/>
                    <a:pt x="83" y="114"/>
                  </a:cubicBezTo>
                  <a:cubicBezTo>
                    <a:pt x="81" y="114"/>
                    <a:pt x="82" y="114"/>
                    <a:pt x="82" y="113"/>
                  </a:cubicBezTo>
                  <a:cubicBezTo>
                    <a:pt x="82" y="113"/>
                    <a:pt x="81" y="112"/>
                    <a:pt x="81" y="112"/>
                  </a:cubicBezTo>
                  <a:cubicBezTo>
                    <a:pt x="81" y="112"/>
                    <a:pt x="79" y="113"/>
                    <a:pt x="79" y="113"/>
                  </a:cubicBezTo>
                  <a:cubicBezTo>
                    <a:pt x="78" y="113"/>
                    <a:pt x="78" y="111"/>
                    <a:pt x="78" y="111"/>
                  </a:cubicBezTo>
                  <a:cubicBezTo>
                    <a:pt x="78" y="111"/>
                    <a:pt x="76" y="112"/>
                    <a:pt x="76" y="112"/>
                  </a:cubicBezTo>
                  <a:cubicBezTo>
                    <a:pt x="75" y="112"/>
                    <a:pt x="73" y="112"/>
                    <a:pt x="73" y="112"/>
                  </a:cubicBezTo>
                  <a:cubicBezTo>
                    <a:pt x="73" y="112"/>
                    <a:pt x="73" y="113"/>
                    <a:pt x="73" y="113"/>
                  </a:cubicBezTo>
                  <a:cubicBezTo>
                    <a:pt x="72" y="114"/>
                    <a:pt x="73" y="115"/>
                    <a:pt x="74" y="115"/>
                  </a:cubicBezTo>
                  <a:cubicBezTo>
                    <a:pt x="74" y="116"/>
                    <a:pt x="75" y="118"/>
                    <a:pt x="75" y="118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75" y="107"/>
                  </a:moveTo>
                  <a:cubicBezTo>
                    <a:pt x="75" y="107"/>
                    <a:pt x="75" y="107"/>
                    <a:pt x="75" y="107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8" y="105"/>
                    <a:pt x="79" y="104"/>
                    <a:pt x="79" y="103"/>
                  </a:cubicBezTo>
                  <a:cubicBezTo>
                    <a:pt x="79" y="103"/>
                    <a:pt x="79" y="102"/>
                    <a:pt x="79" y="102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74" y="94"/>
                    <a:pt x="74" y="94"/>
                    <a:pt x="74" y="94"/>
                  </a:cubicBezTo>
                  <a:cubicBezTo>
                    <a:pt x="74" y="94"/>
                    <a:pt x="74" y="96"/>
                    <a:pt x="74" y="96"/>
                  </a:cubicBezTo>
                  <a:cubicBezTo>
                    <a:pt x="74" y="97"/>
                    <a:pt x="75" y="98"/>
                    <a:pt x="75" y="98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4" y="103"/>
                    <a:pt x="74" y="103"/>
                    <a:pt x="74" y="103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7"/>
                    <a:pt x="75" y="107"/>
                    <a:pt x="75" y="107"/>
                  </a:cubicBezTo>
                  <a:close/>
                  <a:moveTo>
                    <a:pt x="80" y="157"/>
                  </a:moveTo>
                  <a:cubicBezTo>
                    <a:pt x="80" y="157"/>
                    <a:pt x="80" y="157"/>
                    <a:pt x="80" y="157"/>
                  </a:cubicBezTo>
                  <a:cubicBezTo>
                    <a:pt x="81" y="160"/>
                    <a:pt x="81" y="160"/>
                    <a:pt x="81" y="160"/>
                  </a:cubicBezTo>
                  <a:cubicBezTo>
                    <a:pt x="82" y="162"/>
                    <a:pt x="82" y="162"/>
                    <a:pt x="82" y="162"/>
                  </a:cubicBezTo>
                  <a:cubicBezTo>
                    <a:pt x="82" y="162"/>
                    <a:pt x="84" y="163"/>
                    <a:pt x="84" y="162"/>
                  </a:cubicBezTo>
                  <a:cubicBezTo>
                    <a:pt x="84" y="161"/>
                    <a:pt x="83" y="160"/>
                    <a:pt x="84" y="159"/>
                  </a:cubicBezTo>
                  <a:cubicBezTo>
                    <a:pt x="84" y="158"/>
                    <a:pt x="85" y="156"/>
                    <a:pt x="85" y="155"/>
                  </a:cubicBezTo>
                  <a:cubicBezTo>
                    <a:pt x="85" y="154"/>
                    <a:pt x="86" y="153"/>
                    <a:pt x="86" y="152"/>
                  </a:cubicBezTo>
                  <a:cubicBezTo>
                    <a:pt x="87" y="151"/>
                    <a:pt x="88" y="149"/>
                    <a:pt x="88" y="148"/>
                  </a:cubicBezTo>
                  <a:cubicBezTo>
                    <a:pt x="88" y="148"/>
                    <a:pt x="89" y="146"/>
                    <a:pt x="89" y="145"/>
                  </a:cubicBezTo>
                  <a:cubicBezTo>
                    <a:pt x="89" y="145"/>
                    <a:pt x="89" y="142"/>
                    <a:pt x="89" y="142"/>
                  </a:cubicBezTo>
                  <a:cubicBezTo>
                    <a:pt x="89" y="142"/>
                    <a:pt x="88" y="139"/>
                    <a:pt x="88" y="139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4" y="149"/>
                    <a:pt x="84" y="149"/>
                    <a:pt x="84" y="149"/>
                  </a:cubicBezTo>
                  <a:cubicBezTo>
                    <a:pt x="82" y="151"/>
                    <a:pt x="82" y="151"/>
                    <a:pt x="82" y="151"/>
                  </a:cubicBezTo>
                  <a:cubicBezTo>
                    <a:pt x="82" y="152"/>
                    <a:pt x="82" y="152"/>
                    <a:pt x="82" y="152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0" y="157"/>
                    <a:pt x="80" y="157"/>
                    <a:pt x="80" y="157"/>
                  </a:cubicBezTo>
                  <a:close/>
                  <a:moveTo>
                    <a:pt x="75" y="148"/>
                  </a:moveTo>
                  <a:cubicBezTo>
                    <a:pt x="75" y="148"/>
                    <a:pt x="75" y="148"/>
                    <a:pt x="75" y="148"/>
                  </a:cubicBezTo>
                  <a:cubicBezTo>
                    <a:pt x="76" y="149"/>
                    <a:pt x="76" y="149"/>
                    <a:pt x="76" y="149"/>
                  </a:cubicBezTo>
                  <a:cubicBezTo>
                    <a:pt x="76" y="149"/>
                    <a:pt x="77" y="152"/>
                    <a:pt x="78" y="152"/>
                  </a:cubicBezTo>
                  <a:cubicBezTo>
                    <a:pt x="78" y="152"/>
                    <a:pt x="81" y="149"/>
                    <a:pt x="81" y="149"/>
                  </a:cubicBezTo>
                  <a:cubicBezTo>
                    <a:pt x="81" y="147"/>
                    <a:pt x="81" y="147"/>
                    <a:pt x="81" y="147"/>
                  </a:cubicBezTo>
                  <a:cubicBezTo>
                    <a:pt x="82" y="145"/>
                    <a:pt x="82" y="145"/>
                    <a:pt x="82" y="145"/>
                  </a:cubicBezTo>
                  <a:cubicBezTo>
                    <a:pt x="79" y="146"/>
                    <a:pt x="79" y="146"/>
                    <a:pt x="79" y="146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75" y="148"/>
                    <a:pt x="75" y="148"/>
                    <a:pt x="75" y="148"/>
                  </a:cubicBezTo>
                  <a:close/>
                  <a:moveTo>
                    <a:pt x="66" y="150"/>
                  </a:moveTo>
                  <a:cubicBezTo>
                    <a:pt x="66" y="150"/>
                    <a:pt x="66" y="150"/>
                    <a:pt x="66" y="150"/>
                  </a:cubicBezTo>
                  <a:cubicBezTo>
                    <a:pt x="66" y="150"/>
                    <a:pt x="67" y="153"/>
                    <a:pt x="67" y="153"/>
                  </a:cubicBezTo>
                  <a:cubicBezTo>
                    <a:pt x="68" y="153"/>
                    <a:pt x="69" y="154"/>
                    <a:pt x="69" y="154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1" y="156"/>
                    <a:pt x="71" y="157"/>
                    <a:pt x="72" y="157"/>
                  </a:cubicBezTo>
                  <a:cubicBezTo>
                    <a:pt x="72" y="157"/>
                    <a:pt x="74" y="156"/>
                    <a:pt x="74" y="156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5" y="154"/>
                    <a:pt x="73" y="154"/>
                    <a:pt x="73" y="154"/>
                  </a:cubicBezTo>
                  <a:cubicBezTo>
                    <a:pt x="72" y="154"/>
                    <a:pt x="71" y="152"/>
                    <a:pt x="71" y="152"/>
                  </a:cubicBezTo>
                  <a:cubicBezTo>
                    <a:pt x="71" y="152"/>
                    <a:pt x="70" y="152"/>
                    <a:pt x="70" y="152"/>
                  </a:cubicBezTo>
                  <a:cubicBezTo>
                    <a:pt x="69" y="152"/>
                    <a:pt x="67" y="150"/>
                    <a:pt x="67" y="150"/>
                  </a:cubicBezTo>
                  <a:cubicBezTo>
                    <a:pt x="66" y="150"/>
                    <a:pt x="66" y="150"/>
                    <a:pt x="66" y="150"/>
                  </a:cubicBezTo>
                  <a:close/>
                  <a:moveTo>
                    <a:pt x="50" y="147"/>
                  </a:moveTo>
                  <a:cubicBezTo>
                    <a:pt x="50" y="147"/>
                    <a:pt x="50" y="147"/>
                    <a:pt x="50" y="147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3" y="149"/>
                    <a:pt x="53" y="149"/>
                    <a:pt x="53" y="149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3" y="152"/>
                    <a:pt x="54" y="154"/>
                    <a:pt x="55" y="153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56" y="153"/>
                    <a:pt x="58" y="154"/>
                    <a:pt x="58" y="154"/>
                  </a:cubicBezTo>
                  <a:cubicBezTo>
                    <a:pt x="59" y="155"/>
                    <a:pt x="60" y="155"/>
                    <a:pt x="61" y="155"/>
                  </a:cubicBezTo>
                  <a:cubicBezTo>
                    <a:pt x="62" y="155"/>
                    <a:pt x="62" y="154"/>
                    <a:pt x="62" y="154"/>
                  </a:cubicBezTo>
                  <a:cubicBezTo>
                    <a:pt x="62" y="153"/>
                    <a:pt x="62" y="152"/>
                    <a:pt x="62" y="152"/>
                  </a:cubicBezTo>
                  <a:cubicBezTo>
                    <a:pt x="61" y="150"/>
                    <a:pt x="61" y="150"/>
                    <a:pt x="61" y="150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4" y="145"/>
                    <a:pt x="54" y="145"/>
                    <a:pt x="54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0" y="147"/>
                    <a:pt x="50" y="147"/>
                    <a:pt x="50" y="147"/>
                  </a:cubicBezTo>
                  <a:close/>
                  <a:moveTo>
                    <a:pt x="83" y="25"/>
                  </a:moveTo>
                  <a:cubicBezTo>
                    <a:pt x="83" y="25"/>
                    <a:pt x="83" y="25"/>
                    <a:pt x="83" y="25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83" y="26"/>
                    <a:pt x="84" y="26"/>
                    <a:pt x="84" y="26"/>
                  </a:cubicBezTo>
                  <a:cubicBezTo>
                    <a:pt x="84" y="26"/>
                    <a:pt x="85" y="26"/>
                    <a:pt x="85" y="26"/>
                  </a:cubicBezTo>
                  <a:cubicBezTo>
                    <a:pt x="85" y="26"/>
                    <a:pt x="87" y="27"/>
                    <a:pt x="87" y="27"/>
                  </a:cubicBezTo>
                  <a:cubicBezTo>
                    <a:pt x="87" y="28"/>
                    <a:pt x="88" y="27"/>
                    <a:pt x="88" y="27"/>
                  </a:cubicBezTo>
                  <a:cubicBezTo>
                    <a:pt x="89" y="27"/>
                    <a:pt x="89" y="26"/>
                    <a:pt x="89" y="25"/>
                  </a:cubicBezTo>
                  <a:cubicBezTo>
                    <a:pt x="89" y="25"/>
                    <a:pt x="90" y="24"/>
                    <a:pt x="90" y="24"/>
                  </a:cubicBezTo>
                  <a:cubicBezTo>
                    <a:pt x="90" y="24"/>
                    <a:pt x="93" y="22"/>
                    <a:pt x="93" y="22"/>
                  </a:cubicBezTo>
                  <a:cubicBezTo>
                    <a:pt x="93" y="21"/>
                    <a:pt x="91" y="21"/>
                    <a:pt x="91" y="21"/>
                  </a:cubicBezTo>
                  <a:cubicBezTo>
                    <a:pt x="91" y="21"/>
                    <a:pt x="88" y="22"/>
                    <a:pt x="88" y="22"/>
                  </a:cubicBezTo>
                  <a:cubicBezTo>
                    <a:pt x="88" y="22"/>
                    <a:pt x="85" y="23"/>
                    <a:pt x="85" y="23"/>
                  </a:cubicBezTo>
                  <a:lnTo>
                    <a:pt x="83" y="25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7" name="Freeform 144"/>
            <p:cNvSpPr>
              <a:spLocks noEditPoints="1"/>
            </p:cNvSpPr>
            <p:nvPr/>
          </p:nvSpPr>
          <p:spPr bwMode="auto">
            <a:xfrm>
              <a:off x="8424826" y="1979881"/>
              <a:ext cx="249166" cy="282631"/>
            </a:xfrm>
            <a:custGeom>
              <a:avLst/>
              <a:gdLst>
                <a:gd name="T0" fmla="*/ 75 w 136"/>
                <a:gd name="T1" fmla="*/ 25 h 159"/>
                <a:gd name="T2" fmla="*/ 117 w 136"/>
                <a:gd name="T3" fmla="*/ 17 h 159"/>
                <a:gd name="T4" fmla="*/ 125 w 136"/>
                <a:gd name="T5" fmla="*/ 49 h 159"/>
                <a:gd name="T6" fmla="*/ 112 w 136"/>
                <a:gd name="T7" fmla="*/ 67 h 159"/>
                <a:gd name="T8" fmla="*/ 121 w 136"/>
                <a:gd name="T9" fmla="*/ 84 h 159"/>
                <a:gd name="T10" fmla="*/ 114 w 136"/>
                <a:gd name="T11" fmla="*/ 97 h 159"/>
                <a:gd name="T12" fmla="*/ 96 w 136"/>
                <a:gd name="T13" fmla="*/ 100 h 159"/>
                <a:gd name="T14" fmla="*/ 90 w 136"/>
                <a:gd name="T15" fmla="*/ 108 h 159"/>
                <a:gd name="T16" fmla="*/ 92 w 136"/>
                <a:gd name="T17" fmla="*/ 130 h 159"/>
                <a:gd name="T18" fmla="*/ 85 w 136"/>
                <a:gd name="T19" fmla="*/ 141 h 159"/>
                <a:gd name="T20" fmla="*/ 88 w 136"/>
                <a:gd name="T21" fmla="*/ 149 h 159"/>
                <a:gd name="T22" fmla="*/ 85 w 136"/>
                <a:gd name="T23" fmla="*/ 159 h 159"/>
                <a:gd name="T24" fmla="*/ 76 w 136"/>
                <a:gd name="T25" fmla="*/ 148 h 159"/>
                <a:gd name="T26" fmla="*/ 69 w 136"/>
                <a:gd name="T27" fmla="*/ 128 h 159"/>
                <a:gd name="T28" fmla="*/ 56 w 136"/>
                <a:gd name="T29" fmla="*/ 121 h 159"/>
                <a:gd name="T30" fmla="*/ 42 w 136"/>
                <a:gd name="T31" fmla="*/ 119 h 159"/>
                <a:gd name="T32" fmla="*/ 27 w 136"/>
                <a:gd name="T33" fmla="*/ 121 h 159"/>
                <a:gd name="T34" fmla="*/ 13 w 136"/>
                <a:gd name="T35" fmla="*/ 121 h 159"/>
                <a:gd name="T36" fmla="*/ 6 w 136"/>
                <a:gd name="T37" fmla="*/ 112 h 159"/>
                <a:gd name="T38" fmla="*/ 22 w 136"/>
                <a:gd name="T39" fmla="*/ 114 h 159"/>
                <a:gd name="T40" fmla="*/ 27 w 136"/>
                <a:gd name="T41" fmla="*/ 116 h 159"/>
                <a:gd name="T42" fmla="*/ 9 w 136"/>
                <a:gd name="T43" fmla="*/ 111 h 159"/>
                <a:gd name="T44" fmla="*/ 15 w 136"/>
                <a:gd name="T45" fmla="*/ 103 h 159"/>
                <a:gd name="T46" fmla="*/ 25 w 136"/>
                <a:gd name="T47" fmla="*/ 111 h 159"/>
                <a:gd name="T48" fmla="*/ 22 w 136"/>
                <a:gd name="T49" fmla="*/ 105 h 159"/>
                <a:gd name="T50" fmla="*/ 20 w 136"/>
                <a:gd name="T51" fmla="*/ 102 h 159"/>
                <a:gd name="T52" fmla="*/ 20 w 136"/>
                <a:gd name="T53" fmla="*/ 96 h 159"/>
                <a:gd name="T54" fmla="*/ 32 w 136"/>
                <a:gd name="T55" fmla="*/ 104 h 159"/>
                <a:gd name="T56" fmla="*/ 48 w 136"/>
                <a:gd name="T57" fmla="*/ 100 h 159"/>
                <a:gd name="T58" fmla="*/ 30 w 136"/>
                <a:gd name="T59" fmla="*/ 95 h 159"/>
                <a:gd name="T60" fmla="*/ 37 w 136"/>
                <a:gd name="T61" fmla="*/ 73 h 159"/>
                <a:gd name="T62" fmla="*/ 58 w 136"/>
                <a:gd name="T63" fmla="*/ 37 h 159"/>
                <a:gd name="T64" fmla="*/ 67 w 136"/>
                <a:gd name="T65" fmla="*/ 52 h 159"/>
                <a:gd name="T66" fmla="*/ 61 w 136"/>
                <a:gd name="T67" fmla="*/ 64 h 159"/>
                <a:gd name="T68" fmla="*/ 67 w 136"/>
                <a:gd name="T69" fmla="*/ 74 h 159"/>
                <a:gd name="T70" fmla="*/ 66 w 136"/>
                <a:gd name="T71" fmla="*/ 66 h 159"/>
                <a:gd name="T72" fmla="*/ 85 w 136"/>
                <a:gd name="T73" fmla="*/ 65 h 159"/>
                <a:gd name="T74" fmla="*/ 77 w 136"/>
                <a:gd name="T75" fmla="*/ 51 h 159"/>
                <a:gd name="T76" fmla="*/ 71 w 136"/>
                <a:gd name="T77" fmla="*/ 41 h 159"/>
                <a:gd name="T78" fmla="*/ 134 w 136"/>
                <a:gd name="T79" fmla="*/ 0 h 159"/>
                <a:gd name="T80" fmla="*/ 118 w 136"/>
                <a:gd name="T81" fmla="*/ 6 h 159"/>
                <a:gd name="T82" fmla="*/ 111 w 136"/>
                <a:gd name="T83" fmla="*/ 8 h 159"/>
                <a:gd name="T84" fmla="*/ 112 w 136"/>
                <a:gd name="T85" fmla="*/ 9 h 159"/>
                <a:gd name="T86" fmla="*/ 96 w 136"/>
                <a:gd name="T87" fmla="*/ 12 h 159"/>
                <a:gd name="T88" fmla="*/ 98 w 136"/>
                <a:gd name="T89" fmla="*/ 13 h 159"/>
                <a:gd name="T90" fmla="*/ 93 w 136"/>
                <a:gd name="T91" fmla="*/ 13 h 159"/>
                <a:gd name="T92" fmla="*/ 91 w 136"/>
                <a:gd name="T93" fmla="*/ 13 h 159"/>
                <a:gd name="T94" fmla="*/ 81 w 136"/>
                <a:gd name="T95" fmla="*/ 14 h 159"/>
                <a:gd name="T96" fmla="*/ 78 w 136"/>
                <a:gd name="T97" fmla="*/ 14 h 159"/>
                <a:gd name="T98" fmla="*/ 56 w 136"/>
                <a:gd name="T99" fmla="*/ 22 h 159"/>
                <a:gd name="T100" fmla="*/ 60 w 136"/>
                <a:gd name="T101" fmla="*/ 18 h 159"/>
                <a:gd name="T102" fmla="*/ 54 w 136"/>
                <a:gd name="T103" fmla="*/ 25 h 159"/>
                <a:gd name="T104" fmla="*/ 22 w 136"/>
                <a:gd name="T105" fmla="*/ 94 h 159"/>
                <a:gd name="T106" fmla="*/ 29 w 136"/>
                <a:gd name="T107" fmla="*/ 101 h 159"/>
                <a:gd name="T108" fmla="*/ 30 w 136"/>
                <a:gd name="T109" fmla="*/ 97 h 159"/>
                <a:gd name="T110" fmla="*/ 20 w 136"/>
                <a:gd name="T111" fmla="*/ 94 h 159"/>
                <a:gd name="T112" fmla="*/ 76 w 136"/>
                <a:gd name="T113" fmla="*/ 74 h 159"/>
                <a:gd name="T114" fmla="*/ 74 w 136"/>
                <a:gd name="T115" fmla="*/ 7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6" h="159">
                  <a:moveTo>
                    <a:pt x="72" y="35"/>
                  </a:moveTo>
                  <a:cubicBezTo>
                    <a:pt x="71" y="33"/>
                    <a:pt x="71" y="33"/>
                    <a:pt x="71" y="33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5" y="25"/>
                    <a:pt x="77" y="23"/>
                    <a:pt x="78" y="22"/>
                  </a:cubicBezTo>
                  <a:cubicBezTo>
                    <a:pt x="79" y="22"/>
                    <a:pt x="83" y="20"/>
                    <a:pt x="83" y="20"/>
                  </a:cubicBezTo>
                  <a:cubicBezTo>
                    <a:pt x="83" y="20"/>
                    <a:pt x="87" y="18"/>
                    <a:pt x="88" y="18"/>
                  </a:cubicBezTo>
                  <a:cubicBezTo>
                    <a:pt x="89" y="18"/>
                    <a:pt x="96" y="17"/>
                    <a:pt x="96" y="17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5" y="17"/>
                    <a:pt x="107" y="17"/>
                  </a:cubicBezTo>
                  <a:cubicBezTo>
                    <a:pt x="107" y="17"/>
                    <a:pt x="109" y="18"/>
                    <a:pt x="110" y="18"/>
                  </a:cubicBezTo>
                  <a:cubicBezTo>
                    <a:pt x="111" y="18"/>
                    <a:pt x="113" y="17"/>
                    <a:pt x="113" y="17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6" y="26"/>
                    <a:pt x="125" y="28"/>
                    <a:pt x="125" y="29"/>
                  </a:cubicBezTo>
                  <a:cubicBezTo>
                    <a:pt x="126" y="29"/>
                    <a:pt x="129" y="30"/>
                    <a:pt x="129" y="30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29" y="31"/>
                    <a:pt x="129" y="35"/>
                    <a:pt x="129" y="36"/>
                  </a:cubicBezTo>
                  <a:cubicBezTo>
                    <a:pt x="129" y="37"/>
                    <a:pt x="129" y="43"/>
                    <a:pt x="129" y="43"/>
                  </a:cubicBezTo>
                  <a:cubicBezTo>
                    <a:pt x="129" y="43"/>
                    <a:pt x="126" y="49"/>
                    <a:pt x="125" y="49"/>
                  </a:cubicBezTo>
                  <a:cubicBezTo>
                    <a:pt x="124" y="50"/>
                    <a:pt x="125" y="54"/>
                    <a:pt x="125" y="54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24" y="59"/>
                    <a:pt x="124" y="63"/>
                    <a:pt x="123" y="62"/>
                  </a:cubicBezTo>
                  <a:cubicBezTo>
                    <a:pt x="122" y="62"/>
                    <a:pt x="117" y="60"/>
                    <a:pt x="117" y="60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5" y="65"/>
                    <a:pt x="115" y="65"/>
                    <a:pt x="115" y="65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12" y="67"/>
                    <a:pt x="113" y="69"/>
                    <a:pt x="114" y="70"/>
                  </a:cubicBezTo>
                  <a:cubicBezTo>
                    <a:pt x="114" y="71"/>
                    <a:pt x="117" y="71"/>
                    <a:pt x="117" y="71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2"/>
                    <a:pt x="124" y="83"/>
                    <a:pt x="123" y="83"/>
                  </a:cubicBezTo>
                  <a:cubicBezTo>
                    <a:pt x="123" y="83"/>
                    <a:pt x="121" y="84"/>
                    <a:pt x="121" y="84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18" y="87"/>
                    <a:pt x="117" y="87"/>
                  </a:cubicBezTo>
                  <a:cubicBezTo>
                    <a:pt x="116" y="88"/>
                    <a:pt x="116" y="88"/>
                    <a:pt x="116" y="89"/>
                  </a:cubicBezTo>
                  <a:cubicBezTo>
                    <a:pt x="116" y="89"/>
                    <a:pt x="112" y="88"/>
                    <a:pt x="112" y="88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110" y="91"/>
                    <a:pt x="110" y="91"/>
                    <a:pt x="110" y="91"/>
                  </a:cubicBezTo>
                  <a:cubicBezTo>
                    <a:pt x="112" y="94"/>
                    <a:pt x="112" y="94"/>
                    <a:pt x="112" y="94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2" y="98"/>
                    <a:pt x="112" y="98"/>
                    <a:pt x="112" y="98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04" y="101"/>
                    <a:pt x="104" y="101"/>
                    <a:pt x="104" y="101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1" y="99"/>
                    <a:pt x="91" y="99"/>
                    <a:pt x="91" y="99"/>
                  </a:cubicBezTo>
                  <a:cubicBezTo>
                    <a:pt x="94" y="101"/>
                    <a:pt x="94" y="101"/>
                    <a:pt x="94" y="101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7" y="100"/>
                    <a:pt x="87" y="100"/>
                    <a:pt x="87" y="100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7" y="105"/>
                    <a:pt x="86" y="106"/>
                    <a:pt x="87" y="106"/>
                  </a:cubicBezTo>
                  <a:cubicBezTo>
                    <a:pt x="88" y="106"/>
                    <a:pt x="90" y="108"/>
                    <a:pt x="90" y="108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2"/>
                    <a:pt x="95" y="122"/>
                    <a:pt x="95" y="122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5" y="127"/>
                    <a:pt x="94" y="128"/>
                  </a:cubicBezTo>
                  <a:cubicBezTo>
                    <a:pt x="94" y="128"/>
                    <a:pt x="92" y="130"/>
                    <a:pt x="92" y="130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89" y="135"/>
                    <a:pt x="89" y="138"/>
                    <a:pt x="90" y="138"/>
                  </a:cubicBezTo>
                  <a:cubicBezTo>
                    <a:pt x="90" y="138"/>
                    <a:pt x="92" y="136"/>
                    <a:pt x="92" y="136"/>
                  </a:cubicBezTo>
                  <a:cubicBezTo>
                    <a:pt x="92" y="136"/>
                    <a:pt x="94" y="138"/>
                    <a:pt x="93" y="139"/>
                  </a:cubicBezTo>
                  <a:cubicBezTo>
                    <a:pt x="93" y="139"/>
                    <a:pt x="89" y="139"/>
                    <a:pt x="89" y="139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87" y="139"/>
                    <a:pt x="86" y="141"/>
                    <a:pt x="85" y="141"/>
                  </a:cubicBezTo>
                  <a:cubicBezTo>
                    <a:pt x="85" y="142"/>
                    <a:pt x="85" y="143"/>
                    <a:pt x="85" y="143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5" y="146"/>
                    <a:pt x="85" y="146"/>
                  </a:cubicBezTo>
                  <a:cubicBezTo>
                    <a:pt x="85" y="146"/>
                    <a:pt x="87" y="147"/>
                    <a:pt x="87" y="147"/>
                  </a:cubicBezTo>
                  <a:cubicBezTo>
                    <a:pt x="87" y="147"/>
                    <a:pt x="86" y="148"/>
                    <a:pt x="87" y="148"/>
                  </a:cubicBezTo>
                  <a:cubicBezTo>
                    <a:pt x="87" y="149"/>
                    <a:pt x="87" y="149"/>
                    <a:pt x="88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89" y="150"/>
                    <a:pt x="89" y="152"/>
                    <a:pt x="89" y="153"/>
                  </a:cubicBezTo>
                  <a:cubicBezTo>
                    <a:pt x="88" y="153"/>
                    <a:pt x="88" y="154"/>
                    <a:pt x="88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5"/>
                    <a:pt x="86" y="156"/>
                    <a:pt x="86" y="156"/>
                  </a:cubicBezTo>
                  <a:cubicBezTo>
                    <a:pt x="86" y="156"/>
                    <a:pt x="85" y="156"/>
                    <a:pt x="85" y="156"/>
                  </a:cubicBezTo>
                  <a:cubicBezTo>
                    <a:pt x="85" y="157"/>
                    <a:pt x="86" y="158"/>
                    <a:pt x="86" y="159"/>
                  </a:cubicBezTo>
                  <a:cubicBezTo>
                    <a:pt x="86" y="159"/>
                    <a:pt x="86" y="159"/>
                    <a:pt x="85" y="159"/>
                  </a:cubicBezTo>
                  <a:cubicBezTo>
                    <a:pt x="85" y="159"/>
                    <a:pt x="85" y="159"/>
                    <a:pt x="85" y="159"/>
                  </a:cubicBezTo>
                  <a:cubicBezTo>
                    <a:pt x="85" y="159"/>
                    <a:pt x="83" y="157"/>
                    <a:pt x="83" y="157"/>
                  </a:cubicBezTo>
                  <a:cubicBezTo>
                    <a:pt x="82" y="157"/>
                    <a:pt x="81" y="158"/>
                    <a:pt x="79" y="158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4" y="156"/>
                    <a:pt x="74" y="156"/>
                    <a:pt x="74" y="156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73" y="154"/>
                    <a:pt x="73" y="152"/>
                    <a:pt x="73" y="151"/>
                  </a:cubicBezTo>
                  <a:cubicBezTo>
                    <a:pt x="73" y="151"/>
                    <a:pt x="74" y="150"/>
                    <a:pt x="74" y="150"/>
                  </a:cubicBezTo>
                  <a:cubicBezTo>
                    <a:pt x="75" y="150"/>
                    <a:pt x="76" y="148"/>
                    <a:pt x="76" y="148"/>
                  </a:cubicBezTo>
                  <a:cubicBezTo>
                    <a:pt x="76" y="148"/>
                    <a:pt x="77" y="146"/>
                    <a:pt x="78" y="145"/>
                  </a:cubicBezTo>
                  <a:cubicBezTo>
                    <a:pt x="78" y="145"/>
                    <a:pt x="79" y="142"/>
                    <a:pt x="79" y="142"/>
                  </a:cubicBezTo>
                  <a:cubicBezTo>
                    <a:pt x="79" y="141"/>
                    <a:pt x="80" y="140"/>
                    <a:pt x="80" y="140"/>
                  </a:cubicBezTo>
                  <a:cubicBezTo>
                    <a:pt x="80" y="140"/>
                    <a:pt x="82" y="138"/>
                    <a:pt x="82" y="137"/>
                  </a:cubicBezTo>
                  <a:cubicBezTo>
                    <a:pt x="82" y="136"/>
                    <a:pt x="81" y="136"/>
                    <a:pt x="80" y="136"/>
                  </a:cubicBezTo>
                  <a:cubicBezTo>
                    <a:pt x="80" y="136"/>
                    <a:pt x="77" y="135"/>
                    <a:pt x="76" y="134"/>
                  </a:cubicBezTo>
                  <a:cubicBezTo>
                    <a:pt x="75" y="134"/>
                    <a:pt x="73" y="133"/>
                    <a:pt x="71" y="133"/>
                  </a:cubicBezTo>
                  <a:cubicBezTo>
                    <a:pt x="69" y="132"/>
                    <a:pt x="70" y="132"/>
                    <a:pt x="71" y="130"/>
                  </a:cubicBezTo>
                  <a:cubicBezTo>
                    <a:pt x="71" y="129"/>
                    <a:pt x="69" y="129"/>
                    <a:pt x="69" y="128"/>
                  </a:cubicBezTo>
                  <a:cubicBezTo>
                    <a:pt x="69" y="128"/>
                    <a:pt x="68" y="129"/>
                    <a:pt x="67" y="130"/>
                  </a:cubicBezTo>
                  <a:cubicBezTo>
                    <a:pt x="66" y="130"/>
                    <a:pt x="65" y="129"/>
                    <a:pt x="64" y="129"/>
                  </a:cubicBezTo>
                  <a:cubicBezTo>
                    <a:pt x="64" y="129"/>
                    <a:pt x="61" y="129"/>
                    <a:pt x="61" y="129"/>
                  </a:cubicBezTo>
                  <a:cubicBezTo>
                    <a:pt x="61" y="129"/>
                    <a:pt x="61" y="128"/>
                    <a:pt x="61" y="127"/>
                  </a:cubicBezTo>
                  <a:cubicBezTo>
                    <a:pt x="61" y="126"/>
                    <a:pt x="60" y="126"/>
                    <a:pt x="60" y="126"/>
                  </a:cubicBezTo>
                  <a:cubicBezTo>
                    <a:pt x="60" y="126"/>
                    <a:pt x="58" y="126"/>
                    <a:pt x="58" y="125"/>
                  </a:cubicBezTo>
                  <a:cubicBezTo>
                    <a:pt x="57" y="125"/>
                    <a:pt x="58" y="125"/>
                    <a:pt x="58" y="124"/>
                  </a:cubicBezTo>
                  <a:cubicBezTo>
                    <a:pt x="58" y="123"/>
                    <a:pt x="58" y="124"/>
                    <a:pt x="57" y="124"/>
                  </a:cubicBezTo>
                  <a:cubicBezTo>
                    <a:pt x="56" y="124"/>
                    <a:pt x="56" y="121"/>
                    <a:pt x="56" y="121"/>
                  </a:cubicBezTo>
                  <a:cubicBezTo>
                    <a:pt x="56" y="121"/>
                    <a:pt x="55" y="119"/>
                    <a:pt x="55" y="118"/>
                  </a:cubicBezTo>
                  <a:cubicBezTo>
                    <a:pt x="54" y="116"/>
                    <a:pt x="54" y="118"/>
                    <a:pt x="54" y="118"/>
                  </a:cubicBezTo>
                  <a:cubicBezTo>
                    <a:pt x="52" y="121"/>
                    <a:pt x="52" y="121"/>
                    <a:pt x="52" y="121"/>
                  </a:cubicBezTo>
                  <a:cubicBezTo>
                    <a:pt x="52" y="121"/>
                    <a:pt x="51" y="121"/>
                    <a:pt x="48" y="120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7" y="116"/>
                    <a:pt x="46" y="116"/>
                  </a:cubicBezTo>
                  <a:cubicBezTo>
                    <a:pt x="45" y="115"/>
                    <a:pt x="45" y="115"/>
                    <a:pt x="44" y="117"/>
                  </a:cubicBezTo>
                  <a:cubicBezTo>
                    <a:pt x="43" y="118"/>
                    <a:pt x="43" y="118"/>
                    <a:pt x="42" y="119"/>
                  </a:cubicBezTo>
                  <a:cubicBezTo>
                    <a:pt x="41" y="120"/>
                    <a:pt x="41" y="120"/>
                    <a:pt x="39" y="120"/>
                  </a:cubicBezTo>
                  <a:cubicBezTo>
                    <a:pt x="38" y="120"/>
                    <a:pt x="38" y="119"/>
                    <a:pt x="37" y="119"/>
                  </a:cubicBezTo>
                  <a:cubicBezTo>
                    <a:pt x="37" y="118"/>
                    <a:pt x="37" y="118"/>
                    <a:pt x="36" y="117"/>
                  </a:cubicBezTo>
                  <a:cubicBezTo>
                    <a:pt x="36" y="116"/>
                    <a:pt x="35" y="116"/>
                    <a:pt x="35" y="116"/>
                  </a:cubicBezTo>
                  <a:cubicBezTo>
                    <a:pt x="35" y="116"/>
                    <a:pt x="33" y="117"/>
                    <a:pt x="33" y="118"/>
                  </a:cubicBezTo>
                  <a:cubicBezTo>
                    <a:pt x="32" y="118"/>
                    <a:pt x="33" y="119"/>
                    <a:pt x="33" y="120"/>
                  </a:cubicBezTo>
                  <a:cubicBezTo>
                    <a:pt x="34" y="121"/>
                    <a:pt x="33" y="122"/>
                    <a:pt x="33" y="122"/>
                  </a:cubicBezTo>
                  <a:cubicBezTo>
                    <a:pt x="33" y="122"/>
                    <a:pt x="31" y="122"/>
                    <a:pt x="30" y="122"/>
                  </a:cubicBezTo>
                  <a:cubicBezTo>
                    <a:pt x="29" y="122"/>
                    <a:pt x="28" y="122"/>
                    <a:pt x="27" y="121"/>
                  </a:cubicBezTo>
                  <a:cubicBezTo>
                    <a:pt x="25" y="120"/>
                    <a:pt x="26" y="122"/>
                    <a:pt x="26" y="123"/>
                  </a:cubicBezTo>
                  <a:cubicBezTo>
                    <a:pt x="26" y="123"/>
                    <a:pt x="24" y="125"/>
                    <a:pt x="24" y="125"/>
                  </a:cubicBezTo>
                  <a:cubicBezTo>
                    <a:pt x="24" y="125"/>
                    <a:pt x="24" y="125"/>
                    <a:pt x="24" y="125"/>
                  </a:cubicBezTo>
                  <a:cubicBezTo>
                    <a:pt x="22" y="125"/>
                    <a:pt x="20" y="124"/>
                    <a:pt x="20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8" y="118"/>
                    <a:pt x="8" y="118"/>
                    <a:pt x="8" y="118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0"/>
                    <a:pt x="3" y="121"/>
                    <a:pt x="2" y="121"/>
                  </a:cubicBezTo>
                  <a:cubicBezTo>
                    <a:pt x="2" y="120"/>
                    <a:pt x="0" y="116"/>
                    <a:pt x="0" y="116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4" y="112"/>
                    <a:pt x="4" y="112"/>
                  </a:cubicBezTo>
                  <a:cubicBezTo>
                    <a:pt x="4" y="112"/>
                    <a:pt x="6" y="112"/>
                    <a:pt x="6" y="112"/>
                  </a:cubicBezTo>
                  <a:cubicBezTo>
                    <a:pt x="6" y="112"/>
                    <a:pt x="7" y="112"/>
                    <a:pt x="7" y="113"/>
                  </a:cubicBezTo>
                  <a:cubicBezTo>
                    <a:pt x="8" y="113"/>
                    <a:pt x="10" y="115"/>
                    <a:pt x="11" y="115"/>
                  </a:cubicBezTo>
                  <a:cubicBezTo>
                    <a:pt x="11" y="115"/>
                    <a:pt x="13" y="116"/>
                    <a:pt x="13" y="116"/>
                  </a:cubicBezTo>
                  <a:cubicBezTo>
                    <a:pt x="14" y="116"/>
                    <a:pt x="16" y="117"/>
                    <a:pt x="16" y="117"/>
                  </a:cubicBezTo>
                  <a:cubicBezTo>
                    <a:pt x="16" y="117"/>
                    <a:pt x="18" y="117"/>
                    <a:pt x="18" y="117"/>
                  </a:cubicBezTo>
                  <a:cubicBezTo>
                    <a:pt x="18" y="117"/>
                    <a:pt x="20" y="116"/>
                    <a:pt x="20" y="116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1" y="115"/>
                    <a:pt x="21" y="114"/>
                    <a:pt x="21" y="114"/>
                  </a:cubicBezTo>
                  <a:cubicBezTo>
                    <a:pt x="21" y="114"/>
                    <a:pt x="22" y="114"/>
                    <a:pt x="22" y="114"/>
                  </a:cubicBezTo>
                  <a:cubicBezTo>
                    <a:pt x="22" y="115"/>
                    <a:pt x="23" y="116"/>
                    <a:pt x="23" y="116"/>
                  </a:cubicBezTo>
                  <a:cubicBezTo>
                    <a:pt x="23" y="116"/>
                    <a:pt x="24" y="117"/>
                    <a:pt x="24" y="117"/>
                  </a:cubicBezTo>
                  <a:cubicBezTo>
                    <a:pt x="25" y="118"/>
                    <a:pt x="26" y="118"/>
                    <a:pt x="26" y="118"/>
                  </a:cubicBezTo>
                  <a:cubicBezTo>
                    <a:pt x="26" y="118"/>
                    <a:pt x="27" y="117"/>
                    <a:pt x="27" y="117"/>
                  </a:cubicBezTo>
                  <a:cubicBezTo>
                    <a:pt x="27" y="117"/>
                    <a:pt x="28" y="118"/>
                    <a:pt x="28" y="117"/>
                  </a:cubicBezTo>
                  <a:cubicBezTo>
                    <a:pt x="28" y="117"/>
                    <a:pt x="29" y="117"/>
                    <a:pt x="29" y="117"/>
                  </a:cubicBezTo>
                  <a:cubicBezTo>
                    <a:pt x="29" y="117"/>
                    <a:pt x="30" y="116"/>
                    <a:pt x="29" y="116"/>
                  </a:cubicBezTo>
                  <a:cubicBezTo>
                    <a:pt x="29" y="116"/>
                    <a:pt x="29" y="115"/>
                    <a:pt x="29" y="116"/>
                  </a:cubicBezTo>
                  <a:cubicBezTo>
                    <a:pt x="28" y="116"/>
                    <a:pt x="28" y="116"/>
                    <a:pt x="27" y="116"/>
                  </a:cubicBezTo>
                  <a:cubicBezTo>
                    <a:pt x="26" y="116"/>
                    <a:pt x="24" y="115"/>
                    <a:pt x="24" y="115"/>
                  </a:cubicBezTo>
                  <a:cubicBezTo>
                    <a:pt x="24" y="114"/>
                    <a:pt x="23" y="114"/>
                    <a:pt x="23" y="113"/>
                  </a:cubicBezTo>
                  <a:cubicBezTo>
                    <a:pt x="22" y="113"/>
                    <a:pt x="22" y="112"/>
                    <a:pt x="21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112"/>
                    <a:pt x="19" y="113"/>
                    <a:pt x="19" y="114"/>
                  </a:cubicBezTo>
                  <a:cubicBezTo>
                    <a:pt x="19" y="114"/>
                    <a:pt x="20" y="115"/>
                    <a:pt x="18" y="114"/>
                  </a:cubicBezTo>
                  <a:cubicBezTo>
                    <a:pt x="16" y="114"/>
                    <a:pt x="14" y="114"/>
                    <a:pt x="14" y="114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11" y="111"/>
                    <a:pt x="10" y="111"/>
                    <a:pt x="9" y="111"/>
                  </a:cubicBezTo>
                  <a:cubicBezTo>
                    <a:pt x="9" y="111"/>
                    <a:pt x="7" y="110"/>
                    <a:pt x="7" y="109"/>
                  </a:cubicBezTo>
                  <a:cubicBezTo>
                    <a:pt x="7" y="109"/>
                    <a:pt x="6" y="108"/>
                    <a:pt x="6" y="107"/>
                  </a:cubicBezTo>
                  <a:cubicBezTo>
                    <a:pt x="6" y="107"/>
                    <a:pt x="5" y="107"/>
                    <a:pt x="5" y="106"/>
                  </a:cubicBezTo>
                  <a:cubicBezTo>
                    <a:pt x="5" y="106"/>
                    <a:pt x="4" y="105"/>
                    <a:pt x="4" y="105"/>
                  </a:cubicBezTo>
                  <a:cubicBezTo>
                    <a:pt x="4" y="105"/>
                    <a:pt x="4" y="104"/>
                    <a:pt x="5" y="103"/>
                  </a:cubicBezTo>
                  <a:cubicBezTo>
                    <a:pt x="7" y="103"/>
                    <a:pt x="7" y="103"/>
                    <a:pt x="8" y="103"/>
                  </a:cubicBezTo>
                  <a:cubicBezTo>
                    <a:pt x="9" y="103"/>
                    <a:pt x="8" y="103"/>
                    <a:pt x="10" y="103"/>
                  </a:cubicBezTo>
                  <a:cubicBezTo>
                    <a:pt x="12" y="103"/>
                    <a:pt x="11" y="103"/>
                    <a:pt x="12" y="103"/>
                  </a:cubicBezTo>
                  <a:cubicBezTo>
                    <a:pt x="13" y="103"/>
                    <a:pt x="15" y="103"/>
                    <a:pt x="15" y="103"/>
                  </a:cubicBezTo>
                  <a:cubicBezTo>
                    <a:pt x="15" y="103"/>
                    <a:pt x="13" y="102"/>
                    <a:pt x="16" y="103"/>
                  </a:cubicBezTo>
                  <a:cubicBezTo>
                    <a:pt x="16" y="103"/>
                    <a:pt x="20" y="104"/>
                    <a:pt x="19" y="106"/>
                  </a:cubicBezTo>
                  <a:cubicBezTo>
                    <a:pt x="19" y="106"/>
                    <a:pt x="18" y="107"/>
                    <a:pt x="18" y="107"/>
                  </a:cubicBezTo>
                  <a:cubicBezTo>
                    <a:pt x="18" y="107"/>
                    <a:pt x="20" y="108"/>
                    <a:pt x="20" y="108"/>
                  </a:cubicBezTo>
                  <a:cubicBezTo>
                    <a:pt x="20" y="108"/>
                    <a:pt x="21" y="107"/>
                    <a:pt x="21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6" y="110"/>
                    <a:pt x="26" y="110"/>
                  </a:cubicBezTo>
                  <a:cubicBezTo>
                    <a:pt x="25" y="111"/>
                    <a:pt x="24" y="109"/>
                    <a:pt x="25" y="111"/>
                  </a:cubicBezTo>
                  <a:cubicBezTo>
                    <a:pt x="26" y="113"/>
                    <a:pt x="27" y="114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8" y="114"/>
                    <a:pt x="28" y="113"/>
                    <a:pt x="29" y="113"/>
                  </a:cubicBezTo>
                  <a:cubicBezTo>
                    <a:pt x="29" y="114"/>
                    <a:pt x="31" y="114"/>
                    <a:pt x="32" y="114"/>
                  </a:cubicBezTo>
                  <a:cubicBezTo>
                    <a:pt x="32" y="114"/>
                    <a:pt x="32" y="113"/>
                    <a:pt x="31" y="111"/>
                  </a:cubicBezTo>
                  <a:cubicBezTo>
                    <a:pt x="30" y="110"/>
                    <a:pt x="29" y="109"/>
                    <a:pt x="29" y="109"/>
                  </a:cubicBezTo>
                  <a:cubicBezTo>
                    <a:pt x="28" y="109"/>
                    <a:pt x="29" y="110"/>
                    <a:pt x="27" y="109"/>
                  </a:cubicBezTo>
                  <a:cubicBezTo>
                    <a:pt x="25" y="108"/>
                    <a:pt x="25" y="109"/>
                    <a:pt x="24" y="108"/>
                  </a:cubicBezTo>
                  <a:cubicBezTo>
                    <a:pt x="23" y="106"/>
                    <a:pt x="22" y="106"/>
                    <a:pt x="22" y="105"/>
                  </a:cubicBezTo>
                  <a:cubicBezTo>
                    <a:pt x="22" y="105"/>
                    <a:pt x="23" y="105"/>
                    <a:pt x="24" y="104"/>
                  </a:cubicBezTo>
                  <a:cubicBezTo>
                    <a:pt x="25" y="104"/>
                    <a:pt x="23" y="103"/>
                    <a:pt x="25" y="104"/>
                  </a:cubicBezTo>
                  <a:cubicBezTo>
                    <a:pt x="28" y="105"/>
                    <a:pt x="28" y="105"/>
                    <a:pt x="29" y="105"/>
                  </a:cubicBezTo>
                  <a:cubicBezTo>
                    <a:pt x="29" y="105"/>
                    <a:pt x="31" y="105"/>
                    <a:pt x="29" y="104"/>
                  </a:cubicBezTo>
                  <a:cubicBezTo>
                    <a:pt x="27" y="104"/>
                    <a:pt x="26" y="103"/>
                    <a:pt x="26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4" y="103"/>
                    <a:pt x="24" y="103"/>
                    <a:pt x="23" y="103"/>
                  </a:cubicBezTo>
                  <a:cubicBezTo>
                    <a:pt x="22" y="103"/>
                    <a:pt x="22" y="104"/>
                    <a:pt x="22" y="103"/>
                  </a:cubicBezTo>
                  <a:cubicBezTo>
                    <a:pt x="21" y="103"/>
                    <a:pt x="20" y="103"/>
                    <a:pt x="20" y="102"/>
                  </a:cubicBezTo>
                  <a:cubicBezTo>
                    <a:pt x="19" y="102"/>
                    <a:pt x="18" y="101"/>
                    <a:pt x="18" y="101"/>
                  </a:cubicBezTo>
                  <a:cubicBezTo>
                    <a:pt x="18" y="100"/>
                    <a:pt x="17" y="99"/>
                    <a:pt x="17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6" y="99"/>
                    <a:pt x="15" y="99"/>
                    <a:pt x="14" y="99"/>
                  </a:cubicBezTo>
                  <a:cubicBezTo>
                    <a:pt x="14" y="99"/>
                    <a:pt x="13" y="99"/>
                    <a:pt x="13" y="99"/>
                  </a:cubicBezTo>
                  <a:cubicBezTo>
                    <a:pt x="13" y="98"/>
                    <a:pt x="13" y="98"/>
                    <a:pt x="13" y="97"/>
                  </a:cubicBezTo>
                  <a:cubicBezTo>
                    <a:pt x="13" y="97"/>
                    <a:pt x="13" y="96"/>
                    <a:pt x="14" y="96"/>
                  </a:cubicBezTo>
                  <a:cubicBezTo>
                    <a:pt x="15" y="96"/>
                    <a:pt x="16" y="96"/>
                    <a:pt x="17" y="96"/>
                  </a:cubicBezTo>
                  <a:cubicBezTo>
                    <a:pt x="18" y="96"/>
                    <a:pt x="19" y="96"/>
                    <a:pt x="20" y="96"/>
                  </a:cubicBezTo>
                  <a:cubicBezTo>
                    <a:pt x="20" y="96"/>
                    <a:pt x="21" y="97"/>
                    <a:pt x="21" y="97"/>
                  </a:cubicBezTo>
                  <a:cubicBezTo>
                    <a:pt x="22" y="98"/>
                    <a:pt x="23" y="98"/>
                    <a:pt x="23" y="98"/>
                  </a:cubicBezTo>
                  <a:cubicBezTo>
                    <a:pt x="23" y="99"/>
                    <a:pt x="23" y="99"/>
                    <a:pt x="24" y="99"/>
                  </a:cubicBezTo>
                  <a:cubicBezTo>
                    <a:pt x="24" y="100"/>
                    <a:pt x="25" y="100"/>
                    <a:pt x="25" y="100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103"/>
                    <a:pt x="31" y="104"/>
                    <a:pt x="31" y="104"/>
                  </a:cubicBezTo>
                  <a:cubicBezTo>
                    <a:pt x="31" y="104"/>
                    <a:pt x="31" y="104"/>
                    <a:pt x="32" y="104"/>
                  </a:cubicBezTo>
                  <a:cubicBezTo>
                    <a:pt x="33" y="104"/>
                    <a:pt x="33" y="103"/>
                    <a:pt x="33" y="103"/>
                  </a:cubicBezTo>
                  <a:cubicBezTo>
                    <a:pt x="33" y="103"/>
                    <a:pt x="34" y="103"/>
                    <a:pt x="34" y="103"/>
                  </a:cubicBezTo>
                  <a:cubicBezTo>
                    <a:pt x="34" y="103"/>
                    <a:pt x="37" y="101"/>
                    <a:pt x="37" y="101"/>
                  </a:cubicBezTo>
                  <a:cubicBezTo>
                    <a:pt x="37" y="102"/>
                    <a:pt x="38" y="102"/>
                    <a:pt x="39" y="102"/>
                  </a:cubicBezTo>
                  <a:cubicBezTo>
                    <a:pt x="39" y="102"/>
                    <a:pt x="42" y="104"/>
                    <a:pt x="42" y="104"/>
                  </a:cubicBezTo>
                  <a:cubicBezTo>
                    <a:pt x="42" y="103"/>
                    <a:pt x="42" y="102"/>
                    <a:pt x="42" y="102"/>
                  </a:cubicBezTo>
                  <a:cubicBezTo>
                    <a:pt x="42" y="102"/>
                    <a:pt x="43" y="101"/>
                    <a:pt x="43" y="101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101"/>
                    <a:pt x="48" y="100"/>
                    <a:pt x="48" y="100"/>
                  </a:cubicBezTo>
                  <a:cubicBezTo>
                    <a:pt x="47" y="100"/>
                    <a:pt x="46" y="100"/>
                    <a:pt x="46" y="100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2" y="101"/>
                    <a:pt x="41" y="102"/>
                    <a:pt x="41" y="102"/>
                  </a:cubicBezTo>
                  <a:cubicBezTo>
                    <a:pt x="40" y="102"/>
                    <a:pt x="39" y="101"/>
                    <a:pt x="39" y="101"/>
                  </a:cubicBezTo>
                  <a:cubicBezTo>
                    <a:pt x="38" y="100"/>
                    <a:pt x="36" y="99"/>
                    <a:pt x="36" y="99"/>
                  </a:cubicBezTo>
                  <a:cubicBezTo>
                    <a:pt x="35" y="99"/>
                    <a:pt x="36" y="99"/>
                    <a:pt x="34" y="98"/>
                  </a:cubicBezTo>
                  <a:cubicBezTo>
                    <a:pt x="32" y="97"/>
                    <a:pt x="31" y="96"/>
                    <a:pt x="31" y="96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4"/>
                    <a:pt x="29" y="94"/>
                  </a:cubicBezTo>
                  <a:cubicBezTo>
                    <a:pt x="28" y="93"/>
                    <a:pt x="25" y="92"/>
                    <a:pt x="25" y="92"/>
                  </a:cubicBezTo>
                  <a:cubicBezTo>
                    <a:pt x="25" y="92"/>
                    <a:pt x="25" y="91"/>
                    <a:pt x="25" y="91"/>
                  </a:cubicBezTo>
                  <a:cubicBezTo>
                    <a:pt x="25" y="91"/>
                    <a:pt x="25" y="88"/>
                    <a:pt x="25" y="88"/>
                  </a:cubicBezTo>
                  <a:cubicBezTo>
                    <a:pt x="25" y="87"/>
                    <a:pt x="24" y="85"/>
                    <a:pt x="24" y="85"/>
                  </a:cubicBezTo>
                  <a:cubicBezTo>
                    <a:pt x="24" y="85"/>
                    <a:pt x="26" y="84"/>
                    <a:pt x="26" y="84"/>
                  </a:cubicBezTo>
                  <a:cubicBezTo>
                    <a:pt x="27" y="84"/>
                    <a:pt x="28" y="85"/>
                    <a:pt x="28" y="85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4"/>
                    <a:pt x="52" y="35"/>
                  </a:cubicBezTo>
                  <a:cubicBezTo>
                    <a:pt x="52" y="35"/>
                    <a:pt x="53" y="37"/>
                    <a:pt x="53" y="37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7" y="37"/>
                    <a:pt x="58" y="37"/>
                  </a:cubicBezTo>
                  <a:cubicBezTo>
                    <a:pt x="58" y="37"/>
                    <a:pt x="62" y="39"/>
                    <a:pt x="62" y="39"/>
                  </a:cubicBezTo>
                  <a:cubicBezTo>
                    <a:pt x="62" y="39"/>
                    <a:pt x="62" y="41"/>
                    <a:pt x="62" y="42"/>
                  </a:cubicBezTo>
                  <a:cubicBezTo>
                    <a:pt x="62" y="42"/>
                    <a:pt x="64" y="44"/>
                    <a:pt x="63" y="45"/>
                  </a:cubicBezTo>
                  <a:cubicBezTo>
                    <a:pt x="63" y="45"/>
                    <a:pt x="62" y="47"/>
                    <a:pt x="62" y="47"/>
                  </a:cubicBezTo>
                  <a:cubicBezTo>
                    <a:pt x="62" y="47"/>
                    <a:pt x="63" y="48"/>
                    <a:pt x="63" y="48"/>
                  </a:cubicBezTo>
                  <a:cubicBezTo>
                    <a:pt x="64" y="48"/>
                    <a:pt x="64" y="48"/>
                    <a:pt x="65" y="48"/>
                  </a:cubicBezTo>
                  <a:cubicBezTo>
                    <a:pt x="66" y="48"/>
                    <a:pt x="67" y="49"/>
                    <a:pt x="67" y="49"/>
                  </a:cubicBezTo>
                  <a:cubicBezTo>
                    <a:pt x="67" y="49"/>
                    <a:pt x="67" y="50"/>
                    <a:pt x="67" y="50"/>
                  </a:cubicBezTo>
                  <a:cubicBezTo>
                    <a:pt x="67" y="50"/>
                    <a:pt x="67" y="52"/>
                    <a:pt x="67" y="52"/>
                  </a:cubicBezTo>
                  <a:cubicBezTo>
                    <a:pt x="67" y="53"/>
                    <a:pt x="65" y="53"/>
                    <a:pt x="65" y="53"/>
                  </a:cubicBezTo>
                  <a:cubicBezTo>
                    <a:pt x="65" y="53"/>
                    <a:pt x="65" y="54"/>
                    <a:pt x="65" y="54"/>
                  </a:cubicBezTo>
                  <a:cubicBezTo>
                    <a:pt x="64" y="55"/>
                    <a:pt x="63" y="56"/>
                    <a:pt x="62" y="56"/>
                  </a:cubicBezTo>
                  <a:cubicBezTo>
                    <a:pt x="62" y="56"/>
                    <a:pt x="60" y="54"/>
                    <a:pt x="60" y="54"/>
                  </a:cubicBezTo>
                  <a:cubicBezTo>
                    <a:pt x="60" y="54"/>
                    <a:pt x="59" y="55"/>
                    <a:pt x="59" y="55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7"/>
                    <a:pt x="58" y="68"/>
                    <a:pt x="57" y="68"/>
                  </a:cubicBezTo>
                  <a:cubicBezTo>
                    <a:pt x="57" y="68"/>
                    <a:pt x="56" y="67"/>
                    <a:pt x="56" y="68"/>
                  </a:cubicBezTo>
                  <a:cubicBezTo>
                    <a:pt x="57" y="69"/>
                    <a:pt x="57" y="70"/>
                    <a:pt x="58" y="70"/>
                  </a:cubicBezTo>
                  <a:cubicBezTo>
                    <a:pt x="59" y="70"/>
                    <a:pt x="61" y="70"/>
                    <a:pt x="61" y="70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3" y="73"/>
                    <a:pt x="64" y="73"/>
                    <a:pt x="65" y="73"/>
                  </a:cubicBezTo>
                  <a:cubicBezTo>
                    <a:pt x="65" y="73"/>
                    <a:pt x="67" y="74"/>
                    <a:pt x="67" y="74"/>
                  </a:cubicBezTo>
                  <a:cubicBezTo>
                    <a:pt x="67" y="74"/>
                    <a:pt x="67" y="74"/>
                    <a:pt x="68" y="75"/>
                  </a:cubicBezTo>
                  <a:cubicBezTo>
                    <a:pt x="69" y="75"/>
                    <a:pt x="71" y="76"/>
                    <a:pt x="71" y="76"/>
                  </a:cubicBezTo>
                  <a:cubicBezTo>
                    <a:pt x="71" y="76"/>
                    <a:pt x="71" y="75"/>
                    <a:pt x="70" y="75"/>
                  </a:cubicBezTo>
                  <a:cubicBezTo>
                    <a:pt x="70" y="75"/>
                    <a:pt x="69" y="72"/>
                    <a:pt x="67" y="72"/>
                  </a:cubicBezTo>
                  <a:cubicBezTo>
                    <a:pt x="66" y="71"/>
                    <a:pt x="65" y="71"/>
                    <a:pt x="64" y="71"/>
                  </a:cubicBezTo>
                  <a:cubicBezTo>
                    <a:pt x="63" y="71"/>
                    <a:pt x="61" y="70"/>
                    <a:pt x="61" y="70"/>
                  </a:cubicBezTo>
                  <a:cubicBezTo>
                    <a:pt x="61" y="69"/>
                    <a:pt x="60" y="68"/>
                    <a:pt x="61" y="68"/>
                  </a:cubicBezTo>
                  <a:cubicBezTo>
                    <a:pt x="61" y="67"/>
                    <a:pt x="61" y="66"/>
                    <a:pt x="63" y="66"/>
                  </a:cubicBezTo>
                  <a:cubicBezTo>
                    <a:pt x="64" y="66"/>
                    <a:pt x="65" y="67"/>
                    <a:pt x="66" y="66"/>
                  </a:cubicBezTo>
                  <a:cubicBezTo>
                    <a:pt x="67" y="66"/>
                    <a:pt x="69" y="63"/>
                    <a:pt x="69" y="6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4" y="60"/>
                    <a:pt x="78" y="58"/>
                    <a:pt x="78" y="58"/>
                  </a:cubicBezTo>
                  <a:cubicBezTo>
                    <a:pt x="78" y="58"/>
                    <a:pt x="79" y="58"/>
                    <a:pt x="80" y="59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2" y="60"/>
                    <a:pt x="84" y="61"/>
                    <a:pt x="84" y="61"/>
                  </a:cubicBezTo>
                  <a:cubicBezTo>
                    <a:pt x="84" y="61"/>
                    <a:pt x="84" y="61"/>
                    <a:pt x="85" y="62"/>
                  </a:cubicBezTo>
                  <a:cubicBezTo>
                    <a:pt x="85" y="62"/>
                    <a:pt x="86" y="63"/>
                    <a:pt x="85" y="65"/>
                  </a:cubicBezTo>
                  <a:cubicBezTo>
                    <a:pt x="85" y="66"/>
                    <a:pt x="85" y="67"/>
                    <a:pt x="85" y="67"/>
                  </a:cubicBezTo>
                  <a:cubicBezTo>
                    <a:pt x="85" y="67"/>
                    <a:pt x="86" y="66"/>
                    <a:pt x="86" y="65"/>
                  </a:cubicBezTo>
                  <a:cubicBezTo>
                    <a:pt x="86" y="63"/>
                    <a:pt x="86" y="62"/>
                    <a:pt x="86" y="61"/>
                  </a:cubicBezTo>
                  <a:cubicBezTo>
                    <a:pt x="86" y="60"/>
                    <a:pt x="85" y="59"/>
                    <a:pt x="85" y="59"/>
                  </a:cubicBezTo>
                  <a:cubicBezTo>
                    <a:pt x="85" y="59"/>
                    <a:pt x="83" y="60"/>
                    <a:pt x="81" y="59"/>
                  </a:cubicBezTo>
                  <a:cubicBezTo>
                    <a:pt x="80" y="58"/>
                    <a:pt x="80" y="57"/>
                    <a:pt x="79" y="57"/>
                  </a:cubicBezTo>
                  <a:cubicBezTo>
                    <a:pt x="79" y="57"/>
                    <a:pt x="78" y="56"/>
                    <a:pt x="77" y="56"/>
                  </a:cubicBezTo>
                  <a:cubicBezTo>
                    <a:pt x="77" y="56"/>
                    <a:pt x="77" y="55"/>
                    <a:pt x="77" y="54"/>
                  </a:cubicBezTo>
                  <a:cubicBezTo>
                    <a:pt x="77" y="53"/>
                    <a:pt x="77" y="52"/>
                    <a:pt x="77" y="51"/>
                  </a:cubicBezTo>
                  <a:cubicBezTo>
                    <a:pt x="77" y="51"/>
                    <a:pt x="76" y="50"/>
                    <a:pt x="77" y="49"/>
                  </a:cubicBezTo>
                  <a:cubicBezTo>
                    <a:pt x="78" y="48"/>
                    <a:pt x="78" y="48"/>
                    <a:pt x="79" y="48"/>
                  </a:cubicBezTo>
                  <a:cubicBezTo>
                    <a:pt x="79" y="47"/>
                    <a:pt x="81" y="46"/>
                    <a:pt x="80" y="46"/>
                  </a:cubicBezTo>
                  <a:cubicBezTo>
                    <a:pt x="80" y="45"/>
                    <a:pt x="79" y="45"/>
                    <a:pt x="78" y="45"/>
                  </a:cubicBezTo>
                  <a:cubicBezTo>
                    <a:pt x="77" y="45"/>
                    <a:pt x="78" y="46"/>
                    <a:pt x="77" y="46"/>
                  </a:cubicBezTo>
                  <a:cubicBezTo>
                    <a:pt x="75" y="46"/>
                    <a:pt x="75" y="45"/>
                    <a:pt x="74" y="44"/>
                  </a:cubicBezTo>
                  <a:cubicBezTo>
                    <a:pt x="74" y="43"/>
                    <a:pt x="74" y="43"/>
                    <a:pt x="73" y="44"/>
                  </a:cubicBezTo>
                  <a:cubicBezTo>
                    <a:pt x="72" y="44"/>
                    <a:pt x="71" y="43"/>
                    <a:pt x="71" y="43"/>
                  </a:cubicBezTo>
                  <a:cubicBezTo>
                    <a:pt x="71" y="43"/>
                    <a:pt x="70" y="42"/>
                    <a:pt x="71" y="41"/>
                  </a:cubicBezTo>
                  <a:cubicBezTo>
                    <a:pt x="71" y="41"/>
                    <a:pt x="72" y="39"/>
                    <a:pt x="72" y="39"/>
                  </a:cubicBezTo>
                  <a:cubicBezTo>
                    <a:pt x="72" y="39"/>
                    <a:pt x="72" y="36"/>
                    <a:pt x="72" y="36"/>
                  </a:cubicBezTo>
                  <a:cubicBezTo>
                    <a:pt x="72" y="35"/>
                    <a:pt x="72" y="35"/>
                    <a:pt x="72" y="35"/>
                  </a:cubicBezTo>
                  <a:close/>
                  <a:moveTo>
                    <a:pt x="127" y="1"/>
                  </a:move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0"/>
                    <a:pt x="128" y="0"/>
                  </a:cubicBezTo>
                  <a:cubicBezTo>
                    <a:pt x="129" y="0"/>
                    <a:pt x="129" y="0"/>
                    <a:pt x="130" y="0"/>
                  </a:cubicBezTo>
                  <a:cubicBezTo>
                    <a:pt x="130" y="0"/>
                    <a:pt x="132" y="0"/>
                    <a:pt x="132" y="0"/>
                  </a:cubicBezTo>
                  <a:cubicBezTo>
                    <a:pt x="132" y="0"/>
                    <a:pt x="133" y="0"/>
                    <a:pt x="134" y="0"/>
                  </a:cubicBezTo>
                  <a:cubicBezTo>
                    <a:pt x="134" y="0"/>
                    <a:pt x="135" y="0"/>
                    <a:pt x="135" y="0"/>
                  </a:cubicBezTo>
                  <a:cubicBezTo>
                    <a:pt x="136" y="0"/>
                    <a:pt x="135" y="1"/>
                    <a:pt x="135" y="1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33" y="1"/>
                    <a:pt x="132" y="1"/>
                    <a:pt x="131" y="1"/>
                  </a:cubicBezTo>
                  <a:cubicBezTo>
                    <a:pt x="131" y="2"/>
                    <a:pt x="130" y="2"/>
                    <a:pt x="130" y="2"/>
                  </a:cubicBezTo>
                  <a:cubicBezTo>
                    <a:pt x="130" y="2"/>
                    <a:pt x="129" y="2"/>
                    <a:pt x="129" y="2"/>
                  </a:cubicBezTo>
                  <a:cubicBezTo>
                    <a:pt x="128" y="2"/>
                    <a:pt x="128" y="1"/>
                    <a:pt x="128" y="2"/>
                  </a:cubicBezTo>
                  <a:cubicBezTo>
                    <a:pt x="127" y="2"/>
                    <a:pt x="127" y="1"/>
                    <a:pt x="127" y="1"/>
                  </a:cubicBezTo>
                  <a:close/>
                  <a:moveTo>
                    <a:pt x="118" y="6"/>
                  </a:moveTo>
                  <a:cubicBezTo>
                    <a:pt x="118" y="6"/>
                    <a:pt x="118" y="6"/>
                    <a:pt x="118" y="6"/>
                  </a:cubicBezTo>
                  <a:cubicBezTo>
                    <a:pt x="118" y="6"/>
                    <a:pt x="118" y="5"/>
                    <a:pt x="119" y="5"/>
                  </a:cubicBezTo>
                  <a:cubicBezTo>
                    <a:pt x="119" y="5"/>
                    <a:pt x="119" y="4"/>
                    <a:pt x="120" y="5"/>
                  </a:cubicBezTo>
                  <a:cubicBezTo>
                    <a:pt x="120" y="5"/>
                    <a:pt x="120" y="7"/>
                    <a:pt x="120" y="7"/>
                  </a:cubicBezTo>
                  <a:cubicBezTo>
                    <a:pt x="119" y="7"/>
                    <a:pt x="119" y="7"/>
                    <a:pt x="118" y="7"/>
                  </a:cubicBezTo>
                  <a:cubicBezTo>
                    <a:pt x="118" y="7"/>
                    <a:pt x="118" y="6"/>
                    <a:pt x="118" y="6"/>
                  </a:cubicBezTo>
                  <a:close/>
                  <a:moveTo>
                    <a:pt x="112" y="9"/>
                  </a:moveTo>
                  <a:cubicBezTo>
                    <a:pt x="112" y="9"/>
                    <a:pt x="112" y="9"/>
                    <a:pt x="112" y="9"/>
                  </a:cubicBezTo>
                  <a:cubicBezTo>
                    <a:pt x="112" y="9"/>
                    <a:pt x="111" y="8"/>
                    <a:pt x="111" y="8"/>
                  </a:cubicBezTo>
                  <a:cubicBezTo>
                    <a:pt x="111" y="8"/>
                    <a:pt x="111" y="7"/>
                    <a:pt x="112" y="7"/>
                  </a:cubicBezTo>
                  <a:cubicBezTo>
                    <a:pt x="112" y="7"/>
                    <a:pt x="113" y="7"/>
                    <a:pt x="113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5" y="6"/>
                    <a:pt x="115" y="6"/>
                  </a:cubicBezTo>
                  <a:cubicBezTo>
                    <a:pt x="115" y="6"/>
                    <a:pt x="116" y="8"/>
                    <a:pt x="116" y="8"/>
                  </a:cubicBezTo>
                  <a:cubicBezTo>
                    <a:pt x="116" y="8"/>
                    <a:pt x="116" y="8"/>
                    <a:pt x="115" y="8"/>
                  </a:cubicBezTo>
                  <a:cubicBezTo>
                    <a:pt x="115" y="8"/>
                    <a:pt x="114" y="9"/>
                    <a:pt x="114" y="9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12" y="9"/>
                    <a:pt x="112" y="9"/>
                    <a:pt x="112" y="9"/>
                  </a:cubicBezTo>
                  <a:close/>
                  <a:moveTo>
                    <a:pt x="108" y="12"/>
                  </a:moveTo>
                  <a:cubicBezTo>
                    <a:pt x="108" y="12"/>
                    <a:pt x="108" y="12"/>
                    <a:pt x="108" y="12"/>
                  </a:cubicBezTo>
                  <a:cubicBezTo>
                    <a:pt x="108" y="11"/>
                    <a:pt x="107" y="11"/>
                    <a:pt x="107" y="11"/>
                  </a:cubicBezTo>
                  <a:cubicBezTo>
                    <a:pt x="107" y="11"/>
                    <a:pt x="106" y="10"/>
                    <a:pt x="106" y="10"/>
                  </a:cubicBezTo>
                  <a:cubicBezTo>
                    <a:pt x="106" y="10"/>
                    <a:pt x="106" y="9"/>
                    <a:pt x="107" y="9"/>
                  </a:cubicBezTo>
                  <a:cubicBezTo>
                    <a:pt x="107" y="9"/>
                    <a:pt x="107" y="9"/>
                    <a:pt x="107" y="10"/>
                  </a:cubicBezTo>
                  <a:cubicBezTo>
                    <a:pt x="108" y="10"/>
                    <a:pt x="108" y="11"/>
                    <a:pt x="108" y="11"/>
                  </a:cubicBezTo>
                  <a:cubicBezTo>
                    <a:pt x="108" y="12"/>
                    <a:pt x="108" y="12"/>
                    <a:pt x="108" y="12"/>
                  </a:cubicBezTo>
                  <a:close/>
                  <a:moveTo>
                    <a:pt x="96" y="12"/>
                  </a:move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7" y="12"/>
                  </a:cubicBezTo>
                  <a:cubicBezTo>
                    <a:pt x="98" y="11"/>
                    <a:pt x="98" y="10"/>
                    <a:pt x="99" y="11"/>
                  </a:cubicBezTo>
                  <a:cubicBezTo>
                    <a:pt x="100" y="11"/>
                    <a:pt x="102" y="12"/>
                    <a:pt x="102" y="12"/>
                  </a:cubicBezTo>
                  <a:cubicBezTo>
                    <a:pt x="102" y="12"/>
                    <a:pt x="102" y="11"/>
                    <a:pt x="102" y="11"/>
                  </a:cubicBezTo>
                  <a:cubicBezTo>
                    <a:pt x="103" y="11"/>
                    <a:pt x="103" y="12"/>
                    <a:pt x="103" y="12"/>
                  </a:cubicBezTo>
                  <a:cubicBezTo>
                    <a:pt x="103" y="12"/>
                    <a:pt x="102" y="12"/>
                    <a:pt x="102" y="12"/>
                  </a:cubicBezTo>
                  <a:cubicBezTo>
                    <a:pt x="101" y="13"/>
                    <a:pt x="101" y="13"/>
                    <a:pt x="100" y="13"/>
                  </a:cubicBezTo>
                  <a:cubicBezTo>
                    <a:pt x="99" y="13"/>
                    <a:pt x="99" y="12"/>
                    <a:pt x="98" y="13"/>
                  </a:cubicBezTo>
                  <a:cubicBezTo>
                    <a:pt x="98" y="13"/>
                    <a:pt x="98" y="14"/>
                    <a:pt x="97" y="14"/>
                  </a:cubicBezTo>
                  <a:cubicBezTo>
                    <a:pt x="97" y="14"/>
                    <a:pt x="96" y="14"/>
                    <a:pt x="96" y="14"/>
                  </a:cubicBezTo>
                  <a:cubicBezTo>
                    <a:pt x="96" y="13"/>
                    <a:pt x="96" y="12"/>
                    <a:pt x="96" y="12"/>
                  </a:cubicBezTo>
                  <a:close/>
                  <a:moveTo>
                    <a:pt x="93" y="13"/>
                  </a:move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2"/>
                    <a:pt x="94" y="13"/>
                  </a:cubicBezTo>
                  <a:cubicBezTo>
                    <a:pt x="94" y="13"/>
                    <a:pt x="94" y="12"/>
                    <a:pt x="94" y="13"/>
                  </a:cubicBezTo>
                  <a:cubicBezTo>
                    <a:pt x="95" y="14"/>
                    <a:pt x="95" y="15"/>
                    <a:pt x="94" y="15"/>
                  </a:cubicBezTo>
                  <a:cubicBezTo>
                    <a:pt x="93" y="14"/>
                    <a:pt x="93" y="13"/>
                    <a:pt x="93" y="13"/>
                  </a:cubicBezTo>
                  <a:close/>
                  <a:moveTo>
                    <a:pt x="81" y="13"/>
                  </a:moveTo>
                  <a:cubicBezTo>
                    <a:pt x="81" y="13"/>
                    <a:pt x="81" y="13"/>
                    <a:pt x="81" y="13"/>
                  </a:cubicBezTo>
                  <a:cubicBezTo>
                    <a:pt x="81" y="13"/>
                    <a:pt x="81" y="12"/>
                    <a:pt x="82" y="12"/>
                  </a:cubicBezTo>
                  <a:cubicBezTo>
                    <a:pt x="82" y="12"/>
                    <a:pt x="82" y="12"/>
                    <a:pt x="83" y="12"/>
                  </a:cubicBezTo>
                  <a:cubicBezTo>
                    <a:pt x="83" y="13"/>
                    <a:pt x="84" y="13"/>
                    <a:pt x="84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6" y="13"/>
                    <a:pt x="86" y="12"/>
                    <a:pt x="87" y="13"/>
                  </a:cubicBezTo>
                  <a:cubicBezTo>
                    <a:pt x="88" y="13"/>
                    <a:pt x="88" y="13"/>
                    <a:pt x="89" y="13"/>
                  </a:cubicBezTo>
                  <a:cubicBezTo>
                    <a:pt x="89" y="13"/>
                    <a:pt x="91" y="13"/>
                    <a:pt x="91" y="13"/>
                  </a:cubicBezTo>
                  <a:cubicBezTo>
                    <a:pt x="91" y="13"/>
                    <a:pt x="91" y="14"/>
                    <a:pt x="91" y="14"/>
                  </a:cubicBezTo>
                  <a:cubicBezTo>
                    <a:pt x="90" y="14"/>
                    <a:pt x="90" y="14"/>
                    <a:pt x="89" y="14"/>
                  </a:cubicBezTo>
                  <a:cubicBezTo>
                    <a:pt x="89" y="14"/>
                    <a:pt x="90" y="14"/>
                    <a:pt x="88" y="14"/>
                  </a:cubicBezTo>
                  <a:cubicBezTo>
                    <a:pt x="87" y="14"/>
                    <a:pt x="87" y="14"/>
                    <a:pt x="86" y="14"/>
                  </a:cubicBezTo>
                  <a:cubicBezTo>
                    <a:pt x="86" y="14"/>
                    <a:pt x="86" y="14"/>
                    <a:pt x="85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4" y="14"/>
                    <a:pt x="87" y="13"/>
                    <a:pt x="84" y="14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1" y="14"/>
                    <a:pt x="81" y="14"/>
                  </a:cubicBezTo>
                  <a:cubicBezTo>
                    <a:pt x="81" y="14"/>
                    <a:pt x="81" y="13"/>
                    <a:pt x="81" y="13"/>
                  </a:cubicBezTo>
                  <a:close/>
                  <a:moveTo>
                    <a:pt x="68" y="16"/>
                  </a:moveTo>
                  <a:cubicBezTo>
                    <a:pt x="68" y="16"/>
                    <a:pt x="68" y="16"/>
                    <a:pt x="68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71" y="16"/>
                    <a:pt x="71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74" y="14"/>
                    <a:pt x="74" y="14"/>
                  </a:cubicBezTo>
                  <a:cubicBezTo>
                    <a:pt x="75" y="14"/>
                    <a:pt x="76" y="13"/>
                    <a:pt x="76" y="13"/>
                  </a:cubicBezTo>
                  <a:cubicBezTo>
                    <a:pt x="76" y="13"/>
                    <a:pt x="78" y="14"/>
                    <a:pt x="78" y="14"/>
                  </a:cubicBezTo>
                  <a:cubicBezTo>
                    <a:pt x="79" y="14"/>
                    <a:pt x="79" y="13"/>
                    <a:pt x="79" y="13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0" y="14"/>
                    <a:pt x="69" y="14"/>
                  </a:cubicBezTo>
                  <a:cubicBezTo>
                    <a:pt x="68" y="13"/>
                    <a:pt x="67" y="14"/>
                    <a:pt x="67" y="14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7" y="16"/>
                    <a:pt x="67" y="16"/>
                  </a:cubicBezTo>
                  <a:cubicBezTo>
                    <a:pt x="67" y="17"/>
                    <a:pt x="68" y="16"/>
                    <a:pt x="68" y="16"/>
                  </a:cubicBezTo>
                  <a:close/>
                  <a:moveTo>
                    <a:pt x="56" y="22"/>
                  </a:move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8" y="22"/>
                    <a:pt x="58" y="22"/>
                  </a:cubicBezTo>
                  <a:cubicBezTo>
                    <a:pt x="58" y="21"/>
                    <a:pt x="59" y="21"/>
                    <a:pt x="59" y="21"/>
                  </a:cubicBezTo>
                  <a:cubicBezTo>
                    <a:pt x="59" y="21"/>
                    <a:pt x="60" y="20"/>
                    <a:pt x="61" y="20"/>
                  </a:cubicBezTo>
                  <a:cubicBezTo>
                    <a:pt x="61" y="20"/>
                    <a:pt x="63" y="19"/>
                    <a:pt x="63" y="19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0" y="18"/>
                    <a:pt x="60" y="18"/>
                  </a:cubicBezTo>
                  <a:cubicBezTo>
                    <a:pt x="60" y="18"/>
                    <a:pt x="58" y="20"/>
                    <a:pt x="58" y="20"/>
                  </a:cubicBezTo>
                  <a:cubicBezTo>
                    <a:pt x="58" y="20"/>
                    <a:pt x="56" y="22"/>
                    <a:pt x="56" y="22"/>
                  </a:cubicBezTo>
                  <a:close/>
                  <a:moveTo>
                    <a:pt x="55" y="32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5" y="32"/>
                    <a:pt x="57" y="30"/>
                    <a:pt x="57" y="29"/>
                  </a:cubicBezTo>
                  <a:cubicBezTo>
                    <a:pt x="57" y="29"/>
                    <a:pt x="57" y="27"/>
                    <a:pt x="57" y="27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3"/>
                    <a:pt x="54" y="25"/>
                    <a:pt x="54" y="25"/>
                  </a:cubicBezTo>
                  <a:cubicBezTo>
                    <a:pt x="54" y="26"/>
                    <a:pt x="53" y="26"/>
                    <a:pt x="52" y="27"/>
                  </a:cubicBezTo>
                  <a:cubicBezTo>
                    <a:pt x="51" y="28"/>
                    <a:pt x="51" y="29"/>
                    <a:pt x="51" y="30"/>
                  </a:cubicBezTo>
                  <a:cubicBezTo>
                    <a:pt x="51" y="30"/>
                    <a:pt x="50" y="31"/>
                    <a:pt x="50" y="32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53" y="33"/>
                    <a:pt x="52" y="33"/>
                    <a:pt x="52" y="33"/>
                  </a:cubicBezTo>
                  <a:cubicBezTo>
                    <a:pt x="55" y="32"/>
                    <a:pt x="55" y="32"/>
                    <a:pt x="55" y="32"/>
                  </a:cubicBezTo>
                  <a:close/>
                  <a:moveTo>
                    <a:pt x="21" y="94"/>
                  </a:moveTo>
                  <a:cubicBezTo>
                    <a:pt x="21" y="94"/>
                    <a:pt x="21" y="94"/>
                    <a:pt x="21" y="94"/>
                  </a:cubicBezTo>
                  <a:cubicBezTo>
                    <a:pt x="21" y="94"/>
                    <a:pt x="21" y="94"/>
                    <a:pt x="22" y="94"/>
                  </a:cubicBezTo>
                  <a:cubicBezTo>
                    <a:pt x="22" y="94"/>
                    <a:pt x="22" y="93"/>
                    <a:pt x="22" y="93"/>
                  </a:cubicBezTo>
                  <a:cubicBezTo>
                    <a:pt x="23" y="93"/>
                    <a:pt x="23" y="94"/>
                    <a:pt x="23" y="94"/>
                  </a:cubicBezTo>
                  <a:cubicBezTo>
                    <a:pt x="24" y="94"/>
                    <a:pt x="24" y="95"/>
                    <a:pt x="24" y="95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5" y="97"/>
                    <a:pt x="25" y="98"/>
                    <a:pt x="25" y="98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99"/>
                    <a:pt x="26" y="99"/>
                    <a:pt x="27" y="99"/>
                  </a:cubicBezTo>
                  <a:cubicBezTo>
                    <a:pt x="27" y="99"/>
                    <a:pt x="27" y="100"/>
                    <a:pt x="28" y="100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30" y="102"/>
                    <a:pt x="30" y="102"/>
                    <a:pt x="31" y="103"/>
                  </a:cubicBezTo>
                  <a:cubicBezTo>
                    <a:pt x="32" y="103"/>
                    <a:pt x="32" y="103"/>
                    <a:pt x="33" y="103"/>
                  </a:cubicBezTo>
                  <a:cubicBezTo>
                    <a:pt x="33" y="102"/>
                    <a:pt x="33" y="102"/>
                    <a:pt x="34" y="102"/>
                  </a:cubicBezTo>
                  <a:cubicBezTo>
                    <a:pt x="34" y="102"/>
                    <a:pt x="34" y="102"/>
                    <a:pt x="35" y="102"/>
                  </a:cubicBezTo>
                  <a:cubicBezTo>
                    <a:pt x="35" y="101"/>
                    <a:pt x="34" y="101"/>
                    <a:pt x="34" y="101"/>
                  </a:cubicBezTo>
                  <a:cubicBezTo>
                    <a:pt x="34" y="101"/>
                    <a:pt x="33" y="100"/>
                    <a:pt x="32" y="99"/>
                  </a:cubicBezTo>
                  <a:cubicBezTo>
                    <a:pt x="32" y="99"/>
                    <a:pt x="32" y="99"/>
                    <a:pt x="32" y="98"/>
                  </a:cubicBezTo>
                  <a:cubicBezTo>
                    <a:pt x="32" y="98"/>
                    <a:pt x="32" y="98"/>
                    <a:pt x="31" y="97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9" y="96"/>
                    <a:pt x="29" y="95"/>
                    <a:pt x="29" y="95"/>
                  </a:cubicBezTo>
                  <a:cubicBezTo>
                    <a:pt x="29" y="95"/>
                    <a:pt x="27" y="95"/>
                    <a:pt x="27" y="94"/>
                  </a:cubicBezTo>
                  <a:cubicBezTo>
                    <a:pt x="27" y="94"/>
                    <a:pt x="26" y="94"/>
                    <a:pt x="26" y="94"/>
                  </a:cubicBezTo>
                  <a:cubicBezTo>
                    <a:pt x="26" y="94"/>
                    <a:pt x="24" y="93"/>
                    <a:pt x="24" y="92"/>
                  </a:cubicBezTo>
                  <a:cubicBezTo>
                    <a:pt x="24" y="92"/>
                    <a:pt x="24" y="91"/>
                    <a:pt x="24" y="91"/>
                  </a:cubicBezTo>
                  <a:cubicBezTo>
                    <a:pt x="24" y="91"/>
                    <a:pt x="23" y="91"/>
                    <a:pt x="22" y="91"/>
                  </a:cubicBezTo>
                  <a:cubicBezTo>
                    <a:pt x="21" y="92"/>
                    <a:pt x="20" y="92"/>
                    <a:pt x="20" y="92"/>
                  </a:cubicBezTo>
                  <a:cubicBezTo>
                    <a:pt x="19" y="92"/>
                    <a:pt x="19" y="93"/>
                    <a:pt x="19" y="93"/>
                  </a:cubicBezTo>
                  <a:cubicBezTo>
                    <a:pt x="19" y="93"/>
                    <a:pt x="19" y="94"/>
                    <a:pt x="20" y="94"/>
                  </a:cubicBezTo>
                  <a:cubicBezTo>
                    <a:pt x="20" y="95"/>
                    <a:pt x="21" y="94"/>
                    <a:pt x="21" y="94"/>
                  </a:cubicBezTo>
                  <a:close/>
                  <a:moveTo>
                    <a:pt x="71" y="75"/>
                  </a:moveTo>
                  <a:cubicBezTo>
                    <a:pt x="71" y="75"/>
                    <a:pt x="71" y="75"/>
                    <a:pt x="71" y="75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71" y="76"/>
                    <a:pt x="71" y="76"/>
                    <a:pt x="72" y="76"/>
                  </a:cubicBezTo>
                  <a:cubicBezTo>
                    <a:pt x="72" y="75"/>
                    <a:pt x="72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5" y="74"/>
                    <a:pt x="75" y="74"/>
                  </a:cubicBezTo>
                  <a:cubicBezTo>
                    <a:pt x="75" y="74"/>
                    <a:pt x="75" y="74"/>
                    <a:pt x="76" y="74"/>
                  </a:cubicBezTo>
                  <a:cubicBezTo>
                    <a:pt x="76" y="74"/>
                    <a:pt x="77" y="74"/>
                    <a:pt x="77" y="73"/>
                  </a:cubicBezTo>
                  <a:cubicBezTo>
                    <a:pt x="77" y="73"/>
                    <a:pt x="77" y="73"/>
                    <a:pt x="78" y="73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9" y="71"/>
                    <a:pt x="80" y="71"/>
                    <a:pt x="80" y="71"/>
                  </a:cubicBezTo>
                  <a:cubicBezTo>
                    <a:pt x="81" y="70"/>
                    <a:pt x="81" y="70"/>
                    <a:pt x="81" y="69"/>
                  </a:cubicBezTo>
                  <a:cubicBezTo>
                    <a:pt x="81" y="69"/>
                    <a:pt x="80" y="69"/>
                    <a:pt x="80" y="70"/>
                  </a:cubicBezTo>
                  <a:cubicBezTo>
                    <a:pt x="79" y="70"/>
                    <a:pt x="78" y="70"/>
                    <a:pt x="78" y="70"/>
                  </a:cubicBezTo>
                  <a:cubicBezTo>
                    <a:pt x="78" y="71"/>
                    <a:pt x="77" y="71"/>
                    <a:pt x="77" y="71"/>
                  </a:cubicBezTo>
                  <a:cubicBezTo>
                    <a:pt x="76" y="71"/>
                    <a:pt x="75" y="72"/>
                    <a:pt x="74" y="72"/>
                  </a:cubicBezTo>
                  <a:cubicBezTo>
                    <a:pt x="74" y="72"/>
                    <a:pt x="74" y="73"/>
                    <a:pt x="73" y="74"/>
                  </a:cubicBezTo>
                  <a:cubicBezTo>
                    <a:pt x="73" y="74"/>
                    <a:pt x="73" y="74"/>
                    <a:pt x="73" y="75"/>
                  </a:cubicBezTo>
                  <a:cubicBezTo>
                    <a:pt x="72" y="75"/>
                    <a:pt x="71" y="75"/>
                    <a:pt x="71" y="75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8" name="Freeform 217"/>
            <p:cNvSpPr>
              <a:spLocks/>
            </p:cNvSpPr>
            <p:nvPr/>
          </p:nvSpPr>
          <p:spPr bwMode="auto">
            <a:xfrm>
              <a:off x="11267263" y="2659051"/>
              <a:ext cx="309249" cy="211545"/>
            </a:xfrm>
            <a:custGeom>
              <a:avLst/>
              <a:gdLst>
                <a:gd name="T0" fmla="*/ 4 w 169"/>
                <a:gd name="T1" fmla="*/ 28 h 119"/>
                <a:gd name="T2" fmla="*/ 17 w 169"/>
                <a:gd name="T3" fmla="*/ 23 h 119"/>
                <a:gd name="T4" fmla="*/ 24 w 169"/>
                <a:gd name="T5" fmla="*/ 19 h 119"/>
                <a:gd name="T6" fmla="*/ 29 w 169"/>
                <a:gd name="T7" fmla="*/ 16 h 119"/>
                <a:gd name="T8" fmla="*/ 32 w 169"/>
                <a:gd name="T9" fmla="*/ 14 h 119"/>
                <a:gd name="T10" fmla="*/ 38 w 169"/>
                <a:gd name="T11" fmla="*/ 12 h 119"/>
                <a:gd name="T12" fmla="*/ 44 w 169"/>
                <a:gd name="T13" fmla="*/ 11 h 119"/>
                <a:gd name="T14" fmla="*/ 48 w 169"/>
                <a:gd name="T15" fmla="*/ 8 h 119"/>
                <a:gd name="T16" fmla="*/ 56 w 169"/>
                <a:gd name="T17" fmla="*/ 7 h 119"/>
                <a:gd name="T18" fmla="*/ 55 w 169"/>
                <a:gd name="T19" fmla="*/ 2 h 119"/>
                <a:gd name="T20" fmla="*/ 63 w 169"/>
                <a:gd name="T21" fmla="*/ 0 h 119"/>
                <a:gd name="T22" fmla="*/ 69 w 169"/>
                <a:gd name="T23" fmla="*/ 4 h 119"/>
                <a:gd name="T24" fmla="*/ 73 w 169"/>
                <a:gd name="T25" fmla="*/ 8 h 119"/>
                <a:gd name="T26" fmla="*/ 72 w 169"/>
                <a:gd name="T27" fmla="*/ 11 h 119"/>
                <a:gd name="T28" fmla="*/ 78 w 169"/>
                <a:gd name="T29" fmla="*/ 12 h 119"/>
                <a:gd name="T30" fmla="*/ 85 w 169"/>
                <a:gd name="T31" fmla="*/ 10 h 119"/>
                <a:gd name="T32" fmla="*/ 88 w 169"/>
                <a:gd name="T33" fmla="*/ 13 h 119"/>
                <a:gd name="T34" fmla="*/ 95 w 169"/>
                <a:gd name="T35" fmla="*/ 16 h 119"/>
                <a:gd name="T36" fmla="*/ 95 w 169"/>
                <a:gd name="T37" fmla="*/ 21 h 119"/>
                <a:gd name="T38" fmla="*/ 91 w 169"/>
                <a:gd name="T39" fmla="*/ 27 h 119"/>
                <a:gd name="T40" fmla="*/ 95 w 169"/>
                <a:gd name="T41" fmla="*/ 34 h 119"/>
                <a:gd name="T42" fmla="*/ 106 w 169"/>
                <a:gd name="T43" fmla="*/ 41 h 119"/>
                <a:gd name="T44" fmla="*/ 116 w 169"/>
                <a:gd name="T45" fmla="*/ 45 h 119"/>
                <a:gd name="T46" fmla="*/ 123 w 169"/>
                <a:gd name="T47" fmla="*/ 47 h 119"/>
                <a:gd name="T48" fmla="*/ 123 w 169"/>
                <a:gd name="T49" fmla="*/ 53 h 119"/>
                <a:gd name="T50" fmla="*/ 119 w 169"/>
                <a:gd name="T51" fmla="*/ 59 h 119"/>
                <a:gd name="T52" fmla="*/ 110 w 169"/>
                <a:gd name="T53" fmla="*/ 64 h 119"/>
                <a:gd name="T54" fmla="*/ 119 w 169"/>
                <a:gd name="T55" fmla="*/ 66 h 119"/>
                <a:gd name="T56" fmla="*/ 125 w 169"/>
                <a:gd name="T57" fmla="*/ 71 h 119"/>
                <a:gd name="T58" fmla="*/ 140 w 169"/>
                <a:gd name="T59" fmla="*/ 76 h 119"/>
                <a:gd name="T60" fmla="*/ 147 w 169"/>
                <a:gd name="T61" fmla="*/ 76 h 119"/>
                <a:gd name="T62" fmla="*/ 158 w 169"/>
                <a:gd name="T63" fmla="*/ 75 h 119"/>
                <a:gd name="T64" fmla="*/ 155 w 169"/>
                <a:gd name="T65" fmla="*/ 83 h 119"/>
                <a:gd name="T66" fmla="*/ 156 w 169"/>
                <a:gd name="T67" fmla="*/ 87 h 119"/>
                <a:gd name="T68" fmla="*/ 164 w 169"/>
                <a:gd name="T69" fmla="*/ 93 h 119"/>
                <a:gd name="T70" fmla="*/ 158 w 169"/>
                <a:gd name="T71" fmla="*/ 96 h 119"/>
                <a:gd name="T72" fmla="*/ 164 w 169"/>
                <a:gd name="T73" fmla="*/ 101 h 119"/>
                <a:gd name="T74" fmla="*/ 167 w 169"/>
                <a:gd name="T75" fmla="*/ 111 h 119"/>
                <a:gd name="T76" fmla="*/ 162 w 169"/>
                <a:gd name="T77" fmla="*/ 114 h 119"/>
                <a:gd name="T78" fmla="*/ 154 w 169"/>
                <a:gd name="T79" fmla="*/ 119 h 119"/>
                <a:gd name="T80" fmla="*/ 142 w 169"/>
                <a:gd name="T81" fmla="*/ 107 h 119"/>
                <a:gd name="T82" fmla="*/ 138 w 169"/>
                <a:gd name="T83" fmla="*/ 98 h 119"/>
                <a:gd name="T84" fmla="*/ 129 w 169"/>
                <a:gd name="T85" fmla="*/ 97 h 119"/>
                <a:gd name="T86" fmla="*/ 126 w 169"/>
                <a:gd name="T87" fmla="*/ 85 h 119"/>
                <a:gd name="T88" fmla="*/ 114 w 169"/>
                <a:gd name="T89" fmla="*/ 91 h 119"/>
                <a:gd name="T90" fmla="*/ 101 w 169"/>
                <a:gd name="T91" fmla="*/ 90 h 119"/>
                <a:gd name="T92" fmla="*/ 96 w 169"/>
                <a:gd name="T93" fmla="*/ 86 h 119"/>
                <a:gd name="T94" fmla="*/ 88 w 169"/>
                <a:gd name="T95" fmla="*/ 84 h 119"/>
                <a:gd name="T96" fmla="*/ 76 w 169"/>
                <a:gd name="T97" fmla="*/ 88 h 119"/>
                <a:gd name="T98" fmla="*/ 69 w 169"/>
                <a:gd name="T99" fmla="*/ 84 h 119"/>
                <a:gd name="T100" fmla="*/ 56 w 169"/>
                <a:gd name="T101" fmla="*/ 80 h 119"/>
                <a:gd name="T102" fmla="*/ 41 w 169"/>
                <a:gd name="T103" fmla="*/ 83 h 119"/>
                <a:gd name="T104" fmla="*/ 30 w 169"/>
                <a:gd name="T105" fmla="*/ 83 h 119"/>
                <a:gd name="T106" fmla="*/ 26 w 169"/>
                <a:gd name="T107" fmla="*/ 77 h 119"/>
                <a:gd name="T108" fmla="*/ 20 w 169"/>
                <a:gd name="T109" fmla="*/ 71 h 119"/>
                <a:gd name="T110" fmla="*/ 15 w 169"/>
                <a:gd name="T111" fmla="*/ 61 h 119"/>
                <a:gd name="T112" fmla="*/ 18 w 169"/>
                <a:gd name="T113" fmla="*/ 46 h 119"/>
                <a:gd name="T114" fmla="*/ 13 w 169"/>
                <a:gd name="T115" fmla="*/ 37 h 119"/>
                <a:gd name="T116" fmla="*/ 2 w 169"/>
                <a:gd name="T117" fmla="*/ 3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119">
                  <a:moveTo>
                    <a:pt x="2" y="33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6" y="28"/>
                    <a:pt x="7" y="27"/>
                  </a:cubicBezTo>
                  <a:cubicBezTo>
                    <a:pt x="9" y="27"/>
                    <a:pt x="15" y="25"/>
                    <a:pt x="15" y="2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9" y="21"/>
                    <a:pt x="19" y="21"/>
                  </a:cubicBezTo>
                  <a:cubicBezTo>
                    <a:pt x="20" y="21"/>
                    <a:pt x="22" y="21"/>
                    <a:pt x="23" y="20"/>
                  </a:cubicBezTo>
                  <a:cubicBezTo>
                    <a:pt x="23" y="20"/>
                    <a:pt x="24" y="19"/>
                    <a:pt x="24" y="19"/>
                  </a:cubicBezTo>
                  <a:cubicBezTo>
                    <a:pt x="24" y="19"/>
                    <a:pt x="24" y="18"/>
                    <a:pt x="25" y="18"/>
                  </a:cubicBezTo>
                  <a:cubicBezTo>
                    <a:pt x="25" y="18"/>
                    <a:pt x="26" y="18"/>
                    <a:pt x="27" y="17"/>
                  </a:cubicBezTo>
                  <a:cubicBezTo>
                    <a:pt x="28" y="17"/>
                    <a:pt x="28" y="17"/>
                    <a:pt x="29" y="16"/>
                  </a:cubicBezTo>
                  <a:cubicBezTo>
                    <a:pt x="29" y="16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2" y="14"/>
                    <a:pt x="32" y="14"/>
                  </a:cubicBezTo>
                  <a:cubicBezTo>
                    <a:pt x="32" y="14"/>
                    <a:pt x="34" y="14"/>
                    <a:pt x="35" y="14"/>
                  </a:cubicBezTo>
                  <a:cubicBezTo>
                    <a:pt x="35" y="14"/>
                    <a:pt x="37" y="13"/>
                    <a:pt x="37" y="13"/>
                  </a:cubicBezTo>
                  <a:cubicBezTo>
                    <a:pt x="37" y="13"/>
                    <a:pt x="37" y="12"/>
                    <a:pt x="38" y="12"/>
                  </a:cubicBezTo>
                  <a:cubicBezTo>
                    <a:pt x="39" y="12"/>
                    <a:pt x="40" y="12"/>
                    <a:pt x="41" y="12"/>
                  </a:cubicBezTo>
                  <a:cubicBezTo>
                    <a:pt x="41" y="12"/>
                    <a:pt x="43" y="12"/>
                    <a:pt x="43" y="12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5" y="11"/>
                    <a:pt x="44" y="10"/>
                    <a:pt x="45" y="11"/>
                  </a:cubicBezTo>
                  <a:cubicBezTo>
                    <a:pt x="46" y="11"/>
                    <a:pt x="45" y="12"/>
                    <a:pt x="46" y="11"/>
                  </a:cubicBezTo>
                  <a:cubicBezTo>
                    <a:pt x="47" y="10"/>
                    <a:pt x="48" y="8"/>
                    <a:pt x="48" y="8"/>
                  </a:cubicBezTo>
                  <a:cubicBezTo>
                    <a:pt x="48" y="8"/>
                    <a:pt x="47" y="8"/>
                    <a:pt x="49" y="8"/>
                  </a:cubicBezTo>
                  <a:cubicBezTo>
                    <a:pt x="51" y="8"/>
                    <a:pt x="51" y="8"/>
                    <a:pt x="53" y="8"/>
                  </a:cubicBezTo>
                  <a:cubicBezTo>
                    <a:pt x="54" y="8"/>
                    <a:pt x="56" y="7"/>
                    <a:pt x="56" y="7"/>
                  </a:cubicBezTo>
                  <a:cubicBezTo>
                    <a:pt x="57" y="7"/>
                    <a:pt x="58" y="6"/>
                    <a:pt x="58" y="6"/>
                  </a:cubicBezTo>
                  <a:cubicBezTo>
                    <a:pt x="58" y="5"/>
                    <a:pt x="54" y="3"/>
                    <a:pt x="54" y="3"/>
                  </a:cubicBezTo>
                  <a:cubicBezTo>
                    <a:pt x="54" y="3"/>
                    <a:pt x="52" y="2"/>
                    <a:pt x="55" y="2"/>
                  </a:cubicBezTo>
                  <a:cubicBezTo>
                    <a:pt x="58" y="3"/>
                    <a:pt x="59" y="3"/>
                    <a:pt x="59" y="3"/>
                  </a:cubicBezTo>
                  <a:cubicBezTo>
                    <a:pt x="60" y="3"/>
                    <a:pt x="60" y="2"/>
                    <a:pt x="61" y="2"/>
                  </a:cubicBezTo>
                  <a:cubicBezTo>
                    <a:pt x="62" y="1"/>
                    <a:pt x="63" y="0"/>
                    <a:pt x="63" y="0"/>
                  </a:cubicBezTo>
                  <a:cubicBezTo>
                    <a:pt x="64" y="0"/>
                    <a:pt x="66" y="2"/>
                    <a:pt x="66" y="2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70" y="3"/>
                    <a:pt x="71" y="4"/>
                  </a:cubicBezTo>
                  <a:cubicBezTo>
                    <a:pt x="72" y="4"/>
                    <a:pt x="74" y="6"/>
                    <a:pt x="74" y="6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9" y="9"/>
                    <a:pt x="69" y="11"/>
                    <a:pt x="70" y="11"/>
                  </a:cubicBezTo>
                  <a:cubicBezTo>
                    <a:pt x="70" y="11"/>
                    <a:pt x="71" y="12"/>
                    <a:pt x="72" y="11"/>
                  </a:cubicBezTo>
                  <a:cubicBezTo>
                    <a:pt x="73" y="11"/>
                    <a:pt x="73" y="10"/>
                    <a:pt x="73" y="10"/>
                  </a:cubicBezTo>
                  <a:cubicBezTo>
                    <a:pt x="73" y="10"/>
                    <a:pt x="76" y="10"/>
                    <a:pt x="76" y="11"/>
                  </a:cubicBezTo>
                  <a:cubicBezTo>
                    <a:pt x="76" y="11"/>
                    <a:pt x="78" y="12"/>
                    <a:pt x="78" y="12"/>
                  </a:cubicBezTo>
                  <a:cubicBezTo>
                    <a:pt x="79" y="11"/>
                    <a:pt x="80" y="11"/>
                    <a:pt x="81" y="11"/>
                  </a:cubicBezTo>
                  <a:cubicBezTo>
                    <a:pt x="81" y="11"/>
                    <a:pt x="82" y="12"/>
                    <a:pt x="83" y="12"/>
                  </a:cubicBezTo>
                  <a:cubicBezTo>
                    <a:pt x="84" y="12"/>
                    <a:pt x="85" y="10"/>
                    <a:pt x="85" y="10"/>
                  </a:cubicBezTo>
                  <a:cubicBezTo>
                    <a:pt x="85" y="10"/>
                    <a:pt x="86" y="10"/>
                    <a:pt x="86" y="11"/>
                  </a:cubicBezTo>
                  <a:cubicBezTo>
                    <a:pt x="87" y="11"/>
                    <a:pt x="86" y="11"/>
                    <a:pt x="87" y="12"/>
                  </a:cubicBezTo>
                  <a:cubicBezTo>
                    <a:pt x="87" y="13"/>
                    <a:pt x="87" y="13"/>
                    <a:pt x="88" y="13"/>
                  </a:cubicBezTo>
                  <a:cubicBezTo>
                    <a:pt x="89" y="14"/>
                    <a:pt x="91" y="14"/>
                    <a:pt x="91" y="15"/>
                  </a:cubicBezTo>
                  <a:cubicBezTo>
                    <a:pt x="91" y="15"/>
                    <a:pt x="92" y="17"/>
                    <a:pt x="93" y="17"/>
                  </a:cubicBezTo>
                  <a:cubicBezTo>
                    <a:pt x="94" y="16"/>
                    <a:pt x="94" y="16"/>
                    <a:pt x="95" y="16"/>
                  </a:cubicBezTo>
                  <a:cubicBezTo>
                    <a:pt x="96" y="17"/>
                    <a:pt x="98" y="16"/>
                    <a:pt x="98" y="17"/>
                  </a:cubicBezTo>
                  <a:cubicBezTo>
                    <a:pt x="97" y="18"/>
                    <a:pt x="97" y="19"/>
                    <a:pt x="97" y="20"/>
                  </a:cubicBezTo>
                  <a:cubicBezTo>
                    <a:pt x="97" y="20"/>
                    <a:pt x="96" y="21"/>
                    <a:pt x="95" y="21"/>
                  </a:cubicBezTo>
                  <a:cubicBezTo>
                    <a:pt x="94" y="21"/>
                    <a:pt x="93" y="22"/>
                    <a:pt x="93" y="22"/>
                  </a:cubicBezTo>
                  <a:cubicBezTo>
                    <a:pt x="93" y="23"/>
                    <a:pt x="92" y="24"/>
                    <a:pt x="92" y="25"/>
                  </a:cubicBezTo>
                  <a:cubicBezTo>
                    <a:pt x="91" y="26"/>
                    <a:pt x="91" y="27"/>
                    <a:pt x="91" y="27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9"/>
                    <a:pt x="93" y="33"/>
                    <a:pt x="93" y="33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4" y="41"/>
                    <a:pt x="106" y="41"/>
                  </a:cubicBezTo>
                  <a:cubicBezTo>
                    <a:pt x="108" y="42"/>
                    <a:pt x="110" y="42"/>
                    <a:pt x="110" y="42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3" y="45"/>
                    <a:pt x="115" y="45"/>
                    <a:pt x="116" y="45"/>
                  </a:cubicBezTo>
                  <a:cubicBezTo>
                    <a:pt x="116" y="46"/>
                    <a:pt x="119" y="46"/>
                    <a:pt x="119" y="46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1" y="46"/>
                    <a:pt x="122" y="45"/>
                    <a:pt x="123" y="47"/>
                  </a:cubicBezTo>
                  <a:cubicBezTo>
                    <a:pt x="123" y="48"/>
                    <a:pt x="124" y="50"/>
                    <a:pt x="124" y="50"/>
                  </a:cubicBezTo>
                  <a:cubicBezTo>
                    <a:pt x="124" y="50"/>
                    <a:pt x="124" y="51"/>
                    <a:pt x="124" y="52"/>
                  </a:cubicBezTo>
                  <a:cubicBezTo>
                    <a:pt x="123" y="52"/>
                    <a:pt x="123" y="52"/>
                    <a:pt x="123" y="53"/>
                  </a:cubicBezTo>
                  <a:cubicBezTo>
                    <a:pt x="123" y="53"/>
                    <a:pt x="123" y="57"/>
                    <a:pt x="123" y="57"/>
                  </a:cubicBezTo>
                  <a:cubicBezTo>
                    <a:pt x="123" y="57"/>
                    <a:pt x="123" y="58"/>
                    <a:pt x="122" y="58"/>
                  </a:cubicBezTo>
                  <a:cubicBezTo>
                    <a:pt x="120" y="59"/>
                    <a:pt x="120" y="59"/>
                    <a:pt x="119" y="59"/>
                  </a:cubicBezTo>
                  <a:cubicBezTo>
                    <a:pt x="117" y="59"/>
                    <a:pt x="114" y="60"/>
                    <a:pt x="113" y="61"/>
                  </a:cubicBezTo>
                  <a:cubicBezTo>
                    <a:pt x="113" y="61"/>
                    <a:pt x="111" y="61"/>
                    <a:pt x="111" y="61"/>
                  </a:cubicBezTo>
                  <a:cubicBezTo>
                    <a:pt x="111" y="62"/>
                    <a:pt x="110" y="64"/>
                    <a:pt x="110" y="64"/>
                  </a:cubicBezTo>
                  <a:cubicBezTo>
                    <a:pt x="110" y="64"/>
                    <a:pt x="110" y="66"/>
                    <a:pt x="112" y="66"/>
                  </a:cubicBezTo>
                  <a:cubicBezTo>
                    <a:pt x="115" y="66"/>
                    <a:pt x="115" y="66"/>
                    <a:pt x="116" y="66"/>
                  </a:cubicBezTo>
                  <a:cubicBezTo>
                    <a:pt x="117" y="66"/>
                    <a:pt x="117" y="65"/>
                    <a:pt x="119" y="66"/>
                  </a:cubicBezTo>
                  <a:cubicBezTo>
                    <a:pt x="120" y="66"/>
                    <a:pt x="121" y="68"/>
                    <a:pt x="121" y="68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40" y="76"/>
                    <a:pt x="140" y="76"/>
                    <a:pt x="140" y="76"/>
                  </a:cubicBezTo>
                  <a:cubicBezTo>
                    <a:pt x="140" y="76"/>
                    <a:pt x="140" y="79"/>
                    <a:pt x="141" y="79"/>
                  </a:cubicBezTo>
                  <a:cubicBezTo>
                    <a:pt x="143" y="79"/>
                    <a:pt x="144" y="78"/>
                    <a:pt x="144" y="78"/>
                  </a:cubicBezTo>
                  <a:cubicBezTo>
                    <a:pt x="144" y="78"/>
                    <a:pt x="146" y="76"/>
                    <a:pt x="147" y="76"/>
                  </a:cubicBezTo>
                  <a:cubicBezTo>
                    <a:pt x="149" y="75"/>
                    <a:pt x="148" y="74"/>
                    <a:pt x="150" y="75"/>
                  </a:cubicBezTo>
                  <a:cubicBezTo>
                    <a:pt x="152" y="77"/>
                    <a:pt x="156" y="75"/>
                    <a:pt x="156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3"/>
                    <a:pt x="155" y="83"/>
                    <a:pt x="155" y="83"/>
                  </a:cubicBezTo>
                  <a:cubicBezTo>
                    <a:pt x="154" y="84"/>
                    <a:pt x="154" y="84"/>
                    <a:pt x="154" y="84"/>
                  </a:cubicBezTo>
                  <a:cubicBezTo>
                    <a:pt x="154" y="84"/>
                    <a:pt x="154" y="85"/>
                    <a:pt x="154" y="86"/>
                  </a:cubicBezTo>
                  <a:cubicBezTo>
                    <a:pt x="155" y="86"/>
                    <a:pt x="156" y="87"/>
                    <a:pt x="156" y="87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90"/>
                    <a:pt x="163" y="93"/>
                    <a:pt x="164" y="93"/>
                  </a:cubicBezTo>
                  <a:cubicBezTo>
                    <a:pt x="165" y="93"/>
                    <a:pt x="167" y="94"/>
                    <a:pt x="167" y="94"/>
                  </a:cubicBezTo>
                  <a:cubicBezTo>
                    <a:pt x="167" y="94"/>
                    <a:pt x="163" y="97"/>
                    <a:pt x="162" y="97"/>
                  </a:cubicBezTo>
                  <a:cubicBezTo>
                    <a:pt x="161" y="97"/>
                    <a:pt x="158" y="96"/>
                    <a:pt x="158" y="96"/>
                  </a:cubicBezTo>
                  <a:cubicBezTo>
                    <a:pt x="159" y="100"/>
                    <a:pt x="159" y="100"/>
                    <a:pt x="159" y="100"/>
                  </a:cubicBezTo>
                  <a:cubicBezTo>
                    <a:pt x="163" y="100"/>
                    <a:pt x="163" y="100"/>
                    <a:pt x="163" y="100"/>
                  </a:cubicBezTo>
                  <a:cubicBezTo>
                    <a:pt x="163" y="100"/>
                    <a:pt x="163" y="100"/>
                    <a:pt x="164" y="101"/>
                  </a:cubicBezTo>
                  <a:cubicBezTo>
                    <a:pt x="164" y="102"/>
                    <a:pt x="165" y="103"/>
                    <a:pt x="165" y="103"/>
                  </a:cubicBezTo>
                  <a:cubicBezTo>
                    <a:pt x="165" y="103"/>
                    <a:pt x="169" y="102"/>
                    <a:pt x="169" y="106"/>
                  </a:cubicBezTo>
                  <a:cubicBezTo>
                    <a:pt x="168" y="107"/>
                    <a:pt x="167" y="110"/>
                    <a:pt x="167" y="111"/>
                  </a:cubicBezTo>
                  <a:cubicBezTo>
                    <a:pt x="168" y="111"/>
                    <a:pt x="168" y="112"/>
                    <a:pt x="168" y="112"/>
                  </a:cubicBezTo>
                  <a:cubicBezTo>
                    <a:pt x="166" y="114"/>
                    <a:pt x="166" y="114"/>
                    <a:pt x="166" y="114"/>
                  </a:cubicBezTo>
                  <a:cubicBezTo>
                    <a:pt x="162" y="114"/>
                    <a:pt x="162" y="114"/>
                    <a:pt x="162" y="114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4" y="119"/>
                    <a:pt x="154" y="119"/>
                    <a:pt x="154" y="119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8"/>
                    <a:pt x="137" y="98"/>
                    <a:pt x="135" y="98"/>
                  </a:cubicBezTo>
                  <a:cubicBezTo>
                    <a:pt x="134" y="98"/>
                    <a:pt x="131" y="97"/>
                    <a:pt x="131" y="97"/>
                  </a:cubicBezTo>
                  <a:cubicBezTo>
                    <a:pt x="129" y="97"/>
                    <a:pt x="129" y="97"/>
                    <a:pt x="129" y="97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29" y="92"/>
                    <a:pt x="128" y="88"/>
                    <a:pt x="127" y="88"/>
                  </a:cubicBezTo>
                  <a:cubicBezTo>
                    <a:pt x="127" y="87"/>
                    <a:pt x="126" y="85"/>
                    <a:pt x="126" y="85"/>
                  </a:cubicBezTo>
                  <a:cubicBezTo>
                    <a:pt x="126" y="85"/>
                    <a:pt x="123" y="86"/>
                    <a:pt x="121" y="86"/>
                  </a:cubicBezTo>
                  <a:cubicBezTo>
                    <a:pt x="120" y="87"/>
                    <a:pt x="118" y="88"/>
                    <a:pt x="117" y="89"/>
                  </a:cubicBezTo>
                  <a:cubicBezTo>
                    <a:pt x="116" y="90"/>
                    <a:pt x="114" y="91"/>
                    <a:pt x="114" y="9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6" y="91"/>
                    <a:pt x="106" y="91"/>
                    <a:pt x="106" y="91"/>
                  </a:cubicBezTo>
                  <a:cubicBezTo>
                    <a:pt x="101" y="90"/>
                    <a:pt x="101" y="90"/>
                    <a:pt x="101" y="90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99" y="94"/>
                    <a:pt x="98" y="92"/>
                    <a:pt x="97" y="91"/>
                  </a:cubicBezTo>
                  <a:cubicBezTo>
                    <a:pt x="97" y="89"/>
                    <a:pt x="96" y="86"/>
                    <a:pt x="96" y="86"/>
                  </a:cubicBezTo>
                  <a:cubicBezTo>
                    <a:pt x="96" y="86"/>
                    <a:pt x="95" y="85"/>
                    <a:pt x="94" y="85"/>
                  </a:cubicBezTo>
                  <a:cubicBezTo>
                    <a:pt x="93" y="85"/>
                    <a:pt x="91" y="84"/>
                    <a:pt x="91" y="84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5" y="86"/>
                    <a:pt x="74" y="87"/>
                  </a:cubicBezTo>
                  <a:cubicBezTo>
                    <a:pt x="73" y="87"/>
                    <a:pt x="70" y="86"/>
                    <a:pt x="70" y="86"/>
                  </a:cubicBezTo>
                  <a:cubicBezTo>
                    <a:pt x="70" y="86"/>
                    <a:pt x="69" y="85"/>
                    <a:pt x="69" y="84"/>
                  </a:cubicBezTo>
                  <a:cubicBezTo>
                    <a:pt x="69" y="83"/>
                    <a:pt x="66" y="81"/>
                    <a:pt x="66" y="81"/>
                  </a:cubicBezTo>
                  <a:cubicBezTo>
                    <a:pt x="66" y="81"/>
                    <a:pt x="62" y="79"/>
                    <a:pt x="61" y="79"/>
                  </a:cubicBezTo>
                  <a:cubicBezTo>
                    <a:pt x="60" y="80"/>
                    <a:pt x="57" y="80"/>
                    <a:pt x="56" y="80"/>
                  </a:cubicBezTo>
                  <a:cubicBezTo>
                    <a:pt x="54" y="80"/>
                    <a:pt x="49" y="79"/>
                    <a:pt x="49" y="79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3" y="82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4" y="83"/>
                    <a:pt x="33" y="83"/>
                  </a:cubicBezTo>
                  <a:cubicBezTo>
                    <a:pt x="32" y="83"/>
                    <a:pt x="32" y="83"/>
                    <a:pt x="30" y="83"/>
                  </a:cubicBezTo>
                  <a:cubicBezTo>
                    <a:pt x="28" y="83"/>
                    <a:pt x="23" y="83"/>
                    <a:pt x="23" y="83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6" y="80"/>
                    <a:pt x="27" y="78"/>
                    <a:pt x="26" y="77"/>
                  </a:cubicBezTo>
                  <a:cubicBezTo>
                    <a:pt x="25" y="76"/>
                    <a:pt x="25" y="75"/>
                    <a:pt x="24" y="75"/>
                  </a:cubicBezTo>
                  <a:cubicBezTo>
                    <a:pt x="23" y="74"/>
                    <a:pt x="20" y="72"/>
                    <a:pt x="20" y="72"/>
                  </a:cubicBezTo>
                  <a:cubicBezTo>
                    <a:pt x="20" y="72"/>
                    <a:pt x="20" y="72"/>
                    <a:pt x="20" y="71"/>
                  </a:cubicBezTo>
                  <a:cubicBezTo>
                    <a:pt x="19" y="70"/>
                    <a:pt x="18" y="67"/>
                    <a:pt x="18" y="67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4" y="63"/>
                    <a:pt x="15" y="61"/>
                  </a:cubicBezTo>
                  <a:cubicBezTo>
                    <a:pt x="16" y="59"/>
                    <a:pt x="18" y="54"/>
                    <a:pt x="18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3"/>
                    <a:pt x="15" y="43"/>
                    <a:pt x="14" y="41"/>
                  </a:cubicBezTo>
                  <a:cubicBezTo>
                    <a:pt x="14" y="38"/>
                    <a:pt x="14" y="38"/>
                    <a:pt x="13" y="37"/>
                  </a:cubicBezTo>
                  <a:cubicBezTo>
                    <a:pt x="12" y="35"/>
                    <a:pt x="8" y="34"/>
                    <a:pt x="8" y="34"/>
                  </a:cubicBezTo>
                  <a:cubicBezTo>
                    <a:pt x="3" y="34"/>
                    <a:pt x="3" y="34"/>
                    <a:pt x="3" y="34"/>
                  </a:cubicBezTo>
                  <a:lnTo>
                    <a:pt x="2" y="33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9" name="Freeform 219"/>
            <p:cNvSpPr>
              <a:spLocks/>
            </p:cNvSpPr>
            <p:nvPr/>
          </p:nvSpPr>
          <p:spPr bwMode="auto">
            <a:xfrm>
              <a:off x="9254496" y="2409822"/>
              <a:ext cx="440017" cy="302329"/>
            </a:xfrm>
            <a:custGeom>
              <a:avLst/>
              <a:gdLst>
                <a:gd name="T0" fmla="*/ 28 w 240"/>
                <a:gd name="T1" fmla="*/ 61 h 170"/>
                <a:gd name="T2" fmla="*/ 31 w 240"/>
                <a:gd name="T3" fmla="*/ 54 h 170"/>
                <a:gd name="T4" fmla="*/ 44 w 240"/>
                <a:gd name="T5" fmla="*/ 55 h 170"/>
                <a:gd name="T6" fmla="*/ 64 w 240"/>
                <a:gd name="T7" fmla="*/ 59 h 170"/>
                <a:gd name="T8" fmla="*/ 96 w 240"/>
                <a:gd name="T9" fmla="*/ 52 h 170"/>
                <a:gd name="T10" fmla="*/ 95 w 240"/>
                <a:gd name="T11" fmla="*/ 41 h 170"/>
                <a:gd name="T12" fmla="*/ 115 w 240"/>
                <a:gd name="T13" fmla="*/ 36 h 170"/>
                <a:gd name="T14" fmla="*/ 127 w 240"/>
                <a:gd name="T15" fmla="*/ 30 h 170"/>
                <a:gd name="T16" fmla="*/ 139 w 240"/>
                <a:gd name="T17" fmla="*/ 24 h 170"/>
                <a:gd name="T18" fmla="*/ 148 w 240"/>
                <a:gd name="T19" fmla="*/ 9 h 170"/>
                <a:gd name="T20" fmla="*/ 168 w 240"/>
                <a:gd name="T21" fmla="*/ 5 h 170"/>
                <a:gd name="T22" fmla="*/ 186 w 240"/>
                <a:gd name="T23" fmla="*/ 1 h 170"/>
                <a:gd name="T24" fmla="*/ 207 w 240"/>
                <a:gd name="T25" fmla="*/ 6 h 170"/>
                <a:gd name="T26" fmla="*/ 218 w 240"/>
                <a:gd name="T27" fmla="*/ 11 h 170"/>
                <a:gd name="T28" fmla="*/ 229 w 240"/>
                <a:gd name="T29" fmla="*/ 17 h 170"/>
                <a:gd name="T30" fmla="*/ 238 w 240"/>
                <a:gd name="T31" fmla="*/ 23 h 170"/>
                <a:gd name="T32" fmla="*/ 234 w 240"/>
                <a:gd name="T33" fmla="*/ 33 h 170"/>
                <a:gd name="T34" fmla="*/ 224 w 240"/>
                <a:gd name="T35" fmla="*/ 39 h 170"/>
                <a:gd name="T36" fmla="*/ 217 w 240"/>
                <a:gd name="T37" fmla="*/ 48 h 170"/>
                <a:gd name="T38" fmla="*/ 213 w 240"/>
                <a:gd name="T39" fmla="*/ 62 h 170"/>
                <a:gd name="T40" fmla="*/ 206 w 240"/>
                <a:gd name="T41" fmla="*/ 75 h 170"/>
                <a:gd name="T42" fmla="*/ 201 w 240"/>
                <a:gd name="T43" fmla="*/ 90 h 170"/>
                <a:gd name="T44" fmla="*/ 199 w 240"/>
                <a:gd name="T45" fmla="*/ 106 h 170"/>
                <a:gd name="T46" fmla="*/ 196 w 240"/>
                <a:gd name="T47" fmla="*/ 117 h 170"/>
                <a:gd name="T48" fmla="*/ 192 w 240"/>
                <a:gd name="T49" fmla="*/ 126 h 170"/>
                <a:gd name="T50" fmla="*/ 177 w 240"/>
                <a:gd name="T51" fmla="*/ 135 h 170"/>
                <a:gd name="T52" fmla="*/ 168 w 240"/>
                <a:gd name="T53" fmla="*/ 139 h 170"/>
                <a:gd name="T54" fmla="*/ 153 w 240"/>
                <a:gd name="T55" fmla="*/ 139 h 170"/>
                <a:gd name="T56" fmla="*/ 139 w 240"/>
                <a:gd name="T57" fmla="*/ 141 h 170"/>
                <a:gd name="T58" fmla="*/ 130 w 240"/>
                <a:gd name="T59" fmla="*/ 144 h 170"/>
                <a:gd name="T60" fmla="*/ 123 w 240"/>
                <a:gd name="T61" fmla="*/ 152 h 170"/>
                <a:gd name="T62" fmla="*/ 115 w 240"/>
                <a:gd name="T63" fmla="*/ 152 h 170"/>
                <a:gd name="T64" fmla="*/ 105 w 240"/>
                <a:gd name="T65" fmla="*/ 159 h 170"/>
                <a:gd name="T66" fmla="*/ 94 w 240"/>
                <a:gd name="T67" fmla="*/ 167 h 170"/>
                <a:gd name="T68" fmla="*/ 80 w 240"/>
                <a:gd name="T69" fmla="*/ 170 h 170"/>
                <a:gd name="T70" fmla="*/ 64 w 240"/>
                <a:gd name="T71" fmla="*/ 168 h 170"/>
                <a:gd name="T72" fmla="*/ 55 w 240"/>
                <a:gd name="T73" fmla="*/ 162 h 170"/>
                <a:gd name="T74" fmla="*/ 42 w 240"/>
                <a:gd name="T75" fmla="*/ 152 h 170"/>
                <a:gd name="T76" fmla="*/ 26 w 240"/>
                <a:gd name="T77" fmla="*/ 143 h 170"/>
                <a:gd name="T78" fmla="*/ 16 w 240"/>
                <a:gd name="T79" fmla="*/ 135 h 170"/>
                <a:gd name="T80" fmla="*/ 7 w 240"/>
                <a:gd name="T81" fmla="*/ 121 h 170"/>
                <a:gd name="T82" fmla="*/ 0 w 240"/>
                <a:gd name="T83" fmla="*/ 117 h 170"/>
                <a:gd name="T84" fmla="*/ 3 w 240"/>
                <a:gd name="T85" fmla="*/ 109 h 170"/>
                <a:gd name="T86" fmla="*/ 8 w 240"/>
                <a:gd name="T87" fmla="*/ 97 h 170"/>
                <a:gd name="T88" fmla="*/ 7 w 240"/>
                <a:gd name="T89" fmla="*/ 88 h 170"/>
                <a:gd name="T90" fmla="*/ 12 w 240"/>
                <a:gd name="T91" fmla="*/ 74 h 170"/>
                <a:gd name="T92" fmla="*/ 8 w 240"/>
                <a:gd name="T93" fmla="*/ 69 h 170"/>
                <a:gd name="T94" fmla="*/ 20 w 240"/>
                <a:gd name="T95" fmla="*/ 70 h 170"/>
                <a:gd name="T96" fmla="*/ 27 w 240"/>
                <a:gd name="T97" fmla="*/ 6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0" h="170">
                  <a:moveTo>
                    <a:pt x="28" y="61"/>
                  </a:move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8"/>
                    <a:pt x="90" y="57"/>
                    <a:pt x="91" y="56"/>
                  </a:cubicBezTo>
                  <a:cubicBezTo>
                    <a:pt x="92" y="55"/>
                    <a:pt x="98" y="54"/>
                    <a:pt x="96" y="52"/>
                  </a:cubicBezTo>
                  <a:cubicBezTo>
                    <a:pt x="94" y="51"/>
                    <a:pt x="90" y="48"/>
                    <a:pt x="90" y="48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33" y="30"/>
                    <a:pt x="133" y="30"/>
                    <a:pt x="133" y="30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63" y="2"/>
                    <a:pt x="163" y="2"/>
                    <a:pt x="163" y="2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75" y="4"/>
                    <a:pt x="175" y="4"/>
                    <a:pt x="175" y="4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6" y="1"/>
                    <a:pt x="186" y="1"/>
                    <a:pt x="186" y="1"/>
                  </a:cubicBezTo>
                  <a:cubicBezTo>
                    <a:pt x="194" y="9"/>
                    <a:pt x="194" y="9"/>
                    <a:pt x="194" y="9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7" y="6"/>
                    <a:pt x="207" y="6"/>
                    <a:pt x="207" y="6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15" y="7"/>
                    <a:pt x="215" y="7"/>
                    <a:pt x="215" y="7"/>
                  </a:cubicBezTo>
                  <a:cubicBezTo>
                    <a:pt x="218" y="11"/>
                    <a:pt x="218" y="11"/>
                    <a:pt x="218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6" y="14"/>
                    <a:pt x="226" y="14"/>
                    <a:pt x="226" y="14"/>
                  </a:cubicBezTo>
                  <a:cubicBezTo>
                    <a:pt x="229" y="17"/>
                    <a:pt x="229" y="17"/>
                    <a:pt x="229" y="17"/>
                  </a:cubicBezTo>
                  <a:cubicBezTo>
                    <a:pt x="234" y="16"/>
                    <a:pt x="234" y="16"/>
                    <a:pt x="234" y="16"/>
                  </a:cubicBezTo>
                  <a:cubicBezTo>
                    <a:pt x="239" y="19"/>
                    <a:pt x="239" y="19"/>
                    <a:pt x="239" y="19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37" y="31"/>
                    <a:pt x="237" y="31"/>
                    <a:pt x="237" y="31"/>
                  </a:cubicBezTo>
                  <a:cubicBezTo>
                    <a:pt x="237" y="31"/>
                    <a:pt x="236" y="33"/>
                    <a:pt x="234" y="33"/>
                  </a:cubicBezTo>
                  <a:cubicBezTo>
                    <a:pt x="233" y="34"/>
                    <a:pt x="231" y="35"/>
                    <a:pt x="231" y="35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4" y="39"/>
                    <a:pt x="224" y="39"/>
                    <a:pt x="224" y="39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7" y="48"/>
                    <a:pt x="217" y="48"/>
                    <a:pt x="217" y="48"/>
                  </a:cubicBezTo>
                  <a:cubicBezTo>
                    <a:pt x="214" y="51"/>
                    <a:pt x="214" y="51"/>
                    <a:pt x="214" y="51"/>
                  </a:cubicBezTo>
                  <a:cubicBezTo>
                    <a:pt x="213" y="56"/>
                    <a:pt x="213" y="56"/>
                    <a:pt x="213" y="56"/>
                  </a:cubicBezTo>
                  <a:cubicBezTo>
                    <a:pt x="213" y="56"/>
                    <a:pt x="215" y="61"/>
                    <a:pt x="213" y="62"/>
                  </a:cubicBezTo>
                  <a:cubicBezTo>
                    <a:pt x="212" y="62"/>
                    <a:pt x="211" y="63"/>
                    <a:pt x="211" y="63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5" y="83"/>
                    <a:pt x="205" y="83"/>
                    <a:pt x="205" y="83"/>
                  </a:cubicBezTo>
                  <a:cubicBezTo>
                    <a:pt x="205" y="83"/>
                    <a:pt x="207" y="87"/>
                    <a:pt x="204" y="87"/>
                  </a:cubicBezTo>
                  <a:cubicBezTo>
                    <a:pt x="202" y="88"/>
                    <a:pt x="201" y="90"/>
                    <a:pt x="201" y="90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198" y="102"/>
                    <a:pt x="198" y="102"/>
                    <a:pt x="198" y="102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7" y="109"/>
                    <a:pt x="197" y="109"/>
                    <a:pt x="197" y="109"/>
                  </a:cubicBezTo>
                  <a:cubicBezTo>
                    <a:pt x="198" y="114"/>
                    <a:pt x="198" y="114"/>
                    <a:pt x="198" y="114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195" y="118"/>
                    <a:pt x="195" y="118"/>
                    <a:pt x="195" y="118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2" y="126"/>
                    <a:pt x="192" y="126"/>
                    <a:pt x="192" y="12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0" y="132"/>
                    <a:pt x="180" y="132"/>
                    <a:pt x="180" y="132"/>
                  </a:cubicBezTo>
                  <a:cubicBezTo>
                    <a:pt x="177" y="135"/>
                    <a:pt x="177" y="135"/>
                    <a:pt x="177" y="135"/>
                  </a:cubicBezTo>
                  <a:cubicBezTo>
                    <a:pt x="177" y="135"/>
                    <a:pt x="178" y="135"/>
                    <a:pt x="176" y="137"/>
                  </a:cubicBezTo>
                  <a:cubicBezTo>
                    <a:pt x="174" y="138"/>
                    <a:pt x="170" y="139"/>
                    <a:pt x="170" y="139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9"/>
                    <a:pt x="160" y="138"/>
                    <a:pt x="159" y="139"/>
                  </a:cubicBezTo>
                  <a:cubicBezTo>
                    <a:pt x="158" y="139"/>
                    <a:pt x="153" y="139"/>
                    <a:pt x="153" y="139"/>
                  </a:cubicBezTo>
                  <a:cubicBezTo>
                    <a:pt x="153" y="139"/>
                    <a:pt x="151" y="138"/>
                    <a:pt x="150" y="138"/>
                  </a:cubicBezTo>
                  <a:cubicBezTo>
                    <a:pt x="149" y="138"/>
                    <a:pt x="143" y="139"/>
                    <a:pt x="143" y="139"/>
                  </a:cubicBezTo>
                  <a:cubicBezTo>
                    <a:pt x="139" y="141"/>
                    <a:pt x="139" y="141"/>
                    <a:pt x="139" y="141"/>
                  </a:cubicBezTo>
                  <a:cubicBezTo>
                    <a:pt x="139" y="141"/>
                    <a:pt x="138" y="139"/>
                    <a:pt x="137" y="140"/>
                  </a:cubicBezTo>
                  <a:cubicBezTo>
                    <a:pt x="135" y="140"/>
                    <a:pt x="130" y="142"/>
                    <a:pt x="130" y="142"/>
                  </a:cubicBezTo>
                  <a:cubicBezTo>
                    <a:pt x="130" y="142"/>
                    <a:pt x="132" y="144"/>
                    <a:pt x="130" y="144"/>
                  </a:cubicBezTo>
                  <a:cubicBezTo>
                    <a:pt x="129" y="144"/>
                    <a:pt x="126" y="148"/>
                    <a:pt x="126" y="148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2"/>
                    <a:pt x="120" y="152"/>
                  </a:cubicBezTo>
                  <a:cubicBezTo>
                    <a:pt x="119" y="152"/>
                    <a:pt x="116" y="153"/>
                    <a:pt x="116" y="153"/>
                  </a:cubicBezTo>
                  <a:cubicBezTo>
                    <a:pt x="115" y="152"/>
                    <a:pt x="115" y="152"/>
                    <a:pt x="115" y="152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07" y="160"/>
                    <a:pt x="107" y="160"/>
                    <a:pt x="107" y="160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3" y="164"/>
                    <a:pt x="103" y="164"/>
                    <a:pt x="103" y="164"/>
                  </a:cubicBezTo>
                  <a:cubicBezTo>
                    <a:pt x="103" y="164"/>
                    <a:pt x="100" y="165"/>
                    <a:pt x="100" y="166"/>
                  </a:cubicBezTo>
                  <a:cubicBezTo>
                    <a:pt x="99" y="167"/>
                    <a:pt x="94" y="167"/>
                    <a:pt x="94" y="167"/>
                  </a:cubicBezTo>
                  <a:cubicBezTo>
                    <a:pt x="90" y="167"/>
                    <a:pt x="90" y="167"/>
                    <a:pt x="90" y="167"/>
                  </a:cubicBezTo>
                  <a:cubicBezTo>
                    <a:pt x="83" y="169"/>
                    <a:pt x="83" y="169"/>
                    <a:pt x="83" y="169"/>
                  </a:cubicBezTo>
                  <a:cubicBezTo>
                    <a:pt x="83" y="169"/>
                    <a:pt x="81" y="170"/>
                    <a:pt x="80" y="170"/>
                  </a:cubicBezTo>
                  <a:cubicBezTo>
                    <a:pt x="79" y="170"/>
                    <a:pt x="74" y="169"/>
                    <a:pt x="74" y="169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62" y="165"/>
                    <a:pt x="62" y="165"/>
                    <a:pt x="62" y="165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5" y="162"/>
                    <a:pt x="55" y="162"/>
                    <a:pt x="55" y="162"/>
                  </a:cubicBezTo>
                  <a:cubicBezTo>
                    <a:pt x="51" y="162"/>
                    <a:pt x="51" y="162"/>
                    <a:pt x="51" y="162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32" y="149"/>
                    <a:pt x="32" y="149"/>
                    <a:pt x="32" y="149"/>
                  </a:cubicBezTo>
                  <a:cubicBezTo>
                    <a:pt x="29" y="145"/>
                    <a:pt x="29" y="145"/>
                    <a:pt x="29" y="145"/>
                  </a:cubicBezTo>
                  <a:cubicBezTo>
                    <a:pt x="26" y="143"/>
                    <a:pt x="26" y="143"/>
                    <a:pt x="26" y="143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16" y="135"/>
                    <a:pt x="16" y="135"/>
                    <a:pt x="16" y="135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9" y="103"/>
                    <a:pt x="9" y="103"/>
                    <a:pt x="9" y="103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5" y="89"/>
                    <a:pt x="6" y="88"/>
                    <a:pt x="7" y="88"/>
                  </a:cubicBezTo>
                  <a:cubicBezTo>
                    <a:pt x="8" y="88"/>
                    <a:pt x="11" y="86"/>
                    <a:pt x="11" y="86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8" y="70"/>
                    <a:pt x="21" y="71"/>
                    <a:pt x="20" y="70"/>
                  </a:cubicBezTo>
                  <a:cubicBezTo>
                    <a:pt x="20" y="67"/>
                    <a:pt x="21" y="69"/>
                    <a:pt x="21" y="69"/>
                  </a:cubicBezTo>
                  <a:cubicBezTo>
                    <a:pt x="22" y="71"/>
                    <a:pt x="25" y="69"/>
                    <a:pt x="27" y="69"/>
                  </a:cubicBezTo>
                  <a:cubicBezTo>
                    <a:pt x="30" y="68"/>
                    <a:pt x="28" y="66"/>
                    <a:pt x="27" y="64"/>
                  </a:cubicBezTo>
                  <a:cubicBezTo>
                    <a:pt x="27" y="63"/>
                    <a:pt x="27" y="62"/>
                    <a:pt x="28" y="61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0" name="Freeform 7"/>
            <p:cNvSpPr>
              <a:spLocks/>
            </p:cNvSpPr>
            <p:nvPr/>
          </p:nvSpPr>
          <p:spPr bwMode="auto">
            <a:xfrm>
              <a:off x="9608807" y="1619312"/>
              <a:ext cx="527490" cy="479616"/>
            </a:xfrm>
            <a:custGeom>
              <a:avLst/>
              <a:gdLst>
                <a:gd name="T0" fmla="*/ 83 w 288"/>
                <a:gd name="T1" fmla="*/ 55 h 270"/>
                <a:gd name="T2" fmla="*/ 75 w 288"/>
                <a:gd name="T3" fmla="*/ 45 h 270"/>
                <a:gd name="T4" fmla="*/ 82 w 288"/>
                <a:gd name="T5" fmla="*/ 27 h 270"/>
                <a:gd name="T6" fmla="*/ 101 w 288"/>
                <a:gd name="T7" fmla="*/ 24 h 270"/>
                <a:gd name="T8" fmla="*/ 107 w 288"/>
                <a:gd name="T9" fmla="*/ 4 h 270"/>
                <a:gd name="T10" fmla="*/ 121 w 288"/>
                <a:gd name="T11" fmla="*/ 2 h 270"/>
                <a:gd name="T12" fmla="*/ 136 w 288"/>
                <a:gd name="T13" fmla="*/ 5 h 270"/>
                <a:gd name="T14" fmla="*/ 153 w 288"/>
                <a:gd name="T15" fmla="*/ 7 h 270"/>
                <a:gd name="T16" fmla="*/ 166 w 288"/>
                <a:gd name="T17" fmla="*/ 4 h 270"/>
                <a:gd name="T18" fmla="*/ 189 w 288"/>
                <a:gd name="T19" fmla="*/ 5 h 270"/>
                <a:gd name="T20" fmla="*/ 200 w 288"/>
                <a:gd name="T21" fmla="*/ 6 h 270"/>
                <a:gd name="T22" fmla="*/ 202 w 288"/>
                <a:gd name="T23" fmla="*/ 24 h 270"/>
                <a:gd name="T24" fmla="*/ 210 w 288"/>
                <a:gd name="T25" fmla="*/ 39 h 270"/>
                <a:gd name="T26" fmla="*/ 222 w 288"/>
                <a:gd name="T27" fmla="*/ 53 h 270"/>
                <a:gd name="T28" fmla="*/ 228 w 288"/>
                <a:gd name="T29" fmla="*/ 65 h 270"/>
                <a:gd name="T30" fmla="*/ 251 w 288"/>
                <a:gd name="T31" fmla="*/ 80 h 270"/>
                <a:gd name="T32" fmla="*/ 263 w 288"/>
                <a:gd name="T33" fmla="*/ 85 h 270"/>
                <a:gd name="T34" fmla="*/ 275 w 288"/>
                <a:gd name="T35" fmla="*/ 92 h 270"/>
                <a:gd name="T36" fmla="*/ 288 w 288"/>
                <a:gd name="T37" fmla="*/ 104 h 270"/>
                <a:gd name="T38" fmla="*/ 274 w 288"/>
                <a:gd name="T39" fmla="*/ 121 h 270"/>
                <a:gd name="T40" fmla="*/ 252 w 288"/>
                <a:gd name="T41" fmla="*/ 124 h 270"/>
                <a:gd name="T42" fmla="*/ 259 w 288"/>
                <a:gd name="T43" fmla="*/ 138 h 270"/>
                <a:gd name="T44" fmla="*/ 264 w 288"/>
                <a:gd name="T45" fmla="*/ 151 h 270"/>
                <a:gd name="T46" fmla="*/ 271 w 288"/>
                <a:gd name="T47" fmla="*/ 164 h 270"/>
                <a:gd name="T48" fmla="*/ 276 w 288"/>
                <a:gd name="T49" fmla="*/ 170 h 270"/>
                <a:gd name="T50" fmla="*/ 269 w 288"/>
                <a:gd name="T51" fmla="*/ 182 h 270"/>
                <a:gd name="T52" fmla="*/ 249 w 288"/>
                <a:gd name="T53" fmla="*/ 211 h 270"/>
                <a:gd name="T54" fmla="*/ 260 w 288"/>
                <a:gd name="T55" fmla="*/ 230 h 270"/>
                <a:gd name="T56" fmla="*/ 240 w 288"/>
                <a:gd name="T57" fmla="*/ 225 h 270"/>
                <a:gd name="T58" fmla="*/ 222 w 288"/>
                <a:gd name="T59" fmla="*/ 234 h 270"/>
                <a:gd name="T60" fmla="*/ 207 w 288"/>
                <a:gd name="T61" fmla="*/ 228 h 270"/>
                <a:gd name="T62" fmla="*/ 188 w 288"/>
                <a:gd name="T63" fmla="*/ 235 h 270"/>
                <a:gd name="T64" fmla="*/ 171 w 288"/>
                <a:gd name="T65" fmla="*/ 242 h 270"/>
                <a:gd name="T66" fmla="*/ 154 w 288"/>
                <a:gd name="T67" fmla="*/ 242 h 270"/>
                <a:gd name="T68" fmla="*/ 129 w 288"/>
                <a:gd name="T69" fmla="*/ 240 h 270"/>
                <a:gd name="T70" fmla="*/ 87 w 288"/>
                <a:gd name="T71" fmla="*/ 242 h 270"/>
                <a:gd name="T72" fmla="*/ 56 w 288"/>
                <a:gd name="T73" fmla="*/ 249 h 270"/>
                <a:gd name="T74" fmla="*/ 51 w 288"/>
                <a:gd name="T75" fmla="*/ 253 h 270"/>
                <a:gd name="T76" fmla="*/ 44 w 288"/>
                <a:gd name="T77" fmla="*/ 266 h 270"/>
                <a:gd name="T78" fmla="*/ 27 w 288"/>
                <a:gd name="T79" fmla="*/ 270 h 270"/>
                <a:gd name="T80" fmla="*/ 25 w 288"/>
                <a:gd name="T81" fmla="*/ 249 h 270"/>
                <a:gd name="T82" fmla="*/ 8 w 288"/>
                <a:gd name="T83" fmla="*/ 237 h 270"/>
                <a:gd name="T84" fmla="*/ 21 w 288"/>
                <a:gd name="T85" fmla="*/ 216 h 270"/>
                <a:gd name="T86" fmla="*/ 22 w 288"/>
                <a:gd name="T87" fmla="*/ 194 h 270"/>
                <a:gd name="T88" fmla="*/ 13 w 288"/>
                <a:gd name="T89" fmla="*/ 175 h 270"/>
                <a:gd name="T90" fmla="*/ 9 w 288"/>
                <a:gd name="T91" fmla="*/ 145 h 270"/>
                <a:gd name="T92" fmla="*/ 36 w 288"/>
                <a:gd name="T93" fmla="*/ 136 h 270"/>
                <a:gd name="T94" fmla="*/ 47 w 288"/>
                <a:gd name="T95" fmla="*/ 127 h 270"/>
                <a:gd name="T96" fmla="*/ 59 w 288"/>
                <a:gd name="T97" fmla="*/ 116 h 270"/>
                <a:gd name="T98" fmla="*/ 67 w 288"/>
                <a:gd name="T99" fmla="*/ 115 h 270"/>
                <a:gd name="T100" fmla="*/ 61 w 288"/>
                <a:gd name="T101" fmla="*/ 103 h 270"/>
                <a:gd name="T102" fmla="*/ 60 w 288"/>
                <a:gd name="T103" fmla="*/ 82 h 270"/>
                <a:gd name="T104" fmla="*/ 73 w 288"/>
                <a:gd name="T105" fmla="*/ 6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8" h="270">
                  <a:moveTo>
                    <a:pt x="81" y="66"/>
                  </a:moveTo>
                  <a:cubicBezTo>
                    <a:pt x="80" y="61"/>
                    <a:pt x="80" y="61"/>
                    <a:pt x="80" y="61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2" y="36"/>
                    <a:pt x="75" y="34"/>
                  </a:cubicBezTo>
                  <a:cubicBezTo>
                    <a:pt x="79" y="33"/>
                    <a:pt x="81" y="33"/>
                    <a:pt x="81" y="33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4" y="24"/>
                    <a:pt x="88" y="24"/>
                  </a:cubicBezTo>
                  <a:cubicBezTo>
                    <a:pt x="92" y="24"/>
                    <a:pt x="93" y="24"/>
                    <a:pt x="93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5" y="4"/>
                    <a:pt x="116" y="4"/>
                  </a:cubicBezTo>
                  <a:cubicBezTo>
                    <a:pt x="117" y="4"/>
                    <a:pt x="118" y="5"/>
                    <a:pt x="119" y="4"/>
                  </a:cubicBezTo>
                  <a:cubicBezTo>
                    <a:pt x="120" y="4"/>
                    <a:pt x="121" y="2"/>
                    <a:pt x="121" y="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5" y="13"/>
                    <a:pt x="157" y="12"/>
                  </a:cubicBezTo>
                  <a:cubicBezTo>
                    <a:pt x="158" y="12"/>
                    <a:pt x="162" y="11"/>
                    <a:pt x="163" y="9"/>
                  </a:cubicBezTo>
                  <a:cubicBezTo>
                    <a:pt x="163" y="7"/>
                    <a:pt x="164" y="5"/>
                    <a:pt x="166" y="4"/>
                  </a:cubicBezTo>
                  <a:cubicBezTo>
                    <a:pt x="168" y="4"/>
                    <a:pt x="167" y="3"/>
                    <a:pt x="170" y="2"/>
                  </a:cubicBezTo>
                  <a:cubicBezTo>
                    <a:pt x="174" y="1"/>
                    <a:pt x="177" y="0"/>
                    <a:pt x="177" y="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92" y="7"/>
                    <a:pt x="192" y="7"/>
                    <a:pt x="192" y="7"/>
                  </a:cubicBezTo>
                  <a:cubicBezTo>
                    <a:pt x="195" y="6"/>
                    <a:pt x="195" y="6"/>
                    <a:pt x="195" y="6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00" y="6"/>
                    <a:pt x="200" y="6"/>
                    <a:pt x="200" y="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18"/>
                    <a:pt x="202" y="18"/>
                    <a:pt x="202" y="18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8" y="28"/>
                    <a:pt x="208" y="28"/>
                    <a:pt x="208" y="28"/>
                  </a:cubicBezTo>
                  <a:cubicBezTo>
                    <a:pt x="211" y="31"/>
                    <a:pt x="211" y="31"/>
                    <a:pt x="211" y="31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8"/>
                    <a:pt x="222" y="58"/>
                    <a:pt x="222" y="58"/>
                  </a:cubicBezTo>
                  <a:cubicBezTo>
                    <a:pt x="222" y="58"/>
                    <a:pt x="220" y="61"/>
                    <a:pt x="223" y="61"/>
                  </a:cubicBezTo>
                  <a:cubicBezTo>
                    <a:pt x="226" y="62"/>
                    <a:pt x="227" y="62"/>
                    <a:pt x="227" y="62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33" y="72"/>
                    <a:pt x="233" y="72"/>
                    <a:pt x="233" y="72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9" y="76"/>
                    <a:pt x="249" y="76"/>
                    <a:pt x="249" y="76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2" y="89"/>
                    <a:pt x="252" y="89"/>
                    <a:pt x="252" y="89"/>
                  </a:cubicBezTo>
                  <a:cubicBezTo>
                    <a:pt x="257" y="89"/>
                    <a:pt x="257" y="89"/>
                    <a:pt x="257" y="89"/>
                  </a:cubicBezTo>
                  <a:cubicBezTo>
                    <a:pt x="260" y="86"/>
                    <a:pt x="260" y="86"/>
                    <a:pt x="260" y="86"/>
                  </a:cubicBezTo>
                  <a:cubicBezTo>
                    <a:pt x="263" y="85"/>
                    <a:pt x="263" y="85"/>
                    <a:pt x="263" y="85"/>
                  </a:cubicBezTo>
                  <a:cubicBezTo>
                    <a:pt x="267" y="86"/>
                    <a:pt x="267" y="86"/>
                    <a:pt x="267" y="86"/>
                  </a:cubicBezTo>
                  <a:cubicBezTo>
                    <a:pt x="272" y="87"/>
                    <a:pt x="272" y="87"/>
                    <a:pt x="272" y="87"/>
                  </a:cubicBezTo>
                  <a:cubicBezTo>
                    <a:pt x="277" y="87"/>
                    <a:pt x="277" y="87"/>
                    <a:pt x="277" y="87"/>
                  </a:cubicBezTo>
                  <a:cubicBezTo>
                    <a:pt x="275" y="92"/>
                    <a:pt x="275" y="92"/>
                    <a:pt x="275" y="92"/>
                  </a:cubicBezTo>
                  <a:cubicBezTo>
                    <a:pt x="279" y="95"/>
                    <a:pt x="279" y="95"/>
                    <a:pt x="279" y="95"/>
                  </a:cubicBezTo>
                  <a:cubicBezTo>
                    <a:pt x="283" y="96"/>
                    <a:pt x="283" y="96"/>
                    <a:pt x="283" y="96"/>
                  </a:cubicBezTo>
                  <a:cubicBezTo>
                    <a:pt x="288" y="98"/>
                    <a:pt x="288" y="98"/>
                    <a:pt x="288" y="98"/>
                  </a:cubicBezTo>
                  <a:cubicBezTo>
                    <a:pt x="288" y="104"/>
                    <a:pt x="288" y="104"/>
                    <a:pt x="288" y="104"/>
                  </a:cubicBezTo>
                  <a:cubicBezTo>
                    <a:pt x="286" y="107"/>
                    <a:pt x="286" y="107"/>
                    <a:pt x="286" y="107"/>
                  </a:cubicBezTo>
                  <a:cubicBezTo>
                    <a:pt x="282" y="108"/>
                    <a:pt x="282" y="108"/>
                    <a:pt x="282" y="108"/>
                  </a:cubicBezTo>
                  <a:cubicBezTo>
                    <a:pt x="282" y="108"/>
                    <a:pt x="284" y="113"/>
                    <a:pt x="282" y="114"/>
                  </a:cubicBezTo>
                  <a:cubicBezTo>
                    <a:pt x="281" y="115"/>
                    <a:pt x="274" y="121"/>
                    <a:pt x="274" y="121"/>
                  </a:cubicBezTo>
                  <a:cubicBezTo>
                    <a:pt x="267" y="123"/>
                    <a:pt x="267" y="123"/>
                    <a:pt x="267" y="123"/>
                  </a:cubicBezTo>
                  <a:cubicBezTo>
                    <a:pt x="261" y="121"/>
                    <a:pt x="261" y="121"/>
                    <a:pt x="261" y="121"/>
                  </a:cubicBezTo>
                  <a:cubicBezTo>
                    <a:pt x="261" y="121"/>
                    <a:pt x="260" y="120"/>
                    <a:pt x="256" y="121"/>
                  </a:cubicBezTo>
                  <a:cubicBezTo>
                    <a:pt x="252" y="123"/>
                    <a:pt x="252" y="124"/>
                    <a:pt x="252" y="124"/>
                  </a:cubicBezTo>
                  <a:cubicBezTo>
                    <a:pt x="250" y="131"/>
                    <a:pt x="250" y="131"/>
                    <a:pt x="250" y="131"/>
                  </a:cubicBezTo>
                  <a:cubicBezTo>
                    <a:pt x="250" y="134"/>
                    <a:pt x="250" y="134"/>
                    <a:pt x="250" y="134"/>
                  </a:cubicBezTo>
                  <a:cubicBezTo>
                    <a:pt x="254" y="137"/>
                    <a:pt x="254" y="137"/>
                    <a:pt x="254" y="137"/>
                  </a:cubicBezTo>
                  <a:cubicBezTo>
                    <a:pt x="259" y="138"/>
                    <a:pt x="259" y="138"/>
                    <a:pt x="259" y="138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2" y="149"/>
                    <a:pt x="262" y="149"/>
                    <a:pt x="262" y="149"/>
                  </a:cubicBezTo>
                  <a:cubicBezTo>
                    <a:pt x="264" y="151"/>
                    <a:pt x="264" y="151"/>
                    <a:pt x="264" y="151"/>
                  </a:cubicBezTo>
                  <a:cubicBezTo>
                    <a:pt x="268" y="153"/>
                    <a:pt x="268" y="153"/>
                    <a:pt x="268" y="153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72" y="167"/>
                    <a:pt x="272" y="167"/>
                    <a:pt x="272" y="167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70"/>
                    <a:pt x="276" y="170"/>
                    <a:pt x="276" y="170"/>
                  </a:cubicBezTo>
                  <a:cubicBezTo>
                    <a:pt x="283" y="174"/>
                    <a:pt x="283" y="174"/>
                    <a:pt x="283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3" y="176"/>
                    <a:pt x="273" y="176"/>
                    <a:pt x="273" y="176"/>
                  </a:cubicBezTo>
                  <a:cubicBezTo>
                    <a:pt x="269" y="182"/>
                    <a:pt x="269" y="182"/>
                    <a:pt x="269" y="182"/>
                  </a:cubicBezTo>
                  <a:cubicBezTo>
                    <a:pt x="257" y="182"/>
                    <a:pt x="257" y="182"/>
                    <a:pt x="257" y="182"/>
                  </a:cubicBezTo>
                  <a:cubicBezTo>
                    <a:pt x="255" y="194"/>
                    <a:pt x="255" y="194"/>
                    <a:pt x="255" y="194"/>
                  </a:cubicBezTo>
                  <a:cubicBezTo>
                    <a:pt x="252" y="202"/>
                    <a:pt x="252" y="202"/>
                    <a:pt x="252" y="202"/>
                  </a:cubicBezTo>
                  <a:cubicBezTo>
                    <a:pt x="249" y="211"/>
                    <a:pt x="249" y="211"/>
                    <a:pt x="249" y="211"/>
                  </a:cubicBezTo>
                  <a:cubicBezTo>
                    <a:pt x="251" y="216"/>
                    <a:pt x="251" y="216"/>
                    <a:pt x="251" y="216"/>
                  </a:cubicBezTo>
                  <a:cubicBezTo>
                    <a:pt x="254" y="223"/>
                    <a:pt x="254" y="223"/>
                    <a:pt x="254" y="223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54" y="232"/>
                    <a:pt x="254" y="232"/>
                    <a:pt x="254" y="232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46" y="227"/>
                    <a:pt x="246" y="227"/>
                    <a:pt x="246" y="227"/>
                  </a:cubicBezTo>
                  <a:cubicBezTo>
                    <a:pt x="240" y="225"/>
                    <a:pt x="240" y="225"/>
                    <a:pt x="240" y="225"/>
                  </a:cubicBezTo>
                  <a:cubicBezTo>
                    <a:pt x="233" y="228"/>
                    <a:pt x="233" y="228"/>
                    <a:pt x="233" y="228"/>
                  </a:cubicBezTo>
                  <a:cubicBezTo>
                    <a:pt x="226" y="230"/>
                    <a:pt x="226" y="230"/>
                    <a:pt x="226" y="230"/>
                  </a:cubicBezTo>
                  <a:cubicBezTo>
                    <a:pt x="224" y="230"/>
                    <a:pt x="224" y="230"/>
                    <a:pt x="224" y="230"/>
                  </a:cubicBezTo>
                  <a:cubicBezTo>
                    <a:pt x="222" y="234"/>
                    <a:pt x="222" y="234"/>
                    <a:pt x="222" y="234"/>
                  </a:cubicBezTo>
                  <a:cubicBezTo>
                    <a:pt x="216" y="237"/>
                    <a:pt x="216" y="237"/>
                    <a:pt x="216" y="237"/>
                  </a:cubicBezTo>
                  <a:cubicBezTo>
                    <a:pt x="216" y="237"/>
                    <a:pt x="214" y="235"/>
                    <a:pt x="213" y="234"/>
                  </a:cubicBezTo>
                  <a:cubicBezTo>
                    <a:pt x="212" y="233"/>
                    <a:pt x="209" y="231"/>
                    <a:pt x="209" y="231"/>
                  </a:cubicBezTo>
                  <a:cubicBezTo>
                    <a:pt x="209" y="231"/>
                    <a:pt x="208" y="229"/>
                    <a:pt x="207" y="228"/>
                  </a:cubicBezTo>
                  <a:cubicBezTo>
                    <a:pt x="206" y="228"/>
                    <a:pt x="200" y="232"/>
                    <a:pt x="200" y="232"/>
                  </a:cubicBezTo>
                  <a:cubicBezTo>
                    <a:pt x="200" y="232"/>
                    <a:pt x="195" y="235"/>
                    <a:pt x="195" y="236"/>
                  </a:cubicBezTo>
                  <a:cubicBezTo>
                    <a:pt x="196" y="236"/>
                    <a:pt x="195" y="241"/>
                    <a:pt x="195" y="241"/>
                  </a:cubicBezTo>
                  <a:cubicBezTo>
                    <a:pt x="188" y="235"/>
                    <a:pt x="188" y="235"/>
                    <a:pt x="188" y="235"/>
                  </a:cubicBezTo>
                  <a:cubicBezTo>
                    <a:pt x="183" y="239"/>
                    <a:pt x="183" y="239"/>
                    <a:pt x="183" y="239"/>
                  </a:cubicBezTo>
                  <a:cubicBezTo>
                    <a:pt x="179" y="236"/>
                    <a:pt x="179" y="236"/>
                    <a:pt x="179" y="236"/>
                  </a:cubicBezTo>
                  <a:cubicBezTo>
                    <a:pt x="177" y="235"/>
                    <a:pt x="177" y="235"/>
                    <a:pt x="177" y="235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167" y="240"/>
                    <a:pt x="167" y="240"/>
                    <a:pt x="167" y="240"/>
                  </a:cubicBezTo>
                  <a:cubicBezTo>
                    <a:pt x="165" y="247"/>
                    <a:pt x="165" y="247"/>
                    <a:pt x="165" y="247"/>
                  </a:cubicBezTo>
                  <a:cubicBezTo>
                    <a:pt x="160" y="243"/>
                    <a:pt x="160" y="243"/>
                    <a:pt x="160" y="243"/>
                  </a:cubicBezTo>
                  <a:cubicBezTo>
                    <a:pt x="160" y="243"/>
                    <a:pt x="155" y="242"/>
                    <a:pt x="154" y="242"/>
                  </a:cubicBezTo>
                  <a:cubicBezTo>
                    <a:pt x="153" y="242"/>
                    <a:pt x="150" y="246"/>
                    <a:pt x="150" y="246"/>
                  </a:cubicBezTo>
                  <a:cubicBezTo>
                    <a:pt x="145" y="242"/>
                    <a:pt x="145" y="242"/>
                    <a:pt x="145" y="242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41" y="239"/>
                    <a:pt x="130" y="240"/>
                    <a:pt x="129" y="240"/>
                  </a:cubicBezTo>
                  <a:cubicBezTo>
                    <a:pt x="128" y="240"/>
                    <a:pt x="121" y="239"/>
                    <a:pt x="121" y="239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87" y="242"/>
                    <a:pt x="87" y="242"/>
                    <a:pt x="87" y="242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64" y="248"/>
                    <a:pt x="64" y="248"/>
                    <a:pt x="64" y="248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5" y="249"/>
                    <a:pt x="55" y="249"/>
                    <a:pt x="55" y="249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1" y="252"/>
                    <a:pt x="51" y="252"/>
                    <a:pt x="51" y="252"/>
                  </a:cubicBezTo>
                  <a:cubicBezTo>
                    <a:pt x="51" y="253"/>
                    <a:pt x="51" y="253"/>
                    <a:pt x="51" y="253"/>
                  </a:cubicBezTo>
                  <a:cubicBezTo>
                    <a:pt x="49" y="255"/>
                    <a:pt x="49" y="255"/>
                    <a:pt x="49" y="255"/>
                  </a:cubicBezTo>
                  <a:cubicBezTo>
                    <a:pt x="48" y="260"/>
                    <a:pt x="48" y="260"/>
                    <a:pt x="48" y="260"/>
                  </a:cubicBezTo>
                  <a:cubicBezTo>
                    <a:pt x="47" y="262"/>
                    <a:pt x="45" y="264"/>
                    <a:pt x="44" y="266"/>
                  </a:cubicBezTo>
                  <a:cubicBezTo>
                    <a:pt x="44" y="266"/>
                    <a:pt x="44" y="266"/>
                    <a:pt x="44" y="266"/>
                  </a:cubicBezTo>
                  <a:cubicBezTo>
                    <a:pt x="44" y="266"/>
                    <a:pt x="41" y="265"/>
                    <a:pt x="41" y="267"/>
                  </a:cubicBezTo>
                  <a:cubicBezTo>
                    <a:pt x="41" y="268"/>
                    <a:pt x="41" y="268"/>
                    <a:pt x="41" y="268"/>
                  </a:cubicBezTo>
                  <a:cubicBezTo>
                    <a:pt x="38" y="269"/>
                    <a:pt x="33" y="267"/>
                    <a:pt x="33" y="267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69"/>
                    <a:pt x="25" y="265"/>
                    <a:pt x="25" y="265"/>
                  </a:cubicBezTo>
                  <a:cubicBezTo>
                    <a:pt x="25" y="265"/>
                    <a:pt x="26" y="258"/>
                    <a:pt x="26" y="258"/>
                  </a:cubicBezTo>
                  <a:cubicBezTo>
                    <a:pt x="26" y="257"/>
                    <a:pt x="25" y="249"/>
                    <a:pt x="25" y="249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19" y="241"/>
                    <a:pt x="19" y="241"/>
                    <a:pt x="19" y="241"/>
                  </a:cubicBezTo>
                  <a:cubicBezTo>
                    <a:pt x="19" y="241"/>
                    <a:pt x="12" y="240"/>
                    <a:pt x="10" y="240"/>
                  </a:cubicBezTo>
                  <a:cubicBezTo>
                    <a:pt x="9" y="240"/>
                    <a:pt x="8" y="237"/>
                    <a:pt x="8" y="237"/>
                  </a:cubicBezTo>
                  <a:cubicBezTo>
                    <a:pt x="9" y="234"/>
                    <a:pt x="9" y="234"/>
                    <a:pt x="9" y="234"/>
                  </a:cubicBezTo>
                  <a:cubicBezTo>
                    <a:pt x="12" y="225"/>
                    <a:pt x="12" y="225"/>
                    <a:pt x="12" y="225"/>
                  </a:cubicBezTo>
                  <a:cubicBezTo>
                    <a:pt x="17" y="218"/>
                    <a:pt x="17" y="218"/>
                    <a:pt x="17" y="218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1" y="216"/>
                    <a:pt x="25" y="210"/>
                    <a:pt x="26" y="209"/>
                  </a:cubicBezTo>
                  <a:cubicBezTo>
                    <a:pt x="27" y="209"/>
                    <a:pt x="26" y="204"/>
                    <a:pt x="25" y="204"/>
                  </a:cubicBezTo>
                  <a:cubicBezTo>
                    <a:pt x="25" y="203"/>
                    <a:pt x="25" y="200"/>
                    <a:pt x="25" y="199"/>
                  </a:cubicBezTo>
                  <a:cubicBezTo>
                    <a:pt x="25" y="197"/>
                    <a:pt x="22" y="194"/>
                    <a:pt x="22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3"/>
                    <a:pt x="19" y="183"/>
                    <a:pt x="19" y="183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8" y="164"/>
                    <a:pt x="2" y="154"/>
                    <a:pt x="1" y="15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25" y="142"/>
                    <a:pt x="25" y="142"/>
                    <a:pt x="25" y="142"/>
                  </a:cubicBezTo>
                  <a:cubicBezTo>
                    <a:pt x="32" y="141"/>
                    <a:pt x="32" y="141"/>
                    <a:pt x="32" y="141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40" y="126"/>
                    <a:pt x="41" y="127"/>
                  </a:cubicBezTo>
                  <a:cubicBezTo>
                    <a:pt x="43" y="127"/>
                    <a:pt x="47" y="127"/>
                    <a:pt x="47" y="127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0" y="112"/>
                    <a:pt x="58" y="113"/>
                    <a:pt x="58" y="111"/>
                  </a:cubicBezTo>
                  <a:cubicBezTo>
                    <a:pt x="59" y="108"/>
                    <a:pt x="61" y="103"/>
                    <a:pt x="61" y="103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3" y="65"/>
                    <a:pt x="73" y="65"/>
                    <a:pt x="73" y="65"/>
                  </a:cubicBezTo>
                  <a:lnTo>
                    <a:pt x="81" y="66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1" name="Freeform 17"/>
            <p:cNvSpPr>
              <a:spLocks/>
            </p:cNvSpPr>
            <p:nvPr/>
          </p:nvSpPr>
          <p:spPr bwMode="auto">
            <a:xfrm>
              <a:off x="9918055" y="2333597"/>
              <a:ext cx="284509" cy="270640"/>
            </a:xfrm>
            <a:custGeom>
              <a:avLst/>
              <a:gdLst>
                <a:gd name="T0" fmla="*/ 110 w 155"/>
                <a:gd name="T1" fmla="*/ 145 h 152"/>
                <a:gd name="T2" fmla="*/ 107 w 155"/>
                <a:gd name="T3" fmla="*/ 137 h 152"/>
                <a:gd name="T4" fmla="*/ 112 w 155"/>
                <a:gd name="T5" fmla="*/ 127 h 152"/>
                <a:gd name="T6" fmla="*/ 117 w 155"/>
                <a:gd name="T7" fmla="*/ 116 h 152"/>
                <a:gd name="T8" fmla="*/ 115 w 155"/>
                <a:gd name="T9" fmla="*/ 104 h 152"/>
                <a:gd name="T10" fmla="*/ 114 w 155"/>
                <a:gd name="T11" fmla="*/ 88 h 152"/>
                <a:gd name="T12" fmla="*/ 123 w 155"/>
                <a:gd name="T13" fmla="*/ 92 h 152"/>
                <a:gd name="T14" fmla="*/ 128 w 155"/>
                <a:gd name="T15" fmla="*/ 90 h 152"/>
                <a:gd name="T16" fmla="*/ 136 w 155"/>
                <a:gd name="T17" fmla="*/ 90 h 152"/>
                <a:gd name="T18" fmla="*/ 143 w 155"/>
                <a:gd name="T19" fmla="*/ 86 h 152"/>
                <a:gd name="T20" fmla="*/ 155 w 155"/>
                <a:gd name="T21" fmla="*/ 83 h 152"/>
                <a:gd name="T22" fmla="*/ 143 w 155"/>
                <a:gd name="T23" fmla="*/ 77 h 152"/>
                <a:gd name="T24" fmla="*/ 141 w 155"/>
                <a:gd name="T25" fmla="*/ 63 h 152"/>
                <a:gd name="T26" fmla="*/ 131 w 155"/>
                <a:gd name="T27" fmla="*/ 62 h 152"/>
                <a:gd name="T28" fmla="*/ 125 w 155"/>
                <a:gd name="T29" fmla="*/ 54 h 152"/>
                <a:gd name="T30" fmla="*/ 122 w 155"/>
                <a:gd name="T31" fmla="*/ 48 h 152"/>
                <a:gd name="T32" fmla="*/ 116 w 155"/>
                <a:gd name="T33" fmla="*/ 44 h 152"/>
                <a:gd name="T34" fmla="*/ 108 w 155"/>
                <a:gd name="T35" fmla="*/ 38 h 152"/>
                <a:gd name="T36" fmla="*/ 103 w 155"/>
                <a:gd name="T37" fmla="*/ 32 h 152"/>
                <a:gd name="T38" fmla="*/ 100 w 155"/>
                <a:gd name="T39" fmla="*/ 21 h 152"/>
                <a:gd name="T40" fmla="*/ 94 w 155"/>
                <a:gd name="T41" fmla="*/ 12 h 152"/>
                <a:gd name="T42" fmla="*/ 83 w 155"/>
                <a:gd name="T43" fmla="*/ 12 h 152"/>
                <a:gd name="T44" fmla="*/ 70 w 155"/>
                <a:gd name="T45" fmla="*/ 11 h 152"/>
                <a:gd name="T46" fmla="*/ 66 w 155"/>
                <a:gd name="T47" fmla="*/ 9 h 152"/>
                <a:gd name="T48" fmla="*/ 65 w 155"/>
                <a:gd name="T49" fmla="*/ 9 h 152"/>
                <a:gd name="T50" fmla="*/ 59 w 155"/>
                <a:gd name="T51" fmla="*/ 10 h 152"/>
                <a:gd name="T52" fmla="*/ 54 w 155"/>
                <a:gd name="T53" fmla="*/ 7 h 152"/>
                <a:gd name="T54" fmla="*/ 44 w 155"/>
                <a:gd name="T55" fmla="*/ 3 h 152"/>
                <a:gd name="T56" fmla="*/ 34 w 155"/>
                <a:gd name="T57" fmla="*/ 2 h 152"/>
                <a:gd name="T58" fmla="*/ 28 w 155"/>
                <a:gd name="T59" fmla="*/ 7 h 152"/>
                <a:gd name="T60" fmla="*/ 24 w 155"/>
                <a:gd name="T61" fmla="*/ 10 h 152"/>
                <a:gd name="T62" fmla="*/ 16 w 155"/>
                <a:gd name="T63" fmla="*/ 12 h 152"/>
                <a:gd name="T64" fmla="*/ 9 w 155"/>
                <a:gd name="T65" fmla="*/ 14 h 152"/>
                <a:gd name="T66" fmla="*/ 8 w 155"/>
                <a:gd name="T67" fmla="*/ 19 h 152"/>
                <a:gd name="T68" fmla="*/ 0 w 155"/>
                <a:gd name="T69" fmla="*/ 22 h 152"/>
                <a:gd name="T70" fmla="*/ 10 w 155"/>
                <a:gd name="T71" fmla="*/ 22 h 152"/>
                <a:gd name="T72" fmla="*/ 16 w 155"/>
                <a:gd name="T73" fmla="*/ 24 h 152"/>
                <a:gd name="T74" fmla="*/ 20 w 155"/>
                <a:gd name="T75" fmla="*/ 27 h 152"/>
                <a:gd name="T76" fmla="*/ 26 w 155"/>
                <a:gd name="T77" fmla="*/ 33 h 152"/>
                <a:gd name="T78" fmla="*/ 29 w 155"/>
                <a:gd name="T79" fmla="*/ 37 h 152"/>
                <a:gd name="T80" fmla="*/ 32 w 155"/>
                <a:gd name="T81" fmla="*/ 42 h 152"/>
                <a:gd name="T82" fmla="*/ 38 w 155"/>
                <a:gd name="T83" fmla="*/ 49 h 152"/>
                <a:gd name="T84" fmla="*/ 44 w 155"/>
                <a:gd name="T85" fmla="*/ 54 h 152"/>
                <a:gd name="T86" fmla="*/ 50 w 155"/>
                <a:gd name="T87" fmla="*/ 61 h 152"/>
                <a:gd name="T88" fmla="*/ 63 w 155"/>
                <a:gd name="T89" fmla="*/ 71 h 152"/>
                <a:gd name="T90" fmla="*/ 76 w 155"/>
                <a:gd name="T91" fmla="*/ 82 h 152"/>
                <a:gd name="T92" fmla="*/ 83 w 155"/>
                <a:gd name="T93" fmla="*/ 94 h 152"/>
                <a:gd name="T94" fmla="*/ 86 w 155"/>
                <a:gd name="T95" fmla="*/ 104 h 152"/>
                <a:gd name="T96" fmla="*/ 85 w 155"/>
                <a:gd name="T97" fmla="*/ 112 h 152"/>
                <a:gd name="T98" fmla="*/ 86 w 155"/>
                <a:gd name="T99" fmla="*/ 122 h 152"/>
                <a:gd name="T100" fmla="*/ 91 w 155"/>
                <a:gd name="T101" fmla="*/ 135 h 152"/>
                <a:gd name="T102" fmla="*/ 94 w 155"/>
                <a:gd name="T103" fmla="*/ 144 h 152"/>
                <a:gd name="T104" fmla="*/ 97 w 155"/>
                <a:gd name="T105" fmla="*/ 15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5" h="152">
                  <a:moveTo>
                    <a:pt x="99" y="152"/>
                  </a:moveTo>
                  <a:cubicBezTo>
                    <a:pt x="100" y="148"/>
                    <a:pt x="100" y="148"/>
                    <a:pt x="100" y="148"/>
                  </a:cubicBezTo>
                  <a:cubicBezTo>
                    <a:pt x="100" y="148"/>
                    <a:pt x="103" y="147"/>
                    <a:pt x="104" y="147"/>
                  </a:cubicBezTo>
                  <a:cubicBezTo>
                    <a:pt x="105" y="146"/>
                    <a:pt x="106" y="147"/>
                    <a:pt x="107" y="146"/>
                  </a:cubicBezTo>
                  <a:cubicBezTo>
                    <a:pt x="108" y="146"/>
                    <a:pt x="110" y="145"/>
                    <a:pt x="110" y="145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10" y="141"/>
                    <a:pt x="110" y="141"/>
                    <a:pt x="110" y="141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107" y="137"/>
                    <a:pt x="107" y="137"/>
                    <a:pt x="107" y="137"/>
                  </a:cubicBezTo>
                  <a:cubicBezTo>
                    <a:pt x="107" y="137"/>
                    <a:pt x="106" y="135"/>
                    <a:pt x="107" y="135"/>
                  </a:cubicBezTo>
                  <a:cubicBezTo>
                    <a:pt x="108" y="135"/>
                    <a:pt x="108" y="132"/>
                    <a:pt x="108" y="132"/>
                  </a:cubicBezTo>
                  <a:cubicBezTo>
                    <a:pt x="109" y="130"/>
                    <a:pt x="109" y="130"/>
                    <a:pt x="109" y="130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0"/>
                    <a:pt x="111" y="128"/>
                    <a:pt x="112" y="127"/>
                  </a:cubicBezTo>
                  <a:cubicBezTo>
                    <a:pt x="112" y="127"/>
                    <a:pt x="113" y="126"/>
                    <a:pt x="113" y="126"/>
                  </a:cubicBezTo>
                  <a:cubicBezTo>
                    <a:pt x="112" y="123"/>
                    <a:pt x="112" y="123"/>
                    <a:pt x="112" y="123"/>
                  </a:cubicBezTo>
                  <a:cubicBezTo>
                    <a:pt x="112" y="123"/>
                    <a:pt x="110" y="120"/>
                    <a:pt x="111" y="120"/>
                  </a:cubicBezTo>
                  <a:cubicBezTo>
                    <a:pt x="112" y="120"/>
                    <a:pt x="113" y="119"/>
                    <a:pt x="113" y="119"/>
                  </a:cubicBezTo>
                  <a:cubicBezTo>
                    <a:pt x="113" y="119"/>
                    <a:pt x="116" y="116"/>
                    <a:pt x="117" y="116"/>
                  </a:cubicBezTo>
                  <a:cubicBezTo>
                    <a:pt x="117" y="116"/>
                    <a:pt x="119" y="114"/>
                    <a:pt x="119" y="113"/>
                  </a:cubicBezTo>
                  <a:cubicBezTo>
                    <a:pt x="118" y="112"/>
                    <a:pt x="117" y="111"/>
                    <a:pt x="117" y="111"/>
                  </a:cubicBezTo>
                  <a:cubicBezTo>
                    <a:pt x="118" y="107"/>
                    <a:pt x="118" y="107"/>
                    <a:pt x="118" y="107"/>
                  </a:cubicBezTo>
                  <a:cubicBezTo>
                    <a:pt x="118" y="107"/>
                    <a:pt x="119" y="105"/>
                    <a:pt x="118" y="105"/>
                  </a:cubicBezTo>
                  <a:cubicBezTo>
                    <a:pt x="117" y="104"/>
                    <a:pt x="115" y="104"/>
                    <a:pt x="115" y="104"/>
                  </a:cubicBezTo>
                  <a:cubicBezTo>
                    <a:pt x="113" y="102"/>
                    <a:pt x="113" y="102"/>
                    <a:pt x="113" y="102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11" y="96"/>
                    <a:pt x="111" y="94"/>
                    <a:pt x="111" y="93"/>
                  </a:cubicBezTo>
                  <a:cubicBezTo>
                    <a:pt x="112" y="93"/>
                    <a:pt x="114" y="89"/>
                    <a:pt x="114" y="88"/>
                  </a:cubicBezTo>
                  <a:cubicBezTo>
                    <a:pt x="115" y="88"/>
                    <a:pt x="119" y="84"/>
                    <a:pt x="119" y="84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21" y="93"/>
                    <a:pt x="120" y="95"/>
                    <a:pt x="121" y="95"/>
                  </a:cubicBezTo>
                  <a:cubicBezTo>
                    <a:pt x="123" y="94"/>
                    <a:pt x="123" y="92"/>
                    <a:pt x="123" y="92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22" y="88"/>
                    <a:pt x="123" y="88"/>
                  </a:cubicBezTo>
                  <a:cubicBezTo>
                    <a:pt x="124" y="88"/>
                    <a:pt x="124" y="86"/>
                    <a:pt x="124" y="88"/>
                  </a:cubicBezTo>
                  <a:cubicBezTo>
                    <a:pt x="125" y="89"/>
                    <a:pt x="125" y="91"/>
                    <a:pt x="126" y="90"/>
                  </a:cubicBezTo>
                  <a:cubicBezTo>
                    <a:pt x="128" y="90"/>
                    <a:pt x="128" y="91"/>
                    <a:pt x="128" y="90"/>
                  </a:cubicBezTo>
                  <a:cubicBezTo>
                    <a:pt x="129" y="89"/>
                    <a:pt x="129" y="88"/>
                    <a:pt x="129" y="88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30" y="87"/>
                    <a:pt x="130" y="89"/>
                    <a:pt x="131" y="89"/>
                  </a:cubicBezTo>
                  <a:cubicBezTo>
                    <a:pt x="132" y="89"/>
                    <a:pt x="134" y="89"/>
                    <a:pt x="134" y="89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90"/>
                    <a:pt x="137" y="90"/>
                    <a:pt x="137" y="89"/>
                  </a:cubicBezTo>
                  <a:cubicBezTo>
                    <a:pt x="137" y="88"/>
                    <a:pt x="137" y="87"/>
                    <a:pt x="137" y="87"/>
                  </a:cubicBezTo>
                  <a:cubicBezTo>
                    <a:pt x="139" y="86"/>
                    <a:pt x="139" y="86"/>
                    <a:pt x="139" y="86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7" y="85"/>
                    <a:pt x="150" y="85"/>
                    <a:pt x="151" y="84"/>
                  </a:cubicBezTo>
                  <a:cubicBezTo>
                    <a:pt x="152" y="84"/>
                    <a:pt x="155" y="83"/>
                    <a:pt x="155" y="83"/>
                  </a:cubicBezTo>
                  <a:cubicBezTo>
                    <a:pt x="155" y="82"/>
                    <a:pt x="153" y="81"/>
                    <a:pt x="152" y="82"/>
                  </a:cubicBezTo>
                  <a:cubicBezTo>
                    <a:pt x="151" y="82"/>
                    <a:pt x="149" y="83"/>
                    <a:pt x="148" y="82"/>
                  </a:cubicBezTo>
                  <a:cubicBezTo>
                    <a:pt x="148" y="81"/>
                    <a:pt x="146" y="79"/>
                    <a:pt x="146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2" y="78"/>
                    <a:pt x="143" y="77"/>
                  </a:cubicBezTo>
                  <a:cubicBezTo>
                    <a:pt x="144" y="76"/>
                    <a:pt x="145" y="76"/>
                    <a:pt x="145" y="76"/>
                  </a:cubicBezTo>
                  <a:cubicBezTo>
                    <a:pt x="145" y="76"/>
                    <a:pt x="144" y="74"/>
                    <a:pt x="144" y="73"/>
                  </a:cubicBezTo>
                  <a:cubicBezTo>
                    <a:pt x="144" y="72"/>
                    <a:pt x="144" y="70"/>
                    <a:pt x="143" y="69"/>
                  </a:cubicBezTo>
                  <a:cubicBezTo>
                    <a:pt x="143" y="69"/>
                    <a:pt x="141" y="65"/>
                    <a:pt x="141" y="65"/>
                  </a:cubicBezTo>
                  <a:cubicBezTo>
                    <a:pt x="141" y="63"/>
                    <a:pt x="141" y="63"/>
                    <a:pt x="141" y="63"/>
                  </a:cubicBezTo>
                  <a:cubicBezTo>
                    <a:pt x="139" y="64"/>
                    <a:pt x="139" y="64"/>
                    <a:pt x="139" y="64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5" y="62"/>
                    <a:pt x="135" y="63"/>
                  </a:cubicBezTo>
                  <a:cubicBezTo>
                    <a:pt x="134" y="63"/>
                    <a:pt x="133" y="62"/>
                    <a:pt x="133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62"/>
                    <a:pt x="131" y="62"/>
                    <a:pt x="129" y="62"/>
                  </a:cubicBezTo>
                  <a:cubicBezTo>
                    <a:pt x="128" y="62"/>
                    <a:pt x="126" y="61"/>
                    <a:pt x="125" y="61"/>
                  </a:cubicBezTo>
                  <a:cubicBezTo>
                    <a:pt x="125" y="60"/>
                    <a:pt x="125" y="59"/>
                    <a:pt x="125" y="59"/>
                  </a:cubicBezTo>
                  <a:cubicBezTo>
                    <a:pt x="126" y="58"/>
                    <a:pt x="126" y="57"/>
                    <a:pt x="126" y="57"/>
                  </a:cubicBezTo>
                  <a:cubicBezTo>
                    <a:pt x="126" y="57"/>
                    <a:pt x="126" y="54"/>
                    <a:pt x="125" y="54"/>
                  </a:cubicBezTo>
                  <a:cubicBezTo>
                    <a:pt x="124" y="54"/>
                    <a:pt x="122" y="54"/>
                    <a:pt x="122" y="5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2"/>
                    <a:pt x="123" y="52"/>
                    <a:pt x="123" y="52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2" y="50"/>
                    <a:pt x="122" y="48"/>
                    <a:pt x="122" y="48"/>
                  </a:cubicBezTo>
                  <a:cubicBezTo>
                    <a:pt x="122" y="47"/>
                    <a:pt x="121" y="46"/>
                    <a:pt x="121" y="46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17" y="41"/>
                    <a:pt x="117" y="41"/>
                    <a:pt x="117" y="41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4" y="45"/>
                    <a:pt x="114" y="45"/>
                    <a:pt x="114" y="45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0" y="41"/>
                    <a:pt x="110" y="41"/>
                    <a:pt x="110" y="41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6" y="38"/>
                    <a:pt x="105" y="41"/>
                    <a:pt x="104" y="39"/>
                  </a:cubicBezTo>
                  <a:cubicBezTo>
                    <a:pt x="103" y="38"/>
                    <a:pt x="103" y="35"/>
                    <a:pt x="103" y="35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29"/>
                    <a:pt x="102" y="27"/>
                    <a:pt x="102" y="27"/>
                  </a:cubicBezTo>
                  <a:cubicBezTo>
                    <a:pt x="102" y="26"/>
                    <a:pt x="101" y="24"/>
                    <a:pt x="101" y="24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97" y="16"/>
                    <a:pt x="97" y="15"/>
                    <a:pt x="96" y="14"/>
                  </a:cubicBezTo>
                  <a:cubicBezTo>
                    <a:pt x="96" y="14"/>
                    <a:pt x="94" y="12"/>
                    <a:pt x="94" y="12"/>
                  </a:cubicBezTo>
                  <a:cubicBezTo>
                    <a:pt x="94" y="12"/>
                    <a:pt x="93" y="12"/>
                    <a:pt x="93" y="13"/>
                  </a:cubicBezTo>
                  <a:cubicBezTo>
                    <a:pt x="92" y="14"/>
                    <a:pt x="92" y="16"/>
                    <a:pt x="91" y="16"/>
                  </a:cubicBezTo>
                  <a:cubicBezTo>
                    <a:pt x="91" y="16"/>
                    <a:pt x="92" y="16"/>
                    <a:pt x="89" y="16"/>
                  </a:cubicBezTo>
                  <a:cubicBezTo>
                    <a:pt x="87" y="15"/>
                    <a:pt x="87" y="15"/>
                    <a:pt x="86" y="14"/>
                  </a:cubicBezTo>
                  <a:cubicBezTo>
                    <a:pt x="85" y="14"/>
                    <a:pt x="83" y="12"/>
                    <a:pt x="83" y="12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8"/>
                    <a:pt x="83" y="9"/>
                    <a:pt x="79" y="9"/>
                  </a:cubicBezTo>
                  <a:cubicBezTo>
                    <a:pt x="75" y="9"/>
                    <a:pt x="71" y="9"/>
                    <a:pt x="71" y="9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0" y="11"/>
                    <a:pt x="69" y="13"/>
                    <a:pt x="69" y="14"/>
                  </a:cubicBezTo>
                  <a:cubicBezTo>
                    <a:pt x="69" y="14"/>
                    <a:pt x="70" y="15"/>
                    <a:pt x="69" y="14"/>
                  </a:cubicBezTo>
                  <a:cubicBezTo>
                    <a:pt x="69" y="13"/>
                    <a:pt x="68" y="13"/>
                    <a:pt x="68" y="12"/>
                  </a:cubicBezTo>
                  <a:cubicBezTo>
                    <a:pt x="68" y="12"/>
                    <a:pt x="68" y="11"/>
                    <a:pt x="68" y="11"/>
                  </a:cubicBezTo>
                  <a:cubicBezTo>
                    <a:pt x="68" y="10"/>
                    <a:pt x="66" y="9"/>
                    <a:pt x="66" y="9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11"/>
                    <a:pt x="66" y="12"/>
                    <a:pt x="64" y="12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2"/>
                    <a:pt x="64" y="11"/>
                    <a:pt x="64" y="11"/>
                  </a:cubicBezTo>
                  <a:cubicBezTo>
                    <a:pt x="64" y="11"/>
                    <a:pt x="65" y="9"/>
                    <a:pt x="65" y="9"/>
                  </a:cubicBezTo>
                  <a:cubicBezTo>
                    <a:pt x="65" y="9"/>
                    <a:pt x="65" y="7"/>
                    <a:pt x="64" y="7"/>
                  </a:cubicBezTo>
                  <a:cubicBezTo>
                    <a:pt x="64" y="7"/>
                    <a:pt x="62" y="7"/>
                    <a:pt x="61" y="7"/>
                  </a:cubicBezTo>
                  <a:cubicBezTo>
                    <a:pt x="61" y="7"/>
                    <a:pt x="60" y="8"/>
                    <a:pt x="60" y="8"/>
                  </a:cubicBezTo>
                  <a:cubicBezTo>
                    <a:pt x="60" y="8"/>
                    <a:pt x="61" y="9"/>
                    <a:pt x="60" y="9"/>
                  </a:cubicBezTo>
                  <a:cubicBezTo>
                    <a:pt x="60" y="9"/>
                    <a:pt x="59" y="9"/>
                    <a:pt x="59" y="10"/>
                  </a:cubicBezTo>
                  <a:cubicBezTo>
                    <a:pt x="58" y="10"/>
                    <a:pt x="58" y="8"/>
                    <a:pt x="58" y="8"/>
                  </a:cubicBezTo>
                  <a:cubicBezTo>
                    <a:pt x="58" y="8"/>
                    <a:pt x="57" y="7"/>
                    <a:pt x="57" y="7"/>
                  </a:cubicBezTo>
                  <a:cubicBezTo>
                    <a:pt x="57" y="8"/>
                    <a:pt x="56" y="10"/>
                    <a:pt x="56" y="10"/>
                  </a:cubicBezTo>
                  <a:cubicBezTo>
                    <a:pt x="55" y="10"/>
                    <a:pt x="55" y="10"/>
                    <a:pt x="55" y="9"/>
                  </a:cubicBezTo>
                  <a:cubicBezTo>
                    <a:pt x="54" y="9"/>
                    <a:pt x="54" y="7"/>
                    <a:pt x="54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6"/>
                    <a:pt x="50" y="6"/>
                    <a:pt x="49" y="6"/>
                  </a:cubicBezTo>
                  <a:cubicBezTo>
                    <a:pt x="49" y="6"/>
                    <a:pt x="47" y="6"/>
                    <a:pt x="47" y="5"/>
                  </a:cubicBezTo>
                  <a:cubicBezTo>
                    <a:pt x="46" y="4"/>
                    <a:pt x="45" y="4"/>
                    <a:pt x="45" y="4"/>
                  </a:cubicBezTo>
                  <a:cubicBezTo>
                    <a:pt x="45" y="4"/>
                    <a:pt x="45" y="4"/>
                    <a:pt x="44" y="3"/>
                  </a:cubicBezTo>
                  <a:cubicBezTo>
                    <a:pt x="43" y="3"/>
                    <a:pt x="43" y="3"/>
                    <a:pt x="42" y="3"/>
                  </a:cubicBezTo>
                  <a:cubicBezTo>
                    <a:pt x="41" y="2"/>
                    <a:pt x="42" y="2"/>
                    <a:pt x="40" y="2"/>
                  </a:cubicBezTo>
                  <a:cubicBezTo>
                    <a:pt x="38" y="2"/>
                    <a:pt x="38" y="4"/>
                    <a:pt x="37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1"/>
                  </a:cubicBezTo>
                  <a:cubicBezTo>
                    <a:pt x="33" y="3"/>
                    <a:pt x="33" y="2"/>
                    <a:pt x="32" y="3"/>
                  </a:cubicBezTo>
                  <a:cubicBezTo>
                    <a:pt x="32" y="4"/>
                    <a:pt x="30" y="5"/>
                    <a:pt x="30" y="5"/>
                  </a:cubicBezTo>
                  <a:cubicBezTo>
                    <a:pt x="30" y="5"/>
                    <a:pt x="29" y="5"/>
                    <a:pt x="29" y="6"/>
                  </a:cubicBezTo>
                  <a:cubicBezTo>
                    <a:pt x="29" y="6"/>
                    <a:pt x="28" y="7"/>
                    <a:pt x="28" y="7"/>
                  </a:cubicBezTo>
                  <a:cubicBezTo>
                    <a:pt x="28" y="7"/>
                    <a:pt x="28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5" y="6"/>
                    <a:pt x="25" y="7"/>
                  </a:cubicBezTo>
                  <a:cubicBezTo>
                    <a:pt x="25" y="7"/>
                    <a:pt x="25" y="8"/>
                    <a:pt x="25" y="9"/>
                  </a:cubicBezTo>
                  <a:cubicBezTo>
                    <a:pt x="25" y="9"/>
                    <a:pt x="24" y="10"/>
                    <a:pt x="24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1"/>
                    <a:pt x="22" y="11"/>
                    <a:pt x="21" y="11"/>
                  </a:cubicBezTo>
                  <a:cubicBezTo>
                    <a:pt x="20" y="11"/>
                    <a:pt x="18" y="11"/>
                    <a:pt x="18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4" y="15"/>
                    <a:pt x="13" y="14"/>
                  </a:cubicBezTo>
                  <a:cubicBezTo>
                    <a:pt x="13" y="14"/>
                    <a:pt x="12" y="14"/>
                    <a:pt x="12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4"/>
                    <a:pt x="9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9" y="16"/>
                  </a:cubicBezTo>
                  <a:cubicBezTo>
                    <a:pt x="9" y="16"/>
                    <a:pt x="9" y="17"/>
                    <a:pt x="9" y="18"/>
                  </a:cubicBezTo>
                  <a:cubicBezTo>
                    <a:pt x="9" y="18"/>
                    <a:pt x="8" y="19"/>
                    <a:pt x="8" y="19"/>
                  </a:cubicBezTo>
                  <a:cubicBezTo>
                    <a:pt x="7" y="19"/>
                    <a:pt x="6" y="18"/>
                    <a:pt x="6" y="18"/>
                  </a:cubicBezTo>
                  <a:cubicBezTo>
                    <a:pt x="6" y="18"/>
                    <a:pt x="6" y="17"/>
                    <a:pt x="5" y="17"/>
                  </a:cubicBezTo>
                  <a:cubicBezTo>
                    <a:pt x="5" y="18"/>
                    <a:pt x="2" y="19"/>
                    <a:pt x="2" y="19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10" y="21"/>
                    <a:pt x="10" y="22"/>
                  </a:cubicBezTo>
                  <a:cubicBezTo>
                    <a:pt x="10" y="22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6"/>
                    <a:pt x="20" y="27"/>
                    <a:pt x="20" y="27"/>
                  </a:cubicBezTo>
                  <a:cubicBezTo>
                    <a:pt x="20" y="27"/>
                    <a:pt x="21" y="28"/>
                    <a:pt x="22" y="29"/>
                  </a:cubicBezTo>
                  <a:cubicBezTo>
                    <a:pt x="22" y="29"/>
                    <a:pt x="23" y="30"/>
                    <a:pt x="23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4"/>
                    <a:pt x="26" y="35"/>
                    <a:pt x="27" y="35"/>
                  </a:cubicBezTo>
                  <a:cubicBezTo>
                    <a:pt x="27" y="35"/>
                    <a:pt x="27" y="35"/>
                    <a:pt x="28" y="35"/>
                  </a:cubicBezTo>
                  <a:cubicBezTo>
                    <a:pt x="28" y="35"/>
                    <a:pt x="28" y="35"/>
                    <a:pt x="28" y="36"/>
                  </a:cubicBezTo>
                  <a:cubicBezTo>
                    <a:pt x="28" y="36"/>
                    <a:pt x="28" y="36"/>
                    <a:pt x="29" y="37"/>
                  </a:cubicBezTo>
                  <a:cubicBezTo>
                    <a:pt x="29" y="37"/>
                    <a:pt x="30" y="38"/>
                    <a:pt x="30" y="38"/>
                  </a:cubicBezTo>
                  <a:cubicBezTo>
                    <a:pt x="30" y="38"/>
                    <a:pt x="30" y="38"/>
                    <a:pt x="30" y="39"/>
                  </a:cubicBezTo>
                  <a:cubicBezTo>
                    <a:pt x="30" y="40"/>
                    <a:pt x="31" y="41"/>
                    <a:pt x="31" y="41"/>
                  </a:cubicBezTo>
                  <a:cubicBezTo>
                    <a:pt x="31" y="42"/>
                    <a:pt x="32" y="42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3" y="43"/>
                  </a:cubicBezTo>
                  <a:cubicBezTo>
                    <a:pt x="33" y="44"/>
                    <a:pt x="32" y="45"/>
                    <a:pt x="33" y="45"/>
                  </a:cubicBezTo>
                  <a:cubicBezTo>
                    <a:pt x="33" y="45"/>
                    <a:pt x="34" y="47"/>
                    <a:pt x="35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7" y="47"/>
                    <a:pt x="37" y="49"/>
                    <a:pt x="38" y="49"/>
                  </a:cubicBezTo>
                  <a:cubicBezTo>
                    <a:pt x="38" y="50"/>
                    <a:pt x="38" y="50"/>
                    <a:pt x="39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0"/>
                    <a:pt x="40" y="50"/>
                    <a:pt x="40" y="51"/>
                  </a:cubicBezTo>
                  <a:cubicBezTo>
                    <a:pt x="41" y="51"/>
                    <a:pt x="43" y="53"/>
                    <a:pt x="43" y="53"/>
                  </a:cubicBezTo>
                  <a:cubicBezTo>
                    <a:pt x="43" y="53"/>
                    <a:pt x="44" y="54"/>
                    <a:pt x="44" y="54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6" y="54"/>
                    <a:pt x="47" y="54"/>
                    <a:pt x="47" y="55"/>
                  </a:cubicBezTo>
                  <a:cubicBezTo>
                    <a:pt x="47" y="56"/>
                    <a:pt x="48" y="56"/>
                    <a:pt x="48" y="57"/>
                  </a:cubicBezTo>
                  <a:cubicBezTo>
                    <a:pt x="48" y="58"/>
                    <a:pt x="49" y="58"/>
                    <a:pt x="49" y="59"/>
                  </a:cubicBezTo>
                  <a:cubicBezTo>
                    <a:pt x="49" y="59"/>
                    <a:pt x="50" y="61"/>
                    <a:pt x="50" y="61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5"/>
                    <a:pt x="58" y="67"/>
                    <a:pt x="58" y="67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8" y="73"/>
                    <a:pt x="69" y="73"/>
                  </a:cubicBezTo>
                  <a:cubicBezTo>
                    <a:pt x="69" y="73"/>
                    <a:pt x="71" y="74"/>
                    <a:pt x="72" y="74"/>
                  </a:cubicBezTo>
                  <a:cubicBezTo>
                    <a:pt x="72" y="75"/>
                    <a:pt x="73" y="78"/>
                    <a:pt x="73" y="78"/>
                  </a:cubicBezTo>
                  <a:cubicBezTo>
                    <a:pt x="74" y="78"/>
                    <a:pt x="76" y="80"/>
                    <a:pt x="76" y="82"/>
                  </a:cubicBezTo>
                  <a:cubicBezTo>
                    <a:pt x="77" y="83"/>
                    <a:pt x="77" y="83"/>
                    <a:pt x="77" y="85"/>
                  </a:cubicBezTo>
                  <a:cubicBezTo>
                    <a:pt x="78" y="86"/>
                    <a:pt x="80" y="88"/>
                    <a:pt x="80" y="88"/>
                  </a:cubicBezTo>
                  <a:cubicBezTo>
                    <a:pt x="80" y="88"/>
                    <a:pt x="80" y="88"/>
                    <a:pt x="81" y="90"/>
                  </a:cubicBezTo>
                  <a:cubicBezTo>
                    <a:pt x="82" y="91"/>
                    <a:pt x="83" y="92"/>
                    <a:pt x="83" y="93"/>
                  </a:cubicBezTo>
                  <a:cubicBezTo>
                    <a:pt x="83" y="93"/>
                    <a:pt x="83" y="93"/>
                    <a:pt x="83" y="94"/>
                  </a:cubicBezTo>
                  <a:cubicBezTo>
                    <a:pt x="83" y="94"/>
                    <a:pt x="83" y="95"/>
                    <a:pt x="83" y="95"/>
                  </a:cubicBezTo>
                  <a:cubicBezTo>
                    <a:pt x="83" y="95"/>
                    <a:pt x="84" y="97"/>
                    <a:pt x="84" y="98"/>
                  </a:cubicBezTo>
                  <a:cubicBezTo>
                    <a:pt x="84" y="98"/>
                    <a:pt x="85" y="100"/>
                    <a:pt x="85" y="100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85" y="106"/>
                    <a:pt x="84" y="107"/>
                    <a:pt x="85" y="107"/>
                  </a:cubicBezTo>
                  <a:cubicBezTo>
                    <a:pt x="86" y="107"/>
                    <a:pt x="87" y="108"/>
                    <a:pt x="86" y="109"/>
                  </a:cubicBezTo>
                  <a:cubicBezTo>
                    <a:pt x="86" y="109"/>
                    <a:pt x="85" y="111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84" y="114"/>
                    <a:pt x="86" y="115"/>
                    <a:pt x="86" y="115"/>
                  </a:cubicBezTo>
                  <a:cubicBezTo>
                    <a:pt x="86" y="116"/>
                    <a:pt x="87" y="117"/>
                    <a:pt x="86" y="118"/>
                  </a:cubicBezTo>
                  <a:cubicBezTo>
                    <a:pt x="86" y="118"/>
                    <a:pt x="86" y="120"/>
                    <a:pt x="86" y="120"/>
                  </a:cubicBezTo>
                  <a:cubicBezTo>
                    <a:pt x="86" y="120"/>
                    <a:pt x="86" y="122"/>
                    <a:pt x="86" y="122"/>
                  </a:cubicBezTo>
                  <a:cubicBezTo>
                    <a:pt x="86" y="122"/>
                    <a:pt x="88" y="123"/>
                    <a:pt x="87" y="124"/>
                  </a:cubicBezTo>
                  <a:cubicBezTo>
                    <a:pt x="87" y="124"/>
                    <a:pt x="87" y="125"/>
                    <a:pt x="87" y="126"/>
                  </a:cubicBezTo>
                  <a:cubicBezTo>
                    <a:pt x="88" y="128"/>
                    <a:pt x="90" y="131"/>
                    <a:pt x="90" y="131"/>
                  </a:cubicBezTo>
                  <a:cubicBezTo>
                    <a:pt x="90" y="131"/>
                    <a:pt x="91" y="133"/>
                    <a:pt x="91" y="133"/>
                  </a:cubicBezTo>
                  <a:cubicBezTo>
                    <a:pt x="91" y="134"/>
                    <a:pt x="90" y="134"/>
                    <a:pt x="91" y="135"/>
                  </a:cubicBezTo>
                  <a:cubicBezTo>
                    <a:pt x="91" y="135"/>
                    <a:pt x="90" y="136"/>
                    <a:pt x="91" y="136"/>
                  </a:cubicBezTo>
                  <a:cubicBezTo>
                    <a:pt x="92" y="137"/>
                    <a:pt x="93" y="139"/>
                    <a:pt x="93" y="139"/>
                  </a:cubicBezTo>
                  <a:cubicBezTo>
                    <a:pt x="93" y="139"/>
                    <a:pt x="93" y="139"/>
                    <a:pt x="94" y="140"/>
                  </a:cubicBezTo>
                  <a:cubicBezTo>
                    <a:pt x="94" y="141"/>
                    <a:pt x="94" y="143"/>
                    <a:pt x="94" y="143"/>
                  </a:cubicBezTo>
                  <a:cubicBezTo>
                    <a:pt x="94" y="144"/>
                    <a:pt x="95" y="144"/>
                    <a:pt x="94" y="144"/>
                  </a:cubicBezTo>
                  <a:cubicBezTo>
                    <a:pt x="94" y="144"/>
                    <a:pt x="93" y="145"/>
                    <a:pt x="93" y="145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2" y="147"/>
                    <a:pt x="93" y="148"/>
                    <a:pt x="94" y="148"/>
                  </a:cubicBezTo>
                  <a:cubicBezTo>
                    <a:pt x="94" y="148"/>
                    <a:pt x="95" y="148"/>
                    <a:pt x="95" y="148"/>
                  </a:cubicBezTo>
                  <a:cubicBezTo>
                    <a:pt x="97" y="150"/>
                    <a:pt x="97" y="150"/>
                    <a:pt x="97" y="150"/>
                  </a:cubicBezTo>
                  <a:cubicBezTo>
                    <a:pt x="97" y="152"/>
                    <a:pt x="97" y="152"/>
                    <a:pt x="97" y="152"/>
                  </a:cubicBezTo>
                  <a:lnTo>
                    <a:pt x="99" y="152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8367394" y="2184574"/>
              <a:ext cx="236796" cy="193560"/>
            </a:xfrm>
            <a:custGeom>
              <a:avLst/>
              <a:gdLst>
                <a:gd name="T0" fmla="*/ 27 w 129"/>
                <a:gd name="T1" fmla="*/ 5 h 109"/>
                <a:gd name="T2" fmla="*/ 33 w 129"/>
                <a:gd name="T3" fmla="*/ 7 h 109"/>
                <a:gd name="T4" fmla="*/ 40 w 129"/>
                <a:gd name="T5" fmla="*/ 5 h 109"/>
                <a:gd name="T6" fmla="*/ 57 w 129"/>
                <a:gd name="T7" fmla="*/ 8 h 109"/>
                <a:gd name="T8" fmla="*/ 64 w 129"/>
                <a:gd name="T9" fmla="*/ 7 h 109"/>
                <a:gd name="T10" fmla="*/ 66 w 129"/>
                <a:gd name="T11" fmla="*/ 1 h 109"/>
                <a:gd name="T12" fmla="*/ 70 w 129"/>
                <a:gd name="T13" fmla="*/ 5 h 109"/>
                <a:gd name="T14" fmla="*/ 77 w 129"/>
                <a:gd name="T15" fmla="*/ 1 h 109"/>
                <a:gd name="T16" fmla="*/ 79 w 129"/>
                <a:gd name="T17" fmla="*/ 5 h 109"/>
                <a:gd name="T18" fmla="*/ 86 w 129"/>
                <a:gd name="T19" fmla="*/ 3 h 109"/>
                <a:gd name="T20" fmla="*/ 89 w 129"/>
                <a:gd name="T21" fmla="*/ 9 h 109"/>
                <a:gd name="T22" fmla="*/ 92 w 129"/>
                <a:gd name="T23" fmla="*/ 12 h 109"/>
                <a:gd name="T24" fmla="*/ 98 w 129"/>
                <a:gd name="T25" fmla="*/ 15 h 109"/>
                <a:gd name="T26" fmla="*/ 102 w 129"/>
                <a:gd name="T27" fmla="*/ 18 h 109"/>
                <a:gd name="T28" fmla="*/ 113 w 129"/>
                <a:gd name="T29" fmla="*/ 22 h 109"/>
                <a:gd name="T30" fmla="*/ 109 w 129"/>
                <a:gd name="T31" fmla="*/ 30 h 109"/>
                <a:gd name="T32" fmla="*/ 104 w 129"/>
                <a:gd name="T33" fmla="*/ 36 h 109"/>
                <a:gd name="T34" fmla="*/ 105 w 129"/>
                <a:gd name="T35" fmla="*/ 43 h 109"/>
                <a:gd name="T36" fmla="*/ 114 w 129"/>
                <a:gd name="T37" fmla="*/ 42 h 109"/>
                <a:gd name="T38" fmla="*/ 120 w 129"/>
                <a:gd name="T39" fmla="*/ 46 h 109"/>
                <a:gd name="T40" fmla="*/ 124 w 129"/>
                <a:gd name="T41" fmla="*/ 50 h 109"/>
                <a:gd name="T42" fmla="*/ 124 w 129"/>
                <a:gd name="T43" fmla="*/ 57 h 109"/>
                <a:gd name="T44" fmla="*/ 129 w 129"/>
                <a:gd name="T45" fmla="*/ 61 h 109"/>
                <a:gd name="T46" fmla="*/ 127 w 129"/>
                <a:gd name="T47" fmla="*/ 67 h 109"/>
                <a:gd name="T48" fmla="*/ 123 w 129"/>
                <a:gd name="T49" fmla="*/ 70 h 109"/>
                <a:gd name="T50" fmla="*/ 120 w 129"/>
                <a:gd name="T51" fmla="*/ 74 h 109"/>
                <a:gd name="T52" fmla="*/ 117 w 129"/>
                <a:gd name="T53" fmla="*/ 75 h 109"/>
                <a:gd name="T54" fmla="*/ 112 w 129"/>
                <a:gd name="T55" fmla="*/ 77 h 109"/>
                <a:gd name="T56" fmla="*/ 109 w 129"/>
                <a:gd name="T57" fmla="*/ 82 h 109"/>
                <a:gd name="T58" fmla="*/ 105 w 129"/>
                <a:gd name="T59" fmla="*/ 88 h 109"/>
                <a:gd name="T60" fmla="*/ 106 w 129"/>
                <a:gd name="T61" fmla="*/ 92 h 109"/>
                <a:gd name="T62" fmla="*/ 107 w 129"/>
                <a:gd name="T63" fmla="*/ 96 h 109"/>
                <a:gd name="T64" fmla="*/ 110 w 129"/>
                <a:gd name="T65" fmla="*/ 101 h 109"/>
                <a:gd name="T66" fmla="*/ 107 w 129"/>
                <a:gd name="T67" fmla="*/ 107 h 109"/>
                <a:gd name="T68" fmla="*/ 103 w 129"/>
                <a:gd name="T69" fmla="*/ 108 h 109"/>
                <a:gd name="T70" fmla="*/ 96 w 129"/>
                <a:gd name="T71" fmla="*/ 109 h 109"/>
                <a:gd name="T72" fmla="*/ 93 w 129"/>
                <a:gd name="T73" fmla="*/ 104 h 109"/>
                <a:gd name="T74" fmla="*/ 90 w 129"/>
                <a:gd name="T75" fmla="*/ 101 h 109"/>
                <a:gd name="T76" fmla="*/ 85 w 129"/>
                <a:gd name="T77" fmla="*/ 97 h 109"/>
                <a:gd name="T78" fmla="*/ 79 w 129"/>
                <a:gd name="T79" fmla="*/ 94 h 109"/>
                <a:gd name="T80" fmla="*/ 74 w 129"/>
                <a:gd name="T81" fmla="*/ 89 h 109"/>
                <a:gd name="T82" fmla="*/ 74 w 129"/>
                <a:gd name="T83" fmla="*/ 81 h 109"/>
                <a:gd name="T84" fmla="*/ 74 w 129"/>
                <a:gd name="T85" fmla="*/ 73 h 109"/>
                <a:gd name="T86" fmla="*/ 69 w 129"/>
                <a:gd name="T87" fmla="*/ 78 h 109"/>
                <a:gd name="T88" fmla="*/ 63 w 129"/>
                <a:gd name="T89" fmla="*/ 82 h 109"/>
                <a:gd name="T90" fmla="*/ 55 w 129"/>
                <a:gd name="T91" fmla="*/ 82 h 109"/>
                <a:gd name="T92" fmla="*/ 51 w 129"/>
                <a:gd name="T93" fmla="*/ 77 h 109"/>
                <a:gd name="T94" fmla="*/ 52 w 129"/>
                <a:gd name="T95" fmla="*/ 73 h 109"/>
                <a:gd name="T96" fmla="*/ 53 w 129"/>
                <a:gd name="T97" fmla="*/ 66 h 109"/>
                <a:gd name="T98" fmla="*/ 49 w 129"/>
                <a:gd name="T99" fmla="*/ 62 h 109"/>
                <a:gd name="T100" fmla="*/ 42 w 129"/>
                <a:gd name="T101" fmla="*/ 61 h 109"/>
                <a:gd name="T102" fmla="*/ 35 w 129"/>
                <a:gd name="T103" fmla="*/ 60 h 109"/>
                <a:gd name="T104" fmla="*/ 33 w 129"/>
                <a:gd name="T105" fmla="*/ 52 h 109"/>
                <a:gd name="T106" fmla="*/ 27 w 129"/>
                <a:gd name="T107" fmla="*/ 51 h 109"/>
                <a:gd name="T108" fmla="*/ 23 w 129"/>
                <a:gd name="T109" fmla="*/ 46 h 109"/>
                <a:gd name="T110" fmla="*/ 19 w 129"/>
                <a:gd name="T111" fmla="*/ 37 h 109"/>
                <a:gd name="T112" fmla="*/ 11 w 129"/>
                <a:gd name="T113" fmla="*/ 37 h 109"/>
                <a:gd name="T114" fmla="*/ 6 w 129"/>
                <a:gd name="T115" fmla="*/ 35 h 109"/>
                <a:gd name="T116" fmla="*/ 2 w 129"/>
                <a:gd name="T117" fmla="*/ 29 h 109"/>
                <a:gd name="T118" fmla="*/ 0 w 129"/>
                <a:gd name="T119" fmla="*/ 2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9" h="109">
                  <a:moveTo>
                    <a:pt x="1" y="18"/>
                  </a:moveTo>
                  <a:cubicBezTo>
                    <a:pt x="1" y="18"/>
                    <a:pt x="21" y="6"/>
                    <a:pt x="21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7"/>
                    <a:pt x="33" y="7"/>
                  </a:cubicBezTo>
                  <a:cubicBezTo>
                    <a:pt x="33" y="7"/>
                    <a:pt x="35" y="9"/>
                    <a:pt x="35" y="8"/>
                  </a:cubicBezTo>
                  <a:cubicBezTo>
                    <a:pt x="36" y="7"/>
                    <a:pt x="36" y="6"/>
                    <a:pt x="37" y="6"/>
                  </a:cubicBezTo>
                  <a:cubicBezTo>
                    <a:pt x="37" y="5"/>
                    <a:pt x="38" y="4"/>
                    <a:pt x="40" y="5"/>
                  </a:cubicBezTo>
                  <a:cubicBezTo>
                    <a:pt x="41" y="6"/>
                    <a:pt x="41" y="10"/>
                    <a:pt x="41" y="10"/>
                  </a:cubicBezTo>
                  <a:cubicBezTo>
                    <a:pt x="49" y="12"/>
                    <a:pt x="44" y="13"/>
                    <a:pt x="55" y="10"/>
                  </a:cubicBezTo>
                  <a:cubicBezTo>
                    <a:pt x="55" y="10"/>
                    <a:pt x="57" y="8"/>
                    <a:pt x="57" y="8"/>
                  </a:cubicBezTo>
                  <a:cubicBezTo>
                    <a:pt x="57" y="7"/>
                    <a:pt x="56" y="5"/>
                    <a:pt x="58" y="6"/>
                  </a:cubicBezTo>
                  <a:cubicBezTo>
                    <a:pt x="59" y="7"/>
                    <a:pt x="60" y="7"/>
                    <a:pt x="61" y="7"/>
                  </a:cubicBezTo>
                  <a:cubicBezTo>
                    <a:pt x="62" y="7"/>
                    <a:pt x="64" y="7"/>
                    <a:pt x="64" y="7"/>
                  </a:cubicBezTo>
                  <a:cubicBezTo>
                    <a:pt x="64" y="7"/>
                    <a:pt x="65" y="6"/>
                    <a:pt x="64" y="5"/>
                  </a:cubicBezTo>
                  <a:cubicBezTo>
                    <a:pt x="64" y="4"/>
                    <a:pt x="63" y="3"/>
                    <a:pt x="64" y="3"/>
                  </a:cubicBezTo>
                  <a:cubicBezTo>
                    <a:pt x="64" y="2"/>
                    <a:pt x="66" y="1"/>
                    <a:pt x="66" y="1"/>
                  </a:cubicBezTo>
                  <a:cubicBezTo>
                    <a:pt x="66" y="1"/>
                    <a:pt x="67" y="1"/>
                    <a:pt x="67" y="2"/>
                  </a:cubicBezTo>
                  <a:cubicBezTo>
                    <a:pt x="68" y="3"/>
                    <a:pt x="68" y="3"/>
                    <a:pt x="68" y="4"/>
                  </a:cubicBezTo>
                  <a:cubicBezTo>
                    <a:pt x="69" y="4"/>
                    <a:pt x="69" y="5"/>
                    <a:pt x="70" y="5"/>
                  </a:cubicBezTo>
                  <a:cubicBezTo>
                    <a:pt x="72" y="5"/>
                    <a:pt x="72" y="5"/>
                    <a:pt x="73" y="4"/>
                  </a:cubicBezTo>
                  <a:cubicBezTo>
                    <a:pt x="74" y="3"/>
                    <a:pt x="74" y="3"/>
                    <a:pt x="75" y="2"/>
                  </a:cubicBezTo>
                  <a:cubicBezTo>
                    <a:pt x="76" y="0"/>
                    <a:pt x="76" y="0"/>
                    <a:pt x="77" y="1"/>
                  </a:cubicBezTo>
                  <a:cubicBezTo>
                    <a:pt x="78" y="1"/>
                    <a:pt x="80" y="2"/>
                    <a:pt x="80" y="2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7" y="4"/>
                    <a:pt x="79" y="5"/>
                  </a:cubicBezTo>
                  <a:cubicBezTo>
                    <a:pt x="82" y="6"/>
                    <a:pt x="83" y="6"/>
                    <a:pt x="83" y="6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85" y="3"/>
                    <a:pt x="85" y="1"/>
                    <a:pt x="86" y="3"/>
                  </a:cubicBezTo>
                  <a:cubicBezTo>
                    <a:pt x="86" y="4"/>
                    <a:pt x="87" y="6"/>
                    <a:pt x="87" y="6"/>
                  </a:cubicBezTo>
                  <a:cubicBezTo>
                    <a:pt x="87" y="6"/>
                    <a:pt x="87" y="9"/>
                    <a:pt x="88" y="9"/>
                  </a:cubicBezTo>
                  <a:cubicBezTo>
                    <a:pt x="89" y="9"/>
                    <a:pt x="89" y="8"/>
                    <a:pt x="89" y="9"/>
                  </a:cubicBezTo>
                  <a:cubicBezTo>
                    <a:pt x="89" y="10"/>
                    <a:pt x="88" y="10"/>
                    <a:pt x="89" y="10"/>
                  </a:cubicBezTo>
                  <a:cubicBezTo>
                    <a:pt x="89" y="11"/>
                    <a:pt x="91" y="11"/>
                    <a:pt x="91" y="11"/>
                  </a:cubicBezTo>
                  <a:cubicBezTo>
                    <a:pt x="91" y="11"/>
                    <a:pt x="92" y="11"/>
                    <a:pt x="92" y="12"/>
                  </a:cubicBezTo>
                  <a:cubicBezTo>
                    <a:pt x="92" y="13"/>
                    <a:pt x="92" y="14"/>
                    <a:pt x="92" y="14"/>
                  </a:cubicBezTo>
                  <a:cubicBezTo>
                    <a:pt x="92" y="14"/>
                    <a:pt x="95" y="14"/>
                    <a:pt x="95" y="14"/>
                  </a:cubicBezTo>
                  <a:cubicBezTo>
                    <a:pt x="96" y="14"/>
                    <a:pt x="97" y="15"/>
                    <a:pt x="98" y="15"/>
                  </a:cubicBezTo>
                  <a:cubicBezTo>
                    <a:pt x="99" y="14"/>
                    <a:pt x="100" y="13"/>
                    <a:pt x="100" y="13"/>
                  </a:cubicBezTo>
                  <a:cubicBezTo>
                    <a:pt x="100" y="14"/>
                    <a:pt x="102" y="14"/>
                    <a:pt x="102" y="15"/>
                  </a:cubicBezTo>
                  <a:cubicBezTo>
                    <a:pt x="101" y="17"/>
                    <a:pt x="100" y="17"/>
                    <a:pt x="102" y="18"/>
                  </a:cubicBezTo>
                  <a:cubicBezTo>
                    <a:pt x="104" y="18"/>
                    <a:pt x="106" y="19"/>
                    <a:pt x="107" y="19"/>
                  </a:cubicBezTo>
                  <a:cubicBezTo>
                    <a:pt x="108" y="20"/>
                    <a:pt x="111" y="21"/>
                    <a:pt x="111" y="21"/>
                  </a:cubicBezTo>
                  <a:cubicBezTo>
                    <a:pt x="112" y="21"/>
                    <a:pt x="113" y="21"/>
                    <a:pt x="113" y="22"/>
                  </a:cubicBezTo>
                  <a:cubicBezTo>
                    <a:pt x="113" y="23"/>
                    <a:pt x="111" y="25"/>
                    <a:pt x="111" y="25"/>
                  </a:cubicBezTo>
                  <a:cubicBezTo>
                    <a:pt x="111" y="25"/>
                    <a:pt x="110" y="26"/>
                    <a:pt x="110" y="27"/>
                  </a:cubicBezTo>
                  <a:cubicBezTo>
                    <a:pt x="110" y="27"/>
                    <a:pt x="109" y="30"/>
                    <a:pt x="109" y="30"/>
                  </a:cubicBezTo>
                  <a:cubicBezTo>
                    <a:pt x="108" y="31"/>
                    <a:pt x="107" y="33"/>
                    <a:pt x="107" y="33"/>
                  </a:cubicBezTo>
                  <a:cubicBezTo>
                    <a:pt x="107" y="33"/>
                    <a:pt x="106" y="35"/>
                    <a:pt x="105" y="35"/>
                  </a:cubicBezTo>
                  <a:cubicBezTo>
                    <a:pt x="105" y="35"/>
                    <a:pt x="104" y="36"/>
                    <a:pt x="104" y="36"/>
                  </a:cubicBezTo>
                  <a:cubicBezTo>
                    <a:pt x="104" y="37"/>
                    <a:pt x="104" y="39"/>
                    <a:pt x="104" y="39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9" y="42"/>
                    <a:pt x="109" y="42"/>
                    <a:pt x="110" y="43"/>
                  </a:cubicBezTo>
                  <a:cubicBezTo>
                    <a:pt x="112" y="43"/>
                    <a:pt x="113" y="42"/>
                    <a:pt x="114" y="42"/>
                  </a:cubicBezTo>
                  <a:cubicBezTo>
                    <a:pt x="114" y="42"/>
                    <a:pt x="116" y="44"/>
                    <a:pt x="116" y="44"/>
                  </a:cubicBezTo>
                  <a:cubicBezTo>
                    <a:pt x="116" y="44"/>
                    <a:pt x="117" y="45"/>
                    <a:pt x="117" y="45"/>
                  </a:cubicBezTo>
                  <a:cubicBezTo>
                    <a:pt x="118" y="45"/>
                    <a:pt x="120" y="46"/>
                    <a:pt x="120" y="46"/>
                  </a:cubicBezTo>
                  <a:cubicBezTo>
                    <a:pt x="120" y="49"/>
                    <a:pt x="120" y="49"/>
                    <a:pt x="120" y="49"/>
                  </a:cubicBezTo>
                  <a:cubicBezTo>
                    <a:pt x="120" y="49"/>
                    <a:pt x="122" y="49"/>
                    <a:pt x="122" y="49"/>
                  </a:cubicBezTo>
                  <a:cubicBezTo>
                    <a:pt x="123" y="49"/>
                    <a:pt x="124" y="50"/>
                    <a:pt x="124" y="50"/>
                  </a:cubicBezTo>
                  <a:cubicBezTo>
                    <a:pt x="124" y="50"/>
                    <a:pt x="124" y="53"/>
                    <a:pt x="123" y="53"/>
                  </a:cubicBezTo>
                  <a:cubicBezTo>
                    <a:pt x="123" y="54"/>
                    <a:pt x="122" y="55"/>
                    <a:pt x="122" y="55"/>
                  </a:cubicBezTo>
                  <a:cubicBezTo>
                    <a:pt x="122" y="55"/>
                    <a:pt x="123" y="57"/>
                    <a:pt x="124" y="57"/>
                  </a:cubicBezTo>
                  <a:cubicBezTo>
                    <a:pt x="124" y="57"/>
                    <a:pt x="126" y="57"/>
                    <a:pt x="126" y="57"/>
                  </a:cubicBezTo>
                  <a:cubicBezTo>
                    <a:pt x="127" y="57"/>
                    <a:pt x="128" y="59"/>
                    <a:pt x="128" y="59"/>
                  </a:cubicBezTo>
                  <a:cubicBezTo>
                    <a:pt x="128" y="59"/>
                    <a:pt x="129" y="60"/>
                    <a:pt x="129" y="61"/>
                  </a:cubicBezTo>
                  <a:cubicBezTo>
                    <a:pt x="129" y="62"/>
                    <a:pt x="128" y="64"/>
                    <a:pt x="128" y="64"/>
                  </a:cubicBezTo>
                  <a:cubicBezTo>
                    <a:pt x="128" y="64"/>
                    <a:pt x="128" y="65"/>
                    <a:pt x="128" y="66"/>
                  </a:cubicBezTo>
                  <a:cubicBezTo>
                    <a:pt x="128" y="66"/>
                    <a:pt x="127" y="67"/>
                    <a:pt x="127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5" y="67"/>
                    <a:pt x="125" y="70"/>
                    <a:pt x="124" y="70"/>
                  </a:cubicBezTo>
                  <a:cubicBezTo>
                    <a:pt x="124" y="70"/>
                    <a:pt x="123" y="70"/>
                    <a:pt x="123" y="70"/>
                  </a:cubicBezTo>
                  <a:cubicBezTo>
                    <a:pt x="122" y="70"/>
                    <a:pt x="121" y="71"/>
                    <a:pt x="121" y="71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0" y="74"/>
                    <a:pt x="119" y="74"/>
                  </a:cubicBezTo>
                  <a:cubicBezTo>
                    <a:pt x="119" y="74"/>
                    <a:pt x="119" y="74"/>
                    <a:pt x="118" y="74"/>
                  </a:cubicBezTo>
                  <a:cubicBezTo>
                    <a:pt x="118" y="75"/>
                    <a:pt x="117" y="75"/>
                    <a:pt x="117" y="75"/>
                  </a:cubicBezTo>
                  <a:cubicBezTo>
                    <a:pt x="117" y="75"/>
                    <a:pt x="116" y="74"/>
                    <a:pt x="115" y="74"/>
                  </a:cubicBezTo>
                  <a:cubicBezTo>
                    <a:pt x="115" y="74"/>
                    <a:pt x="114" y="74"/>
                    <a:pt x="114" y="75"/>
                  </a:cubicBezTo>
                  <a:cubicBezTo>
                    <a:pt x="113" y="76"/>
                    <a:pt x="113" y="77"/>
                    <a:pt x="112" y="77"/>
                  </a:cubicBezTo>
                  <a:cubicBezTo>
                    <a:pt x="112" y="77"/>
                    <a:pt x="111" y="78"/>
                    <a:pt x="111" y="78"/>
                  </a:cubicBezTo>
                  <a:cubicBezTo>
                    <a:pt x="111" y="78"/>
                    <a:pt x="111" y="80"/>
                    <a:pt x="110" y="80"/>
                  </a:cubicBezTo>
                  <a:cubicBezTo>
                    <a:pt x="110" y="81"/>
                    <a:pt x="109" y="82"/>
                    <a:pt x="109" y="82"/>
                  </a:cubicBezTo>
                  <a:cubicBezTo>
                    <a:pt x="109" y="82"/>
                    <a:pt x="109" y="83"/>
                    <a:pt x="109" y="83"/>
                  </a:cubicBezTo>
                  <a:cubicBezTo>
                    <a:pt x="109" y="84"/>
                    <a:pt x="109" y="85"/>
                    <a:pt x="108" y="86"/>
                  </a:cubicBezTo>
                  <a:cubicBezTo>
                    <a:pt x="107" y="86"/>
                    <a:pt x="105" y="88"/>
                    <a:pt x="105" y="88"/>
                  </a:cubicBezTo>
                  <a:cubicBezTo>
                    <a:pt x="105" y="88"/>
                    <a:pt x="105" y="88"/>
                    <a:pt x="105" y="89"/>
                  </a:cubicBezTo>
                  <a:cubicBezTo>
                    <a:pt x="106" y="89"/>
                    <a:pt x="106" y="90"/>
                    <a:pt x="106" y="90"/>
                  </a:cubicBezTo>
                  <a:cubicBezTo>
                    <a:pt x="106" y="92"/>
                    <a:pt x="106" y="92"/>
                    <a:pt x="106" y="92"/>
                  </a:cubicBezTo>
                  <a:cubicBezTo>
                    <a:pt x="106" y="92"/>
                    <a:pt x="105" y="93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08" y="98"/>
                    <a:pt x="108" y="98"/>
                    <a:pt x="108" y="98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09" y="98"/>
                    <a:pt x="110" y="100"/>
                    <a:pt x="110" y="101"/>
                  </a:cubicBezTo>
                  <a:cubicBezTo>
                    <a:pt x="110" y="101"/>
                    <a:pt x="110" y="103"/>
                    <a:pt x="110" y="103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6" y="107"/>
                    <a:pt x="106" y="107"/>
                  </a:cubicBezTo>
                  <a:cubicBezTo>
                    <a:pt x="105" y="107"/>
                    <a:pt x="104" y="107"/>
                    <a:pt x="104" y="107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1" y="108"/>
                    <a:pt x="101" y="108"/>
                    <a:pt x="101" y="108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6" y="109"/>
                    <a:pt x="96" y="109"/>
                    <a:pt x="96" y="109"/>
                  </a:cubicBezTo>
                  <a:cubicBezTo>
                    <a:pt x="95" y="107"/>
                    <a:pt x="95" y="107"/>
                    <a:pt x="95" y="107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89" y="103"/>
                    <a:pt x="89" y="103"/>
                    <a:pt x="89" y="103"/>
                  </a:cubicBezTo>
                  <a:cubicBezTo>
                    <a:pt x="90" y="101"/>
                    <a:pt x="90" y="101"/>
                    <a:pt x="90" y="101"/>
                  </a:cubicBezTo>
                  <a:cubicBezTo>
                    <a:pt x="90" y="101"/>
                    <a:pt x="89" y="99"/>
                    <a:pt x="89" y="99"/>
                  </a:cubicBezTo>
                  <a:cubicBezTo>
                    <a:pt x="88" y="99"/>
                    <a:pt x="87" y="99"/>
                    <a:pt x="87" y="99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85" y="97"/>
                    <a:pt x="85" y="96"/>
                    <a:pt x="84" y="95"/>
                  </a:cubicBezTo>
                  <a:cubicBezTo>
                    <a:pt x="83" y="95"/>
                    <a:pt x="83" y="94"/>
                    <a:pt x="82" y="94"/>
                  </a:cubicBezTo>
                  <a:cubicBezTo>
                    <a:pt x="81" y="94"/>
                    <a:pt x="79" y="94"/>
                    <a:pt x="79" y="94"/>
                  </a:cubicBezTo>
                  <a:cubicBezTo>
                    <a:pt x="79" y="94"/>
                    <a:pt x="78" y="92"/>
                    <a:pt x="77" y="92"/>
                  </a:cubicBezTo>
                  <a:cubicBezTo>
                    <a:pt x="77" y="92"/>
                    <a:pt x="73" y="92"/>
                    <a:pt x="73" y="92"/>
                  </a:cubicBezTo>
                  <a:cubicBezTo>
                    <a:pt x="73" y="92"/>
                    <a:pt x="74" y="89"/>
                    <a:pt x="74" y="89"/>
                  </a:cubicBezTo>
                  <a:cubicBezTo>
                    <a:pt x="74" y="88"/>
                    <a:pt x="74" y="85"/>
                    <a:pt x="74" y="85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4" y="84"/>
                    <a:pt x="73" y="83"/>
                    <a:pt x="74" y="81"/>
                  </a:cubicBezTo>
                  <a:cubicBezTo>
                    <a:pt x="75" y="79"/>
                    <a:pt x="74" y="80"/>
                    <a:pt x="75" y="78"/>
                  </a:cubicBezTo>
                  <a:cubicBezTo>
                    <a:pt x="76" y="75"/>
                    <a:pt x="76" y="74"/>
                    <a:pt x="76" y="74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3" y="72"/>
                    <a:pt x="72" y="73"/>
                  </a:cubicBezTo>
                  <a:cubicBezTo>
                    <a:pt x="72" y="75"/>
                    <a:pt x="71" y="75"/>
                    <a:pt x="71" y="75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70" y="82"/>
                    <a:pt x="67" y="82"/>
                  </a:cubicBezTo>
                  <a:cubicBezTo>
                    <a:pt x="65" y="82"/>
                    <a:pt x="63" y="82"/>
                    <a:pt x="63" y="82"/>
                  </a:cubicBezTo>
                  <a:cubicBezTo>
                    <a:pt x="63" y="82"/>
                    <a:pt x="65" y="84"/>
                    <a:pt x="63" y="84"/>
                  </a:cubicBezTo>
                  <a:cubicBezTo>
                    <a:pt x="60" y="84"/>
                    <a:pt x="57" y="84"/>
                    <a:pt x="57" y="84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1" y="83"/>
                    <a:pt x="51" y="82"/>
                    <a:pt x="51" y="80"/>
                  </a:cubicBezTo>
                  <a:cubicBezTo>
                    <a:pt x="51" y="79"/>
                    <a:pt x="50" y="77"/>
                    <a:pt x="51" y="77"/>
                  </a:cubicBezTo>
                  <a:cubicBezTo>
                    <a:pt x="52" y="77"/>
                    <a:pt x="53" y="76"/>
                    <a:pt x="53" y="76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1" y="73"/>
                    <a:pt x="51" y="72"/>
                  </a:cubicBezTo>
                  <a:cubicBezTo>
                    <a:pt x="51" y="71"/>
                    <a:pt x="52" y="69"/>
                    <a:pt x="52" y="69"/>
                  </a:cubicBezTo>
                  <a:cubicBezTo>
                    <a:pt x="53" y="68"/>
                    <a:pt x="53" y="66"/>
                    <a:pt x="53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6"/>
                    <a:pt x="50" y="67"/>
                    <a:pt x="50" y="65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1"/>
                    <a:pt x="46" y="61"/>
                    <a:pt x="45" y="62"/>
                  </a:cubicBezTo>
                  <a:cubicBezTo>
                    <a:pt x="45" y="62"/>
                    <a:pt x="42" y="61"/>
                    <a:pt x="42" y="61"/>
                  </a:cubicBezTo>
                  <a:cubicBezTo>
                    <a:pt x="42" y="61"/>
                    <a:pt x="39" y="61"/>
                    <a:pt x="39" y="61"/>
                  </a:cubicBezTo>
                  <a:cubicBezTo>
                    <a:pt x="38" y="61"/>
                    <a:pt x="37" y="63"/>
                    <a:pt x="37" y="63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7"/>
                    <a:pt x="34" y="55"/>
                    <a:pt x="34" y="54"/>
                  </a:cubicBezTo>
                  <a:cubicBezTo>
                    <a:pt x="34" y="54"/>
                    <a:pt x="33" y="52"/>
                    <a:pt x="33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28" y="51"/>
                    <a:pt x="27" y="51"/>
                  </a:cubicBezTo>
                  <a:cubicBezTo>
                    <a:pt x="26" y="51"/>
                    <a:pt x="26" y="51"/>
                    <a:pt x="25" y="51"/>
                  </a:cubicBezTo>
                  <a:cubicBezTo>
                    <a:pt x="25" y="51"/>
                    <a:pt x="23" y="49"/>
                    <a:pt x="23" y="49"/>
                  </a:cubicBezTo>
                  <a:cubicBezTo>
                    <a:pt x="23" y="48"/>
                    <a:pt x="23" y="47"/>
                    <a:pt x="23" y="46"/>
                  </a:cubicBezTo>
                  <a:cubicBezTo>
                    <a:pt x="22" y="45"/>
                    <a:pt x="21" y="43"/>
                    <a:pt x="21" y="42"/>
                  </a:cubicBezTo>
                  <a:cubicBezTo>
                    <a:pt x="21" y="42"/>
                    <a:pt x="22" y="40"/>
                    <a:pt x="22" y="40"/>
                  </a:cubicBezTo>
                  <a:cubicBezTo>
                    <a:pt x="21" y="39"/>
                    <a:pt x="19" y="37"/>
                    <a:pt x="19" y="37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5" y="37"/>
                    <a:pt x="14" y="37"/>
                  </a:cubicBezTo>
                  <a:cubicBezTo>
                    <a:pt x="13" y="37"/>
                    <a:pt x="11" y="36"/>
                    <a:pt x="11" y="37"/>
                  </a:cubicBezTo>
                  <a:cubicBezTo>
                    <a:pt x="11" y="37"/>
                    <a:pt x="12" y="39"/>
                    <a:pt x="11" y="39"/>
                  </a:cubicBezTo>
                  <a:cubicBezTo>
                    <a:pt x="10" y="39"/>
                    <a:pt x="8" y="39"/>
                    <a:pt x="7" y="38"/>
                  </a:cubicBezTo>
                  <a:cubicBezTo>
                    <a:pt x="6" y="37"/>
                    <a:pt x="6" y="36"/>
                    <a:pt x="6" y="35"/>
                  </a:cubicBezTo>
                  <a:cubicBezTo>
                    <a:pt x="5" y="35"/>
                    <a:pt x="5" y="33"/>
                    <a:pt x="4" y="33"/>
                  </a:cubicBezTo>
                  <a:cubicBezTo>
                    <a:pt x="3" y="33"/>
                    <a:pt x="2" y="33"/>
                    <a:pt x="2" y="32"/>
                  </a:cubicBezTo>
                  <a:cubicBezTo>
                    <a:pt x="2" y="32"/>
                    <a:pt x="2" y="29"/>
                    <a:pt x="2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4"/>
                    <a:pt x="1" y="24"/>
                  </a:cubicBezTo>
                  <a:cubicBezTo>
                    <a:pt x="1" y="23"/>
                    <a:pt x="0" y="22"/>
                    <a:pt x="0" y="22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1" y="18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3" name="Freeform 31"/>
            <p:cNvSpPr>
              <a:spLocks/>
            </p:cNvSpPr>
            <p:nvPr/>
          </p:nvSpPr>
          <p:spPr bwMode="auto">
            <a:xfrm>
              <a:off x="8962918" y="2227397"/>
              <a:ext cx="440017" cy="236382"/>
            </a:xfrm>
            <a:custGeom>
              <a:avLst/>
              <a:gdLst>
                <a:gd name="T0" fmla="*/ 56 w 240"/>
                <a:gd name="T1" fmla="*/ 20 h 133"/>
                <a:gd name="T2" fmla="*/ 62 w 240"/>
                <a:gd name="T3" fmla="*/ 12 h 133"/>
                <a:gd name="T4" fmla="*/ 73 w 240"/>
                <a:gd name="T5" fmla="*/ 5 h 133"/>
                <a:gd name="T6" fmla="*/ 85 w 240"/>
                <a:gd name="T7" fmla="*/ 3 h 133"/>
                <a:gd name="T8" fmla="*/ 87 w 240"/>
                <a:gd name="T9" fmla="*/ 11 h 133"/>
                <a:gd name="T10" fmla="*/ 93 w 240"/>
                <a:gd name="T11" fmla="*/ 10 h 133"/>
                <a:gd name="T12" fmla="*/ 99 w 240"/>
                <a:gd name="T13" fmla="*/ 6 h 133"/>
                <a:gd name="T14" fmla="*/ 103 w 240"/>
                <a:gd name="T15" fmla="*/ 3 h 133"/>
                <a:gd name="T16" fmla="*/ 110 w 240"/>
                <a:gd name="T17" fmla="*/ 10 h 133"/>
                <a:gd name="T18" fmla="*/ 118 w 240"/>
                <a:gd name="T19" fmla="*/ 12 h 133"/>
                <a:gd name="T20" fmla="*/ 126 w 240"/>
                <a:gd name="T21" fmla="*/ 15 h 133"/>
                <a:gd name="T22" fmla="*/ 133 w 240"/>
                <a:gd name="T23" fmla="*/ 17 h 133"/>
                <a:gd name="T24" fmla="*/ 142 w 240"/>
                <a:gd name="T25" fmla="*/ 18 h 133"/>
                <a:gd name="T26" fmla="*/ 146 w 240"/>
                <a:gd name="T27" fmla="*/ 25 h 133"/>
                <a:gd name="T28" fmla="*/ 146 w 240"/>
                <a:gd name="T29" fmla="*/ 31 h 133"/>
                <a:gd name="T30" fmla="*/ 154 w 240"/>
                <a:gd name="T31" fmla="*/ 38 h 133"/>
                <a:gd name="T32" fmla="*/ 164 w 240"/>
                <a:gd name="T33" fmla="*/ 44 h 133"/>
                <a:gd name="T34" fmla="*/ 169 w 240"/>
                <a:gd name="T35" fmla="*/ 31 h 133"/>
                <a:gd name="T36" fmla="*/ 176 w 240"/>
                <a:gd name="T37" fmla="*/ 28 h 133"/>
                <a:gd name="T38" fmla="*/ 194 w 240"/>
                <a:gd name="T39" fmla="*/ 29 h 133"/>
                <a:gd name="T40" fmla="*/ 193 w 240"/>
                <a:gd name="T41" fmla="*/ 39 h 133"/>
                <a:gd name="T42" fmla="*/ 203 w 240"/>
                <a:gd name="T43" fmla="*/ 46 h 133"/>
                <a:gd name="T44" fmla="*/ 213 w 240"/>
                <a:gd name="T45" fmla="*/ 45 h 133"/>
                <a:gd name="T46" fmla="*/ 228 w 240"/>
                <a:gd name="T47" fmla="*/ 54 h 133"/>
                <a:gd name="T48" fmla="*/ 237 w 240"/>
                <a:gd name="T49" fmla="*/ 60 h 133"/>
                <a:gd name="T50" fmla="*/ 236 w 240"/>
                <a:gd name="T51" fmla="*/ 68 h 133"/>
                <a:gd name="T52" fmla="*/ 229 w 240"/>
                <a:gd name="T53" fmla="*/ 70 h 133"/>
                <a:gd name="T54" fmla="*/ 223 w 240"/>
                <a:gd name="T55" fmla="*/ 78 h 133"/>
                <a:gd name="T56" fmla="*/ 216 w 240"/>
                <a:gd name="T57" fmla="*/ 85 h 133"/>
                <a:gd name="T58" fmla="*/ 215 w 240"/>
                <a:gd name="T59" fmla="*/ 97 h 133"/>
                <a:gd name="T60" fmla="*/ 208 w 240"/>
                <a:gd name="T61" fmla="*/ 104 h 133"/>
                <a:gd name="T62" fmla="*/ 203 w 240"/>
                <a:gd name="T63" fmla="*/ 109 h 133"/>
                <a:gd name="T64" fmla="*/ 198 w 240"/>
                <a:gd name="T65" fmla="*/ 111 h 133"/>
                <a:gd name="T66" fmla="*/ 193 w 240"/>
                <a:gd name="T67" fmla="*/ 111 h 133"/>
                <a:gd name="T68" fmla="*/ 189 w 240"/>
                <a:gd name="T69" fmla="*/ 110 h 133"/>
                <a:gd name="T70" fmla="*/ 184 w 240"/>
                <a:gd name="T71" fmla="*/ 111 h 133"/>
                <a:gd name="T72" fmla="*/ 181 w 240"/>
                <a:gd name="T73" fmla="*/ 115 h 133"/>
                <a:gd name="T74" fmla="*/ 179 w 240"/>
                <a:gd name="T75" fmla="*/ 121 h 133"/>
                <a:gd name="T76" fmla="*/ 177 w 240"/>
                <a:gd name="T77" fmla="*/ 123 h 133"/>
                <a:gd name="T78" fmla="*/ 163 w 240"/>
                <a:gd name="T79" fmla="*/ 115 h 133"/>
                <a:gd name="T80" fmla="*/ 147 w 240"/>
                <a:gd name="T81" fmla="*/ 118 h 133"/>
                <a:gd name="T82" fmla="*/ 134 w 240"/>
                <a:gd name="T83" fmla="*/ 112 h 133"/>
                <a:gd name="T84" fmla="*/ 119 w 240"/>
                <a:gd name="T85" fmla="*/ 110 h 133"/>
                <a:gd name="T86" fmla="*/ 106 w 240"/>
                <a:gd name="T87" fmla="*/ 108 h 133"/>
                <a:gd name="T88" fmla="*/ 104 w 240"/>
                <a:gd name="T89" fmla="*/ 121 h 133"/>
                <a:gd name="T90" fmla="*/ 97 w 240"/>
                <a:gd name="T91" fmla="*/ 131 h 133"/>
                <a:gd name="T92" fmla="*/ 86 w 240"/>
                <a:gd name="T93" fmla="*/ 131 h 133"/>
                <a:gd name="T94" fmla="*/ 74 w 240"/>
                <a:gd name="T95" fmla="*/ 131 h 133"/>
                <a:gd name="T96" fmla="*/ 63 w 240"/>
                <a:gd name="T97" fmla="*/ 122 h 133"/>
                <a:gd name="T98" fmla="*/ 55 w 240"/>
                <a:gd name="T99" fmla="*/ 114 h 133"/>
                <a:gd name="T100" fmla="*/ 45 w 240"/>
                <a:gd name="T101" fmla="*/ 107 h 133"/>
                <a:gd name="T102" fmla="*/ 39 w 240"/>
                <a:gd name="T103" fmla="*/ 100 h 133"/>
                <a:gd name="T104" fmla="*/ 24 w 240"/>
                <a:gd name="T105" fmla="*/ 93 h 133"/>
                <a:gd name="T106" fmla="*/ 17 w 240"/>
                <a:gd name="T107" fmla="*/ 79 h 133"/>
                <a:gd name="T108" fmla="*/ 16 w 240"/>
                <a:gd name="T109" fmla="*/ 66 h 133"/>
                <a:gd name="T110" fmla="*/ 4 w 240"/>
                <a:gd name="T111" fmla="*/ 55 h 133"/>
                <a:gd name="T112" fmla="*/ 5 w 240"/>
                <a:gd name="T113" fmla="*/ 44 h 133"/>
                <a:gd name="T114" fmla="*/ 10 w 240"/>
                <a:gd name="T115" fmla="*/ 45 h 133"/>
                <a:gd name="T116" fmla="*/ 23 w 240"/>
                <a:gd name="T117" fmla="*/ 38 h 133"/>
                <a:gd name="T118" fmla="*/ 35 w 240"/>
                <a:gd name="T119" fmla="*/ 3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0" h="133">
                  <a:moveTo>
                    <a:pt x="43" y="27"/>
                  </a:moveTo>
                  <a:cubicBezTo>
                    <a:pt x="44" y="27"/>
                    <a:pt x="50" y="22"/>
                    <a:pt x="50" y="22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2"/>
                    <a:pt x="62" y="12"/>
                  </a:cubicBezTo>
                  <a:cubicBezTo>
                    <a:pt x="65" y="12"/>
                    <a:pt x="74" y="10"/>
                    <a:pt x="74" y="10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73" y="1"/>
                    <a:pt x="73" y="1"/>
                  </a:cubicBezTo>
                  <a:cubicBezTo>
                    <a:pt x="74" y="0"/>
                    <a:pt x="78" y="0"/>
                    <a:pt x="80" y="0"/>
                  </a:cubicBezTo>
                  <a:cubicBezTo>
                    <a:pt x="82" y="1"/>
                    <a:pt x="84" y="2"/>
                    <a:pt x="85" y="3"/>
                  </a:cubicBezTo>
                  <a:cubicBezTo>
                    <a:pt x="85" y="4"/>
                    <a:pt x="85" y="3"/>
                    <a:pt x="85" y="5"/>
                  </a:cubicBezTo>
                  <a:cubicBezTo>
                    <a:pt x="85" y="7"/>
                    <a:pt x="85" y="9"/>
                    <a:pt x="85" y="9"/>
                  </a:cubicBezTo>
                  <a:cubicBezTo>
                    <a:pt x="85" y="9"/>
                    <a:pt x="86" y="10"/>
                    <a:pt x="87" y="11"/>
                  </a:cubicBezTo>
                  <a:cubicBezTo>
                    <a:pt x="89" y="11"/>
                    <a:pt x="91" y="13"/>
                    <a:pt x="91" y="12"/>
                  </a:cubicBezTo>
                  <a:cubicBezTo>
                    <a:pt x="91" y="12"/>
                    <a:pt x="92" y="11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2"/>
                    <a:pt x="94" y="11"/>
                    <a:pt x="95" y="11"/>
                  </a:cubicBezTo>
                  <a:cubicBezTo>
                    <a:pt x="96" y="11"/>
                    <a:pt x="100" y="9"/>
                    <a:pt x="100" y="9"/>
                  </a:cubicBezTo>
                  <a:cubicBezTo>
                    <a:pt x="100" y="9"/>
                    <a:pt x="99" y="6"/>
                    <a:pt x="99" y="6"/>
                  </a:cubicBezTo>
                  <a:cubicBezTo>
                    <a:pt x="99" y="5"/>
                    <a:pt x="99" y="4"/>
                    <a:pt x="99" y="3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3" y="3"/>
                    <a:pt x="103" y="3"/>
                  </a:cubicBezTo>
                  <a:cubicBezTo>
                    <a:pt x="103" y="3"/>
                    <a:pt x="105" y="4"/>
                    <a:pt x="106" y="4"/>
                  </a:cubicBezTo>
                  <a:cubicBezTo>
                    <a:pt x="108" y="4"/>
                    <a:pt x="107" y="6"/>
                    <a:pt x="107" y="6"/>
                  </a:cubicBezTo>
                  <a:cubicBezTo>
                    <a:pt x="107" y="6"/>
                    <a:pt x="108" y="9"/>
                    <a:pt x="110" y="10"/>
                  </a:cubicBezTo>
                  <a:cubicBezTo>
                    <a:pt x="112" y="11"/>
                    <a:pt x="112" y="12"/>
                    <a:pt x="112" y="13"/>
                  </a:cubicBezTo>
                  <a:cubicBezTo>
                    <a:pt x="113" y="13"/>
                    <a:pt x="115" y="13"/>
                    <a:pt x="115" y="13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118" y="12"/>
                    <a:pt x="120" y="13"/>
                    <a:pt x="121" y="15"/>
                  </a:cubicBezTo>
                  <a:cubicBezTo>
                    <a:pt x="121" y="16"/>
                    <a:pt x="124" y="16"/>
                    <a:pt x="125" y="15"/>
                  </a:cubicBezTo>
                  <a:cubicBezTo>
                    <a:pt x="126" y="15"/>
                    <a:pt x="126" y="15"/>
                    <a:pt x="126" y="15"/>
                  </a:cubicBezTo>
                  <a:cubicBezTo>
                    <a:pt x="127" y="16"/>
                    <a:pt x="127" y="16"/>
                    <a:pt x="127" y="16"/>
                  </a:cubicBezTo>
                  <a:cubicBezTo>
                    <a:pt x="127" y="16"/>
                    <a:pt x="129" y="20"/>
                    <a:pt x="132" y="17"/>
                  </a:cubicBezTo>
                  <a:cubicBezTo>
                    <a:pt x="135" y="14"/>
                    <a:pt x="133" y="17"/>
                    <a:pt x="133" y="17"/>
                  </a:cubicBezTo>
                  <a:cubicBezTo>
                    <a:pt x="133" y="17"/>
                    <a:pt x="135" y="20"/>
                    <a:pt x="136" y="20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45" y="17"/>
                    <a:pt x="148" y="17"/>
                    <a:pt x="147" y="22"/>
                  </a:cubicBezTo>
                  <a:cubicBezTo>
                    <a:pt x="147" y="26"/>
                    <a:pt x="146" y="25"/>
                    <a:pt x="146" y="25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31"/>
                    <a:pt x="144" y="31"/>
                    <a:pt x="144" y="31"/>
                  </a:cubicBezTo>
                  <a:cubicBezTo>
                    <a:pt x="144" y="31"/>
                    <a:pt x="145" y="31"/>
                    <a:pt x="146" y="31"/>
                  </a:cubicBezTo>
                  <a:cubicBezTo>
                    <a:pt x="147" y="31"/>
                    <a:pt x="148" y="35"/>
                    <a:pt x="14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1" y="36"/>
                    <a:pt x="152" y="37"/>
                    <a:pt x="154" y="38"/>
                  </a:cubicBezTo>
                  <a:cubicBezTo>
                    <a:pt x="155" y="39"/>
                    <a:pt x="156" y="41"/>
                    <a:pt x="156" y="41"/>
                  </a:cubicBezTo>
                  <a:cubicBezTo>
                    <a:pt x="156" y="41"/>
                    <a:pt x="157" y="45"/>
                    <a:pt x="158" y="46"/>
                  </a:cubicBezTo>
                  <a:cubicBezTo>
                    <a:pt x="158" y="48"/>
                    <a:pt x="164" y="44"/>
                    <a:pt x="164" y="44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71" y="37"/>
                    <a:pt x="171" y="37"/>
                    <a:pt x="171" y="37"/>
                  </a:cubicBezTo>
                  <a:cubicBezTo>
                    <a:pt x="169" y="31"/>
                    <a:pt x="169" y="31"/>
                    <a:pt x="169" y="31"/>
                  </a:cubicBezTo>
                  <a:cubicBezTo>
                    <a:pt x="167" y="27"/>
                    <a:pt x="167" y="27"/>
                    <a:pt x="167" y="27"/>
                  </a:cubicBezTo>
                  <a:cubicBezTo>
                    <a:pt x="167" y="27"/>
                    <a:pt x="171" y="28"/>
                    <a:pt x="172" y="27"/>
                  </a:cubicBezTo>
                  <a:cubicBezTo>
                    <a:pt x="173" y="27"/>
                    <a:pt x="176" y="28"/>
                    <a:pt x="176" y="28"/>
                  </a:cubicBezTo>
                  <a:cubicBezTo>
                    <a:pt x="187" y="33"/>
                    <a:pt x="187" y="33"/>
                    <a:pt x="187" y="33"/>
                  </a:cubicBezTo>
                  <a:cubicBezTo>
                    <a:pt x="187" y="33"/>
                    <a:pt x="190" y="32"/>
                    <a:pt x="192" y="32"/>
                  </a:cubicBezTo>
                  <a:cubicBezTo>
                    <a:pt x="194" y="31"/>
                    <a:pt x="194" y="29"/>
                    <a:pt x="194" y="29"/>
                  </a:cubicBezTo>
                  <a:cubicBezTo>
                    <a:pt x="194" y="29"/>
                    <a:pt x="195" y="30"/>
                    <a:pt x="197" y="32"/>
                  </a:cubicBezTo>
                  <a:cubicBezTo>
                    <a:pt x="198" y="35"/>
                    <a:pt x="196" y="34"/>
                    <a:pt x="196" y="35"/>
                  </a:cubicBezTo>
                  <a:cubicBezTo>
                    <a:pt x="195" y="36"/>
                    <a:pt x="193" y="39"/>
                    <a:pt x="193" y="39"/>
                  </a:cubicBezTo>
                  <a:cubicBezTo>
                    <a:pt x="193" y="39"/>
                    <a:pt x="194" y="41"/>
                    <a:pt x="196" y="41"/>
                  </a:cubicBezTo>
                  <a:cubicBezTo>
                    <a:pt x="197" y="41"/>
                    <a:pt x="196" y="42"/>
                    <a:pt x="198" y="44"/>
                  </a:cubicBezTo>
                  <a:cubicBezTo>
                    <a:pt x="199" y="45"/>
                    <a:pt x="203" y="46"/>
                    <a:pt x="203" y="46"/>
                  </a:cubicBezTo>
                  <a:cubicBezTo>
                    <a:pt x="206" y="46"/>
                    <a:pt x="206" y="46"/>
                    <a:pt x="206" y="46"/>
                  </a:cubicBezTo>
                  <a:cubicBezTo>
                    <a:pt x="209" y="43"/>
                    <a:pt x="209" y="43"/>
                    <a:pt x="209" y="43"/>
                  </a:cubicBezTo>
                  <a:cubicBezTo>
                    <a:pt x="209" y="43"/>
                    <a:pt x="212" y="44"/>
                    <a:pt x="213" y="45"/>
                  </a:cubicBezTo>
                  <a:cubicBezTo>
                    <a:pt x="214" y="46"/>
                    <a:pt x="219" y="48"/>
                    <a:pt x="219" y="48"/>
                  </a:cubicBezTo>
                  <a:cubicBezTo>
                    <a:pt x="227" y="46"/>
                    <a:pt x="227" y="46"/>
                    <a:pt x="227" y="46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4"/>
                    <a:pt x="230" y="54"/>
                    <a:pt x="232" y="57"/>
                  </a:cubicBezTo>
                  <a:cubicBezTo>
                    <a:pt x="234" y="59"/>
                    <a:pt x="233" y="57"/>
                    <a:pt x="233" y="57"/>
                  </a:cubicBezTo>
                  <a:cubicBezTo>
                    <a:pt x="233" y="57"/>
                    <a:pt x="237" y="59"/>
                    <a:pt x="237" y="60"/>
                  </a:cubicBezTo>
                  <a:cubicBezTo>
                    <a:pt x="237" y="62"/>
                    <a:pt x="238" y="64"/>
                    <a:pt x="238" y="64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39" y="68"/>
                    <a:pt x="237" y="68"/>
                    <a:pt x="236" y="68"/>
                  </a:cubicBezTo>
                  <a:cubicBezTo>
                    <a:pt x="236" y="68"/>
                    <a:pt x="235" y="69"/>
                    <a:pt x="234" y="69"/>
                  </a:cubicBezTo>
                  <a:cubicBezTo>
                    <a:pt x="233" y="69"/>
                    <a:pt x="232" y="69"/>
                    <a:pt x="232" y="69"/>
                  </a:cubicBezTo>
                  <a:cubicBezTo>
                    <a:pt x="229" y="70"/>
                    <a:pt x="229" y="70"/>
                    <a:pt x="229" y="70"/>
                  </a:cubicBezTo>
                  <a:cubicBezTo>
                    <a:pt x="227" y="72"/>
                    <a:pt x="227" y="72"/>
                    <a:pt x="227" y="72"/>
                  </a:cubicBezTo>
                  <a:cubicBezTo>
                    <a:pt x="225" y="74"/>
                    <a:pt x="225" y="74"/>
                    <a:pt x="225" y="74"/>
                  </a:cubicBezTo>
                  <a:cubicBezTo>
                    <a:pt x="223" y="78"/>
                    <a:pt x="223" y="78"/>
                    <a:pt x="223" y="78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0" y="83"/>
                    <a:pt x="220" y="83"/>
                    <a:pt x="220" y="83"/>
                  </a:cubicBezTo>
                  <a:cubicBezTo>
                    <a:pt x="220" y="83"/>
                    <a:pt x="217" y="85"/>
                    <a:pt x="216" y="85"/>
                  </a:cubicBezTo>
                  <a:cubicBezTo>
                    <a:pt x="215" y="85"/>
                    <a:pt x="215" y="89"/>
                    <a:pt x="215" y="89"/>
                  </a:cubicBezTo>
                  <a:cubicBezTo>
                    <a:pt x="216" y="92"/>
                    <a:pt x="216" y="92"/>
                    <a:pt x="216" y="92"/>
                  </a:cubicBezTo>
                  <a:cubicBezTo>
                    <a:pt x="215" y="97"/>
                    <a:pt x="215" y="97"/>
                    <a:pt x="215" y="97"/>
                  </a:cubicBezTo>
                  <a:cubicBezTo>
                    <a:pt x="210" y="99"/>
                    <a:pt x="210" y="99"/>
                    <a:pt x="210" y="99"/>
                  </a:cubicBezTo>
                  <a:cubicBezTo>
                    <a:pt x="209" y="102"/>
                    <a:pt x="209" y="102"/>
                    <a:pt x="209" y="102"/>
                  </a:cubicBezTo>
                  <a:cubicBezTo>
                    <a:pt x="208" y="104"/>
                    <a:pt x="208" y="104"/>
                    <a:pt x="208" y="104"/>
                  </a:cubicBezTo>
                  <a:cubicBezTo>
                    <a:pt x="208" y="104"/>
                    <a:pt x="206" y="105"/>
                    <a:pt x="206" y="105"/>
                  </a:cubicBezTo>
                  <a:cubicBezTo>
                    <a:pt x="205" y="104"/>
                    <a:pt x="205" y="107"/>
                    <a:pt x="205" y="107"/>
                  </a:cubicBezTo>
                  <a:cubicBezTo>
                    <a:pt x="203" y="109"/>
                    <a:pt x="203" y="109"/>
                    <a:pt x="203" y="109"/>
                  </a:cubicBezTo>
                  <a:cubicBezTo>
                    <a:pt x="202" y="109"/>
                    <a:pt x="202" y="109"/>
                    <a:pt x="202" y="109"/>
                  </a:cubicBezTo>
                  <a:cubicBezTo>
                    <a:pt x="200" y="110"/>
                    <a:pt x="200" y="110"/>
                    <a:pt x="200" y="110"/>
                  </a:cubicBezTo>
                  <a:cubicBezTo>
                    <a:pt x="200" y="110"/>
                    <a:pt x="199" y="111"/>
                    <a:pt x="198" y="111"/>
                  </a:cubicBezTo>
                  <a:cubicBezTo>
                    <a:pt x="198" y="112"/>
                    <a:pt x="197" y="111"/>
                    <a:pt x="197" y="111"/>
                  </a:cubicBezTo>
                  <a:cubicBezTo>
                    <a:pt x="197" y="111"/>
                    <a:pt x="195" y="110"/>
                    <a:pt x="194" y="110"/>
                  </a:cubicBezTo>
                  <a:cubicBezTo>
                    <a:pt x="194" y="110"/>
                    <a:pt x="194" y="111"/>
                    <a:pt x="193" y="111"/>
                  </a:cubicBezTo>
                  <a:cubicBezTo>
                    <a:pt x="193" y="111"/>
                    <a:pt x="193" y="111"/>
                    <a:pt x="192" y="112"/>
                  </a:cubicBezTo>
                  <a:cubicBezTo>
                    <a:pt x="192" y="112"/>
                    <a:pt x="191" y="111"/>
                    <a:pt x="190" y="111"/>
                  </a:cubicBezTo>
                  <a:cubicBezTo>
                    <a:pt x="189" y="111"/>
                    <a:pt x="189" y="110"/>
                    <a:pt x="189" y="110"/>
                  </a:cubicBezTo>
                  <a:cubicBezTo>
                    <a:pt x="188" y="110"/>
                    <a:pt x="187" y="110"/>
                    <a:pt x="187" y="110"/>
                  </a:cubicBezTo>
                  <a:cubicBezTo>
                    <a:pt x="186" y="110"/>
                    <a:pt x="185" y="110"/>
                    <a:pt x="185" y="110"/>
                  </a:cubicBezTo>
                  <a:cubicBezTo>
                    <a:pt x="185" y="110"/>
                    <a:pt x="184" y="111"/>
                    <a:pt x="184" y="111"/>
                  </a:cubicBezTo>
                  <a:cubicBezTo>
                    <a:pt x="182" y="112"/>
                    <a:pt x="182" y="112"/>
                    <a:pt x="182" y="112"/>
                  </a:cubicBezTo>
                  <a:cubicBezTo>
                    <a:pt x="182" y="112"/>
                    <a:pt x="182" y="113"/>
                    <a:pt x="182" y="114"/>
                  </a:cubicBezTo>
                  <a:cubicBezTo>
                    <a:pt x="182" y="114"/>
                    <a:pt x="182" y="115"/>
                    <a:pt x="181" y="115"/>
                  </a:cubicBezTo>
                  <a:cubicBezTo>
                    <a:pt x="181" y="115"/>
                    <a:pt x="180" y="117"/>
                    <a:pt x="180" y="117"/>
                  </a:cubicBezTo>
                  <a:cubicBezTo>
                    <a:pt x="180" y="117"/>
                    <a:pt x="180" y="120"/>
                    <a:pt x="179" y="120"/>
                  </a:cubicBezTo>
                  <a:cubicBezTo>
                    <a:pt x="179" y="120"/>
                    <a:pt x="179" y="121"/>
                    <a:pt x="179" y="121"/>
                  </a:cubicBezTo>
                  <a:cubicBezTo>
                    <a:pt x="179" y="123"/>
                    <a:pt x="179" y="123"/>
                    <a:pt x="179" y="123"/>
                  </a:cubicBezTo>
                  <a:cubicBezTo>
                    <a:pt x="179" y="124"/>
                    <a:pt x="179" y="124"/>
                    <a:pt x="179" y="124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75" y="117"/>
                    <a:pt x="172" y="118"/>
                    <a:pt x="169" y="118"/>
                  </a:cubicBezTo>
                  <a:cubicBezTo>
                    <a:pt x="166" y="117"/>
                    <a:pt x="164" y="115"/>
                    <a:pt x="163" y="115"/>
                  </a:cubicBezTo>
                  <a:cubicBezTo>
                    <a:pt x="163" y="114"/>
                    <a:pt x="159" y="115"/>
                    <a:pt x="159" y="115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47" y="118"/>
                    <a:pt x="147" y="118"/>
                    <a:pt x="147" y="118"/>
                  </a:cubicBezTo>
                  <a:cubicBezTo>
                    <a:pt x="143" y="116"/>
                    <a:pt x="143" y="116"/>
                    <a:pt x="143" y="116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0" y="112"/>
                    <a:pt x="129" y="112"/>
                  </a:cubicBezTo>
                  <a:cubicBezTo>
                    <a:pt x="128" y="112"/>
                    <a:pt x="124" y="111"/>
                    <a:pt x="124" y="111"/>
                  </a:cubicBezTo>
                  <a:cubicBezTo>
                    <a:pt x="124" y="111"/>
                    <a:pt x="120" y="110"/>
                    <a:pt x="119" y="110"/>
                  </a:cubicBezTo>
                  <a:cubicBezTo>
                    <a:pt x="118" y="110"/>
                    <a:pt x="116" y="110"/>
                    <a:pt x="116" y="110"/>
                  </a:cubicBezTo>
                  <a:cubicBezTo>
                    <a:pt x="111" y="109"/>
                    <a:pt x="111" y="109"/>
                    <a:pt x="111" y="109"/>
                  </a:cubicBezTo>
                  <a:cubicBezTo>
                    <a:pt x="111" y="109"/>
                    <a:pt x="108" y="107"/>
                    <a:pt x="106" y="108"/>
                  </a:cubicBezTo>
                  <a:cubicBezTo>
                    <a:pt x="105" y="108"/>
                    <a:pt x="106" y="111"/>
                    <a:pt x="106" y="111"/>
                  </a:cubicBezTo>
                  <a:cubicBezTo>
                    <a:pt x="106" y="111"/>
                    <a:pt x="105" y="116"/>
                    <a:pt x="106" y="117"/>
                  </a:cubicBezTo>
                  <a:cubicBezTo>
                    <a:pt x="106" y="119"/>
                    <a:pt x="104" y="121"/>
                    <a:pt x="104" y="121"/>
                  </a:cubicBezTo>
                  <a:cubicBezTo>
                    <a:pt x="101" y="122"/>
                    <a:pt x="101" y="122"/>
                    <a:pt x="101" y="122"/>
                  </a:cubicBezTo>
                  <a:cubicBezTo>
                    <a:pt x="101" y="122"/>
                    <a:pt x="99" y="125"/>
                    <a:pt x="98" y="125"/>
                  </a:cubicBezTo>
                  <a:cubicBezTo>
                    <a:pt x="97" y="125"/>
                    <a:pt x="97" y="131"/>
                    <a:pt x="97" y="131"/>
                  </a:cubicBezTo>
                  <a:cubicBezTo>
                    <a:pt x="93" y="132"/>
                    <a:pt x="93" y="132"/>
                    <a:pt x="93" y="132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86" y="131"/>
                    <a:pt x="86" y="131"/>
                    <a:pt x="86" y="131"/>
                  </a:cubicBezTo>
                  <a:cubicBezTo>
                    <a:pt x="85" y="133"/>
                    <a:pt x="85" y="133"/>
                    <a:pt x="85" y="133"/>
                  </a:cubicBezTo>
                  <a:cubicBezTo>
                    <a:pt x="85" y="133"/>
                    <a:pt x="80" y="132"/>
                    <a:pt x="80" y="132"/>
                  </a:cubicBezTo>
                  <a:cubicBezTo>
                    <a:pt x="79" y="132"/>
                    <a:pt x="74" y="131"/>
                    <a:pt x="74" y="131"/>
                  </a:cubicBezTo>
                  <a:cubicBezTo>
                    <a:pt x="74" y="131"/>
                    <a:pt x="71" y="128"/>
                    <a:pt x="70" y="127"/>
                  </a:cubicBezTo>
                  <a:cubicBezTo>
                    <a:pt x="69" y="126"/>
                    <a:pt x="65" y="124"/>
                    <a:pt x="64" y="123"/>
                  </a:cubicBezTo>
                  <a:cubicBezTo>
                    <a:pt x="63" y="123"/>
                    <a:pt x="63" y="122"/>
                    <a:pt x="63" y="122"/>
                  </a:cubicBezTo>
                  <a:cubicBezTo>
                    <a:pt x="61" y="120"/>
                    <a:pt x="62" y="120"/>
                    <a:pt x="60" y="119"/>
                  </a:cubicBezTo>
                  <a:cubicBezTo>
                    <a:pt x="58" y="118"/>
                    <a:pt x="56" y="118"/>
                    <a:pt x="56" y="117"/>
                  </a:cubicBezTo>
                  <a:cubicBezTo>
                    <a:pt x="56" y="116"/>
                    <a:pt x="57" y="114"/>
                    <a:pt x="55" y="114"/>
                  </a:cubicBezTo>
                  <a:cubicBezTo>
                    <a:pt x="52" y="115"/>
                    <a:pt x="51" y="116"/>
                    <a:pt x="50" y="115"/>
                  </a:cubicBezTo>
                  <a:cubicBezTo>
                    <a:pt x="48" y="113"/>
                    <a:pt x="48" y="113"/>
                    <a:pt x="47" y="111"/>
                  </a:cubicBezTo>
                  <a:cubicBezTo>
                    <a:pt x="47" y="109"/>
                    <a:pt x="47" y="107"/>
                    <a:pt x="45" y="107"/>
                  </a:cubicBezTo>
                  <a:cubicBezTo>
                    <a:pt x="43" y="107"/>
                    <a:pt x="42" y="106"/>
                    <a:pt x="42" y="106"/>
                  </a:cubicBezTo>
                  <a:cubicBezTo>
                    <a:pt x="42" y="106"/>
                    <a:pt x="41" y="107"/>
                    <a:pt x="40" y="105"/>
                  </a:cubicBezTo>
                  <a:cubicBezTo>
                    <a:pt x="39" y="102"/>
                    <a:pt x="42" y="104"/>
                    <a:pt x="39" y="100"/>
                  </a:cubicBezTo>
                  <a:cubicBezTo>
                    <a:pt x="35" y="97"/>
                    <a:pt x="36" y="98"/>
                    <a:pt x="34" y="96"/>
                  </a:cubicBezTo>
                  <a:cubicBezTo>
                    <a:pt x="32" y="94"/>
                    <a:pt x="26" y="96"/>
                    <a:pt x="26" y="96"/>
                  </a:cubicBezTo>
                  <a:cubicBezTo>
                    <a:pt x="26" y="96"/>
                    <a:pt x="26" y="95"/>
                    <a:pt x="24" y="93"/>
                  </a:cubicBezTo>
                  <a:cubicBezTo>
                    <a:pt x="22" y="91"/>
                    <a:pt x="23" y="92"/>
                    <a:pt x="21" y="90"/>
                  </a:cubicBezTo>
                  <a:cubicBezTo>
                    <a:pt x="19" y="87"/>
                    <a:pt x="19" y="88"/>
                    <a:pt x="19" y="85"/>
                  </a:cubicBezTo>
                  <a:cubicBezTo>
                    <a:pt x="18" y="82"/>
                    <a:pt x="19" y="81"/>
                    <a:pt x="17" y="79"/>
                  </a:cubicBezTo>
                  <a:cubicBezTo>
                    <a:pt x="15" y="77"/>
                    <a:pt x="14" y="75"/>
                    <a:pt x="14" y="75"/>
                  </a:cubicBezTo>
                  <a:cubicBezTo>
                    <a:pt x="14" y="75"/>
                    <a:pt x="12" y="73"/>
                    <a:pt x="14" y="70"/>
                  </a:cubicBezTo>
                  <a:cubicBezTo>
                    <a:pt x="16" y="68"/>
                    <a:pt x="16" y="68"/>
                    <a:pt x="16" y="66"/>
                  </a:cubicBezTo>
                  <a:cubicBezTo>
                    <a:pt x="16" y="65"/>
                    <a:pt x="17" y="63"/>
                    <a:pt x="14" y="61"/>
                  </a:cubicBezTo>
                  <a:cubicBezTo>
                    <a:pt x="11" y="59"/>
                    <a:pt x="11" y="59"/>
                    <a:pt x="8" y="57"/>
                  </a:cubicBezTo>
                  <a:cubicBezTo>
                    <a:pt x="6" y="56"/>
                    <a:pt x="5" y="56"/>
                    <a:pt x="4" y="55"/>
                  </a:cubicBezTo>
                  <a:cubicBezTo>
                    <a:pt x="3" y="54"/>
                    <a:pt x="1" y="47"/>
                    <a:pt x="1" y="4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4" y="40"/>
                    <a:pt x="17" y="40"/>
                  </a:cubicBezTo>
                  <a:cubicBezTo>
                    <a:pt x="19" y="40"/>
                    <a:pt x="22" y="38"/>
                    <a:pt x="23" y="38"/>
                  </a:cubicBezTo>
                  <a:cubicBezTo>
                    <a:pt x="25" y="38"/>
                    <a:pt x="28" y="39"/>
                    <a:pt x="29" y="39"/>
                  </a:cubicBezTo>
                  <a:cubicBezTo>
                    <a:pt x="31" y="38"/>
                    <a:pt x="32" y="38"/>
                    <a:pt x="32" y="36"/>
                  </a:cubicBezTo>
                  <a:cubicBezTo>
                    <a:pt x="33" y="35"/>
                    <a:pt x="31" y="33"/>
                    <a:pt x="35" y="32"/>
                  </a:cubicBezTo>
                  <a:cubicBezTo>
                    <a:pt x="38" y="30"/>
                    <a:pt x="39" y="30"/>
                    <a:pt x="39" y="30"/>
                  </a:cubicBezTo>
                  <a:lnTo>
                    <a:pt x="43" y="27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4" name="Freeform 33"/>
            <p:cNvSpPr>
              <a:spLocks noEditPoints="1"/>
            </p:cNvSpPr>
            <p:nvPr/>
          </p:nvSpPr>
          <p:spPr bwMode="auto">
            <a:xfrm>
              <a:off x="10972152" y="2543429"/>
              <a:ext cx="532791" cy="190133"/>
            </a:xfrm>
            <a:custGeom>
              <a:avLst/>
              <a:gdLst>
                <a:gd name="T0" fmla="*/ 233 w 291"/>
                <a:gd name="T1" fmla="*/ 67 h 107"/>
                <a:gd name="T2" fmla="*/ 238 w 291"/>
                <a:gd name="T3" fmla="*/ 67 h 107"/>
                <a:gd name="T4" fmla="*/ 239 w 291"/>
                <a:gd name="T5" fmla="*/ 67 h 107"/>
                <a:gd name="T6" fmla="*/ 240 w 291"/>
                <a:gd name="T7" fmla="*/ 67 h 107"/>
                <a:gd name="T8" fmla="*/ 240 w 291"/>
                <a:gd name="T9" fmla="*/ 68 h 107"/>
                <a:gd name="T10" fmla="*/ 241 w 291"/>
                <a:gd name="T11" fmla="*/ 68 h 107"/>
                <a:gd name="T12" fmla="*/ 242 w 291"/>
                <a:gd name="T13" fmla="*/ 67 h 107"/>
                <a:gd name="T14" fmla="*/ 243 w 291"/>
                <a:gd name="T15" fmla="*/ 67 h 107"/>
                <a:gd name="T16" fmla="*/ 244 w 291"/>
                <a:gd name="T17" fmla="*/ 67 h 107"/>
                <a:gd name="T18" fmla="*/ 245 w 291"/>
                <a:gd name="T19" fmla="*/ 67 h 107"/>
                <a:gd name="T20" fmla="*/ 247 w 291"/>
                <a:gd name="T21" fmla="*/ 67 h 107"/>
                <a:gd name="T22" fmla="*/ 248 w 291"/>
                <a:gd name="T23" fmla="*/ 67 h 107"/>
                <a:gd name="T24" fmla="*/ 249 w 291"/>
                <a:gd name="T25" fmla="*/ 66 h 107"/>
                <a:gd name="T26" fmla="*/ 250 w 291"/>
                <a:gd name="T27" fmla="*/ 66 h 107"/>
                <a:gd name="T28" fmla="*/ 250 w 291"/>
                <a:gd name="T29" fmla="*/ 66 h 107"/>
                <a:gd name="T30" fmla="*/ 267 w 291"/>
                <a:gd name="T31" fmla="*/ 71 h 107"/>
                <a:gd name="T32" fmla="*/ 268 w 291"/>
                <a:gd name="T33" fmla="*/ 71 h 107"/>
                <a:gd name="T34" fmla="*/ 268 w 291"/>
                <a:gd name="T35" fmla="*/ 71 h 107"/>
                <a:gd name="T36" fmla="*/ 268 w 291"/>
                <a:gd name="T37" fmla="*/ 71 h 107"/>
                <a:gd name="T38" fmla="*/ 233 w 291"/>
                <a:gd name="T39" fmla="*/ 67 h 107"/>
                <a:gd name="T40" fmla="*/ 269 w 291"/>
                <a:gd name="T41" fmla="*/ 71 h 107"/>
                <a:gd name="T42" fmla="*/ 269 w 291"/>
                <a:gd name="T43" fmla="*/ 71 h 107"/>
                <a:gd name="T44" fmla="*/ 270 w 291"/>
                <a:gd name="T45" fmla="*/ 71 h 107"/>
                <a:gd name="T46" fmla="*/ 270 w 291"/>
                <a:gd name="T47" fmla="*/ 70 h 107"/>
                <a:gd name="T48" fmla="*/ 271 w 291"/>
                <a:gd name="T49" fmla="*/ 70 h 107"/>
                <a:gd name="T50" fmla="*/ 271 w 291"/>
                <a:gd name="T51" fmla="*/ 70 h 107"/>
                <a:gd name="T52" fmla="*/ 271 w 291"/>
                <a:gd name="T53" fmla="*/ 70 h 107"/>
                <a:gd name="T54" fmla="*/ 272 w 291"/>
                <a:gd name="T55" fmla="*/ 69 h 107"/>
                <a:gd name="T56" fmla="*/ 272 w 291"/>
                <a:gd name="T57" fmla="*/ 69 h 107"/>
                <a:gd name="T58" fmla="*/ 273 w 291"/>
                <a:gd name="T59" fmla="*/ 69 h 107"/>
                <a:gd name="T60" fmla="*/ 273 w 291"/>
                <a:gd name="T61" fmla="*/ 69 h 107"/>
                <a:gd name="T62" fmla="*/ 273 w 291"/>
                <a:gd name="T63" fmla="*/ 69 h 107"/>
                <a:gd name="T64" fmla="*/ 273 w 291"/>
                <a:gd name="T65" fmla="*/ 69 h 107"/>
                <a:gd name="T66" fmla="*/ 274 w 291"/>
                <a:gd name="T67" fmla="*/ 69 h 107"/>
                <a:gd name="T68" fmla="*/ 274 w 291"/>
                <a:gd name="T69" fmla="*/ 69 h 107"/>
                <a:gd name="T70" fmla="*/ 274 w 291"/>
                <a:gd name="T71" fmla="*/ 69 h 107"/>
                <a:gd name="T72" fmla="*/ 275 w 291"/>
                <a:gd name="T73" fmla="*/ 69 h 107"/>
                <a:gd name="T74" fmla="*/ 289 w 291"/>
                <a:gd name="T75" fmla="*/ 72 h 107"/>
                <a:gd name="T76" fmla="*/ 272 w 291"/>
                <a:gd name="T77" fmla="*/ 47 h 107"/>
                <a:gd name="T78" fmla="*/ 266 w 291"/>
                <a:gd name="T79" fmla="*/ 27 h 107"/>
                <a:gd name="T80" fmla="*/ 235 w 291"/>
                <a:gd name="T81" fmla="*/ 11 h 107"/>
                <a:gd name="T82" fmla="*/ 197 w 291"/>
                <a:gd name="T83" fmla="*/ 0 h 107"/>
                <a:gd name="T84" fmla="*/ 173 w 291"/>
                <a:gd name="T85" fmla="*/ 17 h 107"/>
                <a:gd name="T86" fmla="*/ 157 w 291"/>
                <a:gd name="T87" fmla="*/ 16 h 107"/>
                <a:gd name="T88" fmla="*/ 111 w 291"/>
                <a:gd name="T89" fmla="*/ 2 h 107"/>
                <a:gd name="T90" fmla="*/ 68 w 291"/>
                <a:gd name="T91" fmla="*/ 11 h 107"/>
                <a:gd name="T92" fmla="*/ 40 w 291"/>
                <a:gd name="T93" fmla="*/ 10 h 107"/>
                <a:gd name="T94" fmla="*/ 1 w 291"/>
                <a:gd name="T95" fmla="*/ 10 h 107"/>
                <a:gd name="T96" fmla="*/ 18 w 291"/>
                <a:gd name="T97" fmla="*/ 27 h 107"/>
                <a:gd name="T98" fmla="*/ 44 w 291"/>
                <a:gd name="T99" fmla="*/ 31 h 107"/>
                <a:gd name="T100" fmla="*/ 70 w 291"/>
                <a:gd name="T101" fmla="*/ 48 h 107"/>
                <a:gd name="T102" fmla="*/ 83 w 291"/>
                <a:gd name="T103" fmla="*/ 100 h 107"/>
                <a:gd name="T104" fmla="*/ 124 w 291"/>
                <a:gd name="T105" fmla="*/ 91 h 107"/>
                <a:gd name="T106" fmla="*/ 153 w 291"/>
                <a:gd name="T107" fmla="*/ 102 h 107"/>
                <a:gd name="T108" fmla="*/ 163 w 291"/>
                <a:gd name="T109" fmla="*/ 98 h 107"/>
                <a:gd name="T110" fmla="*/ 184 w 291"/>
                <a:gd name="T111" fmla="*/ 85 h 107"/>
                <a:gd name="T112" fmla="*/ 193 w 291"/>
                <a:gd name="T113" fmla="*/ 79 h 107"/>
                <a:gd name="T114" fmla="*/ 206 w 291"/>
                <a:gd name="T115" fmla="*/ 76 h 107"/>
                <a:gd name="T116" fmla="*/ 215 w 291"/>
                <a:gd name="T117" fmla="*/ 68 h 107"/>
                <a:gd name="T118" fmla="*/ 230 w 291"/>
                <a:gd name="T119" fmla="*/ 6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1" h="107">
                  <a:moveTo>
                    <a:pt x="231" y="69"/>
                  </a:moveTo>
                  <a:cubicBezTo>
                    <a:pt x="232" y="69"/>
                    <a:pt x="232" y="69"/>
                    <a:pt x="232" y="69"/>
                  </a:cubicBezTo>
                  <a:cubicBezTo>
                    <a:pt x="231" y="68"/>
                    <a:pt x="231" y="68"/>
                    <a:pt x="231" y="68"/>
                  </a:cubicBezTo>
                  <a:cubicBezTo>
                    <a:pt x="231" y="68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5" y="67"/>
                    <a:pt x="237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9" y="67"/>
                    <a:pt x="249" y="67"/>
                    <a:pt x="249" y="67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2" y="70"/>
                    <a:pt x="252" y="70"/>
                    <a:pt x="252" y="70"/>
                  </a:cubicBezTo>
                  <a:cubicBezTo>
                    <a:pt x="252" y="70"/>
                    <a:pt x="263" y="72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31" y="69"/>
                    <a:pt x="231" y="69"/>
                    <a:pt x="231" y="69"/>
                  </a:cubicBezTo>
                  <a:close/>
                  <a:moveTo>
                    <a:pt x="233" y="67"/>
                  </a:move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2" y="70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6" y="69"/>
                    <a:pt x="276" y="69"/>
                    <a:pt x="278" y="70"/>
                  </a:cubicBezTo>
                  <a:cubicBezTo>
                    <a:pt x="280" y="71"/>
                    <a:pt x="283" y="72"/>
                    <a:pt x="285" y="72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90" y="69"/>
                    <a:pt x="290" y="69"/>
                    <a:pt x="290" y="69"/>
                  </a:cubicBezTo>
                  <a:cubicBezTo>
                    <a:pt x="291" y="71"/>
                    <a:pt x="289" y="61"/>
                    <a:pt x="290" y="58"/>
                  </a:cubicBezTo>
                  <a:cubicBezTo>
                    <a:pt x="289" y="57"/>
                    <a:pt x="288" y="56"/>
                    <a:pt x="288" y="55"/>
                  </a:cubicBezTo>
                  <a:cubicBezTo>
                    <a:pt x="287" y="54"/>
                    <a:pt x="282" y="54"/>
                    <a:pt x="282" y="54"/>
                  </a:cubicBezTo>
                  <a:cubicBezTo>
                    <a:pt x="278" y="53"/>
                    <a:pt x="278" y="53"/>
                    <a:pt x="278" y="53"/>
                  </a:cubicBezTo>
                  <a:cubicBezTo>
                    <a:pt x="275" y="52"/>
                    <a:pt x="275" y="52"/>
                    <a:pt x="275" y="52"/>
                  </a:cubicBezTo>
                  <a:cubicBezTo>
                    <a:pt x="272" y="47"/>
                    <a:pt x="272" y="47"/>
                    <a:pt x="272" y="47"/>
                  </a:cubicBezTo>
                  <a:cubicBezTo>
                    <a:pt x="269" y="45"/>
                    <a:pt x="269" y="45"/>
                    <a:pt x="269" y="45"/>
                  </a:cubicBezTo>
                  <a:cubicBezTo>
                    <a:pt x="266" y="41"/>
                    <a:pt x="266" y="41"/>
                    <a:pt x="266" y="41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70" y="35"/>
                    <a:pt x="270" y="35"/>
                    <a:pt x="270" y="35"/>
                  </a:cubicBezTo>
                  <a:cubicBezTo>
                    <a:pt x="270" y="35"/>
                    <a:pt x="271" y="35"/>
                    <a:pt x="272" y="33"/>
                  </a:cubicBezTo>
                  <a:cubicBezTo>
                    <a:pt x="274" y="30"/>
                    <a:pt x="272" y="30"/>
                    <a:pt x="272" y="30"/>
                  </a:cubicBezTo>
                  <a:cubicBezTo>
                    <a:pt x="272" y="30"/>
                    <a:pt x="268" y="28"/>
                    <a:pt x="266" y="27"/>
                  </a:cubicBezTo>
                  <a:cubicBezTo>
                    <a:pt x="264" y="26"/>
                    <a:pt x="261" y="29"/>
                    <a:pt x="261" y="29"/>
                  </a:cubicBezTo>
                  <a:cubicBezTo>
                    <a:pt x="255" y="28"/>
                    <a:pt x="255" y="28"/>
                    <a:pt x="255" y="28"/>
                  </a:cubicBezTo>
                  <a:cubicBezTo>
                    <a:pt x="250" y="28"/>
                    <a:pt x="250" y="28"/>
                    <a:pt x="250" y="28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35" y="20"/>
                    <a:pt x="235" y="20"/>
                    <a:pt x="235" y="20"/>
                  </a:cubicBezTo>
                  <a:cubicBezTo>
                    <a:pt x="235" y="20"/>
                    <a:pt x="235" y="12"/>
                    <a:pt x="235" y="11"/>
                  </a:cubicBezTo>
                  <a:cubicBezTo>
                    <a:pt x="235" y="9"/>
                    <a:pt x="235" y="6"/>
                    <a:pt x="235" y="6"/>
                  </a:cubicBezTo>
                  <a:cubicBezTo>
                    <a:pt x="235" y="6"/>
                    <a:pt x="229" y="5"/>
                    <a:pt x="226" y="6"/>
                  </a:cubicBezTo>
                  <a:cubicBezTo>
                    <a:pt x="224" y="7"/>
                    <a:pt x="221" y="6"/>
                    <a:pt x="221" y="6"/>
                  </a:cubicBezTo>
                  <a:cubicBezTo>
                    <a:pt x="221" y="6"/>
                    <a:pt x="213" y="5"/>
                    <a:pt x="212" y="3"/>
                  </a:cubicBezTo>
                  <a:cubicBezTo>
                    <a:pt x="212" y="1"/>
                    <a:pt x="212" y="2"/>
                    <a:pt x="211" y="2"/>
                  </a:cubicBezTo>
                  <a:cubicBezTo>
                    <a:pt x="209" y="2"/>
                    <a:pt x="203" y="2"/>
                    <a:pt x="203" y="2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7" y="9"/>
                    <a:pt x="197" y="9"/>
                    <a:pt x="197" y="9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86" y="6"/>
                    <a:pt x="186" y="6"/>
                    <a:pt x="186" y="6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5" y="11"/>
                    <a:pt x="175" y="11"/>
                    <a:pt x="175" y="11"/>
                  </a:cubicBezTo>
                  <a:cubicBezTo>
                    <a:pt x="175" y="14"/>
                    <a:pt x="175" y="14"/>
                    <a:pt x="175" y="14"/>
                  </a:cubicBezTo>
                  <a:cubicBezTo>
                    <a:pt x="173" y="17"/>
                    <a:pt x="173" y="17"/>
                    <a:pt x="173" y="17"/>
                  </a:cubicBezTo>
                  <a:cubicBezTo>
                    <a:pt x="173" y="17"/>
                    <a:pt x="170" y="18"/>
                    <a:pt x="168" y="18"/>
                  </a:cubicBezTo>
                  <a:cubicBezTo>
                    <a:pt x="168" y="19"/>
                    <a:pt x="167" y="21"/>
                    <a:pt x="167" y="22"/>
                  </a:cubicBezTo>
                  <a:cubicBezTo>
                    <a:pt x="166" y="23"/>
                    <a:pt x="164" y="23"/>
                    <a:pt x="164" y="23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45" y="12"/>
                    <a:pt x="145" y="12"/>
                    <a:pt x="145" y="12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7"/>
                    <a:pt x="97" y="4"/>
                    <a:pt x="94" y="4"/>
                  </a:cubicBezTo>
                  <a:cubicBezTo>
                    <a:pt x="92" y="5"/>
                    <a:pt x="88" y="6"/>
                    <a:pt x="87" y="7"/>
                  </a:cubicBezTo>
                  <a:cubicBezTo>
                    <a:pt x="86" y="7"/>
                    <a:pt x="84" y="10"/>
                    <a:pt x="83" y="10"/>
                  </a:cubicBezTo>
                  <a:cubicBezTo>
                    <a:pt x="81" y="11"/>
                    <a:pt x="79" y="10"/>
                    <a:pt x="77" y="10"/>
                  </a:cubicBezTo>
                  <a:cubicBezTo>
                    <a:pt x="76" y="11"/>
                    <a:pt x="75" y="12"/>
                    <a:pt x="73" y="12"/>
                  </a:cubicBezTo>
                  <a:cubicBezTo>
                    <a:pt x="71" y="12"/>
                    <a:pt x="70" y="11"/>
                    <a:pt x="68" y="11"/>
                  </a:cubicBezTo>
                  <a:cubicBezTo>
                    <a:pt x="67" y="12"/>
                    <a:pt x="66" y="13"/>
                    <a:pt x="64" y="13"/>
                  </a:cubicBezTo>
                  <a:cubicBezTo>
                    <a:pt x="62" y="13"/>
                    <a:pt x="61" y="11"/>
                    <a:pt x="61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8"/>
                    <a:pt x="54" y="10"/>
                    <a:pt x="51" y="10"/>
                  </a:cubicBezTo>
                  <a:cubicBezTo>
                    <a:pt x="49" y="9"/>
                    <a:pt x="47" y="8"/>
                    <a:pt x="45" y="9"/>
                  </a:cubicBezTo>
                  <a:cubicBezTo>
                    <a:pt x="43" y="9"/>
                    <a:pt x="40" y="10"/>
                    <a:pt x="40" y="10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0" y="6"/>
                    <a:pt x="6" y="7"/>
                  </a:cubicBezTo>
                  <a:cubicBezTo>
                    <a:pt x="5" y="7"/>
                    <a:pt x="2" y="10"/>
                    <a:pt x="1" y="10"/>
                  </a:cubicBezTo>
                  <a:cubicBezTo>
                    <a:pt x="0" y="11"/>
                    <a:pt x="1" y="11"/>
                    <a:pt x="2" y="14"/>
                  </a:cubicBezTo>
                  <a:cubicBezTo>
                    <a:pt x="2" y="16"/>
                    <a:pt x="1" y="20"/>
                    <a:pt x="1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6" y="30"/>
                    <a:pt x="17" y="29"/>
                  </a:cubicBezTo>
                  <a:cubicBezTo>
                    <a:pt x="18" y="29"/>
                    <a:pt x="17" y="28"/>
                    <a:pt x="18" y="27"/>
                  </a:cubicBezTo>
                  <a:cubicBezTo>
                    <a:pt x="18" y="27"/>
                    <a:pt x="19" y="29"/>
                    <a:pt x="21" y="29"/>
                  </a:cubicBezTo>
                  <a:cubicBezTo>
                    <a:pt x="21" y="29"/>
                    <a:pt x="23" y="28"/>
                    <a:pt x="24" y="28"/>
                  </a:cubicBezTo>
                  <a:cubicBezTo>
                    <a:pt x="26" y="29"/>
                    <a:pt x="27" y="30"/>
                    <a:pt x="28" y="30"/>
                  </a:cubicBezTo>
                  <a:cubicBezTo>
                    <a:pt x="29" y="30"/>
                    <a:pt x="31" y="29"/>
                    <a:pt x="31" y="29"/>
                  </a:cubicBezTo>
                  <a:cubicBezTo>
                    <a:pt x="33" y="28"/>
                    <a:pt x="36" y="27"/>
                    <a:pt x="39" y="30"/>
                  </a:cubicBezTo>
                  <a:cubicBezTo>
                    <a:pt x="41" y="32"/>
                    <a:pt x="40" y="33"/>
                    <a:pt x="42" y="33"/>
                  </a:cubicBezTo>
                  <a:cubicBezTo>
                    <a:pt x="43" y="33"/>
                    <a:pt x="43" y="31"/>
                    <a:pt x="44" y="31"/>
                  </a:cubicBezTo>
                  <a:cubicBezTo>
                    <a:pt x="46" y="31"/>
                    <a:pt x="46" y="32"/>
                    <a:pt x="47" y="33"/>
                  </a:cubicBezTo>
                  <a:cubicBezTo>
                    <a:pt x="49" y="35"/>
                    <a:pt x="49" y="37"/>
                    <a:pt x="51" y="38"/>
                  </a:cubicBezTo>
                  <a:cubicBezTo>
                    <a:pt x="51" y="39"/>
                    <a:pt x="52" y="40"/>
                    <a:pt x="54" y="40"/>
                  </a:cubicBezTo>
                  <a:cubicBezTo>
                    <a:pt x="54" y="40"/>
                    <a:pt x="55" y="39"/>
                    <a:pt x="55" y="39"/>
                  </a:cubicBezTo>
                  <a:cubicBezTo>
                    <a:pt x="57" y="39"/>
                    <a:pt x="59" y="39"/>
                    <a:pt x="60" y="40"/>
                  </a:cubicBezTo>
                  <a:cubicBezTo>
                    <a:pt x="64" y="40"/>
                    <a:pt x="65" y="40"/>
                    <a:pt x="66" y="41"/>
                  </a:cubicBezTo>
                  <a:cubicBezTo>
                    <a:pt x="67" y="43"/>
                    <a:pt x="69" y="46"/>
                    <a:pt x="70" y="48"/>
                  </a:cubicBezTo>
                  <a:cubicBezTo>
                    <a:pt x="71" y="50"/>
                    <a:pt x="72" y="54"/>
                    <a:pt x="73" y="55"/>
                  </a:cubicBezTo>
                  <a:cubicBezTo>
                    <a:pt x="74" y="57"/>
                    <a:pt x="77" y="58"/>
                    <a:pt x="78" y="60"/>
                  </a:cubicBezTo>
                  <a:cubicBezTo>
                    <a:pt x="79" y="61"/>
                    <a:pt x="81" y="67"/>
                    <a:pt x="82" y="69"/>
                  </a:cubicBezTo>
                  <a:cubicBezTo>
                    <a:pt x="82" y="71"/>
                    <a:pt x="85" y="74"/>
                    <a:pt x="86" y="78"/>
                  </a:cubicBezTo>
                  <a:cubicBezTo>
                    <a:pt x="88" y="82"/>
                    <a:pt x="88" y="85"/>
                    <a:pt x="88" y="85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85" y="98"/>
                    <a:pt x="83" y="100"/>
                  </a:cubicBezTo>
                  <a:cubicBezTo>
                    <a:pt x="81" y="102"/>
                    <a:pt x="84" y="105"/>
                    <a:pt x="87" y="106"/>
                  </a:cubicBezTo>
                  <a:cubicBezTo>
                    <a:pt x="90" y="107"/>
                    <a:pt x="98" y="103"/>
                    <a:pt x="98" y="103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8" y="100"/>
                    <a:pt x="120" y="99"/>
                    <a:pt x="122" y="98"/>
                  </a:cubicBezTo>
                  <a:cubicBezTo>
                    <a:pt x="125" y="96"/>
                    <a:pt x="125" y="94"/>
                    <a:pt x="125" y="94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30" y="88"/>
                    <a:pt x="133" y="87"/>
                  </a:cubicBezTo>
                  <a:cubicBezTo>
                    <a:pt x="135" y="86"/>
                    <a:pt x="137" y="88"/>
                    <a:pt x="137" y="88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9" y="96"/>
                    <a:pt x="149" y="96"/>
                    <a:pt x="149" y="96"/>
                  </a:cubicBezTo>
                  <a:cubicBezTo>
                    <a:pt x="149" y="96"/>
                    <a:pt x="152" y="99"/>
                    <a:pt x="153" y="100"/>
                  </a:cubicBezTo>
                  <a:cubicBezTo>
                    <a:pt x="153" y="102"/>
                    <a:pt x="153" y="102"/>
                    <a:pt x="153" y="102"/>
                  </a:cubicBezTo>
                  <a:cubicBezTo>
                    <a:pt x="159" y="102"/>
                    <a:pt x="159" y="102"/>
                    <a:pt x="159" y="102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74" y="101"/>
                    <a:pt x="174" y="101"/>
                    <a:pt x="174" y="101"/>
                  </a:cubicBezTo>
                  <a:cubicBezTo>
                    <a:pt x="173" y="100"/>
                    <a:pt x="169" y="99"/>
                    <a:pt x="169" y="99"/>
                  </a:cubicBezTo>
                  <a:cubicBezTo>
                    <a:pt x="164" y="99"/>
                    <a:pt x="164" y="99"/>
                    <a:pt x="164" y="99"/>
                  </a:cubicBezTo>
                  <a:cubicBezTo>
                    <a:pt x="163" y="98"/>
                    <a:pt x="163" y="98"/>
                    <a:pt x="163" y="98"/>
                  </a:cubicBezTo>
                  <a:cubicBezTo>
                    <a:pt x="161" y="96"/>
                    <a:pt x="161" y="96"/>
                    <a:pt x="161" y="96"/>
                  </a:cubicBezTo>
                  <a:cubicBezTo>
                    <a:pt x="165" y="93"/>
                    <a:pt x="165" y="93"/>
                    <a:pt x="165" y="93"/>
                  </a:cubicBezTo>
                  <a:cubicBezTo>
                    <a:pt x="165" y="93"/>
                    <a:pt x="167" y="93"/>
                    <a:pt x="168" y="92"/>
                  </a:cubicBezTo>
                  <a:cubicBezTo>
                    <a:pt x="170" y="92"/>
                    <a:pt x="176" y="90"/>
                    <a:pt x="176" y="90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8" y="88"/>
                    <a:pt x="180" y="86"/>
                    <a:pt x="180" y="86"/>
                  </a:cubicBezTo>
                  <a:cubicBezTo>
                    <a:pt x="181" y="86"/>
                    <a:pt x="183" y="86"/>
                    <a:pt x="184" y="85"/>
                  </a:cubicBezTo>
                  <a:cubicBezTo>
                    <a:pt x="184" y="85"/>
                    <a:pt x="185" y="84"/>
                    <a:pt x="185" y="84"/>
                  </a:cubicBezTo>
                  <a:cubicBezTo>
                    <a:pt x="185" y="84"/>
                    <a:pt x="185" y="83"/>
                    <a:pt x="186" y="83"/>
                  </a:cubicBezTo>
                  <a:cubicBezTo>
                    <a:pt x="186" y="83"/>
                    <a:pt x="187" y="83"/>
                    <a:pt x="188" y="82"/>
                  </a:cubicBezTo>
                  <a:cubicBezTo>
                    <a:pt x="189" y="82"/>
                    <a:pt x="189" y="82"/>
                    <a:pt x="190" y="81"/>
                  </a:cubicBezTo>
                  <a:cubicBezTo>
                    <a:pt x="190" y="81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2" y="78"/>
                    <a:pt x="193" y="79"/>
                    <a:pt x="193" y="79"/>
                  </a:cubicBezTo>
                  <a:cubicBezTo>
                    <a:pt x="193" y="79"/>
                    <a:pt x="195" y="79"/>
                    <a:pt x="196" y="79"/>
                  </a:cubicBezTo>
                  <a:cubicBezTo>
                    <a:pt x="196" y="79"/>
                    <a:pt x="198" y="78"/>
                    <a:pt x="198" y="78"/>
                  </a:cubicBezTo>
                  <a:cubicBezTo>
                    <a:pt x="198" y="78"/>
                    <a:pt x="198" y="77"/>
                    <a:pt x="199" y="77"/>
                  </a:cubicBezTo>
                  <a:cubicBezTo>
                    <a:pt x="200" y="77"/>
                    <a:pt x="201" y="77"/>
                    <a:pt x="202" y="77"/>
                  </a:cubicBezTo>
                  <a:cubicBezTo>
                    <a:pt x="202" y="77"/>
                    <a:pt x="204" y="77"/>
                    <a:pt x="204" y="77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6" y="76"/>
                    <a:pt x="205" y="75"/>
                    <a:pt x="206" y="76"/>
                  </a:cubicBezTo>
                  <a:cubicBezTo>
                    <a:pt x="207" y="76"/>
                    <a:pt x="206" y="77"/>
                    <a:pt x="207" y="76"/>
                  </a:cubicBezTo>
                  <a:cubicBezTo>
                    <a:pt x="208" y="75"/>
                    <a:pt x="209" y="73"/>
                    <a:pt x="209" y="73"/>
                  </a:cubicBezTo>
                  <a:cubicBezTo>
                    <a:pt x="209" y="73"/>
                    <a:pt x="208" y="73"/>
                    <a:pt x="210" y="73"/>
                  </a:cubicBezTo>
                  <a:cubicBezTo>
                    <a:pt x="212" y="73"/>
                    <a:pt x="212" y="73"/>
                    <a:pt x="214" y="73"/>
                  </a:cubicBezTo>
                  <a:cubicBezTo>
                    <a:pt x="215" y="73"/>
                    <a:pt x="217" y="72"/>
                    <a:pt x="217" y="72"/>
                  </a:cubicBezTo>
                  <a:cubicBezTo>
                    <a:pt x="218" y="72"/>
                    <a:pt x="219" y="71"/>
                    <a:pt x="219" y="71"/>
                  </a:cubicBezTo>
                  <a:cubicBezTo>
                    <a:pt x="219" y="70"/>
                    <a:pt x="215" y="68"/>
                    <a:pt x="215" y="68"/>
                  </a:cubicBezTo>
                  <a:cubicBezTo>
                    <a:pt x="215" y="68"/>
                    <a:pt x="213" y="67"/>
                    <a:pt x="216" y="67"/>
                  </a:cubicBezTo>
                  <a:cubicBezTo>
                    <a:pt x="219" y="68"/>
                    <a:pt x="220" y="68"/>
                    <a:pt x="220" y="68"/>
                  </a:cubicBezTo>
                  <a:cubicBezTo>
                    <a:pt x="221" y="68"/>
                    <a:pt x="221" y="67"/>
                    <a:pt x="222" y="67"/>
                  </a:cubicBezTo>
                  <a:cubicBezTo>
                    <a:pt x="223" y="66"/>
                    <a:pt x="224" y="65"/>
                    <a:pt x="224" y="65"/>
                  </a:cubicBezTo>
                  <a:cubicBezTo>
                    <a:pt x="225" y="65"/>
                    <a:pt x="227" y="67"/>
                    <a:pt x="227" y="67"/>
                  </a:cubicBezTo>
                  <a:cubicBezTo>
                    <a:pt x="227" y="69"/>
                    <a:pt x="227" y="69"/>
                    <a:pt x="227" y="69"/>
                  </a:cubicBezTo>
                  <a:cubicBezTo>
                    <a:pt x="230" y="69"/>
                    <a:pt x="230" y="69"/>
                    <a:pt x="230" y="69"/>
                  </a:cubicBezTo>
                  <a:cubicBezTo>
                    <a:pt x="230" y="69"/>
                    <a:pt x="231" y="69"/>
                    <a:pt x="231" y="69"/>
                  </a:cubicBezTo>
                  <a:cubicBezTo>
                    <a:pt x="269" y="71"/>
                    <a:pt x="269" y="71"/>
                    <a:pt x="269" y="71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5" name="Freeform 41"/>
            <p:cNvSpPr>
              <a:spLocks/>
            </p:cNvSpPr>
            <p:nvPr/>
          </p:nvSpPr>
          <p:spPr bwMode="auto">
            <a:xfrm>
              <a:off x="9430326" y="1633872"/>
              <a:ext cx="332222" cy="248372"/>
            </a:xfrm>
            <a:custGeom>
              <a:avLst/>
              <a:gdLst>
                <a:gd name="T0" fmla="*/ 24 w 181"/>
                <a:gd name="T1" fmla="*/ 22 h 140"/>
                <a:gd name="T2" fmla="*/ 34 w 181"/>
                <a:gd name="T3" fmla="*/ 20 h 140"/>
                <a:gd name="T4" fmla="*/ 48 w 181"/>
                <a:gd name="T5" fmla="*/ 17 h 140"/>
                <a:gd name="T6" fmla="*/ 55 w 181"/>
                <a:gd name="T7" fmla="*/ 16 h 140"/>
                <a:gd name="T8" fmla="*/ 62 w 181"/>
                <a:gd name="T9" fmla="*/ 15 h 140"/>
                <a:gd name="T10" fmla="*/ 73 w 181"/>
                <a:gd name="T11" fmla="*/ 13 h 140"/>
                <a:gd name="T12" fmla="*/ 81 w 181"/>
                <a:gd name="T13" fmla="*/ 13 h 140"/>
                <a:gd name="T14" fmla="*/ 92 w 181"/>
                <a:gd name="T15" fmla="*/ 15 h 140"/>
                <a:gd name="T16" fmla="*/ 101 w 181"/>
                <a:gd name="T17" fmla="*/ 12 h 140"/>
                <a:gd name="T18" fmla="*/ 105 w 181"/>
                <a:gd name="T19" fmla="*/ 3 h 140"/>
                <a:gd name="T20" fmla="*/ 112 w 181"/>
                <a:gd name="T21" fmla="*/ 6 h 140"/>
                <a:gd name="T22" fmla="*/ 117 w 181"/>
                <a:gd name="T23" fmla="*/ 10 h 140"/>
                <a:gd name="T24" fmla="*/ 128 w 181"/>
                <a:gd name="T25" fmla="*/ 11 h 140"/>
                <a:gd name="T26" fmla="*/ 135 w 181"/>
                <a:gd name="T27" fmla="*/ 10 h 140"/>
                <a:gd name="T28" fmla="*/ 139 w 181"/>
                <a:gd name="T29" fmla="*/ 14 h 140"/>
                <a:gd name="T30" fmla="*/ 146 w 181"/>
                <a:gd name="T31" fmla="*/ 17 h 140"/>
                <a:gd name="T32" fmla="*/ 153 w 181"/>
                <a:gd name="T33" fmla="*/ 22 h 140"/>
                <a:gd name="T34" fmla="*/ 158 w 181"/>
                <a:gd name="T35" fmla="*/ 27 h 140"/>
                <a:gd name="T36" fmla="*/ 167 w 181"/>
                <a:gd name="T37" fmla="*/ 28 h 140"/>
                <a:gd name="T38" fmla="*/ 170 w 181"/>
                <a:gd name="T39" fmla="*/ 28 h 140"/>
                <a:gd name="T40" fmla="*/ 172 w 181"/>
                <a:gd name="T41" fmla="*/ 37 h 140"/>
                <a:gd name="T42" fmla="*/ 170 w 181"/>
                <a:gd name="T43" fmla="*/ 47 h 140"/>
                <a:gd name="T44" fmla="*/ 180 w 181"/>
                <a:gd name="T45" fmla="*/ 47 h 140"/>
                <a:gd name="T46" fmla="*/ 177 w 181"/>
                <a:gd name="T47" fmla="*/ 53 h 140"/>
                <a:gd name="T48" fmla="*/ 170 w 181"/>
                <a:gd name="T49" fmla="*/ 57 h 140"/>
                <a:gd name="T50" fmla="*/ 167 w 181"/>
                <a:gd name="T51" fmla="*/ 67 h 140"/>
                <a:gd name="T52" fmla="*/ 157 w 181"/>
                <a:gd name="T53" fmla="*/ 74 h 140"/>
                <a:gd name="T54" fmla="*/ 156 w 181"/>
                <a:gd name="T55" fmla="*/ 82 h 140"/>
                <a:gd name="T56" fmla="*/ 158 w 181"/>
                <a:gd name="T57" fmla="*/ 95 h 140"/>
                <a:gd name="T58" fmla="*/ 157 w 181"/>
                <a:gd name="T59" fmla="*/ 104 h 140"/>
                <a:gd name="T60" fmla="*/ 164 w 181"/>
                <a:gd name="T61" fmla="*/ 107 h 140"/>
                <a:gd name="T62" fmla="*/ 157 w 181"/>
                <a:gd name="T63" fmla="*/ 114 h 140"/>
                <a:gd name="T64" fmla="*/ 156 w 181"/>
                <a:gd name="T65" fmla="*/ 108 h 140"/>
                <a:gd name="T66" fmla="*/ 146 w 181"/>
                <a:gd name="T67" fmla="*/ 113 h 140"/>
                <a:gd name="T68" fmla="*/ 144 w 181"/>
                <a:gd name="T69" fmla="*/ 119 h 140"/>
                <a:gd name="T70" fmla="*/ 136 w 181"/>
                <a:gd name="T71" fmla="*/ 121 h 140"/>
                <a:gd name="T72" fmla="*/ 133 w 181"/>
                <a:gd name="T73" fmla="*/ 128 h 140"/>
                <a:gd name="T74" fmla="*/ 122 w 181"/>
                <a:gd name="T75" fmla="*/ 134 h 140"/>
                <a:gd name="T76" fmla="*/ 106 w 181"/>
                <a:gd name="T77" fmla="*/ 137 h 140"/>
                <a:gd name="T78" fmla="*/ 97 w 181"/>
                <a:gd name="T79" fmla="*/ 140 h 140"/>
                <a:gd name="T80" fmla="*/ 93 w 181"/>
                <a:gd name="T81" fmla="*/ 131 h 140"/>
                <a:gd name="T82" fmla="*/ 79 w 181"/>
                <a:gd name="T83" fmla="*/ 124 h 140"/>
                <a:gd name="T84" fmla="*/ 73 w 181"/>
                <a:gd name="T85" fmla="*/ 121 h 140"/>
                <a:gd name="T86" fmla="*/ 69 w 181"/>
                <a:gd name="T87" fmla="*/ 121 h 140"/>
                <a:gd name="T88" fmla="*/ 66 w 181"/>
                <a:gd name="T89" fmla="*/ 107 h 140"/>
                <a:gd name="T90" fmla="*/ 68 w 181"/>
                <a:gd name="T91" fmla="*/ 97 h 140"/>
                <a:gd name="T92" fmla="*/ 61 w 181"/>
                <a:gd name="T93" fmla="*/ 90 h 140"/>
                <a:gd name="T94" fmla="*/ 56 w 181"/>
                <a:gd name="T95" fmla="*/ 86 h 140"/>
                <a:gd name="T96" fmla="*/ 45 w 181"/>
                <a:gd name="T97" fmla="*/ 89 h 140"/>
                <a:gd name="T98" fmla="*/ 31 w 181"/>
                <a:gd name="T99" fmla="*/ 90 h 140"/>
                <a:gd name="T100" fmla="*/ 22 w 181"/>
                <a:gd name="T101" fmla="*/ 86 h 140"/>
                <a:gd name="T102" fmla="*/ 13 w 181"/>
                <a:gd name="T103" fmla="*/ 79 h 140"/>
                <a:gd name="T104" fmla="*/ 11 w 181"/>
                <a:gd name="T105" fmla="*/ 69 h 140"/>
                <a:gd name="T106" fmla="*/ 4 w 181"/>
                <a:gd name="T107" fmla="*/ 60 h 140"/>
                <a:gd name="T108" fmla="*/ 1 w 181"/>
                <a:gd name="T109" fmla="*/ 49 h 140"/>
                <a:gd name="T110" fmla="*/ 1 w 181"/>
                <a:gd name="T111" fmla="*/ 42 h 140"/>
                <a:gd name="T112" fmla="*/ 7 w 181"/>
                <a:gd name="T113" fmla="*/ 35 h 140"/>
                <a:gd name="T114" fmla="*/ 12 w 181"/>
                <a:gd name="T115" fmla="*/ 31 h 140"/>
                <a:gd name="T116" fmla="*/ 18 w 181"/>
                <a:gd name="T117" fmla="*/ 2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1" h="140">
                  <a:moveTo>
                    <a:pt x="18" y="26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9" y="18"/>
                    <a:pt x="40" y="18"/>
                  </a:cubicBezTo>
                  <a:cubicBezTo>
                    <a:pt x="41" y="18"/>
                    <a:pt x="48" y="17"/>
                    <a:pt x="48" y="17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5" y="15"/>
                    <a:pt x="55" y="16"/>
                  </a:cubicBezTo>
                  <a:cubicBezTo>
                    <a:pt x="56" y="17"/>
                    <a:pt x="59" y="20"/>
                    <a:pt x="60" y="20"/>
                  </a:cubicBezTo>
                  <a:cubicBezTo>
                    <a:pt x="61" y="19"/>
                    <a:pt x="62" y="15"/>
                    <a:pt x="62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3" y="12"/>
                    <a:pt x="74" y="12"/>
                  </a:cubicBezTo>
                  <a:cubicBezTo>
                    <a:pt x="75" y="13"/>
                    <a:pt x="81" y="13"/>
                    <a:pt x="81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91" y="15"/>
                    <a:pt x="92" y="15"/>
                  </a:cubicBezTo>
                  <a:cubicBezTo>
                    <a:pt x="92" y="14"/>
                    <a:pt x="95" y="10"/>
                    <a:pt x="95" y="10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8"/>
                    <a:pt x="105" y="3"/>
                    <a:pt x="105" y="3"/>
                  </a:cubicBezTo>
                  <a:cubicBezTo>
                    <a:pt x="106" y="3"/>
                    <a:pt x="110" y="0"/>
                    <a:pt x="110" y="0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21" y="13"/>
                    <a:pt x="121" y="13"/>
                    <a:pt x="121" y="1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6" y="17"/>
                    <a:pt x="146" y="17"/>
                    <a:pt x="146" y="17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53" y="22"/>
                    <a:pt x="153" y="22"/>
                    <a:pt x="153" y="22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62" y="27"/>
                    <a:pt x="162" y="27"/>
                    <a:pt x="162" y="27"/>
                  </a:cubicBezTo>
                  <a:cubicBezTo>
                    <a:pt x="167" y="28"/>
                    <a:pt x="167" y="28"/>
                    <a:pt x="167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1" y="28"/>
                    <a:pt x="171" y="28"/>
                    <a:pt x="171" y="28"/>
                  </a:cubicBezTo>
                  <a:cubicBezTo>
                    <a:pt x="172" y="37"/>
                    <a:pt x="172" y="37"/>
                    <a:pt x="172" y="37"/>
                  </a:cubicBezTo>
                  <a:cubicBezTo>
                    <a:pt x="170" y="42"/>
                    <a:pt x="170" y="42"/>
                    <a:pt x="170" y="42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80" y="47"/>
                    <a:pt x="180" y="47"/>
                    <a:pt x="180" y="47"/>
                  </a:cubicBezTo>
                  <a:cubicBezTo>
                    <a:pt x="181" y="51"/>
                    <a:pt x="181" y="51"/>
                    <a:pt x="181" y="51"/>
                  </a:cubicBezTo>
                  <a:cubicBezTo>
                    <a:pt x="177" y="53"/>
                    <a:pt x="177" y="53"/>
                    <a:pt x="177" y="53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67" y="60"/>
                    <a:pt x="167" y="60"/>
                    <a:pt x="167" y="60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6" y="82"/>
                    <a:pt x="156" y="82"/>
                    <a:pt x="156" y="82"/>
                  </a:cubicBezTo>
                  <a:cubicBezTo>
                    <a:pt x="157" y="89"/>
                    <a:pt x="157" y="89"/>
                    <a:pt x="157" y="89"/>
                  </a:cubicBezTo>
                  <a:cubicBezTo>
                    <a:pt x="158" y="95"/>
                    <a:pt x="158" y="95"/>
                    <a:pt x="158" y="95"/>
                  </a:cubicBezTo>
                  <a:cubicBezTo>
                    <a:pt x="158" y="95"/>
                    <a:pt x="156" y="100"/>
                    <a:pt x="155" y="103"/>
                  </a:cubicBezTo>
                  <a:cubicBezTo>
                    <a:pt x="155" y="105"/>
                    <a:pt x="157" y="104"/>
                    <a:pt x="157" y="104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2" y="113"/>
                    <a:pt x="162" y="113"/>
                    <a:pt x="162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3" y="111"/>
                    <a:pt x="153" y="111"/>
                    <a:pt x="153" y="111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4" y="119"/>
                    <a:pt x="140" y="119"/>
                    <a:pt x="138" y="119"/>
                  </a:cubicBezTo>
                  <a:cubicBezTo>
                    <a:pt x="137" y="118"/>
                    <a:pt x="136" y="121"/>
                    <a:pt x="136" y="121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29" y="133"/>
                    <a:pt x="129" y="133"/>
                    <a:pt x="129" y="133"/>
                  </a:cubicBezTo>
                  <a:cubicBezTo>
                    <a:pt x="122" y="134"/>
                    <a:pt x="122" y="134"/>
                    <a:pt x="122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3" y="131"/>
                    <a:pt x="93" y="131"/>
                    <a:pt x="93" y="131"/>
                  </a:cubicBezTo>
                  <a:cubicBezTo>
                    <a:pt x="93" y="131"/>
                    <a:pt x="90" y="125"/>
                    <a:pt x="90" y="124"/>
                  </a:cubicBezTo>
                  <a:cubicBezTo>
                    <a:pt x="90" y="124"/>
                    <a:pt x="79" y="124"/>
                    <a:pt x="79" y="124"/>
                  </a:cubicBezTo>
                  <a:cubicBezTo>
                    <a:pt x="79" y="124"/>
                    <a:pt x="77" y="121"/>
                    <a:pt x="76" y="119"/>
                  </a:cubicBezTo>
                  <a:cubicBezTo>
                    <a:pt x="76" y="118"/>
                    <a:pt x="73" y="121"/>
                    <a:pt x="73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6" y="96"/>
                    <a:pt x="65" y="94"/>
                  </a:cubicBezTo>
                  <a:cubicBezTo>
                    <a:pt x="63" y="92"/>
                    <a:pt x="61" y="90"/>
                    <a:pt x="61" y="90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0" y="43"/>
                    <a:pt x="1" y="42"/>
                  </a:cubicBezTo>
                  <a:cubicBezTo>
                    <a:pt x="3" y="42"/>
                    <a:pt x="6" y="41"/>
                    <a:pt x="6" y="41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26"/>
                    <a:pt x="14" y="26"/>
                    <a:pt x="14" y="26"/>
                  </a:cubicBezTo>
                  <a:lnTo>
                    <a:pt x="18" y="26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6" name="Freeform 53"/>
            <p:cNvSpPr>
              <a:spLocks noEditPoints="1"/>
            </p:cNvSpPr>
            <p:nvPr/>
          </p:nvSpPr>
          <p:spPr bwMode="auto">
            <a:xfrm>
              <a:off x="9428559" y="1315271"/>
              <a:ext cx="322502" cy="213258"/>
            </a:xfrm>
            <a:custGeom>
              <a:avLst/>
              <a:gdLst>
                <a:gd name="T0" fmla="*/ 39 w 176"/>
                <a:gd name="T1" fmla="*/ 45 h 120"/>
                <a:gd name="T2" fmla="*/ 46 w 176"/>
                <a:gd name="T3" fmla="*/ 36 h 120"/>
                <a:gd name="T4" fmla="*/ 51 w 176"/>
                <a:gd name="T5" fmla="*/ 29 h 120"/>
                <a:gd name="T6" fmla="*/ 59 w 176"/>
                <a:gd name="T7" fmla="*/ 23 h 120"/>
                <a:gd name="T8" fmla="*/ 69 w 176"/>
                <a:gd name="T9" fmla="*/ 17 h 120"/>
                <a:gd name="T10" fmla="*/ 81 w 176"/>
                <a:gd name="T11" fmla="*/ 15 h 120"/>
                <a:gd name="T12" fmla="*/ 89 w 176"/>
                <a:gd name="T13" fmla="*/ 6 h 120"/>
                <a:gd name="T14" fmla="*/ 97 w 176"/>
                <a:gd name="T15" fmla="*/ 7 h 120"/>
                <a:gd name="T16" fmla="*/ 109 w 176"/>
                <a:gd name="T17" fmla="*/ 4 h 120"/>
                <a:gd name="T18" fmla="*/ 128 w 176"/>
                <a:gd name="T19" fmla="*/ 7 h 120"/>
                <a:gd name="T20" fmla="*/ 154 w 176"/>
                <a:gd name="T21" fmla="*/ 3 h 120"/>
                <a:gd name="T22" fmla="*/ 157 w 176"/>
                <a:gd name="T23" fmla="*/ 15 h 120"/>
                <a:gd name="T24" fmla="*/ 162 w 176"/>
                <a:gd name="T25" fmla="*/ 70 h 120"/>
                <a:gd name="T26" fmla="*/ 171 w 176"/>
                <a:gd name="T27" fmla="*/ 80 h 120"/>
                <a:gd name="T28" fmla="*/ 168 w 176"/>
                <a:gd name="T29" fmla="*/ 90 h 120"/>
                <a:gd name="T30" fmla="*/ 165 w 176"/>
                <a:gd name="T31" fmla="*/ 105 h 120"/>
                <a:gd name="T32" fmla="*/ 146 w 176"/>
                <a:gd name="T33" fmla="*/ 109 h 120"/>
                <a:gd name="T34" fmla="*/ 124 w 176"/>
                <a:gd name="T35" fmla="*/ 99 h 120"/>
                <a:gd name="T36" fmla="*/ 102 w 176"/>
                <a:gd name="T37" fmla="*/ 94 h 120"/>
                <a:gd name="T38" fmla="*/ 78 w 176"/>
                <a:gd name="T39" fmla="*/ 107 h 120"/>
                <a:gd name="T40" fmla="*/ 77 w 176"/>
                <a:gd name="T41" fmla="*/ 87 h 120"/>
                <a:gd name="T42" fmla="*/ 71 w 176"/>
                <a:gd name="T43" fmla="*/ 83 h 120"/>
                <a:gd name="T44" fmla="*/ 61 w 176"/>
                <a:gd name="T45" fmla="*/ 86 h 120"/>
                <a:gd name="T46" fmla="*/ 48 w 176"/>
                <a:gd name="T47" fmla="*/ 75 h 120"/>
                <a:gd name="T48" fmla="*/ 48 w 176"/>
                <a:gd name="T49" fmla="*/ 67 h 120"/>
                <a:gd name="T50" fmla="*/ 53 w 176"/>
                <a:gd name="T51" fmla="*/ 62 h 120"/>
                <a:gd name="T52" fmla="*/ 42 w 176"/>
                <a:gd name="T53" fmla="*/ 59 h 120"/>
                <a:gd name="T54" fmla="*/ 45 w 176"/>
                <a:gd name="T55" fmla="*/ 51 h 120"/>
                <a:gd name="T56" fmla="*/ 23 w 176"/>
                <a:gd name="T57" fmla="*/ 103 h 120"/>
                <a:gd name="T58" fmla="*/ 22 w 176"/>
                <a:gd name="T59" fmla="*/ 105 h 120"/>
                <a:gd name="T60" fmla="*/ 64 w 176"/>
                <a:gd name="T61" fmla="*/ 98 h 120"/>
                <a:gd name="T62" fmla="*/ 9 w 176"/>
                <a:gd name="T63" fmla="*/ 91 h 120"/>
                <a:gd name="T64" fmla="*/ 4 w 176"/>
                <a:gd name="T65" fmla="*/ 87 h 120"/>
                <a:gd name="T66" fmla="*/ 3 w 176"/>
                <a:gd name="T67" fmla="*/ 91 h 120"/>
                <a:gd name="T68" fmla="*/ 5 w 176"/>
                <a:gd name="T69" fmla="*/ 98 h 120"/>
                <a:gd name="T70" fmla="*/ 10 w 176"/>
                <a:gd name="T71" fmla="*/ 103 h 120"/>
                <a:gd name="T72" fmla="*/ 14 w 176"/>
                <a:gd name="T73" fmla="*/ 110 h 120"/>
                <a:gd name="T74" fmla="*/ 13 w 176"/>
                <a:gd name="T75" fmla="*/ 119 h 120"/>
                <a:gd name="T76" fmla="*/ 17 w 176"/>
                <a:gd name="T77" fmla="*/ 109 h 120"/>
                <a:gd name="T78" fmla="*/ 23 w 176"/>
                <a:gd name="T79" fmla="*/ 99 h 120"/>
                <a:gd name="T80" fmla="*/ 29 w 176"/>
                <a:gd name="T81" fmla="*/ 97 h 120"/>
                <a:gd name="T82" fmla="*/ 33 w 176"/>
                <a:gd name="T83" fmla="*/ 89 h 120"/>
                <a:gd name="T84" fmla="*/ 37 w 176"/>
                <a:gd name="T85" fmla="*/ 84 h 120"/>
                <a:gd name="T86" fmla="*/ 41 w 176"/>
                <a:gd name="T87" fmla="*/ 81 h 120"/>
                <a:gd name="T88" fmla="*/ 28 w 176"/>
                <a:gd name="T89" fmla="*/ 77 h 120"/>
                <a:gd name="T90" fmla="*/ 19 w 176"/>
                <a:gd name="T91" fmla="*/ 81 h 120"/>
                <a:gd name="T92" fmla="*/ 12 w 176"/>
                <a:gd name="T93" fmla="*/ 86 h 120"/>
                <a:gd name="T94" fmla="*/ 35 w 176"/>
                <a:gd name="T95" fmla="*/ 76 h 120"/>
                <a:gd name="T96" fmla="*/ 43 w 176"/>
                <a:gd name="T97" fmla="*/ 76 h 120"/>
                <a:gd name="T98" fmla="*/ 36 w 176"/>
                <a:gd name="T99" fmla="*/ 75 h 120"/>
                <a:gd name="T100" fmla="*/ 27 w 176"/>
                <a:gd name="T101" fmla="*/ 59 h 120"/>
                <a:gd name="T102" fmla="*/ 27 w 176"/>
                <a:gd name="T103" fmla="*/ 65 h 120"/>
                <a:gd name="T104" fmla="*/ 22 w 176"/>
                <a:gd name="T105" fmla="*/ 70 h 120"/>
                <a:gd name="T106" fmla="*/ 14 w 176"/>
                <a:gd name="T107" fmla="*/ 68 h 120"/>
                <a:gd name="T108" fmla="*/ 3 w 176"/>
                <a:gd name="T109" fmla="*/ 64 h 120"/>
                <a:gd name="T110" fmla="*/ 16 w 176"/>
                <a:gd name="T111" fmla="*/ 54 h 120"/>
                <a:gd name="T112" fmla="*/ 36 w 176"/>
                <a:gd name="T113" fmla="*/ 52 h 120"/>
                <a:gd name="T114" fmla="*/ 33 w 176"/>
                <a:gd name="T115" fmla="*/ 57 h 120"/>
                <a:gd name="T116" fmla="*/ 36 w 176"/>
                <a:gd name="T117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6" h="120">
                  <a:moveTo>
                    <a:pt x="39" y="52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9" y="41"/>
                    <a:pt x="40" y="41"/>
                  </a:cubicBezTo>
                  <a:cubicBezTo>
                    <a:pt x="40" y="40"/>
                    <a:pt x="43" y="40"/>
                    <a:pt x="43" y="40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8"/>
                    <a:pt x="44" y="36"/>
                    <a:pt x="46" y="36"/>
                  </a:cubicBezTo>
                  <a:cubicBezTo>
                    <a:pt x="47" y="36"/>
                    <a:pt x="49" y="36"/>
                    <a:pt x="50" y="36"/>
                  </a:cubicBezTo>
                  <a:cubicBezTo>
                    <a:pt x="51" y="36"/>
                    <a:pt x="52" y="35"/>
                    <a:pt x="52" y="35"/>
                  </a:cubicBezTo>
                  <a:cubicBezTo>
                    <a:pt x="54" y="35"/>
                    <a:pt x="55" y="36"/>
                    <a:pt x="54" y="35"/>
                  </a:cubicBezTo>
                  <a:cubicBezTo>
                    <a:pt x="54" y="35"/>
                    <a:pt x="54" y="34"/>
                    <a:pt x="53" y="33"/>
                  </a:cubicBezTo>
                  <a:cubicBezTo>
                    <a:pt x="52" y="32"/>
                    <a:pt x="49" y="30"/>
                    <a:pt x="51" y="29"/>
                  </a:cubicBezTo>
                  <a:cubicBezTo>
                    <a:pt x="52" y="28"/>
                    <a:pt x="53" y="28"/>
                    <a:pt x="54" y="29"/>
                  </a:cubicBezTo>
                  <a:cubicBezTo>
                    <a:pt x="55" y="29"/>
                    <a:pt x="56" y="31"/>
                    <a:pt x="56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9" y="27"/>
                    <a:pt x="60" y="26"/>
                  </a:cubicBezTo>
                  <a:cubicBezTo>
                    <a:pt x="60" y="25"/>
                    <a:pt x="59" y="23"/>
                    <a:pt x="59" y="23"/>
                  </a:cubicBezTo>
                  <a:cubicBezTo>
                    <a:pt x="59" y="23"/>
                    <a:pt x="59" y="23"/>
                    <a:pt x="62" y="23"/>
                  </a:cubicBezTo>
                  <a:cubicBezTo>
                    <a:pt x="65" y="22"/>
                    <a:pt x="64" y="22"/>
                    <a:pt x="66" y="22"/>
                  </a:cubicBezTo>
                  <a:cubicBezTo>
                    <a:pt x="67" y="22"/>
                    <a:pt x="70" y="22"/>
                    <a:pt x="70" y="22"/>
                  </a:cubicBezTo>
                  <a:cubicBezTo>
                    <a:pt x="70" y="22"/>
                    <a:pt x="72" y="21"/>
                    <a:pt x="71" y="20"/>
                  </a:cubicBezTo>
                  <a:cubicBezTo>
                    <a:pt x="71" y="19"/>
                    <a:pt x="69" y="17"/>
                    <a:pt x="69" y="17"/>
                  </a:cubicBezTo>
                  <a:cubicBezTo>
                    <a:pt x="69" y="17"/>
                    <a:pt x="70" y="14"/>
                    <a:pt x="70" y="15"/>
                  </a:cubicBezTo>
                  <a:cubicBezTo>
                    <a:pt x="70" y="17"/>
                    <a:pt x="73" y="19"/>
                    <a:pt x="73" y="19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4" y="15"/>
                    <a:pt x="86" y="15"/>
                  </a:cubicBezTo>
                  <a:cubicBezTo>
                    <a:pt x="87" y="15"/>
                    <a:pt x="90" y="14"/>
                    <a:pt x="90" y="14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5"/>
                    <a:pt x="89" y="6"/>
                  </a:cubicBezTo>
                  <a:cubicBezTo>
                    <a:pt x="90" y="7"/>
                    <a:pt x="90" y="9"/>
                    <a:pt x="91" y="9"/>
                  </a:cubicBezTo>
                  <a:cubicBezTo>
                    <a:pt x="92" y="9"/>
                    <a:pt x="93" y="10"/>
                    <a:pt x="94" y="9"/>
                  </a:cubicBezTo>
                  <a:cubicBezTo>
                    <a:pt x="94" y="8"/>
                    <a:pt x="94" y="5"/>
                    <a:pt x="94" y="5"/>
                  </a:cubicBezTo>
                  <a:cubicBezTo>
                    <a:pt x="94" y="5"/>
                    <a:pt x="93" y="4"/>
                    <a:pt x="94" y="4"/>
                  </a:cubicBezTo>
                  <a:cubicBezTo>
                    <a:pt x="95" y="5"/>
                    <a:pt x="97" y="7"/>
                    <a:pt x="97" y="7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6" y="5"/>
                    <a:pt x="107" y="5"/>
                  </a:cubicBezTo>
                  <a:cubicBezTo>
                    <a:pt x="108" y="5"/>
                    <a:pt x="108" y="4"/>
                    <a:pt x="109" y="4"/>
                  </a:cubicBezTo>
                  <a:cubicBezTo>
                    <a:pt x="110" y="4"/>
                    <a:pt x="112" y="5"/>
                    <a:pt x="112" y="5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7"/>
                    <a:pt x="137" y="5"/>
                    <a:pt x="138" y="5"/>
                  </a:cubicBezTo>
                  <a:cubicBezTo>
                    <a:pt x="140" y="4"/>
                    <a:pt x="144" y="4"/>
                    <a:pt x="144" y="4"/>
                  </a:cubicBezTo>
                  <a:cubicBezTo>
                    <a:pt x="144" y="4"/>
                    <a:pt x="145" y="4"/>
                    <a:pt x="147" y="4"/>
                  </a:cubicBezTo>
                  <a:cubicBezTo>
                    <a:pt x="149" y="3"/>
                    <a:pt x="154" y="3"/>
                    <a:pt x="154" y="3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6" y="25"/>
                    <a:pt x="153" y="30"/>
                    <a:pt x="152" y="36"/>
                  </a:cubicBezTo>
                  <a:cubicBezTo>
                    <a:pt x="151" y="39"/>
                    <a:pt x="149" y="40"/>
                    <a:pt x="152" y="45"/>
                  </a:cubicBezTo>
                  <a:cubicBezTo>
                    <a:pt x="154" y="47"/>
                    <a:pt x="154" y="54"/>
                    <a:pt x="158" y="58"/>
                  </a:cubicBezTo>
                  <a:cubicBezTo>
                    <a:pt x="160" y="60"/>
                    <a:pt x="158" y="65"/>
                    <a:pt x="161" y="67"/>
                  </a:cubicBezTo>
                  <a:cubicBezTo>
                    <a:pt x="161" y="67"/>
                    <a:pt x="161" y="68"/>
                    <a:pt x="162" y="70"/>
                  </a:cubicBezTo>
                  <a:cubicBezTo>
                    <a:pt x="164" y="72"/>
                    <a:pt x="164" y="71"/>
                    <a:pt x="165" y="72"/>
                  </a:cubicBezTo>
                  <a:cubicBezTo>
                    <a:pt x="165" y="72"/>
                    <a:pt x="167" y="73"/>
                    <a:pt x="168" y="74"/>
                  </a:cubicBezTo>
                  <a:cubicBezTo>
                    <a:pt x="169" y="75"/>
                    <a:pt x="169" y="77"/>
                    <a:pt x="169" y="78"/>
                  </a:cubicBezTo>
                  <a:cubicBezTo>
                    <a:pt x="169" y="79"/>
                    <a:pt x="170" y="80"/>
                    <a:pt x="170" y="80"/>
                  </a:cubicBezTo>
                  <a:cubicBezTo>
                    <a:pt x="170" y="80"/>
                    <a:pt x="171" y="79"/>
                    <a:pt x="171" y="80"/>
                  </a:cubicBezTo>
                  <a:cubicBezTo>
                    <a:pt x="171" y="81"/>
                    <a:pt x="170" y="79"/>
                    <a:pt x="171" y="81"/>
                  </a:cubicBezTo>
                  <a:cubicBezTo>
                    <a:pt x="173" y="83"/>
                    <a:pt x="176" y="83"/>
                    <a:pt x="176" y="83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73" y="88"/>
                    <a:pt x="168" y="88"/>
                    <a:pt x="168" y="90"/>
                  </a:cubicBezTo>
                  <a:cubicBezTo>
                    <a:pt x="168" y="91"/>
                    <a:pt x="168" y="95"/>
                    <a:pt x="168" y="95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8"/>
                    <a:pt x="167" y="102"/>
                    <a:pt x="167" y="103"/>
                  </a:cubicBezTo>
                  <a:cubicBezTo>
                    <a:pt x="167" y="104"/>
                    <a:pt x="168" y="104"/>
                    <a:pt x="168" y="104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6"/>
                    <a:pt x="148" y="108"/>
                    <a:pt x="146" y="109"/>
                  </a:cubicBezTo>
                  <a:cubicBezTo>
                    <a:pt x="145" y="110"/>
                    <a:pt x="144" y="111"/>
                    <a:pt x="143" y="111"/>
                  </a:cubicBezTo>
                  <a:cubicBezTo>
                    <a:pt x="141" y="112"/>
                    <a:pt x="139" y="110"/>
                    <a:pt x="139" y="110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3" y="105"/>
                    <a:pt x="133" y="105"/>
                    <a:pt x="133" y="105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0" y="106"/>
                    <a:pt x="78" y="107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7" y="106"/>
                    <a:pt x="77" y="103"/>
                    <a:pt x="78" y="101"/>
                  </a:cubicBezTo>
                  <a:cubicBezTo>
                    <a:pt x="79" y="100"/>
                    <a:pt x="79" y="98"/>
                    <a:pt x="79" y="97"/>
                  </a:cubicBezTo>
                  <a:cubicBezTo>
                    <a:pt x="79" y="96"/>
                    <a:pt x="79" y="94"/>
                    <a:pt x="78" y="92"/>
                  </a:cubicBezTo>
                  <a:cubicBezTo>
                    <a:pt x="78" y="90"/>
                    <a:pt x="77" y="87"/>
                    <a:pt x="77" y="87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3"/>
                    <a:pt x="72" y="85"/>
                    <a:pt x="72" y="86"/>
                  </a:cubicBezTo>
                  <a:cubicBezTo>
                    <a:pt x="71" y="87"/>
                    <a:pt x="69" y="87"/>
                    <a:pt x="69" y="87"/>
                  </a:cubicBezTo>
                  <a:cubicBezTo>
                    <a:pt x="68" y="88"/>
                    <a:pt x="68" y="91"/>
                    <a:pt x="68" y="91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2" y="87"/>
                    <a:pt x="61" y="86"/>
                  </a:cubicBezTo>
                  <a:cubicBezTo>
                    <a:pt x="60" y="86"/>
                    <a:pt x="58" y="86"/>
                    <a:pt x="58" y="86"/>
                  </a:cubicBezTo>
                  <a:cubicBezTo>
                    <a:pt x="58" y="86"/>
                    <a:pt x="58" y="86"/>
                    <a:pt x="57" y="86"/>
                  </a:cubicBezTo>
                  <a:cubicBezTo>
                    <a:pt x="55" y="86"/>
                    <a:pt x="55" y="86"/>
                    <a:pt x="54" y="84"/>
                  </a:cubicBezTo>
                  <a:cubicBezTo>
                    <a:pt x="53" y="82"/>
                    <a:pt x="50" y="77"/>
                    <a:pt x="50" y="77"/>
                  </a:cubicBezTo>
                  <a:cubicBezTo>
                    <a:pt x="50" y="77"/>
                    <a:pt x="49" y="75"/>
                    <a:pt x="48" y="75"/>
                  </a:cubicBezTo>
                  <a:cubicBezTo>
                    <a:pt x="48" y="75"/>
                    <a:pt x="47" y="77"/>
                    <a:pt x="47" y="77"/>
                  </a:cubicBezTo>
                  <a:cubicBezTo>
                    <a:pt x="46" y="77"/>
                    <a:pt x="46" y="75"/>
                    <a:pt x="46" y="74"/>
                  </a:cubicBezTo>
                  <a:cubicBezTo>
                    <a:pt x="46" y="73"/>
                    <a:pt x="46" y="72"/>
                    <a:pt x="46" y="70"/>
                  </a:cubicBezTo>
                  <a:cubicBezTo>
                    <a:pt x="46" y="68"/>
                    <a:pt x="45" y="66"/>
                    <a:pt x="46" y="66"/>
                  </a:cubicBezTo>
                  <a:cubicBezTo>
                    <a:pt x="46" y="66"/>
                    <a:pt x="47" y="67"/>
                    <a:pt x="48" y="67"/>
                  </a:cubicBezTo>
                  <a:cubicBezTo>
                    <a:pt x="49" y="67"/>
                    <a:pt x="49" y="65"/>
                    <a:pt x="49" y="65"/>
                  </a:cubicBezTo>
                  <a:cubicBezTo>
                    <a:pt x="50" y="65"/>
                    <a:pt x="51" y="66"/>
                    <a:pt x="51" y="66"/>
                  </a:cubicBezTo>
                  <a:cubicBezTo>
                    <a:pt x="52" y="66"/>
                    <a:pt x="53" y="66"/>
                    <a:pt x="53" y="66"/>
                  </a:cubicBezTo>
                  <a:cubicBezTo>
                    <a:pt x="54" y="65"/>
                    <a:pt x="54" y="65"/>
                    <a:pt x="54" y="64"/>
                  </a:cubicBezTo>
                  <a:cubicBezTo>
                    <a:pt x="54" y="63"/>
                    <a:pt x="53" y="62"/>
                    <a:pt x="53" y="62"/>
                  </a:cubicBezTo>
                  <a:cubicBezTo>
                    <a:pt x="52" y="62"/>
                    <a:pt x="46" y="65"/>
                    <a:pt x="46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9" y="52"/>
                    <a:pt x="39" y="52"/>
                    <a:pt x="39" y="52"/>
                  </a:cubicBezTo>
                  <a:close/>
                  <a:moveTo>
                    <a:pt x="23" y="103"/>
                  </a:moveTo>
                  <a:cubicBezTo>
                    <a:pt x="23" y="103"/>
                    <a:pt x="23" y="103"/>
                    <a:pt x="23" y="103"/>
                  </a:cubicBezTo>
                  <a:cubicBezTo>
                    <a:pt x="23" y="103"/>
                    <a:pt x="25" y="103"/>
                    <a:pt x="25" y="103"/>
                  </a:cubicBezTo>
                  <a:cubicBezTo>
                    <a:pt x="25" y="103"/>
                    <a:pt x="26" y="104"/>
                    <a:pt x="25" y="104"/>
                  </a:cubicBezTo>
                  <a:cubicBezTo>
                    <a:pt x="25" y="105"/>
                    <a:pt x="26" y="105"/>
                    <a:pt x="25" y="105"/>
                  </a:cubicBezTo>
                  <a:cubicBezTo>
                    <a:pt x="24" y="105"/>
                    <a:pt x="22" y="106"/>
                    <a:pt x="22" y="105"/>
                  </a:cubicBezTo>
                  <a:cubicBezTo>
                    <a:pt x="22" y="105"/>
                    <a:pt x="23" y="104"/>
                    <a:pt x="23" y="104"/>
                  </a:cubicBezTo>
                  <a:cubicBezTo>
                    <a:pt x="23" y="103"/>
                    <a:pt x="23" y="103"/>
                    <a:pt x="23" y="103"/>
                  </a:cubicBezTo>
                  <a:close/>
                  <a:moveTo>
                    <a:pt x="64" y="95"/>
                  </a:moveTo>
                  <a:cubicBezTo>
                    <a:pt x="64" y="95"/>
                    <a:pt x="64" y="95"/>
                    <a:pt x="64" y="95"/>
                  </a:cubicBezTo>
                  <a:cubicBezTo>
                    <a:pt x="64" y="95"/>
                    <a:pt x="63" y="98"/>
                    <a:pt x="64" y="98"/>
                  </a:cubicBezTo>
                  <a:cubicBezTo>
                    <a:pt x="64" y="98"/>
                    <a:pt x="65" y="98"/>
                    <a:pt x="66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5"/>
                    <a:pt x="67" y="95"/>
                  </a:cubicBezTo>
                  <a:cubicBezTo>
                    <a:pt x="64" y="95"/>
                    <a:pt x="64" y="95"/>
                    <a:pt x="64" y="95"/>
                  </a:cubicBezTo>
                  <a:close/>
                  <a:moveTo>
                    <a:pt x="9" y="91"/>
                  </a:moveTo>
                  <a:cubicBezTo>
                    <a:pt x="9" y="91"/>
                    <a:pt x="9" y="91"/>
                    <a:pt x="9" y="91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7" y="89"/>
                    <a:pt x="7" y="88"/>
                  </a:cubicBezTo>
                  <a:cubicBezTo>
                    <a:pt x="7" y="88"/>
                    <a:pt x="5" y="87"/>
                    <a:pt x="5" y="87"/>
                  </a:cubicBezTo>
                  <a:cubicBezTo>
                    <a:pt x="5" y="87"/>
                    <a:pt x="4" y="87"/>
                    <a:pt x="4" y="87"/>
                  </a:cubicBezTo>
                  <a:cubicBezTo>
                    <a:pt x="3" y="87"/>
                    <a:pt x="3" y="88"/>
                    <a:pt x="3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88"/>
                    <a:pt x="1" y="88"/>
                    <a:pt x="1" y="88"/>
                  </a:cubicBezTo>
                  <a:cubicBezTo>
                    <a:pt x="0" y="89"/>
                    <a:pt x="1" y="90"/>
                    <a:pt x="1" y="90"/>
                  </a:cubicBezTo>
                  <a:cubicBezTo>
                    <a:pt x="1" y="90"/>
                    <a:pt x="2" y="90"/>
                    <a:pt x="3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4" y="91"/>
                    <a:pt x="6" y="93"/>
                    <a:pt x="7" y="94"/>
                  </a:cubicBezTo>
                  <a:cubicBezTo>
                    <a:pt x="7" y="94"/>
                    <a:pt x="7" y="95"/>
                    <a:pt x="7" y="95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5" y="98"/>
                    <a:pt x="5" y="98"/>
                  </a:cubicBezTo>
                  <a:cubicBezTo>
                    <a:pt x="6" y="98"/>
                    <a:pt x="4" y="99"/>
                    <a:pt x="4" y="99"/>
                  </a:cubicBezTo>
                  <a:cubicBezTo>
                    <a:pt x="4" y="99"/>
                    <a:pt x="4" y="101"/>
                    <a:pt x="4" y="101"/>
                  </a:cubicBezTo>
                  <a:cubicBezTo>
                    <a:pt x="4" y="101"/>
                    <a:pt x="5" y="102"/>
                    <a:pt x="7" y="102"/>
                  </a:cubicBezTo>
                  <a:cubicBezTo>
                    <a:pt x="9" y="103"/>
                    <a:pt x="9" y="102"/>
                    <a:pt x="9" y="102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3" y="110"/>
                    <a:pt x="12" y="110"/>
                  </a:cubicBezTo>
                  <a:cubicBezTo>
                    <a:pt x="12" y="111"/>
                    <a:pt x="12" y="112"/>
                    <a:pt x="11" y="112"/>
                  </a:cubicBezTo>
                  <a:cubicBezTo>
                    <a:pt x="11" y="112"/>
                    <a:pt x="11" y="114"/>
                    <a:pt x="10" y="115"/>
                  </a:cubicBezTo>
                  <a:cubicBezTo>
                    <a:pt x="10" y="116"/>
                    <a:pt x="11" y="117"/>
                    <a:pt x="11" y="118"/>
                  </a:cubicBezTo>
                  <a:cubicBezTo>
                    <a:pt x="11" y="120"/>
                    <a:pt x="12" y="119"/>
                    <a:pt x="13" y="119"/>
                  </a:cubicBezTo>
                  <a:cubicBezTo>
                    <a:pt x="13" y="119"/>
                    <a:pt x="14" y="118"/>
                    <a:pt x="14" y="118"/>
                  </a:cubicBezTo>
                  <a:cubicBezTo>
                    <a:pt x="15" y="118"/>
                    <a:pt x="16" y="116"/>
                    <a:pt x="17" y="115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16" y="112"/>
                    <a:pt x="17" y="110"/>
                    <a:pt x="17" y="110"/>
                  </a:cubicBezTo>
                  <a:cubicBezTo>
                    <a:pt x="17" y="109"/>
                    <a:pt x="17" y="109"/>
                    <a:pt x="17" y="109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4" y="99"/>
                    <a:pt x="25" y="98"/>
                  </a:cubicBezTo>
                  <a:cubicBezTo>
                    <a:pt x="27" y="98"/>
                    <a:pt x="26" y="99"/>
                    <a:pt x="27" y="99"/>
                  </a:cubicBezTo>
                  <a:cubicBezTo>
                    <a:pt x="27" y="100"/>
                    <a:pt x="28" y="100"/>
                    <a:pt x="29" y="100"/>
                  </a:cubicBezTo>
                  <a:cubicBezTo>
                    <a:pt x="29" y="100"/>
                    <a:pt x="30" y="98"/>
                    <a:pt x="30" y="98"/>
                  </a:cubicBezTo>
                  <a:cubicBezTo>
                    <a:pt x="30" y="97"/>
                    <a:pt x="29" y="97"/>
                    <a:pt x="29" y="97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5" y="89"/>
                    <a:pt x="36" y="89"/>
                  </a:cubicBezTo>
                  <a:cubicBezTo>
                    <a:pt x="36" y="89"/>
                    <a:pt x="36" y="88"/>
                    <a:pt x="36" y="88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86"/>
                    <a:pt x="37" y="86"/>
                    <a:pt x="38" y="85"/>
                  </a:cubicBezTo>
                  <a:cubicBezTo>
                    <a:pt x="38" y="85"/>
                    <a:pt x="37" y="84"/>
                    <a:pt x="37" y="84"/>
                  </a:cubicBezTo>
                  <a:cubicBezTo>
                    <a:pt x="37" y="83"/>
                    <a:pt x="38" y="82"/>
                    <a:pt x="38" y="82"/>
                  </a:cubicBezTo>
                  <a:cubicBezTo>
                    <a:pt x="38" y="82"/>
                    <a:pt x="40" y="84"/>
                    <a:pt x="41" y="84"/>
                  </a:cubicBezTo>
                  <a:cubicBezTo>
                    <a:pt x="42" y="85"/>
                    <a:pt x="42" y="84"/>
                    <a:pt x="43" y="84"/>
                  </a:cubicBezTo>
                  <a:cubicBezTo>
                    <a:pt x="43" y="83"/>
                    <a:pt x="42" y="82"/>
                    <a:pt x="42" y="82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4" y="78"/>
                    <a:pt x="31" y="78"/>
                    <a:pt x="31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7"/>
                    <a:pt x="28" y="77"/>
                    <a:pt x="28" y="77"/>
                  </a:cubicBezTo>
                  <a:cubicBezTo>
                    <a:pt x="27" y="77"/>
                    <a:pt x="26" y="78"/>
                    <a:pt x="25" y="79"/>
                  </a:cubicBezTo>
                  <a:cubicBezTo>
                    <a:pt x="25" y="79"/>
                    <a:pt x="24" y="80"/>
                    <a:pt x="23" y="80"/>
                  </a:cubicBezTo>
                  <a:cubicBezTo>
                    <a:pt x="23" y="80"/>
                    <a:pt x="22" y="78"/>
                    <a:pt x="22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19" y="80"/>
                    <a:pt x="19" y="81"/>
                  </a:cubicBezTo>
                  <a:cubicBezTo>
                    <a:pt x="19" y="81"/>
                    <a:pt x="17" y="81"/>
                    <a:pt x="16" y="81"/>
                  </a:cubicBezTo>
                  <a:cubicBezTo>
                    <a:pt x="15" y="82"/>
                    <a:pt x="14" y="82"/>
                    <a:pt x="13" y="83"/>
                  </a:cubicBezTo>
                  <a:cubicBezTo>
                    <a:pt x="12" y="83"/>
                    <a:pt x="14" y="84"/>
                    <a:pt x="14" y="84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9" y="91"/>
                    <a:pt x="9" y="91"/>
                  </a:cubicBezTo>
                  <a:close/>
                  <a:moveTo>
                    <a:pt x="35" y="76"/>
                  </a:moveTo>
                  <a:cubicBezTo>
                    <a:pt x="35" y="76"/>
                    <a:pt x="35" y="76"/>
                    <a:pt x="35" y="76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7"/>
                    <a:pt x="37" y="78"/>
                    <a:pt x="39" y="78"/>
                  </a:cubicBezTo>
                  <a:cubicBezTo>
                    <a:pt x="42" y="78"/>
                    <a:pt x="42" y="80"/>
                    <a:pt x="44" y="78"/>
                  </a:cubicBezTo>
                  <a:cubicBezTo>
                    <a:pt x="44" y="77"/>
                    <a:pt x="44" y="77"/>
                    <a:pt x="43" y="76"/>
                  </a:cubicBezTo>
                  <a:cubicBezTo>
                    <a:pt x="43" y="75"/>
                    <a:pt x="42" y="75"/>
                    <a:pt x="42" y="74"/>
                  </a:cubicBezTo>
                  <a:cubicBezTo>
                    <a:pt x="42" y="74"/>
                    <a:pt x="42" y="74"/>
                    <a:pt x="40" y="72"/>
                  </a:cubicBezTo>
                  <a:cubicBezTo>
                    <a:pt x="39" y="71"/>
                    <a:pt x="39" y="72"/>
                    <a:pt x="38" y="72"/>
                  </a:cubicBezTo>
                  <a:cubicBezTo>
                    <a:pt x="37" y="72"/>
                    <a:pt x="36" y="72"/>
                    <a:pt x="35" y="72"/>
                  </a:cubicBezTo>
                  <a:cubicBezTo>
                    <a:pt x="34" y="73"/>
                    <a:pt x="36" y="74"/>
                    <a:pt x="36" y="75"/>
                  </a:cubicBezTo>
                  <a:cubicBezTo>
                    <a:pt x="36" y="75"/>
                    <a:pt x="35" y="76"/>
                    <a:pt x="35" y="76"/>
                  </a:cubicBezTo>
                  <a:close/>
                  <a:moveTo>
                    <a:pt x="22" y="57"/>
                  </a:move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4" y="56"/>
                    <a:pt x="25" y="57"/>
                  </a:cubicBezTo>
                  <a:cubicBezTo>
                    <a:pt x="25" y="57"/>
                    <a:pt x="27" y="58"/>
                    <a:pt x="27" y="59"/>
                  </a:cubicBezTo>
                  <a:cubicBezTo>
                    <a:pt x="27" y="59"/>
                    <a:pt x="28" y="59"/>
                    <a:pt x="28" y="60"/>
                  </a:cubicBezTo>
                  <a:cubicBezTo>
                    <a:pt x="28" y="60"/>
                    <a:pt x="29" y="61"/>
                    <a:pt x="29" y="62"/>
                  </a:cubicBezTo>
                  <a:cubicBezTo>
                    <a:pt x="30" y="63"/>
                    <a:pt x="31" y="64"/>
                    <a:pt x="31" y="64"/>
                  </a:cubicBezTo>
                  <a:cubicBezTo>
                    <a:pt x="31" y="64"/>
                    <a:pt x="32" y="65"/>
                    <a:pt x="31" y="65"/>
                  </a:cubicBezTo>
                  <a:cubicBezTo>
                    <a:pt x="30" y="65"/>
                    <a:pt x="27" y="65"/>
                    <a:pt x="27" y="65"/>
                  </a:cubicBezTo>
                  <a:cubicBezTo>
                    <a:pt x="27" y="65"/>
                    <a:pt x="26" y="66"/>
                    <a:pt x="26" y="66"/>
                  </a:cubicBezTo>
                  <a:cubicBezTo>
                    <a:pt x="26" y="67"/>
                    <a:pt x="28" y="68"/>
                    <a:pt x="27" y="68"/>
                  </a:cubicBezTo>
                  <a:cubicBezTo>
                    <a:pt x="26" y="69"/>
                    <a:pt x="26" y="69"/>
                    <a:pt x="25" y="69"/>
                  </a:cubicBezTo>
                  <a:cubicBezTo>
                    <a:pt x="24" y="68"/>
                    <a:pt x="23" y="66"/>
                    <a:pt x="23" y="66"/>
                  </a:cubicBezTo>
                  <a:cubicBezTo>
                    <a:pt x="22" y="67"/>
                    <a:pt x="22" y="70"/>
                    <a:pt x="22" y="70"/>
                  </a:cubicBezTo>
                  <a:cubicBezTo>
                    <a:pt x="22" y="71"/>
                    <a:pt x="23" y="72"/>
                    <a:pt x="22" y="73"/>
                  </a:cubicBezTo>
                  <a:cubicBezTo>
                    <a:pt x="22" y="73"/>
                    <a:pt x="19" y="74"/>
                    <a:pt x="19" y="74"/>
                  </a:cubicBezTo>
                  <a:cubicBezTo>
                    <a:pt x="19" y="74"/>
                    <a:pt x="18" y="74"/>
                    <a:pt x="18" y="74"/>
                  </a:cubicBezTo>
                  <a:cubicBezTo>
                    <a:pt x="17" y="74"/>
                    <a:pt x="15" y="72"/>
                    <a:pt x="14" y="71"/>
                  </a:cubicBezTo>
                  <a:cubicBezTo>
                    <a:pt x="14" y="70"/>
                    <a:pt x="14" y="68"/>
                    <a:pt x="14" y="68"/>
                  </a:cubicBezTo>
                  <a:cubicBezTo>
                    <a:pt x="13" y="67"/>
                    <a:pt x="12" y="66"/>
                    <a:pt x="12" y="66"/>
                  </a:cubicBezTo>
                  <a:cubicBezTo>
                    <a:pt x="12" y="66"/>
                    <a:pt x="13" y="65"/>
                    <a:pt x="11" y="66"/>
                  </a:cubicBezTo>
                  <a:cubicBezTo>
                    <a:pt x="8" y="66"/>
                    <a:pt x="9" y="67"/>
                    <a:pt x="8" y="67"/>
                  </a:cubicBezTo>
                  <a:cubicBezTo>
                    <a:pt x="7" y="66"/>
                    <a:pt x="7" y="65"/>
                    <a:pt x="5" y="65"/>
                  </a:cubicBezTo>
                  <a:cubicBezTo>
                    <a:pt x="4" y="65"/>
                    <a:pt x="3" y="64"/>
                    <a:pt x="3" y="64"/>
                  </a:cubicBezTo>
                  <a:cubicBezTo>
                    <a:pt x="3" y="64"/>
                    <a:pt x="6" y="62"/>
                    <a:pt x="7" y="62"/>
                  </a:cubicBezTo>
                  <a:cubicBezTo>
                    <a:pt x="8" y="62"/>
                    <a:pt x="7" y="62"/>
                    <a:pt x="9" y="62"/>
                  </a:cubicBezTo>
                  <a:cubicBezTo>
                    <a:pt x="12" y="61"/>
                    <a:pt x="13" y="63"/>
                    <a:pt x="13" y="61"/>
                  </a:cubicBezTo>
                  <a:cubicBezTo>
                    <a:pt x="14" y="59"/>
                    <a:pt x="14" y="58"/>
                    <a:pt x="15" y="57"/>
                  </a:cubicBezTo>
                  <a:cubicBezTo>
                    <a:pt x="15" y="56"/>
                    <a:pt x="16" y="54"/>
                    <a:pt x="16" y="54"/>
                  </a:cubicBezTo>
                  <a:cubicBezTo>
                    <a:pt x="16" y="53"/>
                    <a:pt x="19" y="53"/>
                    <a:pt x="19" y="53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lose/>
                  <a:moveTo>
                    <a:pt x="36" y="52"/>
                  </a:moveTo>
                  <a:cubicBezTo>
                    <a:pt x="36" y="52"/>
                    <a:pt x="36" y="52"/>
                    <a:pt x="36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7"/>
                    <a:pt x="34" y="56"/>
                    <a:pt x="35" y="56"/>
                  </a:cubicBezTo>
                  <a:cubicBezTo>
                    <a:pt x="36" y="56"/>
                    <a:pt x="38" y="56"/>
                    <a:pt x="38" y="5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8" y="52"/>
                    <a:pt x="38" y="52"/>
                    <a:pt x="38" y="52"/>
                  </a:cubicBezTo>
                  <a:lnTo>
                    <a:pt x="36" y="52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7" name="Freeform 195"/>
            <p:cNvSpPr>
              <a:spLocks/>
            </p:cNvSpPr>
            <p:nvPr/>
          </p:nvSpPr>
          <p:spPr bwMode="auto">
            <a:xfrm>
              <a:off x="9731622" y="2748122"/>
              <a:ext cx="447086" cy="326310"/>
            </a:xfrm>
            <a:custGeom>
              <a:avLst/>
              <a:gdLst>
                <a:gd name="T0" fmla="*/ 7 w 244"/>
                <a:gd name="T1" fmla="*/ 36 h 184"/>
                <a:gd name="T2" fmla="*/ 21 w 244"/>
                <a:gd name="T3" fmla="*/ 52 h 184"/>
                <a:gd name="T4" fmla="*/ 77 w 244"/>
                <a:gd name="T5" fmla="*/ 49 h 184"/>
                <a:gd name="T6" fmla="*/ 144 w 244"/>
                <a:gd name="T7" fmla="*/ 21 h 184"/>
                <a:gd name="T8" fmla="*/ 203 w 244"/>
                <a:gd name="T9" fmla="*/ 3 h 184"/>
                <a:gd name="T10" fmla="*/ 238 w 244"/>
                <a:gd name="T11" fmla="*/ 8 h 184"/>
                <a:gd name="T12" fmla="*/ 241 w 244"/>
                <a:gd name="T13" fmla="*/ 22 h 184"/>
                <a:gd name="T14" fmla="*/ 232 w 244"/>
                <a:gd name="T15" fmla="*/ 27 h 184"/>
                <a:gd name="T16" fmla="*/ 225 w 244"/>
                <a:gd name="T17" fmla="*/ 36 h 184"/>
                <a:gd name="T18" fmla="*/ 225 w 244"/>
                <a:gd name="T19" fmla="*/ 56 h 184"/>
                <a:gd name="T20" fmla="*/ 222 w 244"/>
                <a:gd name="T21" fmla="*/ 69 h 184"/>
                <a:gd name="T22" fmla="*/ 220 w 244"/>
                <a:gd name="T23" fmla="*/ 76 h 184"/>
                <a:gd name="T24" fmla="*/ 216 w 244"/>
                <a:gd name="T25" fmla="*/ 83 h 184"/>
                <a:gd name="T26" fmla="*/ 232 w 244"/>
                <a:gd name="T27" fmla="*/ 92 h 184"/>
                <a:gd name="T28" fmla="*/ 244 w 244"/>
                <a:gd name="T29" fmla="*/ 102 h 184"/>
                <a:gd name="T30" fmla="*/ 231 w 244"/>
                <a:gd name="T31" fmla="*/ 108 h 184"/>
                <a:gd name="T32" fmla="*/ 211 w 244"/>
                <a:gd name="T33" fmla="*/ 106 h 184"/>
                <a:gd name="T34" fmla="*/ 201 w 244"/>
                <a:gd name="T35" fmla="*/ 115 h 184"/>
                <a:gd name="T36" fmla="*/ 188 w 244"/>
                <a:gd name="T37" fmla="*/ 126 h 184"/>
                <a:gd name="T38" fmla="*/ 181 w 244"/>
                <a:gd name="T39" fmla="*/ 135 h 184"/>
                <a:gd name="T40" fmla="*/ 179 w 244"/>
                <a:gd name="T41" fmla="*/ 147 h 184"/>
                <a:gd name="T42" fmla="*/ 174 w 244"/>
                <a:gd name="T43" fmla="*/ 158 h 184"/>
                <a:gd name="T44" fmla="*/ 155 w 244"/>
                <a:gd name="T45" fmla="*/ 165 h 184"/>
                <a:gd name="T46" fmla="*/ 139 w 244"/>
                <a:gd name="T47" fmla="*/ 167 h 184"/>
                <a:gd name="T48" fmla="*/ 116 w 244"/>
                <a:gd name="T49" fmla="*/ 164 h 184"/>
                <a:gd name="T50" fmla="*/ 104 w 244"/>
                <a:gd name="T51" fmla="*/ 163 h 184"/>
                <a:gd name="T52" fmla="*/ 92 w 244"/>
                <a:gd name="T53" fmla="*/ 169 h 184"/>
                <a:gd name="T54" fmla="*/ 70 w 244"/>
                <a:gd name="T55" fmla="*/ 177 h 184"/>
                <a:gd name="T56" fmla="*/ 57 w 244"/>
                <a:gd name="T57" fmla="*/ 184 h 184"/>
                <a:gd name="T58" fmla="*/ 51 w 244"/>
                <a:gd name="T59" fmla="*/ 183 h 184"/>
                <a:gd name="T60" fmla="*/ 48 w 244"/>
                <a:gd name="T61" fmla="*/ 172 h 184"/>
                <a:gd name="T62" fmla="*/ 50 w 244"/>
                <a:gd name="T63" fmla="*/ 165 h 184"/>
                <a:gd name="T64" fmla="*/ 24 w 244"/>
                <a:gd name="T65" fmla="*/ 143 h 184"/>
                <a:gd name="T66" fmla="*/ 21 w 244"/>
                <a:gd name="T67" fmla="*/ 138 h 184"/>
                <a:gd name="T68" fmla="*/ 20 w 244"/>
                <a:gd name="T69" fmla="*/ 133 h 184"/>
                <a:gd name="T70" fmla="*/ 20 w 244"/>
                <a:gd name="T71" fmla="*/ 125 h 184"/>
                <a:gd name="T72" fmla="*/ 16 w 244"/>
                <a:gd name="T73" fmla="*/ 113 h 184"/>
                <a:gd name="T74" fmla="*/ 19 w 244"/>
                <a:gd name="T75" fmla="*/ 106 h 184"/>
                <a:gd name="T76" fmla="*/ 25 w 244"/>
                <a:gd name="T77" fmla="*/ 99 h 184"/>
                <a:gd name="T78" fmla="*/ 33 w 244"/>
                <a:gd name="T79" fmla="*/ 84 h 184"/>
                <a:gd name="T80" fmla="*/ 21 w 244"/>
                <a:gd name="T81" fmla="*/ 77 h 184"/>
                <a:gd name="T82" fmla="*/ 11 w 244"/>
                <a:gd name="T83" fmla="*/ 73 h 184"/>
                <a:gd name="T84" fmla="*/ 2 w 244"/>
                <a:gd name="T85" fmla="*/ 60 h 184"/>
                <a:gd name="T86" fmla="*/ 1 w 244"/>
                <a:gd name="T87" fmla="*/ 47 h 184"/>
                <a:gd name="T88" fmla="*/ 7 w 244"/>
                <a:gd name="T89" fmla="*/ 3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4" h="184">
                  <a:moveTo>
                    <a:pt x="7" y="38"/>
                  </a:move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4" y="34"/>
                    <a:pt x="20" y="38"/>
                    <a:pt x="23" y="38"/>
                  </a:cubicBezTo>
                  <a:cubicBezTo>
                    <a:pt x="29" y="39"/>
                    <a:pt x="16" y="46"/>
                    <a:pt x="18" y="46"/>
                  </a:cubicBezTo>
                  <a:cubicBezTo>
                    <a:pt x="20" y="45"/>
                    <a:pt x="18" y="51"/>
                    <a:pt x="21" y="52"/>
                  </a:cubicBezTo>
                  <a:cubicBezTo>
                    <a:pt x="26" y="53"/>
                    <a:pt x="30" y="49"/>
                    <a:pt x="36" y="49"/>
                  </a:cubicBezTo>
                  <a:cubicBezTo>
                    <a:pt x="41" y="48"/>
                    <a:pt x="47" y="51"/>
                    <a:pt x="49" y="49"/>
                  </a:cubicBezTo>
                  <a:cubicBezTo>
                    <a:pt x="53" y="44"/>
                    <a:pt x="69" y="54"/>
                    <a:pt x="77" y="49"/>
                  </a:cubicBezTo>
                  <a:cubicBezTo>
                    <a:pt x="82" y="45"/>
                    <a:pt x="102" y="43"/>
                    <a:pt x="109" y="43"/>
                  </a:cubicBezTo>
                  <a:cubicBezTo>
                    <a:pt x="127" y="42"/>
                    <a:pt x="128" y="42"/>
                    <a:pt x="136" y="37"/>
                  </a:cubicBezTo>
                  <a:cubicBezTo>
                    <a:pt x="136" y="37"/>
                    <a:pt x="141" y="26"/>
                    <a:pt x="144" y="21"/>
                  </a:cubicBezTo>
                  <a:cubicBezTo>
                    <a:pt x="146" y="17"/>
                    <a:pt x="152" y="15"/>
                    <a:pt x="158" y="11"/>
                  </a:cubicBezTo>
                  <a:cubicBezTo>
                    <a:pt x="163" y="7"/>
                    <a:pt x="176" y="3"/>
                    <a:pt x="179" y="2"/>
                  </a:cubicBezTo>
                  <a:cubicBezTo>
                    <a:pt x="182" y="2"/>
                    <a:pt x="203" y="3"/>
                    <a:pt x="203" y="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4" y="0"/>
                    <a:pt x="216" y="8"/>
                    <a:pt x="219" y="9"/>
                  </a:cubicBezTo>
                  <a:cubicBezTo>
                    <a:pt x="228" y="10"/>
                    <a:pt x="235" y="10"/>
                    <a:pt x="238" y="8"/>
                  </a:cubicBezTo>
                  <a:cubicBezTo>
                    <a:pt x="239" y="8"/>
                    <a:pt x="239" y="10"/>
                    <a:pt x="240" y="11"/>
                  </a:cubicBezTo>
                  <a:cubicBezTo>
                    <a:pt x="241" y="13"/>
                    <a:pt x="242" y="17"/>
                    <a:pt x="242" y="17"/>
                  </a:cubicBezTo>
                  <a:cubicBezTo>
                    <a:pt x="241" y="22"/>
                    <a:pt x="241" y="22"/>
                    <a:pt x="241" y="22"/>
                  </a:cubicBezTo>
                  <a:cubicBezTo>
                    <a:pt x="240" y="23"/>
                    <a:pt x="240" y="23"/>
                    <a:pt x="240" y="23"/>
                  </a:cubicBezTo>
                  <a:cubicBezTo>
                    <a:pt x="235" y="26"/>
                    <a:pt x="235" y="26"/>
                    <a:pt x="235" y="26"/>
                  </a:cubicBezTo>
                  <a:cubicBezTo>
                    <a:pt x="235" y="26"/>
                    <a:pt x="233" y="26"/>
                    <a:pt x="232" y="27"/>
                  </a:cubicBezTo>
                  <a:cubicBezTo>
                    <a:pt x="231" y="27"/>
                    <a:pt x="229" y="28"/>
                    <a:pt x="229" y="28"/>
                  </a:cubicBezTo>
                  <a:cubicBezTo>
                    <a:pt x="229" y="28"/>
                    <a:pt x="227" y="30"/>
                    <a:pt x="227" y="31"/>
                  </a:cubicBezTo>
                  <a:cubicBezTo>
                    <a:pt x="226" y="33"/>
                    <a:pt x="225" y="36"/>
                    <a:pt x="225" y="36"/>
                  </a:cubicBezTo>
                  <a:cubicBezTo>
                    <a:pt x="223" y="41"/>
                    <a:pt x="223" y="41"/>
                    <a:pt x="223" y="41"/>
                  </a:cubicBezTo>
                  <a:cubicBezTo>
                    <a:pt x="223" y="48"/>
                    <a:pt x="223" y="48"/>
                    <a:pt x="223" y="48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7" y="65"/>
                    <a:pt x="224" y="68"/>
                    <a:pt x="223" y="68"/>
                  </a:cubicBezTo>
                  <a:cubicBezTo>
                    <a:pt x="223" y="68"/>
                    <a:pt x="222" y="69"/>
                    <a:pt x="222" y="69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0" y="76"/>
                    <a:pt x="220" y="76"/>
                    <a:pt x="220" y="76"/>
                  </a:cubicBezTo>
                  <a:cubicBezTo>
                    <a:pt x="220" y="76"/>
                    <a:pt x="219" y="78"/>
                    <a:pt x="218" y="78"/>
                  </a:cubicBezTo>
                  <a:cubicBezTo>
                    <a:pt x="217" y="79"/>
                    <a:pt x="215" y="81"/>
                    <a:pt x="215" y="81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27" y="85"/>
                    <a:pt x="227" y="85"/>
                    <a:pt x="227" y="85"/>
                  </a:cubicBezTo>
                  <a:cubicBezTo>
                    <a:pt x="227" y="87"/>
                    <a:pt x="227" y="87"/>
                    <a:pt x="227" y="87"/>
                  </a:cubicBezTo>
                  <a:cubicBezTo>
                    <a:pt x="232" y="92"/>
                    <a:pt x="232" y="92"/>
                    <a:pt x="232" y="92"/>
                  </a:cubicBezTo>
                  <a:cubicBezTo>
                    <a:pt x="235" y="97"/>
                    <a:pt x="235" y="97"/>
                    <a:pt x="235" y="97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40" y="99"/>
                    <a:pt x="244" y="102"/>
                    <a:pt x="244" y="102"/>
                  </a:cubicBezTo>
                  <a:cubicBezTo>
                    <a:pt x="243" y="103"/>
                    <a:pt x="238" y="105"/>
                    <a:pt x="238" y="105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35" y="107"/>
                    <a:pt x="233" y="107"/>
                    <a:pt x="231" y="108"/>
                  </a:cubicBezTo>
                  <a:cubicBezTo>
                    <a:pt x="230" y="109"/>
                    <a:pt x="224" y="112"/>
                    <a:pt x="224" y="112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04" y="110"/>
                    <a:pt x="204" y="110"/>
                    <a:pt x="204" y="110"/>
                  </a:cubicBezTo>
                  <a:cubicBezTo>
                    <a:pt x="201" y="115"/>
                    <a:pt x="201" y="115"/>
                    <a:pt x="201" y="115"/>
                  </a:cubicBezTo>
                  <a:cubicBezTo>
                    <a:pt x="201" y="115"/>
                    <a:pt x="194" y="117"/>
                    <a:pt x="192" y="118"/>
                  </a:cubicBezTo>
                  <a:cubicBezTo>
                    <a:pt x="191" y="119"/>
                    <a:pt x="187" y="122"/>
                    <a:pt x="187" y="122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184" y="129"/>
                    <a:pt x="184" y="129"/>
                    <a:pt x="184" y="129"/>
                  </a:cubicBezTo>
                  <a:cubicBezTo>
                    <a:pt x="184" y="129"/>
                    <a:pt x="181" y="130"/>
                    <a:pt x="180" y="132"/>
                  </a:cubicBezTo>
                  <a:cubicBezTo>
                    <a:pt x="180" y="134"/>
                    <a:pt x="181" y="135"/>
                    <a:pt x="181" y="135"/>
                  </a:cubicBezTo>
                  <a:cubicBezTo>
                    <a:pt x="179" y="135"/>
                    <a:pt x="176" y="136"/>
                    <a:pt x="175" y="137"/>
                  </a:cubicBezTo>
                  <a:cubicBezTo>
                    <a:pt x="174" y="137"/>
                    <a:pt x="174" y="139"/>
                    <a:pt x="175" y="141"/>
                  </a:cubicBezTo>
                  <a:cubicBezTo>
                    <a:pt x="175" y="142"/>
                    <a:pt x="177" y="144"/>
                    <a:pt x="179" y="147"/>
                  </a:cubicBezTo>
                  <a:cubicBezTo>
                    <a:pt x="180" y="150"/>
                    <a:pt x="181" y="150"/>
                    <a:pt x="181" y="151"/>
                  </a:cubicBezTo>
                  <a:cubicBezTo>
                    <a:pt x="181" y="152"/>
                    <a:pt x="180" y="155"/>
                    <a:pt x="179" y="156"/>
                  </a:cubicBezTo>
                  <a:cubicBezTo>
                    <a:pt x="177" y="158"/>
                    <a:pt x="175" y="158"/>
                    <a:pt x="174" y="158"/>
                  </a:cubicBezTo>
                  <a:cubicBezTo>
                    <a:pt x="173" y="159"/>
                    <a:pt x="170" y="161"/>
                    <a:pt x="169" y="161"/>
                  </a:cubicBezTo>
                  <a:cubicBezTo>
                    <a:pt x="168" y="162"/>
                    <a:pt x="163" y="163"/>
                    <a:pt x="162" y="163"/>
                  </a:cubicBezTo>
                  <a:cubicBezTo>
                    <a:pt x="161" y="163"/>
                    <a:pt x="155" y="165"/>
                    <a:pt x="155" y="165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47" y="169"/>
                    <a:pt x="147" y="169"/>
                    <a:pt x="147" y="169"/>
                  </a:cubicBezTo>
                  <a:cubicBezTo>
                    <a:pt x="139" y="167"/>
                    <a:pt x="139" y="167"/>
                    <a:pt x="139" y="167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64"/>
                    <a:pt x="124" y="168"/>
                    <a:pt x="123" y="168"/>
                  </a:cubicBezTo>
                  <a:cubicBezTo>
                    <a:pt x="122" y="168"/>
                    <a:pt x="116" y="164"/>
                    <a:pt x="116" y="164"/>
                  </a:cubicBezTo>
                  <a:cubicBezTo>
                    <a:pt x="113" y="159"/>
                    <a:pt x="113" y="159"/>
                    <a:pt x="113" y="159"/>
                  </a:cubicBezTo>
                  <a:cubicBezTo>
                    <a:pt x="113" y="159"/>
                    <a:pt x="107" y="160"/>
                    <a:pt x="106" y="160"/>
                  </a:cubicBezTo>
                  <a:cubicBezTo>
                    <a:pt x="105" y="160"/>
                    <a:pt x="104" y="162"/>
                    <a:pt x="104" y="163"/>
                  </a:cubicBezTo>
                  <a:cubicBezTo>
                    <a:pt x="103" y="163"/>
                    <a:pt x="101" y="163"/>
                    <a:pt x="99" y="163"/>
                  </a:cubicBezTo>
                  <a:cubicBezTo>
                    <a:pt x="96" y="163"/>
                    <a:pt x="94" y="165"/>
                    <a:pt x="94" y="165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69"/>
                    <a:pt x="87" y="171"/>
                    <a:pt x="87" y="171"/>
                  </a:cubicBezTo>
                  <a:cubicBezTo>
                    <a:pt x="86" y="172"/>
                    <a:pt x="77" y="175"/>
                    <a:pt x="77" y="175"/>
                  </a:cubicBezTo>
                  <a:cubicBezTo>
                    <a:pt x="70" y="177"/>
                    <a:pt x="70" y="177"/>
                    <a:pt x="70" y="177"/>
                  </a:cubicBezTo>
                  <a:cubicBezTo>
                    <a:pt x="70" y="177"/>
                    <a:pt x="68" y="178"/>
                    <a:pt x="67" y="177"/>
                  </a:cubicBezTo>
                  <a:cubicBezTo>
                    <a:pt x="66" y="177"/>
                    <a:pt x="63" y="180"/>
                    <a:pt x="63" y="180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51" y="184"/>
                    <a:pt x="51" y="184"/>
                    <a:pt x="51" y="184"/>
                  </a:cubicBezTo>
                  <a:cubicBezTo>
                    <a:pt x="51" y="184"/>
                    <a:pt x="51" y="183"/>
                    <a:pt x="51" y="183"/>
                  </a:cubicBezTo>
                  <a:cubicBezTo>
                    <a:pt x="51" y="183"/>
                    <a:pt x="51" y="183"/>
                    <a:pt x="51" y="183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51" y="181"/>
                    <a:pt x="50" y="180"/>
                    <a:pt x="50" y="178"/>
                  </a:cubicBezTo>
                  <a:cubicBezTo>
                    <a:pt x="49" y="176"/>
                    <a:pt x="48" y="174"/>
                    <a:pt x="48" y="172"/>
                  </a:cubicBezTo>
                  <a:cubicBezTo>
                    <a:pt x="48" y="171"/>
                    <a:pt x="49" y="170"/>
                    <a:pt x="49" y="169"/>
                  </a:cubicBezTo>
                  <a:cubicBezTo>
                    <a:pt x="49" y="169"/>
                    <a:pt x="49" y="169"/>
                    <a:pt x="49" y="169"/>
                  </a:cubicBezTo>
                  <a:cubicBezTo>
                    <a:pt x="50" y="168"/>
                    <a:pt x="50" y="167"/>
                    <a:pt x="50" y="165"/>
                  </a:cubicBezTo>
                  <a:cubicBezTo>
                    <a:pt x="49" y="161"/>
                    <a:pt x="45" y="161"/>
                    <a:pt x="44" y="157"/>
                  </a:cubicBezTo>
                  <a:cubicBezTo>
                    <a:pt x="43" y="154"/>
                    <a:pt x="39" y="151"/>
                    <a:pt x="39" y="150"/>
                  </a:cubicBezTo>
                  <a:cubicBezTo>
                    <a:pt x="32" y="146"/>
                    <a:pt x="28" y="147"/>
                    <a:pt x="24" y="143"/>
                  </a:cubicBezTo>
                  <a:cubicBezTo>
                    <a:pt x="23" y="142"/>
                    <a:pt x="22" y="141"/>
                    <a:pt x="22" y="14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39"/>
                    <a:pt x="22" y="139"/>
                    <a:pt x="21" y="138"/>
                  </a:cubicBezTo>
                  <a:cubicBezTo>
                    <a:pt x="20" y="137"/>
                    <a:pt x="19" y="136"/>
                    <a:pt x="18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19" y="135"/>
                    <a:pt x="20" y="133"/>
                    <a:pt x="20" y="133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2" y="128"/>
                    <a:pt x="21" y="125"/>
                    <a:pt x="20" y="125"/>
                  </a:cubicBezTo>
                  <a:cubicBezTo>
                    <a:pt x="20" y="124"/>
                    <a:pt x="17" y="123"/>
                    <a:pt x="17" y="123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6" y="108"/>
                    <a:pt x="17" y="107"/>
                  </a:cubicBezTo>
                  <a:cubicBezTo>
                    <a:pt x="17" y="107"/>
                    <a:pt x="18" y="106"/>
                    <a:pt x="19" y="106"/>
                  </a:cubicBezTo>
                  <a:cubicBezTo>
                    <a:pt x="20" y="105"/>
                    <a:pt x="22" y="105"/>
                    <a:pt x="23" y="105"/>
                  </a:cubicBezTo>
                  <a:cubicBezTo>
                    <a:pt x="24" y="105"/>
                    <a:pt x="26" y="103"/>
                    <a:pt x="26" y="103"/>
                  </a:cubicBezTo>
                  <a:cubicBezTo>
                    <a:pt x="26" y="103"/>
                    <a:pt x="26" y="100"/>
                    <a:pt x="25" y="99"/>
                  </a:cubicBezTo>
                  <a:cubicBezTo>
                    <a:pt x="25" y="97"/>
                    <a:pt x="27" y="95"/>
                    <a:pt x="27" y="95"/>
                  </a:cubicBezTo>
                  <a:cubicBezTo>
                    <a:pt x="27" y="95"/>
                    <a:pt x="30" y="91"/>
                    <a:pt x="31" y="90"/>
                  </a:cubicBezTo>
                  <a:cubicBezTo>
                    <a:pt x="32" y="89"/>
                    <a:pt x="33" y="84"/>
                    <a:pt x="33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3"/>
                    <a:pt x="21" y="77"/>
                    <a:pt x="21" y="77"/>
                  </a:cubicBezTo>
                  <a:cubicBezTo>
                    <a:pt x="21" y="76"/>
                    <a:pt x="19" y="76"/>
                    <a:pt x="19" y="76"/>
                  </a:cubicBezTo>
                  <a:cubicBezTo>
                    <a:pt x="19" y="76"/>
                    <a:pt x="15" y="74"/>
                    <a:pt x="15" y="74"/>
                  </a:cubicBezTo>
                  <a:cubicBezTo>
                    <a:pt x="14" y="74"/>
                    <a:pt x="11" y="73"/>
                    <a:pt x="11" y="73"/>
                  </a:cubicBezTo>
                  <a:cubicBezTo>
                    <a:pt x="11" y="73"/>
                    <a:pt x="7" y="68"/>
                    <a:pt x="6" y="66"/>
                  </a:cubicBezTo>
                  <a:cubicBezTo>
                    <a:pt x="5" y="64"/>
                    <a:pt x="4" y="63"/>
                    <a:pt x="4" y="63"/>
                  </a:cubicBezTo>
                  <a:cubicBezTo>
                    <a:pt x="4" y="63"/>
                    <a:pt x="3" y="61"/>
                    <a:pt x="2" y="60"/>
                  </a:cubicBezTo>
                  <a:cubicBezTo>
                    <a:pt x="1" y="59"/>
                    <a:pt x="1" y="57"/>
                    <a:pt x="1" y="57"/>
                  </a:cubicBezTo>
                  <a:cubicBezTo>
                    <a:pt x="1" y="57"/>
                    <a:pt x="2" y="54"/>
                    <a:pt x="1" y="52"/>
                  </a:cubicBezTo>
                  <a:cubicBezTo>
                    <a:pt x="1" y="51"/>
                    <a:pt x="0" y="47"/>
                    <a:pt x="1" y="47"/>
                  </a:cubicBezTo>
                  <a:cubicBezTo>
                    <a:pt x="2" y="45"/>
                    <a:pt x="3" y="43"/>
                    <a:pt x="5" y="42"/>
                  </a:cubicBezTo>
                  <a:cubicBezTo>
                    <a:pt x="6" y="42"/>
                    <a:pt x="6" y="42"/>
                    <a:pt x="7" y="42"/>
                  </a:cubicBezTo>
                  <a:cubicBezTo>
                    <a:pt x="8" y="42"/>
                    <a:pt x="7" y="39"/>
                    <a:pt x="7" y="39"/>
                  </a:cubicBezTo>
                  <a:lnTo>
                    <a:pt x="7" y="38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8" name="Freeform 212"/>
            <p:cNvSpPr>
              <a:spLocks noEditPoints="1"/>
            </p:cNvSpPr>
            <p:nvPr/>
          </p:nvSpPr>
          <p:spPr bwMode="auto">
            <a:xfrm>
              <a:off x="11393614" y="2541716"/>
              <a:ext cx="500100" cy="396540"/>
            </a:xfrm>
            <a:custGeom>
              <a:avLst/>
              <a:gdLst>
                <a:gd name="T0" fmla="*/ 3 w 273"/>
                <a:gd name="T1" fmla="*/ 68 h 223"/>
                <a:gd name="T2" fmla="*/ 41 w 273"/>
                <a:gd name="T3" fmla="*/ 71 h 223"/>
                <a:gd name="T4" fmla="*/ 60 w 273"/>
                <a:gd name="T5" fmla="*/ 70 h 223"/>
                <a:gd name="T6" fmla="*/ 73 w 273"/>
                <a:gd name="T7" fmla="*/ 54 h 223"/>
                <a:gd name="T8" fmla="*/ 49 w 273"/>
                <a:gd name="T9" fmla="*/ 36 h 223"/>
                <a:gd name="T10" fmla="*/ 65 w 273"/>
                <a:gd name="T11" fmla="*/ 28 h 223"/>
                <a:gd name="T12" fmla="*/ 87 w 273"/>
                <a:gd name="T13" fmla="*/ 33 h 223"/>
                <a:gd name="T14" fmla="*/ 101 w 273"/>
                <a:gd name="T15" fmla="*/ 44 h 223"/>
                <a:gd name="T16" fmla="*/ 128 w 273"/>
                <a:gd name="T17" fmla="*/ 54 h 223"/>
                <a:gd name="T18" fmla="*/ 145 w 273"/>
                <a:gd name="T19" fmla="*/ 30 h 223"/>
                <a:gd name="T20" fmla="*/ 161 w 273"/>
                <a:gd name="T21" fmla="*/ 0 h 223"/>
                <a:gd name="T22" fmla="*/ 202 w 273"/>
                <a:gd name="T23" fmla="*/ 43 h 223"/>
                <a:gd name="T24" fmla="*/ 227 w 273"/>
                <a:gd name="T25" fmla="*/ 63 h 223"/>
                <a:gd name="T26" fmla="*/ 260 w 273"/>
                <a:gd name="T27" fmla="*/ 65 h 223"/>
                <a:gd name="T28" fmla="*/ 262 w 273"/>
                <a:gd name="T29" fmla="*/ 72 h 223"/>
                <a:gd name="T30" fmla="*/ 240 w 273"/>
                <a:gd name="T31" fmla="*/ 85 h 223"/>
                <a:gd name="T32" fmla="*/ 233 w 273"/>
                <a:gd name="T33" fmla="*/ 106 h 223"/>
                <a:gd name="T34" fmla="*/ 236 w 273"/>
                <a:gd name="T35" fmla="*/ 125 h 223"/>
                <a:gd name="T36" fmla="*/ 243 w 273"/>
                <a:gd name="T37" fmla="*/ 148 h 223"/>
                <a:gd name="T38" fmla="*/ 237 w 273"/>
                <a:gd name="T39" fmla="*/ 172 h 223"/>
                <a:gd name="T40" fmla="*/ 229 w 273"/>
                <a:gd name="T41" fmla="*/ 161 h 223"/>
                <a:gd name="T42" fmla="*/ 223 w 273"/>
                <a:gd name="T43" fmla="*/ 178 h 223"/>
                <a:gd name="T44" fmla="*/ 230 w 273"/>
                <a:gd name="T45" fmla="*/ 201 h 223"/>
                <a:gd name="T46" fmla="*/ 211 w 273"/>
                <a:gd name="T47" fmla="*/ 207 h 223"/>
                <a:gd name="T48" fmla="*/ 195 w 273"/>
                <a:gd name="T49" fmla="*/ 200 h 223"/>
                <a:gd name="T50" fmla="*/ 193 w 273"/>
                <a:gd name="T51" fmla="*/ 177 h 223"/>
                <a:gd name="T52" fmla="*/ 189 w 273"/>
                <a:gd name="T53" fmla="*/ 154 h 223"/>
                <a:gd name="T54" fmla="*/ 152 w 273"/>
                <a:gd name="T55" fmla="*/ 156 h 223"/>
                <a:gd name="T56" fmla="*/ 123 w 273"/>
                <a:gd name="T57" fmla="*/ 193 h 223"/>
                <a:gd name="T58" fmla="*/ 98 w 273"/>
                <a:gd name="T59" fmla="*/ 195 h 223"/>
                <a:gd name="T60" fmla="*/ 96 w 273"/>
                <a:gd name="T61" fmla="*/ 182 h 223"/>
                <a:gd name="T62" fmla="*/ 98 w 273"/>
                <a:gd name="T63" fmla="*/ 169 h 223"/>
                <a:gd name="T64" fmla="*/ 89 w 273"/>
                <a:gd name="T65" fmla="*/ 162 h 223"/>
                <a:gd name="T66" fmla="*/ 91 w 273"/>
                <a:gd name="T67" fmla="*/ 154 h 223"/>
                <a:gd name="T68" fmla="*/ 89 w 273"/>
                <a:gd name="T69" fmla="*/ 147 h 223"/>
                <a:gd name="T70" fmla="*/ 78 w 273"/>
                <a:gd name="T71" fmla="*/ 142 h 223"/>
                <a:gd name="T72" fmla="*/ 62 w 273"/>
                <a:gd name="T73" fmla="*/ 137 h 223"/>
                <a:gd name="T74" fmla="*/ 47 w 273"/>
                <a:gd name="T75" fmla="*/ 132 h 223"/>
                <a:gd name="T76" fmla="*/ 50 w 273"/>
                <a:gd name="T77" fmla="*/ 125 h 223"/>
                <a:gd name="T78" fmla="*/ 55 w 273"/>
                <a:gd name="T79" fmla="*/ 116 h 223"/>
                <a:gd name="T80" fmla="*/ 44 w 273"/>
                <a:gd name="T81" fmla="*/ 111 h 223"/>
                <a:gd name="T82" fmla="*/ 26 w 273"/>
                <a:gd name="T83" fmla="*/ 100 h 223"/>
                <a:gd name="T84" fmla="*/ 24 w 273"/>
                <a:gd name="T85" fmla="*/ 88 h 223"/>
                <a:gd name="T86" fmla="*/ 24 w 273"/>
                <a:gd name="T87" fmla="*/ 83 h 223"/>
                <a:gd name="T88" fmla="*/ 16 w 273"/>
                <a:gd name="T89" fmla="*/ 76 h 223"/>
                <a:gd name="T90" fmla="*/ 4 w 273"/>
                <a:gd name="T91" fmla="*/ 76 h 223"/>
                <a:gd name="T92" fmla="*/ 10 w 273"/>
                <a:gd name="T93" fmla="*/ 182 h 223"/>
                <a:gd name="T94" fmla="*/ 26 w 273"/>
                <a:gd name="T95" fmla="*/ 198 h 223"/>
                <a:gd name="T96" fmla="*/ 44 w 273"/>
                <a:gd name="T97" fmla="*/ 209 h 223"/>
                <a:gd name="T98" fmla="*/ 76 w 273"/>
                <a:gd name="T99" fmla="*/ 223 h 223"/>
                <a:gd name="T100" fmla="*/ 78 w 273"/>
                <a:gd name="T101" fmla="*/ 204 h 223"/>
                <a:gd name="T102" fmla="*/ 69 w 273"/>
                <a:gd name="T103" fmla="*/ 195 h 223"/>
                <a:gd name="T104" fmla="*/ 61 w 273"/>
                <a:gd name="T105" fmla="*/ 180 h 223"/>
                <a:gd name="T106" fmla="*/ 34 w 273"/>
                <a:gd name="T107" fmla="*/ 186 h 223"/>
                <a:gd name="T108" fmla="*/ 18 w 273"/>
                <a:gd name="T109" fmla="*/ 18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3" h="223">
                  <a:moveTo>
                    <a:pt x="0" y="75"/>
                  </a:moveTo>
                  <a:cubicBezTo>
                    <a:pt x="1" y="75"/>
                    <a:pt x="3" y="74"/>
                    <a:pt x="4" y="74"/>
                  </a:cubicBezTo>
                  <a:cubicBezTo>
                    <a:pt x="4" y="73"/>
                    <a:pt x="5" y="73"/>
                    <a:pt x="5" y="72"/>
                  </a:cubicBezTo>
                  <a:cubicBezTo>
                    <a:pt x="5" y="72"/>
                    <a:pt x="2" y="71"/>
                    <a:pt x="1" y="69"/>
                  </a:cubicBezTo>
                  <a:cubicBezTo>
                    <a:pt x="1" y="69"/>
                    <a:pt x="3" y="68"/>
                    <a:pt x="3" y="68"/>
                  </a:cubicBezTo>
                  <a:cubicBezTo>
                    <a:pt x="3" y="68"/>
                    <a:pt x="9" y="69"/>
                    <a:pt x="11" y="69"/>
                  </a:cubicBezTo>
                  <a:cubicBezTo>
                    <a:pt x="13" y="69"/>
                    <a:pt x="20" y="67"/>
                    <a:pt x="20" y="67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2" y="71"/>
                    <a:pt x="33" y="71"/>
                    <a:pt x="37" y="72"/>
                  </a:cubicBezTo>
                  <a:cubicBezTo>
                    <a:pt x="39" y="73"/>
                    <a:pt x="39" y="72"/>
                    <a:pt x="41" y="71"/>
                  </a:cubicBezTo>
                  <a:cubicBezTo>
                    <a:pt x="42" y="70"/>
                    <a:pt x="44" y="69"/>
                    <a:pt x="45" y="70"/>
                  </a:cubicBezTo>
                  <a:cubicBezTo>
                    <a:pt x="46" y="70"/>
                    <a:pt x="46" y="70"/>
                    <a:pt x="48" y="71"/>
                  </a:cubicBezTo>
                  <a:cubicBezTo>
                    <a:pt x="50" y="72"/>
                    <a:pt x="53" y="73"/>
                    <a:pt x="55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2" y="72"/>
                    <a:pt x="58" y="59"/>
                    <a:pt x="60" y="59"/>
                  </a:cubicBezTo>
                  <a:cubicBezTo>
                    <a:pt x="63" y="58"/>
                    <a:pt x="64" y="61"/>
                    <a:pt x="68" y="60"/>
                  </a:cubicBezTo>
                  <a:cubicBezTo>
                    <a:pt x="72" y="58"/>
                    <a:pt x="78" y="66"/>
                    <a:pt x="79" y="62"/>
                  </a:cubicBezTo>
                  <a:cubicBezTo>
                    <a:pt x="80" y="59"/>
                    <a:pt x="86" y="63"/>
                    <a:pt x="81" y="59"/>
                  </a:cubicBezTo>
                  <a:cubicBezTo>
                    <a:pt x="75" y="54"/>
                    <a:pt x="77" y="55"/>
                    <a:pt x="73" y="54"/>
                  </a:cubicBezTo>
                  <a:cubicBezTo>
                    <a:pt x="69" y="52"/>
                    <a:pt x="66" y="51"/>
                    <a:pt x="64" y="50"/>
                  </a:cubicBezTo>
                  <a:cubicBezTo>
                    <a:pt x="62" y="50"/>
                    <a:pt x="63" y="50"/>
                    <a:pt x="60" y="48"/>
                  </a:cubicBezTo>
                  <a:cubicBezTo>
                    <a:pt x="57" y="46"/>
                    <a:pt x="54" y="44"/>
                    <a:pt x="54" y="44"/>
                  </a:cubicBezTo>
                  <a:cubicBezTo>
                    <a:pt x="54" y="44"/>
                    <a:pt x="51" y="43"/>
                    <a:pt x="51" y="41"/>
                  </a:cubicBezTo>
                  <a:cubicBezTo>
                    <a:pt x="50" y="39"/>
                    <a:pt x="49" y="36"/>
                    <a:pt x="49" y="36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4" y="23"/>
                    <a:pt x="59" y="23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3"/>
                    <a:pt x="64" y="29"/>
                    <a:pt x="65" y="28"/>
                  </a:cubicBezTo>
                  <a:cubicBezTo>
                    <a:pt x="67" y="28"/>
                    <a:pt x="68" y="26"/>
                    <a:pt x="69" y="25"/>
                  </a:cubicBezTo>
                  <a:cubicBezTo>
                    <a:pt x="70" y="24"/>
                    <a:pt x="73" y="21"/>
                    <a:pt x="74" y="22"/>
                  </a:cubicBezTo>
                  <a:cubicBezTo>
                    <a:pt x="74" y="24"/>
                    <a:pt x="71" y="27"/>
                    <a:pt x="75" y="27"/>
                  </a:cubicBezTo>
                  <a:cubicBezTo>
                    <a:pt x="79" y="27"/>
                    <a:pt x="78" y="29"/>
                    <a:pt x="81" y="30"/>
                  </a:cubicBezTo>
                  <a:cubicBezTo>
                    <a:pt x="84" y="30"/>
                    <a:pt x="87" y="32"/>
                    <a:pt x="87" y="33"/>
                  </a:cubicBezTo>
                  <a:cubicBezTo>
                    <a:pt x="87" y="34"/>
                    <a:pt x="87" y="35"/>
                    <a:pt x="88" y="36"/>
                  </a:cubicBezTo>
                  <a:cubicBezTo>
                    <a:pt x="90" y="37"/>
                    <a:pt x="91" y="36"/>
                    <a:pt x="93" y="36"/>
                  </a:cubicBezTo>
                  <a:cubicBezTo>
                    <a:pt x="95" y="36"/>
                    <a:pt x="95" y="34"/>
                    <a:pt x="96" y="36"/>
                  </a:cubicBezTo>
                  <a:cubicBezTo>
                    <a:pt x="96" y="38"/>
                    <a:pt x="97" y="39"/>
                    <a:pt x="97" y="39"/>
                  </a:cubicBezTo>
                  <a:cubicBezTo>
                    <a:pt x="101" y="44"/>
                    <a:pt x="101" y="44"/>
                    <a:pt x="101" y="44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05" y="48"/>
                    <a:pt x="102" y="48"/>
                    <a:pt x="106" y="50"/>
                  </a:cubicBezTo>
                  <a:cubicBezTo>
                    <a:pt x="110" y="51"/>
                    <a:pt x="113" y="51"/>
                    <a:pt x="113" y="51"/>
                  </a:cubicBezTo>
                  <a:cubicBezTo>
                    <a:pt x="113" y="51"/>
                    <a:pt x="113" y="51"/>
                    <a:pt x="117" y="52"/>
                  </a:cubicBezTo>
                  <a:cubicBezTo>
                    <a:pt x="121" y="53"/>
                    <a:pt x="124" y="55"/>
                    <a:pt x="128" y="54"/>
                  </a:cubicBezTo>
                  <a:cubicBezTo>
                    <a:pt x="133" y="54"/>
                    <a:pt x="137" y="49"/>
                    <a:pt x="137" y="49"/>
                  </a:cubicBezTo>
                  <a:cubicBezTo>
                    <a:pt x="137" y="49"/>
                    <a:pt x="139" y="46"/>
                    <a:pt x="138" y="44"/>
                  </a:cubicBezTo>
                  <a:cubicBezTo>
                    <a:pt x="138" y="42"/>
                    <a:pt x="140" y="38"/>
                    <a:pt x="142" y="37"/>
                  </a:cubicBezTo>
                  <a:cubicBezTo>
                    <a:pt x="144" y="36"/>
                    <a:pt x="141" y="35"/>
                    <a:pt x="142" y="33"/>
                  </a:cubicBezTo>
                  <a:cubicBezTo>
                    <a:pt x="143" y="32"/>
                    <a:pt x="144" y="31"/>
                    <a:pt x="145" y="30"/>
                  </a:cubicBezTo>
                  <a:cubicBezTo>
                    <a:pt x="147" y="29"/>
                    <a:pt x="153" y="23"/>
                    <a:pt x="153" y="23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8"/>
                    <a:pt x="155" y="12"/>
                    <a:pt x="156" y="11"/>
                  </a:cubicBezTo>
                  <a:cubicBezTo>
                    <a:pt x="157" y="10"/>
                    <a:pt x="160" y="2"/>
                    <a:pt x="160" y="2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81" y="18"/>
                    <a:pt x="182" y="18"/>
                  </a:cubicBezTo>
                  <a:cubicBezTo>
                    <a:pt x="183" y="18"/>
                    <a:pt x="191" y="23"/>
                    <a:pt x="192" y="25"/>
                  </a:cubicBezTo>
                  <a:cubicBezTo>
                    <a:pt x="193" y="26"/>
                    <a:pt x="199" y="34"/>
                    <a:pt x="199" y="34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38"/>
                    <a:pt x="200" y="41"/>
                    <a:pt x="202" y="43"/>
                  </a:cubicBezTo>
                  <a:cubicBezTo>
                    <a:pt x="204" y="44"/>
                    <a:pt x="208" y="48"/>
                    <a:pt x="210" y="49"/>
                  </a:cubicBezTo>
                  <a:cubicBezTo>
                    <a:pt x="212" y="49"/>
                    <a:pt x="220" y="54"/>
                    <a:pt x="220" y="54"/>
                  </a:cubicBezTo>
                  <a:cubicBezTo>
                    <a:pt x="220" y="54"/>
                    <a:pt x="221" y="51"/>
                    <a:pt x="222" y="53"/>
                  </a:cubicBezTo>
                  <a:cubicBezTo>
                    <a:pt x="223" y="55"/>
                    <a:pt x="224" y="58"/>
                    <a:pt x="224" y="59"/>
                  </a:cubicBezTo>
                  <a:cubicBezTo>
                    <a:pt x="224" y="60"/>
                    <a:pt x="225" y="64"/>
                    <a:pt x="227" y="63"/>
                  </a:cubicBezTo>
                  <a:cubicBezTo>
                    <a:pt x="229" y="63"/>
                    <a:pt x="235" y="63"/>
                    <a:pt x="235" y="63"/>
                  </a:cubicBezTo>
                  <a:cubicBezTo>
                    <a:pt x="235" y="63"/>
                    <a:pt x="236" y="65"/>
                    <a:pt x="239" y="65"/>
                  </a:cubicBezTo>
                  <a:cubicBezTo>
                    <a:pt x="242" y="65"/>
                    <a:pt x="243" y="64"/>
                    <a:pt x="245" y="63"/>
                  </a:cubicBezTo>
                  <a:cubicBezTo>
                    <a:pt x="246" y="63"/>
                    <a:pt x="254" y="62"/>
                    <a:pt x="254" y="62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6" y="67"/>
                    <a:pt x="266" y="67"/>
                    <a:pt x="266" y="67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273" y="76"/>
                    <a:pt x="273" y="76"/>
                    <a:pt x="273" y="76"/>
                  </a:cubicBezTo>
                  <a:cubicBezTo>
                    <a:pt x="273" y="76"/>
                    <a:pt x="267" y="71"/>
                    <a:pt x="266" y="71"/>
                  </a:cubicBezTo>
                  <a:cubicBezTo>
                    <a:pt x="265" y="72"/>
                    <a:pt x="263" y="72"/>
                    <a:pt x="262" y="72"/>
                  </a:cubicBezTo>
                  <a:cubicBezTo>
                    <a:pt x="260" y="73"/>
                    <a:pt x="255" y="74"/>
                    <a:pt x="255" y="74"/>
                  </a:cubicBezTo>
                  <a:cubicBezTo>
                    <a:pt x="252" y="76"/>
                    <a:pt x="252" y="76"/>
                    <a:pt x="252" y="76"/>
                  </a:cubicBezTo>
                  <a:cubicBezTo>
                    <a:pt x="248" y="76"/>
                    <a:pt x="248" y="76"/>
                    <a:pt x="248" y="76"/>
                  </a:cubicBezTo>
                  <a:cubicBezTo>
                    <a:pt x="245" y="81"/>
                    <a:pt x="245" y="81"/>
                    <a:pt x="245" y="81"/>
                  </a:cubicBezTo>
                  <a:cubicBezTo>
                    <a:pt x="240" y="85"/>
                    <a:pt x="240" y="85"/>
                    <a:pt x="240" y="85"/>
                  </a:cubicBezTo>
                  <a:cubicBezTo>
                    <a:pt x="234" y="90"/>
                    <a:pt x="234" y="90"/>
                    <a:pt x="234" y="90"/>
                  </a:cubicBezTo>
                  <a:cubicBezTo>
                    <a:pt x="231" y="97"/>
                    <a:pt x="231" y="97"/>
                    <a:pt x="231" y="97"/>
                  </a:cubicBezTo>
                  <a:cubicBezTo>
                    <a:pt x="231" y="97"/>
                    <a:pt x="235" y="100"/>
                    <a:pt x="234" y="100"/>
                  </a:cubicBezTo>
                  <a:cubicBezTo>
                    <a:pt x="233" y="101"/>
                    <a:pt x="231" y="103"/>
                    <a:pt x="231" y="103"/>
                  </a:cubicBezTo>
                  <a:cubicBezTo>
                    <a:pt x="233" y="106"/>
                    <a:pt x="233" y="106"/>
                    <a:pt x="233" y="106"/>
                  </a:cubicBezTo>
                  <a:cubicBezTo>
                    <a:pt x="232" y="110"/>
                    <a:pt x="232" y="110"/>
                    <a:pt x="232" y="110"/>
                  </a:cubicBezTo>
                  <a:cubicBezTo>
                    <a:pt x="236" y="114"/>
                    <a:pt x="236" y="114"/>
                    <a:pt x="236" y="114"/>
                  </a:cubicBezTo>
                  <a:cubicBezTo>
                    <a:pt x="235" y="117"/>
                    <a:pt x="235" y="117"/>
                    <a:pt x="235" y="117"/>
                  </a:cubicBezTo>
                  <a:cubicBezTo>
                    <a:pt x="236" y="121"/>
                    <a:pt x="236" y="121"/>
                    <a:pt x="236" y="121"/>
                  </a:cubicBezTo>
                  <a:cubicBezTo>
                    <a:pt x="236" y="121"/>
                    <a:pt x="240" y="121"/>
                    <a:pt x="236" y="125"/>
                  </a:cubicBezTo>
                  <a:cubicBezTo>
                    <a:pt x="233" y="128"/>
                    <a:pt x="232" y="129"/>
                    <a:pt x="232" y="130"/>
                  </a:cubicBezTo>
                  <a:cubicBezTo>
                    <a:pt x="233" y="132"/>
                    <a:pt x="234" y="136"/>
                    <a:pt x="234" y="136"/>
                  </a:cubicBezTo>
                  <a:cubicBezTo>
                    <a:pt x="234" y="136"/>
                    <a:pt x="233" y="139"/>
                    <a:pt x="235" y="141"/>
                  </a:cubicBezTo>
                  <a:cubicBezTo>
                    <a:pt x="236" y="142"/>
                    <a:pt x="241" y="144"/>
                    <a:pt x="241" y="144"/>
                  </a:cubicBezTo>
                  <a:cubicBezTo>
                    <a:pt x="241" y="144"/>
                    <a:pt x="243" y="147"/>
                    <a:pt x="243" y="148"/>
                  </a:cubicBezTo>
                  <a:cubicBezTo>
                    <a:pt x="242" y="149"/>
                    <a:pt x="236" y="150"/>
                    <a:pt x="236" y="150"/>
                  </a:cubicBezTo>
                  <a:cubicBezTo>
                    <a:pt x="236" y="150"/>
                    <a:pt x="236" y="153"/>
                    <a:pt x="236" y="154"/>
                  </a:cubicBezTo>
                  <a:cubicBezTo>
                    <a:pt x="236" y="155"/>
                    <a:pt x="237" y="160"/>
                    <a:pt x="237" y="160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9" y="166"/>
                    <a:pt x="239" y="170"/>
                    <a:pt x="237" y="172"/>
                  </a:cubicBezTo>
                  <a:cubicBezTo>
                    <a:pt x="234" y="174"/>
                    <a:pt x="233" y="175"/>
                    <a:pt x="231" y="173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4" y="165"/>
                    <a:pt x="234" y="165"/>
                    <a:pt x="234" y="165"/>
                  </a:cubicBezTo>
                  <a:cubicBezTo>
                    <a:pt x="231" y="166"/>
                    <a:pt x="231" y="166"/>
                    <a:pt x="231" y="166"/>
                  </a:cubicBezTo>
                  <a:cubicBezTo>
                    <a:pt x="229" y="161"/>
                    <a:pt x="229" y="161"/>
                    <a:pt x="229" y="161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3" y="168"/>
                    <a:pt x="223" y="168"/>
                    <a:pt x="223" y="168"/>
                  </a:cubicBezTo>
                  <a:cubicBezTo>
                    <a:pt x="225" y="174"/>
                    <a:pt x="225" y="174"/>
                    <a:pt x="225" y="174"/>
                  </a:cubicBezTo>
                  <a:cubicBezTo>
                    <a:pt x="226" y="177"/>
                    <a:pt x="226" y="177"/>
                    <a:pt x="226" y="177"/>
                  </a:cubicBezTo>
                  <a:cubicBezTo>
                    <a:pt x="226" y="177"/>
                    <a:pt x="224" y="177"/>
                    <a:pt x="223" y="178"/>
                  </a:cubicBezTo>
                  <a:cubicBezTo>
                    <a:pt x="223" y="178"/>
                    <a:pt x="221" y="179"/>
                    <a:pt x="222" y="180"/>
                  </a:cubicBezTo>
                  <a:cubicBezTo>
                    <a:pt x="223" y="181"/>
                    <a:pt x="224" y="183"/>
                    <a:pt x="224" y="183"/>
                  </a:cubicBezTo>
                  <a:cubicBezTo>
                    <a:pt x="224" y="184"/>
                    <a:pt x="225" y="188"/>
                    <a:pt x="225" y="188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27" y="192"/>
                    <a:pt x="230" y="200"/>
                    <a:pt x="230" y="201"/>
                  </a:cubicBezTo>
                  <a:cubicBezTo>
                    <a:pt x="230" y="201"/>
                    <a:pt x="232" y="209"/>
                    <a:pt x="232" y="209"/>
                  </a:cubicBezTo>
                  <a:cubicBezTo>
                    <a:pt x="232" y="209"/>
                    <a:pt x="227" y="214"/>
                    <a:pt x="226" y="215"/>
                  </a:cubicBezTo>
                  <a:cubicBezTo>
                    <a:pt x="224" y="216"/>
                    <a:pt x="224" y="218"/>
                    <a:pt x="223" y="217"/>
                  </a:cubicBezTo>
                  <a:cubicBezTo>
                    <a:pt x="222" y="216"/>
                    <a:pt x="220" y="214"/>
                    <a:pt x="218" y="213"/>
                  </a:cubicBezTo>
                  <a:cubicBezTo>
                    <a:pt x="217" y="212"/>
                    <a:pt x="212" y="208"/>
                    <a:pt x="211" y="207"/>
                  </a:cubicBezTo>
                  <a:cubicBezTo>
                    <a:pt x="210" y="206"/>
                    <a:pt x="208" y="205"/>
                    <a:pt x="208" y="205"/>
                  </a:cubicBezTo>
                  <a:cubicBezTo>
                    <a:pt x="208" y="205"/>
                    <a:pt x="207" y="207"/>
                    <a:pt x="206" y="207"/>
                  </a:cubicBezTo>
                  <a:cubicBezTo>
                    <a:pt x="205" y="207"/>
                    <a:pt x="203" y="206"/>
                    <a:pt x="203" y="206"/>
                  </a:cubicBezTo>
                  <a:cubicBezTo>
                    <a:pt x="202" y="206"/>
                    <a:pt x="200" y="205"/>
                    <a:pt x="199" y="204"/>
                  </a:cubicBezTo>
                  <a:cubicBezTo>
                    <a:pt x="197" y="202"/>
                    <a:pt x="196" y="200"/>
                    <a:pt x="195" y="200"/>
                  </a:cubicBezTo>
                  <a:cubicBezTo>
                    <a:pt x="195" y="200"/>
                    <a:pt x="195" y="199"/>
                    <a:pt x="191" y="199"/>
                  </a:cubicBezTo>
                  <a:cubicBezTo>
                    <a:pt x="187" y="200"/>
                    <a:pt x="179" y="200"/>
                    <a:pt x="184" y="194"/>
                  </a:cubicBezTo>
                  <a:cubicBezTo>
                    <a:pt x="185" y="192"/>
                    <a:pt x="183" y="189"/>
                    <a:pt x="189" y="186"/>
                  </a:cubicBezTo>
                  <a:cubicBezTo>
                    <a:pt x="189" y="186"/>
                    <a:pt x="194" y="184"/>
                    <a:pt x="195" y="182"/>
                  </a:cubicBezTo>
                  <a:cubicBezTo>
                    <a:pt x="197" y="180"/>
                    <a:pt x="193" y="177"/>
                    <a:pt x="193" y="177"/>
                  </a:cubicBezTo>
                  <a:cubicBezTo>
                    <a:pt x="192" y="177"/>
                    <a:pt x="191" y="177"/>
                    <a:pt x="189" y="176"/>
                  </a:cubicBezTo>
                  <a:cubicBezTo>
                    <a:pt x="188" y="176"/>
                    <a:pt x="183" y="173"/>
                    <a:pt x="183" y="172"/>
                  </a:cubicBezTo>
                  <a:cubicBezTo>
                    <a:pt x="182" y="170"/>
                    <a:pt x="182" y="169"/>
                    <a:pt x="183" y="165"/>
                  </a:cubicBezTo>
                  <a:cubicBezTo>
                    <a:pt x="184" y="161"/>
                    <a:pt x="185" y="163"/>
                    <a:pt x="187" y="161"/>
                  </a:cubicBezTo>
                  <a:cubicBezTo>
                    <a:pt x="190" y="158"/>
                    <a:pt x="192" y="156"/>
                    <a:pt x="189" y="154"/>
                  </a:cubicBezTo>
                  <a:cubicBezTo>
                    <a:pt x="186" y="153"/>
                    <a:pt x="185" y="154"/>
                    <a:pt x="179" y="150"/>
                  </a:cubicBezTo>
                  <a:cubicBezTo>
                    <a:pt x="173" y="146"/>
                    <a:pt x="171" y="144"/>
                    <a:pt x="170" y="144"/>
                  </a:cubicBezTo>
                  <a:cubicBezTo>
                    <a:pt x="169" y="143"/>
                    <a:pt x="168" y="142"/>
                    <a:pt x="166" y="143"/>
                  </a:cubicBezTo>
                  <a:cubicBezTo>
                    <a:pt x="165" y="144"/>
                    <a:pt x="160" y="149"/>
                    <a:pt x="159" y="150"/>
                  </a:cubicBezTo>
                  <a:cubicBezTo>
                    <a:pt x="158" y="151"/>
                    <a:pt x="152" y="156"/>
                    <a:pt x="152" y="156"/>
                  </a:cubicBezTo>
                  <a:cubicBezTo>
                    <a:pt x="151" y="157"/>
                    <a:pt x="141" y="164"/>
                    <a:pt x="141" y="164"/>
                  </a:cubicBezTo>
                  <a:cubicBezTo>
                    <a:pt x="141" y="164"/>
                    <a:pt x="138" y="172"/>
                    <a:pt x="136" y="175"/>
                  </a:cubicBezTo>
                  <a:cubicBezTo>
                    <a:pt x="135" y="178"/>
                    <a:pt x="129" y="182"/>
                    <a:pt x="129" y="184"/>
                  </a:cubicBezTo>
                  <a:cubicBezTo>
                    <a:pt x="129" y="185"/>
                    <a:pt x="129" y="188"/>
                    <a:pt x="128" y="189"/>
                  </a:cubicBezTo>
                  <a:cubicBezTo>
                    <a:pt x="128" y="189"/>
                    <a:pt x="125" y="193"/>
                    <a:pt x="123" y="193"/>
                  </a:cubicBezTo>
                  <a:cubicBezTo>
                    <a:pt x="122" y="194"/>
                    <a:pt x="116" y="195"/>
                    <a:pt x="116" y="197"/>
                  </a:cubicBezTo>
                  <a:cubicBezTo>
                    <a:pt x="116" y="199"/>
                    <a:pt x="119" y="199"/>
                    <a:pt x="116" y="203"/>
                  </a:cubicBezTo>
                  <a:cubicBezTo>
                    <a:pt x="113" y="206"/>
                    <a:pt x="110" y="220"/>
                    <a:pt x="107" y="208"/>
                  </a:cubicBezTo>
                  <a:cubicBezTo>
                    <a:pt x="105" y="200"/>
                    <a:pt x="105" y="199"/>
                    <a:pt x="103" y="198"/>
                  </a:cubicBezTo>
                  <a:cubicBezTo>
                    <a:pt x="100" y="196"/>
                    <a:pt x="98" y="195"/>
                    <a:pt x="98" y="195"/>
                  </a:cubicBezTo>
                  <a:cubicBezTo>
                    <a:pt x="98" y="195"/>
                    <a:pt x="96" y="192"/>
                    <a:pt x="100" y="191"/>
                  </a:cubicBezTo>
                  <a:cubicBezTo>
                    <a:pt x="104" y="191"/>
                    <a:pt x="105" y="193"/>
                    <a:pt x="107" y="191"/>
                  </a:cubicBezTo>
                  <a:cubicBezTo>
                    <a:pt x="110" y="189"/>
                    <a:pt x="111" y="188"/>
                    <a:pt x="107" y="187"/>
                  </a:cubicBezTo>
                  <a:cubicBezTo>
                    <a:pt x="103" y="186"/>
                    <a:pt x="105" y="188"/>
                    <a:pt x="101" y="186"/>
                  </a:cubicBezTo>
                  <a:cubicBezTo>
                    <a:pt x="98" y="183"/>
                    <a:pt x="97" y="183"/>
                    <a:pt x="96" y="182"/>
                  </a:cubicBezTo>
                  <a:cubicBezTo>
                    <a:pt x="96" y="181"/>
                    <a:pt x="96" y="181"/>
                    <a:pt x="97" y="180"/>
                  </a:cubicBezTo>
                  <a:cubicBezTo>
                    <a:pt x="99" y="177"/>
                    <a:pt x="99" y="177"/>
                    <a:pt x="99" y="177"/>
                  </a:cubicBezTo>
                  <a:cubicBezTo>
                    <a:pt x="99" y="177"/>
                    <a:pt x="99" y="177"/>
                    <a:pt x="98" y="177"/>
                  </a:cubicBezTo>
                  <a:cubicBezTo>
                    <a:pt x="98" y="175"/>
                    <a:pt x="100" y="173"/>
                    <a:pt x="100" y="171"/>
                  </a:cubicBezTo>
                  <a:cubicBezTo>
                    <a:pt x="100" y="170"/>
                    <a:pt x="99" y="169"/>
                    <a:pt x="98" y="169"/>
                  </a:cubicBezTo>
                  <a:cubicBezTo>
                    <a:pt x="97" y="169"/>
                    <a:pt x="98" y="169"/>
                    <a:pt x="96" y="169"/>
                  </a:cubicBezTo>
                  <a:cubicBezTo>
                    <a:pt x="96" y="168"/>
                    <a:pt x="95" y="168"/>
                    <a:pt x="95" y="167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90" y="166"/>
                    <a:pt x="90" y="166"/>
                    <a:pt x="90" y="166"/>
                  </a:cubicBezTo>
                  <a:cubicBezTo>
                    <a:pt x="89" y="162"/>
                    <a:pt x="89" y="162"/>
                    <a:pt x="89" y="162"/>
                  </a:cubicBezTo>
                  <a:cubicBezTo>
                    <a:pt x="89" y="162"/>
                    <a:pt x="92" y="163"/>
                    <a:pt x="93" y="163"/>
                  </a:cubicBezTo>
                  <a:cubicBezTo>
                    <a:pt x="94" y="163"/>
                    <a:pt x="98" y="160"/>
                    <a:pt x="98" y="160"/>
                  </a:cubicBezTo>
                  <a:cubicBezTo>
                    <a:pt x="98" y="160"/>
                    <a:pt x="96" y="159"/>
                    <a:pt x="95" y="159"/>
                  </a:cubicBezTo>
                  <a:cubicBezTo>
                    <a:pt x="94" y="159"/>
                    <a:pt x="94" y="156"/>
                    <a:pt x="94" y="156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53"/>
                    <a:pt x="86" y="152"/>
                    <a:pt x="85" y="152"/>
                  </a:cubicBezTo>
                  <a:cubicBezTo>
                    <a:pt x="85" y="151"/>
                    <a:pt x="85" y="150"/>
                    <a:pt x="85" y="150"/>
                  </a:cubicBezTo>
                  <a:cubicBezTo>
                    <a:pt x="86" y="149"/>
                    <a:pt x="86" y="149"/>
                    <a:pt x="86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41"/>
                    <a:pt x="89" y="141"/>
                    <a:pt x="89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3" y="143"/>
                    <a:pt x="81" y="141"/>
                  </a:cubicBezTo>
                  <a:cubicBezTo>
                    <a:pt x="79" y="140"/>
                    <a:pt x="80" y="141"/>
                    <a:pt x="78" y="142"/>
                  </a:cubicBezTo>
                  <a:cubicBezTo>
                    <a:pt x="77" y="142"/>
                    <a:pt x="75" y="144"/>
                    <a:pt x="75" y="144"/>
                  </a:cubicBezTo>
                  <a:cubicBezTo>
                    <a:pt x="75" y="144"/>
                    <a:pt x="74" y="145"/>
                    <a:pt x="72" y="145"/>
                  </a:cubicBezTo>
                  <a:cubicBezTo>
                    <a:pt x="71" y="145"/>
                    <a:pt x="71" y="142"/>
                    <a:pt x="71" y="142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62" y="137"/>
                    <a:pt x="62" y="137"/>
                    <a:pt x="62" y="137"/>
                  </a:cubicBezTo>
                  <a:cubicBezTo>
                    <a:pt x="56" y="137"/>
                    <a:pt x="56" y="137"/>
                    <a:pt x="56" y="137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2" y="134"/>
                    <a:pt x="52" y="134"/>
                    <a:pt x="52" y="134"/>
                  </a:cubicBezTo>
                  <a:cubicBezTo>
                    <a:pt x="52" y="134"/>
                    <a:pt x="51" y="132"/>
                    <a:pt x="50" y="132"/>
                  </a:cubicBezTo>
                  <a:cubicBezTo>
                    <a:pt x="48" y="131"/>
                    <a:pt x="48" y="132"/>
                    <a:pt x="47" y="132"/>
                  </a:cubicBezTo>
                  <a:cubicBezTo>
                    <a:pt x="46" y="132"/>
                    <a:pt x="46" y="132"/>
                    <a:pt x="43" y="132"/>
                  </a:cubicBezTo>
                  <a:cubicBezTo>
                    <a:pt x="41" y="132"/>
                    <a:pt x="41" y="130"/>
                    <a:pt x="41" y="130"/>
                  </a:cubicBezTo>
                  <a:cubicBezTo>
                    <a:pt x="41" y="130"/>
                    <a:pt x="42" y="128"/>
                    <a:pt x="42" y="127"/>
                  </a:cubicBezTo>
                  <a:cubicBezTo>
                    <a:pt x="42" y="127"/>
                    <a:pt x="44" y="127"/>
                    <a:pt x="44" y="127"/>
                  </a:cubicBezTo>
                  <a:cubicBezTo>
                    <a:pt x="45" y="126"/>
                    <a:pt x="48" y="125"/>
                    <a:pt x="50" y="125"/>
                  </a:cubicBezTo>
                  <a:cubicBezTo>
                    <a:pt x="51" y="125"/>
                    <a:pt x="51" y="125"/>
                    <a:pt x="53" y="124"/>
                  </a:cubicBezTo>
                  <a:cubicBezTo>
                    <a:pt x="54" y="124"/>
                    <a:pt x="54" y="123"/>
                    <a:pt x="54" y="123"/>
                  </a:cubicBezTo>
                  <a:cubicBezTo>
                    <a:pt x="54" y="123"/>
                    <a:pt x="54" y="119"/>
                    <a:pt x="54" y="119"/>
                  </a:cubicBezTo>
                  <a:cubicBezTo>
                    <a:pt x="54" y="118"/>
                    <a:pt x="54" y="118"/>
                    <a:pt x="55" y="118"/>
                  </a:cubicBezTo>
                  <a:cubicBezTo>
                    <a:pt x="55" y="117"/>
                    <a:pt x="55" y="116"/>
                    <a:pt x="55" y="116"/>
                  </a:cubicBezTo>
                  <a:cubicBezTo>
                    <a:pt x="55" y="116"/>
                    <a:pt x="54" y="114"/>
                    <a:pt x="54" y="113"/>
                  </a:cubicBezTo>
                  <a:cubicBezTo>
                    <a:pt x="53" y="111"/>
                    <a:pt x="52" y="112"/>
                    <a:pt x="52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47" y="112"/>
                    <a:pt x="47" y="111"/>
                  </a:cubicBezTo>
                  <a:cubicBezTo>
                    <a:pt x="46" y="111"/>
                    <a:pt x="44" y="111"/>
                    <a:pt x="44" y="111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1" y="108"/>
                    <a:pt x="39" y="108"/>
                    <a:pt x="37" y="108"/>
                  </a:cubicBezTo>
                  <a:cubicBezTo>
                    <a:pt x="35" y="107"/>
                    <a:pt x="33" y="106"/>
                    <a:pt x="33" y="106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99"/>
                    <a:pt x="21" y="95"/>
                    <a:pt x="21" y="94"/>
                  </a:cubicBezTo>
                  <a:cubicBezTo>
                    <a:pt x="21" y="94"/>
                    <a:pt x="21" y="94"/>
                    <a:pt x="22" y="93"/>
                  </a:cubicBezTo>
                  <a:cubicBezTo>
                    <a:pt x="22" y="93"/>
                    <a:pt x="22" y="92"/>
                    <a:pt x="23" y="91"/>
                  </a:cubicBezTo>
                  <a:cubicBezTo>
                    <a:pt x="23" y="90"/>
                    <a:pt x="24" y="89"/>
                    <a:pt x="24" y="88"/>
                  </a:cubicBezTo>
                  <a:cubicBezTo>
                    <a:pt x="24" y="88"/>
                    <a:pt x="25" y="87"/>
                    <a:pt x="26" y="87"/>
                  </a:cubicBezTo>
                  <a:cubicBezTo>
                    <a:pt x="27" y="87"/>
                    <a:pt x="28" y="86"/>
                    <a:pt x="28" y="86"/>
                  </a:cubicBezTo>
                  <a:cubicBezTo>
                    <a:pt x="28" y="85"/>
                    <a:pt x="28" y="84"/>
                    <a:pt x="29" y="83"/>
                  </a:cubicBezTo>
                  <a:cubicBezTo>
                    <a:pt x="29" y="82"/>
                    <a:pt x="27" y="83"/>
                    <a:pt x="26" y="82"/>
                  </a:cubicBezTo>
                  <a:cubicBezTo>
                    <a:pt x="25" y="82"/>
                    <a:pt x="25" y="82"/>
                    <a:pt x="24" y="83"/>
                  </a:cubicBezTo>
                  <a:cubicBezTo>
                    <a:pt x="23" y="83"/>
                    <a:pt x="22" y="81"/>
                    <a:pt x="22" y="81"/>
                  </a:cubicBezTo>
                  <a:cubicBezTo>
                    <a:pt x="22" y="80"/>
                    <a:pt x="20" y="80"/>
                    <a:pt x="19" y="79"/>
                  </a:cubicBezTo>
                  <a:cubicBezTo>
                    <a:pt x="18" y="79"/>
                    <a:pt x="18" y="79"/>
                    <a:pt x="18" y="78"/>
                  </a:cubicBezTo>
                  <a:cubicBezTo>
                    <a:pt x="17" y="77"/>
                    <a:pt x="18" y="77"/>
                    <a:pt x="17" y="77"/>
                  </a:cubicBezTo>
                  <a:cubicBezTo>
                    <a:pt x="17" y="76"/>
                    <a:pt x="16" y="76"/>
                    <a:pt x="16" y="76"/>
                  </a:cubicBezTo>
                  <a:cubicBezTo>
                    <a:pt x="16" y="76"/>
                    <a:pt x="15" y="78"/>
                    <a:pt x="14" y="78"/>
                  </a:cubicBezTo>
                  <a:cubicBezTo>
                    <a:pt x="13" y="78"/>
                    <a:pt x="12" y="77"/>
                    <a:pt x="12" y="77"/>
                  </a:cubicBezTo>
                  <a:cubicBezTo>
                    <a:pt x="11" y="77"/>
                    <a:pt x="10" y="77"/>
                    <a:pt x="9" y="78"/>
                  </a:cubicBezTo>
                  <a:cubicBezTo>
                    <a:pt x="9" y="78"/>
                    <a:pt x="7" y="77"/>
                    <a:pt x="7" y="77"/>
                  </a:cubicBezTo>
                  <a:cubicBezTo>
                    <a:pt x="7" y="76"/>
                    <a:pt x="4" y="76"/>
                    <a:pt x="4" y="76"/>
                  </a:cubicBezTo>
                  <a:cubicBezTo>
                    <a:pt x="4" y="76"/>
                    <a:pt x="4" y="77"/>
                    <a:pt x="3" y="77"/>
                  </a:cubicBezTo>
                  <a:cubicBezTo>
                    <a:pt x="2" y="78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lose/>
                  <a:moveTo>
                    <a:pt x="10" y="182"/>
                  </a:moveTo>
                  <a:cubicBezTo>
                    <a:pt x="10" y="182"/>
                    <a:pt x="10" y="182"/>
                    <a:pt x="10" y="182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16" y="187"/>
                    <a:pt x="16" y="187"/>
                    <a:pt x="16" y="187"/>
                  </a:cubicBezTo>
                  <a:cubicBezTo>
                    <a:pt x="20" y="190"/>
                    <a:pt x="20" y="190"/>
                    <a:pt x="20" y="190"/>
                  </a:cubicBezTo>
                  <a:cubicBezTo>
                    <a:pt x="20" y="190"/>
                    <a:pt x="22" y="195"/>
                    <a:pt x="22" y="196"/>
                  </a:cubicBezTo>
                  <a:cubicBezTo>
                    <a:pt x="22" y="198"/>
                    <a:pt x="25" y="198"/>
                    <a:pt x="26" y="198"/>
                  </a:cubicBezTo>
                  <a:cubicBezTo>
                    <a:pt x="26" y="198"/>
                    <a:pt x="30" y="199"/>
                    <a:pt x="30" y="199"/>
                  </a:cubicBezTo>
                  <a:cubicBezTo>
                    <a:pt x="30" y="199"/>
                    <a:pt x="32" y="201"/>
                    <a:pt x="33" y="202"/>
                  </a:cubicBezTo>
                  <a:cubicBezTo>
                    <a:pt x="33" y="203"/>
                    <a:pt x="33" y="205"/>
                    <a:pt x="33" y="205"/>
                  </a:cubicBezTo>
                  <a:cubicBezTo>
                    <a:pt x="37" y="209"/>
                    <a:pt x="37" y="209"/>
                    <a:pt x="37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51" y="215"/>
                    <a:pt x="52" y="216"/>
                  </a:cubicBezTo>
                  <a:cubicBezTo>
                    <a:pt x="52" y="217"/>
                    <a:pt x="56" y="221"/>
                    <a:pt x="56" y="221"/>
                  </a:cubicBezTo>
                  <a:cubicBezTo>
                    <a:pt x="56" y="221"/>
                    <a:pt x="63" y="221"/>
                    <a:pt x="64" y="221"/>
                  </a:cubicBezTo>
                  <a:cubicBezTo>
                    <a:pt x="64" y="221"/>
                    <a:pt x="71" y="221"/>
                    <a:pt x="71" y="221"/>
                  </a:cubicBezTo>
                  <a:cubicBezTo>
                    <a:pt x="76" y="223"/>
                    <a:pt x="76" y="223"/>
                    <a:pt x="76" y="223"/>
                  </a:cubicBezTo>
                  <a:cubicBezTo>
                    <a:pt x="81" y="222"/>
                    <a:pt x="81" y="222"/>
                    <a:pt x="81" y="222"/>
                  </a:cubicBezTo>
                  <a:cubicBezTo>
                    <a:pt x="92" y="219"/>
                    <a:pt x="92" y="219"/>
                    <a:pt x="92" y="219"/>
                  </a:cubicBezTo>
                  <a:cubicBezTo>
                    <a:pt x="92" y="219"/>
                    <a:pt x="89" y="217"/>
                    <a:pt x="89" y="217"/>
                  </a:cubicBezTo>
                  <a:cubicBezTo>
                    <a:pt x="89" y="216"/>
                    <a:pt x="85" y="211"/>
                    <a:pt x="85" y="211"/>
                  </a:cubicBezTo>
                  <a:cubicBezTo>
                    <a:pt x="85" y="211"/>
                    <a:pt x="79" y="204"/>
                    <a:pt x="78" y="204"/>
                  </a:cubicBezTo>
                  <a:cubicBezTo>
                    <a:pt x="78" y="203"/>
                    <a:pt x="77" y="202"/>
                    <a:pt x="77" y="201"/>
                  </a:cubicBezTo>
                  <a:cubicBezTo>
                    <a:pt x="77" y="199"/>
                    <a:pt x="78" y="198"/>
                    <a:pt x="78" y="197"/>
                  </a:cubicBezTo>
                  <a:cubicBezTo>
                    <a:pt x="79" y="196"/>
                    <a:pt x="79" y="194"/>
                    <a:pt x="79" y="194"/>
                  </a:cubicBezTo>
                  <a:cubicBezTo>
                    <a:pt x="79" y="194"/>
                    <a:pt x="76" y="194"/>
                    <a:pt x="74" y="194"/>
                  </a:cubicBezTo>
                  <a:cubicBezTo>
                    <a:pt x="73" y="194"/>
                    <a:pt x="71" y="195"/>
                    <a:pt x="69" y="195"/>
                  </a:cubicBezTo>
                  <a:cubicBezTo>
                    <a:pt x="68" y="195"/>
                    <a:pt x="66" y="194"/>
                    <a:pt x="66" y="194"/>
                  </a:cubicBezTo>
                  <a:cubicBezTo>
                    <a:pt x="65" y="194"/>
                    <a:pt x="65" y="191"/>
                    <a:pt x="65" y="191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5" y="184"/>
                    <a:pt x="65" y="184"/>
                    <a:pt x="65" y="184"/>
                  </a:cubicBezTo>
                  <a:cubicBezTo>
                    <a:pt x="61" y="180"/>
                    <a:pt x="61" y="180"/>
                    <a:pt x="61" y="180"/>
                  </a:cubicBezTo>
                  <a:cubicBezTo>
                    <a:pt x="61" y="180"/>
                    <a:pt x="54" y="183"/>
                    <a:pt x="53" y="183"/>
                  </a:cubicBezTo>
                  <a:cubicBezTo>
                    <a:pt x="52" y="183"/>
                    <a:pt x="48" y="188"/>
                    <a:pt x="47" y="188"/>
                  </a:cubicBezTo>
                  <a:cubicBezTo>
                    <a:pt x="47" y="188"/>
                    <a:pt x="44" y="185"/>
                    <a:pt x="44" y="185"/>
                  </a:cubicBezTo>
                  <a:cubicBezTo>
                    <a:pt x="36" y="183"/>
                    <a:pt x="36" y="183"/>
                    <a:pt x="36" y="183"/>
                  </a:cubicBezTo>
                  <a:cubicBezTo>
                    <a:pt x="36" y="183"/>
                    <a:pt x="35" y="185"/>
                    <a:pt x="34" y="186"/>
                  </a:cubicBezTo>
                  <a:cubicBezTo>
                    <a:pt x="33" y="187"/>
                    <a:pt x="32" y="186"/>
                    <a:pt x="32" y="185"/>
                  </a:cubicBezTo>
                  <a:cubicBezTo>
                    <a:pt x="31" y="183"/>
                    <a:pt x="33" y="180"/>
                    <a:pt x="33" y="180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18" y="180"/>
                    <a:pt x="18" y="180"/>
                    <a:pt x="18" y="180"/>
                  </a:cubicBezTo>
                  <a:cubicBezTo>
                    <a:pt x="18" y="180"/>
                    <a:pt x="11" y="181"/>
                    <a:pt x="10" y="182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9" name="Freeform 221"/>
            <p:cNvSpPr>
              <a:spLocks noEditPoints="1"/>
            </p:cNvSpPr>
            <p:nvPr/>
          </p:nvSpPr>
          <p:spPr bwMode="auto">
            <a:xfrm>
              <a:off x="8798575" y="2417530"/>
              <a:ext cx="510703" cy="251798"/>
            </a:xfrm>
            <a:custGeom>
              <a:avLst/>
              <a:gdLst>
                <a:gd name="T0" fmla="*/ 196 w 279"/>
                <a:gd name="T1" fmla="*/ 4 h 142"/>
                <a:gd name="T2" fmla="*/ 219 w 279"/>
                <a:gd name="T3" fmla="*/ 5 h 142"/>
                <a:gd name="T4" fmla="*/ 249 w 279"/>
                <a:gd name="T5" fmla="*/ 8 h 142"/>
                <a:gd name="T6" fmla="*/ 268 w 279"/>
                <a:gd name="T7" fmla="*/ 17 h 142"/>
                <a:gd name="T8" fmla="*/ 266 w 279"/>
                <a:gd name="T9" fmla="*/ 29 h 142"/>
                <a:gd name="T10" fmla="*/ 271 w 279"/>
                <a:gd name="T11" fmla="*/ 39 h 142"/>
                <a:gd name="T12" fmla="*/ 277 w 279"/>
                <a:gd name="T13" fmla="*/ 56 h 142"/>
                <a:gd name="T14" fmla="*/ 259 w 279"/>
                <a:gd name="T15" fmla="*/ 63 h 142"/>
                <a:gd name="T16" fmla="*/ 260 w 279"/>
                <a:gd name="T17" fmla="*/ 82 h 142"/>
                <a:gd name="T18" fmla="*/ 255 w 279"/>
                <a:gd name="T19" fmla="*/ 104 h 142"/>
                <a:gd name="T20" fmla="*/ 238 w 279"/>
                <a:gd name="T21" fmla="*/ 121 h 142"/>
                <a:gd name="T22" fmla="*/ 206 w 279"/>
                <a:gd name="T23" fmla="*/ 128 h 142"/>
                <a:gd name="T24" fmla="*/ 191 w 279"/>
                <a:gd name="T25" fmla="*/ 142 h 142"/>
                <a:gd name="T26" fmla="*/ 146 w 279"/>
                <a:gd name="T27" fmla="*/ 138 h 142"/>
                <a:gd name="T28" fmla="*/ 104 w 279"/>
                <a:gd name="T29" fmla="*/ 126 h 142"/>
                <a:gd name="T30" fmla="*/ 94 w 279"/>
                <a:gd name="T31" fmla="*/ 112 h 142"/>
                <a:gd name="T32" fmla="*/ 60 w 279"/>
                <a:gd name="T33" fmla="*/ 121 h 142"/>
                <a:gd name="T34" fmla="*/ 39 w 279"/>
                <a:gd name="T35" fmla="*/ 126 h 142"/>
                <a:gd name="T36" fmla="*/ 37 w 279"/>
                <a:gd name="T37" fmla="*/ 118 h 142"/>
                <a:gd name="T38" fmla="*/ 31 w 279"/>
                <a:gd name="T39" fmla="*/ 120 h 142"/>
                <a:gd name="T40" fmla="*/ 26 w 279"/>
                <a:gd name="T41" fmla="*/ 124 h 142"/>
                <a:gd name="T42" fmla="*/ 17 w 279"/>
                <a:gd name="T43" fmla="*/ 120 h 142"/>
                <a:gd name="T44" fmla="*/ 2 w 279"/>
                <a:gd name="T45" fmla="*/ 114 h 142"/>
                <a:gd name="T46" fmla="*/ 2 w 279"/>
                <a:gd name="T47" fmla="*/ 113 h 142"/>
                <a:gd name="T48" fmla="*/ 4 w 279"/>
                <a:gd name="T49" fmla="*/ 113 h 142"/>
                <a:gd name="T50" fmla="*/ 5 w 279"/>
                <a:gd name="T51" fmla="*/ 112 h 142"/>
                <a:gd name="T52" fmla="*/ 4 w 279"/>
                <a:gd name="T53" fmla="*/ 111 h 142"/>
                <a:gd name="T54" fmla="*/ 4 w 279"/>
                <a:gd name="T55" fmla="*/ 110 h 142"/>
                <a:gd name="T56" fmla="*/ 3 w 279"/>
                <a:gd name="T57" fmla="*/ 109 h 142"/>
                <a:gd name="T58" fmla="*/ 3 w 279"/>
                <a:gd name="T59" fmla="*/ 108 h 142"/>
                <a:gd name="T60" fmla="*/ 2 w 279"/>
                <a:gd name="T61" fmla="*/ 106 h 142"/>
                <a:gd name="T62" fmla="*/ 2 w 279"/>
                <a:gd name="T63" fmla="*/ 104 h 142"/>
                <a:gd name="T64" fmla="*/ 7 w 279"/>
                <a:gd name="T65" fmla="*/ 94 h 142"/>
                <a:gd name="T66" fmla="*/ 6 w 279"/>
                <a:gd name="T67" fmla="*/ 91 h 142"/>
                <a:gd name="T68" fmla="*/ 6 w 279"/>
                <a:gd name="T69" fmla="*/ 91 h 142"/>
                <a:gd name="T70" fmla="*/ 6 w 279"/>
                <a:gd name="T71" fmla="*/ 90 h 142"/>
                <a:gd name="T72" fmla="*/ 6 w 279"/>
                <a:gd name="T73" fmla="*/ 90 h 142"/>
                <a:gd name="T74" fmla="*/ 23 w 279"/>
                <a:gd name="T75" fmla="*/ 94 h 142"/>
                <a:gd name="T76" fmla="*/ 32 w 279"/>
                <a:gd name="T77" fmla="*/ 101 h 142"/>
                <a:gd name="T78" fmla="*/ 38 w 279"/>
                <a:gd name="T79" fmla="*/ 88 h 142"/>
                <a:gd name="T80" fmla="*/ 55 w 279"/>
                <a:gd name="T81" fmla="*/ 95 h 142"/>
                <a:gd name="T82" fmla="*/ 73 w 279"/>
                <a:gd name="T83" fmla="*/ 88 h 142"/>
                <a:gd name="T84" fmla="*/ 95 w 279"/>
                <a:gd name="T85" fmla="*/ 82 h 142"/>
                <a:gd name="T86" fmla="*/ 110 w 279"/>
                <a:gd name="T87" fmla="*/ 80 h 142"/>
                <a:gd name="T88" fmla="*/ 123 w 279"/>
                <a:gd name="T89" fmla="*/ 85 h 142"/>
                <a:gd name="T90" fmla="*/ 130 w 279"/>
                <a:gd name="T91" fmla="*/ 76 h 142"/>
                <a:gd name="T92" fmla="*/ 123 w 279"/>
                <a:gd name="T93" fmla="*/ 62 h 142"/>
                <a:gd name="T94" fmla="*/ 126 w 279"/>
                <a:gd name="T95" fmla="*/ 48 h 142"/>
                <a:gd name="T96" fmla="*/ 141 w 279"/>
                <a:gd name="T97" fmla="*/ 38 h 142"/>
                <a:gd name="T98" fmla="*/ 152 w 279"/>
                <a:gd name="T99" fmla="*/ 29 h 142"/>
                <a:gd name="T100" fmla="*/ 160 w 279"/>
                <a:gd name="T101" fmla="*/ 20 h 142"/>
                <a:gd name="T102" fmla="*/ 183 w 279"/>
                <a:gd name="T103" fmla="*/ 25 h 142"/>
                <a:gd name="T104" fmla="*/ 1 w 279"/>
                <a:gd name="T105" fmla="*/ 114 h 142"/>
                <a:gd name="T106" fmla="*/ 1 w 279"/>
                <a:gd name="T107" fmla="*/ 114 h 142"/>
                <a:gd name="T108" fmla="*/ 2 w 279"/>
                <a:gd name="T109" fmla="*/ 11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9" h="142">
                  <a:moveTo>
                    <a:pt x="187" y="24"/>
                  </a:moveTo>
                  <a:cubicBezTo>
                    <a:pt x="187" y="24"/>
                    <a:pt x="187" y="18"/>
                    <a:pt x="188" y="18"/>
                  </a:cubicBezTo>
                  <a:cubicBezTo>
                    <a:pt x="189" y="18"/>
                    <a:pt x="191" y="15"/>
                    <a:pt x="191" y="15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4" y="14"/>
                    <a:pt x="196" y="12"/>
                    <a:pt x="196" y="10"/>
                  </a:cubicBezTo>
                  <a:cubicBezTo>
                    <a:pt x="195" y="9"/>
                    <a:pt x="196" y="4"/>
                    <a:pt x="196" y="4"/>
                  </a:cubicBezTo>
                  <a:cubicBezTo>
                    <a:pt x="196" y="4"/>
                    <a:pt x="195" y="1"/>
                    <a:pt x="196" y="1"/>
                  </a:cubicBezTo>
                  <a:cubicBezTo>
                    <a:pt x="198" y="0"/>
                    <a:pt x="201" y="2"/>
                    <a:pt x="201" y="2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6" y="3"/>
                    <a:pt x="208" y="3"/>
                    <a:pt x="209" y="3"/>
                  </a:cubicBezTo>
                  <a:cubicBezTo>
                    <a:pt x="210" y="3"/>
                    <a:pt x="214" y="4"/>
                    <a:pt x="214" y="4"/>
                  </a:cubicBezTo>
                  <a:cubicBezTo>
                    <a:pt x="214" y="4"/>
                    <a:pt x="218" y="5"/>
                    <a:pt x="219" y="5"/>
                  </a:cubicBezTo>
                  <a:cubicBezTo>
                    <a:pt x="220" y="5"/>
                    <a:pt x="224" y="5"/>
                    <a:pt x="224" y="5"/>
                  </a:cubicBezTo>
                  <a:cubicBezTo>
                    <a:pt x="226" y="6"/>
                    <a:pt x="226" y="6"/>
                    <a:pt x="226" y="6"/>
                  </a:cubicBezTo>
                  <a:cubicBezTo>
                    <a:pt x="233" y="9"/>
                    <a:pt x="233" y="9"/>
                    <a:pt x="233" y="9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9" y="8"/>
                    <a:pt x="249" y="8"/>
                    <a:pt x="249" y="8"/>
                  </a:cubicBezTo>
                  <a:cubicBezTo>
                    <a:pt x="249" y="8"/>
                    <a:pt x="253" y="7"/>
                    <a:pt x="253" y="8"/>
                  </a:cubicBezTo>
                  <a:cubicBezTo>
                    <a:pt x="254" y="8"/>
                    <a:pt x="256" y="10"/>
                    <a:pt x="259" y="11"/>
                  </a:cubicBezTo>
                  <a:cubicBezTo>
                    <a:pt x="262" y="11"/>
                    <a:pt x="265" y="10"/>
                    <a:pt x="265" y="10"/>
                  </a:cubicBezTo>
                  <a:cubicBezTo>
                    <a:pt x="267" y="16"/>
                    <a:pt x="267" y="16"/>
                    <a:pt x="267" y="16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269" y="21"/>
                    <a:pt x="269" y="21"/>
                    <a:pt x="269" y="21"/>
                  </a:cubicBezTo>
                  <a:cubicBezTo>
                    <a:pt x="269" y="21"/>
                    <a:pt x="268" y="23"/>
                    <a:pt x="268" y="23"/>
                  </a:cubicBezTo>
                  <a:cubicBezTo>
                    <a:pt x="268" y="23"/>
                    <a:pt x="268" y="25"/>
                    <a:pt x="268" y="25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66" y="29"/>
                    <a:pt x="266" y="29"/>
                    <a:pt x="266" y="29"/>
                  </a:cubicBezTo>
                  <a:cubicBezTo>
                    <a:pt x="266" y="29"/>
                    <a:pt x="266" y="32"/>
                    <a:pt x="266" y="32"/>
                  </a:cubicBezTo>
                  <a:cubicBezTo>
                    <a:pt x="266" y="32"/>
                    <a:pt x="267" y="33"/>
                    <a:pt x="268" y="33"/>
                  </a:cubicBezTo>
                  <a:cubicBezTo>
                    <a:pt x="268" y="33"/>
                    <a:pt x="268" y="34"/>
                    <a:pt x="268" y="34"/>
                  </a:cubicBezTo>
                  <a:cubicBezTo>
                    <a:pt x="268" y="34"/>
                    <a:pt x="269" y="35"/>
                    <a:pt x="270" y="36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70" y="36"/>
                    <a:pt x="271" y="38"/>
                    <a:pt x="271" y="39"/>
                  </a:cubicBezTo>
                  <a:cubicBezTo>
                    <a:pt x="272" y="40"/>
                    <a:pt x="272" y="41"/>
                    <a:pt x="272" y="41"/>
                  </a:cubicBezTo>
                  <a:cubicBezTo>
                    <a:pt x="272" y="41"/>
                    <a:pt x="273" y="43"/>
                    <a:pt x="274" y="43"/>
                  </a:cubicBezTo>
                  <a:cubicBezTo>
                    <a:pt x="274" y="43"/>
                    <a:pt x="275" y="43"/>
                    <a:pt x="276" y="43"/>
                  </a:cubicBezTo>
                  <a:cubicBezTo>
                    <a:pt x="276" y="43"/>
                    <a:pt x="277" y="43"/>
                    <a:pt x="277" y="43"/>
                  </a:cubicBezTo>
                  <a:cubicBezTo>
                    <a:pt x="277" y="44"/>
                    <a:pt x="276" y="50"/>
                    <a:pt x="276" y="50"/>
                  </a:cubicBezTo>
                  <a:cubicBezTo>
                    <a:pt x="277" y="56"/>
                    <a:pt x="277" y="56"/>
                    <a:pt x="277" y="56"/>
                  </a:cubicBezTo>
                  <a:cubicBezTo>
                    <a:pt x="277" y="56"/>
                    <a:pt x="276" y="59"/>
                    <a:pt x="276" y="60"/>
                  </a:cubicBezTo>
                  <a:cubicBezTo>
                    <a:pt x="277" y="62"/>
                    <a:pt x="279" y="64"/>
                    <a:pt x="276" y="65"/>
                  </a:cubicBezTo>
                  <a:cubicBezTo>
                    <a:pt x="274" y="65"/>
                    <a:pt x="271" y="67"/>
                    <a:pt x="270" y="65"/>
                  </a:cubicBezTo>
                  <a:cubicBezTo>
                    <a:pt x="270" y="65"/>
                    <a:pt x="269" y="63"/>
                    <a:pt x="269" y="66"/>
                  </a:cubicBezTo>
                  <a:cubicBezTo>
                    <a:pt x="270" y="67"/>
                    <a:pt x="267" y="66"/>
                    <a:pt x="267" y="66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57" y="65"/>
                    <a:pt x="257" y="65"/>
                    <a:pt x="257" y="65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6" y="78"/>
                    <a:pt x="266" y="78"/>
                    <a:pt x="266" y="78"/>
                  </a:cubicBezTo>
                  <a:cubicBezTo>
                    <a:pt x="260" y="82"/>
                    <a:pt x="260" y="82"/>
                    <a:pt x="260" y="82"/>
                  </a:cubicBezTo>
                  <a:cubicBezTo>
                    <a:pt x="260" y="82"/>
                    <a:pt x="257" y="84"/>
                    <a:pt x="256" y="84"/>
                  </a:cubicBezTo>
                  <a:cubicBezTo>
                    <a:pt x="255" y="84"/>
                    <a:pt x="254" y="85"/>
                    <a:pt x="254" y="85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3"/>
                    <a:pt x="257" y="93"/>
                    <a:pt x="257" y="93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5" y="104"/>
                    <a:pt x="255" y="104"/>
                    <a:pt x="255" y="104"/>
                  </a:cubicBezTo>
                  <a:cubicBezTo>
                    <a:pt x="252" y="105"/>
                    <a:pt x="252" y="105"/>
                    <a:pt x="252" y="105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44" y="115"/>
                    <a:pt x="244" y="115"/>
                    <a:pt x="244" y="115"/>
                  </a:cubicBezTo>
                  <a:cubicBezTo>
                    <a:pt x="243" y="119"/>
                    <a:pt x="243" y="119"/>
                    <a:pt x="243" y="119"/>
                  </a:cubicBezTo>
                  <a:cubicBezTo>
                    <a:pt x="244" y="125"/>
                    <a:pt x="244" y="125"/>
                    <a:pt x="244" y="125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3" y="123"/>
                    <a:pt x="233" y="123"/>
                    <a:pt x="233" y="123"/>
                  </a:cubicBezTo>
                  <a:cubicBezTo>
                    <a:pt x="230" y="124"/>
                    <a:pt x="230" y="124"/>
                    <a:pt x="230" y="124"/>
                  </a:cubicBezTo>
                  <a:cubicBezTo>
                    <a:pt x="224" y="128"/>
                    <a:pt x="224" y="128"/>
                    <a:pt x="224" y="128"/>
                  </a:cubicBezTo>
                  <a:cubicBezTo>
                    <a:pt x="219" y="126"/>
                    <a:pt x="219" y="126"/>
                    <a:pt x="219" y="126"/>
                  </a:cubicBezTo>
                  <a:cubicBezTo>
                    <a:pt x="212" y="128"/>
                    <a:pt x="212" y="128"/>
                    <a:pt x="212" y="128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1" y="134"/>
                    <a:pt x="201" y="134"/>
                    <a:pt x="201" y="134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6" y="137"/>
                    <a:pt x="196" y="137"/>
                    <a:pt x="196" y="137"/>
                  </a:cubicBezTo>
                  <a:cubicBezTo>
                    <a:pt x="194" y="140"/>
                    <a:pt x="194" y="140"/>
                    <a:pt x="194" y="140"/>
                  </a:cubicBezTo>
                  <a:cubicBezTo>
                    <a:pt x="191" y="142"/>
                    <a:pt x="191" y="142"/>
                    <a:pt x="191" y="142"/>
                  </a:cubicBezTo>
                  <a:cubicBezTo>
                    <a:pt x="189" y="142"/>
                    <a:pt x="189" y="142"/>
                    <a:pt x="189" y="142"/>
                  </a:cubicBezTo>
                  <a:cubicBezTo>
                    <a:pt x="180" y="142"/>
                    <a:pt x="180" y="142"/>
                    <a:pt x="180" y="142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54" y="139"/>
                    <a:pt x="154" y="139"/>
                    <a:pt x="154" y="139"/>
                  </a:cubicBezTo>
                  <a:cubicBezTo>
                    <a:pt x="154" y="139"/>
                    <a:pt x="149" y="138"/>
                    <a:pt x="146" y="138"/>
                  </a:cubicBezTo>
                  <a:cubicBezTo>
                    <a:pt x="142" y="138"/>
                    <a:pt x="134" y="136"/>
                    <a:pt x="134" y="136"/>
                  </a:cubicBezTo>
                  <a:cubicBezTo>
                    <a:pt x="124" y="133"/>
                    <a:pt x="124" y="133"/>
                    <a:pt x="124" y="133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09" y="132"/>
                    <a:pt x="108" y="130"/>
                    <a:pt x="107" y="129"/>
                  </a:cubicBezTo>
                  <a:cubicBezTo>
                    <a:pt x="107" y="128"/>
                    <a:pt x="104" y="126"/>
                    <a:pt x="104" y="126"/>
                  </a:cubicBezTo>
                  <a:cubicBezTo>
                    <a:pt x="104" y="124"/>
                    <a:pt x="104" y="124"/>
                    <a:pt x="104" y="124"/>
                  </a:cubicBezTo>
                  <a:cubicBezTo>
                    <a:pt x="102" y="119"/>
                    <a:pt x="102" y="119"/>
                    <a:pt x="102" y="119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100" y="111"/>
                    <a:pt x="96" y="112"/>
                    <a:pt x="94" y="112"/>
                  </a:cubicBezTo>
                  <a:cubicBezTo>
                    <a:pt x="93" y="113"/>
                    <a:pt x="87" y="114"/>
                    <a:pt x="87" y="114"/>
                  </a:cubicBezTo>
                  <a:cubicBezTo>
                    <a:pt x="85" y="115"/>
                    <a:pt x="85" y="115"/>
                    <a:pt x="85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5" y="127"/>
                    <a:pt x="45" y="127"/>
                    <a:pt x="45" y="127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7"/>
                    <a:pt x="38" y="126"/>
                    <a:pt x="38" y="126"/>
                  </a:cubicBezTo>
                  <a:cubicBezTo>
                    <a:pt x="38" y="125"/>
                    <a:pt x="39" y="122"/>
                    <a:pt x="39" y="122"/>
                  </a:cubicBezTo>
                  <a:cubicBezTo>
                    <a:pt x="39" y="122"/>
                    <a:pt x="39" y="121"/>
                    <a:pt x="39" y="120"/>
                  </a:cubicBezTo>
                  <a:cubicBezTo>
                    <a:pt x="39" y="120"/>
                    <a:pt x="38" y="119"/>
                    <a:pt x="38" y="119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7" y="118"/>
                    <a:pt x="36" y="116"/>
                    <a:pt x="36" y="116"/>
                  </a:cubicBezTo>
                  <a:cubicBezTo>
                    <a:pt x="35" y="117"/>
                    <a:pt x="34" y="117"/>
                    <a:pt x="34" y="117"/>
                  </a:cubicBezTo>
                  <a:cubicBezTo>
                    <a:pt x="34" y="117"/>
                    <a:pt x="34" y="119"/>
                    <a:pt x="34" y="119"/>
                  </a:cubicBezTo>
                  <a:cubicBezTo>
                    <a:pt x="33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8" y="123"/>
                    <a:pt x="28" y="124"/>
                  </a:cubicBezTo>
                  <a:cubicBezTo>
                    <a:pt x="28" y="124"/>
                    <a:pt x="27" y="124"/>
                    <a:pt x="26" y="124"/>
                  </a:cubicBezTo>
                  <a:cubicBezTo>
                    <a:pt x="26" y="124"/>
                    <a:pt x="24" y="124"/>
                    <a:pt x="24" y="124"/>
                  </a:cubicBezTo>
                  <a:cubicBezTo>
                    <a:pt x="23" y="123"/>
                    <a:pt x="23" y="123"/>
                    <a:pt x="23" y="123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4"/>
                    <a:pt x="2" y="114"/>
                    <a:pt x="2" y="114"/>
                  </a:cubicBezTo>
                  <a:cubicBezTo>
                    <a:pt x="2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5" y="113"/>
                  </a:cubicBezTo>
                  <a:cubicBezTo>
                    <a:pt x="5" y="113"/>
                    <a:pt x="5" y="113"/>
                    <a:pt x="5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5" y="112"/>
                    <a:pt x="5" y="112"/>
                    <a:pt x="4" y="1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112"/>
                    <a:pt x="4" y="112"/>
                    <a:pt x="4" y="111"/>
                  </a:cubicBezTo>
                  <a:cubicBezTo>
                    <a:pt x="4" y="111"/>
                    <a:pt x="5" y="111"/>
                    <a:pt x="5" y="111"/>
                  </a:cubicBezTo>
                  <a:cubicBezTo>
                    <a:pt x="5" y="111"/>
                    <a:pt x="5" y="111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4" y="110"/>
                    <a:pt x="4" y="111"/>
                    <a:pt x="4" y="111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7"/>
                    <a:pt x="3" y="108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2" y="107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0"/>
                    <a:pt x="5" y="100"/>
                  </a:cubicBezTo>
                  <a:cubicBezTo>
                    <a:pt x="5" y="99"/>
                    <a:pt x="5" y="98"/>
                    <a:pt x="5" y="98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97"/>
                    <a:pt x="8" y="96"/>
                    <a:pt x="8" y="96"/>
                  </a:cubicBezTo>
                  <a:cubicBezTo>
                    <a:pt x="8" y="95"/>
                    <a:pt x="7" y="94"/>
                    <a:pt x="7" y="94"/>
                  </a:cubicBezTo>
                  <a:cubicBezTo>
                    <a:pt x="7" y="93"/>
                    <a:pt x="8" y="92"/>
                    <a:pt x="8" y="92"/>
                  </a:cubicBezTo>
                  <a:cubicBezTo>
                    <a:pt x="7" y="92"/>
                    <a:pt x="7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8" y="88"/>
                    <a:pt x="10" y="86"/>
                    <a:pt x="10" y="86"/>
                  </a:cubicBezTo>
                  <a:cubicBezTo>
                    <a:pt x="10" y="86"/>
                    <a:pt x="12" y="85"/>
                    <a:pt x="14" y="86"/>
                  </a:cubicBezTo>
                  <a:cubicBezTo>
                    <a:pt x="15" y="87"/>
                    <a:pt x="17" y="89"/>
                    <a:pt x="18" y="90"/>
                  </a:cubicBezTo>
                  <a:cubicBezTo>
                    <a:pt x="18" y="90"/>
                    <a:pt x="19" y="91"/>
                    <a:pt x="20" y="91"/>
                  </a:cubicBezTo>
                  <a:cubicBezTo>
                    <a:pt x="21" y="91"/>
                    <a:pt x="22" y="92"/>
                    <a:pt x="22" y="92"/>
                  </a:cubicBezTo>
                  <a:cubicBezTo>
                    <a:pt x="22" y="93"/>
                    <a:pt x="23" y="92"/>
                    <a:pt x="23" y="94"/>
                  </a:cubicBezTo>
                  <a:cubicBezTo>
                    <a:pt x="22" y="96"/>
                    <a:pt x="22" y="98"/>
                    <a:pt x="23" y="98"/>
                  </a:cubicBezTo>
                  <a:cubicBezTo>
                    <a:pt x="25" y="97"/>
                    <a:pt x="26" y="96"/>
                    <a:pt x="26" y="97"/>
                  </a:cubicBezTo>
                  <a:cubicBezTo>
                    <a:pt x="26" y="98"/>
                    <a:pt x="27" y="97"/>
                    <a:pt x="26" y="99"/>
                  </a:cubicBezTo>
                  <a:cubicBezTo>
                    <a:pt x="26" y="101"/>
                    <a:pt x="25" y="102"/>
                    <a:pt x="26" y="102"/>
                  </a:cubicBezTo>
                  <a:cubicBezTo>
                    <a:pt x="28" y="103"/>
                    <a:pt x="30" y="104"/>
                    <a:pt x="31" y="103"/>
                  </a:cubicBezTo>
                  <a:cubicBezTo>
                    <a:pt x="32" y="101"/>
                    <a:pt x="31" y="103"/>
                    <a:pt x="32" y="101"/>
                  </a:cubicBezTo>
                  <a:cubicBezTo>
                    <a:pt x="33" y="98"/>
                    <a:pt x="33" y="99"/>
                    <a:pt x="34" y="98"/>
                  </a:cubicBezTo>
                  <a:cubicBezTo>
                    <a:pt x="34" y="96"/>
                    <a:pt x="34" y="97"/>
                    <a:pt x="35" y="95"/>
                  </a:cubicBezTo>
                  <a:cubicBezTo>
                    <a:pt x="35" y="93"/>
                    <a:pt x="36" y="94"/>
                    <a:pt x="35" y="93"/>
                  </a:cubicBezTo>
                  <a:cubicBezTo>
                    <a:pt x="35" y="93"/>
                    <a:pt x="35" y="92"/>
                    <a:pt x="34" y="91"/>
                  </a:cubicBezTo>
                  <a:cubicBezTo>
                    <a:pt x="34" y="89"/>
                    <a:pt x="32" y="90"/>
                    <a:pt x="35" y="89"/>
                  </a:cubicBezTo>
                  <a:cubicBezTo>
                    <a:pt x="37" y="88"/>
                    <a:pt x="38" y="88"/>
                    <a:pt x="38" y="88"/>
                  </a:cubicBezTo>
                  <a:cubicBezTo>
                    <a:pt x="38" y="87"/>
                    <a:pt x="41" y="87"/>
                    <a:pt x="41" y="87"/>
                  </a:cubicBezTo>
                  <a:cubicBezTo>
                    <a:pt x="41" y="87"/>
                    <a:pt x="44" y="87"/>
                    <a:pt x="44" y="87"/>
                  </a:cubicBezTo>
                  <a:cubicBezTo>
                    <a:pt x="45" y="87"/>
                    <a:pt x="49" y="87"/>
                    <a:pt x="49" y="88"/>
                  </a:cubicBezTo>
                  <a:cubicBezTo>
                    <a:pt x="49" y="89"/>
                    <a:pt x="51" y="89"/>
                    <a:pt x="51" y="89"/>
                  </a:cubicBezTo>
                  <a:cubicBezTo>
                    <a:pt x="51" y="89"/>
                    <a:pt x="53" y="89"/>
                    <a:pt x="54" y="91"/>
                  </a:cubicBezTo>
                  <a:cubicBezTo>
                    <a:pt x="54" y="94"/>
                    <a:pt x="54" y="96"/>
                    <a:pt x="55" y="95"/>
                  </a:cubicBezTo>
                  <a:cubicBezTo>
                    <a:pt x="56" y="95"/>
                    <a:pt x="58" y="97"/>
                    <a:pt x="58" y="96"/>
                  </a:cubicBezTo>
                  <a:cubicBezTo>
                    <a:pt x="59" y="95"/>
                    <a:pt x="60" y="94"/>
                    <a:pt x="61" y="94"/>
                  </a:cubicBezTo>
                  <a:cubicBezTo>
                    <a:pt x="62" y="94"/>
                    <a:pt x="60" y="93"/>
                    <a:pt x="63" y="93"/>
                  </a:cubicBezTo>
                  <a:cubicBezTo>
                    <a:pt x="67" y="94"/>
                    <a:pt x="66" y="95"/>
                    <a:pt x="68" y="93"/>
                  </a:cubicBezTo>
                  <a:cubicBezTo>
                    <a:pt x="69" y="91"/>
                    <a:pt x="69" y="91"/>
                    <a:pt x="71" y="90"/>
                  </a:cubicBezTo>
                  <a:cubicBezTo>
                    <a:pt x="72" y="89"/>
                    <a:pt x="72" y="89"/>
                    <a:pt x="73" y="88"/>
                  </a:cubicBezTo>
                  <a:cubicBezTo>
                    <a:pt x="73" y="88"/>
                    <a:pt x="77" y="88"/>
                    <a:pt x="77" y="88"/>
                  </a:cubicBezTo>
                  <a:cubicBezTo>
                    <a:pt x="78" y="87"/>
                    <a:pt x="79" y="85"/>
                    <a:pt x="80" y="85"/>
                  </a:cubicBezTo>
                  <a:cubicBezTo>
                    <a:pt x="80" y="85"/>
                    <a:pt x="84" y="85"/>
                    <a:pt x="85" y="85"/>
                  </a:cubicBezTo>
                  <a:cubicBezTo>
                    <a:pt x="86" y="85"/>
                    <a:pt x="88" y="85"/>
                    <a:pt x="89" y="84"/>
                  </a:cubicBezTo>
                  <a:cubicBezTo>
                    <a:pt x="89" y="83"/>
                    <a:pt x="89" y="83"/>
                    <a:pt x="90" y="82"/>
                  </a:cubicBezTo>
                  <a:cubicBezTo>
                    <a:pt x="92" y="82"/>
                    <a:pt x="93" y="82"/>
                    <a:pt x="95" y="82"/>
                  </a:cubicBezTo>
                  <a:cubicBezTo>
                    <a:pt x="97" y="82"/>
                    <a:pt x="97" y="82"/>
                    <a:pt x="98" y="82"/>
                  </a:cubicBezTo>
                  <a:cubicBezTo>
                    <a:pt x="99" y="82"/>
                    <a:pt x="100" y="84"/>
                    <a:pt x="100" y="81"/>
                  </a:cubicBezTo>
                  <a:cubicBezTo>
                    <a:pt x="99" y="78"/>
                    <a:pt x="98" y="78"/>
                    <a:pt x="99" y="77"/>
                  </a:cubicBezTo>
                  <a:cubicBezTo>
                    <a:pt x="101" y="77"/>
                    <a:pt x="103" y="77"/>
                    <a:pt x="103" y="77"/>
                  </a:cubicBezTo>
                  <a:cubicBezTo>
                    <a:pt x="104" y="77"/>
                    <a:pt x="108" y="78"/>
                    <a:pt x="109" y="78"/>
                  </a:cubicBezTo>
                  <a:cubicBezTo>
                    <a:pt x="109" y="78"/>
                    <a:pt x="110" y="80"/>
                    <a:pt x="110" y="80"/>
                  </a:cubicBezTo>
                  <a:cubicBezTo>
                    <a:pt x="111" y="80"/>
                    <a:pt x="112" y="81"/>
                    <a:pt x="113" y="80"/>
                  </a:cubicBezTo>
                  <a:cubicBezTo>
                    <a:pt x="113" y="80"/>
                    <a:pt x="114" y="78"/>
                    <a:pt x="115" y="78"/>
                  </a:cubicBezTo>
                  <a:cubicBezTo>
                    <a:pt x="116" y="78"/>
                    <a:pt x="119" y="78"/>
                    <a:pt x="119" y="78"/>
                  </a:cubicBezTo>
                  <a:cubicBezTo>
                    <a:pt x="119" y="78"/>
                    <a:pt x="123" y="79"/>
                    <a:pt x="123" y="79"/>
                  </a:cubicBezTo>
                  <a:cubicBezTo>
                    <a:pt x="123" y="79"/>
                    <a:pt x="122" y="81"/>
                    <a:pt x="122" y="82"/>
                  </a:cubicBezTo>
                  <a:cubicBezTo>
                    <a:pt x="122" y="83"/>
                    <a:pt x="122" y="84"/>
                    <a:pt x="123" y="85"/>
                  </a:cubicBezTo>
                  <a:cubicBezTo>
                    <a:pt x="123" y="85"/>
                    <a:pt x="125" y="87"/>
                    <a:pt x="125" y="87"/>
                  </a:cubicBezTo>
                  <a:cubicBezTo>
                    <a:pt x="125" y="87"/>
                    <a:pt x="130" y="89"/>
                    <a:pt x="130" y="89"/>
                  </a:cubicBezTo>
                  <a:cubicBezTo>
                    <a:pt x="130" y="89"/>
                    <a:pt x="131" y="90"/>
                    <a:pt x="131" y="86"/>
                  </a:cubicBezTo>
                  <a:cubicBezTo>
                    <a:pt x="131" y="82"/>
                    <a:pt x="131" y="81"/>
                    <a:pt x="131" y="81"/>
                  </a:cubicBezTo>
                  <a:cubicBezTo>
                    <a:pt x="131" y="77"/>
                    <a:pt x="131" y="77"/>
                    <a:pt x="131" y="77"/>
                  </a:cubicBezTo>
                  <a:cubicBezTo>
                    <a:pt x="131" y="77"/>
                    <a:pt x="131" y="76"/>
                    <a:pt x="130" y="76"/>
                  </a:cubicBezTo>
                  <a:cubicBezTo>
                    <a:pt x="130" y="76"/>
                    <a:pt x="129" y="76"/>
                    <a:pt x="129" y="76"/>
                  </a:cubicBezTo>
                  <a:cubicBezTo>
                    <a:pt x="129" y="76"/>
                    <a:pt x="125" y="75"/>
                    <a:pt x="124" y="75"/>
                  </a:cubicBezTo>
                  <a:cubicBezTo>
                    <a:pt x="123" y="75"/>
                    <a:pt x="124" y="73"/>
                    <a:pt x="124" y="72"/>
                  </a:cubicBezTo>
                  <a:cubicBezTo>
                    <a:pt x="124" y="72"/>
                    <a:pt x="126" y="70"/>
                    <a:pt x="126" y="70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3" y="50"/>
                    <a:pt x="126" y="48"/>
                    <a:pt x="126" y="48"/>
                  </a:cubicBezTo>
                  <a:cubicBezTo>
                    <a:pt x="126" y="48"/>
                    <a:pt x="126" y="48"/>
                    <a:pt x="127" y="48"/>
                  </a:cubicBezTo>
                  <a:cubicBezTo>
                    <a:pt x="129" y="46"/>
                    <a:pt x="129" y="46"/>
                    <a:pt x="129" y="46"/>
                  </a:cubicBezTo>
                  <a:cubicBezTo>
                    <a:pt x="129" y="46"/>
                    <a:pt x="134" y="44"/>
                    <a:pt x="134" y="44"/>
                  </a:cubicBezTo>
                  <a:cubicBezTo>
                    <a:pt x="134" y="44"/>
                    <a:pt x="135" y="43"/>
                    <a:pt x="135" y="43"/>
                  </a:cubicBezTo>
                  <a:cubicBezTo>
                    <a:pt x="136" y="43"/>
                    <a:pt x="136" y="43"/>
                    <a:pt x="136" y="43"/>
                  </a:cubicBezTo>
                  <a:cubicBezTo>
                    <a:pt x="141" y="38"/>
                    <a:pt x="141" y="38"/>
                    <a:pt x="141" y="38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2" y="30"/>
                    <a:pt x="142" y="28"/>
                    <a:pt x="142" y="28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8" y="28"/>
                    <a:pt x="149" y="29"/>
                    <a:pt x="150" y="30"/>
                  </a:cubicBezTo>
                  <a:cubicBezTo>
                    <a:pt x="151" y="30"/>
                    <a:pt x="152" y="29"/>
                    <a:pt x="152" y="29"/>
                  </a:cubicBezTo>
                  <a:cubicBezTo>
                    <a:pt x="153" y="29"/>
                    <a:pt x="154" y="27"/>
                    <a:pt x="154" y="27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6"/>
                    <a:pt x="158" y="19"/>
                    <a:pt x="160" y="20"/>
                  </a:cubicBezTo>
                  <a:cubicBezTo>
                    <a:pt x="161" y="21"/>
                    <a:pt x="164" y="24"/>
                    <a:pt x="164" y="24"/>
                  </a:cubicBezTo>
                  <a:cubicBezTo>
                    <a:pt x="164" y="24"/>
                    <a:pt x="169" y="25"/>
                    <a:pt x="170" y="25"/>
                  </a:cubicBezTo>
                  <a:cubicBezTo>
                    <a:pt x="170" y="25"/>
                    <a:pt x="175" y="26"/>
                    <a:pt x="175" y="26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83" y="25"/>
                    <a:pt x="183" y="25"/>
                    <a:pt x="183" y="25"/>
                  </a:cubicBezTo>
                  <a:cubicBezTo>
                    <a:pt x="187" y="24"/>
                    <a:pt x="187" y="24"/>
                    <a:pt x="187" y="24"/>
                  </a:cubicBezTo>
                  <a:close/>
                  <a:moveTo>
                    <a:pt x="5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2" y="113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0" y="114"/>
                    <a:pt x="0" y="114"/>
                    <a:pt x="0" y="114"/>
                  </a:cubicBezTo>
                  <a:lnTo>
                    <a:pt x="1" y="114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0" name="Freeform 11"/>
            <p:cNvSpPr>
              <a:spLocks noEditPoints="1"/>
            </p:cNvSpPr>
            <p:nvPr/>
          </p:nvSpPr>
          <p:spPr bwMode="auto">
            <a:xfrm>
              <a:off x="7854924" y="2214550"/>
              <a:ext cx="952486" cy="956662"/>
            </a:xfrm>
            <a:custGeom>
              <a:avLst/>
              <a:gdLst>
                <a:gd name="T0" fmla="*/ 269 w 520"/>
                <a:gd name="T1" fmla="*/ 424 h 538"/>
                <a:gd name="T2" fmla="*/ 326 w 520"/>
                <a:gd name="T3" fmla="*/ 423 h 538"/>
                <a:gd name="T4" fmla="*/ 401 w 520"/>
                <a:gd name="T5" fmla="*/ 437 h 538"/>
                <a:gd name="T6" fmla="*/ 432 w 520"/>
                <a:gd name="T7" fmla="*/ 408 h 538"/>
                <a:gd name="T8" fmla="*/ 434 w 520"/>
                <a:gd name="T9" fmla="*/ 407 h 538"/>
                <a:gd name="T10" fmla="*/ 435 w 520"/>
                <a:gd name="T11" fmla="*/ 406 h 538"/>
                <a:gd name="T12" fmla="*/ 436 w 520"/>
                <a:gd name="T13" fmla="*/ 406 h 538"/>
                <a:gd name="T14" fmla="*/ 421 w 520"/>
                <a:gd name="T15" fmla="*/ 359 h 538"/>
                <a:gd name="T16" fmla="*/ 425 w 520"/>
                <a:gd name="T17" fmla="*/ 310 h 538"/>
                <a:gd name="T18" fmla="*/ 418 w 520"/>
                <a:gd name="T19" fmla="*/ 279 h 538"/>
                <a:gd name="T20" fmla="*/ 414 w 520"/>
                <a:gd name="T21" fmla="*/ 263 h 538"/>
                <a:gd name="T22" fmla="*/ 395 w 520"/>
                <a:gd name="T23" fmla="*/ 272 h 538"/>
                <a:gd name="T24" fmla="*/ 384 w 520"/>
                <a:gd name="T25" fmla="*/ 274 h 538"/>
                <a:gd name="T26" fmla="*/ 389 w 520"/>
                <a:gd name="T27" fmla="*/ 259 h 538"/>
                <a:gd name="T28" fmla="*/ 402 w 520"/>
                <a:gd name="T29" fmla="*/ 242 h 538"/>
                <a:gd name="T30" fmla="*/ 411 w 520"/>
                <a:gd name="T31" fmla="*/ 230 h 538"/>
                <a:gd name="T32" fmla="*/ 424 w 520"/>
                <a:gd name="T33" fmla="*/ 215 h 538"/>
                <a:gd name="T34" fmla="*/ 422 w 520"/>
                <a:gd name="T35" fmla="*/ 208 h 538"/>
                <a:gd name="T36" fmla="*/ 434 w 520"/>
                <a:gd name="T37" fmla="*/ 208 h 538"/>
                <a:gd name="T38" fmla="*/ 443 w 520"/>
                <a:gd name="T39" fmla="*/ 202 h 538"/>
                <a:gd name="T40" fmla="*/ 451 w 520"/>
                <a:gd name="T41" fmla="*/ 160 h 538"/>
                <a:gd name="T42" fmla="*/ 430 w 520"/>
                <a:gd name="T43" fmla="*/ 116 h 538"/>
                <a:gd name="T44" fmla="*/ 401 w 520"/>
                <a:gd name="T45" fmla="*/ 94 h 538"/>
                <a:gd name="T46" fmla="*/ 391 w 520"/>
                <a:gd name="T47" fmla="*/ 95 h 538"/>
                <a:gd name="T48" fmla="*/ 383 w 520"/>
                <a:gd name="T49" fmla="*/ 91 h 538"/>
                <a:gd name="T50" fmla="*/ 367 w 520"/>
                <a:gd name="T51" fmla="*/ 82 h 538"/>
                <a:gd name="T52" fmla="*/ 355 w 520"/>
                <a:gd name="T53" fmla="*/ 61 h 538"/>
                <a:gd name="T54" fmla="*/ 335 w 520"/>
                <a:gd name="T55" fmla="*/ 65 h 538"/>
                <a:gd name="T56" fmla="*/ 330 w 520"/>
                <a:gd name="T57" fmla="*/ 48 h 538"/>
                <a:gd name="T58" fmla="*/ 311 w 520"/>
                <a:gd name="T59" fmla="*/ 35 h 538"/>
                <a:gd name="T60" fmla="*/ 291 w 520"/>
                <a:gd name="T61" fmla="*/ 20 h 538"/>
                <a:gd name="T62" fmla="*/ 281 w 520"/>
                <a:gd name="T63" fmla="*/ 1 h 538"/>
                <a:gd name="T64" fmla="*/ 229 w 520"/>
                <a:gd name="T65" fmla="*/ 53 h 538"/>
                <a:gd name="T66" fmla="*/ 145 w 520"/>
                <a:gd name="T67" fmla="*/ 76 h 538"/>
                <a:gd name="T68" fmla="*/ 117 w 520"/>
                <a:gd name="T69" fmla="*/ 65 h 538"/>
                <a:gd name="T70" fmla="*/ 107 w 520"/>
                <a:gd name="T71" fmla="*/ 111 h 538"/>
                <a:gd name="T72" fmla="*/ 46 w 520"/>
                <a:gd name="T73" fmla="*/ 99 h 538"/>
                <a:gd name="T74" fmla="*/ 16 w 520"/>
                <a:gd name="T75" fmla="*/ 117 h 538"/>
                <a:gd name="T76" fmla="*/ 19 w 520"/>
                <a:gd name="T77" fmla="*/ 145 h 538"/>
                <a:gd name="T78" fmla="*/ 58 w 520"/>
                <a:gd name="T79" fmla="*/ 167 h 538"/>
                <a:gd name="T80" fmla="*/ 91 w 520"/>
                <a:gd name="T81" fmla="*/ 200 h 538"/>
                <a:gd name="T82" fmla="*/ 95 w 520"/>
                <a:gd name="T83" fmla="*/ 228 h 538"/>
                <a:gd name="T84" fmla="*/ 109 w 520"/>
                <a:gd name="T85" fmla="*/ 250 h 538"/>
                <a:gd name="T86" fmla="*/ 109 w 520"/>
                <a:gd name="T87" fmla="*/ 265 h 538"/>
                <a:gd name="T88" fmla="*/ 114 w 520"/>
                <a:gd name="T89" fmla="*/ 284 h 538"/>
                <a:gd name="T90" fmla="*/ 92 w 520"/>
                <a:gd name="T91" fmla="*/ 371 h 538"/>
                <a:gd name="T92" fmla="*/ 159 w 520"/>
                <a:gd name="T93" fmla="*/ 443 h 538"/>
                <a:gd name="T94" fmla="*/ 193 w 520"/>
                <a:gd name="T95" fmla="*/ 453 h 538"/>
                <a:gd name="T96" fmla="*/ 197 w 520"/>
                <a:gd name="T97" fmla="*/ 450 h 538"/>
                <a:gd name="T98" fmla="*/ 203 w 520"/>
                <a:gd name="T99" fmla="*/ 453 h 538"/>
                <a:gd name="T100" fmla="*/ 208 w 520"/>
                <a:gd name="T101" fmla="*/ 456 h 538"/>
                <a:gd name="T102" fmla="*/ 203 w 520"/>
                <a:gd name="T103" fmla="*/ 460 h 538"/>
                <a:gd name="T104" fmla="*/ 198 w 520"/>
                <a:gd name="T105" fmla="*/ 462 h 538"/>
                <a:gd name="T106" fmla="*/ 243 w 520"/>
                <a:gd name="T107" fmla="*/ 471 h 538"/>
                <a:gd name="T108" fmla="*/ 193 w 520"/>
                <a:gd name="T109" fmla="*/ 458 h 538"/>
                <a:gd name="T110" fmla="*/ 449 w 520"/>
                <a:gd name="T111" fmla="*/ 200 h 538"/>
                <a:gd name="T112" fmla="*/ 511 w 520"/>
                <a:gd name="T113" fmla="*/ 523 h 538"/>
                <a:gd name="T114" fmla="*/ 517 w 520"/>
                <a:gd name="T115" fmla="*/ 468 h 538"/>
                <a:gd name="T116" fmla="*/ 485 w 520"/>
                <a:gd name="T117" fmla="*/ 478 h 538"/>
                <a:gd name="T118" fmla="*/ 493 w 520"/>
                <a:gd name="T119" fmla="*/ 52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0" h="538">
                  <a:moveTo>
                    <a:pt x="259" y="471"/>
                  </a:moveTo>
                  <a:cubicBezTo>
                    <a:pt x="261" y="468"/>
                    <a:pt x="261" y="468"/>
                    <a:pt x="261" y="468"/>
                  </a:cubicBezTo>
                  <a:cubicBezTo>
                    <a:pt x="261" y="468"/>
                    <a:pt x="261" y="462"/>
                    <a:pt x="259" y="461"/>
                  </a:cubicBezTo>
                  <a:cubicBezTo>
                    <a:pt x="258" y="460"/>
                    <a:pt x="257" y="459"/>
                    <a:pt x="257" y="459"/>
                  </a:cubicBezTo>
                  <a:cubicBezTo>
                    <a:pt x="257" y="459"/>
                    <a:pt x="257" y="455"/>
                    <a:pt x="257" y="453"/>
                  </a:cubicBezTo>
                  <a:cubicBezTo>
                    <a:pt x="257" y="452"/>
                    <a:pt x="257" y="448"/>
                    <a:pt x="257" y="447"/>
                  </a:cubicBezTo>
                  <a:cubicBezTo>
                    <a:pt x="257" y="446"/>
                    <a:pt x="258" y="442"/>
                    <a:pt x="258" y="441"/>
                  </a:cubicBezTo>
                  <a:cubicBezTo>
                    <a:pt x="258" y="441"/>
                    <a:pt x="257" y="441"/>
                    <a:pt x="259" y="439"/>
                  </a:cubicBezTo>
                  <a:cubicBezTo>
                    <a:pt x="261" y="436"/>
                    <a:pt x="261" y="434"/>
                    <a:pt x="261" y="434"/>
                  </a:cubicBezTo>
                  <a:cubicBezTo>
                    <a:pt x="265" y="429"/>
                    <a:pt x="265" y="429"/>
                    <a:pt x="265" y="429"/>
                  </a:cubicBezTo>
                  <a:cubicBezTo>
                    <a:pt x="265" y="429"/>
                    <a:pt x="268" y="424"/>
                    <a:pt x="269" y="424"/>
                  </a:cubicBezTo>
                  <a:cubicBezTo>
                    <a:pt x="270" y="425"/>
                    <a:pt x="274" y="424"/>
                    <a:pt x="275" y="424"/>
                  </a:cubicBezTo>
                  <a:cubicBezTo>
                    <a:pt x="276" y="424"/>
                    <a:pt x="280" y="428"/>
                    <a:pt x="282" y="424"/>
                  </a:cubicBezTo>
                  <a:cubicBezTo>
                    <a:pt x="284" y="421"/>
                    <a:pt x="285" y="419"/>
                    <a:pt x="285" y="418"/>
                  </a:cubicBezTo>
                  <a:cubicBezTo>
                    <a:pt x="286" y="417"/>
                    <a:pt x="287" y="414"/>
                    <a:pt x="290" y="414"/>
                  </a:cubicBezTo>
                  <a:cubicBezTo>
                    <a:pt x="293" y="413"/>
                    <a:pt x="300" y="413"/>
                    <a:pt x="300" y="413"/>
                  </a:cubicBezTo>
                  <a:cubicBezTo>
                    <a:pt x="303" y="414"/>
                    <a:pt x="303" y="414"/>
                    <a:pt x="303" y="414"/>
                  </a:cubicBezTo>
                  <a:cubicBezTo>
                    <a:pt x="311" y="417"/>
                    <a:pt x="311" y="417"/>
                    <a:pt x="311" y="417"/>
                  </a:cubicBezTo>
                  <a:cubicBezTo>
                    <a:pt x="311" y="417"/>
                    <a:pt x="314" y="417"/>
                    <a:pt x="316" y="417"/>
                  </a:cubicBezTo>
                  <a:cubicBezTo>
                    <a:pt x="317" y="417"/>
                    <a:pt x="318" y="417"/>
                    <a:pt x="318" y="417"/>
                  </a:cubicBezTo>
                  <a:cubicBezTo>
                    <a:pt x="321" y="421"/>
                    <a:pt x="321" y="421"/>
                    <a:pt x="321" y="421"/>
                  </a:cubicBezTo>
                  <a:cubicBezTo>
                    <a:pt x="321" y="421"/>
                    <a:pt x="325" y="423"/>
                    <a:pt x="326" y="423"/>
                  </a:cubicBezTo>
                  <a:cubicBezTo>
                    <a:pt x="327" y="423"/>
                    <a:pt x="335" y="421"/>
                    <a:pt x="335" y="421"/>
                  </a:cubicBezTo>
                  <a:cubicBezTo>
                    <a:pt x="335" y="421"/>
                    <a:pt x="338" y="420"/>
                    <a:pt x="339" y="421"/>
                  </a:cubicBezTo>
                  <a:cubicBezTo>
                    <a:pt x="340" y="422"/>
                    <a:pt x="343" y="423"/>
                    <a:pt x="344" y="424"/>
                  </a:cubicBezTo>
                  <a:cubicBezTo>
                    <a:pt x="344" y="425"/>
                    <a:pt x="352" y="429"/>
                    <a:pt x="354" y="430"/>
                  </a:cubicBezTo>
                  <a:cubicBezTo>
                    <a:pt x="355" y="431"/>
                    <a:pt x="359" y="430"/>
                    <a:pt x="359" y="430"/>
                  </a:cubicBezTo>
                  <a:cubicBezTo>
                    <a:pt x="361" y="435"/>
                    <a:pt x="361" y="435"/>
                    <a:pt x="361" y="435"/>
                  </a:cubicBezTo>
                  <a:cubicBezTo>
                    <a:pt x="371" y="438"/>
                    <a:pt x="371" y="438"/>
                    <a:pt x="371" y="438"/>
                  </a:cubicBezTo>
                  <a:cubicBezTo>
                    <a:pt x="375" y="438"/>
                    <a:pt x="375" y="438"/>
                    <a:pt x="375" y="438"/>
                  </a:cubicBezTo>
                  <a:cubicBezTo>
                    <a:pt x="389" y="443"/>
                    <a:pt x="389" y="443"/>
                    <a:pt x="389" y="443"/>
                  </a:cubicBezTo>
                  <a:cubicBezTo>
                    <a:pt x="398" y="436"/>
                    <a:pt x="398" y="436"/>
                    <a:pt x="398" y="436"/>
                  </a:cubicBezTo>
                  <a:cubicBezTo>
                    <a:pt x="398" y="436"/>
                    <a:pt x="400" y="437"/>
                    <a:pt x="401" y="437"/>
                  </a:cubicBezTo>
                  <a:cubicBezTo>
                    <a:pt x="402" y="437"/>
                    <a:pt x="404" y="429"/>
                    <a:pt x="404" y="429"/>
                  </a:cubicBezTo>
                  <a:cubicBezTo>
                    <a:pt x="404" y="429"/>
                    <a:pt x="404" y="427"/>
                    <a:pt x="405" y="427"/>
                  </a:cubicBezTo>
                  <a:cubicBezTo>
                    <a:pt x="407" y="427"/>
                    <a:pt x="414" y="424"/>
                    <a:pt x="414" y="424"/>
                  </a:cubicBezTo>
                  <a:cubicBezTo>
                    <a:pt x="414" y="423"/>
                    <a:pt x="413" y="419"/>
                    <a:pt x="416" y="418"/>
                  </a:cubicBezTo>
                  <a:cubicBezTo>
                    <a:pt x="418" y="417"/>
                    <a:pt x="422" y="414"/>
                    <a:pt x="422" y="414"/>
                  </a:cubicBezTo>
                  <a:cubicBezTo>
                    <a:pt x="423" y="413"/>
                    <a:pt x="421" y="411"/>
                    <a:pt x="424" y="410"/>
                  </a:cubicBezTo>
                  <a:cubicBezTo>
                    <a:pt x="426" y="410"/>
                    <a:pt x="429" y="409"/>
                    <a:pt x="431" y="409"/>
                  </a:cubicBezTo>
                  <a:cubicBezTo>
                    <a:pt x="431" y="409"/>
                    <a:pt x="431" y="409"/>
                    <a:pt x="431" y="409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7" y="405"/>
                    <a:pt x="438" y="405"/>
                    <a:pt x="438" y="405"/>
                  </a:cubicBezTo>
                  <a:cubicBezTo>
                    <a:pt x="444" y="400"/>
                    <a:pt x="444" y="400"/>
                    <a:pt x="444" y="400"/>
                  </a:cubicBezTo>
                  <a:cubicBezTo>
                    <a:pt x="447" y="389"/>
                    <a:pt x="447" y="389"/>
                    <a:pt x="447" y="389"/>
                  </a:cubicBezTo>
                  <a:cubicBezTo>
                    <a:pt x="443" y="386"/>
                    <a:pt x="443" y="386"/>
                    <a:pt x="443" y="386"/>
                  </a:cubicBezTo>
                  <a:cubicBezTo>
                    <a:pt x="434" y="386"/>
                    <a:pt x="434" y="386"/>
                    <a:pt x="434" y="386"/>
                  </a:cubicBezTo>
                  <a:cubicBezTo>
                    <a:pt x="424" y="382"/>
                    <a:pt x="424" y="382"/>
                    <a:pt x="424" y="382"/>
                  </a:cubicBezTo>
                  <a:cubicBezTo>
                    <a:pt x="419" y="374"/>
                    <a:pt x="419" y="374"/>
                    <a:pt x="419" y="374"/>
                  </a:cubicBezTo>
                  <a:cubicBezTo>
                    <a:pt x="416" y="374"/>
                    <a:pt x="416" y="374"/>
                    <a:pt x="416" y="374"/>
                  </a:cubicBezTo>
                  <a:cubicBezTo>
                    <a:pt x="415" y="367"/>
                    <a:pt x="413" y="370"/>
                    <a:pt x="417" y="365"/>
                  </a:cubicBezTo>
                  <a:cubicBezTo>
                    <a:pt x="421" y="359"/>
                    <a:pt x="421" y="359"/>
                    <a:pt x="421" y="359"/>
                  </a:cubicBezTo>
                  <a:cubicBezTo>
                    <a:pt x="420" y="349"/>
                    <a:pt x="420" y="349"/>
                    <a:pt x="420" y="349"/>
                  </a:cubicBezTo>
                  <a:cubicBezTo>
                    <a:pt x="417" y="346"/>
                    <a:pt x="417" y="346"/>
                    <a:pt x="417" y="346"/>
                  </a:cubicBezTo>
                  <a:cubicBezTo>
                    <a:pt x="412" y="343"/>
                    <a:pt x="412" y="343"/>
                    <a:pt x="412" y="343"/>
                  </a:cubicBezTo>
                  <a:cubicBezTo>
                    <a:pt x="412" y="343"/>
                    <a:pt x="409" y="339"/>
                    <a:pt x="408" y="338"/>
                  </a:cubicBezTo>
                  <a:cubicBezTo>
                    <a:pt x="408" y="338"/>
                    <a:pt x="408" y="336"/>
                    <a:pt x="408" y="336"/>
                  </a:cubicBezTo>
                  <a:cubicBezTo>
                    <a:pt x="407" y="335"/>
                    <a:pt x="411" y="335"/>
                    <a:pt x="411" y="335"/>
                  </a:cubicBezTo>
                  <a:cubicBezTo>
                    <a:pt x="412" y="335"/>
                    <a:pt x="415" y="334"/>
                    <a:pt x="416" y="334"/>
                  </a:cubicBezTo>
                  <a:cubicBezTo>
                    <a:pt x="417" y="334"/>
                    <a:pt x="421" y="330"/>
                    <a:pt x="421" y="330"/>
                  </a:cubicBezTo>
                  <a:cubicBezTo>
                    <a:pt x="421" y="330"/>
                    <a:pt x="423" y="326"/>
                    <a:pt x="425" y="325"/>
                  </a:cubicBezTo>
                  <a:cubicBezTo>
                    <a:pt x="426" y="324"/>
                    <a:pt x="428" y="316"/>
                    <a:pt x="428" y="315"/>
                  </a:cubicBezTo>
                  <a:cubicBezTo>
                    <a:pt x="428" y="315"/>
                    <a:pt x="426" y="310"/>
                    <a:pt x="425" y="310"/>
                  </a:cubicBezTo>
                  <a:cubicBezTo>
                    <a:pt x="416" y="306"/>
                    <a:pt x="418" y="304"/>
                    <a:pt x="414" y="302"/>
                  </a:cubicBezTo>
                  <a:cubicBezTo>
                    <a:pt x="414" y="297"/>
                    <a:pt x="414" y="297"/>
                    <a:pt x="414" y="297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20" y="292"/>
                    <a:pt x="422" y="291"/>
                    <a:pt x="423" y="291"/>
                  </a:cubicBezTo>
                  <a:cubicBezTo>
                    <a:pt x="424" y="289"/>
                    <a:pt x="424" y="289"/>
                    <a:pt x="424" y="289"/>
                  </a:cubicBezTo>
                  <a:cubicBezTo>
                    <a:pt x="424" y="289"/>
                    <a:pt x="422" y="287"/>
                    <a:pt x="422" y="287"/>
                  </a:cubicBezTo>
                  <a:cubicBezTo>
                    <a:pt x="422" y="287"/>
                    <a:pt x="421" y="286"/>
                    <a:pt x="420" y="286"/>
                  </a:cubicBezTo>
                  <a:cubicBezTo>
                    <a:pt x="420" y="286"/>
                    <a:pt x="419" y="285"/>
                    <a:pt x="419" y="285"/>
                  </a:cubicBezTo>
                  <a:cubicBezTo>
                    <a:pt x="419" y="285"/>
                    <a:pt x="418" y="284"/>
                    <a:pt x="417" y="284"/>
                  </a:cubicBezTo>
                  <a:cubicBezTo>
                    <a:pt x="416" y="284"/>
                    <a:pt x="417" y="282"/>
                    <a:pt x="418" y="282"/>
                  </a:cubicBezTo>
                  <a:cubicBezTo>
                    <a:pt x="418" y="281"/>
                    <a:pt x="418" y="279"/>
                    <a:pt x="418" y="279"/>
                  </a:cubicBezTo>
                  <a:cubicBezTo>
                    <a:pt x="418" y="279"/>
                    <a:pt x="415" y="279"/>
                    <a:pt x="414" y="279"/>
                  </a:cubicBezTo>
                  <a:cubicBezTo>
                    <a:pt x="414" y="278"/>
                    <a:pt x="414" y="278"/>
                    <a:pt x="414" y="278"/>
                  </a:cubicBezTo>
                  <a:cubicBezTo>
                    <a:pt x="414" y="278"/>
                    <a:pt x="415" y="275"/>
                    <a:pt x="416" y="275"/>
                  </a:cubicBezTo>
                  <a:cubicBezTo>
                    <a:pt x="416" y="274"/>
                    <a:pt x="416" y="273"/>
                    <a:pt x="416" y="273"/>
                  </a:cubicBezTo>
                  <a:cubicBezTo>
                    <a:pt x="416" y="273"/>
                    <a:pt x="416" y="272"/>
                    <a:pt x="416" y="270"/>
                  </a:cubicBezTo>
                  <a:cubicBezTo>
                    <a:pt x="417" y="269"/>
                    <a:pt x="416" y="269"/>
                    <a:pt x="416" y="269"/>
                  </a:cubicBezTo>
                  <a:cubicBezTo>
                    <a:pt x="416" y="269"/>
                    <a:pt x="415" y="268"/>
                    <a:pt x="414" y="268"/>
                  </a:cubicBezTo>
                  <a:cubicBezTo>
                    <a:pt x="414" y="268"/>
                    <a:pt x="414" y="268"/>
                    <a:pt x="415" y="267"/>
                  </a:cubicBezTo>
                  <a:cubicBezTo>
                    <a:pt x="416" y="265"/>
                    <a:pt x="416" y="266"/>
                    <a:pt x="416" y="266"/>
                  </a:cubicBezTo>
                  <a:cubicBezTo>
                    <a:pt x="416" y="264"/>
                    <a:pt x="416" y="264"/>
                    <a:pt x="416" y="264"/>
                  </a:cubicBezTo>
                  <a:cubicBezTo>
                    <a:pt x="414" y="263"/>
                    <a:pt x="414" y="263"/>
                    <a:pt x="414" y="263"/>
                  </a:cubicBezTo>
                  <a:cubicBezTo>
                    <a:pt x="411" y="261"/>
                    <a:pt x="411" y="261"/>
                    <a:pt x="411" y="261"/>
                  </a:cubicBezTo>
                  <a:cubicBezTo>
                    <a:pt x="411" y="261"/>
                    <a:pt x="407" y="261"/>
                    <a:pt x="407" y="261"/>
                  </a:cubicBezTo>
                  <a:cubicBezTo>
                    <a:pt x="407" y="261"/>
                    <a:pt x="404" y="261"/>
                    <a:pt x="404" y="261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1" y="263"/>
                    <a:pt x="401" y="263"/>
                    <a:pt x="401" y="263"/>
                  </a:cubicBezTo>
                  <a:cubicBezTo>
                    <a:pt x="398" y="264"/>
                    <a:pt x="398" y="264"/>
                    <a:pt x="398" y="264"/>
                  </a:cubicBezTo>
                  <a:cubicBezTo>
                    <a:pt x="395" y="265"/>
                    <a:pt x="395" y="265"/>
                    <a:pt x="395" y="265"/>
                  </a:cubicBezTo>
                  <a:cubicBezTo>
                    <a:pt x="395" y="265"/>
                    <a:pt x="394" y="267"/>
                    <a:pt x="393" y="268"/>
                  </a:cubicBezTo>
                  <a:cubicBezTo>
                    <a:pt x="393" y="268"/>
                    <a:pt x="393" y="269"/>
                    <a:pt x="393" y="269"/>
                  </a:cubicBezTo>
                  <a:cubicBezTo>
                    <a:pt x="395" y="270"/>
                    <a:pt x="395" y="270"/>
                    <a:pt x="395" y="270"/>
                  </a:cubicBezTo>
                  <a:cubicBezTo>
                    <a:pt x="395" y="272"/>
                    <a:pt x="395" y="272"/>
                    <a:pt x="395" y="272"/>
                  </a:cubicBezTo>
                  <a:cubicBezTo>
                    <a:pt x="396" y="272"/>
                    <a:pt x="396" y="272"/>
                    <a:pt x="396" y="272"/>
                  </a:cubicBezTo>
                  <a:cubicBezTo>
                    <a:pt x="395" y="274"/>
                    <a:pt x="395" y="274"/>
                    <a:pt x="395" y="274"/>
                  </a:cubicBezTo>
                  <a:cubicBezTo>
                    <a:pt x="395" y="274"/>
                    <a:pt x="394" y="274"/>
                    <a:pt x="393" y="275"/>
                  </a:cubicBezTo>
                  <a:cubicBezTo>
                    <a:pt x="392" y="276"/>
                    <a:pt x="392" y="277"/>
                    <a:pt x="392" y="277"/>
                  </a:cubicBezTo>
                  <a:cubicBezTo>
                    <a:pt x="389" y="278"/>
                    <a:pt x="389" y="278"/>
                    <a:pt x="389" y="278"/>
                  </a:cubicBezTo>
                  <a:cubicBezTo>
                    <a:pt x="387" y="277"/>
                    <a:pt x="387" y="277"/>
                    <a:pt x="387" y="277"/>
                  </a:cubicBezTo>
                  <a:cubicBezTo>
                    <a:pt x="385" y="278"/>
                    <a:pt x="385" y="278"/>
                    <a:pt x="385" y="278"/>
                  </a:cubicBezTo>
                  <a:cubicBezTo>
                    <a:pt x="384" y="278"/>
                    <a:pt x="384" y="278"/>
                    <a:pt x="384" y="278"/>
                  </a:cubicBezTo>
                  <a:cubicBezTo>
                    <a:pt x="384" y="276"/>
                    <a:pt x="384" y="276"/>
                    <a:pt x="384" y="276"/>
                  </a:cubicBezTo>
                  <a:cubicBezTo>
                    <a:pt x="383" y="275"/>
                    <a:pt x="383" y="275"/>
                    <a:pt x="383" y="275"/>
                  </a:cubicBezTo>
                  <a:cubicBezTo>
                    <a:pt x="384" y="274"/>
                    <a:pt x="384" y="274"/>
                    <a:pt x="384" y="274"/>
                  </a:cubicBezTo>
                  <a:cubicBezTo>
                    <a:pt x="384" y="274"/>
                    <a:pt x="385" y="273"/>
                    <a:pt x="385" y="273"/>
                  </a:cubicBezTo>
                  <a:cubicBezTo>
                    <a:pt x="386" y="273"/>
                    <a:pt x="387" y="272"/>
                    <a:pt x="387" y="272"/>
                  </a:cubicBezTo>
                  <a:cubicBezTo>
                    <a:pt x="389" y="272"/>
                    <a:pt x="389" y="272"/>
                    <a:pt x="389" y="272"/>
                  </a:cubicBezTo>
                  <a:cubicBezTo>
                    <a:pt x="389" y="270"/>
                    <a:pt x="389" y="270"/>
                    <a:pt x="389" y="270"/>
                  </a:cubicBezTo>
                  <a:cubicBezTo>
                    <a:pt x="390" y="268"/>
                    <a:pt x="390" y="268"/>
                    <a:pt x="390" y="268"/>
                  </a:cubicBezTo>
                  <a:cubicBezTo>
                    <a:pt x="390" y="265"/>
                    <a:pt x="390" y="265"/>
                    <a:pt x="390" y="265"/>
                  </a:cubicBezTo>
                  <a:cubicBezTo>
                    <a:pt x="389" y="264"/>
                    <a:pt x="389" y="264"/>
                    <a:pt x="389" y="264"/>
                  </a:cubicBezTo>
                  <a:cubicBezTo>
                    <a:pt x="388" y="263"/>
                    <a:pt x="388" y="263"/>
                    <a:pt x="388" y="263"/>
                  </a:cubicBezTo>
                  <a:cubicBezTo>
                    <a:pt x="388" y="262"/>
                    <a:pt x="388" y="262"/>
                    <a:pt x="388" y="262"/>
                  </a:cubicBezTo>
                  <a:cubicBezTo>
                    <a:pt x="388" y="260"/>
                    <a:pt x="388" y="260"/>
                    <a:pt x="388" y="260"/>
                  </a:cubicBezTo>
                  <a:cubicBezTo>
                    <a:pt x="389" y="259"/>
                    <a:pt x="389" y="259"/>
                    <a:pt x="389" y="259"/>
                  </a:cubicBezTo>
                  <a:cubicBezTo>
                    <a:pt x="389" y="259"/>
                    <a:pt x="390" y="258"/>
                    <a:pt x="390" y="257"/>
                  </a:cubicBezTo>
                  <a:cubicBezTo>
                    <a:pt x="390" y="257"/>
                    <a:pt x="390" y="255"/>
                    <a:pt x="390" y="255"/>
                  </a:cubicBezTo>
                  <a:cubicBezTo>
                    <a:pt x="390" y="255"/>
                    <a:pt x="390" y="254"/>
                    <a:pt x="390" y="254"/>
                  </a:cubicBezTo>
                  <a:cubicBezTo>
                    <a:pt x="394" y="250"/>
                    <a:pt x="394" y="250"/>
                    <a:pt x="394" y="250"/>
                  </a:cubicBezTo>
                  <a:cubicBezTo>
                    <a:pt x="396" y="248"/>
                    <a:pt x="396" y="248"/>
                    <a:pt x="396" y="248"/>
                  </a:cubicBezTo>
                  <a:cubicBezTo>
                    <a:pt x="396" y="248"/>
                    <a:pt x="398" y="248"/>
                    <a:pt x="398" y="247"/>
                  </a:cubicBezTo>
                  <a:cubicBezTo>
                    <a:pt x="398" y="247"/>
                    <a:pt x="400" y="247"/>
                    <a:pt x="400" y="247"/>
                  </a:cubicBezTo>
                  <a:cubicBezTo>
                    <a:pt x="400" y="247"/>
                    <a:pt x="401" y="246"/>
                    <a:pt x="401" y="246"/>
                  </a:cubicBezTo>
                  <a:cubicBezTo>
                    <a:pt x="402" y="245"/>
                    <a:pt x="402" y="244"/>
                    <a:pt x="402" y="244"/>
                  </a:cubicBezTo>
                  <a:cubicBezTo>
                    <a:pt x="402" y="244"/>
                    <a:pt x="402" y="243"/>
                    <a:pt x="402" y="243"/>
                  </a:cubicBezTo>
                  <a:cubicBezTo>
                    <a:pt x="402" y="243"/>
                    <a:pt x="402" y="242"/>
                    <a:pt x="402" y="242"/>
                  </a:cubicBezTo>
                  <a:cubicBezTo>
                    <a:pt x="402" y="242"/>
                    <a:pt x="402" y="241"/>
                    <a:pt x="402" y="241"/>
                  </a:cubicBezTo>
                  <a:cubicBezTo>
                    <a:pt x="402" y="240"/>
                    <a:pt x="403" y="240"/>
                    <a:pt x="403" y="240"/>
                  </a:cubicBezTo>
                  <a:cubicBezTo>
                    <a:pt x="403" y="238"/>
                    <a:pt x="403" y="238"/>
                    <a:pt x="403" y="238"/>
                  </a:cubicBezTo>
                  <a:cubicBezTo>
                    <a:pt x="403" y="238"/>
                    <a:pt x="402" y="237"/>
                    <a:pt x="402" y="236"/>
                  </a:cubicBezTo>
                  <a:cubicBezTo>
                    <a:pt x="402" y="236"/>
                    <a:pt x="402" y="236"/>
                    <a:pt x="402" y="235"/>
                  </a:cubicBezTo>
                  <a:cubicBezTo>
                    <a:pt x="403" y="234"/>
                    <a:pt x="404" y="234"/>
                    <a:pt x="404" y="234"/>
                  </a:cubicBezTo>
                  <a:cubicBezTo>
                    <a:pt x="406" y="234"/>
                    <a:pt x="406" y="234"/>
                    <a:pt x="406" y="234"/>
                  </a:cubicBezTo>
                  <a:cubicBezTo>
                    <a:pt x="406" y="234"/>
                    <a:pt x="407" y="233"/>
                    <a:pt x="408" y="233"/>
                  </a:cubicBezTo>
                  <a:cubicBezTo>
                    <a:pt x="408" y="233"/>
                    <a:pt x="409" y="232"/>
                    <a:pt x="409" y="232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1" y="230"/>
                    <a:pt x="411" y="230"/>
                    <a:pt x="411" y="230"/>
                  </a:cubicBezTo>
                  <a:cubicBezTo>
                    <a:pt x="412" y="229"/>
                    <a:pt x="412" y="229"/>
                    <a:pt x="412" y="229"/>
                  </a:cubicBezTo>
                  <a:cubicBezTo>
                    <a:pt x="412" y="227"/>
                    <a:pt x="412" y="227"/>
                    <a:pt x="412" y="227"/>
                  </a:cubicBezTo>
                  <a:cubicBezTo>
                    <a:pt x="414" y="226"/>
                    <a:pt x="414" y="226"/>
                    <a:pt x="414" y="226"/>
                  </a:cubicBezTo>
                  <a:cubicBezTo>
                    <a:pt x="414" y="225"/>
                    <a:pt x="414" y="225"/>
                    <a:pt x="414" y="225"/>
                  </a:cubicBezTo>
                  <a:cubicBezTo>
                    <a:pt x="415" y="224"/>
                    <a:pt x="415" y="224"/>
                    <a:pt x="415" y="224"/>
                  </a:cubicBezTo>
                  <a:cubicBezTo>
                    <a:pt x="416" y="224"/>
                    <a:pt x="416" y="224"/>
                    <a:pt x="416" y="224"/>
                  </a:cubicBezTo>
                  <a:cubicBezTo>
                    <a:pt x="418" y="222"/>
                    <a:pt x="418" y="222"/>
                    <a:pt x="418" y="222"/>
                  </a:cubicBezTo>
                  <a:cubicBezTo>
                    <a:pt x="420" y="221"/>
                    <a:pt x="420" y="221"/>
                    <a:pt x="420" y="221"/>
                  </a:cubicBezTo>
                  <a:cubicBezTo>
                    <a:pt x="420" y="221"/>
                    <a:pt x="421" y="219"/>
                    <a:pt x="421" y="218"/>
                  </a:cubicBezTo>
                  <a:cubicBezTo>
                    <a:pt x="421" y="217"/>
                    <a:pt x="421" y="217"/>
                    <a:pt x="422" y="216"/>
                  </a:cubicBezTo>
                  <a:cubicBezTo>
                    <a:pt x="422" y="216"/>
                    <a:pt x="423" y="216"/>
                    <a:pt x="424" y="215"/>
                  </a:cubicBezTo>
                  <a:cubicBezTo>
                    <a:pt x="424" y="215"/>
                    <a:pt x="424" y="214"/>
                    <a:pt x="424" y="214"/>
                  </a:cubicBezTo>
                  <a:cubicBezTo>
                    <a:pt x="425" y="214"/>
                    <a:pt x="425" y="214"/>
                    <a:pt x="425" y="214"/>
                  </a:cubicBezTo>
                  <a:cubicBezTo>
                    <a:pt x="425" y="212"/>
                    <a:pt x="425" y="212"/>
                    <a:pt x="425" y="212"/>
                  </a:cubicBezTo>
                  <a:cubicBezTo>
                    <a:pt x="425" y="211"/>
                    <a:pt x="425" y="211"/>
                    <a:pt x="425" y="211"/>
                  </a:cubicBezTo>
                  <a:cubicBezTo>
                    <a:pt x="425" y="211"/>
                    <a:pt x="423" y="212"/>
                    <a:pt x="423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2"/>
                    <a:pt x="420" y="212"/>
                    <a:pt x="419" y="212"/>
                  </a:cubicBezTo>
                  <a:cubicBezTo>
                    <a:pt x="418" y="211"/>
                    <a:pt x="419" y="211"/>
                    <a:pt x="419" y="211"/>
                  </a:cubicBezTo>
                  <a:cubicBezTo>
                    <a:pt x="419" y="211"/>
                    <a:pt x="420" y="211"/>
                    <a:pt x="420" y="210"/>
                  </a:cubicBezTo>
                  <a:cubicBezTo>
                    <a:pt x="420" y="210"/>
                    <a:pt x="421" y="208"/>
                    <a:pt x="421" y="208"/>
                  </a:cubicBezTo>
                  <a:cubicBezTo>
                    <a:pt x="422" y="208"/>
                    <a:pt x="422" y="208"/>
                    <a:pt x="422" y="208"/>
                  </a:cubicBezTo>
                  <a:cubicBezTo>
                    <a:pt x="423" y="207"/>
                    <a:pt x="423" y="207"/>
                    <a:pt x="423" y="207"/>
                  </a:cubicBezTo>
                  <a:cubicBezTo>
                    <a:pt x="423" y="207"/>
                    <a:pt x="424" y="207"/>
                    <a:pt x="424" y="207"/>
                  </a:cubicBezTo>
                  <a:cubicBezTo>
                    <a:pt x="424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5" y="205"/>
                    <a:pt x="425" y="205"/>
                    <a:pt x="425" y="205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9" y="204"/>
                    <a:pt x="429" y="204"/>
                    <a:pt x="429" y="204"/>
                  </a:cubicBezTo>
                  <a:cubicBezTo>
                    <a:pt x="429" y="204"/>
                    <a:pt x="430" y="206"/>
                    <a:pt x="430" y="206"/>
                  </a:cubicBezTo>
                  <a:cubicBezTo>
                    <a:pt x="430" y="207"/>
                    <a:pt x="430" y="208"/>
                    <a:pt x="431" y="208"/>
                  </a:cubicBezTo>
                  <a:cubicBezTo>
                    <a:pt x="431" y="208"/>
                    <a:pt x="433" y="209"/>
                    <a:pt x="433" y="209"/>
                  </a:cubicBezTo>
                  <a:cubicBezTo>
                    <a:pt x="433" y="209"/>
                    <a:pt x="433" y="208"/>
                    <a:pt x="434" y="208"/>
                  </a:cubicBezTo>
                  <a:cubicBezTo>
                    <a:pt x="434" y="208"/>
                    <a:pt x="435" y="208"/>
                    <a:pt x="435" y="208"/>
                  </a:cubicBezTo>
                  <a:cubicBezTo>
                    <a:pt x="436" y="208"/>
                    <a:pt x="437" y="208"/>
                    <a:pt x="437" y="208"/>
                  </a:cubicBezTo>
                  <a:cubicBezTo>
                    <a:pt x="437" y="208"/>
                    <a:pt x="438" y="208"/>
                    <a:pt x="439" y="208"/>
                  </a:cubicBezTo>
                  <a:cubicBezTo>
                    <a:pt x="439" y="207"/>
                    <a:pt x="439" y="207"/>
                    <a:pt x="439" y="207"/>
                  </a:cubicBezTo>
                  <a:cubicBezTo>
                    <a:pt x="439" y="207"/>
                    <a:pt x="439" y="206"/>
                    <a:pt x="439" y="206"/>
                  </a:cubicBezTo>
                  <a:cubicBezTo>
                    <a:pt x="439" y="206"/>
                    <a:pt x="440" y="204"/>
                    <a:pt x="440" y="204"/>
                  </a:cubicBezTo>
                  <a:cubicBezTo>
                    <a:pt x="440" y="204"/>
                    <a:pt x="441" y="204"/>
                    <a:pt x="441" y="204"/>
                  </a:cubicBezTo>
                  <a:cubicBezTo>
                    <a:pt x="441" y="204"/>
                    <a:pt x="442" y="204"/>
                    <a:pt x="442" y="204"/>
                  </a:cubicBezTo>
                  <a:cubicBezTo>
                    <a:pt x="442" y="204"/>
                    <a:pt x="442" y="203"/>
                    <a:pt x="442" y="203"/>
                  </a:cubicBezTo>
                  <a:cubicBezTo>
                    <a:pt x="442" y="203"/>
                    <a:pt x="442" y="202"/>
                    <a:pt x="442" y="202"/>
                  </a:cubicBezTo>
                  <a:cubicBezTo>
                    <a:pt x="442" y="202"/>
                    <a:pt x="443" y="202"/>
                    <a:pt x="443" y="202"/>
                  </a:cubicBezTo>
                  <a:cubicBezTo>
                    <a:pt x="443" y="200"/>
                    <a:pt x="443" y="200"/>
                    <a:pt x="443" y="200"/>
                  </a:cubicBezTo>
                  <a:cubicBezTo>
                    <a:pt x="443" y="200"/>
                    <a:pt x="445" y="200"/>
                    <a:pt x="445" y="200"/>
                  </a:cubicBezTo>
                  <a:cubicBezTo>
                    <a:pt x="446" y="200"/>
                    <a:pt x="445" y="200"/>
                    <a:pt x="445" y="200"/>
                  </a:cubicBezTo>
                  <a:cubicBezTo>
                    <a:pt x="448" y="199"/>
                    <a:pt x="448" y="199"/>
                    <a:pt x="448" y="199"/>
                  </a:cubicBezTo>
                  <a:cubicBezTo>
                    <a:pt x="448" y="199"/>
                    <a:pt x="448" y="199"/>
                    <a:pt x="448" y="200"/>
                  </a:cubicBezTo>
                  <a:cubicBezTo>
                    <a:pt x="446" y="197"/>
                    <a:pt x="443" y="193"/>
                    <a:pt x="443" y="193"/>
                  </a:cubicBezTo>
                  <a:cubicBezTo>
                    <a:pt x="445" y="189"/>
                    <a:pt x="445" y="189"/>
                    <a:pt x="445" y="189"/>
                  </a:cubicBezTo>
                  <a:cubicBezTo>
                    <a:pt x="445" y="189"/>
                    <a:pt x="446" y="182"/>
                    <a:pt x="446" y="180"/>
                  </a:cubicBezTo>
                  <a:cubicBezTo>
                    <a:pt x="446" y="179"/>
                    <a:pt x="446" y="173"/>
                    <a:pt x="446" y="173"/>
                  </a:cubicBezTo>
                  <a:cubicBezTo>
                    <a:pt x="446" y="173"/>
                    <a:pt x="442" y="172"/>
                    <a:pt x="445" y="169"/>
                  </a:cubicBezTo>
                  <a:cubicBezTo>
                    <a:pt x="448" y="165"/>
                    <a:pt x="451" y="160"/>
                    <a:pt x="451" y="16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1" y="150"/>
                    <a:pt x="448" y="147"/>
                    <a:pt x="452" y="145"/>
                  </a:cubicBezTo>
                  <a:cubicBezTo>
                    <a:pt x="456" y="142"/>
                    <a:pt x="463" y="133"/>
                    <a:pt x="463" y="133"/>
                  </a:cubicBezTo>
                  <a:cubicBezTo>
                    <a:pt x="470" y="125"/>
                    <a:pt x="470" y="125"/>
                    <a:pt x="470" y="125"/>
                  </a:cubicBezTo>
                  <a:cubicBezTo>
                    <a:pt x="458" y="122"/>
                    <a:pt x="458" y="122"/>
                    <a:pt x="458" y="122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6" y="118"/>
                    <a:pt x="446" y="118"/>
                    <a:pt x="446" y="118"/>
                  </a:cubicBezTo>
                  <a:cubicBezTo>
                    <a:pt x="443" y="113"/>
                    <a:pt x="443" y="113"/>
                    <a:pt x="443" y="113"/>
                  </a:cubicBezTo>
                  <a:cubicBezTo>
                    <a:pt x="440" y="115"/>
                    <a:pt x="440" y="115"/>
                    <a:pt x="440" y="115"/>
                  </a:cubicBezTo>
                  <a:cubicBezTo>
                    <a:pt x="437" y="117"/>
                    <a:pt x="437" y="117"/>
                    <a:pt x="437" y="117"/>
                  </a:cubicBezTo>
                  <a:cubicBezTo>
                    <a:pt x="430" y="116"/>
                    <a:pt x="430" y="116"/>
                    <a:pt x="430" y="116"/>
                  </a:cubicBezTo>
                  <a:cubicBezTo>
                    <a:pt x="425" y="111"/>
                    <a:pt x="425" y="111"/>
                    <a:pt x="425" y="111"/>
                  </a:cubicBezTo>
                  <a:cubicBezTo>
                    <a:pt x="421" y="114"/>
                    <a:pt x="421" y="114"/>
                    <a:pt x="421" y="114"/>
                  </a:cubicBezTo>
                  <a:cubicBezTo>
                    <a:pt x="417" y="111"/>
                    <a:pt x="417" y="111"/>
                    <a:pt x="417" y="111"/>
                  </a:cubicBezTo>
                  <a:cubicBezTo>
                    <a:pt x="414" y="106"/>
                    <a:pt x="414" y="106"/>
                    <a:pt x="414" y="106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406" y="97"/>
                    <a:pt x="406" y="97"/>
                    <a:pt x="406" y="97"/>
                  </a:cubicBezTo>
                  <a:cubicBezTo>
                    <a:pt x="406" y="98"/>
                    <a:pt x="405" y="98"/>
                    <a:pt x="405" y="98"/>
                  </a:cubicBezTo>
                  <a:cubicBezTo>
                    <a:pt x="405" y="98"/>
                    <a:pt x="402" y="97"/>
                    <a:pt x="402" y="97"/>
                  </a:cubicBezTo>
                  <a:cubicBezTo>
                    <a:pt x="402" y="95"/>
                    <a:pt x="402" y="95"/>
                    <a:pt x="402" y="95"/>
                  </a:cubicBezTo>
                  <a:cubicBezTo>
                    <a:pt x="401" y="94"/>
                    <a:pt x="401" y="94"/>
                    <a:pt x="401" y="94"/>
                  </a:cubicBezTo>
                  <a:cubicBezTo>
                    <a:pt x="399" y="94"/>
                    <a:pt x="399" y="94"/>
                    <a:pt x="399" y="94"/>
                  </a:cubicBezTo>
                  <a:cubicBezTo>
                    <a:pt x="397" y="95"/>
                    <a:pt x="397" y="95"/>
                    <a:pt x="397" y="95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3" y="97"/>
                    <a:pt x="393" y="97"/>
                  </a:cubicBezTo>
                  <a:cubicBezTo>
                    <a:pt x="391" y="97"/>
                    <a:pt x="391" y="97"/>
                    <a:pt x="391" y="97"/>
                  </a:cubicBezTo>
                  <a:cubicBezTo>
                    <a:pt x="391" y="96"/>
                    <a:pt x="391" y="96"/>
                    <a:pt x="391" y="96"/>
                  </a:cubicBezTo>
                  <a:cubicBezTo>
                    <a:pt x="391" y="95"/>
                    <a:pt x="391" y="95"/>
                    <a:pt x="391" y="95"/>
                  </a:cubicBezTo>
                  <a:cubicBezTo>
                    <a:pt x="389" y="94"/>
                    <a:pt x="389" y="94"/>
                    <a:pt x="389" y="94"/>
                  </a:cubicBezTo>
                  <a:cubicBezTo>
                    <a:pt x="388" y="94"/>
                    <a:pt x="388" y="94"/>
                    <a:pt x="388" y="94"/>
                  </a:cubicBezTo>
                  <a:cubicBezTo>
                    <a:pt x="388" y="94"/>
                    <a:pt x="387" y="93"/>
                    <a:pt x="387" y="93"/>
                  </a:cubicBezTo>
                  <a:cubicBezTo>
                    <a:pt x="386" y="93"/>
                    <a:pt x="386" y="92"/>
                    <a:pt x="386" y="92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87" y="91"/>
                    <a:pt x="387" y="91"/>
                    <a:pt x="387" y="91"/>
                  </a:cubicBezTo>
                  <a:cubicBezTo>
                    <a:pt x="387" y="91"/>
                    <a:pt x="387" y="90"/>
                    <a:pt x="387" y="90"/>
                  </a:cubicBezTo>
                  <a:cubicBezTo>
                    <a:pt x="387" y="90"/>
                    <a:pt x="387" y="90"/>
                    <a:pt x="387" y="90"/>
                  </a:cubicBezTo>
                  <a:cubicBezTo>
                    <a:pt x="387" y="90"/>
                    <a:pt x="386" y="90"/>
                    <a:pt x="386" y="90"/>
                  </a:cubicBezTo>
                  <a:cubicBezTo>
                    <a:pt x="384" y="90"/>
                    <a:pt x="384" y="90"/>
                    <a:pt x="384" y="90"/>
                  </a:cubicBezTo>
                  <a:cubicBezTo>
                    <a:pt x="383" y="91"/>
                    <a:pt x="383" y="91"/>
                    <a:pt x="383" y="91"/>
                  </a:cubicBezTo>
                  <a:cubicBezTo>
                    <a:pt x="381" y="91"/>
                    <a:pt x="381" y="91"/>
                    <a:pt x="381" y="91"/>
                  </a:cubicBezTo>
                  <a:cubicBezTo>
                    <a:pt x="379" y="92"/>
                    <a:pt x="379" y="92"/>
                    <a:pt x="379" y="92"/>
                  </a:cubicBezTo>
                  <a:cubicBezTo>
                    <a:pt x="376" y="92"/>
                    <a:pt x="376" y="92"/>
                    <a:pt x="376" y="92"/>
                  </a:cubicBezTo>
                  <a:cubicBezTo>
                    <a:pt x="375" y="90"/>
                    <a:pt x="375" y="90"/>
                    <a:pt x="375" y="90"/>
                  </a:cubicBezTo>
                  <a:cubicBezTo>
                    <a:pt x="374" y="88"/>
                    <a:pt x="374" y="88"/>
                    <a:pt x="374" y="88"/>
                  </a:cubicBezTo>
                  <a:cubicBezTo>
                    <a:pt x="373" y="87"/>
                    <a:pt x="373" y="87"/>
                    <a:pt x="373" y="87"/>
                  </a:cubicBezTo>
                  <a:cubicBezTo>
                    <a:pt x="372" y="87"/>
                    <a:pt x="372" y="87"/>
                    <a:pt x="372" y="87"/>
                  </a:cubicBezTo>
                  <a:cubicBezTo>
                    <a:pt x="369" y="86"/>
                    <a:pt x="369" y="86"/>
                    <a:pt x="369" y="86"/>
                  </a:cubicBezTo>
                  <a:cubicBezTo>
                    <a:pt x="370" y="84"/>
                    <a:pt x="370" y="84"/>
                    <a:pt x="370" y="84"/>
                  </a:cubicBezTo>
                  <a:cubicBezTo>
                    <a:pt x="370" y="84"/>
                    <a:pt x="369" y="82"/>
                    <a:pt x="369" y="82"/>
                  </a:cubicBezTo>
                  <a:cubicBezTo>
                    <a:pt x="368" y="82"/>
                    <a:pt x="367" y="82"/>
                    <a:pt x="367" y="82"/>
                  </a:cubicBezTo>
                  <a:cubicBezTo>
                    <a:pt x="365" y="80"/>
                    <a:pt x="365" y="80"/>
                    <a:pt x="365" y="80"/>
                  </a:cubicBezTo>
                  <a:cubicBezTo>
                    <a:pt x="365" y="80"/>
                    <a:pt x="365" y="79"/>
                    <a:pt x="364" y="78"/>
                  </a:cubicBezTo>
                  <a:cubicBezTo>
                    <a:pt x="363" y="78"/>
                    <a:pt x="363" y="77"/>
                    <a:pt x="362" y="77"/>
                  </a:cubicBezTo>
                  <a:cubicBezTo>
                    <a:pt x="361" y="77"/>
                    <a:pt x="359" y="77"/>
                    <a:pt x="359" y="77"/>
                  </a:cubicBezTo>
                  <a:cubicBezTo>
                    <a:pt x="359" y="77"/>
                    <a:pt x="358" y="75"/>
                    <a:pt x="357" y="75"/>
                  </a:cubicBezTo>
                  <a:cubicBezTo>
                    <a:pt x="357" y="75"/>
                    <a:pt x="353" y="75"/>
                    <a:pt x="353" y="75"/>
                  </a:cubicBezTo>
                  <a:cubicBezTo>
                    <a:pt x="353" y="75"/>
                    <a:pt x="354" y="72"/>
                    <a:pt x="354" y="72"/>
                  </a:cubicBezTo>
                  <a:cubicBezTo>
                    <a:pt x="354" y="71"/>
                    <a:pt x="354" y="68"/>
                    <a:pt x="354" y="68"/>
                  </a:cubicBezTo>
                  <a:cubicBezTo>
                    <a:pt x="354" y="67"/>
                    <a:pt x="354" y="67"/>
                    <a:pt x="354" y="67"/>
                  </a:cubicBezTo>
                  <a:cubicBezTo>
                    <a:pt x="354" y="67"/>
                    <a:pt x="353" y="66"/>
                    <a:pt x="354" y="64"/>
                  </a:cubicBezTo>
                  <a:cubicBezTo>
                    <a:pt x="355" y="62"/>
                    <a:pt x="354" y="63"/>
                    <a:pt x="355" y="61"/>
                  </a:cubicBezTo>
                  <a:cubicBezTo>
                    <a:pt x="356" y="58"/>
                    <a:pt x="356" y="57"/>
                    <a:pt x="356" y="57"/>
                  </a:cubicBezTo>
                  <a:cubicBezTo>
                    <a:pt x="354" y="56"/>
                    <a:pt x="354" y="56"/>
                    <a:pt x="354" y="56"/>
                  </a:cubicBezTo>
                  <a:cubicBezTo>
                    <a:pt x="354" y="56"/>
                    <a:pt x="353" y="55"/>
                    <a:pt x="352" y="56"/>
                  </a:cubicBezTo>
                  <a:cubicBezTo>
                    <a:pt x="352" y="58"/>
                    <a:pt x="351" y="58"/>
                    <a:pt x="351" y="58"/>
                  </a:cubicBezTo>
                  <a:cubicBezTo>
                    <a:pt x="349" y="61"/>
                    <a:pt x="349" y="61"/>
                    <a:pt x="349" y="61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349" y="64"/>
                    <a:pt x="350" y="65"/>
                    <a:pt x="347" y="65"/>
                  </a:cubicBezTo>
                  <a:cubicBezTo>
                    <a:pt x="345" y="65"/>
                    <a:pt x="343" y="65"/>
                    <a:pt x="343" y="65"/>
                  </a:cubicBezTo>
                  <a:cubicBezTo>
                    <a:pt x="343" y="65"/>
                    <a:pt x="345" y="67"/>
                    <a:pt x="342" y="67"/>
                  </a:cubicBezTo>
                  <a:cubicBezTo>
                    <a:pt x="340" y="67"/>
                    <a:pt x="337" y="67"/>
                    <a:pt x="337" y="67"/>
                  </a:cubicBezTo>
                  <a:cubicBezTo>
                    <a:pt x="335" y="65"/>
                    <a:pt x="335" y="65"/>
                    <a:pt x="335" y="65"/>
                  </a:cubicBezTo>
                  <a:cubicBezTo>
                    <a:pt x="331" y="66"/>
                    <a:pt x="331" y="66"/>
                    <a:pt x="331" y="66"/>
                  </a:cubicBezTo>
                  <a:cubicBezTo>
                    <a:pt x="331" y="66"/>
                    <a:pt x="331" y="65"/>
                    <a:pt x="331" y="63"/>
                  </a:cubicBezTo>
                  <a:cubicBezTo>
                    <a:pt x="331" y="62"/>
                    <a:pt x="330" y="60"/>
                    <a:pt x="331" y="60"/>
                  </a:cubicBezTo>
                  <a:cubicBezTo>
                    <a:pt x="332" y="60"/>
                    <a:pt x="333" y="59"/>
                    <a:pt x="333" y="59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1" y="56"/>
                    <a:pt x="331" y="55"/>
                  </a:cubicBezTo>
                  <a:cubicBezTo>
                    <a:pt x="331" y="54"/>
                    <a:pt x="332" y="52"/>
                    <a:pt x="332" y="52"/>
                  </a:cubicBezTo>
                  <a:cubicBezTo>
                    <a:pt x="333" y="51"/>
                    <a:pt x="333" y="49"/>
                    <a:pt x="333" y="49"/>
                  </a:cubicBezTo>
                  <a:cubicBezTo>
                    <a:pt x="332" y="49"/>
                    <a:pt x="332" y="49"/>
                    <a:pt x="332" y="49"/>
                  </a:cubicBezTo>
                  <a:cubicBezTo>
                    <a:pt x="332" y="49"/>
                    <a:pt x="330" y="50"/>
                    <a:pt x="330" y="48"/>
                  </a:cubicBezTo>
                  <a:cubicBezTo>
                    <a:pt x="330" y="47"/>
                    <a:pt x="329" y="45"/>
                    <a:pt x="329" y="45"/>
                  </a:cubicBezTo>
                  <a:cubicBezTo>
                    <a:pt x="329" y="45"/>
                    <a:pt x="327" y="44"/>
                    <a:pt x="327" y="44"/>
                  </a:cubicBezTo>
                  <a:cubicBezTo>
                    <a:pt x="326" y="44"/>
                    <a:pt x="326" y="44"/>
                    <a:pt x="325" y="45"/>
                  </a:cubicBezTo>
                  <a:cubicBezTo>
                    <a:pt x="325" y="45"/>
                    <a:pt x="322" y="44"/>
                    <a:pt x="322" y="44"/>
                  </a:cubicBezTo>
                  <a:cubicBezTo>
                    <a:pt x="322" y="44"/>
                    <a:pt x="319" y="44"/>
                    <a:pt x="319" y="44"/>
                  </a:cubicBezTo>
                  <a:cubicBezTo>
                    <a:pt x="318" y="44"/>
                    <a:pt x="317" y="46"/>
                    <a:pt x="317" y="46"/>
                  </a:cubicBezTo>
                  <a:cubicBezTo>
                    <a:pt x="315" y="43"/>
                    <a:pt x="315" y="43"/>
                    <a:pt x="315" y="43"/>
                  </a:cubicBezTo>
                  <a:cubicBezTo>
                    <a:pt x="316" y="40"/>
                    <a:pt x="316" y="40"/>
                    <a:pt x="316" y="40"/>
                  </a:cubicBezTo>
                  <a:cubicBezTo>
                    <a:pt x="316" y="40"/>
                    <a:pt x="314" y="38"/>
                    <a:pt x="314" y="37"/>
                  </a:cubicBezTo>
                  <a:cubicBezTo>
                    <a:pt x="314" y="37"/>
                    <a:pt x="313" y="35"/>
                    <a:pt x="313" y="35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0" y="34"/>
                    <a:pt x="310" y="34"/>
                    <a:pt x="310" y="34"/>
                  </a:cubicBezTo>
                  <a:cubicBezTo>
                    <a:pt x="310" y="34"/>
                    <a:pt x="308" y="34"/>
                    <a:pt x="307" y="34"/>
                  </a:cubicBezTo>
                  <a:cubicBezTo>
                    <a:pt x="306" y="34"/>
                    <a:pt x="306" y="34"/>
                    <a:pt x="305" y="34"/>
                  </a:cubicBezTo>
                  <a:cubicBezTo>
                    <a:pt x="305" y="34"/>
                    <a:pt x="303" y="32"/>
                    <a:pt x="303" y="32"/>
                  </a:cubicBezTo>
                  <a:cubicBezTo>
                    <a:pt x="303" y="31"/>
                    <a:pt x="303" y="30"/>
                    <a:pt x="303" y="29"/>
                  </a:cubicBezTo>
                  <a:cubicBezTo>
                    <a:pt x="302" y="28"/>
                    <a:pt x="301" y="26"/>
                    <a:pt x="301" y="25"/>
                  </a:cubicBezTo>
                  <a:cubicBezTo>
                    <a:pt x="301" y="25"/>
                    <a:pt x="302" y="23"/>
                    <a:pt x="302" y="23"/>
                  </a:cubicBezTo>
                  <a:cubicBezTo>
                    <a:pt x="301" y="22"/>
                    <a:pt x="299" y="20"/>
                    <a:pt x="299" y="20"/>
                  </a:cubicBezTo>
                  <a:cubicBezTo>
                    <a:pt x="298" y="18"/>
                    <a:pt x="298" y="18"/>
                    <a:pt x="298" y="18"/>
                  </a:cubicBezTo>
                  <a:cubicBezTo>
                    <a:pt x="298" y="18"/>
                    <a:pt x="295" y="20"/>
                    <a:pt x="294" y="20"/>
                  </a:cubicBezTo>
                  <a:cubicBezTo>
                    <a:pt x="293" y="20"/>
                    <a:pt x="291" y="19"/>
                    <a:pt x="291" y="20"/>
                  </a:cubicBezTo>
                  <a:cubicBezTo>
                    <a:pt x="291" y="20"/>
                    <a:pt x="292" y="22"/>
                    <a:pt x="291" y="22"/>
                  </a:cubicBezTo>
                  <a:cubicBezTo>
                    <a:pt x="290" y="22"/>
                    <a:pt x="288" y="22"/>
                    <a:pt x="287" y="21"/>
                  </a:cubicBezTo>
                  <a:cubicBezTo>
                    <a:pt x="286" y="20"/>
                    <a:pt x="286" y="19"/>
                    <a:pt x="286" y="18"/>
                  </a:cubicBezTo>
                  <a:cubicBezTo>
                    <a:pt x="285" y="18"/>
                    <a:pt x="285" y="16"/>
                    <a:pt x="284" y="16"/>
                  </a:cubicBezTo>
                  <a:cubicBezTo>
                    <a:pt x="283" y="16"/>
                    <a:pt x="282" y="16"/>
                    <a:pt x="282" y="15"/>
                  </a:cubicBezTo>
                  <a:cubicBezTo>
                    <a:pt x="282" y="15"/>
                    <a:pt x="282" y="12"/>
                    <a:pt x="282" y="12"/>
                  </a:cubicBezTo>
                  <a:cubicBezTo>
                    <a:pt x="282" y="10"/>
                    <a:pt x="282" y="10"/>
                    <a:pt x="282" y="10"/>
                  </a:cubicBezTo>
                  <a:cubicBezTo>
                    <a:pt x="282" y="10"/>
                    <a:pt x="282" y="7"/>
                    <a:pt x="281" y="7"/>
                  </a:cubicBezTo>
                  <a:cubicBezTo>
                    <a:pt x="281" y="6"/>
                    <a:pt x="280" y="5"/>
                    <a:pt x="280" y="5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1" y="1"/>
                    <a:pt x="281" y="0"/>
                    <a:pt x="282" y="0"/>
                  </a:cubicBezTo>
                  <a:cubicBezTo>
                    <a:pt x="259" y="4"/>
                    <a:pt x="259" y="4"/>
                    <a:pt x="259" y="4"/>
                  </a:cubicBezTo>
                  <a:cubicBezTo>
                    <a:pt x="249" y="5"/>
                    <a:pt x="249" y="5"/>
                    <a:pt x="249" y="5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3" y="15"/>
                    <a:pt x="243" y="15"/>
                    <a:pt x="243" y="15"/>
                  </a:cubicBezTo>
                  <a:cubicBezTo>
                    <a:pt x="244" y="23"/>
                    <a:pt x="244" y="23"/>
                    <a:pt x="244" y="23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36" y="46"/>
                    <a:pt x="236" y="46"/>
                    <a:pt x="236" y="46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19" y="57"/>
                    <a:pt x="219" y="57"/>
                    <a:pt x="219" y="57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5" y="75"/>
                    <a:pt x="185" y="75"/>
                    <a:pt x="185" y="7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77" y="87"/>
                    <a:pt x="174" y="89"/>
                    <a:pt x="172" y="88"/>
                  </a:cubicBezTo>
                  <a:cubicBezTo>
                    <a:pt x="169" y="88"/>
                    <a:pt x="163" y="86"/>
                    <a:pt x="163" y="86"/>
                  </a:cubicBezTo>
                  <a:cubicBezTo>
                    <a:pt x="163" y="86"/>
                    <a:pt x="156" y="82"/>
                    <a:pt x="153" y="82"/>
                  </a:cubicBezTo>
                  <a:cubicBezTo>
                    <a:pt x="150" y="81"/>
                    <a:pt x="145" y="76"/>
                    <a:pt x="145" y="76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37" y="77"/>
                    <a:pt x="137" y="75"/>
                  </a:cubicBezTo>
                  <a:cubicBezTo>
                    <a:pt x="137" y="74"/>
                    <a:pt x="137" y="74"/>
                    <a:pt x="137" y="72"/>
                  </a:cubicBezTo>
                  <a:cubicBezTo>
                    <a:pt x="137" y="69"/>
                    <a:pt x="137" y="64"/>
                    <a:pt x="137" y="64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23" y="60"/>
                    <a:pt x="123" y="62"/>
                    <a:pt x="121" y="60"/>
                  </a:cubicBezTo>
                  <a:cubicBezTo>
                    <a:pt x="118" y="58"/>
                    <a:pt x="118" y="54"/>
                    <a:pt x="118" y="54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7" y="65"/>
                    <a:pt x="117" y="65"/>
                    <a:pt x="117" y="65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20" y="84"/>
                    <a:pt x="121" y="84"/>
                    <a:pt x="121" y="87"/>
                  </a:cubicBezTo>
                  <a:cubicBezTo>
                    <a:pt x="121" y="89"/>
                    <a:pt x="120" y="99"/>
                    <a:pt x="120" y="99"/>
                  </a:cubicBezTo>
                  <a:cubicBezTo>
                    <a:pt x="120" y="107"/>
                    <a:pt x="120" y="107"/>
                    <a:pt x="120" y="107"/>
                  </a:cubicBezTo>
                  <a:cubicBezTo>
                    <a:pt x="123" y="115"/>
                    <a:pt x="123" y="115"/>
                    <a:pt x="123" y="115"/>
                  </a:cubicBezTo>
                  <a:cubicBezTo>
                    <a:pt x="123" y="115"/>
                    <a:pt x="118" y="118"/>
                    <a:pt x="116" y="118"/>
                  </a:cubicBezTo>
                  <a:cubicBezTo>
                    <a:pt x="114" y="118"/>
                    <a:pt x="109" y="116"/>
                    <a:pt x="109" y="116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2" y="113"/>
                    <a:pt x="4" y="113"/>
                  </a:cubicBezTo>
                  <a:cubicBezTo>
                    <a:pt x="5" y="113"/>
                    <a:pt x="14" y="114"/>
                    <a:pt x="14" y="114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8"/>
                    <a:pt x="2" y="127"/>
                    <a:pt x="2" y="129"/>
                  </a:cubicBezTo>
                  <a:cubicBezTo>
                    <a:pt x="1" y="131"/>
                    <a:pt x="5" y="132"/>
                    <a:pt x="5" y="132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19" y="145"/>
                    <a:pt x="19" y="145"/>
                    <a:pt x="19" y="145"/>
                  </a:cubicBezTo>
                  <a:cubicBezTo>
                    <a:pt x="19" y="145"/>
                    <a:pt x="20" y="143"/>
                    <a:pt x="23" y="142"/>
                  </a:cubicBezTo>
                  <a:cubicBezTo>
                    <a:pt x="25" y="142"/>
                    <a:pt x="28" y="142"/>
                    <a:pt x="28" y="142"/>
                  </a:cubicBezTo>
                  <a:cubicBezTo>
                    <a:pt x="28" y="142"/>
                    <a:pt x="28" y="141"/>
                    <a:pt x="30" y="146"/>
                  </a:cubicBezTo>
                  <a:cubicBezTo>
                    <a:pt x="31" y="150"/>
                    <a:pt x="31" y="150"/>
                    <a:pt x="31" y="150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7" y="152"/>
                    <a:pt x="41" y="154"/>
                    <a:pt x="43" y="155"/>
                  </a:cubicBezTo>
                  <a:cubicBezTo>
                    <a:pt x="45" y="156"/>
                    <a:pt x="49" y="160"/>
                    <a:pt x="49" y="160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1" y="166"/>
                    <a:pt x="51" y="166"/>
                    <a:pt x="51" y="166"/>
                  </a:cubicBezTo>
                  <a:cubicBezTo>
                    <a:pt x="51" y="166"/>
                    <a:pt x="55" y="167"/>
                    <a:pt x="58" y="167"/>
                  </a:cubicBezTo>
                  <a:cubicBezTo>
                    <a:pt x="61" y="167"/>
                    <a:pt x="68" y="166"/>
                    <a:pt x="68" y="16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2" y="170"/>
                    <a:pt x="81" y="173"/>
                    <a:pt x="81" y="173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4" y="183"/>
                    <a:pt x="75" y="183"/>
                    <a:pt x="79" y="184"/>
                  </a:cubicBezTo>
                  <a:cubicBezTo>
                    <a:pt x="83" y="185"/>
                    <a:pt x="86" y="187"/>
                    <a:pt x="86" y="187"/>
                  </a:cubicBezTo>
                  <a:cubicBezTo>
                    <a:pt x="84" y="192"/>
                    <a:pt x="84" y="192"/>
                    <a:pt x="84" y="192"/>
                  </a:cubicBezTo>
                  <a:cubicBezTo>
                    <a:pt x="89" y="196"/>
                    <a:pt x="89" y="196"/>
                    <a:pt x="89" y="196"/>
                  </a:cubicBezTo>
                  <a:cubicBezTo>
                    <a:pt x="89" y="196"/>
                    <a:pt x="91" y="199"/>
                    <a:pt x="91" y="200"/>
                  </a:cubicBezTo>
                  <a:cubicBezTo>
                    <a:pt x="90" y="201"/>
                    <a:pt x="90" y="203"/>
                    <a:pt x="90" y="203"/>
                  </a:cubicBezTo>
                  <a:cubicBezTo>
                    <a:pt x="87" y="202"/>
                    <a:pt x="87" y="202"/>
                    <a:pt x="87" y="202"/>
                  </a:cubicBezTo>
                  <a:cubicBezTo>
                    <a:pt x="87" y="202"/>
                    <a:pt x="87" y="204"/>
                    <a:pt x="86" y="202"/>
                  </a:cubicBezTo>
                  <a:cubicBezTo>
                    <a:pt x="84" y="200"/>
                    <a:pt x="83" y="198"/>
                    <a:pt x="83" y="198"/>
                  </a:cubicBezTo>
                  <a:cubicBezTo>
                    <a:pt x="82" y="202"/>
                    <a:pt x="82" y="202"/>
                    <a:pt x="82" y="202"/>
                  </a:cubicBezTo>
                  <a:cubicBezTo>
                    <a:pt x="82" y="202"/>
                    <a:pt x="83" y="206"/>
                    <a:pt x="84" y="207"/>
                  </a:cubicBezTo>
                  <a:cubicBezTo>
                    <a:pt x="86" y="207"/>
                    <a:pt x="86" y="206"/>
                    <a:pt x="86" y="209"/>
                  </a:cubicBezTo>
                  <a:cubicBezTo>
                    <a:pt x="86" y="211"/>
                    <a:pt x="87" y="216"/>
                    <a:pt x="88" y="217"/>
                  </a:cubicBezTo>
                  <a:cubicBezTo>
                    <a:pt x="89" y="219"/>
                    <a:pt x="89" y="224"/>
                    <a:pt x="90" y="225"/>
                  </a:cubicBezTo>
                  <a:cubicBezTo>
                    <a:pt x="92" y="225"/>
                    <a:pt x="93" y="226"/>
                    <a:pt x="93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101" y="233"/>
                    <a:pt x="101" y="233"/>
                    <a:pt x="101" y="233"/>
                  </a:cubicBezTo>
                  <a:cubicBezTo>
                    <a:pt x="101" y="233"/>
                    <a:pt x="105" y="236"/>
                    <a:pt x="107" y="237"/>
                  </a:cubicBezTo>
                  <a:cubicBezTo>
                    <a:pt x="109" y="238"/>
                    <a:pt x="110" y="238"/>
                    <a:pt x="110" y="238"/>
                  </a:cubicBezTo>
                  <a:cubicBezTo>
                    <a:pt x="115" y="243"/>
                    <a:pt x="115" y="243"/>
                    <a:pt x="115" y="243"/>
                  </a:cubicBezTo>
                  <a:cubicBezTo>
                    <a:pt x="115" y="243"/>
                    <a:pt x="118" y="248"/>
                    <a:pt x="117" y="248"/>
                  </a:cubicBezTo>
                  <a:cubicBezTo>
                    <a:pt x="116" y="248"/>
                    <a:pt x="117" y="249"/>
                    <a:pt x="115" y="249"/>
                  </a:cubicBezTo>
                  <a:cubicBezTo>
                    <a:pt x="112" y="249"/>
                    <a:pt x="113" y="251"/>
                    <a:pt x="111" y="249"/>
                  </a:cubicBezTo>
                  <a:cubicBezTo>
                    <a:pt x="108" y="247"/>
                    <a:pt x="106" y="244"/>
                    <a:pt x="103" y="244"/>
                  </a:cubicBezTo>
                  <a:cubicBezTo>
                    <a:pt x="100" y="244"/>
                    <a:pt x="100" y="244"/>
                    <a:pt x="100" y="244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09" y="250"/>
                    <a:pt x="109" y="250"/>
                    <a:pt x="109" y="250"/>
                  </a:cubicBezTo>
                  <a:cubicBezTo>
                    <a:pt x="113" y="254"/>
                    <a:pt x="113" y="254"/>
                    <a:pt x="113" y="254"/>
                  </a:cubicBezTo>
                  <a:cubicBezTo>
                    <a:pt x="114" y="254"/>
                    <a:pt x="114" y="254"/>
                    <a:pt x="114" y="254"/>
                  </a:cubicBezTo>
                  <a:cubicBezTo>
                    <a:pt x="114" y="254"/>
                    <a:pt x="115" y="256"/>
                    <a:pt x="115" y="257"/>
                  </a:cubicBezTo>
                  <a:cubicBezTo>
                    <a:pt x="115" y="258"/>
                    <a:pt x="114" y="261"/>
                    <a:pt x="113" y="262"/>
                  </a:cubicBezTo>
                  <a:cubicBezTo>
                    <a:pt x="113" y="264"/>
                    <a:pt x="113" y="266"/>
                    <a:pt x="113" y="266"/>
                  </a:cubicBezTo>
                  <a:cubicBezTo>
                    <a:pt x="110" y="259"/>
                    <a:pt x="110" y="259"/>
                    <a:pt x="110" y="259"/>
                  </a:cubicBezTo>
                  <a:cubicBezTo>
                    <a:pt x="110" y="259"/>
                    <a:pt x="111" y="257"/>
                    <a:pt x="109" y="256"/>
                  </a:cubicBezTo>
                  <a:cubicBezTo>
                    <a:pt x="107" y="256"/>
                    <a:pt x="105" y="257"/>
                    <a:pt x="105" y="257"/>
                  </a:cubicBezTo>
                  <a:cubicBezTo>
                    <a:pt x="105" y="257"/>
                    <a:pt x="104" y="259"/>
                    <a:pt x="105" y="260"/>
                  </a:cubicBezTo>
                  <a:cubicBezTo>
                    <a:pt x="107" y="261"/>
                    <a:pt x="108" y="262"/>
                    <a:pt x="108" y="263"/>
                  </a:cubicBezTo>
                  <a:cubicBezTo>
                    <a:pt x="109" y="264"/>
                    <a:pt x="109" y="265"/>
                    <a:pt x="109" y="265"/>
                  </a:cubicBezTo>
                  <a:cubicBezTo>
                    <a:pt x="109" y="265"/>
                    <a:pt x="111" y="265"/>
                    <a:pt x="111" y="267"/>
                  </a:cubicBezTo>
                  <a:cubicBezTo>
                    <a:pt x="111" y="270"/>
                    <a:pt x="110" y="273"/>
                    <a:pt x="110" y="273"/>
                  </a:cubicBezTo>
                  <a:cubicBezTo>
                    <a:pt x="110" y="273"/>
                    <a:pt x="108" y="273"/>
                    <a:pt x="111" y="275"/>
                  </a:cubicBezTo>
                  <a:cubicBezTo>
                    <a:pt x="114" y="277"/>
                    <a:pt x="115" y="278"/>
                    <a:pt x="116" y="279"/>
                  </a:cubicBezTo>
                  <a:cubicBezTo>
                    <a:pt x="117" y="280"/>
                    <a:pt x="121" y="285"/>
                    <a:pt x="121" y="285"/>
                  </a:cubicBezTo>
                  <a:cubicBezTo>
                    <a:pt x="124" y="289"/>
                    <a:pt x="124" y="289"/>
                    <a:pt x="124" y="289"/>
                  </a:cubicBezTo>
                  <a:cubicBezTo>
                    <a:pt x="124" y="289"/>
                    <a:pt x="124" y="291"/>
                    <a:pt x="124" y="291"/>
                  </a:cubicBezTo>
                  <a:cubicBezTo>
                    <a:pt x="123" y="291"/>
                    <a:pt x="121" y="291"/>
                    <a:pt x="121" y="291"/>
                  </a:cubicBezTo>
                  <a:cubicBezTo>
                    <a:pt x="121" y="291"/>
                    <a:pt x="120" y="291"/>
                    <a:pt x="119" y="290"/>
                  </a:cubicBezTo>
                  <a:cubicBezTo>
                    <a:pt x="118" y="288"/>
                    <a:pt x="116" y="285"/>
                    <a:pt x="116" y="285"/>
                  </a:cubicBezTo>
                  <a:cubicBezTo>
                    <a:pt x="114" y="284"/>
                    <a:pt x="114" y="284"/>
                    <a:pt x="114" y="284"/>
                  </a:cubicBezTo>
                  <a:cubicBezTo>
                    <a:pt x="112" y="285"/>
                    <a:pt x="112" y="285"/>
                    <a:pt x="112" y="285"/>
                  </a:cubicBezTo>
                  <a:cubicBezTo>
                    <a:pt x="112" y="285"/>
                    <a:pt x="110" y="289"/>
                    <a:pt x="110" y="289"/>
                  </a:cubicBezTo>
                  <a:cubicBezTo>
                    <a:pt x="110" y="290"/>
                    <a:pt x="107" y="296"/>
                    <a:pt x="107" y="296"/>
                  </a:cubicBezTo>
                  <a:cubicBezTo>
                    <a:pt x="105" y="308"/>
                    <a:pt x="105" y="308"/>
                    <a:pt x="105" y="308"/>
                  </a:cubicBezTo>
                  <a:cubicBezTo>
                    <a:pt x="105" y="308"/>
                    <a:pt x="105" y="322"/>
                    <a:pt x="104" y="323"/>
                  </a:cubicBezTo>
                  <a:cubicBezTo>
                    <a:pt x="104" y="324"/>
                    <a:pt x="100" y="334"/>
                    <a:pt x="100" y="334"/>
                  </a:cubicBezTo>
                  <a:cubicBezTo>
                    <a:pt x="100" y="334"/>
                    <a:pt x="100" y="335"/>
                    <a:pt x="100" y="338"/>
                  </a:cubicBezTo>
                  <a:cubicBezTo>
                    <a:pt x="99" y="341"/>
                    <a:pt x="98" y="346"/>
                    <a:pt x="98" y="346"/>
                  </a:cubicBezTo>
                  <a:cubicBezTo>
                    <a:pt x="98" y="346"/>
                    <a:pt x="97" y="350"/>
                    <a:pt x="97" y="352"/>
                  </a:cubicBezTo>
                  <a:cubicBezTo>
                    <a:pt x="96" y="354"/>
                    <a:pt x="93" y="362"/>
                    <a:pt x="93" y="362"/>
                  </a:cubicBezTo>
                  <a:cubicBezTo>
                    <a:pt x="92" y="371"/>
                    <a:pt x="92" y="371"/>
                    <a:pt x="92" y="371"/>
                  </a:cubicBezTo>
                  <a:cubicBezTo>
                    <a:pt x="84" y="388"/>
                    <a:pt x="84" y="388"/>
                    <a:pt x="84" y="388"/>
                  </a:cubicBezTo>
                  <a:cubicBezTo>
                    <a:pt x="78" y="393"/>
                    <a:pt x="78" y="393"/>
                    <a:pt x="78" y="393"/>
                  </a:cubicBezTo>
                  <a:cubicBezTo>
                    <a:pt x="75" y="395"/>
                    <a:pt x="75" y="395"/>
                    <a:pt x="75" y="395"/>
                  </a:cubicBezTo>
                  <a:cubicBezTo>
                    <a:pt x="78" y="396"/>
                    <a:pt x="80" y="397"/>
                    <a:pt x="81" y="400"/>
                  </a:cubicBezTo>
                  <a:cubicBezTo>
                    <a:pt x="83" y="405"/>
                    <a:pt x="87" y="413"/>
                    <a:pt x="87" y="413"/>
                  </a:cubicBezTo>
                  <a:cubicBezTo>
                    <a:pt x="100" y="418"/>
                    <a:pt x="100" y="418"/>
                    <a:pt x="100" y="418"/>
                  </a:cubicBezTo>
                  <a:cubicBezTo>
                    <a:pt x="100" y="418"/>
                    <a:pt x="107" y="424"/>
                    <a:pt x="108" y="426"/>
                  </a:cubicBezTo>
                  <a:cubicBezTo>
                    <a:pt x="109" y="427"/>
                    <a:pt x="124" y="432"/>
                    <a:pt x="124" y="432"/>
                  </a:cubicBezTo>
                  <a:cubicBezTo>
                    <a:pt x="134" y="441"/>
                    <a:pt x="134" y="441"/>
                    <a:pt x="134" y="441"/>
                  </a:cubicBezTo>
                  <a:cubicBezTo>
                    <a:pt x="149" y="441"/>
                    <a:pt x="149" y="441"/>
                    <a:pt x="149" y="441"/>
                  </a:cubicBezTo>
                  <a:cubicBezTo>
                    <a:pt x="159" y="443"/>
                    <a:pt x="159" y="443"/>
                    <a:pt x="159" y="443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4" y="437"/>
                    <a:pt x="189" y="449"/>
                    <a:pt x="190" y="449"/>
                  </a:cubicBezTo>
                  <a:cubicBezTo>
                    <a:pt x="191" y="449"/>
                    <a:pt x="191" y="452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93" y="455"/>
                    <a:pt x="192" y="454"/>
                    <a:pt x="192" y="454"/>
                  </a:cubicBezTo>
                  <a:cubicBezTo>
                    <a:pt x="192" y="453"/>
                    <a:pt x="192" y="453"/>
                    <a:pt x="192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4" y="453"/>
                    <a:pt x="194" y="453"/>
                    <a:pt x="194" y="453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1"/>
                    <a:pt x="194" y="451"/>
                    <a:pt x="194" y="451"/>
                  </a:cubicBezTo>
                  <a:cubicBezTo>
                    <a:pt x="194" y="451"/>
                    <a:pt x="195" y="451"/>
                    <a:pt x="195" y="450"/>
                  </a:cubicBezTo>
                  <a:cubicBezTo>
                    <a:pt x="195" y="450"/>
                    <a:pt x="195" y="450"/>
                    <a:pt x="195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9" y="450"/>
                    <a:pt x="199" y="450"/>
                  </a:cubicBezTo>
                  <a:cubicBezTo>
                    <a:pt x="199" y="450"/>
                    <a:pt x="199" y="451"/>
                    <a:pt x="199" y="451"/>
                  </a:cubicBezTo>
                  <a:cubicBezTo>
                    <a:pt x="199" y="451"/>
                    <a:pt x="199" y="451"/>
                    <a:pt x="199" y="451"/>
                  </a:cubicBezTo>
                  <a:cubicBezTo>
                    <a:pt x="199" y="451"/>
                    <a:pt x="200" y="451"/>
                    <a:pt x="200" y="451"/>
                  </a:cubicBezTo>
                  <a:cubicBezTo>
                    <a:pt x="200" y="451"/>
                    <a:pt x="200" y="452"/>
                    <a:pt x="200" y="452"/>
                  </a:cubicBezTo>
                  <a:cubicBezTo>
                    <a:pt x="200" y="452"/>
                    <a:pt x="201" y="452"/>
                    <a:pt x="201" y="452"/>
                  </a:cubicBezTo>
                  <a:cubicBezTo>
                    <a:pt x="201" y="452"/>
                    <a:pt x="202" y="452"/>
                    <a:pt x="202" y="452"/>
                  </a:cubicBezTo>
                  <a:cubicBezTo>
                    <a:pt x="202" y="452"/>
                    <a:pt x="202" y="452"/>
                    <a:pt x="202" y="453"/>
                  </a:cubicBezTo>
                  <a:cubicBezTo>
                    <a:pt x="203" y="453"/>
                    <a:pt x="203" y="453"/>
                    <a:pt x="203" y="453"/>
                  </a:cubicBezTo>
                  <a:cubicBezTo>
                    <a:pt x="203" y="452"/>
                    <a:pt x="204" y="452"/>
                    <a:pt x="204" y="452"/>
                  </a:cubicBezTo>
                  <a:cubicBezTo>
                    <a:pt x="204" y="453"/>
                    <a:pt x="204" y="453"/>
                    <a:pt x="204" y="453"/>
                  </a:cubicBezTo>
                  <a:cubicBezTo>
                    <a:pt x="205" y="453"/>
                    <a:pt x="205" y="453"/>
                    <a:pt x="205" y="453"/>
                  </a:cubicBezTo>
                  <a:cubicBezTo>
                    <a:pt x="206" y="453"/>
                    <a:pt x="206" y="453"/>
                    <a:pt x="206" y="453"/>
                  </a:cubicBezTo>
                  <a:cubicBezTo>
                    <a:pt x="206" y="454"/>
                    <a:pt x="206" y="454"/>
                    <a:pt x="206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5"/>
                    <a:pt x="205" y="455"/>
                    <a:pt x="205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8" y="456"/>
                    <a:pt x="208" y="456"/>
                    <a:pt x="208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6" y="456"/>
                    <a:pt x="206" y="456"/>
                  </a:cubicBezTo>
                  <a:cubicBezTo>
                    <a:pt x="206" y="456"/>
                    <a:pt x="205" y="456"/>
                    <a:pt x="205" y="456"/>
                  </a:cubicBezTo>
                  <a:cubicBezTo>
                    <a:pt x="205" y="457"/>
                    <a:pt x="205" y="457"/>
                    <a:pt x="205" y="457"/>
                  </a:cubicBezTo>
                  <a:cubicBezTo>
                    <a:pt x="205" y="459"/>
                    <a:pt x="205" y="459"/>
                    <a:pt x="205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3" y="460"/>
                  </a:cubicBezTo>
                  <a:cubicBezTo>
                    <a:pt x="203" y="460"/>
                    <a:pt x="203" y="460"/>
                    <a:pt x="203" y="460"/>
                  </a:cubicBezTo>
                  <a:cubicBezTo>
                    <a:pt x="202" y="459"/>
                    <a:pt x="202" y="459"/>
                    <a:pt x="202" y="459"/>
                  </a:cubicBezTo>
                  <a:cubicBezTo>
                    <a:pt x="202" y="460"/>
                    <a:pt x="202" y="460"/>
                    <a:pt x="202" y="460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1" y="461"/>
                    <a:pt x="201" y="461"/>
                    <a:pt x="201" y="461"/>
                  </a:cubicBezTo>
                  <a:cubicBezTo>
                    <a:pt x="200" y="461"/>
                    <a:pt x="200" y="461"/>
                    <a:pt x="200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7" y="461"/>
                    <a:pt x="197" y="461"/>
                    <a:pt x="197" y="461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210" y="465"/>
                    <a:pt x="210" y="465"/>
                    <a:pt x="210" y="465"/>
                  </a:cubicBezTo>
                  <a:cubicBezTo>
                    <a:pt x="213" y="466"/>
                    <a:pt x="213" y="468"/>
                    <a:pt x="216" y="470"/>
                  </a:cubicBezTo>
                  <a:cubicBezTo>
                    <a:pt x="224" y="467"/>
                    <a:pt x="224" y="467"/>
                    <a:pt x="224" y="467"/>
                  </a:cubicBezTo>
                  <a:cubicBezTo>
                    <a:pt x="234" y="474"/>
                    <a:pt x="234" y="474"/>
                    <a:pt x="234" y="474"/>
                  </a:cubicBezTo>
                  <a:cubicBezTo>
                    <a:pt x="243" y="471"/>
                    <a:pt x="243" y="471"/>
                    <a:pt x="243" y="471"/>
                  </a:cubicBezTo>
                  <a:cubicBezTo>
                    <a:pt x="252" y="471"/>
                    <a:pt x="252" y="471"/>
                    <a:pt x="252" y="471"/>
                  </a:cubicBezTo>
                  <a:cubicBezTo>
                    <a:pt x="252" y="470"/>
                    <a:pt x="256" y="470"/>
                    <a:pt x="259" y="471"/>
                  </a:cubicBezTo>
                  <a:cubicBezTo>
                    <a:pt x="259" y="471"/>
                    <a:pt x="259" y="471"/>
                    <a:pt x="259" y="471"/>
                  </a:cubicBezTo>
                  <a:close/>
                  <a:moveTo>
                    <a:pt x="192" y="456"/>
                  </a:move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3" y="456"/>
                    <a:pt x="193" y="456"/>
                  </a:cubicBezTo>
                  <a:cubicBezTo>
                    <a:pt x="193" y="456"/>
                    <a:pt x="193" y="457"/>
                    <a:pt x="193" y="457"/>
                  </a:cubicBezTo>
                  <a:cubicBezTo>
                    <a:pt x="193" y="457"/>
                    <a:pt x="193" y="457"/>
                    <a:pt x="193" y="457"/>
                  </a:cubicBezTo>
                  <a:cubicBezTo>
                    <a:pt x="193" y="457"/>
                    <a:pt x="193" y="457"/>
                    <a:pt x="194" y="458"/>
                  </a:cubicBezTo>
                  <a:cubicBezTo>
                    <a:pt x="194" y="458"/>
                    <a:pt x="193" y="458"/>
                    <a:pt x="193" y="458"/>
                  </a:cubicBezTo>
                  <a:cubicBezTo>
                    <a:pt x="193" y="458"/>
                    <a:pt x="193" y="458"/>
                    <a:pt x="193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6"/>
                    <a:pt x="192" y="456"/>
                    <a:pt x="192" y="456"/>
                  </a:cubicBezTo>
                  <a:close/>
                  <a:moveTo>
                    <a:pt x="450" y="202"/>
                  </a:moveTo>
                  <a:cubicBezTo>
                    <a:pt x="450" y="202"/>
                    <a:pt x="450" y="202"/>
                    <a:pt x="450" y="202"/>
                  </a:cubicBezTo>
                  <a:cubicBezTo>
                    <a:pt x="449" y="202"/>
                    <a:pt x="449" y="202"/>
                    <a:pt x="449" y="202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9" y="201"/>
                    <a:pt x="449" y="200"/>
                    <a:pt x="449" y="200"/>
                  </a:cubicBezTo>
                  <a:cubicBezTo>
                    <a:pt x="449" y="201"/>
                    <a:pt x="450" y="201"/>
                    <a:pt x="450" y="202"/>
                  </a:cubicBezTo>
                  <a:close/>
                  <a:moveTo>
                    <a:pt x="493" y="520"/>
                  </a:moveTo>
                  <a:cubicBezTo>
                    <a:pt x="493" y="520"/>
                    <a:pt x="493" y="520"/>
                    <a:pt x="493" y="520"/>
                  </a:cubicBezTo>
                  <a:cubicBezTo>
                    <a:pt x="491" y="524"/>
                    <a:pt x="491" y="524"/>
                    <a:pt x="491" y="524"/>
                  </a:cubicBezTo>
                  <a:cubicBezTo>
                    <a:pt x="489" y="527"/>
                    <a:pt x="489" y="527"/>
                    <a:pt x="489" y="527"/>
                  </a:cubicBezTo>
                  <a:cubicBezTo>
                    <a:pt x="494" y="529"/>
                    <a:pt x="494" y="529"/>
                    <a:pt x="494" y="529"/>
                  </a:cubicBezTo>
                  <a:cubicBezTo>
                    <a:pt x="497" y="533"/>
                    <a:pt x="497" y="533"/>
                    <a:pt x="497" y="533"/>
                  </a:cubicBezTo>
                  <a:cubicBezTo>
                    <a:pt x="497" y="533"/>
                    <a:pt x="499" y="536"/>
                    <a:pt x="501" y="536"/>
                  </a:cubicBezTo>
                  <a:cubicBezTo>
                    <a:pt x="503" y="536"/>
                    <a:pt x="506" y="538"/>
                    <a:pt x="506" y="538"/>
                  </a:cubicBezTo>
                  <a:cubicBezTo>
                    <a:pt x="506" y="538"/>
                    <a:pt x="508" y="535"/>
                    <a:pt x="508" y="531"/>
                  </a:cubicBezTo>
                  <a:cubicBezTo>
                    <a:pt x="509" y="528"/>
                    <a:pt x="505" y="524"/>
                    <a:pt x="511" y="523"/>
                  </a:cubicBezTo>
                  <a:cubicBezTo>
                    <a:pt x="517" y="523"/>
                    <a:pt x="513" y="516"/>
                    <a:pt x="513" y="516"/>
                  </a:cubicBezTo>
                  <a:cubicBezTo>
                    <a:pt x="513" y="511"/>
                    <a:pt x="513" y="511"/>
                    <a:pt x="513" y="511"/>
                  </a:cubicBezTo>
                  <a:cubicBezTo>
                    <a:pt x="512" y="505"/>
                    <a:pt x="512" y="505"/>
                    <a:pt x="512" y="505"/>
                  </a:cubicBezTo>
                  <a:cubicBezTo>
                    <a:pt x="513" y="503"/>
                    <a:pt x="513" y="503"/>
                    <a:pt x="513" y="503"/>
                  </a:cubicBezTo>
                  <a:cubicBezTo>
                    <a:pt x="516" y="499"/>
                    <a:pt x="516" y="499"/>
                    <a:pt x="516" y="499"/>
                  </a:cubicBezTo>
                  <a:cubicBezTo>
                    <a:pt x="519" y="496"/>
                    <a:pt x="519" y="496"/>
                    <a:pt x="519" y="496"/>
                  </a:cubicBezTo>
                  <a:cubicBezTo>
                    <a:pt x="519" y="496"/>
                    <a:pt x="520" y="493"/>
                    <a:pt x="520" y="491"/>
                  </a:cubicBezTo>
                  <a:cubicBezTo>
                    <a:pt x="519" y="490"/>
                    <a:pt x="516" y="485"/>
                    <a:pt x="516" y="485"/>
                  </a:cubicBezTo>
                  <a:cubicBezTo>
                    <a:pt x="519" y="473"/>
                    <a:pt x="519" y="473"/>
                    <a:pt x="519" y="473"/>
                  </a:cubicBezTo>
                  <a:cubicBezTo>
                    <a:pt x="518" y="471"/>
                    <a:pt x="518" y="471"/>
                    <a:pt x="518" y="471"/>
                  </a:cubicBezTo>
                  <a:cubicBezTo>
                    <a:pt x="517" y="468"/>
                    <a:pt x="517" y="468"/>
                    <a:pt x="517" y="468"/>
                  </a:cubicBezTo>
                  <a:cubicBezTo>
                    <a:pt x="515" y="459"/>
                    <a:pt x="515" y="459"/>
                    <a:pt x="515" y="459"/>
                  </a:cubicBezTo>
                  <a:cubicBezTo>
                    <a:pt x="515" y="447"/>
                    <a:pt x="515" y="447"/>
                    <a:pt x="515" y="447"/>
                  </a:cubicBezTo>
                  <a:cubicBezTo>
                    <a:pt x="509" y="449"/>
                    <a:pt x="509" y="449"/>
                    <a:pt x="509" y="449"/>
                  </a:cubicBezTo>
                  <a:cubicBezTo>
                    <a:pt x="511" y="454"/>
                    <a:pt x="511" y="454"/>
                    <a:pt x="511" y="454"/>
                  </a:cubicBezTo>
                  <a:cubicBezTo>
                    <a:pt x="509" y="463"/>
                    <a:pt x="509" y="463"/>
                    <a:pt x="509" y="463"/>
                  </a:cubicBezTo>
                  <a:cubicBezTo>
                    <a:pt x="504" y="464"/>
                    <a:pt x="504" y="464"/>
                    <a:pt x="504" y="464"/>
                  </a:cubicBezTo>
                  <a:cubicBezTo>
                    <a:pt x="502" y="465"/>
                    <a:pt x="502" y="465"/>
                    <a:pt x="502" y="465"/>
                  </a:cubicBezTo>
                  <a:cubicBezTo>
                    <a:pt x="499" y="468"/>
                    <a:pt x="499" y="468"/>
                    <a:pt x="499" y="468"/>
                  </a:cubicBezTo>
                  <a:cubicBezTo>
                    <a:pt x="494" y="469"/>
                    <a:pt x="494" y="469"/>
                    <a:pt x="494" y="469"/>
                  </a:cubicBezTo>
                  <a:cubicBezTo>
                    <a:pt x="489" y="473"/>
                    <a:pt x="489" y="473"/>
                    <a:pt x="489" y="473"/>
                  </a:cubicBezTo>
                  <a:cubicBezTo>
                    <a:pt x="485" y="478"/>
                    <a:pt x="485" y="478"/>
                    <a:pt x="485" y="478"/>
                  </a:cubicBezTo>
                  <a:cubicBezTo>
                    <a:pt x="482" y="481"/>
                    <a:pt x="482" y="481"/>
                    <a:pt x="482" y="481"/>
                  </a:cubicBezTo>
                  <a:cubicBezTo>
                    <a:pt x="482" y="481"/>
                    <a:pt x="482" y="483"/>
                    <a:pt x="484" y="485"/>
                  </a:cubicBezTo>
                  <a:cubicBezTo>
                    <a:pt x="486" y="488"/>
                    <a:pt x="481" y="498"/>
                    <a:pt x="481" y="498"/>
                  </a:cubicBezTo>
                  <a:cubicBezTo>
                    <a:pt x="485" y="498"/>
                    <a:pt x="485" y="498"/>
                    <a:pt x="485" y="498"/>
                  </a:cubicBezTo>
                  <a:cubicBezTo>
                    <a:pt x="486" y="503"/>
                    <a:pt x="486" y="503"/>
                    <a:pt x="486" y="503"/>
                  </a:cubicBezTo>
                  <a:cubicBezTo>
                    <a:pt x="483" y="508"/>
                    <a:pt x="483" y="508"/>
                    <a:pt x="483" y="508"/>
                  </a:cubicBezTo>
                  <a:cubicBezTo>
                    <a:pt x="486" y="510"/>
                    <a:pt x="486" y="510"/>
                    <a:pt x="486" y="510"/>
                  </a:cubicBezTo>
                  <a:cubicBezTo>
                    <a:pt x="489" y="510"/>
                    <a:pt x="489" y="510"/>
                    <a:pt x="489" y="510"/>
                  </a:cubicBezTo>
                  <a:cubicBezTo>
                    <a:pt x="486" y="516"/>
                    <a:pt x="486" y="516"/>
                    <a:pt x="486" y="516"/>
                  </a:cubicBezTo>
                  <a:cubicBezTo>
                    <a:pt x="486" y="518"/>
                    <a:pt x="486" y="518"/>
                    <a:pt x="486" y="518"/>
                  </a:cubicBezTo>
                  <a:lnTo>
                    <a:pt x="493" y="520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1" name="Freeform 13"/>
            <p:cNvSpPr>
              <a:spLocks/>
            </p:cNvSpPr>
            <p:nvPr/>
          </p:nvSpPr>
          <p:spPr bwMode="auto">
            <a:xfrm>
              <a:off x="7188714" y="881046"/>
              <a:ext cx="436483" cy="352004"/>
            </a:xfrm>
            <a:custGeom>
              <a:avLst/>
              <a:gdLst>
                <a:gd name="T0" fmla="*/ 46 w 238"/>
                <a:gd name="T1" fmla="*/ 78 h 198"/>
                <a:gd name="T2" fmla="*/ 30 w 238"/>
                <a:gd name="T3" fmla="*/ 73 h 198"/>
                <a:gd name="T4" fmla="*/ 10 w 238"/>
                <a:gd name="T5" fmla="*/ 70 h 198"/>
                <a:gd name="T6" fmla="*/ 13 w 238"/>
                <a:gd name="T7" fmla="*/ 76 h 198"/>
                <a:gd name="T8" fmla="*/ 34 w 238"/>
                <a:gd name="T9" fmla="*/ 91 h 198"/>
                <a:gd name="T10" fmla="*/ 35 w 238"/>
                <a:gd name="T11" fmla="*/ 107 h 198"/>
                <a:gd name="T12" fmla="*/ 34 w 238"/>
                <a:gd name="T13" fmla="*/ 113 h 198"/>
                <a:gd name="T14" fmla="*/ 25 w 238"/>
                <a:gd name="T15" fmla="*/ 127 h 198"/>
                <a:gd name="T16" fmla="*/ 9 w 238"/>
                <a:gd name="T17" fmla="*/ 124 h 198"/>
                <a:gd name="T18" fmla="*/ 20 w 238"/>
                <a:gd name="T19" fmla="*/ 138 h 198"/>
                <a:gd name="T20" fmla="*/ 48 w 238"/>
                <a:gd name="T21" fmla="*/ 162 h 198"/>
                <a:gd name="T22" fmla="*/ 85 w 238"/>
                <a:gd name="T23" fmla="*/ 195 h 198"/>
                <a:gd name="T24" fmla="*/ 131 w 238"/>
                <a:gd name="T25" fmla="*/ 189 h 198"/>
                <a:gd name="T26" fmla="*/ 164 w 238"/>
                <a:gd name="T27" fmla="*/ 181 h 198"/>
                <a:gd name="T28" fmla="*/ 194 w 238"/>
                <a:gd name="T29" fmla="*/ 178 h 198"/>
                <a:gd name="T30" fmla="*/ 212 w 238"/>
                <a:gd name="T31" fmla="*/ 165 h 198"/>
                <a:gd name="T32" fmla="*/ 226 w 238"/>
                <a:gd name="T33" fmla="*/ 157 h 198"/>
                <a:gd name="T34" fmla="*/ 230 w 238"/>
                <a:gd name="T35" fmla="*/ 148 h 198"/>
                <a:gd name="T36" fmla="*/ 235 w 238"/>
                <a:gd name="T37" fmla="*/ 133 h 198"/>
                <a:gd name="T38" fmla="*/ 227 w 238"/>
                <a:gd name="T39" fmla="*/ 109 h 198"/>
                <a:gd name="T40" fmla="*/ 224 w 238"/>
                <a:gd name="T41" fmla="*/ 92 h 198"/>
                <a:gd name="T42" fmla="*/ 228 w 238"/>
                <a:gd name="T43" fmla="*/ 76 h 198"/>
                <a:gd name="T44" fmla="*/ 210 w 238"/>
                <a:gd name="T45" fmla="*/ 76 h 198"/>
                <a:gd name="T46" fmla="*/ 206 w 238"/>
                <a:gd name="T47" fmla="*/ 58 h 198"/>
                <a:gd name="T48" fmla="*/ 192 w 238"/>
                <a:gd name="T49" fmla="*/ 68 h 198"/>
                <a:gd name="T50" fmla="*/ 173 w 238"/>
                <a:gd name="T51" fmla="*/ 66 h 198"/>
                <a:gd name="T52" fmla="*/ 160 w 238"/>
                <a:gd name="T53" fmla="*/ 64 h 198"/>
                <a:gd name="T54" fmla="*/ 147 w 238"/>
                <a:gd name="T55" fmla="*/ 80 h 198"/>
                <a:gd name="T56" fmla="*/ 141 w 238"/>
                <a:gd name="T57" fmla="*/ 54 h 198"/>
                <a:gd name="T58" fmla="*/ 128 w 238"/>
                <a:gd name="T59" fmla="*/ 53 h 198"/>
                <a:gd name="T60" fmla="*/ 119 w 238"/>
                <a:gd name="T61" fmla="*/ 67 h 198"/>
                <a:gd name="T62" fmla="*/ 109 w 238"/>
                <a:gd name="T63" fmla="*/ 43 h 198"/>
                <a:gd name="T64" fmla="*/ 96 w 238"/>
                <a:gd name="T65" fmla="*/ 67 h 198"/>
                <a:gd name="T66" fmla="*/ 80 w 238"/>
                <a:gd name="T67" fmla="*/ 67 h 198"/>
                <a:gd name="T68" fmla="*/ 71 w 238"/>
                <a:gd name="T69" fmla="*/ 75 h 198"/>
                <a:gd name="T70" fmla="*/ 75 w 238"/>
                <a:gd name="T71" fmla="*/ 59 h 198"/>
                <a:gd name="T72" fmla="*/ 78 w 238"/>
                <a:gd name="T73" fmla="*/ 52 h 198"/>
                <a:gd name="T74" fmla="*/ 83 w 238"/>
                <a:gd name="T75" fmla="*/ 39 h 198"/>
                <a:gd name="T76" fmla="*/ 80 w 238"/>
                <a:gd name="T77" fmla="*/ 29 h 198"/>
                <a:gd name="T78" fmla="*/ 74 w 238"/>
                <a:gd name="T79" fmla="*/ 7 h 198"/>
                <a:gd name="T80" fmla="*/ 63 w 238"/>
                <a:gd name="T81" fmla="*/ 1 h 198"/>
                <a:gd name="T82" fmla="*/ 61 w 238"/>
                <a:gd name="T83" fmla="*/ 8 h 198"/>
                <a:gd name="T84" fmla="*/ 67 w 238"/>
                <a:gd name="T85" fmla="*/ 12 h 198"/>
                <a:gd name="T86" fmla="*/ 57 w 238"/>
                <a:gd name="T87" fmla="*/ 12 h 198"/>
                <a:gd name="T88" fmla="*/ 62 w 238"/>
                <a:gd name="T89" fmla="*/ 33 h 198"/>
                <a:gd name="T90" fmla="*/ 59 w 238"/>
                <a:gd name="T91" fmla="*/ 28 h 198"/>
                <a:gd name="T92" fmla="*/ 55 w 238"/>
                <a:gd name="T93" fmla="*/ 24 h 198"/>
                <a:gd name="T94" fmla="*/ 53 w 238"/>
                <a:gd name="T95" fmla="*/ 15 h 198"/>
                <a:gd name="T96" fmla="*/ 43 w 238"/>
                <a:gd name="T97" fmla="*/ 9 h 198"/>
                <a:gd name="T98" fmla="*/ 36 w 238"/>
                <a:gd name="T99" fmla="*/ 18 h 198"/>
                <a:gd name="T100" fmla="*/ 32 w 238"/>
                <a:gd name="T101" fmla="*/ 26 h 198"/>
                <a:gd name="T102" fmla="*/ 31 w 238"/>
                <a:gd name="T103" fmla="*/ 30 h 198"/>
                <a:gd name="T104" fmla="*/ 23 w 238"/>
                <a:gd name="T105" fmla="*/ 28 h 198"/>
                <a:gd name="T106" fmla="*/ 23 w 238"/>
                <a:gd name="T107" fmla="*/ 36 h 198"/>
                <a:gd name="T108" fmla="*/ 11 w 238"/>
                <a:gd name="T109" fmla="*/ 29 h 198"/>
                <a:gd name="T110" fmla="*/ 20 w 238"/>
                <a:gd name="T111" fmla="*/ 44 h 198"/>
                <a:gd name="T112" fmla="*/ 36 w 238"/>
                <a:gd name="T113" fmla="*/ 46 h 198"/>
                <a:gd name="T114" fmla="*/ 44 w 238"/>
                <a:gd name="T115" fmla="*/ 46 h 198"/>
                <a:gd name="T116" fmla="*/ 53 w 238"/>
                <a:gd name="T117" fmla="*/ 52 h 198"/>
                <a:gd name="T118" fmla="*/ 59 w 238"/>
                <a:gd name="T119" fmla="*/ 59 h 198"/>
                <a:gd name="T120" fmla="*/ 47 w 238"/>
                <a:gd name="T121" fmla="*/ 65 h 198"/>
                <a:gd name="T122" fmla="*/ 46 w 238"/>
                <a:gd name="T123" fmla="*/ 7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" h="198">
                  <a:moveTo>
                    <a:pt x="48" y="74"/>
                  </a:moveTo>
                  <a:cubicBezTo>
                    <a:pt x="52" y="77"/>
                    <a:pt x="52" y="77"/>
                    <a:pt x="52" y="77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6" y="75"/>
                    <a:pt x="36" y="75"/>
                    <a:pt x="36" y="75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72"/>
                    <a:pt x="31" y="73"/>
                    <a:pt x="30" y="73"/>
                  </a:cubicBezTo>
                  <a:cubicBezTo>
                    <a:pt x="29" y="73"/>
                    <a:pt x="28" y="73"/>
                    <a:pt x="28" y="73"/>
                  </a:cubicBezTo>
                  <a:cubicBezTo>
                    <a:pt x="27" y="72"/>
                    <a:pt x="26" y="71"/>
                    <a:pt x="25" y="71"/>
                  </a:cubicBezTo>
                  <a:cubicBezTo>
                    <a:pt x="24" y="70"/>
                    <a:pt x="23" y="69"/>
                    <a:pt x="23" y="69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2" y="70"/>
                    <a:pt x="12" y="70"/>
                    <a:pt x="10" y="70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2" y="67"/>
                    <a:pt x="2" y="68"/>
                  </a:cubicBezTo>
                  <a:cubicBezTo>
                    <a:pt x="2" y="70"/>
                    <a:pt x="0" y="71"/>
                    <a:pt x="0" y="72"/>
                  </a:cubicBezTo>
                  <a:cubicBezTo>
                    <a:pt x="1" y="73"/>
                    <a:pt x="2" y="73"/>
                    <a:pt x="3" y="75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4" y="78"/>
                    <a:pt x="15" y="80"/>
                    <a:pt x="16" y="79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9"/>
                    <a:pt x="20" y="83"/>
                    <a:pt x="22" y="83"/>
                  </a:cubicBezTo>
                  <a:cubicBezTo>
                    <a:pt x="23" y="84"/>
                    <a:pt x="24" y="84"/>
                    <a:pt x="24" y="84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0" y="86"/>
                    <a:pt x="33" y="85"/>
                    <a:pt x="33" y="86"/>
                  </a:cubicBezTo>
                  <a:cubicBezTo>
                    <a:pt x="33" y="87"/>
                    <a:pt x="35" y="88"/>
                    <a:pt x="34" y="89"/>
                  </a:cubicBezTo>
                  <a:cubicBezTo>
                    <a:pt x="34" y="89"/>
                    <a:pt x="34" y="90"/>
                    <a:pt x="34" y="91"/>
                  </a:cubicBezTo>
                  <a:cubicBezTo>
                    <a:pt x="34" y="92"/>
                    <a:pt x="34" y="93"/>
                    <a:pt x="34" y="93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31" y="98"/>
                    <a:pt x="31" y="100"/>
                    <a:pt x="30" y="100"/>
                  </a:cubicBezTo>
                  <a:cubicBezTo>
                    <a:pt x="30" y="101"/>
                    <a:pt x="29" y="104"/>
                    <a:pt x="29" y="104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2"/>
                    <a:pt x="33" y="103"/>
                  </a:cubicBezTo>
                  <a:cubicBezTo>
                    <a:pt x="32" y="105"/>
                    <a:pt x="31" y="106"/>
                    <a:pt x="31" y="106"/>
                  </a:cubicBezTo>
                  <a:cubicBezTo>
                    <a:pt x="31" y="106"/>
                    <a:pt x="32" y="109"/>
                    <a:pt x="33" y="108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0" y="105"/>
                    <a:pt x="40" y="105"/>
                    <a:pt x="41" y="104"/>
                  </a:cubicBezTo>
                  <a:cubicBezTo>
                    <a:pt x="43" y="104"/>
                    <a:pt x="46" y="104"/>
                    <a:pt x="46" y="104"/>
                  </a:cubicBezTo>
                  <a:cubicBezTo>
                    <a:pt x="46" y="104"/>
                    <a:pt x="47" y="107"/>
                    <a:pt x="46" y="107"/>
                  </a:cubicBezTo>
                  <a:cubicBezTo>
                    <a:pt x="45" y="107"/>
                    <a:pt x="41" y="106"/>
                    <a:pt x="41" y="106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5" y="110"/>
                    <a:pt x="35" y="110"/>
                    <a:pt x="35" y="110"/>
                  </a:cubicBezTo>
                  <a:cubicBezTo>
                    <a:pt x="35" y="110"/>
                    <a:pt x="33" y="113"/>
                    <a:pt x="34" y="113"/>
                  </a:cubicBezTo>
                  <a:cubicBezTo>
                    <a:pt x="35" y="114"/>
                    <a:pt x="32" y="115"/>
                    <a:pt x="32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31" y="116"/>
                    <a:pt x="31" y="116"/>
                    <a:pt x="32" y="117"/>
                  </a:cubicBezTo>
                  <a:cubicBezTo>
                    <a:pt x="33" y="117"/>
                    <a:pt x="36" y="117"/>
                    <a:pt x="36" y="117"/>
                  </a:cubicBezTo>
                  <a:cubicBezTo>
                    <a:pt x="36" y="117"/>
                    <a:pt x="38" y="116"/>
                    <a:pt x="37" y="117"/>
                  </a:cubicBezTo>
                  <a:cubicBezTo>
                    <a:pt x="37" y="118"/>
                    <a:pt x="36" y="121"/>
                    <a:pt x="36" y="121"/>
                  </a:cubicBezTo>
                  <a:cubicBezTo>
                    <a:pt x="36" y="121"/>
                    <a:pt x="35" y="122"/>
                    <a:pt x="32" y="122"/>
                  </a:cubicBezTo>
                  <a:cubicBezTo>
                    <a:pt x="30" y="123"/>
                    <a:pt x="27" y="124"/>
                    <a:pt x="27" y="124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7"/>
                    <a:pt x="26" y="128"/>
                    <a:pt x="23" y="128"/>
                  </a:cubicBezTo>
                  <a:cubicBezTo>
                    <a:pt x="21" y="128"/>
                    <a:pt x="19" y="128"/>
                    <a:pt x="19" y="128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7" y="128"/>
                    <a:pt x="15" y="129"/>
                    <a:pt x="15" y="129"/>
                  </a:cubicBezTo>
                  <a:cubicBezTo>
                    <a:pt x="14" y="128"/>
                    <a:pt x="13" y="127"/>
                    <a:pt x="13" y="127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3" y="122"/>
                    <a:pt x="13" y="122"/>
                    <a:pt x="13" y="122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19"/>
                    <a:pt x="10" y="121"/>
                    <a:pt x="10" y="122"/>
                  </a:cubicBezTo>
                  <a:cubicBezTo>
                    <a:pt x="9" y="122"/>
                    <a:pt x="9" y="124"/>
                    <a:pt x="9" y="124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6" y="131"/>
                    <a:pt x="6" y="131"/>
                    <a:pt x="6" y="131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5" y="133"/>
                    <a:pt x="4" y="133"/>
                    <a:pt x="5" y="134"/>
                  </a:cubicBezTo>
                  <a:cubicBezTo>
                    <a:pt x="6" y="134"/>
                    <a:pt x="10" y="136"/>
                    <a:pt x="10" y="136"/>
                  </a:cubicBezTo>
                  <a:cubicBezTo>
                    <a:pt x="10" y="136"/>
                    <a:pt x="11" y="135"/>
                    <a:pt x="13" y="137"/>
                  </a:cubicBezTo>
                  <a:cubicBezTo>
                    <a:pt x="14" y="138"/>
                    <a:pt x="16" y="139"/>
                    <a:pt x="16" y="139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7" y="141"/>
                    <a:pt x="28" y="143"/>
                    <a:pt x="28" y="144"/>
                  </a:cubicBezTo>
                  <a:cubicBezTo>
                    <a:pt x="29" y="144"/>
                    <a:pt x="31" y="147"/>
                    <a:pt x="31" y="147"/>
                  </a:cubicBezTo>
                  <a:cubicBezTo>
                    <a:pt x="31" y="147"/>
                    <a:pt x="31" y="145"/>
                    <a:pt x="33" y="146"/>
                  </a:cubicBezTo>
                  <a:cubicBezTo>
                    <a:pt x="36" y="146"/>
                    <a:pt x="37" y="146"/>
                    <a:pt x="37" y="146"/>
                  </a:cubicBezTo>
                  <a:cubicBezTo>
                    <a:pt x="37" y="146"/>
                    <a:pt x="39" y="146"/>
                    <a:pt x="40" y="147"/>
                  </a:cubicBezTo>
                  <a:cubicBezTo>
                    <a:pt x="41" y="148"/>
                    <a:pt x="44" y="153"/>
                    <a:pt x="44" y="153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8" y="162"/>
                    <a:pt x="48" y="163"/>
                    <a:pt x="50" y="164"/>
                  </a:cubicBezTo>
                  <a:cubicBezTo>
                    <a:pt x="52" y="166"/>
                    <a:pt x="53" y="168"/>
                    <a:pt x="53" y="168"/>
                  </a:cubicBezTo>
                  <a:cubicBezTo>
                    <a:pt x="53" y="168"/>
                    <a:pt x="53" y="169"/>
                    <a:pt x="54" y="170"/>
                  </a:cubicBezTo>
                  <a:cubicBezTo>
                    <a:pt x="55" y="172"/>
                    <a:pt x="57" y="174"/>
                    <a:pt x="57" y="174"/>
                  </a:cubicBezTo>
                  <a:cubicBezTo>
                    <a:pt x="57" y="174"/>
                    <a:pt x="57" y="175"/>
                    <a:pt x="58" y="176"/>
                  </a:cubicBezTo>
                  <a:cubicBezTo>
                    <a:pt x="60" y="177"/>
                    <a:pt x="62" y="177"/>
                    <a:pt x="63" y="178"/>
                  </a:cubicBezTo>
                  <a:cubicBezTo>
                    <a:pt x="65" y="180"/>
                    <a:pt x="67" y="182"/>
                    <a:pt x="67" y="182"/>
                  </a:cubicBezTo>
                  <a:cubicBezTo>
                    <a:pt x="67" y="182"/>
                    <a:pt x="72" y="187"/>
                    <a:pt x="74" y="189"/>
                  </a:cubicBezTo>
                  <a:cubicBezTo>
                    <a:pt x="76" y="191"/>
                    <a:pt x="78" y="193"/>
                    <a:pt x="79" y="193"/>
                  </a:cubicBezTo>
                  <a:cubicBezTo>
                    <a:pt x="80" y="194"/>
                    <a:pt x="85" y="195"/>
                    <a:pt x="85" y="195"/>
                  </a:cubicBezTo>
                  <a:cubicBezTo>
                    <a:pt x="85" y="195"/>
                    <a:pt x="88" y="198"/>
                    <a:pt x="89" y="197"/>
                  </a:cubicBezTo>
                  <a:cubicBezTo>
                    <a:pt x="91" y="197"/>
                    <a:pt x="87" y="196"/>
                    <a:pt x="93" y="196"/>
                  </a:cubicBezTo>
                  <a:cubicBezTo>
                    <a:pt x="99" y="196"/>
                    <a:pt x="103" y="198"/>
                    <a:pt x="103" y="198"/>
                  </a:cubicBezTo>
                  <a:cubicBezTo>
                    <a:pt x="107" y="195"/>
                    <a:pt x="107" y="195"/>
                    <a:pt x="107" y="195"/>
                  </a:cubicBezTo>
                  <a:cubicBezTo>
                    <a:pt x="107" y="195"/>
                    <a:pt x="106" y="197"/>
                    <a:pt x="107" y="194"/>
                  </a:cubicBezTo>
                  <a:cubicBezTo>
                    <a:pt x="108" y="192"/>
                    <a:pt x="109" y="190"/>
                    <a:pt x="109" y="190"/>
                  </a:cubicBezTo>
                  <a:cubicBezTo>
                    <a:pt x="109" y="190"/>
                    <a:pt x="108" y="188"/>
                    <a:pt x="111" y="188"/>
                  </a:cubicBezTo>
                  <a:cubicBezTo>
                    <a:pt x="113" y="188"/>
                    <a:pt x="119" y="187"/>
                    <a:pt x="120" y="187"/>
                  </a:cubicBezTo>
                  <a:cubicBezTo>
                    <a:pt x="121" y="187"/>
                    <a:pt x="121" y="188"/>
                    <a:pt x="122" y="187"/>
                  </a:cubicBezTo>
                  <a:cubicBezTo>
                    <a:pt x="122" y="186"/>
                    <a:pt x="131" y="189"/>
                    <a:pt x="131" y="18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4" y="186"/>
                    <a:pt x="134" y="186"/>
                    <a:pt x="134" y="186"/>
                  </a:cubicBezTo>
                  <a:cubicBezTo>
                    <a:pt x="136" y="190"/>
                    <a:pt x="136" y="190"/>
                    <a:pt x="136" y="190"/>
                  </a:cubicBezTo>
                  <a:cubicBezTo>
                    <a:pt x="140" y="190"/>
                    <a:pt x="140" y="190"/>
                    <a:pt x="140" y="190"/>
                  </a:cubicBezTo>
                  <a:cubicBezTo>
                    <a:pt x="140" y="190"/>
                    <a:pt x="143" y="189"/>
                    <a:pt x="145" y="189"/>
                  </a:cubicBezTo>
                  <a:cubicBezTo>
                    <a:pt x="146" y="189"/>
                    <a:pt x="150" y="187"/>
                    <a:pt x="150" y="187"/>
                  </a:cubicBezTo>
                  <a:cubicBezTo>
                    <a:pt x="150" y="187"/>
                    <a:pt x="151" y="185"/>
                    <a:pt x="152" y="185"/>
                  </a:cubicBezTo>
                  <a:cubicBezTo>
                    <a:pt x="153" y="184"/>
                    <a:pt x="156" y="184"/>
                    <a:pt x="157" y="184"/>
                  </a:cubicBezTo>
                  <a:cubicBezTo>
                    <a:pt x="159" y="184"/>
                    <a:pt x="162" y="183"/>
                    <a:pt x="162" y="183"/>
                  </a:cubicBezTo>
                  <a:cubicBezTo>
                    <a:pt x="164" y="181"/>
                    <a:pt x="164" y="181"/>
                    <a:pt x="164" y="181"/>
                  </a:cubicBezTo>
                  <a:cubicBezTo>
                    <a:pt x="164" y="181"/>
                    <a:pt x="165" y="180"/>
                    <a:pt x="167" y="180"/>
                  </a:cubicBezTo>
                  <a:cubicBezTo>
                    <a:pt x="168" y="181"/>
                    <a:pt x="172" y="181"/>
                    <a:pt x="172" y="181"/>
                  </a:cubicBezTo>
                  <a:cubicBezTo>
                    <a:pt x="175" y="179"/>
                    <a:pt x="175" y="179"/>
                    <a:pt x="175" y="179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78" y="177"/>
                    <a:pt x="179" y="178"/>
                  </a:cubicBezTo>
                  <a:cubicBezTo>
                    <a:pt x="180" y="179"/>
                    <a:pt x="182" y="181"/>
                    <a:pt x="182" y="181"/>
                  </a:cubicBezTo>
                  <a:cubicBezTo>
                    <a:pt x="186" y="182"/>
                    <a:pt x="186" y="182"/>
                    <a:pt x="186" y="182"/>
                  </a:cubicBezTo>
                  <a:cubicBezTo>
                    <a:pt x="189" y="181"/>
                    <a:pt x="189" y="181"/>
                    <a:pt x="189" y="181"/>
                  </a:cubicBezTo>
                  <a:cubicBezTo>
                    <a:pt x="191" y="179"/>
                    <a:pt x="191" y="179"/>
                    <a:pt x="191" y="179"/>
                  </a:cubicBezTo>
                  <a:cubicBezTo>
                    <a:pt x="191" y="179"/>
                    <a:pt x="191" y="178"/>
                    <a:pt x="194" y="178"/>
                  </a:cubicBezTo>
                  <a:cubicBezTo>
                    <a:pt x="197" y="178"/>
                    <a:pt x="198" y="178"/>
                    <a:pt x="198" y="178"/>
                  </a:cubicBezTo>
                  <a:cubicBezTo>
                    <a:pt x="198" y="178"/>
                    <a:pt x="201" y="178"/>
                    <a:pt x="201" y="177"/>
                  </a:cubicBezTo>
                  <a:cubicBezTo>
                    <a:pt x="201" y="176"/>
                    <a:pt x="201" y="174"/>
                    <a:pt x="202" y="173"/>
                  </a:cubicBezTo>
                  <a:cubicBezTo>
                    <a:pt x="202" y="172"/>
                    <a:pt x="206" y="168"/>
                    <a:pt x="206" y="168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07" y="164"/>
                    <a:pt x="207" y="164"/>
                    <a:pt x="207" y="164"/>
                  </a:cubicBezTo>
                  <a:cubicBezTo>
                    <a:pt x="208" y="162"/>
                    <a:pt x="208" y="162"/>
                    <a:pt x="208" y="162"/>
                  </a:cubicBezTo>
                  <a:cubicBezTo>
                    <a:pt x="208" y="162"/>
                    <a:pt x="211" y="161"/>
                    <a:pt x="210" y="163"/>
                  </a:cubicBezTo>
                  <a:cubicBezTo>
                    <a:pt x="209" y="165"/>
                    <a:pt x="210" y="166"/>
                    <a:pt x="210" y="166"/>
                  </a:cubicBezTo>
                  <a:cubicBezTo>
                    <a:pt x="210" y="166"/>
                    <a:pt x="211" y="165"/>
                    <a:pt x="212" y="165"/>
                  </a:cubicBezTo>
                  <a:cubicBezTo>
                    <a:pt x="214" y="165"/>
                    <a:pt x="214" y="164"/>
                    <a:pt x="215" y="164"/>
                  </a:cubicBezTo>
                  <a:cubicBezTo>
                    <a:pt x="217" y="165"/>
                    <a:pt x="218" y="164"/>
                    <a:pt x="218" y="164"/>
                  </a:cubicBezTo>
                  <a:cubicBezTo>
                    <a:pt x="218" y="164"/>
                    <a:pt x="217" y="162"/>
                    <a:pt x="218" y="162"/>
                  </a:cubicBezTo>
                  <a:cubicBezTo>
                    <a:pt x="219" y="163"/>
                    <a:pt x="221" y="163"/>
                    <a:pt x="221" y="163"/>
                  </a:cubicBezTo>
                  <a:cubicBezTo>
                    <a:pt x="221" y="163"/>
                    <a:pt x="222" y="163"/>
                    <a:pt x="222" y="162"/>
                  </a:cubicBezTo>
                  <a:cubicBezTo>
                    <a:pt x="222" y="162"/>
                    <a:pt x="219" y="160"/>
                    <a:pt x="220" y="160"/>
                  </a:cubicBezTo>
                  <a:cubicBezTo>
                    <a:pt x="221" y="161"/>
                    <a:pt x="223" y="160"/>
                    <a:pt x="223" y="160"/>
                  </a:cubicBezTo>
                  <a:cubicBezTo>
                    <a:pt x="223" y="160"/>
                    <a:pt x="226" y="161"/>
                    <a:pt x="223" y="159"/>
                  </a:cubicBezTo>
                  <a:cubicBezTo>
                    <a:pt x="221" y="156"/>
                    <a:pt x="224" y="156"/>
                    <a:pt x="224" y="156"/>
                  </a:cubicBezTo>
                  <a:cubicBezTo>
                    <a:pt x="224" y="156"/>
                    <a:pt x="227" y="157"/>
                    <a:pt x="226" y="157"/>
                  </a:cubicBezTo>
                  <a:cubicBezTo>
                    <a:pt x="225" y="156"/>
                    <a:pt x="221" y="151"/>
                    <a:pt x="221" y="151"/>
                  </a:cubicBezTo>
                  <a:cubicBezTo>
                    <a:pt x="221" y="150"/>
                    <a:pt x="221" y="150"/>
                    <a:pt x="221" y="150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8"/>
                    <a:pt x="223" y="149"/>
                    <a:pt x="224" y="150"/>
                  </a:cubicBezTo>
                  <a:cubicBezTo>
                    <a:pt x="224" y="150"/>
                    <a:pt x="224" y="150"/>
                    <a:pt x="225" y="151"/>
                  </a:cubicBezTo>
                  <a:cubicBezTo>
                    <a:pt x="227" y="152"/>
                    <a:pt x="226" y="154"/>
                    <a:pt x="227" y="154"/>
                  </a:cubicBezTo>
                  <a:cubicBezTo>
                    <a:pt x="228" y="155"/>
                    <a:pt x="231" y="154"/>
                    <a:pt x="231" y="154"/>
                  </a:cubicBezTo>
                  <a:cubicBezTo>
                    <a:pt x="233" y="151"/>
                    <a:pt x="233" y="151"/>
                    <a:pt x="233" y="151"/>
                  </a:cubicBezTo>
                  <a:cubicBezTo>
                    <a:pt x="233" y="151"/>
                    <a:pt x="237" y="147"/>
                    <a:pt x="236" y="147"/>
                  </a:cubicBezTo>
                  <a:cubicBezTo>
                    <a:pt x="235" y="146"/>
                    <a:pt x="230" y="148"/>
                    <a:pt x="230" y="148"/>
                  </a:cubicBezTo>
                  <a:cubicBezTo>
                    <a:pt x="232" y="144"/>
                    <a:pt x="232" y="144"/>
                    <a:pt x="232" y="144"/>
                  </a:cubicBezTo>
                  <a:cubicBezTo>
                    <a:pt x="229" y="143"/>
                    <a:pt x="229" y="143"/>
                    <a:pt x="229" y="143"/>
                  </a:cubicBezTo>
                  <a:cubicBezTo>
                    <a:pt x="228" y="142"/>
                    <a:pt x="228" y="142"/>
                    <a:pt x="228" y="142"/>
                  </a:cubicBezTo>
                  <a:cubicBezTo>
                    <a:pt x="228" y="142"/>
                    <a:pt x="231" y="142"/>
                    <a:pt x="231" y="142"/>
                  </a:cubicBezTo>
                  <a:cubicBezTo>
                    <a:pt x="232" y="142"/>
                    <a:pt x="234" y="141"/>
                    <a:pt x="234" y="141"/>
                  </a:cubicBezTo>
                  <a:cubicBezTo>
                    <a:pt x="234" y="139"/>
                    <a:pt x="234" y="139"/>
                    <a:pt x="234" y="139"/>
                  </a:cubicBezTo>
                  <a:cubicBezTo>
                    <a:pt x="231" y="137"/>
                    <a:pt x="231" y="137"/>
                    <a:pt x="231" y="137"/>
                  </a:cubicBezTo>
                  <a:cubicBezTo>
                    <a:pt x="232" y="136"/>
                    <a:pt x="232" y="136"/>
                    <a:pt x="232" y="136"/>
                  </a:cubicBezTo>
                  <a:cubicBezTo>
                    <a:pt x="233" y="134"/>
                    <a:pt x="233" y="134"/>
                    <a:pt x="233" y="134"/>
                  </a:cubicBezTo>
                  <a:cubicBezTo>
                    <a:pt x="235" y="133"/>
                    <a:pt x="235" y="133"/>
                    <a:pt x="235" y="133"/>
                  </a:cubicBezTo>
                  <a:cubicBezTo>
                    <a:pt x="238" y="127"/>
                    <a:pt x="238" y="127"/>
                    <a:pt x="238" y="127"/>
                  </a:cubicBezTo>
                  <a:cubicBezTo>
                    <a:pt x="237" y="125"/>
                    <a:pt x="237" y="125"/>
                    <a:pt x="237" y="125"/>
                  </a:cubicBezTo>
                  <a:cubicBezTo>
                    <a:pt x="235" y="125"/>
                    <a:pt x="235" y="125"/>
                    <a:pt x="235" y="125"/>
                  </a:cubicBezTo>
                  <a:cubicBezTo>
                    <a:pt x="235" y="121"/>
                    <a:pt x="235" y="121"/>
                    <a:pt x="235" y="121"/>
                  </a:cubicBezTo>
                  <a:cubicBezTo>
                    <a:pt x="231" y="119"/>
                    <a:pt x="231" y="119"/>
                    <a:pt x="231" y="119"/>
                  </a:cubicBezTo>
                  <a:cubicBezTo>
                    <a:pt x="231" y="119"/>
                    <a:pt x="228" y="117"/>
                    <a:pt x="228" y="116"/>
                  </a:cubicBezTo>
                  <a:cubicBezTo>
                    <a:pt x="228" y="116"/>
                    <a:pt x="228" y="114"/>
                    <a:pt x="227" y="115"/>
                  </a:cubicBezTo>
                  <a:cubicBezTo>
                    <a:pt x="226" y="115"/>
                    <a:pt x="225" y="114"/>
                    <a:pt x="225" y="114"/>
                  </a:cubicBezTo>
                  <a:cubicBezTo>
                    <a:pt x="225" y="114"/>
                    <a:pt x="225" y="111"/>
                    <a:pt x="225" y="111"/>
                  </a:cubicBezTo>
                  <a:cubicBezTo>
                    <a:pt x="225" y="111"/>
                    <a:pt x="227" y="110"/>
                    <a:pt x="227" y="109"/>
                  </a:cubicBezTo>
                  <a:cubicBezTo>
                    <a:pt x="228" y="108"/>
                    <a:pt x="227" y="106"/>
                    <a:pt x="227" y="106"/>
                  </a:cubicBezTo>
                  <a:cubicBezTo>
                    <a:pt x="226" y="106"/>
                    <a:pt x="224" y="107"/>
                    <a:pt x="224" y="107"/>
                  </a:cubicBezTo>
                  <a:cubicBezTo>
                    <a:pt x="218" y="108"/>
                    <a:pt x="218" y="108"/>
                    <a:pt x="218" y="108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6" y="107"/>
                    <a:pt x="217" y="107"/>
                    <a:pt x="217" y="106"/>
                  </a:cubicBezTo>
                  <a:cubicBezTo>
                    <a:pt x="218" y="105"/>
                    <a:pt x="218" y="104"/>
                    <a:pt x="219" y="103"/>
                  </a:cubicBezTo>
                  <a:cubicBezTo>
                    <a:pt x="220" y="102"/>
                    <a:pt x="220" y="103"/>
                    <a:pt x="221" y="101"/>
                  </a:cubicBezTo>
                  <a:cubicBezTo>
                    <a:pt x="223" y="100"/>
                    <a:pt x="225" y="98"/>
                    <a:pt x="225" y="98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4" y="92"/>
                    <a:pt x="224" y="92"/>
                    <a:pt x="224" y="92"/>
                  </a:cubicBezTo>
                  <a:cubicBezTo>
                    <a:pt x="224" y="92"/>
                    <a:pt x="223" y="91"/>
                    <a:pt x="222" y="91"/>
                  </a:cubicBezTo>
                  <a:cubicBezTo>
                    <a:pt x="221" y="91"/>
                    <a:pt x="222" y="93"/>
                    <a:pt x="220" y="91"/>
                  </a:cubicBezTo>
                  <a:cubicBezTo>
                    <a:pt x="219" y="90"/>
                    <a:pt x="219" y="90"/>
                    <a:pt x="218" y="88"/>
                  </a:cubicBezTo>
                  <a:cubicBezTo>
                    <a:pt x="217" y="87"/>
                    <a:pt x="217" y="85"/>
                    <a:pt x="217" y="85"/>
                  </a:cubicBezTo>
                  <a:cubicBezTo>
                    <a:pt x="217" y="85"/>
                    <a:pt x="215" y="84"/>
                    <a:pt x="216" y="84"/>
                  </a:cubicBezTo>
                  <a:cubicBezTo>
                    <a:pt x="218" y="84"/>
                    <a:pt x="219" y="85"/>
                    <a:pt x="220" y="84"/>
                  </a:cubicBezTo>
                  <a:cubicBezTo>
                    <a:pt x="221" y="83"/>
                    <a:pt x="221" y="84"/>
                    <a:pt x="221" y="83"/>
                  </a:cubicBezTo>
                  <a:cubicBezTo>
                    <a:pt x="221" y="82"/>
                    <a:pt x="222" y="79"/>
                    <a:pt x="222" y="79"/>
                  </a:cubicBezTo>
                  <a:cubicBezTo>
                    <a:pt x="222" y="78"/>
                    <a:pt x="222" y="78"/>
                    <a:pt x="224" y="77"/>
                  </a:cubicBezTo>
                  <a:cubicBezTo>
                    <a:pt x="227" y="76"/>
                    <a:pt x="226" y="76"/>
                    <a:pt x="228" y="76"/>
                  </a:cubicBezTo>
                  <a:cubicBezTo>
                    <a:pt x="229" y="75"/>
                    <a:pt x="230" y="74"/>
                    <a:pt x="229" y="74"/>
                  </a:cubicBezTo>
                  <a:cubicBezTo>
                    <a:pt x="229" y="73"/>
                    <a:pt x="227" y="73"/>
                    <a:pt x="227" y="73"/>
                  </a:cubicBezTo>
                  <a:cubicBezTo>
                    <a:pt x="226" y="72"/>
                    <a:pt x="224" y="74"/>
                    <a:pt x="224" y="74"/>
                  </a:cubicBezTo>
                  <a:cubicBezTo>
                    <a:pt x="224" y="74"/>
                    <a:pt x="222" y="75"/>
                    <a:pt x="221" y="76"/>
                  </a:cubicBezTo>
                  <a:cubicBezTo>
                    <a:pt x="220" y="77"/>
                    <a:pt x="219" y="76"/>
                    <a:pt x="218" y="76"/>
                  </a:cubicBezTo>
                  <a:cubicBezTo>
                    <a:pt x="217" y="76"/>
                    <a:pt x="217" y="76"/>
                    <a:pt x="217" y="76"/>
                  </a:cubicBezTo>
                  <a:cubicBezTo>
                    <a:pt x="217" y="76"/>
                    <a:pt x="215" y="75"/>
                    <a:pt x="214" y="77"/>
                  </a:cubicBezTo>
                  <a:cubicBezTo>
                    <a:pt x="214" y="79"/>
                    <a:pt x="212" y="81"/>
                    <a:pt x="212" y="81"/>
                  </a:cubicBezTo>
                  <a:cubicBezTo>
                    <a:pt x="212" y="81"/>
                    <a:pt x="211" y="82"/>
                    <a:pt x="211" y="80"/>
                  </a:cubicBezTo>
                  <a:cubicBezTo>
                    <a:pt x="211" y="79"/>
                    <a:pt x="210" y="76"/>
                    <a:pt x="210" y="76"/>
                  </a:cubicBezTo>
                  <a:cubicBezTo>
                    <a:pt x="210" y="76"/>
                    <a:pt x="210" y="76"/>
                    <a:pt x="210" y="76"/>
                  </a:cubicBezTo>
                  <a:cubicBezTo>
                    <a:pt x="209" y="76"/>
                    <a:pt x="206" y="75"/>
                    <a:pt x="206" y="75"/>
                  </a:cubicBezTo>
                  <a:cubicBezTo>
                    <a:pt x="206" y="75"/>
                    <a:pt x="207" y="75"/>
                    <a:pt x="207" y="73"/>
                  </a:cubicBezTo>
                  <a:cubicBezTo>
                    <a:pt x="206" y="72"/>
                    <a:pt x="206" y="71"/>
                    <a:pt x="206" y="71"/>
                  </a:cubicBezTo>
                  <a:cubicBezTo>
                    <a:pt x="207" y="71"/>
                    <a:pt x="208" y="71"/>
                    <a:pt x="208" y="71"/>
                  </a:cubicBezTo>
                  <a:cubicBezTo>
                    <a:pt x="209" y="71"/>
                    <a:pt x="209" y="71"/>
                    <a:pt x="209" y="69"/>
                  </a:cubicBezTo>
                  <a:cubicBezTo>
                    <a:pt x="209" y="66"/>
                    <a:pt x="208" y="65"/>
                    <a:pt x="208" y="65"/>
                  </a:cubicBezTo>
                  <a:cubicBezTo>
                    <a:pt x="208" y="65"/>
                    <a:pt x="207" y="64"/>
                    <a:pt x="207" y="64"/>
                  </a:cubicBezTo>
                  <a:cubicBezTo>
                    <a:pt x="207" y="60"/>
                    <a:pt x="207" y="60"/>
                    <a:pt x="207" y="60"/>
                  </a:cubicBezTo>
                  <a:cubicBezTo>
                    <a:pt x="207" y="60"/>
                    <a:pt x="207" y="59"/>
                    <a:pt x="206" y="58"/>
                  </a:cubicBezTo>
                  <a:cubicBezTo>
                    <a:pt x="205" y="57"/>
                    <a:pt x="205" y="56"/>
                    <a:pt x="204" y="57"/>
                  </a:cubicBezTo>
                  <a:cubicBezTo>
                    <a:pt x="204" y="57"/>
                    <a:pt x="203" y="58"/>
                    <a:pt x="202" y="58"/>
                  </a:cubicBezTo>
                  <a:cubicBezTo>
                    <a:pt x="201" y="57"/>
                    <a:pt x="199" y="56"/>
                    <a:pt x="199" y="56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5" y="54"/>
                    <a:pt x="194" y="55"/>
                  </a:cubicBezTo>
                  <a:cubicBezTo>
                    <a:pt x="194" y="56"/>
                    <a:pt x="193" y="55"/>
                    <a:pt x="193" y="57"/>
                  </a:cubicBezTo>
                  <a:cubicBezTo>
                    <a:pt x="194" y="58"/>
                    <a:pt x="194" y="59"/>
                    <a:pt x="194" y="60"/>
                  </a:cubicBezTo>
                  <a:cubicBezTo>
                    <a:pt x="193" y="61"/>
                    <a:pt x="193" y="62"/>
                    <a:pt x="193" y="64"/>
                  </a:cubicBezTo>
                  <a:cubicBezTo>
                    <a:pt x="192" y="65"/>
                    <a:pt x="191" y="65"/>
                    <a:pt x="191" y="66"/>
                  </a:cubicBezTo>
                  <a:cubicBezTo>
                    <a:pt x="191" y="67"/>
                    <a:pt x="192" y="67"/>
                    <a:pt x="192" y="68"/>
                  </a:cubicBezTo>
                  <a:cubicBezTo>
                    <a:pt x="192" y="68"/>
                    <a:pt x="191" y="70"/>
                    <a:pt x="190" y="70"/>
                  </a:cubicBezTo>
                  <a:cubicBezTo>
                    <a:pt x="190" y="71"/>
                    <a:pt x="189" y="72"/>
                    <a:pt x="188" y="72"/>
                  </a:cubicBezTo>
                  <a:cubicBezTo>
                    <a:pt x="188" y="71"/>
                    <a:pt x="187" y="71"/>
                    <a:pt x="186" y="71"/>
                  </a:cubicBezTo>
                  <a:cubicBezTo>
                    <a:pt x="185" y="71"/>
                    <a:pt x="184" y="72"/>
                    <a:pt x="184" y="72"/>
                  </a:cubicBezTo>
                  <a:cubicBezTo>
                    <a:pt x="184" y="72"/>
                    <a:pt x="183" y="73"/>
                    <a:pt x="182" y="72"/>
                  </a:cubicBezTo>
                  <a:cubicBezTo>
                    <a:pt x="180" y="71"/>
                    <a:pt x="179" y="70"/>
                    <a:pt x="179" y="70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83" y="69"/>
                    <a:pt x="178" y="66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4" y="64"/>
                    <a:pt x="174" y="65"/>
                    <a:pt x="173" y="66"/>
                  </a:cubicBezTo>
                  <a:cubicBezTo>
                    <a:pt x="172" y="66"/>
                    <a:pt x="172" y="67"/>
                    <a:pt x="172" y="67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8" y="72"/>
                    <a:pt x="167" y="73"/>
                    <a:pt x="166" y="73"/>
                  </a:cubicBezTo>
                  <a:cubicBezTo>
                    <a:pt x="166" y="73"/>
                    <a:pt x="165" y="73"/>
                    <a:pt x="165" y="73"/>
                  </a:cubicBezTo>
                  <a:cubicBezTo>
                    <a:pt x="164" y="73"/>
                    <a:pt x="163" y="73"/>
                    <a:pt x="163" y="72"/>
                  </a:cubicBezTo>
                  <a:cubicBezTo>
                    <a:pt x="162" y="72"/>
                    <a:pt x="162" y="72"/>
                    <a:pt x="162" y="71"/>
                  </a:cubicBezTo>
                  <a:cubicBezTo>
                    <a:pt x="162" y="70"/>
                    <a:pt x="162" y="68"/>
                    <a:pt x="161" y="67"/>
                  </a:cubicBezTo>
                  <a:cubicBezTo>
                    <a:pt x="161" y="66"/>
                    <a:pt x="161" y="66"/>
                    <a:pt x="160" y="64"/>
                  </a:cubicBezTo>
                  <a:cubicBezTo>
                    <a:pt x="159" y="63"/>
                    <a:pt x="158" y="61"/>
                    <a:pt x="158" y="61"/>
                  </a:cubicBezTo>
                  <a:cubicBezTo>
                    <a:pt x="153" y="58"/>
                    <a:pt x="153" y="58"/>
                    <a:pt x="153" y="58"/>
                  </a:cubicBezTo>
                  <a:cubicBezTo>
                    <a:pt x="153" y="58"/>
                    <a:pt x="154" y="57"/>
                    <a:pt x="152" y="57"/>
                  </a:cubicBezTo>
                  <a:cubicBezTo>
                    <a:pt x="151" y="58"/>
                    <a:pt x="149" y="60"/>
                    <a:pt x="149" y="60"/>
                  </a:cubicBezTo>
                  <a:cubicBezTo>
                    <a:pt x="149" y="60"/>
                    <a:pt x="149" y="62"/>
                    <a:pt x="149" y="63"/>
                  </a:cubicBezTo>
                  <a:cubicBezTo>
                    <a:pt x="149" y="63"/>
                    <a:pt x="148" y="64"/>
                    <a:pt x="148" y="65"/>
                  </a:cubicBezTo>
                  <a:cubicBezTo>
                    <a:pt x="149" y="67"/>
                    <a:pt x="150" y="69"/>
                    <a:pt x="149" y="70"/>
                  </a:cubicBezTo>
                  <a:cubicBezTo>
                    <a:pt x="149" y="70"/>
                    <a:pt x="148" y="72"/>
                    <a:pt x="148" y="74"/>
                  </a:cubicBezTo>
                  <a:cubicBezTo>
                    <a:pt x="148" y="76"/>
                    <a:pt x="149" y="78"/>
                    <a:pt x="148" y="78"/>
                  </a:cubicBezTo>
                  <a:cubicBezTo>
                    <a:pt x="147" y="79"/>
                    <a:pt x="147" y="80"/>
                    <a:pt x="147" y="80"/>
                  </a:cubicBezTo>
                  <a:cubicBezTo>
                    <a:pt x="146" y="80"/>
                    <a:pt x="146" y="80"/>
                    <a:pt x="146" y="80"/>
                  </a:cubicBezTo>
                  <a:cubicBezTo>
                    <a:pt x="146" y="80"/>
                    <a:pt x="146" y="79"/>
                    <a:pt x="147" y="76"/>
                  </a:cubicBezTo>
                  <a:cubicBezTo>
                    <a:pt x="147" y="73"/>
                    <a:pt x="146" y="72"/>
                    <a:pt x="146" y="71"/>
                  </a:cubicBezTo>
                  <a:cubicBezTo>
                    <a:pt x="145" y="71"/>
                    <a:pt x="145" y="71"/>
                    <a:pt x="145" y="70"/>
                  </a:cubicBezTo>
                  <a:cubicBezTo>
                    <a:pt x="145" y="69"/>
                    <a:pt x="145" y="68"/>
                    <a:pt x="145" y="68"/>
                  </a:cubicBezTo>
                  <a:cubicBezTo>
                    <a:pt x="145" y="68"/>
                    <a:pt x="143" y="66"/>
                    <a:pt x="143" y="65"/>
                  </a:cubicBezTo>
                  <a:cubicBezTo>
                    <a:pt x="143" y="64"/>
                    <a:pt x="144" y="63"/>
                    <a:pt x="144" y="61"/>
                  </a:cubicBezTo>
                  <a:cubicBezTo>
                    <a:pt x="144" y="58"/>
                    <a:pt x="145" y="58"/>
                    <a:pt x="144" y="57"/>
                  </a:cubicBezTo>
                  <a:cubicBezTo>
                    <a:pt x="143" y="56"/>
                    <a:pt x="144" y="55"/>
                    <a:pt x="143" y="54"/>
                  </a:cubicBezTo>
                  <a:cubicBezTo>
                    <a:pt x="142" y="54"/>
                    <a:pt x="142" y="55"/>
                    <a:pt x="141" y="54"/>
                  </a:cubicBezTo>
                  <a:cubicBezTo>
                    <a:pt x="141" y="54"/>
                    <a:pt x="141" y="55"/>
                    <a:pt x="141" y="55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2" y="53"/>
                    <a:pt x="143" y="49"/>
                    <a:pt x="142" y="51"/>
                  </a:cubicBezTo>
                  <a:cubicBezTo>
                    <a:pt x="141" y="52"/>
                    <a:pt x="138" y="53"/>
                    <a:pt x="138" y="52"/>
                  </a:cubicBezTo>
                  <a:cubicBezTo>
                    <a:pt x="139" y="51"/>
                    <a:pt x="138" y="50"/>
                    <a:pt x="138" y="50"/>
                  </a:cubicBezTo>
                  <a:cubicBezTo>
                    <a:pt x="138" y="50"/>
                    <a:pt x="134" y="50"/>
                    <a:pt x="134" y="50"/>
                  </a:cubicBezTo>
                  <a:cubicBezTo>
                    <a:pt x="134" y="50"/>
                    <a:pt x="134" y="49"/>
                    <a:pt x="134" y="51"/>
                  </a:cubicBezTo>
                  <a:cubicBezTo>
                    <a:pt x="134" y="52"/>
                    <a:pt x="135" y="54"/>
                    <a:pt x="133" y="54"/>
                  </a:cubicBezTo>
                  <a:cubicBezTo>
                    <a:pt x="131" y="55"/>
                    <a:pt x="130" y="55"/>
                    <a:pt x="130" y="55"/>
                  </a:cubicBezTo>
                  <a:cubicBezTo>
                    <a:pt x="130" y="54"/>
                    <a:pt x="128" y="53"/>
                    <a:pt x="128" y="53"/>
                  </a:cubicBezTo>
                  <a:cubicBezTo>
                    <a:pt x="128" y="53"/>
                    <a:pt x="127" y="53"/>
                    <a:pt x="126" y="53"/>
                  </a:cubicBezTo>
                  <a:cubicBezTo>
                    <a:pt x="126" y="54"/>
                    <a:pt x="124" y="54"/>
                    <a:pt x="124" y="54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24" y="57"/>
                    <a:pt x="123" y="57"/>
                    <a:pt x="123" y="57"/>
                  </a:cubicBezTo>
                  <a:cubicBezTo>
                    <a:pt x="122" y="58"/>
                    <a:pt x="121" y="58"/>
                    <a:pt x="122" y="59"/>
                  </a:cubicBezTo>
                  <a:cubicBezTo>
                    <a:pt x="122" y="59"/>
                    <a:pt x="122" y="59"/>
                    <a:pt x="122" y="61"/>
                  </a:cubicBezTo>
                  <a:cubicBezTo>
                    <a:pt x="122" y="62"/>
                    <a:pt x="122" y="62"/>
                    <a:pt x="122" y="63"/>
                  </a:cubicBezTo>
                  <a:cubicBezTo>
                    <a:pt x="121" y="64"/>
                    <a:pt x="121" y="65"/>
                    <a:pt x="120" y="66"/>
                  </a:cubicBezTo>
                  <a:cubicBezTo>
                    <a:pt x="120" y="66"/>
                    <a:pt x="119" y="67"/>
                    <a:pt x="119" y="67"/>
                  </a:cubicBezTo>
                  <a:cubicBezTo>
                    <a:pt x="118" y="68"/>
                    <a:pt x="118" y="68"/>
                    <a:pt x="117" y="68"/>
                  </a:cubicBezTo>
                  <a:cubicBezTo>
                    <a:pt x="116" y="68"/>
                    <a:pt x="116" y="69"/>
                    <a:pt x="116" y="68"/>
                  </a:cubicBezTo>
                  <a:cubicBezTo>
                    <a:pt x="116" y="66"/>
                    <a:pt x="116" y="65"/>
                    <a:pt x="116" y="63"/>
                  </a:cubicBezTo>
                  <a:cubicBezTo>
                    <a:pt x="116" y="62"/>
                    <a:pt x="117" y="62"/>
                    <a:pt x="115" y="60"/>
                  </a:cubicBezTo>
                  <a:cubicBezTo>
                    <a:pt x="114" y="58"/>
                    <a:pt x="113" y="58"/>
                    <a:pt x="113" y="57"/>
                  </a:cubicBezTo>
                  <a:cubicBezTo>
                    <a:pt x="113" y="57"/>
                    <a:pt x="113" y="56"/>
                    <a:pt x="113" y="55"/>
                  </a:cubicBezTo>
                  <a:cubicBezTo>
                    <a:pt x="113" y="54"/>
                    <a:pt x="113" y="56"/>
                    <a:pt x="113" y="52"/>
                  </a:cubicBezTo>
                  <a:cubicBezTo>
                    <a:pt x="114" y="49"/>
                    <a:pt x="113" y="48"/>
                    <a:pt x="113" y="48"/>
                  </a:cubicBezTo>
                  <a:cubicBezTo>
                    <a:pt x="113" y="48"/>
                    <a:pt x="114" y="43"/>
                    <a:pt x="114" y="43"/>
                  </a:cubicBezTo>
                  <a:cubicBezTo>
                    <a:pt x="113" y="43"/>
                    <a:pt x="110" y="43"/>
                    <a:pt x="109" y="43"/>
                  </a:cubicBezTo>
                  <a:cubicBezTo>
                    <a:pt x="108" y="43"/>
                    <a:pt x="108" y="43"/>
                    <a:pt x="107" y="43"/>
                  </a:cubicBezTo>
                  <a:cubicBezTo>
                    <a:pt x="107" y="44"/>
                    <a:pt x="106" y="43"/>
                    <a:pt x="106" y="45"/>
                  </a:cubicBezTo>
                  <a:cubicBezTo>
                    <a:pt x="105" y="47"/>
                    <a:pt x="104" y="47"/>
                    <a:pt x="104" y="49"/>
                  </a:cubicBezTo>
                  <a:cubicBezTo>
                    <a:pt x="104" y="50"/>
                    <a:pt x="104" y="52"/>
                    <a:pt x="104" y="52"/>
                  </a:cubicBezTo>
                  <a:cubicBezTo>
                    <a:pt x="104" y="53"/>
                    <a:pt x="103" y="54"/>
                    <a:pt x="103" y="54"/>
                  </a:cubicBezTo>
                  <a:cubicBezTo>
                    <a:pt x="103" y="54"/>
                    <a:pt x="103" y="55"/>
                    <a:pt x="103" y="57"/>
                  </a:cubicBezTo>
                  <a:cubicBezTo>
                    <a:pt x="102" y="59"/>
                    <a:pt x="102" y="60"/>
                    <a:pt x="102" y="61"/>
                  </a:cubicBezTo>
                  <a:cubicBezTo>
                    <a:pt x="102" y="61"/>
                    <a:pt x="102" y="61"/>
                    <a:pt x="101" y="62"/>
                  </a:cubicBezTo>
                  <a:cubicBezTo>
                    <a:pt x="100" y="63"/>
                    <a:pt x="98" y="66"/>
                    <a:pt x="97" y="66"/>
                  </a:cubicBezTo>
                  <a:cubicBezTo>
                    <a:pt x="97" y="66"/>
                    <a:pt x="97" y="66"/>
                    <a:pt x="96" y="67"/>
                  </a:cubicBezTo>
                  <a:cubicBezTo>
                    <a:pt x="96" y="67"/>
                    <a:pt x="94" y="70"/>
                    <a:pt x="93" y="70"/>
                  </a:cubicBezTo>
                  <a:cubicBezTo>
                    <a:pt x="92" y="71"/>
                    <a:pt x="93" y="71"/>
                    <a:pt x="92" y="71"/>
                  </a:cubicBezTo>
                  <a:cubicBezTo>
                    <a:pt x="92" y="70"/>
                    <a:pt x="91" y="70"/>
                    <a:pt x="91" y="69"/>
                  </a:cubicBezTo>
                  <a:cubicBezTo>
                    <a:pt x="91" y="67"/>
                    <a:pt x="91" y="67"/>
                    <a:pt x="92" y="65"/>
                  </a:cubicBezTo>
                  <a:cubicBezTo>
                    <a:pt x="92" y="64"/>
                    <a:pt x="93" y="62"/>
                    <a:pt x="93" y="62"/>
                  </a:cubicBezTo>
                  <a:cubicBezTo>
                    <a:pt x="93" y="62"/>
                    <a:pt x="94" y="61"/>
                    <a:pt x="93" y="61"/>
                  </a:cubicBezTo>
                  <a:cubicBezTo>
                    <a:pt x="92" y="61"/>
                    <a:pt x="91" y="61"/>
                    <a:pt x="90" y="61"/>
                  </a:cubicBezTo>
                  <a:cubicBezTo>
                    <a:pt x="88" y="61"/>
                    <a:pt x="86" y="62"/>
                    <a:pt x="85" y="63"/>
                  </a:cubicBezTo>
                  <a:cubicBezTo>
                    <a:pt x="84" y="63"/>
                    <a:pt x="84" y="64"/>
                    <a:pt x="82" y="66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79" y="70"/>
                    <a:pt x="79" y="68"/>
                    <a:pt x="79" y="68"/>
                  </a:cubicBezTo>
                  <a:cubicBezTo>
                    <a:pt x="79" y="68"/>
                    <a:pt x="78" y="68"/>
                    <a:pt x="78" y="69"/>
                  </a:cubicBezTo>
                  <a:cubicBezTo>
                    <a:pt x="78" y="69"/>
                    <a:pt x="77" y="70"/>
                    <a:pt x="77" y="70"/>
                  </a:cubicBezTo>
                  <a:cubicBezTo>
                    <a:pt x="76" y="71"/>
                    <a:pt x="76" y="72"/>
                    <a:pt x="76" y="73"/>
                  </a:cubicBezTo>
                  <a:cubicBezTo>
                    <a:pt x="75" y="74"/>
                    <a:pt x="75" y="76"/>
                    <a:pt x="74" y="76"/>
                  </a:cubicBezTo>
                  <a:cubicBezTo>
                    <a:pt x="74" y="76"/>
                    <a:pt x="74" y="77"/>
                    <a:pt x="74" y="77"/>
                  </a:cubicBezTo>
                  <a:cubicBezTo>
                    <a:pt x="73" y="77"/>
                    <a:pt x="72" y="78"/>
                    <a:pt x="72" y="78"/>
                  </a:cubicBezTo>
                  <a:cubicBezTo>
                    <a:pt x="72" y="79"/>
                    <a:pt x="71" y="77"/>
                    <a:pt x="71" y="75"/>
                  </a:cubicBezTo>
                  <a:cubicBezTo>
                    <a:pt x="72" y="74"/>
                    <a:pt x="72" y="74"/>
                    <a:pt x="72" y="73"/>
                  </a:cubicBezTo>
                  <a:cubicBezTo>
                    <a:pt x="73" y="73"/>
                    <a:pt x="73" y="71"/>
                    <a:pt x="74" y="71"/>
                  </a:cubicBezTo>
                  <a:cubicBezTo>
                    <a:pt x="74" y="71"/>
                    <a:pt x="74" y="72"/>
                    <a:pt x="74" y="70"/>
                  </a:cubicBezTo>
                  <a:cubicBezTo>
                    <a:pt x="75" y="68"/>
                    <a:pt x="75" y="67"/>
                    <a:pt x="75" y="67"/>
                  </a:cubicBezTo>
                  <a:cubicBezTo>
                    <a:pt x="75" y="67"/>
                    <a:pt x="75" y="67"/>
                    <a:pt x="75" y="66"/>
                  </a:cubicBezTo>
                  <a:cubicBezTo>
                    <a:pt x="74" y="65"/>
                    <a:pt x="74" y="66"/>
                    <a:pt x="74" y="65"/>
                  </a:cubicBezTo>
                  <a:cubicBezTo>
                    <a:pt x="75" y="64"/>
                    <a:pt x="75" y="63"/>
                    <a:pt x="75" y="62"/>
                  </a:cubicBezTo>
                  <a:cubicBezTo>
                    <a:pt x="76" y="62"/>
                    <a:pt x="76" y="61"/>
                    <a:pt x="76" y="61"/>
                  </a:cubicBezTo>
                  <a:cubicBezTo>
                    <a:pt x="76" y="61"/>
                    <a:pt x="76" y="61"/>
                    <a:pt x="76" y="60"/>
                  </a:cubicBezTo>
                  <a:cubicBezTo>
                    <a:pt x="76" y="60"/>
                    <a:pt x="75" y="59"/>
                    <a:pt x="75" y="59"/>
                  </a:cubicBezTo>
                  <a:cubicBezTo>
                    <a:pt x="75" y="59"/>
                    <a:pt x="75" y="58"/>
                    <a:pt x="75" y="58"/>
                  </a:cubicBezTo>
                  <a:cubicBezTo>
                    <a:pt x="75" y="58"/>
                    <a:pt x="76" y="57"/>
                    <a:pt x="76" y="56"/>
                  </a:cubicBezTo>
                  <a:cubicBezTo>
                    <a:pt x="75" y="56"/>
                    <a:pt x="75" y="55"/>
                    <a:pt x="74" y="54"/>
                  </a:cubicBezTo>
                  <a:cubicBezTo>
                    <a:pt x="73" y="54"/>
                    <a:pt x="73" y="54"/>
                    <a:pt x="73" y="53"/>
                  </a:cubicBezTo>
                  <a:cubicBezTo>
                    <a:pt x="73" y="53"/>
                    <a:pt x="71" y="52"/>
                    <a:pt x="71" y="52"/>
                  </a:cubicBezTo>
                  <a:cubicBezTo>
                    <a:pt x="71" y="52"/>
                    <a:pt x="72" y="50"/>
                    <a:pt x="72" y="50"/>
                  </a:cubicBezTo>
                  <a:cubicBezTo>
                    <a:pt x="72" y="50"/>
                    <a:pt x="72" y="49"/>
                    <a:pt x="73" y="49"/>
                  </a:cubicBezTo>
                  <a:cubicBezTo>
                    <a:pt x="73" y="50"/>
                    <a:pt x="73" y="51"/>
                    <a:pt x="73" y="51"/>
                  </a:cubicBezTo>
                  <a:cubicBezTo>
                    <a:pt x="73" y="52"/>
                    <a:pt x="76" y="53"/>
                    <a:pt x="76" y="53"/>
                  </a:cubicBezTo>
                  <a:cubicBezTo>
                    <a:pt x="76" y="53"/>
                    <a:pt x="78" y="52"/>
                    <a:pt x="78" y="52"/>
                  </a:cubicBezTo>
                  <a:cubicBezTo>
                    <a:pt x="79" y="52"/>
                    <a:pt x="79" y="50"/>
                    <a:pt x="79" y="50"/>
                  </a:cubicBezTo>
                  <a:cubicBezTo>
                    <a:pt x="79" y="50"/>
                    <a:pt x="78" y="50"/>
                    <a:pt x="79" y="49"/>
                  </a:cubicBezTo>
                  <a:cubicBezTo>
                    <a:pt x="80" y="49"/>
                    <a:pt x="82" y="48"/>
                    <a:pt x="82" y="48"/>
                  </a:cubicBezTo>
                  <a:cubicBezTo>
                    <a:pt x="82" y="47"/>
                    <a:pt x="83" y="47"/>
                    <a:pt x="83" y="47"/>
                  </a:cubicBezTo>
                  <a:cubicBezTo>
                    <a:pt x="83" y="47"/>
                    <a:pt x="84" y="46"/>
                    <a:pt x="84" y="46"/>
                  </a:cubicBezTo>
                  <a:cubicBezTo>
                    <a:pt x="84" y="45"/>
                    <a:pt x="85" y="45"/>
                    <a:pt x="84" y="44"/>
                  </a:cubicBezTo>
                  <a:cubicBezTo>
                    <a:pt x="84" y="44"/>
                    <a:pt x="84" y="43"/>
                    <a:pt x="84" y="42"/>
                  </a:cubicBezTo>
                  <a:cubicBezTo>
                    <a:pt x="84" y="42"/>
                    <a:pt x="86" y="43"/>
                    <a:pt x="84" y="41"/>
                  </a:cubicBezTo>
                  <a:cubicBezTo>
                    <a:pt x="82" y="40"/>
                    <a:pt x="80" y="39"/>
                    <a:pt x="81" y="39"/>
                  </a:cubicBezTo>
                  <a:cubicBezTo>
                    <a:pt x="82" y="39"/>
                    <a:pt x="83" y="39"/>
                    <a:pt x="83" y="39"/>
                  </a:cubicBezTo>
                  <a:cubicBezTo>
                    <a:pt x="84" y="39"/>
                    <a:pt x="85" y="40"/>
                    <a:pt x="85" y="39"/>
                  </a:cubicBezTo>
                  <a:cubicBezTo>
                    <a:pt x="86" y="39"/>
                    <a:pt x="86" y="39"/>
                    <a:pt x="86" y="38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4" y="36"/>
                    <a:pt x="84" y="36"/>
                    <a:pt x="83" y="36"/>
                  </a:cubicBezTo>
                  <a:cubicBezTo>
                    <a:pt x="83" y="36"/>
                    <a:pt x="82" y="37"/>
                    <a:pt x="83" y="35"/>
                  </a:cubicBezTo>
                  <a:cubicBezTo>
                    <a:pt x="83" y="33"/>
                    <a:pt x="83" y="33"/>
                    <a:pt x="83" y="32"/>
                  </a:cubicBezTo>
                  <a:cubicBezTo>
                    <a:pt x="83" y="32"/>
                    <a:pt x="85" y="32"/>
                    <a:pt x="83" y="32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1" y="31"/>
                    <a:pt x="82" y="31"/>
                    <a:pt x="80" y="31"/>
                  </a:cubicBezTo>
                  <a:cubicBezTo>
                    <a:pt x="79" y="31"/>
                    <a:pt x="80" y="29"/>
                    <a:pt x="80" y="29"/>
                  </a:cubicBezTo>
                  <a:cubicBezTo>
                    <a:pt x="80" y="28"/>
                    <a:pt x="81" y="24"/>
                    <a:pt x="81" y="24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3"/>
                    <a:pt x="79" y="21"/>
                    <a:pt x="79" y="21"/>
                  </a:cubicBezTo>
                  <a:cubicBezTo>
                    <a:pt x="79" y="20"/>
                    <a:pt x="79" y="19"/>
                    <a:pt x="78" y="19"/>
                  </a:cubicBezTo>
                  <a:cubicBezTo>
                    <a:pt x="78" y="19"/>
                    <a:pt x="77" y="18"/>
                    <a:pt x="77" y="18"/>
                  </a:cubicBezTo>
                  <a:cubicBezTo>
                    <a:pt x="77" y="18"/>
                    <a:pt x="76" y="18"/>
                    <a:pt x="76" y="17"/>
                  </a:cubicBezTo>
                  <a:cubicBezTo>
                    <a:pt x="76" y="16"/>
                    <a:pt x="76" y="15"/>
                    <a:pt x="76" y="15"/>
                  </a:cubicBezTo>
                  <a:cubicBezTo>
                    <a:pt x="76" y="14"/>
                    <a:pt x="76" y="13"/>
                    <a:pt x="76" y="13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1" y="3"/>
                    <a:pt x="71" y="4"/>
                  </a:cubicBezTo>
                  <a:cubicBezTo>
                    <a:pt x="71" y="4"/>
                    <a:pt x="71" y="5"/>
                    <a:pt x="70" y="5"/>
                  </a:cubicBezTo>
                  <a:cubicBezTo>
                    <a:pt x="69" y="5"/>
                    <a:pt x="68" y="4"/>
                    <a:pt x="68" y="4"/>
                  </a:cubicBezTo>
                  <a:cubicBezTo>
                    <a:pt x="68" y="4"/>
                    <a:pt x="68" y="3"/>
                    <a:pt x="68" y="2"/>
                  </a:cubicBezTo>
                  <a:cubicBezTo>
                    <a:pt x="67" y="2"/>
                    <a:pt x="64" y="0"/>
                    <a:pt x="64" y="0"/>
                  </a:cubicBezTo>
                  <a:cubicBezTo>
                    <a:pt x="64" y="0"/>
                    <a:pt x="64" y="0"/>
                    <a:pt x="64" y="1"/>
                  </a:cubicBezTo>
                  <a:cubicBezTo>
                    <a:pt x="64" y="1"/>
                    <a:pt x="63" y="2"/>
                    <a:pt x="63" y="1"/>
                  </a:cubicBezTo>
                  <a:cubicBezTo>
                    <a:pt x="62" y="1"/>
                    <a:pt x="60" y="0"/>
                    <a:pt x="60" y="0"/>
                  </a:cubicBezTo>
                  <a:cubicBezTo>
                    <a:pt x="60" y="0"/>
                    <a:pt x="60" y="1"/>
                    <a:pt x="60" y="1"/>
                  </a:cubicBezTo>
                  <a:cubicBezTo>
                    <a:pt x="60" y="2"/>
                    <a:pt x="61" y="3"/>
                    <a:pt x="61" y="3"/>
                  </a:cubicBezTo>
                  <a:cubicBezTo>
                    <a:pt x="60" y="3"/>
                    <a:pt x="59" y="3"/>
                    <a:pt x="59" y="3"/>
                  </a:cubicBezTo>
                  <a:cubicBezTo>
                    <a:pt x="59" y="3"/>
                    <a:pt x="59" y="3"/>
                    <a:pt x="58" y="3"/>
                  </a:cubicBezTo>
                  <a:cubicBezTo>
                    <a:pt x="58" y="2"/>
                    <a:pt x="57" y="2"/>
                    <a:pt x="57" y="2"/>
                  </a:cubicBezTo>
                  <a:cubicBezTo>
                    <a:pt x="57" y="3"/>
                    <a:pt x="56" y="3"/>
                    <a:pt x="56" y="5"/>
                  </a:cubicBezTo>
                  <a:cubicBezTo>
                    <a:pt x="57" y="6"/>
                    <a:pt x="56" y="6"/>
                    <a:pt x="57" y="7"/>
                  </a:cubicBezTo>
                  <a:cubicBezTo>
                    <a:pt x="58" y="7"/>
                    <a:pt x="58" y="7"/>
                    <a:pt x="59" y="8"/>
                  </a:cubicBezTo>
                  <a:cubicBezTo>
                    <a:pt x="60" y="8"/>
                    <a:pt x="60" y="8"/>
                    <a:pt x="61" y="8"/>
                  </a:cubicBezTo>
                  <a:cubicBezTo>
                    <a:pt x="61" y="8"/>
                    <a:pt x="62" y="8"/>
                    <a:pt x="63" y="8"/>
                  </a:cubicBezTo>
                  <a:cubicBezTo>
                    <a:pt x="63" y="8"/>
                    <a:pt x="64" y="7"/>
                    <a:pt x="64" y="7"/>
                  </a:cubicBezTo>
                  <a:cubicBezTo>
                    <a:pt x="64" y="7"/>
                    <a:pt x="64" y="8"/>
                    <a:pt x="64" y="8"/>
                  </a:cubicBezTo>
                  <a:cubicBezTo>
                    <a:pt x="64" y="8"/>
                    <a:pt x="63" y="8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1"/>
                    <a:pt x="65" y="11"/>
                  </a:cubicBezTo>
                  <a:cubicBezTo>
                    <a:pt x="65" y="12"/>
                    <a:pt x="65" y="12"/>
                    <a:pt x="66" y="12"/>
                  </a:cubicBezTo>
                  <a:cubicBezTo>
                    <a:pt x="67" y="13"/>
                    <a:pt x="67" y="12"/>
                    <a:pt x="67" y="12"/>
                  </a:cubicBezTo>
                  <a:cubicBezTo>
                    <a:pt x="67" y="12"/>
                    <a:pt x="69" y="14"/>
                    <a:pt x="68" y="14"/>
                  </a:cubicBezTo>
                  <a:cubicBezTo>
                    <a:pt x="68" y="14"/>
                    <a:pt x="67" y="13"/>
                    <a:pt x="68" y="14"/>
                  </a:cubicBezTo>
                  <a:cubicBezTo>
                    <a:pt x="69" y="15"/>
                    <a:pt x="70" y="15"/>
                    <a:pt x="70" y="15"/>
                  </a:cubicBezTo>
                  <a:cubicBezTo>
                    <a:pt x="70" y="15"/>
                    <a:pt x="69" y="16"/>
                    <a:pt x="67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5" y="14"/>
                    <a:pt x="65" y="14"/>
                  </a:cubicBezTo>
                  <a:cubicBezTo>
                    <a:pt x="64" y="13"/>
                    <a:pt x="64" y="12"/>
                    <a:pt x="64" y="12"/>
                  </a:cubicBezTo>
                  <a:cubicBezTo>
                    <a:pt x="64" y="12"/>
                    <a:pt x="63" y="11"/>
                    <a:pt x="62" y="11"/>
                  </a:cubicBezTo>
                  <a:cubicBezTo>
                    <a:pt x="61" y="10"/>
                    <a:pt x="60" y="11"/>
                    <a:pt x="59" y="11"/>
                  </a:cubicBezTo>
                  <a:cubicBezTo>
                    <a:pt x="59" y="11"/>
                    <a:pt x="58" y="12"/>
                    <a:pt x="57" y="12"/>
                  </a:cubicBezTo>
                  <a:cubicBezTo>
                    <a:pt x="57" y="12"/>
                    <a:pt x="57" y="13"/>
                    <a:pt x="57" y="14"/>
                  </a:cubicBezTo>
                  <a:cubicBezTo>
                    <a:pt x="58" y="15"/>
                    <a:pt x="60" y="19"/>
                    <a:pt x="60" y="19"/>
                  </a:cubicBezTo>
                  <a:cubicBezTo>
                    <a:pt x="60" y="19"/>
                    <a:pt x="62" y="21"/>
                    <a:pt x="62" y="21"/>
                  </a:cubicBezTo>
                  <a:cubicBezTo>
                    <a:pt x="62" y="21"/>
                    <a:pt x="63" y="23"/>
                    <a:pt x="63" y="23"/>
                  </a:cubicBezTo>
                  <a:cubicBezTo>
                    <a:pt x="63" y="23"/>
                    <a:pt x="63" y="23"/>
                    <a:pt x="64" y="24"/>
                  </a:cubicBezTo>
                  <a:cubicBezTo>
                    <a:pt x="65" y="24"/>
                    <a:pt x="64" y="24"/>
                    <a:pt x="64" y="24"/>
                  </a:cubicBezTo>
                  <a:cubicBezTo>
                    <a:pt x="64" y="25"/>
                    <a:pt x="63" y="26"/>
                    <a:pt x="63" y="27"/>
                  </a:cubicBezTo>
                  <a:cubicBezTo>
                    <a:pt x="63" y="27"/>
                    <a:pt x="63" y="26"/>
                    <a:pt x="63" y="27"/>
                  </a:cubicBezTo>
                  <a:cubicBezTo>
                    <a:pt x="63" y="29"/>
                    <a:pt x="63" y="31"/>
                    <a:pt x="63" y="31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0" y="34"/>
                    <a:pt x="61" y="33"/>
                    <a:pt x="61" y="33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30"/>
                    <a:pt x="61" y="29"/>
                    <a:pt x="60" y="29"/>
                  </a:cubicBezTo>
                  <a:cubicBezTo>
                    <a:pt x="60" y="28"/>
                    <a:pt x="60" y="29"/>
                    <a:pt x="59" y="29"/>
                  </a:cubicBezTo>
                  <a:cubicBezTo>
                    <a:pt x="59" y="29"/>
                    <a:pt x="58" y="31"/>
                    <a:pt x="58" y="31"/>
                  </a:cubicBezTo>
                  <a:cubicBezTo>
                    <a:pt x="58" y="31"/>
                    <a:pt x="57" y="31"/>
                    <a:pt x="58" y="30"/>
                  </a:cubicBezTo>
                  <a:cubicBezTo>
                    <a:pt x="58" y="30"/>
                    <a:pt x="58" y="28"/>
                    <a:pt x="59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7"/>
                    <a:pt x="60" y="27"/>
                    <a:pt x="60" y="26"/>
                  </a:cubicBezTo>
                  <a:cubicBezTo>
                    <a:pt x="60" y="25"/>
                    <a:pt x="60" y="25"/>
                    <a:pt x="60" y="24"/>
                  </a:cubicBezTo>
                  <a:cubicBezTo>
                    <a:pt x="59" y="24"/>
                    <a:pt x="59" y="23"/>
                    <a:pt x="59" y="22"/>
                  </a:cubicBezTo>
                  <a:cubicBezTo>
                    <a:pt x="58" y="22"/>
                    <a:pt x="57" y="23"/>
                    <a:pt x="57" y="23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6" y="25"/>
                    <a:pt x="56" y="25"/>
                    <a:pt x="55" y="26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5" y="25"/>
                    <a:pt x="55" y="25"/>
                  </a:cubicBezTo>
                  <a:cubicBezTo>
                    <a:pt x="55" y="25"/>
                    <a:pt x="56" y="24"/>
                    <a:pt x="55" y="24"/>
                  </a:cubicBezTo>
                  <a:cubicBezTo>
                    <a:pt x="55" y="24"/>
                    <a:pt x="55" y="24"/>
                    <a:pt x="55" y="23"/>
                  </a:cubicBezTo>
                  <a:cubicBezTo>
                    <a:pt x="55" y="23"/>
                    <a:pt x="55" y="22"/>
                    <a:pt x="55" y="22"/>
                  </a:cubicBezTo>
                  <a:cubicBezTo>
                    <a:pt x="55" y="22"/>
                    <a:pt x="56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3" y="22"/>
                    <a:pt x="53" y="22"/>
                  </a:cubicBezTo>
                  <a:cubicBezTo>
                    <a:pt x="53" y="21"/>
                    <a:pt x="54" y="21"/>
                    <a:pt x="54" y="21"/>
                  </a:cubicBezTo>
                  <a:cubicBezTo>
                    <a:pt x="54" y="20"/>
                    <a:pt x="55" y="19"/>
                    <a:pt x="55" y="19"/>
                  </a:cubicBezTo>
                  <a:cubicBezTo>
                    <a:pt x="55" y="19"/>
                    <a:pt x="54" y="18"/>
                    <a:pt x="54" y="18"/>
                  </a:cubicBezTo>
                  <a:cubicBezTo>
                    <a:pt x="53" y="17"/>
                    <a:pt x="53" y="16"/>
                    <a:pt x="53" y="16"/>
                  </a:cubicBezTo>
                  <a:cubicBezTo>
                    <a:pt x="53" y="16"/>
                    <a:pt x="53" y="18"/>
                    <a:pt x="53" y="15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0"/>
                    <a:pt x="50" y="10"/>
                  </a:cubicBezTo>
                  <a:cubicBezTo>
                    <a:pt x="50" y="9"/>
                    <a:pt x="48" y="8"/>
                    <a:pt x="48" y="8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6"/>
                    <a:pt x="48" y="6"/>
                  </a:cubicBezTo>
                  <a:cubicBezTo>
                    <a:pt x="47" y="6"/>
                    <a:pt x="46" y="5"/>
                    <a:pt x="46" y="6"/>
                  </a:cubicBezTo>
                  <a:cubicBezTo>
                    <a:pt x="46" y="7"/>
                    <a:pt x="46" y="7"/>
                    <a:pt x="46" y="8"/>
                  </a:cubicBezTo>
                  <a:cubicBezTo>
                    <a:pt x="45" y="8"/>
                    <a:pt x="43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9"/>
                    <a:pt x="41" y="10"/>
                  </a:cubicBezTo>
                  <a:cubicBezTo>
                    <a:pt x="42" y="11"/>
                    <a:pt x="42" y="12"/>
                    <a:pt x="42" y="13"/>
                  </a:cubicBezTo>
                  <a:cubicBezTo>
                    <a:pt x="42" y="13"/>
                    <a:pt x="44" y="14"/>
                    <a:pt x="43" y="14"/>
                  </a:cubicBezTo>
                  <a:cubicBezTo>
                    <a:pt x="43" y="14"/>
                    <a:pt x="41" y="14"/>
                    <a:pt x="41" y="14"/>
                  </a:cubicBezTo>
                  <a:cubicBezTo>
                    <a:pt x="41" y="14"/>
                    <a:pt x="40" y="13"/>
                    <a:pt x="40" y="12"/>
                  </a:cubicBezTo>
                  <a:cubicBezTo>
                    <a:pt x="40" y="12"/>
                    <a:pt x="39" y="11"/>
                    <a:pt x="38" y="11"/>
                  </a:cubicBezTo>
                  <a:cubicBezTo>
                    <a:pt x="38" y="11"/>
                    <a:pt x="37" y="11"/>
                    <a:pt x="36" y="12"/>
                  </a:cubicBezTo>
                  <a:cubicBezTo>
                    <a:pt x="36" y="13"/>
                    <a:pt x="36" y="12"/>
                    <a:pt x="36" y="14"/>
                  </a:cubicBezTo>
                  <a:cubicBezTo>
                    <a:pt x="36" y="16"/>
                    <a:pt x="36" y="18"/>
                    <a:pt x="36" y="18"/>
                  </a:cubicBezTo>
                  <a:cubicBezTo>
                    <a:pt x="36" y="18"/>
                    <a:pt x="37" y="19"/>
                    <a:pt x="38" y="20"/>
                  </a:cubicBezTo>
                  <a:cubicBezTo>
                    <a:pt x="38" y="20"/>
                    <a:pt x="39" y="23"/>
                    <a:pt x="39" y="23"/>
                  </a:cubicBezTo>
                  <a:cubicBezTo>
                    <a:pt x="39" y="24"/>
                    <a:pt x="40" y="25"/>
                    <a:pt x="40" y="25"/>
                  </a:cubicBezTo>
                  <a:cubicBezTo>
                    <a:pt x="40" y="25"/>
                    <a:pt x="35" y="23"/>
                    <a:pt x="35" y="22"/>
                  </a:cubicBezTo>
                  <a:cubicBezTo>
                    <a:pt x="35" y="21"/>
                    <a:pt x="35" y="19"/>
                    <a:pt x="34" y="19"/>
                  </a:cubicBezTo>
                  <a:cubicBezTo>
                    <a:pt x="34" y="19"/>
                    <a:pt x="34" y="18"/>
                    <a:pt x="33" y="19"/>
                  </a:cubicBezTo>
                  <a:cubicBezTo>
                    <a:pt x="32" y="19"/>
                    <a:pt x="32" y="19"/>
                    <a:pt x="31" y="19"/>
                  </a:cubicBezTo>
                  <a:cubicBezTo>
                    <a:pt x="31" y="20"/>
                    <a:pt x="31" y="21"/>
                    <a:pt x="31" y="21"/>
                  </a:cubicBezTo>
                  <a:cubicBezTo>
                    <a:pt x="31" y="21"/>
                    <a:pt x="31" y="22"/>
                    <a:pt x="31" y="23"/>
                  </a:cubicBezTo>
                  <a:cubicBezTo>
                    <a:pt x="32" y="25"/>
                    <a:pt x="32" y="25"/>
                    <a:pt x="32" y="26"/>
                  </a:cubicBezTo>
                  <a:cubicBezTo>
                    <a:pt x="33" y="27"/>
                    <a:pt x="34" y="27"/>
                    <a:pt x="34" y="28"/>
                  </a:cubicBezTo>
                  <a:cubicBezTo>
                    <a:pt x="34" y="28"/>
                    <a:pt x="35" y="29"/>
                    <a:pt x="35" y="29"/>
                  </a:cubicBezTo>
                  <a:cubicBezTo>
                    <a:pt x="35" y="29"/>
                    <a:pt x="34" y="31"/>
                    <a:pt x="34" y="31"/>
                  </a:cubicBezTo>
                  <a:cubicBezTo>
                    <a:pt x="34" y="32"/>
                    <a:pt x="33" y="33"/>
                    <a:pt x="33" y="33"/>
                  </a:cubicBezTo>
                  <a:cubicBezTo>
                    <a:pt x="33" y="33"/>
                    <a:pt x="35" y="34"/>
                    <a:pt x="35" y="34"/>
                  </a:cubicBezTo>
                  <a:cubicBezTo>
                    <a:pt x="35" y="34"/>
                    <a:pt x="36" y="35"/>
                    <a:pt x="35" y="36"/>
                  </a:cubicBezTo>
                  <a:cubicBezTo>
                    <a:pt x="34" y="36"/>
                    <a:pt x="34" y="36"/>
                    <a:pt x="33" y="36"/>
                  </a:cubicBezTo>
                  <a:cubicBezTo>
                    <a:pt x="33" y="35"/>
                    <a:pt x="32" y="36"/>
                    <a:pt x="32" y="34"/>
                  </a:cubicBezTo>
                  <a:cubicBezTo>
                    <a:pt x="33" y="33"/>
                    <a:pt x="33" y="32"/>
                    <a:pt x="33" y="32"/>
                  </a:cubicBezTo>
                  <a:cubicBezTo>
                    <a:pt x="32" y="32"/>
                    <a:pt x="31" y="30"/>
                    <a:pt x="31" y="30"/>
                  </a:cubicBezTo>
                  <a:cubicBezTo>
                    <a:pt x="31" y="30"/>
                    <a:pt x="33" y="33"/>
                    <a:pt x="30" y="28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6" y="21"/>
                    <a:pt x="26" y="21"/>
                  </a:cubicBezTo>
                  <a:cubicBezTo>
                    <a:pt x="26" y="21"/>
                    <a:pt x="24" y="21"/>
                    <a:pt x="24" y="21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3" y="23"/>
                    <a:pt x="23" y="25"/>
                    <a:pt x="23" y="25"/>
                  </a:cubicBezTo>
                  <a:cubicBezTo>
                    <a:pt x="22" y="25"/>
                    <a:pt x="22" y="27"/>
                    <a:pt x="22" y="27"/>
                  </a:cubicBezTo>
                  <a:cubicBezTo>
                    <a:pt x="22" y="27"/>
                    <a:pt x="23" y="27"/>
                    <a:pt x="23" y="28"/>
                  </a:cubicBezTo>
                  <a:cubicBezTo>
                    <a:pt x="24" y="29"/>
                    <a:pt x="24" y="30"/>
                    <a:pt x="24" y="30"/>
                  </a:cubicBezTo>
                  <a:cubicBezTo>
                    <a:pt x="24" y="30"/>
                    <a:pt x="23" y="29"/>
                    <a:pt x="23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2"/>
                    <a:pt x="21" y="32"/>
                  </a:cubicBezTo>
                  <a:cubicBezTo>
                    <a:pt x="21" y="32"/>
                    <a:pt x="22" y="33"/>
                    <a:pt x="22" y="33"/>
                  </a:cubicBezTo>
                  <a:cubicBezTo>
                    <a:pt x="22" y="33"/>
                    <a:pt x="22" y="34"/>
                    <a:pt x="22" y="34"/>
                  </a:cubicBezTo>
                  <a:cubicBezTo>
                    <a:pt x="22" y="34"/>
                    <a:pt x="23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3" y="37"/>
                    <a:pt x="22" y="36"/>
                  </a:cubicBezTo>
                  <a:cubicBezTo>
                    <a:pt x="21" y="35"/>
                    <a:pt x="21" y="36"/>
                    <a:pt x="20" y="3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3"/>
                    <a:pt x="21" y="32"/>
                    <a:pt x="19" y="31"/>
                  </a:cubicBezTo>
                  <a:cubicBezTo>
                    <a:pt x="18" y="29"/>
                    <a:pt x="18" y="28"/>
                    <a:pt x="18" y="28"/>
                  </a:cubicBezTo>
                  <a:cubicBezTo>
                    <a:pt x="18" y="28"/>
                    <a:pt x="17" y="27"/>
                    <a:pt x="16" y="27"/>
                  </a:cubicBezTo>
                  <a:cubicBezTo>
                    <a:pt x="16" y="28"/>
                    <a:pt x="16" y="28"/>
                    <a:pt x="15" y="28"/>
                  </a:cubicBezTo>
                  <a:cubicBezTo>
                    <a:pt x="14" y="29"/>
                    <a:pt x="14" y="29"/>
                    <a:pt x="13" y="29"/>
                  </a:cubicBezTo>
                  <a:cubicBezTo>
                    <a:pt x="13" y="29"/>
                    <a:pt x="11" y="29"/>
                    <a:pt x="11" y="29"/>
                  </a:cubicBezTo>
                  <a:cubicBezTo>
                    <a:pt x="11" y="29"/>
                    <a:pt x="11" y="29"/>
                    <a:pt x="9" y="30"/>
                  </a:cubicBezTo>
                  <a:cubicBezTo>
                    <a:pt x="8" y="32"/>
                    <a:pt x="7" y="32"/>
                    <a:pt x="8" y="32"/>
                  </a:cubicBezTo>
                  <a:cubicBezTo>
                    <a:pt x="9" y="33"/>
                    <a:pt x="11" y="33"/>
                    <a:pt x="11" y="33"/>
                  </a:cubicBezTo>
                  <a:cubicBezTo>
                    <a:pt x="11" y="33"/>
                    <a:pt x="12" y="33"/>
                    <a:pt x="13" y="34"/>
                  </a:cubicBezTo>
                  <a:cubicBezTo>
                    <a:pt x="14" y="34"/>
                    <a:pt x="16" y="36"/>
                    <a:pt x="16" y="36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40"/>
                    <a:pt x="18" y="40"/>
                  </a:cubicBezTo>
                  <a:cubicBezTo>
                    <a:pt x="18" y="40"/>
                    <a:pt x="18" y="40"/>
                    <a:pt x="18" y="41"/>
                  </a:cubicBezTo>
                  <a:cubicBezTo>
                    <a:pt x="18" y="41"/>
                    <a:pt x="18" y="42"/>
                    <a:pt x="18" y="42"/>
                  </a:cubicBezTo>
                  <a:cubicBezTo>
                    <a:pt x="18" y="42"/>
                    <a:pt x="19" y="43"/>
                    <a:pt x="20" y="44"/>
                  </a:cubicBezTo>
                  <a:cubicBezTo>
                    <a:pt x="21" y="44"/>
                    <a:pt x="21" y="44"/>
                    <a:pt x="22" y="44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28" y="43"/>
                    <a:pt x="27" y="44"/>
                    <a:pt x="28" y="44"/>
                  </a:cubicBezTo>
                  <a:cubicBezTo>
                    <a:pt x="28" y="43"/>
                    <a:pt x="30" y="43"/>
                    <a:pt x="30" y="43"/>
                  </a:cubicBezTo>
                  <a:cubicBezTo>
                    <a:pt x="31" y="43"/>
                    <a:pt x="31" y="42"/>
                    <a:pt x="32" y="43"/>
                  </a:cubicBezTo>
                  <a:cubicBezTo>
                    <a:pt x="32" y="44"/>
                    <a:pt x="32" y="44"/>
                    <a:pt x="32" y="45"/>
                  </a:cubicBezTo>
                  <a:cubicBezTo>
                    <a:pt x="33" y="45"/>
                    <a:pt x="34" y="46"/>
                    <a:pt x="34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6"/>
                    <a:pt x="36" y="45"/>
                    <a:pt x="37" y="45"/>
                  </a:cubicBezTo>
                  <a:cubicBezTo>
                    <a:pt x="37" y="44"/>
                    <a:pt x="38" y="43"/>
                    <a:pt x="38" y="43"/>
                  </a:cubicBezTo>
                  <a:cubicBezTo>
                    <a:pt x="38" y="43"/>
                    <a:pt x="37" y="43"/>
                    <a:pt x="38" y="44"/>
                  </a:cubicBezTo>
                  <a:cubicBezTo>
                    <a:pt x="39" y="44"/>
                    <a:pt x="39" y="44"/>
                    <a:pt x="40" y="45"/>
                  </a:cubicBezTo>
                  <a:cubicBezTo>
                    <a:pt x="40" y="45"/>
                    <a:pt x="42" y="44"/>
                    <a:pt x="42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4"/>
                    <a:pt x="42" y="45"/>
                    <a:pt x="43" y="45"/>
                  </a:cubicBezTo>
                  <a:cubicBezTo>
                    <a:pt x="43" y="45"/>
                    <a:pt x="42" y="45"/>
                    <a:pt x="43" y="45"/>
                  </a:cubicBezTo>
                  <a:cubicBezTo>
                    <a:pt x="44" y="45"/>
                    <a:pt x="45" y="44"/>
                    <a:pt x="45" y="44"/>
                  </a:cubicBezTo>
                  <a:cubicBezTo>
                    <a:pt x="45" y="44"/>
                    <a:pt x="44" y="45"/>
                    <a:pt x="44" y="46"/>
                  </a:cubicBezTo>
                  <a:cubicBezTo>
                    <a:pt x="44" y="46"/>
                    <a:pt x="44" y="47"/>
                    <a:pt x="44" y="47"/>
                  </a:cubicBezTo>
                  <a:cubicBezTo>
                    <a:pt x="44" y="47"/>
                    <a:pt x="44" y="48"/>
                    <a:pt x="45" y="49"/>
                  </a:cubicBezTo>
                  <a:cubicBezTo>
                    <a:pt x="46" y="49"/>
                    <a:pt x="47" y="49"/>
                    <a:pt x="47" y="49"/>
                  </a:cubicBezTo>
                  <a:cubicBezTo>
                    <a:pt x="47" y="49"/>
                    <a:pt x="49" y="49"/>
                    <a:pt x="49" y="49"/>
                  </a:cubicBezTo>
                  <a:cubicBezTo>
                    <a:pt x="49" y="50"/>
                    <a:pt x="49" y="49"/>
                    <a:pt x="49" y="50"/>
                  </a:cubicBezTo>
                  <a:cubicBezTo>
                    <a:pt x="49" y="50"/>
                    <a:pt x="50" y="49"/>
                    <a:pt x="50" y="49"/>
                  </a:cubicBezTo>
                  <a:cubicBezTo>
                    <a:pt x="51" y="49"/>
                    <a:pt x="52" y="49"/>
                    <a:pt x="52" y="49"/>
                  </a:cubicBezTo>
                  <a:cubicBezTo>
                    <a:pt x="52" y="50"/>
                    <a:pt x="51" y="51"/>
                    <a:pt x="51" y="51"/>
                  </a:cubicBezTo>
                  <a:cubicBezTo>
                    <a:pt x="51" y="51"/>
                    <a:pt x="51" y="51"/>
                    <a:pt x="51" y="52"/>
                  </a:cubicBezTo>
                  <a:cubicBezTo>
                    <a:pt x="51" y="52"/>
                    <a:pt x="53" y="52"/>
                    <a:pt x="53" y="52"/>
                  </a:cubicBezTo>
                  <a:cubicBezTo>
                    <a:pt x="53" y="52"/>
                    <a:pt x="53" y="51"/>
                    <a:pt x="54" y="52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3" y="53"/>
                    <a:pt x="53" y="52"/>
                    <a:pt x="53" y="54"/>
                  </a:cubicBezTo>
                  <a:cubicBezTo>
                    <a:pt x="52" y="55"/>
                    <a:pt x="53" y="56"/>
                    <a:pt x="53" y="56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5" y="58"/>
                    <a:pt x="56" y="58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57" y="57"/>
                    <a:pt x="57" y="57"/>
                    <a:pt x="58" y="57"/>
                  </a:cubicBezTo>
                  <a:cubicBezTo>
                    <a:pt x="58" y="57"/>
                    <a:pt x="59" y="58"/>
                    <a:pt x="59" y="58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9" y="59"/>
                    <a:pt x="59" y="60"/>
                    <a:pt x="59" y="60"/>
                  </a:cubicBezTo>
                  <a:cubicBezTo>
                    <a:pt x="60" y="61"/>
                    <a:pt x="61" y="61"/>
                    <a:pt x="61" y="61"/>
                  </a:cubicBezTo>
                  <a:cubicBezTo>
                    <a:pt x="61" y="61"/>
                    <a:pt x="61" y="61"/>
                    <a:pt x="61" y="62"/>
                  </a:cubicBezTo>
                  <a:cubicBezTo>
                    <a:pt x="62" y="63"/>
                    <a:pt x="64" y="64"/>
                    <a:pt x="64" y="64"/>
                  </a:cubicBezTo>
                  <a:cubicBezTo>
                    <a:pt x="64" y="64"/>
                    <a:pt x="61" y="63"/>
                    <a:pt x="61" y="63"/>
                  </a:cubicBezTo>
                  <a:cubicBezTo>
                    <a:pt x="60" y="63"/>
                    <a:pt x="58" y="63"/>
                    <a:pt x="58" y="63"/>
                  </a:cubicBezTo>
                  <a:cubicBezTo>
                    <a:pt x="57" y="63"/>
                    <a:pt x="55" y="63"/>
                    <a:pt x="55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2" y="64"/>
                    <a:pt x="50" y="65"/>
                    <a:pt x="49" y="65"/>
                  </a:cubicBezTo>
                  <a:cubicBezTo>
                    <a:pt x="49" y="65"/>
                    <a:pt x="48" y="65"/>
                    <a:pt x="47" y="65"/>
                  </a:cubicBezTo>
                  <a:cubicBezTo>
                    <a:pt x="47" y="66"/>
                    <a:pt x="46" y="66"/>
                    <a:pt x="45" y="66"/>
                  </a:cubicBezTo>
                  <a:cubicBezTo>
                    <a:pt x="45" y="66"/>
                    <a:pt x="43" y="66"/>
                    <a:pt x="42" y="66"/>
                  </a:cubicBezTo>
                  <a:cubicBezTo>
                    <a:pt x="42" y="66"/>
                    <a:pt x="41" y="66"/>
                    <a:pt x="41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2" y="69"/>
                    <a:pt x="43" y="70"/>
                    <a:pt x="43" y="70"/>
                  </a:cubicBezTo>
                  <a:cubicBezTo>
                    <a:pt x="43" y="70"/>
                    <a:pt x="44" y="71"/>
                    <a:pt x="45" y="72"/>
                  </a:cubicBezTo>
                  <a:cubicBezTo>
                    <a:pt x="45" y="72"/>
                    <a:pt x="46" y="73"/>
                    <a:pt x="46" y="73"/>
                  </a:cubicBezTo>
                  <a:lnTo>
                    <a:pt x="48" y="74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2" name="Freeform 19"/>
            <p:cNvSpPr>
              <a:spLocks/>
            </p:cNvSpPr>
            <p:nvPr/>
          </p:nvSpPr>
          <p:spPr bwMode="auto">
            <a:xfrm>
              <a:off x="9071597" y="1842847"/>
              <a:ext cx="645005" cy="525008"/>
            </a:xfrm>
            <a:custGeom>
              <a:avLst/>
              <a:gdLst>
                <a:gd name="T0" fmla="*/ 194 w 352"/>
                <a:gd name="T1" fmla="*/ 16 h 295"/>
                <a:gd name="T2" fmla="*/ 260 w 352"/>
                <a:gd name="T3" fmla="*/ 5 h 295"/>
                <a:gd name="T4" fmla="*/ 289 w 352"/>
                <a:gd name="T5" fmla="*/ 13 h 295"/>
                <a:gd name="T6" fmla="*/ 314 w 352"/>
                <a:gd name="T7" fmla="*/ 60 h 295"/>
                <a:gd name="T8" fmla="*/ 314 w 352"/>
                <a:gd name="T9" fmla="*/ 90 h 295"/>
                <a:gd name="T10" fmla="*/ 303 w 352"/>
                <a:gd name="T11" fmla="*/ 114 h 295"/>
                <a:gd name="T12" fmla="*/ 318 w 352"/>
                <a:gd name="T13" fmla="*/ 139 h 295"/>
                <a:gd name="T14" fmla="*/ 326 w 352"/>
                <a:gd name="T15" fmla="*/ 158 h 295"/>
                <a:gd name="T16" fmla="*/ 344 w 352"/>
                <a:gd name="T17" fmla="*/ 175 h 295"/>
                <a:gd name="T18" fmla="*/ 346 w 352"/>
                <a:gd name="T19" fmla="*/ 189 h 295"/>
                <a:gd name="T20" fmla="*/ 344 w 352"/>
                <a:gd name="T21" fmla="*/ 210 h 295"/>
                <a:gd name="T22" fmla="*/ 327 w 352"/>
                <a:gd name="T23" fmla="*/ 235 h 295"/>
                <a:gd name="T24" fmla="*/ 317 w 352"/>
                <a:gd name="T25" fmla="*/ 269 h 295"/>
                <a:gd name="T26" fmla="*/ 322 w 352"/>
                <a:gd name="T27" fmla="*/ 280 h 295"/>
                <a:gd name="T28" fmla="*/ 315 w 352"/>
                <a:gd name="T29" fmla="*/ 285 h 295"/>
                <a:gd name="T30" fmla="*/ 309 w 352"/>
                <a:gd name="T31" fmla="*/ 283 h 295"/>
                <a:gd name="T32" fmla="*/ 302 w 352"/>
                <a:gd name="T33" fmla="*/ 282 h 295"/>
                <a:gd name="T34" fmla="*/ 296 w 352"/>
                <a:gd name="T35" fmla="*/ 280 h 295"/>
                <a:gd name="T36" fmla="*/ 290 w 352"/>
                <a:gd name="T37" fmla="*/ 275 h 295"/>
                <a:gd name="T38" fmla="*/ 283 w 352"/>
                <a:gd name="T39" fmla="*/ 272 h 295"/>
                <a:gd name="T40" fmla="*/ 276 w 352"/>
                <a:gd name="T41" fmla="*/ 271 h 295"/>
                <a:gd name="T42" fmla="*/ 267 w 352"/>
                <a:gd name="T43" fmla="*/ 273 h 295"/>
                <a:gd name="T44" fmla="*/ 262 w 352"/>
                <a:gd name="T45" fmla="*/ 275 h 295"/>
                <a:gd name="T46" fmla="*/ 256 w 352"/>
                <a:gd name="T47" fmla="*/ 279 h 295"/>
                <a:gd name="T48" fmla="*/ 250 w 352"/>
                <a:gd name="T49" fmla="*/ 282 h 295"/>
                <a:gd name="T50" fmla="*/ 245 w 352"/>
                <a:gd name="T51" fmla="*/ 277 h 295"/>
                <a:gd name="T52" fmla="*/ 240 w 352"/>
                <a:gd name="T53" fmla="*/ 280 h 295"/>
                <a:gd name="T54" fmla="*/ 235 w 352"/>
                <a:gd name="T55" fmla="*/ 281 h 295"/>
                <a:gd name="T56" fmla="*/ 230 w 352"/>
                <a:gd name="T57" fmla="*/ 284 h 295"/>
                <a:gd name="T58" fmla="*/ 225 w 352"/>
                <a:gd name="T59" fmla="*/ 289 h 295"/>
                <a:gd name="T60" fmla="*/ 223 w 352"/>
                <a:gd name="T61" fmla="*/ 294 h 295"/>
                <a:gd name="T62" fmla="*/ 216 w 352"/>
                <a:gd name="T63" fmla="*/ 295 h 295"/>
                <a:gd name="T64" fmla="*/ 215 w 352"/>
                <a:gd name="T65" fmla="*/ 288 h 295"/>
                <a:gd name="T66" fmla="*/ 207 w 352"/>
                <a:gd name="T67" fmla="*/ 283 h 295"/>
                <a:gd name="T68" fmla="*/ 195 w 352"/>
                <a:gd name="T69" fmla="*/ 279 h 295"/>
                <a:gd name="T70" fmla="*/ 185 w 352"/>
                <a:gd name="T71" fmla="*/ 289 h 295"/>
                <a:gd name="T72" fmla="*/ 181 w 352"/>
                <a:gd name="T73" fmla="*/ 283 h 295"/>
                <a:gd name="T74" fmla="*/ 169 w 352"/>
                <a:gd name="T75" fmla="*/ 270 h 295"/>
                <a:gd name="T76" fmla="*/ 147 w 352"/>
                <a:gd name="T77" fmla="*/ 262 h 295"/>
                <a:gd name="T78" fmla="*/ 137 w 352"/>
                <a:gd name="T79" fmla="*/ 251 h 295"/>
                <a:gd name="T80" fmla="*/ 117 w 352"/>
                <a:gd name="T81" fmla="*/ 244 h 295"/>
                <a:gd name="T82" fmla="*/ 106 w 352"/>
                <a:gd name="T83" fmla="*/ 255 h 295"/>
                <a:gd name="T84" fmla="*/ 92 w 352"/>
                <a:gd name="T85" fmla="*/ 252 h 295"/>
                <a:gd name="T86" fmla="*/ 87 w 352"/>
                <a:gd name="T87" fmla="*/ 241 h 295"/>
                <a:gd name="T88" fmla="*/ 77 w 352"/>
                <a:gd name="T89" fmla="*/ 236 h 295"/>
                <a:gd name="T90" fmla="*/ 66 w 352"/>
                <a:gd name="T91" fmla="*/ 231 h 295"/>
                <a:gd name="T92" fmla="*/ 51 w 352"/>
                <a:gd name="T93" fmla="*/ 226 h 295"/>
                <a:gd name="T94" fmla="*/ 40 w 352"/>
                <a:gd name="T95" fmla="*/ 222 h 295"/>
                <a:gd name="T96" fmla="*/ 38 w 352"/>
                <a:gd name="T97" fmla="*/ 218 h 295"/>
                <a:gd name="T98" fmla="*/ 35 w 352"/>
                <a:gd name="T99" fmla="*/ 198 h 295"/>
                <a:gd name="T100" fmla="*/ 28 w 352"/>
                <a:gd name="T101" fmla="*/ 184 h 295"/>
                <a:gd name="T102" fmla="*/ 24 w 352"/>
                <a:gd name="T103" fmla="*/ 164 h 295"/>
                <a:gd name="T104" fmla="*/ 20 w 352"/>
                <a:gd name="T105" fmla="*/ 139 h 295"/>
                <a:gd name="T106" fmla="*/ 4 w 352"/>
                <a:gd name="T107" fmla="*/ 113 h 295"/>
                <a:gd name="T108" fmla="*/ 4 w 352"/>
                <a:gd name="T109" fmla="*/ 80 h 295"/>
                <a:gd name="T110" fmla="*/ 6 w 352"/>
                <a:gd name="T111" fmla="*/ 63 h 295"/>
                <a:gd name="T112" fmla="*/ 45 w 352"/>
                <a:gd name="T113" fmla="*/ 45 h 295"/>
                <a:gd name="T114" fmla="*/ 64 w 352"/>
                <a:gd name="T115" fmla="*/ 32 h 295"/>
                <a:gd name="T116" fmla="*/ 89 w 352"/>
                <a:gd name="T117" fmla="*/ 12 h 295"/>
                <a:gd name="T118" fmla="*/ 121 w 352"/>
                <a:gd name="T119" fmla="*/ 2 h 295"/>
                <a:gd name="T120" fmla="*/ 132 w 352"/>
                <a:gd name="T121" fmla="*/ 14 h 295"/>
                <a:gd name="T122" fmla="*/ 151 w 352"/>
                <a:gd name="T123" fmla="*/ 2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2" h="295">
                  <a:moveTo>
                    <a:pt x="155" y="23"/>
                  </a:moveTo>
                  <a:cubicBezTo>
                    <a:pt x="157" y="23"/>
                    <a:pt x="166" y="16"/>
                    <a:pt x="166" y="16"/>
                  </a:cubicBezTo>
                  <a:cubicBezTo>
                    <a:pt x="166" y="16"/>
                    <a:pt x="171" y="18"/>
                    <a:pt x="174" y="17"/>
                  </a:cubicBezTo>
                  <a:cubicBezTo>
                    <a:pt x="177" y="17"/>
                    <a:pt x="187" y="16"/>
                    <a:pt x="187" y="16"/>
                  </a:cubicBezTo>
                  <a:cubicBezTo>
                    <a:pt x="187" y="16"/>
                    <a:pt x="192" y="16"/>
                    <a:pt x="194" y="16"/>
                  </a:cubicBezTo>
                  <a:cubicBezTo>
                    <a:pt x="196" y="16"/>
                    <a:pt x="205" y="15"/>
                    <a:pt x="207" y="15"/>
                  </a:cubicBezTo>
                  <a:cubicBezTo>
                    <a:pt x="209" y="15"/>
                    <a:pt x="215" y="14"/>
                    <a:pt x="216" y="13"/>
                  </a:cubicBezTo>
                  <a:cubicBezTo>
                    <a:pt x="218" y="13"/>
                    <a:pt x="230" y="12"/>
                    <a:pt x="231" y="12"/>
                  </a:cubicBezTo>
                  <a:cubicBezTo>
                    <a:pt x="233" y="12"/>
                    <a:pt x="252" y="10"/>
                    <a:pt x="252" y="10"/>
                  </a:cubicBezTo>
                  <a:cubicBezTo>
                    <a:pt x="260" y="5"/>
                    <a:pt x="260" y="5"/>
                    <a:pt x="260" y="5"/>
                  </a:cubicBezTo>
                  <a:cubicBezTo>
                    <a:pt x="269" y="3"/>
                    <a:pt x="269" y="3"/>
                    <a:pt x="269" y="3"/>
                  </a:cubicBezTo>
                  <a:cubicBezTo>
                    <a:pt x="269" y="3"/>
                    <a:pt x="272" y="0"/>
                    <a:pt x="272" y="1"/>
                  </a:cubicBezTo>
                  <a:cubicBezTo>
                    <a:pt x="273" y="3"/>
                    <a:pt x="275" y="6"/>
                    <a:pt x="275" y="6"/>
                  </a:cubicBezTo>
                  <a:cubicBezTo>
                    <a:pt x="275" y="6"/>
                    <a:pt x="286" y="6"/>
                    <a:pt x="286" y="6"/>
                  </a:cubicBezTo>
                  <a:cubicBezTo>
                    <a:pt x="286" y="7"/>
                    <a:pt x="289" y="13"/>
                    <a:pt x="289" y="13"/>
                  </a:cubicBezTo>
                  <a:cubicBezTo>
                    <a:pt x="292" y="16"/>
                    <a:pt x="292" y="16"/>
                    <a:pt x="292" y="16"/>
                  </a:cubicBezTo>
                  <a:cubicBezTo>
                    <a:pt x="292" y="16"/>
                    <a:pt x="293" y="21"/>
                    <a:pt x="293" y="24"/>
                  </a:cubicBezTo>
                  <a:cubicBezTo>
                    <a:pt x="294" y="26"/>
                    <a:pt x="301" y="38"/>
                    <a:pt x="301" y="38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4" y="60"/>
                    <a:pt x="314" y="60"/>
                    <a:pt x="314" y="60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15" y="68"/>
                    <a:pt x="318" y="71"/>
                    <a:pt x="318" y="73"/>
                  </a:cubicBezTo>
                  <a:cubicBezTo>
                    <a:pt x="318" y="74"/>
                    <a:pt x="318" y="77"/>
                    <a:pt x="318" y="78"/>
                  </a:cubicBezTo>
                  <a:cubicBezTo>
                    <a:pt x="319" y="78"/>
                    <a:pt x="320" y="83"/>
                    <a:pt x="319" y="83"/>
                  </a:cubicBezTo>
                  <a:cubicBezTo>
                    <a:pt x="318" y="84"/>
                    <a:pt x="314" y="90"/>
                    <a:pt x="314" y="90"/>
                  </a:cubicBezTo>
                  <a:cubicBezTo>
                    <a:pt x="310" y="92"/>
                    <a:pt x="310" y="92"/>
                    <a:pt x="310" y="92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2" y="108"/>
                    <a:pt x="302" y="108"/>
                    <a:pt x="302" y="108"/>
                  </a:cubicBezTo>
                  <a:cubicBezTo>
                    <a:pt x="301" y="111"/>
                    <a:pt x="301" y="111"/>
                    <a:pt x="301" y="111"/>
                  </a:cubicBezTo>
                  <a:cubicBezTo>
                    <a:pt x="301" y="111"/>
                    <a:pt x="302" y="114"/>
                    <a:pt x="303" y="114"/>
                  </a:cubicBezTo>
                  <a:cubicBezTo>
                    <a:pt x="305" y="114"/>
                    <a:pt x="312" y="115"/>
                    <a:pt x="312" y="115"/>
                  </a:cubicBezTo>
                  <a:cubicBezTo>
                    <a:pt x="318" y="119"/>
                    <a:pt x="318" y="119"/>
                    <a:pt x="318" y="119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8" y="123"/>
                    <a:pt x="319" y="131"/>
                    <a:pt x="319" y="132"/>
                  </a:cubicBezTo>
                  <a:cubicBezTo>
                    <a:pt x="319" y="132"/>
                    <a:pt x="318" y="139"/>
                    <a:pt x="318" y="139"/>
                  </a:cubicBezTo>
                  <a:cubicBezTo>
                    <a:pt x="318" y="139"/>
                    <a:pt x="320" y="143"/>
                    <a:pt x="320" y="144"/>
                  </a:cubicBezTo>
                  <a:cubicBezTo>
                    <a:pt x="321" y="145"/>
                    <a:pt x="323" y="147"/>
                    <a:pt x="323" y="148"/>
                  </a:cubicBezTo>
                  <a:cubicBezTo>
                    <a:pt x="324" y="148"/>
                    <a:pt x="324" y="149"/>
                    <a:pt x="324" y="149"/>
                  </a:cubicBezTo>
                  <a:cubicBezTo>
                    <a:pt x="326" y="154"/>
                    <a:pt x="326" y="154"/>
                    <a:pt x="326" y="154"/>
                  </a:cubicBezTo>
                  <a:cubicBezTo>
                    <a:pt x="326" y="158"/>
                    <a:pt x="326" y="158"/>
                    <a:pt x="326" y="158"/>
                  </a:cubicBezTo>
                  <a:cubicBezTo>
                    <a:pt x="326" y="158"/>
                    <a:pt x="326" y="161"/>
                    <a:pt x="328" y="161"/>
                  </a:cubicBezTo>
                  <a:cubicBezTo>
                    <a:pt x="330" y="161"/>
                    <a:pt x="331" y="162"/>
                    <a:pt x="331" y="164"/>
                  </a:cubicBezTo>
                  <a:cubicBezTo>
                    <a:pt x="331" y="166"/>
                    <a:pt x="336" y="168"/>
                    <a:pt x="336" y="168"/>
                  </a:cubicBezTo>
                  <a:cubicBezTo>
                    <a:pt x="336" y="168"/>
                    <a:pt x="336" y="172"/>
                    <a:pt x="337" y="173"/>
                  </a:cubicBezTo>
                  <a:cubicBezTo>
                    <a:pt x="339" y="174"/>
                    <a:pt x="341" y="175"/>
                    <a:pt x="344" y="175"/>
                  </a:cubicBezTo>
                  <a:cubicBezTo>
                    <a:pt x="347" y="176"/>
                    <a:pt x="346" y="180"/>
                    <a:pt x="348" y="181"/>
                  </a:cubicBezTo>
                  <a:cubicBezTo>
                    <a:pt x="350" y="182"/>
                    <a:pt x="352" y="184"/>
                    <a:pt x="350" y="184"/>
                  </a:cubicBezTo>
                  <a:cubicBezTo>
                    <a:pt x="349" y="185"/>
                    <a:pt x="346" y="185"/>
                    <a:pt x="346" y="185"/>
                  </a:cubicBezTo>
                  <a:cubicBezTo>
                    <a:pt x="346" y="185"/>
                    <a:pt x="345" y="186"/>
                    <a:pt x="345" y="188"/>
                  </a:cubicBezTo>
                  <a:cubicBezTo>
                    <a:pt x="346" y="189"/>
                    <a:pt x="346" y="189"/>
                    <a:pt x="346" y="189"/>
                  </a:cubicBezTo>
                  <a:cubicBezTo>
                    <a:pt x="350" y="194"/>
                    <a:pt x="350" y="194"/>
                    <a:pt x="350" y="194"/>
                  </a:cubicBezTo>
                  <a:cubicBezTo>
                    <a:pt x="350" y="200"/>
                    <a:pt x="350" y="200"/>
                    <a:pt x="350" y="200"/>
                  </a:cubicBezTo>
                  <a:cubicBezTo>
                    <a:pt x="350" y="200"/>
                    <a:pt x="350" y="202"/>
                    <a:pt x="350" y="204"/>
                  </a:cubicBezTo>
                  <a:cubicBezTo>
                    <a:pt x="350" y="205"/>
                    <a:pt x="349" y="207"/>
                    <a:pt x="347" y="207"/>
                  </a:cubicBezTo>
                  <a:cubicBezTo>
                    <a:pt x="345" y="207"/>
                    <a:pt x="345" y="210"/>
                    <a:pt x="344" y="210"/>
                  </a:cubicBezTo>
                  <a:cubicBezTo>
                    <a:pt x="343" y="211"/>
                    <a:pt x="341" y="208"/>
                    <a:pt x="340" y="211"/>
                  </a:cubicBezTo>
                  <a:cubicBezTo>
                    <a:pt x="339" y="215"/>
                    <a:pt x="337" y="218"/>
                    <a:pt x="337" y="219"/>
                  </a:cubicBezTo>
                  <a:cubicBezTo>
                    <a:pt x="336" y="220"/>
                    <a:pt x="333" y="221"/>
                    <a:pt x="333" y="223"/>
                  </a:cubicBezTo>
                  <a:cubicBezTo>
                    <a:pt x="332" y="225"/>
                    <a:pt x="332" y="223"/>
                    <a:pt x="330" y="228"/>
                  </a:cubicBezTo>
                  <a:cubicBezTo>
                    <a:pt x="328" y="233"/>
                    <a:pt x="327" y="235"/>
                    <a:pt x="327" y="235"/>
                  </a:cubicBezTo>
                  <a:cubicBezTo>
                    <a:pt x="318" y="247"/>
                    <a:pt x="318" y="247"/>
                    <a:pt x="318" y="247"/>
                  </a:cubicBezTo>
                  <a:cubicBezTo>
                    <a:pt x="318" y="247"/>
                    <a:pt x="313" y="255"/>
                    <a:pt x="313" y="256"/>
                  </a:cubicBezTo>
                  <a:cubicBezTo>
                    <a:pt x="313" y="257"/>
                    <a:pt x="313" y="261"/>
                    <a:pt x="313" y="261"/>
                  </a:cubicBezTo>
                  <a:cubicBezTo>
                    <a:pt x="317" y="265"/>
                    <a:pt x="317" y="265"/>
                    <a:pt x="317" y="265"/>
                  </a:cubicBezTo>
                  <a:cubicBezTo>
                    <a:pt x="317" y="269"/>
                    <a:pt x="317" y="269"/>
                    <a:pt x="317" y="269"/>
                  </a:cubicBezTo>
                  <a:cubicBezTo>
                    <a:pt x="317" y="269"/>
                    <a:pt x="317" y="272"/>
                    <a:pt x="318" y="273"/>
                  </a:cubicBezTo>
                  <a:cubicBezTo>
                    <a:pt x="319" y="273"/>
                    <a:pt x="319" y="273"/>
                    <a:pt x="319" y="273"/>
                  </a:cubicBezTo>
                  <a:cubicBezTo>
                    <a:pt x="318" y="276"/>
                    <a:pt x="318" y="276"/>
                    <a:pt x="318" y="276"/>
                  </a:cubicBezTo>
                  <a:cubicBezTo>
                    <a:pt x="318" y="276"/>
                    <a:pt x="319" y="279"/>
                    <a:pt x="320" y="279"/>
                  </a:cubicBezTo>
                  <a:cubicBezTo>
                    <a:pt x="320" y="279"/>
                    <a:pt x="322" y="280"/>
                    <a:pt x="322" y="280"/>
                  </a:cubicBezTo>
                  <a:cubicBezTo>
                    <a:pt x="322" y="280"/>
                    <a:pt x="324" y="282"/>
                    <a:pt x="324" y="282"/>
                  </a:cubicBezTo>
                  <a:cubicBezTo>
                    <a:pt x="325" y="283"/>
                    <a:pt x="324" y="285"/>
                    <a:pt x="324" y="285"/>
                  </a:cubicBezTo>
                  <a:cubicBezTo>
                    <a:pt x="324" y="285"/>
                    <a:pt x="324" y="286"/>
                    <a:pt x="323" y="286"/>
                  </a:cubicBezTo>
                  <a:cubicBezTo>
                    <a:pt x="322" y="286"/>
                    <a:pt x="322" y="286"/>
                    <a:pt x="320" y="286"/>
                  </a:cubicBezTo>
                  <a:cubicBezTo>
                    <a:pt x="319" y="285"/>
                    <a:pt x="316" y="285"/>
                    <a:pt x="315" y="285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3" y="285"/>
                    <a:pt x="313" y="285"/>
                    <a:pt x="312" y="286"/>
                  </a:cubicBezTo>
                  <a:cubicBezTo>
                    <a:pt x="312" y="285"/>
                    <a:pt x="312" y="285"/>
                    <a:pt x="312" y="285"/>
                  </a:cubicBezTo>
                  <a:cubicBezTo>
                    <a:pt x="312" y="284"/>
                    <a:pt x="312" y="283"/>
                    <a:pt x="312" y="283"/>
                  </a:cubicBezTo>
                  <a:cubicBezTo>
                    <a:pt x="312" y="283"/>
                    <a:pt x="309" y="283"/>
                    <a:pt x="309" y="283"/>
                  </a:cubicBezTo>
                  <a:cubicBezTo>
                    <a:pt x="308" y="283"/>
                    <a:pt x="307" y="283"/>
                    <a:pt x="307" y="283"/>
                  </a:cubicBezTo>
                  <a:cubicBezTo>
                    <a:pt x="307" y="283"/>
                    <a:pt x="305" y="282"/>
                    <a:pt x="305" y="282"/>
                  </a:cubicBezTo>
                  <a:cubicBezTo>
                    <a:pt x="305" y="282"/>
                    <a:pt x="304" y="282"/>
                    <a:pt x="304" y="282"/>
                  </a:cubicBezTo>
                  <a:cubicBezTo>
                    <a:pt x="304" y="281"/>
                    <a:pt x="303" y="282"/>
                    <a:pt x="303" y="282"/>
                  </a:cubicBezTo>
                  <a:cubicBezTo>
                    <a:pt x="302" y="282"/>
                    <a:pt x="302" y="282"/>
                    <a:pt x="302" y="282"/>
                  </a:cubicBezTo>
                  <a:cubicBezTo>
                    <a:pt x="300" y="282"/>
                    <a:pt x="300" y="282"/>
                    <a:pt x="300" y="282"/>
                  </a:cubicBezTo>
                  <a:cubicBezTo>
                    <a:pt x="300" y="282"/>
                    <a:pt x="300" y="281"/>
                    <a:pt x="300" y="281"/>
                  </a:cubicBezTo>
                  <a:cubicBezTo>
                    <a:pt x="300" y="280"/>
                    <a:pt x="299" y="281"/>
                    <a:pt x="299" y="281"/>
                  </a:cubicBezTo>
                  <a:cubicBezTo>
                    <a:pt x="299" y="281"/>
                    <a:pt x="297" y="281"/>
                    <a:pt x="297" y="281"/>
                  </a:cubicBezTo>
                  <a:cubicBezTo>
                    <a:pt x="297" y="280"/>
                    <a:pt x="296" y="280"/>
                    <a:pt x="296" y="280"/>
                  </a:cubicBezTo>
                  <a:cubicBezTo>
                    <a:pt x="296" y="280"/>
                    <a:pt x="293" y="280"/>
                    <a:pt x="292" y="280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2" y="279"/>
                    <a:pt x="292" y="278"/>
                    <a:pt x="292" y="277"/>
                  </a:cubicBezTo>
                  <a:cubicBezTo>
                    <a:pt x="292" y="277"/>
                    <a:pt x="291" y="277"/>
                    <a:pt x="291" y="276"/>
                  </a:cubicBezTo>
                  <a:cubicBezTo>
                    <a:pt x="291" y="276"/>
                    <a:pt x="290" y="275"/>
                    <a:pt x="290" y="275"/>
                  </a:cubicBezTo>
                  <a:cubicBezTo>
                    <a:pt x="290" y="274"/>
                    <a:pt x="289" y="274"/>
                    <a:pt x="289" y="273"/>
                  </a:cubicBezTo>
                  <a:cubicBezTo>
                    <a:pt x="289" y="273"/>
                    <a:pt x="288" y="274"/>
                    <a:pt x="288" y="274"/>
                  </a:cubicBezTo>
                  <a:cubicBezTo>
                    <a:pt x="287" y="274"/>
                    <a:pt x="286" y="273"/>
                    <a:pt x="286" y="273"/>
                  </a:cubicBezTo>
                  <a:cubicBezTo>
                    <a:pt x="285" y="272"/>
                    <a:pt x="285" y="272"/>
                    <a:pt x="285" y="272"/>
                  </a:cubicBezTo>
                  <a:cubicBezTo>
                    <a:pt x="285" y="272"/>
                    <a:pt x="284" y="272"/>
                    <a:pt x="283" y="272"/>
                  </a:cubicBezTo>
                  <a:cubicBezTo>
                    <a:pt x="283" y="272"/>
                    <a:pt x="283" y="274"/>
                    <a:pt x="283" y="274"/>
                  </a:cubicBezTo>
                  <a:cubicBezTo>
                    <a:pt x="283" y="274"/>
                    <a:pt x="282" y="274"/>
                    <a:pt x="281" y="273"/>
                  </a:cubicBezTo>
                  <a:cubicBezTo>
                    <a:pt x="281" y="273"/>
                    <a:pt x="280" y="272"/>
                    <a:pt x="279" y="272"/>
                  </a:cubicBezTo>
                  <a:cubicBezTo>
                    <a:pt x="279" y="272"/>
                    <a:pt x="278" y="272"/>
                    <a:pt x="277" y="271"/>
                  </a:cubicBezTo>
                  <a:cubicBezTo>
                    <a:pt x="277" y="271"/>
                    <a:pt x="276" y="271"/>
                    <a:pt x="276" y="271"/>
                  </a:cubicBezTo>
                  <a:cubicBezTo>
                    <a:pt x="276" y="271"/>
                    <a:pt x="272" y="272"/>
                    <a:pt x="272" y="272"/>
                  </a:cubicBezTo>
                  <a:cubicBezTo>
                    <a:pt x="272" y="272"/>
                    <a:pt x="272" y="273"/>
                    <a:pt x="271" y="273"/>
                  </a:cubicBezTo>
                  <a:cubicBezTo>
                    <a:pt x="271" y="274"/>
                    <a:pt x="270" y="273"/>
                    <a:pt x="270" y="273"/>
                  </a:cubicBezTo>
                  <a:cubicBezTo>
                    <a:pt x="270" y="273"/>
                    <a:pt x="269" y="273"/>
                    <a:pt x="268" y="273"/>
                  </a:cubicBezTo>
                  <a:cubicBezTo>
                    <a:pt x="268" y="273"/>
                    <a:pt x="267" y="273"/>
                    <a:pt x="267" y="273"/>
                  </a:cubicBezTo>
                  <a:cubicBezTo>
                    <a:pt x="267" y="273"/>
                    <a:pt x="266" y="272"/>
                    <a:pt x="265" y="272"/>
                  </a:cubicBezTo>
                  <a:cubicBezTo>
                    <a:pt x="265" y="272"/>
                    <a:pt x="264" y="272"/>
                    <a:pt x="264" y="272"/>
                  </a:cubicBezTo>
                  <a:cubicBezTo>
                    <a:pt x="264" y="272"/>
                    <a:pt x="263" y="273"/>
                    <a:pt x="263" y="273"/>
                  </a:cubicBezTo>
                  <a:cubicBezTo>
                    <a:pt x="262" y="274"/>
                    <a:pt x="262" y="274"/>
                    <a:pt x="262" y="274"/>
                  </a:cubicBezTo>
                  <a:cubicBezTo>
                    <a:pt x="262" y="275"/>
                    <a:pt x="262" y="275"/>
                    <a:pt x="262" y="275"/>
                  </a:cubicBezTo>
                  <a:cubicBezTo>
                    <a:pt x="260" y="274"/>
                    <a:pt x="260" y="274"/>
                    <a:pt x="260" y="274"/>
                  </a:cubicBezTo>
                  <a:cubicBezTo>
                    <a:pt x="260" y="274"/>
                    <a:pt x="259" y="274"/>
                    <a:pt x="258" y="274"/>
                  </a:cubicBezTo>
                  <a:cubicBezTo>
                    <a:pt x="256" y="275"/>
                    <a:pt x="257" y="276"/>
                    <a:pt x="257" y="276"/>
                  </a:cubicBezTo>
                  <a:cubicBezTo>
                    <a:pt x="258" y="276"/>
                    <a:pt x="259" y="278"/>
                    <a:pt x="259" y="278"/>
                  </a:cubicBezTo>
                  <a:cubicBezTo>
                    <a:pt x="259" y="278"/>
                    <a:pt x="256" y="279"/>
                    <a:pt x="256" y="279"/>
                  </a:cubicBezTo>
                  <a:cubicBezTo>
                    <a:pt x="255" y="280"/>
                    <a:pt x="255" y="280"/>
                    <a:pt x="255" y="281"/>
                  </a:cubicBezTo>
                  <a:cubicBezTo>
                    <a:pt x="255" y="281"/>
                    <a:pt x="254" y="282"/>
                    <a:pt x="254" y="283"/>
                  </a:cubicBezTo>
                  <a:cubicBezTo>
                    <a:pt x="254" y="283"/>
                    <a:pt x="253" y="282"/>
                    <a:pt x="252" y="282"/>
                  </a:cubicBezTo>
                  <a:cubicBezTo>
                    <a:pt x="251" y="282"/>
                    <a:pt x="251" y="281"/>
                    <a:pt x="251" y="281"/>
                  </a:cubicBezTo>
                  <a:cubicBezTo>
                    <a:pt x="250" y="282"/>
                    <a:pt x="250" y="282"/>
                    <a:pt x="250" y="282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49" y="282"/>
                    <a:pt x="248" y="281"/>
                    <a:pt x="248" y="280"/>
                  </a:cubicBezTo>
                  <a:cubicBezTo>
                    <a:pt x="248" y="280"/>
                    <a:pt x="248" y="280"/>
                    <a:pt x="248" y="280"/>
                  </a:cubicBezTo>
                  <a:cubicBezTo>
                    <a:pt x="247" y="280"/>
                    <a:pt x="246" y="280"/>
                    <a:pt x="246" y="279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45" y="277"/>
                    <a:pt x="243" y="278"/>
                    <a:pt x="243" y="279"/>
                  </a:cubicBezTo>
                  <a:cubicBezTo>
                    <a:pt x="242" y="279"/>
                    <a:pt x="243" y="279"/>
                    <a:pt x="242" y="278"/>
                  </a:cubicBezTo>
                  <a:cubicBezTo>
                    <a:pt x="241" y="278"/>
                    <a:pt x="241" y="279"/>
                    <a:pt x="241" y="279"/>
                  </a:cubicBezTo>
                  <a:cubicBezTo>
                    <a:pt x="241" y="279"/>
                    <a:pt x="241" y="279"/>
                    <a:pt x="241" y="279"/>
                  </a:cubicBezTo>
                  <a:cubicBezTo>
                    <a:pt x="241" y="280"/>
                    <a:pt x="240" y="280"/>
                    <a:pt x="240" y="280"/>
                  </a:cubicBezTo>
                  <a:cubicBezTo>
                    <a:pt x="240" y="281"/>
                    <a:pt x="239" y="280"/>
                    <a:pt x="239" y="280"/>
                  </a:cubicBezTo>
                  <a:cubicBezTo>
                    <a:pt x="238" y="280"/>
                    <a:pt x="237" y="280"/>
                    <a:pt x="237" y="280"/>
                  </a:cubicBezTo>
                  <a:cubicBezTo>
                    <a:pt x="237" y="280"/>
                    <a:pt x="237" y="279"/>
                    <a:pt x="237" y="279"/>
                  </a:cubicBezTo>
                  <a:cubicBezTo>
                    <a:pt x="235" y="280"/>
                    <a:pt x="235" y="280"/>
                    <a:pt x="235" y="280"/>
                  </a:cubicBezTo>
                  <a:cubicBezTo>
                    <a:pt x="235" y="280"/>
                    <a:pt x="235" y="281"/>
                    <a:pt x="235" y="281"/>
                  </a:cubicBezTo>
                  <a:cubicBezTo>
                    <a:pt x="235" y="281"/>
                    <a:pt x="234" y="281"/>
                    <a:pt x="233" y="282"/>
                  </a:cubicBezTo>
                  <a:cubicBezTo>
                    <a:pt x="231" y="282"/>
                    <a:pt x="232" y="281"/>
                    <a:pt x="231" y="282"/>
                  </a:cubicBezTo>
                  <a:cubicBezTo>
                    <a:pt x="231" y="282"/>
                    <a:pt x="231" y="282"/>
                    <a:pt x="231" y="283"/>
                  </a:cubicBezTo>
                  <a:cubicBezTo>
                    <a:pt x="231" y="283"/>
                    <a:pt x="232" y="283"/>
                    <a:pt x="231" y="284"/>
                  </a:cubicBezTo>
                  <a:cubicBezTo>
                    <a:pt x="230" y="285"/>
                    <a:pt x="230" y="284"/>
                    <a:pt x="230" y="284"/>
                  </a:cubicBezTo>
                  <a:cubicBezTo>
                    <a:pt x="229" y="284"/>
                    <a:pt x="228" y="285"/>
                    <a:pt x="228" y="285"/>
                  </a:cubicBezTo>
                  <a:cubicBezTo>
                    <a:pt x="228" y="285"/>
                    <a:pt x="228" y="286"/>
                    <a:pt x="228" y="286"/>
                  </a:cubicBezTo>
                  <a:cubicBezTo>
                    <a:pt x="228" y="286"/>
                    <a:pt x="227" y="286"/>
                    <a:pt x="226" y="286"/>
                  </a:cubicBezTo>
                  <a:cubicBezTo>
                    <a:pt x="225" y="286"/>
                    <a:pt x="226" y="287"/>
                    <a:pt x="226" y="287"/>
                  </a:cubicBezTo>
                  <a:cubicBezTo>
                    <a:pt x="226" y="287"/>
                    <a:pt x="226" y="288"/>
                    <a:pt x="225" y="289"/>
                  </a:cubicBezTo>
                  <a:cubicBezTo>
                    <a:pt x="225" y="289"/>
                    <a:pt x="225" y="290"/>
                    <a:pt x="225" y="291"/>
                  </a:cubicBezTo>
                  <a:cubicBezTo>
                    <a:pt x="225" y="291"/>
                    <a:pt x="225" y="291"/>
                    <a:pt x="225" y="293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5" y="294"/>
                    <a:pt x="224" y="294"/>
                    <a:pt x="224" y="294"/>
                  </a:cubicBezTo>
                  <a:cubicBezTo>
                    <a:pt x="224" y="293"/>
                    <a:pt x="223" y="294"/>
                    <a:pt x="223" y="294"/>
                  </a:cubicBezTo>
                  <a:cubicBezTo>
                    <a:pt x="223" y="294"/>
                    <a:pt x="222" y="293"/>
                    <a:pt x="222" y="292"/>
                  </a:cubicBezTo>
                  <a:cubicBezTo>
                    <a:pt x="222" y="292"/>
                    <a:pt x="221" y="292"/>
                    <a:pt x="221" y="292"/>
                  </a:cubicBezTo>
                  <a:cubicBezTo>
                    <a:pt x="221" y="292"/>
                    <a:pt x="219" y="293"/>
                    <a:pt x="219" y="293"/>
                  </a:cubicBezTo>
                  <a:cubicBezTo>
                    <a:pt x="219" y="293"/>
                    <a:pt x="219" y="294"/>
                    <a:pt x="219" y="294"/>
                  </a:cubicBezTo>
                  <a:cubicBezTo>
                    <a:pt x="218" y="294"/>
                    <a:pt x="216" y="295"/>
                    <a:pt x="216" y="295"/>
                  </a:cubicBezTo>
                  <a:cubicBezTo>
                    <a:pt x="216" y="295"/>
                    <a:pt x="215" y="295"/>
                    <a:pt x="215" y="295"/>
                  </a:cubicBezTo>
                  <a:cubicBezTo>
                    <a:pt x="214" y="294"/>
                    <a:pt x="214" y="294"/>
                    <a:pt x="214" y="294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6" y="291"/>
                    <a:pt x="216" y="291"/>
                    <a:pt x="216" y="291"/>
                  </a:cubicBezTo>
                  <a:cubicBezTo>
                    <a:pt x="215" y="288"/>
                    <a:pt x="215" y="288"/>
                    <a:pt x="215" y="288"/>
                  </a:cubicBezTo>
                  <a:cubicBezTo>
                    <a:pt x="213" y="286"/>
                    <a:pt x="213" y="286"/>
                    <a:pt x="213" y="286"/>
                  </a:cubicBezTo>
                  <a:cubicBezTo>
                    <a:pt x="213" y="285"/>
                    <a:pt x="213" y="285"/>
                    <a:pt x="213" y="285"/>
                  </a:cubicBezTo>
                  <a:cubicBezTo>
                    <a:pt x="210" y="285"/>
                    <a:pt x="210" y="285"/>
                    <a:pt x="210" y="285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07" y="283"/>
                    <a:pt x="207" y="283"/>
                    <a:pt x="207" y="283"/>
                  </a:cubicBezTo>
                  <a:cubicBezTo>
                    <a:pt x="204" y="281"/>
                    <a:pt x="204" y="281"/>
                    <a:pt x="204" y="281"/>
                  </a:cubicBezTo>
                  <a:cubicBezTo>
                    <a:pt x="202" y="275"/>
                    <a:pt x="202" y="275"/>
                    <a:pt x="202" y="275"/>
                  </a:cubicBezTo>
                  <a:cubicBezTo>
                    <a:pt x="199" y="275"/>
                    <a:pt x="199" y="275"/>
                    <a:pt x="199" y="275"/>
                  </a:cubicBezTo>
                  <a:cubicBezTo>
                    <a:pt x="199" y="275"/>
                    <a:pt x="197" y="277"/>
                    <a:pt x="197" y="278"/>
                  </a:cubicBezTo>
                  <a:cubicBezTo>
                    <a:pt x="197" y="279"/>
                    <a:pt x="195" y="279"/>
                    <a:pt x="195" y="279"/>
                  </a:cubicBezTo>
                  <a:cubicBezTo>
                    <a:pt x="193" y="282"/>
                    <a:pt x="193" y="282"/>
                    <a:pt x="193" y="282"/>
                  </a:cubicBezTo>
                  <a:cubicBezTo>
                    <a:pt x="193" y="282"/>
                    <a:pt x="193" y="286"/>
                    <a:pt x="193" y="287"/>
                  </a:cubicBezTo>
                  <a:cubicBezTo>
                    <a:pt x="193" y="288"/>
                    <a:pt x="191" y="286"/>
                    <a:pt x="191" y="286"/>
                  </a:cubicBezTo>
                  <a:cubicBezTo>
                    <a:pt x="191" y="286"/>
                    <a:pt x="189" y="287"/>
                    <a:pt x="188" y="288"/>
                  </a:cubicBezTo>
                  <a:cubicBezTo>
                    <a:pt x="187" y="289"/>
                    <a:pt x="185" y="289"/>
                    <a:pt x="185" y="289"/>
                  </a:cubicBezTo>
                  <a:cubicBezTo>
                    <a:pt x="185" y="289"/>
                    <a:pt x="184" y="287"/>
                    <a:pt x="183" y="286"/>
                  </a:cubicBezTo>
                  <a:cubicBezTo>
                    <a:pt x="183" y="286"/>
                    <a:pt x="183" y="285"/>
                    <a:pt x="183" y="283"/>
                  </a:cubicBezTo>
                  <a:cubicBezTo>
                    <a:pt x="183" y="282"/>
                    <a:pt x="181" y="284"/>
                    <a:pt x="181" y="284"/>
                  </a:cubicBezTo>
                  <a:cubicBezTo>
                    <a:pt x="181" y="284"/>
                    <a:pt x="181" y="284"/>
                    <a:pt x="181" y="284"/>
                  </a:cubicBezTo>
                  <a:cubicBezTo>
                    <a:pt x="181" y="283"/>
                    <a:pt x="181" y="283"/>
                    <a:pt x="181" y="283"/>
                  </a:cubicBezTo>
                  <a:cubicBezTo>
                    <a:pt x="180" y="281"/>
                    <a:pt x="179" y="280"/>
                    <a:pt x="179" y="280"/>
                  </a:cubicBezTo>
                  <a:cubicBezTo>
                    <a:pt x="179" y="280"/>
                    <a:pt x="178" y="278"/>
                    <a:pt x="178" y="276"/>
                  </a:cubicBezTo>
                  <a:cubicBezTo>
                    <a:pt x="178" y="275"/>
                    <a:pt x="174" y="273"/>
                    <a:pt x="174" y="273"/>
                  </a:cubicBezTo>
                  <a:cubicBezTo>
                    <a:pt x="174" y="273"/>
                    <a:pt x="175" y="275"/>
                    <a:pt x="173" y="273"/>
                  </a:cubicBezTo>
                  <a:cubicBezTo>
                    <a:pt x="171" y="270"/>
                    <a:pt x="169" y="270"/>
                    <a:pt x="169" y="270"/>
                  </a:cubicBezTo>
                  <a:cubicBezTo>
                    <a:pt x="168" y="262"/>
                    <a:pt x="168" y="262"/>
                    <a:pt x="168" y="262"/>
                  </a:cubicBezTo>
                  <a:cubicBezTo>
                    <a:pt x="160" y="264"/>
                    <a:pt x="160" y="264"/>
                    <a:pt x="160" y="264"/>
                  </a:cubicBezTo>
                  <a:cubicBezTo>
                    <a:pt x="160" y="264"/>
                    <a:pt x="155" y="262"/>
                    <a:pt x="154" y="261"/>
                  </a:cubicBezTo>
                  <a:cubicBezTo>
                    <a:pt x="153" y="260"/>
                    <a:pt x="150" y="259"/>
                    <a:pt x="150" y="259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4" y="262"/>
                    <a:pt x="144" y="262"/>
                    <a:pt x="144" y="262"/>
                  </a:cubicBezTo>
                  <a:cubicBezTo>
                    <a:pt x="144" y="262"/>
                    <a:pt x="140" y="261"/>
                    <a:pt x="139" y="260"/>
                  </a:cubicBezTo>
                  <a:cubicBezTo>
                    <a:pt x="137" y="258"/>
                    <a:pt x="138" y="257"/>
                    <a:pt x="137" y="257"/>
                  </a:cubicBezTo>
                  <a:cubicBezTo>
                    <a:pt x="135" y="257"/>
                    <a:pt x="134" y="255"/>
                    <a:pt x="134" y="255"/>
                  </a:cubicBezTo>
                  <a:cubicBezTo>
                    <a:pt x="134" y="255"/>
                    <a:pt x="136" y="252"/>
                    <a:pt x="137" y="251"/>
                  </a:cubicBezTo>
                  <a:cubicBezTo>
                    <a:pt x="137" y="250"/>
                    <a:pt x="139" y="251"/>
                    <a:pt x="138" y="248"/>
                  </a:cubicBezTo>
                  <a:cubicBezTo>
                    <a:pt x="136" y="246"/>
                    <a:pt x="135" y="245"/>
                    <a:pt x="135" y="245"/>
                  </a:cubicBezTo>
                  <a:cubicBezTo>
                    <a:pt x="135" y="245"/>
                    <a:pt x="135" y="247"/>
                    <a:pt x="133" y="248"/>
                  </a:cubicBezTo>
                  <a:cubicBezTo>
                    <a:pt x="131" y="248"/>
                    <a:pt x="128" y="249"/>
                    <a:pt x="128" y="249"/>
                  </a:cubicBezTo>
                  <a:cubicBezTo>
                    <a:pt x="117" y="244"/>
                    <a:pt x="117" y="244"/>
                    <a:pt x="117" y="244"/>
                  </a:cubicBezTo>
                  <a:cubicBezTo>
                    <a:pt x="117" y="244"/>
                    <a:pt x="114" y="243"/>
                    <a:pt x="113" y="243"/>
                  </a:cubicBezTo>
                  <a:cubicBezTo>
                    <a:pt x="112" y="244"/>
                    <a:pt x="108" y="243"/>
                    <a:pt x="108" y="243"/>
                  </a:cubicBezTo>
                  <a:cubicBezTo>
                    <a:pt x="110" y="247"/>
                    <a:pt x="110" y="247"/>
                    <a:pt x="110" y="247"/>
                  </a:cubicBezTo>
                  <a:cubicBezTo>
                    <a:pt x="112" y="253"/>
                    <a:pt x="112" y="253"/>
                    <a:pt x="112" y="253"/>
                  </a:cubicBezTo>
                  <a:cubicBezTo>
                    <a:pt x="106" y="255"/>
                    <a:pt x="106" y="255"/>
                    <a:pt x="106" y="255"/>
                  </a:cubicBezTo>
                  <a:cubicBezTo>
                    <a:pt x="105" y="260"/>
                    <a:pt x="105" y="260"/>
                    <a:pt x="105" y="260"/>
                  </a:cubicBezTo>
                  <a:cubicBezTo>
                    <a:pt x="105" y="260"/>
                    <a:pt x="99" y="264"/>
                    <a:pt x="99" y="262"/>
                  </a:cubicBezTo>
                  <a:cubicBezTo>
                    <a:pt x="98" y="261"/>
                    <a:pt x="97" y="257"/>
                    <a:pt x="97" y="257"/>
                  </a:cubicBezTo>
                  <a:cubicBezTo>
                    <a:pt x="97" y="257"/>
                    <a:pt x="96" y="255"/>
                    <a:pt x="95" y="254"/>
                  </a:cubicBezTo>
                  <a:cubicBezTo>
                    <a:pt x="93" y="253"/>
                    <a:pt x="92" y="252"/>
                    <a:pt x="92" y="252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89" y="251"/>
                    <a:pt x="88" y="247"/>
                    <a:pt x="87" y="247"/>
                  </a:cubicBezTo>
                  <a:cubicBezTo>
                    <a:pt x="86" y="247"/>
                    <a:pt x="85" y="247"/>
                    <a:pt x="85" y="247"/>
                  </a:cubicBezTo>
                  <a:cubicBezTo>
                    <a:pt x="85" y="244"/>
                    <a:pt x="85" y="244"/>
                    <a:pt x="85" y="244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41"/>
                    <a:pt x="88" y="242"/>
                    <a:pt x="88" y="238"/>
                  </a:cubicBezTo>
                  <a:cubicBezTo>
                    <a:pt x="89" y="233"/>
                    <a:pt x="86" y="233"/>
                    <a:pt x="86" y="233"/>
                  </a:cubicBezTo>
                  <a:cubicBezTo>
                    <a:pt x="83" y="234"/>
                    <a:pt x="83" y="234"/>
                    <a:pt x="83" y="234"/>
                  </a:cubicBezTo>
                  <a:cubicBezTo>
                    <a:pt x="79" y="236"/>
                    <a:pt x="79" y="236"/>
                    <a:pt x="79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6" y="236"/>
                    <a:pt x="74" y="233"/>
                    <a:pt x="74" y="233"/>
                  </a:cubicBezTo>
                  <a:cubicBezTo>
                    <a:pt x="74" y="233"/>
                    <a:pt x="76" y="230"/>
                    <a:pt x="73" y="233"/>
                  </a:cubicBezTo>
                  <a:cubicBezTo>
                    <a:pt x="70" y="236"/>
                    <a:pt x="68" y="232"/>
                    <a:pt x="68" y="232"/>
                  </a:cubicBezTo>
                  <a:cubicBezTo>
                    <a:pt x="67" y="231"/>
                    <a:pt x="67" y="231"/>
                    <a:pt x="67" y="231"/>
                  </a:cubicBezTo>
                  <a:cubicBezTo>
                    <a:pt x="67" y="231"/>
                    <a:pt x="67" y="231"/>
                    <a:pt x="66" y="231"/>
                  </a:cubicBezTo>
                  <a:cubicBezTo>
                    <a:pt x="65" y="232"/>
                    <a:pt x="62" y="232"/>
                    <a:pt x="62" y="231"/>
                  </a:cubicBezTo>
                  <a:cubicBezTo>
                    <a:pt x="61" y="229"/>
                    <a:pt x="59" y="228"/>
                    <a:pt x="59" y="228"/>
                  </a:cubicBezTo>
                  <a:cubicBezTo>
                    <a:pt x="56" y="229"/>
                    <a:pt x="56" y="229"/>
                    <a:pt x="56" y="229"/>
                  </a:cubicBezTo>
                  <a:cubicBezTo>
                    <a:pt x="56" y="229"/>
                    <a:pt x="54" y="229"/>
                    <a:pt x="53" y="229"/>
                  </a:cubicBezTo>
                  <a:cubicBezTo>
                    <a:pt x="53" y="228"/>
                    <a:pt x="53" y="227"/>
                    <a:pt x="51" y="226"/>
                  </a:cubicBezTo>
                  <a:cubicBezTo>
                    <a:pt x="49" y="225"/>
                    <a:pt x="48" y="222"/>
                    <a:pt x="48" y="222"/>
                  </a:cubicBezTo>
                  <a:cubicBezTo>
                    <a:pt x="48" y="222"/>
                    <a:pt x="49" y="220"/>
                    <a:pt x="47" y="220"/>
                  </a:cubicBezTo>
                  <a:cubicBezTo>
                    <a:pt x="46" y="220"/>
                    <a:pt x="44" y="219"/>
                    <a:pt x="44" y="219"/>
                  </a:cubicBezTo>
                  <a:cubicBezTo>
                    <a:pt x="44" y="219"/>
                    <a:pt x="41" y="217"/>
                    <a:pt x="41" y="218"/>
                  </a:cubicBezTo>
                  <a:cubicBezTo>
                    <a:pt x="40" y="219"/>
                    <a:pt x="40" y="221"/>
                    <a:pt x="40" y="222"/>
                  </a:cubicBezTo>
                  <a:cubicBezTo>
                    <a:pt x="40" y="222"/>
                    <a:pt x="41" y="225"/>
                    <a:pt x="41" y="225"/>
                  </a:cubicBezTo>
                  <a:cubicBezTo>
                    <a:pt x="41" y="225"/>
                    <a:pt x="37" y="227"/>
                    <a:pt x="36" y="227"/>
                  </a:cubicBezTo>
                  <a:cubicBezTo>
                    <a:pt x="35" y="227"/>
                    <a:pt x="34" y="228"/>
                    <a:pt x="34" y="226"/>
                  </a:cubicBezTo>
                  <a:cubicBezTo>
                    <a:pt x="34" y="225"/>
                    <a:pt x="36" y="220"/>
                    <a:pt x="36" y="220"/>
                  </a:cubicBezTo>
                  <a:cubicBezTo>
                    <a:pt x="37" y="219"/>
                    <a:pt x="38" y="218"/>
                    <a:pt x="38" y="218"/>
                  </a:cubicBezTo>
                  <a:cubicBezTo>
                    <a:pt x="38" y="218"/>
                    <a:pt x="37" y="216"/>
                    <a:pt x="37" y="215"/>
                  </a:cubicBezTo>
                  <a:cubicBezTo>
                    <a:pt x="37" y="214"/>
                    <a:pt x="36" y="214"/>
                    <a:pt x="38" y="211"/>
                  </a:cubicBezTo>
                  <a:cubicBezTo>
                    <a:pt x="41" y="208"/>
                    <a:pt x="41" y="206"/>
                    <a:pt x="41" y="206"/>
                  </a:cubicBezTo>
                  <a:cubicBezTo>
                    <a:pt x="41" y="206"/>
                    <a:pt x="39" y="203"/>
                    <a:pt x="38" y="202"/>
                  </a:cubicBezTo>
                  <a:cubicBezTo>
                    <a:pt x="38" y="202"/>
                    <a:pt x="35" y="198"/>
                    <a:pt x="35" y="198"/>
                  </a:cubicBezTo>
                  <a:cubicBezTo>
                    <a:pt x="35" y="197"/>
                    <a:pt x="35" y="195"/>
                    <a:pt x="35" y="195"/>
                  </a:cubicBezTo>
                  <a:cubicBezTo>
                    <a:pt x="35" y="195"/>
                    <a:pt x="33" y="193"/>
                    <a:pt x="32" y="193"/>
                  </a:cubicBezTo>
                  <a:cubicBezTo>
                    <a:pt x="31" y="193"/>
                    <a:pt x="28" y="192"/>
                    <a:pt x="28" y="192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3" y="176"/>
                    <a:pt x="23" y="176"/>
                    <a:pt x="23" y="176"/>
                  </a:cubicBezTo>
                  <a:cubicBezTo>
                    <a:pt x="23" y="176"/>
                    <a:pt x="24" y="174"/>
                    <a:pt x="24" y="172"/>
                  </a:cubicBezTo>
                  <a:cubicBezTo>
                    <a:pt x="25" y="171"/>
                    <a:pt x="26" y="168"/>
                    <a:pt x="26" y="168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64"/>
                    <a:pt x="23" y="163"/>
                    <a:pt x="24" y="162"/>
                  </a:cubicBezTo>
                  <a:cubicBezTo>
                    <a:pt x="24" y="161"/>
                    <a:pt x="23" y="155"/>
                    <a:pt x="23" y="155"/>
                  </a:cubicBezTo>
                  <a:cubicBezTo>
                    <a:pt x="23" y="155"/>
                    <a:pt x="22" y="149"/>
                    <a:pt x="21" y="150"/>
                  </a:cubicBezTo>
                  <a:cubicBezTo>
                    <a:pt x="19" y="150"/>
                    <a:pt x="18" y="146"/>
                    <a:pt x="18" y="146"/>
                  </a:cubicBezTo>
                  <a:cubicBezTo>
                    <a:pt x="20" y="139"/>
                    <a:pt x="20" y="139"/>
                    <a:pt x="20" y="139"/>
                  </a:cubicBezTo>
                  <a:cubicBezTo>
                    <a:pt x="20" y="139"/>
                    <a:pt x="21" y="134"/>
                    <a:pt x="18" y="132"/>
                  </a:cubicBezTo>
                  <a:cubicBezTo>
                    <a:pt x="15" y="131"/>
                    <a:pt x="9" y="128"/>
                    <a:pt x="8" y="127"/>
                  </a:cubicBezTo>
                  <a:cubicBezTo>
                    <a:pt x="8" y="127"/>
                    <a:pt x="5" y="124"/>
                    <a:pt x="4" y="123"/>
                  </a:cubicBezTo>
                  <a:cubicBezTo>
                    <a:pt x="3" y="123"/>
                    <a:pt x="2" y="122"/>
                    <a:pt x="2" y="122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9" y="92"/>
                    <a:pt x="10" y="91"/>
                    <a:pt x="7" y="87"/>
                  </a:cubicBezTo>
                  <a:cubicBezTo>
                    <a:pt x="5" y="84"/>
                    <a:pt x="4" y="80"/>
                    <a:pt x="4" y="80"/>
                  </a:cubicBezTo>
                  <a:cubicBezTo>
                    <a:pt x="4" y="79"/>
                    <a:pt x="3" y="75"/>
                    <a:pt x="2" y="74"/>
                  </a:cubicBezTo>
                  <a:cubicBezTo>
                    <a:pt x="2" y="73"/>
                    <a:pt x="2" y="72"/>
                    <a:pt x="2" y="70"/>
                  </a:cubicBezTo>
                  <a:cubicBezTo>
                    <a:pt x="3" y="69"/>
                    <a:pt x="0" y="66"/>
                    <a:pt x="0" y="66"/>
                  </a:cubicBezTo>
                  <a:cubicBezTo>
                    <a:pt x="0" y="66"/>
                    <a:pt x="1" y="64"/>
                    <a:pt x="2" y="64"/>
                  </a:cubicBezTo>
                  <a:cubicBezTo>
                    <a:pt x="3" y="64"/>
                    <a:pt x="4" y="63"/>
                    <a:pt x="6" y="63"/>
                  </a:cubicBezTo>
                  <a:cubicBezTo>
                    <a:pt x="8" y="63"/>
                    <a:pt x="9" y="61"/>
                    <a:pt x="11" y="61"/>
                  </a:cubicBezTo>
                  <a:cubicBezTo>
                    <a:pt x="12" y="60"/>
                    <a:pt x="12" y="58"/>
                    <a:pt x="13" y="58"/>
                  </a:cubicBezTo>
                  <a:cubicBezTo>
                    <a:pt x="15" y="57"/>
                    <a:pt x="17" y="58"/>
                    <a:pt x="20" y="56"/>
                  </a:cubicBezTo>
                  <a:cubicBezTo>
                    <a:pt x="23" y="55"/>
                    <a:pt x="23" y="54"/>
                    <a:pt x="25" y="52"/>
                  </a:cubicBezTo>
                  <a:cubicBezTo>
                    <a:pt x="26" y="51"/>
                    <a:pt x="45" y="45"/>
                    <a:pt x="45" y="45"/>
                  </a:cubicBezTo>
                  <a:cubicBezTo>
                    <a:pt x="45" y="45"/>
                    <a:pt x="50" y="42"/>
                    <a:pt x="52" y="42"/>
                  </a:cubicBezTo>
                  <a:cubicBezTo>
                    <a:pt x="53" y="41"/>
                    <a:pt x="53" y="40"/>
                    <a:pt x="55" y="40"/>
                  </a:cubicBezTo>
                  <a:cubicBezTo>
                    <a:pt x="56" y="41"/>
                    <a:pt x="60" y="41"/>
                    <a:pt x="60" y="41"/>
                  </a:cubicBezTo>
                  <a:cubicBezTo>
                    <a:pt x="60" y="41"/>
                    <a:pt x="61" y="38"/>
                    <a:pt x="62" y="37"/>
                  </a:cubicBezTo>
                  <a:cubicBezTo>
                    <a:pt x="63" y="35"/>
                    <a:pt x="64" y="33"/>
                    <a:pt x="64" y="32"/>
                  </a:cubicBezTo>
                  <a:cubicBezTo>
                    <a:pt x="65" y="30"/>
                    <a:pt x="66" y="29"/>
                    <a:pt x="67" y="28"/>
                  </a:cubicBezTo>
                  <a:cubicBezTo>
                    <a:pt x="68" y="26"/>
                    <a:pt x="69" y="25"/>
                    <a:pt x="69" y="25"/>
                  </a:cubicBezTo>
                  <a:cubicBezTo>
                    <a:pt x="70" y="25"/>
                    <a:pt x="76" y="22"/>
                    <a:pt x="77" y="22"/>
                  </a:cubicBezTo>
                  <a:cubicBezTo>
                    <a:pt x="78" y="21"/>
                    <a:pt x="86" y="18"/>
                    <a:pt x="86" y="17"/>
                  </a:cubicBezTo>
                  <a:cubicBezTo>
                    <a:pt x="86" y="17"/>
                    <a:pt x="89" y="13"/>
                    <a:pt x="89" y="12"/>
                  </a:cubicBezTo>
                  <a:cubicBezTo>
                    <a:pt x="89" y="11"/>
                    <a:pt x="93" y="10"/>
                    <a:pt x="93" y="10"/>
                  </a:cubicBezTo>
                  <a:cubicBezTo>
                    <a:pt x="94" y="10"/>
                    <a:pt x="94" y="10"/>
                    <a:pt x="95" y="9"/>
                  </a:cubicBezTo>
                  <a:cubicBezTo>
                    <a:pt x="97" y="9"/>
                    <a:pt x="106" y="5"/>
                    <a:pt x="106" y="5"/>
                  </a:cubicBezTo>
                  <a:cubicBezTo>
                    <a:pt x="106" y="5"/>
                    <a:pt x="114" y="2"/>
                    <a:pt x="114" y="2"/>
                  </a:cubicBezTo>
                  <a:cubicBezTo>
                    <a:pt x="115" y="3"/>
                    <a:pt x="120" y="2"/>
                    <a:pt x="121" y="2"/>
                  </a:cubicBezTo>
                  <a:cubicBezTo>
                    <a:pt x="121" y="3"/>
                    <a:pt x="127" y="2"/>
                    <a:pt x="127" y="2"/>
                  </a:cubicBezTo>
                  <a:cubicBezTo>
                    <a:pt x="127" y="2"/>
                    <a:pt x="129" y="3"/>
                    <a:pt x="129" y="4"/>
                  </a:cubicBezTo>
                  <a:cubicBezTo>
                    <a:pt x="129" y="5"/>
                    <a:pt x="127" y="6"/>
                    <a:pt x="128" y="7"/>
                  </a:cubicBezTo>
                  <a:cubicBezTo>
                    <a:pt x="129" y="8"/>
                    <a:pt x="133" y="11"/>
                    <a:pt x="133" y="11"/>
                  </a:cubicBezTo>
                  <a:cubicBezTo>
                    <a:pt x="133" y="11"/>
                    <a:pt x="132" y="14"/>
                    <a:pt x="132" y="14"/>
                  </a:cubicBezTo>
                  <a:cubicBezTo>
                    <a:pt x="132" y="15"/>
                    <a:pt x="133" y="16"/>
                    <a:pt x="134" y="18"/>
                  </a:cubicBezTo>
                  <a:cubicBezTo>
                    <a:pt x="135" y="19"/>
                    <a:pt x="137" y="21"/>
                    <a:pt x="137" y="21"/>
                  </a:cubicBezTo>
                  <a:cubicBezTo>
                    <a:pt x="137" y="21"/>
                    <a:pt x="136" y="22"/>
                    <a:pt x="140" y="24"/>
                  </a:cubicBezTo>
                  <a:cubicBezTo>
                    <a:pt x="144" y="26"/>
                    <a:pt x="147" y="24"/>
                    <a:pt x="147" y="24"/>
                  </a:cubicBezTo>
                  <a:cubicBezTo>
                    <a:pt x="147" y="24"/>
                    <a:pt x="150" y="24"/>
                    <a:pt x="151" y="24"/>
                  </a:cubicBezTo>
                  <a:cubicBezTo>
                    <a:pt x="152" y="24"/>
                    <a:pt x="155" y="23"/>
                    <a:pt x="155" y="23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3" name="Freeform 39"/>
            <p:cNvSpPr>
              <a:spLocks/>
            </p:cNvSpPr>
            <p:nvPr/>
          </p:nvSpPr>
          <p:spPr bwMode="auto">
            <a:xfrm>
              <a:off x="7592505" y="1715236"/>
              <a:ext cx="303947" cy="334018"/>
            </a:xfrm>
            <a:custGeom>
              <a:avLst/>
              <a:gdLst>
                <a:gd name="T0" fmla="*/ 115 w 166"/>
                <a:gd name="T1" fmla="*/ 170 h 188"/>
                <a:gd name="T2" fmla="*/ 92 w 166"/>
                <a:gd name="T3" fmla="*/ 176 h 188"/>
                <a:gd name="T4" fmla="*/ 71 w 166"/>
                <a:gd name="T5" fmla="*/ 177 h 188"/>
                <a:gd name="T6" fmla="*/ 50 w 166"/>
                <a:gd name="T7" fmla="*/ 188 h 188"/>
                <a:gd name="T8" fmla="*/ 19 w 166"/>
                <a:gd name="T9" fmla="*/ 183 h 188"/>
                <a:gd name="T10" fmla="*/ 18 w 166"/>
                <a:gd name="T11" fmla="*/ 180 h 188"/>
                <a:gd name="T12" fmla="*/ 22 w 166"/>
                <a:gd name="T13" fmla="*/ 175 h 188"/>
                <a:gd name="T14" fmla="*/ 9 w 166"/>
                <a:gd name="T15" fmla="*/ 171 h 188"/>
                <a:gd name="T16" fmla="*/ 21 w 166"/>
                <a:gd name="T17" fmla="*/ 165 h 188"/>
                <a:gd name="T18" fmla="*/ 7 w 166"/>
                <a:gd name="T19" fmla="*/ 161 h 188"/>
                <a:gd name="T20" fmla="*/ 5 w 166"/>
                <a:gd name="T21" fmla="*/ 157 h 188"/>
                <a:gd name="T22" fmla="*/ 18 w 166"/>
                <a:gd name="T23" fmla="*/ 152 h 188"/>
                <a:gd name="T24" fmla="*/ 20 w 166"/>
                <a:gd name="T25" fmla="*/ 148 h 188"/>
                <a:gd name="T26" fmla="*/ 3 w 166"/>
                <a:gd name="T27" fmla="*/ 144 h 188"/>
                <a:gd name="T28" fmla="*/ 15 w 166"/>
                <a:gd name="T29" fmla="*/ 138 h 188"/>
                <a:gd name="T30" fmla="*/ 23 w 166"/>
                <a:gd name="T31" fmla="*/ 144 h 188"/>
                <a:gd name="T32" fmla="*/ 27 w 166"/>
                <a:gd name="T33" fmla="*/ 134 h 188"/>
                <a:gd name="T34" fmla="*/ 40 w 166"/>
                <a:gd name="T35" fmla="*/ 130 h 188"/>
                <a:gd name="T36" fmla="*/ 56 w 166"/>
                <a:gd name="T37" fmla="*/ 131 h 188"/>
                <a:gd name="T38" fmla="*/ 54 w 166"/>
                <a:gd name="T39" fmla="*/ 129 h 188"/>
                <a:gd name="T40" fmla="*/ 38 w 166"/>
                <a:gd name="T41" fmla="*/ 127 h 188"/>
                <a:gd name="T42" fmla="*/ 36 w 166"/>
                <a:gd name="T43" fmla="*/ 123 h 188"/>
                <a:gd name="T44" fmla="*/ 49 w 166"/>
                <a:gd name="T45" fmla="*/ 112 h 188"/>
                <a:gd name="T46" fmla="*/ 62 w 166"/>
                <a:gd name="T47" fmla="*/ 104 h 188"/>
                <a:gd name="T48" fmla="*/ 64 w 166"/>
                <a:gd name="T49" fmla="*/ 97 h 188"/>
                <a:gd name="T50" fmla="*/ 44 w 166"/>
                <a:gd name="T51" fmla="*/ 94 h 188"/>
                <a:gd name="T52" fmla="*/ 45 w 166"/>
                <a:gd name="T53" fmla="*/ 89 h 188"/>
                <a:gd name="T54" fmla="*/ 38 w 166"/>
                <a:gd name="T55" fmla="*/ 84 h 188"/>
                <a:gd name="T56" fmla="*/ 36 w 166"/>
                <a:gd name="T57" fmla="*/ 78 h 188"/>
                <a:gd name="T58" fmla="*/ 39 w 166"/>
                <a:gd name="T59" fmla="*/ 71 h 188"/>
                <a:gd name="T60" fmla="*/ 48 w 166"/>
                <a:gd name="T61" fmla="*/ 64 h 188"/>
                <a:gd name="T62" fmla="*/ 48 w 166"/>
                <a:gd name="T63" fmla="*/ 59 h 188"/>
                <a:gd name="T64" fmla="*/ 39 w 166"/>
                <a:gd name="T65" fmla="*/ 49 h 188"/>
                <a:gd name="T66" fmla="*/ 49 w 166"/>
                <a:gd name="T67" fmla="*/ 45 h 188"/>
                <a:gd name="T68" fmla="*/ 45 w 166"/>
                <a:gd name="T69" fmla="*/ 45 h 188"/>
                <a:gd name="T70" fmla="*/ 56 w 166"/>
                <a:gd name="T71" fmla="*/ 38 h 188"/>
                <a:gd name="T72" fmla="*/ 70 w 166"/>
                <a:gd name="T73" fmla="*/ 40 h 188"/>
                <a:gd name="T74" fmla="*/ 81 w 166"/>
                <a:gd name="T75" fmla="*/ 45 h 188"/>
                <a:gd name="T76" fmla="*/ 92 w 166"/>
                <a:gd name="T77" fmla="*/ 48 h 188"/>
                <a:gd name="T78" fmla="*/ 107 w 166"/>
                <a:gd name="T79" fmla="*/ 39 h 188"/>
                <a:gd name="T80" fmla="*/ 98 w 166"/>
                <a:gd name="T81" fmla="*/ 31 h 188"/>
                <a:gd name="T82" fmla="*/ 102 w 166"/>
                <a:gd name="T83" fmla="*/ 20 h 188"/>
                <a:gd name="T84" fmla="*/ 107 w 166"/>
                <a:gd name="T85" fmla="*/ 12 h 188"/>
                <a:gd name="T86" fmla="*/ 121 w 166"/>
                <a:gd name="T87" fmla="*/ 6 h 188"/>
                <a:gd name="T88" fmla="*/ 135 w 166"/>
                <a:gd name="T89" fmla="*/ 4 h 188"/>
                <a:gd name="T90" fmla="*/ 134 w 166"/>
                <a:gd name="T91" fmla="*/ 16 h 188"/>
                <a:gd name="T92" fmla="*/ 137 w 166"/>
                <a:gd name="T93" fmla="*/ 7 h 188"/>
                <a:gd name="T94" fmla="*/ 144 w 166"/>
                <a:gd name="T95" fmla="*/ 3 h 188"/>
                <a:gd name="T96" fmla="*/ 156 w 166"/>
                <a:gd name="T97" fmla="*/ 11 h 188"/>
                <a:gd name="T98" fmla="*/ 137 w 166"/>
                <a:gd name="T99" fmla="*/ 27 h 188"/>
                <a:gd name="T100" fmla="*/ 115 w 166"/>
                <a:gd name="T101" fmla="*/ 42 h 188"/>
                <a:gd name="T102" fmla="*/ 135 w 166"/>
                <a:gd name="T103" fmla="*/ 64 h 188"/>
                <a:gd name="T104" fmla="*/ 161 w 166"/>
                <a:gd name="T105" fmla="*/ 76 h 188"/>
                <a:gd name="T106" fmla="*/ 157 w 166"/>
                <a:gd name="T107" fmla="*/ 86 h 188"/>
                <a:gd name="T108" fmla="*/ 158 w 166"/>
                <a:gd name="T109" fmla="*/ 112 h 188"/>
                <a:gd name="T110" fmla="*/ 157 w 166"/>
                <a:gd name="T111" fmla="*/ 129 h 188"/>
                <a:gd name="T112" fmla="*/ 146 w 166"/>
                <a:gd name="T113" fmla="*/ 151 h 188"/>
                <a:gd name="T114" fmla="*/ 134 w 166"/>
                <a:gd name="T115" fmla="*/ 165 h 188"/>
                <a:gd name="T116" fmla="*/ 132 w 166"/>
                <a:gd name="T117" fmla="*/ 17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6" h="188">
                  <a:moveTo>
                    <a:pt x="132" y="174"/>
                  </a:moveTo>
                  <a:cubicBezTo>
                    <a:pt x="128" y="174"/>
                    <a:pt x="128" y="174"/>
                    <a:pt x="128" y="174"/>
                  </a:cubicBezTo>
                  <a:cubicBezTo>
                    <a:pt x="128" y="174"/>
                    <a:pt x="126" y="171"/>
                    <a:pt x="125" y="171"/>
                  </a:cubicBezTo>
                  <a:cubicBezTo>
                    <a:pt x="124" y="171"/>
                    <a:pt x="122" y="170"/>
                    <a:pt x="122" y="170"/>
                  </a:cubicBezTo>
                  <a:cubicBezTo>
                    <a:pt x="121" y="172"/>
                    <a:pt x="121" y="172"/>
                    <a:pt x="121" y="172"/>
                  </a:cubicBezTo>
                  <a:cubicBezTo>
                    <a:pt x="121" y="172"/>
                    <a:pt x="120" y="173"/>
                    <a:pt x="119" y="173"/>
                  </a:cubicBezTo>
                  <a:cubicBezTo>
                    <a:pt x="119" y="173"/>
                    <a:pt x="118" y="172"/>
                    <a:pt x="118" y="172"/>
                  </a:cubicBezTo>
                  <a:cubicBezTo>
                    <a:pt x="118" y="170"/>
                    <a:pt x="118" y="170"/>
                    <a:pt x="118" y="170"/>
                  </a:cubicBezTo>
                  <a:cubicBezTo>
                    <a:pt x="115" y="170"/>
                    <a:pt x="115" y="170"/>
                    <a:pt x="115" y="170"/>
                  </a:cubicBezTo>
                  <a:cubicBezTo>
                    <a:pt x="115" y="170"/>
                    <a:pt x="115" y="173"/>
                    <a:pt x="114" y="173"/>
                  </a:cubicBezTo>
                  <a:cubicBezTo>
                    <a:pt x="113" y="172"/>
                    <a:pt x="112" y="172"/>
                    <a:pt x="110" y="172"/>
                  </a:cubicBezTo>
                  <a:cubicBezTo>
                    <a:pt x="108" y="171"/>
                    <a:pt x="104" y="172"/>
                    <a:pt x="104" y="172"/>
                  </a:cubicBezTo>
                  <a:cubicBezTo>
                    <a:pt x="102" y="171"/>
                    <a:pt x="102" y="171"/>
                    <a:pt x="102" y="171"/>
                  </a:cubicBezTo>
                  <a:cubicBezTo>
                    <a:pt x="99" y="171"/>
                    <a:pt x="99" y="171"/>
                    <a:pt x="99" y="171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5" y="174"/>
                    <a:pt x="95" y="174"/>
                    <a:pt x="95" y="174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88" y="175"/>
                    <a:pt x="88" y="175"/>
                    <a:pt x="88" y="175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80" y="181"/>
                    <a:pt x="80" y="181"/>
                    <a:pt x="80" y="181"/>
                  </a:cubicBezTo>
                  <a:cubicBezTo>
                    <a:pt x="75" y="182"/>
                    <a:pt x="75" y="182"/>
                    <a:pt x="75" y="182"/>
                  </a:cubicBezTo>
                  <a:cubicBezTo>
                    <a:pt x="72" y="181"/>
                    <a:pt x="72" y="181"/>
                    <a:pt x="72" y="181"/>
                  </a:cubicBezTo>
                  <a:cubicBezTo>
                    <a:pt x="72" y="181"/>
                    <a:pt x="70" y="180"/>
                    <a:pt x="70" y="179"/>
                  </a:cubicBezTo>
                  <a:cubicBezTo>
                    <a:pt x="71" y="178"/>
                    <a:pt x="71" y="177"/>
                    <a:pt x="71" y="177"/>
                  </a:cubicBezTo>
                  <a:cubicBezTo>
                    <a:pt x="71" y="177"/>
                    <a:pt x="69" y="176"/>
                    <a:pt x="69" y="177"/>
                  </a:cubicBezTo>
                  <a:cubicBezTo>
                    <a:pt x="69" y="179"/>
                    <a:pt x="68" y="181"/>
                    <a:pt x="68" y="181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60" y="183"/>
                    <a:pt x="60" y="183"/>
                    <a:pt x="60" y="183"/>
                  </a:cubicBezTo>
                  <a:cubicBezTo>
                    <a:pt x="60" y="186"/>
                    <a:pt x="60" y="186"/>
                    <a:pt x="60" y="186"/>
                  </a:cubicBezTo>
                  <a:cubicBezTo>
                    <a:pt x="55" y="186"/>
                    <a:pt x="55" y="186"/>
                    <a:pt x="55" y="186"/>
                  </a:cubicBezTo>
                  <a:cubicBezTo>
                    <a:pt x="52" y="186"/>
                    <a:pt x="52" y="186"/>
                    <a:pt x="52" y="186"/>
                  </a:cubicBezTo>
                  <a:cubicBezTo>
                    <a:pt x="50" y="188"/>
                    <a:pt x="50" y="188"/>
                    <a:pt x="50" y="188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41" y="186"/>
                    <a:pt x="41" y="186"/>
                    <a:pt x="41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0" y="185"/>
                    <a:pt x="30" y="185"/>
                    <a:pt x="30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9" y="185"/>
                    <a:pt x="27" y="185"/>
                    <a:pt x="26" y="185"/>
                  </a:cubicBezTo>
                  <a:cubicBezTo>
                    <a:pt x="25" y="185"/>
                    <a:pt x="19" y="183"/>
                    <a:pt x="19" y="183"/>
                  </a:cubicBezTo>
                  <a:cubicBezTo>
                    <a:pt x="17" y="185"/>
                    <a:pt x="17" y="185"/>
                    <a:pt x="17" y="185"/>
                  </a:cubicBezTo>
                  <a:cubicBezTo>
                    <a:pt x="17" y="185"/>
                    <a:pt x="14" y="185"/>
                    <a:pt x="14" y="184"/>
                  </a:cubicBezTo>
                  <a:cubicBezTo>
                    <a:pt x="14" y="184"/>
                    <a:pt x="14" y="183"/>
                    <a:pt x="15" y="182"/>
                  </a:cubicBezTo>
                  <a:cubicBezTo>
                    <a:pt x="16" y="182"/>
                    <a:pt x="17" y="182"/>
                    <a:pt x="19" y="181"/>
                  </a:cubicBezTo>
                  <a:cubicBezTo>
                    <a:pt x="21" y="181"/>
                    <a:pt x="22" y="181"/>
                    <a:pt x="22" y="181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3" y="179"/>
                    <a:pt x="24" y="178"/>
                    <a:pt x="22" y="179"/>
                  </a:cubicBezTo>
                  <a:cubicBezTo>
                    <a:pt x="21" y="179"/>
                    <a:pt x="21" y="179"/>
                    <a:pt x="21" y="179"/>
                  </a:cubicBezTo>
                  <a:cubicBezTo>
                    <a:pt x="20" y="180"/>
                    <a:pt x="19" y="180"/>
                    <a:pt x="18" y="180"/>
                  </a:cubicBezTo>
                  <a:cubicBezTo>
                    <a:pt x="18" y="180"/>
                    <a:pt x="16" y="180"/>
                    <a:pt x="16" y="180"/>
                  </a:cubicBezTo>
                  <a:cubicBezTo>
                    <a:pt x="16" y="180"/>
                    <a:pt x="15" y="179"/>
                    <a:pt x="16" y="179"/>
                  </a:cubicBezTo>
                  <a:cubicBezTo>
                    <a:pt x="17" y="178"/>
                    <a:pt x="17" y="178"/>
                    <a:pt x="18" y="178"/>
                  </a:cubicBezTo>
                  <a:cubicBezTo>
                    <a:pt x="20" y="178"/>
                    <a:pt x="21" y="177"/>
                    <a:pt x="23" y="177"/>
                  </a:cubicBezTo>
                  <a:cubicBezTo>
                    <a:pt x="25" y="177"/>
                    <a:pt x="26" y="177"/>
                    <a:pt x="26" y="177"/>
                  </a:cubicBezTo>
                  <a:cubicBezTo>
                    <a:pt x="27" y="176"/>
                    <a:pt x="28" y="176"/>
                    <a:pt x="28" y="175"/>
                  </a:cubicBezTo>
                  <a:cubicBezTo>
                    <a:pt x="28" y="174"/>
                    <a:pt x="27" y="173"/>
                    <a:pt x="27" y="173"/>
                  </a:cubicBezTo>
                  <a:cubicBezTo>
                    <a:pt x="27" y="173"/>
                    <a:pt x="26" y="173"/>
                    <a:pt x="25" y="174"/>
                  </a:cubicBezTo>
                  <a:cubicBezTo>
                    <a:pt x="24" y="174"/>
                    <a:pt x="23" y="175"/>
                    <a:pt x="22" y="175"/>
                  </a:cubicBezTo>
                  <a:cubicBezTo>
                    <a:pt x="22" y="175"/>
                    <a:pt x="22" y="175"/>
                    <a:pt x="21" y="175"/>
                  </a:cubicBezTo>
                  <a:cubicBezTo>
                    <a:pt x="20" y="175"/>
                    <a:pt x="18" y="174"/>
                    <a:pt x="18" y="174"/>
                  </a:cubicBezTo>
                  <a:cubicBezTo>
                    <a:pt x="17" y="174"/>
                    <a:pt x="16" y="174"/>
                    <a:pt x="15" y="174"/>
                  </a:cubicBezTo>
                  <a:cubicBezTo>
                    <a:pt x="14" y="174"/>
                    <a:pt x="15" y="174"/>
                    <a:pt x="13" y="174"/>
                  </a:cubicBezTo>
                  <a:cubicBezTo>
                    <a:pt x="11" y="175"/>
                    <a:pt x="12" y="175"/>
                    <a:pt x="9" y="175"/>
                  </a:cubicBezTo>
                  <a:cubicBezTo>
                    <a:pt x="7" y="175"/>
                    <a:pt x="4" y="174"/>
                    <a:pt x="4" y="174"/>
                  </a:cubicBezTo>
                  <a:cubicBezTo>
                    <a:pt x="4" y="174"/>
                    <a:pt x="2" y="175"/>
                    <a:pt x="3" y="174"/>
                  </a:cubicBezTo>
                  <a:cubicBezTo>
                    <a:pt x="5" y="173"/>
                    <a:pt x="7" y="173"/>
                    <a:pt x="8" y="172"/>
                  </a:cubicBezTo>
                  <a:cubicBezTo>
                    <a:pt x="9" y="172"/>
                    <a:pt x="10" y="172"/>
                    <a:pt x="9" y="171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1"/>
                    <a:pt x="12" y="170"/>
                    <a:pt x="12" y="170"/>
                  </a:cubicBezTo>
                  <a:cubicBezTo>
                    <a:pt x="14" y="169"/>
                    <a:pt x="14" y="169"/>
                    <a:pt x="14" y="169"/>
                  </a:cubicBezTo>
                  <a:cubicBezTo>
                    <a:pt x="14" y="169"/>
                    <a:pt x="14" y="168"/>
                    <a:pt x="16" y="168"/>
                  </a:cubicBezTo>
                  <a:cubicBezTo>
                    <a:pt x="18" y="168"/>
                    <a:pt x="18" y="168"/>
                    <a:pt x="18" y="167"/>
                  </a:cubicBezTo>
                  <a:cubicBezTo>
                    <a:pt x="19" y="167"/>
                    <a:pt x="18" y="167"/>
                    <a:pt x="19" y="167"/>
                  </a:cubicBezTo>
                  <a:cubicBezTo>
                    <a:pt x="21" y="167"/>
                    <a:pt x="21" y="166"/>
                    <a:pt x="22" y="166"/>
                  </a:cubicBezTo>
                  <a:cubicBezTo>
                    <a:pt x="24" y="166"/>
                    <a:pt x="25" y="165"/>
                    <a:pt x="24" y="165"/>
                  </a:cubicBezTo>
                  <a:cubicBezTo>
                    <a:pt x="23" y="165"/>
                    <a:pt x="23" y="165"/>
                    <a:pt x="21" y="165"/>
                  </a:cubicBezTo>
                  <a:cubicBezTo>
                    <a:pt x="20" y="166"/>
                    <a:pt x="19" y="165"/>
                    <a:pt x="19" y="166"/>
                  </a:cubicBezTo>
                  <a:cubicBezTo>
                    <a:pt x="18" y="166"/>
                    <a:pt x="16" y="166"/>
                    <a:pt x="16" y="166"/>
                  </a:cubicBezTo>
                  <a:cubicBezTo>
                    <a:pt x="15" y="165"/>
                    <a:pt x="15" y="165"/>
                    <a:pt x="14" y="166"/>
                  </a:cubicBezTo>
                  <a:cubicBezTo>
                    <a:pt x="13" y="166"/>
                    <a:pt x="14" y="167"/>
                    <a:pt x="12" y="167"/>
                  </a:cubicBezTo>
                  <a:cubicBezTo>
                    <a:pt x="11" y="167"/>
                    <a:pt x="10" y="166"/>
                    <a:pt x="10" y="166"/>
                  </a:cubicBezTo>
                  <a:cubicBezTo>
                    <a:pt x="10" y="166"/>
                    <a:pt x="7" y="166"/>
                    <a:pt x="7" y="165"/>
                  </a:cubicBezTo>
                  <a:cubicBezTo>
                    <a:pt x="7" y="165"/>
                    <a:pt x="7" y="163"/>
                    <a:pt x="7" y="163"/>
                  </a:cubicBezTo>
                  <a:cubicBezTo>
                    <a:pt x="7" y="162"/>
                    <a:pt x="8" y="162"/>
                    <a:pt x="8" y="162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1"/>
                    <a:pt x="7" y="161"/>
                    <a:pt x="6" y="161"/>
                  </a:cubicBezTo>
                  <a:cubicBezTo>
                    <a:pt x="6" y="161"/>
                    <a:pt x="4" y="162"/>
                    <a:pt x="4" y="162"/>
                  </a:cubicBezTo>
                  <a:cubicBezTo>
                    <a:pt x="4" y="162"/>
                    <a:pt x="4" y="162"/>
                    <a:pt x="3" y="162"/>
                  </a:cubicBezTo>
                  <a:cubicBezTo>
                    <a:pt x="3" y="162"/>
                    <a:pt x="2" y="162"/>
                    <a:pt x="2" y="162"/>
                  </a:cubicBezTo>
                  <a:cubicBezTo>
                    <a:pt x="2" y="162"/>
                    <a:pt x="2" y="161"/>
                    <a:pt x="2" y="160"/>
                  </a:cubicBezTo>
                  <a:cubicBezTo>
                    <a:pt x="2" y="160"/>
                    <a:pt x="2" y="159"/>
                    <a:pt x="2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58"/>
                    <a:pt x="0" y="158"/>
                    <a:pt x="2" y="157"/>
                  </a:cubicBezTo>
                  <a:cubicBezTo>
                    <a:pt x="4" y="157"/>
                    <a:pt x="4" y="157"/>
                    <a:pt x="5" y="157"/>
                  </a:cubicBezTo>
                  <a:cubicBezTo>
                    <a:pt x="5" y="157"/>
                    <a:pt x="6" y="157"/>
                    <a:pt x="6" y="157"/>
                  </a:cubicBezTo>
                  <a:cubicBezTo>
                    <a:pt x="6" y="157"/>
                    <a:pt x="7" y="156"/>
                    <a:pt x="7" y="156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4"/>
                    <a:pt x="6" y="154"/>
                    <a:pt x="7" y="154"/>
                  </a:cubicBezTo>
                  <a:cubicBezTo>
                    <a:pt x="8" y="154"/>
                    <a:pt x="8" y="153"/>
                    <a:pt x="9" y="153"/>
                  </a:cubicBezTo>
                  <a:cubicBezTo>
                    <a:pt x="9" y="153"/>
                    <a:pt x="10" y="153"/>
                    <a:pt x="11" y="153"/>
                  </a:cubicBezTo>
                  <a:cubicBezTo>
                    <a:pt x="11" y="153"/>
                    <a:pt x="11" y="152"/>
                    <a:pt x="13" y="152"/>
                  </a:cubicBezTo>
                  <a:cubicBezTo>
                    <a:pt x="14" y="152"/>
                    <a:pt x="15" y="152"/>
                    <a:pt x="16" y="152"/>
                  </a:cubicBezTo>
                  <a:cubicBezTo>
                    <a:pt x="16" y="152"/>
                    <a:pt x="18" y="152"/>
                    <a:pt x="18" y="152"/>
                  </a:cubicBezTo>
                  <a:cubicBezTo>
                    <a:pt x="18" y="152"/>
                    <a:pt x="20" y="151"/>
                    <a:pt x="20" y="151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21" y="150"/>
                    <a:pt x="21" y="150"/>
                    <a:pt x="22" y="150"/>
                  </a:cubicBezTo>
                  <a:cubicBezTo>
                    <a:pt x="23" y="150"/>
                    <a:pt x="23" y="150"/>
                    <a:pt x="24" y="150"/>
                  </a:cubicBezTo>
                  <a:cubicBezTo>
                    <a:pt x="24" y="150"/>
                    <a:pt x="25" y="150"/>
                    <a:pt x="25" y="150"/>
                  </a:cubicBezTo>
                  <a:cubicBezTo>
                    <a:pt x="25" y="149"/>
                    <a:pt x="25" y="149"/>
                    <a:pt x="25" y="148"/>
                  </a:cubicBezTo>
                  <a:cubicBezTo>
                    <a:pt x="24" y="148"/>
                    <a:pt x="24" y="148"/>
                    <a:pt x="23" y="148"/>
                  </a:cubicBezTo>
                  <a:cubicBezTo>
                    <a:pt x="22" y="149"/>
                    <a:pt x="21" y="149"/>
                    <a:pt x="21" y="148"/>
                  </a:cubicBezTo>
                  <a:cubicBezTo>
                    <a:pt x="21" y="148"/>
                    <a:pt x="21" y="148"/>
                    <a:pt x="20" y="148"/>
                  </a:cubicBezTo>
                  <a:cubicBezTo>
                    <a:pt x="19" y="148"/>
                    <a:pt x="18" y="148"/>
                    <a:pt x="18" y="148"/>
                  </a:cubicBezTo>
                  <a:cubicBezTo>
                    <a:pt x="18" y="148"/>
                    <a:pt x="17" y="148"/>
                    <a:pt x="16" y="148"/>
                  </a:cubicBezTo>
                  <a:cubicBezTo>
                    <a:pt x="14" y="147"/>
                    <a:pt x="14" y="147"/>
                    <a:pt x="13" y="147"/>
                  </a:cubicBezTo>
                  <a:cubicBezTo>
                    <a:pt x="12" y="147"/>
                    <a:pt x="11" y="147"/>
                    <a:pt x="11" y="147"/>
                  </a:cubicBezTo>
                  <a:cubicBezTo>
                    <a:pt x="11" y="147"/>
                    <a:pt x="13" y="147"/>
                    <a:pt x="10" y="146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5" y="145"/>
                    <a:pt x="5" y="146"/>
                    <a:pt x="4" y="145"/>
                  </a:cubicBezTo>
                  <a:cubicBezTo>
                    <a:pt x="4" y="145"/>
                    <a:pt x="3" y="144"/>
                    <a:pt x="3" y="144"/>
                  </a:cubicBezTo>
                  <a:cubicBezTo>
                    <a:pt x="3" y="143"/>
                    <a:pt x="3" y="143"/>
                    <a:pt x="4" y="142"/>
                  </a:cubicBezTo>
                  <a:cubicBezTo>
                    <a:pt x="4" y="142"/>
                    <a:pt x="6" y="141"/>
                    <a:pt x="6" y="141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6" y="142"/>
                    <a:pt x="6" y="143"/>
                    <a:pt x="7" y="142"/>
                  </a:cubicBezTo>
                  <a:cubicBezTo>
                    <a:pt x="7" y="142"/>
                    <a:pt x="8" y="140"/>
                    <a:pt x="8" y="140"/>
                  </a:cubicBezTo>
                  <a:cubicBezTo>
                    <a:pt x="8" y="140"/>
                    <a:pt x="7" y="140"/>
                    <a:pt x="8" y="139"/>
                  </a:cubicBezTo>
                  <a:cubicBezTo>
                    <a:pt x="9" y="139"/>
                    <a:pt x="9" y="139"/>
                    <a:pt x="10" y="139"/>
                  </a:cubicBezTo>
                  <a:cubicBezTo>
                    <a:pt x="10" y="139"/>
                    <a:pt x="12" y="139"/>
                    <a:pt x="13" y="139"/>
                  </a:cubicBezTo>
                  <a:cubicBezTo>
                    <a:pt x="13" y="138"/>
                    <a:pt x="15" y="138"/>
                    <a:pt x="15" y="138"/>
                  </a:cubicBezTo>
                  <a:cubicBezTo>
                    <a:pt x="15" y="138"/>
                    <a:pt x="16" y="139"/>
                    <a:pt x="15" y="140"/>
                  </a:cubicBezTo>
                  <a:cubicBezTo>
                    <a:pt x="15" y="140"/>
                    <a:pt x="14" y="140"/>
                    <a:pt x="15" y="141"/>
                  </a:cubicBezTo>
                  <a:cubicBezTo>
                    <a:pt x="16" y="141"/>
                    <a:pt x="17" y="141"/>
                    <a:pt x="17" y="141"/>
                  </a:cubicBezTo>
                  <a:cubicBezTo>
                    <a:pt x="17" y="141"/>
                    <a:pt x="18" y="140"/>
                    <a:pt x="18" y="140"/>
                  </a:cubicBezTo>
                  <a:cubicBezTo>
                    <a:pt x="19" y="140"/>
                    <a:pt x="18" y="139"/>
                    <a:pt x="19" y="139"/>
                  </a:cubicBezTo>
                  <a:cubicBezTo>
                    <a:pt x="20" y="140"/>
                    <a:pt x="20" y="141"/>
                    <a:pt x="20" y="141"/>
                  </a:cubicBezTo>
                  <a:cubicBezTo>
                    <a:pt x="20" y="141"/>
                    <a:pt x="20" y="141"/>
                    <a:pt x="20" y="142"/>
                  </a:cubicBezTo>
                  <a:cubicBezTo>
                    <a:pt x="21" y="142"/>
                    <a:pt x="22" y="142"/>
                    <a:pt x="22" y="143"/>
                  </a:cubicBezTo>
                  <a:cubicBezTo>
                    <a:pt x="22" y="143"/>
                    <a:pt x="21" y="143"/>
                    <a:pt x="23" y="144"/>
                  </a:cubicBezTo>
                  <a:cubicBezTo>
                    <a:pt x="24" y="144"/>
                    <a:pt x="25" y="144"/>
                    <a:pt x="25" y="144"/>
                  </a:cubicBezTo>
                  <a:cubicBezTo>
                    <a:pt x="25" y="144"/>
                    <a:pt x="26" y="144"/>
                    <a:pt x="26" y="143"/>
                  </a:cubicBezTo>
                  <a:cubicBezTo>
                    <a:pt x="25" y="142"/>
                    <a:pt x="25" y="141"/>
                    <a:pt x="25" y="141"/>
                  </a:cubicBezTo>
                  <a:cubicBezTo>
                    <a:pt x="25" y="141"/>
                    <a:pt x="26" y="140"/>
                    <a:pt x="26" y="140"/>
                  </a:cubicBezTo>
                  <a:cubicBezTo>
                    <a:pt x="26" y="139"/>
                    <a:pt x="26" y="137"/>
                    <a:pt x="26" y="137"/>
                  </a:cubicBezTo>
                  <a:cubicBezTo>
                    <a:pt x="26" y="137"/>
                    <a:pt x="27" y="136"/>
                    <a:pt x="26" y="136"/>
                  </a:cubicBezTo>
                  <a:cubicBezTo>
                    <a:pt x="25" y="136"/>
                    <a:pt x="25" y="135"/>
                    <a:pt x="25" y="135"/>
                  </a:cubicBezTo>
                  <a:cubicBezTo>
                    <a:pt x="24" y="135"/>
                    <a:pt x="24" y="134"/>
                    <a:pt x="24" y="134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31" y="133"/>
                    <a:pt x="32" y="134"/>
                    <a:pt x="32" y="133"/>
                  </a:cubicBezTo>
                  <a:cubicBezTo>
                    <a:pt x="32" y="133"/>
                    <a:pt x="33" y="132"/>
                    <a:pt x="33" y="132"/>
                  </a:cubicBezTo>
                  <a:cubicBezTo>
                    <a:pt x="35" y="132"/>
                    <a:pt x="35" y="132"/>
                    <a:pt x="35" y="132"/>
                  </a:cubicBezTo>
                  <a:cubicBezTo>
                    <a:pt x="35" y="132"/>
                    <a:pt x="34" y="131"/>
                    <a:pt x="34" y="131"/>
                  </a:cubicBezTo>
                  <a:cubicBezTo>
                    <a:pt x="35" y="131"/>
                    <a:pt x="35" y="129"/>
                    <a:pt x="35" y="129"/>
                  </a:cubicBezTo>
                  <a:cubicBezTo>
                    <a:pt x="35" y="129"/>
                    <a:pt x="36" y="128"/>
                    <a:pt x="37" y="129"/>
                  </a:cubicBezTo>
                  <a:cubicBezTo>
                    <a:pt x="37" y="129"/>
                    <a:pt x="39" y="129"/>
                    <a:pt x="40" y="130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3" y="130"/>
                    <a:pt x="45" y="131"/>
                    <a:pt x="45" y="131"/>
                  </a:cubicBezTo>
                  <a:cubicBezTo>
                    <a:pt x="45" y="131"/>
                    <a:pt x="47" y="132"/>
                    <a:pt x="48" y="132"/>
                  </a:cubicBezTo>
                  <a:cubicBezTo>
                    <a:pt x="48" y="132"/>
                    <a:pt x="49" y="131"/>
                    <a:pt x="49" y="131"/>
                  </a:cubicBezTo>
                  <a:cubicBezTo>
                    <a:pt x="49" y="131"/>
                    <a:pt x="49" y="130"/>
                    <a:pt x="50" y="131"/>
                  </a:cubicBezTo>
                  <a:cubicBezTo>
                    <a:pt x="51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4" y="130"/>
                  </a:cubicBezTo>
                  <a:cubicBezTo>
                    <a:pt x="55" y="131"/>
                    <a:pt x="56" y="131"/>
                    <a:pt x="56" y="131"/>
                  </a:cubicBezTo>
                  <a:cubicBezTo>
                    <a:pt x="57" y="131"/>
                    <a:pt x="59" y="130"/>
                    <a:pt x="59" y="130"/>
                  </a:cubicBezTo>
                  <a:cubicBezTo>
                    <a:pt x="59" y="130"/>
                    <a:pt x="58" y="129"/>
                    <a:pt x="59" y="130"/>
                  </a:cubicBezTo>
                  <a:cubicBezTo>
                    <a:pt x="60" y="130"/>
                    <a:pt x="61" y="129"/>
                    <a:pt x="61" y="129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8"/>
                    <a:pt x="60" y="126"/>
                    <a:pt x="60" y="126"/>
                  </a:cubicBezTo>
                  <a:cubicBezTo>
                    <a:pt x="60" y="126"/>
                    <a:pt x="59" y="125"/>
                    <a:pt x="59" y="125"/>
                  </a:cubicBezTo>
                  <a:cubicBezTo>
                    <a:pt x="59" y="125"/>
                    <a:pt x="58" y="125"/>
                    <a:pt x="58" y="126"/>
                  </a:cubicBezTo>
                  <a:cubicBezTo>
                    <a:pt x="58" y="127"/>
                    <a:pt x="57" y="128"/>
                    <a:pt x="56" y="128"/>
                  </a:cubicBezTo>
                  <a:cubicBezTo>
                    <a:pt x="56" y="128"/>
                    <a:pt x="55" y="129"/>
                    <a:pt x="54" y="129"/>
                  </a:cubicBezTo>
                  <a:cubicBezTo>
                    <a:pt x="54" y="129"/>
                    <a:pt x="53" y="130"/>
                    <a:pt x="53" y="130"/>
                  </a:cubicBezTo>
                  <a:cubicBezTo>
                    <a:pt x="53" y="130"/>
                    <a:pt x="53" y="131"/>
                    <a:pt x="51" y="130"/>
                  </a:cubicBezTo>
                  <a:cubicBezTo>
                    <a:pt x="50" y="129"/>
                    <a:pt x="49" y="129"/>
                    <a:pt x="49" y="129"/>
                  </a:cubicBezTo>
                  <a:cubicBezTo>
                    <a:pt x="49" y="129"/>
                    <a:pt x="49" y="128"/>
                    <a:pt x="48" y="129"/>
                  </a:cubicBezTo>
                  <a:cubicBezTo>
                    <a:pt x="46" y="129"/>
                    <a:pt x="47" y="130"/>
                    <a:pt x="46" y="129"/>
                  </a:cubicBezTo>
                  <a:cubicBezTo>
                    <a:pt x="45" y="129"/>
                    <a:pt x="42" y="129"/>
                    <a:pt x="42" y="128"/>
                  </a:cubicBezTo>
                  <a:cubicBezTo>
                    <a:pt x="42" y="128"/>
                    <a:pt x="41" y="127"/>
                    <a:pt x="41" y="127"/>
                  </a:cubicBezTo>
                  <a:cubicBezTo>
                    <a:pt x="41" y="127"/>
                    <a:pt x="41" y="125"/>
                    <a:pt x="41" y="125"/>
                  </a:cubicBezTo>
                  <a:cubicBezTo>
                    <a:pt x="40" y="126"/>
                    <a:pt x="39" y="127"/>
                    <a:pt x="38" y="127"/>
                  </a:cubicBezTo>
                  <a:cubicBezTo>
                    <a:pt x="38" y="127"/>
                    <a:pt x="36" y="127"/>
                    <a:pt x="35" y="127"/>
                  </a:cubicBezTo>
                  <a:cubicBezTo>
                    <a:pt x="35" y="127"/>
                    <a:pt x="35" y="127"/>
                    <a:pt x="34" y="127"/>
                  </a:cubicBezTo>
                  <a:cubicBezTo>
                    <a:pt x="33" y="127"/>
                    <a:pt x="32" y="128"/>
                    <a:pt x="31" y="128"/>
                  </a:cubicBezTo>
                  <a:cubicBezTo>
                    <a:pt x="30" y="128"/>
                    <a:pt x="30" y="127"/>
                    <a:pt x="29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5"/>
                    <a:pt x="30" y="125"/>
                  </a:cubicBezTo>
                  <a:cubicBezTo>
                    <a:pt x="31" y="124"/>
                    <a:pt x="30" y="124"/>
                    <a:pt x="32" y="124"/>
                  </a:cubicBezTo>
                  <a:cubicBezTo>
                    <a:pt x="34" y="124"/>
                    <a:pt x="35" y="124"/>
                    <a:pt x="36" y="123"/>
                  </a:cubicBezTo>
                  <a:cubicBezTo>
                    <a:pt x="37" y="122"/>
                    <a:pt x="37" y="121"/>
                    <a:pt x="38" y="121"/>
                  </a:cubicBezTo>
                  <a:cubicBezTo>
                    <a:pt x="39" y="120"/>
                    <a:pt x="39" y="119"/>
                    <a:pt x="40" y="120"/>
                  </a:cubicBezTo>
                  <a:cubicBezTo>
                    <a:pt x="42" y="120"/>
                    <a:pt x="44" y="120"/>
                    <a:pt x="44" y="120"/>
                  </a:cubicBezTo>
                  <a:cubicBezTo>
                    <a:pt x="44" y="120"/>
                    <a:pt x="44" y="119"/>
                    <a:pt x="44" y="118"/>
                  </a:cubicBezTo>
                  <a:cubicBezTo>
                    <a:pt x="44" y="118"/>
                    <a:pt x="44" y="118"/>
                    <a:pt x="44" y="117"/>
                  </a:cubicBezTo>
                  <a:cubicBezTo>
                    <a:pt x="45" y="117"/>
                    <a:pt x="45" y="116"/>
                    <a:pt x="45" y="116"/>
                  </a:cubicBezTo>
                  <a:cubicBezTo>
                    <a:pt x="46" y="116"/>
                    <a:pt x="46" y="115"/>
                    <a:pt x="47" y="115"/>
                  </a:cubicBezTo>
                  <a:cubicBezTo>
                    <a:pt x="47" y="114"/>
                    <a:pt x="48" y="114"/>
                    <a:pt x="48" y="113"/>
                  </a:cubicBezTo>
                  <a:cubicBezTo>
                    <a:pt x="49" y="113"/>
                    <a:pt x="49" y="112"/>
                    <a:pt x="49" y="112"/>
                  </a:cubicBezTo>
                  <a:cubicBezTo>
                    <a:pt x="49" y="112"/>
                    <a:pt x="46" y="111"/>
                    <a:pt x="46" y="111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2" y="105"/>
                    <a:pt x="52" y="105"/>
                  </a:cubicBezTo>
                  <a:cubicBezTo>
                    <a:pt x="53" y="105"/>
                    <a:pt x="54" y="104"/>
                    <a:pt x="54" y="104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2"/>
                    <a:pt x="55" y="101"/>
                    <a:pt x="56" y="102"/>
                  </a:cubicBezTo>
                  <a:cubicBezTo>
                    <a:pt x="57" y="102"/>
                    <a:pt x="57" y="103"/>
                    <a:pt x="58" y="103"/>
                  </a:cubicBezTo>
                  <a:cubicBezTo>
                    <a:pt x="59" y="104"/>
                    <a:pt x="62" y="104"/>
                    <a:pt x="62" y="104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66" y="101"/>
                    <a:pt x="66" y="101"/>
                    <a:pt x="66" y="101"/>
                  </a:cubicBezTo>
                  <a:cubicBezTo>
                    <a:pt x="66" y="101"/>
                    <a:pt x="68" y="101"/>
                    <a:pt x="68" y="101"/>
                  </a:cubicBezTo>
                  <a:cubicBezTo>
                    <a:pt x="67" y="101"/>
                    <a:pt x="65" y="99"/>
                    <a:pt x="65" y="99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64" y="97"/>
                    <a:pt x="60" y="97"/>
                    <a:pt x="59" y="97"/>
                  </a:cubicBezTo>
                  <a:cubicBezTo>
                    <a:pt x="58" y="96"/>
                    <a:pt x="58" y="96"/>
                    <a:pt x="57" y="96"/>
                  </a:cubicBezTo>
                  <a:cubicBezTo>
                    <a:pt x="56" y="96"/>
                    <a:pt x="55" y="96"/>
                    <a:pt x="54" y="96"/>
                  </a:cubicBezTo>
                  <a:cubicBezTo>
                    <a:pt x="53" y="96"/>
                    <a:pt x="52" y="96"/>
                    <a:pt x="51" y="96"/>
                  </a:cubicBezTo>
                  <a:cubicBezTo>
                    <a:pt x="51" y="96"/>
                    <a:pt x="50" y="96"/>
                    <a:pt x="49" y="96"/>
                  </a:cubicBezTo>
                  <a:cubicBezTo>
                    <a:pt x="49" y="95"/>
                    <a:pt x="50" y="94"/>
                    <a:pt x="49" y="94"/>
                  </a:cubicBezTo>
                  <a:cubicBezTo>
                    <a:pt x="48" y="94"/>
                    <a:pt x="47" y="92"/>
                    <a:pt x="46" y="93"/>
                  </a:cubicBezTo>
                  <a:cubicBezTo>
                    <a:pt x="46" y="93"/>
                    <a:pt x="46" y="93"/>
                    <a:pt x="45" y="93"/>
                  </a:cubicBezTo>
                  <a:cubicBezTo>
                    <a:pt x="45" y="94"/>
                    <a:pt x="44" y="94"/>
                    <a:pt x="44" y="94"/>
                  </a:cubicBezTo>
                  <a:cubicBezTo>
                    <a:pt x="43" y="93"/>
                    <a:pt x="43" y="94"/>
                    <a:pt x="44" y="93"/>
                  </a:cubicBezTo>
                  <a:cubicBezTo>
                    <a:pt x="44" y="92"/>
                    <a:pt x="43" y="90"/>
                    <a:pt x="44" y="90"/>
                  </a:cubicBezTo>
                  <a:cubicBezTo>
                    <a:pt x="45" y="91"/>
                    <a:pt x="45" y="91"/>
                    <a:pt x="46" y="91"/>
                  </a:cubicBezTo>
                  <a:cubicBezTo>
                    <a:pt x="46" y="91"/>
                    <a:pt x="47" y="91"/>
                    <a:pt x="47" y="91"/>
                  </a:cubicBezTo>
                  <a:cubicBezTo>
                    <a:pt x="47" y="90"/>
                    <a:pt x="48" y="88"/>
                    <a:pt x="48" y="88"/>
                  </a:cubicBezTo>
                  <a:cubicBezTo>
                    <a:pt x="48" y="88"/>
                    <a:pt x="51" y="89"/>
                    <a:pt x="50" y="88"/>
                  </a:cubicBezTo>
                  <a:cubicBezTo>
                    <a:pt x="49" y="87"/>
                    <a:pt x="47" y="86"/>
                    <a:pt x="47" y="86"/>
                  </a:cubicBezTo>
                  <a:cubicBezTo>
                    <a:pt x="47" y="86"/>
                    <a:pt x="46" y="86"/>
                    <a:pt x="46" y="87"/>
                  </a:cubicBezTo>
                  <a:cubicBezTo>
                    <a:pt x="45" y="88"/>
                    <a:pt x="46" y="88"/>
                    <a:pt x="45" y="89"/>
                  </a:cubicBezTo>
                  <a:cubicBezTo>
                    <a:pt x="44" y="89"/>
                    <a:pt x="44" y="89"/>
                    <a:pt x="43" y="89"/>
                  </a:cubicBezTo>
                  <a:cubicBezTo>
                    <a:pt x="43" y="89"/>
                    <a:pt x="43" y="89"/>
                    <a:pt x="42" y="89"/>
                  </a:cubicBezTo>
                  <a:cubicBezTo>
                    <a:pt x="42" y="89"/>
                    <a:pt x="40" y="89"/>
                    <a:pt x="40" y="88"/>
                  </a:cubicBezTo>
                  <a:cubicBezTo>
                    <a:pt x="40" y="88"/>
                    <a:pt x="40" y="88"/>
                    <a:pt x="40" y="87"/>
                  </a:cubicBezTo>
                  <a:cubicBezTo>
                    <a:pt x="40" y="86"/>
                    <a:pt x="40" y="85"/>
                    <a:pt x="42" y="85"/>
                  </a:cubicBezTo>
                  <a:cubicBezTo>
                    <a:pt x="43" y="85"/>
                    <a:pt x="43" y="86"/>
                    <a:pt x="43" y="85"/>
                  </a:cubicBezTo>
                  <a:cubicBezTo>
                    <a:pt x="43" y="85"/>
                    <a:pt x="43" y="84"/>
                    <a:pt x="42" y="84"/>
                  </a:cubicBezTo>
                  <a:cubicBezTo>
                    <a:pt x="42" y="83"/>
                    <a:pt x="42" y="83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9" y="84"/>
                    <a:pt x="37" y="84"/>
                  </a:cubicBezTo>
                  <a:cubicBezTo>
                    <a:pt x="36" y="83"/>
                    <a:pt x="37" y="83"/>
                    <a:pt x="36" y="82"/>
                  </a:cubicBezTo>
                  <a:cubicBezTo>
                    <a:pt x="36" y="81"/>
                    <a:pt x="36" y="81"/>
                    <a:pt x="35" y="81"/>
                  </a:cubicBezTo>
                  <a:cubicBezTo>
                    <a:pt x="35" y="81"/>
                    <a:pt x="35" y="81"/>
                    <a:pt x="34" y="81"/>
                  </a:cubicBezTo>
                  <a:cubicBezTo>
                    <a:pt x="33" y="80"/>
                    <a:pt x="32" y="80"/>
                    <a:pt x="32" y="79"/>
                  </a:cubicBezTo>
                  <a:cubicBezTo>
                    <a:pt x="32" y="78"/>
                    <a:pt x="32" y="77"/>
                    <a:pt x="33" y="78"/>
                  </a:cubicBezTo>
                  <a:cubicBezTo>
                    <a:pt x="34" y="78"/>
                    <a:pt x="33" y="77"/>
                    <a:pt x="34" y="78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37" y="79"/>
                    <a:pt x="36" y="78"/>
                  </a:cubicBezTo>
                  <a:cubicBezTo>
                    <a:pt x="36" y="77"/>
                    <a:pt x="35" y="76"/>
                    <a:pt x="35" y="76"/>
                  </a:cubicBezTo>
                  <a:cubicBezTo>
                    <a:pt x="35" y="76"/>
                    <a:pt x="34" y="76"/>
                    <a:pt x="34" y="75"/>
                  </a:cubicBezTo>
                  <a:cubicBezTo>
                    <a:pt x="34" y="74"/>
                    <a:pt x="34" y="74"/>
                    <a:pt x="33" y="73"/>
                  </a:cubicBezTo>
                  <a:cubicBezTo>
                    <a:pt x="33" y="73"/>
                    <a:pt x="34" y="73"/>
                    <a:pt x="34" y="73"/>
                  </a:cubicBezTo>
                  <a:cubicBezTo>
                    <a:pt x="35" y="73"/>
                    <a:pt x="34" y="73"/>
                    <a:pt x="35" y="73"/>
                  </a:cubicBezTo>
                  <a:cubicBezTo>
                    <a:pt x="37" y="73"/>
                    <a:pt x="36" y="73"/>
                    <a:pt x="37" y="73"/>
                  </a:cubicBezTo>
                  <a:cubicBezTo>
                    <a:pt x="37" y="73"/>
                    <a:pt x="38" y="73"/>
                    <a:pt x="38" y="73"/>
                  </a:cubicBezTo>
                  <a:cubicBezTo>
                    <a:pt x="38" y="74"/>
                    <a:pt x="39" y="72"/>
                    <a:pt x="39" y="72"/>
                  </a:cubicBezTo>
                  <a:cubicBezTo>
                    <a:pt x="39" y="72"/>
                    <a:pt x="38" y="71"/>
                    <a:pt x="39" y="71"/>
                  </a:cubicBezTo>
                  <a:cubicBezTo>
                    <a:pt x="40" y="71"/>
                    <a:pt x="40" y="72"/>
                    <a:pt x="41" y="72"/>
                  </a:cubicBezTo>
                  <a:cubicBezTo>
                    <a:pt x="43" y="72"/>
                    <a:pt x="43" y="73"/>
                    <a:pt x="44" y="73"/>
                  </a:cubicBezTo>
                  <a:cubicBezTo>
                    <a:pt x="44" y="72"/>
                    <a:pt x="45" y="73"/>
                    <a:pt x="45" y="72"/>
                  </a:cubicBezTo>
                  <a:cubicBezTo>
                    <a:pt x="44" y="71"/>
                    <a:pt x="44" y="72"/>
                    <a:pt x="44" y="71"/>
                  </a:cubicBezTo>
                  <a:cubicBezTo>
                    <a:pt x="43" y="70"/>
                    <a:pt x="43" y="71"/>
                    <a:pt x="43" y="69"/>
                  </a:cubicBezTo>
                  <a:cubicBezTo>
                    <a:pt x="44" y="68"/>
                    <a:pt x="44" y="67"/>
                    <a:pt x="44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7" y="64"/>
                    <a:pt x="48" y="64"/>
                  </a:cubicBezTo>
                  <a:cubicBezTo>
                    <a:pt x="50" y="64"/>
                    <a:pt x="51" y="65"/>
                    <a:pt x="52" y="65"/>
                  </a:cubicBezTo>
                  <a:cubicBezTo>
                    <a:pt x="54" y="65"/>
                    <a:pt x="55" y="65"/>
                    <a:pt x="55" y="65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4"/>
                    <a:pt x="54" y="63"/>
                  </a:cubicBezTo>
                  <a:cubicBezTo>
                    <a:pt x="55" y="63"/>
                    <a:pt x="55" y="63"/>
                    <a:pt x="56" y="63"/>
                  </a:cubicBezTo>
                  <a:cubicBezTo>
                    <a:pt x="56" y="63"/>
                    <a:pt x="57" y="61"/>
                    <a:pt x="57" y="61"/>
                  </a:cubicBezTo>
                  <a:cubicBezTo>
                    <a:pt x="56" y="60"/>
                    <a:pt x="56" y="60"/>
                    <a:pt x="55" y="59"/>
                  </a:cubicBezTo>
                  <a:cubicBezTo>
                    <a:pt x="53" y="59"/>
                    <a:pt x="50" y="59"/>
                    <a:pt x="50" y="59"/>
                  </a:cubicBezTo>
                  <a:cubicBezTo>
                    <a:pt x="50" y="59"/>
                    <a:pt x="49" y="59"/>
                    <a:pt x="48" y="59"/>
                  </a:cubicBezTo>
                  <a:cubicBezTo>
                    <a:pt x="47" y="59"/>
                    <a:pt x="45" y="59"/>
                    <a:pt x="45" y="58"/>
                  </a:cubicBezTo>
                  <a:cubicBezTo>
                    <a:pt x="44" y="58"/>
                    <a:pt x="44" y="58"/>
                    <a:pt x="44" y="56"/>
                  </a:cubicBezTo>
                  <a:cubicBezTo>
                    <a:pt x="44" y="55"/>
                    <a:pt x="43" y="55"/>
                    <a:pt x="43" y="55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2"/>
                    <a:pt x="43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1" y="52"/>
                    <a:pt x="42" y="52"/>
                    <a:pt x="40" y="51"/>
                  </a:cubicBezTo>
                  <a:cubicBezTo>
                    <a:pt x="38" y="51"/>
                    <a:pt x="37" y="50"/>
                    <a:pt x="37" y="50"/>
                  </a:cubicBezTo>
                  <a:cubicBezTo>
                    <a:pt x="37" y="49"/>
                    <a:pt x="37" y="49"/>
                    <a:pt x="39" y="49"/>
                  </a:cubicBezTo>
                  <a:cubicBezTo>
                    <a:pt x="40" y="49"/>
                    <a:pt x="41" y="49"/>
                    <a:pt x="42" y="49"/>
                  </a:cubicBezTo>
                  <a:cubicBezTo>
                    <a:pt x="43" y="50"/>
                    <a:pt x="45" y="49"/>
                    <a:pt x="45" y="49"/>
                  </a:cubicBezTo>
                  <a:cubicBezTo>
                    <a:pt x="45" y="49"/>
                    <a:pt x="44" y="49"/>
                    <a:pt x="46" y="50"/>
                  </a:cubicBezTo>
                  <a:cubicBezTo>
                    <a:pt x="48" y="51"/>
                    <a:pt x="47" y="51"/>
                    <a:pt x="48" y="51"/>
                  </a:cubicBezTo>
                  <a:cubicBezTo>
                    <a:pt x="49" y="51"/>
                    <a:pt x="50" y="50"/>
                    <a:pt x="49" y="50"/>
                  </a:cubicBezTo>
                  <a:cubicBezTo>
                    <a:pt x="49" y="49"/>
                    <a:pt x="50" y="49"/>
                    <a:pt x="49" y="49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7"/>
                  </a:cubicBezTo>
                  <a:cubicBezTo>
                    <a:pt x="48" y="46"/>
                    <a:pt x="49" y="45"/>
                    <a:pt x="49" y="45"/>
                  </a:cubicBezTo>
                  <a:cubicBezTo>
                    <a:pt x="50" y="45"/>
                    <a:pt x="50" y="45"/>
                    <a:pt x="50" y="44"/>
                  </a:cubicBezTo>
                  <a:cubicBezTo>
                    <a:pt x="50" y="44"/>
                    <a:pt x="50" y="43"/>
                    <a:pt x="50" y="43"/>
                  </a:cubicBezTo>
                  <a:cubicBezTo>
                    <a:pt x="50" y="42"/>
                    <a:pt x="51" y="41"/>
                    <a:pt x="51" y="41"/>
                  </a:cubicBezTo>
                  <a:cubicBezTo>
                    <a:pt x="51" y="41"/>
                    <a:pt x="50" y="40"/>
                    <a:pt x="50" y="40"/>
                  </a:cubicBezTo>
                  <a:cubicBezTo>
                    <a:pt x="50" y="40"/>
                    <a:pt x="48" y="40"/>
                    <a:pt x="48" y="41"/>
                  </a:cubicBezTo>
                  <a:cubicBezTo>
                    <a:pt x="48" y="41"/>
                    <a:pt x="48" y="41"/>
                    <a:pt x="48" y="42"/>
                  </a:cubicBezTo>
                  <a:cubicBezTo>
                    <a:pt x="47" y="42"/>
                    <a:pt x="47" y="42"/>
                    <a:pt x="46" y="42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4"/>
                    <a:pt x="45" y="45"/>
                    <a:pt x="45" y="45"/>
                  </a:cubicBezTo>
                  <a:cubicBezTo>
                    <a:pt x="45" y="45"/>
                    <a:pt x="44" y="43"/>
                    <a:pt x="44" y="42"/>
                  </a:cubicBezTo>
                  <a:cubicBezTo>
                    <a:pt x="44" y="42"/>
                    <a:pt x="45" y="41"/>
                    <a:pt x="46" y="41"/>
                  </a:cubicBezTo>
                  <a:cubicBezTo>
                    <a:pt x="47" y="41"/>
                    <a:pt x="47" y="41"/>
                    <a:pt x="47" y="40"/>
                  </a:cubicBezTo>
                  <a:cubicBezTo>
                    <a:pt x="47" y="40"/>
                    <a:pt x="47" y="40"/>
                    <a:pt x="47" y="39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7"/>
                    <a:pt x="49" y="36"/>
                    <a:pt x="50" y="36"/>
                  </a:cubicBezTo>
                  <a:cubicBezTo>
                    <a:pt x="50" y="36"/>
                    <a:pt x="49" y="34"/>
                    <a:pt x="51" y="36"/>
                  </a:cubicBezTo>
                  <a:cubicBezTo>
                    <a:pt x="52" y="37"/>
                    <a:pt x="52" y="37"/>
                    <a:pt x="53" y="38"/>
                  </a:cubicBezTo>
                  <a:cubicBezTo>
                    <a:pt x="54" y="38"/>
                    <a:pt x="56" y="39"/>
                    <a:pt x="56" y="38"/>
                  </a:cubicBezTo>
                  <a:cubicBezTo>
                    <a:pt x="56" y="38"/>
                    <a:pt x="56" y="37"/>
                    <a:pt x="56" y="36"/>
                  </a:cubicBezTo>
                  <a:cubicBezTo>
                    <a:pt x="56" y="36"/>
                    <a:pt x="55" y="36"/>
                    <a:pt x="56" y="35"/>
                  </a:cubicBezTo>
                  <a:cubicBezTo>
                    <a:pt x="56" y="35"/>
                    <a:pt x="56" y="35"/>
                    <a:pt x="57" y="35"/>
                  </a:cubicBezTo>
                  <a:cubicBezTo>
                    <a:pt x="59" y="36"/>
                    <a:pt x="58" y="36"/>
                    <a:pt x="59" y="37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2" y="38"/>
                    <a:pt x="62" y="38"/>
                    <a:pt x="63" y="38"/>
                  </a:cubicBezTo>
                  <a:cubicBezTo>
                    <a:pt x="64" y="38"/>
                    <a:pt x="63" y="37"/>
                    <a:pt x="65" y="39"/>
                  </a:cubicBezTo>
                  <a:cubicBezTo>
                    <a:pt x="66" y="40"/>
                    <a:pt x="66" y="40"/>
                    <a:pt x="67" y="40"/>
                  </a:cubicBezTo>
                  <a:cubicBezTo>
                    <a:pt x="68" y="41"/>
                    <a:pt x="70" y="40"/>
                    <a:pt x="70" y="40"/>
                  </a:cubicBezTo>
                  <a:cubicBezTo>
                    <a:pt x="70" y="40"/>
                    <a:pt x="70" y="39"/>
                    <a:pt x="71" y="41"/>
                  </a:cubicBezTo>
                  <a:cubicBezTo>
                    <a:pt x="72" y="43"/>
                    <a:pt x="73" y="43"/>
                    <a:pt x="73" y="43"/>
                  </a:cubicBezTo>
                  <a:cubicBezTo>
                    <a:pt x="73" y="44"/>
                    <a:pt x="74" y="45"/>
                    <a:pt x="74" y="45"/>
                  </a:cubicBezTo>
                  <a:cubicBezTo>
                    <a:pt x="74" y="45"/>
                    <a:pt x="74" y="45"/>
                    <a:pt x="74" y="46"/>
                  </a:cubicBezTo>
                  <a:cubicBezTo>
                    <a:pt x="74" y="46"/>
                    <a:pt x="74" y="47"/>
                    <a:pt x="75" y="47"/>
                  </a:cubicBezTo>
                  <a:cubicBezTo>
                    <a:pt x="75" y="47"/>
                    <a:pt x="76" y="47"/>
                    <a:pt x="76" y="47"/>
                  </a:cubicBezTo>
                  <a:cubicBezTo>
                    <a:pt x="76" y="47"/>
                    <a:pt x="77" y="46"/>
                    <a:pt x="77" y="46"/>
                  </a:cubicBezTo>
                  <a:cubicBezTo>
                    <a:pt x="77" y="46"/>
                    <a:pt x="79" y="45"/>
                    <a:pt x="79" y="45"/>
                  </a:cubicBezTo>
                  <a:cubicBezTo>
                    <a:pt x="79" y="45"/>
                    <a:pt x="79" y="44"/>
                    <a:pt x="81" y="45"/>
                  </a:cubicBezTo>
                  <a:cubicBezTo>
                    <a:pt x="82" y="45"/>
                    <a:pt x="84" y="46"/>
                    <a:pt x="84" y="46"/>
                  </a:cubicBezTo>
                  <a:cubicBezTo>
                    <a:pt x="84" y="46"/>
                    <a:pt x="84" y="47"/>
                    <a:pt x="84" y="47"/>
                  </a:cubicBezTo>
                  <a:cubicBezTo>
                    <a:pt x="85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50"/>
                    <a:pt x="91" y="52"/>
                    <a:pt x="91" y="52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2" y="50"/>
                    <a:pt x="90" y="48"/>
                    <a:pt x="92" y="48"/>
                  </a:cubicBezTo>
                  <a:cubicBezTo>
                    <a:pt x="94" y="48"/>
                    <a:pt x="95" y="47"/>
                    <a:pt x="95" y="47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2" y="46"/>
                    <a:pt x="92" y="44"/>
                    <a:pt x="92" y="44"/>
                  </a:cubicBezTo>
                  <a:cubicBezTo>
                    <a:pt x="93" y="44"/>
                    <a:pt x="94" y="42"/>
                    <a:pt x="96" y="42"/>
                  </a:cubicBezTo>
                  <a:cubicBezTo>
                    <a:pt x="98" y="42"/>
                    <a:pt x="100" y="41"/>
                    <a:pt x="100" y="41"/>
                  </a:cubicBezTo>
                  <a:cubicBezTo>
                    <a:pt x="100" y="41"/>
                    <a:pt x="100" y="40"/>
                    <a:pt x="102" y="40"/>
                  </a:cubicBezTo>
                  <a:cubicBezTo>
                    <a:pt x="104" y="40"/>
                    <a:pt x="105" y="40"/>
                    <a:pt x="106" y="40"/>
                  </a:cubicBezTo>
                  <a:cubicBezTo>
                    <a:pt x="107" y="40"/>
                    <a:pt x="107" y="40"/>
                    <a:pt x="107" y="39"/>
                  </a:cubicBezTo>
                  <a:cubicBezTo>
                    <a:pt x="107" y="38"/>
                    <a:pt x="106" y="38"/>
                    <a:pt x="108" y="37"/>
                  </a:cubicBezTo>
                  <a:cubicBezTo>
                    <a:pt x="109" y="37"/>
                    <a:pt x="110" y="36"/>
                    <a:pt x="110" y="36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2"/>
                    <a:pt x="106" y="32"/>
                  </a:cubicBezTo>
                  <a:cubicBezTo>
                    <a:pt x="105" y="32"/>
                    <a:pt x="102" y="34"/>
                    <a:pt x="102" y="34"/>
                  </a:cubicBezTo>
                  <a:cubicBezTo>
                    <a:pt x="102" y="34"/>
                    <a:pt x="102" y="33"/>
                    <a:pt x="101" y="33"/>
                  </a:cubicBezTo>
                  <a:cubicBezTo>
                    <a:pt x="101" y="32"/>
                    <a:pt x="101" y="32"/>
                    <a:pt x="100" y="32"/>
                  </a:cubicBezTo>
                  <a:cubicBezTo>
                    <a:pt x="99" y="32"/>
                    <a:pt x="100" y="32"/>
                    <a:pt x="98" y="31"/>
                  </a:cubicBezTo>
                  <a:cubicBezTo>
                    <a:pt x="96" y="30"/>
                    <a:pt x="95" y="28"/>
                    <a:pt x="95" y="28"/>
                  </a:cubicBezTo>
                  <a:cubicBezTo>
                    <a:pt x="95" y="28"/>
                    <a:pt x="96" y="28"/>
                    <a:pt x="94" y="28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2" y="26"/>
                    <a:pt x="92" y="26"/>
                    <a:pt x="94" y="25"/>
                  </a:cubicBezTo>
                  <a:cubicBezTo>
                    <a:pt x="95" y="24"/>
                    <a:pt x="94" y="24"/>
                    <a:pt x="96" y="23"/>
                  </a:cubicBezTo>
                  <a:cubicBezTo>
                    <a:pt x="97" y="22"/>
                    <a:pt x="96" y="21"/>
                    <a:pt x="98" y="22"/>
                  </a:cubicBezTo>
                  <a:cubicBezTo>
                    <a:pt x="101" y="23"/>
                    <a:pt x="101" y="23"/>
                    <a:pt x="102" y="24"/>
                  </a:cubicBezTo>
                  <a:cubicBezTo>
                    <a:pt x="103" y="24"/>
                    <a:pt x="107" y="24"/>
                    <a:pt x="105" y="23"/>
                  </a:cubicBezTo>
                  <a:cubicBezTo>
                    <a:pt x="104" y="22"/>
                    <a:pt x="102" y="21"/>
                    <a:pt x="102" y="20"/>
                  </a:cubicBezTo>
                  <a:cubicBezTo>
                    <a:pt x="102" y="20"/>
                    <a:pt x="100" y="20"/>
                    <a:pt x="102" y="20"/>
                  </a:cubicBezTo>
                  <a:cubicBezTo>
                    <a:pt x="103" y="20"/>
                    <a:pt x="104" y="19"/>
                    <a:pt x="105" y="20"/>
                  </a:cubicBezTo>
                  <a:cubicBezTo>
                    <a:pt x="105" y="20"/>
                    <a:pt x="103" y="20"/>
                    <a:pt x="106" y="20"/>
                  </a:cubicBezTo>
                  <a:cubicBezTo>
                    <a:pt x="109" y="20"/>
                    <a:pt x="110" y="20"/>
                    <a:pt x="108" y="19"/>
                  </a:cubicBezTo>
                  <a:cubicBezTo>
                    <a:pt x="107" y="18"/>
                    <a:pt x="107" y="18"/>
                    <a:pt x="106" y="17"/>
                  </a:cubicBezTo>
                  <a:cubicBezTo>
                    <a:pt x="106" y="16"/>
                    <a:pt x="105" y="16"/>
                    <a:pt x="106" y="16"/>
                  </a:cubicBezTo>
                  <a:cubicBezTo>
                    <a:pt x="106" y="15"/>
                    <a:pt x="106" y="16"/>
                    <a:pt x="107" y="15"/>
                  </a:cubicBezTo>
                  <a:cubicBezTo>
                    <a:pt x="107" y="14"/>
                    <a:pt x="107" y="13"/>
                    <a:pt x="107" y="13"/>
                  </a:cubicBezTo>
                  <a:cubicBezTo>
                    <a:pt x="107" y="13"/>
                    <a:pt x="106" y="13"/>
                    <a:pt x="107" y="12"/>
                  </a:cubicBezTo>
                  <a:cubicBezTo>
                    <a:pt x="109" y="10"/>
                    <a:pt x="109" y="10"/>
                    <a:pt x="110" y="10"/>
                  </a:cubicBezTo>
                  <a:cubicBezTo>
                    <a:pt x="110" y="10"/>
                    <a:pt x="111" y="9"/>
                    <a:pt x="112" y="9"/>
                  </a:cubicBezTo>
                  <a:cubicBezTo>
                    <a:pt x="112" y="8"/>
                    <a:pt x="113" y="6"/>
                    <a:pt x="113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6" y="6"/>
                    <a:pt x="117" y="6"/>
                    <a:pt x="117" y="6"/>
                  </a:cubicBezTo>
                  <a:cubicBezTo>
                    <a:pt x="117" y="7"/>
                    <a:pt x="117" y="5"/>
                    <a:pt x="117" y="5"/>
                  </a:cubicBezTo>
                  <a:cubicBezTo>
                    <a:pt x="117" y="5"/>
                    <a:pt x="118" y="5"/>
                    <a:pt x="118" y="5"/>
                  </a:cubicBezTo>
                  <a:cubicBezTo>
                    <a:pt x="119" y="6"/>
                    <a:pt x="119" y="6"/>
                    <a:pt x="119" y="6"/>
                  </a:cubicBezTo>
                  <a:cubicBezTo>
                    <a:pt x="120" y="7"/>
                    <a:pt x="121" y="6"/>
                    <a:pt x="121" y="6"/>
                  </a:cubicBezTo>
                  <a:cubicBezTo>
                    <a:pt x="121" y="6"/>
                    <a:pt x="122" y="5"/>
                    <a:pt x="123" y="5"/>
                  </a:cubicBezTo>
                  <a:cubicBezTo>
                    <a:pt x="124" y="5"/>
                    <a:pt x="125" y="5"/>
                    <a:pt x="125" y="5"/>
                  </a:cubicBezTo>
                  <a:cubicBezTo>
                    <a:pt x="125" y="6"/>
                    <a:pt x="125" y="6"/>
                    <a:pt x="125" y="7"/>
                  </a:cubicBezTo>
                  <a:cubicBezTo>
                    <a:pt x="126" y="7"/>
                    <a:pt x="127" y="8"/>
                    <a:pt x="127" y="8"/>
                  </a:cubicBezTo>
                  <a:cubicBezTo>
                    <a:pt x="127" y="8"/>
                    <a:pt x="129" y="8"/>
                    <a:pt x="129" y="7"/>
                  </a:cubicBezTo>
                  <a:cubicBezTo>
                    <a:pt x="129" y="7"/>
                    <a:pt x="128" y="7"/>
                    <a:pt x="130" y="6"/>
                  </a:cubicBezTo>
                  <a:cubicBezTo>
                    <a:pt x="132" y="4"/>
                    <a:pt x="133" y="4"/>
                    <a:pt x="133" y="4"/>
                  </a:cubicBezTo>
                  <a:cubicBezTo>
                    <a:pt x="133" y="4"/>
                    <a:pt x="133" y="3"/>
                    <a:pt x="134" y="3"/>
                  </a:cubicBezTo>
                  <a:cubicBezTo>
                    <a:pt x="135" y="4"/>
                    <a:pt x="135" y="3"/>
                    <a:pt x="135" y="4"/>
                  </a:cubicBezTo>
                  <a:cubicBezTo>
                    <a:pt x="135" y="4"/>
                    <a:pt x="136" y="5"/>
                    <a:pt x="136" y="5"/>
                  </a:cubicBezTo>
                  <a:cubicBezTo>
                    <a:pt x="136" y="5"/>
                    <a:pt x="136" y="8"/>
                    <a:pt x="136" y="8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6" y="9"/>
                    <a:pt x="136" y="10"/>
                    <a:pt x="136" y="10"/>
                  </a:cubicBezTo>
                  <a:cubicBezTo>
                    <a:pt x="136" y="11"/>
                    <a:pt x="137" y="13"/>
                    <a:pt x="137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6" y="14"/>
                    <a:pt x="136" y="13"/>
                    <a:pt x="136" y="14"/>
                  </a:cubicBezTo>
                  <a:cubicBezTo>
                    <a:pt x="135" y="15"/>
                    <a:pt x="136" y="15"/>
                    <a:pt x="135" y="16"/>
                  </a:cubicBezTo>
                  <a:cubicBezTo>
                    <a:pt x="135" y="16"/>
                    <a:pt x="134" y="16"/>
                    <a:pt x="134" y="16"/>
                  </a:cubicBezTo>
                  <a:cubicBezTo>
                    <a:pt x="134" y="16"/>
                    <a:pt x="135" y="17"/>
                    <a:pt x="135" y="17"/>
                  </a:cubicBezTo>
                  <a:cubicBezTo>
                    <a:pt x="135" y="17"/>
                    <a:pt x="135" y="17"/>
                    <a:pt x="136" y="17"/>
                  </a:cubicBezTo>
                  <a:cubicBezTo>
                    <a:pt x="136" y="17"/>
                    <a:pt x="136" y="16"/>
                    <a:pt x="137" y="16"/>
                  </a:cubicBezTo>
                  <a:cubicBezTo>
                    <a:pt x="137" y="17"/>
                    <a:pt x="137" y="15"/>
                    <a:pt x="137" y="15"/>
                  </a:cubicBezTo>
                  <a:cubicBezTo>
                    <a:pt x="137" y="15"/>
                    <a:pt x="137" y="15"/>
                    <a:pt x="138" y="14"/>
                  </a:cubicBezTo>
                  <a:cubicBezTo>
                    <a:pt x="138" y="14"/>
                    <a:pt x="139" y="13"/>
                    <a:pt x="139" y="12"/>
                  </a:cubicBezTo>
                  <a:cubicBezTo>
                    <a:pt x="139" y="12"/>
                    <a:pt x="138" y="11"/>
                    <a:pt x="138" y="11"/>
                  </a:cubicBezTo>
                  <a:cubicBezTo>
                    <a:pt x="138" y="11"/>
                    <a:pt x="137" y="9"/>
                    <a:pt x="137" y="8"/>
                  </a:cubicBezTo>
                  <a:cubicBezTo>
                    <a:pt x="137" y="8"/>
                    <a:pt x="137" y="8"/>
                    <a:pt x="137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9" y="5"/>
                    <a:pt x="140" y="4"/>
                    <a:pt x="140" y="4"/>
                  </a:cubicBezTo>
                  <a:cubicBezTo>
                    <a:pt x="140" y="4"/>
                    <a:pt x="142" y="4"/>
                    <a:pt x="143" y="4"/>
                  </a:cubicBezTo>
                  <a:cubicBezTo>
                    <a:pt x="143" y="4"/>
                    <a:pt x="142" y="3"/>
                    <a:pt x="144" y="4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6"/>
                    <a:pt x="144" y="6"/>
                    <a:pt x="146" y="6"/>
                  </a:cubicBezTo>
                  <a:cubicBezTo>
                    <a:pt x="147" y="6"/>
                    <a:pt x="148" y="6"/>
                    <a:pt x="147" y="6"/>
                  </a:cubicBezTo>
                  <a:cubicBezTo>
                    <a:pt x="146" y="5"/>
                    <a:pt x="146" y="4"/>
                    <a:pt x="145" y="4"/>
                  </a:cubicBezTo>
                  <a:cubicBezTo>
                    <a:pt x="145" y="4"/>
                    <a:pt x="144" y="3"/>
                    <a:pt x="144" y="3"/>
                  </a:cubicBezTo>
                  <a:cubicBezTo>
                    <a:pt x="144" y="2"/>
                    <a:pt x="144" y="0"/>
                    <a:pt x="145" y="1"/>
                  </a:cubicBezTo>
                  <a:cubicBezTo>
                    <a:pt x="146" y="1"/>
                    <a:pt x="145" y="0"/>
                    <a:pt x="146" y="1"/>
                  </a:cubicBezTo>
                  <a:cubicBezTo>
                    <a:pt x="148" y="3"/>
                    <a:pt x="149" y="4"/>
                    <a:pt x="149" y="4"/>
                  </a:cubicBezTo>
                  <a:cubicBezTo>
                    <a:pt x="149" y="5"/>
                    <a:pt x="150" y="5"/>
                    <a:pt x="150" y="5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1" y="7"/>
                    <a:pt x="152" y="8"/>
                    <a:pt x="152" y="8"/>
                  </a:cubicBezTo>
                  <a:cubicBezTo>
                    <a:pt x="152" y="8"/>
                    <a:pt x="152" y="8"/>
                    <a:pt x="153" y="8"/>
                  </a:cubicBezTo>
                  <a:cubicBezTo>
                    <a:pt x="153" y="9"/>
                    <a:pt x="155" y="10"/>
                    <a:pt x="155" y="10"/>
                  </a:cubicBezTo>
                  <a:cubicBezTo>
                    <a:pt x="155" y="10"/>
                    <a:pt x="156" y="11"/>
                    <a:pt x="156" y="11"/>
                  </a:cubicBezTo>
                  <a:cubicBezTo>
                    <a:pt x="155" y="12"/>
                    <a:pt x="155" y="13"/>
                    <a:pt x="155" y="13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2" y="18"/>
                    <a:pt x="152" y="18"/>
                    <a:pt x="152" y="18"/>
                  </a:cubicBezTo>
                  <a:cubicBezTo>
                    <a:pt x="152" y="19"/>
                    <a:pt x="152" y="19"/>
                    <a:pt x="152" y="19"/>
                  </a:cubicBezTo>
                  <a:cubicBezTo>
                    <a:pt x="151" y="20"/>
                    <a:pt x="151" y="21"/>
                    <a:pt x="151" y="21"/>
                  </a:cubicBezTo>
                  <a:cubicBezTo>
                    <a:pt x="151" y="21"/>
                    <a:pt x="150" y="22"/>
                    <a:pt x="148" y="22"/>
                  </a:cubicBezTo>
                  <a:cubicBezTo>
                    <a:pt x="146" y="21"/>
                    <a:pt x="144" y="23"/>
                    <a:pt x="144" y="23"/>
                  </a:cubicBezTo>
                  <a:cubicBezTo>
                    <a:pt x="144" y="23"/>
                    <a:pt x="139" y="22"/>
                    <a:pt x="138" y="22"/>
                  </a:cubicBezTo>
                  <a:cubicBezTo>
                    <a:pt x="137" y="22"/>
                    <a:pt x="137" y="26"/>
                    <a:pt x="137" y="27"/>
                  </a:cubicBezTo>
                  <a:cubicBezTo>
                    <a:pt x="137" y="28"/>
                    <a:pt x="135" y="29"/>
                    <a:pt x="132" y="29"/>
                  </a:cubicBezTo>
                  <a:cubicBezTo>
                    <a:pt x="129" y="30"/>
                    <a:pt x="131" y="30"/>
                    <a:pt x="130" y="33"/>
                  </a:cubicBezTo>
                  <a:cubicBezTo>
                    <a:pt x="129" y="37"/>
                    <a:pt x="128" y="34"/>
                    <a:pt x="126" y="33"/>
                  </a:cubicBezTo>
                  <a:cubicBezTo>
                    <a:pt x="124" y="33"/>
                    <a:pt x="124" y="33"/>
                    <a:pt x="121" y="33"/>
                  </a:cubicBezTo>
                  <a:cubicBezTo>
                    <a:pt x="118" y="34"/>
                    <a:pt x="120" y="36"/>
                    <a:pt x="120" y="36"/>
                  </a:cubicBezTo>
                  <a:cubicBezTo>
                    <a:pt x="120" y="36"/>
                    <a:pt x="122" y="38"/>
                    <a:pt x="123" y="38"/>
                  </a:cubicBezTo>
                  <a:cubicBezTo>
                    <a:pt x="125" y="39"/>
                    <a:pt x="123" y="41"/>
                    <a:pt x="123" y="41"/>
                  </a:cubicBezTo>
                  <a:cubicBezTo>
                    <a:pt x="123" y="41"/>
                    <a:pt x="122" y="43"/>
                    <a:pt x="121" y="43"/>
                  </a:cubicBezTo>
                  <a:cubicBezTo>
                    <a:pt x="120" y="42"/>
                    <a:pt x="115" y="42"/>
                    <a:pt x="115" y="42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0" y="45"/>
                    <a:pt x="111" y="49"/>
                    <a:pt x="114" y="53"/>
                  </a:cubicBezTo>
                  <a:cubicBezTo>
                    <a:pt x="117" y="57"/>
                    <a:pt x="114" y="54"/>
                    <a:pt x="114" y="54"/>
                  </a:cubicBezTo>
                  <a:cubicBezTo>
                    <a:pt x="114" y="54"/>
                    <a:pt x="115" y="57"/>
                    <a:pt x="115" y="59"/>
                  </a:cubicBezTo>
                  <a:cubicBezTo>
                    <a:pt x="115" y="61"/>
                    <a:pt x="115" y="60"/>
                    <a:pt x="116" y="60"/>
                  </a:cubicBezTo>
                  <a:cubicBezTo>
                    <a:pt x="117" y="60"/>
                    <a:pt x="119" y="60"/>
                    <a:pt x="119" y="60"/>
                  </a:cubicBezTo>
                  <a:cubicBezTo>
                    <a:pt x="119" y="60"/>
                    <a:pt x="123" y="66"/>
                    <a:pt x="123" y="66"/>
                  </a:cubicBezTo>
                  <a:cubicBezTo>
                    <a:pt x="124" y="66"/>
                    <a:pt x="129" y="65"/>
                    <a:pt x="129" y="65"/>
                  </a:cubicBezTo>
                  <a:cubicBezTo>
                    <a:pt x="129" y="65"/>
                    <a:pt x="133" y="64"/>
                    <a:pt x="135" y="64"/>
                  </a:cubicBezTo>
                  <a:cubicBezTo>
                    <a:pt x="137" y="63"/>
                    <a:pt x="135" y="61"/>
                    <a:pt x="135" y="61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43" y="55"/>
                    <a:pt x="143" y="55"/>
                    <a:pt x="143" y="55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5" y="65"/>
                    <a:pt x="145" y="65"/>
                    <a:pt x="145" y="65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51" y="75"/>
                    <a:pt x="151" y="75"/>
                    <a:pt x="151" y="75"/>
                  </a:cubicBezTo>
                  <a:cubicBezTo>
                    <a:pt x="151" y="75"/>
                    <a:pt x="156" y="76"/>
                    <a:pt x="157" y="77"/>
                  </a:cubicBezTo>
                  <a:cubicBezTo>
                    <a:pt x="158" y="77"/>
                    <a:pt x="161" y="76"/>
                    <a:pt x="161" y="76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66" y="80"/>
                    <a:pt x="166" y="80"/>
                    <a:pt x="166" y="80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1"/>
                    <a:pt x="166" y="83"/>
                    <a:pt x="165" y="83"/>
                  </a:cubicBezTo>
                  <a:cubicBezTo>
                    <a:pt x="163" y="82"/>
                    <a:pt x="162" y="82"/>
                    <a:pt x="162" y="82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7" y="86"/>
                    <a:pt x="157" y="86"/>
                    <a:pt x="157" y="86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59" y="91"/>
                    <a:pt x="159" y="91"/>
                    <a:pt x="159" y="91"/>
                  </a:cubicBezTo>
                  <a:cubicBezTo>
                    <a:pt x="159" y="95"/>
                    <a:pt x="159" y="95"/>
                    <a:pt x="159" y="95"/>
                  </a:cubicBezTo>
                  <a:cubicBezTo>
                    <a:pt x="157" y="98"/>
                    <a:pt x="157" y="98"/>
                    <a:pt x="157" y="98"/>
                  </a:cubicBezTo>
                  <a:cubicBezTo>
                    <a:pt x="157" y="98"/>
                    <a:pt x="158" y="100"/>
                    <a:pt x="158" y="101"/>
                  </a:cubicBezTo>
                  <a:cubicBezTo>
                    <a:pt x="158" y="101"/>
                    <a:pt x="160" y="103"/>
                    <a:pt x="160" y="103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0" y="110"/>
                    <a:pt x="160" y="110"/>
                    <a:pt x="160" y="110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8" y="114"/>
                    <a:pt x="158" y="114"/>
                    <a:pt x="158" y="114"/>
                  </a:cubicBezTo>
                  <a:cubicBezTo>
                    <a:pt x="158" y="114"/>
                    <a:pt x="160" y="115"/>
                    <a:pt x="159" y="115"/>
                  </a:cubicBezTo>
                  <a:cubicBezTo>
                    <a:pt x="158" y="115"/>
                    <a:pt x="156" y="115"/>
                    <a:pt x="156" y="115"/>
                  </a:cubicBezTo>
                  <a:cubicBezTo>
                    <a:pt x="156" y="115"/>
                    <a:pt x="156" y="116"/>
                    <a:pt x="156" y="117"/>
                  </a:cubicBezTo>
                  <a:cubicBezTo>
                    <a:pt x="156" y="117"/>
                    <a:pt x="157" y="119"/>
                    <a:pt x="157" y="119"/>
                  </a:cubicBezTo>
                  <a:cubicBezTo>
                    <a:pt x="157" y="119"/>
                    <a:pt x="158" y="119"/>
                    <a:pt x="158" y="120"/>
                  </a:cubicBezTo>
                  <a:cubicBezTo>
                    <a:pt x="158" y="121"/>
                    <a:pt x="157" y="123"/>
                    <a:pt x="157" y="123"/>
                  </a:cubicBezTo>
                  <a:cubicBezTo>
                    <a:pt x="157" y="123"/>
                    <a:pt x="156" y="127"/>
                    <a:pt x="156" y="127"/>
                  </a:cubicBezTo>
                  <a:cubicBezTo>
                    <a:pt x="157" y="127"/>
                    <a:pt x="157" y="129"/>
                    <a:pt x="157" y="129"/>
                  </a:cubicBezTo>
                  <a:cubicBezTo>
                    <a:pt x="157" y="133"/>
                    <a:pt x="157" y="133"/>
                    <a:pt x="157" y="133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4" y="140"/>
                    <a:pt x="154" y="140"/>
                    <a:pt x="154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1" y="143"/>
                    <a:pt x="151" y="144"/>
                  </a:cubicBezTo>
                  <a:cubicBezTo>
                    <a:pt x="151" y="144"/>
                    <a:pt x="150" y="145"/>
                    <a:pt x="150" y="146"/>
                  </a:cubicBezTo>
                  <a:cubicBezTo>
                    <a:pt x="150" y="147"/>
                    <a:pt x="149" y="148"/>
                    <a:pt x="149" y="148"/>
                  </a:cubicBezTo>
                  <a:cubicBezTo>
                    <a:pt x="148" y="149"/>
                    <a:pt x="146" y="151"/>
                    <a:pt x="146" y="151"/>
                  </a:cubicBezTo>
                  <a:cubicBezTo>
                    <a:pt x="145" y="153"/>
                    <a:pt x="145" y="153"/>
                    <a:pt x="145" y="153"/>
                  </a:cubicBezTo>
                  <a:cubicBezTo>
                    <a:pt x="145" y="153"/>
                    <a:pt x="146" y="155"/>
                    <a:pt x="146" y="155"/>
                  </a:cubicBezTo>
                  <a:cubicBezTo>
                    <a:pt x="146" y="156"/>
                    <a:pt x="146" y="156"/>
                    <a:pt x="146" y="156"/>
                  </a:cubicBezTo>
                  <a:cubicBezTo>
                    <a:pt x="144" y="158"/>
                    <a:pt x="144" y="158"/>
                    <a:pt x="144" y="158"/>
                  </a:cubicBezTo>
                  <a:cubicBezTo>
                    <a:pt x="139" y="162"/>
                    <a:pt x="139" y="162"/>
                    <a:pt x="139" y="162"/>
                  </a:cubicBezTo>
                  <a:cubicBezTo>
                    <a:pt x="139" y="162"/>
                    <a:pt x="139" y="163"/>
                    <a:pt x="138" y="164"/>
                  </a:cubicBezTo>
                  <a:cubicBezTo>
                    <a:pt x="138" y="166"/>
                    <a:pt x="137" y="166"/>
                    <a:pt x="137" y="166"/>
                  </a:cubicBezTo>
                  <a:cubicBezTo>
                    <a:pt x="137" y="166"/>
                    <a:pt x="136" y="166"/>
                    <a:pt x="135" y="166"/>
                  </a:cubicBezTo>
                  <a:cubicBezTo>
                    <a:pt x="135" y="166"/>
                    <a:pt x="134" y="165"/>
                    <a:pt x="134" y="165"/>
                  </a:cubicBezTo>
                  <a:cubicBezTo>
                    <a:pt x="134" y="167"/>
                    <a:pt x="134" y="167"/>
                    <a:pt x="134" y="167"/>
                  </a:cubicBezTo>
                  <a:cubicBezTo>
                    <a:pt x="134" y="167"/>
                    <a:pt x="134" y="168"/>
                    <a:pt x="135" y="168"/>
                  </a:cubicBezTo>
                  <a:cubicBezTo>
                    <a:pt x="136" y="169"/>
                    <a:pt x="136" y="170"/>
                    <a:pt x="137" y="170"/>
                  </a:cubicBezTo>
                  <a:cubicBezTo>
                    <a:pt x="137" y="171"/>
                    <a:pt x="138" y="172"/>
                    <a:pt x="138" y="172"/>
                  </a:cubicBezTo>
                  <a:cubicBezTo>
                    <a:pt x="136" y="174"/>
                    <a:pt x="136" y="174"/>
                    <a:pt x="136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4" y="175"/>
                    <a:pt x="134" y="175"/>
                    <a:pt x="134" y="175"/>
                  </a:cubicBezTo>
                  <a:cubicBezTo>
                    <a:pt x="133" y="174"/>
                    <a:pt x="133" y="174"/>
                    <a:pt x="133" y="174"/>
                  </a:cubicBezTo>
                  <a:cubicBezTo>
                    <a:pt x="133" y="174"/>
                    <a:pt x="132" y="174"/>
                    <a:pt x="132" y="174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4" name="Freeform 45"/>
            <p:cNvSpPr>
              <a:spLocks/>
            </p:cNvSpPr>
            <p:nvPr/>
          </p:nvSpPr>
          <p:spPr bwMode="auto">
            <a:xfrm>
              <a:off x="7299160" y="2934829"/>
              <a:ext cx="326037" cy="493319"/>
            </a:xfrm>
            <a:custGeom>
              <a:avLst/>
              <a:gdLst>
                <a:gd name="T0" fmla="*/ 84 w 178"/>
                <a:gd name="T1" fmla="*/ 3 h 278"/>
                <a:gd name="T2" fmla="*/ 97 w 178"/>
                <a:gd name="T3" fmla="*/ 2 h 278"/>
                <a:gd name="T4" fmla="*/ 107 w 178"/>
                <a:gd name="T5" fmla="*/ 5 h 278"/>
                <a:gd name="T6" fmla="*/ 102 w 178"/>
                <a:gd name="T7" fmla="*/ 16 h 278"/>
                <a:gd name="T8" fmla="*/ 113 w 178"/>
                <a:gd name="T9" fmla="*/ 16 h 278"/>
                <a:gd name="T10" fmla="*/ 119 w 178"/>
                <a:gd name="T11" fmla="*/ 18 h 278"/>
                <a:gd name="T12" fmla="*/ 126 w 178"/>
                <a:gd name="T13" fmla="*/ 24 h 278"/>
                <a:gd name="T14" fmla="*/ 134 w 178"/>
                <a:gd name="T15" fmla="*/ 25 h 278"/>
                <a:gd name="T16" fmla="*/ 145 w 178"/>
                <a:gd name="T17" fmla="*/ 19 h 278"/>
                <a:gd name="T18" fmla="*/ 154 w 178"/>
                <a:gd name="T19" fmla="*/ 24 h 278"/>
                <a:gd name="T20" fmla="*/ 164 w 178"/>
                <a:gd name="T21" fmla="*/ 27 h 278"/>
                <a:gd name="T22" fmla="*/ 167 w 178"/>
                <a:gd name="T23" fmla="*/ 34 h 278"/>
                <a:gd name="T24" fmla="*/ 165 w 178"/>
                <a:gd name="T25" fmla="*/ 42 h 278"/>
                <a:gd name="T26" fmla="*/ 178 w 178"/>
                <a:gd name="T27" fmla="*/ 50 h 278"/>
                <a:gd name="T28" fmla="*/ 168 w 178"/>
                <a:gd name="T29" fmla="*/ 59 h 278"/>
                <a:gd name="T30" fmla="*/ 156 w 178"/>
                <a:gd name="T31" fmla="*/ 65 h 278"/>
                <a:gd name="T32" fmla="*/ 144 w 178"/>
                <a:gd name="T33" fmla="*/ 74 h 278"/>
                <a:gd name="T34" fmla="*/ 142 w 178"/>
                <a:gd name="T35" fmla="*/ 81 h 278"/>
                <a:gd name="T36" fmla="*/ 141 w 178"/>
                <a:gd name="T37" fmla="*/ 92 h 278"/>
                <a:gd name="T38" fmla="*/ 137 w 178"/>
                <a:gd name="T39" fmla="*/ 103 h 278"/>
                <a:gd name="T40" fmla="*/ 135 w 178"/>
                <a:gd name="T41" fmla="*/ 112 h 278"/>
                <a:gd name="T42" fmla="*/ 126 w 178"/>
                <a:gd name="T43" fmla="*/ 117 h 278"/>
                <a:gd name="T44" fmla="*/ 130 w 178"/>
                <a:gd name="T45" fmla="*/ 128 h 278"/>
                <a:gd name="T46" fmla="*/ 123 w 178"/>
                <a:gd name="T47" fmla="*/ 137 h 278"/>
                <a:gd name="T48" fmla="*/ 120 w 178"/>
                <a:gd name="T49" fmla="*/ 144 h 278"/>
                <a:gd name="T50" fmla="*/ 111 w 178"/>
                <a:gd name="T51" fmla="*/ 143 h 278"/>
                <a:gd name="T52" fmla="*/ 102 w 178"/>
                <a:gd name="T53" fmla="*/ 141 h 278"/>
                <a:gd name="T54" fmla="*/ 102 w 178"/>
                <a:gd name="T55" fmla="*/ 149 h 278"/>
                <a:gd name="T56" fmla="*/ 103 w 178"/>
                <a:gd name="T57" fmla="*/ 157 h 278"/>
                <a:gd name="T58" fmla="*/ 104 w 178"/>
                <a:gd name="T59" fmla="*/ 166 h 278"/>
                <a:gd name="T60" fmla="*/ 107 w 178"/>
                <a:gd name="T61" fmla="*/ 174 h 278"/>
                <a:gd name="T62" fmla="*/ 114 w 178"/>
                <a:gd name="T63" fmla="*/ 180 h 278"/>
                <a:gd name="T64" fmla="*/ 106 w 178"/>
                <a:gd name="T65" fmla="*/ 189 h 278"/>
                <a:gd name="T66" fmla="*/ 96 w 178"/>
                <a:gd name="T67" fmla="*/ 196 h 278"/>
                <a:gd name="T68" fmla="*/ 93 w 178"/>
                <a:gd name="T69" fmla="*/ 205 h 278"/>
                <a:gd name="T70" fmla="*/ 94 w 178"/>
                <a:gd name="T71" fmla="*/ 214 h 278"/>
                <a:gd name="T72" fmla="*/ 100 w 178"/>
                <a:gd name="T73" fmla="*/ 224 h 278"/>
                <a:gd name="T74" fmla="*/ 100 w 178"/>
                <a:gd name="T75" fmla="*/ 233 h 278"/>
                <a:gd name="T76" fmla="*/ 91 w 178"/>
                <a:gd name="T77" fmla="*/ 233 h 278"/>
                <a:gd name="T78" fmla="*/ 80 w 178"/>
                <a:gd name="T79" fmla="*/ 243 h 278"/>
                <a:gd name="T80" fmla="*/ 71 w 178"/>
                <a:gd name="T81" fmla="*/ 254 h 278"/>
                <a:gd name="T82" fmla="*/ 71 w 178"/>
                <a:gd name="T83" fmla="*/ 268 h 278"/>
                <a:gd name="T84" fmla="*/ 62 w 178"/>
                <a:gd name="T85" fmla="*/ 275 h 278"/>
                <a:gd name="T86" fmla="*/ 40 w 178"/>
                <a:gd name="T87" fmla="*/ 274 h 278"/>
                <a:gd name="T88" fmla="*/ 26 w 178"/>
                <a:gd name="T89" fmla="*/ 268 h 278"/>
                <a:gd name="T90" fmla="*/ 11 w 178"/>
                <a:gd name="T91" fmla="*/ 265 h 278"/>
                <a:gd name="T92" fmla="*/ 4 w 178"/>
                <a:gd name="T93" fmla="*/ 261 h 278"/>
                <a:gd name="T94" fmla="*/ 14 w 178"/>
                <a:gd name="T95" fmla="*/ 247 h 278"/>
                <a:gd name="T96" fmla="*/ 21 w 178"/>
                <a:gd name="T97" fmla="*/ 225 h 278"/>
                <a:gd name="T98" fmla="*/ 28 w 178"/>
                <a:gd name="T99" fmla="*/ 199 h 278"/>
                <a:gd name="T100" fmla="*/ 25 w 178"/>
                <a:gd name="T101" fmla="*/ 188 h 278"/>
                <a:gd name="T102" fmla="*/ 11 w 178"/>
                <a:gd name="T103" fmla="*/ 188 h 278"/>
                <a:gd name="T104" fmla="*/ 14 w 178"/>
                <a:gd name="T105" fmla="*/ 174 h 278"/>
                <a:gd name="T106" fmla="*/ 4 w 178"/>
                <a:gd name="T107" fmla="*/ 171 h 278"/>
                <a:gd name="T108" fmla="*/ 11 w 178"/>
                <a:gd name="T109" fmla="*/ 157 h 278"/>
                <a:gd name="T110" fmla="*/ 18 w 178"/>
                <a:gd name="T111" fmla="*/ 143 h 278"/>
                <a:gd name="T112" fmla="*/ 22 w 178"/>
                <a:gd name="T113" fmla="*/ 135 h 278"/>
                <a:gd name="T114" fmla="*/ 32 w 178"/>
                <a:gd name="T115" fmla="*/ 129 h 278"/>
                <a:gd name="T116" fmla="*/ 49 w 178"/>
                <a:gd name="T117" fmla="*/ 98 h 278"/>
                <a:gd name="T118" fmla="*/ 71 w 178"/>
                <a:gd name="T119" fmla="*/ 55 h 278"/>
                <a:gd name="T120" fmla="*/ 70 w 178"/>
                <a:gd name="T121" fmla="*/ 32 h 278"/>
                <a:gd name="T122" fmla="*/ 72 w 178"/>
                <a:gd name="T123" fmla="*/ 1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8" h="278">
                  <a:moveTo>
                    <a:pt x="74" y="9"/>
                  </a:moveTo>
                  <a:cubicBezTo>
                    <a:pt x="74" y="9"/>
                    <a:pt x="78" y="6"/>
                    <a:pt x="78" y="6"/>
                  </a:cubicBezTo>
                  <a:cubicBezTo>
                    <a:pt x="78" y="6"/>
                    <a:pt x="79" y="5"/>
                    <a:pt x="79" y="5"/>
                  </a:cubicBezTo>
                  <a:cubicBezTo>
                    <a:pt x="80" y="5"/>
                    <a:pt x="81" y="5"/>
                    <a:pt x="82" y="5"/>
                  </a:cubicBezTo>
                  <a:cubicBezTo>
                    <a:pt x="82" y="5"/>
                    <a:pt x="83" y="4"/>
                    <a:pt x="83" y="4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9" y="2"/>
                    <a:pt x="89" y="2"/>
                  </a:cubicBezTo>
                  <a:cubicBezTo>
                    <a:pt x="89" y="2"/>
                    <a:pt x="93" y="1"/>
                    <a:pt x="93" y="1"/>
                  </a:cubicBezTo>
                  <a:cubicBezTo>
                    <a:pt x="93" y="1"/>
                    <a:pt x="94" y="2"/>
                    <a:pt x="95" y="2"/>
                  </a:cubicBezTo>
                  <a:cubicBezTo>
                    <a:pt x="95" y="2"/>
                    <a:pt x="97" y="2"/>
                    <a:pt x="97" y="2"/>
                  </a:cubicBezTo>
                  <a:cubicBezTo>
                    <a:pt x="98" y="2"/>
                    <a:pt x="100" y="1"/>
                    <a:pt x="100" y="1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5" y="2"/>
                    <a:pt x="105" y="4"/>
                    <a:pt x="105" y="4"/>
                  </a:cubicBezTo>
                  <a:cubicBezTo>
                    <a:pt x="105" y="4"/>
                    <a:pt x="105" y="5"/>
                    <a:pt x="106" y="5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7" y="6"/>
                    <a:pt x="107" y="9"/>
                    <a:pt x="107" y="9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10"/>
                    <a:pt x="103" y="10"/>
                    <a:pt x="103" y="11"/>
                  </a:cubicBezTo>
                  <a:cubicBezTo>
                    <a:pt x="103" y="11"/>
                    <a:pt x="101" y="12"/>
                    <a:pt x="101" y="12"/>
                  </a:cubicBezTo>
                  <a:cubicBezTo>
                    <a:pt x="101" y="13"/>
                    <a:pt x="100" y="13"/>
                    <a:pt x="101" y="14"/>
                  </a:cubicBezTo>
                  <a:cubicBezTo>
                    <a:pt x="101" y="15"/>
                    <a:pt x="102" y="16"/>
                    <a:pt x="102" y="16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9"/>
                    <a:pt x="103" y="19"/>
                  </a:cubicBezTo>
                  <a:cubicBezTo>
                    <a:pt x="103" y="20"/>
                    <a:pt x="104" y="19"/>
                    <a:pt x="105" y="19"/>
                  </a:cubicBezTo>
                  <a:cubicBezTo>
                    <a:pt x="107" y="19"/>
                    <a:pt x="108" y="18"/>
                    <a:pt x="109" y="18"/>
                  </a:cubicBezTo>
                  <a:cubicBezTo>
                    <a:pt x="109" y="18"/>
                    <a:pt x="110" y="18"/>
                    <a:pt x="110" y="18"/>
                  </a:cubicBezTo>
                  <a:cubicBezTo>
                    <a:pt x="111" y="17"/>
                    <a:pt x="113" y="16"/>
                    <a:pt x="113" y="16"/>
                  </a:cubicBezTo>
                  <a:cubicBezTo>
                    <a:pt x="113" y="16"/>
                    <a:pt x="113" y="14"/>
                    <a:pt x="114" y="15"/>
                  </a:cubicBezTo>
                  <a:cubicBezTo>
                    <a:pt x="114" y="15"/>
                    <a:pt x="114" y="17"/>
                    <a:pt x="114" y="17"/>
                  </a:cubicBezTo>
                  <a:cubicBezTo>
                    <a:pt x="114" y="17"/>
                    <a:pt x="113" y="19"/>
                    <a:pt x="113" y="19"/>
                  </a:cubicBezTo>
                  <a:cubicBezTo>
                    <a:pt x="114" y="20"/>
                    <a:pt x="115" y="19"/>
                    <a:pt x="115" y="19"/>
                  </a:cubicBezTo>
                  <a:cubicBezTo>
                    <a:pt x="116" y="18"/>
                    <a:pt x="117" y="18"/>
                    <a:pt x="117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21" y="18"/>
                    <a:pt x="121" y="18"/>
                  </a:cubicBezTo>
                  <a:cubicBezTo>
                    <a:pt x="121" y="18"/>
                    <a:pt x="122" y="19"/>
                    <a:pt x="123" y="19"/>
                  </a:cubicBezTo>
                  <a:cubicBezTo>
                    <a:pt x="123" y="20"/>
                    <a:pt x="126" y="21"/>
                    <a:pt x="126" y="21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23"/>
                    <a:pt x="124" y="25"/>
                    <a:pt x="125" y="25"/>
                  </a:cubicBezTo>
                  <a:cubicBezTo>
                    <a:pt x="125" y="25"/>
                    <a:pt x="126" y="24"/>
                    <a:pt x="126" y="24"/>
                  </a:cubicBezTo>
                  <a:cubicBezTo>
                    <a:pt x="127" y="24"/>
                    <a:pt x="128" y="23"/>
                    <a:pt x="128" y="23"/>
                  </a:cubicBezTo>
                  <a:cubicBezTo>
                    <a:pt x="128" y="23"/>
                    <a:pt x="128" y="22"/>
                    <a:pt x="128" y="22"/>
                  </a:cubicBezTo>
                  <a:cubicBezTo>
                    <a:pt x="128" y="23"/>
                    <a:pt x="130" y="24"/>
                    <a:pt x="130" y="24"/>
                  </a:cubicBezTo>
                  <a:cubicBezTo>
                    <a:pt x="130" y="24"/>
                    <a:pt x="131" y="26"/>
                    <a:pt x="131" y="26"/>
                  </a:cubicBezTo>
                  <a:cubicBezTo>
                    <a:pt x="131" y="26"/>
                    <a:pt x="133" y="25"/>
                    <a:pt x="133" y="25"/>
                  </a:cubicBezTo>
                  <a:cubicBezTo>
                    <a:pt x="133" y="25"/>
                    <a:pt x="133" y="25"/>
                    <a:pt x="134" y="25"/>
                  </a:cubicBezTo>
                  <a:cubicBezTo>
                    <a:pt x="135" y="25"/>
                    <a:pt x="135" y="25"/>
                    <a:pt x="135" y="25"/>
                  </a:cubicBezTo>
                  <a:cubicBezTo>
                    <a:pt x="136" y="26"/>
                    <a:pt x="139" y="26"/>
                    <a:pt x="139" y="26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5" y="19"/>
                    <a:pt x="145" y="19"/>
                  </a:cubicBezTo>
                  <a:cubicBezTo>
                    <a:pt x="145" y="19"/>
                    <a:pt x="146" y="19"/>
                    <a:pt x="146" y="20"/>
                  </a:cubicBezTo>
                  <a:cubicBezTo>
                    <a:pt x="146" y="20"/>
                    <a:pt x="148" y="22"/>
                    <a:pt x="148" y="22"/>
                  </a:cubicBezTo>
                  <a:cubicBezTo>
                    <a:pt x="148" y="22"/>
                    <a:pt x="150" y="22"/>
                    <a:pt x="150" y="22"/>
                  </a:cubicBezTo>
                  <a:cubicBezTo>
                    <a:pt x="151" y="22"/>
                    <a:pt x="151" y="21"/>
                    <a:pt x="152" y="22"/>
                  </a:cubicBezTo>
                  <a:cubicBezTo>
                    <a:pt x="152" y="23"/>
                    <a:pt x="152" y="24"/>
                    <a:pt x="153" y="24"/>
                  </a:cubicBezTo>
                  <a:cubicBezTo>
                    <a:pt x="153" y="24"/>
                    <a:pt x="154" y="24"/>
                    <a:pt x="154" y="24"/>
                  </a:cubicBezTo>
                  <a:cubicBezTo>
                    <a:pt x="155" y="25"/>
                    <a:pt x="157" y="25"/>
                    <a:pt x="157" y="25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58" y="23"/>
                    <a:pt x="158" y="22"/>
                    <a:pt x="159" y="23"/>
                  </a:cubicBezTo>
                  <a:cubicBezTo>
                    <a:pt x="160" y="23"/>
                    <a:pt x="160" y="25"/>
                    <a:pt x="160" y="25"/>
                  </a:cubicBezTo>
                  <a:cubicBezTo>
                    <a:pt x="160" y="25"/>
                    <a:pt x="161" y="26"/>
                    <a:pt x="161" y="26"/>
                  </a:cubicBezTo>
                  <a:cubicBezTo>
                    <a:pt x="161" y="26"/>
                    <a:pt x="164" y="27"/>
                    <a:pt x="164" y="27"/>
                  </a:cubicBezTo>
                  <a:cubicBezTo>
                    <a:pt x="164" y="27"/>
                    <a:pt x="166" y="26"/>
                    <a:pt x="166" y="26"/>
                  </a:cubicBezTo>
                  <a:cubicBezTo>
                    <a:pt x="167" y="26"/>
                    <a:pt x="167" y="28"/>
                    <a:pt x="167" y="28"/>
                  </a:cubicBezTo>
                  <a:cubicBezTo>
                    <a:pt x="167" y="28"/>
                    <a:pt x="167" y="29"/>
                    <a:pt x="167" y="29"/>
                  </a:cubicBezTo>
                  <a:cubicBezTo>
                    <a:pt x="166" y="30"/>
                    <a:pt x="166" y="30"/>
                    <a:pt x="167" y="30"/>
                  </a:cubicBezTo>
                  <a:cubicBezTo>
                    <a:pt x="167" y="31"/>
                    <a:pt x="168" y="32"/>
                    <a:pt x="168" y="32"/>
                  </a:cubicBezTo>
                  <a:cubicBezTo>
                    <a:pt x="168" y="32"/>
                    <a:pt x="167" y="34"/>
                    <a:pt x="167" y="34"/>
                  </a:cubicBezTo>
                  <a:cubicBezTo>
                    <a:pt x="167" y="35"/>
                    <a:pt x="166" y="36"/>
                    <a:pt x="166" y="36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5" y="38"/>
                    <a:pt x="165" y="38"/>
                    <a:pt x="165" y="38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5" y="39"/>
                    <a:pt x="165" y="40"/>
                    <a:pt x="165" y="40"/>
                  </a:cubicBezTo>
                  <a:cubicBezTo>
                    <a:pt x="164" y="40"/>
                    <a:pt x="165" y="42"/>
                    <a:pt x="165" y="42"/>
                  </a:cubicBezTo>
                  <a:cubicBezTo>
                    <a:pt x="166" y="43"/>
                    <a:pt x="166" y="43"/>
                    <a:pt x="166" y="43"/>
                  </a:cubicBezTo>
                  <a:cubicBezTo>
                    <a:pt x="166" y="43"/>
                    <a:pt x="168" y="42"/>
                    <a:pt x="168" y="42"/>
                  </a:cubicBezTo>
                  <a:cubicBezTo>
                    <a:pt x="168" y="42"/>
                    <a:pt x="171" y="43"/>
                    <a:pt x="171" y="43"/>
                  </a:cubicBezTo>
                  <a:cubicBezTo>
                    <a:pt x="171" y="43"/>
                    <a:pt x="173" y="44"/>
                    <a:pt x="173" y="45"/>
                  </a:cubicBezTo>
                  <a:cubicBezTo>
                    <a:pt x="174" y="45"/>
                    <a:pt x="176" y="47"/>
                    <a:pt x="176" y="47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6" y="52"/>
                    <a:pt x="176" y="52"/>
                    <a:pt x="176" y="52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2" y="56"/>
                    <a:pt x="171" y="58"/>
                    <a:pt x="171" y="58"/>
                  </a:cubicBezTo>
                  <a:cubicBezTo>
                    <a:pt x="171" y="58"/>
                    <a:pt x="169" y="59"/>
                    <a:pt x="169" y="59"/>
                  </a:cubicBezTo>
                  <a:cubicBezTo>
                    <a:pt x="168" y="59"/>
                    <a:pt x="168" y="59"/>
                    <a:pt x="168" y="59"/>
                  </a:cubicBezTo>
                  <a:cubicBezTo>
                    <a:pt x="165" y="62"/>
                    <a:pt x="165" y="62"/>
                    <a:pt x="165" y="62"/>
                  </a:cubicBezTo>
                  <a:cubicBezTo>
                    <a:pt x="163" y="63"/>
                    <a:pt x="163" y="63"/>
                    <a:pt x="163" y="63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58" y="66"/>
                    <a:pt x="158" y="66"/>
                    <a:pt x="158" y="66"/>
                  </a:cubicBezTo>
                  <a:cubicBezTo>
                    <a:pt x="156" y="65"/>
                    <a:pt x="156" y="65"/>
                    <a:pt x="156" y="65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48" y="72"/>
                    <a:pt x="146" y="72"/>
                    <a:pt x="146" y="73"/>
                  </a:cubicBezTo>
                  <a:cubicBezTo>
                    <a:pt x="145" y="73"/>
                    <a:pt x="144" y="74"/>
                    <a:pt x="144" y="74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1" y="74"/>
                    <a:pt x="141" y="74"/>
                    <a:pt x="141" y="74"/>
                  </a:cubicBezTo>
                  <a:cubicBezTo>
                    <a:pt x="141" y="76"/>
                    <a:pt x="141" y="76"/>
                    <a:pt x="141" y="76"/>
                  </a:cubicBezTo>
                  <a:cubicBezTo>
                    <a:pt x="142" y="76"/>
                    <a:pt x="142" y="76"/>
                    <a:pt x="142" y="76"/>
                  </a:cubicBezTo>
                  <a:cubicBezTo>
                    <a:pt x="142" y="76"/>
                    <a:pt x="142" y="78"/>
                    <a:pt x="142" y="78"/>
                  </a:cubicBezTo>
                  <a:cubicBezTo>
                    <a:pt x="142" y="79"/>
                    <a:pt x="142" y="81"/>
                    <a:pt x="142" y="81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44" y="82"/>
                    <a:pt x="144" y="85"/>
                    <a:pt x="143" y="85"/>
                  </a:cubicBezTo>
                  <a:cubicBezTo>
                    <a:pt x="143" y="85"/>
                    <a:pt x="141" y="86"/>
                    <a:pt x="141" y="86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89"/>
                    <a:pt x="142" y="92"/>
                    <a:pt x="141" y="92"/>
                  </a:cubicBezTo>
                  <a:cubicBezTo>
                    <a:pt x="141" y="93"/>
                    <a:pt x="140" y="95"/>
                    <a:pt x="140" y="95"/>
                  </a:cubicBezTo>
                  <a:cubicBezTo>
                    <a:pt x="139" y="96"/>
                    <a:pt x="139" y="96"/>
                    <a:pt x="139" y="96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8" y="109"/>
                    <a:pt x="138" y="109"/>
                    <a:pt x="138" y="109"/>
                  </a:cubicBezTo>
                  <a:cubicBezTo>
                    <a:pt x="137" y="111"/>
                    <a:pt x="137" y="111"/>
                    <a:pt x="137" y="111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3" y="114"/>
                    <a:pt x="133" y="114"/>
                    <a:pt x="133" y="114"/>
                  </a:cubicBezTo>
                  <a:cubicBezTo>
                    <a:pt x="131" y="114"/>
                    <a:pt x="131" y="114"/>
                    <a:pt x="131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7"/>
                    <a:pt x="126" y="117"/>
                    <a:pt x="126" y="117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6" y="119"/>
                    <a:pt x="126" y="120"/>
                    <a:pt x="126" y="120"/>
                  </a:cubicBezTo>
                  <a:cubicBezTo>
                    <a:pt x="127" y="120"/>
                    <a:pt x="127" y="121"/>
                    <a:pt x="127" y="121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29" y="130"/>
                    <a:pt x="129" y="130"/>
                  </a:cubicBezTo>
                  <a:cubicBezTo>
                    <a:pt x="129" y="130"/>
                    <a:pt x="128" y="132"/>
                    <a:pt x="128" y="132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3" y="137"/>
                    <a:pt x="123" y="137"/>
                    <a:pt x="123" y="137"/>
                  </a:cubicBezTo>
                  <a:cubicBezTo>
                    <a:pt x="123" y="138"/>
                    <a:pt x="123" y="138"/>
                    <a:pt x="123" y="138"/>
                  </a:cubicBezTo>
                  <a:cubicBezTo>
                    <a:pt x="122" y="140"/>
                    <a:pt x="122" y="140"/>
                    <a:pt x="122" y="140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1" y="143"/>
                    <a:pt x="121" y="143"/>
                    <a:pt x="121" y="143"/>
                  </a:cubicBezTo>
                  <a:cubicBezTo>
                    <a:pt x="120" y="144"/>
                    <a:pt x="120" y="144"/>
                    <a:pt x="120" y="144"/>
                  </a:cubicBezTo>
                  <a:cubicBezTo>
                    <a:pt x="120" y="144"/>
                    <a:pt x="119" y="144"/>
                    <a:pt x="119" y="144"/>
                  </a:cubicBezTo>
                  <a:cubicBezTo>
                    <a:pt x="118" y="144"/>
                    <a:pt x="117" y="145"/>
                    <a:pt x="117" y="145"/>
                  </a:cubicBezTo>
                  <a:cubicBezTo>
                    <a:pt x="117" y="145"/>
                    <a:pt x="115" y="145"/>
                    <a:pt x="115" y="144"/>
                  </a:cubicBezTo>
                  <a:cubicBezTo>
                    <a:pt x="115" y="144"/>
                    <a:pt x="114" y="145"/>
                    <a:pt x="113" y="144"/>
                  </a:cubicBezTo>
                  <a:cubicBezTo>
                    <a:pt x="113" y="144"/>
                    <a:pt x="112" y="143"/>
                    <a:pt x="112" y="143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4" y="143"/>
                    <a:pt x="104" y="143"/>
                    <a:pt x="104" y="143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0" y="141"/>
                    <a:pt x="100" y="141"/>
                    <a:pt x="100" y="141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8" y="141"/>
                    <a:pt x="98" y="142"/>
                    <a:pt x="99" y="143"/>
                  </a:cubicBezTo>
                  <a:cubicBezTo>
                    <a:pt x="99" y="143"/>
                    <a:pt x="100" y="145"/>
                    <a:pt x="100" y="145"/>
                  </a:cubicBezTo>
                  <a:cubicBezTo>
                    <a:pt x="100" y="145"/>
                    <a:pt x="100" y="147"/>
                    <a:pt x="100" y="147"/>
                  </a:cubicBezTo>
                  <a:cubicBezTo>
                    <a:pt x="100" y="147"/>
                    <a:pt x="102" y="149"/>
                    <a:pt x="102" y="149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2" y="150"/>
                    <a:pt x="103" y="152"/>
                    <a:pt x="103" y="152"/>
                  </a:cubicBezTo>
                  <a:cubicBezTo>
                    <a:pt x="103" y="152"/>
                    <a:pt x="105" y="153"/>
                    <a:pt x="105" y="153"/>
                  </a:cubicBezTo>
                  <a:cubicBezTo>
                    <a:pt x="105" y="155"/>
                    <a:pt x="105" y="155"/>
                    <a:pt x="105" y="155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61"/>
                    <a:pt x="104" y="161"/>
                    <a:pt x="104" y="161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5" y="163"/>
                    <a:pt x="105" y="163"/>
                    <a:pt x="105" y="163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4" y="166"/>
                    <a:pt x="104" y="166"/>
                    <a:pt x="104" y="166"/>
                  </a:cubicBezTo>
                  <a:cubicBezTo>
                    <a:pt x="105" y="168"/>
                    <a:pt x="105" y="168"/>
                    <a:pt x="105" y="168"/>
                  </a:cubicBezTo>
                  <a:cubicBezTo>
                    <a:pt x="106" y="170"/>
                    <a:pt x="106" y="170"/>
                    <a:pt x="106" y="170"/>
                  </a:cubicBezTo>
                  <a:cubicBezTo>
                    <a:pt x="108" y="170"/>
                    <a:pt x="108" y="170"/>
                    <a:pt x="108" y="170"/>
                  </a:cubicBezTo>
                  <a:cubicBezTo>
                    <a:pt x="108" y="172"/>
                    <a:pt x="108" y="172"/>
                    <a:pt x="108" y="172"/>
                  </a:cubicBezTo>
                  <a:cubicBezTo>
                    <a:pt x="107" y="173"/>
                    <a:pt x="107" y="173"/>
                    <a:pt x="107" y="173"/>
                  </a:cubicBezTo>
                  <a:cubicBezTo>
                    <a:pt x="107" y="173"/>
                    <a:pt x="107" y="174"/>
                    <a:pt x="107" y="174"/>
                  </a:cubicBezTo>
                  <a:cubicBezTo>
                    <a:pt x="108" y="174"/>
                    <a:pt x="109" y="175"/>
                    <a:pt x="109" y="175"/>
                  </a:cubicBezTo>
                  <a:cubicBezTo>
                    <a:pt x="111" y="174"/>
                    <a:pt x="111" y="174"/>
                    <a:pt x="111" y="174"/>
                  </a:cubicBezTo>
                  <a:cubicBezTo>
                    <a:pt x="111" y="174"/>
                    <a:pt x="112" y="174"/>
                    <a:pt x="112" y="174"/>
                  </a:cubicBezTo>
                  <a:cubicBezTo>
                    <a:pt x="112" y="175"/>
                    <a:pt x="113" y="177"/>
                    <a:pt x="113" y="177"/>
                  </a:cubicBezTo>
                  <a:cubicBezTo>
                    <a:pt x="114" y="178"/>
                    <a:pt x="114" y="178"/>
                    <a:pt x="114" y="178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0" y="184"/>
                    <a:pt x="110" y="184"/>
                    <a:pt x="110" y="184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09" y="187"/>
                    <a:pt x="109" y="187"/>
                    <a:pt x="109" y="187"/>
                  </a:cubicBezTo>
                  <a:cubicBezTo>
                    <a:pt x="108" y="188"/>
                    <a:pt x="108" y="188"/>
                    <a:pt x="108" y="188"/>
                  </a:cubicBezTo>
                  <a:cubicBezTo>
                    <a:pt x="106" y="189"/>
                    <a:pt x="106" y="189"/>
                    <a:pt x="106" y="189"/>
                  </a:cubicBezTo>
                  <a:cubicBezTo>
                    <a:pt x="104" y="190"/>
                    <a:pt x="104" y="190"/>
                    <a:pt x="104" y="190"/>
                  </a:cubicBezTo>
                  <a:cubicBezTo>
                    <a:pt x="103" y="190"/>
                    <a:pt x="103" y="190"/>
                    <a:pt x="103" y="190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8" y="192"/>
                    <a:pt x="98" y="192"/>
                    <a:pt x="98" y="192"/>
                  </a:cubicBezTo>
                  <a:cubicBezTo>
                    <a:pt x="96" y="196"/>
                    <a:pt x="96" y="196"/>
                    <a:pt x="96" y="196"/>
                  </a:cubicBezTo>
                  <a:cubicBezTo>
                    <a:pt x="96" y="196"/>
                    <a:pt x="96" y="198"/>
                    <a:pt x="96" y="198"/>
                  </a:cubicBezTo>
                  <a:cubicBezTo>
                    <a:pt x="96" y="198"/>
                    <a:pt x="97" y="199"/>
                    <a:pt x="97" y="199"/>
                  </a:cubicBezTo>
                  <a:cubicBezTo>
                    <a:pt x="97" y="199"/>
                    <a:pt x="95" y="201"/>
                    <a:pt x="95" y="201"/>
                  </a:cubicBezTo>
                  <a:cubicBezTo>
                    <a:pt x="95" y="201"/>
                    <a:pt x="93" y="202"/>
                    <a:pt x="93" y="202"/>
                  </a:cubicBezTo>
                  <a:cubicBezTo>
                    <a:pt x="92" y="204"/>
                    <a:pt x="92" y="204"/>
                    <a:pt x="92" y="204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91" y="205"/>
                    <a:pt x="91" y="205"/>
                    <a:pt x="91" y="205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1" y="208"/>
                    <a:pt x="91" y="208"/>
                    <a:pt x="91" y="208"/>
                  </a:cubicBezTo>
                  <a:cubicBezTo>
                    <a:pt x="92" y="209"/>
                    <a:pt x="92" y="209"/>
                    <a:pt x="92" y="209"/>
                  </a:cubicBezTo>
                  <a:cubicBezTo>
                    <a:pt x="92" y="209"/>
                    <a:pt x="93" y="212"/>
                    <a:pt x="93" y="212"/>
                  </a:cubicBezTo>
                  <a:cubicBezTo>
                    <a:pt x="93" y="213"/>
                    <a:pt x="94" y="214"/>
                    <a:pt x="94" y="214"/>
                  </a:cubicBezTo>
                  <a:cubicBezTo>
                    <a:pt x="94" y="214"/>
                    <a:pt x="95" y="215"/>
                    <a:pt x="95" y="215"/>
                  </a:cubicBezTo>
                  <a:cubicBezTo>
                    <a:pt x="95" y="216"/>
                    <a:pt x="95" y="217"/>
                    <a:pt x="95" y="218"/>
                  </a:cubicBezTo>
                  <a:cubicBezTo>
                    <a:pt x="95" y="219"/>
                    <a:pt x="96" y="221"/>
                    <a:pt x="96" y="221"/>
                  </a:cubicBezTo>
                  <a:cubicBezTo>
                    <a:pt x="97" y="223"/>
                    <a:pt x="97" y="223"/>
                    <a:pt x="97" y="223"/>
                  </a:cubicBezTo>
                  <a:cubicBezTo>
                    <a:pt x="97" y="223"/>
                    <a:pt x="97" y="224"/>
                    <a:pt x="97" y="224"/>
                  </a:cubicBezTo>
                  <a:cubicBezTo>
                    <a:pt x="98" y="224"/>
                    <a:pt x="100" y="224"/>
                    <a:pt x="100" y="224"/>
                  </a:cubicBezTo>
                  <a:cubicBezTo>
                    <a:pt x="100" y="224"/>
                    <a:pt x="102" y="224"/>
                    <a:pt x="102" y="224"/>
                  </a:cubicBezTo>
                  <a:cubicBezTo>
                    <a:pt x="102" y="224"/>
                    <a:pt x="103" y="223"/>
                    <a:pt x="104" y="224"/>
                  </a:cubicBezTo>
                  <a:cubicBezTo>
                    <a:pt x="104" y="224"/>
                    <a:pt x="104" y="225"/>
                    <a:pt x="104" y="225"/>
                  </a:cubicBezTo>
                  <a:cubicBezTo>
                    <a:pt x="104" y="225"/>
                    <a:pt x="104" y="226"/>
                    <a:pt x="104" y="226"/>
                  </a:cubicBezTo>
                  <a:cubicBezTo>
                    <a:pt x="100" y="230"/>
                    <a:pt x="100" y="230"/>
                    <a:pt x="100" y="230"/>
                  </a:cubicBezTo>
                  <a:cubicBezTo>
                    <a:pt x="100" y="233"/>
                    <a:pt x="100" y="233"/>
                    <a:pt x="100" y="233"/>
                  </a:cubicBezTo>
                  <a:cubicBezTo>
                    <a:pt x="100" y="233"/>
                    <a:pt x="99" y="233"/>
                    <a:pt x="99" y="233"/>
                  </a:cubicBezTo>
                  <a:cubicBezTo>
                    <a:pt x="98" y="233"/>
                    <a:pt x="97" y="233"/>
                    <a:pt x="97" y="233"/>
                  </a:cubicBezTo>
                  <a:cubicBezTo>
                    <a:pt x="95" y="231"/>
                    <a:pt x="95" y="231"/>
                    <a:pt x="95" y="231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3"/>
                    <a:pt x="93" y="233"/>
                    <a:pt x="93" y="233"/>
                  </a:cubicBezTo>
                  <a:cubicBezTo>
                    <a:pt x="93" y="233"/>
                    <a:pt x="91" y="233"/>
                    <a:pt x="91" y="233"/>
                  </a:cubicBezTo>
                  <a:cubicBezTo>
                    <a:pt x="91" y="233"/>
                    <a:pt x="88" y="233"/>
                    <a:pt x="88" y="233"/>
                  </a:cubicBezTo>
                  <a:cubicBezTo>
                    <a:pt x="87" y="234"/>
                    <a:pt x="87" y="234"/>
                    <a:pt x="87" y="234"/>
                  </a:cubicBezTo>
                  <a:cubicBezTo>
                    <a:pt x="86" y="238"/>
                    <a:pt x="86" y="238"/>
                    <a:pt x="86" y="238"/>
                  </a:cubicBezTo>
                  <a:cubicBezTo>
                    <a:pt x="84" y="240"/>
                    <a:pt x="84" y="240"/>
                    <a:pt x="84" y="240"/>
                  </a:cubicBezTo>
                  <a:cubicBezTo>
                    <a:pt x="82" y="241"/>
                    <a:pt x="82" y="241"/>
                    <a:pt x="82" y="241"/>
                  </a:cubicBezTo>
                  <a:cubicBezTo>
                    <a:pt x="80" y="243"/>
                    <a:pt x="80" y="243"/>
                    <a:pt x="80" y="243"/>
                  </a:cubicBezTo>
                  <a:cubicBezTo>
                    <a:pt x="77" y="244"/>
                    <a:pt x="77" y="244"/>
                    <a:pt x="77" y="244"/>
                  </a:cubicBezTo>
                  <a:cubicBezTo>
                    <a:pt x="77" y="244"/>
                    <a:pt x="76" y="245"/>
                    <a:pt x="76" y="245"/>
                  </a:cubicBezTo>
                  <a:cubicBezTo>
                    <a:pt x="76" y="246"/>
                    <a:pt x="75" y="249"/>
                    <a:pt x="75" y="249"/>
                  </a:cubicBezTo>
                  <a:cubicBezTo>
                    <a:pt x="75" y="249"/>
                    <a:pt x="73" y="250"/>
                    <a:pt x="73" y="251"/>
                  </a:cubicBezTo>
                  <a:cubicBezTo>
                    <a:pt x="73" y="251"/>
                    <a:pt x="71" y="252"/>
                    <a:pt x="71" y="252"/>
                  </a:cubicBezTo>
                  <a:cubicBezTo>
                    <a:pt x="71" y="252"/>
                    <a:pt x="71" y="254"/>
                    <a:pt x="71" y="254"/>
                  </a:cubicBezTo>
                  <a:cubicBezTo>
                    <a:pt x="71" y="254"/>
                    <a:pt x="72" y="256"/>
                    <a:pt x="72" y="256"/>
                  </a:cubicBezTo>
                  <a:cubicBezTo>
                    <a:pt x="72" y="259"/>
                    <a:pt x="72" y="259"/>
                    <a:pt x="72" y="259"/>
                  </a:cubicBezTo>
                  <a:cubicBezTo>
                    <a:pt x="72" y="261"/>
                    <a:pt x="72" y="261"/>
                    <a:pt x="72" y="261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71" y="268"/>
                    <a:pt x="71" y="268"/>
                    <a:pt x="71" y="268"/>
                  </a:cubicBezTo>
                  <a:cubicBezTo>
                    <a:pt x="71" y="269"/>
                    <a:pt x="71" y="269"/>
                    <a:pt x="71" y="269"/>
                  </a:cubicBezTo>
                  <a:cubicBezTo>
                    <a:pt x="71" y="271"/>
                    <a:pt x="71" y="271"/>
                    <a:pt x="71" y="271"/>
                  </a:cubicBezTo>
                  <a:cubicBezTo>
                    <a:pt x="71" y="275"/>
                    <a:pt x="71" y="275"/>
                    <a:pt x="71" y="275"/>
                  </a:cubicBezTo>
                  <a:cubicBezTo>
                    <a:pt x="68" y="274"/>
                    <a:pt x="68" y="274"/>
                    <a:pt x="68" y="274"/>
                  </a:cubicBezTo>
                  <a:cubicBezTo>
                    <a:pt x="65" y="274"/>
                    <a:pt x="65" y="274"/>
                    <a:pt x="65" y="274"/>
                  </a:cubicBezTo>
                  <a:cubicBezTo>
                    <a:pt x="62" y="275"/>
                    <a:pt x="62" y="275"/>
                    <a:pt x="62" y="275"/>
                  </a:cubicBezTo>
                  <a:cubicBezTo>
                    <a:pt x="58" y="277"/>
                    <a:pt x="58" y="277"/>
                    <a:pt x="58" y="277"/>
                  </a:cubicBezTo>
                  <a:cubicBezTo>
                    <a:pt x="52" y="278"/>
                    <a:pt x="52" y="278"/>
                    <a:pt x="52" y="278"/>
                  </a:cubicBezTo>
                  <a:cubicBezTo>
                    <a:pt x="47" y="278"/>
                    <a:pt x="47" y="278"/>
                    <a:pt x="47" y="278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42" y="276"/>
                    <a:pt x="42" y="276"/>
                    <a:pt x="42" y="276"/>
                  </a:cubicBezTo>
                  <a:cubicBezTo>
                    <a:pt x="40" y="274"/>
                    <a:pt x="40" y="274"/>
                    <a:pt x="40" y="274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4" y="271"/>
                    <a:pt x="34" y="271"/>
                    <a:pt x="34" y="271"/>
                  </a:cubicBezTo>
                  <a:cubicBezTo>
                    <a:pt x="32" y="270"/>
                    <a:pt x="32" y="270"/>
                    <a:pt x="32" y="270"/>
                  </a:cubicBezTo>
                  <a:cubicBezTo>
                    <a:pt x="30" y="269"/>
                    <a:pt x="30" y="269"/>
                    <a:pt x="30" y="269"/>
                  </a:cubicBezTo>
                  <a:cubicBezTo>
                    <a:pt x="28" y="268"/>
                    <a:pt x="28" y="268"/>
                    <a:pt x="28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2" y="266"/>
                    <a:pt x="22" y="266"/>
                    <a:pt x="22" y="266"/>
                  </a:cubicBezTo>
                  <a:cubicBezTo>
                    <a:pt x="18" y="264"/>
                    <a:pt x="18" y="264"/>
                    <a:pt x="18" y="264"/>
                  </a:cubicBezTo>
                  <a:cubicBezTo>
                    <a:pt x="16" y="265"/>
                    <a:pt x="16" y="265"/>
                    <a:pt x="16" y="265"/>
                  </a:cubicBezTo>
                  <a:cubicBezTo>
                    <a:pt x="16" y="266"/>
                    <a:pt x="16" y="266"/>
                    <a:pt x="16" y="266"/>
                  </a:cubicBezTo>
                  <a:cubicBezTo>
                    <a:pt x="13" y="265"/>
                    <a:pt x="13" y="265"/>
                    <a:pt x="13" y="265"/>
                  </a:cubicBezTo>
                  <a:cubicBezTo>
                    <a:pt x="11" y="265"/>
                    <a:pt x="11" y="265"/>
                    <a:pt x="11" y="265"/>
                  </a:cubicBezTo>
                  <a:cubicBezTo>
                    <a:pt x="9" y="265"/>
                    <a:pt x="9" y="265"/>
                    <a:pt x="9" y="265"/>
                  </a:cubicBezTo>
                  <a:cubicBezTo>
                    <a:pt x="5" y="266"/>
                    <a:pt x="5" y="266"/>
                    <a:pt x="5" y="266"/>
                  </a:cubicBezTo>
                  <a:cubicBezTo>
                    <a:pt x="2" y="267"/>
                    <a:pt x="2" y="267"/>
                    <a:pt x="2" y="267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2" y="264"/>
                    <a:pt x="2" y="264"/>
                    <a:pt x="2" y="264"/>
                  </a:cubicBezTo>
                  <a:cubicBezTo>
                    <a:pt x="4" y="261"/>
                    <a:pt x="4" y="261"/>
                    <a:pt x="4" y="261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7" y="257"/>
                    <a:pt x="7" y="257"/>
                    <a:pt x="7" y="257"/>
                  </a:cubicBezTo>
                  <a:cubicBezTo>
                    <a:pt x="10" y="255"/>
                    <a:pt x="10" y="255"/>
                    <a:pt x="10" y="255"/>
                  </a:cubicBezTo>
                  <a:cubicBezTo>
                    <a:pt x="10" y="252"/>
                    <a:pt x="10" y="252"/>
                    <a:pt x="10" y="25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12" y="248"/>
                    <a:pt x="14" y="248"/>
                    <a:pt x="14" y="247"/>
                  </a:cubicBezTo>
                  <a:cubicBezTo>
                    <a:pt x="15" y="245"/>
                    <a:pt x="15" y="244"/>
                    <a:pt x="16" y="243"/>
                  </a:cubicBezTo>
                  <a:cubicBezTo>
                    <a:pt x="16" y="242"/>
                    <a:pt x="17" y="242"/>
                    <a:pt x="17" y="241"/>
                  </a:cubicBezTo>
                  <a:cubicBezTo>
                    <a:pt x="17" y="240"/>
                    <a:pt x="16" y="237"/>
                    <a:pt x="16" y="237"/>
                  </a:cubicBezTo>
                  <a:cubicBezTo>
                    <a:pt x="16" y="237"/>
                    <a:pt x="18" y="233"/>
                    <a:pt x="18" y="233"/>
                  </a:cubicBezTo>
                  <a:cubicBezTo>
                    <a:pt x="19" y="232"/>
                    <a:pt x="19" y="228"/>
                    <a:pt x="19" y="228"/>
                  </a:cubicBezTo>
                  <a:cubicBezTo>
                    <a:pt x="19" y="228"/>
                    <a:pt x="20" y="226"/>
                    <a:pt x="21" y="225"/>
                  </a:cubicBezTo>
                  <a:cubicBezTo>
                    <a:pt x="21" y="224"/>
                    <a:pt x="21" y="221"/>
                    <a:pt x="21" y="221"/>
                  </a:cubicBezTo>
                  <a:cubicBezTo>
                    <a:pt x="19" y="218"/>
                    <a:pt x="19" y="218"/>
                    <a:pt x="19" y="218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4" y="209"/>
                    <a:pt x="24" y="209"/>
                    <a:pt x="24" y="209"/>
                  </a:cubicBezTo>
                  <a:cubicBezTo>
                    <a:pt x="27" y="204"/>
                    <a:pt x="27" y="204"/>
                    <a:pt x="27" y="204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28" y="199"/>
                    <a:pt x="28" y="197"/>
                    <a:pt x="28" y="196"/>
                  </a:cubicBezTo>
                  <a:cubicBezTo>
                    <a:pt x="28" y="196"/>
                    <a:pt x="28" y="194"/>
                    <a:pt x="28" y="194"/>
                  </a:cubicBezTo>
                  <a:cubicBezTo>
                    <a:pt x="28" y="194"/>
                    <a:pt x="28" y="192"/>
                    <a:pt x="28" y="192"/>
                  </a:cubicBezTo>
                  <a:cubicBezTo>
                    <a:pt x="28" y="192"/>
                    <a:pt x="27" y="190"/>
                    <a:pt x="27" y="190"/>
                  </a:cubicBezTo>
                  <a:cubicBezTo>
                    <a:pt x="26" y="187"/>
                    <a:pt x="26" y="187"/>
                    <a:pt x="26" y="187"/>
                  </a:cubicBezTo>
                  <a:cubicBezTo>
                    <a:pt x="25" y="188"/>
                    <a:pt x="25" y="188"/>
                    <a:pt x="25" y="188"/>
                  </a:cubicBezTo>
                  <a:cubicBezTo>
                    <a:pt x="25" y="188"/>
                    <a:pt x="24" y="189"/>
                    <a:pt x="23" y="188"/>
                  </a:cubicBezTo>
                  <a:cubicBezTo>
                    <a:pt x="23" y="188"/>
                    <a:pt x="19" y="188"/>
                    <a:pt x="19" y="18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4" y="188"/>
                    <a:pt x="14" y="188"/>
                    <a:pt x="14" y="188"/>
                  </a:cubicBezTo>
                  <a:cubicBezTo>
                    <a:pt x="14" y="188"/>
                    <a:pt x="13" y="189"/>
                    <a:pt x="12" y="189"/>
                  </a:cubicBezTo>
                  <a:cubicBezTo>
                    <a:pt x="12" y="189"/>
                    <a:pt x="11" y="189"/>
                    <a:pt x="11" y="188"/>
                  </a:cubicBezTo>
                  <a:cubicBezTo>
                    <a:pt x="11" y="188"/>
                    <a:pt x="14" y="185"/>
                    <a:pt x="14" y="185"/>
                  </a:cubicBezTo>
                  <a:cubicBezTo>
                    <a:pt x="14" y="185"/>
                    <a:pt x="14" y="185"/>
                    <a:pt x="14" y="184"/>
                  </a:cubicBezTo>
                  <a:cubicBezTo>
                    <a:pt x="14" y="183"/>
                    <a:pt x="14" y="181"/>
                    <a:pt x="14" y="181"/>
                  </a:cubicBezTo>
                  <a:cubicBezTo>
                    <a:pt x="14" y="180"/>
                    <a:pt x="13" y="177"/>
                    <a:pt x="13" y="177"/>
                  </a:cubicBezTo>
                  <a:cubicBezTo>
                    <a:pt x="13" y="177"/>
                    <a:pt x="12" y="176"/>
                    <a:pt x="13" y="175"/>
                  </a:cubicBezTo>
                  <a:cubicBezTo>
                    <a:pt x="13" y="174"/>
                    <a:pt x="14" y="174"/>
                    <a:pt x="14" y="174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2" y="173"/>
                    <a:pt x="12" y="173"/>
                    <a:pt x="11" y="173"/>
                  </a:cubicBezTo>
                  <a:cubicBezTo>
                    <a:pt x="10" y="174"/>
                    <a:pt x="9" y="174"/>
                    <a:pt x="9" y="174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8" y="172"/>
                    <a:pt x="7" y="173"/>
                    <a:pt x="7" y="172"/>
                  </a:cubicBezTo>
                  <a:cubicBezTo>
                    <a:pt x="6" y="172"/>
                    <a:pt x="4" y="171"/>
                    <a:pt x="4" y="171"/>
                  </a:cubicBezTo>
                  <a:cubicBezTo>
                    <a:pt x="4" y="171"/>
                    <a:pt x="4" y="169"/>
                    <a:pt x="4" y="169"/>
                  </a:cubicBezTo>
                  <a:cubicBezTo>
                    <a:pt x="5" y="168"/>
                    <a:pt x="5" y="168"/>
                    <a:pt x="5" y="167"/>
                  </a:cubicBezTo>
                  <a:cubicBezTo>
                    <a:pt x="5" y="166"/>
                    <a:pt x="5" y="165"/>
                    <a:pt x="6" y="164"/>
                  </a:cubicBezTo>
                  <a:cubicBezTo>
                    <a:pt x="6" y="163"/>
                    <a:pt x="7" y="162"/>
                    <a:pt x="8" y="162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7"/>
                    <a:pt x="11" y="155"/>
                    <a:pt x="11" y="155"/>
                  </a:cubicBezTo>
                  <a:cubicBezTo>
                    <a:pt x="11" y="155"/>
                    <a:pt x="12" y="153"/>
                    <a:pt x="12" y="152"/>
                  </a:cubicBezTo>
                  <a:cubicBezTo>
                    <a:pt x="12" y="152"/>
                    <a:pt x="13" y="150"/>
                    <a:pt x="13" y="150"/>
                  </a:cubicBezTo>
                  <a:cubicBezTo>
                    <a:pt x="13" y="150"/>
                    <a:pt x="14" y="149"/>
                    <a:pt x="14" y="148"/>
                  </a:cubicBezTo>
                  <a:cubicBezTo>
                    <a:pt x="15" y="148"/>
                    <a:pt x="17" y="146"/>
                    <a:pt x="17" y="146"/>
                  </a:cubicBezTo>
                  <a:cubicBezTo>
                    <a:pt x="17" y="146"/>
                    <a:pt x="18" y="143"/>
                    <a:pt x="18" y="143"/>
                  </a:cubicBezTo>
                  <a:cubicBezTo>
                    <a:pt x="18" y="143"/>
                    <a:pt x="19" y="140"/>
                    <a:pt x="19" y="140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19" y="136"/>
                    <a:pt x="19" y="136"/>
                    <a:pt x="20" y="136"/>
                  </a:cubicBezTo>
                  <a:cubicBezTo>
                    <a:pt x="21" y="136"/>
                    <a:pt x="22" y="135"/>
                    <a:pt x="22" y="135"/>
                  </a:cubicBezTo>
                  <a:cubicBezTo>
                    <a:pt x="23" y="135"/>
                    <a:pt x="25" y="134"/>
                    <a:pt x="25" y="134"/>
                  </a:cubicBezTo>
                  <a:cubicBezTo>
                    <a:pt x="25" y="133"/>
                    <a:pt x="26" y="133"/>
                    <a:pt x="26" y="133"/>
                  </a:cubicBezTo>
                  <a:cubicBezTo>
                    <a:pt x="27" y="133"/>
                    <a:pt x="29" y="132"/>
                    <a:pt x="29" y="132"/>
                  </a:cubicBezTo>
                  <a:cubicBezTo>
                    <a:pt x="29" y="132"/>
                    <a:pt x="30" y="131"/>
                    <a:pt x="30" y="131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9"/>
                    <a:pt x="33" y="128"/>
                    <a:pt x="33" y="127"/>
                  </a:cubicBezTo>
                  <a:cubicBezTo>
                    <a:pt x="33" y="127"/>
                    <a:pt x="34" y="125"/>
                    <a:pt x="34" y="125"/>
                  </a:cubicBezTo>
                  <a:cubicBezTo>
                    <a:pt x="34" y="124"/>
                    <a:pt x="37" y="121"/>
                    <a:pt x="37" y="12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1"/>
                    <a:pt x="73" y="11"/>
                    <a:pt x="73" y="11"/>
                  </a:cubicBezTo>
                  <a:lnTo>
                    <a:pt x="74" y="9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5" name="Freeform 78"/>
            <p:cNvSpPr>
              <a:spLocks noEditPoints="1"/>
            </p:cNvSpPr>
            <p:nvPr/>
          </p:nvSpPr>
          <p:spPr bwMode="auto">
            <a:xfrm>
              <a:off x="8575032" y="1868541"/>
              <a:ext cx="571668" cy="733983"/>
            </a:xfrm>
            <a:custGeom>
              <a:avLst/>
              <a:gdLst>
                <a:gd name="T0" fmla="*/ 264 w 312"/>
                <a:gd name="T1" fmla="*/ 340 h 413"/>
                <a:gd name="T2" fmla="*/ 240 w 312"/>
                <a:gd name="T3" fmla="*/ 363 h 413"/>
                <a:gd name="T4" fmla="*/ 252 w 312"/>
                <a:gd name="T5" fmla="*/ 385 h 413"/>
                <a:gd name="T6" fmla="*/ 237 w 312"/>
                <a:gd name="T7" fmla="*/ 387 h 413"/>
                <a:gd name="T8" fmla="*/ 211 w 312"/>
                <a:gd name="T9" fmla="*/ 393 h 413"/>
                <a:gd name="T10" fmla="*/ 177 w 312"/>
                <a:gd name="T11" fmla="*/ 404 h 413"/>
                <a:gd name="T12" fmla="*/ 157 w 312"/>
                <a:gd name="T13" fmla="*/ 404 h 413"/>
                <a:gd name="T14" fmla="*/ 142 w 312"/>
                <a:gd name="T15" fmla="*/ 400 h 413"/>
                <a:gd name="T16" fmla="*/ 121 w 312"/>
                <a:gd name="T17" fmla="*/ 394 h 413"/>
                <a:gd name="T18" fmla="*/ 101 w 312"/>
                <a:gd name="T19" fmla="*/ 391 h 413"/>
                <a:gd name="T20" fmla="*/ 94 w 312"/>
                <a:gd name="T21" fmla="*/ 388 h 413"/>
                <a:gd name="T22" fmla="*/ 89 w 312"/>
                <a:gd name="T23" fmla="*/ 383 h 413"/>
                <a:gd name="T24" fmla="*/ 90 w 312"/>
                <a:gd name="T25" fmla="*/ 393 h 413"/>
                <a:gd name="T26" fmla="*/ 73 w 312"/>
                <a:gd name="T27" fmla="*/ 396 h 413"/>
                <a:gd name="T28" fmla="*/ 57 w 312"/>
                <a:gd name="T29" fmla="*/ 396 h 413"/>
                <a:gd name="T30" fmla="*/ 53 w 312"/>
                <a:gd name="T31" fmla="*/ 368 h 413"/>
                <a:gd name="T32" fmla="*/ 50 w 312"/>
                <a:gd name="T33" fmla="*/ 308 h 413"/>
                <a:gd name="T34" fmla="*/ 13 w 312"/>
                <a:gd name="T35" fmla="*/ 292 h 413"/>
                <a:gd name="T36" fmla="*/ 6 w 312"/>
                <a:gd name="T37" fmla="*/ 262 h 413"/>
                <a:gd name="T38" fmla="*/ 12 w 312"/>
                <a:gd name="T39" fmla="*/ 245 h 413"/>
                <a:gd name="T40" fmla="*/ 11 w 312"/>
                <a:gd name="T41" fmla="*/ 228 h 413"/>
                <a:gd name="T42" fmla="*/ 5 w 312"/>
                <a:gd name="T43" fmla="*/ 217 h 413"/>
                <a:gd name="T44" fmla="*/ 1 w 312"/>
                <a:gd name="T45" fmla="*/ 207 h 413"/>
                <a:gd name="T46" fmla="*/ 7 w 312"/>
                <a:gd name="T47" fmla="*/ 198 h 413"/>
                <a:gd name="T48" fmla="*/ 9 w 312"/>
                <a:gd name="T49" fmla="*/ 175 h 413"/>
                <a:gd name="T50" fmla="*/ 12 w 312"/>
                <a:gd name="T51" fmla="*/ 161 h 413"/>
                <a:gd name="T52" fmla="*/ 32 w 312"/>
                <a:gd name="T53" fmla="*/ 160 h 413"/>
                <a:gd name="T54" fmla="*/ 41 w 312"/>
                <a:gd name="T55" fmla="*/ 146 h 413"/>
                <a:gd name="T56" fmla="*/ 33 w 312"/>
                <a:gd name="T57" fmla="*/ 128 h 413"/>
                <a:gd name="T58" fmla="*/ 47 w 312"/>
                <a:gd name="T59" fmla="*/ 94 h 413"/>
                <a:gd name="T60" fmla="*/ 49 w 312"/>
                <a:gd name="T61" fmla="*/ 65 h 413"/>
                <a:gd name="T62" fmla="*/ 78 w 312"/>
                <a:gd name="T63" fmla="*/ 80 h 413"/>
                <a:gd name="T64" fmla="*/ 93 w 312"/>
                <a:gd name="T65" fmla="*/ 74 h 413"/>
                <a:gd name="T66" fmla="*/ 114 w 312"/>
                <a:gd name="T67" fmla="*/ 57 h 413"/>
                <a:gd name="T68" fmla="*/ 102 w 312"/>
                <a:gd name="T69" fmla="*/ 41 h 413"/>
                <a:gd name="T70" fmla="*/ 104 w 312"/>
                <a:gd name="T71" fmla="*/ 25 h 413"/>
                <a:gd name="T72" fmla="*/ 95 w 312"/>
                <a:gd name="T73" fmla="*/ 12 h 413"/>
                <a:gd name="T74" fmla="*/ 119 w 312"/>
                <a:gd name="T75" fmla="*/ 5 h 413"/>
                <a:gd name="T76" fmla="*/ 136 w 312"/>
                <a:gd name="T77" fmla="*/ 25 h 413"/>
                <a:gd name="T78" fmla="*/ 163 w 312"/>
                <a:gd name="T79" fmla="*/ 35 h 413"/>
                <a:gd name="T80" fmla="*/ 176 w 312"/>
                <a:gd name="T81" fmla="*/ 25 h 413"/>
                <a:gd name="T82" fmla="*/ 162 w 312"/>
                <a:gd name="T83" fmla="*/ 46 h 413"/>
                <a:gd name="T84" fmla="*/ 182 w 312"/>
                <a:gd name="T85" fmla="*/ 53 h 413"/>
                <a:gd name="T86" fmla="*/ 212 w 312"/>
                <a:gd name="T87" fmla="*/ 30 h 413"/>
                <a:gd name="T88" fmla="*/ 221 w 312"/>
                <a:gd name="T89" fmla="*/ 28 h 413"/>
                <a:gd name="T90" fmla="*/ 236 w 312"/>
                <a:gd name="T91" fmla="*/ 18 h 413"/>
                <a:gd name="T92" fmla="*/ 242 w 312"/>
                <a:gd name="T93" fmla="*/ 21 h 413"/>
                <a:gd name="T94" fmla="*/ 253 w 312"/>
                <a:gd name="T95" fmla="*/ 29 h 413"/>
                <a:gd name="T96" fmla="*/ 262 w 312"/>
                <a:gd name="T97" fmla="*/ 42 h 413"/>
                <a:gd name="T98" fmla="*/ 273 w 312"/>
                <a:gd name="T99" fmla="*/ 58 h 413"/>
                <a:gd name="T100" fmla="*/ 279 w 312"/>
                <a:gd name="T101" fmla="*/ 113 h 413"/>
                <a:gd name="T102" fmla="*/ 294 w 312"/>
                <a:gd name="T103" fmla="*/ 162 h 413"/>
                <a:gd name="T104" fmla="*/ 309 w 312"/>
                <a:gd name="T105" fmla="*/ 197 h 413"/>
                <a:gd name="T106" fmla="*/ 297 w 312"/>
                <a:gd name="T107" fmla="*/ 205 h 413"/>
                <a:gd name="T108" fmla="*/ 262 w 312"/>
                <a:gd name="T109" fmla="*/ 224 h 413"/>
                <a:gd name="T110" fmla="*/ 219 w 312"/>
                <a:gd name="T111" fmla="*/ 253 h 413"/>
                <a:gd name="T112" fmla="*/ 226 w 312"/>
                <a:gd name="T113" fmla="*/ 277 h 413"/>
                <a:gd name="T114" fmla="*/ 257 w 312"/>
                <a:gd name="T115" fmla="*/ 309 h 413"/>
                <a:gd name="T116" fmla="*/ 55 w 312"/>
                <a:gd name="T117" fmla="*/ 394 h 413"/>
                <a:gd name="T118" fmla="*/ 312 w 312"/>
                <a:gd name="T119" fmla="*/ 204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2" h="413">
                  <a:moveTo>
                    <a:pt x="275" y="325"/>
                  </a:moveTo>
                  <a:cubicBezTo>
                    <a:pt x="275" y="325"/>
                    <a:pt x="275" y="325"/>
                    <a:pt x="275" y="325"/>
                  </a:cubicBezTo>
                  <a:cubicBezTo>
                    <a:pt x="275" y="328"/>
                    <a:pt x="275" y="328"/>
                    <a:pt x="275" y="328"/>
                  </a:cubicBezTo>
                  <a:cubicBezTo>
                    <a:pt x="276" y="333"/>
                    <a:pt x="276" y="333"/>
                    <a:pt x="276" y="333"/>
                  </a:cubicBezTo>
                  <a:cubicBezTo>
                    <a:pt x="276" y="336"/>
                    <a:pt x="276" y="336"/>
                    <a:pt x="276" y="336"/>
                  </a:cubicBezTo>
                  <a:cubicBezTo>
                    <a:pt x="276" y="336"/>
                    <a:pt x="275" y="338"/>
                    <a:pt x="274" y="338"/>
                  </a:cubicBezTo>
                  <a:cubicBezTo>
                    <a:pt x="274" y="338"/>
                    <a:pt x="273" y="339"/>
                    <a:pt x="272" y="339"/>
                  </a:cubicBezTo>
                  <a:cubicBezTo>
                    <a:pt x="271" y="338"/>
                    <a:pt x="270" y="337"/>
                    <a:pt x="270" y="337"/>
                  </a:cubicBezTo>
                  <a:cubicBezTo>
                    <a:pt x="264" y="337"/>
                    <a:pt x="264" y="337"/>
                    <a:pt x="264" y="337"/>
                  </a:cubicBezTo>
                  <a:cubicBezTo>
                    <a:pt x="264" y="337"/>
                    <a:pt x="264" y="339"/>
                    <a:pt x="264" y="340"/>
                  </a:cubicBezTo>
                  <a:cubicBezTo>
                    <a:pt x="263" y="342"/>
                    <a:pt x="263" y="342"/>
                    <a:pt x="263" y="342"/>
                  </a:cubicBezTo>
                  <a:cubicBezTo>
                    <a:pt x="263" y="347"/>
                    <a:pt x="263" y="347"/>
                    <a:pt x="263" y="347"/>
                  </a:cubicBezTo>
                  <a:cubicBezTo>
                    <a:pt x="258" y="352"/>
                    <a:pt x="258" y="352"/>
                    <a:pt x="258" y="352"/>
                  </a:cubicBezTo>
                  <a:cubicBezTo>
                    <a:pt x="257" y="352"/>
                    <a:pt x="257" y="352"/>
                    <a:pt x="257" y="352"/>
                  </a:cubicBezTo>
                  <a:cubicBezTo>
                    <a:pt x="257" y="352"/>
                    <a:pt x="256" y="353"/>
                    <a:pt x="256" y="353"/>
                  </a:cubicBezTo>
                  <a:cubicBezTo>
                    <a:pt x="256" y="353"/>
                    <a:pt x="251" y="355"/>
                    <a:pt x="251" y="355"/>
                  </a:cubicBezTo>
                  <a:cubicBezTo>
                    <a:pt x="249" y="357"/>
                    <a:pt x="249" y="357"/>
                    <a:pt x="249" y="357"/>
                  </a:cubicBezTo>
                  <a:cubicBezTo>
                    <a:pt x="248" y="357"/>
                    <a:pt x="248" y="357"/>
                    <a:pt x="248" y="357"/>
                  </a:cubicBezTo>
                  <a:cubicBezTo>
                    <a:pt x="248" y="357"/>
                    <a:pt x="245" y="359"/>
                    <a:pt x="243" y="361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2" y="368"/>
                    <a:pt x="242" y="368"/>
                    <a:pt x="242" y="368"/>
                  </a:cubicBezTo>
                  <a:cubicBezTo>
                    <a:pt x="245" y="371"/>
                    <a:pt x="245" y="371"/>
                    <a:pt x="245" y="371"/>
                  </a:cubicBezTo>
                  <a:cubicBezTo>
                    <a:pt x="248" y="376"/>
                    <a:pt x="248" y="376"/>
                    <a:pt x="248" y="376"/>
                  </a:cubicBezTo>
                  <a:cubicBezTo>
                    <a:pt x="248" y="379"/>
                    <a:pt x="248" y="379"/>
                    <a:pt x="248" y="379"/>
                  </a:cubicBezTo>
                  <a:cubicBezTo>
                    <a:pt x="248" y="379"/>
                    <a:pt x="246" y="381"/>
                    <a:pt x="246" y="381"/>
                  </a:cubicBezTo>
                  <a:cubicBezTo>
                    <a:pt x="246" y="382"/>
                    <a:pt x="245" y="384"/>
                    <a:pt x="246" y="384"/>
                  </a:cubicBezTo>
                  <a:cubicBezTo>
                    <a:pt x="247" y="384"/>
                    <a:pt x="251" y="385"/>
                    <a:pt x="251" y="385"/>
                  </a:cubicBezTo>
                  <a:cubicBezTo>
                    <a:pt x="251" y="385"/>
                    <a:pt x="252" y="385"/>
                    <a:pt x="252" y="385"/>
                  </a:cubicBezTo>
                  <a:cubicBezTo>
                    <a:pt x="253" y="385"/>
                    <a:pt x="253" y="386"/>
                    <a:pt x="253" y="386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53" y="390"/>
                    <a:pt x="253" y="391"/>
                    <a:pt x="253" y="395"/>
                  </a:cubicBezTo>
                  <a:cubicBezTo>
                    <a:pt x="253" y="399"/>
                    <a:pt x="252" y="398"/>
                    <a:pt x="252" y="398"/>
                  </a:cubicBezTo>
                  <a:cubicBezTo>
                    <a:pt x="252" y="398"/>
                    <a:pt x="247" y="396"/>
                    <a:pt x="247" y="396"/>
                  </a:cubicBezTo>
                  <a:cubicBezTo>
                    <a:pt x="247" y="396"/>
                    <a:pt x="245" y="394"/>
                    <a:pt x="245" y="394"/>
                  </a:cubicBezTo>
                  <a:cubicBezTo>
                    <a:pt x="244" y="393"/>
                    <a:pt x="244" y="392"/>
                    <a:pt x="244" y="391"/>
                  </a:cubicBezTo>
                  <a:cubicBezTo>
                    <a:pt x="244" y="390"/>
                    <a:pt x="245" y="388"/>
                    <a:pt x="245" y="388"/>
                  </a:cubicBezTo>
                  <a:cubicBezTo>
                    <a:pt x="245" y="388"/>
                    <a:pt x="241" y="387"/>
                    <a:pt x="241" y="387"/>
                  </a:cubicBezTo>
                  <a:cubicBezTo>
                    <a:pt x="241" y="387"/>
                    <a:pt x="238" y="387"/>
                    <a:pt x="237" y="387"/>
                  </a:cubicBezTo>
                  <a:cubicBezTo>
                    <a:pt x="236" y="387"/>
                    <a:pt x="235" y="389"/>
                    <a:pt x="235" y="389"/>
                  </a:cubicBezTo>
                  <a:cubicBezTo>
                    <a:pt x="234" y="390"/>
                    <a:pt x="233" y="389"/>
                    <a:pt x="232" y="389"/>
                  </a:cubicBezTo>
                  <a:cubicBezTo>
                    <a:pt x="232" y="389"/>
                    <a:pt x="231" y="387"/>
                    <a:pt x="231" y="387"/>
                  </a:cubicBezTo>
                  <a:cubicBezTo>
                    <a:pt x="230" y="387"/>
                    <a:pt x="226" y="386"/>
                    <a:pt x="225" y="386"/>
                  </a:cubicBezTo>
                  <a:cubicBezTo>
                    <a:pt x="225" y="386"/>
                    <a:pt x="223" y="386"/>
                    <a:pt x="221" y="386"/>
                  </a:cubicBezTo>
                  <a:cubicBezTo>
                    <a:pt x="220" y="387"/>
                    <a:pt x="221" y="387"/>
                    <a:pt x="222" y="390"/>
                  </a:cubicBezTo>
                  <a:cubicBezTo>
                    <a:pt x="222" y="393"/>
                    <a:pt x="221" y="391"/>
                    <a:pt x="220" y="391"/>
                  </a:cubicBezTo>
                  <a:cubicBezTo>
                    <a:pt x="219" y="391"/>
                    <a:pt x="219" y="391"/>
                    <a:pt x="217" y="391"/>
                  </a:cubicBezTo>
                  <a:cubicBezTo>
                    <a:pt x="215" y="391"/>
                    <a:pt x="214" y="391"/>
                    <a:pt x="212" y="391"/>
                  </a:cubicBezTo>
                  <a:cubicBezTo>
                    <a:pt x="211" y="392"/>
                    <a:pt x="211" y="392"/>
                    <a:pt x="211" y="393"/>
                  </a:cubicBezTo>
                  <a:cubicBezTo>
                    <a:pt x="210" y="394"/>
                    <a:pt x="208" y="394"/>
                    <a:pt x="207" y="394"/>
                  </a:cubicBezTo>
                  <a:cubicBezTo>
                    <a:pt x="206" y="394"/>
                    <a:pt x="202" y="394"/>
                    <a:pt x="202" y="394"/>
                  </a:cubicBezTo>
                  <a:cubicBezTo>
                    <a:pt x="201" y="394"/>
                    <a:pt x="200" y="396"/>
                    <a:pt x="199" y="397"/>
                  </a:cubicBezTo>
                  <a:cubicBezTo>
                    <a:pt x="199" y="397"/>
                    <a:pt x="195" y="397"/>
                    <a:pt x="195" y="397"/>
                  </a:cubicBezTo>
                  <a:cubicBezTo>
                    <a:pt x="194" y="398"/>
                    <a:pt x="194" y="398"/>
                    <a:pt x="193" y="399"/>
                  </a:cubicBezTo>
                  <a:cubicBezTo>
                    <a:pt x="191" y="400"/>
                    <a:pt x="191" y="400"/>
                    <a:pt x="190" y="402"/>
                  </a:cubicBezTo>
                  <a:cubicBezTo>
                    <a:pt x="188" y="404"/>
                    <a:pt x="189" y="403"/>
                    <a:pt x="185" y="402"/>
                  </a:cubicBezTo>
                  <a:cubicBezTo>
                    <a:pt x="182" y="402"/>
                    <a:pt x="184" y="403"/>
                    <a:pt x="183" y="403"/>
                  </a:cubicBezTo>
                  <a:cubicBezTo>
                    <a:pt x="182" y="403"/>
                    <a:pt x="181" y="404"/>
                    <a:pt x="180" y="405"/>
                  </a:cubicBezTo>
                  <a:cubicBezTo>
                    <a:pt x="180" y="406"/>
                    <a:pt x="178" y="404"/>
                    <a:pt x="177" y="404"/>
                  </a:cubicBezTo>
                  <a:cubicBezTo>
                    <a:pt x="176" y="405"/>
                    <a:pt x="176" y="403"/>
                    <a:pt x="176" y="400"/>
                  </a:cubicBezTo>
                  <a:cubicBezTo>
                    <a:pt x="175" y="398"/>
                    <a:pt x="173" y="398"/>
                    <a:pt x="173" y="398"/>
                  </a:cubicBezTo>
                  <a:cubicBezTo>
                    <a:pt x="173" y="398"/>
                    <a:pt x="171" y="398"/>
                    <a:pt x="171" y="397"/>
                  </a:cubicBezTo>
                  <a:cubicBezTo>
                    <a:pt x="171" y="396"/>
                    <a:pt x="167" y="396"/>
                    <a:pt x="166" y="396"/>
                  </a:cubicBezTo>
                  <a:cubicBezTo>
                    <a:pt x="166" y="396"/>
                    <a:pt x="163" y="396"/>
                    <a:pt x="163" y="396"/>
                  </a:cubicBezTo>
                  <a:cubicBezTo>
                    <a:pt x="163" y="396"/>
                    <a:pt x="160" y="396"/>
                    <a:pt x="160" y="397"/>
                  </a:cubicBezTo>
                  <a:cubicBezTo>
                    <a:pt x="160" y="397"/>
                    <a:pt x="159" y="397"/>
                    <a:pt x="157" y="398"/>
                  </a:cubicBezTo>
                  <a:cubicBezTo>
                    <a:pt x="154" y="399"/>
                    <a:pt x="156" y="398"/>
                    <a:pt x="156" y="400"/>
                  </a:cubicBezTo>
                  <a:cubicBezTo>
                    <a:pt x="157" y="401"/>
                    <a:pt x="157" y="402"/>
                    <a:pt x="157" y="402"/>
                  </a:cubicBezTo>
                  <a:cubicBezTo>
                    <a:pt x="158" y="403"/>
                    <a:pt x="157" y="402"/>
                    <a:pt x="157" y="404"/>
                  </a:cubicBezTo>
                  <a:cubicBezTo>
                    <a:pt x="156" y="406"/>
                    <a:pt x="156" y="405"/>
                    <a:pt x="156" y="407"/>
                  </a:cubicBezTo>
                  <a:cubicBezTo>
                    <a:pt x="155" y="408"/>
                    <a:pt x="155" y="407"/>
                    <a:pt x="154" y="410"/>
                  </a:cubicBezTo>
                  <a:cubicBezTo>
                    <a:pt x="153" y="412"/>
                    <a:pt x="154" y="410"/>
                    <a:pt x="153" y="412"/>
                  </a:cubicBezTo>
                  <a:cubicBezTo>
                    <a:pt x="152" y="413"/>
                    <a:pt x="150" y="412"/>
                    <a:pt x="148" y="411"/>
                  </a:cubicBezTo>
                  <a:cubicBezTo>
                    <a:pt x="147" y="411"/>
                    <a:pt x="148" y="410"/>
                    <a:pt x="148" y="408"/>
                  </a:cubicBezTo>
                  <a:cubicBezTo>
                    <a:pt x="149" y="406"/>
                    <a:pt x="148" y="407"/>
                    <a:pt x="148" y="406"/>
                  </a:cubicBezTo>
                  <a:cubicBezTo>
                    <a:pt x="148" y="405"/>
                    <a:pt x="147" y="406"/>
                    <a:pt x="145" y="407"/>
                  </a:cubicBezTo>
                  <a:cubicBezTo>
                    <a:pt x="144" y="407"/>
                    <a:pt x="144" y="405"/>
                    <a:pt x="145" y="403"/>
                  </a:cubicBezTo>
                  <a:cubicBezTo>
                    <a:pt x="145" y="401"/>
                    <a:pt x="144" y="402"/>
                    <a:pt x="144" y="401"/>
                  </a:cubicBezTo>
                  <a:cubicBezTo>
                    <a:pt x="144" y="401"/>
                    <a:pt x="143" y="400"/>
                    <a:pt x="142" y="400"/>
                  </a:cubicBezTo>
                  <a:cubicBezTo>
                    <a:pt x="141" y="400"/>
                    <a:pt x="140" y="399"/>
                    <a:pt x="140" y="399"/>
                  </a:cubicBezTo>
                  <a:cubicBezTo>
                    <a:pt x="139" y="398"/>
                    <a:pt x="137" y="396"/>
                    <a:pt x="136" y="395"/>
                  </a:cubicBezTo>
                  <a:cubicBezTo>
                    <a:pt x="134" y="394"/>
                    <a:pt x="132" y="395"/>
                    <a:pt x="132" y="395"/>
                  </a:cubicBezTo>
                  <a:cubicBezTo>
                    <a:pt x="132" y="395"/>
                    <a:pt x="130" y="397"/>
                    <a:pt x="128" y="399"/>
                  </a:cubicBezTo>
                  <a:cubicBezTo>
                    <a:pt x="128" y="399"/>
                    <a:pt x="128" y="400"/>
                    <a:pt x="128" y="400"/>
                  </a:cubicBezTo>
                  <a:cubicBezTo>
                    <a:pt x="127" y="400"/>
                    <a:pt x="127" y="400"/>
                    <a:pt x="127" y="399"/>
                  </a:cubicBezTo>
                  <a:cubicBezTo>
                    <a:pt x="127" y="399"/>
                    <a:pt x="126" y="398"/>
                    <a:pt x="126" y="398"/>
                  </a:cubicBezTo>
                  <a:cubicBezTo>
                    <a:pt x="126" y="398"/>
                    <a:pt x="126" y="396"/>
                    <a:pt x="125" y="396"/>
                  </a:cubicBezTo>
                  <a:cubicBezTo>
                    <a:pt x="125" y="396"/>
                    <a:pt x="124" y="396"/>
                    <a:pt x="123" y="395"/>
                  </a:cubicBezTo>
                  <a:cubicBezTo>
                    <a:pt x="122" y="395"/>
                    <a:pt x="121" y="394"/>
                    <a:pt x="121" y="394"/>
                  </a:cubicBezTo>
                  <a:cubicBezTo>
                    <a:pt x="120" y="394"/>
                    <a:pt x="118" y="392"/>
                    <a:pt x="118" y="392"/>
                  </a:cubicBezTo>
                  <a:cubicBezTo>
                    <a:pt x="118" y="392"/>
                    <a:pt x="118" y="392"/>
                    <a:pt x="117" y="392"/>
                  </a:cubicBezTo>
                  <a:cubicBezTo>
                    <a:pt x="117" y="392"/>
                    <a:pt x="116" y="391"/>
                    <a:pt x="116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4" y="391"/>
                    <a:pt x="114" y="391"/>
                    <a:pt x="113" y="390"/>
                  </a:cubicBezTo>
                  <a:cubicBezTo>
                    <a:pt x="111" y="390"/>
                    <a:pt x="112" y="390"/>
                    <a:pt x="110" y="390"/>
                  </a:cubicBezTo>
                  <a:cubicBezTo>
                    <a:pt x="109" y="390"/>
                    <a:pt x="108" y="390"/>
                    <a:pt x="108" y="390"/>
                  </a:cubicBezTo>
                  <a:cubicBezTo>
                    <a:pt x="108" y="390"/>
                    <a:pt x="107" y="389"/>
                    <a:pt x="105" y="389"/>
                  </a:cubicBezTo>
                  <a:cubicBezTo>
                    <a:pt x="104" y="390"/>
                    <a:pt x="102" y="391"/>
                    <a:pt x="101" y="391"/>
                  </a:cubicBezTo>
                  <a:cubicBezTo>
                    <a:pt x="101" y="391"/>
                    <a:pt x="100" y="390"/>
                    <a:pt x="100" y="390"/>
                  </a:cubicBezTo>
                  <a:cubicBezTo>
                    <a:pt x="100" y="390"/>
                    <a:pt x="100" y="389"/>
                    <a:pt x="100" y="389"/>
                  </a:cubicBezTo>
                  <a:cubicBezTo>
                    <a:pt x="100" y="389"/>
                    <a:pt x="99" y="388"/>
                    <a:pt x="98" y="387"/>
                  </a:cubicBezTo>
                  <a:cubicBezTo>
                    <a:pt x="98" y="387"/>
                    <a:pt x="97" y="387"/>
                    <a:pt x="97" y="387"/>
                  </a:cubicBezTo>
                  <a:cubicBezTo>
                    <a:pt x="97" y="387"/>
                    <a:pt x="97" y="387"/>
                    <a:pt x="97" y="388"/>
                  </a:cubicBezTo>
                  <a:cubicBezTo>
                    <a:pt x="97" y="389"/>
                    <a:pt x="99" y="389"/>
                    <a:pt x="97" y="389"/>
                  </a:cubicBezTo>
                  <a:cubicBezTo>
                    <a:pt x="96" y="388"/>
                    <a:pt x="95" y="388"/>
                    <a:pt x="95" y="388"/>
                  </a:cubicBezTo>
                  <a:cubicBezTo>
                    <a:pt x="92" y="389"/>
                    <a:pt x="92" y="389"/>
                    <a:pt x="92" y="389"/>
                  </a:cubicBezTo>
                  <a:cubicBezTo>
                    <a:pt x="93" y="388"/>
                    <a:pt x="93" y="388"/>
                    <a:pt x="93" y="388"/>
                  </a:cubicBezTo>
                  <a:cubicBezTo>
                    <a:pt x="93" y="388"/>
                    <a:pt x="94" y="388"/>
                    <a:pt x="94" y="388"/>
                  </a:cubicBezTo>
                  <a:cubicBezTo>
                    <a:pt x="94" y="387"/>
                    <a:pt x="94" y="387"/>
                    <a:pt x="94" y="387"/>
                  </a:cubicBezTo>
                  <a:cubicBezTo>
                    <a:pt x="94" y="387"/>
                    <a:pt x="94" y="386"/>
                    <a:pt x="94" y="386"/>
                  </a:cubicBezTo>
                  <a:cubicBezTo>
                    <a:pt x="95" y="386"/>
                    <a:pt x="96" y="385"/>
                    <a:pt x="95" y="385"/>
                  </a:cubicBezTo>
                  <a:cubicBezTo>
                    <a:pt x="94" y="385"/>
                    <a:pt x="93" y="385"/>
                    <a:pt x="93" y="385"/>
                  </a:cubicBezTo>
                  <a:cubicBezTo>
                    <a:pt x="93" y="384"/>
                    <a:pt x="93" y="384"/>
                    <a:pt x="93" y="384"/>
                  </a:cubicBezTo>
                  <a:cubicBezTo>
                    <a:pt x="93" y="384"/>
                    <a:pt x="92" y="383"/>
                    <a:pt x="92" y="383"/>
                  </a:cubicBezTo>
                  <a:cubicBezTo>
                    <a:pt x="92" y="384"/>
                    <a:pt x="92" y="385"/>
                    <a:pt x="92" y="385"/>
                  </a:cubicBezTo>
                  <a:cubicBezTo>
                    <a:pt x="91" y="385"/>
                    <a:pt x="91" y="385"/>
                    <a:pt x="91" y="384"/>
                  </a:cubicBezTo>
                  <a:cubicBezTo>
                    <a:pt x="91" y="383"/>
                    <a:pt x="91" y="383"/>
                    <a:pt x="91" y="383"/>
                  </a:cubicBezTo>
                  <a:cubicBezTo>
                    <a:pt x="90" y="383"/>
                    <a:pt x="89" y="383"/>
                    <a:pt x="89" y="383"/>
                  </a:cubicBezTo>
                  <a:cubicBezTo>
                    <a:pt x="89" y="383"/>
                    <a:pt x="90" y="384"/>
                    <a:pt x="88" y="384"/>
                  </a:cubicBezTo>
                  <a:cubicBezTo>
                    <a:pt x="87" y="384"/>
                    <a:pt x="86" y="385"/>
                    <a:pt x="85" y="385"/>
                  </a:cubicBezTo>
                  <a:cubicBezTo>
                    <a:pt x="84" y="386"/>
                    <a:pt x="84" y="387"/>
                    <a:pt x="84" y="387"/>
                  </a:cubicBezTo>
                  <a:cubicBezTo>
                    <a:pt x="84" y="388"/>
                    <a:pt x="82" y="388"/>
                    <a:pt x="82" y="389"/>
                  </a:cubicBezTo>
                  <a:cubicBezTo>
                    <a:pt x="83" y="389"/>
                    <a:pt x="82" y="389"/>
                    <a:pt x="84" y="390"/>
                  </a:cubicBezTo>
                  <a:cubicBezTo>
                    <a:pt x="85" y="390"/>
                    <a:pt x="85" y="390"/>
                    <a:pt x="86" y="390"/>
                  </a:cubicBezTo>
                  <a:cubicBezTo>
                    <a:pt x="87" y="391"/>
                    <a:pt x="88" y="390"/>
                    <a:pt x="88" y="390"/>
                  </a:cubicBezTo>
                  <a:cubicBezTo>
                    <a:pt x="88" y="390"/>
                    <a:pt x="88" y="390"/>
                    <a:pt x="89" y="391"/>
                  </a:cubicBezTo>
                  <a:cubicBezTo>
                    <a:pt x="89" y="391"/>
                    <a:pt x="90" y="390"/>
                    <a:pt x="90" y="391"/>
                  </a:cubicBezTo>
                  <a:cubicBezTo>
                    <a:pt x="90" y="392"/>
                    <a:pt x="91" y="393"/>
                    <a:pt x="90" y="393"/>
                  </a:cubicBezTo>
                  <a:cubicBezTo>
                    <a:pt x="89" y="393"/>
                    <a:pt x="88" y="394"/>
                    <a:pt x="88" y="393"/>
                  </a:cubicBezTo>
                  <a:cubicBezTo>
                    <a:pt x="88" y="393"/>
                    <a:pt x="88" y="392"/>
                    <a:pt x="87" y="392"/>
                  </a:cubicBezTo>
                  <a:cubicBezTo>
                    <a:pt x="87" y="392"/>
                    <a:pt x="86" y="392"/>
                    <a:pt x="86" y="392"/>
                  </a:cubicBezTo>
                  <a:cubicBezTo>
                    <a:pt x="85" y="394"/>
                    <a:pt x="85" y="394"/>
                    <a:pt x="85" y="394"/>
                  </a:cubicBezTo>
                  <a:cubicBezTo>
                    <a:pt x="85" y="394"/>
                    <a:pt x="85" y="395"/>
                    <a:pt x="84" y="395"/>
                  </a:cubicBezTo>
                  <a:cubicBezTo>
                    <a:pt x="83" y="395"/>
                    <a:pt x="84" y="395"/>
                    <a:pt x="82" y="395"/>
                  </a:cubicBezTo>
                  <a:cubicBezTo>
                    <a:pt x="80" y="395"/>
                    <a:pt x="80" y="394"/>
                    <a:pt x="79" y="394"/>
                  </a:cubicBezTo>
                  <a:cubicBezTo>
                    <a:pt x="79" y="394"/>
                    <a:pt x="79" y="394"/>
                    <a:pt x="78" y="394"/>
                  </a:cubicBezTo>
                  <a:cubicBezTo>
                    <a:pt x="78" y="394"/>
                    <a:pt x="76" y="392"/>
                    <a:pt x="75" y="394"/>
                  </a:cubicBezTo>
                  <a:cubicBezTo>
                    <a:pt x="74" y="395"/>
                    <a:pt x="73" y="396"/>
                    <a:pt x="73" y="396"/>
                  </a:cubicBezTo>
                  <a:cubicBezTo>
                    <a:pt x="70" y="396"/>
                    <a:pt x="70" y="396"/>
                    <a:pt x="70" y="396"/>
                  </a:cubicBezTo>
                  <a:cubicBezTo>
                    <a:pt x="70" y="396"/>
                    <a:pt x="69" y="396"/>
                    <a:pt x="68" y="396"/>
                  </a:cubicBezTo>
                  <a:cubicBezTo>
                    <a:pt x="67" y="396"/>
                    <a:pt x="66" y="396"/>
                    <a:pt x="66" y="396"/>
                  </a:cubicBezTo>
                  <a:cubicBezTo>
                    <a:pt x="65" y="397"/>
                    <a:pt x="64" y="394"/>
                    <a:pt x="64" y="394"/>
                  </a:cubicBezTo>
                  <a:cubicBezTo>
                    <a:pt x="64" y="394"/>
                    <a:pt x="65" y="392"/>
                    <a:pt x="62" y="394"/>
                  </a:cubicBezTo>
                  <a:cubicBezTo>
                    <a:pt x="59" y="396"/>
                    <a:pt x="58" y="396"/>
                    <a:pt x="58" y="396"/>
                  </a:cubicBezTo>
                  <a:cubicBezTo>
                    <a:pt x="58" y="396"/>
                    <a:pt x="57" y="396"/>
                    <a:pt x="57" y="397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6" y="396"/>
                    <a:pt x="56" y="396"/>
                    <a:pt x="56" y="395"/>
                  </a:cubicBezTo>
                  <a:cubicBezTo>
                    <a:pt x="56" y="395"/>
                    <a:pt x="56" y="395"/>
                    <a:pt x="56" y="395"/>
                  </a:cubicBezTo>
                  <a:cubicBezTo>
                    <a:pt x="56" y="395"/>
                    <a:pt x="55" y="395"/>
                    <a:pt x="55" y="394"/>
                  </a:cubicBezTo>
                  <a:cubicBezTo>
                    <a:pt x="53" y="392"/>
                    <a:pt x="50" y="388"/>
                    <a:pt x="50" y="388"/>
                  </a:cubicBezTo>
                  <a:cubicBezTo>
                    <a:pt x="52" y="384"/>
                    <a:pt x="52" y="384"/>
                    <a:pt x="52" y="384"/>
                  </a:cubicBezTo>
                  <a:cubicBezTo>
                    <a:pt x="52" y="384"/>
                    <a:pt x="53" y="377"/>
                    <a:pt x="53" y="375"/>
                  </a:cubicBezTo>
                  <a:cubicBezTo>
                    <a:pt x="53" y="374"/>
                    <a:pt x="53" y="368"/>
                    <a:pt x="53" y="368"/>
                  </a:cubicBezTo>
                  <a:cubicBezTo>
                    <a:pt x="53" y="368"/>
                    <a:pt x="49" y="367"/>
                    <a:pt x="52" y="364"/>
                  </a:cubicBezTo>
                  <a:cubicBezTo>
                    <a:pt x="55" y="360"/>
                    <a:pt x="58" y="355"/>
                    <a:pt x="58" y="355"/>
                  </a:cubicBezTo>
                  <a:cubicBezTo>
                    <a:pt x="58" y="345"/>
                    <a:pt x="58" y="345"/>
                    <a:pt x="58" y="345"/>
                  </a:cubicBezTo>
                  <a:cubicBezTo>
                    <a:pt x="58" y="345"/>
                    <a:pt x="55" y="342"/>
                    <a:pt x="59" y="340"/>
                  </a:cubicBezTo>
                  <a:cubicBezTo>
                    <a:pt x="63" y="337"/>
                    <a:pt x="70" y="328"/>
                    <a:pt x="70" y="328"/>
                  </a:cubicBezTo>
                  <a:cubicBezTo>
                    <a:pt x="77" y="320"/>
                    <a:pt x="77" y="320"/>
                    <a:pt x="77" y="320"/>
                  </a:cubicBezTo>
                  <a:cubicBezTo>
                    <a:pt x="65" y="317"/>
                    <a:pt x="65" y="317"/>
                    <a:pt x="65" y="317"/>
                  </a:cubicBezTo>
                  <a:cubicBezTo>
                    <a:pt x="58" y="316"/>
                    <a:pt x="58" y="316"/>
                    <a:pt x="58" y="316"/>
                  </a:cubicBezTo>
                  <a:cubicBezTo>
                    <a:pt x="53" y="313"/>
                    <a:pt x="53" y="313"/>
                    <a:pt x="53" y="313"/>
                  </a:cubicBezTo>
                  <a:cubicBezTo>
                    <a:pt x="50" y="308"/>
                    <a:pt x="50" y="308"/>
                    <a:pt x="50" y="308"/>
                  </a:cubicBezTo>
                  <a:cubicBezTo>
                    <a:pt x="47" y="310"/>
                    <a:pt x="47" y="310"/>
                    <a:pt x="47" y="310"/>
                  </a:cubicBezTo>
                  <a:cubicBezTo>
                    <a:pt x="44" y="312"/>
                    <a:pt x="44" y="312"/>
                    <a:pt x="44" y="312"/>
                  </a:cubicBezTo>
                  <a:cubicBezTo>
                    <a:pt x="37" y="311"/>
                    <a:pt x="37" y="311"/>
                    <a:pt x="37" y="311"/>
                  </a:cubicBezTo>
                  <a:cubicBezTo>
                    <a:pt x="32" y="306"/>
                    <a:pt x="32" y="306"/>
                    <a:pt x="32" y="306"/>
                  </a:cubicBezTo>
                  <a:cubicBezTo>
                    <a:pt x="28" y="309"/>
                    <a:pt x="28" y="309"/>
                    <a:pt x="28" y="309"/>
                  </a:cubicBezTo>
                  <a:cubicBezTo>
                    <a:pt x="24" y="306"/>
                    <a:pt x="24" y="306"/>
                    <a:pt x="24" y="306"/>
                  </a:cubicBezTo>
                  <a:cubicBezTo>
                    <a:pt x="21" y="301"/>
                    <a:pt x="21" y="301"/>
                    <a:pt x="21" y="301"/>
                  </a:cubicBezTo>
                  <a:cubicBezTo>
                    <a:pt x="20" y="297"/>
                    <a:pt x="20" y="297"/>
                    <a:pt x="20" y="297"/>
                  </a:cubicBezTo>
                  <a:cubicBezTo>
                    <a:pt x="15" y="292"/>
                    <a:pt x="15" y="292"/>
                    <a:pt x="15" y="292"/>
                  </a:cubicBezTo>
                  <a:cubicBezTo>
                    <a:pt x="13" y="292"/>
                    <a:pt x="13" y="292"/>
                    <a:pt x="13" y="292"/>
                  </a:cubicBezTo>
                  <a:cubicBezTo>
                    <a:pt x="13" y="291"/>
                    <a:pt x="13" y="291"/>
                    <a:pt x="13" y="291"/>
                  </a:cubicBezTo>
                  <a:cubicBezTo>
                    <a:pt x="12" y="285"/>
                    <a:pt x="12" y="285"/>
                    <a:pt x="12" y="285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17" y="280"/>
                    <a:pt x="17" y="280"/>
                    <a:pt x="17" y="280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3"/>
                    <a:pt x="18" y="273"/>
                    <a:pt x="18" y="273"/>
                  </a:cubicBezTo>
                  <a:cubicBezTo>
                    <a:pt x="18" y="273"/>
                    <a:pt x="14" y="273"/>
                    <a:pt x="13" y="272"/>
                  </a:cubicBezTo>
                  <a:cubicBezTo>
                    <a:pt x="12" y="272"/>
                    <a:pt x="9" y="270"/>
                    <a:pt x="9" y="270"/>
                  </a:cubicBezTo>
                  <a:cubicBezTo>
                    <a:pt x="8" y="265"/>
                    <a:pt x="8" y="265"/>
                    <a:pt x="8" y="265"/>
                  </a:cubicBezTo>
                  <a:cubicBezTo>
                    <a:pt x="6" y="262"/>
                    <a:pt x="6" y="262"/>
                    <a:pt x="6" y="262"/>
                  </a:cubicBezTo>
                  <a:cubicBezTo>
                    <a:pt x="5" y="257"/>
                    <a:pt x="5" y="257"/>
                    <a:pt x="5" y="257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7" y="252"/>
                    <a:pt x="7" y="252"/>
                    <a:pt x="7" y="252"/>
                  </a:cubicBezTo>
                  <a:cubicBezTo>
                    <a:pt x="8" y="250"/>
                    <a:pt x="8" y="250"/>
                    <a:pt x="8" y="250"/>
                  </a:cubicBezTo>
                  <a:cubicBezTo>
                    <a:pt x="8" y="249"/>
                    <a:pt x="8" y="249"/>
                    <a:pt x="8" y="249"/>
                  </a:cubicBezTo>
                  <a:cubicBezTo>
                    <a:pt x="8" y="249"/>
                    <a:pt x="9" y="248"/>
                    <a:pt x="10" y="248"/>
                  </a:cubicBezTo>
                  <a:cubicBezTo>
                    <a:pt x="10" y="248"/>
                    <a:pt x="11" y="248"/>
                    <a:pt x="11" y="248"/>
                  </a:cubicBezTo>
                  <a:cubicBezTo>
                    <a:pt x="12" y="248"/>
                    <a:pt x="12" y="245"/>
                    <a:pt x="12" y="245"/>
                  </a:cubicBezTo>
                  <a:cubicBezTo>
                    <a:pt x="14" y="245"/>
                    <a:pt x="14" y="245"/>
                    <a:pt x="14" y="245"/>
                  </a:cubicBezTo>
                  <a:cubicBezTo>
                    <a:pt x="14" y="245"/>
                    <a:pt x="15" y="244"/>
                    <a:pt x="15" y="244"/>
                  </a:cubicBezTo>
                  <a:cubicBezTo>
                    <a:pt x="15" y="243"/>
                    <a:pt x="15" y="242"/>
                    <a:pt x="15" y="242"/>
                  </a:cubicBezTo>
                  <a:cubicBezTo>
                    <a:pt x="15" y="242"/>
                    <a:pt x="16" y="240"/>
                    <a:pt x="16" y="239"/>
                  </a:cubicBezTo>
                  <a:cubicBezTo>
                    <a:pt x="16" y="238"/>
                    <a:pt x="15" y="237"/>
                    <a:pt x="15" y="237"/>
                  </a:cubicBezTo>
                  <a:cubicBezTo>
                    <a:pt x="15" y="237"/>
                    <a:pt x="14" y="235"/>
                    <a:pt x="13" y="235"/>
                  </a:cubicBezTo>
                  <a:cubicBezTo>
                    <a:pt x="13" y="235"/>
                    <a:pt x="11" y="235"/>
                    <a:pt x="11" y="235"/>
                  </a:cubicBezTo>
                  <a:cubicBezTo>
                    <a:pt x="10" y="235"/>
                    <a:pt x="9" y="233"/>
                    <a:pt x="9" y="233"/>
                  </a:cubicBezTo>
                  <a:cubicBezTo>
                    <a:pt x="9" y="233"/>
                    <a:pt x="10" y="232"/>
                    <a:pt x="10" y="231"/>
                  </a:cubicBezTo>
                  <a:cubicBezTo>
                    <a:pt x="11" y="231"/>
                    <a:pt x="11" y="228"/>
                    <a:pt x="11" y="228"/>
                  </a:cubicBezTo>
                  <a:cubicBezTo>
                    <a:pt x="11" y="228"/>
                    <a:pt x="10" y="227"/>
                    <a:pt x="9" y="227"/>
                  </a:cubicBezTo>
                  <a:cubicBezTo>
                    <a:pt x="9" y="227"/>
                    <a:pt x="7" y="227"/>
                    <a:pt x="7" y="227"/>
                  </a:cubicBezTo>
                  <a:cubicBezTo>
                    <a:pt x="7" y="224"/>
                    <a:pt x="7" y="224"/>
                    <a:pt x="7" y="224"/>
                  </a:cubicBezTo>
                  <a:cubicBezTo>
                    <a:pt x="7" y="224"/>
                    <a:pt x="5" y="223"/>
                    <a:pt x="4" y="223"/>
                  </a:cubicBezTo>
                  <a:cubicBezTo>
                    <a:pt x="4" y="223"/>
                    <a:pt x="4" y="222"/>
                    <a:pt x="3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1"/>
                    <a:pt x="3" y="220"/>
                    <a:pt x="3" y="219"/>
                  </a:cubicBezTo>
                  <a:cubicBezTo>
                    <a:pt x="3" y="219"/>
                    <a:pt x="4" y="219"/>
                    <a:pt x="4" y="219"/>
                  </a:cubicBezTo>
                  <a:cubicBezTo>
                    <a:pt x="4" y="219"/>
                    <a:pt x="4" y="218"/>
                    <a:pt x="5" y="217"/>
                  </a:cubicBezTo>
                  <a:cubicBezTo>
                    <a:pt x="5" y="217"/>
                    <a:pt x="5" y="217"/>
                    <a:pt x="6" y="217"/>
                  </a:cubicBezTo>
                  <a:cubicBezTo>
                    <a:pt x="6" y="217"/>
                    <a:pt x="6" y="216"/>
                    <a:pt x="7" y="216"/>
                  </a:cubicBezTo>
                  <a:cubicBezTo>
                    <a:pt x="7" y="215"/>
                    <a:pt x="7" y="213"/>
                    <a:pt x="7" y="213"/>
                  </a:cubicBezTo>
                  <a:cubicBezTo>
                    <a:pt x="7" y="213"/>
                    <a:pt x="7" y="213"/>
                    <a:pt x="6" y="212"/>
                  </a:cubicBezTo>
                  <a:cubicBezTo>
                    <a:pt x="5" y="212"/>
                    <a:pt x="5" y="212"/>
                    <a:pt x="5" y="211"/>
                  </a:cubicBezTo>
                  <a:cubicBezTo>
                    <a:pt x="4" y="211"/>
                    <a:pt x="5" y="210"/>
                    <a:pt x="5" y="210"/>
                  </a:cubicBezTo>
                  <a:cubicBezTo>
                    <a:pt x="5" y="210"/>
                    <a:pt x="3" y="209"/>
                    <a:pt x="3" y="209"/>
                  </a:cubicBezTo>
                  <a:cubicBezTo>
                    <a:pt x="3" y="209"/>
                    <a:pt x="1" y="209"/>
                    <a:pt x="1" y="209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1" y="207"/>
                    <a:pt x="1" y="207"/>
                    <a:pt x="1" y="20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1" y="204"/>
                    <a:pt x="1" y="204"/>
                    <a:pt x="1" y="204"/>
                  </a:cubicBezTo>
                  <a:cubicBezTo>
                    <a:pt x="3" y="206"/>
                    <a:pt x="3" y="206"/>
                    <a:pt x="3" y="206"/>
                  </a:cubicBezTo>
                  <a:cubicBezTo>
                    <a:pt x="3" y="206"/>
                    <a:pt x="3" y="205"/>
                    <a:pt x="3" y="204"/>
                  </a:cubicBezTo>
                  <a:cubicBezTo>
                    <a:pt x="4" y="204"/>
                    <a:pt x="5" y="202"/>
                    <a:pt x="5" y="202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2"/>
                    <a:pt x="11" y="202"/>
                    <a:pt x="11" y="202"/>
                  </a:cubicBezTo>
                  <a:cubicBezTo>
                    <a:pt x="12" y="201"/>
                    <a:pt x="10" y="199"/>
                    <a:pt x="10" y="199"/>
                  </a:cubicBezTo>
                  <a:cubicBezTo>
                    <a:pt x="10" y="199"/>
                    <a:pt x="8" y="201"/>
                    <a:pt x="8" y="201"/>
                  </a:cubicBezTo>
                  <a:cubicBezTo>
                    <a:pt x="7" y="201"/>
                    <a:pt x="7" y="198"/>
                    <a:pt x="7" y="198"/>
                  </a:cubicBezTo>
                  <a:cubicBezTo>
                    <a:pt x="7" y="196"/>
                    <a:pt x="7" y="196"/>
                    <a:pt x="7" y="196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10" y="193"/>
                    <a:pt x="10" y="193"/>
                    <a:pt x="10" y="193"/>
                  </a:cubicBezTo>
                  <a:cubicBezTo>
                    <a:pt x="10" y="193"/>
                    <a:pt x="12" y="191"/>
                    <a:pt x="12" y="191"/>
                  </a:cubicBezTo>
                  <a:cubicBezTo>
                    <a:pt x="13" y="190"/>
                    <a:pt x="12" y="188"/>
                    <a:pt x="12" y="188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9" y="176"/>
                    <a:pt x="9" y="176"/>
                    <a:pt x="9" y="176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1"/>
                    <a:pt x="6" y="169"/>
                    <a:pt x="5" y="169"/>
                  </a:cubicBezTo>
                  <a:cubicBezTo>
                    <a:pt x="4" y="169"/>
                    <a:pt x="5" y="168"/>
                    <a:pt x="5" y="168"/>
                  </a:cubicBezTo>
                  <a:cubicBezTo>
                    <a:pt x="5" y="166"/>
                    <a:pt x="5" y="166"/>
                    <a:pt x="5" y="166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7" y="164"/>
                    <a:pt x="17" y="164"/>
                    <a:pt x="17" y="164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3" y="164"/>
                    <a:pt x="23" y="164"/>
                    <a:pt x="23" y="16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1"/>
                    <a:pt x="34" y="152"/>
                    <a:pt x="34" y="152"/>
                  </a:cubicBezTo>
                  <a:cubicBezTo>
                    <a:pt x="34" y="151"/>
                    <a:pt x="34" y="151"/>
                    <a:pt x="35" y="150"/>
                  </a:cubicBezTo>
                  <a:cubicBezTo>
                    <a:pt x="36" y="150"/>
                    <a:pt x="38" y="149"/>
                    <a:pt x="38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41" y="146"/>
                    <a:pt x="41" y="146"/>
                  </a:cubicBezTo>
                  <a:cubicBezTo>
                    <a:pt x="42" y="146"/>
                    <a:pt x="41" y="145"/>
                    <a:pt x="41" y="144"/>
                  </a:cubicBezTo>
                  <a:cubicBezTo>
                    <a:pt x="41" y="143"/>
                    <a:pt x="41" y="141"/>
                    <a:pt x="41" y="141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5" y="134"/>
                    <a:pt x="32" y="134"/>
                    <a:pt x="32" y="133"/>
                  </a:cubicBezTo>
                  <a:cubicBezTo>
                    <a:pt x="31" y="132"/>
                    <a:pt x="30" y="130"/>
                    <a:pt x="30" y="130"/>
                  </a:cubicBezTo>
                  <a:cubicBezTo>
                    <a:pt x="30" y="128"/>
                    <a:pt x="30" y="128"/>
                    <a:pt x="30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40" y="125"/>
                    <a:pt x="41" y="125"/>
                  </a:cubicBezTo>
                  <a:cubicBezTo>
                    <a:pt x="42" y="126"/>
                    <a:pt x="42" y="122"/>
                    <a:pt x="42" y="122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43" y="117"/>
                    <a:pt x="42" y="113"/>
                    <a:pt x="43" y="112"/>
                  </a:cubicBezTo>
                  <a:cubicBezTo>
                    <a:pt x="44" y="112"/>
                    <a:pt x="47" y="106"/>
                    <a:pt x="47" y="106"/>
                  </a:cubicBezTo>
                  <a:cubicBezTo>
                    <a:pt x="47" y="106"/>
                    <a:pt x="47" y="100"/>
                    <a:pt x="47" y="99"/>
                  </a:cubicBezTo>
                  <a:cubicBezTo>
                    <a:pt x="47" y="98"/>
                    <a:pt x="47" y="94"/>
                    <a:pt x="47" y="94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4" y="92"/>
                    <a:pt x="43" y="92"/>
                  </a:cubicBezTo>
                  <a:cubicBezTo>
                    <a:pt x="43" y="91"/>
                    <a:pt x="44" y="89"/>
                    <a:pt x="44" y="89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40" y="85"/>
                    <a:pt x="41" y="80"/>
                    <a:pt x="42" y="80"/>
                  </a:cubicBezTo>
                  <a:cubicBezTo>
                    <a:pt x="43" y="79"/>
                    <a:pt x="45" y="77"/>
                    <a:pt x="45" y="77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9" y="65"/>
                    <a:pt x="49" y="65"/>
                  </a:cubicBezTo>
                  <a:cubicBezTo>
                    <a:pt x="50" y="65"/>
                    <a:pt x="56" y="65"/>
                    <a:pt x="56" y="6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3" y="64"/>
                    <a:pt x="75" y="66"/>
                    <a:pt x="75" y="67"/>
                  </a:cubicBezTo>
                  <a:cubicBezTo>
                    <a:pt x="75" y="67"/>
                    <a:pt x="77" y="69"/>
                    <a:pt x="77" y="70"/>
                  </a:cubicBezTo>
                  <a:cubicBezTo>
                    <a:pt x="76" y="70"/>
                    <a:pt x="78" y="73"/>
                    <a:pt x="78" y="73"/>
                  </a:cubicBezTo>
                  <a:cubicBezTo>
                    <a:pt x="78" y="73"/>
                    <a:pt x="77" y="75"/>
                    <a:pt x="77" y="76"/>
                  </a:cubicBezTo>
                  <a:cubicBezTo>
                    <a:pt x="77" y="76"/>
                    <a:pt x="78" y="80"/>
                    <a:pt x="78" y="80"/>
                  </a:cubicBezTo>
                  <a:cubicBezTo>
                    <a:pt x="78" y="81"/>
                    <a:pt x="80" y="82"/>
                    <a:pt x="80" y="82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3" y="71"/>
                    <a:pt x="84" y="72"/>
                  </a:cubicBezTo>
                  <a:cubicBezTo>
                    <a:pt x="85" y="72"/>
                    <a:pt x="88" y="75"/>
                    <a:pt x="88" y="75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3" y="74"/>
                    <a:pt x="93" y="74"/>
                  </a:cubicBezTo>
                  <a:cubicBezTo>
                    <a:pt x="93" y="74"/>
                    <a:pt x="90" y="70"/>
                    <a:pt x="90" y="70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9" y="60"/>
                    <a:pt x="109" y="60"/>
                    <a:pt x="109" y="60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4" y="57"/>
                    <a:pt x="114" y="57"/>
                  </a:cubicBezTo>
                  <a:cubicBezTo>
                    <a:pt x="113" y="57"/>
                    <a:pt x="111" y="55"/>
                    <a:pt x="111" y="55"/>
                  </a:cubicBezTo>
                  <a:cubicBezTo>
                    <a:pt x="111" y="55"/>
                    <a:pt x="110" y="57"/>
                    <a:pt x="110" y="57"/>
                  </a:cubicBezTo>
                  <a:cubicBezTo>
                    <a:pt x="109" y="58"/>
                    <a:pt x="106" y="58"/>
                    <a:pt x="106" y="57"/>
                  </a:cubicBezTo>
                  <a:cubicBezTo>
                    <a:pt x="105" y="57"/>
                    <a:pt x="104" y="54"/>
                    <a:pt x="104" y="54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3" y="47"/>
                    <a:pt x="103" y="44"/>
                    <a:pt x="104" y="43"/>
                  </a:cubicBezTo>
                  <a:cubicBezTo>
                    <a:pt x="105" y="43"/>
                    <a:pt x="105" y="41"/>
                    <a:pt x="105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1" y="41"/>
                    <a:pt x="101" y="39"/>
                  </a:cubicBezTo>
                  <a:cubicBezTo>
                    <a:pt x="102" y="37"/>
                    <a:pt x="102" y="36"/>
                    <a:pt x="102" y="36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3" y="26"/>
                    <a:pt x="103" y="26"/>
                  </a:cubicBezTo>
                  <a:cubicBezTo>
                    <a:pt x="102" y="26"/>
                    <a:pt x="100" y="26"/>
                    <a:pt x="100" y="26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0"/>
                    <a:pt x="104" y="2"/>
                    <a:pt x="105" y="2"/>
                  </a:cubicBezTo>
                  <a:cubicBezTo>
                    <a:pt x="106" y="2"/>
                    <a:pt x="108" y="3"/>
                    <a:pt x="108" y="3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6" y="6"/>
                    <a:pt x="116" y="6"/>
                  </a:cubicBezTo>
                  <a:cubicBezTo>
                    <a:pt x="117" y="6"/>
                    <a:pt x="119" y="5"/>
                    <a:pt x="119" y="5"/>
                  </a:cubicBezTo>
                  <a:cubicBezTo>
                    <a:pt x="119" y="5"/>
                    <a:pt x="122" y="3"/>
                    <a:pt x="123" y="3"/>
                  </a:cubicBezTo>
                  <a:cubicBezTo>
                    <a:pt x="123" y="2"/>
                    <a:pt x="124" y="2"/>
                    <a:pt x="124" y="2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138" y="15"/>
                    <a:pt x="138" y="18"/>
                    <a:pt x="138" y="18"/>
                  </a:cubicBezTo>
                  <a:cubicBezTo>
                    <a:pt x="137" y="18"/>
                    <a:pt x="136" y="22"/>
                    <a:pt x="136" y="22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65" y="31"/>
                    <a:pt x="165" y="31"/>
                    <a:pt x="165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1" y="29"/>
                    <a:pt x="171" y="29"/>
                    <a:pt x="171" y="29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68" y="23"/>
                    <a:pt x="168" y="23"/>
                    <a:pt x="168" y="23"/>
                  </a:cubicBezTo>
                  <a:cubicBezTo>
                    <a:pt x="168" y="23"/>
                    <a:pt x="170" y="21"/>
                    <a:pt x="170" y="21"/>
                  </a:cubicBezTo>
                  <a:cubicBezTo>
                    <a:pt x="171" y="21"/>
                    <a:pt x="175" y="22"/>
                    <a:pt x="175" y="22"/>
                  </a:cubicBezTo>
                  <a:cubicBezTo>
                    <a:pt x="176" y="25"/>
                    <a:pt x="176" y="25"/>
                    <a:pt x="176" y="25"/>
                  </a:cubicBezTo>
                  <a:cubicBezTo>
                    <a:pt x="177" y="28"/>
                    <a:pt x="177" y="28"/>
                    <a:pt x="177" y="28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2" y="35"/>
                    <a:pt x="172" y="35"/>
                    <a:pt x="172" y="35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2" y="39"/>
                    <a:pt x="172" y="41"/>
                    <a:pt x="171" y="41"/>
                  </a:cubicBezTo>
                  <a:cubicBezTo>
                    <a:pt x="170" y="42"/>
                    <a:pt x="168" y="42"/>
                    <a:pt x="168" y="42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61" y="47"/>
                    <a:pt x="161" y="47"/>
                    <a:pt x="161" y="47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70" y="50"/>
                    <a:pt x="170" y="50"/>
                    <a:pt x="170" y="50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82" y="53"/>
                    <a:pt x="182" y="53"/>
                  </a:cubicBezTo>
                  <a:cubicBezTo>
                    <a:pt x="182" y="53"/>
                    <a:pt x="183" y="50"/>
                    <a:pt x="183" y="50"/>
                  </a:cubicBezTo>
                  <a:cubicBezTo>
                    <a:pt x="183" y="50"/>
                    <a:pt x="184" y="48"/>
                    <a:pt x="185" y="48"/>
                  </a:cubicBezTo>
                  <a:cubicBezTo>
                    <a:pt x="186" y="48"/>
                    <a:pt x="187" y="46"/>
                    <a:pt x="188" y="46"/>
                  </a:cubicBezTo>
                  <a:cubicBezTo>
                    <a:pt x="188" y="45"/>
                    <a:pt x="189" y="43"/>
                    <a:pt x="189" y="43"/>
                  </a:cubicBezTo>
                  <a:cubicBezTo>
                    <a:pt x="189" y="43"/>
                    <a:pt x="191" y="42"/>
                    <a:pt x="192" y="42"/>
                  </a:cubicBezTo>
                  <a:cubicBezTo>
                    <a:pt x="193" y="42"/>
                    <a:pt x="199" y="41"/>
                    <a:pt x="199" y="41"/>
                  </a:cubicBezTo>
                  <a:cubicBezTo>
                    <a:pt x="199" y="41"/>
                    <a:pt x="203" y="40"/>
                    <a:pt x="204" y="39"/>
                  </a:cubicBezTo>
                  <a:cubicBezTo>
                    <a:pt x="204" y="39"/>
                    <a:pt x="208" y="36"/>
                    <a:pt x="208" y="36"/>
                  </a:cubicBezTo>
                  <a:cubicBezTo>
                    <a:pt x="209" y="33"/>
                    <a:pt x="209" y="33"/>
                    <a:pt x="209" y="33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3" y="30"/>
                    <a:pt x="213" y="29"/>
                  </a:cubicBezTo>
                  <a:cubicBezTo>
                    <a:pt x="213" y="28"/>
                    <a:pt x="214" y="25"/>
                    <a:pt x="214" y="25"/>
                  </a:cubicBezTo>
                  <a:cubicBezTo>
                    <a:pt x="216" y="24"/>
                    <a:pt x="216" y="24"/>
                    <a:pt x="216" y="24"/>
                  </a:cubicBezTo>
                  <a:cubicBezTo>
                    <a:pt x="216" y="24"/>
                    <a:pt x="218" y="25"/>
                    <a:pt x="218" y="26"/>
                  </a:cubicBezTo>
                  <a:cubicBezTo>
                    <a:pt x="218" y="26"/>
                    <a:pt x="217" y="28"/>
                    <a:pt x="217" y="28"/>
                  </a:cubicBezTo>
                  <a:cubicBezTo>
                    <a:pt x="217" y="28"/>
                    <a:pt x="215" y="29"/>
                    <a:pt x="214" y="30"/>
                  </a:cubicBezTo>
                  <a:cubicBezTo>
                    <a:pt x="214" y="30"/>
                    <a:pt x="214" y="32"/>
                    <a:pt x="214" y="32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7" y="29"/>
                    <a:pt x="217" y="29"/>
                  </a:cubicBezTo>
                  <a:cubicBezTo>
                    <a:pt x="217" y="29"/>
                    <a:pt x="221" y="28"/>
                    <a:pt x="221" y="28"/>
                  </a:cubicBezTo>
                  <a:cubicBezTo>
                    <a:pt x="221" y="28"/>
                    <a:pt x="223" y="29"/>
                    <a:pt x="223" y="29"/>
                  </a:cubicBezTo>
                  <a:cubicBezTo>
                    <a:pt x="223" y="29"/>
                    <a:pt x="225" y="30"/>
                    <a:pt x="225" y="30"/>
                  </a:cubicBezTo>
                  <a:cubicBezTo>
                    <a:pt x="229" y="29"/>
                    <a:pt x="229" y="29"/>
                    <a:pt x="229" y="29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9" y="27"/>
                    <a:pt x="229" y="26"/>
                    <a:pt x="230" y="26"/>
                  </a:cubicBezTo>
                  <a:cubicBezTo>
                    <a:pt x="231" y="25"/>
                    <a:pt x="233" y="24"/>
                    <a:pt x="233" y="24"/>
                  </a:cubicBezTo>
                  <a:cubicBezTo>
                    <a:pt x="233" y="24"/>
                    <a:pt x="233" y="22"/>
                    <a:pt x="233" y="21"/>
                  </a:cubicBezTo>
                  <a:cubicBezTo>
                    <a:pt x="233" y="21"/>
                    <a:pt x="234" y="19"/>
                    <a:pt x="234" y="19"/>
                  </a:cubicBezTo>
                  <a:cubicBezTo>
                    <a:pt x="234" y="19"/>
                    <a:pt x="234" y="19"/>
                    <a:pt x="234" y="19"/>
                  </a:cubicBezTo>
                  <a:cubicBezTo>
                    <a:pt x="234" y="19"/>
                    <a:pt x="236" y="18"/>
                    <a:pt x="236" y="18"/>
                  </a:cubicBezTo>
                  <a:cubicBezTo>
                    <a:pt x="236" y="18"/>
                    <a:pt x="237" y="15"/>
                    <a:pt x="237" y="15"/>
                  </a:cubicBezTo>
                  <a:cubicBezTo>
                    <a:pt x="237" y="15"/>
                    <a:pt x="237" y="14"/>
                    <a:pt x="238" y="14"/>
                  </a:cubicBezTo>
                  <a:cubicBezTo>
                    <a:pt x="238" y="14"/>
                    <a:pt x="240" y="12"/>
                    <a:pt x="240" y="12"/>
                  </a:cubicBezTo>
                  <a:cubicBezTo>
                    <a:pt x="241" y="11"/>
                    <a:pt x="241" y="11"/>
                    <a:pt x="242" y="11"/>
                  </a:cubicBezTo>
                  <a:cubicBezTo>
                    <a:pt x="242" y="11"/>
                    <a:pt x="243" y="13"/>
                    <a:pt x="243" y="13"/>
                  </a:cubicBezTo>
                  <a:cubicBezTo>
                    <a:pt x="243" y="13"/>
                    <a:pt x="243" y="14"/>
                    <a:pt x="242" y="15"/>
                  </a:cubicBezTo>
                  <a:cubicBezTo>
                    <a:pt x="241" y="15"/>
                    <a:pt x="240" y="16"/>
                    <a:pt x="240" y="16"/>
                  </a:cubicBezTo>
                  <a:cubicBezTo>
                    <a:pt x="240" y="16"/>
                    <a:pt x="242" y="18"/>
                    <a:pt x="242" y="18"/>
                  </a:cubicBezTo>
                  <a:cubicBezTo>
                    <a:pt x="242" y="18"/>
                    <a:pt x="243" y="19"/>
                    <a:pt x="243" y="19"/>
                  </a:cubicBezTo>
                  <a:cubicBezTo>
                    <a:pt x="243" y="20"/>
                    <a:pt x="242" y="21"/>
                    <a:pt x="242" y="21"/>
                  </a:cubicBezTo>
                  <a:cubicBezTo>
                    <a:pt x="243" y="21"/>
                    <a:pt x="246" y="20"/>
                    <a:pt x="246" y="20"/>
                  </a:cubicBezTo>
                  <a:cubicBezTo>
                    <a:pt x="246" y="20"/>
                    <a:pt x="246" y="18"/>
                    <a:pt x="246" y="18"/>
                  </a:cubicBezTo>
                  <a:cubicBezTo>
                    <a:pt x="246" y="18"/>
                    <a:pt x="248" y="16"/>
                    <a:pt x="248" y="16"/>
                  </a:cubicBezTo>
                  <a:cubicBezTo>
                    <a:pt x="249" y="16"/>
                    <a:pt x="251" y="17"/>
                    <a:pt x="251" y="17"/>
                  </a:cubicBezTo>
                  <a:cubicBezTo>
                    <a:pt x="251" y="17"/>
                    <a:pt x="251" y="18"/>
                    <a:pt x="251" y="19"/>
                  </a:cubicBezTo>
                  <a:cubicBezTo>
                    <a:pt x="250" y="19"/>
                    <a:pt x="248" y="21"/>
                    <a:pt x="248" y="21"/>
                  </a:cubicBezTo>
                  <a:cubicBezTo>
                    <a:pt x="248" y="22"/>
                    <a:pt x="247" y="22"/>
                    <a:pt x="248" y="22"/>
                  </a:cubicBezTo>
                  <a:cubicBezTo>
                    <a:pt x="248" y="23"/>
                    <a:pt x="250" y="25"/>
                    <a:pt x="250" y="25"/>
                  </a:cubicBezTo>
                  <a:cubicBezTo>
                    <a:pt x="253" y="27"/>
                    <a:pt x="253" y="27"/>
                    <a:pt x="253" y="27"/>
                  </a:cubicBezTo>
                  <a:cubicBezTo>
                    <a:pt x="253" y="27"/>
                    <a:pt x="253" y="28"/>
                    <a:pt x="253" y="29"/>
                  </a:cubicBezTo>
                  <a:cubicBezTo>
                    <a:pt x="253" y="29"/>
                    <a:pt x="248" y="29"/>
                    <a:pt x="248" y="29"/>
                  </a:cubicBezTo>
                  <a:cubicBezTo>
                    <a:pt x="248" y="29"/>
                    <a:pt x="248" y="29"/>
                    <a:pt x="247" y="30"/>
                  </a:cubicBezTo>
                  <a:cubicBezTo>
                    <a:pt x="247" y="30"/>
                    <a:pt x="246" y="31"/>
                    <a:pt x="244" y="32"/>
                  </a:cubicBezTo>
                  <a:cubicBezTo>
                    <a:pt x="242" y="32"/>
                    <a:pt x="242" y="32"/>
                    <a:pt x="242" y="33"/>
                  </a:cubicBezTo>
                  <a:cubicBezTo>
                    <a:pt x="242" y="34"/>
                    <a:pt x="241" y="35"/>
                    <a:pt x="242" y="36"/>
                  </a:cubicBezTo>
                  <a:cubicBezTo>
                    <a:pt x="243" y="37"/>
                    <a:pt x="245" y="38"/>
                    <a:pt x="245" y="38"/>
                  </a:cubicBezTo>
                  <a:cubicBezTo>
                    <a:pt x="245" y="38"/>
                    <a:pt x="250" y="40"/>
                    <a:pt x="250" y="39"/>
                  </a:cubicBezTo>
                  <a:cubicBezTo>
                    <a:pt x="250" y="39"/>
                    <a:pt x="257" y="39"/>
                    <a:pt x="257" y="39"/>
                  </a:cubicBezTo>
                  <a:cubicBezTo>
                    <a:pt x="260" y="39"/>
                    <a:pt x="260" y="39"/>
                    <a:pt x="260" y="39"/>
                  </a:cubicBezTo>
                  <a:cubicBezTo>
                    <a:pt x="260" y="39"/>
                    <a:pt x="261" y="41"/>
                    <a:pt x="262" y="42"/>
                  </a:cubicBezTo>
                  <a:cubicBezTo>
                    <a:pt x="262" y="42"/>
                    <a:pt x="266" y="45"/>
                    <a:pt x="26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8" y="52"/>
                    <a:pt x="268" y="52"/>
                    <a:pt x="268" y="52"/>
                  </a:cubicBezTo>
                  <a:cubicBezTo>
                    <a:pt x="265" y="53"/>
                    <a:pt x="265" y="53"/>
                    <a:pt x="265" y="53"/>
                  </a:cubicBezTo>
                  <a:cubicBezTo>
                    <a:pt x="261" y="56"/>
                    <a:pt x="261" y="56"/>
                    <a:pt x="261" y="56"/>
                  </a:cubicBezTo>
                  <a:cubicBezTo>
                    <a:pt x="259" y="55"/>
                    <a:pt x="259" y="55"/>
                    <a:pt x="259" y="55"/>
                  </a:cubicBezTo>
                  <a:cubicBezTo>
                    <a:pt x="259" y="55"/>
                    <a:pt x="261" y="57"/>
                    <a:pt x="262" y="57"/>
                  </a:cubicBezTo>
                  <a:cubicBezTo>
                    <a:pt x="263" y="57"/>
                    <a:pt x="264" y="58"/>
                    <a:pt x="264" y="58"/>
                  </a:cubicBezTo>
                  <a:cubicBezTo>
                    <a:pt x="265" y="58"/>
                    <a:pt x="269" y="58"/>
                    <a:pt x="273" y="58"/>
                  </a:cubicBezTo>
                  <a:cubicBezTo>
                    <a:pt x="273" y="59"/>
                    <a:pt x="273" y="59"/>
                    <a:pt x="273" y="60"/>
                  </a:cubicBezTo>
                  <a:cubicBezTo>
                    <a:pt x="274" y="61"/>
                    <a:pt x="275" y="65"/>
                    <a:pt x="275" y="66"/>
                  </a:cubicBezTo>
                  <a:cubicBezTo>
                    <a:pt x="275" y="66"/>
                    <a:pt x="276" y="70"/>
                    <a:pt x="278" y="73"/>
                  </a:cubicBezTo>
                  <a:cubicBezTo>
                    <a:pt x="281" y="77"/>
                    <a:pt x="280" y="78"/>
                    <a:pt x="280" y="78"/>
                  </a:cubicBezTo>
                  <a:cubicBezTo>
                    <a:pt x="280" y="87"/>
                    <a:pt x="280" y="87"/>
                    <a:pt x="280" y="87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5" y="99"/>
                    <a:pt x="275" y="99"/>
                    <a:pt x="275" y="99"/>
                  </a:cubicBezTo>
                  <a:cubicBezTo>
                    <a:pt x="273" y="108"/>
                    <a:pt x="273" y="108"/>
                    <a:pt x="273" y="108"/>
                  </a:cubicBezTo>
                  <a:cubicBezTo>
                    <a:pt x="273" y="108"/>
                    <a:pt x="274" y="109"/>
                    <a:pt x="275" y="109"/>
                  </a:cubicBezTo>
                  <a:cubicBezTo>
                    <a:pt x="276" y="110"/>
                    <a:pt x="279" y="113"/>
                    <a:pt x="279" y="113"/>
                  </a:cubicBezTo>
                  <a:cubicBezTo>
                    <a:pt x="280" y="114"/>
                    <a:pt x="286" y="117"/>
                    <a:pt x="289" y="118"/>
                  </a:cubicBezTo>
                  <a:cubicBezTo>
                    <a:pt x="292" y="120"/>
                    <a:pt x="291" y="125"/>
                    <a:pt x="291" y="125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89" y="132"/>
                    <a:pt x="290" y="136"/>
                    <a:pt x="292" y="136"/>
                  </a:cubicBezTo>
                  <a:cubicBezTo>
                    <a:pt x="293" y="135"/>
                    <a:pt x="294" y="141"/>
                    <a:pt x="294" y="141"/>
                  </a:cubicBezTo>
                  <a:cubicBezTo>
                    <a:pt x="294" y="141"/>
                    <a:pt x="295" y="147"/>
                    <a:pt x="295" y="148"/>
                  </a:cubicBezTo>
                  <a:cubicBezTo>
                    <a:pt x="294" y="149"/>
                    <a:pt x="295" y="150"/>
                    <a:pt x="295" y="150"/>
                  </a:cubicBezTo>
                  <a:cubicBezTo>
                    <a:pt x="297" y="154"/>
                    <a:pt x="297" y="154"/>
                    <a:pt x="297" y="154"/>
                  </a:cubicBezTo>
                  <a:cubicBezTo>
                    <a:pt x="297" y="154"/>
                    <a:pt x="296" y="157"/>
                    <a:pt x="295" y="158"/>
                  </a:cubicBezTo>
                  <a:cubicBezTo>
                    <a:pt x="295" y="160"/>
                    <a:pt x="294" y="162"/>
                    <a:pt x="294" y="162"/>
                  </a:cubicBezTo>
                  <a:cubicBezTo>
                    <a:pt x="295" y="165"/>
                    <a:pt x="295" y="165"/>
                    <a:pt x="295" y="165"/>
                  </a:cubicBezTo>
                  <a:cubicBezTo>
                    <a:pt x="299" y="170"/>
                    <a:pt x="299" y="170"/>
                    <a:pt x="299" y="170"/>
                  </a:cubicBezTo>
                  <a:cubicBezTo>
                    <a:pt x="299" y="175"/>
                    <a:pt x="299" y="175"/>
                    <a:pt x="299" y="175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8"/>
                    <a:pt x="302" y="179"/>
                    <a:pt x="303" y="179"/>
                  </a:cubicBezTo>
                  <a:cubicBezTo>
                    <a:pt x="304" y="179"/>
                    <a:pt x="306" y="181"/>
                    <a:pt x="306" y="181"/>
                  </a:cubicBezTo>
                  <a:cubicBezTo>
                    <a:pt x="306" y="181"/>
                    <a:pt x="306" y="183"/>
                    <a:pt x="306" y="184"/>
                  </a:cubicBezTo>
                  <a:cubicBezTo>
                    <a:pt x="306" y="184"/>
                    <a:pt x="309" y="188"/>
                    <a:pt x="309" y="188"/>
                  </a:cubicBezTo>
                  <a:cubicBezTo>
                    <a:pt x="310" y="189"/>
                    <a:pt x="312" y="192"/>
                    <a:pt x="312" y="192"/>
                  </a:cubicBezTo>
                  <a:cubicBezTo>
                    <a:pt x="312" y="192"/>
                    <a:pt x="312" y="194"/>
                    <a:pt x="309" y="197"/>
                  </a:cubicBezTo>
                  <a:cubicBezTo>
                    <a:pt x="307" y="200"/>
                    <a:pt x="308" y="200"/>
                    <a:pt x="308" y="201"/>
                  </a:cubicBezTo>
                  <a:cubicBezTo>
                    <a:pt x="308" y="202"/>
                    <a:pt x="309" y="204"/>
                    <a:pt x="309" y="204"/>
                  </a:cubicBezTo>
                  <a:cubicBezTo>
                    <a:pt x="309" y="204"/>
                    <a:pt x="308" y="205"/>
                    <a:pt x="307" y="206"/>
                  </a:cubicBezTo>
                  <a:cubicBezTo>
                    <a:pt x="307" y="206"/>
                    <a:pt x="306" y="208"/>
                    <a:pt x="306" y="210"/>
                  </a:cubicBezTo>
                  <a:cubicBezTo>
                    <a:pt x="302" y="213"/>
                    <a:pt x="302" y="213"/>
                    <a:pt x="302" y="213"/>
                  </a:cubicBezTo>
                  <a:cubicBezTo>
                    <a:pt x="302" y="213"/>
                    <a:pt x="302" y="213"/>
                    <a:pt x="301" y="214"/>
                  </a:cubicBezTo>
                  <a:cubicBezTo>
                    <a:pt x="301" y="213"/>
                    <a:pt x="300" y="213"/>
                    <a:pt x="299" y="213"/>
                  </a:cubicBezTo>
                  <a:cubicBezTo>
                    <a:pt x="298" y="212"/>
                    <a:pt x="297" y="211"/>
                    <a:pt x="297" y="211"/>
                  </a:cubicBezTo>
                  <a:cubicBezTo>
                    <a:pt x="297" y="211"/>
                    <a:pt x="297" y="209"/>
                    <a:pt x="297" y="207"/>
                  </a:cubicBezTo>
                  <a:cubicBezTo>
                    <a:pt x="297" y="205"/>
                    <a:pt x="297" y="206"/>
                    <a:pt x="297" y="205"/>
                  </a:cubicBezTo>
                  <a:cubicBezTo>
                    <a:pt x="296" y="204"/>
                    <a:pt x="294" y="203"/>
                    <a:pt x="292" y="202"/>
                  </a:cubicBezTo>
                  <a:cubicBezTo>
                    <a:pt x="290" y="202"/>
                    <a:pt x="286" y="202"/>
                    <a:pt x="285" y="203"/>
                  </a:cubicBezTo>
                  <a:cubicBezTo>
                    <a:pt x="285" y="203"/>
                    <a:pt x="285" y="207"/>
                    <a:pt x="285" y="207"/>
                  </a:cubicBezTo>
                  <a:cubicBezTo>
                    <a:pt x="287" y="210"/>
                    <a:pt x="287" y="210"/>
                    <a:pt x="287" y="210"/>
                  </a:cubicBezTo>
                  <a:cubicBezTo>
                    <a:pt x="286" y="212"/>
                    <a:pt x="286" y="212"/>
                    <a:pt x="286" y="212"/>
                  </a:cubicBezTo>
                  <a:cubicBezTo>
                    <a:pt x="286" y="212"/>
                    <a:pt x="277" y="214"/>
                    <a:pt x="274" y="214"/>
                  </a:cubicBezTo>
                  <a:cubicBezTo>
                    <a:pt x="271" y="214"/>
                    <a:pt x="272" y="216"/>
                    <a:pt x="272" y="216"/>
                  </a:cubicBezTo>
                  <a:cubicBezTo>
                    <a:pt x="270" y="220"/>
                    <a:pt x="270" y="220"/>
                    <a:pt x="270" y="220"/>
                  </a:cubicBezTo>
                  <a:cubicBezTo>
                    <a:pt x="268" y="222"/>
                    <a:pt x="268" y="222"/>
                    <a:pt x="268" y="222"/>
                  </a:cubicBezTo>
                  <a:cubicBezTo>
                    <a:pt x="262" y="224"/>
                    <a:pt x="262" y="224"/>
                    <a:pt x="262" y="224"/>
                  </a:cubicBezTo>
                  <a:cubicBezTo>
                    <a:pt x="262" y="224"/>
                    <a:pt x="256" y="229"/>
                    <a:pt x="255" y="229"/>
                  </a:cubicBezTo>
                  <a:cubicBezTo>
                    <a:pt x="251" y="232"/>
                    <a:pt x="251" y="232"/>
                    <a:pt x="251" y="232"/>
                  </a:cubicBezTo>
                  <a:cubicBezTo>
                    <a:pt x="251" y="232"/>
                    <a:pt x="250" y="232"/>
                    <a:pt x="247" y="234"/>
                  </a:cubicBezTo>
                  <a:cubicBezTo>
                    <a:pt x="243" y="235"/>
                    <a:pt x="245" y="237"/>
                    <a:pt x="244" y="238"/>
                  </a:cubicBezTo>
                  <a:cubicBezTo>
                    <a:pt x="244" y="240"/>
                    <a:pt x="243" y="240"/>
                    <a:pt x="241" y="241"/>
                  </a:cubicBezTo>
                  <a:cubicBezTo>
                    <a:pt x="240" y="241"/>
                    <a:pt x="237" y="240"/>
                    <a:pt x="235" y="240"/>
                  </a:cubicBezTo>
                  <a:cubicBezTo>
                    <a:pt x="234" y="240"/>
                    <a:pt x="231" y="242"/>
                    <a:pt x="229" y="242"/>
                  </a:cubicBezTo>
                  <a:cubicBezTo>
                    <a:pt x="226" y="242"/>
                    <a:pt x="226" y="242"/>
                    <a:pt x="226" y="242"/>
                  </a:cubicBezTo>
                  <a:cubicBezTo>
                    <a:pt x="222" y="247"/>
                    <a:pt x="222" y="247"/>
                    <a:pt x="222" y="247"/>
                  </a:cubicBezTo>
                  <a:cubicBezTo>
                    <a:pt x="219" y="253"/>
                    <a:pt x="219" y="253"/>
                    <a:pt x="219" y="253"/>
                  </a:cubicBezTo>
                  <a:cubicBezTo>
                    <a:pt x="218" y="250"/>
                    <a:pt x="218" y="250"/>
                    <a:pt x="218" y="250"/>
                  </a:cubicBezTo>
                  <a:cubicBezTo>
                    <a:pt x="217" y="246"/>
                    <a:pt x="217" y="246"/>
                    <a:pt x="217" y="246"/>
                  </a:cubicBezTo>
                  <a:cubicBezTo>
                    <a:pt x="212" y="246"/>
                    <a:pt x="212" y="246"/>
                    <a:pt x="212" y="246"/>
                  </a:cubicBezTo>
                  <a:cubicBezTo>
                    <a:pt x="213" y="249"/>
                    <a:pt x="213" y="249"/>
                    <a:pt x="213" y="249"/>
                  </a:cubicBezTo>
                  <a:cubicBezTo>
                    <a:pt x="213" y="249"/>
                    <a:pt x="215" y="256"/>
                    <a:pt x="216" y="257"/>
                  </a:cubicBezTo>
                  <a:cubicBezTo>
                    <a:pt x="217" y="258"/>
                    <a:pt x="218" y="258"/>
                    <a:pt x="220" y="259"/>
                  </a:cubicBezTo>
                  <a:cubicBezTo>
                    <a:pt x="223" y="261"/>
                    <a:pt x="223" y="261"/>
                    <a:pt x="226" y="263"/>
                  </a:cubicBezTo>
                  <a:cubicBezTo>
                    <a:pt x="229" y="265"/>
                    <a:pt x="228" y="267"/>
                    <a:pt x="228" y="268"/>
                  </a:cubicBezTo>
                  <a:cubicBezTo>
                    <a:pt x="228" y="270"/>
                    <a:pt x="228" y="270"/>
                    <a:pt x="226" y="272"/>
                  </a:cubicBezTo>
                  <a:cubicBezTo>
                    <a:pt x="224" y="275"/>
                    <a:pt x="226" y="277"/>
                    <a:pt x="226" y="277"/>
                  </a:cubicBezTo>
                  <a:cubicBezTo>
                    <a:pt x="226" y="277"/>
                    <a:pt x="227" y="279"/>
                    <a:pt x="229" y="281"/>
                  </a:cubicBezTo>
                  <a:cubicBezTo>
                    <a:pt x="231" y="283"/>
                    <a:pt x="230" y="284"/>
                    <a:pt x="231" y="287"/>
                  </a:cubicBezTo>
                  <a:cubicBezTo>
                    <a:pt x="231" y="290"/>
                    <a:pt x="231" y="289"/>
                    <a:pt x="233" y="292"/>
                  </a:cubicBezTo>
                  <a:cubicBezTo>
                    <a:pt x="235" y="294"/>
                    <a:pt x="234" y="293"/>
                    <a:pt x="236" y="295"/>
                  </a:cubicBezTo>
                  <a:cubicBezTo>
                    <a:pt x="238" y="297"/>
                    <a:pt x="238" y="298"/>
                    <a:pt x="238" y="298"/>
                  </a:cubicBezTo>
                  <a:cubicBezTo>
                    <a:pt x="238" y="298"/>
                    <a:pt x="244" y="296"/>
                    <a:pt x="246" y="298"/>
                  </a:cubicBezTo>
                  <a:cubicBezTo>
                    <a:pt x="248" y="300"/>
                    <a:pt x="247" y="299"/>
                    <a:pt x="251" y="302"/>
                  </a:cubicBezTo>
                  <a:cubicBezTo>
                    <a:pt x="254" y="306"/>
                    <a:pt x="251" y="304"/>
                    <a:pt x="252" y="307"/>
                  </a:cubicBezTo>
                  <a:cubicBezTo>
                    <a:pt x="253" y="309"/>
                    <a:pt x="254" y="308"/>
                    <a:pt x="254" y="308"/>
                  </a:cubicBezTo>
                  <a:cubicBezTo>
                    <a:pt x="254" y="308"/>
                    <a:pt x="255" y="309"/>
                    <a:pt x="257" y="309"/>
                  </a:cubicBezTo>
                  <a:cubicBezTo>
                    <a:pt x="259" y="309"/>
                    <a:pt x="259" y="311"/>
                    <a:pt x="259" y="313"/>
                  </a:cubicBezTo>
                  <a:cubicBezTo>
                    <a:pt x="260" y="315"/>
                    <a:pt x="260" y="315"/>
                    <a:pt x="262" y="317"/>
                  </a:cubicBezTo>
                  <a:cubicBezTo>
                    <a:pt x="263" y="318"/>
                    <a:pt x="264" y="317"/>
                    <a:pt x="267" y="316"/>
                  </a:cubicBezTo>
                  <a:cubicBezTo>
                    <a:pt x="269" y="316"/>
                    <a:pt x="268" y="318"/>
                    <a:pt x="268" y="319"/>
                  </a:cubicBezTo>
                  <a:cubicBezTo>
                    <a:pt x="268" y="320"/>
                    <a:pt x="270" y="320"/>
                    <a:pt x="272" y="321"/>
                  </a:cubicBezTo>
                  <a:cubicBezTo>
                    <a:pt x="274" y="322"/>
                    <a:pt x="273" y="322"/>
                    <a:pt x="275" y="324"/>
                  </a:cubicBezTo>
                  <a:cubicBezTo>
                    <a:pt x="275" y="324"/>
                    <a:pt x="275" y="324"/>
                    <a:pt x="275" y="325"/>
                  </a:cubicBezTo>
                  <a:close/>
                  <a:moveTo>
                    <a:pt x="55" y="394"/>
                  </a:move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lose/>
                  <a:moveTo>
                    <a:pt x="128" y="400"/>
                  </a:move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lose/>
                  <a:moveTo>
                    <a:pt x="312" y="204"/>
                  </a:move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6" name="Freeform 80"/>
            <p:cNvSpPr>
              <a:spLocks noEditPoints="1"/>
            </p:cNvSpPr>
            <p:nvPr/>
          </p:nvSpPr>
          <p:spPr bwMode="auto">
            <a:xfrm>
              <a:off x="8600656" y="2614515"/>
              <a:ext cx="901239" cy="996916"/>
            </a:xfrm>
            <a:custGeom>
              <a:avLst/>
              <a:gdLst>
                <a:gd name="T0" fmla="*/ 372 w 492"/>
                <a:gd name="T1" fmla="*/ 536 h 561"/>
                <a:gd name="T2" fmla="*/ 338 w 492"/>
                <a:gd name="T3" fmla="*/ 556 h 561"/>
                <a:gd name="T4" fmla="*/ 272 w 492"/>
                <a:gd name="T5" fmla="*/ 521 h 561"/>
                <a:gd name="T6" fmla="*/ 260 w 492"/>
                <a:gd name="T7" fmla="*/ 489 h 561"/>
                <a:gd name="T8" fmla="*/ 318 w 492"/>
                <a:gd name="T9" fmla="*/ 489 h 561"/>
                <a:gd name="T10" fmla="*/ 376 w 492"/>
                <a:gd name="T11" fmla="*/ 476 h 561"/>
                <a:gd name="T12" fmla="*/ 403 w 492"/>
                <a:gd name="T13" fmla="*/ 478 h 561"/>
                <a:gd name="T14" fmla="*/ 442 w 492"/>
                <a:gd name="T15" fmla="*/ 422 h 561"/>
                <a:gd name="T16" fmla="*/ 411 w 492"/>
                <a:gd name="T17" fmla="*/ 385 h 561"/>
                <a:gd name="T18" fmla="*/ 455 w 492"/>
                <a:gd name="T19" fmla="*/ 350 h 561"/>
                <a:gd name="T20" fmla="*/ 490 w 492"/>
                <a:gd name="T21" fmla="*/ 351 h 561"/>
                <a:gd name="T22" fmla="*/ 379 w 492"/>
                <a:gd name="T23" fmla="*/ 295 h 561"/>
                <a:gd name="T24" fmla="*/ 340 w 492"/>
                <a:gd name="T25" fmla="*/ 271 h 561"/>
                <a:gd name="T26" fmla="*/ 275 w 492"/>
                <a:gd name="T27" fmla="*/ 186 h 561"/>
                <a:gd name="T28" fmla="*/ 218 w 492"/>
                <a:gd name="T29" fmla="*/ 109 h 561"/>
                <a:gd name="T30" fmla="*/ 247 w 492"/>
                <a:gd name="T31" fmla="*/ 78 h 561"/>
                <a:gd name="T32" fmla="*/ 267 w 492"/>
                <a:gd name="T33" fmla="*/ 63 h 561"/>
                <a:gd name="T34" fmla="*/ 262 w 492"/>
                <a:gd name="T35" fmla="*/ 56 h 561"/>
                <a:gd name="T36" fmla="*/ 258 w 492"/>
                <a:gd name="T37" fmla="*/ 46 h 561"/>
                <a:gd name="T38" fmla="*/ 267 w 492"/>
                <a:gd name="T39" fmla="*/ 30 h 561"/>
                <a:gd name="T40" fmla="*/ 212 w 492"/>
                <a:gd name="T41" fmla="*/ 15 h 561"/>
                <a:gd name="T42" fmla="*/ 185 w 492"/>
                <a:gd name="T43" fmla="*/ 4 h 561"/>
                <a:gd name="T44" fmla="*/ 148 w 492"/>
                <a:gd name="T45" fmla="*/ 15 h 561"/>
                <a:gd name="T46" fmla="*/ 148 w 492"/>
                <a:gd name="T47" fmla="*/ 26 h 561"/>
                <a:gd name="T48" fmla="*/ 139 w 492"/>
                <a:gd name="T49" fmla="*/ 27 h 561"/>
                <a:gd name="T50" fmla="*/ 132 w 492"/>
                <a:gd name="T51" fmla="*/ 34 h 561"/>
                <a:gd name="T52" fmla="*/ 136 w 492"/>
                <a:gd name="T53" fmla="*/ 46 h 561"/>
                <a:gd name="T54" fmla="*/ 129 w 492"/>
                <a:gd name="T55" fmla="*/ 40 h 561"/>
                <a:gd name="T56" fmla="*/ 114 w 492"/>
                <a:gd name="T57" fmla="*/ 45 h 561"/>
                <a:gd name="T58" fmla="*/ 104 w 492"/>
                <a:gd name="T59" fmla="*/ 34 h 561"/>
                <a:gd name="T60" fmla="*/ 101 w 492"/>
                <a:gd name="T61" fmla="*/ 47 h 561"/>
                <a:gd name="T62" fmla="*/ 94 w 492"/>
                <a:gd name="T63" fmla="*/ 61 h 561"/>
                <a:gd name="T64" fmla="*/ 89 w 492"/>
                <a:gd name="T65" fmla="*/ 71 h 561"/>
                <a:gd name="T66" fmla="*/ 87 w 492"/>
                <a:gd name="T67" fmla="*/ 58 h 561"/>
                <a:gd name="T68" fmla="*/ 73 w 492"/>
                <a:gd name="T69" fmla="*/ 51 h 561"/>
                <a:gd name="T70" fmla="*/ 65 w 492"/>
                <a:gd name="T71" fmla="*/ 39 h 561"/>
                <a:gd name="T72" fmla="*/ 58 w 492"/>
                <a:gd name="T73" fmla="*/ 51 h 561"/>
                <a:gd name="T74" fmla="*/ 50 w 492"/>
                <a:gd name="T75" fmla="*/ 63 h 561"/>
                <a:gd name="T76" fmla="*/ 35 w 492"/>
                <a:gd name="T77" fmla="*/ 63 h 561"/>
                <a:gd name="T78" fmla="*/ 19 w 492"/>
                <a:gd name="T79" fmla="*/ 69 h 561"/>
                <a:gd name="T80" fmla="*/ 18 w 492"/>
                <a:gd name="T81" fmla="*/ 100 h 561"/>
                <a:gd name="T82" fmla="*/ 14 w 492"/>
                <a:gd name="T83" fmla="*/ 134 h 561"/>
                <a:gd name="T84" fmla="*/ 31 w 492"/>
                <a:gd name="T85" fmla="*/ 180 h 561"/>
                <a:gd name="T86" fmla="*/ 86 w 492"/>
                <a:gd name="T87" fmla="*/ 147 h 561"/>
                <a:gd name="T88" fmla="*/ 139 w 492"/>
                <a:gd name="T89" fmla="*/ 179 h 561"/>
                <a:gd name="T90" fmla="*/ 162 w 492"/>
                <a:gd name="T91" fmla="*/ 237 h 561"/>
                <a:gd name="T92" fmla="*/ 207 w 492"/>
                <a:gd name="T93" fmla="*/ 276 h 561"/>
                <a:gd name="T94" fmla="*/ 251 w 492"/>
                <a:gd name="T95" fmla="*/ 307 h 561"/>
                <a:gd name="T96" fmla="*/ 289 w 492"/>
                <a:gd name="T97" fmla="*/ 317 h 561"/>
                <a:gd name="T98" fmla="*/ 334 w 492"/>
                <a:gd name="T99" fmla="*/ 346 h 561"/>
                <a:gd name="T100" fmla="*/ 357 w 492"/>
                <a:gd name="T101" fmla="*/ 374 h 561"/>
                <a:gd name="T102" fmla="*/ 395 w 492"/>
                <a:gd name="T103" fmla="*/ 418 h 561"/>
                <a:gd name="T104" fmla="*/ 390 w 492"/>
                <a:gd name="T105" fmla="*/ 463 h 561"/>
                <a:gd name="T106" fmla="*/ 75 w 492"/>
                <a:gd name="T107" fmla="*/ 342 h 561"/>
                <a:gd name="T108" fmla="*/ 126 w 492"/>
                <a:gd name="T109" fmla="*/ 355 h 561"/>
                <a:gd name="T110" fmla="*/ 113 w 492"/>
                <a:gd name="T111" fmla="*/ 441 h 561"/>
                <a:gd name="T112" fmla="*/ 71 w 492"/>
                <a:gd name="T113" fmla="*/ 446 h 561"/>
                <a:gd name="T114" fmla="*/ 73 w 492"/>
                <a:gd name="T115" fmla="*/ 395 h 561"/>
                <a:gd name="T116" fmla="*/ 57 w 492"/>
                <a:gd name="T117" fmla="*/ 358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2" h="561">
                  <a:moveTo>
                    <a:pt x="376" y="476"/>
                  </a:moveTo>
                  <a:cubicBezTo>
                    <a:pt x="377" y="483"/>
                    <a:pt x="377" y="483"/>
                    <a:pt x="377" y="483"/>
                  </a:cubicBezTo>
                  <a:cubicBezTo>
                    <a:pt x="377" y="483"/>
                    <a:pt x="371" y="493"/>
                    <a:pt x="371" y="494"/>
                  </a:cubicBezTo>
                  <a:cubicBezTo>
                    <a:pt x="371" y="495"/>
                    <a:pt x="369" y="499"/>
                    <a:pt x="367" y="502"/>
                  </a:cubicBezTo>
                  <a:cubicBezTo>
                    <a:pt x="366" y="504"/>
                    <a:pt x="360" y="512"/>
                    <a:pt x="360" y="512"/>
                  </a:cubicBezTo>
                  <a:cubicBezTo>
                    <a:pt x="360" y="512"/>
                    <a:pt x="360" y="515"/>
                    <a:pt x="362" y="517"/>
                  </a:cubicBezTo>
                  <a:cubicBezTo>
                    <a:pt x="363" y="519"/>
                    <a:pt x="366" y="522"/>
                    <a:pt x="366" y="525"/>
                  </a:cubicBezTo>
                  <a:cubicBezTo>
                    <a:pt x="366" y="527"/>
                    <a:pt x="371" y="530"/>
                    <a:pt x="371" y="530"/>
                  </a:cubicBezTo>
                  <a:cubicBezTo>
                    <a:pt x="372" y="536"/>
                    <a:pt x="372" y="536"/>
                    <a:pt x="372" y="536"/>
                  </a:cubicBezTo>
                  <a:cubicBezTo>
                    <a:pt x="372" y="536"/>
                    <a:pt x="375" y="539"/>
                    <a:pt x="375" y="540"/>
                  </a:cubicBezTo>
                  <a:cubicBezTo>
                    <a:pt x="374" y="541"/>
                    <a:pt x="369" y="546"/>
                    <a:pt x="369" y="546"/>
                  </a:cubicBezTo>
                  <a:cubicBezTo>
                    <a:pt x="368" y="552"/>
                    <a:pt x="368" y="552"/>
                    <a:pt x="368" y="552"/>
                  </a:cubicBezTo>
                  <a:cubicBezTo>
                    <a:pt x="368" y="555"/>
                    <a:pt x="368" y="555"/>
                    <a:pt x="368" y="555"/>
                  </a:cubicBezTo>
                  <a:cubicBezTo>
                    <a:pt x="368" y="555"/>
                    <a:pt x="369" y="555"/>
                    <a:pt x="368" y="558"/>
                  </a:cubicBezTo>
                  <a:cubicBezTo>
                    <a:pt x="367" y="560"/>
                    <a:pt x="367" y="560"/>
                    <a:pt x="366" y="560"/>
                  </a:cubicBezTo>
                  <a:cubicBezTo>
                    <a:pt x="365" y="561"/>
                    <a:pt x="355" y="560"/>
                    <a:pt x="355" y="560"/>
                  </a:cubicBezTo>
                  <a:cubicBezTo>
                    <a:pt x="345" y="558"/>
                    <a:pt x="345" y="558"/>
                    <a:pt x="345" y="558"/>
                  </a:cubicBezTo>
                  <a:cubicBezTo>
                    <a:pt x="345" y="558"/>
                    <a:pt x="340" y="557"/>
                    <a:pt x="338" y="556"/>
                  </a:cubicBezTo>
                  <a:cubicBezTo>
                    <a:pt x="337" y="555"/>
                    <a:pt x="335" y="554"/>
                    <a:pt x="335" y="554"/>
                  </a:cubicBezTo>
                  <a:cubicBezTo>
                    <a:pt x="332" y="545"/>
                    <a:pt x="332" y="545"/>
                    <a:pt x="332" y="545"/>
                  </a:cubicBezTo>
                  <a:cubicBezTo>
                    <a:pt x="324" y="544"/>
                    <a:pt x="324" y="544"/>
                    <a:pt x="324" y="544"/>
                  </a:cubicBezTo>
                  <a:cubicBezTo>
                    <a:pt x="304" y="541"/>
                    <a:pt x="304" y="541"/>
                    <a:pt x="304" y="541"/>
                  </a:cubicBezTo>
                  <a:cubicBezTo>
                    <a:pt x="304" y="541"/>
                    <a:pt x="297" y="535"/>
                    <a:pt x="296" y="534"/>
                  </a:cubicBezTo>
                  <a:cubicBezTo>
                    <a:pt x="294" y="533"/>
                    <a:pt x="292" y="530"/>
                    <a:pt x="292" y="530"/>
                  </a:cubicBezTo>
                  <a:cubicBezTo>
                    <a:pt x="288" y="529"/>
                    <a:pt x="288" y="529"/>
                    <a:pt x="288" y="529"/>
                  </a:cubicBezTo>
                  <a:cubicBezTo>
                    <a:pt x="280" y="521"/>
                    <a:pt x="280" y="521"/>
                    <a:pt x="280" y="521"/>
                  </a:cubicBezTo>
                  <a:cubicBezTo>
                    <a:pt x="272" y="521"/>
                    <a:pt x="272" y="521"/>
                    <a:pt x="272" y="521"/>
                  </a:cubicBezTo>
                  <a:cubicBezTo>
                    <a:pt x="266" y="517"/>
                    <a:pt x="266" y="517"/>
                    <a:pt x="266" y="517"/>
                  </a:cubicBezTo>
                  <a:cubicBezTo>
                    <a:pt x="259" y="517"/>
                    <a:pt x="259" y="517"/>
                    <a:pt x="259" y="517"/>
                  </a:cubicBezTo>
                  <a:cubicBezTo>
                    <a:pt x="259" y="517"/>
                    <a:pt x="254" y="516"/>
                    <a:pt x="254" y="515"/>
                  </a:cubicBezTo>
                  <a:cubicBezTo>
                    <a:pt x="253" y="513"/>
                    <a:pt x="247" y="510"/>
                    <a:pt x="247" y="510"/>
                  </a:cubicBezTo>
                  <a:cubicBezTo>
                    <a:pt x="247" y="510"/>
                    <a:pt x="247" y="504"/>
                    <a:pt x="247" y="503"/>
                  </a:cubicBezTo>
                  <a:cubicBezTo>
                    <a:pt x="247" y="502"/>
                    <a:pt x="248" y="492"/>
                    <a:pt x="248" y="492"/>
                  </a:cubicBezTo>
                  <a:cubicBezTo>
                    <a:pt x="252" y="487"/>
                    <a:pt x="252" y="487"/>
                    <a:pt x="252" y="487"/>
                  </a:cubicBezTo>
                  <a:cubicBezTo>
                    <a:pt x="258" y="485"/>
                    <a:pt x="258" y="485"/>
                    <a:pt x="258" y="485"/>
                  </a:cubicBezTo>
                  <a:cubicBezTo>
                    <a:pt x="260" y="489"/>
                    <a:pt x="260" y="489"/>
                    <a:pt x="260" y="489"/>
                  </a:cubicBezTo>
                  <a:cubicBezTo>
                    <a:pt x="267" y="492"/>
                    <a:pt x="267" y="492"/>
                    <a:pt x="267" y="492"/>
                  </a:cubicBezTo>
                  <a:cubicBezTo>
                    <a:pt x="271" y="489"/>
                    <a:pt x="271" y="489"/>
                    <a:pt x="271" y="489"/>
                  </a:cubicBezTo>
                  <a:cubicBezTo>
                    <a:pt x="273" y="483"/>
                    <a:pt x="273" y="483"/>
                    <a:pt x="273" y="483"/>
                  </a:cubicBezTo>
                  <a:cubicBezTo>
                    <a:pt x="279" y="481"/>
                    <a:pt x="279" y="481"/>
                    <a:pt x="279" y="481"/>
                  </a:cubicBezTo>
                  <a:cubicBezTo>
                    <a:pt x="286" y="484"/>
                    <a:pt x="286" y="484"/>
                    <a:pt x="286" y="484"/>
                  </a:cubicBezTo>
                  <a:cubicBezTo>
                    <a:pt x="291" y="489"/>
                    <a:pt x="291" y="489"/>
                    <a:pt x="291" y="489"/>
                  </a:cubicBezTo>
                  <a:cubicBezTo>
                    <a:pt x="301" y="492"/>
                    <a:pt x="301" y="492"/>
                    <a:pt x="301" y="492"/>
                  </a:cubicBezTo>
                  <a:cubicBezTo>
                    <a:pt x="310" y="490"/>
                    <a:pt x="310" y="490"/>
                    <a:pt x="310" y="490"/>
                  </a:cubicBezTo>
                  <a:cubicBezTo>
                    <a:pt x="318" y="489"/>
                    <a:pt x="318" y="489"/>
                    <a:pt x="318" y="489"/>
                  </a:cubicBezTo>
                  <a:cubicBezTo>
                    <a:pt x="318" y="489"/>
                    <a:pt x="322" y="489"/>
                    <a:pt x="324" y="489"/>
                  </a:cubicBezTo>
                  <a:cubicBezTo>
                    <a:pt x="325" y="488"/>
                    <a:pt x="331" y="486"/>
                    <a:pt x="331" y="486"/>
                  </a:cubicBezTo>
                  <a:cubicBezTo>
                    <a:pt x="341" y="483"/>
                    <a:pt x="341" y="483"/>
                    <a:pt x="341" y="483"/>
                  </a:cubicBezTo>
                  <a:cubicBezTo>
                    <a:pt x="347" y="475"/>
                    <a:pt x="347" y="475"/>
                    <a:pt x="347" y="475"/>
                  </a:cubicBezTo>
                  <a:cubicBezTo>
                    <a:pt x="355" y="478"/>
                    <a:pt x="355" y="478"/>
                    <a:pt x="355" y="478"/>
                  </a:cubicBezTo>
                  <a:cubicBezTo>
                    <a:pt x="362" y="479"/>
                    <a:pt x="362" y="479"/>
                    <a:pt x="362" y="479"/>
                  </a:cubicBezTo>
                  <a:cubicBezTo>
                    <a:pt x="365" y="474"/>
                    <a:pt x="365" y="474"/>
                    <a:pt x="365" y="474"/>
                  </a:cubicBezTo>
                  <a:cubicBezTo>
                    <a:pt x="372" y="470"/>
                    <a:pt x="372" y="470"/>
                    <a:pt x="372" y="470"/>
                  </a:cubicBezTo>
                  <a:cubicBezTo>
                    <a:pt x="376" y="476"/>
                    <a:pt x="376" y="476"/>
                    <a:pt x="376" y="476"/>
                  </a:cubicBezTo>
                  <a:close/>
                  <a:moveTo>
                    <a:pt x="388" y="469"/>
                  </a:moveTo>
                  <a:cubicBezTo>
                    <a:pt x="388" y="469"/>
                    <a:pt x="388" y="469"/>
                    <a:pt x="388" y="469"/>
                  </a:cubicBezTo>
                  <a:cubicBezTo>
                    <a:pt x="384" y="473"/>
                    <a:pt x="384" y="473"/>
                    <a:pt x="384" y="473"/>
                  </a:cubicBezTo>
                  <a:cubicBezTo>
                    <a:pt x="380" y="476"/>
                    <a:pt x="380" y="476"/>
                    <a:pt x="380" y="476"/>
                  </a:cubicBezTo>
                  <a:cubicBezTo>
                    <a:pt x="380" y="476"/>
                    <a:pt x="381" y="480"/>
                    <a:pt x="381" y="482"/>
                  </a:cubicBezTo>
                  <a:cubicBezTo>
                    <a:pt x="382" y="484"/>
                    <a:pt x="385" y="489"/>
                    <a:pt x="385" y="489"/>
                  </a:cubicBezTo>
                  <a:cubicBezTo>
                    <a:pt x="395" y="489"/>
                    <a:pt x="395" y="489"/>
                    <a:pt x="395" y="489"/>
                  </a:cubicBezTo>
                  <a:cubicBezTo>
                    <a:pt x="402" y="485"/>
                    <a:pt x="402" y="485"/>
                    <a:pt x="402" y="485"/>
                  </a:cubicBezTo>
                  <a:cubicBezTo>
                    <a:pt x="403" y="478"/>
                    <a:pt x="403" y="478"/>
                    <a:pt x="403" y="478"/>
                  </a:cubicBezTo>
                  <a:cubicBezTo>
                    <a:pt x="406" y="471"/>
                    <a:pt x="406" y="471"/>
                    <a:pt x="406" y="471"/>
                  </a:cubicBezTo>
                  <a:cubicBezTo>
                    <a:pt x="412" y="467"/>
                    <a:pt x="412" y="467"/>
                    <a:pt x="412" y="467"/>
                  </a:cubicBezTo>
                  <a:cubicBezTo>
                    <a:pt x="417" y="462"/>
                    <a:pt x="417" y="462"/>
                    <a:pt x="417" y="462"/>
                  </a:cubicBezTo>
                  <a:cubicBezTo>
                    <a:pt x="420" y="457"/>
                    <a:pt x="420" y="457"/>
                    <a:pt x="420" y="457"/>
                  </a:cubicBezTo>
                  <a:cubicBezTo>
                    <a:pt x="421" y="444"/>
                    <a:pt x="421" y="444"/>
                    <a:pt x="421" y="444"/>
                  </a:cubicBezTo>
                  <a:cubicBezTo>
                    <a:pt x="424" y="434"/>
                    <a:pt x="424" y="434"/>
                    <a:pt x="424" y="434"/>
                  </a:cubicBezTo>
                  <a:cubicBezTo>
                    <a:pt x="440" y="428"/>
                    <a:pt x="440" y="428"/>
                    <a:pt x="440" y="428"/>
                  </a:cubicBezTo>
                  <a:cubicBezTo>
                    <a:pt x="443" y="426"/>
                    <a:pt x="443" y="426"/>
                    <a:pt x="443" y="426"/>
                  </a:cubicBezTo>
                  <a:cubicBezTo>
                    <a:pt x="443" y="426"/>
                    <a:pt x="443" y="424"/>
                    <a:pt x="442" y="422"/>
                  </a:cubicBezTo>
                  <a:cubicBezTo>
                    <a:pt x="442" y="421"/>
                    <a:pt x="439" y="418"/>
                    <a:pt x="439" y="418"/>
                  </a:cubicBezTo>
                  <a:cubicBezTo>
                    <a:pt x="439" y="418"/>
                    <a:pt x="440" y="415"/>
                    <a:pt x="440" y="414"/>
                  </a:cubicBezTo>
                  <a:cubicBezTo>
                    <a:pt x="440" y="413"/>
                    <a:pt x="439" y="406"/>
                    <a:pt x="439" y="406"/>
                  </a:cubicBezTo>
                  <a:cubicBezTo>
                    <a:pt x="437" y="399"/>
                    <a:pt x="437" y="399"/>
                    <a:pt x="437" y="399"/>
                  </a:cubicBezTo>
                  <a:cubicBezTo>
                    <a:pt x="437" y="399"/>
                    <a:pt x="435" y="399"/>
                    <a:pt x="432" y="397"/>
                  </a:cubicBezTo>
                  <a:cubicBezTo>
                    <a:pt x="429" y="396"/>
                    <a:pt x="424" y="393"/>
                    <a:pt x="424" y="393"/>
                  </a:cubicBezTo>
                  <a:cubicBezTo>
                    <a:pt x="419" y="391"/>
                    <a:pt x="419" y="391"/>
                    <a:pt x="419" y="391"/>
                  </a:cubicBezTo>
                  <a:cubicBezTo>
                    <a:pt x="413" y="390"/>
                    <a:pt x="413" y="390"/>
                    <a:pt x="413" y="390"/>
                  </a:cubicBezTo>
                  <a:cubicBezTo>
                    <a:pt x="411" y="385"/>
                    <a:pt x="411" y="385"/>
                    <a:pt x="411" y="385"/>
                  </a:cubicBezTo>
                  <a:cubicBezTo>
                    <a:pt x="415" y="371"/>
                    <a:pt x="415" y="371"/>
                    <a:pt x="415" y="371"/>
                  </a:cubicBezTo>
                  <a:cubicBezTo>
                    <a:pt x="412" y="364"/>
                    <a:pt x="412" y="364"/>
                    <a:pt x="412" y="364"/>
                  </a:cubicBezTo>
                  <a:cubicBezTo>
                    <a:pt x="421" y="354"/>
                    <a:pt x="421" y="354"/>
                    <a:pt x="421" y="354"/>
                  </a:cubicBezTo>
                  <a:cubicBezTo>
                    <a:pt x="425" y="347"/>
                    <a:pt x="425" y="347"/>
                    <a:pt x="425" y="347"/>
                  </a:cubicBezTo>
                  <a:cubicBezTo>
                    <a:pt x="430" y="343"/>
                    <a:pt x="430" y="343"/>
                    <a:pt x="430" y="343"/>
                  </a:cubicBezTo>
                  <a:cubicBezTo>
                    <a:pt x="438" y="345"/>
                    <a:pt x="438" y="345"/>
                    <a:pt x="438" y="345"/>
                  </a:cubicBezTo>
                  <a:cubicBezTo>
                    <a:pt x="441" y="349"/>
                    <a:pt x="441" y="349"/>
                    <a:pt x="441" y="349"/>
                  </a:cubicBezTo>
                  <a:cubicBezTo>
                    <a:pt x="446" y="350"/>
                    <a:pt x="446" y="350"/>
                    <a:pt x="446" y="350"/>
                  </a:cubicBezTo>
                  <a:cubicBezTo>
                    <a:pt x="455" y="350"/>
                    <a:pt x="455" y="350"/>
                    <a:pt x="455" y="350"/>
                  </a:cubicBezTo>
                  <a:cubicBezTo>
                    <a:pt x="465" y="352"/>
                    <a:pt x="465" y="352"/>
                    <a:pt x="465" y="352"/>
                  </a:cubicBezTo>
                  <a:cubicBezTo>
                    <a:pt x="469" y="358"/>
                    <a:pt x="469" y="358"/>
                    <a:pt x="469" y="358"/>
                  </a:cubicBezTo>
                  <a:cubicBezTo>
                    <a:pt x="473" y="365"/>
                    <a:pt x="473" y="365"/>
                    <a:pt x="473" y="365"/>
                  </a:cubicBezTo>
                  <a:cubicBezTo>
                    <a:pt x="473" y="365"/>
                    <a:pt x="475" y="368"/>
                    <a:pt x="476" y="369"/>
                  </a:cubicBezTo>
                  <a:cubicBezTo>
                    <a:pt x="476" y="369"/>
                    <a:pt x="480" y="372"/>
                    <a:pt x="481" y="372"/>
                  </a:cubicBezTo>
                  <a:cubicBezTo>
                    <a:pt x="482" y="373"/>
                    <a:pt x="488" y="374"/>
                    <a:pt x="488" y="374"/>
                  </a:cubicBezTo>
                  <a:cubicBezTo>
                    <a:pt x="488" y="374"/>
                    <a:pt x="488" y="367"/>
                    <a:pt x="489" y="365"/>
                  </a:cubicBezTo>
                  <a:cubicBezTo>
                    <a:pt x="490" y="364"/>
                    <a:pt x="492" y="360"/>
                    <a:pt x="492" y="359"/>
                  </a:cubicBezTo>
                  <a:cubicBezTo>
                    <a:pt x="492" y="358"/>
                    <a:pt x="490" y="351"/>
                    <a:pt x="490" y="351"/>
                  </a:cubicBezTo>
                  <a:cubicBezTo>
                    <a:pt x="483" y="343"/>
                    <a:pt x="483" y="343"/>
                    <a:pt x="483" y="343"/>
                  </a:cubicBezTo>
                  <a:cubicBezTo>
                    <a:pt x="476" y="338"/>
                    <a:pt x="476" y="338"/>
                    <a:pt x="476" y="338"/>
                  </a:cubicBezTo>
                  <a:cubicBezTo>
                    <a:pt x="459" y="327"/>
                    <a:pt x="459" y="327"/>
                    <a:pt x="459" y="327"/>
                  </a:cubicBezTo>
                  <a:cubicBezTo>
                    <a:pt x="435" y="319"/>
                    <a:pt x="435" y="319"/>
                    <a:pt x="435" y="319"/>
                  </a:cubicBezTo>
                  <a:cubicBezTo>
                    <a:pt x="419" y="309"/>
                    <a:pt x="419" y="309"/>
                    <a:pt x="419" y="309"/>
                  </a:cubicBezTo>
                  <a:cubicBezTo>
                    <a:pt x="406" y="306"/>
                    <a:pt x="406" y="306"/>
                    <a:pt x="406" y="306"/>
                  </a:cubicBezTo>
                  <a:cubicBezTo>
                    <a:pt x="406" y="306"/>
                    <a:pt x="392" y="299"/>
                    <a:pt x="391" y="299"/>
                  </a:cubicBezTo>
                  <a:cubicBezTo>
                    <a:pt x="390" y="299"/>
                    <a:pt x="387" y="298"/>
                    <a:pt x="387" y="298"/>
                  </a:cubicBezTo>
                  <a:cubicBezTo>
                    <a:pt x="387" y="298"/>
                    <a:pt x="379" y="296"/>
                    <a:pt x="379" y="295"/>
                  </a:cubicBezTo>
                  <a:cubicBezTo>
                    <a:pt x="378" y="294"/>
                    <a:pt x="377" y="291"/>
                    <a:pt x="376" y="290"/>
                  </a:cubicBezTo>
                  <a:cubicBezTo>
                    <a:pt x="376" y="289"/>
                    <a:pt x="377" y="286"/>
                    <a:pt x="377" y="286"/>
                  </a:cubicBezTo>
                  <a:cubicBezTo>
                    <a:pt x="381" y="282"/>
                    <a:pt x="381" y="282"/>
                    <a:pt x="381" y="282"/>
                  </a:cubicBezTo>
                  <a:cubicBezTo>
                    <a:pt x="381" y="282"/>
                    <a:pt x="385" y="278"/>
                    <a:pt x="385" y="277"/>
                  </a:cubicBezTo>
                  <a:cubicBezTo>
                    <a:pt x="385" y="276"/>
                    <a:pt x="386" y="270"/>
                    <a:pt x="386" y="270"/>
                  </a:cubicBezTo>
                  <a:cubicBezTo>
                    <a:pt x="381" y="268"/>
                    <a:pt x="381" y="268"/>
                    <a:pt x="381" y="268"/>
                  </a:cubicBezTo>
                  <a:cubicBezTo>
                    <a:pt x="369" y="269"/>
                    <a:pt x="369" y="269"/>
                    <a:pt x="369" y="269"/>
                  </a:cubicBezTo>
                  <a:cubicBezTo>
                    <a:pt x="350" y="271"/>
                    <a:pt x="350" y="271"/>
                    <a:pt x="350" y="271"/>
                  </a:cubicBezTo>
                  <a:cubicBezTo>
                    <a:pt x="340" y="271"/>
                    <a:pt x="340" y="271"/>
                    <a:pt x="340" y="271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16" y="254"/>
                    <a:pt x="316" y="254"/>
                    <a:pt x="316" y="254"/>
                  </a:cubicBezTo>
                  <a:cubicBezTo>
                    <a:pt x="309" y="250"/>
                    <a:pt x="309" y="250"/>
                    <a:pt x="309" y="250"/>
                  </a:cubicBezTo>
                  <a:cubicBezTo>
                    <a:pt x="299" y="239"/>
                    <a:pt x="299" y="239"/>
                    <a:pt x="299" y="239"/>
                  </a:cubicBezTo>
                  <a:cubicBezTo>
                    <a:pt x="294" y="232"/>
                    <a:pt x="294" y="232"/>
                    <a:pt x="294" y="232"/>
                  </a:cubicBezTo>
                  <a:cubicBezTo>
                    <a:pt x="294" y="232"/>
                    <a:pt x="291" y="222"/>
                    <a:pt x="290" y="218"/>
                  </a:cubicBezTo>
                  <a:cubicBezTo>
                    <a:pt x="289" y="215"/>
                    <a:pt x="281" y="204"/>
                    <a:pt x="281" y="204"/>
                  </a:cubicBezTo>
                  <a:cubicBezTo>
                    <a:pt x="281" y="204"/>
                    <a:pt x="277" y="195"/>
                    <a:pt x="277" y="194"/>
                  </a:cubicBezTo>
                  <a:cubicBezTo>
                    <a:pt x="277" y="193"/>
                    <a:pt x="275" y="186"/>
                    <a:pt x="275" y="186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45" y="170"/>
                    <a:pt x="245" y="170"/>
                    <a:pt x="245" y="170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24" y="119"/>
                    <a:pt x="224" y="119"/>
                    <a:pt x="224" y="119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18" y="109"/>
                    <a:pt x="218" y="109"/>
                    <a:pt x="218" y="109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5" y="101"/>
                    <a:pt x="215" y="101"/>
                    <a:pt x="215" y="101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9" y="92"/>
                    <a:pt x="222" y="88"/>
                    <a:pt x="226" y="88"/>
                  </a:cubicBezTo>
                  <a:cubicBezTo>
                    <a:pt x="230" y="88"/>
                    <a:pt x="233" y="84"/>
                    <a:pt x="233" y="84"/>
                  </a:cubicBezTo>
                  <a:cubicBezTo>
                    <a:pt x="233" y="84"/>
                    <a:pt x="236" y="81"/>
                    <a:pt x="237" y="81"/>
                  </a:cubicBezTo>
                  <a:cubicBezTo>
                    <a:pt x="239" y="81"/>
                    <a:pt x="241" y="80"/>
                    <a:pt x="243" y="79"/>
                  </a:cubicBezTo>
                  <a:cubicBezTo>
                    <a:pt x="244" y="79"/>
                    <a:pt x="247" y="78"/>
                    <a:pt x="247" y="78"/>
                  </a:cubicBezTo>
                  <a:cubicBezTo>
                    <a:pt x="247" y="77"/>
                    <a:pt x="248" y="70"/>
                    <a:pt x="249" y="70"/>
                  </a:cubicBezTo>
                  <a:cubicBezTo>
                    <a:pt x="250" y="70"/>
                    <a:pt x="252" y="74"/>
                    <a:pt x="255" y="74"/>
                  </a:cubicBezTo>
                  <a:cubicBezTo>
                    <a:pt x="256" y="74"/>
                    <a:pt x="258" y="76"/>
                    <a:pt x="259" y="75"/>
                  </a:cubicBezTo>
                  <a:cubicBezTo>
                    <a:pt x="261" y="74"/>
                    <a:pt x="262" y="71"/>
                    <a:pt x="262" y="71"/>
                  </a:cubicBezTo>
                  <a:cubicBezTo>
                    <a:pt x="263" y="70"/>
                    <a:pt x="264" y="69"/>
                    <a:pt x="267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7" y="68"/>
                    <a:pt x="265" y="67"/>
                    <a:pt x="265" y="67"/>
                  </a:cubicBezTo>
                  <a:cubicBezTo>
                    <a:pt x="265" y="66"/>
                    <a:pt x="265" y="66"/>
                    <a:pt x="266" y="65"/>
                  </a:cubicBezTo>
                  <a:cubicBezTo>
                    <a:pt x="266" y="64"/>
                    <a:pt x="266" y="64"/>
                    <a:pt x="267" y="63"/>
                  </a:cubicBezTo>
                  <a:cubicBezTo>
                    <a:pt x="267" y="63"/>
                    <a:pt x="267" y="61"/>
                    <a:pt x="267" y="61"/>
                  </a:cubicBezTo>
                  <a:cubicBezTo>
                    <a:pt x="267" y="61"/>
                    <a:pt x="268" y="60"/>
                    <a:pt x="267" y="60"/>
                  </a:cubicBezTo>
                  <a:cubicBezTo>
                    <a:pt x="267" y="59"/>
                    <a:pt x="266" y="58"/>
                    <a:pt x="266" y="58"/>
                  </a:cubicBezTo>
                  <a:cubicBezTo>
                    <a:pt x="266" y="58"/>
                    <a:pt x="266" y="58"/>
                    <a:pt x="265" y="5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2" y="58"/>
                    <a:pt x="262" y="58"/>
                  </a:cubicBezTo>
                  <a:cubicBezTo>
                    <a:pt x="261" y="58"/>
                    <a:pt x="261" y="58"/>
                    <a:pt x="261" y="57"/>
                  </a:cubicBezTo>
                  <a:cubicBezTo>
                    <a:pt x="261" y="57"/>
                    <a:pt x="262" y="56"/>
                    <a:pt x="262" y="56"/>
                  </a:cubicBezTo>
                  <a:cubicBezTo>
                    <a:pt x="262" y="56"/>
                    <a:pt x="261" y="55"/>
                    <a:pt x="261" y="55"/>
                  </a:cubicBezTo>
                  <a:cubicBezTo>
                    <a:pt x="261" y="55"/>
                    <a:pt x="262" y="53"/>
                    <a:pt x="263" y="53"/>
                  </a:cubicBezTo>
                  <a:cubicBezTo>
                    <a:pt x="264" y="52"/>
                    <a:pt x="266" y="50"/>
                    <a:pt x="266" y="50"/>
                  </a:cubicBezTo>
                  <a:cubicBezTo>
                    <a:pt x="267" y="48"/>
                    <a:pt x="267" y="48"/>
                    <a:pt x="267" y="48"/>
                  </a:cubicBezTo>
                  <a:cubicBezTo>
                    <a:pt x="266" y="47"/>
                    <a:pt x="266" y="47"/>
                    <a:pt x="266" y="47"/>
                  </a:cubicBezTo>
                  <a:cubicBezTo>
                    <a:pt x="266" y="47"/>
                    <a:pt x="265" y="48"/>
                    <a:pt x="265" y="48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58" y="46"/>
                    <a:pt x="258" y="46"/>
                    <a:pt x="258" y="46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9" y="38"/>
                    <a:pt x="259" y="38"/>
                  </a:cubicBezTo>
                  <a:cubicBezTo>
                    <a:pt x="260" y="37"/>
                    <a:pt x="262" y="36"/>
                    <a:pt x="262" y="36"/>
                  </a:cubicBezTo>
                  <a:cubicBezTo>
                    <a:pt x="263" y="34"/>
                    <a:pt x="263" y="34"/>
                    <a:pt x="263" y="34"/>
                  </a:cubicBezTo>
                  <a:cubicBezTo>
                    <a:pt x="263" y="34"/>
                    <a:pt x="264" y="33"/>
                    <a:pt x="265" y="33"/>
                  </a:cubicBezTo>
                  <a:cubicBezTo>
                    <a:pt x="266" y="33"/>
                    <a:pt x="266" y="34"/>
                    <a:pt x="266" y="33"/>
                  </a:cubicBezTo>
                  <a:cubicBezTo>
                    <a:pt x="267" y="33"/>
                    <a:pt x="267" y="31"/>
                    <a:pt x="267" y="30"/>
                  </a:cubicBezTo>
                  <a:cubicBezTo>
                    <a:pt x="267" y="27"/>
                    <a:pt x="267" y="27"/>
                    <a:pt x="267" y="27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62" y="28"/>
                    <a:pt x="257" y="27"/>
                    <a:pt x="254" y="27"/>
                  </a:cubicBezTo>
                  <a:cubicBezTo>
                    <a:pt x="250" y="27"/>
                    <a:pt x="242" y="25"/>
                    <a:pt x="242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26" y="22"/>
                    <a:pt x="226" y="22"/>
                    <a:pt x="226" y="22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21"/>
                    <a:pt x="216" y="19"/>
                    <a:pt x="215" y="18"/>
                  </a:cubicBezTo>
                  <a:cubicBezTo>
                    <a:pt x="215" y="17"/>
                    <a:pt x="212" y="15"/>
                    <a:pt x="212" y="15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204" y="1"/>
                    <a:pt x="202" y="1"/>
                  </a:cubicBezTo>
                  <a:cubicBezTo>
                    <a:pt x="201" y="2"/>
                    <a:pt x="195" y="3"/>
                    <a:pt x="195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6" y="15"/>
                    <a:pt x="145" y="16"/>
                    <a:pt x="145" y="16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1"/>
                    <a:pt x="145" y="22"/>
                    <a:pt x="144" y="23"/>
                  </a:cubicBezTo>
                  <a:cubicBezTo>
                    <a:pt x="143" y="23"/>
                    <a:pt x="145" y="25"/>
                    <a:pt x="145" y="25"/>
                  </a:cubicBezTo>
                  <a:cubicBezTo>
                    <a:pt x="145" y="25"/>
                    <a:pt x="146" y="25"/>
                    <a:pt x="148" y="26"/>
                  </a:cubicBezTo>
                  <a:cubicBezTo>
                    <a:pt x="149" y="27"/>
                    <a:pt x="148" y="27"/>
                    <a:pt x="148" y="27"/>
                  </a:cubicBezTo>
                  <a:cubicBezTo>
                    <a:pt x="148" y="28"/>
                    <a:pt x="148" y="29"/>
                    <a:pt x="147" y="29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30"/>
                    <a:pt x="143" y="31"/>
                    <a:pt x="143" y="30"/>
                  </a:cubicBezTo>
                  <a:cubicBezTo>
                    <a:pt x="142" y="30"/>
                    <a:pt x="143" y="30"/>
                    <a:pt x="143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7"/>
                    <a:pt x="138" y="26"/>
                    <a:pt x="138" y="26"/>
                  </a:cubicBezTo>
                  <a:cubicBezTo>
                    <a:pt x="137" y="26"/>
                    <a:pt x="137" y="27"/>
                    <a:pt x="137" y="27"/>
                  </a:cubicBezTo>
                  <a:cubicBezTo>
                    <a:pt x="136" y="27"/>
                    <a:pt x="135" y="27"/>
                    <a:pt x="134" y="27"/>
                  </a:cubicBezTo>
                  <a:cubicBezTo>
                    <a:pt x="134" y="27"/>
                    <a:pt x="134" y="28"/>
                    <a:pt x="133" y="28"/>
                  </a:cubicBezTo>
                  <a:cubicBezTo>
                    <a:pt x="133" y="29"/>
                    <a:pt x="133" y="29"/>
                    <a:pt x="133" y="30"/>
                  </a:cubicBezTo>
                  <a:cubicBezTo>
                    <a:pt x="132" y="30"/>
                    <a:pt x="132" y="31"/>
                    <a:pt x="132" y="31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4"/>
                    <a:pt x="132" y="36"/>
                    <a:pt x="132" y="36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3" y="38"/>
                    <a:pt x="134" y="37"/>
                    <a:pt x="134" y="37"/>
                  </a:cubicBezTo>
                  <a:cubicBezTo>
                    <a:pt x="134" y="37"/>
                    <a:pt x="135" y="38"/>
                    <a:pt x="135" y="39"/>
                  </a:cubicBezTo>
                  <a:cubicBezTo>
                    <a:pt x="136" y="39"/>
                    <a:pt x="135" y="40"/>
                    <a:pt x="135" y="40"/>
                  </a:cubicBezTo>
                  <a:cubicBezTo>
                    <a:pt x="135" y="40"/>
                    <a:pt x="134" y="41"/>
                    <a:pt x="134" y="41"/>
                  </a:cubicBezTo>
                  <a:cubicBezTo>
                    <a:pt x="133" y="41"/>
                    <a:pt x="133" y="41"/>
                    <a:pt x="134" y="42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6" y="46"/>
                    <a:pt x="136" y="46"/>
                  </a:cubicBezTo>
                  <a:cubicBezTo>
                    <a:pt x="136" y="47"/>
                    <a:pt x="135" y="48"/>
                    <a:pt x="135" y="48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4" y="48"/>
                    <a:pt x="134" y="48"/>
                    <a:pt x="134" y="49"/>
                  </a:cubicBezTo>
                  <a:cubicBezTo>
                    <a:pt x="134" y="49"/>
                    <a:pt x="132" y="49"/>
                    <a:pt x="132" y="49"/>
                  </a:cubicBezTo>
                  <a:cubicBezTo>
                    <a:pt x="132" y="49"/>
                    <a:pt x="133" y="47"/>
                    <a:pt x="132" y="47"/>
                  </a:cubicBezTo>
                  <a:cubicBezTo>
                    <a:pt x="132" y="46"/>
                    <a:pt x="131" y="46"/>
                    <a:pt x="130" y="45"/>
                  </a:cubicBezTo>
                  <a:cubicBezTo>
                    <a:pt x="129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29" y="42"/>
                  </a:cubicBezTo>
                  <a:cubicBezTo>
                    <a:pt x="129" y="41"/>
                    <a:pt x="129" y="40"/>
                    <a:pt x="129" y="40"/>
                  </a:cubicBezTo>
                  <a:cubicBezTo>
                    <a:pt x="129" y="40"/>
                    <a:pt x="127" y="40"/>
                    <a:pt x="126" y="40"/>
                  </a:cubicBezTo>
                  <a:cubicBezTo>
                    <a:pt x="124" y="40"/>
                    <a:pt x="125" y="41"/>
                    <a:pt x="125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3" y="41"/>
                    <a:pt x="122" y="42"/>
                    <a:pt x="122" y="42"/>
                  </a:cubicBezTo>
                  <a:cubicBezTo>
                    <a:pt x="121" y="43"/>
                    <a:pt x="121" y="42"/>
                    <a:pt x="120" y="42"/>
                  </a:cubicBezTo>
                  <a:cubicBezTo>
                    <a:pt x="120" y="42"/>
                    <a:pt x="119" y="42"/>
                    <a:pt x="119" y="42"/>
                  </a:cubicBezTo>
                  <a:cubicBezTo>
                    <a:pt x="119" y="42"/>
                    <a:pt x="118" y="43"/>
                    <a:pt x="119" y="44"/>
                  </a:cubicBezTo>
                  <a:cubicBezTo>
                    <a:pt x="119" y="45"/>
                    <a:pt x="119" y="45"/>
                    <a:pt x="118" y="45"/>
                  </a:cubicBezTo>
                  <a:cubicBezTo>
                    <a:pt x="118" y="46"/>
                    <a:pt x="116" y="45"/>
                    <a:pt x="114" y="45"/>
                  </a:cubicBezTo>
                  <a:cubicBezTo>
                    <a:pt x="111" y="45"/>
                    <a:pt x="113" y="44"/>
                    <a:pt x="112" y="44"/>
                  </a:cubicBezTo>
                  <a:cubicBezTo>
                    <a:pt x="112" y="43"/>
                    <a:pt x="110" y="43"/>
                    <a:pt x="110" y="42"/>
                  </a:cubicBezTo>
                  <a:cubicBezTo>
                    <a:pt x="110" y="40"/>
                    <a:pt x="110" y="40"/>
                    <a:pt x="110" y="39"/>
                  </a:cubicBezTo>
                  <a:cubicBezTo>
                    <a:pt x="110" y="38"/>
                    <a:pt x="109" y="37"/>
                    <a:pt x="109" y="37"/>
                  </a:cubicBezTo>
                  <a:cubicBezTo>
                    <a:pt x="108" y="36"/>
                    <a:pt x="109" y="35"/>
                    <a:pt x="110" y="35"/>
                  </a:cubicBezTo>
                  <a:cubicBezTo>
                    <a:pt x="110" y="34"/>
                    <a:pt x="109" y="34"/>
                    <a:pt x="109" y="34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5" y="34"/>
                    <a:pt x="104" y="34"/>
                  </a:cubicBezTo>
                  <a:cubicBezTo>
                    <a:pt x="104" y="33"/>
                    <a:pt x="103" y="34"/>
                    <a:pt x="103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2" y="43"/>
                    <a:pt x="102" y="44"/>
                    <a:pt x="102" y="44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1" y="46"/>
                    <a:pt x="101" y="47"/>
                  </a:cubicBezTo>
                  <a:cubicBezTo>
                    <a:pt x="101" y="47"/>
                    <a:pt x="101" y="48"/>
                    <a:pt x="101" y="49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50"/>
                    <a:pt x="99" y="51"/>
                    <a:pt x="99" y="52"/>
                  </a:cubicBezTo>
                  <a:cubicBezTo>
                    <a:pt x="99" y="52"/>
                    <a:pt x="97" y="52"/>
                    <a:pt x="97" y="52"/>
                  </a:cubicBezTo>
                  <a:cubicBezTo>
                    <a:pt x="97" y="52"/>
                    <a:pt x="96" y="54"/>
                    <a:pt x="95" y="54"/>
                  </a:cubicBezTo>
                  <a:cubicBezTo>
                    <a:pt x="95" y="54"/>
                    <a:pt x="95" y="56"/>
                    <a:pt x="95" y="57"/>
                  </a:cubicBezTo>
                  <a:cubicBezTo>
                    <a:pt x="95" y="57"/>
                    <a:pt x="95" y="58"/>
                    <a:pt x="95" y="58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4" y="61"/>
                    <a:pt x="94" y="61"/>
                  </a:cubicBezTo>
                  <a:cubicBezTo>
                    <a:pt x="94" y="62"/>
                    <a:pt x="93" y="62"/>
                    <a:pt x="93" y="62"/>
                  </a:cubicBezTo>
                  <a:cubicBezTo>
                    <a:pt x="92" y="63"/>
                    <a:pt x="93" y="63"/>
                    <a:pt x="93" y="64"/>
                  </a:cubicBezTo>
                  <a:cubicBezTo>
                    <a:pt x="92" y="65"/>
                    <a:pt x="93" y="65"/>
                    <a:pt x="93" y="65"/>
                  </a:cubicBezTo>
                  <a:cubicBezTo>
                    <a:pt x="93" y="66"/>
                    <a:pt x="96" y="67"/>
                    <a:pt x="96" y="67"/>
                  </a:cubicBezTo>
                  <a:cubicBezTo>
                    <a:pt x="96" y="67"/>
                    <a:pt x="96" y="67"/>
                    <a:pt x="95" y="68"/>
                  </a:cubicBezTo>
                  <a:cubicBezTo>
                    <a:pt x="93" y="69"/>
                    <a:pt x="94" y="71"/>
                    <a:pt x="94" y="71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3" y="72"/>
                    <a:pt x="92" y="71"/>
                    <a:pt x="91" y="71"/>
                  </a:cubicBezTo>
                  <a:cubicBezTo>
                    <a:pt x="91" y="71"/>
                    <a:pt x="91" y="71"/>
                    <a:pt x="89" y="71"/>
                  </a:cubicBezTo>
                  <a:cubicBezTo>
                    <a:pt x="87" y="71"/>
                    <a:pt x="89" y="70"/>
                    <a:pt x="89" y="70"/>
                  </a:cubicBezTo>
                  <a:cubicBezTo>
                    <a:pt x="89" y="70"/>
                    <a:pt x="89" y="68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6"/>
                    <a:pt x="88" y="65"/>
                  </a:cubicBezTo>
                  <a:cubicBezTo>
                    <a:pt x="88" y="64"/>
                    <a:pt x="87" y="64"/>
                    <a:pt x="87" y="64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5" y="60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9"/>
                    <a:pt x="86" y="59"/>
                    <a:pt x="87" y="58"/>
                  </a:cubicBezTo>
                  <a:cubicBezTo>
                    <a:pt x="87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7"/>
                    <a:pt x="82" y="56"/>
                  </a:cubicBezTo>
                  <a:cubicBezTo>
                    <a:pt x="81" y="56"/>
                    <a:pt x="79" y="56"/>
                    <a:pt x="79" y="55"/>
                  </a:cubicBezTo>
                  <a:cubicBezTo>
                    <a:pt x="79" y="55"/>
                    <a:pt x="78" y="55"/>
                    <a:pt x="77" y="55"/>
                  </a:cubicBezTo>
                  <a:cubicBezTo>
                    <a:pt x="77" y="55"/>
                    <a:pt x="76" y="55"/>
                    <a:pt x="76" y="55"/>
                  </a:cubicBezTo>
                  <a:cubicBezTo>
                    <a:pt x="75" y="54"/>
                    <a:pt x="74" y="53"/>
                    <a:pt x="74" y="53"/>
                  </a:cubicBezTo>
                  <a:cubicBezTo>
                    <a:pt x="74" y="52"/>
                    <a:pt x="73" y="51"/>
                    <a:pt x="73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1" y="49"/>
                    <a:pt x="70" y="49"/>
                  </a:cubicBezTo>
                  <a:cubicBezTo>
                    <a:pt x="70" y="49"/>
                    <a:pt x="70" y="48"/>
                    <a:pt x="70" y="48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69" y="46"/>
                    <a:pt x="69" y="45"/>
                  </a:cubicBezTo>
                  <a:cubicBezTo>
                    <a:pt x="69" y="45"/>
                    <a:pt x="70" y="43"/>
                    <a:pt x="70" y="43"/>
                  </a:cubicBezTo>
                  <a:cubicBezTo>
                    <a:pt x="70" y="43"/>
                    <a:pt x="69" y="41"/>
                    <a:pt x="69" y="40"/>
                  </a:cubicBezTo>
                  <a:cubicBezTo>
                    <a:pt x="69" y="39"/>
                    <a:pt x="70" y="37"/>
                    <a:pt x="70" y="37"/>
                  </a:cubicBezTo>
                  <a:cubicBezTo>
                    <a:pt x="70" y="37"/>
                    <a:pt x="66" y="38"/>
                    <a:pt x="65" y="39"/>
                  </a:cubicBezTo>
                  <a:cubicBezTo>
                    <a:pt x="64" y="39"/>
                    <a:pt x="64" y="40"/>
                    <a:pt x="64" y="40"/>
                  </a:cubicBezTo>
                  <a:cubicBezTo>
                    <a:pt x="64" y="40"/>
                    <a:pt x="64" y="41"/>
                    <a:pt x="64" y="42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3" y="42"/>
                    <a:pt x="61" y="44"/>
                    <a:pt x="60" y="44"/>
                  </a:cubicBezTo>
                  <a:cubicBezTo>
                    <a:pt x="60" y="45"/>
                    <a:pt x="60" y="45"/>
                    <a:pt x="59" y="45"/>
                  </a:cubicBezTo>
                  <a:cubicBezTo>
                    <a:pt x="58" y="45"/>
                    <a:pt x="57" y="46"/>
                    <a:pt x="57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4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9"/>
                    <a:pt x="54" y="60"/>
                  </a:cubicBezTo>
                  <a:cubicBezTo>
                    <a:pt x="54" y="60"/>
                    <a:pt x="54" y="61"/>
                    <a:pt x="53" y="62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1" y="63"/>
                    <a:pt x="50" y="63"/>
                  </a:cubicBezTo>
                  <a:cubicBezTo>
                    <a:pt x="49" y="63"/>
                    <a:pt x="49" y="64"/>
                    <a:pt x="48" y="64"/>
                  </a:cubicBezTo>
                  <a:cubicBezTo>
                    <a:pt x="46" y="64"/>
                    <a:pt x="47" y="65"/>
                    <a:pt x="47" y="66"/>
                  </a:cubicBezTo>
                  <a:cubicBezTo>
                    <a:pt x="47" y="66"/>
                    <a:pt x="47" y="66"/>
                    <a:pt x="47" y="67"/>
                  </a:cubicBezTo>
                  <a:cubicBezTo>
                    <a:pt x="46" y="67"/>
                    <a:pt x="44" y="67"/>
                    <a:pt x="44" y="66"/>
                  </a:cubicBezTo>
                  <a:cubicBezTo>
                    <a:pt x="43" y="66"/>
                    <a:pt x="43" y="66"/>
                    <a:pt x="42" y="66"/>
                  </a:cubicBezTo>
                  <a:cubicBezTo>
                    <a:pt x="42" y="67"/>
                    <a:pt x="41" y="65"/>
                    <a:pt x="41" y="65"/>
                  </a:cubicBezTo>
                  <a:cubicBezTo>
                    <a:pt x="41" y="65"/>
                    <a:pt x="40" y="64"/>
                    <a:pt x="40" y="64"/>
                  </a:cubicBezTo>
                  <a:cubicBezTo>
                    <a:pt x="40" y="63"/>
                    <a:pt x="38" y="64"/>
                    <a:pt x="38" y="64"/>
                  </a:cubicBezTo>
                  <a:cubicBezTo>
                    <a:pt x="37" y="63"/>
                    <a:pt x="35" y="63"/>
                    <a:pt x="35" y="63"/>
                  </a:cubicBezTo>
                  <a:cubicBezTo>
                    <a:pt x="34" y="63"/>
                    <a:pt x="35" y="64"/>
                    <a:pt x="35" y="64"/>
                  </a:cubicBezTo>
                  <a:cubicBezTo>
                    <a:pt x="35" y="64"/>
                    <a:pt x="34" y="64"/>
                    <a:pt x="33" y="64"/>
                  </a:cubicBezTo>
                  <a:cubicBezTo>
                    <a:pt x="32" y="64"/>
                    <a:pt x="32" y="65"/>
                    <a:pt x="32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29" y="67"/>
                    <a:pt x="28" y="67"/>
                  </a:cubicBezTo>
                  <a:cubicBezTo>
                    <a:pt x="27" y="67"/>
                    <a:pt x="26" y="66"/>
                    <a:pt x="25" y="66"/>
                  </a:cubicBezTo>
                  <a:cubicBezTo>
                    <a:pt x="24" y="66"/>
                    <a:pt x="23" y="67"/>
                    <a:pt x="23" y="67"/>
                  </a:cubicBezTo>
                  <a:cubicBezTo>
                    <a:pt x="23" y="67"/>
                    <a:pt x="21" y="68"/>
                    <a:pt x="21" y="68"/>
                  </a:cubicBezTo>
                  <a:cubicBezTo>
                    <a:pt x="21" y="68"/>
                    <a:pt x="20" y="69"/>
                    <a:pt x="19" y="69"/>
                  </a:cubicBezTo>
                  <a:cubicBezTo>
                    <a:pt x="18" y="69"/>
                    <a:pt x="18" y="68"/>
                    <a:pt x="18" y="68"/>
                  </a:cubicBezTo>
                  <a:cubicBezTo>
                    <a:pt x="18" y="68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11" y="79"/>
                    <a:pt x="9" y="81"/>
                    <a:pt x="18" y="85"/>
                  </a:cubicBezTo>
                  <a:cubicBezTo>
                    <a:pt x="19" y="85"/>
                    <a:pt x="21" y="90"/>
                    <a:pt x="21" y="90"/>
                  </a:cubicBezTo>
                  <a:cubicBezTo>
                    <a:pt x="21" y="91"/>
                    <a:pt x="19" y="99"/>
                    <a:pt x="18" y="100"/>
                  </a:cubicBezTo>
                  <a:cubicBezTo>
                    <a:pt x="16" y="101"/>
                    <a:pt x="14" y="105"/>
                    <a:pt x="14" y="105"/>
                  </a:cubicBezTo>
                  <a:cubicBezTo>
                    <a:pt x="14" y="105"/>
                    <a:pt x="10" y="109"/>
                    <a:pt x="9" y="109"/>
                  </a:cubicBezTo>
                  <a:cubicBezTo>
                    <a:pt x="8" y="109"/>
                    <a:pt x="5" y="110"/>
                    <a:pt x="4" y="110"/>
                  </a:cubicBezTo>
                  <a:cubicBezTo>
                    <a:pt x="4" y="110"/>
                    <a:pt x="0" y="110"/>
                    <a:pt x="1" y="111"/>
                  </a:cubicBezTo>
                  <a:cubicBezTo>
                    <a:pt x="1" y="111"/>
                    <a:pt x="1" y="113"/>
                    <a:pt x="1" y="113"/>
                  </a:cubicBezTo>
                  <a:cubicBezTo>
                    <a:pt x="2" y="114"/>
                    <a:pt x="5" y="118"/>
                    <a:pt x="5" y="118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6" y="145"/>
                    <a:pt x="8" y="142"/>
                    <a:pt x="9" y="149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7" y="157"/>
                    <a:pt x="17" y="157"/>
                    <a:pt x="17" y="157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0" y="180"/>
                  </a:cubicBezTo>
                  <a:cubicBezTo>
                    <a:pt x="30" y="180"/>
                    <a:pt x="31" y="181"/>
                    <a:pt x="34" y="182"/>
                  </a:cubicBezTo>
                  <a:cubicBezTo>
                    <a:pt x="36" y="182"/>
                    <a:pt x="36" y="184"/>
                    <a:pt x="39" y="183"/>
                  </a:cubicBezTo>
                  <a:cubicBezTo>
                    <a:pt x="42" y="182"/>
                    <a:pt x="46" y="181"/>
                    <a:pt x="47" y="180"/>
                  </a:cubicBezTo>
                  <a:cubicBezTo>
                    <a:pt x="48" y="178"/>
                    <a:pt x="50" y="177"/>
                    <a:pt x="51" y="176"/>
                  </a:cubicBezTo>
                  <a:cubicBezTo>
                    <a:pt x="52" y="174"/>
                    <a:pt x="58" y="167"/>
                    <a:pt x="59" y="167"/>
                  </a:cubicBezTo>
                  <a:cubicBezTo>
                    <a:pt x="59" y="167"/>
                    <a:pt x="65" y="159"/>
                    <a:pt x="66" y="158"/>
                  </a:cubicBezTo>
                  <a:cubicBezTo>
                    <a:pt x="67" y="157"/>
                    <a:pt x="75" y="151"/>
                    <a:pt x="75" y="151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6" y="147"/>
                    <a:pt x="91" y="152"/>
                    <a:pt x="92" y="153"/>
                  </a:cubicBezTo>
                  <a:cubicBezTo>
                    <a:pt x="93" y="153"/>
                    <a:pt x="104" y="158"/>
                    <a:pt x="104" y="158"/>
                  </a:cubicBezTo>
                  <a:cubicBezTo>
                    <a:pt x="104" y="158"/>
                    <a:pt x="111" y="161"/>
                    <a:pt x="112" y="162"/>
                  </a:cubicBezTo>
                  <a:cubicBezTo>
                    <a:pt x="112" y="163"/>
                    <a:pt x="118" y="168"/>
                    <a:pt x="118" y="168"/>
                  </a:cubicBezTo>
                  <a:cubicBezTo>
                    <a:pt x="122" y="170"/>
                    <a:pt x="122" y="170"/>
                    <a:pt x="122" y="170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29" y="169"/>
                    <a:pt x="129" y="169"/>
                    <a:pt x="129" y="169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9" y="179"/>
                    <a:pt x="141" y="187"/>
                    <a:pt x="141" y="190"/>
                  </a:cubicBezTo>
                  <a:cubicBezTo>
                    <a:pt x="141" y="193"/>
                    <a:pt x="142" y="198"/>
                    <a:pt x="142" y="198"/>
                  </a:cubicBezTo>
                  <a:cubicBezTo>
                    <a:pt x="151" y="202"/>
                    <a:pt x="151" y="202"/>
                    <a:pt x="151" y="202"/>
                  </a:cubicBezTo>
                  <a:cubicBezTo>
                    <a:pt x="151" y="202"/>
                    <a:pt x="151" y="211"/>
                    <a:pt x="151" y="212"/>
                  </a:cubicBezTo>
                  <a:cubicBezTo>
                    <a:pt x="151" y="214"/>
                    <a:pt x="152" y="217"/>
                    <a:pt x="152" y="220"/>
                  </a:cubicBezTo>
                  <a:cubicBezTo>
                    <a:pt x="152" y="223"/>
                    <a:pt x="152" y="226"/>
                    <a:pt x="152" y="226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61" y="232"/>
                    <a:pt x="161" y="232"/>
                    <a:pt x="161" y="232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72" y="246"/>
                    <a:pt x="172" y="246"/>
                    <a:pt x="172" y="246"/>
                  </a:cubicBezTo>
                  <a:cubicBezTo>
                    <a:pt x="177" y="251"/>
                    <a:pt x="177" y="251"/>
                    <a:pt x="177" y="251"/>
                  </a:cubicBezTo>
                  <a:cubicBezTo>
                    <a:pt x="177" y="255"/>
                    <a:pt x="177" y="255"/>
                    <a:pt x="177" y="255"/>
                  </a:cubicBezTo>
                  <a:cubicBezTo>
                    <a:pt x="177" y="255"/>
                    <a:pt x="177" y="257"/>
                    <a:pt x="179" y="257"/>
                  </a:cubicBezTo>
                  <a:cubicBezTo>
                    <a:pt x="181" y="257"/>
                    <a:pt x="188" y="256"/>
                    <a:pt x="188" y="256"/>
                  </a:cubicBezTo>
                  <a:cubicBezTo>
                    <a:pt x="195" y="262"/>
                    <a:pt x="195" y="262"/>
                    <a:pt x="195" y="262"/>
                  </a:cubicBezTo>
                  <a:cubicBezTo>
                    <a:pt x="203" y="269"/>
                    <a:pt x="203" y="269"/>
                    <a:pt x="203" y="269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21" y="283"/>
                    <a:pt x="221" y="283"/>
                    <a:pt x="221" y="283"/>
                  </a:cubicBezTo>
                  <a:cubicBezTo>
                    <a:pt x="224" y="290"/>
                    <a:pt x="224" y="290"/>
                    <a:pt x="224" y="290"/>
                  </a:cubicBezTo>
                  <a:cubicBezTo>
                    <a:pt x="231" y="297"/>
                    <a:pt x="231" y="297"/>
                    <a:pt x="231" y="297"/>
                  </a:cubicBezTo>
                  <a:cubicBezTo>
                    <a:pt x="235" y="299"/>
                    <a:pt x="235" y="299"/>
                    <a:pt x="235" y="299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41" y="305"/>
                    <a:pt x="241" y="305"/>
                    <a:pt x="241" y="305"/>
                  </a:cubicBezTo>
                  <a:cubicBezTo>
                    <a:pt x="245" y="306"/>
                    <a:pt x="245" y="306"/>
                    <a:pt x="245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5" y="311"/>
                    <a:pt x="255" y="311"/>
                    <a:pt x="255" y="311"/>
                  </a:cubicBezTo>
                  <a:cubicBezTo>
                    <a:pt x="255" y="311"/>
                    <a:pt x="257" y="313"/>
                    <a:pt x="257" y="314"/>
                  </a:cubicBezTo>
                  <a:cubicBezTo>
                    <a:pt x="257" y="316"/>
                    <a:pt x="255" y="317"/>
                    <a:pt x="258" y="317"/>
                  </a:cubicBezTo>
                  <a:cubicBezTo>
                    <a:pt x="261" y="317"/>
                    <a:pt x="264" y="316"/>
                    <a:pt x="264" y="316"/>
                  </a:cubicBezTo>
                  <a:cubicBezTo>
                    <a:pt x="270" y="315"/>
                    <a:pt x="270" y="315"/>
                    <a:pt x="270" y="315"/>
                  </a:cubicBezTo>
                  <a:cubicBezTo>
                    <a:pt x="274" y="315"/>
                    <a:pt x="274" y="315"/>
                    <a:pt x="274" y="315"/>
                  </a:cubicBezTo>
                  <a:cubicBezTo>
                    <a:pt x="278" y="315"/>
                    <a:pt x="278" y="315"/>
                    <a:pt x="278" y="315"/>
                  </a:cubicBezTo>
                  <a:cubicBezTo>
                    <a:pt x="285" y="314"/>
                    <a:pt x="285" y="314"/>
                    <a:pt x="285" y="314"/>
                  </a:cubicBezTo>
                  <a:cubicBezTo>
                    <a:pt x="289" y="317"/>
                    <a:pt x="289" y="317"/>
                    <a:pt x="289" y="317"/>
                  </a:cubicBezTo>
                  <a:cubicBezTo>
                    <a:pt x="300" y="330"/>
                    <a:pt x="300" y="330"/>
                    <a:pt x="300" y="330"/>
                  </a:cubicBezTo>
                  <a:cubicBezTo>
                    <a:pt x="300" y="330"/>
                    <a:pt x="303" y="335"/>
                    <a:pt x="303" y="337"/>
                  </a:cubicBezTo>
                  <a:cubicBezTo>
                    <a:pt x="303" y="338"/>
                    <a:pt x="307" y="337"/>
                    <a:pt x="308" y="337"/>
                  </a:cubicBezTo>
                  <a:cubicBezTo>
                    <a:pt x="309" y="337"/>
                    <a:pt x="317" y="337"/>
                    <a:pt x="317" y="337"/>
                  </a:cubicBezTo>
                  <a:cubicBezTo>
                    <a:pt x="323" y="341"/>
                    <a:pt x="323" y="341"/>
                    <a:pt x="323" y="341"/>
                  </a:cubicBezTo>
                  <a:cubicBezTo>
                    <a:pt x="319" y="346"/>
                    <a:pt x="319" y="346"/>
                    <a:pt x="319" y="346"/>
                  </a:cubicBezTo>
                  <a:cubicBezTo>
                    <a:pt x="325" y="349"/>
                    <a:pt x="325" y="349"/>
                    <a:pt x="325" y="349"/>
                  </a:cubicBezTo>
                  <a:cubicBezTo>
                    <a:pt x="328" y="345"/>
                    <a:pt x="328" y="345"/>
                    <a:pt x="328" y="345"/>
                  </a:cubicBezTo>
                  <a:cubicBezTo>
                    <a:pt x="334" y="346"/>
                    <a:pt x="334" y="346"/>
                    <a:pt x="334" y="346"/>
                  </a:cubicBezTo>
                  <a:cubicBezTo>
                    <a:pt x="339" y="350"/>
                    <a:pt x="339" y="350"/>
                    <a:pt x="339" y="350"/>
                  </a:cubicBezTo>
                  <a:cubicBezTo>
                    <a:pt x="340" y="353"/>
                    <a:pt x="340" y="353"/>
                    <a:pt x="340" y="353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2" y="360"/>
                    <a:pt x="342" y="360"/>
                    <a:pt x="342" y="360"/>
                  </a:cubicBezTo>
                  <a:cubicBezTo>
                    <a:pt x="342" y="363"/>
                    <a:pt x="342" y="363"/>
                    <a:pt x="342" y="363"/>
                  </a:cubicBezTo>
                  <a:cubicBezTo>
                    <a:pt x="344" y="367"/>
                    <a:pt x="344" y="367"/>
                    <a:pt x="344" y="367"/>
                  </a:cubicBezTo>
                  <a:cubicBezTo>
                    <a:pt x="349" y="369"/>
                    <a:pt x="349" y="369"/>
                    <a:pt x="349" y="369"/>
                  </a:cubicBezTo>
                  <a:cubicBezTo>
                    <a:pt x="354" y="372"/>
                    <a:pt x="354" y="372"/>
                    <a:pt x="354" y="372"/>
                  </a:cubicBezTo>
                  <a:cubicBezTo>
                    <a:pt x="357" y="374"/>
                    <a:pt x="357" y="374"/>
                    <a:pt x="357" y="374"/>
                  </a:cubicBezTo>
                  <a:cubicBezTo>
                    <a:pt x="361" y="374"/>
                    <a:pt x="361" y="374"/>
                    <a:pt x="361" y="374"/>
                  </a:cubicBezTo>
                  <a:cubicBezTo>
                    <a:pt x="367" y="373"/>
                    <a:pt x="367" y="373"/>
                    <a:pt x="367" y="373"/>
                  </a:cubicBezTo>
                  <a:cubicBezTo>
                    <a:pt x="374" y="374"/>
                    <a:pt x="374" y="374"/>
                    <a:pt x="374" y="374"/>
                  </a:cubicBezTo>
                  <a:cubicBezTo>
                    <a:pt x="380" y="384"/>
                    <a:pt x="380" y="384"/>
                    <a:pt x="380" y="384"/>
                  </a:cubicBezTo>
                  <a:cubicBezTo>
                    <a:pt x="383" y="393"/>
                    <a:pt x="383" y="393"/>
                    <a:pt x="383" y="393"/>
                  </a:cubicBezTo>
                  <a:cubicBezTo>
                    <a:pt x="387" y="401"/>
                    <a:pt x="387" y="401"/>
                    <a:pt x="387" y="401"/>
                  </a:cubicBezTo>
                  <a:cubicBezTo>
                    <a:pt x="390" y="406"/>
                    <a:pt x="390" y="406"/>
                    <a:pt x="390" y="406"/>
                  </a:cubicBezTo>
                  <a:cubicBezTo>
                    <a:pt x="392" y="414"/>
                    <a:pt x="392" y="414"/>
                    <a:pt x="392" y="414"/>
                  </a:cubicBezTo>
                  <a:cubicBezTo>
                    <a:pt x="395" y="418"/>
                    <a:pt x="395" y="418"/>
                    <a:pt x="395" y="418"/>
                  </a:cubicBezTo>
                  <a:cubicBezTo>
                    <a:pt x="400" y="428"/>
                    <a:pt x="400" y="428"/>
                    <a:pt x="400" y="428"/>
                  </a:cubicBezTo>
                  <a:cubicBezTo>
                    <a:pt x="402" y="432"/>
                    <a:pt x="402" y="432"/>
                    <a:pt x="402" y="432"/>
                  </a:cubicBezTo>
                  <a:cubicBezTo>
                    <a:pt x="400" y="437"/>
                    <a:pt x="400" y="437"/>
                    <a:pt x="400" y="437"/>
                  </a:cubicBezTo>
                  <a:cubicBezTo>
                    <a:pt x="400" y="437"/>
                    <a:pt x="398" y="442"/>
                    <a:pt x="397" y="442"/>
                  </a:cubicBezTo>
                  <a:cubicBezTo>
                    <a:pt x="397" y="443"/>
                    <a:pt x="394" y="444"/>
                    <a:pt x="393" y="444"/>
                  </a:cubicBezTo>
                  <a:cubicBezTo>
                    <a:pt x="392" y="445"/>
                    <a:pt x="391" y="445"/>
                    <a:pt x="390" y="446"/>
                  </a:cubicBezTo>
                  <a:cubicBezTo>
                    <a:pt x="389" y="447"/>
                    <a:pt x="388" y="450"/>
                    <a:pt x="388" y="450"/>
                  </a:cubicBezTo>
                  <a:cubicBezTo>
                    <a:pt x="391" y="456"/>
                    <a:pt x="391" y="456"/>
                    <a:pt x="391" y="456"/>
                  </a:cubicBezTo>
                  <a:cubicBezTo>
                    <a:pt x="390" y="463"/>
                    <a:pt x="390" y="463"/>
                    <a:pt x="390" y="463"/>
                  </a:cubicBezTo>
                  <a:cubicBezTo>
                    <a:pt x="388" y="469"/>
                    <a:pt x="388" y="469"/>
                    <a:pt x="388" y="469"/>
                  </a:cubicBezTo>
                  <a:close/>
                  <a:moveTo>
                    <a:pt x="57" y="345"/>
                  </a:moveTo>
                  <a:cubicBezTo>
                    <a:pt x="57" y="345"/>
                    <a:pt x="57" y="345"/>
                    <a:pt x="57" y="345"/>
                  </a:cubicBezTo>
                  <a:cubicBezTo>
                    <a:pt x="60" y="335"/>
                    <a:pt x="60" y="335"/>
                    <a:pt x="60" y="335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62" y="342"/>
                    <a:pt x="62" y="342"/>
                    <a:pt x="62" y="342"/>
                  </a:cubicBezTo>
                  <a:cubicBezTo>
                    <a:pt x="62" y="342"/>
                    <a:pt x="70" y="345"/>
                    <a:pt x="71" y="345"/>
                  </a:cubicBezTo>
                  <a:cubicBezTo>
                    <a:pt x="72" y="345"/>
                    <a:pt x="73" y="343"/>
                    <a:pt x="75" y="342"/>
                  </a:cubicBezTo>
                  <a:cubicBezTo>
                    <a:pt x="76" y="341"/>
                    <a:pt x="83" y="341"/>
                    <a:pt x="83" y="341"/>
                  </a:cubicBezTo>
                  <a:cubicBezTo>
                    <a:pt x="83" y="341"/>
                    <a:pt x="84" y="338"/>
                    <a:pt x="85" y="336"/>
                  </a:cubicBezTo>
                  <a:cubicBezTo>
                    <a:pt x="86" y="334"/>
                    <a:pt x="91" y="329"/>
                    <a:pt x="92" y="328"/>
                  </a:cubicBezTo>
                  <a:cubicBezTo>
                    <a:pt x="93" y="328"/>
                    <a:pt x="95" y="326"/>
                    <a:pt x="96" y="326"/>
                  </a:cubicBezTo>
                  <a:cubicBezTo>
                    <a:pt x="97" y="325"/>
                    <a:pt x="102" y="323"/>
                    <a:pt x="102" y="323"/>
                  </a:cubicBezTo>
                  <a:cubicBezTo>
                    <a:pt x="115" y="328"/>
                    <a:pt x="115" y="328"/>
                    <a:pt x="115" y="328"/>
                  </a:cubicBezTo>
                  <a:cubicBezTo>
                    <a:pt x="117" y="336"/>
                    <a:pt x="117" y="336"/>
                    <a:pt x="117" y="336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26" y="355"/>
                    <a:pt x="126" y="355"/>
                    <a:pt x="126" y="355"/>
                  </a:cubicBezTo>
                  <a:cubicBezTo>
                    <a:pt x="126" y="355"/>
                    <a:pt x="129" y="358"/>
                    <a:pt x="128" y="361"/>
                  </a:cubicBezTo>
                  <a:cubicBezTo>
                    <a:pt x="127" y="365"/>
                    <a:pt x="121" y="375"/>
                    <a:pt x="121" y="375"/>
                  </a:cubicBezTo>
                  <a:cubicBezTo>
                    <a:pt x="121" y="381"/>
                    <a:pt x="121" y="381"/>
                    <a:pt x="121" y="381"/>
                  </a:cubicBezTo>
                  <a:cubicBezTo>
                    <a:pt x="125" y="389"/>
                    <a:pt x="125" y="389"/>
                    <a:pt x="125" y="389"/>
                  </a:cubicBezTo>
                  <a:cubicBezTo>
                    <a:pt x="119" y="404"/>
                    <a:pt x="119" y="404"/>
                    <a:pt x="119" y="404"/>
                  </a:cubicBezTo>
                  <a:cubicBezTo>
                    <a:pt x="122" y="415"/>
                    <a:pt x="122" y="415"/>
                    <a:pt x="122" y="415"/>
                  </a:cubicBezTo>
                  <a:cubicBezTo>
                    <a:pt x="120" y="430"/>
                    <a:pt x="120" y="430"/>
                    <a:pt x="120" y="430"/>
                  </a:cubicBezTo>
                  <a:cubicBezTo>
                    <a:pt x="119" y="438"/>
                    <a:pt x="119" y="438"/>
                    <a:pt x="119" y="438"/>
                  </a:cubicBezTo>
                  <a:cubicBezTo>
                    <a:pt x="119" y="438"/>
                    <a:pt x="115" y="442"/>
                    <a:pt x="113" y="441"/>
                  </a:cubicBezTo>
                  <a:cubicBezTo>
                    <a:pt x="111" y="440"/>
                    <a:pt x="101" y="433"/>
                    <a:pt x="101" y="433"/>
                  </a:cubicBezTo>
                  <a:cubicBezTo>
                    <a:pt x="97" y="432"/>
                    <a:pt x="97" y="432"/>
                    <a:pt x="97" y="432"/>
                  </a:cubicBezTo>
                  <a:cubicBezTo>
                    <a:pt x="94" y="439"/>
                    <a:pt x="94" y="439"/>
                    <a:pt x="94" y="439"/>
                  </a:cubicBezTo>
                  <a:cubicBezTo>
                    <a:pt x="95" y="444"/>
                    <a:pt x="95" y="444"/>
                    <a:pt x="95" y="444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85" y="453"/>
                    <a:pt x="85" y="453"/>
                    <a:pt x="85" y="453"/>
                  </a:cubicBezTo>
                  <a:cubicBezTo>
                    <a:pt x="79" y="451"/>
                    <a:pt x="79" y="451"/>
                    <a:pt x="79" y="451"/>
                  </a:cubicBezTo>
                  <a:cubicBezTo>
                    <a:pt x="73" y="443"/>
                    <a:pt x="73" y="443"/>
                    <a:pt x="73" y="443"/>
                  </a:cubicBezTo>
                  <a:cubicBezTo>
                    <a:pt x="73" y="443"/>
                    <a:pt x="73" y="445"/>
                    <a:pt x="71" y="446"/>
                  </a:cubicBezTo>
                  <a:cubicBezTo>
                    <a:pt x="69" y="446"/>
                    <a:pt x="66" y="445"/>
                    <a:pt x="66" y="445"/>
                  </a:cubicBezTo>
                  <a:cubicBezTo>
                    <a:pt x="68" y="439"/>
                    <a:pt x="68" y="439"/>
                    <a:pt x="68" y="439"/>
                  </a:cubicBezTo>
                  <a:cubicBezTo>
                    <a:pt x="66" y="432"/>
                    <a:pt x="66" y="432"/>
                    <a:pt x="66" y="432"/>
                  </a:cubicBezTo>
                  <a:cubicBezTo>
                    <a:pt x="68" y="425"/>
                    <a:pt x="68" y="425"/>
                    <a:pt x="68" y="425"/>
                  </a:cubicBezTo>
                  <a:cubicBezTo>
                    <a:pt x="68" y="415"/>
                    <a:pt x="68" y="415"/>
                    <a:pt x="68" y="415"/>
                  </a:cubicBezTo>
                  <a:cubicBezTo>
                    <a:pt x="70" y="411"/>
                    <a:pt x="70" y="411"/>
                    <a:pt x="70" y="411"/>
                  </a:cubicBezTo>
                  <a:cubicBezTo>
                    <a:pt x="71" y="406"/>
                    <a:pt x="71" y="406"/>
                    <a:pt x="71" y="406"/>
                  </a:cubicBezTo>
                  <a:cubicBezTo>
                    <a:pt x="74" y="400"/>
                    <a:pt x="74" y="400"/>
                    <a:pt x="74" y="400"/>
                  </a:cubicBezTo>
                  <a:cubicBezTo>
                    <a:pt x="73" y="395"/>
                    <a:pt x="73" y="395"/>
                    <a:pt x="73" y="395"/>
                  </a:cubicBezTo>
                  <a:cubicBezTo>
                    <a:pt x="71" y="396"/>
                    <a:pt x="71" y="396"/>
                    <a:pt x="71" y="396"/>
                  </a:cubicBezTo>
                  <a:cubicBezTo>
                    <a:pt x="65" y="390"/>
                    <a:pt x="65" y="390"/>
                    <a:pt x="65" y="390"/>
                  </a:cubicBezTo>
                  <a:cubicBezTo>
                    <a:pt x="65" y="390"/>
                    <a:pt x="67" y="388"/>
                    <a:pt x="69" y="386"/>
                  </a:cubicBezTo>
                  <a:cubicBezTo>
                    <a:pt x="71" y="384"/>
                    <a:pt x="71" y="383"/>
                    <a:pt x="71" y="381"/>
                  </a:cubicBezTo>
                  <a:cubicBezTo>
                    <a:pt x="71" y="379"/>
                    <a:pt x="70" y="374"/>
                    <a:pt x="69" y="374"/>
                  </a:cubicBezTo>
                  <a:cubicBezTo>
                    <a:pt x="68" y="373"/>
                    <a:pt x="66" y="371"/>
                    <a:pt x="66" y="371"/>
                  </a:cubicBezTo>
                  <a:cubicBezTo>
                    <a:pt x="66" y="365"/>
                    <a:pt x="66" y="365"/>
                    <a:pt x="66" y="365"/>
                  </a:cubicBezTo>
                  <a:cubicBezTo>
                    <a:pt x="66" y="365"/>
                    <a:pt x="65" y="362"/>
                    <a:pt x="64" y="362"/>
                  </a:cubicBezTo>
                  <a:cubicBezTo>
                    <a:pt x="62" y="361"/>
                    <a:pt x="57" y="358"/>
                    <a:pt x="57" y="358"/>
                  </a:cubicBezTo>
                  <a:cubicBezTo>
                    <a:pt x="58" y="351"/>
                    <a:pt x="58" y="351"/>
                    <a:pt x="58" y="351"/>
                  </a:cubicBezTo>
                  <a:cubicBezTo>
                    <a:pt x="56" y="349"/>
                    <a:pt x="56" y="349"/>
                    <a:pt x="56" y="349"/>
                  </a:cubicBezTo>
                  <a:lnTo>
                    <a:pt x="57" y="345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9539005" y="2371281"/>
              <a:ext cx="675929" cy="472764"/>
            </a:xfrm>
            <a:custGeom>
              <a:avLst/>
              <a:gdLst>
                <a:gd name="T0" fmla="*/ 59 w 369"/>
                <a:gd name="T1" fmla="*/ 73 h 266"/>
                <a:gd name="T2" fmla="*/ 59 w 369"/>
                <a:gd name="T3" fmla="*/ 83 h 266"/>
                <a:gd name="T4" fmla="*/ 59 w 369"/>
                <a:gd name="T5" fmla="*/ 83 h 266"/>
                <a:gd name="T6" fmla="*/ 58 w 369"/>
                <a:gd name="T7" fmla="*/ 84 h 266"/>
                <a:gd name="T8" fmla="*/ 58 w 369"/>
                <a:gd name="T9" fmla="*/ 84 h 266"/>
                <a:gd name="T10" fmla="*/ 56 w 369"/>
                <a:gd name="T11" fmla="*/ 84 h 266"/>
                <a:gd name="T12" fmla="*/ 56 w 369"/>
                <a:gd name="T13" fmla="*/ 85 h 266"/>
                <a:gd name="T14" fmla="*/ 56 w 369"/>
                <a:gd name="T15" fmla="*/ 85 h 266"/>
                <a:gd name="T16" fmla="*/ 56 w 369"/>
                <a:gd name="T17" fmla="*/ 85 h 266"/>
                <a:gd name="T18" fmla="*/ 51 w 369"/>
                <a:gd name="T19" fmla="*/ 97 h 266"/>
                <a:gd name="T20" fmla="*/ 50 w 369"/>
                <a:gd name="T21" fmla="*/ 106 h 266"/>
                <a:gd name="T22" fmla="*/ 50 w 369"/>
                <a:gd name="T23" fmla="*/ 106 h 266"/>
                <a:gd name="T24" fmla="*/ 50 w 369"/>
                <a:gd name="T25" fmla="*/ 106 h 266"/>
                <a:gd name="T26" fmla="*/ 50 w 369"/>
                <a:gd name="T27" fmla="*/ 107 h 266"/>
                <a:gd name="T28" fmla="*/ 50 w 369"/>
                <a:gd name="T29" fmla="*/ 107 h 266"/>
                <a:gd name="T30" fmla="*/ 50 w 369"/>
                <a:gd name="T31" fmla="*/ 107 h 266"/>
                <a:gd name="T32" fmla="*/ 50 w 369"/>
                <a:gd name="T33" fmla="*/ 108 h 266"/>
                <a:gd name="T34" fmla="*/ 49 w 369"/>
                <a:gd name="T35" fmla="*/ 109 h 266"/>
                <a:gd name="T36" fmla="*/ 42 w 369"/>
                <a:gd name="T37" fmla="*/ 131 h 266"/>
                <a:gd name="T38" fmla="*/ 26 w 369"/>
                <a:gd name="T39" fmla="*/ 154 h 266"/>
                <a:gd name="T40" fmla="*/ 6 w 369"/>
                <a:gd name="T41" fmla="*/ 161 h 266"/>
                <a:gd name="T42" fmla="*/ 2 w 369"/>
                <a:gd name="T43" fmla="*/ 161 h 266"/>
                <a:gd name="T44" fmla="*/ 1 w 369"/>
                <a:gd name="T45" fmla="*/ 161 h 266"/>
                <a:gd name="T46" fmla="*/ 0 w 369"/>
                <a:gd name="T47" fmla="*/ 161 h 266"/>
                <a:gd name="T48" fmla="*/ 0 w 369"/>
                <a:gd name="T49" fmla="*/ 161 h 266"/>
                <a:gd name="T50" fmla="*/ 14 w 369"/>
                <a:gd name="T51" fmla="*/ 169 h 266"/>
                <a:gd name="T52" fmla="*/ 28 w 369"/>
                <a:gd name="T53" fmla="*/ 190 h 266"/>
                <a:gd name="T54" fmla="*/ 52 w 369"/>
                <a:gd name="T55" fmla="*/ 201 h 266"/>
                <a:gd name="T56" fmla="*/ 64 w 369"/>
                <a:gd name="T57" fmla="*/ 216 h 266"/>
                <a:gd name="T58" fmla="*/ 69 w 369"/>
                <a:gd name="T59" fmla="*/ 229 h 266"/>
                <a:gd name="T60" fmla="*/ 90 w 369"/>
                <a:gd name="T61" fmla="*/ 232 h 266"/>
                <a:gd name="T62" fmla="*/ 113 w 369"/>
                <a:gd name="T63" fmla="*/ 227 h 266"/>
                <a:gd name="T64" fmla="*/ 107 w 369"/>
                <a:gd name="T65" fmla="*/ 240 h 266"/>
                <a:gd name="T66" fmla="*/ 128 w 369"/>
                <a:gd name="T67" fmla="*/ 250 h 266"/>
                <a:gd name="T68" fmla="*/ 241 w 369"/>
                <a:gd name="T69" fmla="*/ 249 h 266"/>
                <a:gd name="T70" fmla="*/ 346 w 369"/>
                <a:gd name="T71" fmla="*/ 215 h 266"/>
                <a:gd name="T72" fmla="*/ 361 w 369"/>
                <a:gd name="T73" fmla="*/ 123 h 266"/>
                <a:gd name="T74" fmla="*/ 350 w 369"/>
                <a:gd name="T75" fmla="*/ 120 h 266"/>
                <a:gd name="T76" fmla="*/ 302 w 369"/>
                <a:gd name="T77" fmla="*/ 127 h 266"/>
                <a:gd name="T78" fmla="*/ 300 w 369"/>
                <a:gd name="T79" fmla="*/ 118 h 266"/>
                <a:gd name="T80" fmla="*/ 293 w 369"/>
                <a:gd name="T81" fmla="*/ 101 h 266"/>
                <a:gd name="T82" fmla="*/ 293 w 369"/>
                <a:gd name="T83" fmla="*/ 88 h 266"/>
                <a:gd name="T84" fmla="*/ 290 w 369"/>
                <a:gd name="T85" fmla="*/ 74 h 266"/>
                <a:gd name="T86" fmla="*/ 280 w 369"/>
                <a:gd name="T87" fmla="*/ 57 h 266"/>
                <a:gd name="T88" fmla="*/ 264 w 369"/>
                <a:gd name="T89" fmla="*/ 44 h 266"/>
                <a:gd name="T90" fmla="*/ 251 w 369"/>
                <a:gd name="T91" fmla="*/ 33 h 266"/>
                <a:gd name="T92" fmla="*/ 242 w 369"/>
                <a:gd name="T93" fmla="*/ 26 h 266"/>
                <a:gd name="T94" fmla="*/ 237 w 369"/>
                <a:gd name="T95" fmla="*/ 17 h 266"/>
                <a:gd name="T96" fmla="*/ 232 w 369"/>
                <a:gd name="T97" fmla="*/ 11 h 266"/>
                <a:gd name="T98" fmla="*/ 224 w 369"/>
                <a:gd name="T99" fmla="*/ 5 h 266"/>
                <a:gd name="T100" fmla="*/ 217 w 369"/>
                <a:gd name="T101" fmla="*/ 1 h 266"/>
                <a:gd name="T102" fmla="*/ 199 w 369"/>
                <a:gd name="T103" fmla="*/ 7 h 266"/>
                <a:gd name="T104" fmla="*/ 150 w 369"/>
                <a:gd name="T105" fmla="*/ 40 h 266"/>
                <a:gd name="T106" fmla="*/ 110 w 369"/>
                <a:gd name="T107" fmla="*/ 38 h 266"/>
                <a:gd name="T108" fmla="*/ 85 w 369"/>
                <a:gd name="T109" fmla="*/ 50 h 266"/>
                <a:gd name="T110" fmla="*/ 81 w 369"/>
                <a:gd name="T111" fmla="*/ 54 h 266"/>
                <a:gd name="T112" fmla="*/ 81 w 369"/>
                <a:gd name="T113" fmla="*/ 54 h 266"/>
                <a:gd name="T114" fmla="*/ 77 w 369"/>
                <a:gd name="T115" fmla="*/ 56 h 266"/>
                <a:gd name="T116" fmla="*/ 77 w 369"/>
                <a:gd name="T117" fmla="*/ 5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9" h="266">
                  <a:moveTo>
                    <a:pt x="69" y="61"/>
                  </a:moveTo>
                  <a:cubicBezTo>
                    <a:pt x="69" y="61"/>
                    <a:pt x="69" y="61"/>
                    <a:pt x="69" y="61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8"/>
                    <a:pt x="59" y="82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7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9"/>
                    <a:pt x="50" y="109"/>
                    <a:pt x="49" y="109"/>
                  </a:cubicBezTo>
                  <a:cubicBezTo>
                    <a:pt x="47" y="110"/>
                    <a:pt x="46" y="112"/>
                    <a:pt x="46" y="112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45" y="121"/>
                    <a:pt x="45" y="121"/>
                    <a:pt x="45" y="121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40" y="140"/>
                    <a:pt x="40" y="140"/>
                    <a:pt x="40" y="140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37" y="148"/>
                    <a:pt x="37" y="148"/>
                    <a:pt x="37" y="148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6" y="154"/>
                    <a:pt x="26" y="154"/>
                    <a:pt x="26" y="154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3" y="157"/>
                    <a:pt x="21" y="159"/>
                  </a:cubicBezTo>
                  <a:cubicBezTo>
                    <a:pt x="19" y="160"/>
                    <a:pt x="15" y="161"/>
                    <a:pt x="15" y="161"/>
                  </a:cubicBezTo>
                  <a:cubicBezTo>
                    <a:pt x="13" y="161"/>
                    <a:pt x="13" y="161"/>
                    <a:pt x="13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5" y="160"/>
                    <a:pt x="4" y="161"/>
                  </a:cubicBezTo>
                  <a:cubicBezTo>
                    <a:pt x="4" y="161"/>
                    <a:pt x="3" y="161"/>
                    <a:pt x="3" y="161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1" y="162"/>
                    <a:pt x="2" y="162"/>
                  </a:cubicBezTo>
                  <a:cubicBezTo>
                    <a:pt x="4" y="163"/>
                    <a:pt x="5" y="166"/>
                    <a:pt x="6" y="166"/>
                  </a:cubicBezTo>
                  <a:cubicBezTo>
                    <a:pt x="8" y="167"/>
                    <a:pt x="10" y="167"/>
                    <a:pt x="11" y="167"/>
                  </a:cubicBezTo>
                  <a:cubicBezTo>
                    <a:pt x="12" y="168"/>
                    <a:pt x="14" y="169"/>
                    <a:pt x="14" y="169"/>
                  </a:cubicBezTo>
                  <a:cubicBezTo>
                    <a:pt x="14" y="169"/>
                    <a:pt x="19" y="174"/>
                    <a:pt x="20" y="174"/>
                  </a:cubicBezTo>
                  <a:cubicBezTo>
                    <a:pt x="21" y="174"/>
                    <a:pt x="21" y="174"/>
                    <a:pt x="22" y="176"/>
                  </a:cubicBezTo>
                  <a:cubicBezTo>
                    <a:pt x="23" y="177"/>
                    <a:pt x="26" y="176"/>
                    <a:pt x="26" y="176"/>
                  </a:cubicBezTo>
                  <a:cubicBezTo>
                    <a:pt x="26" y="176"/>
                    <a:pt x="27" y="179"/>
                    <a:pt x="26" y="180"/>
                  </a:cubicBezTo>
                  <a:cubicBezTo>
                    <a:pt x="26" y="181"/>
                    <a:pt x="26" y="184"/>
                    <a:pt x="26" y="184"/>
                  </a:cubicBezTo>
                  <a:cubicBezTo>
                    <a:pt x="26" y="184"/>
                    <a:pt x="26" y="185"/>
                    <a:pt x="26" y="186"/>
                  </a:cubicBezTo>
                  <a:cubicBezTo>
                    <a:pt x="27" y="188"/>
                    <a:pt x="28" y="188"/>
                    <a:pt x="28" y="190"/>
                  </a:cubicBezTo>
                  <a:cubicBezTo>
                    <a:pt x="29" y="191"/>
                    <a:pt x="28" y="191"/>
                    <a:pt x="29" y="192"/>
                  </a:cubicBezTo>
                  <a:cubicBezTo>
                    <a:pt x="30" y="193"/>
                    <a:pt x="31" y="195"/>
                    <a:pt x="32" y="195"/>
                  </a:cubicBezTo>
                  <a:cubicBezTo>
                    <a:pt x="33" y="195"/>
                    <a:pt x="34" y="195"/>
                    <a:pt x="37" y="196"/>
                  </a:cubicBezTo>
                  <a:cubicBezTo>
                    <a:pt x="40" y="198"/>
                    <a:pt x="41" y="198"/>
                    <a:pt x="42" y="199"/>
                  </a:cubicBezTo>
                  <a:cubicBezTo>
                    <a:pt x="44" y="200"/>
                    <a:pt x="43" y="199"/>
                    <a:pt x="46" y="200"/>
                  </a:cubicBezTo>
                  <a:cubicBezTo>
                    <a:pt x="50" y="201"/>
                    <a:pt x="49" y="200"/>
                    <a:pt x="50" y="201"/>
                  </a:cubicBezTo>
                  <a:cubicBezTo>
                    <a:pt x="51" y="201"/>
                    <a:pt x="50" y="200"/>
                    <a:pt x="52" y="201"/>
                  </a:cubicBezTo>
                  <a:cubicBezTo>
                    <a:pt x="55" y="201"/>
                    <a:pt x="57" y="202"/>
                    <a:pt x="57" y="202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1"/>
                    <a:pt x="53" y="211"/>
                    <a:pt x="55" y="212"/>
                  </a:cubicBezTo>
                  <a:cubicBezTo>
                    <a:pt x="57" y="213"/>
                    <a:pt x="61" y="214"/>
                    <a:pt x="61" y="214"/>
                  </a:cubicBezTo>
                  <a:cubicBezTo>
                    <a:pt x="64" y="216"/>
                    <a:pt x="64" y="216"/>
                    <a:pt x="64" y="216"/>
                  </a:cubicBezTo>
                  <a:cubicBezTo>
                    <a:pt x="64" y="216"/>
                    <a:pt x="62" y="219"/>
                    <a:pt x="61" y="220"/>
                  </a:cubicBezTo>
                  <a:cubicBezTo>
                    <a:pt x="60" y="220"/>
                    <a:pt x="57" y="220"/>
                    <a:pt x="57" y="220"/>
                  </a:cubicBezTo>
                  <a:cubicBezTo>
                    <a:pt x="57" y="220"/>
                    <a:pt x="56" y="223"/>
                    <a:pt x="58" y="223"/>
                  </a:cubicBezTo>
                  <a:cubicBezTo>
                    <a:pt x="59" y="224"/>
                    <a:pt x="61" y="224"/>
                    <a:pt x="62" y="224"/>
                  </a:cubicBezTo>
                  <a:cubicBezTo>
                    <a:pt x="63" y="224"/>
                    <a:pt x="65" y="225"/>
                    <a:pt x="65" y="225"/>
                  </a:cubicBezTo>
                  <a:cubicBezTo>
                    <a:pt x="65" y="225"/>
                    <a:pt x="66" y="225"/>
                    <a:pt x="67" y="226"/>
                  </a:cubicBezTo>
                  <a:cubicBezTo>
                    <a:pt x="67" y="228"/>
                    <a:pt x="68" y="229"/>
                    <a:pt x="69" y="229"/>
                  </a:cubicBezTo>
                  <a:cubicBezTo>
                    <a:pt x="70" y="229"/>
                    <a:pt x="72" y="229"/>
                    <a:pt x="73" y="229"/>
                  </a:cubicBezTo>
                  <a:cubicBezTo>
                    <a:pt x="74" y="229"/>
                    <a:pt x="74" y="228"/>
                    <a:pt x="75" y="228"/>
                  </a:cubicBezTo>
                  <a:cubicBezTo>
                    <a:pt x="76" y="229"/>
                    <a:pt x="82" y="228"/>
                    <a:pt x="82" y="228"/>
                  </a:cubicBezTo>
                  <a:cubicBezTo>
                    <a:pt x="82" y="228"/>
                    <a:pt x="82" y="228"/>
                    <a:pt x="83" y="230"/>
                  </a:cubicBezTo>
                  <a:cubicBezTo>
                    <a:pt x="85" y="233"/>
                    <a:pt x="88" y="234"/>
                    <a:pt x="88" y="234"/>
                  </a:cubicBezTo>
                  <a:cubicBezTo>
                    <a:pt x="88" y="234"/>
                    <a:pt x="89" y="235"/>
                    <a:pt x="89" y="234"/>
                  </a:cubicBezTo>
                  <a:cubicBezTo>
                    <a:pt x="89" y="233"/>
                    <a:pt x="90" y="232"/>
                    <a:pt x="90" y="232"/>
                  </a:cubicBezTo>
                  <a:cubicBezTo>
                    <a:pt x="90" y="232"/>
                    <a:pt x="92" y="229"/>
                    <a:pt x="92" y="228"/>
                  </a:cubicBezTo>
                  <a:cubicBezTo>
                    <a:pt x="93" y="227"/>
                    <a:pt x="94" y="224"/>
                    <a:pt x="95" y="224"/>
                  </a:cubicBezTo>
                  <a:cubicBezTo>
                    <a:pt x="96" y="223"/>
                    <a:pt x="99" y="221"/>
                    <a:pt x="99" y="221"/>
                  </a:cubicBezTo>
                  <a:cubicBezTo>
                    <a:pt x="99" y="221"/>
                    <a:pt x="99" y="220"/>
                    <a:pt x="101" y="221"/>
                  </a:cubicBezTo>
                  <a:cubicBezTo>
                    <a:pt x="102" y="223"/>
                    <a:pt x="105" y="225"/>
                    <a:pt x="105" y="225"/>
                  </a:cubicBezTo>
                  <a:cubicBezTo>
                    <a:pt x="110" y="225"/>
                    <a:pt x="110" y="225"/>
                    <a:pt x="110" y="225"/>
                  </a:cubicBezTo>
                  <a:cubicBezTo>
                    <a:pt x="110" y="225"/>
                    <a:pt x="113" y="226"/>
                    <a:pt x="113" y="227"/>
                  </a:cubicBezTo>
                  <a:cubicBezTo>
                    <a:pt x="113" y="228"/>
                    <a:pt x="112" y="228"/>
                    <a:pt x="110" y="229"/>
                  </a:cubicBezTo>
                  <a:cubicBezTo>
                    <a:pt x="109" y="229"/>
                    <a:pt x="106" y="226"/>
                    <a:pt x="106" y="227"/>
                  </a:cubicBezTo>
                  <a:cubicBezTo>
                    <a:pt x="105" y="228"/>
                    <a:pt x="105" y="230"/>
                    <a:pt x="105" y="230"/>
                  </a:cubicBezTo>
                  <a:cubicBezTo>
                    <a:pt x="101" y="232"/>
                    <a:pt x="101" y="232"/>
                    <a:pt x="101" y="232"/>
                  </a:cubicBezTo>
                  <a:cubicBezTo>
                    <a:pt x="102" y="234"/>
                    <a:pt x="102" y="234"/>
                    <a:pt x="102" y="234"/>
                  </a:cubicBezTo>
                  <a:cubicBezTo>
                    <a:pt x="102" y="234"/>
                    <a:pt x="107" y="236"/>
                    <a:pt x="107" y="237"/>
                  </a:cubicBezTo>
                  <a:cubicBezTo>
                    <a:pt x="107" y="238"/>
                    <a:pt x="107" y="240"/>
                    <a:pt x="107" y="240"/>
                  </a:cubicBezTo>
                  <a:cubicBezTo>
                    <a:pt x="110" y="241"/>
                    <a:pt x="110" y="241"/>
                    <a:pt x="110" y="241"/>
                  </a:cubicBezTo>
                  <a:cubicBezTo>
                    <a:pt x="112" y="240"/>
                    <a:pt x="112" y="240"/>
                    <a:pt x="112" y="240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9" y="246"/>
                    <a:pt x="125" y="250"/>
                    <a:pt x="128" y="250"/>
                  </a:cubicBezTo>
                  <a:cubicBezTo>
                    <a:pt x="134" y="251"/>
                    <a:pt x="121" y="258"/>
                    <a:pt x="123" y="258"/>
                  </a:cubicBezTo>
                  <a:cubicBezTo>
                    <a:pt x="125" y="257"/>
                    <a:pt x="123" y="263"/>
                    <a:pt x="126" y="264"/>
                  </a:cubicBezTo>
                  <a:cubicBezTo>
                    <a:pt x="131" y="265"/>
                    <a:pt x="135" y="261"/>
                    <a:pt x="141" y="261"/>
                  </a:cubicBezTo>
                  <a:cubicBezTo>
                    <a:pt x="146" y="260"/>
                    <a:pt x="152" y="263"/>
                    <a:pt x="154" y="261"/>
                  </a:cubicBezTo>
                  <a:cubicBezTo>
                    <a:pt x="158" y="256"/>
                    <a:pt x="174" y="266"/>
                    <a:pt x="182" y="261"/>
                  </a:cubicBezTo>
                  <a:cubicBezTo>
                    <a:pt x="187" y="257"/>
                    <a:pt x="207" y="255"/>
                    <a:pt x="214" y="255"/>
                  </a:cubicBezTo>
                  <a:cubicBezTo>
                    <a:pt x="232" y="254"/>
                    <a:pt x="233" y="254"/>
                    <a:pt x="241" y="249"/>
                  </a:cubicBezTo>
                  <a:cubicBezTo>
                    <a:pt x="241" y="249"/>
                    <a:pt x="246" y="238"/>
                    <a:pt x="249" y="233"/>
                  </a:cubicBezTo>
                  <a:cubicBezTo>
                    <a:pt x="251" y="229"/>
                    <a:pt x="257" y="227"/>
                    <a:pt x="263" y="223"/>
                  </a:cubicBezTo>
                  <a:cubicBezTo>
                    <a:pt x="268" y="219"/>
                    <a:pt x="281" y="215"/>
                    <a:pt x="284" y="214"/>
                  </a:cubicBezTo>
                  <a:cubicBezTo>
                    <a:pt x="287" y="214"/>
                    <a:pt x="308" y="215"/>
                    <a:pt x="308" y="215"/>
                  </a:cubicBezTo>
                  <a:cubicBezTo>
                    <a:pt x="319" y="212"/>
                    <a:pt x="319" y="212"/>
                    <a:pt x="319" y="212"/>
                  </a:cubicBezTo>
                  <a:cubicBezTo>
                    <a:pt x="319" y="212"/>
                    <a:pt x="321" y="220"/>
                    <a:pt x="324" y="221"/>
                  </a:cubicBezTo>
                  <a:cubicBezTo>
                    <a:pt x="337" y="223"/>
                    <a:pt x="345" y="222"/>
                    <a:pt x="346" y="215"/>
                  </a:cubicBezTo>
                  <a:cubicBezTo>
                    <a:pt x="347" y="210"/>
                    <a:pt x="342" y="201"/>
                    <a:pt x="341" y="194"/>
                  </a:cubicBezTo>
                  <a:cubicBezTo>
                    <a:pt x="340" y="186"/>
                    <a:pt x="344" y="178"/>
                    <a:pt x="344" y="171"/>
                  </a:cubicBezTo>
                  <a:cubicBezTo>
                    <a:pt x="344" y="170"/>
                    <a:pt x="342" y="168"/>
                    <a:pt x="348" y="160"/>
                  </a:cubicBezTo>
                  <a:cubicBezTo>
                    <a:pt x="353" y="152"/>
                    <a:pt x="367" y="156"/>
                    <a:pt x="369" y="151"/>
                  </a:cubicBezTo>
                  <a:cubicBezTo>
                    <a:pt x="363" y="123"/>
                    <a:pt x="363" y="123"/>
                    <a:pt x="363" y="123"/>
                  </a:cubicBezTo>
                  <a:cubicBezTo>
                    <a:pt x="362" y="123"/>
                    <a:pt x="362" y="123"/>
                    <a:pt x="362" y="123"/>
                  </a:cubicBezTo>
                  <a:cubicBezTo>
                    <a:pt x="361" y="123"/>
                    <a:pt x="361" y="123"/>
                    <a:pt x="361" y="123"/>
                  </a:cubicBezTo>
                  <a:cubicBezTo>
                    <a:pt x="359" y="122"/>
                    <a:pt x="359" y="122"/>
                    <a:pt x="359" y="122"/>
                  </a:cubicBezTo>
                  <a:cubicBezTo>
                    <a:pt x="357" y="122"/>
                    <a:pt x="357" y="122"/>
                    <a:pt x="357" y="122"/>
                  </a:cubicBezTo>
                  <a:cubicBezTo>
                    <a:pt x="355" y="121"/>
                    <a:pt x="355" y="121"/>
                    <a:pt x="355" y="121"/>
                  </a:cubicBezTo>
                  <a:cubicBezTo>
                    <a:pt x="353" y="120"/>
                    <a:pt x="353" y="120"/>
                    <a:pt x="353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0" y="120"/>
                    <a:pt x="350" y="120"/>
                    <a:pt x="350" y="120"/>
                  </a:cubicBezTo>
                  <a:cubicBezTo>
                    <a:pt x="343" y="119"/>
                    <a:pt x="334" y="135"/>
                    <a:pt x="334" y="135"/>
                  </a:cubicBezTo>
                  <a:cubicBezTo>
                    <a:pt x="330" y="142"/>
                    <a:pt x="330" y="142"/>
                    <a:pt x="330" y="142"/>
                  </a:cubicBezTo>
                  <a:cubicBezTo>
                    <a:pt x="320" y="140"/>
                    <a:pt x="310" y="139"/>
                    <a:pt x="303" y="131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2" y="127"/>
                    <a:pt x="302" y="127"/>
                    <a:pt x="302" y="127"/>
                  </a:cubicBezTo>
                  <a:cubicBezTo>
                    <a:pt x="302" y="127"/>
                    <a:pt x="301" y="127"/>
                    <a:pt x="301" y="127"/>
                  </a:cubicBezTo>
                  <a:cubicBezTo>
                    <a:pt x="300" y="127"/>
                    <a:pt x="299" y="126"/>
                    <a:pt x="299" y="126"/>
                  </a:cubicBezTo>
                  <a:cubicBezTo>
                    <a:pt x="300" y="124"/>
                    <a:pt x="300" y="124"/>
                    <a:pt x="300" y="124"/>
                  </a:cubicBezTo>
                  <a:cubicBezTo>
                    <a:pt x="300" y="124"/>
                    <a:pt x="301" y="123"/>
                    <a:pt x="301" y="123"/>
                  </a:cubicBezTo>
                  <a:cubicBezTo>
                    <a:pt x="302" y="123"/>
                    <a:pt x="301" y="123"/>
                    <a:pt x="301" y="122"/>
                  </a:cubicBezTo>
                  <a:cubicBezTo>
                    <a:pt x="301" y="122"/>
                    <a:pt x="301" y="120"/>
                    <a:pt x="301" y="119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0" y="118"/>
                    <a:pt x="299" y="116"/>
                    <a:pt x="298" y="115"/>
                  </a:cubicBezTo>
                  <a:cubicBezTo>
                    <a:pt x="297" y="115"/>
                    <a:pt x="298" y="114"/>
                    <a:pt x="298" y="114"/>
                  </a:cubicBezTo>
                  <a:cubicBezTo>
                    <a:pt x="297" y="113"/>
                    <a:pt x="298" y="113"/>
                    <a:pt x="298" y="112"/>
                  </a:cubicBezTo>
                  <a:cubicBezTo>
                    <a:pt x="298" y="112"/>
                    <a:pt x="297" y="110"/>
                    <a:pt x="297" y="110"/>
                  </a:cubicBezTo>
                  <a:cubicBezTo>
                    <a:pt x="297" y="110"/>
                    <a:pt x="295" y="107"/>
                    <a:pt x="294" y="105"/>
                  </a:cubicBezTo>
                  <a:cubicBezTo>
                    <a:pt x="294" y="104"/>
                    <a:pt x="294" y="103"/>
                    <a:pt x="294" y="103"/>
                  </a:cubicBezTo>
                  <a:cubicBezTo>
                    <a:pt x="295" y="102"/>
                    <a:pt x="293" y="101"/>
                    <a:pt x="293" y="101"/>
                  </a:cubicBezTo>
                  <a:cubicBezTo>
                    <a:pt x="293" y="101"/>
                    <a:pt x="293" y="99"/>
                    <a:pt x="293" y="99"/>
                  </a:cubicBezTo>
                  <a:cubicBezTo>
                    <a:pt x="293" y="99"/>
                    <a:pt x="293" y="97"/>
                    <a:pt x="293" y="97"/>
                  </a:cubicBezTo>
                  <a:cubicBezTo>
                    <a:pt x="294" y="96"/>
                    <a:pt x="293" y="95"/>
                    <a:pt x="293" y="94"/>
                  </a:cubicBezTo>
                  <a:cubicBezTo>
                    <a:pt x="293" y="94"/>
                    <a:pt x="291" y="93"/>
                    <a:pt x="291" y="93"/>
                  </a:cubicBezTo>
                  <a:cubicBezTo>
                    <a:pt x="292" y="91"/>
                    <a:pt x="292" y="91"/>
                    <a:pt x="292" y="91"/>
                  </a:cubicBezTo>
                  <a:cubicBezTo>
                    <a:pt x="292" y="90"/>
                    <a:pt x="292" y="90"/>
                    <a:pt x="292" y="90"/>
                  </a:cubicBezTo>
                  <a:cubicBezTo>
                    <a:pt x="292" y="90"/>
                    <a:pt x="293" y="88"/>
                    <a:pt x="293" y="88"/>
                  </a:cubicBezTo>
                  <a:cubicBezTo>
                    <a:pt x="294" y="87"/>
                    <a:pt x="293" y="86"/>
                    <a:pt x="292" y="86"/>
                  </a:cubicBezTo>
                  <a:cubicBezTo>
                    <a:pt x="291" y="86"/>
                    <a:pt x="292" y="85"/>
                    <a:pt x="292" y="85"/>
                  </a:cubicBezTo>
                  <a:cubicBezTo>
                    <a:pt x="293" y="83"/>
                    <a:pt x="293" y="83"/>
                    <a:pt x="293" y="83"/>
                  </a:cubicBezTo>
                  <a:cubicBezTo>
                    <a:pt x="292" y="80"/>
                    <a:pt x="292" y="80"/>
                    <a:pt x="292" y="80"/>
                  </a:cubicBezTo>
                  <a:cubicBezTo>
                    <a:pt x="292" y="79"/>
                    <a:pt x="292" y="79"/>
                    <a:pt x="292" y="79"/>
                  </a:cubicBezTo>
                  <a:cubicBezTo>
                    <a:pt x="292" y="79"/>
                    <a:pt x="291" y="77"/>
                    <a:pt x="291" y="77"/>
                  </a:cubicBezTo>
                  <a:cubicBezTo>
                    <a:pt x="291" y="76"/>
                    <a:pt x="290" y="74"/>
                    <a:pt x="290" y="74"/>
                  </a:cubicBezTo>
                  <a:cubicBezTo>
                    <a:pt x="290" y="74"/>
                    <a:pt x="290" y="73"/>
                    <a:pt x="290" y="73"/>
                  </a:cubicBezTo>
                  <a:cubicBezTo>
                    <a:pt x="290" y="72"/>
                    <a:pt x="290" y="72"/>
                    <a:pt x="290" y="72"/>
                  </a:cubicBezTo>
                  <a:cubicBezTo>
                    <a:pt x="290" y="71"/>
                    <a:pt x="289" y="70"/>
                    <a:pt x="288" y="69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5" y="65"/>
                    <a:pt x="284" y="64"/>
                  </a:cubicBezTo>
                  <a:cubicBezTo>
                    <a:pt x="284" y="62"/>
                    <a:pt x="284" y="62"/>
                    <a:pt x="283" y="61"/>
                  </a:cubicBezTo>
                  <a:cubicBezTo>
                    <a:pt x="283" y="59"/>
                    <a:pt x="281" y="57"/>
                    <a:pt x="280" y="57"/>
                  </a:cubicBezTo>
                  <a:cubicBezTo>
                    <a:pt x="280" y="57"/>
                    <a:pt x="279" y="54"/>
                    <a:pt x="279" y="53"/>
                  </a:cubicBezTo>
                  <a:cubicBezTo>
                    <a:pt x="278" y="53"/>
                    <a:pt x="276" y="52"/>
                    <a:pt x="276" y="52"/>
                  </a:cubicBezTo>
                  <a:cubicBezTo>
                    <a:pt x="275" y="52"/>
                    <a:pt x="273" y="51"/>
                    <a:pt x="273" y="51"/>
                  </a:cubicBezTo>
                  <a:cubicBezTo>
                    <a:pt x="270" y="50"/>
                    <a:pt x="270" y="50"/>
                    <a:pt x="270" y="50"/>
                  </a:cubicBezTo>
                  <a:cubicBezTo>
                    <a:pt x="267" y="47"/>
                    <a:pt x="267" y="47"/>
                    <a:pt x="267" y="47"/>
                  </a:cubicBezTo>
                  <a:cubicBezTo>
                    <a:pt x="267" y="47"/>
                    <a:pt x="266" y="47"/>
                    <a:pt x="265" y="46"/>
                  </a:cubicBezTo>
                  <a:cubicBezTo>
                    <a:pt x="265" y="46"/>
                    <a:pt x="264" y="44"/>
                    <a:pt x="264" y="44"/>
                  </a:cubicBezTo>
                  <a:cubicBezTo>
                    <a:pt x="263" y="42"/>
                    <a:pt x="263" y="42"/>
                    <a:pt x="263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6" y="38"/>
                    <a:pt x="256" y="38"/>
                  </a:cubicBezTo>
                  <a:cubicBezTo>
                    <a:pt x="256" y="37"/>
                    <a:pt x="255" y="37"/>
                    <a:pt x="255" y="36"/>
                  </a:cubicBezTo>
                  <a:cubicBezTo>
                    <a:pt x="255" y="35"/>
                    <a:pt x="254" y="35"/>
                    <a:pt x="254" y="34"/>
                  </a:cubicBezTo>
                  <a:cubicBezTo>
                    <a:pt x="254" y="33"/>
                    <a:pt x="253" y="33"/>
                    <a:pt x="253" y="33"/>
                  </a:cubicBezTo>
                  <a:cubicBezTo>
                    <a:pt x="252" y="33"/>
                    <a:pt x="251" y="33"/>
                    <a:pt x="251" y="33"/>
                  </a:cubicBezTo>
                  <a:cubicBezTo>
                    <a:pt x="251" y="33"/>
                    <a:pt x="250" y="32"/>
                    <a:pt x="250" y="32"/>
                  </a:cubicBezTo>
                  <a:cubicBezTo>
                    <a:pt x="250" y="32"/>
                    <a:pt x="248" y="30"/>
                    <a:pt x="247" y="30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9"/>
                    <a:pt x="247" y="29"/>
                    <a:pt x="246" y="29"/>
                  </a:cubicBezTo>
                  <a:cubicBezTo>
                    <a:pt x="245" y="29"/>
                    <a:pt x="245" y="29"/>
                    <a:pt x="245" y="28"/>
                  </a:cubicBezTo>
                  <a:cubicBezTo>
                    <a:pt x="244" y="28"/>
                    <a:pt x="244" y="26"/>
                    <a:pt x="243" y="26"/>
                  </a:cubicBezTo>
                  <a:cubicBezTo>
                    <a:pt x="243" y="26"/>
                    <a:pt x="243" y="26"/>
                    <a:pt x="242" y="26"/>
                  </a:cubicBezTo>
                  <a:cubicBezTo>
                    <a:pt x="241" y="26"/>
                    <a:pt x="240" y="24"/>
                    <a:pt x="240" y="24"/>
                  </a:cubicBezTo>
                  <a:cubicBezTo>
                    <a:pt x="239" y="24"/>
                    <a:pt x="240" y="23"/>
                    <a:pt x="240" y="22"/>
                  </a:cubicBezTo>
                  <a:cubicBezTo>
                    <a:pt x="240" y="21"/>
                    <a:pt x="239" y="21"/>
                    <a:pt x="239" y="21"/>
                  </a:cubicBezTo>
                  <a:cubicBezTo>
                    <a:pt x="239" y="21"/>
                    <a:pt x="239" y="21"/>
                    <a:pt x="239" y="21"/>
                  </a:cubicBezTo>
                  <a:cubicBezTo>
                    <a:pt x="239" y="21"/>
                    <a:pt x="238" y="21"/>
                    <a:pt x="238" y="20"/>
                  </a:cubicBezTo>
                  <a:cubicBezTo>
                    <a:pt x="238" y="20"/>
                    <a:pt x="237" y="19"/>
                    <a:pt x="237" y="18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237" y="17"/>
                    <a:pt x="236" y="16"/>
                    <a:pt x="236" y="16"/>
                  </a:cubicBezTo>
                  <a:cubicBezTo>
                    <a:pt x="235" y="15"/>
                    <a:pt x="235" y="15"/>
                    <a:pt x="235" y="15"/>
                  </a:cubicBezTo>
                  <a:cubicBezTo>
                    <a:pt x="235" y="14"/>
                    <a:pt x="235" y="14"/>
                    <a:pt x="235" y="14"/>
                  </a:cubicBezTo>
                  <a:cubicBezTo>
                    <a:pt x="234" y="14"/>
                    <a:pt x="234" y="14"/>
                    <a:pt x="234" y="14"/>
                  </a:cubicBezTo>
                  <a:cubicBezTo>
                    <a:pt x="233" y="14"/>
                    <a:pt x="233" y="13"/>
                    <a:pt x="233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2" y="11"/>
                    <a:pt x="232" y="11"/>
                    <a:pt x="232" y="11"/>
                  </a:cubicBezTo>
                  <a:cubicBezTo>
                    <a:pt x="231" y="10"/>
                    <a:pt x="231" y="10"/>
                    <a:pt x="231" y="10"/>
                  </a:cubicBezTo>
                  <a:cubicBezTo>
                    <a:pt x="230" y="9"/>
                    <a:pt x="230" y="9"/>
                    <a:pt x="230" y="9"/>
                  </a:cubicBezTo>
                  <a:cubicBezTo>
                    <a:pt x="230" y="9"/>
                    <a:pt x="229" y="8"/>
                    <a:pt x="229" y="8"/>
                  </a:cubicBezTo>
                  <a:cubicBezTo>
                    <a:pt x="228" y="7"/>
                    <a:pt x="227" y="6"/>
                    <a:pt x="227" y="6"/>
                  </a:cubicBezTo>
                  <a:cubicBezTo>
                    <a:pt x="227" y="6"/>
                    <a:pt x="227" y="5"/>
                    <a:pt x="227" y="5"/>
                  </a:cubicBezTo>
                  <a:cubicBezTo>
                    <a:pt x="227" y="5"/>
                    <a:pt x="226" y="5"/>
                    <a:pt x="226" y="5"/>
                  </a:cubicBezTo>
                  <a:cubicBezTo>
                    <a:pt x="224" y="5"/>
                    <a:pt x="224" y="5"/>
                    <a:pt x="224" y="5"/>
                  </a:cubicBezTo>
                  <a:cubicBezTo>
                    <a:pt x="224" y="3"/>
                    <a:pt x="224" y="3"/>
                    <a:pt x="224" y="3"/>
                  </a:cubicBezTo>
                  <a:cubicBezTo>
                    <a:pt x="224" y="3"/>
                    <a:pt x="224" y="3"/>
                    <a:pt x="223" y="3"/>
                  </a:cubicBezTo>
                  <a:cubicBezTo>
                    <a:pt x="222" y="3"/>
                    <a:pt x="222" y="2"/>
                    <a:pt x="222" y="2"/>
                  </a:cubicBezTo>
                  <a:cubicBezTo>
                    <a:pt x="222" y="1"/>
                    <a:pt x="222" y="1"/>
                    <a:pt x="222" y="1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7" y="1"/>
                    <a:pt x="217" y="1"/>
                  </a:cubicBezTo>
                  <a:cubicBezTo>
                    <a:pt x="217" y="0"/>
                    <a:pt x="216" y="0"/>
                    <a:pt x="216" y="0"/>
                  </a:cubicBezTo>
                  <a:cubicBezTo>
                    <a:pt x="215" y="1"/>
                    <a:pt x="215" y="1"/>
                    <a:pt x="215" y="1"/>
                  </a:cubicBezTo>
                  <a:cubicBezTo>
                    <a:pt x="213" y="1"/>
                    <a:pt x="213" y="1"/>
                    <a:pt x="213" y="1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08" y="1"/>
                    <a:pt x="207" y="1"/>
                    <a:pt x="207" y="1"/>
                  </a:cubicBezTo>
                  <a:cubicBezTo>
                    <a:pt x="204" y="2"/>
                    <a:pt x="199" y="5"/>
                    <a:pt x="199" y="7"/>
                  </a:cubicBezTo>
                  <a:cubicBezTo>
                    <a:pt x="198" y="9"/>
                    <a:pt x="199" y="14"/>
                    <a:pt x="197" y="15"/>
                  </a:cubicBezTo>
                  <a:cubicBezTo>
                    <a:pt x="194" y="15"/>
                    <a:pt x="191" y="20"/>
                    <a:pt x="190" y="20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1" y="25"/>
                    <a:pt x="174" y="28"/>
                    <a:pt x="170" y="28"/>
                  </a:cubicBezTo>
                  <a:cubicBezTo>
                    <a:pt x="166" y="29"/>
                    <a:pt x="163" y="32"/>
                    <a:pt x="163" y="32"/>
                  </a:cubicBezTo>
                  <a:cubicBezTo>
                    <a:pt x="158" y="39"/>
                    <a:pt x="158" y="39"/>
                    <a:pt x="158" y="39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2" y="37"/>
                    <a:pt x="142" y="37"/>
                    <a:pt x="142" y="37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27" y="36"/>
                    <a:pt x="127" y="36"/>
                    <a:pt x="127" y="36"/>
                  </a:cubicBezTo>
                  <a:cubicBezTo>
                    <a:pt x="121" y="39"/>
                    <a:pt x="121" y="39"/>
                    <a:pt x="121" y="39"/>
                  </a:cubicBezTo>
                  <a:cubicBezTo>
                    <a:pt x="110" y="38"/>
                    <a:pt x="110" y="38"/>
                    <a:pt x="110" y="38"/>
                  </a:cubicBezTo>
                  <a:cubicBezTo>
                    <a:pt x="110" y="38"/>
                    <a:pt x="102" y="39"/>
                    <a:pt x="100" y="39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5" y="38"/>
                    <a:pt x="93" y="36"/>
                    <a:pt x="93" y="36"/>
                  </a:cubicBezTo>
                  <a:cubicBezTo>
                    <a:pt x="93" y="36"/>
                    <a:pt x="89" y="37"/>
                    <a:pt x="88" y="38"/>
                  </a:cubicBezTo>
                  <a:cubicBezTo>
                    <a:pt x="87" y="39"/>
                    <a:pt x="83" y="44"/>
                    <a:pt x="83" y="44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5"/>
                    <a:pt x="80" y="55"/>
                    <a:pt x="79" y="55"/>
                  </a:cubicBezTo>
                  <a:cubicBezTo>
                    <a:pt x="79" y="56"/>
                    <a:pt x="78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69" y="61"/>
                    <a:pt x="69" y="61"/>
                    <a:pt x="69" y="61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8" name="Freeform 90"/>
            <p:cNvSpPr>
              <a:spLocks/>
            </p:cNvSpPr>
            <p:nvPr/>
          </p:nvSpPr>
          <p:spPr bwMode="auto">
            <a:xfrm>
              <a:off x="9628245" y="1864259"/>
              <a:ext cx="1125665" cy="758821"/>
            </a:xfrm>
            <a:custGeom>
              <a:avLst/>
              <a:gdLst>
                <a:gd name="T0" fmla="*/ 166 w 614"/>
                <a:gd name="T1" fmla="*/ 283 h 427"/>
                <a:gd name="T2" fmla="*/ 173 w 614"/>
                <a:gd name="T3" fmla="*/ 277 h 427"/>
                <a:gd name="T4" fmla="*/ 185 w 614"/>
                <a:gd name="T5" fmla="*/ 270 h 427"/>
                <a:gd name="T6" fmla="*/ 195 w 614"/>
                <a:gd name="T7" fmla="*/ 267 h 427"/>
                <a:gd name="T8" fmla="*/ 207 w 614"/>
                <a:gd name="T9" fmla="*/ 270 h 427"/>
                <a:gd name="T10" fmla="*/ 208 w 614"/>
                <a:gd name="T11" fmla="*/ 270 h 427"/>
                <a:gd name="T12" fmla="*/ 208 w 614"/>
                <a:gd name="T13" fmla="*/ 270 h 427"/>
                <a:gd name="T14" fmla="*/ 209 w 614"/>
                <a:gd name="T15" fmla="*/ 270 h 427"/>
                <a:gd name="T16" fmla="*/ 210 w 614"/>
                <a:gd name="T17" fmla="*/ 270 h 427"/>
                <a:gd name="T18" fmla="*/ 210 w 614"/>
                <a:gd name="T19" fmla="*/ 270 h 427"/>
                <a:gd name="T20" fmla="*/ 211 w 614"/>
                <a:gd name="T21" fmla="*/ 270 h 427"/>
                <a:gd name="T22" fmla="*/ 213 w 614"/>
                <a:gd name="T23" fmla="*/ 273 h 427"/>
                <a:gd name="T24" fmla="*/ 223 w 614"/>
                <a:gd name="T25" fmla="*/ 273 h 427"/>
                <a:gd name="T26" fmla="*/ 227 w 614"/>
                <a:gd name="T27" fmla="*/ 278 h 427"/>
                <a:gd name="T28" fmla="*/ 249 w 614"/>
                <a:gd name="T29" fmla="*/ 280 h 427"/>
                <a:gd name="T30" fmla="*/ 259 w 614"/>
                <a:gd name="T31" fmla="*/ 288 h 427"/>
                <a:gd name="T32" fmla="*/ 268 w 614"/>
                <a:gd name="T33" fmla="*/ 305 h 427"/>
                <a:gd name="T34" fmla="*/ 280 w 614"/>
                <a:gd name="T35" fmla="*/ 312 h 427"/>
                <a:gd name="T36" fmla="*/ 287 w 614"/>
                <a:gd name="T37" fmla="*/ 326 h 427"/>
                <a:gd name="T38" fmla="*/ 302 w 614"/>
                <a:gd name="T39" fmla="*/ 337 h 427"/>
                <a:gd name="T40" fmla="*/ 305 w 614"/>
                <a:gd name="T41" fmla="*/ 349 h 427"/>
                <a:gd name="T42" fmla="*/ 292 w 614"/>
                <a:gd name="T43" fmla="*/ 353 h 427"/>
                <a:gd name="T44" fmla="*/ 281 w 614"/>
                <a:gd name="T45" fmla="*/ 356 h 427"/>
                <a:gd name="T46" fmla="*/ 271 w 614"/>
                <a:gd name="T47" fmla="*/ 366 h 427"/>
                <a:gd name="T48" fmla="*/ 270 w 614"/>
                <a:gd name="T49" fmla="*/ 387 h 427"/>
                <a:gd name="T50" fmla="*/ 268 w 614"/>
                <a:gd name="T51" fmla="*/ 405 h 427"/>
                <a:gd name="T52" fmla="*/ 255 w 614"/>
                <a:gd name="T53" fmla="*/ 414 h 427"/>
                <a:gd name="T54" fmla="*/ 314 w 614"/>
                <a:gd name="T55" fmla="*/ 376 h 427"/>
                <a:gd name="T56" fmla="*/ 377 w 614"/>
                <a:gd name="T57" fmla="*/ 333 h 427"/>
                <a:gd name="T58" fmla="*/ 407 w 614"/>
                <a:gd name="T59" fmla="*/ 375 h 427"/>
                <a:gd name="T60" fmla="*/ 478 w 614"/>
                <a:gd name="T61" fmla="*/ 393 h 427"/>
                <a:gd name="T62" fmla="*/ 548 w 614"/>
                <a:gd name="T63" fmla="*/ 335 h 427"/>
                <a:gd name="T64" fmla="*/ 481 w 614"/>
                <a:gd name="T65" fmla="*/ 326 h 427"/>
                <a:gd name="T66" fmla="*/ 450 w 614"/>
                <a:gd name="T67" fmla="*/ 310 h 427"/>
                <a:gd name="T68" fmla="*/ 518 w 614"/>
                <a:gd name="T69" fmla="*/ 261 h 427"/>
                <a:gd name="T70" fmla="*/ 572 w 614"/>
                <a:gd name="T71" fmla="*/ 207 h 427"/>
                <a:gd name="T72" fmla="*/ 606 w 614"/>
                <a:gd name="T73" fmla="*/ 147 h 427"/>
                <a:gd name="T74" fmla="*/ 586 w 614"/>
                <a:gd name="T75" fmla="*/ 102 h 427"/>
                <a:gd name="T76" fmla="*/ 567 w 614"/>
                <a:gd name="T77" fmla="*/ 72 h 427"/>
                <a:gd name="T78" fmla="*/ 512 w 614"/>
                <a:gd name="T79" fmla="*/ 67 h 427"/>
                <a:gd name="T80" fmla="*/ 472 w 614"/>
                <a:gd name="T81" fmla="*/ 70 h 427"/>
                <a:gd name="T82" fmla="*/ 436 w 614"/>
                <a:gd name="T83" fmla="*/ 77 h 427"/>
                <a:gd name="T84" fmla="*/ 386 w 614"/>
                <a:gd name="T85" fmla="*/ 51 h 427"/>
                <a:gd name="T86" fmla="*/ 361 w 614"/>
                <a:gd name="T87" fmla="*/ 26 h 427"/>
                <a:gd name="T88" fmla="*/ 307 w 614"/>
                <a:gd name="T89" fmla="*/ 17 h 427"/>
                <a:gd name="T90" fmla="*/ 258 w 614"/>
                <a:gd name="T91" fmla="*/ 44 h 427"/>
                <a:gd name="T92" fmla="*/ 243 w 614"/>
                <a:gd name="T93" fmla="*/ 94 h 427"/>
                <a:gd name="T94" fmla="*/ 202 w 614"/>
                <a:gd name="T95" fmla="*/ 96 h 427"/>
                <a:gd name="T96" fmla="*/ 166 w 614"/>
                <a:gd name="T97" fmla="*/ 97 h 427"/>
                <a:gd name="T98" fmla="*/ 118 w 614"/>
                <a:gd name="T99" fmla="*/ 102 h 427"/>
                <a:gd name="T100" fmla="*/ 44 w 614"/>
                <a:gd name="T101" fmla="*/ 111 h 427"/>
                <a:gd name="T102" fmla="*/ 30 w 614"/>
                <a:gd name="T103" fmla="*/ 130 h 427"/>
                <a:gd name="T104" fmla="*/ 27 w 614"/>
                <a:gd name="T105" fmla="*/ 152 h 427"/>
                <a:gd name="T106" fmla="*/ 46 w 614"/>
                <a:gd name="T107" fmla="*/ 182 h 427"/>
                <a:gd name="T108" fmla="*/ 33 w 614"/>
                <a:gd name="T109" fmla="*/ 207 h 427"/>
                <a:gd name="T110" fmla="*/ 14 w 614"/>
                <a:gd name="T111" fmla="*/ 261 h 427"/>
                <a:gd name="T112" fmla="*/ 15 w 614"/>
                <a:gd name="T113" fmla="*/ 273 h 427"/>
                <a:gd name="T114" fmla="*/ 6 w 614"/>
                <a:gd name="T115" fmla="*/ 282 h 427"/>
                <a:gd name="T116" fmla="*/ 1 w 614"/>
                <a:gd name="T117" fmla="*/ 297 h 427"/>
                <a:gd name="T118" fmla="*/ 0 w 614"/>
                <a:gd name="T119" fmla="*/ 311 h 427"/>
                <a:gd name="T120" fmla="*/ 22 w 614"/>
                <a:gd name="T121" fmla="*/ 321 h 427"/>
                <a:gd name="T122" fmla="*/ 61 w 614"/>
                <a:gd name="T123" fmla="*/ 323 h 427"/>
                <a:gd name="T124" fmla="*/ 114 w 614"/>
                <a:gd name="T125" fmla="*/ 31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4" h="427">
                  <a:moveTo>
                    <a:pt x="141" y="305"/>
                  </a:moveTo>
                  <a:cubicBezTo>
                    <a:pt x="142" y="305"/>
                    <a:pt x="145" y="300"/>
                    <a:pt x="148" y="300"/>
                  </a:cubicBezTo>
                  <a:cubicBezTo>
                    <a:pt x="150" y="299"/>
                    <a:pt x="149" y="294"/>
                    <a:pt x="150" y="292"/>
                  </a:cubicBezTo>
                  <a:cubicBezTo>
                    <a:pt x="151" y="290"/>
                    <a:pt x="156" y="286"/>
                    <a:pt x="159" y="285"/>
                  </a:cubicBezTo>
                  <a:cubicBezTo>
                    <a:pt x="160" y="285"/>
                    <a:pt x="160" y="285"/>
                    <a:pt x="160" y="285"/>
                  </a:cubicBezTo>
                  <a:cubicBezTo>
                    <a:pt x="160" y="283"/>
                    <a:pt x="160" y="283"/>
                    <a:pt x="160" y="283"/>
                  </a:cubicBezTo>
                  <a:cubicBezTo>
                    <a:pt x="160" y="283"/>
                    <a:pt x="163" y="282"/>
                    <a:pt x="163" y="281"/>
                  </a:cubicBezTo>
                  <a:cubicBezTo>
                    <a:pt x="164" y="281"/>
                    <a:pt x="164" y="282"/>
                    <a:pt x="164" y="282"/>
                  </a:cubicBezTo>
                  <a:cubicBezTo>
                    <a:pt x="164" y="282"/>
                    <a:pt x="165" y="283"/>
                    <a:pt x="166" y="283"/>
                  </a:cubicBezTo>
                  <a:cubicBezTo>
                    <a:pt x="166" y="283"/>
                    <a:pt x="167" y="282"/>
                    <a:pt x="167" y="282"/>
                  </a:cubicBezTo>
                  <a:cubicBezTo>
                    <a:pt x="167" y="281"/>
                    <a:pt x="167" y="280"/>
                    <a:pt x="167" y="280"/>
                  </a:cubicBezTo>
                  <a:cubicBezTo>
                    <a:pt x="166" y="279"/>
                    <a:pt x="166" y="278"/>
                    <a:pt x="166" y="278"/>
                  </a:cubicBezTo>
                  <a:cubicBezTo>
                    <a:pt x="166" y="278"/>
                    <a:pt x="166" y="278"/>
                    <a:pt x="166" y="278"/>
                  </a:cubicBezTo>
                  <a:cubicBezTo>
                    <a:pt x="166" y="278"/>
                    <a:pt x="167" y="278"/>
                    <a:pt x="167" y="278"/>
                  </a:cubicBezTo>
                  <a:cubicBezTo>
                    <a:pt x="167" y="278"/>
                    <a:pt x="168" y="277"/>
                    <a:pt x="168" y="277"/>
                  </a:cubicBezTo>
                  <a:cubicBezTo>
                    <a:pt x="170" y="278"/>
                    <a:pt x="170" y="278"/>
                    <a:pt x="170" y="278"/>
                  </a:cubicBezTo>
                  <a:cubicBezTo>
                    <a:pt x="170" y="278"/>
                    <a:pt x="171" y="278"/>
                    <a:pt x="171" y="278"/>
                  </a:cubicBezTo>
                  <a:cubicBezTo>
                    <a:pt x="172" y="279"/>
                    <a:pt x="173" y="277"/>
                    <a:pt x="173" y="277"/>
                  </a:cubicBezTo>
                  <a:cubicBezTo>
                    <a:pt x="174" y="276"/>
                    <a:pt x="174" y="276"/>
                    <a:pt x="174" y="276"/>
                  </a:cubicBezTo>
                  <a:cubicBezTo>
                    <a:pt x="174" y="276"/>
                    <a:pt x="174" y="276"/>
                    <a:pt x="174" y="275"/>
                  </a:cubicBezTo>
                  <a:cubicBezTo>
                    <a:pt x="174" y="275"/>
                    <a:pt x="175" y="275"/>
                    <a:pt x="176" y="275"/>
                  </a:cubicBezTo>
                  <a:cubicBezTo>
                    <a:pt x="176" y="275"/>
                    <a:pt x="178" y="275"/>
                    <a:pt x="179" y="275"/>
                  </a:cubicBezTo>
                  <a:cubicBezTo>
                    <a:pt x="180" y="275"/>
                    <a:pt x="180" y="275"/>
                    <a:pt x="180" y="275"/>
                  </a:cubicBezTo>
                  <a:cubicBezTo>
                    <a:pt x="182" y="274"/>
                    <a:pt x="182" y="274"/>
                    <a:pt x="182" y="274"/>
                  </a:cubicBezTo>
                  <a:cubicBezTo>
                    <a:pt x="182" y="274"/>
                    <a:pt x="183" y="273"/>
                    <a:pt x="183" y="273"/>
                  </a:cubicBezTo>
                  <a:cubicBezTo>
                    <a:pt x="183" y="272"/>
                    <a:pt x="183" y="271"/>
                    <a:pt x="183" y="271"/>
                  </a:cubicBezTo>
                  <a:cubicBezTo>
                    <a:pt x="183" y="270"/>
                    <a:pt x="185" y="270"/>
                    <a:pt x="185" y="270"/>
                  </a:cubicBezTo>
                  <a:cubicBezTo>
                    <a:pt x="185" y="270"/>
                    <a:pt x="185" y="270"/>
                    <a:pt x="185" y="270"/>
                  </a:cubicBezTo>
                  <a:cubicBezTo>
                    <a:pt x="186" y="270"/>
                    <a:pt x="186" y="271"/>
                    <a:pt x="186" y="271"/>
                  </a:cubicBezTo>
                  <a:cubicBezTo>
                    <a:pt x="186" y="271"/>
                    <a:pt x="187" y="270"/>
                    <a:pt x="187" y="270"/>
                  </a:cubicBezTo>
                  <a:cubicBezTo>
                    <a:pt x="187" y="269"/>
                    <a:pt x="188" y="269"/>
                    <a:pt x="188" y="269"/>
                  </a:cubicBezTo>
                  <a:cubicBezTo>
                    <a:pt x="188" y="269"/>
                    <a:pt x="190" y="268"/>
                    <a:pt x="190" y="267"/>
                  </a:cubicBezTo>
                  <a:cubicBezTo>
                    <a:pt x="191" y="266"/>
                    <a:pt x="191" y="267"/>
                    <a:pt x="191" y="265"/>
                  </a:cubicBezTo>
                  <a:cubicBezTo>
                    <a:pt x="191" y="264"/>
                    <a:pt x="192" y="265"/>
                    <a:pt x="192" y="266"/>
                  </a:cubicBezTo>
                  <a:cubicBezTo>
                    <a:pt x="192" y="266"/>
                    <a:pt x="192" y="266"/>
                    <a:pt x="193" y="267"/>
                  </a:cubicBezTo>
                  <a:cubicBezTo>
                    <a:pt x="193" y="267"/>
                    <a:pt x="193" y="267"/>
                    <a:pt x="195" y="267"/>
                  </a:cubicBezTo>
                  <a:cubicBezTo>
                    <a:pt x="196" y="268"/>
                    <a:pt x="196" y="266"/>
                    <a:pt x="198" y="266"/>
                  </a:cubicBezTo>
                  <a:cubicBezTo>
                    <a:pt x="200" y="266"/>
                    <a:pt x="199" y="266"/>
                    <a:pt x="200" y="267"/>
                  </a:cubicBezTo>
                  <a:cubicBezTo>
                    <a:pt x="201" y="267"/>
                    <a:pt x="201" y="267"/>
                    <a:pt x="202" y="267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03" y="268"/>
                    <a:pt x="204" y="268"/>
                    <a:pt x="205" y="269"/>
                  </a:cubicBezTo>
                  <a:cubicBezTo>
                    <a:pt x="205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2" y="271"/>
                    <a:pt x="212" y="271"/>
                    <a:pt x="212" y="271"/>
                  </a:cubicBezTo>
                  <a:cubicBezTo>
                    <a:pt x="212" y="271"/>
                    <a:pt x="212" y="273"/>
                    <a:pt x="213" y="273"/>
                  </a:cubicBezTo>
                  <a:cubicBezTo>
                    <a:pt x="213" y="274"/>
                    <a:pt x="213" y="274"/>
                    <a:pt x="214" y="274"/>
                  </a:cubicBezTo>
                  <a:cubicBezTo>
                    <a:pt x="214" y="274"/>
                    <a:pt x="215" y="272"/>
                    <a:pt x="215" y="271"/>
                  </a:cubicBezTo>
                  <a:cubicBezTo>
                    <a:pt x="215" y="271"/>
                    <a:pt x="216" y="272"/>
                    <a:pt x="216" y="272"/>
                  </a:cubicBezTo>
                  <a:cubicBezTo>
                    <a:pt x="216" y="272"/>
                    <a:pt x="216" y="274"/>
                    <a:pt x="217" y="274"/>
                  </a:cubicBezTo>
                  <a:cubicBezTo>
                    <a:pt x="217" y="273"/>
                    <a:pt x="218" y="273"/>
                    <a:pt x="218" y="273"/>
                  </a:cubicBezTo>
                  <a:cubicBezTo>
                    <a:pt x="219" y="273"/>
                    <a:pt x="218" y="272"/>
                    <a:pt x="218" y="272"/>
                  </a:cubicBezTo>
                  <a:cubicBezTo>
                    <a:pt x="218" y="272"/>
                    <a:pt x="219" y="271"/>
                    <a:pt x="219" y="271"/>
                  </a:cubicBezTo>
                  <a:cubicBezTo>
                    <a:pt x="220" y="271"/>
                    <a:pt x="222" y="271"/>
                    <a:pt x="222" y="271"/>
                  </a:cubicBezTo>
                  <a:cubicBezTo>
                    <a:pt x="223" y="271"/>
                    <a:pt x="223" y="273"/>
                    <a:pt x="223" y="273"/>
                  </a:cubicBezTo>
                  <a:cubicBezTo>
                    <a:pt x="223" y="273"/>
                    <a:pt x="222" y="275"/>
                    <a:pt x="222" y="275"/>
                  </a:cubicBezTo>
                  <a:cubicBezTo>
                    <a:pt x="222" y="275"/>
                    <a:pt x="221" y="276"/>
                    <a:pt x="221" y="277"/>
                  </a:cubicBezTo>
                  <a:cubicBezTo>
                    <a:pt x="221" y="277"/>
                    <a:pt x="221" y="277"/>
                    <a:pt x="222" y="276"/>
                  </a:cubicBezTo>
                  <a:cubicBezTo>
                    <a:pt x="224" y="276"/>
                    <a:pt x="223" y="275"/>
                    <a:pt x="223" y="275"/>
                  </a:cubicBezTo>
                  <a:cubicBezTo>
                    <a:pt x="224" y="273"/>
                    <a:pt x="224" y="273"/>
                    <a:pt x="224" y="273"/>
                  </a:cubicBezTo>
                  <a:cubicBezTo>
                    <a:pt x="224" y="273"/>
                    <a:pt x="226" y="274"/>
                    <a:pt x="226" y="275"/>
                  </a:cubicBezTo>
                  <a:cubicBezTo>
                    <a:pt x="226" y="275"/>
                    <a:pt x="226" y="276"/>
                    <a:pt x="226" y="276"/>
                  </a:cubicBezTo>
                  <a:cubicBezTo>
                    <a:pt x="226" y="277"/>
                    <a:pt x="227" y="277"/>
                    <a:pt x="227" y="278"/>
                  </a:cubicBezTo>
                  <a:cubicBezTo>
                    <a:pt x="228" y="279"/>
                    <a:pt x="227" y="278"/>
                    <a:pt x="227" y="278"/>
                  </a:cubicBezTo>
                  <a:cubicBezTo>
                    <a:pt x="227" y="277"/>
                    <a:pt x="228" y="275"/>
                    <a:pt x="228" y="275"/>
                  </a:cubicBezTo>
                  <a:cubicBezTo>
                    <a:pt x="229" y="273"/>
                    <a:pt x="229" y="273"/>
                    <a:pt x="229" y="273"/>
                  </a:cubicBezTo>
                  <a:cubicBezTo>
                    <a:pt x="229" y="273"/>
                    <a:pt x="233" y="273"/>
                    <a:pt x="237" y="273"/>
                  </a:cubicBezTo>
                  <a:cubicBezTo>
                    <a:pt x="241" y="273"/>
                    <a:pt x="238" y="272"/>
                    <a:pt x="238" y="272"/>
                  </a:cubicBezTo>
                  <a:cubicBezTo>
                    <a:pt x="240" y="272"/>
                    <a:pt x="240" y="272"/>
                    <a:pt x="240" y="272"/>
                  </a:cubicBezTo>
                  <a:cubicBezTo>
                    <a:pt x="241" y="276"/>
                    <a:pt x="241" y="276"/>
                    <a:pt x="241" y="276"/>
                  </a:cubicBezTo>
                  <a:cubicBezTo>
                    <a:pt x="241" y="276"/>
                    <a:pt x="243" y="278"/>
                    <a:pt x="244" y="278"/>
                  </a:cubicBezTo>
                  <a:cubicBezTo>
                    <a:pt x="245" y="279"/>
                    <a:pt x="245" y="279"/>
                    <a:pt x="247" y="280"/>
                  </a:cubicBezTo>
                  <a:cubicBezTo>
                    <a:pt x="250" y="280"/>
                    <a:pt x="249" y="280"/>
                    <a:pt x="249" y="280"/>
                  </a:cubicBezTo>
                  <a:cubicBezTo>
                    <a:pt x="250" y="280"/>
                    <a:pt x="250" y="278"/>
                    <a:pt x="251" y="277"/>
                  </a:cubicBezTo>
                  <a:cubicBezTo>
                    <a:pt x="251" y="276"/>
                    <a:pt x="252" y="276"/>
                    <a:pt x="252" y="276"/>
                  </a:cubicBezTo>
                  <a:cubicBezTo>
                    <a:pt x="252" y="276"/>
                    <a:pt x="254" y="278"/>
                    <a:pt x="254" y="278"/>
                  </a:cubicBezTo>
                  <a:cubicBezTo>
                    <a:pt x="255" y="279"/>
                    <a:pt x="255" y="280"/>
                    <a:pt x="255" y="280"/>
                  </a:cubicBezTo>
                  <a:cubicBezTo>
                    <a:pt x="258" y="281"/>
                    <a:pt x="258" y="281"/>
                    <a:pt x="258" y="281"/>
                  </a:cubicBezTo>
                  <a:cubicBezTo>
                    <a:pt x="258" y="282"/>
                    <a:pt x="258" y="282"/>
                    <a:pt x="258" y="282"/>
                  </a:cubicBezTo>
                  <a:cubicBezTo>
                    <a:pt x="258" y="285"/>
                    <a:pt x="258" y="285"/>
                    <a:pt x="258" y="285"/>
                  </a:cubicBezTo>
                  <a:cubicBezTo>
                    <a:pt x="260" y="286"/>
                    <a:pt x="260" y="286"/>
                    <a:pt x="260" y="286"/>
                  </a:cubicBezTo>
                  <a:cubicBezTo>
                    <a:pt x="259" y="288"/>
                    <a:pt x="259" y="288"/>
                    <a:pt x="259" y="288"/>
                  </a:cubicBezTo>
                  <a:cubicBezTo>
                    <a:pt x="259" y="288"/>
                    <a:pt x="260" y="290"/>
                    <a:pt x="260" y="291"/>
                  </a:cubicBezTo>
                  <a:cubicBezTo>
                    <a:pt x="260" y="291"/>
                    <a:pt x="261" y="293"/>
                    <a:pt x="261" y="293"/>
                  </a:cubicBezTo>
                  <a:cubicBezTo>
                    <a:pt x="261" y="296"/>
                    <a:pt x="261" y="296"/>
                    <a:pt x="261" y="296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61" y="299"/>
                    <a:pt x="261" y="299"/>
                    <a:pt x="261" y="299"/>
                  </a:cubicBezTo>
                  <a:cubicBezTo>
                    <a:pt x="261" y="299"/>
                    <a:pt x="261" y="302"/>
                    <a:pt x="262" y="303"/>
                  </a:cubicBezTo>
                  <a:cubicBezTo>
                    <a:pt x="263" y="305"/>
                    <a:pt x="264" y="302"/>
                    <a:pt x="264" y="302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68" y="305"/>
                    <a:pt x="268" y="305"/>
                    <a:pt x="268" y="305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1" y="306"/>
                    <a:pt x="271" y="306"/>
                    <a:pt x="271" y="306"/>
                  </a:cubicBezTo>
                  <a:cubicBezTo>
                    <a:pt x="272" y="309"/>
                    <a:pt x="272" y="309"/>
                    <a:pt x="272" y="309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5" y="305"/>
                    <a:pt x="275" y="305"/>
                    <a:pt x="275" y="305"/>
                  </a:cubicBezTo>
                  <a:cubicBezTo>
                    <a:pt x="277" y="306"/>
                    <a:pt x="277" y="306"/>
                    <a:pt x="277" y="306"/>
                  </a:cubicBezTo>
                  <a:cubicBezTo>
                    <a:pt x="279" y="306"/>
                    <a:pt x="279" y="306"/>
                    <a:pt x="279" y="306"/>
                  </a:cubicBezTo>
                  <a:cubicBezTo>
                    <a:pt x="279" y="310"/>
                    <a:pt x="279" y="310"/>
                    <a:pt x="279" y="310"/>
                  </a:cubicBezTo>
                  <a:cubicBezTo>
                    <a:pt x="279" y="310"/>
                    <a:pt x="280" y="311"/>
                    <a:pt x="280" y="312"/>
                  </a:cubicBezTo>
                  <a:cubicBezTo>
                    <a:pt x="280" y="312"/>
                    <a:pt x="280" y="314"/>
                    <a:pt x="280" y="314"/>
                  </a:cubicBezTo>
                  <a:cubicBezTo>
                    <a:pt x="281" y="316"/>
                    <a:pt x="281" y="316"/>
                    <a:pt x="281" y="316"/>
                  </a:cubicBezTo>
                  <a:cubicBezTo>
                    <a:pt x="278" y="317"/>
                    <a:pt x="278" y="317"/>
                    <a:pt x="278" y="317"/>
                  </a:cubicBezTo>
                  <a:cubicBezTo>
                    <a:pt x="280" y="318"/>
                    <a:pt x="280" y="318"/>
                    <a:pt x="280" y="318"/>
                  </a:cubicBezTo>
                  <a:cubicBezTo>
                    <a:pt x="280" y="318"/>
                    <a:pt x="282" y="318"/>
                    <a:pt x="283" y="318"/>
                  </a:cubicBezTo>
                  <a:cubicBezTo>
                    <a:pt x="284" y="318"/>
                    <a:pt x="284" y="321"/>
                    <a:pt x="284" y="321"/>
                  </a:cubicBezTo>
                  <a:cubicBezTo>
                    <a:pt x="284" y="321"/>
                    <a:pt x="284" y="322"/>
                    <a:pt x="283" y="323"/>
                  </a:cubicBezTo>
                  <a:cubicBezTo>
                    <a:pt x="283" y="323"/>
                    <a:pt x="283" y="324"/>
                    <a:pt x="283" y="325"/>
                  </a:cubicBezTo>
                  <a:cubicBezTo>
                    <a:pt x="284" y="325"/>
                    <a:pt x="286" y="326"/>
                    <a:pt x="287" y="326"/>
                  </a:cubicBezTo>
                  <a:cubicBezTo>
                    <a:pt x="289" y="326"/>
                    <a:pt x="289" y="326"/>
                    <a:pt x="289" y="326"/>
                  </a:cubicBezTo>
                  <a:cubicBezTo>
                    <a:pt x="291" y="326"/>
                    <a:pt x="291" y="326"/>
                    <a:pt x="291" y="326"/>
                  </a:cubicBezTo>
                  <a:cubicBezTo>
                    <a:pt x="291" y="326"/>
                    <a:pt x="292" y="327"/>
                    <a:pt x="293" y="327"/>
                  </a:cubicBezTo>
                  <a:cubicBezTo>
                    <a:pt x="293" y="326"/>
                    <a:pt x="295" y="326"/>
                    <a:pt x="295" y="326"/>
                  </a:cubicBezTo>
                  <a:cubicBezTo>
                    <a:pt x="297" y="328"/>
                    <a:pt x="297" y="328"/>
                    <a:pt x="297" y="328"/>
                  </a:cubicBezTo>
                  <a:cubicBezTo>
                    <a:pt x="299" y="327"/>
                    <a:pt x="299" y="327"/>
                    <a:pt x="299" y="327"/>
                  </a:cubicBezTo>
                  <a:cubicBezTo>
                    <a:pt x="299" y="329"/>
                    <a:pt x="299" y="329"/>
                    <a:pt x="299" y="329"/>
                  </a:cubicBezTo>
                  <a:cubicBezTo>
                    <a:pt x="299" y="329"/>
                    <a:pt x="301" y="333"/>
                    <a:pt x="301" y="333"/>
                  </a:cubicBezTo>
                  <a:cubicBezTo>
                    <a:pt x="302" y="334"/>
                    <a:pt x="302" y="336"/>
                    <a:pt x="302" y="337"/>
                  </a:cubicBezTo>
                  <a:cubicBezTo>
                    <a:pt x="302" y="338"/>
                    <a:pt x="303" y="340"/>
                    <a:pt x="303" y="340"/>
                  </a:cubicBezTo>
                  <a:cubicBezTo>
                    <a:pt x="303" y="340"/>
                    <a:pt x="302" y="340"/>
                    <a:pt x="301" y="341"/>
                  </a:cubicBezTo>
                  <a:cubicBezTo>
                    <a:pt x="300" y="342"/>
                    <a:pt x="302" y="343"/>
                    <a:pt x="302" y="343"/>
                  </a:cubicBezTo>
                  <a:cubicBezTo>
                    <a:pt x="304" y="343"/>
                    <a:pt x="304" y="343"/>
                    <a:pt x="304" y="343"/>
                  </a:cubicBezTo>
                  <a:cubicBezTo>
                    <a:pt x="304" y="343"/>
                    <a:pt x="306" y="345"/>
                    <a:pt x="306" y="346"/>
                  </a:cubicBezTo>
                  <a:cubicBezTo>
                    <a:pt x="307" y="347"/>
                    <a:pt x="309" y="346"/>
                    <a:pt x="310" y="346"/>
                  </a:cubicBezTo>
                  <a:cubicBezTo>
                    <a:pt x="311" y="345"/>
                    <a:pt x="313" y="346"/>
                    <a:pt x="313" y="347"/>
                  </a:cubicBezTo>
                  <a:cubicBezTo>
                    <a:pt x="313" y="347"/>
                    <a:pt x="310" y="348"/>
                    <a:pt x="309" y="348"/>
                  </a:cubicBezTo>
                  <a:cubicBezTo>
                    <a:pt x="308" y="349"/>
                    <a:pt x="305" y="349"/>
                    <a:pt x="305" y="349"/>
                  </a:cubicBezTo>
                  <a:cubicBezTo>
                    <a:pt x="304" y="352"/>
                    <a:pt x="304" y="352"/>
                    <a:pt x="304" y="352"/>
                  </a:cubicBezTo>
                  <a:cubicBezTo>
                    <a:pt x="302" y="353"/>
                    <a:pt x="302" y="353"/>
                    <a:pt x="302" y="353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7" y="347"/>
                    <a:pt x="297" y="347"/>
                    <a:pt x="297" y="347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5" y="351"/>
                    <a:pt x="295" y="351"/>
                    <a:pt x="295" y="351"/>
                  </a:cubicBezTo>
                  <a:cubicBezTo>
                    <a:pt x="295" y="351"/>
                    <a:pt x="295" y="352"/>
                    <a:pt x="295" y="353"/>
                  </a:cubicBezTo>
                  <a:cubicBezTo>
                    <a:pt x="295" y="354"/>
                    <a:pt x="294" y="354"/>
                    <a:pt x="294" y="354"/>
                  </a:cubicBezTo>
                  <a:cubicBezTo>
                    <a:pt x="292" y="353"/>
                    <a:pt x="292" y="353"/>
                    <a:pt x="292" y="353"/>
                  </a:cubicBezTo>
                  <a:cubicBezTo>
                    <a:pt x="292" y="353"/>
                    <a:pt x="290" y="353"/>
                    <a:pt x="289" y="353"/>
                  </a:cubicBezTo>
                  <a:cubicBezTo>
                    <a:pt x="288" y="353"/>
                    <a:pt x="288" y="351"/>
                    <a:pt x="288" y="351"/>
                  </a:cubicBezTo>
                  <a:cubicBezTo>
                    <a:pt x="287" y="352"/>
                    <a:pt x="287" y="352"/>
                    <a:pt x="287" y="352"/>
                  </a:cubicBezTo>
                  <a:cubicBezTo>
                    <a:pt x="287" y="352"/>
                    <a:pt x="287" y="353"/>
                    <a:pt x="286" y="354"/>
                  </a:cubicBezTo>
                  <a:cubicBezTo>
                    <a:pt x="286" y="355"/>
                    <a:pt x="286" y="354"/>
                    <a:pt x="284" y="354"/>
                  </a:cubicBezTo>
                  <a:cubicBezTo>
                    <a:pt x="283" y="355"/>
                    <a:pt x="283" y="353"/>
                    <a:pt x="282" y="352"/>
                  </a:cubicBezTo>
                  <a:cubicBezTo>
                    <a:pt x="282" y="350"/>
                    <a:pt x="282" y="352"/>
                    <a:pt x="281" y="352"/>
                  </a:cubicBezTo>
                  <a:cubicBezTo>
                    <a:pt x="280" y="352"/>
                    <a:pt x="282" y="355"/>
                    <a:pt x="282" y="355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1" y="356"/>
                    <a:pt x="281" y="358"/>
                    <a:pt x="279" y="359"/>
                  </a:cubicBezTo>
                  <a:cubicBezTo>
                    <a:pt x="278" y="359"/>
                    <a:pt x="279" y="357"/>
                    <a:pt x="279" y="357"/>
                  </a:cubicBezTo>
                  <a:cubicBezTo>
                    <a:pt x="279" y="353"/>
                    <a:pt x="279" y="353"/>
                    <a:pt x="279" y="353"/>
                  </a:cubicBezTo>
                  <a:cubicBezTo>
                    <a:pt x="277" y="348"/>
                    <a:pt x="277" y="348"/>
                    <a:pt x="277" y="348"/>
                  </a:cubicBezTo>
                  <a:cubicBezTo>
                    <a:pt x="277" y="348"/>
                    <a:pt x="273" y="352"/>
                    <a:pt x="272" y="352"/>
                  </a:cubicBezTo>
                  <a:cubicBezTo>
                    <a:pt x="272" y="353"/>
                    <a:pt x="270" y="357"/>
                    <a:pt x="269" y="357"/>
                  </a:cubicBezTo>
                  <a:cubicBezTo>
                    <a:pt x="269" y="358"/>
                    <a:pt x="269" y="360"/>
                    <a:pt x="269" y="360"/>
                  </a:cubicBezTo>
                  <a:cubicBezTo>
                    <a:pt x="271" y="363"/>
                    <a:pt x="271" y="363"/>
                    <a:pt x="271" y="363"/>
                  </a:cubicBezTo>
                  <a:cubicBezTo>
                    <a:pt x="271" y="366"/>
                    <a:pt x="271" y="366"/>
                    <a:pt x="271" y="366"/>
                  </a:cubicBezTo>
                  <a:cubicBezTo>
                    <a:pt x="273" y="368"/>
                    <a:pt x="273" y="368"/>
                    <a:pt x="273" y="368"/>
                  </a:cubicBezTo>
                  <a:cubicBezTo>
                    <a:pt x="273" y="368"/>
                    <a:pt x="275" y="368"/>
                    <a:pt x="276" y="369"/>
                  </a:cubicBezTo>
                  <a:cubicBezTo>
                    <a:pt x="277" y="369"/>
                    <a:pt x="276" y="371"/>
                    <a:pt x="276" y="371"/>
                  </a:cubicBezTo>
                  <a:cubicBezTo>
                    <a:pt x="275" y="375"/>
                    <a:pt x="275" y="375"/>
                    <a:pt x="275" y="375"/>
                  </a:cubicBezTo>
                  <a:cubicBezTo>
                    <a:pt x="275" y="375"/>
                    <a:pt x="276" y="376"/>
                    <a:pt x="277" y="377"/>
                  </a:cubicBezTo>
                  <a:cubicBezTo>
                    <a:pt x="277" y="378"/>
                    <a:pt x="275" y="380"/>
                    <a:pt x="275" y="380"/>
                  </a:cubicBezTo>
                  <a:cubicBezTo>
                    <a:pt x="274" y="380"/>
                    <a:pt x="271" y="383"/>
                    <a:pt x="271" y="383"/>
                  </a:cubicBezTo>
                  <a:cubicBezTo>
                    <a:pt x="271" y="383"/>
                    <a:pt x="270" y="384"/>
                    <a:pt x="269" y="384"/>
                  </a:cubicBezTo>
                  <a:cubicBezTo>
                    <a:pt x="268" y="384"/>
                    <a:pt x="270" y="387"/>
                    <a:pt x="270" y="387"/>
                  </a:cubicBezTo>
                  <a:cubicBezTo>
                    <a:pt x="271" y="390"/>
                    <a:pt x="271" y="390"/>
                    <a:pt x="271" y="390"/>
                  </a:cubicBezTo>
                  <a:cubicBezTo>
                    <a:pt x="271" y="390"/>
                    <a:pt x="270" y="391"/>
                    <a:pt x="270" y="391"/>
                  </a:cubicBezTo>
                  <a:cubicBezTo>
                    <a:pt x="269" y="392"/>
                    <a:pt x="269" y="394"/>
                    <a:pt x="269" y="394"/>
                  </a:cubicBezTo>
                  <a:cubicBezTo>
                    <a:pt x="267" y="394"/>
                    <a:pt x="267" y="394"/>
                    <a:pt x="267" y="394"/>
                  </a:cubicBezTo>
                  <a:cubicBezTo>
                    <a:pt x="266" y="396"/>
                    <a:pt x="266" y="396"/>
                    <a:pt x="266" y="396"/>
                  </a:cubicBezTo>
                  <a:cubicBezTo>
                    <a:pt x="266" y="396"/>
                    <a:pt x="266" y="399"/>
                    <a:pt x="265" y="399"/>
                  </a:cubicBezTo>
                  <a:cubicBezTo>
                    <a:pt x="264" y="399"/>
                    <a:pt x="265" y="401"/>
                    <a:pt x="265" y="401"/>
                  </a:cubicBezTo>
                  <a:cubicBezTo>
                    <a:pt x="264" y="403"/>
                    <a:pt x="264" y="403"/>
                    <a:pt x="264" y="403"/>
                  </a:cubicBezTo>
                  <a:cubicBezTo>
                    <a:pt x="268" y="405"/>
                    <a:pt x="268" y="405"/>
                    <a:pt x="268" y="405"/>
                  </a:cubicBezTo>
                  <a:cubicBezTo>
                    <a:pt x="267" y="407"/>
                    <a:pt x="267" y="407"/>
                    <a:pt x="267" y="407"/>
                  </a:cubicBezTo>
                  <a:cubicBezTo>
                    <a:pt x="267" y="409"/>
                    <a:pt x="267" y="409"/>
                    <a:pt x="267" y="409"/>
                  </a:cubicBezTo>
                  <a:cubicBezTo>
                    <a:pt x="268" y="409"/>
                    <a:pt x="268" y="409"/>
                    <a:pt x="268" y="409"/>
                  </a:cubicBezTo>
                  <a:cubicBezTo>
                    <a:pt x="268" y="409"/>
                    <a:pt x="266" y="410"/>
                    <a:pt x="265" y="410"/>
                  </a:cubicBezTo>
                  <a:cubicBezTo>
                    <a:pt x="264" y="411"/>
                    <a:pt x="263" y="410"/>
                    <a:pt x="262" y="411"/>
                  </a:cubicBezTo>
                  <a:cubicBezTo>
                    <a:pt x="261" y="411"/>
                    <a:pt x="258" y="412"/>
                    <a:pt x="258" y="412"/>
                  </a:cubicBezTo>
                  <a:cubicBezTo>
                    <a:pt x="257" y="416"/>
                    <a:pt x="257" y="416"/>
                    <a:pt x="257" y="416"/>
                  </a:cubicBezTo>
                  <a:cubicBezTo>
                    <a:pt x="255" y="416"/>
                    <a:pt x="255" y="416"/>
                    <a:pt x="255" y="416"/>
                  </a:cubicBezTo>
                  <a:cubicBezTo>
                    <a:pt x="255" y="414"/>
                    <a:pt x="255" y="414"/>
                    <a:pt x="255" y="414"/>
                  </a:cubicBezTo>
                  <a:cubicBezTo>
                    <a:pt x="254" y="413"/>
                    <a:pt x="254" y="413"/>
                    <a:pt x="254" y="413"/>
                  </a:cubicBezTo>
                  <a:cubicBezTo>
                    <a:pt x="254" y="415"/>
                    <a:pt x="254" y="416"/>
                    <a:pt x="254" y="416"/>
                  </a:cubicBezTo>
                  <a:cubicBezTo>
                    <a:pt x="264" y="423"/>
                    <a:pt x="264" y="423"/>
                    <a:pt x="264" y="423"/>
                  </a:cubicBezTo>
                  <a:cubicBezTo>
                    <a:pt x="281" y="427"/>
                    <a:pt x="281" y="427"/>
                    <a:pt x="281" y="427"/>
                  </a:cubicBezTo>
                  <a:cubicBezTo>
                    <a:pt x="285" y="420"/>
                    <a:pt x="285" y="420"/>
                    <a:pt x="285" y="420"/>
                  </a:cubicBezTo>
                  <a:cubicBezTo>
                    <a:pt x="285" y="420"/>
                    <a:pt x="294" y="404"/>
                    <a:pt x="301" y="405"/>
                  </a:cubicBezTo>
                  <a:cubicBezTo>
                    <a:pt x="306" y="406"/>
                    <a:pt x="313" y="408"/>
                    <a:pt x="314" y="408"/>
                  </a:cubicBezTo>
                  <a:cubicBezTo>
                    <a:pt x="313" y="402"/>
                    <a:pt x="302" y="392"/>
                    <a:pt x="304" y="390"/>
                  </a:cubicBezTo>
                  <a:cubicBezTo>
                    <a:pt x="306" y="387"/>
                    <a:pt x="311" y="380"/>
                    <a:pt x="314" y="376"/>
                  </a:cubicBezTo>
                  <a:cubicBezTo>
                    <a:pt x="316" y="372"/>
                    <a:pt x="326" y="369"/>
                    <a:pt x="326" y="369"/>
                  </a:cubicBezTo>
                  <a:cubicBezTo>
                    <a:pt x="334" y="354"/>
                    <a:pt x="334" y="354"/>
                    <a:pt x="334" y="354"/>
                  </a:cubicBezTo>
                  <a:cubicBezTo>
                    <a:pt x="332" y="331"/>
                    <a:pt x="330" y="325"/>
                    <a:pt x="354" y="322"/>
                  </a:cubicBezTo>
                  <a:cubicBezTo>
                    <a:pt x="358" y="321"/>
                    <a:pt x="363" y="318"/>
                    <a:pt x="363" y="318"/>
                  </a:cubicBezTo>
                  <a:cubicBezTo>
                    <a:pt x="371" y="315"/>
                    <a:pt x="371" y="315"/>
                    <a:pt x="371" y="315"/>
                  </a:cubicBezTo>
                  <a:cubicBezTo>
                    <a:pt x="386" y="313"/>
                    <a:pt x="386" y="313"/>
                    <a:pt x="386" y="313"/>
                  </a:cubicBezTo>
                  <a:cubicBezTo>
                    <a:pt x="374" y="320"/>
                    <a:pt x="374" y="320"/>
                    <a:pt x="374" y="320"/>
                  </a:cubicBezTo>
                  <a:cubicBezTo>
                    <a:pt x="365" y="330"/>
                    <a:pt x="365" y="330"/>
                    <a:pt x="365" y="330"/>
                  </a:cubicBezTo>
                  <a:cubicBezTo>
                    <a:pt x="377" y="333"/>
                    <a:pt x="377" y="333"/>
                    <a:pt x="377" y="333"/>
                  </a:cubicBezTo>
                  <a:cubicBezTo>
                    <a:pt x="377" y="333"/>
                    <a:pt x="377" y="342"/>
                    <a:pt x="383" y="340"/>
                  </a:cubicBezTo>
                  <a:cubicBezTo>
                    <a:pt x="388" y="338"/>
                    <a:pt x="400" y="333"/>
                    <a:pt x="402" y="333"/>
                  </a:cubicBezTo>
                  <a:cubicBezTo>
                    <a:pt x="404" y="332"/>
                    <a:pt x="415" y="329"/>
                    <a:pt x="418" y="329"/>
                  </a:cubicBezTo>
                  <a:cubicBezTo>
                    <a:pt x="421" y="329"/>
                    <a:pt x="437" y="327"/>
                    <a:pt x="437" y="327"/>
                  </a:cubicBezTo>
                  <a:cubicBezTo>
                    <a:pt x="439" y="336"/>
                    <a:pt x="439" y="336"/>
                    <a:pt x="439" y="336"/>
                  </a:cubicBezTo>
                  <a:cubicBezTo>
                    <a:pt x="432" y="345"/>
                    <a:pt x="432" y="345"/>
                    <a:pt x="432" y="345"/>
                  </a:cubicBezTo>
                  <a:cubicBezTo>
                    <a:pt x="423" y="354"/>
                    <a:pt x="423" y="354"/>
                    <a:pt x="423" y="354"/>
                  </a:cubicBezTo>
                  <a:cubicBezTo>
                    <a:pt x="409" y="367"/>
                    <a:pt x="409" y="367"/>
                    <a:pt x="409" y="367"/>
                  </a:cubicBezTo>
                  <a:cubicBezTo>
                    <a:pt x="409" y="367"/>
                    <a:pt x="405" y="374"/>
                    <a:pt x="407" y="375"/>
                  </a:cubicBezTo>
                  <a:cubicBezTo>
                    <a:pt x="409" y="376"/>
                    <a:pt x="424" y="374"/>
                    <a:pt x="424" y="374"/>
                  </a:cubicBezTo>
                  <a:cubicBezTo>
                    <a:pt x="441" y="375"/>
                    <a:pt x="441" y="375"/>
                    <a:pt x="441" y="375"/>
                  </a:cubicBezTo>
                  <a:cubicBezTo>
                    <a:pt x="441" y="375"/>
                    <a:pt x="444" y="376"/>
                    <a:pt x="446" y="382"/>
                  </a:cubicBezTo>
                  <a:cubicBezTo>
                    <a:pt x="449" y="389"/>
                    <a:pt x="451" y="392"/>
                    <a:pt x="452" y="394"/>
                  </a:cubicBezTo>
                  <a:cubicBezTo>
                    <a:pt x="454" y="397"/>
                    <a:pt x="458" y="403"/>
                    <a:pt x="458" y="403"/>
                  </a:cubicBezTo>
                  <a:cubicBezTo>
                    <a:pt x="458" y="403"/>
                    <a:pt x="454" y="407"/>
                    <a:pt x="459" y="406"/>
                  </a:cubicBezTo>
                  <a:cubicBezTo>
                    <a:pt x="465" y="406"/>
                    <a:pt x="469" y="405"/>
                    <a:pt x="469" y="405"/>
                  </a:cubicBezTo>
                  <a:cubicBezTo>
                    <a:pt x="469" y="405"/>
                    <a:pt x="470" y="399"/>
                    <a:pt x="472" y="397"/>
                  </a:cubicBezTo>
                  <a:cubicBezTo>
                    <a:pt x="475" y="396"/>
                    <a:pt x="478" y="393"/>
                    <a:pt x="478" y="393"/>
                  </a:cubicBezTo>
                  <a:cubicBezTo>
                    <a:pt x="478" y="393"/>
                    <a:pt x="477" y="387"/>
                    <a:pt x="480" y="385"/>
                  </a:cubicBezTo>
                  <a:cubicBezTo>
                    <a:pt x="483" y="384"/>
                    <a:pt x="487" y="383"/>
                    <a:pt x="491" y="382"/>
                  </a:cubicBezTo>
                  <a:cubicBezTo>
                    <a:pt x="495" y="380"/>
                    <a:pt x="499" y="373"/>
                    <a:pt x="499" y="373"/>
                  </a:cubicBezTo>
                  <a:cubicBezTo>
                    <a:pt x="504" y="369"/>
                    <a:pt x="504" y="369"/>
                    <a:pt x="504" y="369"/>
                  </a:cubicBezTo>
                  <a:cubicBezTo>
                    <a:pt x="516" y="365"/>
                    <a:pt x="516" y="365"/>
                    <a:pt x="516" y="365"/>
                  </a:cubicBezTo>
                  <a:cubicBezTo>
                    <a:pt x="515" y="355"/>
                    <a:pt x="515" y="355"/>
                    <a:pt x="515" y="355"/>
                  </a:cubicBezTo>
                  <a:cubicBezTo>
                    <a:pt x="515" y="355"/>
                    <a:pt x="516" y="353"/>
                    <a:pt x="519" y="353"/>
                  </a:cubicBezTo>
                  <a:cubicBezTo>
                    <a:pt x="521" y="352"/>
                    <a:pt x="542" y="345"/>
                    <a:pt x="542" y="345"/>
                  </a:cubicBezTo>
                  <a:cubicBezTo>
                    <a:pt x="548" y="335"/>
                    <a:pt x="548" y="335"/>
                    <a:pt x="548" y="335"/>
                  </a:cubicBezTo>
                  <a:cubicBezTo>
                    <a:pt x="548" y="325"/>
                    <a:pt x="548" y="325"/>
                    <a:pt x="548" y="325"/>
                  </a:cubicBezTo>
                  <a:cubicBezTo>
                    <a:pt x="548" y="325"/>
                    <a:pt x="550" y="319"/>
                    <a:pt x="546" y="319"/>
                  </a:cubicBezTo>
                  <a:cubicBezTo>
                    <a:pt x="542" y="319"/>
                    <a:pt x="532" y="329"/>
                    <a:pt x="532" y="329"/>
                  </a:cubicBezTo>
                  <a:cubicBezTo>
                    <a:pt x="521" y="330"/>
                    <a:pt x="521" y="330"/>
                    <a:pt x="521" y="330"/>
                  </a:cubicBezTo>
                  <a:cubicBezTo>
                    <a:pt x="521" y="330"/>
                    <a:pt x="516" y="339"/>
                    <a:pt x="514" y="339"/>
                  </a:cubicBezTo>
                  <a:cubicBezTo>
                    <a:pt x="512" y="340"/>
                    <a:pt x="506" y="342"/>
                    <a:pt x="504" y="341"/>
                  </a:cubicBezTo>
                  <a:cubicBezTo>
                    <a:pt x="502" y="341"/>
                    <a:pt x="505" y="352"/>
                    <a:pt x="498" y="339"/>
                  </a:cubicBezTo>
                  <a:cubicBezTo>
                    <a:pt x="491" y="326"/>
                    <a:pt x="488" y="326"/>
                    <a:pt x="488" y="326"/>
                  </a:cubicBezTo>
                  <a:cubicBezTo>
                    <a:pt x="481" y="326"/>
                    <a:pt x="481" y="326"/>
                    <a:pt x="481" y="326"/>
                  </a:cubicBezTo>
                  <a:cubicBezTo>
                    <a:pt x="481" y="326"/>
                    <a:pt x="475" y="329"/>
                    <a:pt x="474" y="327"/>
                  </a:cubicBezTo>
                  <a:cubicBezTo>
                    <a:pt x="474" y="325"/>
                    <a:pt x="471" y="319"/>
                    <a:pt x="471" y="319"/>
                  </a:cubicBezTo>
                  <a:cubicBezTo>
                    <a:pt x="461" y="319"/>
                    <a:pt x="461" y="319"/>
                    <a:pt x="461" y="319"/>
                  </a:cubicBezTo>
                  <a:cubicBezTo>
                    <a:pt x="457" y="321"/>
                    <a:pt x="457" y="321"/>
                    <a:pt x="457" y="321"/>
                  </a:cubicBezTo>
                  <a:cubicBezTo>
                    <a:pt x="442" y="320"/>
                    <a:pt x="442" y="320"/>
                    <a:pt x="442" y="320"/>
                  </a:cubicBezTo>
                  <a:cubicBezTo>
                    <a:pt x="436" y="316"/>
                    <a:pt x="436" y="316"/>
                    <a:pt x="436" y="316"/>
                  </a:cubicBezTo>
                  <a:cubicBezTo>
                    <a:pt x="444" y="312"/>
                    <a:pt x="444" y="312"/>
                    <a:pt x="444" y="312"/>
                  </a:cubicBezTo>
                  <a:cubicBezTo>
                    <a:pt x="444" y="312"/>
                    <a:pt x="447" y="315"/>
                    <a:pt x="448" y="315"/>
                  </a:cubicBezTo>
                  <a:cubicBezTo>
                    <a:pt x="450" y="314"/>
                    <a:pt x="448" y="311"/>
                    <a:pt x="450" y="310"/>
                  </a:cubicBezTo>
                  <a:cubicBezTo>
                    <a:pt x="453" y="309"/>
                    <a:pt x="456" y="306"/>
                    <a:pt x="459" y="308"/>
                  </a:cubicBezTo>
                  <a:cubicBezTo>
                    <a:pt x="462" y="309"/>
                    <a:pt x="459" y="315"/>
                    <a:pt x="464" y="311"/>
                  </a:cubicBezTo>
                  <a:cubicBezTo>
                    <a:pt x="469" y="307"/>
                    <a:pt x="474" y="308"/>
                    <a:pt x="474" y="308"/>
                  </a:cubicBezTo>
                  <a:cubicBezTo>
                    <a:pt x="480" y="298"/>
                    <a:pt x="480" y="298"/>
                    <a:pt x="480" y="298"/>
                  </a:cubicBezTo>
                  <a:cubicBezTo>
                    <a:pt x="484" y="289"/>
                    <a:pt x="484" y="289"/>
                    <a:pt x="484" y="289"/>
                  </a:cubicBezTo>
                  <a:cubicBezTo>
                    <a:pt x="484" y="289"/>
                    <a:pt x="486" y="290"/>
                    <a:pt x="488" y="291"/>
                  </a:cubicBezTo>
                  <a:cubicBezTo>
                    <a:pt x="491" y="291"/>
                    <a:pt x="498" y="279"/>
                    <a:pt x="498" y="279"/>
                  </a:cubicBezTo>
                  <a:cubicBezTo>
                    <a:pt x="498" y="279"/>
                    <a:pt x="499" y="267"/>
                    <a:pt x="501" y="267"/>
                  </a:cubicBezTo>
                  <a:cubicBezTo>
                    <a:pt x="503" y="266"/>
                    <a:pt x="518" y="261"/>
                    <a:pt x="518" y="261"/>
                  </a:cubicBezTo>
                  <a:cubicBezTo>
                    <a:pt x="528" y="255"/>
                    <a:pt x="528" y="255"/>
                    <a:pt x="528" y="255"/>
                  </a:cubicBezTo>
                  <a:cubicBezTo>
                    <a:pt x="528" y="255"/>
                    <a:pt x="533" y="248"/>
                    <a:pt x="535" y="247"/>
                  </a:cubicBezTo>
                  <a:cubicBezTo>
                    <a:pt x="537" y="247"/>
                    <a:pt x="539" y="243"/>
                    <a:pt x="541" y="238"/>
                  </a:cubicBezTo>
                  <a:cubicBezTo>
                    <a:pt x="544" y="234"/>
                    <a:pt x="546" y="231"/>
                    <a:pt x="546" y="231"/>
                  </a:cubicBezTo>
                  <a:cubicBezTo>
                    <a:pt x="546" y="231"/>
                    <a:pt x="558" y="228"/>
                    <a:pt x="557" y="227"/>
                  </a:cubicBezTo>
                  <a:cubicBezTo>
                    <a:pt x="557" y="225"/>
                    <a:pt x="552" y="221"/>
                    <a:pt x="558" y="221"/>
                  </a:cubicBezTo>
                  <a:cubicBezTo>
                    <a:pt x="564" y="221"/>
                    <a:pt x="564" y="221"/>
                    <a:pt x="567" y="219"/>
                  </a:cubicBezTo>
                  <a:cubicBezTo>
                    <a:pt x="569" y="218"/>
                    <a:pt x="568" y="217"/>
                    <a:pt x="569" y="214"/>
                  </a:cubicBezTo>
                  <a:cubicBezTo>
                    <a:pt x="571" y="212"/>
                    <a:pt x="572" y="209"/>
                    <a:pt x="572" y="207"/>
                  </a:cubicBezTo>
                  <a:cubicBezTo>
                    <a:pt x="571" y="205"/>
                    <a:pt x="566" y="197"/>
                    <a:pt x="566" y="195"/>
                  </a:cubicBezTo>
                  <a:cubicBezTo>
                    <a:pt x="565" y="192"/>
                    <a:pt x="566" y="186"/>
                    <a:pt x="566" y="186"/>
                  </a:cubicBezTo>
                  <a:cubicBezTo>
                    <a:pt x="566" y="186"/>
                    <a:pt x="569" y="185"/>
                    <a:pt x="572" y="184"/>
                  </a:cubicBezTo>
                  <a:cubicBezTo>
                    <a:pt x="574" y="182"/>
                    <a:pt x="578" y="175"/>
                    <a:pt x="578" y="175"/>
                  </a:cubicBezTo>
                  <a:cubicBezTo>
                    <a:pt x="579" y="170"/>
                    <a:pt x="579" y="170"/>
                    <a:pt x="579" y="170"/>
                  </a:cubicBezTo>
                  <a:cubicBezTo>
                    <a:pt x="579" y="170"/>
                    <a:pt x="583" y="167"/>
                    <a:pt x="584" y="167"/>
                  </a:cubicBezTo>
                  <a:cubicBezTo>
                    <a:pt x="586" y="166"/>
                    <a:pt x="602" y="160"/>
                    <a:pt x="603" y="160"/>
                  </a:cubicBezTo>
                  <a:cubicBezTo>
                    <a:pt x="604" y="160"/>
                    <a:pt x="614" y="161"/>
                    <a:pt x="611" y="156"/>
                  </a:cubicBezTo>
                  <a:cubicBezTo>
                    <a:pt x="608" y="152"/>
                    <a:pt x="607" y="150"/>
                    <a:pt x="606" y="147"/>
                  </a:cubicBezTo>
                  <a:cubicBezTo>
                    <a:pt x="605" y="144"/>
                    <a:pt x="605" y="137"/>
                    <a:pt x="605" y="136"/>
                  </a:cubicBezTo>
                  <a:cubicBezTo>
                    <a:pt x="606" y="135"/>
                    <a:pt x="614" y="132"/>
                    <a:pt x="605" y="131"/>
                  </a:cubicBezTo>
                  <a:cubicBezTo>
                    <a:pt x="596" y="130"/>
                    <a:pt x="603" y="127"/>
                    <a:pt x="601" y="125"/>
                  </a:cubicBezTo>
                  <a:cubicBezTo>
                    <a:pt x="598" y="123"/>
                    <a:pt x="592" y="119"/>
                    <a:pt x="592" y="119"/>
                  </a:cubicBezTo>
                  <a:cubicBezTo>
                    <a:pt x="589" y="119"/>
                    <a:pt x="589" y="119"/>
                    <a:pt x="589" y="119"/>
                  </a:cubicBezTo>
                  <a:cubicBezTo>
                    <a:pt x="590" y="109"/>
                    <a:pt x="590" y="109"/>
                    <a:pt x="590" y="109"/>
                  </a:cubicBezTo>
                  <a:cubicBezTo>
                    <a:pt x="590" y="109"/>
                    <a:pt x="593" y="105"/>
                    <a:pt x="594" y="105"/>
                  </a:cubicBezTo>
                  <a:cubicBezTo>
                    <a:pt x="595" y="104"/>
                    <a:pt x="596" y="100"/>
                    <a:pt x="594" y="100"/>
                  </a:cubicBezTo>
                  <a:cubicBezTo>
                    <a:pt x="592" y="101"/>
                    <a:pt x="586" y="102"/>
                    <a:pt x="586" y="102"/>
                  </a:cubicBezTo>
                  <a:cubicBezTo>
                    <a:pt x="586" y="102"/>
                    <a:pt x="581" y="102"/>
                    <a:pt x="582" y="100"/>
                  </a:cubicBezTo>
                  <a:cubicBezTo>
                    <a:pt x="582" y="97"/>
                    <a:pt x="584" y="97"/>
                    <a:pt x="587" y="94"/>
                  </a:cubicBezTo>
                  <a:cubicBezTo>
                    <a:pt x="590" y="91"/>
                    <a:pt x="591" y="89"/>
                    <a:pt x="591" y="89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83"/>
                    <a:pt x="590" y="79"/>
                    <a:pt x="589" y="79"/>
                  </a:cubicBezTo>
                  <a:cubicBezTo>
                    <a:pt x="589" y="78"/>
                    <a:pt x="583" y="66"/>
                    <a:pt x="583" y="66"/>
                  </a:cubicBezTo>
                  <a:cubicBezTo>
                    <a:pt x="583" y="66"/>
                    <a:pt x="577" y="64"/>
                    <a:pt x="576" y="66"/>
                  </a:cubicBezTo>
                  <a:cubicBezTo>
                    <a:pt x="576" y="68"/>
                    <a:pt x="574" y="72"/>
                    <a:pt x="574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63" y="69"/>
                    <a:pt x="563" y="69"/>
                    <a:pt x="563" y="69"/>
                  </a:cubicBezTo>
                  <a:cubicBezTo>
                    <a:pt x="555" y="67"/>
                    <a:pt x="555" y="67"/>
                    <a:pt x="555" y="67"/>
                  </a:cubicBezTo>
                  <a:cubicBezTo>
                    <a:pt x="555" y="67"/>
                    <a:pt x="554" y="68"/>
                    <a:pt x="553" y="69"/>
                  </a:cubicBezTo>
                  <a:cubicBezTo>
                    <a:pt x="553" y="70"/>
                    <a:pt x="545" y="65"/>
                    <a:pt x="545" y="65"/>
                  </a:cubicBezTo>
                  <a:cubicBezTo>
                    <a:pt x="545" y="65"/>
                    <a:pt x="542" y="69"/>
                    <a:pt x="541" y="70"/>
                  </a:cubicBezTo>
                  <a:cubicBezTo>
                    <a:pt x="541" y="70"/>
                    <a:pt x="533" y="68"/>
                    <a:pt x="533" y="68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2" y="67"/>
                    <a:pt x="512" y="67"/>
                    <a:pt x="512" y="67"/>
                  </a:cubicBezTo>
                  <a:cubicBezTo>
                    <a:pt x="510" y="70"/>
                    <a:pt x="510" y="70"/>
                    <a:pt x="510" y="70"/>
                  </a:cubicBezTo>
                  <a:cubicBezTo>
                    <a:pt x="511" y="75"/>
                    <a:pt x="511" y="75"/>
                    <a:pt x="511" y="75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0" y="74"/>
                    <a:pt x="500" y="74"/>
                    <a:pt x="500" y="74"/>
                  </a:cubicBezTo>
                  <a:cubicBezTo>
                    <a:pt x="495" y="73"/>
                    <a:pt x="495" y="73"/>
                    <a:pt x="495" y="73"/>
                  </a:cubicBezTo>
                  <a:cubicBezTo>
                    <a:pt x="488" y="66"/>
                    <a:pt x="488" y="66"/>
                    <a:pt x="488" y="66"/>
                  </a:cubicBezTo>
                  <a:cubicBezTo>
                    <a:pt x="482" y="64"/>
                    <a:pt x="482" y="64"/>
                    <a:pt x="482" y="64"/>
                  </a:cubicBezTo>
                  <a:cubicBezTo>
                    <a:pt x="476" y="61"/>
                    <a:pt x="476" y="61"/>
                    <a:pt x="476" y="61"/>
                  </a:cubicBezTo>
                  <a:cubicBezTo>
                    <a:pt x="476" y="61"/>
                    <a:pt x="473" y="69"/>
                    <a:pt x="472" y="70"/>
                  </a:cubicBezTo>
                  <a:cubicBezTo>
                    <a:pt x="471" y="70"/>
                    <a:pt x="466" y="72"/>
                    <a:pt x="465" y="72"/>
                  </a:cubicBezTo>
                  <a:cubicBezTo>
                    <a:pt x="463" y="73"/>
                    <a:pt x="462" y="78"/>
                    <a:pt x="462" y="78"/>
                  </a:cubicBezTo>
                  <a:cubicBezTo>
                    <a:pt x="457" y="81"/>
                    <a:pt x="457" y="81"/>
                    <a:pt x="457" y="81"/>
                  </a:cubicBezTo>
                  <a:cubicBezTo>
                    <a:pt x="457" y="81"/>
                    <a:pt x="454" y="79"/>
                    <a:pt x="452" y="79"/>
                  </a:cubicBezTo>
                  <a:cubicBezTo>
                    <a:pt x="451" y="79"/>
                    <a:pt x="450" y="80"/>
                    <a:pt x="450" y="80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7" y="83"/>
                    <a:pt x="444" y="81"/>
                  </a:cubicBezTo>
                  <a:cubicBezTo>
                    <a:pt x="442" y="80"/>
                    <a:pt x="439" y="78"/>
                    <a:pt x="439" y="78"/>
                  </a:cubicBezTo>
                  <a:cubicBezTo>
                    <a:pt x="436" y="77"/>
                    <a:pt x="436" y="77"/>
                    <a:pt x="436" y="77"/>
                  </a:cubicBezTo>
                  <a:cubicBezTo>
                    <a:pt x="436" y="77"/>
                    <a:pt x="427" y="81"/>
                    <a:pt x="426" y="82"/>
                  </a:cubicBezTo>
                  <a:cubicBezTo>
                    <a:pt x="426" y="83"/>
                    <a:pt x="424" y="86"/>
                    <a:pt x="424" y="86"/>
                  </a:cubicBezTo>
                  <a:cubicBezTo>
                    <a:pt x="419" y="82"/>
                    <a:pt x="419" y="82"/>
                    <a:pt x="419" y="82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2" y="71"/>
                    <a:pt x="412" y="71"/>
                    <a:pt x="412" y="71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51"/>
                    <a:pt x="399" y="51"/>
                    <a:pt x="399" y="51"/>
                  </a:cubicBezTo>
                  <a:cubicBezTo>
                    <a:pt x="391" y="45"/>
                    <a:pt x="391" y="45"/>
                    <a:pt x="391" y="45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70" y="52"/>
                    <a:pt x="370" y="52"/>
                    <a:pt x="370" y="52"/>
                  </a:cubicBezTo>
                  <a:cubicBezTo>
                    <a:pt x="370" y="52"/>
                    <a:pt x="365" y="57"/>
                    <a:pt x="365" y="55"/>
                  </a:cubicBezTo>
                  <a:cubicBezTo>
                    <a:pt x="364" y="53"/>
                    <a:pt x="366" y="49"/>
                    <a:pt x="366" y="47"/>
                  </a:cubicBezTo>
                  <a:cubicBezTo>
                    <a:pt x="365" y="46"/>
                    <a:pt x="360" y="49"/>
                    <a:pt x="361" y="45"/>
                  </a:cubicBezTo>
                  <a:cubicBezTo>
                    <a:pt x="362" y="43"/>
                    <a:pt x="361" y="40"/>
                    <a:pt x="360" y="39"/>
                  </a:cubicBezTo>
                  <a:cubicBezTo>
                    <a:pt x="358" y="37"/>
                    <a:pt x="352" y="37"/>
                    <a:pt x="354" y="33"/>
                  </a:cubicBezTo>
                  <a:cubicBezTo>
                    <a:pt x="356" y="30"/>
                    <a:pt x="361" y="28"/>
                    <a:pt x="361" y="28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46" y="17"/>
                    <a:pt x="346" y="17"/>
                    <a:pt x="346" y="17"/>
                  </a:cubicBezTo>
                  <a:cubicBezTo>
                    <a:pt x="346" y="17"/>
                    <a:pt x="345" y="11"/>
                    <a:pt x="343" y="11"/>
                  </a:cubicBezTo>
                  <a:cubicBezTo>
                    <a:pt x="342" y="10"/>
                    <a:pt x="339" y="7"/>
                    <a:pt x="339" y="7"/>
                  </a:cubicBezTo>
                  <a:cubicBezTo>
                    <a:pt x="339" y="7"/>
                    <a:pt x="336" y="3"/>
                    <a:pt x="332" y="2"/>
                  </a:cubicBezTo>
                  <a:cubicBezTo>
                    <a:pt x="328" y="0"/>
                    <a:pt x="325" y="9"/>
                    <a:pt x="325" y="9"/>
                  </a:cubicBezTo>
                  <a:cubicBezTo>
                    <a:pt x="321" y="5"/>
                    <a:pt x="321" y="5"/>
                    <a:pt x="321" y="5"/>
                  </a:cubicBezTo>
                  <a:cubicBezTo>
                    <a:pt x="313" y="8"/>
                    <a:pt x="313" y="8"/>
                    <a:pt x="313" y="8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288" y="21"/>
                    <a:pt x="288" y="21"/>
                    <a:pt x="288" y="21"/>
                  </a:cubicBezTo>
                  <a:cubicBezTo>
                    <a:pt x="286" y="27"/>
                    <a:pt x="286" y="27"/>
                    <a:pt x="286" y="27"/>
                  </a:cubicBezTo>
                  <a:cubicBezTo>
                    <a:pt x="287" y="33"/>
                    <a:pt x="287" y="33"/>
                    <a:pt x="287" y="33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62" y="38"/>
                    <a:pt x="262" y="38"/>
                    <a:pt x="262" y="38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40" y="78"/>
                    <a:pt x="240" y="78"/>
                    <a:pt x="240" y="78"/>
                  </a:cubicBezTo>
                  <a:cubicBezTo>
                    <a:pt x="243" y="85"/>
                    <a:pt x="243" y="85"/>
                    <a:pt x="243" y="85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3" y="94"/>
                    <a:pt x="243" y="94"/>
                    <a:pt x="243" y="94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2" y="90"/>
                    <a:pt x="222" y="90"/>
                    <a:pt x="222" y="90"/>
                  </a:cubicBezTo>
                  <a:cubicBezTo>
                    <a:pt x="215" y="92"/>
                    <a:pt x="215" y="92"/>
                    <a:pt x="215" y="92"/>
                  </a:cubicBezTo>
                  <a:cubicBezTo>
                    <a:pt x="213" y="92"/>
                    <a:pt x="213" y="92"/>
                    <a:pt x="213" y="92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05" y="99"/>
                    <a:pt x="205" y="99"/>
                    <a:pt x="205" y="99"/>
                  </a:cubicBezTo>
                  <a:cubicBezTo>
                    <a:pt x="205" y="99"/>
                    <a:pt x="203" y="97"/>
                    <a:pt x="202" y="96"/>
                  </a:cubicBezTo>
                  <a:cubicBezTo>
                    <a:pt x="201" y="95"/>
                    <a:pt x="198" y="93"/>
                    <a:pt x="198" y="93"/>
                  </a:cubicBezTo>
                  <a:cubicBezTo>
                    <a:pt x="198" y="93"/>
                    <a:pt x="197" y="91"/>
                    <a:pt x="196" y="90"/>
                  </a:cubicBezTo>
                  <a:cubicBezTo>
                    <a:pt x="195" y="90"/>
                    <a:pt x="189" y="94"/>
                    <a:pt x="189" y="94"/>
                  </a:cubicBezTo>
                  <a:cubicBezTo>
                    <a:pt x="189" y="94"/>
                    <a:pt x="184" y="97"/>
                    <a:pt x="184" y="98"/>
                  </a:cubicBezTo>
                  <a:cubicBezTo>
                    <a:pt x="185" y="98"/>
                    <a:pt x="184" y="103"/>
                    <a:pt x="184" y="103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2" y="101"/>
                    <a:pt x="172" y="101"/>
                    <a:pt x="172" y="101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6" y="97"/>
                    <a:pt x="166" y="97"/>
                    <a:pt x="166" y="97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4" y="104"/>
                    <a:pt x="143" y="104"/>
                  </a:cubicBezTo>
                  <a:cubicBezTo>
                    <a:pt x="142" y="104"/>
                    <a:pt x="139" y="108"/>
                    <a:pt x="139" y="108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30" y="101"/>
                    <a:pt x="119" y="102"/>
                    <a:pt x="118" y="102"/>
                  </a:cubicBezTo>
                  <a:cubicBezTo>
                    <a:pt x="117" y="102"/>
                    <a:pt x="110" y="101"/>
                    <a:pt x="110" y="101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36" y="124"/>
                    <a:pt x="34" y="126"/>
                    <a:pt x="33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28"/>
                    <a:pt x="30" y="127"/>
                    <a:pt x="30" y="129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27" y="131"/>
                    <a:pt x="22" y="129"/>
                    <a:pt x="22" y="129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3"/>
                    <a:pt x="17" y="134"/>
                    <a:pt x="18" y="134"/>
                  </a:cubicBezTo>
                  <a:cubicBezTo>
                    <a:pt x="19" y="135"/>
                    <a:pt x="19" y="135"/>
                    <a:pt x="19" y="136"/>
                  </a:cubicBezTo>
                  <a:cubicBezTo>
                    <a:pt x="20" y="136"/>
                    <a:pt x="20" y="137"/>
                    <a:pt x="20" y="137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6"/>
                    <a:pt x="22" y="146"/>
                    <a:pt x="22" y="146"/>
                  </a:cubicBezTo>
                  <a:cubicBezTo>
                    <a:pt x="22" y="146"/>
                    <a:pt x="22" y="149"/>
                    <a:pt x="24" y="149"/>
                  </a:cubicBezTo>
                  <a:cubicBezTo>
                    <a:pt x="26" y="149"/>
                    <a:pt x="27" y="150"/>
                    <a:pt x="27" y="152"/>
                  </a:cubicBezTo>
                  <a:cubicBezTo>
                    <a:pt x="27" y="154"/>
                    <a:pt x="32" y="156"/>
                    <a:pt x="32" y="156"/>
                  </a:cubicBezTo>
                  <a:cubicBezTo>
                    <a:pt x="32" y="156"/>
                    <a:pt x="32" y="160"/>
                    <a:pt x="33" y="161"/>
                  </a:cubicBezTo>
                  <a:cubicBezTo>
                    <a:pt x="35" y="162"/>
                    <a:pt x="37" y="163"/>
                    <a:pt x="40" y="163"/>
                  </a:cubicBezTo>
                  <a:cubicBezTo>
                    <a:pt x="43" y="164"/>
                    <a:pt x="42" y="168"/>
                    <a:pt x="44" y="169"/>
                  </a:cubicBezTo>
                  <a:cubicBezTo>
                    <a:pt x="46" y="170"/>
                    <a:pt x="48" y="172"/>
                    <a:pt x="46" y="172"/>
                  </a:cubicBezTo>
                  <a:cubicBezTo>
                    <a:pt x="45" y="173"/>
                    <a:pt x="42" y="173"/>
                    <a:pt x="42" y="173"/>
                  </a:cubicBezTo>
                  <a:cubicBezTo>
                    <a:pt x="42" y="173"/>
                    <a:pt x="41" y="174"/>
                    <a:pt x="41" y="176"/>
                  </a:cubicBezTo>
                  <a:cubicBezTo>
                    <a:pt x="42" y="177"/>
                    <a:pt x="42" y="177"/>
                    <a:pt x="42" y="177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6" y="188"/>
                    <a:pt x="46" y="190"/>
                    <a:pt x="46" y="192"/>
                  </a:cubicBezTo>
                  <a:cubicBezTo>
                    <a:pt x="46" y="193"/>
                    <a:pt x="45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1" y="196"/>
                    <a:pt x="41" y="198"/>
                    <a:pt x="40" y="198"/>
                  </a:cubicBezTo>
                  <a:cubicBezTo>
                    <a:pt x="39" y="199"/>
                    <a:pt x="37" y="196"/>
                    <a:pt x="36" y="199"/>
                  </a:cubicBezTo>
                  <a:cubicBezTo>
                    <a:pt x="35" y="203"/>
                    <a:pt x="33" y="206"/>
                    <a:pt x="33" y="207"/>
                  </a:cubicBezTo>
                  <a:cubicBezTo>
                    <a:pt x="32" y="208"/>
                    <a:pt x="29" y="209"/>
                    <a:pt x="29" y="211"/>
                  </a:cubicBezTo>
                  <a:cubicBezTo>
                    <a:pt x="28" y="213"/>
                    <a:pt x="28" y="211"/>
                    <a:pt x="26" y="216"/>
                  </a:cubicBezTo>
                  <a:cubicBezTo>
                    <a:pt x="24" y="221"/>
                    <a:pt x="23" y="223"/>
                    <a:pt x="23" y="223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14" y="235"/>
                    <a:pt x="9" y="243"/>
                    <a:pt x="9" y="244"/>
                  </a:cubicBezTo>
                  <a:cubicBezTo>
                    <a:pt x="9" y="245"/>
                    <a:pt x="9" y="249"/>
                    <a:pt x="9" y="24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13" y="257"/>
                    <a:pt x="13" y="257"/>
                    <a:pt x="13" y="257"/>
                  </a:cubicBezTo>
                  <a:cubicBezTo>
                    <a:pt x="13" y="257"/>
                    <a:pt x="13" y="260"/>
                    <a:pt x="14" y="261"/>
                  </a:cubicBezTo>
                  <a:cubicBezTo>
                    <a:pt x="15" y="261"/>
                    <a:pt x="15" y="261"/>
                    <a:pt x="15" y="261"/>
                  </a:cubicBezTo>
                  <a:cubicBezTo>
                    <a:pt x="14" y="264"/>
                    <a:pt x="14" y="264"/>
                    <a:pt x="14" y="264"/>
                  </a:cubicBezTo>
                  <a:cubicBezTo>
                    <a:pt x="14" y="264"/>
                    <a:pt x="15" y="267"/>
                    <a:pt x="16" y="267"/>
                  </a:cubicBezTo>
                  <a:cubicBezTo>
                    <a:pt x="16" y="267"/>
                    <a:pt x="18" y="268"/>
                    <a:pt x="18" y="268"/>
                  </a:cubicBezTo>
                  <a:cubicBezTo>
                    <a:pt x="18" y="268"/>
                    <a:pt x="20" y="270"/>
                    <a:pt x="20" y="270"/>
                  </a:cubicBezTo>
                  <a:cubicBezTo>
                    <a:pt x="21" y="271"/>
                    <a:pt x="20" y="273"/>
                    <a:pt x="20" y="273"/>
                  </a:cubicBezTo>
                  <a:cubicBezTo>
                    <a:pt x="20" y="273"/>
                    <a:pt x="20" y="274"/>
                    <a:pt x="19" y="274"/>
                  </a:cubicBezTo>
                  <a:cubicBezTo>
                    <a:pt x="18" y="274"/>
                    <a:pt x="18" y="274"/>
                    <a:pt x="16" y="274"/>
                  </a:cubicBezTo>
                  <a:cubicBezTo>
                    <a:pt x="16" y="273"/>
                    <a:pt x="16" y="273"/>
                    <a:pt x="15" y="273"/>
                  </a:cubicBezTo>
                  <a:cubicBezTo>
                    <a:pt x="13" y="273"/>
                    <a:pt x="13" y="273"/>
                    <a:pt x="13" y="273"/>
                  </a:cubicBezTo>
                  <a:cubicBezTo>
                    <a:pt x="12" y="273"/>
                    <a:pt x="12" y="273"/>
                    <a:pt x="11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9" y="273"/>
                    <a:pt x="9" y="273"/>
                    <a:pt x="8" y="274"/>
                  </a:cubicBezTo>
                  <a:cubicBezTo>
                    <a:pt x="8" y="275"/>
                    <a:pt x="8" y="275"/>
                    <a:pt x="8" y="275"/>
                  </a:cubicBezTo>
                  <a:cubicBezTo>
                    <a:pt x="8" y="275"/>
                    <a:pt x="7" y="276"/>
                    <a:pt x="7" y="277"/>
                  </a:cubicBezTo>
                  <a:cubicBezTo>
                    <a:pt x="6" y="277"/>
                    <a:pt x="6" y="279"/>
                    <a:pt x="6" y="279"/>
                  </a:cubicBezTo>
                  <a:cubicBezTo>
                    <a:pt x="6" y="279"/>
                    <a:pt x="6" y="280"/>
                    <a:pt x="6" y="280"/>
                  </a:cubicBezTo>
                  <a:cubicBezTo>
                    <a:pt x="6" y="280"/>
                    <a:pt x="6" y="282"/>
                    <a:pt x="6" y="282"/>
                  </a:cubicBezTo>
                  <a:cubicBezTo>
                    <a:pt x="5" y="284"/>
                    <a:pt x="5" y="284"/>
                    <a:pt x="5" y="284"/>
                  </a:cubicBezTo>
                  <a:cubicBezTo>
                    <a:pt x="5" y="284"/>
                    <a:pt x="4" y="285"/>
                    <a:pt x="5" y="286"/>
                  </a:cubicBezTo>
                  <a:cubicBezTo>
                    <a:pt x="5" y="286"/>
                    <a:pt x="5" y="287"/>
                    <a:pt x="5" y="287"/>
                  </a:cubicBezTo>
                  <a:cubicBezTo>
                    <a:pt x="6" y="288"/>
                    <a:pt x="6" y="288"/>
                    <a:pt x="6" y="288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4" y="292"/>
                    <a:pt x="4" y="292"/>
                    <a:pt x="4" y="292"/>
                  </a:cubicBezTo>
                  <a:cubicBezTo>
                    <a:pt x="4" y="292"/>
                    <a:pt x="5" y="293"/>
                    <a:pt x="4" y="294"/>
                  </a:cubicBezTo>
                  <a:cubicBezTo>
                    <a:pt x="4" y="294"/>
                    <a:pt x="3" y="295"/>
                    <a:pt x="3" y="295"/>
                  </a:cubicBezTo>
                  <a:cubicBezTo>
                    <a:pt x="3" y="295"/>
                    <a:pt x="1" y="297"/>
                    <a:pt x="1" y="297"/>
                  </a:cubicBezTo>
                  <a:cubicBezTo>
                    <a:pt x="1" y="297"/>
                    <a:pt x="1" y="298"/>
                    <a:pt x="1" y="298"/>
                  </a:cubicBezTo>
                  <a:cubicBezTo>
                    <a:pt x="1" y="298"/>
                    <a:pt x="0" y="300"/>
                    <a:pt x="0" y="300"/>
                  </a:cubicBezTo>
                  <a:cubicBezTo>
                    <a:pt x="0" y="300"/>
                    <a:pt x="0" y="303"/>
                    <a:pt x="0" y="303"/>
                  </a:cubicBezTo>
                  <a:cubicBezTo>
                    <a:pt x="0" y="303"/>
                    <a:pt x="1" y="304"/>
                    <a:pt x="1" y="304"/>
                  </a:cubicBezTo>
                  <a:cubicBezTo>
                    <a:pt x="1" y="304"/>
                    <a:pt x="1" y="305"/>
                    <a:pt x="1" y="306"/>
                  </a:cubicBezTo>
                  <a:cubicBezTo>
                    <a:pt x="0" y="306"/>
                    <a:pt x="1" y="307"/>
                    <a:pt x="1" y="308"/>
                  </a:cubicBezTo>
                  <a:cubicBezTo>
                    <a:pt x="1" y="308"/>
                    <a:pt x="1" y="309"/>
                    <a:pt x="1" y="309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" y="314"/>
                    <a:pt x="2" y="314"/>
                    <a:pt x="2" y="31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8" y="311"/>
                    <a:pt x="8" y="311"/>
                    <a:pt x="8" y="311"/>
                  </a:cubicBezTo>
                  <a:cubicBezTo>
                    <a:pt x="11" y="314"/>
                    <a:pt x="11" y="314"/>
                    <a:pt x="11" y="314"/>
                  </a:cubicBezTo>
                  <a:cubicBezTo>
                    <a:pt x="14" y="317"/>
                    <a:pt x="14" y="317"/>
                    <a:pt x="14" y="317"/>
                  </a:cubicBezTo>
                  <a:cubicBezTo>
                    <a:pt x="19" y="317"/>
                    <a:pt x="19" y="317"/>
                    <a:pt x="19" y="317"/>
                  </a:cubicBezTo>
                  <a:cubicBezTo>
                    <a:pt x="22" y="321"/>
                    <a:pt x="22" y="321"/>
                    <a:pt x="22" y="321"/>
                  </a:cubicBezTo>
                  <a:cubicBezTo>
                    <a:pt x="25" y="324"/>
                    <a:pt x="25" y="324"/>
                    <a:pt x="25" y="324"/>
                  </a:cubicBezTo>
                  <a:cubicBezTo>
                    <a:pt x="30" y="323"/>
                    <a:pt x="30" y="323"/>
                    <a:pt x="30" y="323"/>
                  </a:cubicBezTo>
                  <a:cubicBezTo>
                    <a:pt x="35" y="326"/>
                    <a:pt x="35" y="326"/>
                    <a:pt x="35" y="326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8" y="324"/>
                    <a:pt x="39" y="323"/>
                  </a:cubicBezTo>
                  <a:cubicBezTo>
                    <a:pt x="40" y="322"/>
                    <a:pt x="44" y="321"/>
                    <a:pt x="44" y="321"/>
                  </a:cubicBezTo>
                  <a:cubicBezTo>
                    <a:pt x="44" y="321"/>
                    <a:pt x="46" y="323"/>
                    <a:pt x="48" y="324"/>
                  </a:cubicBezTo>
                  <a:cubicBezTo>
                    <a:pt x="51" y="324"/>
                    <a:pt x="51" y="324"/>
                    <a:pt x="51" y="324"/>
                  </a:cubicBezTo>
                  <a:cubicBezTo>
                    <a:pt x="53" y="324"/>
                    <a:pt x="61" y="323"/>
                    <a:pt x="61" y="323"/>
                  </a:cubicBezTo>
                  <a:cubicBezTo>
                    <a:pt x="72" y="324"/>
                    <a:pt x="72" y="324"/>
                    <a:pt x="72" y="324"/>
                  </a:cubicBezTo>
                  <a:cubicBezTo>
                    <a:pt x="78" y="321"/>
                    <a:pt x="78" y="321"/>
                    <a:pt x="78" y="321"/>
                  </a:cubicBezTo>
                  <a:cubicBezTo>
                    <a:pt x="90" y="322"/>
                    <a:pt x="90" y="322"/>
                    <a:pt x="90" y="322"/>
                  </a:cubicBezTo>
                  <a:cubicBezTo>
                    <a:pt x="92" y="321"/>
                    <a:pt x="92" y="321"/>
                    <a:pt x="92" y="321"/>
                  </a:cubicBezTo>
                  <a:cubicBezTo>
                    <a:pt x="93" y="322"/>
                    <a:pt x="93" y="322"/>
                    <a:pt x="93" y="322"/>
                  </a:cubicBezTo>
                  <a:cubicBezTo>
                    <a:pt x="97" y="321"/>
                    <a:pt x="97" y="321"/>
                    <a:pt x="97" y="321"/>
                  </a:cubicBezTo>
                  <a:cubicBezTo>
                    <a:pt x="101" y="325"/>
                    <a:pt x="101" y="325"/>
                    <a:pt x="101" y="325"/>
                  </a:cubicBezTo>
                  <a:cubicBezTo>
                    <a:pt x="109" y="324"/>
                    <a:pt x="109" y="324"/>
                    <a:pt x="109" y="324"/>
                  </a:cubicBezTo>
                  <a:cubicBezTo>
                    <a:pt x="114" y="317"/>
                    <a:pt x="114" y="317"/>
                    <a:pt x="114" y="317"/>
                  </a:cubicBezTo>
                  <a:cubicBezTo>
                    <a:pt x="114" y="317"/>
                    <a:pt x="117" y="314"/>
                    <a:pt x="121" y="313"/>
                  </a:cubicBezTo>
                  <a:cubicBezTo>
                    <a:pt x="125" y="313"/>
                    <a:pt x="132" y="310"/>
                    <a:pt x="132" y="310"/>
                  </a:cubicBezTo>
                  <a:lnTo>
                    <a:pt x="141" y="305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9" name="Freeform 92"/>
            <p:cNvSpPr>
              <a:spLocks noEditPoints="1"/>
            </p:cNvSpPr>
            <p:nvPr/>
          </p:nvSpPr>
          <p:spPr bwMode="auto">
            <a:xfrm>
              <a:off x="8875445" y="465666"/>
              <a:ext cx="516887" cy="1361766"/>
            </a:xfrm>
            <a:custGeom>
              <a:avLst/>
              <a:gdLst>
                <a:gd name="T0" fmla="*/ 246 w 282"/>
                <a:gd name="T1" fmla="*/ 59 h 766"/>
                <a:gd name="T2" fmla="*/ 210 w 282"/>
                <a:gd name="T3" fmla="*/ 30 h 766"/>
                <a:gd name="T4" fmla="*/ 183 w 282"/>
                <a:gd name="T5" fmla="*/ 8 h 766"/>
                <a:gd name="T6" fmla="*/ 167 w 282"/>
                <a:gd name="T7" fmla="*/ 32 h 766"/>
                <a:gd name="T8" fmla="*/ 123 w 282"/>
                <a:gd name="T9" fmla="*/ 69 h 766"/>
                <a:gd name="T10" fmla="*/ 100 w 282"/>
                <a:gd name="T11" fmla="*/ 111 h 766"/>
                <a:gd name="T12" fmla="*/ 65 w 282"/>
                <a:gd name="T13" fmla="*/ 180 h 766"/>
                <a:gd name="T14" fmla="*/ 52 w 282"/>
                <a:gd name="T15" fmla="*/ 265 h 766"/>
                <a:gd name="T16" fmla="*/ 15 w 282"/>
                <a:gd name="T17" fmla="*/ 333 h 766"/>
                <a:gd name="T18" fmla="*/ 25 w 282"/>
                <a:gd name="T19" fmla="*/ 418 h 766"/>
                <a:gd name="T20" fmla="*/ 27 w 282"/>
                <a:gd name="T21" fmla="*/ 466 h 766"/>
                <a:gd name="T22" fmla="*/ 29 w 282"/>
                <a:gd name="T23" fmla="*/ 515 h 766"/>
                <a:gd name="T24" fmla="*/ 13 w 282"/>
                <a:gd name="T25" fmla="*/ 535 h 766"/>
                <a:gd name="T26" fmla="*/ 8 w 282"/>
                <a:gd name="T27" fmla="*/ 567 h 766"/>
                <a:gd name="T28" fmla="*/ 10 w 282"/>
                <a:gd name="T29" fmla="*/ 603 h 766"/>
                <a:gd name="T30" fmla="*/ 12 w 282"/>
                <a:gd name="T31" fmla="*/ 616 h 766"/>
                <a:gd name="T32" fmla="*/ 19 w 282"/>
                <a:gd name="T33" fmla="*/ 636 h 766"/>
                <a:gd name="T34" fmla="*/ 25 w 282"/>
                <a:gd name="T35" fmla="*/ 655 h 766"/>
                <a:gd name="T36" fmla="*/ 46 w 282"/>
                <a:gd name="T37" fmla="*/ 685 h 766"/>
                <a:gd name="T38" fmla="*/ 50 w 282"/>
                <a:gd name="T39" fmla="*/ 705 h 766"/>
                <a:gd name="T40" fmla="*/ 60 w 282"/>
                <a:gd name="T41" fmla="*/ 739 h 766"/>
                <a:gd name="T42" fmla="*/ 64 w 282"/>
                <a:gd name="T43" fmla="*/ 764 h 766"/>
                <a:gd name="T44" fmla="*/ 93 w 282"/>
                <a:gd name="T45" fmla="*/ 758 h 766"/>
                <a:gd name="T46" fmla="*/ 107 w 282"/>
                <a:gd name="T47" fmla="*/ 752 h 766"/>
                <a:gd name="T48" fmla="*/ 114 w 282"/>
                <a:gd name="T49" fmla="*/ 729 h 766"/>
                <a:gd name="T50" fmla="*/ 122 w 282"/>
                <a:gd name="T51" fmla="*/ 717 h 766"/>
                <a:gd name="T52" fmla="*/ 158 w 282"/>
                <a:gd name="T53" fmla="*/ 688 h 766"/>
                <a:gd name="T54" fmla="*/ 165 w 282"/>
                <a:gd name="T55" fmla="*/ 629 h 766"/>
                <a:gd name="T56" fmla="*/ 163 w 282"/>
                <a:gd name="T57" fmla="*/ 590 h 766"/>
                <a:gd name="T58" fmla="*/ 182 w 282"/>
                <a:gd name="T59" fmla="*/ 559 h 766"/>
                <a:gd name="T60" fmla="*/ 191 w 282"/>
                <a:gd name="T61" fmla="*/ 558 h 766"/>
                <a:gd name="T62" fmla="*/ 205 w 282"/>
                <a:gd name="T63" fmla="*/ 541 h 766"/>
                <a:gd name="T64" fmla="*/ 207 w 282"/>
                <a:gd name="T65" fmla="*/ 514 h 766"/>
                <a:gd name="T66" fmla="*/ 199 w 282"/>
                <a:gd name="T67" fmla="*/ 493 h 766"/>
                <a:gd name="T68" fmla="*/ 180 w 282"/>
                <a:gd name="T69" fmla="*/ 467 h 766"/>
                <a:gd name="T70" fmla="*/ 161 w 282"/>
                <a:gd name="T71" fmla="*/ 459 h 766"/>
                <a:gd name="T72" fmla="*/ 151 w 282"/>
                <a:gd name="T73" fmla="*/ 424 h 766"/>
                <a:gd name="T74" fmla="*/ 157 w 282"/>
                <a:gd name="T75" fmla="*/ 407 h 766"/>
                <a:gd name="T76" fmla="*/ 154 w 282"/>
                <a:gd name="T77" fmla="*/ 369 h 766"/>
                <a:gd name="T78" fmla="*/ 168 w 282"/>
                <a:gd name="T79" fmla="*/ 350 h 766"/>
                <a:gd name="T80" fmla="*/ 182 w 282"/>
                <a:gd name="T81" fmla="*/ 325 h 766"/>
                <a:gd name="T82" fmla="*/ 196 w 282"/>
                <a:gd name="T83" fmla="*/ 307 h 766"/>
                <a:gd name="T84" fmla="*/ 210 w 282"/>
                <a:gd name="T85" fmla="*/ 295 h 766"/>
                <a:gd name="T86" fmla="*/ 225 w 282"/>
                <a:gd name="T87" fmla="*/ 266 h 766"/>
                <a:gd name="T88" fmla="*/ 229 w 282"/>
                <a:gd name="T89" fmla="*/ 238 h 766"/>
                <a:gd name="T90" fmla="*/ 225 w 282"/>
                <a:gd name="T91" fmla="*/ 219 h 766"/>
                <a:gd name="T92" fmla="*/ 229 w 282"/>
                <a:gd name="T93" fmla="*/ 198 h 766"/>
                <a:gd name="T94" fmla="*/ 242 w 282"/>
                <a:gd name="T95" fmla="*/ 187 h 766"/>
                <a:gd name="T96" fmla="*/ 258 w 282"/>
                <a:gd name="T97" fmla="*/ 170 h 766"/>
                <a:gd name="T98" fmla="*/ 269 w 282"/>
                <a:gd name="T99" fmla="*/ 173 h 766"/>
                <a:gd name="T100" fmla="*/ 275 w 282"/>
                <a:gd name="T101" fmla="*/ 169 h 766"/>
                <a:gd name="T102" fmla="*/ 279 w 282"/>
                <a:gd name="T103" fmla="*/ 165 h 766"/>
                <a:gd name="T104" fmla="*/ 266 w 282"/>
                <a:gd name="T105" fmla="*/ 119 h 766"/>
                <a:gd name="T106" fmla="*/ 164 w 282"/>
                <a:gd name="T107" fmla="*/ 699 h 766"/>
                <a:gd name="T108" fmla="*/ 174 w 282"/>
                <a:gd name="T109" fmla="*/ 650 h 766"/>
                <a:gd name="T110" fmla="*/ 175 w 282"/>
                <a:gd name="T111" fmla="*/ 673 h 766"/>
                <a:gd name="T112" fmla="*/ 165 w 282"/>
                <a:gd name="T113" fmla="*/ 710 h 766"/>
                <a:gd name="T114" fmla="*/ 210 w 282"/>
                <a:gd name="T115" fmla="*/ 625 h 766"/>
                <a:gd name="T116" fmla="*/ 229 w 282"/>
                <a:gd name="T117" fmla="*/ 607 h 766"/>
                <a:gd name="T118" fmla="*/ 224 w 282"/>
                <a:gd name="T119" fmla="*/ 631 h 766"/>
                <a:gd name="T120" fmla="*/ 216 w 282"/>
                <a:gd name="T121" fmla="*/ 66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2" h="766">
                  <a:moveTo>
                    <a:pt x="255" y="88"/>
                  </a:moveTo>
                  <a:cubicBezTo>
                    <a:pt x="255" y="87"/>
                    <a:pt x="255" y="87"/>
                    <a:pt x="255" y="87"/>
                  </a:cubicBezTo>
                  <a:cubicBezTo>
                    <a:pt x="255" y="87"/>
                    <a:pt x="253" y="83"/>
                    <a:pt x="254" y="81"/>
                  </a:cubicBezTo>
                  <a:cubicBezTo>
                    <a:pt x="254" y="81"/>
                    <a:pt x="254" y="81"/>
                    <a:pt x="254" y="80"/>
                  </a:cubicBezTo>
                  <a:cubicBezTo>
                    <a:pt x="254" y="79"/>
                    <a:pt x="254" y="79"/>
                    <a:pt x="254" y="79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47" y="76"/>
                    <a:pt x="247" y="76"/>
                    <a:pt x="247" y="76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246" y="59"/>
                    <a:pt x="246" y="59"/>
                    <a:pt x="246" y="59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2" y="50"/>
                    <a:pt x="242" y="50"/>
                    <a:pt x="242" y="50"/>
                  </a:cubicBezTo>
                  <a:cubicBezTo>
                    <a:pt x="238" y="44"/>
                    <a:pt x="238" y="44"/>
                    <a:pt x="238" y="44"/>
                  </a:cubicBezTo>
                  <a:cubicBezTo>
                    <a:pt x="238" y="44"/>
                    <a:pt x="237" y="46"/>
                    <a:pt x="236" y="45"/>
                  </a:cubicBezTo>
                  <a:cubicBezTo>
                    <a:pt x="235" y="44"/>
                    <a:pt x="230" y="36"/>
                    <a:pt x="230" y="36"/>
                  </a:cubicBezTo>
                  <a:cubicBezTo>
                    <a:pt x="221" y="33"/>
                    <a:pt x="221" y="33"/>
                    <a:pt x="221" y="33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1" y="32"/>
                    <a:pt x="210" y="30"/>
                  </a:cubicBezTo>
                  <a:cubicBezTo>
                    <a:pt x="209" y="28"/>
                    <a:pt x="207" y="26"/>
                    <a:pt x="207" y="26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200" y="23"/>
                    <a:pt x="199" y="23"/>
                    <a:pt x="198" y="23"/>
                  </a:cubicBezTo>
                  <a:cubicBezTo>
                    <a:pt x="197" y="22"/>
                    <a:pt x="195" y="21"/>
                    <a:pt x="195" y="21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83" y="12"/>
                    <a:pt x="183" y="12"/>
                    <a:pt x="183" y="12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4"/>
                    <a:pt x="175" y="2"/>
                    <a:pt x="176" y="2"/>
                  </a:cubicBezTo>
                  <a:cubicBezTo>
                    <a:pt x="177" y="1"/>
                    <a:pt x="180" y="1"/>
                    <a:pt x="182" y="1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68" y="5"/>
                    <a:pt x="166" y="6"/>
                    <a:pt x="166" y="7"/>
                  </a:cubicBezTo>
                  <a:cubicBezTo>
                    <a:pt x="167" y="8"/>
                    <a:pt x="169" y="17"/>
                    <a:pt x="170" y="19"/>
                  </a:cubicBezTo>
                  <a:cubicBezTo>
                    <a:pt x="171" y="20"/>
                    <a:pt x="171" y="27"/>
                    <a:pt x="167" y="32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67" y="41"/>
                    <a:pt x="167" y="41"/>
                    <a:pt x="167" y="41"/>
                  </a:cubicBezTo>
                  <a:cubicBezTo>
                    <a:pt x="161" y="42"/>
                    <a:pt x="161" y="42"/>
                    <a:pt x="161" y="42"/>
                  </a:cubicBezTo>
                  <a:cubicBezTo>
                    <a:pt x="161" y="42"/>
                    <a:pt x="155" y="41"/>
                    <a:pt x="154" y="40"/>
                  </a:cubicBezTo>
                  <a:cubicBezTo>
                    <a:pt x="153" y="39"/>
                    <a:pt x="148" y="37"/>
                    <a:pt x="147" y="37"/>
                  </a:cubicBezTo>
                  <a:cubicBezTo>
                    <a:pt x="145" y="38"/>
                    <a:pt x="131" y="37"/>
                    <a:pt x="131" y="37"/>
                  </a:cubicBezTo>
                  <a:cubicBezTo>
                    <a:pt x="128" y="41"/>
                    <a:pt x="129" y="62"/>
                    <a:pt x="130" y="65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05" y="76"/>
                    <a:pt x="105" y="78"/>
                  </a:cubicBezTo>
                  <a:cubicBezTo>
                    <a:pt x="105" y="79"/>
                    <a:pt x="103" y="83"/>
                    <a:pt x="103" y="83"/>
                  </a:cubicBezTo>
                  <a:cubicBezTo>
                    <a:pt x="103" y="84"/>
                    <a:pt x="103" y="91"/>
                    <a:pt x="103" y="91"/>
                  </a:cubicBezTo>
                  <a:cubicBezTo>
                    <a:pt x="101" y="95"/>
                    <a:pt x="101" y="95"/>
                    <a:pt x="101" y="95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104"/>
                    <a:pt x="98" y="110"/>
                    <a:pt x="100" y="111"/>
                  </a:cubicBezTo>
                  <a:cubicBezTo>
                    <a:pt x="101" y="113"/>
                    <a:pt x="103" y="121"/>
                    <a:pt x="103" y="121"/>
                  </a:cubicBezTo>
                  <a:cubicBezTo>
                    <a:pt x="103" y="121"/>
                    <a:pt x="100" y="128"/>
                    <a:pt x="99" y="130"/>
                  </a:cubicBezTo>
                  <a:cubicBezTo>
                    <a:pt x="98" y="132"/>
                    <a:pt x="90" y="142"/>
                    <a:pt x="90" y="142"/>
                  </a:cubicBezTo>
                  <a:cubicBezTo>
                    <a:pt x="85" y="155"/>
                    <a:pt x="85" y="155"/>
                    <a:pt x="85" y="15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68" y="177"/>
                    <a:pt x="68" y="177"/>
                    <a:pt x="68" y="177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7" y="212"/>
                    <a:pt x="65" y="218"/>
                    <a:pt x="66" y="219"/>
                  </a:cubicBezTo>
                  <a:cubicBezTo>
                    <a:pt x="67" y="221"/>
                    <a:pt x="68" y="225"/>
                    <a:pt x="68" y="225"/>
                  </a:cubicBezTo>
                  <a:cubicBezTo>
                    <a:pt x="64" y="228"/>
                    <a:pt x="64" y="228"/>
                    <a:pt x="64" y="228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50" y="260"/>
                    <a:pt x="50" y="260"/>
                    <a:pt x="50" y="260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61" y="267"/>
                    <a:pt x="61" y="267"/>
                    <a:pt x="61" y="267"/>
                  </a:cubicBezTo>
                  <a:cubicBezTo>
                    <a:pt x="62" y="283"/>
                    <a:pt x="62" y="283"/>
                    <a:pt x="62" y="283"/>
                  </a:cubicBezTo>
                  <a:cubicBezTo>
                    <a:pt x="59" y="290"/>
                    <a:pt x="59" y="290"/>
                    <a:pt x="59" y="290"/>
                  </a:cubicBezTo>
                  <a:cubicBezTo>
                    <a:pt x="58" y="292"/>
                    <a:pt x="58" y="292"/>
                    <a:pt x="58" y="292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21" y="310"/>
                    <a:pt x="21" y="310"/>
                    <a:pt x="21" y="310"/>
                  </a:cubicBezTo>
                  <a:cubicBezTo>
                    <a:pt x="19" y="320"/>
                    <a:pt x="19" y="320"/>
                    <a:pt x="19" y="320"/>
                  </a:cubicBezTo>
                  <a:cubicBezTo>
                    <a:pt x="18" y="327"/>
                    <a:pt x="18" y="327"/>
                    <a:pt x="18" y="327"/>
                  </a:cubicBezTo>
                  <a:cubicBezTo>
                    <a:pt x="18" y="327"/>
                    <a:pt x="15" y="331"/>
                    <a:pt x="15" y="333"/>
                  </a:cubicBezTo>
                  <a:cubicBezTo>
                    <a:pt x="15" y="334"/>
                    <a:pt x="15" y="340"/>
                    <a:pt x="15" y="340"/>
                  </a:cubicBezTo>
                  <a:cubicBezTo>
                    <a:pt x="19" y="348"/>
                    <a:pt x="19" y="348"/>
                    <a:pt x="19" y="348"/>
                  </a:cubicBezTo>
                  <a:cubicBezTo>
                    <a:pt x="19" y="354"/>
                    <a:pt x="19" y="354"/>
                    <a:pt x="19" y="354"/>
                  </a:cubicBezTo>
                  <a:cubicBezTo>
                    <a:pt x="17" y="357"/>
                    <a:pt x="17" y="357"/>
                    <a:pt x="17" y="357"/>
                  </a:cubicBezTo>
                  <a:cubicBezTo>
                    <a:pt x="18" y="364"/>
                    <a:pt x="18" y="364"/>
                    <a:pt x="18" y="364"/>
                  </a:cubicBezTo>
                  <a:cubicBezTo>
                    <a:pt x="18" y="364"/>
                    <a:pt x="19" y="366"/>
                    <a:pt x="18" y="367"/>
                  </a:cubicBezTo>
                  <a:cubicBezTo>
                    <a:pt x="16" y="369"/>
                    <a:pt x="16" y="371"/>
                    <a:pt x="17" y="373"/>
                  </a:cubicBezTo>
                  <a:cubicBezTo>
                    <a:pt x="17" y="374"/>
                    <a:pt x="24" y="387"/>
                    <a:pt x="24" y="387"/>
                  </a:cubicBezTo>
                  <a:cubicBezTo>
                    <a:pt x="25" y="418"/>
                    <a:pt x="25" y="418"/>
                    <a:pt x="25" y="418"/>
                  </a:cubicBezTo>
                  <a:cubicBezTo>
                    <a:pt x="28" y="426"/>
                    <a:pt x="28" y="426"/>
                    <a:pt x="28" y="426"/>
                  </a:cubicBezTo>
                  <a:cubicBezTo>
                    <a:pt x="35" y="431"/>
                    <a:pt x="35" y="431"/>
                    <a:pt x="35" y="431"/>
                  </a:cubicBezTo>
                  <a:cubicBezTo>
                    <a:pt x="41" y="436"/>
                    <a:pt x="41" y="436"/>
                    <a:pt x="41" y="436"/>
                  </a:cubicBezTo>
                  <a:cubicBezTo>
                    <a:pt x="42" y="445"/>
                    <a:pt x="42" y="445"/>
                    <a:pt x="42" y="445"/>
                  </a:cubicBezTo>
                  <a:cubicBezTo>
                    <a:pt x="42" y="445"/>
                    <a:pt x="40" y="452"/>
                    <a:pt x="40" y="453"/>
                  </a:cubicBezTo>
                  <a:cubicBezTo>
                    <a:pt x="41" y="454"/>
                    <a:pt x="35" y="454"/>
                    <a:pt x="35" y="454"/>
                  </a:cubicBezTo>
                  <a:cubicBezTo>
                    <a:pt x="30" y="455"/>
                    <a:pt x="30" y="455"/>
                    <a:pt x="30" y="455"/>
                  </a:cubicBezTo>
                  <a:cubicBezTo>
                    <a:pt x="25" y="460"/>
                    <a:pt x="25" y="460"/>
                    <a:pt x="25" y="460"/>
                  </a:cubicBezTo>
                  <a:cubicBezTo>
                    <a:pt x="27" y="466"/>
                    <a:pt x="27" y="466"/>
                    <a:pt x="27" y="466"/>
                  </a:cubicBezTo>
                  <a:cubicBezTo>
                    <a:pt x="30" y="475"/>
                    <a:pt x="30" y="475"/>
                    <a:pt x="30" y="475"/>
                  </a:cubicBezTo>
                  <a:cubicBezTo>
                    <a:pt x="36" y="482"/>
                    <a:pt x="36" y="482"/>
                    <a:pt x="36" y="482"/>
                  </a:cubicBezTo>
                  <a:cubicBezTo>
                    <a:pt x="38" y="488"/>
                    <a:pt x="38" y="488"/>
                    <a:pt x="38" y="488"/>
                  </a:cubicBezTo>
                  <a:cubicBezTo>
                    <a:pt x="35" y="494"/>
                    <a:pt x="35" y="494"/>
                    <a:pt x="35" y="494"/>
                  </a:cubicBezTo>
                  <a:cubicBezTo>
                    <a:pt x="33" y="497"/>
                    <a:pt x="33" y="497"/>
                    <a:pt x="33" y="497"/>
                  </a:cubicBezTo>
                  <a:cubicBezTo>
                    <a:pt x="35" y="502"/>
                    <a:pt x="35" y="502"/>
                    <a:pt x="35" y="502"/>
                  </a:cubicBezTo>
                  <a:cubicBezTo>
                    <a:pt x="35" y="507"/>
                    <a:pt x="35" y="507"/>
                    <a:pt x="35" y="507"/>
                  </a:cubicBezTo>
                  <a:cubicBezTo>
                    <a:pt x="35" y="507"/>
                    <a:pt x="33" y="510"/>
                    <a:pt x="33" y="511"/>
                  </a:cubicBezTo>
                  <a:cubicBezTo>
                    <a:pt x="33" y="512"/>
                    <a:pt x="29" y="515"/>
                    <a:pt x="29" y="515"/>
                  </a:cubicBezTo>
                  <a:cubicBezTo>
                    <a:pt x="26" y="518"/>
                    <a:pt x="26" y="518"/>
                    <a:pt x="26" y="518"/>
                  </a:cubicBezTo>
                  <a:cubicBezTo>
                    <a:pt x="23" y="519"/>
                    <a:pt x="23" y="519"/>
                    <a:pt x="23" y="519"/>
                  </a:cubicBezTo>
                  <a:cubicBezTo>
                    <a:pt x="23" y="519"/>
                    <a:pt x="21" y="518"/>
                    <a:pt x="20" y="519"/>
                  </a:cubicBezTo>
                  <a:cubicBezTo>
                    <a:pt x="20" y="519"/>
                    <a:pt x="18" y="521"/>
                    <a:pt x="18" y="521"/>
                  </a:cubicBezTo>
                  <a:cubicBezTo>
                    <a:pt x="18" y="524"/>
                    <a:pt x="18" y="524"/>
                    <a:pt x="18" y="524"/>
                  </a:cubicBezTo>
                  <a:cubicBezTo>
                    <a:pt x="20" y="526"/>
                    <a:pt x="20" y="526"/>
                    <a:pt x="20" y="526"/>
                  </a:cubicBezTo>
                  <a:cubicBezTo>
                    <a:pt x="19" y="531"/>
                    <a:pt x="19" y="531"/>
                    <a:pt x="19" y="531"/>
                  </a:cubicBezTo>
                  <a:cubicBezTo>
                    <a:pt x="16" y="534"/>
                    <a:pt x="16" y="534"/>
                    <a:pt x="16" y="534"/>
                  </a:cubicBezTo>
                  <a:cubicBezTo>
                    <a:pt x="13" y="535"/>
                    <a:pt x="13" y="535"/>
                    <a:pt x="13" y="535"/>
                  </a:cubicBezTo>
                  <a:cubicBezTo>
                    <a:pt x="15" y="541"/>
                    <a:pt x="15" y="541"/>
                    <a:pt x="15" y="541"/>
                  </a:cubicBezTo>
                  <a:cubicBezTo>
                    <a:pt x="19" y="548"/>
                    <a:pt x="19" y="548"/>
                    <a:pt x="19" y="548"/>
                  </a:cubicBezTo>
                  <a:cubicBezTo>
                    <a:pt x="19" y="554"/>
                    <a:pt x="19" y="554"/>
                    <a:pt x="19" y="554"/>
                  </a:cubicBezTo>
                  <a:cubicBezTo>
                    <a:pt x="16" y="560"/>
                    <a:pt x="16" y="560"/>
                    <a:pt x="16" y="560"/>
                  </a:cubicBezTo>
                  <a:cubicBezTo>
                    <a:pt x="15" y="567"/>
                    <a:pt x="15" y="567"/>
                    <a:pt x="15" y="567"/>
                  </a:cubicBezTo>
                  <a:cubicBezTo>
                    <a:pt x="14" y="573"/>
                    <a:pt x="14" y="573"/>
                    <a:pt x="14" y="573"/>
                  </a:cubicBezTo>
                  <a:cubicBezTo>
                    <a:pt x="12" y="574"/>
                    <a:pt x="12" y="574"/>
                    <a:pt x="12" y="574"/>
                  </a:cubicBezTo>
                  <a:cubicBezTo>
                    <a:pt x="9" y="574"/>
                    <a:pt x="9" y="574"/>
                    <a:pt x="9" y="574"/>
                  </a:cubicBezTo>
                  <a:cubicBezTo>
                    <a:pt x="9" y="574"/>
                    <a:pt x="9" y="568"/>
                    <a:pt x="8" y="567"/>
                  </a:cubicBezTo>
                  <a:cubicBezTo>
                    <a:pt x="8" y="567"/>
                    <a:pt x="1" y="561"/>
                    <a:pt x="1" y="561"/>
                  </a:cubicBezTo>
                  <a:cubicBezTo>
                    <a:pt x="1" y="567"/>
                    <a:pt x="1" y="567"/>
                    <a:pt x="1" y="567"/>
                  </a:cubicBezTo>
                  <a:cubicBezTo>
                    <a:pt x="0" y="574"/>
                    <a:pt x="0" y="574"/>
                    <a:pt x="0" y="574"/>
                  </a:cubicBezTo>
                  <a:cubicBezTo>
                    <a:pt x="0" y="574"/>
                    <a:pt x="1" y="578"/>
                    <a:pt x="2" y="579"/>
                  </a:cubicBezTo>
                  <a:cubicBezTo>
                    <a:pt x="3" y="580"/>
                    <a:pt x="4" y="587"/>
                    <a:pt x="4" y="587"/>
                  </a:cubicBezTo>
                  <a:cubicBezTo>
                    <a:pt x="3" y="594"/>
                    <a:pt x="3" y="594"/>
                    <a:pt x="3" y="594"/>
                  </a:cubicBezTo>
                  <a:cubicBezTo>
                    <a:pt x="3" y="594"/>
                    <a:pt x="5" y="599"/>
                    <a:pt x="5" y="599"/>
                  </a:cubicBezTo>
                  <a:cubicBezTo>
                    <a:pt x="5" y="600"/>
                    <a:pt x="6" y="604"/>
                    <a:pt x="6" y="604"/>
                  </a:cubicBezTo>
                  <a:cubicBezTo>
                    <a:pt x="10" y="603"/>
                    <a:pt x="10" y="603"/>
                    <a:pt x="10" y="603"/>
                  </a:cubicBezTo>
                  <a:cubicBezTo>
                    <a:pt x="9" y="600"/>
                    <a:pt x="9" y="600"/>
                    <a:pt x="9" y="600"/>
                  </a:cubicBezTo>
                  <a:cubicBezTo>
                    <a:pt x="12" y="604"/>
                    <a:pt x="12" y="604"/>
                    <a:pt x="12" y="604"/>
                  </a:cubicBezTo>
                  <a:cubicBezTo>
                    <a:pt x="12" y="604"/>
                    <a:pt x="10" y="605"/>
                    <a:pt x="12" y="604"/>
                  </a:cubicBezTo>
                  <a:cubicBezTo>
                    <a:pt x="13" y="604"/>
                    <a:pt x="15" y="602"/>
                    <a:pt x="15" y="602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2" y="609"/>
                    <a:pt x="12" y="609"/>
                    <a:pt x="12" y="609"/>
                  </a:cubicBezTo>
                  <a:cubicBezTo>
                    <a:pt x="13" y="610"/>
                    <a:pt x="13" y="610"/>
                    <a:pt x="13" y="610"/>
                  </a:cubicBezTo>
                  <a:cubicBezTo>
                    <a:pt x="16" y="611"/>
                    <a:pt x="16" y="611"/>
                    <a:pt x="16" y="611"/>
                  </a:cubicBezTo>
                  <a:cubicBezTo>
                    <a:pt x="12" y="616"/>
                    <a:pt x="12" y="616"/>
                    <a:pt x="12" y="616"/>
                  </a:cubicBezTo>
                  <a:cubicBezTo>
                    <a:pt x="12" y="616"/>
                    <a:pt x="14" y="619"/>
                    <a:pt x="15" y="620"/>
                  </a:cubicBezTo>
                  <a:cubicBezTo>
                    <a:pt x="15" y="620"/>
                    <a:pt x="19" y="617"/>
                    <a:pt x="19" y="617"/>
                  </a:cubicBezTo>
                  <a:cubicBezTo>
                    <a:pt x="19" y="617"/>
                    <a:pt x="19" y="618"/>
                    <a:pt x="19" y="619"/>
                  </a:cubicBezTo>
                  <a:cubicBezTo>
                    <a:pt x="19" y="619"/>
                    <a:pt x="16" y="622"/>
                    <a:pt x="16" y="624"/>
                  </a:cubicBezTo>
                  <a:cubicBezTo>
                    <a:pt x="17" y="625"/>
                    <a:pt x="22" y="623"/>
                    <a:pt x="21" y="624"/>
                  </a:cubicBezTo>
                  <a:cubicBezTo>
                    <a:pt x="20" y="625"/>
                    <a:pt x="20" y="627"/>
                    <a:pt x="20" y="627"/>
                  </a:cubicBezTo>
                  <a:cubicBezTo>
                    <a:pt x="20" y="627"/>
                    <a:pt x="17" y="630"/>
                    <a:pt x="19" y="631"/>
                  </a:cubicBezTo>
                  <a:cubicBezTo>
                    <a:pt x="20" y="632"/>
                    <a:pt x="23" y="633"/>
                    <a:pt x="22" y="633"/>
                  </a:cubicBezTo>
                  <a:cubicBezTo>
                    <a:pt x="22" y="634"/>
                    <a:pt x="19" y="636"/>
                    <a:pt x="19" y="636"/>
                  </a:cubicBezTo>
                  <a:cubicBezTo>
                    <a:pt x="19" y="636"/>
                    <a:pt x="18" y="638"/>
                    <a:pt x="19" y="639"/>
                  </a:cubicBezTo>
                  <a:cubicBezTo>
                    <a:pt x="20" y="640"/>
                    <a:pt x="23" y="640"/>
                    <a:pt x="23" y="640"/>
                  </a:cubicBezTo>
                  <a:cubicBezTo>
                    <a:pt x="23" y="640"/>
                    <a:pt x="23" y="638"/>
                    <a:pt x="23" y="639"/>
                  </a:cubicBezTo>
                  <a:cubicBezTo>
                    <a:pt x="23" y="640"/>
                    <a:pt x="22" y="642"/>
                    <a:pt x="22" y="642"/>
                  </a:cubicBezTo>
                  <a:cubicBezTo>
                    <a:pt x="22" y="642"/>
                    <a:pt x="21" y="644"/>
                    <a:pt x="22" y="645"/>
                  </a:cubicBezTo>
                  <a:cubicBezTo>
                    <a:pt x="23" y="645"/>
                    <a:pt x="25" y="645"/>
                    <a:pt x="25" y="645"/>
                  </a:cubicBezTo>
                  <a:cubicBezTo>
                    <a:pt x="25" y="645"/>
                    <a:pt x="25" y="646"/>
                    <a:pt x="25" y="648"/>
                  </a:cubicBezTo>
                  <a:cubicBezTo>
                    <a:pt x="25" y="649"/>
                    <a:pt x="25" y="652"/>
                    <a:pt x="25" y="652"/>
                  </a:cubicBezTo>
                  <a:cubicBezTo>
                    <a:pt x="25" y="653"/>
                    <a:pt x="25" y="655"/>
                    <a:pt x="25" y="655"/>
                  </a:cubicBezTo>
                  <a:cubicBezTo>
                    <a:pt x="25" y="655"/>
                    <a:pt x="24" y="656"/>
                    <a:pt x="27" y="656"/>
                  </a:cubicBezTo>
                  <a:cubicBezTo>
                    <a:pt x="29" y="656"/>
                    <a:pt x="29" y="655"/>
                    <a:pt x="30" y="655"/>
                  </a:cubicBezTo>
                  <a:cubicBezTo>
                    <a:pt x="31" y="655"/>
                    <a:pt x="31" y="656"/>
                    <a:pt x="32" y="657"/>
                  </a:cubicBezTo>
                  <a:cubicBezTo>
                    <a:pt x="32" y="659"/>
                    <a:pt x="32" y="660"/>
                    <a:pt x="32" y="661"/>
                  </a:cubicBezTo>
                  <a:cubicBezTo>
                    <a:pt x="33" y="662"/>
                    <a:pt x="37" y="672"/>
                    <a:pt x="37" y="672"/>
                  </a:cubicBezTo>
                  <a:cubicBezTo>
                    <a:pt x="37" y="672"/>
                    <a:pt x="38" y="676"/>
                    <a:pt x="39" y="677"/>
                  </a:cubicBezTo>
                  <a:cubicBezTo>
                    <a:pt x="39" y="678"/>
                    <a:pt x="40" y="679"/>
                    <a:pt x="41" y="680"/>
                  </a:cubicBezTo>
                  <a:cubicBezTo>
                    <a:pt x="41" y="680"/>
                    <a:pt x="43" y="683"/>
                    <a:pt x="43" y="683"/>
                  </a:cubicBezTo>
                  <a:cubicBezTo>
                    <a:pt x="46" y="685"/>
                    <a:pt x="46" y="685"/>
                    <a:pt x="46" y="685"/>
                  </a:cubicBezTo>
                  <a:cubicBezTo>
                    <a:pt x="50" y="692"/>
                    <a:pt x="50" y="692"/>
                    <a:pt x="50" y="692"/>
                  </a:cubicBezTo>
                  <a:cubicBezTo>
                    <a:pt x="50" y="692"/>
                    <a:pt x="53" y="695"/>
                    <a:pt x="53" y="695"/>
                  </a:cubicBezTo>
                  <a:cubicBezTo>
                    <a:pt x="54" y="695"/>
                    <a:pt x="56" y="693"/>
                    <a:pt x="56" y="693"/>
                  </a:cubicBezTo>
                  <a:cubicBezTo>
                    <a:pt x="56" y="693"/>
                    <a:pt x="59" y="694"/>
                    <a:pt x="59" y="695"/>
                  </a:cubicBezTo>
                  <a:cubicBezTo>
                    <a:pt x="58" y="695"/>
                    <a:pt x="57" y="699"/>
                    <a:pt x="57" y="700"/>
                  </a:cubicBezTo>
                  <a:cubicBezTo>
                    <a:pt x="58" y="701"/>
                    <a:pt x="58" y="703"/>
                    <a:pt x="58" y="703"/>
                  </a:cubicBezTo>
                  <a:cubicBezTo>
                    <a:pt x="56" y="704"/>
                    <a:pt x="56" y="704"/>
                    <a:pt x="56" y="704"/>
                  </a:cubicBezTo>
                  <a:cubicBezTo>
                    <a:pt x="54" y="705"/>
                    <a:pt x="54" y="705"/>
                    <a:pt x="54" y="705"/>
                  </a:cubicBezTo>
                  <a:cubicBezTo>
                    <a:pt x="50" y="705"/>
                    <a:pt x="50" y="705"/>
                    <a:pt x="50" y="705"/>
                  </a:cubicBezTo>
                  <a:cubicBezTo>
                    <a:pt x="49" y="709"/>
                    <a:pt x="49" y="709"/>
                    <a:pt x="49" y="709"/>
                  </a:cubicBezTo>
                  <a:cubicBezTo>
                    <a:pt x="53" y="711"/>
                    <a:pt x="53" y="711"/>
                    <a:pt x="53" y="711"/>
                  </a:cubicBezTo>
                  <a:cubicBezTo>
                    <a:pt x="53" y="711"/>
                    <a:pt x="55" y="713"/>
                    <a:pt x="56" y="713"/>
                  </a:cubicBezTo>
                  <a:cubicBezTo>
                    <a:pt x="56" y="714"/>
                    <a:pt x="56" y="718"/>
                    <a:pt x="56" y="718"/>
                  </a:cubicBezTo>
                  <a:cubicBezTo>
                    <a:pt x="55" y="718"/>
                    <a:pt x="51" y="718"/>
                    <a:pt x="51" y="718"/>
                  </a:cubicBezTo>
                  <a:cubicBezTo>
                    <a:pt x="51" y="718"/>
                    <a:pt x="49" y="721"/>
                    <a:pt x="49" y="721"/>
                  </a:cubicBezTo>
                  <a:cubicBezTo>
                    <a:pt x="49" y="722"/>
                    <a:pt x="48" y="722"/>
                    <a:pt x="50" y="725"/>
                  </a:cubicBezTo>
                  <a:cubicBezTo>
                    <a:pt x="51" y="727"/>
                    <a:pt x="56" y="733"/>
                    <a:pt x="56" y="733"/>
                  </a:cubicBezTo>
                  <a:cubicBezTo>
                    <a:pt x="56" y="733"/>
                    <a:pt x="60" y="739"/>
                    <a:pt x="60" y="739"/>
                  </a:cubicBezTo>
                  <a:cubicBezTo>
                    <a:pt x="60" y="740"/>
                    <a:pt x="63" y="744"/>
                    <a:pt x="63" y="744"/>
                  </a:cubicBezTo>
                  <a:cubicBezTo>
                    <a:pt x="64" y="744"/>
                    <a:pt x="64" y="748"/>
                    <a:pt x="64" y="748"/>
                  </a:cubicBezTo>
                  <a:cubicBezTo>
                    <a:pt x="63" y="750"/>
                    <a:pt x="63" y="750"/>
                    <a:pt x="63" y="750"/>
                  </a:cubicBezTo>
                  <a:cubicBezTo>
                    <a:pt x="62" y="753"/>
                    <a:pt x="62" y="753"/>
                    <a:pt x="62" y="753"/>
                  </a:cubicBezTo>
                  <a:cubicBezTo>
                    <a:pt x="61" y="756"/>
                    <a:pt x="61" y="756"/>
                    <a:pt x="61" y="756"/>
                  </a:cubicBezTo>
                  <a:cubicBezTo>
                    <a:pt x="62" y="758"/>
                    <a:pt x="62" y="758"/>
                    <a:pt x="62" y="758"/>
                  </a:cubicBezTo>
                  <a:cubicBezTo>
                    <a:pt x="61" y="760"/>
                    <a:pt x="61" y="760"/>
                    <a:pt x="61" y="760"/>
                  </a:cubicBezTo>
                  <a:cubicBezTo>
                    <a:pt x="59" y="763"/>
                    <a:pt x="59" y="763"/>
                    <a:pt x="59" y="763"/>
                  </a:cubicBezTo>
                  <a:cubicBezTo>
                    <a:pt x="64" y="764"/>
                    <a:pt x="64" y="764"/>
                    <a:pt x="64" y="764"/>
                  </a:cubicBezTo>
                  <a:cubicBezTo>
                    <a:pt x="70" y="763"/>
                    <a:pt x="70" y="763"/>
                    <a:pt x="70" y="763"/>
                  </a:cubicBezTo>
                  <a:cubicBezTo>
                    <a:pt x="70" y="763"/>
                    <a:pt x="71" y="765"/>
                    <a:pt x="71" y="765"/>
                  </a:cubicBezTo>
                  <a:cubicBezTo>
                    <a:pt x="72" y="766"/>
                    <a:pt x="77" y="765"/>
                    <a:pt x="77" y="765"/>
                  </a:cubicBezTo>
                  <a:cubicBezTo>
                    <a:pt x="81" y="763"/>
                    <a:pt x="81" y="763"/>
                    <a:pt x="81" y="763"/>
                  </a:cubicBezTo>
                  <a:cubicBezTo>
                    <a:pt x="84" y="761"/>
                    <a:pt x="84" y="761"/>
                    <a:pt x="84" y="761"/>
                  </a:cubicBezTo>
                  <a:cubicBezTo>
                    <a:pt x="84" y="759"/>
                    <a:pt x="84" y="759"/>
                    <a:pt x="84" y="759"/>
                  </a:cubicBezTo>
                  <a:cubicBezTo>
                    <a:pt x="84" y="759"/>
                    <a:pt x="86" y="756"/>
                    <a:pt x="86" y="756"/>
                  </a:cubicBezTo>
                  <a:cubicBezTo>
                    <a:pt x="87" y="756"/>
                    <a:pt x="90" y="757"/>
                    <a:pt x="90" y="757"/>
                  </a:cubicBezTo>
                  <a:cubicBezTo>
                    <a:pt x="90" y="757"/>
                    <a:pt x="93" y="757"/>
                    <a:pt x="93" y="758"/>
                  </a:cubicBezTo>
                  <a:cubicBezTo>
                    <a:pt x="93" y="759"/>
                    <a:pt x="95" y="760"/>
                    <a:pt x="95" y="760"/>
                  </a:cubicBezTo>
                  <a:cubicBezTo>
                    <a:pt x="98" y="760"/>
                    <a:pt x="98" y="760"/>
                    <a:pt x="98" y="760"/>
                  </a:cubicBezTo>
                  <a:cubicBezTo>
                    <a:pt x="101" y="759"/>
                    <a:pt x="101" y="759"/>
                    <a:pt x="101" y="759"/>
                  </a:cubicBezTo>
                  <a:cubicBezTo>
                    <a:pt x="105" y="758"/>
                    <a:pt x="105" y="758"/>
                    <a:pt x="105" y="758"/>
                  </a:cubicBezTo>
                  <a:cubicBezTo>
                    <a:pt x="105" y="758"/>
                    <a:pt x="104" y="756"/>
                    <a:pt x="105" y="756"/>
                  </a:cubicBezTo>
                  <a:cubicBezTo>
                    <a:pt x="106" y="756"/>
                    <a:pt x="109" y="756"/>
                    <a:pt x="109" y="756"/>
                  </a:cubicBezTo>
                  <a:cubicBezTo>
                    <a:pt x="109" y="756"/>
                    <a:pt x="110" y="758"/>
                    <a:pt x="111" y="758"/>
                  </a:cubicBezTo>
                  <a:cubicBezTo>
                    <a:pt x="111" y="758"/>
                    <a:pt x="113" y="756"/>
                    <a:pt x="112" y="755"/>
                  </a:cubicBezTo>
                  <a:cubicBezTo>
                    <a:pt x="111" y="754"/>
                    <a:pt x="107" y="752"/>
                    <a:pt x="107" y="752"/>
                  </a:cubicBezTo>
                  <a:cubicBezTo>
                    <a:pt x="107" y="752"/>
                    <a:pt x="105" y="749"/>
                    <a:pt x="105" y="748"/>
                  </a:cubicBezTo>
                  <a:cubicBezTo>
                    <a:pt x="104" y="747"/>
                    <a:pt x="104" y="744"/>
                    <a:pt x="103" y="743"/>
                  </a:cubicBezTo>
                  <a:cubicBezTo>
                    <a:pt x="102" y="743"/>
                    <a:pt x="101" y="742"/>
                    <a:pt x="101" y="740"/>
                  </a:cubicBezTo>
                  <a:cubicBezTo>
                    <a:pt x="102" y="737"/>
                    <a:pt x="102" y="736"/>
                    <a:pt x="102" y="736"/>
                  </a:cubicBezTo>
                  <a:cubicBezTo>
                    <a:pt x="102" y="735"/>
                    <a:pt x="102" y="731"/>
                    <a:pt x="102" y="731"/>
                  </a:cubicBezTo>
                  <a:cubicBezTo>
                    <a:pt x="102" y="731"/>
                    <a:pt x="101" y="729"/>
                    <a:pt x="104" y="727"/>
                  </a:cubicBezTo>
                  <a:cubicBezTo>
                    <a:pt x="107" y="725"/>
                    <a:pt x="107" y="723"/>
                    <a:pt x="108" y="724"/>
                  </a:cubicBezTo>
                  <a:cubicBezTo>
                    <a:pt x="109" y="725"/>
                    <a:pt x="111" y="727"/>
                    <a:pt x="112" y="727"/>
                  </a:cubicBezTo>
                  <a:cubicBezTo>
                    <a:pt x="112" y="728"/>
                    <a:pt x="113" y="728"/>
                    <a:pt x="114" y="729"/>
                  </a:cubicBezTo>
                  <a:cubicBezTo>
                    <a:pt x="114" y="730"/>
                    <a:pt x="113" y="731"/>
                    <a:pt x="115" y="731"/>
                  </a:cubicBezTo>
                  <a:cubicBezTo>
                    <a:pt x="116" y="731"/>
                    <a:pt x="118" y="731"/>
                    <a:pt x="118" y="731"/>
                  </a:cubicBezTo>
                  <a:cubicBezTo>
                    <a:pt x="118" y="731"/>
                    <a:pt x="119" y="731"/>
                    <a:pt x="119" y="730"/>
                  </a:cubicBezTo>
                  <a:cubicBezTo>
                    <a:pt x="119" y="729"/>
                    <a:pt x="119" y="726"/>
                    <a:pt x="118" y="726"/>
                  </a:cubicBezTo>
                  <a:cubicBezTo>
                    <a:pt x="117" y="725"/>
                    <a:pt x="116" y="724"/>
                    <a:pt x="116" y="724"/>
                  </a:cubicBezTo>
                  <a:cubicBezTo>
                    <a:pt x="116" y="724"/>
                    <a:pt x="118" y="723"/>
                    <a:pt x="115" y="722"/>
                  </a:cubicBezTo>
                  <a:cubicBezTo>
                    <a:pt x="112" y="720"/>
                    <a:pt x="112" y="719"/>
                    <a:pt x="113" y="718"/>
                  </a:cubicBezTo>
                  <a:cubicBezTo>
                    <a:pt x="115" y="717"/>
                    <a:pt x="119" y="718"/>
                    <a:pt x="119" y="718"/>
                  </a:cubicBezTo>
                  <a:cubicBezTo>
                    <a:pt x="122" y="717"/>
                    <a:pt x="122" y="717"/>
                    <a:pt x="122" y="717"/>
                  </a:cubicBezTo>
                  <a:cubicBezTo>
                    <a:pt x="122" y="717"/>
                    <a:pt x="124" y="715"/>
                    <a:pt x="126" y="716"/>
                  </a:cubicBezTo>
                  <a:cubicBezTo>
                    <a:pt x="127" y="717"/>
                    <a:pt x="131" y="716"/>
                    <a:pt x="131" y="716"/>
                  </a:cubicBezTo>
                  <a:cubicBezTo>
                    <a:pt x="136" y="717"/>
                    <a:pt x="136" y="717"/>
                    <a:pt x="136" y="717"/>
                  </a:cubicBezTo>
                  <a:cubicBezTo>
                    <a:pt x="138" y="715"/>
                    <a:pt x="138" y="715"/>
                    <a:pt x="138" y="715"/>
                  </a:cubicBezTo>
                  <a:cubicBezTo>
                    <a:pt x="143" y="717"/>
                    <a:pt x="143" y="717"/>
                    <a:pt x="143" y="717"/>
                  </a:cubicBezTo>
                  <a:cubicBezTo>
                    <a:pt x="143" y="717"/>
                    <a:pt x="142" y="717"/>
                    <a:pt x="145" y="718"/>
                  </a:cubicBezTo>
                  <a:cubicBezTo>
                    <a:pt x="147" y="718"/>
                    <a:pt x="150" y="716"/>
                    <a:pt x="150" y="715"/>
                  </a:cubicBezTo>
                  <a:cubicBezTo>
                    <a:pt x="151" y="715"/>
                    <a:pt x="155" y="708"/>
                    <a:pt x="155" y="708"/>
                  </a:cubicBezTo>
                  <a:cubicBezTo>
                    <a:pt x="158" y="688"/>
                    <a:pt x="158" y="688"/>
                    <a:pt x="158" y="688"/>
                  </a:cubicBezTo>
                  <a:cubicBezTo>
                    <a:pt x="158" y="688"/>
                    <a:pt x="162" y="685"/>
                    <a:pt x="161" y="685"/>
                  </a:cubicBezTo>
                  <a:cubicBezTo>
                    <a:pt x="161" y="684"/>
                    <a:pt x="161" y="677"/>
                    <a:pt x="161" y="676"/>
                  </a:cubicBezTo>
                  <a:cubicBezTo>
                    <a:pt x="161" y="675"/>
                    <a:pt x="163" y="668"/>
                    <a:pt x="163" y="668"/>
                  </a:cubicBezTo>
                  <a:cubicBezTo>
                    <a:pt x="163" y="668"/>
                    <a:pt x="167" y="665"/>
                    <a:pt x="165" y="662"/>
                  </a:cubicBezTo>
                  <a:cubicBezTo>
                    <a:pt x="164" y="659"/>
                    <a:pt x="163" y="654"/>
                    <a:pt x="163" y="654"/>
                  </a:cubicBezTo>
                  <a:cubicBezTo>
                    <a:pt x="163" y="654"/>
                    <a:pt x="162" y="649"/>
                    <a:pt x="162" y="648"/>
                  </a:cubicBezTo>
                  <a:cubicBezTo>
                    <a:pt x="162" y="647"/>
                    <a:pt x="166" y="642"/>
                    <a:pt x="166" y="642"/>
                  </a:cubicBezTo>
                  <a:cubicBezTo>
                    <a:pt x="163" y="633"/>
                    <a:pt x="163" y="633"/>
                    <a:pt x="163" y="633"/>
                  </a:cubicBezTo>
                  <a:cubicBezTo>
                    <a:pt x="163" y="633"/>
                    <a:pt x="165" y="630"/>
                    <a:pt x="165" y="629"/>
                  </a:cubicBezTo>
                  <a:cubicBezTo>
                    <a:pt x="165" y="628"/>
                    <a:pt x="163" y="619"/>
                    <a:pt x="163" y="619"/>
                  </a:cubicBezTo>
                  <a:cubicBezTo>
                    <a:pt x="163" y="617"/>
                    <a:pt x="163" y="617"/>
                    <a:pt x="163" y="617"/>
                  </a:cubicBezTo>
                  <a:cubicBezTo>
                    <a:pt x="163" y="617"/>
                    <a:pt x="166" y="612"/>
                    <a:pt x="165" y="611"/>
                  </a:cubicBezTo>
                  <a:cubicBezTo>
                    <a:pt x="165" y="610"/>
                    <a:pt x="165" y="605"/>
                    <a:pt x="165" y="605"/>
                  </a:cubicBezTo>
                  <a:cubicBezTo>
                    <a:pt x="163" y="599"/>
                    <a:pt x="163" y="599"/>
                    <a:pt x="163" y="599"/>
                  </a:cubicBezTo>
                  <a:cubicBezTo>
                    <a:pt x="163" y="599"/>
                    <a:pt x="165" y="598"/>
                    <a:pt x="164" y="597"/>
                  </a:cubicBezTo>
                  <a:cubicBezTo>
                    <a:pt x="163" y="595"/>
                    <a:pt x="162" y="594"/>
                    <a:pt x="162" y="594"/>
                  </a:cubicBezTo>
                  <a:cubicBezTo>
                    <a:pt x="162" y="592"/>
                    <a:pt x="162" y="592"/>
                    <a:pt x="162" y="592"/>
                  </a:cubicBezTo>
                  <a:cubicBezTo>
                    <a:pt x="163" y="590"/>
                    <a:pt x="163" y="590"/>
                    <a:pt x="163" y="590"/>
                  </a:cubicBezTo>
                  <a:cubicBezTo>
                    <a:pt x="165" y="588"/>
                    <a:pt x="165" y="588"/>
                    <a:pt x="165" y="588"/>
                  </a:cubicBezTo>
                  <a:cubicBezTo>
                    <a:pt x="164" y="582"/>
                    <a:pt x="164" y="582"/>
                    <a:pt x="164" y="582"/>
                  </a:cubicBezTo>
                  <a:cubicBezTo>
                    <a:pt x="160" y="581"/>
                    <a:pt x="160" y="581"/>
                    <a:pt x="160" y="581"/>
                  </a:cubicBezTo>
                  <a:cubicBezTo>
                    <a:pt x="160" y="581"/>
                    <a:pt x="160" y="579"/>
                    <a:pt x="161" y="579"/>
                  </a:cubicBezTo>
                  <a:cubicBezTo>
                    <a:pt x="163" y="578"/>
                    <a:pt x="170" y="575"/>
                    <a:pt x="170" y="575"/>
                  </a:cubicBezTo>
                  <a:cubicBezTo>
                    <a:pt x="170" y="575"/>
                    <a:pt x="172" y="572"/>
                    <a:pt x="173" y="572"/>
                  </a:cubicBezTo>
                  <a:cubicBezTo>
                    <a:pt x="173" y="571"/>
                    <a:pt x="181" y="566"/>
                    <a:pt x="181" y="566"/>
                  </a:cubicBezTo>
                  <a:cubicBezTo>
                    <a:pt x="181" y="566"/>
                    <a:pt x="181" y="563"/>
                    <a:pt x="181" y="562"/>
                  </a:cubicBezTo>
                  <a:cubicBezTo>
                    <a:pt x="182" y="562"/>
                    <a:pt x="182" y="561"/>
                    <a:pt x="182" y="559"/>
                  </a:cubicBezTo>
                  <a:cubicBezTo>
                    <a:pt x="183" y="559"/>
                    <a:pt x="181" y="550"/>
                    <a:pt x="181" y="547"/>
                  </a:cubicBezTo>
                  <a:cubicBezTo>
                    <a:pt x="182" y="545"/>
                    <a:pt x="184" y="549"/>
                    <a:pt x="184" y="549"/>
                  </a:cubicBezTo>
                  <a:cubicBezTo>
                    <a:pt x="185" y="552"/>
                    <a:pt x="185" y="552"/>
                    <a:pt x="185" y="552"/>
                  </a:cubicBezTo>
                  <a:cubicBezTo>
                    <a:pt x="185" y="558"/>
                    <a:pt x="185" y="558"/>
                    <a:pt x="185" y="558"/>
                  </a:cubicBezTo>
                  <a:cubicBezTo>
                    <a:pt x="188" y="559"/>
                    <a:pt x="188" y="559"/>
                    <a:pt x="188" y="559"/>
                  </a:cubicBezTo>
                  <a:cubicBezTo>
                    <a:pt x="189" y="562"/>
                    <a:pt x="189" y="562"/>
                    <a:pt x="189" y="562"/>
                  </a:cubicBezTo>
                  <a:cubicBezTo>
                    <a:pt x="189" y="562"/>
                    <a:pt x="188" y="565"/>
                    <a:pt x="189" y="565"/>
                  </a:cubicBezTo>
                  <a:cubicBezTo>
                    <a:pt x="190" y="564"/>
                    <a:pt x="190" y="564"/>
                    <a:pt x="190" y="564"/>
                  </a:cubicBezTo>
                  <a:cubicBezTo>
                    <a:pt x="191" y="558"/>
                    <a:pt x="191" y="558"/>
                    <a:pt x="191" y="558"/>
                  </a:cubicBezTo>
                  <a:cubicBezTo>
                    <a:pt x="191" y="558"/>
                    <a:pt x="195" y="558"/>
                    <a:pt x="194" y="556"/>
                  </a:cubicBezTo>
                  <a:cubicBezTo>
                    <a:pt x="194" y="555"/>
                    <a:pt x="193" y="553"/>
                    <a:pt x="194" y="553"/>
                  </a:cubicBezTo>
                  <a:cubicBezTo>
                    <a:pt x="200" y="552"/>
                    <a:pt x="198" y="552"/>
                    <a:pt x="201" y="550"/>
                  </a:cubicBezTo>
                  <a:cubicBezTo>
                    <a:pt x="201" y="550"/>
                    <a:pt x="203" y="546"/>
                    <a:pt x="203" y="546"/>
                  </a:cubicBezTo>
                  <a:cubicBezTo>
                    <a:pt x="203" y="545"/>
                    <a:pt x="204" y="543"/>
                    <a:pt x="204" y="543"/>
                  </a:cubicBezTo>
                  <a:cubicBezTo>
                    <a:pt x="202" y="542"/>
                    <a:pt x="202" y="542"/>
                    <a:pt x="202" y="542"/>
                  </a:cubicBezTo>
                  <a:cubicBezTo>
                    <a:pt x="201" y="539"/>
                    <a:pt x="201" y="539"/>
                    <a:pt x="201" y="539"/>
                  </a:cubicBezTo>
                  <a:cubicBezTo>
                    <a:pt x="201" y="539"/>
                    <a:pt x="202" y="537"/>
                    <a:pt x="203" y="538"/>
                  </a:cubicBezTo>
                  <a:cubicBezTo>
                    <a:pt x="203" y="539"/>
                    <a:pt x="204" y="541"/>
                    <a:pt x="205" y="541"/>
                  </a:cubicBezTo>
                  <a:cubicBezTo>
                    <a:pt x="206" y="541"/>
                    <a:pt x="209" y="538"/>
                    <a:pt x="209" y="538"/>
                  </a:cubicBezTo>
                  <a:cubicBezTo>
                    <a:pt x="209" y="535"/>
                    <a:pt x="202" y="531"/>
                    <a:pt x="200" y="530"/>
                  </a:cubicBezTo>
                  <a:cubicBezTo>
                    <a:pt x="200" y="526"/>
                    <a:pt x="210" y="521"/>
                    <a:pt x="210" y="520"/>
                  </a:cubicBezTo>
                  <a:cubicBezTo>
                    <a:pt x="211" y="519"/>
                    <a:pt x="211" y="519"/>
                    <a:pt x="211" y="518"/>
                  </a:cubicBezTo>
                  <a:cubicBezTo>
                    <a:pt x="211" y="517"/>
                    <a:pt x="210" y="516"/>
                    <a:pt x="209" y="517"/>
                  </a:cubicBezTo>
                  <a:cubicBezTo>
                    <a:pt x="209" y="517"/>
                    <a:pt x="208" y="519"/>
                    <a:pt x="207" y="519"/>
                  </a:cubicBezTo>
                  <a:cubicBezTo>
                    <a:pt x="207" y="519"/>
                    <a:pt x="205" y="519"/>
                    <a:pt x="205" y="519"/>
                  </a:cubicBezTo>
                  <a:cubicBezTo>
                    <a:pt x="205" y="519"/>
                    <a:pt x="204" y="517"/>
                    <a:pt x="205" y="516"/>
                  </a:cubicBezTo>
                  <a:cubicBezTo>
                    <a:pt x="206" y="515"/>
                    <a:pt x="205" y="515"/>
                    <a:pt x="207" y="514"/>
                  </a:cubicBezTo>
                  <a:cubicBezTo>
                    <a:pt x="208" y="513"/>
                    <a:pt x="209" y="513"/>
                    <a:pt x="210" y="513"/>
                  </a:cubicBezTo>
                  <a:cubicBezTo>
                    <a:pt x="210" y="512"/>
                    <a:pt x="211" y="511"/>
                    <a:pt x="212" y="511"/>
                  </a:cubicBezTo>
                  <a:cubicBezTo>
                    <a:pt x="213" y="511"/>
                    <a:pt x="218" y="508"/>
                    <a:pt x="218" y="508"/>
                  </a:cubicBezTo>
                  <a:cubicBezTo>
                    <a:pt x="219" y="506"/>
                    <a:pt x="219" y="506"/>
                    <a:pt x="219" y="506"/>
                  </a:cubicBezTo>
                  <a:cubicBezTo>
                    <a:pt x="219" y="506"/>
                    <a:pt x="216" y="503"/>
                    <a:pt x="216" y="503"/>
                  </a:cubicBezTo>
                  <a:cubicBezTo>
                    <a:pt x="216" y="503"/>
                    <a:pt x="211" y="499"/>
                    <a:pt x="211" y="499"/>
                  </a:cubicBezTo>
                  <a:cubicBezTo>
                    <a:pt x="211" y="499"/>
                    <a:pt x="209" y="499"/>
                    <a:pt x="209" y="498"/>
                  </a:cubicBezTo>
                  <a:cubicBezTo>
                    <a:pt x="209" y="498"/>
                    <a:pt x="207" y="496"/>
                    <a:pt x="207" y="496"/>
                  </a:cubicBezTo>
                  <a:cubicBezTo>
                    <a:pt x="205" y="491"/>
                    <a:pt x="203" y="495"/>
                    <a:pt x="199" y="493"/>
                  </a:cubicBezTo>
                  <a:cubicBezTo>
                    <a:pt x="199" y="493"/>
                    <a:pt x="197" y="489"/>
                    <a:pt x="197" y="489"/>
                  </a:cubicBezTo>
                  <a:cubicBezTo>
                    <a:pt x="197" y="489"/>
                    <a:pt x="199" y="489"/>
                    <a:pt x="199" y="488"/>
                  </a:cubicBezTo>
                  <a:cubicBezTo>
                    <a:pt x="199" y="486"/>
                    <a:pt x="197" y="484"/>
                    <a:pt x="197" y="484"/>
                  </a:cubicBezTo>
                  <a:cubicBezTo>
                    <a:pt x="195" y="482"/>
                    <a:pt x="195" y="482"/>
                    <a:pt x="195" y="482"/>
                  </a:cubicBezTo>
                  <a:cubicBezTo>
                    <a:pt x="191" y="478"/>
                    <a:pt x="192" y="487"/>
                    <a:pt x="189" y="479"/>
                  </a:cubicBezTo>
                  <a:cubicBezTo>
                    <a:pt x="189" y="479"/>
                    <a:pt x="188" y="479"/>
                    <a:pt x="187" y="477"/>
                  </a:cubicBezTo>
                  <a:cubicBezTo>
                    <a:pt x="186" y="476"/>
                    <a:pt x="183" y="473"/>
                    <a:pt x="183" y="473"/>
                  </a:cubicBezTo>
                  <a:cubicBezTo>
                    <a:pt x="183" y="473"/>
                    <a:pt x="182" y="470"/>
                    <a:pt x="182" y="470"/>
                  </a:cubicBezTo>
                  <a:cubicBezTo>
                    <a:pt x="181" y="470"/>
                    <a:pt x="180" y="467"/>
                    <a:pt x="180" y="467"/>
                  </a:cubicBezTo>
                  <a:cubicBezTo>
                    <a:pt x="175" y="470"/>
                    <a:pt x="175" y="470"/>
                    <a:pt x="175" y="470"/>
                  </a:cubicBezTo>
                  <a:cubicBezTo>
                    <a:pt x="172" y="473"/>
                    <a:pt x="172" y="473"/>
                    <a:pt x="172" y="473"/>
                  </a:cubicBezTo>
                  <a:cubicBezTo>
                    <a:pt x="172" y="473"/>
                    <a:pt x="171" y="471"/>
                    <a:pt x="171" y="471"/>
                  </a:cubicBezTo>
                  <a:cubicBezTo>
                    <a:pt x="171" y="471"/>
                    <a:pt x="171" y="467"/>
                    <a:pt x="171" y="467"/>
                  </a:cubicBezTo>
                  <a:cubicBezTo>
                    <a:pt x="171" y="467"/>
                    <a:pt x="168" y="466"/>
                    <a:pt x="167" y="466"/>
                  </a:cubicBezTo>
                  <a:cubicBezTo>
                    <a:pt x="167" y="466"/>
                    <a:pt x="164" y="466"/>
                    <a:pt x="164" y="466"/>
                  </a:cubicBezTo>
                  <a:cubicBezTo>
                    <a:pt x="160" y="465"/>
                    <a:pt x="160" y="465"/>
                    <a:pt x="160" y="465"/>
                  </a:cubicBezTo>
                  <a:cubicBezTo>
                    <a:pt x="160" y="462"/>
                    <a:pt x="160" y="462"/>
                    <a:pt x="160" y="462"/>
                  </a:cubicBezTo>
                  <a:cubicBezTo>
                    <a:pt x="160" y="462"/>
                    <a:pt x="162" y="460"/>
                    <a:pt x="161" y="459"/>
                  </a:cubicBezTo>
                  <a:cubicBezTo>
                    <a:pt x="161" y="458"/>
                    <a:pt x="158" y="456"/>
                    <a:pt x="158" y="456"/>
                  </a:cubicBezTo>
                  <a:cubicBezTo>
                    <a:pt x="158" y="454"/>
                    <a:pt x="158" y="454"/>
                    <a:pt x="158" y="454"/>
                  </a:cubicBezTo>
                  <a:cubicBezTo>
                    <a:pt x="155" y="450"/>
                    <a:pt x="155" y="450"/>
                    <a:pt x="155" y="450"/>
                  </a:cubicBezTo>
                  <a:cubicBezTo>
                    <a:pt x="155" y="450"/>
                    <a:pt x="157" y="447"/>
                    <a:pt x="157" y="447"/>
                  </a:cubicBezTo>
                  <a:cubicBezTo>
                    <a:pt x="157" y="446"/>
                    <a:pt x="153" y="437"/>
                    <a:pt x="153" y="437"/>
                  </a:cubicBezTo>
                  <a:cubicBezTo>
                    <a:pt x="153" y="437"/>
                    <a:pt x="155" y="433"/>
                    <a:pt x="155" y="432"/>
                  </a:cubicBezTo>
                  <a:cubicBezTo>
                    <a:pt x="155" y="432"/>
                    <a:pt x="153" y="428"/>
                    <a:pt x="153" y="428"/>
                  </a:cubicBezTo>
                  <a:cubicBezTo>
                    <a:pt x="151" y="428"/>
                    <a:pt x="151" y="428"/>
                    <a:pt x="151" y="428"/>
                  </a:cubicBezTo>
                  <a:cubicBezTo>
                    <a:pt x="151" y="424"/>
                    <a:pt x="151" y="424"/>
                    <a:pt x="151" y="424"/>
                  </a:cubicBezTo>
                  <a:cubicBezTo>
                    <a:pt x="152" y="421"/>
                    <a:pt x="152" y="421"/>
                    <a:pt x="152" y="421"/>
                  </a:cubicBezTo>
                  <a:cubicBezTo>
                    <a:pt x="150" y="419"/>
                    <a:pt x="150" y="419"/>
                    <a:pt x="150" y="419"/>
                  </a:cubicBezTo>
                  <a:cubicBezTo>
                    <a:pt x="150" y="419"/>
                    <a:pt x="151" y="417"/>
                    <a:pt x="152" y="417"/>
                  </a:cubicBezTo>
                  <a:cubicBezTo>
                    <a:pt x="152" y="417"/>
                    <a:pt x="152" y="413"/>
                    <a:pt x="152" y="413"/>
                  </a:cubicBezTo>
                  <a:cubicBezTo>
                    <a:pt x="152" y="413"/>
                    <a:pt x="153" y="411"/>
                    <a:pt x="154" y="411"/>
                  </a:cubicBezTo>
                  <a:cubicBezTo>
                    <a:pt x="154" y="411"/>
                    <a:pt x="157" y="413"/>
                    <a:pt x="157" y="413"/>
                  </a:cubicBezTo>
                  <a:cubicBezTo>
                    <a:pt x="157" y="413"/>
                    <a:pt x="160" y="414"/>
                    <a:pt x="160" y="413"/>
                  </a:cubicBezTo>
                  <a:cubicBezTo>
                    <a:pt x="160" y="413"/>
                    <a:pt x="159" y="410"/>
                    <a:pt x="159" y="410"/>
                  </a:cubicBezTo>
                  <a:cubicBezTo>
                    <a:pt x="159" y="409"/>
                    <a:pt x="157" y="407"/>
                    <a:pt x="157" y="407"/>
                  </a:cubicBezTo>
                  <a:cubicBezTo>
                    <a:pt x="156" y="406"/>
                    <a:pt x="156" y="401"/>
                    <a:pt x="156" y="401"/>
                  </a:cubicBezTo>
                  <a:cubicBezTo>
                    <a:pt x="156" y="401"/>
                    <a:pt x="154" y="397"/>
                    <a:pt x="155" y="397"/>
                  </a:cubicBezTo>
                  <a:cubicBezTo>
                    <a:pt x="155" y="397"/>
                    <a:pt x="156" y="395"/>
                    <a:pt x="156" y="395"/>
                  </a:cubicBezTo>
                  <a:cubicBezTo>
                    <a:pt x="157" y="388"/>
                    <a:pt x="157" y="388"/>
                    <a:pt x="157" y="388"/>
                  </a:cubicBezTo>
                  <a:cubicBezTo>
                    <a:pt x="158" y="382"/>
                    <a:pt x="158" y="382"/>
                    <a:pt x="158" y="382"/>
                  </a:cubicBezTo>
                  <a:cubicBezTo>
                    <a:pt x="155" y="379"/>
                    <a:pt x="155" y="379"/>
                    <a:pt x="155" y="379"/>
                  </a:cubicBezTo>
                  <a:cubicBezTo>
                    <a:pt x="154" y="377"/>
                    <a:pt x="154" y="377"/>
                    <a:pt x="154" y="377"/>
                  </a:cubicBezTo>
                  <a:cubicBezTo>
                    <a:pt x="152" y="375"/>
                    <a:pt x="152" y="375"/>
                    <a:pt x="152" y="375"/>
                  </a:cubicBezTo>
                  <a:cubicBezTo>
                    <a:pt x="154" y="369"/>
                    <a:pt x="154" y="369"/>
                    <a:pt x="154" y="369"/>
                  </a:cubicBezTo>
                  <a:cubicBezTo>
                    <a:pt x="158" y="369"/>
                    <a:pt x="158" y="369"/>
                    <a:pt x="158" y="369"/>
                  </a:cubicBezTo>
                  <a:cubicBezTo>
                    <a:pt x="160" y="366"/>
                    <a:pt x="160" y="366"/>
                    <a:pt x="160" y="366"/>
                  </a:cubicBezTo>
                  <a:cubicBezTo>
                    <a:pt x="160" y="366"/>
                    <a:pt x="163" y="364"/>
                    <a:pt x="163" y="363"/>
                  </a:cubicBezTo>
                  <a:cubicBezTo>
                    <a:pt x="163" y="363"/>
                    <a:pt x="164" y="359"/>
                    <a:pt x="164" y="359"/>
                  </a:cubicBezTo>
                  <a:cubicBezTo>
                    <a:pt x="163" y="356"/>
                    <a:pt x="163" y="356"/>
                    <a:pt x="163" y="356"/>
                  </a:cubicBezTo>
                  <a:cubicBezTo>
                    <a:pt x="165" y="357"/>
                    <a:pt x="165" y="357"/>
                    <a:pt x="165" y="357"/>
                  </a:cubicBezTo>
                  <a:cubicBezTo>
                    <a:pt x="165" y="354"/>
                    <a:pt x="165" y="354"/>
                    <a:pt x="165" y="354"/>
                  </a:cubicBezTo>
                  <a:cubicBezTo>
                    <a:pt x="165" y="354"/>
                    <a:pt x="166" y="351"/>
                    <a:pt x="166" y="351"/>
                  </a:cubicBezTo>
                  <a:cubicBezTo>
                    <a:pt x="167" y="351"/>
                    <a:pt x="168" y="350"/>
                    <a:pt x="168" y="350"/>
                  </a:cubicBezTo>
                  <a:cubicBezTo>
                    <a:pt x="168" y="350"/>
                    <a:pt x="170" y="346"/>
                    <a:pt x="170" y="346"/>
                  </a:cubicBezTo>
                  <a:cubicBezTo>
                    <a:pt x="170" y="346"/>
                    <a:pt x="171" y="347"/>
                    <a:pt x="172" y="346"/>
                  </a:cubicBezTo>
                  <a:cubicBezTo>
                    <a:pt x="173" y="345"/>
                    <a:pt x="173" y="345"/>
                    <a:pt x="173" y="344"/>
                  </a:cubicBezTo>
                  <a:cubicBezTo>
                    <a:pt x="174" y="342"/>
                    <a:pt x="176" y="338"/>
                    <a:pt x="176" y="338"/>
                  </a:cubicBezTo>
                  <a:cubicBezTo>
                    <a:pt x="176" y="338"/>
                    <a:pt x="176" y="337"/>
                    <a:pt x="176" y="336"/>
                  </a:cubicBezTo>
                  <a:cubicBezTo>
                    <a:pt x="177" y="336"/>
                    <a:pt x="179" y="336"/>
                    <a:pt x="179" y="335"/>
                  </a:cubicBezTo>
                  <a:cubicBezTo>
                    <a:pt x="178" y="334"/>
                    <a:pt x="176" y="331"/>
                    <a:pt x="176" y="331"/>
                  </a:cubicBezTo>
                  <a:cubicBezTo>
                    <a:pt x="179" y="328"/>
                    <a:pt x="179" y="328"/>
                    <a:pt x="179" y="328"/>
                  </a:cubicBezTo>
                  <a:cubicBezTo>
                    <a:pt x="179" y="328"/>
                    <a:pt x="182" y="325"/>
                    <a:pt x="182" y="325"/>
                  </a:cubicBezTo>
                  <a:cubicBezTo>
                    <a:pt x="182" y="326"/>
                    <a:pt x="183" y="326"/>
                    <a:pt x="184" y="325"/>
                  </a:cubicBezTo>
                  <a:cubicBezTo>
                    <a:pt x="184" y="325"/>
                    <a:pt x="185" y="324"/>
                    <a:pt x="186" y="323"/>
                  </a:cubicBezTo>
                  <a:cubicBezTo>
                    <a:pt x="186" y="323"/>
                    <a:pt x="187" y="322"/>
                    <a:pt x="188" y="322"/>
                  </a:cubicBezTo>
                  <a:cubicBezTo>
                    <a:pt x="188" y="321"/>
                    <a:pt x="189" y="319"/>
                    <a:pt x="189" y="318"/>
                  </a:cubicBezTo>
                  <a:cubicBezTo>
                    <a:pt x="189" y="318"/>
                    <a:pt x="191" y="313"/>
                    <a:pt x="191" y="313"/>
                  </a:cubicBezTo>
                  <a:cubicBezTo>
                    <a:pt x="191" y="310"/>
                    <a:pt x="191" y="310"/>
                    <a:pt x="191" y="310"/>
                  </a:cubicBezTo>
                  <a:cubicBezTo>
                    <a:pt x="192" y="309"/>
                    <a:pt x="192" y="309"/>
                    <a:pt x="192" y="309"/>
                  </a:cubicBezTo>
                  <a:cubicBezTo>
                    <a:pt x="194" y="307"/>
                    <a:pt x="194" y="307"/>
                    <a:pt x="194" y="307"/>
                  </a:cubicBezTo>
                  <a:cubicBezTo>
                    <a:pt x="194" y="307"/>
                    <a:pt x="196" y="306"/>
                    <a:pt x="196" y="307"/>
                  </a:cubicBezTo>
                  <a:cubicBezTo>
                    <a:pt x="196" y="307"/>
                    <a:pt x="195" y="309"/>
                    <a:pt x="195" y="309"/>
                  </a:cubicBezTo>
                  <a:cubicBezTo>
                    <a:pt x="198" y="309"/>
                    <a:pt x="198" y="309"/>
                    <a:pt x="198" y="309"/>
                  </a:cubicBezTo>
                  <a:cubicBezTo>
                    <a:pt x="198" y="309"/>
                    <a:pt x="198" y="307"/>
                    <a:pt x="198" y="308"/>
                  </a:cubicBezTo>
                  <a:cubicBezTo>
                    <a:pt x="199" y="308"/>
                    <a:pt x="200" y="309"/>
                    <a:pt x="200" y="309"/>
                  </a:cubicBezTo>
                  <a:cubicBezTo>
                    <a:pt x="200" y="308"/>
                    <a:pt x="201" y="306"/>
                    <a:pt x="201" y="306"/>
                  </a:cubicBezTo>
                  <a:cubicBezTo>
                    <a:pt x="201" y="303"/>
                    <a:pt x="201" y="303"/>
                    <a:pt x="201" y="303"/>
                  </a:cubicBezTo>
                  <a:cubicBezTo>
                    <a:pt x="201" y="303"/>
                    <a:pt x="203" y="301"/>
                    <a:pt x="204" y="300"/>
                  </a:cubicBezTo>
                  <a:cubicBezTo>
                    <a:pt x="204" y="299"/>
                    <a:pt x="207" y="296"/>
                    <a:pt x="207" y="296"/>
                  </a:cubicBezTo>
                  <a:cubicBezTo>
                    <a:pt x="210" y="295"/>
                    <a:pt x="210" y="295"/>
                    <a:pt x="210" y="295"/>
                  </a:cubicBezTo>
                  <a:cubicBezTo>
                    <a:pt x="210" y="295"/>
                    <a:pt x="211" y="294"/>
                    <a:pt x="212" y="294"/>
                  </a:cubicBezTo>
                  <a:cubicBezTo>
                    <a:pt x="212" y="294"/>
                    <a:pt x="215" y="290"/>
                    <a:pt x="215" y="290"/>
                  </a:cubicBezTo>
                  <a:cubicBezTo>
                    <a:pt x="215" y="290"/>
                    <a:pt x="215" y="289"/>
                    <a:pt x="216" y="288"/>
                  </a:cubicBezTo>
                  <a:cubicBezTo>
                    <a:pt x="216" y="287"/>
                    <a:pt x="218" y="287"/>
                    <a:pt x="218" y="286"/>
                  </a:cubicBezTo>
                  <a:cubicBezTo>
                    <a:pt x="219" y="286"/>
                    <a:pt x="221" y="281"/>
                    <a:pt x="221" y="281"/>
                  </a:cubicBezTo>
                  <a:cubicBezTo>
                    <a:pt x="221" y="281"/>
                    <a:pt x="222" y="281"/>
                    <a:pt x="222" y="280"/>
                  </a:cubicBezTo>
                  <a:cubicBezTo>
                    <a:pt x="222" y="278"/>
                    <a:pt x="223" y="276"/>
                    <a:pt x="223" y="276"/>
                  </a:cubicBezTo>
                  <a:cubicBezTo>
                    <a:pt x="225" y="272"/>
                    <a:pt x="225" y="272"/>
                    <a:pt x="225" y="272"/>
                  </a:cubicBezTo>
                  <a:cubicBezTo>
                    <a:pt x="225" y="266"/>
                    <a:pt x="225" y="266"/>
                    <a:pt x="225" y="266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1"/>
                    <a:pt x="228" y="260"/>
                    <a:pt x="228" y="259"/>
                  </a:cubicBezTo>
                  <a:cubicBezTo>
                    <a:pt x="229" y="259"/>
                    <a:pt x="230" y="256"/>
                    <a:pt x="230" y="256"/>
                  </a:cubicBezTo>
                  <a:cubicBezTo>
                    <a:pt x="230" y="256"/>
                    <a:pt x="233" y="252"/>
                    <a:pt x="233" y="252"/>
                  </a:cubicBezTo>
                  <a:cubicBezTo>
                    <a:pt x="233" y="252"/>
                    <a:pt x="234" y="249"/>
                    <a:pt x="234" y="248"/>
                  </a:cubicBezTo>
                  <a:cubicBezTo>
                    <a:pt x="235" y="248"/>
                    <a:pt x="235" y="248"/>
                    <a:pt x="235" y="248"/>
                  </a:cubicBezTo>
                  <a:cubicBezTo>
                    <a:pt x="235" y="245"/>
                    <a:pt x="235" y="245"/>
                    <a:pt x="235" y="245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29" y="238"/>
                    <a:pt x="229" y="238"/>
                    <a:pt x="229" y="238"/>
                  </a:cubicBezTo>
                  <a:cubicBezTo>
                    <a:pt x="226" y="238"/>
                    <a:pt x="226" y="238"/>
                    <a:pt x="226" y="238"/>
                  </a:cubicBezTo>
                  <a:cubicBezTo>
                    <a:pt x="224" y="236"/>
                    <a:pt x="224" y="236"/>
                    <a:pt x="224" y="236"/>
                  </a:cubicBezTo>
                  <a:cubicBezTo>
                    <a:pt x="225" y="234"/>
                    <a:pt x="225" y="234"/>
                    <a:pt x="225" y="234"/>
                  </a:cubicBezTo>
                  <a:cubicBezTo>
                    <a:pt x="223" y="231"/>
                    <a:pt x="223" y="231"/>
                    <a:pt x="223" y="231"/>
                  </a:cubicBezTo>
                  <a:cubicBezTo>
                    <a:pt x="222" y="229"/>
                    <a:pt x="222" y="229"/>
                    <a:pt x="222" y="229"/>
                  </a:cubicBezTo>
                  <a:cubicBezTo>
                    <a:pt x="220" y="227"/>
                    <a:pt x="220" y="227"/>
                    <a:pt x="220" y="227"/>
                  </a:cubicBezTo>
                  <a:cubicBezTo>
                    <a:pt x="220" y="227"/>
                    <a:pt x="222" y="224"/>
                    <a:pt x="222" y="224"/>
                  </a:cubicBezTo>
                  <a:cubicBezTo>
                    <a:pt x="222" y="224"/>
                    <a:pt x="223" y="223"/>
                    <a:pt x="223" y="222"/>
                  </a:cubicBezTo>
                  <a:cubicBezTo>
                    <a:pt x="223" y="222"/>
                    <a:pt x="225" y="219"/>
                    <a:pt x="225" y="219"/>
                  </a:cubicBezTo>
                  <a:cubicBezTo>
                    <a:pt x="225" y="219"/>
                    <a:pt x="227" y="216"/>
                    <a:pt x="227" y="216"/>
                  </a:cubicBezTo>
                  <a:cubicBezTo>
                    <a:pt x="227" y="216"/>
                    <a:pt x="228" y="215"/>
                    <a:pt x="228" y="214"/>
                  </a:cubicBezTo>
                  <a:cubicBezTo>
                    <a:pt x="228" y="213"/>
                    <a:pt x="227" y="209"/>
                    <a:pt x="227" y="209"/>
                  </a:cubicBezTo>
                  <a:cubicBezTo>
                    <a:pt x="227" y="209"/>
                    <a:pt x="227" y="206"/>
                    <a:pt x="228" y="206"/>
                  </a:cubicBezTo>
                  <a:cubicBezTo>
                    <a:pt x="228" y="205"/>
                    <a:pt x="229" y="204"/>
                    <a:pt x="229" y="204"/>
                  </a:cubicBezTo>
                  <a:cubicBezTo>
                    <a:pt x="229" y="204"/>
                    <a:pt x="230" y="204"/>
                    <a:pt x="231" y="205"/>
                  </a:cubicBezTo>
                  <a:cubicBezTo>
                    <a:pt x="232" y="205"/>
                    <a:pt x="232" y="203"/>
                    <a:pt x="232" y="203"/>
                  </a:cubicBezTo>
                  <a:cubicBezTo>
                    <a:pt x="232" y="203"/>
                    <a:pt x="232" y="200"/>
                    <a:pt x="231" y="200"/>
                  </a:cubicBezTo>
                  <a:cubicBezTo>
                    <a:pt x="230" y="200"/>
                    <a:pt x="229" y="198"/>
                    <a:pt x="229" y="198"/>
                  </a:cubicBezTo>
                  <a:cubicBezTo>
                    <a:pt x="229" y="198"/>
                    <a:pt x="230" y="197"/>
                    <a:pt x="230" y="197"/>
                  </a:cubicBezTo>
                  <a:cubicBezTo>
                    <a:pt x="230" y="196"/>
                    <a:pt x="232" y="195"/>
                    <a:pt x="232" y="195"/>
                  </a:cubicBezTo>
                  <a:cubicBezTo>
                    <a:pt x="235" y="194"/>
                    <a:pt x="235" y="194"/>
                    <a:pt x="235" y="194"/>
                  </a:cubicBezTo>
                  <a:cubicBezTo>
                    <a:pt x="234" y="191"/>
                    <a:pt x="234" y="191"/>
                    <a:pt x="234" y="191"/>
                  </a:cubicBezTo>
                  <a:cubicBezTo>
                    <a:pt x="234" y="188"/>
                    <a:pt x="234" y="188"/>
                    <a:pt x="234" y="188"/>
                  </a:cubicBezTo>
                  <a:cubicBezTo>
                    <a:pt x="234" y="188"/>
                    <a:pt x="238" y="189"/>
                    <a:pt x="238" y="189"/>
                  </a:cubicBezTo>
                  <a:cubicBezTo>
                    <a:pt x="238" y="190"/>
                    <a:pt x="239" y="192"/>
                    <a:pt x="240" y="192"/>
                  </a:cubicBezTo>
                  <a:cubicBezTo>
                    <a:pt x="240" y="191"/>
                    <a:pt x="240" y="189"/>
                    <a:pt x="240" y="189"/>
                  </a:cubicBezTo>
                  <a:cubicBezTo>
                    <a:pt x="240" y="189"/>
                    <a:pt x="241" y="186"/>
                    <a:pt x="242" y="187"/>
                  </a:cubicBezTo>
                  <a:cubicBezTo>
                    <a:pt x="244" y="188"/>
                    <a:pt x="245" y="186"/>
                    <a:pt x="246" y="186"/>
                  </a:cubicBezTo>
                  <a:cubicBezTo>
                    <a:pt x="246" y="185"/>
                    <a:pt x="247" y="183"/>
                    <a:pt x="247" y="183"/>
                  </a:cubicBezTo>
                  <a:cubicBezTo>
                    <a:pt x="247" y="183"/>
                    <a:pt x="248" y="180"/>
                    <a:pt x="247" y="179"/>
                  </a:cubicBezTo>
                  <a:cubicBezTo>
                    <a:pt x="246" y="179"/>
                    <a:pt x="245" y="179"/>
                    <a:pt x="245" y="178"/>
                  </a:cubicBezTo>
                  <a:cubicBezTo>
                    <a:pt x="245" y="178"/>
                    <a:pt x="246" y="176"/>
                    <a:pt x="247" y="176"/>
                  </a:cubicBezTo>
                  <a:cubicBezTo>
                    <a:pt x="248" y="176"/>
                    <a:pt x="248" y="176"/>
                    <a:pt x="250" y="175"/>
                  </a:cubicBezTo>
                  <a:cubicBezTo>
                    <a:pt x="251" y="174"/>
                    <a:pt x="251" y="173"/>
                    <a:pt x="251" y="173"/>
                  </a:cubicBezTo>
                  <a:cubicBezTo>
                    <a:pt x="251" y="173"/>
                    <a:pt x="254" y="172"/>
                    <a:pt x="254" y="172"/>
                  </a:cubicBezTo>
                  <a:cubicBezTo>
                    <a:pt x="258" y="170"/>
                    <a:pt x="258" y="170"/>
                    <a:pt x="258" y="170"/>
                  </a:cubicBezTo>
                  <a:cubicBezTo>
                    <a:pt x="258" y="168"/>
                    <a:pt x="258" y="168"/>
                    <a:pt x="258" y="168"/>
                  </a:cubicBezTo>
                  <a:cubicBezTo>
                    <a:pt x="258" y="168"/>
                    <a:pt x="260" y="168"/>
                    <a:pt x="260" y="168"/>
                  </a:cubicBezTo>
                  <a:cubicBezTo>
                    <a:pt x="261" y="168"/>
                    <a:pt x="262" y="169"/>
                    <a:pt x="262" y="169"/>
                  </a:cubicBezTo>
                  <a:cubicBezTo>
                    <a:pt x="262" y="169"/>
                    <a:pt x="264" y="169"/>
                    <a:pt x="264" y="169"/>
                  </a:cubicBezTo>
                  <a:cubicBezTo>
                    <a:pt x="264" y="168"/>
                    <a:pt x="263" y="167"/>
                    <a:pt x="264" y="167"/>
                  </a:cubicBezTo>
                  <a:cubicBezTo>
                    <a:pt x="265" y="168"/>
                    <a:pt x="265" y="168"/>
                    <a:pt x="265" y="169"/>
                  </a:cubicBezTo>
                  <a:cubicBezTo>
                    <a:pt x="266" y="169"/>
                    <a:pt x="266" y="169"/>
                    <a:pt x="266" y="169"/>
                  </a:cubicBezTo>
                  <a:cubicBezTo>
                    <a:pt x="267" y="169"/>
                    <a:pt x="268" y="170"/>
                    <a:pt x="269" y="171"/>
                  </a:cubicBezTo>
                  <a:cubicBezTo>
                    <a:pt x="269" y="171"/>
                    <a:pt x="269" y="172"/>
                    <a:pt x="269" y="173"/>
                  </a:cubicBezTo>
                  <a:cubicBezTo>
                    <a:pt x="269" y="174"/>
                    <a:pt x="269" y="174"/>
                    <a:pt x="269" y="175"/>
                  </a:cubicBezTo>
                  <a:cubicBezTo>
                    <a:pt x="269" y="176"/>
                    <a:pt x="269" y="176"/>
                    <a:pt x="269" y="176"/>
                  </a:cubicBezTo>
                  <a:cubicBezTo>
                    <a:pt x="269" y="176"/>
                    <a:pt x="272" y="178"/>
                    <a:pt x="272" y="177"/>
                  </a:cubicBezTo>
                  <a:cubicBezTo>
                    <a:pt x="272" y="176"/>
                    <a:pt x="272" y="177"/>
                    <a:pt x="272" y="175"/>
                  </a:cubicBezTo>
                  <a:cubicBezTo>
                    <a:pt x="271" y="174"/>
                    <a:pt x="272" y="173"/>
                    <a:pt x="272" y="172"/>
                  </a:cubicBezTo>
                  <a:cubicBezTo>
                    <a:pt x="271" y="171"/>
                    <a:pt x="270" y="169"/>
                    <a:pt x="270" y="168"/>
                  </a:cubicBezTo>
                  <a:cubicBezTo>
                    <a:pt x="270" y="168"/>
                    <a:pt x="271" y="167"/>
                    <a:pt x="272" y="167"/>
                  </a:cubicBezTo>
                  <a:cubicBezTo>
                    <a:pt x="273" y="167"/>
                    <a:pt x="272" y="166"/>
                    <a:pt x="273" y="167"/>
                  </a:cubicBezTo>
                  <a:cubicBezTo>
                    <a:pt x="274" y="168"/>
                    <a:pt x="274" y="169"/>
                    <a:pt x="275" y="169"/>
                  </a:cubicBezTo>
                  <a:cubicBezTo>
                    <a:pt x="276" y="169"/>
                    <a:pt x="276" y="169"/>
                    <a:pt x="276" y="169"/>
                  </a:cubicBezTo>
                  <a:cubicBezTo>
                    <a:pt x="276" y="170"/>
                    <a:pt x="277" y="171"/>
                    <a:pt x="277" y="172"/>
                  </a:cubicBezTo>
                  <a:cubicBezTo>
                    <a:pt x="277" y="173"/>
                    <a:pt x="277" y="173"/>
                    <a:pt x="277" y="174"/>
                  </a:cubicBezTo>
                  <a:cubicBezTo>
                    <a:pt x="277" y="174"/>
                    <a:pt x="279" y="177"/>
                    <a:pt x="279" y="177"/>
                  </a:cubicBezTo>
                  <a:cubicBezTo>
                    <a:pt x="279" y="177"/>
                    <a:pt x="281" y="175"/>
                    <a:pt x="281" y="175"/>
                  </a:cubicBezTo>
                  <a:cubicBezTo>
                    <a:pt x="281" y="174"/>
                    <a:pt x="281" y="173"/>
                    <a:pt x="281" y="173"/>
                  </a:cubicBezTo>
                  <a:cubicBezTo>
                    <a:pt x="281" y="172"/>
                    <a:pt x="281" y="171"/>
                    <a:pt x="281" y="171"/>
                  </a:cubicBezTo>
                  <a:cubicBezTo>
                    <a:pt x="281" y="170"/>
                    <a:pt x="278" y="167"/>
                    <a:pt x="278" y="167"/>
                  </a:cubicBezTo>
                  <a:cubicBezTo>
                    <a:pt x="278" y="167"/>
                    <a:pt x="278" y="166"/>
                    <a:pt x="279" y="165"/>
                  </a:cubicBezTo>
                  <a:cubicBezTo>
                    <a:pt x="279" y="165"/>
                    <a:pt x="280" y="164"/>
                    <a:pt x="282" y="163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38"/>
                    <a:pt x="266" y="138"/>
                    <a:pt x="266" y="138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3" y="134"/>
                    <a:pt x="264" y="131"/>
                    <a:pt x="264" y="130"/>
                  </a:cubicBezTo>
                  <a:cubicBezTo>
                    <a:pt x="265" y="129"/>
                    <a:pt x="267" y="124"/>
                    <a:pt x="267" y="124"/>
                  </a:cubicBezTo>
                  <a:cubicBezTo>
                    <a:pt x="267" y="124"/>
                    <a:pt x="266" y="120"/>
                    <a:pt x="266" y="119"/>
                  </a:cubicBezTo>
                  <a:cubicBezTo>
                    <a:pt x="266" y="118"/>
                    <a:pt x="267" y="113"/>
                    <a:pt x="267" y="113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54" y="94"/>
                    <a:pt x="254" y="94"/>
                    <a:pt x="254" y="94"/>
                  </a:cubicBezTo>
                  <a:cubicBezTo>
                    <a:pt x="255" y="88"/>
                    <a:pt x="255" y="88"/>
                    <a:pt x="255" y="88"/>
                  </a:cubicBezTo>
                  <a:cubicBezTo>
                    <a:pt x="255" y="88"/>
                    <a:pt x="255" y="88"/>
                    <a:pt x="255" y="88"/>
                  </a:cubicBezTo>
                  <a:close/>
                  <a:moveTo>
                    <a:pt x="165" y="710"/>
                  </a:moveTo>
                  <a:cubicBezTo>
                    <a:pt x="165" y="710"/>
                    <a:pt x="165" y="710"/>
                    <a:pt x="165" y="710"/>
                  </a:cubicBezTo>
                  <a:cubicBezTo>
                    <a:pt x="166" y="702"/>
                    <a:pt x="166" y="702"/>
                    <a:pt x="166" y="702"/>
                  </a:cubicBezTo>
                  <a:cubicBezTo>
                    <a:pt x="166" y="702"/>
                    <a:pt x="164" y="699"/>
                    <a:pt x="164" y="699"/>
                  </a:cubicBezTo>
                  <a:cubicBezTo>
                    <a:pt x="164" y="698"/>
                    <a:pt x="163" y="696"/>
                    <a:pt x="163" y="693"/>
                  </a:cubicBezTo>
                  <a:cubicBezTo>
                    <a:pt x="164" y="690"/>
                    <a:pt x="164" y="689"/>
                    <a:pt x="165" y="687"/>
                  </a:cubicBezTo>
                  <a:cubicBezTo>
                    <a:pt x="165" y="685"/>
                    <a:pt x="167" y="684"/>
                    <a:pt x="167" y="682"/>
                  </a:cubicBezTo>
                  <a:cubicBezTo>
                    <a:pt x="167" y="679"/>
                    <a:pt x="167" y="678"/>
                    <a:pt x="168" y="676"/>
                  </a:cubicBezTo>
                  <a:cubicBezTo>
                    <a:pt x="168" y="674"/>
                    <a:pt x="169" y="672"/>
                    <a:pt x="170" y="672"/>
                  </a:cubicBezTo>
                  <a:cubicBezTo>
                    <a:pt x="170" y="671"/>
                    <a:pt x="172" y="667"/>
                    <a:pt x="172" y="667"/>
                  </a:cubicBezTo>
                  <a:cubicBezTo>
                    <a:pt x="173" y="662"/>
                    <a:pt x="173" y="662"/>
                    <a:pt x="173" y="662"/>
                  </a:cubicBezTo>
                  <a:cubicBezTo>
                    <a:pt x="173" y="662"/>
                    <a:pt x="175" y="657"/>
                    <a:pt x="175" y="656"/>
                  </a:cubicBezTo>
                  <a:cubicBezTo>
                    <a:pt x="175" y="655"/>
                    <a:pt x="174" y="651"/>
                    <a:pt x="174" y="650"/>
                  </a:cubicBezTo>
                  <a:cubicBezTo>
                    <a:pt x="175" y="649"/>
                    <a:pt x="177" y="647"/>
                    <a:pt x="177" y="647"/>
                  </a:cubicBezTo>
                  <a:cubicBezTo>
                    <a:pt x="180" y="647"/>
                    <a:pt x="180" y="647"/>
                    <a:pt x="180" y="647"/>
                  </a:cubicBezTo>
                  <a:cubicBezTo>
                    <a:pt x="180" y="647"/>
                    <a:pt x="180" y="650"/>
                    <a:pt x="179" y="651"/>
                  </a:cubicBezTo>
                  <a:cubicBezTo>
                    <a:pt x="178" y="651"/>
                    <a:pt x="177" y="652"/>
                    <a:pt x="177" y="652"/>
                  </a:cubicBezTo>
                  <a:cubicBezTo>
                    <a:pt x="177" y="653"/>
                    <a:pt x="179" y="655"/>
                    <a:pt x="179" y="655"/>
                  </a:cubicBezTo>
                  <a:cubicBezTo>
                    <a:pt x="179" y="659"/>
                    <a:pt x="179" y="659"/>
                    <a:pt x="179" y="659"/>
                  </a:cubicBezTo>
                  <a:cubicBezTo>
                    <a:pt x="177" y="663"/>
                    <a:pt x="177" y="663"/>
                    <a:pt x="177" y="663"/>
                  </a:cubicBezTo>
                  <a:cubicBezTo>
                    <a:pt x="175" y="668"/>
                    <a:pt x="175" y="668"/>
                    <a:pt x="175" y="668"/>
                  </a:cubicBezTo>
                  <a:cubicBezTo>
                    <a:pt x="175" y="673"/>
                    <a:pt x="175" y="673"/>
                    <a:pt x="175" y="673"/>
                  </a:cubicBezTo>
                  <a:cubicBezTo>
                    <a:pt x="174" y="676"/>
                    <a:pt x="174" y="676"/>
                    <a:pt x="174" y="676"/>
                  </a:cubicBezTo>
                  <a:cubicBezTo>
                    <a:pt x="173" y="679"/>
                    <a:pt x="173" y="679"/>
                    <a:pt x="173" y="679"/>
                  </a:cubicBezTo>
                  <a:cubicBezTo>
                    <a:pt x="171" y="685"/>
                    <a:pt x="171" y="685"/>
                    <a:pt x="171" y="685"/>
                  </a:cubicBezTo>
                  <a:cubicBezTo>
                    <a:pt x="172" y="690"/>
                    <a:pt x="172" y="690"/>
                    <a:pt x="172" y="690"/>
                  </a:cubicBezTo>
                  <a:cubicBezTo>
                    <a:pt x="169" y="696"/>
                    <a:pt x="169" y="696"/>
                    <a:pt x="169" y="696"/>
                  </a:cubicBezTo>
                  <a:cubicBezTo>
                    <a:pt x="169" y="696"/>
                    <a:pt x="169" y="699"/>
                    <a:pt x="169" y="700"/>
                  </a:cubicBezTo>
                  <a:cubicBezTo>
                    <a:pt x="169" y="701"/>
                    <a:pt x="169" y="707"/>
                    <a:pt x="169" y="707"/>
                  </a:cubicBezTo>
                  <a:cubicBezTo>
                    <a:pt x="169" y="707"/>
                    <a:pt x="169" y="710"/>
                    <a:pt x="168" y="710"/>
                  </a:cubicBezTo>
                  <a:cubicBezTo>
                    <a:pt x="167" y="710"/>
                    <a:pt x="165" y="710"/>
                    <a:pt x="165" y="710"/>
                  </a:cubicBezTo>
                  <a:close/>
                  <a:moveTo>
                    <a:pt x="206" y="649"/>
                  </a:moveTo>
                  <a:cubicBezTo>
                    <a:pt x="206" y="649"/>
                    <a:pt x="206" y="649"/>
                    <a:pt x="206" y="649"/>
                  </a:cubicBezTo>
                  <a:cubicBezTo>
                    <a:pt x="205" y="647"/>
                    <a:pt x="205" y="647"/>
                    <a:pt x="205" y="647"/>
                  </a:cubicBezTo>
                  <a:cubicBezTo>
                    <a:pt x="208" y="646"/>
                    <a:pt x="208" y="646"/>
                    <a:pt x="208" y="646"/>
                  </a:cubicBezTo>
                  <a:cubicBezTo>
                    <a:pt x="208" y="646"/>
                    <a:pt x="207" y="642"/>
                    <a:pt x="207" y="641"/>
                  </a:cubicBezTo>
                  <a:cubicBezTo>
                    <a:pt x="207" y="640"/>
                    <a:pt x="206" y="641"/>
                    <a:pt x="205" y="639"/>
                  </a:cubicBezTo>
                  <a:cubicBezTo>
                    <a:pt x="204" y="638"/>
                    <a:pt x="204" y="635"/>
                    <a:pt x="204" y="635"/>
                  </a:cubicBezTo>
                  <a:cubicBezTo>
                    <a:pt x="204" y="634"/>
                    <a:pt x="205" y="631"/>
                    <a:pt x="205" y="631"/>
                  </a:cubicBezTo>
                  <a:cubicBezTo>
                    <a:pt x="205" y="631"/>
                    <a:pt x="208" y="627"/>
                    <a:pt x="210" y="625"/>
                  </a:cubicBezTo>
                  <a:cubicBezTo>
                    <a:pt x="213" y="622"/>
                    <a:pt x="212" y="622"/>
                    <a:pt x="212" y="620"/>
                  </a:cubicBezTo>
                  <a:cubicBezTo>
                    <a:pt x="211" y="619"/>
                    <a:pt x="213" y="618"/>
                    <a:pt x="213" y="618"/>
                  </a:cubicBezTo>
                  <a:cubicBezTo>
                    <a:pt x="216" y="615"/>
                    <a:pt x="216" y="615"/>
                    <a:pt x="216" y="615"/>
                  </a:cubicBezTo>
                  <a:cubicBezTo>
                    <a:pt x="218" y="610"/>
                    <a:pt x="218" y="610"/>
                    <a:pt x="218" y="610"/>
                  </a:cubicBezTo>
                  <a:cubicBezTo>
                    <a:pt x="218" y="610"/>
                    <a:pt x="221" y="613"/>
                    <a:pt x="221" y="613"/>
                  </a:cubicBezTo>
                  <a:cubicBezTo>
                    <a:pt x="222" y="613"/>
                    <a:pt x="222" y="612"/>
                    <a:pt x="222" y="611"/>
                  </a:cubicBezTo>
                  <a:cubicBezTo>
                    <a:pt x="222" y="610"/>
                    <a:pt x="224" y="610"/>
                    <a:pt x="224" y="610"/>
                  </a:cubicBezTo>
                  <a:cubicBezTo>
                    <a:pt x="225" y="610"/>
                    <a:pt x="228" y="609"/>
                    <a:pt x="228" y="609"/>
                  </a:cubicBezTo>
                  <a:cubicBezTo>
                    <a:pt x="229" y="607"/>
                    <a:pt x="229" y="607"/>
                    <a:pt x="229" y="607"/>
                  </a:cubicBezTo>
                  <a:cubicBezTo>
                    <a:pt x="229" y="607"/>
                    <a:pt x="233" y="606"/>
                    <a:pt x="235" y="607"/>
                  </a:cubicBezTo>
                  <a:cubicBezTo>
                    <a:pt x="236" y="608"/>
                    <a:pt x="234" y="608"/>
                    <a:pt x="234" y="609"/>
                  </a:cubicBezTo>
                  <a:cubicBezTo>
                    <a:pt x="234" y="610"/>
                    <a:pt x="234" y="610"/>
                    <a:pt x="234" y="611"/>
                  </a:cubicBezTo>
                  <a:cubicBezTo>
                    <a:pt x="234" y="612"/>
                    <a:pt x="233" y="613"/>
                    <a:pt x="230" y="613"/>
                  </a:cubicBezTo>
                  <a:cubicBezTo>
                    <a:pt x="227" y="614"/>
                    <a:pt x="229" y="616"/>
                    <a:pt x="229" y="616"/>
                  </a:cubicBezTo>
                  <a:cubicBezTo>
                    <a:pt x="229" y="616"/>
                    <a:pt x="229" y="620"/>
                    <a:pt x="229" y="620"/>
                  </a:cubicBezTo>
                  <a:cubicBezTo>
                    <a:pt x="228" y="621"/>
                    <a:pt x="226" y="623"/>
                    <a:pt x="224" y="623"/>
                  </a:cubicBezTo>
                  <a:cubicBezTo>
                    <a:pt x="223" y="624"/>
                    <a:pt x="223" y="626"/>
                    <a:pt x="223" y="626"/>
                  </a:cubicBezTo>
                  <a:cubicBezTo>
                    <a:pt x="223" y="627"/>
                    <a:pt x="224" y="629"/>
                    <a:pt x="224" y="631"/>
                  </a:cubicBezTo>
                  <a:cubicBezTo>
                    <a:pt x="224" y="632"/>
                    <a:pt x="224" y="632"/>
                    <a:pt x="225" y="634"/>
                  </a:cubicBezTo>
                  <a:cubicBezTo>
                    <a:pt x="225" y="635"/>
                    <a:pt x="227" y="635"/>
                    <a:pt x="228" y="635"/>
                  </a:cubicBezTo>
                  <a:cubicBezTo>
                    <a:pt x="228" y="636"/>
                    <a:pt x="230" y="638"/>
                    <a:pt x="229" y="639"/>
                  </a:cubicBezTo>
                  <a:cubicBezTo>
                    <a:pt x="228" y="640"/>
                    <a:pt x="227" y="641"/>
                    <a:pt x="226" y="641"/>
                  </a:cubicBezTo>
                  <a:cubicBezTo>
                    <a:pt x="226" y="642"/>
                    <a:pt x="224" y="645"/>
                    <a:pt x="224" y="645"/>
                  </a:cubicBezTo>
                  <a:cubicBezTo>
                    <a:pt x="224" y="645"/>
                    <a:pt x="225" y="647"/>
                    <a:pt x="224" y="649"/>
                  </a:cubicBezTo>
                  <a:cubicBezTo>
                    <a:pt x="224" y="651"/>
                    <a:pt x="222" y="650"/>
                    <a:pt x="221" y="651"/>
                  </a:cubicBezTo>
                  <a:cubicBezTo>
                    <a:pt x="221" y="651"/>
                    <a:pt x="218" y="654"/>
                    <a:pt x="218" y="654"/>
                  </a:cubicBezTo>
                  <a:cubicBezTo>
                    <a:pt x="217" y="654"/>
                    <a:pt x="216" y="658"/>
                    <a:pt x="216" y="660"/>
                  </a:cubicBezTo>
                  <a:cubicBezTo>
                    <a:pt x="216" y="661"/>
                    <a:pt x="216" y="663"/>
                    <a:pt x="216" y="664"/>
                  </a:cubicBezTo>
                  <a:cubicBezTo>
                    <a:pt x="216" y="665"/>
                    <a:pt x="216" y="664"/>
                    <a:pt x="214" y="667"/>
                  </a:cubicBezTo>
                  <a:cubicBezTo>
                    <a:pt x="211" y="670"/>
                    <a:pt x="212" y="668"/>
                    <a:pt x="209" y="667"/>
                  </a:cubicBezTo>
                  <a:cubicBezTo>
                    <a:pt x="205" y="667"/>
                    <a:pt x="209" y="666"/>
                    <a:pt x="210" y="664"/>
                  </a:cubicBezTo>
                  <a:cubicBezTo>
                    <a:pt x="211" y="662"/>
                    <a:pt x="212" y="660"/>
                    <a:pt x="212" y="660"/>
                  </a:cubicBezTo>
                  <a:cubicBezTo>
                    <a:pt x="211" y="656"/>
                    <a:pt x="211" y="656"/>
                    <a:pt x="211" y="656"/>
                  </a:cubicBezTo>
                  <a:cubicBezTo>
                    <a:pt x="209" y="653"/>
                    <a:pt x="209" y="653"/>
                    <a:pt x="209" y="653"/>
                  </a:cubicBezTo>
                  <a:lnTo>
                    <a:pt x="206" y="649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0" name="Freeform 96"/>
            <p:cNvSpPr>
              <a:spLocks noEditPoints="1"/>
            </p:cNvSpPr>
            <p:nvPr/>
          </p:nvSpPr>
          <p:spPr bwMode="auto">
            <a:xfrm>
              <a:off x="8560012" y="222432"/>
              <a:ext cx="986062" cy="1350632"/>
            </a:xfrm>
            <a:custGeom>
              <a:avLst/>
              <a:gdLst>
                <a:gd name="T0" fmla="*/ 383 w 538"/>
                <a:gd name="T1" fmla="*/ 61 h 760"/>
                <a:gd name="T2" fmla="*/ 367 w 538"/>
                <a:gd name="T3" fmla="*/ 127 h 760"/>
                <a:gd name="T4" fmla="*/ 435 w 538"/>
                <a:gd name="T5" fmla="*/ 150 h 760"/>
                <a:gd name="T6" fmla="*/ 438 w 538"/>
                <a:gd name="T7" fmla="*/ 149 h 760"/>
                <a:gd name="T8" fmla="*/ 438 w 538"/>
                <a:gd name="T9" fmla="*/ 148 h 760"/>
                <a:gd name="T10" fmla="*/ 443 w 538"/>
                <a:gd name="T11" fmla="*/ 86 h 760"/>
                <a:gd name="T12" fmla="*/ 500 w 538"/>
                <a:gd name="T13" fmla="*/ 70 h 760"/>
                <a:gd name="T14" fmla="*/ 509 w 538"/>
                <a:gd name="T15" fmla="*/ 106 h 760"/>
                <a:gd name="T16" fmla="*/ 499 w 538"/>
                <a:gd name="T17" fmla="*/ 50 h 760"/>
                <a:gd name="T18" fmla="*/ 468 w 538"/>
                <a:gd name="T19" fmla="*/ 9 h 760"/>
                <a:gd name="T20" fmla="*/ 444 w 538"/>
                <a:gd name="T21" fmla="*/ 21 h 760"/>
                <a:gd name="T22" fmla="*/ 425 w 538"/>
                <a:gd name="T23" fmla="*/ 23 h 760"/>
                <a:gd name="T24" fmla="*/ 400 w 538"/>
                <a:gd name="T25" fmla="*/ 33 h 760"/>
                <a:gd name="T26" fmla="*/ 377 w 538"/>
                <a:gd name="T27" fmla="*/ 69 h 760"/>
                <a:gd name="T28" fmla="*/ 361 w 538"/>
                <a:gd name="T29" fmla="*/ 85 h 760"/>
                <a:gd name="T30" fmla="*/ 328 w 538"/>
                <a:gd name="T31" fmla="*/ 96 h 760"/>
                <a:gd name="T32" fmla="*/ 298 w 538"/>
                <a:gd name="T33" fmla="*/ 115 h 760"/>
                <a:gd name="T34" fmla="*/ 281 w 538"/>
                <a:gd name="T35" fmla="*/ 161 h 760"/>
                <a:gd name="T36" fmla="*/ 241 w 538"/>
                <a:gd name="T37" fmla="*/ 187 h 760"/>
                <a:gd name="T38" fmla="*/ 235 w 538"/>
                <a:gd name="T39" fmla="*/ 201 h 760"/>
                <a:gd name="T40" fmla="*/ 241 w 538"/>
                <a:gd name="T41" fmla="*/ 223 h 760"/>
                <a:gd name="T42" fmla="*/ 235 w 538"/>
                <a:gd name="T43" fmla="*/ 256 h 760"/>
                <a:gd name="T44" fmla="*/ 219 w 538"/>
                <a:gd name="T45" fmla="*/ 306 h 760"/>
                <a:gd name="T46" fmla="*/ 193 w 538"/>
                <a:gd name="T47" fmla="*/ 362 h 760"/>
                <a:gd name="T48" fmla="*/ 174 w 538"/>
                <a:gd name="T49" fmla="*/ 390 h 760"/>
                <a:gd name="T50" fmla="*/ 145 w 538"/>
                <a:gd name="T51" fmla="*/ 436 h 760"/>
                <a:gd name="T52" fmla="*/ 139 w 538"/>
                <a:gd name="T53" fmla="*/ 456 h 760"/>
                <a:gd name="T54" fmla="*/ 97 w 538"/>
                <a:gd name="T55" fmla="*/ 474 h 760"/>
                <a:gd name="T56" fmla="*/ 59 w 538"/>
                <a:gd name="T57" fmla="*/ 500 h 760"/>
                <a:gd name="T58" fmla="*/ 24 w 538"/>
                <a:gd name="T59" fmla="*/ 527 h 760"/>
                <a:gd name="T60" fmla="*/ 14 w 538"/>
                <a:gd name="T61" fmla="*/ 551 h 760"/>
                <a:gd name="T62" fmla="*/ 4 w 538"/>
                <a:gd name="T63" fmla="*/ 599 h 760"/>
                <a:gd name="T64" fmla="*/ 13 w 538"/>
                <a:gd name="T65" fmla="*/ 650 h 760"/>
                <a:gd name="T66" fmla="*/ 22 w 538"/>
                <a:gd name="T67" fmla="*/ 686 h 760"/>
                <a:gd name="T68" fmla="*/ 33 w 538"/>
                <a:gd name="T69" fmla="*/ 742 h 760"/>
                <a:gd name="T70" fmla="*/ 96 w 538"/>
                <a:gd name="T71" fmla="*/ 747 h 760"/>
                <a:gd name="T72" fmla="*/ 173 w 538"/>
                <a:gd name="T73" fmla="*/ 704 h 760"/>
                <a:gd name="T74" fmla="*/ 188 w 538"/>
                <a:gd name="T75" fmla="*/ 671 h 760"/>
                <a:gd name="T76" fmla="*/ 193 w 538"/>
                <a:gd name="T77" fmla="*/ 655 h 760"/>
                <a:gd name="T78" fmla="*/ 193 w 538"/>
                <a:gd name="T79" fmla="*/ 655 h 760"/>
                <a:gd name="T80" fmla="*/ 207 w 538"/>
                <a:gd name="T81" fmla="*/ 644 h 760"/>
                <a:gd name="T82" fmla="*/ 212 w 538"/>
                <a:gd name="T83" fmla="*/ 590 h 760"/>
                <a:gd name="T84" fmla="*/ 213 w 538"/>
                <a:gd name="T85" fmla="*/ 589 h 760"/>
                <a:gd name="T86" fmla="*/ 213 w 538"/>
                <a:gd name="T87" fmla="*/ 586 h 760"/>
                <a:gd name="T88" fmla="*/ 213 w 538"/>
                <a:gd name="T89" fmla="*/ 584 h 760"/>
                <a:gd name="T90" fmla="*/ 214 w 538"/>
                <a:gd name="T91" fmla="*/ 582 h 760"/>
                <a:gd name="T92" fmla="*/ 189 w 538"/>
                <a:gd name="T93" fmla="*/ 510 h 760"/>
                <a:gd name="T94" fmla="*/ 231 w 538"/>
                <a:gd name="T95" fmla="*/ 427 h 760"/>
                <a:gd name="T96" fmla="*/ 240 w 538"/>
                <a:gd name="T97" fmla="*/ 314 h 760"/>
                <a:gd name="T98" fmla="*/ 275 w 538"/>
                <a:gd name="T99" fmla="*/ 228 h 760"/>
                <a:gd name="T100" fmla="*/ 275 w 538"/>
                <a:gd name="T101" fmla="*/ 220 h 760"/>
                <a:gd name="T102" fmla="*/ 275 w 538"/>
                <a:gd name="T103" fmla="*/ 218 h 760"/>
                <a:gd name="T104" fmla="*/ 276 w 538"/>
                <a:gd name="T105" fmla="*/ 217 h 760"/>
                <a:gd name="T106" fmla="*/ 277 w 538"/>
                <a:gd name="T107" fmla="*/ 215 h 760"/>
                <a:gd name="T108" fmla="*/ 302 w 538"/>
                <a:gd name="T109" fmla="*/ 202 h 760"/>
                <a:gd name="T110" fmla="*/ 342 w 538"/>
                <a:gd name="T111" fmla="*/ 142 h 760"/>
                <a:gd name="T112" fmla="*/ 360 w 538"/>
                <a:gd name="T113" fmla="*/ 125 h 760"/>
                <a:gd name="T114" fmla="*/ 361 w 538"/>
                <a:gd name="T115" fmla="*/ 125 h 760"/>
                <a:gd name="T116" fmla="*/ 363 w 538"/>
                <a:gd name="T117" fmla="*/ 125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8" h="760">
                  <a:moveTo>
                    <a:pt x="370" y="57"/>
                  </a:moveTo>
                  <a:cubicBezTo>
                    <a:pt x="368" y="57"/>
                    <a:pt x="365" y="58"/>
                    <a:pt x="365" y="56"/>
                  </a:cubicBezTo>
                  <a:cubicBezTo>
                    <a:pt x="365" y="55"/>
                    <a:pt x="362" y="52"/>
                    <a:pt x="362" y="52"/>
                  </a:cubicBezTo>
                  <a:cubicBezTo>
                    <a:pt x="362" y="51"/>
                    <a:pt x="360" y="49"/>
                    <a:pt x="363" y="48"/>
                  </a:cubicBezTo>
                  <a:cubicBezTo>
                    <a:pt x="365" y="46"/>
                    <a:pt x="372" y="43"/>
                    <a:pt x="373" y="43"/>
                  </a:cubicBezTo>
                  <a:cubicBezTo>
                    <a:pt x="373" y="43"/>
                    <a:pt x="376" y="38"/>
                    <a:pt x="377" y="37"/>
                  </a:cubicBezTo>
                  <a:cubicBezTo>
                    <a:pt x="378" y="37"/>
                    <a:pt x="384" y="37"/>
                    <a:pt x="384" y="37"/>
                  </a:cubicBezTo>
                  <a:cubicBezTo>
                    <a:pt x="384" y="37"/>
                    <a:pt x="385" y="38"/>
                    <a:pt x="387" y="38"/>
                  </a:cubicBezTo>
                  <a:cubicBezTo>
                    <a:pt x="389" y="39"/>
                    <a:pt x="393" y="36"/>
                    <a:pt x="391" y="39"/>
                  </a:cubicBezTo>
                  <a:cubicBezTo>
                    <a:pt x="388" y="41"/>
                    <a:pt x="387" y="42"/>
                    <a:pt x="386" y="42"/>
                  </a:cubicBezTo>
                  <a:cubicBezTo>
                    <a:pt x="385" y="43"/>
                    <a:pt x="380" y="47"/>
                    <a:pt x="380" y="49"/>
                  </a:cubicBezTo>
                  <a:cubicBezTo>
                    <a:pt x="379" y="51"/>
                    <a:pt x="380" y="51"/>
                    <a:pt x="379" y="52"/>
                  </a:cubicBezTo>
                  <a:cubicBezTo>
                    <a:pt x="377" y="53"/>
                    <a:pt x="371" y="56"/>
                    <a:pt x="370" y="57"/>
                  </a:cubicBezTo>
                  <a:close/>
                  <a:moveTo>
                    <a:pt x="383" y="61"/>
                  </a:moveTo>
                  <a:cubicBezTo>
                    <a:pt x="383" y="61"/>
                    <a:pt x="383" y="61"/>
                    <a:pt x="383" y="61"/>
                  </a:cubicBezTo>
                  <a:cubicBezTo>
                    <a:pt x="383" y="61"/>
                    <a:pt x="386" y="62"/>
                    <a:pt x="386" y="61"/>
                  </a:cubicBezTo>
                  <a:cubicBezTo>
                    <a:pt x="386" y="61"/>
                    <a:pt x="387" y="59"/>
                    <a:pt x="387" y="56"/>
                  </a:cubicBezTo>
                  <a:cubicBezTo>
                    <a:pt x="388" y="53"/>
                    <a:pt x="390" y="53"/>
                    <a:pt x="391" y="52"/>
                  </a:cubicBezTo>
                  <a:cubicBezTo>
                    <a:pt x="392" y="51"/>
                    <a:pt x="391" y="51"/>
                    <a:pt x="392" y="49"/>
                  </a:cubicBezTo>
                  <a:cubicBezTo>
                    <a:pt x="392" y="47"/>
                    <a:pt x="391" y="47"/>
                    <a:pt x="389" y="46"/>
                  </a:cubicBezTo>
                  <a:cubicBezTo>
                    <a:pt x="386" y="46"/>
                    <a:pt x="386" y="48"/>
                    <a:pt x="384" y="48"/>
                  </a:cubicBezTo>
                  <a:cubicBezTo>
                    <a:pt x="383" y="49"/>
                    <a:pt x="383" y="51"/>
                    <a:pt x="384" y="52"/>
                  </a:cubicBezTo>
                  <a:cubicBezTo>
                    <a:pt x="384" y="53"/>
                    <a:pt x="382" y="54"/>
                    <a:pt x="380" y="55"/>
                  </a:cubicBezTo>
                  <a:cubicBezTo>
                    <a:pt x="378" y="57"/>
                    <a:pt x="378" y="59"/>
                    <a:pt x="378" y="59"/>
                  </a:cubicBezTo>
                  <a:cubicBezTo>
                    <a:pt x="383" y="61"/>
                    <a:pt x="383" y="61"/>
                    <a:pt x="383" y="61"/>
                  </a:cubicBezTo>
                  <a:close/>
                  <a:moveTo>
                    <a:pt x="363" y="126"/>
                  </a:moveTo>
                  <a:cubicBezTo>
                    <a:pt x="363" y="126"/>
                    <a:pt x="363" y="126"/>
                    <a:pt x="363" y="126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74" y="135"/>
                    <a:pt x="374" y="135"/>
                    <a:pt x="374" y="135"/>
                  </a:cubicBezTo>
                  <a:cubicBezTo>
                    <a:pt x="380" y="142"/>
                    <a:pt x="380" y="142"/>
                    <a:pt x="380" y="142"/>
                  </a:cubicBezTo>
                  <a:cubicBezTo>
                    <a:pt x="380" y="142"/>
                    <a:pt x="389" y="149"/>
                    <a:pt x="391" y="150"/>
                  </a:cubicBezTo>
                  <a:cubicBezTo>
                    <a:pt x="393" y="151"/>
                    <a:pt x="404" y="153"/>
                    <a:pt x="405" y="154"/>
                  </a:cubicBezTo>
                  <a:cubicBezTo>
                    <a:pt x="408" y="150"/>
                    <a:pt x="408" y="150"/>
                    <a:pt x="408" y="150"/>
                  </a:cubicBezTo>
                  <a:cubicBezTo>
                    <a:pt x="412" y="147"/>
                    <a:pt x="412" y="147"/>
                    <a:pt x="412" y="147"/>
                  </a:cubicBezTo>
                  <a:cubicBezTo>
                    <a:pt x="411" y="145"/>
                    <a:pt x="411" y="145"/>
                    <a:pt x="411" y="145"/>
                  </a:cubicBezTo>
                  <a:cubicBezTo>
                    <a:pt x="416" y="142"/>
                    <a:pt x="416" y="142"/>
                    <a:pt x="416" y="142"/>
                  </a:cubicBezTo>
                  <a:cubicBezTo>
                    <a:pt x="420" y="145"/>
                    <a:pt x="420" y="145"/>
                    <a:pt x="420" y="145"/>
                  </a:cubicBezTo>
                  <a:cubicBezTo>
                    <a:pt x="430" y="147"/>
                    <a:pt x="430" y="147"/>
                    <a:pt x="430" y="147"/>
                  </a:cubicBezTo>
                  <a:cubicBezTo>
                    <a:pt x="434" y="150"/>
                    <a:pt x="434" y="150"/>
                    <a:pt x="434" y="150"/>
                  </a:cubicBezTo>
                  <a:cubicBezTo>
                    <a:pt x="434" y="150"/>
                    <a:pt x="434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7"/>
                    <a:pt x="438" y="147"/>
                    <a:pt x="438" y="147"/>
                  </a:cubicBezTo>
                  <a:cubicBezTo>
                    <a:pt x="438" y="146"/>
                    <a:pt x="438" y="140"/>
                    <a:pt x="438" y="140"/>
                  </a:cubicBezTo>
                  <a:cubicBezTo>
                    <a:pt x="438" y="140"/>
                    <a:pt x="435" y="138"/>
                    <a:pt x="438" y="136"/>
                  </a:cubicBezTo>
                  <a:cubicBezTo>
                    <a:pt x="441" y="133"/>
                    <a:pt x="445" y="130"/>
                    <a:pt x="445" y="130"/>
                  </a:cubicBezTo>
                  <a:cubicBezTo>
                    <a:pt x="445" y="130"/>
                    <a:pt x="447" y="129"/>
                    <a:pt x="447" y="126"/>
                  </a:cubicBezTo>
                  <a:cubicBezTo>
                    <a:pt x="447" y="123"/>
                    <a:pt x="445" y="115"/>
                    <a:pt x="445" y="115"/>
                  </a:cubicBezTo>
                  <a:cubicBezTo>
                    <a:pt x="445" y="115"/>
                    <a:pt x="443" y="110"/>
                    <a:pt x="443" y="108"/>
                  </a:cubicBezTo>
                  <a:cubicBezTo>
                    <a:pt x="445" y="96"/>
                    <a:pt x="440" y="88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5" y="85"/>
                    <a:pt x="445" y="85"/>
                    <a:pt x="445" y="85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8" y="82"/>
                    <a:pt x="448" y="82"/>
                  </a:cubicBezTo>
                  <a:cubicBezTo>
                    <a:pt x="448" y="77"/>
                    <a:pt x="442" y="72"/>
                    <a:pt x="449" y="71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7" y="59"/>
                    <a:pt x="467" y="59"/>
                    <a:pt x="467" y="59"/>
                  </a:cubicBezTo>
                  <a:cubicBezTo>
                    <a:pt x="470" y="59"/>
                    <a:pt x="474" y="58"/>
                    <a:pt x="476" y="59"/>
                  </a:cubicBezTo>
                  <a:cubicBezTo>
                    <a:pt x="478" y="62"/>
                    <a:pt x="478" y="64"/>
                    <a:pt x="482" y="65"/>
                  </a:cubicBezTo>
                  <a:cubicBezTo>
                    <a:pt x="494" y="69"/>
                    <a:pt x="494" y="69"/>
                    <a:pt x="494" y="69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4"/>
                    <a:pt x="503" y="76"/>
                    <a:pt x="504" y="77"/>
                  </a:cubicBezTo>
                  <a:cubicBezTo>
                    <a:pt x="504" y="79"/>
                    <a:pt x="505" y="82"/>
                    <a:pt x="505" y="82"/>
                  </a:cubicBezTo>
                  <a:cubicBezTo>
                    <a:pt x="505" y="82"/>
                    <a:pt x="504" y="85"/>
                    <a:pt x="504" y="87"/>
                  </a:cubicBezTo>
                  <a:cubicBezTo>
                    <a:pt x="503" y="88"/>
                    <a:pt x="503" y="91"/>
                    <a:pt x="503" y="92"/>
                  </a:cubicBezTo>
                  <a:cubicBezTo>
                    <a:pt x="503" y="93"/>
                    <a:pt x="503" y="94"/>
                    <a:pt x="503" y="95"/>
                  </a:cubicBezTo>
                  <a:cubicBezTo>
                    <a:pt x="503" y="97"/>
                    <a:pt x="504" y="100"/>
                    <a:pt x="505" y="101"/>
                  </a:cubicBezTo>
                  <a:cubicBezTo>
                    <a:pt x="505" y="102"/>
                    <a:pt x="510" y="105"/>
                    <a:pt x="510" y="105"/>
                  </a:cubicBezTo>
                  <a:cubicBezTo>
                    <a:pt x="510" y="105"/>
                    <a:pt x="510" y="105"/>
                    <a:pt x="509" y="106"/>
                  </a:cubicBezTo>
                  <a:cubicBezTo>
                    <a:pt x="509" y="106"/>
                    <a:pt x="509" y="107"/>
                    <a:pt x="510" y="107"/>
                  </a:cubicBezTo>
                  <a:cubicBezTo>
                    <a:pt x="512" y="107"/>
                    <a:pt x="515" y="106"/>
                    <a:pt x="515" y="106"/>
                  </a:cubicBezTo>
                  <a:cubicBezTo>
                    <a:pt x="515" y="106"/>
                    <a:pt x="515" y="97"/>
                    <a:pt x="514" y="94"/>
                  </a:cubicBezTo>
                  <a:cubicBezTo>
                    <a:pt x="513" y="90"/>
                    <a:pt x="518" y="86"/>
                    <a:pt x="518" y="86"/>
                  </a:cubicBezTo>
                  <a:cubicBezTo>
                    <a:pt x="525" y="79"/>
                    <a:pt x="525" y="79"/>
                    <a:pt x="525" y="79"/>
                  </a:cubicBezTo>
                  <a:cubicBezTo>
                    <a:pt x="524" y="71"/>
                    <a:pt x="524" y="71"/>
                    <a:pt x="524" y="71"/>
                  </a:cubicBezTo>
                  <a:cubicBezTo>
                    <a:pt x="532" y="72"/>
                    <a:pt x="532" y="72"/>
                    <a:pt x="532" y="72"/>
                  </a:cubicBezTo>
                  <a:cubicBezTo>
                    <a:pt x="532" y="72"/>
                    <a:pt x="538" y="69"/>
                    <a:pt x="536" y="65"/>
                  </a:cubicBezTo>
                  <a:cubicBezTo>
                    <a:pt x="534" y="60"/>
                    <a:pt x="532" y="52"/>
                    <a:pt x="530" y="54"/>
                  </a:cubicBezTo>
                  <a:cubicBezTo>
                    <a:pt x="527" y="56"/>
                    <a:pt x="522" y="62"/>
                    <a:pt x="522" y="62"/>
                  </a:cubicBezTo>
                  <a:cubicBezTo>
                    <a:pt x="521" y="52"/>
                    <a:pt x="521" y="52"/>
                    <a:pt x="521" y="52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5" y="53"/>
                    <a:pt x="502" y="49"/>
                    <a:pt x="499" y="50"/>
                  </a:cubicBezTo>
                  <a:cubicBezTo>
                    <a:pt x="496" y="50"/>
                    <a:pt x="491" y="50"/>
                    <a:pt x="491" y="50"/>
                  </a:cubicBezTo>
                  <a:cubicBezTo>
                    <a:pt x="491" y="50"/>
                    <a:pt x="487" y="47"/>
                    <a:pt x="489" y="46"/>
                  </a:cubicBezTo>
                  <a:cubicBezTo>
                    <a:pt x="492" y="46"/>
                    <a:pt x="498" y="47"/>
                    <a:pt x="501" y="46"/>
                  </a:cubicBezTo>
                  <a:cubicBezTo>
                    <a:pt x="503" y="46"/>
                    <a:pt x="519" y="42"/>
                    <a:pt x="519" y="42"/>
                  </a:cubicBezTo>
                  <a:cubicBezTo>
                    <a:pt x="520" y="35"/>
                    <a:pt x="520" y="35"/>
                    <a:pt x="520" y="35"/>
                  </a:cubicBezTo>
                  <a:cubicBezTo>
                    <a:pt x="527" y="29"/>
                    <a:pt x="527" y="29"/>
                    <a:pt x="527" y="29"/>
                  </a:cubicBezTo>
                  <a:cubicBezTo>
                    <a:pt x="515" y="20"/>
                    <a:pt x="515" y="20"/>
                    <a:pt x="515" y="20"/>
                  </a:cubicBezTo>
                  <a:cubicBezTo>
                    <a:pt x="510" y="12"/>
                    <a:pt x="510" y="12"/>
                    <a:pt x="510" y="12"/>
                  </a:cubicBezTo>
                  <a:cubicBezTo>
                    <a:pt x="510" y="12"/>
                    <a:pt x="509" y="9"/>
                    <a:pt x="507" y="9"/>
                  </a:cubicBezTo>
                  <a:cubicBezTo>
                    <a:pt x="504" y="9"/>
                    <a:pt x="496" y="13"/>
                    <a:pt x="496" y="13"/>
                  </a:cubicBezTo>
                  <a:cubicBezTo>
                    <a:pt x="490" y="9"/>
                    <a:pt x="490" y="9"/>
                    <a:pt x="490" y="9"/>
                  </a:cubicBezTo>
                  <a:cubicBezTo>
                    <a:pt x="481" y="10"/>
                    <a:pt x="481" y="10"/>
                    <a:pt x="481" y="10"/>
                  </a:cubicBezTo>
                  <a:cubicBezTo>
                    <a:pt x="468" y="6"/>
                    <a:pt x="468" y="6"/>
                    <a:pt x="468" y="6"/>
                  </a:cubicBezTo>
                  <a:cubicBezTo>
                    <a:pt x="468" y="9"/>
                    <a:pt x="468" y="9"/>
                    <a:pt x="468" y="9"/>
                  </a:cubicBezTo>
                  <a:cubicBezTo>
                    <a:pt x="468" y="9"/>
                    <a:pt x="464" y="8"/>
                    <a:pt x="463" y="6"/>
                  </a:cubicBezTo>
                  <a:cubicBezTo>
                    <a:pt x="463" y="4"/>
                    <a:pt x="463" y="2"/>
                    <a:pt x="463" y="2"/>
                  </a:cubicBezTo>
                  <a:cubicBezTo>
                    <a:pt x="458" y="3"/>
                    <a:pt x="458" y="3"/>
                    <a:pt x="458" y="3"/>
                  </a:cubicBezTo>
                  <a:cubicBezTo>
                    <a:pt x="456" y="3"/>
                    <a:pt x="456" y="3"/>
                    <a:pt x="456" y="3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47" y="6"/>
                    <a:pt x="447" y="6"/>
                    <a:pt x="447" y="6"/>
                  </a:cubicBezTo>
                  <a:cubicBezTo>
                    <a:pt x="451" y="13"/>
                    <a:pt x="451" y="13"/>
                    <a:pt x="451" y="13"/>
                  </a:cubicBezTo>
                  <a:cubicBezTo>
                    <a:pt x="447" y="21"/>
                    <a:pt x="447" y="21"/>
                    <a:pt x="447" y="21"/>
                  </a:cubicBezTo>
                  <a:cubicBezTo>
                    <a:pt x="450" y="26"/>
                    <a:pt x="450" y="26"/>
                    <a:pt x="450" y="26"/>
                  </a:cubicBezTo>
                  <a:cubicBezTo>
                    <a:pt x="450" y="33"/>
                    <a:pt x="450" y="33"/>
                    <a:pt x="450" y="33"/>
                  </a:cubicBezTo>
                  <a:cubicBezTo>
                    <a:pt x="446" y="41"/>
                    <a:pt x="446" y="41"/>
                    <a:pt x="446" y="41"/>
                  </a:cubicBezTo>
                  <a:cubicBezTo>
                    <a:pt x="440" y="36"/>
                    <a:pt x="440" y="36"/>
                    <a:pt x="440" y="36"/>
                  </a:cubicBezTo>
                  <a:cubicBezTo>
                    <a:pt x="441" y="29"/>
                    <a:pt x="441" y="29"/>
                    <a:pt x="441" y="29"/>
                  </a:cubicBezTo>
                  <a:cubicBezTo>
                    <a:pt x="444" y="21"/>
                    <a:pt x="444" y="21"/>
                    <a:pt x="444" y="21"/>
                  </a:cubicBezTo>
                  <a:cubicBezTo>
                    <a:pt x="440" y="13"/>
                    <a:pt x="440" y="13"/>
                    <a:pt x="440" y="13"/>
                  </a:cubicBezTo>
                  <a:cubicBezTo>
                    <a:pt x="432" y="20"/>
                    <a:pt x="432" y="20"/>
                    <a:pt x="432" y="20"/>
                  </a:cubicBezTo>
                  <a:cubicBezTo>
                    <a:pt x="432" y="30"/>
                    <a:pt x="432" y="30"/>
                    <a:pt x="432" y="30"/>
                  </a:cubicBezTo>
                  <a:cubicBezTo>
                    <a:pt x="428" y="37"/>
                    <a:pt x="428" y="37"/>
                    <a:pt x="428" y="37"/>
                  </a:cubicBezTo>
                  <a:cubicBezTo>
                    <a:pt x="428" y="46"/>
                    <a:pt x="428" y="46"/>
                    <a:pt x="428" y="46"/>
                  </a:cubicBezTo>
                  <a:cubicBezTo>
                    <a:pt x="426" y="53"/>
                    <a:pt x="426" y="53"/>
                    <a:pt x="426" y="53"/>
                  </a:cubicBezTo>
                  <a:cubicBezTo>
                    <a:pt x="425" y="62"/>
                    <a:pt x="425" y="62"/>
                    <a:pt x="425" y="62"/>
                  </a:cubicBezTo>
                  <a:cubicBezTo>
                    <a:pt x="425" y="62"/>
                    <a:pt x="425" y="64"/>
                    <a:pt x="423" y="64"/>
                  </a:cubicBezTo>
                  <a:cubicBezTo>
                    <a:pt x="421" y="65"/>
                    <a:pt x="417" y="63"/>
                    <a:pt x="417" y="63"/>
                  </a:cubicBezTo>
                  <a:cubicBezTo>
                    <a:pt x="417" y="50"/>
                    <a:pt x="417" y="50"/>
                    <a:pt x="417" y="50"/>
                  </a:cubicBezTo>
                  <a:cubicBezTo>
                    <a:pt x="419" y="43"/>
                    <a:pt x="419" y="43"/>
                    <a:pt x="419" y="43"/>
                  </a:cubicBezTo>
                  <a:cubicBezTo>
                    <a:pt x="422" y="37"/>
                    <a:pt x="422" y="37"/>
                    <a:pt x="422" y="37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26" y="29"/>
                    <a:pt x="426" y="24"/>
                    <a:pt x="425" y="23"/>
                  </a:cubicBezTo>
                  <a:cubicBezTo>
                    <a:pt x="425" y="23"/>
                    <a:pt x="423" y="22"/>
                    <a:pt x="424" y="22"/>
                  </a:cubicBezTo>
                  <a:cubicBezTo>
                    <a:pt x="424" y="21"/>
                    <a:pt x="428" y="17"/>
                    <a:pt x="428" y="17"/>
                  </a:cubicBezTo>
                  <a:cubicBezTo>
                    <a:pt x="428" y="17"/>
                    <a:pt x="428" y="14"/>
                    <a:pt x="425" y="12"/>
                  </a:cubicBezTo>
                  <a:cubicBezTo>
                    <a:pt x="423" y="11"/>
                    <a:pt x="421" y="9"/>
                    <a:pt x="419" y="10"/>
                  </a:cubicBezTo>
                  <a:cubicBezTo>
                    <a:pt x="418" y="11"/>
                    <a:pt x="413" y="13"/>
                    <a:pt x="413" y="14"/>
                  </a:cubicBezTo>
                  <a:cubicBezTo>
                    <a:pt x="412" y="15"/>
                    <a:pt x="413" y="17"/>
                    <a:pt x="414" y="18"/>
                  </a:cubicBezTo>
                  <a:cubicBezTo>
                    <a:pt x="415" y="18"/>
                    <a:pt x="416" y="19"/>
                    <a:pt x="417" y="19"/>
                  </a:cubicBezTo>
                  <a:cubicBezTo>
                    <a:pt x="417" y="20"/>
                    <a:pt x="418" y="23"/>
                    <a:pt x="417" y="24"/>
                  </a:cubicBezTo>
                  <a:cubicBezTo>
                    <a:pt x="416" y="25"/>
                    <a:pt x="417" y="28"/>
                    <a:pt x="414" y="27"/>
                  </a:cubicBezTo>
                  <a:cubicBezTo>
                    <a:pt x="412" y="26"/>
                    <a:pt x="406" y="22"/>
                    <a:pt x="406" y="22"/>
                  </a:cubicBezTo>
                  <a:cubicBezTo>
                    <a:pt x="405" y="22"/>
                    <a:pt x="406" y="18"/>
                    <a:pt x="404" y="22"/>
                  </a:cubicBezTo>
                  <a:cubicBezTo>
                    <a:pt x="402" y="25"/>
                    <a:pt x="401" y="26"/>
                    <a:pt x="402" y="28"/>
                  </a:cubicBezTo>
                  <a:cubicBezTo>
                    <a:pt x="403" y="30"/>
                    <a:pt x="404" y="30"/>
                    <a:pt x="404" y="31"/>
                  </a:cubicBezTo>
                  <a:cubicBezTo>
                    <a:pt x="404" y="32"/>
                    <a:pt x="400" y="32"/>
                    <a:pt x="400" y="33"/>
                  </a:cubicBezTo>
                  <a:cubicBezTo>
                    <a:pt x="400" y="34"/>
                    <a:pt x="399" y="35"/>
                    <a:pt x="401" y="37"/>
                  </a:cubicBezTo>
                  <a:cubicBezTo>
                    <a:pt x="403" y="38"/>
                    <a:pt x="405" y="39"/>
                    <a:pt x="405" y="39"/>
                  </a:cubicBezTo>
                  <a:cubicBezTo>
                    <a:pt x="405" y="39"/>
                    <a:pt x="407" y="42"/>
                    <a:pt x="406" y="42"/>
                  </a:cubicBezTo>
                  <a:cubicBezTo>
                    <a:pt x="406" y="43"/>
                    <a:pt x="400" y="42"/>
                    <a:pt x="400" y="43"/>
                  </a:cubicBezTo>
                  <a:cubicBezTo>
                    <a:pt x="400" y="44"/>
                    <a:pt x="400" y="46"/>
                    <a:pt x="400" y="47"/>
                  </a:cubicBezTo>
                  <a:cubicBezTo>
                    <a:pt x="400" y="48"/>
                    <a:pt x="400" y="50"/>
                    <a:pt x="400" y="50"/>
                  </a:cubicBezTo>
                  <a:cubicBezTo>
                    <a:pt x="400" y="51"/>
                    <a:pt x="396" y="51"/>
                    <a:pt x="395" y="52"/>
                  </a:cubicBezTo>
                  <a:cubicBezTo>
                    <a:pt x="393" y="53"/>
                    <a:pt x="392" y="56"/>
                    <a:pt x="392" y="58"/>
                  </a:cubicBezTo>
                  <a:cubicBezTo>
                    <a:pt x="391" y="60"/>
                    <a:pt x="391" y="62"/>
                    <a:pt x="391" y="63"/>
                  </a:cubicBezTo>
                  <a:cubicBezTo>
                    <a:pt x="391" y="64"/>
                    <a:pt x="389" y="66"/>
                    <a:pt x="389" y="66"/>
                  </a:cubicBezTo>
                  <a:cubicBezTo>
                    <a:pt x="389" y="66"/>
                    <a:pt x="389" y="67"/>
                    <a:pt x="387" y="66"/>
                  </a:cubicBezTo>
                  <a:cubicBezTo>
                    <a:pt x="385" y="66"/>
                    <a:pt x="378" y="62"/>
                    <a:pt x="377" y="62"/>
                  </a:cubicBezTo>
                  <a:cubicBezTo>
                    <a:pt x="375" y="62"/>
                    <a:pt x="373" y="63"/>
                    <a:pt x="373" y="65"/>
                  </a:cubicBezTo>
                  <a:cubicBezTo>
                    <a:pt x="373" y="66"/>
                    <a:pt x="376" y="69"/>
                    <a:pt x="377" y="69"/>
                  </a:cubicBezTo>
                  <a:cubicBezTo>
                    <a:pt x="377" y="69"/>
                    <a:pt x="382" y="70"/>
                    <a:pt x="383" y="71"/>
                  </a:cubicBezTo>
                  <a:cubicBezTo>
                    <a:pt x="383" y="72"/>
                    <a:pt x="383" y="79"/>
                    <a:pt x="383" y="79"/>
                  </a:cubicBezTo>
                  <a:cubicBezTo>
                    <a:pt x="383" y="79"/>
                    <a:pt x="387" y="87"/>
                    <a:pt x="380" y="80"/>
                  </a:cubicBezTo>
                  <a:cubicBezTo>
                    <a:pt x="372" y="73"/>
                    <a:pt x="372" y="72"/>
                    <a:pt x="371" y="71"/>
                  </a:cubicBezTo>
                  <a:cubicBezTo>
                    <a:pt x="370" y="71"/>
                    <a:pt x="363" y="69"/>
                    <a:pt x="363" y="69"/>
                  </a:cubicBezTo>
                  <a:cubicBezTo>
                    <a:pt x="363" y="69"/>
                    <a:pt x="362" y="66"/>
                    <a:pt x="361" y="69"/>
                  </a:cubicBezTo>
                  <a:cubicBezTo>
                    <a:pt x="360" y="71"/>
                    <a:pt x="363" y="76"/>
                    <a:pt x="363" y="76"/>
                  </a:cubicBezTo>
                  <a:cubicBezTo>
                    <a:pt x="362" y="75"/>
                    <a:pt x="362" y="75"/>
                    <a:pt x="362" y="75"/>
                  </a:cubicBezTo>
                  <a:cubicBezTo>
                    <a:pt x="362" y="75"/>
                    <a:pt x="359" y="73"/>
                    <a:pt x="357" y="72"/>
                  </a:cubicBezTo>
                  <a:cubicBezTo>
                    <a:pt x="356" y="70"/>
                    <a:pt x="353" y="72"/>
                    <a:pt x="353" y="72"/>
                  </a:cubicBezTo>
                  <a:cubicBezTo>
                    <a:pt x="353" y="72"/>
                    <a:pt x="352" y="73"/>
                    <a:pt x="350" y="75"/>
                  </a:cubicBezTo>
                  <a:cubicBezTo>
                    <a:pt x="349" y="76"/>
                    <a:pt x="345" y="72"/>
                    <a:pt x="349" y="77"/>
                  </a:cubicBezTo>
                  <a:cubicBezTo>
                    <a:pt x="352" y="81"/>
                    <a:pt x="355" y="82"/>
                    <a:pt x="356" y="83"/>
                  </a:cubicBezTo>
                  <a:cubicBezTo>
                    <a:pt x="356" y="83"/>
                    <a:pt x="360" y="84"/>
                    <a:pt x="361" y="85"/>
                  </a:cubicBezTo>
                  <a:cubicBezTo>
                    <a:pt x="362" y="86"/>
                    <a:pt x="362" y="89"/>
                    <a:pt x="362" y="90"/>
                  </a:cubicBezTo>
                  <a:cubicBezTo>
                    <a:pt x="362" y="90"/>
                    <a:pt x="365" y="94"/>
                    <a:pt x="360" y="91"/>
                  </a:cubicBezTo>
                  <a:cubicBezTo>
                    <a:pt x="355" y="87"/>
                    <a:pt x="355" y="86"/>
                    <a:pt x="353" y="86"/>
                  </a:cubicBezTo>
                  <a:cubicBezTo>
                    <a:pt x="352" y="86"/>
                    <a:pt x="350" y="88"/>
                    <a:pt x="350" y="88"/>
                  </a:cubicBezTo>
                  <a:cubicBezTo>
                    <a:pt x="350" y="88"/>
                    <a:pt x="344" y="87"/>
                    <a:pt x="344" y="84"/>
                  </a:cubicBezTo>
                  <a:cubicBezTo>
                    <a:pt x="343" y="81"/>
                    <a:pt x="345" y="76"/>
                    <a:pt x="341" y="77"/>
                  </a:cubicBezTo>
                  <a:cubicBezTo>
                    <a:pt x="336" y="77"/>
                    <a:pt x="335" y="79"/>
                    <a:pt x="335" y="80"/>
                  </a:cubicBezTo>
                  <a:cubicBezTo>
                    <a:pt x="335" y="81"/>
                    <a:pt x="332" y="82"/>
                    <a:pt x="335" y="85"/>
                  </a:cubicBezTo>
                  <a:cubicBezTo>
                    <a:pt x="338" y="88"/>
                    <a:pt x="340" y="90"/>
                    <a:pt x="341" y="90"/>
                  </a:cubicBezTo>
                  <a:cubicBezTo>
                    <a:pt x="341" y="90"/>
                    <a:pt x="347" y="90"/>
                    <a:pt x="344" y="91"/>
                  </a:cubicBezTo>
                  <a:cubicBezTo>
                    <a:pt x="342" y="93"/>
                    <a:pt x="338" y="93"/>
                    <a:pt x="337" y="93"/>
                  </a:cubicBezTo>
                  <a:cubicBezTo>
                    <a:pt x="336" y="93"/>
                    <a:pt x="337" y="92"/>
                    <a:pt x="336" y="93"/>
                  </a:cubicBezTo>
                  <a:cubicBezTo>
                    <a:pt x="334" y="94"/>
                    <a:pt x="329" y="99"/>
                    <a:pt x="329" y="99"/>
                  </a:cubicBezTo>
                  <a:cubicBezTo>
                    <a:pt x="329" y="99"/>
                    <a:pt x="328" y="97"/>
                    <a:pt x="328" y="96"/>
                  </a:cubicBezTo>
                  <a:cubicBezTo>
                    <a:pt x="328" y="95"/>
                    <a:pt x="332" y="93"/>
                    <a:pt x="332" y="91"/>
                  </a:cubicBezTo>
                  <a:cubicBezTo>
                    <a:pt x="332" y="89"/>
                    <a:pt x="330" y="82"/>
                    <a:pt x="330" y="82"/>
                  </a:cubicBezTo>
                  <a:cubicBezTo>
                    <a:pt x="330" y="82"/>
                    <a:pt x="326" y="80"/>
                    <a:pt x="326" y="80"/>
                  </a:cubicBezTo>
                  <a:cubicBezTo>
                    <a:pt x="325" y="79"/>
                    <a:pt x="322" y="77"/>
                    <a:pt x="321" y="78"/>
                  </a:cubicBezTo>
                  <a:cubicBezTo>
                    <a:pt x="320" y="79"/>
                    <a:pt x="318" y="82"/>
                    <a:pt x="320" y="84"/>
                  </a:cubicBezTo>
                  <a:cubicBezTo>
                    <a:pt x="322" y="87"/>
                    <a:pt x="324" y="89"/>
                    <a:pt x="323" y="89"/>
                  </a:cubicBezTo>
                  <a:cubicBezTo>
                    <a:pt x="321" y="90"/>
                    <a:pt x="320" y="91"/>
                    <a:pt x="319" y="90"/>
                  </a:cubicBezTo>
                  <a:cubicBezTo>
                    <a:pt x="318" y="90"/>
                    <a:pt x="316" y="88"/>
                    <a:pt x="313" y="89"/>
                  </a:cubicBezTo>
                  <a:cubicBezTo>
                    <a:pt x="310" y="90"/>
                    <a:pt x="307" y="96"/>
                    <a:pt x="307" y="96"/>
                  </a:cubicBezTo>
                  <a:cubicBezTo>
                    <a:pt x="307" y="96"/>
                    <a:pt x="310" y="102"/>
                    <a:pt x="311" y="103"/>
                  </a:cubicBezTo>
                  <a:cubicBezTo>
                    <a:pt x="312" y="103"/>
                    <a:pt x="313" y="105"/>
                    <a:pt x="313" y="107"/>
                  </a:cubicBezTo>
                  <a:cubicBezTo>
                    <a:pt x="312" y="109"/>
                    <a:pt x="313" y="106"/>
                    <a:pt x="311" y="107"/>
                  </a:cubicBezTo>
                  <a:cubicBezTo>
                    <a:pt x="308" y="108"/>
                    <a:pt x="307" y="109"/>
                    <a:pt x="305" y="109"/>
                  </a:cubicBezTo>
                  <a:cubicBezTo>
                    <a:pt x="303" y="109"/>
                    <a:pt x="298" y="115"/>
                    <a:pt x="298" y="115"/>
                  </a:cubicBezTo>
                  <a:cubicBezTo>
                    <a:pt x="301" y="119"/>
                    <a:pt x="301" y="119"/>
                    <a:pt x="301" y="119"/>
                  </a:cubicBezTo>
                  <a:cubicBezTo>
                    <a:pt x="301" y="119"/>
                    <a:pt x="293" y="122"/>
                    <a:pt x="291" y="123"/>
                  </a:cubicBezTo>
                  <a:cubicBezTo>
                    <a:pt x="290" y="123"/>
                    <a:pt x="294" y="122"/>
                    <a:pt x="289" y="123"/>
                  </a:cubicBezTo>
                  <a:cubicBezTo>
                    <a:pt x="285" y="125"/>
                    <a:pt x="282" y="129"/>
                    <a:pt x="281" y="131"/>
                  </a:cubicBezTo>
                  <a:cubicBezTo>
                    <a:pt x="281" y="132"/>
                    <a:pt x="277" y="132"/>
                    <a:pt x="277" y="135"/>
                  </a:cubicBezTo>
                  <a:cubicBezTo>
                    <a:pt x="277" y="137"/>
                    <a:pt x="278" y="141"/>
                    <a:pt x="277" y="142"/>
                  </a:cubicBezTo>
                  <a:cubicBezTo>
                    <a:pt x="277" y="143"/>
                    <a:pt x="277" y="143"/>
                    <a:pt x="277" y="145"/>
                  </a:cubicBezTo>
                  <a:cubicBezTo>
                    <a:pt x="277" y="147"/>
                    <a:pt x="276" y="149"/>
                    <a:pt x="279" y="149"/>
                  </a:cubicBezTo>
                  <a:cubicBezTo>
                    <a:pt x="282" y="149"/>
                    <a:pt x="286" y="147"/>
                    <a:pt x="287" y="146"/>
                  </a:cubicBezTo>
                  <a:cubicBezTo>
                    <a:pt x="287" y="145"/>
                    <a:pt x="288" y="141"/>
                    <a:pt x="289" y="143"/>
                  </a:cubicBezTo>
                  <a:cubicBezTo>
                    <a:pt x="291" y="144"/>
                    <a:pt x="291" y="148"/>
                    <a:pt x="291" y="148"/>
                  </a:cubicBezTo>
                  <a:cubicBezTo>
                    <a:pt x="291" y="148"/>
                    <a:pt x="291" y="152"/>
                    <a:pt x="291" y="153"/>
                  </a:cubicBezTo>
                  <a:cubicBezTo>
                    <a:pt x="290" y="155"/>
                    <a:pt x="297" y="153"/>
                    <a:pt x="290" y="156"/>
                  </a:cubicBezTo>
                  <a:cubicBezTo>
                    <a:pt x="283" y="160"/>
                    <a:pt x="281" y="160"/>
                    <a:pt x="281" y="161"/>
                  </a:cubicBezTo>
                  <a:cubicBezTo>
                    <a:pt x="281" y="163"/>
                    <a:pt x="285" y="168"/>
                    <a:pt x="280" y="166"/>
                  </a:cubicBezTo>
                  <a:cubicBezTo>
                    <a:pt x="275" y="165"/>
                    <a:pt x="275" y="166"/>
                    <a:pt x="275" y="165"/>
                  </a:cubicBezTo>
                  <a:cubicBezTo>
                    <a:pt x="274" y="164"/>
                    <a:pt x="276" y="170"/>
                    <a:pt x="270" y="161"/>
                  </a:cubicBezTo>
                  <a:cubicBezTo>
                    <a:pt x="264" y="152"/>
                    <a:pt x="264" y="153"/>
                    <a:pt x="264" y="151"/>
                  </a:cubicBezTo>
                  <a:cubicBezTo>
                    <a:pt x="264" y="149"/>
                    <a:pt x="263" y="142"/>
                    <a:pt x="263" y="142"/>
                  </a:cubicBezTo>
                  <a:cubicBezTo>
                    <a:pt x="263" y="142"/>
                    <a:pt x="262" y="135"/>
                    <a:pt x="259" y="138"/>
                  </a:cubicBezTo>
                  <a:cubicBezTo>
                    <a:pt x="255" y="141"/>
                    <a:pt x="255" y="146"/>
                    <a:pt x="255" y="146"/>
                  </a:cubicBezTo>
                  <a:cubicBezTo>
                    <a:pt x="255" y="146"/>
                    <a:pt x="250" y="151"/>
                    <a:pt x="249" y="152"/>
                  </a:cubicBezTo>
                  <a:cubicBezTo>
                    <a:pt x="248" y="152"/>
                    <a:pt x="246" y="152"/>
                    <a:pt x="243" y="154"/>
                  </a:cubicBezTo>
                  <a:cubicBezTo>
                    <a:pt x="241" y="157"/>
                    <a:pt x="234" y="167"/>
                    <a:pt x="234" y="167"/>
                  </a:cubicBezTo>
                  <a:cubicBezTo>
                    <a:pt x="234" y="167"/>
                    <a:pt x="230" y="174"/>
                    <a:pt x="231" y="176"/>
                  </a:cubicBezTo>
                  <a:cubicBezTo>
                    <a:pt x="232" y="178"/>
                    <a:pt x="235" y="181"/>
                    <a:pt x="235" y="181"/>
                  </a:cubicBezTo>
                  <a:cubicBezTo>
                    <a:pt x="235" y="181"/>
                    <a:pt x="236" y="180"/>
                    <a:pt x="236" y="183"/>
                  </a:cubicBezTo>
                  <a:cubicBezTo>
                    <a:pt x="236" y="186"/>
                    <a:pt x="241" y="187"/>
                    <a:pt x="241" y="187"/>
                  </a:cubicBezTo>
                  <a:cubicBezTo>
                    <a:pt x="241" y="187"/>
                    <a:pt x="243" y="188"/>
                    <a:pt x="241" y="190"/>
                  </a:cubicBezTo>
                  <a:cubicBezTo>
                    <a:pt x="238" y="192"/>
                    <a:pt x="230" y="193"/>
                    <a:pt x="230" y="193"/>
                  </a:cubicBezTo>
                  <a:cubicBezTo>
                    <a:pt x="222" y="193"/>
                    <a:pt x="222" y="193"/>
                    <a:pt x="222" y="193"/>
                  </a:cubicBezTo>
                  <a:cubicBezTo>
                    <a:pt x="222" y="193"/>
                    <a:pt x="218" y="198"/>
                    <a:pt x="217" y="198"/>
                  </a:cubicBezTo>
                  <a:cubicBezTo>
                    <a:pt x="215" y="199"/>
                    <a:pt x="212" y="201"/>
                    <a:pt x="211" y="204"/>
                  </a:cubicBezTo>
                  <a:cubicBezTo>
                    <a:pt x="211" y="206"/>
                    <a:pt x="202" y="214"/>
                    <a:pt x="202" y="214"/>
                  </a:cubicBezTo>
                  <a:cubicBezTo>
                    <a:pt x="202" y="214"/>
                    <a:pt x="202" y="217"/>
                    <a:pt x="202" y="218"/>
                  </a:cubicBezTo>
                  <a:cubicBezTo>
                    <a:pt x="202" y="219"/>
                    <a:pt x="198" y="221"/>
                    <a:pt x="200" y="222"/>
                  </a:cubicBezTo>
                  <a:cubicBezTo>
                    <a:pt x="202" y="223"/>
                    <a:pt x="205" y="224"/>
                    <a:pt x="207" y="220"/>
                  </a:cubicBezTo>
                  <a:cubicBezTo>
                    <a:pt x="209" y="217"/>
                    <a:pt x="209" y="212"/>
                    <a:pt x="209" y="212"/>
                  </a:cubicBezTo>
                  <a:cubicBezTo>
                    <a:pt x="209" y="212"/>
                    <a:pt x="211" y="210"/>
                    <a:pt x="213" y="210"/>
                  </a:cubicBezTo>
                  <a:cubicBezTo>
                    <a:pt x="216" y="210"/>
                    <a:pt x="219" y="207"/>
                    <a:pt x="222" y="206"/>
                  </a:cubicBezTo>
                  <a:cubicBezTo>
                    <a:pt x="225" y="206"/>
                    <a:pt x="229" y="201"/>
                    <a:pt x="230" y="201"/>
                  </a:cubicBezTo>
                  <a:cubicBezTo>
                    <a:pt x="232" y="201"/>
                    <a:pt x="231" y="202"/>
                    <a:pt x="235" y="201"/>
                  </a:cubicBezTo>
                  <a:cubicBezTo>
                    <a:pt x="239" y="201"/>
                    <a:pt x="243" y="201"/>
                    <a:pt x="244" y="200"/>
                  </a:cubicBezTo>
                  <a:cubicBezTo>
                    <a:pt x="246" y="199"/>
                    <a:pt x="254" y="204"/>
                    <a:pt x="255" y="205"/>
                  </a:cubicBezTo>
                  <a:cubicBezTo>
                    <a:pt x="255" y="206"/>
                    <a:pt x="248" y="207"/>
                    <a:pt x="251" y="209"/>
                  </a:cubicBezTo>
                  <a:cubicBezTo>
                    <a:pt x="255" y="211"/>
                    <a:pt x="255" y="212"/>
                    <a:pt x="256" y="212"/>
                  </a:cubicBezTo>
                  <a:cubicBezTo>
                    <a:pt x="257" y="212"/>
                    <a:pt x="259" y="211"/>
                    <a:pt x="262" y="210"/>
                  </a:cubicBezTo>
                  <a:cubicBezTo>
                    <a:pt x="264" y="208"/>
                    <a:pt x="260" y="205"/>
                    <a:pt x="266" y="207"/>
                  </a:cubicBezTo>
                  <a:cubicBezTo>
                    <a:pt x="271" y="209"/>
                    <a:pt x="271" y="211"/>
                    <a:pt x="271" y="211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56" y="215"/>
                    <a:pt x="256" y="215"/>
                    <a:pt x="256" y="215"/>
                  </a:cubicBezTo>
                  <a:cubicBezTo>
                    <a:pt x="256" y="215"/>
                    <a:pt x="255" y="216"/>
                    <a:pt x="254" y="216"/>
                  </a:cubicBezTo>
                  <a:cubicBezTo>
                    <a:pt x="254" y="216"/>
                    <a:pt x="245" y="217"/>
                    <a:pt x="245" y="217"/>
                  </a:cubicBezTo>
                  <a:cubicBezTo>
                    <a:pt x="241" y="223"/>
                    <a:pt x="241" y="223"/>
                    <a:pt x="241" y="223"/>
                  </a:cubicBezTo>
                  <a:cubicBezTo>
                    <a:pt x="241" y="223"/>
                    <a:pt x="244" y="227"/>
                    <a:pt x="244" y="227"/>
                  </a:cubicBezTo>
                  <a:cubicBezTo>
                    <a:pt x="245" y="227"/>
                    <a:pt x="251" y="225"/>
                    <a:pt x="251" y="226"/>
                  </a:cubicBezTo>
                  <a:cubicBezTo>
                    <a:pt x="252" y="226"/>
                    <a:pt x="253" y="228"/>
                    <a:pt x="252" y="229"/>
                  </a:cubicBezTo>
                  <a:cubicBezTo>
                    <a:pt x="252" y="230"/>
                    <a:pt x="248" y="233"/>
                    <a:pt x="248" y="233"/>
                  </a:cubicBezTo>
                  <a:cubicBezTo>
                    <a:pt x="246" y="237"/>
                    <a:pt x="246" y="237"/>
                    <a:pt x="246" y="237"/>
                  </a:cubicBezTo>
                  <a:cubicBezTo>
                    <a:pt x="246" y="237"/>
                    <a:pt x="250" y="238"/>
                    <a:pt x="251" y="238"/>
                  </a:cubicBezTo>
                  <a:cubicBezTo>
                    <a:pt x="251" y="238"/>
                    <a:pt x="257" y="238"/>
                    <a:pt x="256" y="239"/>
                  </a:cubicBezTo>
                  <a:cubicBezTo>
                    <a:pt x="256" y="239"/>
                    <a:pt x="247" y="240"/>
                    <a:pt x="247" y="240"/>
                  </a:cubicBezTo>
                  <a:cubicBezTo>
                    <a:pt x="247" y="240"/>
                    <a:pt x="239" y="239"/>
                    <a:pt x="240" y="239"/>
                  </a:cubicBezTo>
                  <a:cubicBezTo>
                    <a:pt x="240" y="240"/>
                    <a:pt x="239" y="242"/>
                    <a:pt x="239" y="243"/>
                  </a:cubicBezTo>
                  <a:cubicBezTo>
                    <a:pt x="239" y="243"/>
                    <a:pt x="237" y="246"/>
                    <a:pt x="237" y="246"/>
                  </a:cubicBezTo>
                  <a:cubicBezTo>
                    <a:pt x="236" y="246"/>
                    <a:pt x="234" y="246"/>
                    <a:pt x="233" y="247"/>
                  </a:cubicBezTo>
                  <a:cubicBezTo>
                    <a:pt x="233" y="248"/>
                    <a:pt x="232" y="250"/>
                    <a:pt x="232" y="252"/>
                  </a:cubicBezTo>
                  <a:cubicBezTo>
                    <a:pt x="232" y="253"/>
                    <a:pt x="235" y="256"/>
                    <a:pt x="235" y="256"/>
                  </a:cubicBezTo>
                  <a:cubicBezTo>
                    <a:pt x="234" y="258"/>
                    <a:pt x="234" y="258"/>
                    <a:pt x="234" y="258"/>
                  </a:cubicBezTo>
                  <a:cubicBezTo>
                    <a:pt x="230" y="262"/>
                    <a:pt x="230" y="262"/>
                    <a:pt x="230" y="262"/>
                  </a:cubicBezTo>
                  <a:cubicBezTo>
                    <a:pt x="230" y="262"/>
                    <a:pt x="228" y="263"/>
                    <a:pt x="228" y="264"/>
                  </a:cubicBezTo>
                  <a:cubicBezTo>
                    <a:pt x="229" y="264"/>
                    <a:pt x="225" y="266"/>
                    <a:pt x="225" y="266"/>
                  </a:cubicBezTo>
                  <a:cubicBezTo>
                    <a:pt x="218" y="270"/>
                    <a:pt x="218" y="270"/>
                    <a:pt x="218" y="270"/>
                  </a:cubicBezTo>
                  <a:cubicBezTo>
                    <a:pt x="218" y="270"/>
                    <a:pt x="219" y="273"/>
                    <a:pt x="219" y="274"/>
                  </a:cubicBezTo>
                  <a:cubicBezTo>
                    <a:pt x="219" y="274"/>
                    <a:pt x="222" y="276"/>
                    <a:pt x="220" y="278"/>
                  </a:cubicBezTo>
                  <a:cubicBezTo>
                    <a:pt x="218" y="279"/>
                    <a:pt x="216" y="280"/>
                    <a:pt x="215" y="281"/>
                  </a:cubicBezTo>
                  <a:cubicBezTo>
                    <a:pt x="215" y="281"/>
                    <a:pt x="213" y="282"/>
                    <a:pt x="213" y="285"/>
                  </a:cubicBezTo>
                  <a:cubicBezTo>
                    <a:pt x="214" y="287"/>
                    <a:pt x="212" y="290"/>
                    <a:pt x="211" y="290"/>
                  </a:cubicBezTo>
                  <a:cubicBezTo>
                    <a:pt x="211" y="290"/>
                    <a:pt x="209" y="291"/>
                    <a:pt x="209" y="294"/>
                  </a:cubicBezTo>
                  <a:cubicBezTo>
                    <a:pt x="210" y="296"/>
                    <a:pt x="209" y="303"/>
                    <a:pt x="209" y="303"/>
                  </a:cubicBezTo>
                  <a:cubicBezTo>
                    <a:pt x="209" y="303"/>
                    <a:pt x="212" y="307"/>
                    <a:pt x="213" y="307"/>
                  </a:cubicBezTo>
                  <a:cubicBezTo>
                    <a:pt x="213" y="307"/>
                    <a:pt x="218" y="305"/>
                    <a:pt x="219" y="306"/>
                  </a:cubicBezTo>
                  <a:cubicBezTo>
                    <a:pt x="221" y="306"/>
                    <a:pt x="224" y="308"/>
                    <a:pt x="224" y="308"/>
                  </a:cubicBezTo>
                  <a:cubicBezTo>
                    <a:pt x="224" y="308"/>
                    <a:pt x="223" y="313"/>
                    <a:pt x="222" y="314"/>
                  </a:cubicBezTo>
                  <a:cubicBezTo>
                    <a:pt x="221" y="314"/>
                    <a:pt x="215" y="315"/>
                    <a:pt x="215" y="315"/>
                  </a:cubicBezTo>
                  <a:cubicBezTo>
                    <a:pt x="215" y="315"/>
                    <a:pt x="212" y="313"/>
                    <a:pt x="211" y="313"/>
                  </a:cubicBezTo>
                  <a:cubicBezTo>
                    <a:pt x="210" y="314"/>
                    <a:pt x="205" y="319"/>
                    <a:pt x="205" y="319"/>
                  </a:cubicBezTo>
                  <a:cubicBezTo>
                    <a:pt x="205" y="319"/>
                    <a:pt x="205" y="322"/>
                    <a:pt x="204" y="322"/>
                  </a:cubicBezTo>
                  <a:cubicBezTo>
                    <a:pt x="202" y="323"/>
                    <a:pt x="201" y="321"/>
                    <a:pt x="201" y="323"/>
                  </a:cubicBezTo>
                  <a:cubicBezTo>
                    <a:pt x="201" y="324"/>
                    <a:pt x="201" y="327"/>
                    <a:pt x="201" y="328"/>
                  </a:cubicBezTo>
                  <a:cubicBezTo>
                    <a:pt x="201" y="330"/>
                    <a:pt x="201" y="333"/>
                    <a:pt x="201" y="333"/>
                  </a:cubicBezTo>
                  <a:cubicBezTo>
                    <a:pt x="201" y="333"/>
                    <a:pt x="199" y="337"/>
                    <a:pt x="198" y="339"/>
                  </a:cubicBezTo>
                  <a:cubicBezTo>
                    <a:pt x="197" y="341"/>
                    <a:pt x="195" y="346"/>
                    <a:pt x="195" y="347"/>
                  </a:cubicBezTo>
                  <a:cubicBezTo>
                    <a:pt x="196" y="348"/>
                    <a:pt x="198" y="353"/>
                    <a:pt x="198" y="353"/>
                  </a:cubicBezTo>
                  <a:cubicBezTo>
                    <a:pt x="191" y="357"/>
                    <a:pt x="191" y="357"/>
                    <a:pt x="191" y="357"/>
                  </a:cubicBezTo>
                  <a:cubicBezTo>
                    <a:pt x="193" y="362"/>
                    <a:pt x="193" y="362"/>
                    <a:pt x="193" y="362"/>
                  </a:cubicBezTo>
                  <a:cubicBezTo>
                    <a:pt x="193" y="362"/>
                    <a:pt x="194" y="362"/>
                    <a:pt x="194" y="363"/>
                  </a:cubicBezTo>
                  <a:cubicBezTo>
                    <a:pt x="194" y="365"/>
                    <a:pt x="189" y="368"/>
                    <a:pt x="189" y="368"/>
                  </a:cubicBezTo>
                  <a:cubicBezTo>
                    <a:pt x="189" y="368"/>
                    <a:pt x="189" y="373"/>
                    <a:pt x="189" y="374"/>
                  </a:cubicBezTo>
                  <a:cubicBezTo>
                    <a:pt x="189" y="375"/>
                    <a:pt x="184" y="371"/>
                    <a:pt x="184" y="371"/>
                  </a:cubicBezTo>
                  <a:cubicBezTo>
                    <a:pt x="180" y="372"/>
                    <a:pt x="180" y="372"/>
                    <a:pt x="180" y="372"/>
                  </a:cubicBezTo>
                  <a:cubicBezTo>
                    <a:pt x="180" y="376"/>
                    <a:pt x="180" y="376"/>
                    <a:pt x="180" y="376"/>
                  </a:cubicBezTo>
                  <a:cubicBezTo>
                    <a:pt x="178" y="380"/>
                    <a:pt x="178" y="380"/>
                    <a:pt x="178" y="380"/>
                  </a:cubicBezTo>
                  <a:cubicBezTo>
                    <a:pt x="171" y="380"/>
                    <a:pt x="171" y="380"/>
                    <a:pt x="171" y="380"/>
                  </a:cubicBezTo>
                  <a:cubicBezTo>
                    <a:pt x="171" y="380"/>
                    <a:pt x="165" y="384"/>
                    <a:pt x="165" y="384"/>
                  </a:cubicBezTo>
                  <a:cubicBezTo>
                    <a:pt x="166" y="385"/>
                    <a:pt x="163" y="388"/>
                    <a:pt x="166" y="388"/>
                  </a:cubicBezTo>
                  <a:cubicBezTo>
                    <a:pt x="168" y="388"/>
                    <a:pt x="169" y="388"/>
                    <a:pt x="170" y="388"/>
                  </a:cubicBezTo>
                  <a:cubicBezTo>
                    <a:pt x="172" y="387"/>
                    <a:pt x="176" y="385"/>
                    <a:pt x="177" y="385"/>
                  </a:cubicBezTo>
                  <a:cubicBezTo>
                    <a:pt x="178" y="385"/>
                    <a:pt x="181" y="385"/>
                    <a:pt x="179" y="387"/>
                  </a:cubicBezTo>
                  <a:cubicBezTo>
                    <a:pt x="177" y="389"/>
                    <a:pt x="175" y="389"/>
                    <a:pt x="174" y="390"/>
                  </a:cubicBezTo>
                  <a:cubicBezTo>
                    <a:pt x="172" y="391"/>
                    <a:pt x="169" y="391"/>
                    <a:pt x="169" y="394"/>
                  </a:cubicBezTo>
                  <a:cubicBezTo>
                    <a:pt x="169" y="397"/>
                    <a:pt x="168" y="400"/>
                    <a:pt x="168" y="400"/>
                  </a:cubicBezTo>
                  <a:cubicBezTo>
                    <a:pt x="175" y="398"/>
                    <a:pt x="175" y="398"/>
                    <a:pt x="175" y="398"/>
                  </a:cubicBezTo>
                  <a:cubicBezTo>
                    <a:pt x="175" y="398"/>
                    <a:pt x="177" y="397"/>
                    <a:pt x="177" y="400"/>
                  </a:cubicBezTo>
                  <a:cubicBezTo>
                    <a:pt x="178" y="404"/>
                    <a:pt x="175" y="405"/>
                    <a:pt x="173" y="405"/>
                  </a:cubicBezTo>
                  <a:cubicBezTo>
                    <a:pt x="172" y="405"/>
                    <a:pt x="167" y="401"/>
                    <a:pt x="167" y="401"/>
                  </a:cubicBezTo>
                  <a:cubicBezTo>
                    <a:pt x="163" y="404"/>
                    <a:pt x="163" y="404"/>
                    <a:pt x="163" y="404"/>
                  </a:cubicBezTo>
                  <a:cubicBezTo>
                    <a:pt x="163" y="404"/>
                    <a:pt x="162" y="403"/>
                    <a:pt x="158" y="406"/>
                  </a:cubicBezTo>
                  <a:cubicBezTo>
                    <a:pt x="154" y="410"/>
                    <a:pt x="152" y="415"/>
                    <a:pt x="152" y="416"/>
                  </a:cubicBezTo>
                  <a:cubicBezTo>
                    <a:pt x="152" y="417"/>
                    <a:pt x="152" y="419"/>
                    <a:pt x="149" y="421"/>
                  </a:cubicBezTo>
                  <a:cubicBezTo>
                    <a:pt x="147" y="422"/>
                    <a:pt x="144" y="425"/>
                    <a:pt x="144" y="425"/>
                  </a:cubicBezTo>
                  <a:cubicBezTo>
                    <a:pt x="144" y="425"/>
                    <a:pt x="143" y="428"/>
                    <a:pt x="142" y="430"/>
                  </a:cubicBezTo>
                  <a:cubicBezTo>
                    <a:pt x="141" y="432"/>
                    <a:pt x="141" y="432"/>
                    <a:pt x="141" y="432"/>
                  </a:cubicBezTo>
                  <a:cubicBezTo>
                    <a:pt x="145" y="436"/>
                    <a:pt x="145" y="436"/>
                    <a:pt x="145" y="436"/>
                  </a:cubicBezTo>
                  <a:cubicBezTo>
                    <a:pt x="138" y="440"/>
                    <a:pt x="138" y="440"/>
                    <a:pt x="138" y="440"/>
                  </a:cubicBezTo>
                  <a:cubicBezTo>
                    <a:pt x="135" y="442"/>
                    <a:pt x="135" y="442"/>
                    <a:pt x="135" y="442"/>
                  </a:cubicBezTo>
                  <a:cubicBezTo>
                    <a:pt x="135" y="442"/>
                    <a:pt x="129" y="448"/>
                    <a:pt x="133" y="449"/>
                  </a:cubicBezTo>
                  <a:cubicBezTo>
                    <a:pt x="138" y="450"/>
                    <a:pt x="141" y="450"/>
                    <a:pt x="141" y="450"/>
                  </a:cubicBezTo>
                  <a:cubicBezTo>
                    <a:pt x="141" y="450"/>
                    <a:pt x="140" y="456"/>
                    <a:pt x="141" y="456"/>
                  </a:cubicBezTo>
                  <a:cubicBezTo>
                    <a:pt x="142" y="456"/>
                    <a:pt x="151" y="456"/>
                    <a:pt x="151" y="456"/>
                  </a:cubicBezTo>
                  <a:cubicBezTo>
                    <a:pt x="156" y="452"/>
                    <a:pt x="156" y="452"/>
                    <a:pt x="156" y="452"/>
                  </a:cubicBezTo>
                  <a:cubicBezTo>
                    <a:pt x="159" y="450"/>
                    <a:pt x="159" y="450"/>
                    <a:pt x="159" y="450"/>
                  </a:cubicBezTo>
                  <a:cubicBezTo>
                    <a:pt x="161" y="454"/>
                    <a:pt x="161" y="454"/>
                    <a:pt x="161" y="454"/>
                  </a:cubicBezTo>
                  <a:cubicBezTo>
                    <a:pt x="161" y="454"/>
                    <a:pt x="159" y="457"/>
                    <a:pt x="157" y="457"/>
                  </a:cubicBezTo>
                  <a:cubicBezTo>
                    <a:pt x="154" y="457"/>
                    <a:pt x="155" y="457"/>
                    <a:pt x="153" y="459"/>
                  </a:cubicBezTo>
                  <a:cubicBezTo>
                    <a:pt x="150" y="462"/>
                    <a:pt x="149" y="463"/>
                    <a:pt x="147" y="463"/>
                  </a:cubicBezTo>
                  <a:cubicBezTo>
                    <a:pt x="146" y="463"/>
                    <a:pt x="144" y="466"/>
                    <a:pt x="142" y="462"/>
                  </a:cubicBezTo>
                  <a:cubicBezTo>
                    <a:pt x="141" y="459"/>
                    <a:pt x="139" y="456"/>
                    <a:pt x="139" y="456"/>
                  </a:cubicBezTo>
                  <a:cubicBezTo>
                    <a:pt x="130" y="452"/>
                    <a:pt x="130" y="452"/>
                    <a:pt x="130" y="452"/>
                  </a:cubicBezTo>
                  <a:cubicBezTo>
                    <a:pt x="128" y="453"/>
                    <a:pt x="128" y="453"/>
                    <a:pt x="128" y="453"/>
                  </a:cubicBezTo>
                  <a:cubicBezTo>
                    <a:pt x="128" y="453"/>
                    <a:pt x="127" y="457"/>
                    <a:pt x="126" y="457"/>
                  </a:cubicBezTo>
                  <a:cubicBezTo>
                    <a:pt x="125" y="457"/>
                    <a:pt x="119" y="457"/>
                    <a:pt x="117" y="457"/>
                  </a:cubicBezTo>
                  <a:cubicBezTo>
                    <a:pt x="116" y="457"/>
                    <a:pt x="114" y="457"/>
                    <a:pt x="114" y="456"/>
                  </a:cubicBezTo>
                  <a:cubicBezTo>
                    <a:pt x="113" y="454"/>
                    <a:pt x="114" y="454"/>
                    <a:pt x="113" y="453"/>
                  </a:cubicBezTo>
                  <a:cubicBezTo>
                    <a:pt x="112" y="452"/>
                    <a:pt x="110" y="448"/>
                    <a:pt x="108" y="449"/>
                  </a:cubicBezTo>
                  <a:cubicBezTo>
                    <a:pt x="107" y="449"/>
                    <a:pt x="102" y="451"/>
                    <a:pt x="102" y="451"/>
                  </a:cubicBezTo>
                  <a:cubicBezTo>
                    <a:pt x="101" y="459"/>
                    <a:pt x="101" y="459"/>
                    <a:pt x="101" y="459"/>
                  </a:cubicBezTo>
                  <a:cubicBezTo>
                    <a:pt x="101" y="459"/>
                    <a:pt x="98" y="459"/>
                    <a:pt x="99" y="461"/>
                  </a:cubicBezTo>
                  <a:cubicBezTo>
                    <a:pt x="99" y="463"/>
                    <a:pt x="103" y="465"/>
                    <a:pt x="103" y="465"/>
                  </a:cubicBezTo>
                  <a:cubicBezTo>
                    <a:pt x="103" y="465"/>
                    <a:pt x="105" y="467"/>
                    <a:pt x="105" y="468"/>
                  </a:cubicBezTo>
                  <a:cubicBezTo>
                    <a:pt x="106" y="470"/>
                    <a:pt x="103" y="472"/>
                    <a:pt x="103" y="472"/>
                  </a:cubicBezTo>
                  <a:cubicBezTo>
                    <a:pt x="103" y="472"/>
                    <a:pt x="98" y="472"/>
                    <a:pt x="97" y="474"/>
                  </a:cubicBezTo>
                  <a:cubicBezTo>
                    <a:pt x="97" y="475"/>
                    <a:pt x="98" y="478"/>
                    <a:pt x="97" y="478"/>
                  </a:cubicBezTo>
                  <a:cubicBezTo>
                    <a:pt x="96" y="479"/>
                    <a:pt x="95" y="481"/>
                    <a:pt x="95" y="482"/>
                  </a:cubicBezTo>
                  <a:cubicBezTo>
                    <a:pt x="95" y="482"/>
                    <a:pt x="97" y="487"/>
                    <a:pt x="97" y="487"/>
                  </a:cubicBezTo>
                  <a:cubicBezTo>
                    <a:pt x="97" y="487"/>
                    <a:pt x="97" y="491"/>
                    <a:pt x="95" y="489"/>
                  </a:cubicBezTo>
                  <a:cubicBezTo>
                    <a:pt x="93" y="487"/>
                    <a:pt x="87" y="484"/>
                    <a:pt x="87" y="484"/>
                  </a:cubicBezTo>
                  <a:cubicBezTo>
                    <a:pt x="83" y="481"/>
                    <a:pt x="83" y="481"/>
                    <a:pt x="83" y="481"/>
                  </a:cubicBezTo>
                  <a:cubicBezTo>
                    <a:pt x="83" y="481"/>
                    <a:pt x="79" y="484"/>
                    <a:pt x="78" y="484"/>
                  </a:cubicBezTo>
                  <a:cubicBezTo>
                    <a:pt x="78" y="485"/>
                    <a:pt x="71" y="484"/>
                    <a:pt x="69" y="485"/>
                  </a:cubicBezTo>
                  <a:cubicBezTo>
                    <a:pt x="68" y="486"/>
                    <a:pt x="68" y="487"/>
                    <a:pt x="67" y="489"/>
                  </a:cubicBezTo>
                  <a:cubicBezTo>
                    <a:pt x="65" y="491"/>
                    <a:pt x="62" y="491"/>
                    <a:pt x="65" y="494"/>
                  </a:cubicBezTo>
                  <a:cubicBezTo>
                    <a:pt x="67" y="497"/>
                    <a:pt x="72" y="498"/>
                    <a:pt x="72" y="498"/>
                  </a:cubicBezTo>
                  <a:cubicBezTo>
                    <a:pt x="72" y="498"/>
                    <a:pt x="74" y="499"/>
                    <a:pt x="72" y="502"/>
                  </a:cubicBezTo>
                  <a:cubicBezTo>
                    <a:pt x="70" y="506"/>
                    <a:pt x="66" y="503"/>
                    <a:pt x="65" y="503"/>
                  </a:cubicBezTo>
                  <a:cubicBezTo>
                    <a:pt x="64" y="502"/>
                    <a:pt x="60" y="499"/>
                    <a:pt x="59" y="500"/>
                  </a:cubicBezTo>
                  <a:cubicBezTo>
                    <a:pt x="58" y="501"/>
                    <a:pt x="55" y="506"/>
                    <a:pt x="55" y="506"/>
                  </a:cubicBezTo>
                  <a:cubicBezTo>
                    <a:pt x="55" y="506"/>
                    <a:pt x="52" y="507"/>
                    <a:pt x="51" y="506"/>
                  </a:cubicBezTo>
                  <a:cubicBezTo>
                    <a:pt x="50" y="506"/>
                    <a:pt x="47" y="501"/>
                    <a:pt x="46" y="502"/>
                  </a:cubicBezTo>
                  <a:cubicBezTo>
                    <a:pt x="45" y="503"/>
                    <a:pt x="44" y="505"/>
                    <a:pt x="44" y="506"/>
                  </a:cubicBezTo>
                  <a:cubicBezTo>
                    <a:pt x="44" y="507"/>
                    <a:pt x="46" y="509"/>
                    <a:pt x="45" y="510"/>
                  </a:cubicBezTo>
                  <a:cubicBezTo>
                    <a:pt x="45" y="511"/>
                    <a:pt x="40" y="512"/>
                    <a:pt x="39" y="513"/>
                  </a:cubicBezTo>
                  <a:cubicBezTo>
                    <a:pt x="39" y="514"/>
                    <a:pt x="39" y="512"/>
                    <a:pt x="37" y="516"/>
                  </a:cubicBezTo>
                  <a:cubicBezTo>
                    <a:pt x="36" y="520"/>
                    <a:pt x="37" y="520"/>
                    <a:pt x="36" y="520"/>
                  </a:cubicBezTo>
                  <a:cubicBezTo>
                    <a:pt x="34" y="521"/>
                    <a:pt x="30" y="518"/>
                    <a:pt x="30" y="518"/>
                  </a:cubicBezTo>
                  <a:cubicBezTo>
                    <a:pt x="30" y="518"/>
                    <a:pt x="27" y="515"/>
                    <a:pt x="27" y="518"/>
                  </a:cubicBezTo>
                  <a:cubicBezTo>
                    <a:pt x="27" y="522"/>
                    <a:pt x="26" y="526"/>
                    <a:pt x="26" y="526"/>
                  </a:cubicBezTo>
                  <a:cubicBezTo>
                    <a:pt x="29" y="528"/>
                    <a:pt x="29" y="528"/>
                    <a:pt x="29" y="528"/>
                  </a:cubicBezTo>
                  <a:cubicBezTo>
                    <a:pt x="29" y="528"/>
                    <a:pt x="28" y="530"/>
                    <a:pt x="27" y="530"/>
                  </a:cubicBezTo>
                  <a:cubicBezTo>
                    <a:pt x="27" y="530"/>
                    <a:pt x="25" y="529"/>
                    <a:pt x="24" y="527"/>
                  </a:cubicBezTo>
                  <a:cubicBezTo>
                    <a:pt x="23" y="526"/>
                    <a:pt x="24" y="526"/>
                    <a:pt x="21" y="525"/>
                  </a:cubicBezTo>
                  <a:cubicBezTo>
                    <a:pt x="18" y="524"/>
                    <a:pt x="16" y="522"/>
                    <a:pt x="16" y="524"/>
                  </a:cubicBezTo>
                  <a:cubicBezTo>
                    <a:pt x="16" y="525"/>
                    <a:pt x="15" y="527"/>
                    <a:pt x="16" y="528"/>
                  </a:cubicBezTo>
                  <a:cubicBezTo>
                    <a:pt x="17" y="530"/>
                    <a:pt x="19" y="532"/>
                    <a:pt x="19" y="532"/>
                  </a:cubicBezTo>
                  <a:cubicBezTo>
                    <a:pt x="20" y="532"/>
                    <a:pt x="20" y="532"/>
                    <a:pt x="20" y="532"/>
                  </a:cubicBezTo>
                  <a:cubicBezTo>
                    <a:pt x="20" y="532"/>
                    <a:pt x="19" y="535"/>
                    <a:pt x="18" y="535"/>
                  </a:cubicBezTo>
                  <a:cubicBezTo>
                    <a:pt x="17" y="536"/>
                    <a:pt x="16" y="534"/>
                    <a:pt x="15" y="534"/>
                  </a:cubicBezTo>
                  <a:cubicBezTo>
                    <a:pt x="15" y="534"/>
                    <a:pt x="12" y="536"/>
                    <a:pt x="12" y="536"/>
                  </a:cubicBezTo>
                  <a:cubicBezTo>
                    <a:pt x="12" y="536"/>
                    <a:pt x="13" y="538"/>
                    <a:pt x="13" y="539"/>
                  </a:cubicBezTo>
                  <a:cubicBezTo>
                    <a:pt x="13" y="540"/>
                    <a:pt x="10" y="541"/>
                    <a:pt x="10" y="542"/>
                  </a:cubicBezTo>
                  <a:cubicBezTo>
                    <a:pt x="9" y="542"/>
                    <a:pt x="8" y="543"/>
                    <a:pt x="8" y="544"/>
                  </a:cubicBezTo>
                  <a:cubicBezTo>
                    <a:pt x="8" y="545"/>
                    <a:pt x="9" y="548"/>
                    <a:pt x="10" y="547"/>
                  </a:cubicBezTo>
                  <a:cubicBezTo>
                    <a:pt x="11" y="547"/>
                    <a:pt x="16" y="548"/>
                    <a:pt x="16" y="548"/>
                  </a:cubicBezTo>
                  <a:cubicBezTo>
                    <a:pt x="16" y="548"/>
                    <a:pt x="15" y="550"/>
                    <a:pt x="14" y="551"/>
                  </a:cubicBezTo>
                  <a:cubicBezTo>
                    <a:pt x="13" y="551"/>
                    <a:pt x="12" y="553"/>
                    <a:pt x="11" y="554"/>
                  </a:cubicBezTo>
                  <a:cubicBezTo>
                    <a:pt x="10" y="556"/>
                    <a:pt x="12" y="560"/>
                    <a:pt x="14" y="561"/>
                  </a:cubicBezTo>
                  <a:cubicBezTo>
                    <a:pt x="17" y="562"/>
                    <a:pt x="20" y="562"/>
                    <a:pt x="20" y="564"/>
                  </a:cubicBezTo>
                  <a:cubicBezTo>
                    <a:pt x="19" y="565"/>
                    <a:pt x="14" y="569"/>
                    <a:pt x="13" y="570"/>
                  </a:cubicBezTo>
                  <a:cubicBezTo>
                    <a:pt x="12" y="570"/>
                    <a:pt x="10" y="571"/>
                    <a:pt x="10" y="573"/>
                  </a:cubicBezTo>
                  <a:cubicBezTo>
                    <a:pt x="10" y="575"/>
                    <a:pt x="10" y="576"/>
                    <a:pt x="8" y="577"/>
                  </a:cubicBezTo>
                  <a:cubicBezTo>
                    <a:pt x="6" y="578"/>
                    <a:pt x="5" y="577"/>
                    <a:pt x="5" y="580"/>
                  </a:cubicBezTo>
                  <a:cubicBezTo>
                    <a:pt x="5" y="582"/>
                    <a:pt x="6" y="583"/>
                    <a:pt x="7" y="583"/>
                  </a:cubicBezTo>
                  <a:cubicBezTo>
                    <a:pt x="8" y="583"/>
                    <a:pt x="8" y="583"/>
                    <a:pt x="8" y="583"/>
                  </a:cubicBezTo>
                  <a:cubicBezTo>
                    <a:pt x="16" y="582"/>
                    <a:pt x="16" y="582"/>
                    <a:pt x="16" y="582"/>
                  </a:cubicBezTo>
                  <a:cubicBezTo>
                    <a:pt x="16" y="582"/>
                    <a:pt x="15" y="585"/>
                    <a:pt x="15" y="586"/>
                  </a:cubicBezTo>
                  <a:cubicBezTo>
                    <a:pt x="15" y="587"/>
                    <a:pt x="9" y="593"/>
                    <a:pt x="9" y="593"/>
                  </a:cubicBezTo>
                  <a:cubicBezTo>
                    <a:pt x="9" y="593"/>
                    <a:pt x="10" y="596"/>
                    <a:pt x="9" y="596"/>
                  </a:cubicBezTo>
                  <a:cubicBezTo>
                    <a:pt x="7" y="597"/>
                    <a:pt x="5" y="598"/>
                    <a:pt x="4" y="599"/>
                  </a:cubicBezTo>
                  <a:cubicBezTo>
                    <a:pt x="4" y="600"/>
                    <a:pt x="4" y="602"/>
                    <a:pt x="4" y="603"/>
                  </a:cubicBezTo>
                  <a:cubicBezTo>
                    <a:pt x="5" y="605"/>
                    <a:pt x="7" y="608"/>
                    <a:pt x="7" y="609"/>
                  </a:cubicBezTo>
                  <a:cubicBezTo>
                    <a:pt x="8" y="610"/>
                    <a:pt x="6" y="612"/>
                    <a:pt x="6" y="612"/>
                  </a:cubicBezTo>
                  <a:cubicBezTo>
                    <a:pt x="4" y="620"/>
                    <a:pt x="4" y="620"/>
                    <a:pt x="4" y="620"/>
                  </a:cubicBezTo>
                  <a:cubicBezTo>
                    <a:pt x="4" y="620"/>
                    <a:pt x="4" y="624"/>
                    <a:pt x="4" y="625"/>
                  </a:cubicBezTo>
                  <a:cubicBezTo>
                    <a:pt x="4" y="626"/>
                    <a:pt x="0" y="627"/>
                    <a:pt x="2" y="630"/>
                  </a:cubicBezTo>
                  <a:cubicBezTo>
                    <a:pt x="4" y="632"/>
                    <a:pt x="5" y="633"/>
                    <a:pt x="6" y="634"/>
                  </a:cubicBezTo>
                  <a:cubicBezTo>
                    <a:pt x="8" y="634"/>
                    <a:pt x="13" y="634"/>
                    <a:pt x="13" y="635"/>
                  </a:cubicBezTo>
                  <a:cubicBezTo>
                    <a:pt x="13" y="635"/>
                    <a:pt x="13" y="636"/>
                    <a:pt x="10" y="637"/>
                  </a:cubicBezTo>
                  <a:cubicBezTo>
                    <a:pt x="8" y="637"/>
                    <a:pt x="6" y="636"/>
                    <a:pt x="6" y="638"/>
                  </a:cubicBezTo>
                  <a:cubicBezTo>
                    <a:pt x="5" y="639"/>
                    <a:pt x="1" y="645"/>
                    <a:pt x="1" y="645"/>
                  </a:cubicBezTo>
                  <a:cubicBezTo>
                    <a:pt x="6" y="651"/>
                    <a:pt x="6" y="651"/>
                    <a:pt x="6" y="651"/>
                  </a:cubicBezTo>
                  <a:cubicBezTo>
                    <a:pt x="6" y="651"/>
                    <a:pt x="8" y="649"/>
                    <a:pt x="9" y="649"/>
                  </a:cubicBezTo>
                  <a:cubicBezTo>
                    <a:pt x="10" y="648"/>
                    <a:pt x="13" y="649"/>
                    <a:pt x="13" y="650"/>
                  </a:cubicBezTo>
                  <a:cubicBezTo>
                    <a:pt x="13" y="650"/>
                    <a:pt x="11" y="653"/>
                    <a:pt x="10" y="653"/>
                  </a:cubicBezTo>
                  <a:cubicBezTo>
                    <a:pt x="10" y="654"/>
                    <a:pt x="7" y="655"/>
                    <a:pt x="7" y="656"/>
                  </a:cubicBezTo>
                  <a:cubicBezTo>
                    <a:pt x="7" y="656"/>
                    <a:pt x="10" y="660"/>
                    <a:pt x="10" y="660"/>
                  </a:cubicBezTo>
                  <a:cubicBezTo>
                    <a:pt x="10" y="660"/>
                    <a:pt x="12" y="660"/>
                    <a:pt x="12" y="662"/>
                  </a:cubicBezTo>
                  <a:cubicBezTo>
                    <a:pt x="12" y="663"/>
                    <a:pt x="8" y="665"/>
                    <a:pt x="8" y="665"/>
                  </a:cubicBezTo>
                  <a:cubicBezTo>
                    <a:pt x="9" y="668"/>
                    <a:pt x="9" y="668"/>
                    <a:pt x="9" y="668"/>
                  </a:cubicBezTo>
                  <a:cubicBezTo>
                    <a:pt x="6" y="674"/>
                    <a:pt x="6" y="674"/>
                    <a:pt x="6" y="674"/>
                  </a:cubicBezTo>
                  <a:cubicBezTo>
                    <a:pt x="11" y="677"/>
                    <a:pt x="11" y="677"/>
                    <a:pt x="11" y="677"/>
                  </a:cubicBezTo>
                  <a:cubicBezTo>
                    <a:pt x="11" y="677"/>
                    <a:pt x="15" y="677"/>
                    <a:pt x="14" y="680"/>
                  </a:cubicBezTo>
                  <a:cubicBezTo>
                    <a:pt x="12" y="682"/>
                    <a:pt x="9" y="684"/>
                    <a:pt x="9" y="685"/>
                  </a:cubicBezTo>
                  <a:cubicBezTo>
                    <a:pt x="9" y="687"/>
                    <a:pt x="8" y="689"/>
                    <a:pt x="10" y="690"/>
                  </a:cubicBezTo>
                  <a:cubicBezTo>
                    <a:pt x="12" y="690"/>
                    <a:pt x="12" y="691"/>
                    <a:pt x="13" y="690"/>
                  </a:cubicBezTo>
                  <a:cubicBezTo>
                    <a:pt x="15" y="689"/>
                    <a:pt x="17" y="688"/>
                    <a:pt x="17" y="688"/>
                  </a:cubicBezTo>
                  <a:cubicBezTo>
                    <a:pt x="17" y="688"/>
                    <a:pt x="20" y="686"/>
                    <a:pt x="22" y="686"/>
                  </a:cubicBezTo>
                  <a:cubicBezTo>
                    <a:pt x="23" y="686"/>
                    <a:pt x="25" y="687"/>
                    <a:pt x="26" y="688"/>
                  </a:cubicBezTo>
                  <a:cubicBezTo>
                    <a:pt x="26" y="689"/>
                    <a:pt x="26" y="690"/>
                    <a:pt x="27" y="691"/>
                  </a:cubicBezTo>
                  <a:cubicBezTo>
                    <a:pt x="28" y="691"/>
                    <a:pt x="26" y="696"/>
                    <a:pt x="26" y="696"/>
                  </a:cubicBezTo>
                  <a:cubicBezTo>
                    <a:pt x="23" y="700"/>
                    <a:pt x="23" y="700"/>
                    <a:pt x="23" y="700"/>
                  </a:cubicBezTo>
                  <a:cubicBezTo>
                    <a:pt x="23" y="700"/>
                    <a:pt x="26" y="704"/>
                    <a:pt x="25" y="704"/>
                  </a:cubicBezTo>
                  <a:cubicBezTo>
                    <a:pt x="25" y="704"/>
                    <a:pt x="20" y="705"/>
                    <a:pt x="19" y="705"/>
                  </a:cubicBezTo>
                  <a:cubicBezTo>
                    <a:pt x="18" y="705"/>
                    <a:pt x="17" y="704"/>
                    <a:pt x="17" y="706"/>
                  </a:cubicBezTo>
                  <a:cubicBezTo>
                    <a:pt x="16" y="708"/>
                    <a:pt x="13" y="713"/>
                    <a:pt x="13" y="713"/>
                  </a:cubicBezTo>
                  <a:cubicBezTo>
                    <a:pt x="13" y="713"/>
                    <a:pt x="12" y="715"/>
                    <a:pt x="13" y="717"/>
                  </a:cubicBezTo>
                  <a:cubicBezTo>
                    <a:pt x="14" y="719"/>
                    <a:pt x="18" y="726"/>
                    <a:pt x="18" y="726"/>
                  </a:cubicBezTo>
                  <a:cubicBezTo>
                    <a:pt x="18" y="727"/>
                    <a:pt x="20" y="730"/>
                    <a:pt x="23" y="732"/>
                  </a:cubicBezTo>
                  <a:cubicBezTo>
                    <a:pt x="26" y="734"/>
                    <a:pt x="28" y="734"/>
                    <a:pt x="28" y="736"/>
                  </a:cubicBezTo>
                  <a:cubicBezTo>
                    <a:pt x="29" y="738"/>
                    <a:pt x="29" y="738"/>
                    <a:pt x="29" y="738"/>
                  </a:cubicBezTo>
                  <a:cubicBezTo>
                    <a:pt x="33" y="742"/>
                    <a:pt x="33" y="742"/>
                    <a:pt x="33" y="742"/>
                  </a:cubicBezTo>
                  <a:cubicBezTo>
                    <a:pt x="33" y="742"/>
                    <a:pt x="35" y="743"/>
                    <a:pt x="38" y="743"/>
                  </a:cubicBezTo>
                  <a:cubicBezTo>
                    <a:pt x="41" y="744"/>
                    <a:pt x="45" y="744"/>
                    <a:pt x="45" y="745"/>
                  </a:cubicBezTo>
                  <a:cubicBezTo>
                    <a:pt x="46" y="745"/>
                    <a:pt x="42" y="748"/>
                    <a:pt x="42" y="748"/>
                  </a:cubicBezTo>
                  <a:cubicBezTo>
                    <a:pt x="42" y="748"/>
                    <a:pt x="37" y="752"/>
                    <a:pt x="39" y="753"/>
                  </a:cubicBezTo>
                  <a:cubicBezTo>
                    <a:pt x="41" y="754"/>
                    <a:pt x="55" y="757"/>
                    <a:pt x="55" y="757"/>
                  </a:cubicBezTo>
                  <a:cubicBezTo>
                    <a:pt x="55" y="757"/>
                    <a:pt x="57" y="758"/>
                    <a:pt x="57" y="759"/>
                  </a:cubicBezTo>
                  <a:cubicBezTo>
                    <a:pt x="57" y="760"/>
                    <a:pt x="60" y="758"/>
                    <a:pt x="60" y="758"/>
                  </a:cubicBezTo>
                  <a:cubicBezTo>
                    <a:pt x="61" y="757"/>
                    <a:pt x="65" y="759"/>
                    <a:pt x="66" y="759"/>
                  </a:cubicBezTo>
                  <a:cubicBezTo>
                    <a:pt x="66" y="759"/>
                    <a:pt x="72" y="758"/>
                    <a:pt x="72" y="758"/>
                  </a:cubicBezTo>
                  <a:cubicBezTo>
                    <a:pt x="77" y="756"/>
                    <a:pt x="77" y="756"/>
                    <a:pt x="77" y="756"/>
                  </a:cubicBezTo>
                  <a:cubicBezTo>
                    <a:pt x="77" y="756"/>
                    <a:pt x="80" y="751"/>
                    <a:pt x="82" y="752"/>
                  </a:cubicBezTo>
                  <a:cubicBezTo>
                    <a:pt x="85" y="753"/>
                    <a:pt x="84" y="755"/>
                    <a:pt x="86" y="755"/>
                  </a:cubicBezTo>
                  <a:cubicBezTo>
                    <a:pt x="87" y="755"/>
                    <a:pt x="89" y="755"/>
                    <a:pt x="91" y="752"/>
                  </a:cubicBezTo>
                  <a:cubicBezTo>
                    <a:pt x="93" y="750"/>
                    <a:pt x="95" y="748"/>
                    <a:pt x="96" y="747"/>
                  </a:cubicBezTo>
                  <a:cubicBezTo>
                    <a:pt x="97" y="747"/>
                    <a:pt x="109" y="740"/>
                    <a:pt x="109" y="740"/>
                  </a:cubicBezTo>
                  <a:cubicBezTo>
                    <a:pt x="117" y="726"/>
                    <a:pt x="117" y="726"/>
                    <a:pt x="117" y="726"/>
                  </a:cubicBezTo>
                  <a:cubicBezTo>
                    <a:pt x="120" y="716"/>
                    <a:pt x="120" y="716"/>
                    <a:pt x="120" y="716"/>
                  </a:cubicBezTo>
                  <a:cubicBezTo>
                    <a:pt x="120" y="716"/>
                    <a:pt x="124" y="711"/>
                    <a:pt x="127" y="711"/>
                  </a:cubicBezTo>
                  <a:cubicBezTo>
                    <a:pt x="129" y="711"/>
                    <a:pt x="136" y="708"/>
                    <a:pt x="135" y="706"/>
                  </a:cubicBezTo>
                  <a:cubicBezTo>
                    <a:pt x="135" y="703"/>
                    <a:pt x="138" y="702"/>
                    <a:pt x="138" y="706"/>
                  </a:cubicBezTo>
                  <a:cubicBezTo>
                    <a:pt x="139" y="710"/>
                    <a:pt x="138" y="714"/>
                    <a:pt x="140" y="712"/>
                  </a:cubicBezTo>
                  <a:cubicBezTo>
                    <a:pt x="143" y="710"/>
                    <a:pt x="148" y="704"/>
                    <a:pt x="148" y="704"/>
                  </a:cubicBezTo>
                  <a:cubicBezTo>
                    <a:pt x="148" y="704"/>
                    <a:pt x="151" y="701"/>
                    <a:pt x="153" y="700"/>
                  </a:cubicBezTo>
                  <a:cubicBezTo>
                    <a:pt x="155" y="700"/>
                    <a:pt x="158" y="693"/>
                    <a:pt x="158" y="693"/>
                  </a:cubicBezTo>
                  <a:cubicBezTo>
                    <a:pt x="158" y="693"/>
                    <a:pt x="162" y="690"/>
                    <a:pt x="164" y="693"/>
                  </a:cubicBezTo>
                  <a:cubicBezTo>
                    <a:pt x="165" y="697"/>
                    <a:pt x="169" y="702"/>
                    <a:pt x="169" y="704"/>
                  </a:cubicBezTo>
                  <a:cubicBezTo>
                    <a:pt x="169" y="704"/>
                    <a:pt x="171" y="705"/>
                    <a:pt x="173" y="706"/>
                  </a:cubicBezTo>
                  <a:cubicBezTo>
                    <a:pt x="173" y="704"/>
                    <a:pt x="173" y="704"/>
                    <a:pt x="173" y="704"/>
                  </a:cubicBezTo>
                  <a:cubicBezTo>
                    <a:pt x="173" y="698"/>
                    <a:pt x="173" y="698"/>
                    <a:pt x="173" y="698"/>
                  </a:cubicBezTo>
                  <a:cubicBezTo>
                    <a:pt x="173" y="698"/>
                    <a:pt x="180" y="704"/>
                    <a:pt x="180" y="704"/>
                  </a:cubicBezTo>
                  <a:cubicBezTo>
                    <a:pt x="181" y="705"/>
                    <a:pt x="181" y="711"/>
                    <a:pt x="181" y="711"/>
                  </a:cubicBezTo>
                  <a:cubicBezTo>
                    <a:pt x="183" y="711"/>
                    <a:pt x="183" y="711"/>
                    <a:pt x="183" y="711"/>
                  </a:cubicBezTo>
                  <a:cubicBezTo>
                    <a:pt x="183" y="710"/>
                    <a:pt x="183" y="710"/>
                    <a:pt x="183" y="710"/>
                  </a:cubicBezTo>
                  <a:cubicBezTo>
                    <a:pt x="185" y="711"/>
                    <a:pt x="185" y="711"/>
                    <a:pt x="185" y="711"/>
                  </a:cubicBezTo>
                  <a:cubicBezTo>
                    <a:pt x="186" y="710"/>
                    <a:pt x="186" y="710"/>
                    <a:pt x="186" y="710"/>
                  </a:cubicBezTo>
                  <a:cubicBezTo>
                    <a:pt x="187" y="704"/>
                    <a:pt x="187" y="704"/>
                    <a:pt x="187" y="704"/>
                  </a:cubicBezTo>
                  <a:cubicBezTo>
                    <a:pt x="188" y="697"/>
                    <a:pt x="188" y="697"/>
                    <a:pt x="188" y="697"/>
                  </a:cubicBezTo>
                  <a:cubicBezTo>
                    <a:pt x="191" y="691"/>
                    <a:pt x="191" y="691"/>
                    <a:pt x="191" y="691"/>
                  </a:cubicBezTo>
                  <a:cubicBezTo>
                    <a:pt x="191" y="685"/>
                    <a:pt x="191" y="685"/>
                    <a:pt x="191" y="685"/>
                  </a:cubicBezTo>
                  <a:cubicBezTo>
                    <a:pt x="187" y="678"/>
                    <a:pt x="187" y="678"/>
                    <a:pt x="187" y="678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8" y="671"/>
                    <a:pt x="188" y="671"/>
                    <a:pt x="188" y="671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9" y="670"/>
                    <a:pt x="189" y="670"/>
                    <a:pt x="189" y="670"/>
                  </a:cubicBezTo>
                  <a:cubicBezTo>
                    <a:pt x="191" y="668"/>
                    <a:pt x="191" y="668"/>
                    <a:pt x="191" y="668"/>
                  </a:cubicBezTo>
                  <a:cubicBezTo>
                    <a:pt x="192" y="663"/>
                    <a:pt x="192" y="663"/>
                    <a:pt x="192" y="663"/>
                  </a:cubicBezTo>
                  <a:cubicBezTo>
                    <a:pt x="190" y="661"/>
                    <a:pt x="190" y="661"/>
                    <a:pt x="190" y="661"/>
                  </a:cubicBezTo>
                  <a:cubicBezTo>
                    <a:pt x="190" y="658"/>
                    <a:pt x="190" y="658"/>
                    <a:pt x="190" y="658"/>
                  </a:cubicBezTo>
                  <a:cubicBezTo>
                    <a:pt x="190" y="658"/>
                    <a:pt x="192" y="656"/>
                    <a:pt x="192" y="656"/>
                  </a:cubicBezTo>
                  <a:cubicBezTo>
                    <a:pt x="192" y="656"/>
                    <a:pt x="192" y="656"/>
                    <a:pt x="192" y="656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5" y="654"/>
                    <a:pt x="195" y="654"/>
                  </a:cubicBezTo>
                  <a:cubicBezTo>
                    <a:pt x="196" y="654"/>
                    <a:pt x="198" y="654"/>
                    <a:pt x="198" y="654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1" y="652"/>
                    <a:pt x="201" y="652"/>
                    <a:pt x="201" y="652"/>
                  </a:cubicBezTo>
                  <a:cubicBezTo>
                    <a:pt x="201" y="652"/>
                    <a:pt x="205" y="649"/>
                    <a:pt x="205" y="648"/>
                  </a:cubicBezTo>
                  <a:cubicBezTo>
                    <a:pt x="205" y="647"/>
                    <a:pt x="207" y="644"/>
                    <a:pt x="207" y="644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205" y="634"/>
                    <a:pt x="205" y="634"/>
                    <a:pt x="205" y="634"/>
                  </a:cubicBezTo>
                  <a:cubicBezTo>
                    <a:pt x="207" y="631"/>
                    <a:pt x="207" y="631"/>
                    <a:pt x="207" y="631"/>
                  </a:cubicBezTo>
                  <a:cubicBezTo>
                    <a:pt x="210" y="625"/>
                    <a:pt x="210" y="625"/>
                    <a:pt x="210" y="625"/>
                  </a:cubicBezTo>
                  <a:cubicBezTo>
                    <a:pt x="208" y="619"/>
                    <a:pt x="208" y="619"/>
                    <a:pt x="208" y="619"/>
                  </a:cubicBezTo>
                  <a:cubicBezTo>
                    <a:pt x="202" y="612"/>
                    <a:pt x="202" y="612"/>
                    <a:pt x="202" y="612"/>
                  </a:cubicBezTo>
                  <a:cubicBezTo>
                    <a:pt x="199" y="603"/>
                    <a:pt x="199" y="603"/>
                    <a:pt x="199" y="603"/>
                  </a:cubicBezTo>
                  <a:cubicBezTo>
                    <a:pt x="197" y="597"/>
                    <a:pt x="197" y="597"/>
                    <a:pt x="197" y="597"/>
                  </a:cubicBezTo>
                  <a:cubicBezTo>
                    <a:pt x="202" y="592"/>
                    <a:pt x="202" y="592"/>
                    <a:pt x="202" y="592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4" y="591"/>
                    <a:pt x="204" y="591"/>
                    <a:pt x="204" y="591"/>
                  </a:cubicBezTo>
                  <a:cubicBezTo>
                    <a:pt x="207" y="591"/>
                    <a:pt x="207" y="591"/>
                    <a:pt x="207" y="591"/>
                  </a:cubicBezTo>
                  <a:cubicBezTo>
                    <a:pt x="207" y="591"/>
                    <a:pt x="212" y="591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3" y="573"/>
                    <a:pt x="213" y="573"/>
                    <a:pt x="213" y="573"/>
                  </a:cubicBezTo>
                  <a:cubicBezTo>
                    <a:pt x="207" y="568"/>
                    <a:pt x="207" y="568"/>
                    <a:pt x="207" y="568"/>
                  </a:cubicBezTo>
                  <a:cubicBezTo>
                    <a:pt x="200" y="563"/>
                    <a:pt x="200" y="563"/>
                    <a:pt x="200" y="563"/>
                  </a:cubicBezTo>
                  <a:cubicBezTo>
                    <a:pt x="197" y="555"/>
                    <a:pt x="197" y="555"/>
                    <a:pt x="197" y="555"/>
                  </a:cubicBezTo>
                  <a:cubicBezTo>
                    <a:pt x="196" y="524"/>
                    <a:pt x="196" y="524"/>
                    <a:pt x="196" y="524"/>
                  </a:cubicBezTo>
                  <a:cubicBezTo>
                    <a:pt x="196" y="524"/>
                    <a:pt x="189" y="511"/>
                    <a:pt x="189" y="510"/>
                  </a:cubicBezTo>
                  <a:cubicBezTo>
                    <a:pt x="188" y="508"/>
                    <a:pt x="188" y="506"/>
                    <a:pt x="190" y="504"/>
                  </a:cubicBezTo>
                  <a:cubicBezTo>
                    <a:pt x="191" y="503"/>
                    <a:pt x="190" y="501"/>
                    <a:pt x="190" y="501"/>
                  </a:cubicBezTo>
                  <a:cubicBezTo>
                    <a:pt x="189" y="494"/>
                    <a:pt x="189" y="494"/>
                    <a:pt x="189" y="494"/>
                  </a:cubicBezTo>
                  <a:cubicBezTo>
                    <a:pt x="191" y="491"/>
                    <a:pt x="191" y="491"/>
                    <a:pt x="191" y="491"/>
                  </a:cubicBezTo>
                  <a:cubicBezTo>
                    <a:pt x="191" y="485"/>
                    <a:pt x="191" y="485"/>
                    <a:pt x="191" y="485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87" y="477"/>
                    <a:pt x="187" y="471"/>
                    <a:pt x="187" y="470"/>
                  </a:cubicBezTo>
                  <a:cubicBezTo>
                    <a:pt x="187" y="468"/>
                    <a:pt x="190" y="464"/>
                    <a:pt x="190" y="464"/>
                  </a:cubicBezTo>
                  <a:cubicBezTo>
                    <a:pt x="191" y="457"/>
                    <a:pt x="191" y="457"/>
                    <a:pt x="191" y="457"/>
                  </a:cubicBezTo>
                  <a:cubicBezTo>
                    <a:pt x="193" y="447"/>
                    <a:pt x="193" y="447"/>
                    <a:pt x="193" y="447"/>
                  </a:cubicBezTo>
                  <a:cubicBezTo>
                    <a:pt x="206" y="430"/>
                    <a:pt x="206" y="430"/>
                    <a:pt x="206" y="430"/>
                  </a:cubicBezTo>
                  <a:cubicBezTo>
                    <a:pt x="209" y="430"/>
                    <a:pt x="209" y="430"/>
                    <a:pt x="209" y="430"/>
                  </a:cubicBezTo>
                  <a:cubicBezTo>
                    <a:pt x="230" y="429"/>
                    <a:pt x="230" y="429"/>
                    <a:pt x="230" y="429"/>
                  </a:cubicBezTo>
                  <a:cubicBezTo>
                    <a:pt x="231" y="427"/>
                    <a:pt x="231" y="427"/>
                    <a:pt x="231" y="427"/>
                  </a:cubicBezTo>
                  <a:cubicBezTo>
                    <a:pt x="232" y="426"/>
                    <a:pt x="232" y="426"/>
                    <a:pt x="232" y="426"/>
                  </a:cubicBezTo>
                  <a:cubicBezTo>
                    <a:pt x="234" y="420"/>
                    <a:pt x="234" y="420"/>
                    <a:pt x="234" y="420"/>
                  </a:cubicBezTo>
                  <a:cubicBezTo>
                    <a:pt x="233" y="404"/>
                    <a:pt x="233" y="404"/>
                    <a:pt x="233" y="404"/>
                  </a:cubicBezTo>
                  <a:cubicBezTo>
                    <a:pt x="224" y="402"/>
                    <a:pt x="224" y="402"/>
                    <a:pt x="224" y="402"/>
                  </a:cubicBezTo>
                  <a:cubicBezTo>
                    <a:pt x="222" y="397"/>
                    <a:pt x="222" y="397"/>
                    <a:pt x="222" y="397"/>
                  </a:cubicBezTo>
                  <a:cubicBezTo>
                    <a:pt x="237" y="371"/>
                    <a:pt x="237" y="371"/>
                    <a:pt x="237" y="371"/>
                  </a:cubicBezTo>
                  <a:cubicBezTo>
                    <a:pt x="236" y="365"/>
                    <a:pt x="236" y="365"/>
                    <a:pt x="236" y="365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0" y="362"/>
                    <a:pt x="239" y="358"/>
                    <a:pt x="238" y="356"/>
                  </a:cubicBezTo>
                  <a:cubicBezTo>
                    <a:pt x="237" y="355"/>
                    <a:pt x="239" y="349"/>
                    <a:pt x="239" y="349"/>
                  </a:cubicBezTo>
                  <a:cubicBezTo>
                    <a:pt x="240" y="342"/>
                    <a:pt x="240" y="342"/>
                    <a:pt x="240" y="342"/>
                  </a:cubicBezTo>
                  <a:cubicBezTo>
                    <a:pt x="242" y="334"/>
                    <a:pt x="242" y="334"/>
                    <a:pt x="242" y="334"/>
                  </a:cubicBezTo>
                  <a:cubicBezTo>
                    <a:pt x="237" y="317"/>
                    <a:pt x="237" y="317"/>
                    <a:pt x="237" y="317"/>
                  </a:cubicBezTo>
                  <a:cubicBezTo>
                    <a:pt x="240" y="314"/>
                    <a:pt x="240" y="314"/>
                    <a:pt x="240" y="314"/>
                  </a:cubicBezTo>
                  <a:cubicBezTo>
                    <a:pt x="244" y="314"/>
                    <a:pt x="244" y="314"/>
                    <a:pt x="244" y="314"/>
                  </a:cubicBezTo>
                  <a:cubicBezTo>
                    <a:pt x="245" y="314"/>
                    <a:pt x="247" y="313"/>
                    <a:pt x="249" y="313"/>
                  </a:cubicBezTo>
                  <a:cubicBezTo>
                    <a:pt x="251" y="312"/>
                    <a:pt x="252" y="311"/>
                    <a:pt x="255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57" y="301"/>
                    <a:pt x="257" y="301"/>
                    <a:pt x="257" y="301"/>
                  </a:cubicBezTo>
                  <a:cubicBezTo>
                    <a:pt x="257" y="292"/>
                    <a:pt x="257" y="292"/>
                    <a:pt x="257" y="292"/>
                  </a:cubicBezTo>
                  <a:cubicBezTo>
                    <a:pt x="262" y="279"/>
                    <a:pt x="262" y="279"/>
                    <a:pt x="262" y="279"/>
                  </a:cubicBezTo>
                  <a:cubicBezTo>
                    <a:pt x="262" y="279"/>
                    <a:pt x="270" y="269"/>
                    <a:pt x="271" y="267"/>
                  </a:cubicBezTo>
                  <a:cubicBezTo>
                    <a:pt x="272" y="265"/>
                    <a:pt x="275" y="258"/>
                    <a:pt x="275" y="258"/>
                  </a:cubicBezTo>
                  <a:cubicBezTo>
                    <a:pt x="275" y="258"/>
                    <a:pt x="273" y="250"/>
                    <a:pt x="272" y="248"/>
                  </a:cubicBezTo>
                  <a:cubicBezTo>
                    <a:pt x="270" y="247"/>
                    <a:pt x="267" y="241"/>
                    <a:pt x="267" y="241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5" y="228"/>
                    <a:pt x="275" y="221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3"/>
                    <a:pt x="281" y="209"/>
                    <a:pt x="281" y="209"/>
                  </a:cubicBezTo>
                  <a:cubicBezTo>
                    <a:pt x="285" y="201"/>
                    <a:pt x="285" y="201"/>
                    <a:pt x="285" y="201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1" y="199"/>
                    <a:pt x="300" y="178"/>
                    <a:pt x="303" y="174"/>
                  </a:cubicBezTo>
                  <a:cubicBezTo>
                    <a:pt x="303" y="174"/>
                    <a:pt x="317" y="175"/>
                    <a:pt x="319" y="174"/>
                  </a:cubicBezTo>
                  <a:cubicBezTo>
                    <a:pt x="320" y="174"/>
                    <a:pt x="325" y="176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7" y="178"/>
                    <a:pt x="328" y="178"/>
                    <a:pt x="329" y="178"/>
                  </a:cubicBezTo>
                  <a:cubicBezTo>
                    <a:pt x="331" y="179"/>
                    <a:pt x="333" y="179"/>
                    <a:pt x="333" y="179"/>
                  </a:cubicBezTo>
                  <a:cubicBezTo>
                    <a:pt x="339" y="178"/>
                    <a:pt x="339" y="178"/>
                    <a:pt x="339" y="178"/>
                  </a:cubicBezTo>
                  <a:cubicBezTo>
                    <a:pt x="343" y="173"/>
                    <a:pt x="343" y="173"/>
                    <a:pt x="343" y="173"/>
                  </a:cubicBezTo>
                  <a:cubicBezTo>
                    <a:pt x="339" y="169"/>
                    <a:pt x="339" y="169"/>
                    <a:pt x="339" y="169"/>
                  </a:cubicBezTo>
                  <a:cubicBezTo>
                    <a:pt x="343" y="164"/>
                    <a:pt x="343" y="157"/>
                    <a:pt x="342" y="156"/>
                  </a:cubicBezTo>
                  <a:cubicBezTo>
                    <a:pt x="341" y="154"/>
                    <a:pt x="339" y="145"/>
                    <a:pt x="338" y="144"/>
                  </a:cubicBezTo>
                  <a:cubicBezTo>
                    <a:pt x="338" y="143"/>
                    <a:pt x="340" y="142"/>
                    <a:pt x="340" y="142"/>
                  </a:cubicBezTo>
                  <a:cubicBezTo>
                    <a:pt x="342" y="142"/>
                    <a:pt x="342" y="142"/>
                    <a:pt x="342" y="142"/>
                  </a:cubicBezTo>
                  <a:cubicBezTo>
                    <a:pt x="342" y="142"/>
                    <a:pt x="343" y="141"/>
                    <a:pt x="344" y="141"/>
                  </a:cubicBezTo>
                  <a:cubicBezTo>
                    <a:pt x="349" y="137"/>
                    <a:pt x="349" y="137"/>
                    <a:pt x="349" y="137"/>
                  </a:cubicBezTo>
                  <a:cubicBezTo>
                    <a:pt x="354" y="138"/>
                    <a:pt x="354" y="138"/>
                    <a:pt x="354" y="138"/>
                  </a:cubicBezTo>
                  <a:cubicBezTo>
                    <a:pt x="354" y="138"/>
                    <a:pt x="354" y="137"/>
                    <a:pt x="355" y="137"/>
                  </a:cubicBezTo>
                  <a:cubicBezTo>
                    <a:pt x="356" y="137"/>
                    <a:pt x="356" y="136"/>
                    <a:pt x="356" y="136"/>
                  </a:cubicBezTo>
                  <a:cubicBezTo>
                    <a:pt x="356" y="136"/>
                    <a:pt x="353" y="130"/>
                    <a:pt x="355" y="127"/>
                  </a:cubicBezTo>
                  <a:cubicBezTo>
                    <a:pt x="356" y="125"/>
                    <a:pt x="357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1" name="Freeform 102"/>
            <p:cNvSpPr>
              <a:spLocks noEditPoints="1"/>
            </p:cNvSpPr>
            <p:nvPr/>
          </p:nvSpPr>
          <p:spPr bwMode="auto">
            <a:xfrm>
              <a:off x="9478039" y="5748"/>
              <a:ext cx="2710786" cy="2653303"/>
            </a:xfrm>
            <a:custGeom>
              <a:avLst/>
              <a:gdLst>
                <a:gd name="T0" fmla="*/ 395 w 1479"/>
                <a:gd name="T1" fmla="*/ 1054 h 1493"/>
                <a:gd name="T2" fmla="*/ 339 w 1479"/>
                <a:gd name="T3" fmla="*/ 1061 h 1493"/>
                <a:gd name="T4" fmla="*/ 359 w 1479"/>
                <a:gd name="T5" fmla="*/ 1012 h 1493"/>
                <a:gd name="T6" fmla="*/ 298 w 1479"/>
                <a:gd name="T7" fmla="*/ 970 h 1493"/>
                <a:gd name="T8" fmla="*/ 266 w 1479"/>
                <a:gd name="T9" fmla="*/ 914 h 1493"/>
                <a:gd name="T10" fmla="*/ 197 w 1479"/>
                <a:gd name="T11" fmla="*/ 908 h 1493"/>
                <a:gd name="T12" fmla="*/ 159 w 1479"/>
                <a:gd name="T13" fmla="*/ 875 h 1493"/>
                <a:gd name="T14" fmla="*/ 149 w 1479"/>
                <a:gd name="T15" fmla="*/ 820 h 1493"/>
                <a:gd name="T16" fmla="*/ 130 w 1479"/>
                <a:gd name="T17" fmla="*/ 737 h 1493"/>
                <a:gd name="T18" fmla="*/ 185 w 1479"/>
                <a:gd name="T19" fmla="*/ 696 h 1493"/>
                <a:gd name="T20" fmla="*/ 122 w 1479"/>
                <a:gd name="T21" fmla="*/ 671 h 1493"/>
                <a:gd name="T22" fmla="*/ 160 w 1479"/>
                <a:gd name="T23" fmla="*/ 558 h 1493"/>
                <a:gd name="T24" fmla="*/ 101 w 1479"/>
                <a:gd name="T25" fmla="*/ 459 h 1493"/>
                <a:gd name="T26" fmla="*/ 76 w 1479"/>
                <a:gd name="T27" fmla="*/ 383 h 1493"/>
                <a:gd name="T28" fmla="*/ 12 w 1479"/>
                <a:gd name="T29" fmla="*/ 272 h 1493"/>
                <a:gd name="T30" fmla="*/ 0 w 1479"/>
                <a:gd name="T31" fmla="*/ 237 h 1493"/>
                <a:gd name="T32" fmla="*/ 0 w 1479"/>
                <a:gd name="T33" fmla="*/ 237 h 1493"/>
                <a:gd name="T34" fmla="*/ 1 w 1479"/>
                <a:gd name="T35" fmla="*/ 236 h 1493"/>
                <a:gd name="T36" fmla="*/ 3 w 1479"/>
                <a:gd name="T37" fmla="*/ 234 h 1493"/>
                <a:gd name="T38" fmla="*/ 8 w 1479"/>
                <a:gd name="T39" fmla="*/ 229 h 1493"/>
                <a:gd name="T40" fmla="*/ 47 w 1479"/>
                <a:gd name="T41" fmla="*/ 167 h 1493"/>
                <a:gd name="T42" fmla="*/ 56 w 1479"/>
                <a:gd name="T43" fmla="*/ 176 h 1493"/>
                <a:gd name="T44" fmla="*/ 92 w 1479"/>
                <a:gd name="T45" fmla="*/ 183 h 1493"/>
                <a:gd name="T46" fmla="*/ 196 w 1479"/>
                <a:gd name="T47" fmla="*/ 194 h 1493"/>
                <a:gd name="T48" fmla="*/ 258 w 1479"/>
                <a:gd name="T49" fmla="*/ 207 h 1493"/>
                <a:gd name="T50" fmla="*/ 281 w 1479"/>
                <a:gd name="T51" fmla="*/ 280 h 1493"/>
                <a:gd name="T52" fmla="*/ 161 w 1479"/>
                <a:gd name="T53" fmla="*/ 320 h 1493"/>
                <a:gd name="T54" fmla="*/ 109 w 1479"/>
                <a:gd name="T55" fmla="*/ 310 h 1493"/>
                <a:gd name="T56" fmla="*/ 150 w 1479"/>
                <a:gd name="T57" fmla="*/ 340 h 1493"/>
                <a:gd name="T58" fmla="*/ 189 w 1479"/>
                <a:gd name="T59" fmla="*/ 388 h 1493"/>
                <a:gd name="T60" fmla="*/ 232 w 1479"/>
                <a:gd name="T61" fmla="*/ 422 h 1493"/>
                <a:gd name="T62" fmla="*/ 288 w 1479"/>
                <a:gd name="T63" fmla="*/ 416 h 1493"/>
                <a:gd name="T64" fmla="*/ 239 w 1479"/>
                <a:gd name="T65" fmla="*/ 380 h 1493"/>
                <a:gd name="T66" fmla="*/ 322 w 1479"/>
                <a:gd name="T67" fmla="*/ 369 h 1493"/>
                <a:gd name="T68" fmla="*/ 315 w 1479"/>
                <a:gd name="T69" fmla="*/ 253 h 1493"/>
                <a:gd name="T70" fmla="*/ 350 w 1479"/>
                <a:gd name="T71" fmla="*/ 213 h 1493"/>
                <a:gd name="T72" fmla="*/ 283 w 1479"/>
                <a:gd name="T73" fmla="*/ 136 h 1493"/>
                <a:gd name="T74" fmla="*/ 351 w 1479"/>
                <a:gd name="T75" fmla="*/ 157 h 1493"/>
                <a:gd name="T76" fmla="*/ 407 w 1479"/>
                <a:gd name="T77" fmla="*/ 178 h 1493"/>
                <a:gd name="T78" fmla="*/ 420 w 1479"/>
                <a:gd name="T79" fmla="*/ 84 h 1493"/>
                <a:gd name="T80" fmla="*/ 447 w 1479"/>
                <a:gd name="T81" fmla="*/ 17 h 1493"/>
                <a:gd name="T82" fmla="*/ 1446 w 1479"/>
                <a:gd name="T83" fmla="*/ 837 h 1493"/>
                <a:gd name="T84" fmla="*/ 1247 w 1479"/>
                <a:gd name="T85" fmla="*/ 947 h 1493"/>
                <a:gd name="T86" fmla="*/ 1027 w 1479"/>
                <a:gd name="T87" fmla="*/ 1015 h 1493"/>
                <a:gd name="T88" fmla="*/ 1113 w 1479"/>
                <a:gd name="T89" fmla="*/ 1192 h 1493"/>
                <a:gd name="T90" fmla="*/ 1187 w 1479"/>
                <a:gd name="T91" fmla="*/ 1460 h 1493"/>
                <a:gd name="T92" fmla="*/ 1119 w 1479"/>
                <a:gd name="T93" fmla="*/ 1449 h 1493"/>
                <a:gd name="T94" fmla="*/ 1105 w 1479"/>
                <a:gd name="T95" fmla="*/ 1486 h 1493"/>
                <a:gd name="T96" fmla="*/ 1061 w 1479"/>
                <a:gd name="T97" fmla="*/ 1452 h 1493"/>
                <a:gd name="T98" fmla="*/ 988 w 1479"/>
                <a:gd name="T99" fmla="*/ 1445 h 1493"/>
                <a:gd name="T100" fmla="*/ 919 w 1479"/>
                <a:gd name="T101" fmla="*/ 1435 h 1493"/>
                <a:gd name="T102" fmla="*/ 899 w 1479"/>
                <a:gd name="T103" fmla="*/ 1437 h 1493"/>
                <a:gd name="T104" fmla="*/ 898 w 1479"/>
                <a:gd name="T105" fmla="*/ 1438 h 1493"/>
                <a:gd name="T106" fmla="*/ 883 w 1479"/>
                <a:gd name="T107" fmla="*/ 1439 h 1493"/>
                <a:gd name="T108" fmla="*/ 693 w 1479"/>
                <a:gd name="T109" fmla="*/ 1413 h 1493"/>
                <a:gd name="T110" fmla="*/ 650 w 1479"/>
                <a:gd name="T111" fmla="*/ 1303 h 1493"/>
                <a:gd name="T112" fmla="*/ 648 w 1479"/>
                <a:gd name="T113" fmla="*/ 1232 h 1493"/>
                <a:gd name="T114" fmla="*/ 664 w 1479"/>
                <a:gd name="T115" fmla="*/ 1146 h 1493"/>
                <a:gd name="T116" fmla="*/ 594 w 1479"/>
                <a:gd name="T117" fmla="*/ 1113 h 1493"/>
                <a:gd name="T118" fmla="*/ 521 w 1479"/>
                <a:gd name="T119" fmla="*/ 1124 h 1493"/>
                <a:gd name="T120" fmla="*/ 382 w 1479"/>
                <a:gd name="T121" fmla="*/ 71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79" h="1493">
                  <a:moveTo>
                    <a:pt x="460" y="1096"/>
                  </a:moveTo>
                  <a:cubicBezTo>
                    <a:pt x="452" y="1098"/>
                    <a:pt x="452" y="1098"/>
                    <a:pt x="452" y="1098"/>
                  </a:cubicBezTo>
                  <a:cubicBezTo>
                    <a:pt x="452" y="1098"/>
                    <a:pt x="447" y="1103"/>
                    <a:pt x="447" y="1101"/>
                  </a:cubicBezTo>
                  <a:cubicBezTo>
                    <a:pt x="446" y="1099"/>
                    <a:pt x="448" y="1095"/>
                    <a:pt x="448" y="1093"/>
                  </a:cubicBezTo>
                  <a:cubicBezTo>
                    <a:pt x="447" y="1092"/>
                    <a:pt x="442" y="1095"/>
                    <a:pt x="443" y="1091"/>
                  </a:cubicBezTo>
                  <a:cubicBezTo>
                    <a:pt x="444" y="1089"/>
                    <a:pt x="443" y="1086"/>
                    <a:pt x="442" y="1085"/>
                  </a:cubicBezTo>
                  <a:cubicBezTo>
                    <a:pt x="440" y="1083"/>
                    <a:pt x="434" y="1083"/>
                    <a:pt x="436" y="1079"/>
                  </a:cubicBezTo>
                  <a:cubicBezTo>
                    <a:pt x="438" y="1076"/>
                    <a:pt x="443" y="1074"/>
                    <a:pt x="443" y="1074"/>
                  </a:cubicBezTo>
                  <a:cubicBezTo>
                    <a:pt x="443" y="1072"/>
                    <a:pt x="443" y="1072"/>
                    <a:pt x="443" y="1072"/>
                  </a:cubicBezTo>
                  <a:cubicBezTo>
                    <a:pt x="439" y="1068"/>
                    <a:pt x="439" y="1068"/>
                    <a:pt x="439" y="1068"/>
                  </a:cubicBezTo>
                  <a:cubicBezTo>
                    <a:pt x="428" y="1063"/>
                    <a:pt x="428" y="1063"/>
                    <a:pt x="428" y="1063"/>
                  </a:cubicBezTo>
                  <a:cubicBezTo>
                    <a:pt x="428" y="1063"/>
                    <a:pt x="427" y="1057"/>
                    <a:pt x="425" y="1057"/>
                  </a:cubicBezTo>
                  <a:cubicBezTo>
                    <a:pt x="424" y="1056"/>
                    <a:pt x="421" y="1053"/>
                    <a:pt x="421" y="1053"/>
                  </a:cubicBezTo>
                  <a:cubicBezTo>
                    <a:pt x="421" y="1053"/>
                    <a:pt x="418" y="1049"/>
                    <a:pt x="414" y="1048"/>
                  </a:cubicBezTo>
                  <a:cubicBezTo>
                    <a:pt x="410" y="1046"/>
                    <a:pt x="407" y="1055"/>
                    <a:pt x="407" y="1055"/>
                  </a:cubicBezTo>
                  <a:cubicBezTo>
                    <a:pt x="403" y="1051"/>
                    <a:pt x="403" y="1051"/>
                    <a:pt x="403" y="1051"/>
                  </a:cubicBezTo>
                  <a:cubicBezTo>
                    <a:pt x="395" y="1054"/>
                    <a:pt x="395" y="1054"/>
                    <a:pt x="395" y="1054"/>
                  </a:cubicBezTo>
                  <a:cubicBezTo>
                    <a:pt x="389" y="1063"/>
                    <a:pt x="389" y="1063"/>
                    <a:pt x="389" y="1063"/>
                  </a:cubicBezTo>
                  <a:cubicBezTo>
                    <a:pt x="385" y="1064"/>
                    <a:pt x="385" y="1064"/>
                    <a:pt x="385" y="1064"/>
                  </a:cubicBezTo>
                  <a:cubicBezTo>
                    <a:pt x="379" y="1065"/>
                    <a:pt x="379" y="1065"/>
                    <a:pt x="379" y="1065"/>
                  </a:cubicBezTo>
                  <a:cubicBezTo>
                    <a:pt x="370" y="1067"/>
                    <a:pt x="370" y="1067"/>
                    <a:pt x="370" y="1067"/>
                  </a:cubicBezTo>
                  <a:cubicBezTo>
                    <a:pt x="368" y="1073"/>
                    <a:pt x="368" y="1073"/>
                    <a:pt x="368" y="1073"/>
                  </a:cubicBezTo>
                  <a:cubicBezTo>
                    <a:pt x="369" y="1079"/>
                    <a:pt x="369" y="1079"/>
                    <a:pt x="369" y="1079"/>
                  </a:cubicBezTo>
                  <a:cubicBezTo>
                    <a:pt x="364" y="1083"/>
                    <a:pt x="364" y="1083"/>
                    <a:pt x="364" y="1083"/>
                  </a:cubicBezTo>
                  <a:cubicBezTo>
                    <a:pt x="352" y="1082"/>
                    <a:pt x="352" y="1082"/>
                    <a:pt x="352" y="1082"/>
                  </a:cubicBezTo>
                  <a:cubicBezTo>
                    <a:pt x="354" y="1082"/>
                    <a:pt x="354" y="1082"/>
                    <a:pt x="354" y="1082"/>
                  </a:cubicBezTo>
                  <a:cubicBezTo>
                    <a:pt x="347" y="1078"/>
                    <a:pt x="347" y="1078"/>
                    <a:pt x="347" y="1078"/>
                  </a:cubicBezTo>
                  <a:cubicBezTo>
                    <a:pt x="347" y="1075"/>
                    <a:pt x="347" y="1075"/>
                    <a:pt x="347" y="1075"/>
                  </a:cubicBezTo>
                  <a:cubicBezTo>
                    <a:pt x="343" y="1075"/>
                    <a:pt x="343" y="1075"/>
                    <a:pt x="343" y="1075"/>
                  </a:cubicBezTo>
                  <a:cubicBezTo>
                    <a:pt x="340" y="1074"/>
                    <a:pt x="340" y="1074"/>
                    <a:pt x="340" y="1074"/>
                  </a:cubicBezTo>
                  <a:cubicBezTo>
                    <a:pt x="342" y="1072"/>
                    <a:pt x="342" y="1072"/>
                    <a:pt x="342" y="1072"/>
                  </a:cubicBezTo>
                  <a:cubicBezTo>
                    <a:pt x="340" y="1069"/>
                    <a:pt x="340" y="1069"/>
                    <a:pt x="340" y="1069"/>
                  </a:cubicBezTo>
                  <a:cubicBezTo>
                    <a:pt x="337" y="1063"/>
                    <a:pt x="337" y="1063"/>
                    <a:pt x="337" y="1063"/>
                  </a:cubicBezTo>
                  <a:cubicBezTo>
                    <a:pt x="339" y="1061"/>
                    <a:pt x="339" y="1061"/>
                    <a:pt x="339" y="1061"/>
                  </a:cubicBezTo>
                  <a:cubicBezTo>
                    <a:pt x="335" y="1059"/>
                    <a:pt x="335" y="1059"/>
                    <a:pt x="335" y="1059"/>
                  </a:cubicBezTo>
                  <a:cubicBezTo>
                    <a:pt x="333" y="1057"/>
                    <a:pt x="333" y="1057"/>
                    <a:pt x="333" y="1057"/>
                  </a:cubicBezTo>
                  <a:cubicBezTo>
                    <a:pt x="335" y="1053"/>
                    <a:pt x="335" y="1053"/>
                    <a:pt x="335" y="1053"/>
                  </a:cubicBezTo>
                  <a:cubicBezTo>
                    <a:pt x="333" y="1050"/>
                    <a:pt x="333" y="1050"/>
                    <a:pt x="333" y="1050"/>
                  </a:cubicBezTo>
                  <a:cubicBezTo>
                    <a:pt x="330" y="1046"/>
                    <a:pt x="330" y="1046"/>
                    <a:pt x="330" y="1046"/>
                  </a:cubicBezTo>
                  <a:cubicBezTo>
                    <a:pt x="325" y="1045"/>
                    <a:pt x="325" y="1045"/>
                    <a:pt x="325" y="1045"/>
                  </a:cubicBezTo>
                  <a:cubicBezTo>
                    <a:pt x="321" y="1042"/>
                    <a:pt x="321" y="1042"/>
                    <a:pt x="321" y="1042"/>
                  </a:cubicBezTo>
                  <a:cubicBezTo>
                    <a:pt x="321" y="1039"/>
                    <a:pt x="321" y="1039"/>
                    <a:pt x="321" y="1039"/>
                  </a:cubicBezTo>
                  <a:cubicBezTo>
                    <a:pt x="323" y="1032"/>
                    <a:pt x="323" y="1032"/>
                    <a:pt x="323" y="1032"/>
                  </a:cubicBezTo>
                  <a:cubicBezTo>
                    <a:pt x="323" y="1032"/>
                    <a:pt x="323" y="1031"/>
                    <a:pt x="327" y="1029"/>
                  </a:cubicBezTo>
                  <a:cubicBezTo>
                    <a:pt x="331" y="1028"/>
                    <a:pt x="332" y="1029"/>
                    <a:pt x="332" y="1029"/>
                  </a:cubicBezTo>
                  <a:cubicBezTo>
                    <a:pt x="338" y="1031"/>
                    <a:pt x="338" y="1031"/>
                    <a:pt x="338" y="1031"/>
                  </a:cubicBezTo>
                  <a:cubicBezTo>
                    <a:pt x="345" y="1029"/>
                    <a:pt x="345" y="1029"/>
                    <a:pt x="345" y="1029"/>
                  </a:cubicBezTo>
                  <a:cubicBezTo>
                    <a:pt x="345" y="1029"/>
                    <a:pt x="352" y="1023"/>
                    <a:pt x="353" y="1022"/>
                  </a:cubicBezTo>
                  <a:cubicBezTo>
                    <a:pt x="355" y="1021"/>
                    <a:pt x="353" y="1016"/>
                    <a:pt x="353" y="1016"/>
                  </a:cubicBezTo>
                  <a:cubicBezTo>
                    <a:pt x="357" y="1015"/>
                    <a:pt x="357" y="1015"/>
                    <a:pt x="357" y="1015"/>
                  </a:cubicBezTo>
                  <a:cubicBezTo>
                    <a:pt x="359" y="1012"/>
                    <a:pt x="359" y="1012"/>
                    <a:pt x="359" y="1012"/>
                  </a:cubicBezTo>
                  <a:cubicBezTo>
                    <a:pt x="359" y="1006"/>
                    <a:pt x="359" y="1006"/>
                    <a:pt x="359" y="1006"/>
                  </a:cubicBezTo>
                  <a:cubicBezTo>
                    <a:pt x="354" y="1004"/>
                    <a:pt x="354" y="1004"/>
                    <a:pt x="354" y="1004"/>
                  </a:cubicBezTo>
                  <a:cubicBezTo>
                    <a:pt x="350" y="1003"/>
                    <a:pt x="350" y="1003"/>
                    <a:pt x="350" y="1003"/>
                  </a:cubicBezTo>
                  <a:cubicBezTo>
                    <a:pt x="346" y="1000"/>
                    <a:pt x="346" y="1000"/>
                    <a:pt x="346" y="1000"/>
                  </a:cubicBezTo>
                  <a:cubicBezTo>
                    <a:pt x="348" y="995"/>
                    <a:pt x="348" y="995"/>
                    <a:pt x="348" y="995"/>
                  </a:cubicBezTo>
                  <a:cubicBezTo>
                    <a:pt x="343" y="995"/>
                    <a:pt x="343" y="995"/>
                    <a:pt x="343" y="995"/>
                  </a:cubicBezTo>
                  <a:cubicBezTo>
                    <a:pt x="338" y="994"/>
                    <a:pt x="338" y="994"/>
                    <a:pt x="338" y="994"/>
                  </a:cubicBezTo>
                  <a:cubicBezTo>
                    <a:pt x="334" y="993"/>
                    <a:pt x="334" y="993"/>
                    <a:pt x="334" y="993"/>
                  </a:cubicBezTo>
                  <a:cubicBezTo>
                    <a:pt x="331" y="994"/>
                    <a:pt x="331" y="994"/>
                    <a:pt x="331" y="994"/>
                  </a:cubicBezTo>
                  <a:cubicBezTo>
                    <a:pt x="328" y="997"/>
                    <a:pt x="328" y="997"/>
                    <a:pt x="328" y="997"/>
                  </a:cubicBezTo>
                  <a:cubicBezTo>
                    <a:pt x="323" y="997"/>
                    <a:pt x="323" y="997"/>
                    <a:pt x="323" y="997"/>
                  </a:cubicBezTo>
                  <a:cubicBezTo>
                    <a:pt x="322" y="988"/>
                    <a:pt x="322" y="988"/>
                    <a:pt x="322" y="988"/>
                  </a:cubicBezTo>
                  <a:cubicBezTo>
                    <a:pt x="320" y="984"/>
                    <a:pt x="320" y="984"/>
                    <a:pt x="320" y="984"/>
                  </a:cubicBezTo>
                  <a:cubicBezTo>
                    <a:pt x="315" y="982"/>
                    <a:pt x="315" y="982"/>
                    <a:pt x="315" y="982"/>
                  </a:cubicBezTo>
                  <a:cubicBezTo>
                    <a:pt x="304" y="980"/>
                    <a:pt x="304" y="980"/>
                    <a:pt x="304" y="980"/>
                  </a:cubicBezTo>
                  <a:cubicBezTo>
                    <a:pt x="299" y="973"/>
                    <a:pt x="299" y="973"/>
                    <a:pt x="299" y="973"/>
                  </a:cubicBezTo>
                  <a:cubicBezTo>
                    <a:pt x="298" y="970"/>
                    <a:pt x="298" y="970"/>
                    <a:pt x="298" y="970"/>
                  </a:cubicBezTo>
                  <a:cubicBezTo>
                    <a:pt x="298" y="970"/>
                    <a:pt x="297" y="970"/>
                    <a:pt x="294" y="969"/>
                  </a:cubicBezTo>
                  <a:cubicBezTo>
                    <a:pt x="291" y="969"/>
                    <a:pt x="293" y="966"/>
                    <a:pt x="293" y="966"/>
                  </a:cubicBezTo>
                  <a:cubicBezTo>
                    <a:pt x="293" y="961"/>
                    <a:pt x="293" y="961"/>
                    <a:pt x="293" y="961"/>
                  </a:cubicBezTo>
                  <a:cubicBezTo>
                    <a:pt x="289" y="961"/>
                    <a:pt x="289" y="961"/>
                    <a:pt x="289" y="961"/>
                  </a:cubicBezTo>
                  <a:cubicBezTo>
                    <a:pt x="285" y="957"/>
                    <a:pt x="285" y="957"/>
                    <a:pt x="285" y="957"/>
                  </a:cubicBezTo>
                  <a:cubicBezTo>
                    <a:pt x="278" y="955"/>
                    <a:pt x="278" y="955"/>
                    <a:pt x="278" y="955"/>
                  </a:cubicBezTo>
                  <a:cubicBezTo>
                    <a:pt x="281" y="947"/>
                    <a:pt x="281" y="947"/>
                    <a:pt x="281" y="947"/>
                  </a:cubicBezTo>
                  <a:cubicBezTo>
                    <a:pt x="281" y="944"/>
                    <a:pt x="281" y="944"/>
                    <a:pt x="281" y="944"/>
                  </a:cubicBezTo>
                  <a:cubicBezTo>
                    <a:pt x="282" y="939"/>
                    <a:pt x="282" y="939"/>
                    <a:pt x="282" y="939"/>
                  </a:cubicBezTo>
                  <a:cubicBezTo>
                    <a:pt x="279" y="936"/>
                    <a:pt x="279" y="936"/>
                    <a:pt x="279" y="936"/>
                  </a:cubicBezTo>
                  <a:cubicBezTo>
                    <a:pt x="273" y="932"/>
                    <a:pt x="273" y="932"/>
                    <a:pt x="273" y="932"/>
                  </a:cubicBezTo>
                  <a:cubicBezTo>
                    <a:pt x="273" y="929"/>
                    <a:pt x="273" y="929"/>
                    <a:pt x="273" y="929"/>
                  </a:cubicBezTo>
                  <a:cubicBezTo>
                    <a:pt x="273" y="926"/>
                    <a:pt x="273" y="926"/>
                    <a:pt x="273" y="926"/>
                  </a:cubicBezTo>
                  <a:cubicBezTo>
                    <a:pt x="273" y="918"/>
                    <a:pt x="273" y="918"/>
                    <a:pt x="273" y="918"/>
                  </a:cubicBezTo>
                  <a:cubicBezTo>
                    <a:pt x="271" y="914"/>
                    <a:pt x="271" y="914"/>
                    <a:pt x="271" y="914"/>
                  </a:cubicBezTo>
                  <a:cubicBezTo>
                    <a:pt x="267" y="916"/>
                    <a:pt x="267" y="916"/>
                    <a:pt x="267" y="916"/>
                  </a:cubicBezTo>
                  <a:cubicBezTo>
                    <a:pt x="266" y="914"/>
                    <a:pt x="266" y="914"/>
                    <a:pt x="266" y="914"/>
                  </a:cubicBezTo>
                  <a:cubicBezTo>
                    <a:pt x="263" y="915"/>
                    <a:pt x="263" y="915"/>
                    <a:pt x="263" y="915"/>
                  </a:cubicBezTo>
                  <a:cubicBezTo>
                    <a:pt x="260" y="913"/>
                    <a:pt x="260" y="913"/>
                    <a:pt x="260" y="913"/>
                  </a:cubicBezTo>
                  <a:cubicBezTo>
                    <a:pt x="257" y="910"/>
                    <a:pt x="257" y="910"/>
                    <a:pt x="257" y="910"/>
                  </a:cubicBezTo>
                  <a:cubicBezTo>
                    <a:pt x="248" y="908"/>
                    <a:pt x="248" y="908"/>
                    <a:pt x="248" y="908"/>
                  </a:cubicBezTo>
                  <a:cubicBezTo>
                    <a:pt x="248" y="908"/>
                    <a:pt x="245" y="909"/>
                    <a:pt x="241" y="910"/>
                  </a:cubicBezTo>
                  <a:cubicBezTo>
                    <a:pt x="238" y="911"/>
                    <a:pt x="239" y="912"/>
                    <a:pt x="237" y="912"/>
                  </a:cubicBezTo>
                  <a:cubicBezTo>
                    <a:pt x="235" y="913"/>
                    <a:pt x="234" y="915"/>
                    <a:pt x="234" y="917"/>
                  </a:cubicBezTo>
                  <a:cubicBezTo>
                    <a:pt x="233" y="919"/>
                    <a:pt x="229" y="920"/>
                    <a:pt x="228" y="920"/>
                  </a:cubicBezTo>
                  <a:cubicBezTo>
                    <a:pt x="226" y="921"/>
                    <a:pt x="224" y="918"/>
                    <a:pt x="224" y="918"/>
                  </a:cubicBezTo>
                  <a:cubicBezTo>
                    <a:pt x="224" y="915"/>
                    <a:pt x="224" y="915"/>
                    <a:pt x="224" y="915"/>
                  </a:cubicBezTo>
                  <a:cubicBezTo>
                    <a:pt x="223" y="909"/>
                    <a:pt x="223" y="909"/>
                    <a:pt x="223" y="909"/>
                  </a:cubicBezTo>
                  <a:cubicBezTo>
                    <a:pt x="215" y="909"/>
                    <a:pt x="215" y="909"/>
                    <a:pt x="215" y="909"/>
                  </a:cubicBezTo>
                  <a:cubicBezTo>
                    <a:pt x="208" y="911"/>
                    <a:pt x="208" y="911"/>
                    <a:pt x="208" y="911"/>
                  </a:cubicBezTo>
                  <a:cubicBezTo>
                    <a:pt x="207" y="913"/>
                    <a:pt x="207" y="913"/>
                    <a:pt x="207" y="913"/>
                  </a:cubicBezTo>
                  <a:cubicBezTo>
                    <a:pt x="202" y="913"/>
                    <a:pt x="202" y="913"/>
                    <a:pt x="202" y="913"/>
                  </a:cubicBezTo>
                  <a:cubicBezTo>
                    <a:pt x="200" y="909"/>
                    <a:pt x="200" y="909"/>
                    <a:pt x="200" y="909"/>
                  </a:cubicBezTo>
                  <a:cubicBezTo>
                    <a:pt x="197" y="908"/>
                    <a:pt x="197" y="908"/>
                    <a:pt x="197" y="908"/>
                  </a:cubicBezTo>
                  <a:cubicBezTo>
                    <a:pt x="192" y="910"/>
                    <a:pt x="192" y="910"/>
                    <a:pt x="192" y="910"/>
                  </a:cubicBezTo>
                  <a:cubicBezTo>
                    <a:pt x="192" y="910"/>
                    <a:pt x="191" y="912"/>
                    <a:pt x="190" y="912"/>
                  </a:cubicBezTo>
                  <a:cubicBezTo>
                    <a:pt x="189" y="913"/>
                    <a:pt x="188" y="912"/>
                    <a:pt x="187" y="912"/>
                  </a:cubicBezTo>
                  <a:cubicBezTo>
                    <a:pt x="186" y="912"/>
                    <a:pt x="184" y="911"/>
                    <a:pt x="183" y="910"/>
                  </a:cubicBezTo>
                  <a:cubicBezTo>
                    <a:pt x="183" y="909"/>
                    <a:pt x="183" y="908"/>
                    <a:pt x="183" y="907"/>
                  </a:cubicBezTo>
                  <a:cubicBezTo>
                    <a:pt x="183" y="906"/>
                    <a:pt x="183" y="904"/>
                    <a:pt x="183" y="904"/>
                  </a:cubicBezTo>
                  <a:cubicBezTo>
                    <a:pt x="184" y="899"/>
                    <a:pt x="184" y="899"/>
                    <a:pt x="184" y="899"/>
                  </a:cubicBezTo>
                  <a:cubicBezTo>
                    <a:pt x="184" y="899"/>
                    <a:pt x="180" y="896"/>
                    <a:pt x="179" y="895"/>
                  </a:cubicBezTo>
                  <a:cubicBezTo>
                    <a:pt x="179" y="893"/>
                    <a:pt x="178" y="890"/>
                    <a:pt x="178" y="890"/>
                  </a:cubicBezTo>
                  <a:cubicBezTo>
                    <a:pt x="178" y="890"/>
                    <a:pt x="176" y="889"/>
                    <a:pt x="175" y="888"/>
                  </a:cubicBezTo>
                  <a:cubicBezTo>
                    <a:pt x="174" y="888"/>
                    <a:pt x="173" y="887"/>
                    <a:pt x="173" y="887"/>
                  </a:cubicBezTo>
                  <a:cubicBezTo>
                    <a:pt x="174" y="884"/>
                    <a:pt x="174" y="884"/>
                    <a:pt x="174" y="884"/>
                  </a:cubicBezTo>
                  <a:cubicBezTo>
                    <a:pt x="170" y="882"/>
                    <a:pt x="170" y="882"/>
                    <a:pt x="170" y="882"/>
                  </a:cubicBezTo>
                  <a:cubicBezTo>
                    <a:pt x="165" y="878"/>
                    <a:pt x="165" y="878"/>
                    <a:pt x="165" y="878"/>
                  </a:cubicBezTo>
                  <a:cubicBezTo>
                    <a:pt x="167" y="875"/>
                    <a:pt x="167" y="875"/>
                    <a:pt x="167" y="875"/>
                  </a:cubicBezTo>
                  <a:cubicBezTo>
                    <a:pt x="163" y="872"/>
                    <a:pt x="163" y="872"/>
                    <a:pt x="163" y="872"/>
                  </a:cubicBezTo>
                  <a:cubicBezTo>
                    <a:pt x="159" y="875"/>
                    <a:pt x="159" y="875"/>
                    <a:pt x="159" y="875"/>
                  </a:cubicBezTo>
                  <a:cubicBezTo>
                    <a:pt x="159" y="871"/>
                    <a:pt x="159" y="871"/>
                    <a:pt x="159" y="871"/>
                  </a:cubicBezTo>
                  <a:cubicBezTo>
                    <a:pt x="157" y="863"/>
                    <a:pt x="157" y="863"/>
                    <a:pt x="157" y="863"/>
                  </a:cubicBezTo>
                  <a:cubicBezTo>
                    <a:pt x="159" y="860"/>
                    <a:pt x="159" y="860"/>
                    <a:pt x="159" y="860"/>
                  </a:cubicBezTo>
                  <a:cubicBezTo>
                    <a:pt x="158" y="850"/>
                    <a:pt x="158" y="850"/>
                    <a:pt x="158" y="850"/>
                  </a:cubicBezTo>
                  <a:cubicBezTo>
                    <a:pt x="158" y="850"/>
                    <a:pt x="156" y="849"/>
                    <a:pt x="155" y="849"/>
                  </a:cubicBezTo>
                  <a:cubicBezTo>
                    <a:pt x="154" y="849"/>
                    <a:pt x="151" y="847"/>
                    <a:pt x="151" y="847"/>
                  </a:cubicBezTo>
                  <a:cubicBezTo>
                    <a:pt x="147" y="846"/>
                    <a:pt x="147" y="846"/>
                    <a:pt x="147" y="846"/>
                  </a:cubicBezTo>
                  <a:cubicBezTo>
                    <a:pt x="147" y="843"/>
                    <a:pt x="147" y="843"/>
                    <a:pt x="147" y="843"/>
                  </a:cubicBezTo>
                  <a:cubicBezTo>
                    <a:pt x="144" y="840"/>
                    <a:pt x="144" y="840"/>
                    <a:pt x="144" y="840"/>
                  </a:cubicBezTo>
                  <a:cubicBezTo>
                    <a:pt x="141" y="841"/>
                    <a:pt x="141" y="841"/>
                    <a:pt x="141" y="841"/>
                  </a:cubicBezTo>
                  <a:cubicBezTo>
                    <a:pt x="141" y="841"/>
                    <a:pt x="140" y="841"/>
                    <a:pt x="140" y="840"/>
                  </a:cubicBezTo>
                  <a:cubicBezTo>
                    <a:pt x="140" y="839"/>
                    <a:pt x="138" y="835"/>
                    <a:pt x="138" y="835"/>
                  </a:cubicBezTo>
                  <a:cubicBezTo>
                    <a:pt x="141" y="832"/>
                    <a:pt x="141" y="832"/>
                    <a:pt x="141" y="832"/>
                  </a:cubicBezTo>
                  <a:cubicBezTo>
                    <a:pt x="141" y="832"/>
                    <a:pt x="141" y="828"/>
                    <a:pt x="141" y="827"/>
                  </a:cubicBezTo>
                  <a:cubicBezTo>
                    <a:pt x="141" y="825"/>
                    <a:pt x="146" y="825"/>
                    <a:pt x="146" y="825"/>
                  </a:cubicBezTo>
                  <a:cubicBezTo>
                    <a:pt x="148" y="824"/>
                    <a:pt x="148" y="824"/>
                    <a:pt x="148" y="824"/>
                  </a:cubicBezTo>
                  <a:cubicBezTo>
                    <a:pt x="149" y="820"/>
                    <a:pt x="149" y="820"/>
                    <a:pt x="149" y="820"/>
                  </a:cubicBezTo>
                  <a:cubicBezTo>
                    <a:pt x="149" y="820"/>
                    <a:pt x="146" y="820"/>
                    <a:pt x="144" y="818"/>
                  </a:cubicBezTo>
                  <a:cubicBezTo>
                    <a:pt x="143" y="816"/>
                    <a:pt x="144" y="818"/>
                    <a:pt x="144" y="817"/>
                  </a:cubicBezTo>
                  <a:cubicBezTo>
                    <a:pt x="144" y="816"/>
                    <a:pt x="143" y="817"/>
                    <a:pt x="143" y="817"/>
                  </a:cubicBezTo>
                  <a:cubicBezTo>
                    <a:pt x="143" y="817"/>
                    <a:pt x="142" y="816"/>
                    <a:pt x="142" y="815"/>
                  </a:cubicBezTo>
                  <a:cubicBezTo>
                    <a:pt x="142" y="814"/>
                    <a:pt x="142" y="812"/>
                    <a:pt x="141" y="811"/>
                  </a:cubicBezTo>
                  <a:cubicBezTo>
                    <a:pt x="140" y="810"/>
                    <a:pt x="138" y="809"/>
                    <a:pt x="138" y="809"/>
                  </a:cubicBezTo>
                  <a:cubicBezTo>
                    <a:pt x="137" y="808"/>
                    <a:pt x="137" y="809"/>
                    <a:pt x="135" y="807"/>
                  </a:cubicBezTo>
                  <a:cubicBezTo>
                    <a:pt x="134" y="805"/>
                    <a:pt x="134" y="804"/>
                    <a:pt x="134" y="804"/>
                  </a:cubicBezTo>
                  <a:cubicBezTo>
                    <a:pt x="131" y="802"/>
                    <a:pt x="133" y="797"/>
                    <a:pt x="131" y="795"/>
                  </a:cubicBezTo>
                  <a:cubicBezTo>
                    <a:pt x="127" y="791"/>
                    <a:pt x="127" y="784"/>
                    <a:pt x="125" y="782"/>
                  </a:cubicBezTo>
                  <a:cubicBezTo>
                    <a:pt x="122" y="777"/>
                    <a:pt x="124" y="776"/>
                    <a:pt x="125" y="773"/>
                  </a:cubicBezTo>
                  <a:cubicBezTo>
                    <a:pt x="126" y="767"/>
                    <a:pt x="129" y="762"/>
                    <a:pt x="130" y="752"/>
                  </a:cubicBezTo>
                  <a:cubicBezTo>
                    <a:pt x="130" y="745"/>
                    <a:pt x="130" y="745"/>
                    <a:pt x="130" y="745"/>
                  </a:cubicBezTo>
                  <a:cubicBezTo>
                    <a:pt x="135" y="741"/>
                    <a:pt x="135" y="741"/>
                    <a:pt x="135" y="741"/>
                  </a:cubicBezTo>
                  <a:cubicBezTo>
                    <a:pt x="135" y="739"/>
                    <a:pt x="135" y="739"/>
                    <a:pt x="135" y="739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5"/>
                    <a:pt x="130" y="735"/>
                    <a:pt x="130" y="735"/>
                  </a:cubicBezTo>
                  <a:cubicBezTo>
                    <a:pt x="127" y="724"/>
                    <a:pt x="127" y="724"/>
                    <a:pt x="127" y="724"/>
                  </a:cubicBezTo>
                  <a:cubicBezTo>
                    <a:pt x="128" y="719"/>
                    <a:pt x="128" y="719"/>
                    <a:pt x="128" y="719"/>
                  </a:cubicBezTo>
                  <a:cubicBezTo>
                    <a:pt x="131" y="722"/>
                    <a:pt x="131" y="722"/>
                    <a:pt x="131" y="722"/>
                  </a:cubicBezTo>
                  <a:cubicBezTo>
                    <a:pt x="134" y="723"/>
                    <a:pt x="134" y="723"/>
                    <a:pt x="134" y="723"/>
                  </a:cubicBezTo>
                  <a:cubicBezTo>
                    <a:pt x="137" y="720"/>
                    <a:pt x="137" y="720"/>
                    <a:pt x="137" y="720"/>
                  </a:cubicBezTo>
                  <a:cubicBezTo>
                    <a:pt x="136" y="715"/>
                    <a:pt x="136" y="715"/>
                    <a:pt x="136" y="715"/>
                  </a:cubicBezTo>
                  <a:cubicBezTo>
                    <a:pt x="136" y="715"/>
                    <a:pt x="137" y="712"/>
                    <a:pt x="138" y="712"/>
                  </a:cubicBezTo>
                  <a:cubicBezTo>
                    <a:pt x="139" y="713"/>
                    <a:pt x="145" y="713"/>
                    <a:pt x="145" y="713"/>
                  </a:cubicBezTo>
                  <a:cubicBezTo>
                    <a:pt x="148" y="710"/>
                    <a:pt x="148" y="710"/>
                    <a:pt x="148" y="710"/>
                  </a:cubicBezTo>
                  <a:cubicBezTo>
                    <a:pt x="148" y="704"/>
                    <a:pt x="148" y="704"/>
                    <a:pt x="148" y="704"/>
                  </a:cubicBezTo>
                  <a:cubicBezTo>
                    <a:pt x="151" y="700"/>
                    <a:pt x="151" y="700"/>
                    <a:pt x="151" y="700"/>
                  </a:cubicBezTo>
                  <a:cubicBezTo>
                    <a:pt x="157" y="699"/>
                    <a:pt x="157" y="699"/>
                    <a:pt x="157" y="699"/>
                  </a:cubicBezTo>
                  <a:cubicBezTo>
                    <a:pt x="157" y="699"/>
                    <a:pt x="168" y="699"/>
                    <a:pt x="169" y="700"/>
                  </a:cubicBezTo>
                  <a:cubicBezTo>
                    <a:pt x="170" y="700"/>
                    <a:pt x="175" y="700"/>
                    <a:pt x="176" y="700"/>
                  </a:cubicBezTo>
                  <a:cubicBezTo>
                    <a:pt x="177" y="700"/>
                    <a:pt x="183" y="700"/>
                    <a:pt x="183" y="700"/>
                  </a:cubicBezTo>
                  <a:cubicBezTo>
                    <a:pt x="185" y="696"/>
                    <a:pt x="185" y="696"/>
                    <a:pt x="185" y="696"/>
                  </a:cubicBezTo>
                  <a:cubicBezTo>
                    <a:pt x="177" y="694"/>
                    <a:pt x="177" y="694"/>
                    <a:pt x="177" y="694"/>
                  </a:cubicBezTo>
                  <a:cubicBezTo>
                    <a:pt x="171" y="693"/>
                    <a:pt x="171" y="693"/>
                    <a:pt x="171" y="693"/>
                  </a:cubicBezTo>
                  <a:cubicBezTo>
                    <a:pt x="168" y="688"/>
                    <a:pt x="168" y="688"/>
                    <a:pt x="168" y="688"/>
                  </a:cubicBezTo>
                  <a:cubicBezTo>
                    <a:pt x="162" y="688"/>
                    <a:pt x="162" y="688"/>
                    <a:pt x="162" y="688"/>
                  </a:cubicBezTo>
                  <a:cubicBezTo>
                    <a:pt x="154" y="690"/>
                    <a:pt x="154" y="690"/>
                    <a:pt x="154" y="690"/>
                  </a:cubicBezTo>
                  <a:cubicBezTo>
                    <a:pt x="149" y="691"/>
                    <a:pt x="149" y="691"/>
                    <a:pt x="149" y="691"/>
                  </a:cubicBezTo>
                  <a:cubicBezTo>
                    <a:pt x="142" y="690"/>
                    <a:pt x="142" y="690"/>
                    <a:pt x="142" y="690"/>
                  </a:cubicBezTo>
                  <a:cubicBezTo>
                    <a:pt x="140" y="687"/>
                    <a:pt x="140" y="687"/>
                    <a:pt x="140" y="687"/>
                  </a:cubicBezTo>
                  <a:cubicBezTo>
                    <a:pt x="140" y="687"/>
                    <a:pt x="135" y="686"/>
                    <a:pt x="134" y="686"/>
                  </a:cubicBezTo>
                  <a:cubicBezTo>
                    <a:pt x="133" y="686"/>
                    <a:pt x="132" y="686"/>
                    <a:pt x="131" y="685"/>
                  </a:cubicBezTo>
                  <a:cubicBezTo>
                    <a:pt x="129" y="685"/>
                    <a:pt x="126" y="678"/>
                    <a:pt x="126" y="678"/>
                  </a:cubicBezTo>
                  <a:cubicBezTo>
                    <a:pt x="126" y="674"/>
                    <a:pt x="126" y="674"/>
                    <a:pt x="126" y="674"/>
                  </a:cubicBezTo>
                  <a:cubicBezTo>
                    <a:pt x="129" y="678"/>
                    <a:pt x="129" y="678"/>
                    <a:pt x="129" y="678"/>
                  </a:cubicBezTo>
                  <a:cubicBezTo>
                    <a:pt x="129" y="678"/>
                    <a:pt x="131" y="679"/>
                    <a:pt x="131" y="678"/>
                  </a:cubicBezTo>
                  <a:cubicBezTo>
                    <a:pt x="131" y="677"/>
                    <a:pt x="130" y="671"/>
                    <a:pt x="130" y="671"/>
                  </a:cubicBezTo>
                  <a:cubicBezTo>
                    <a:pt x="130" y="671"/>
                    <a:pt x="131" y="665"/>
                    <a:pt x="128" y="666"/>
                  </a:cubicBezTo>
                  <a:cubicBezTo>
                    <a:pt x="125" y="667"/>
                    <a:pt x="122" y="669"/>
                    <a:pt x="122" y="671"/>
                  </a:cubicBezTo>
                  <a:cubicBezTo>
                    <a:pt x="122" y="672"/>
                    <a:pt x="120" y="675"/>
                    <a:pt x="120" y="677"/>
                  </a:cubicBezTo>
                  <a:cubicBezTo>
                    <a:pt x="119" y="678"/>
                    <a:pt x="118" y="679"/>
                    <a:pt x="117" y="680"/>
                  </a:cubicBezTo>
                  <a:cubicBezTo>
                    <a:pt x="116" y="681"/>
                    <a:pt x="111" y="682"/>
                    <a:pt x="111" y="682"/>
                  </a:cubicBezTo>
                  <a:cubicBezTo>
                    <a:pt x="107" y="682"/>
                    <a:pt x="107" y="682"/>
                    <a:pt x="107" y="682"/>
                  </a:cubicBezTo>
                  <a:cubicBezTo>
                    <a:pt x="110" y="678"/>
                    <a:pt x="110" y="678"/>
                    <a:pt x="110" y="678"/>
                  </a:cubicBezTo>
                  <a:cubicBezTo>
                    <a:pt x="112" y="673"/>
                    <a:pt x="112" y="673"/>
                    <a:pt x="112" y="673"/>
                  </a:cubicBezTo>
                  <a:cubicBezTo>
                    <a:pt x="112" y="673"/>
                    <a:pt x="117" y="664"/>
                    <a:pt x="117" y="662"/>
                  </a:cubicBezTo>
                  <a:cubicBezTo>
                    <a:pt x="118" y="659"/>
                    <a:pt x="119" y="657"/>
                    <a:pt x="120" y="654"/>
                  </a:cubicBezTo>
                  <a:cubicBezTo>
                    <a:pt x="121" y="652"/>
                    <a:pt x="124" y="651"/>
                    <a:pt x="124" y="651"/>
                  </a:cubicBezTo>
                  <a:cubicBezTo>
                    <a:pt x="127" y="641"/>
                    <a:pt x="127" y="641"/>
                    <a:pt x="127" y="641"/>
                  </a:cubicBezTo>
                  <a:cubicBezTo>
                    <a:pt x="140" y="615"/>
                    <a:pt x="140" y="615"/>
                    <a:pt x="140" y="615"/>
                  </a:cubicBezTo>
                  <a:cubicBezTo>
                    <a:pt x="140" y="615"/>
                    <a:pt x="142" y="607"/>
                    <a:pt x="143" y="606"/>
                  </a:cubicBezTo>
                  <a:cubicBezTo>
                    <a:pt x="143" y="604"/>
                    <a:pt x="146" y="598"/>
                    <a:pt x="146" y="596"/>
                  </a:cubicBezTo>
                  <a:cubicBezTo>
                    <a:pt x="146" y="594"/>
                    <a:pt x="149" y="587"/>
                    <a:pt x="149" y="587"/>
                  </a:cubicBezTo>
                  <a:cubicBezTo>
                    <a:pt x="149" y="587"/>
                    <a:pt x="152" y="576"/>
                    <a:pt x="152" y="574"/>
                  </a:cubicBezTo>
                  <a:cubicBezTo>
                    <a:pt x="152" y="572"/>
                    <a:pt x="154" y="571"/>
                    <a:pt x="156" y="570"/>
                  </a:cubicBezTo>
                  <a:cubicBezTo>
                    <a:pt x="157" y="569"/>
                    <a:pt x="160" y="560"/>
                    <a:pt x="160" y="558"/>
                  </a:cubicBezTo>
                  <a:cubicBezTo>
                    <a:pt x="161" y="556"/>
                    <a:pt x="163" y="538"/>
                    <a:pt x="163" y="538"/>
                  </a:cubicBezTo>
                  <a:cubicBezTo>
                    <a:pt x="161" y="526"/>
                    <a:pt x="161" y="526"/>
                    <a:pt x="161" y="526"/>
                  </a:cubicBezTo>
                  <a:cubicBezTo>
                    <a:pt x="155" y="521"/>
                    <a:pt x="155" y="521"/>
                    <a:pt x="155" y="521"/>
                  </a:cubicBezTo>
                  <a:cubicBezTo>
                    <a:pt x="149" y="518"/>
                    <a:pt x="149" y="518"/>
                    <a:pt x="149" y="518"/>
                  </a:cubicBezTo>
                  <a:cubicBezTo>
                    <a:pt x="149" y="518"/>
                    <a:pt x="142" y="514"/>
                    <a:pt x="141" y="513"/>
                  </a:cubicBezTo>
                  <a:cubicBezTo>
                    <a:pt x="140" y="512"/>
                    <a:pt x="136" y="510"/>
                    <a:pt x="135" y="510"/>
                  </a:cubicBezTo>
                  <a:cubicBezTo>
                    <a:pt x="133" y="509"/>
                    <a:pt x="128" y="508"/>
                    <a:pt x="127" y="508"/>
                  </a:cubicBezTo>
                  <a:cubicBezTo>
                    <a:pt x="126" y="508"/>
                    <a:pt x="122" y="505"/>
                    <a:pt x="119" y="503"/>
                  </a:cubicBezTo>
                  <a:cubicBezTo>
                    <a:pt x="116" y="501"/>
                    <a:pt x="112" y="496"/>
                    <a:pt x="112" y="496"/>
                  </a:cubicBezTo>
                  <a:cubicBezTo>
                    <a:pt x="117" y="488"/>
                    <a:pt x="117" y="488"/>
                    <a:pt x="117" y="488"/>
                  </a:cubicBezTo>
                  <a:cubicBezTo>
                    <a:pt x="117" y="488"/>
                    <a:pt x="118" y="482"/>
                    <a:pt x="118" y="480"/>
                  </a:cubicBezTo>
                  <a:cubicBezTo>
                    <a:pt x="118" y="479"/>
                    <a:pt x="118" y="476"/>
                    <a:pt x="118" y="476"/>
                  </a:cubicBezTo>
                  <a:cubicBezTo>
                    <a:pt x="116" y="472"/>
                    <a:pt x="116" y="472"/>
                    <a:pt x="116" y="472"/>
                  </a:cubicBezTo>
                  <a:cubicBezTo>
                    <a:pt x="113" y="467"/>
                    <a:pt x="113" y="467"/>
                    <a:pt x="113" y="467"/>
                  </a:cubicBezTo>
                  <a:cubicBezTo>
                    <a:pt x="113" y="467"/>
                    <a:pt x="109" y="466"/>
                    <a:pt x="107" y="466"/>
                  </a:cubicBezTo>
                  <a:cubicBezTo>
                    <a:pt x="106" y="467"/>
                    <a:pt x="106" y="464"/>
                    <a:pt x="105" y="462"/>
                  </a:cubicBezTo>
                  <a:cubicBezTo>
                    <a:pt x="105" y="460"/>
                    <a:pt x="103" y="460"/>
                    <a:pt x="101" y="459"/>
                  </a:cubicBezTo>
                  <a:cubicBezTo>
                    <a:pt x="98" y="457"/>
                    <a:pt x="97" y="454"/>
                    <a:pt x="97" y="454"/>
                  </a:cubicBezTo>
                  <a:cubicBezTo>
                    <a:pt x="100" y="448"/>
                    <a:pt x="100" y="448"/>
                    <a:pt x="100" y="448"/>
                  </a:cubicBezTo>
                  <a:cubicBezTo>
                    <a:pt x="100" y="448"/>
                    <a:pt x="99" y="445"/>
                    <a:pt x="98" y="444"/>
                  </a:cubicBezTo>
                  <a:cubicBezTo>
                    <a:pt x="98" y="443"/>
                    <a:pt x="94" y="443"/>
                    <a:pt x="94" y="443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2" y="434"/>
                    <a:pt x="82" y="434"/>
                    <a:pt x="82" y="434"/>
                  </a:cubicBezTo>
                  <a:cubicBezTo>
                    <a:pt x="82" y="434"/>
                    <a:pt x="83" y="427"/>
                    <a:pt x="84" y="426"/>
                  </a:cubicBezTo>
                  <a:cubicBezTo>
                    <a:pt x="85" y="424"/>
                    <a:pt x="84" y="423"/>
                    <a:pt x="84" y="423"/>
                  </a:cubicBezTo>
                  <a:cubicBezTo>
                    <a:pt x="79" y="421"/>
                    <a:pt x="79" y="421"/>
                    <a:pt x="79" y="421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78" y="411"/>
                    <a:pt x="78" y="411"/>
                    <a:pt x="78" y="411"/>
                  </a:cubicBezTo>
                  <a:cubicBezTo>
                    <a:pt x="79" y="407"/>
                    <a:pt x="79" y="407"/>
                    <a:pt x="79" y="407"/>
                  </a:cubicBezTo>
                  <a:cubicBezTo>
                    <a:pt x="76" y="403"/>
                    <a:pt x="76" y="403"/>
                    <a:pt x="76" y="403"/>
                  </a:cubicBezTo>
                  <a:cubicBezTo>
                    <a:pt x="76" y="400"/>
                    <a:pt x="76" y="400"/>
                    <a:pt x="76" y="400"/>
                  </a:cubicBezTo>
                  <a:cubicBezTo>
                    <a:pt x="79" y="395"/>
                    <a:pt x="79" y="395"/>
                    <a:pt x="79" y="395"/>
                  </a:cubicBezTo>
                  <a:cubicBezTo>
                    <a:pt x="80" y="390"/>
                    <a:pt x="80" y="390"/>
                    <a:pt x="80" y="390"/>
                  </a:cubicBezTo>
                  <a:cubicBezTo>
                    <a:pt x="76" y="383"/>
                    <a:pt x="76" y="383"/>
                    <a:pt x="76" y="383"/>
                  </a:cubicBezTo>
                  <a:cubicBezTo>
                    <a:pt x="76" y="383"/>
                    <a:pt x="73" y="378"/>
                    <a:pt x="73" y="377"/>
                  </a:cubicBezTo>
                  <a:cubicBezTo>
                    <a:pt x="73" y="376"/>
                    <a:pt x="65" y="371"/>
                    <a:pt x="65" y="371"/>
                  </a:cubicBezTo>
                  <a:cubicBezTo>
                    <a:pt x="62" y="364"/>
                    <a:pt x="62" y="364"/>
                    <a:pt x="62" y="364"/>
                  </a:cubicBezTo>
                  <a:cubicBezTo>
                    <a:pt x="54" y="355"/>
                    <a:pt x="54" y="355"/>
                    <a:pt x="54" y="355"/>
                  </a:cubicBezTo>
                  <a:cubicBezTo>
                    <a:pt x="48" y="348"/>
                    <a:pt x="48" y="348"/>
                    <a:pt x="48" y="348"/>
                  </a:cubicBezTo>
                  <a:cubicBezTo>
                    <a:pt x="44" y="344"/>
                    <a:pt x="44" y="344"/>
                    <a:pt x="44" y="344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41" y="337"/>
                    <a:pt x="43" y="329"/>
                    <a:pt x="43" y="328"/>
                  </a:cubicBezTo>
                  <a:cubicBezTo>
                    <a:pt x="43" y="326"/>
                    <a:pt x="46" y="319"/>
                    <a:pt x="46" y="314"/>
                  </a:cubicBezTo>
                  <a:cubicBezTo>
                    <a:pt x="45" y="310"/>
                    <a:pt x="48" y="305"/>
                    <a:pt x="48" y="305"/>
                  </a:cubicBezTo>
                  <a:cubicBezTo>
                    <a:pt x="49" y="296"/>
                    <a:pt x="49" y="296"/>
                    <a:pt x="49" y="296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40" y="289"/>
                    <a:pt x="40" y="289"/>
                    <a:pt x="40" y="289"/>
                  </a:cubicBezTo>
                  <a:cubicBezTo>
                    <a:pt x="36" y="284"/>
                    <a:pt x="36" y="284"/>
                    <a:pt x="36" y="284"/>
                  </a:cubicBezTo>
                  <a:cubicBezTo>
                    <a:pt x="36" y="284"/>
                    <a:pt x="34" y="278"/>
                    <a:pt x="27" y="276"/>
                  </a:cubicBezTo>
                  <a:cubicBezTo>
                    <a:pt x="20" y="275"/>
                    <a:pt x="19" y="276"/>
                    <a:pt x="19" y="276"/>
                  </a:cubicBezTo>
                  <a:cubicBezTo>
                    <a:pt x="12" y="272"/>
                    <a:pt x="12" y="272"/>
                    <a:pt x="12" y="272"/>
                  </a:cubicBezTo>
                  <a:cubicBezTo>
                    <a:pt x="7" y="264"/>
                    <a:pt x="7" y="264"/>
                    <a:pt x="7" y="264"/>
                  </a:cubicBezTo>
                  <a:cubicBezTo>
                    <a:pt x="3" y="258"/>
                    <a:pt x="3" y="258"/>
                    <a:pt x="3" y="258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7" y="248"/>
                    <a:pt x="7" y="248"/>
                    <a:pt x="7" y="248"/>
                  </a:cubicBezTo>
                  <a:cubicBezTo>
                    <a:pt x="7" y="244"/>
                    <a:pt x="7" y="244"/>
                    <a:pt x="7" y="244"/>
                  </a:cubicBezTo>
                  <a:cubicBezTo>
                    <a:pt x="7" y="239"/>
                    <a:pt x="7" y="239"/>
                    <a:pt x="7" y="239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6" y="230"/>
                    <a:pt x="7" y="229"/>
                    <a:pt x="8" y="229"/>
                  </a:cubicBezTo>
                  <a:cubicBezTo>
                    <a:pt x="8" y="229"/>
                    <a:pt x="8" y="228"/>
                    <a:pt x="8" y="228"/>
                  </a:cubicBezTo>
                  <a:cubicBezTo>
                    <a:pt x="9" y="228"/>
                    <a:pt x="10" y="228"/>
                    <a:pt x="12" y="228"/>
                  </a:cubicBezTo>
                  <a:cubicBezTo>
                    <a:pt x="12" y="228"/>
                    <a:pt x="14" y="219"/>
                    <a:pt x="13" y="216"/>
                  </a:cubicBezTo>
                  <a:cubicBezTo>
                    <a:pt x="12" y="212"/>
                    <a:pt x="17" y="208"/>
                    <a:pt x="17" y="208"/>
                  </a:cubicBezTo>
                  <a:cubicBezTo>
                    <a:pt x="24" y="201"/>
                    <a:pt x="24" y="201"/>
                    <a:pt x="24" y="201"/>
                  </a:cubicBezTo>
                  <a:cubicBezTo>
                    <a:pt x="23" y="193"/>
                    <a:pt x="23" y="193"/>
                    <a:pt x="23" y="193"/>
                  </a:cubicBezTo>
                  <a:cubicBezTo>
                    <a:pt x="31" y="194"/>
                    <a:pt x="31" y="194"/>
                    <a:pt x="31" y="194"/>
                  </a:cubicBezTo>
                  <a:cubicBezTo>
                    <a:pt x="31" y="194"/>
                    <a:pt x="37" y="191"/>
                    <a:pt x="35" y="187"/>
                  </a:cubicBezTo>
                  <a:cubicBezTo>
                    <a:pt x="34" y="185"/>
                    <a:pt x="33" y="182"/>
                    <a:pt x="32" y="180"/>
                  </a:cubicBezTo>
                  <a:cubicBezTo>
                    <a:pt x="33" y="179"/>
                    <a:pt x="33" y="179"/>
                    <a:pt x="33" y="178"/>
                  </a:cubicBezTo>
                  <a:cubicBezTo>
                    <a:pt x="33" y="178"/>
                    <a:pt x="35" y="175"/>
                    <a:pt x="35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41" y="176"/>
                    <a:pt x="41" y="176"/>
                    <a:pt x="41" y="176"/>
                  </a:cubicBezTo>
                  <a:cubicBezTo>
                    <a:pt x="41" y="176"/>
                    <a:pt x="43" y="177"/>
                    <a:pt x="44" y="177"/>
                  </a:cubicBezTo>
                  <a:cubicBezTo>
                    <a:pt x="46" y="177"/>
                    <a:pt x="49" y="175"/>
                    <a:pt x="49" y="175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47" y="167"/>
                    <a:pt x="47" y="167"/>
                    <a:pt x="47" y="167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49" y="161"/>
                    <a:pt x="49" y="161"/>
                    <a:pt x="49" y="161"/>
                  </a:cubicBezTo>
                  <a:cubicBezTo>
                    <a:pt x="49" y="161"/>
                    <a:pt x="50" y="158"/>
                    <a:pt x="52" y="159"/>
                  </a:cubicBezTo>
                  <a:cubicBezTo>
                    <a:pt x="53" y="159"/>
                    <a:pt x="54" y="161"/>
                    <a:pt x="55" y="161"/>
                  </a:cubicBezTo>
                  <a:cubicBezTo>
                    <a:pt x="56" y="161"/>
                    <a:pt x="59" y="162"/>
                    <a:pt x="59" y="162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7" y="163"/>
                    <a:pt x="67" y="163"/>
                    <a:pt x="67" y="163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4" y="166"/>
                    <a:pt x="74" y="166"/>
                    <a:pt x="74" y="166"/>
                  </a:cubicBezTo>
                  <a:cubicBezTo>
                    <a:pt x="74" y="166"/>
                    <a:pt x="75" y="168"/>
                    <a:pt x="74" y="169"/>
                  </a:cubicBezTo>
                  <a:cubicBezTo>
                    <a:pt x="74" y="170"/>
                    <a:pt x="73" y="173"/>
                    <a:pt x="73" y="173"/>
                  </a:cubicBezTo>
                  <a:cubicBezTo>
                    <a:pt x="72" y="173"/>
                    <a:pt x="71" y="173"/>
                    <a:pt x="70" y="174"/>
                  </a:cubicBezTo>
                  <a:cubicBezTo>
                    <a:pt x="69" y="174"/>
                    <a:pt x="64" y="174"/>
                    <a:pt x="64" y="174"/>
                  </a:cubicBezTo>
                  <a:cubicBezTo>
                    <a:pt x="60" y="174"/>
                    <a:pt x="60" y="174"/>
                    <a:pt x="60" y="174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56" y="176"/>
                    <a:pt x="56" y="176"/>
                    <a:pt x="56" y="176"/>
                  </a:cubicBezTo>
                  <a:cubicBezTo>
                    <a:pt x="56" y="176"/>
                    <a:pt x="59" y="177"/>
                    <a:pt x="60" y="178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63" y="179"/>
                    <a:pt x="65" y="181"/>
                    <a:pt x="65" y="181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64" y="184"/>
                    <a:pt x="67" y="180"/>
                    <a:pt x="67" y="180"/>
                  </a:cubicBezTo>
                  <a:cubicBezTo>
                    <a:pt x="68" y="180"/>
                    <a:pt x="73" y="180"/>
                    <a:pt x="73" y="180"/>
                  </a:cubicBezTo>
                  <a:cubicBezTo>
                    <a:pt x="73" y="180"/>
                    <a:pt x="77" y="178"/>
                    <a:pt x="78" y="178"/>
                  </a:cubicBezTo>
                  <a:cubicBezTo>
                    <a:pt x="78" y="178"/>
                    <a:pt x="77" y="181"/>
                    <a:pt x="77" y="181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5" y="177"/>
                    <a:pt x="85" y="177"/>
                    <a:pt x="85" y="177"/>
                  </a:cubicBezTo>
                  <a:cubicBezTo>
                    <a:pt x="87" y="177"/>
                    <a:pt x="87" y="177"/>
                    <a:pt x="87" y="177"/>
                  </a:cubicBezTo>
                  <a:cubicBezTo>
                    <a:pt x="87" y="177"/>
                    <a:pt x="88" y="180"/>
                    <a:pt x="88" y="181"/>
                  </a:cubicBezTo>
                  <a:cubicBezTo>
                    <a:pt x="87" y="182"/>
                    <a:pt x="87" y="182"/>
                    <a:pt x="87" y="184"/>
                  </a:cubicBezTo>
                  <a:cubicBezTo>
                    <a:pt x="87" y="185"/>
                    <a:pt x="86" y="186"/>
                    <a:pt x="87" y="187"/>
                  </a:cubicBezTo>
                  <a:cubicBezTo>
                    <a:pt x="87" y="187"/>
                    <a:pt x="87" y="188"/>
                    <a:pt x="88" y="188"/>
                  </a:cubicBezTo>
                  <a:cubicBezTo>
                    <a:pt x="89" y="189"/>
                    <a:pt x="90" y="188"/>
                    <a:pt x="90" y="188"/>
                  </a:cubicBezTo>
                  <a:cubicBezTo>
                    <a:pt x="92" y="183"/>
                    <a:pt x="92" y="183"/>
                    <a:pt x="92" y="183"/>
                  </a:cubicBezTo>
                  <a:cubicBezTo>
                    <a:pt x="92" y="183"/>
                    <a:pt x="94" y="181"/>
                    <a:pt x="94" y="181"/>
                  </a:cubicBezTo>
                  <a:cubicBezTo>
                    <a:pt x="95" y="181"/>
                    <a:pt x="98" y="179"/>
                    <a:pt x="98" y="179"/>
                  </a:cubicBezTo>
                  <a:cubicBezTo>
                    <a:pt x="103" y="179"/>
                    <a:pt x="103" y="179"/>
                    <a:pt x="103" y="179"/>
                  </a:cubicBezTo>
                  <a:cubicBezTo>
                    <a:pt x="103" y="179"/>
                    <a:pt x="108" y="178"/>
                    <a:pt x="109" y="178"/>
                  </a:cubicBezTo>
                  <a:cubicBezTo>
                    <a:pt x="109" y="179"/>
                    <a:pt x="111" y="179"/>
                    <a:pt x="112" y="179"/>
                  </a:cubicBezTo>
                  <a:cubicBezTo>
                    <a:pt x="114" y="179"/>
                    <a:pt x="115" y="179"/>
                    <a:pt x="117" y="179"/>
                  </a:cubicBezTo>
                  <a:cubicBezTo>
                    <a:pt x="118" y="179"/>
                    <a:pt x="119" y="179"/>
                    <a:pt x="119" y="179"/>
                  </a:cubicBezTo>
                  <a:cubicBezTo>
                    <a:pt x="119" y="179"/>
                    <a:pt x="121" y="177"/>
                    <a:pt x="121" y="177"/>
                  </a:cubicBezTo>
                  <a:cubicBezTo>
                    <a:pt x="121" y="176"/>
                    <a:pt x="121" y="175"/>
                    <a:pt x="121" y="175"/>
                  </a:cubicBezTo>
                  <a:cubicBezTo>
                    <a:pt x="122" y="174"/>
                    <a:pt x="123" y="172"/>
                    <a:pt x="124" y="172"/>
                  </a:cubicBezTo>
                  <a:cubicBezTo>
                    <a:pt x="125" y="172"/>
                    <a:pt x="140" y="174"/>
                    <a:pt x="140" y="174"/>
                  </a:cubicBezTo>
                  <a:cubicBezTo>
                    <a:pt x="153" y="178"/>
                    <a:pt x="153" y="178"/>
                    <a:pt x="153" y="178"/>
                  </a:cubicBezTo>
                  <a:cubicBezTo>
                    <a:pt x="162" y="180"/>
                    <a:pt x="162" y="180"/>
                    <a:pt x="162" y="180"/>
                  </a:cubicBezTo>
                  <a:cubicBezTo>
                    <a:pt x="162" y="180"/>
                    <a:pt x="169" y="184"/>
                    <a:pt x="170" y="184"/>
                  </a:cubicBezTo>
                  <a:cubicBezTo>
                    <a:pt x="171" y="185"/>
                    <a:pt x="184" y="187"/>
                    <a:pt x="184" y="187"/>
                  </a:cubicBezTo>
                  <a:cubicBezTo>
                    <a:pt x="190" y="191"/>
                    <a:pt x="190" y="191"/>
                    <a:pt x="190" y="191"/>
                  </a:cubicBezTo>
                  <a:cubicBezTo>
                    <a:pt x="190" y="191"/>
                    <a:pt x="196" y="193"/>
                    <a:pt x="196" y="194"/>
                  </a:cubicBezTo>
                  <a:cubicBezTo>
                    <a:pt x="196" y="195"/>
                    <a:pt x="200" y="197"/>
                    <a:pt x="200" y="197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204" y="195"/>
                    <a:pt x="209" y="196"/>
                    <a:pt x="209" y="196"/>
                  </a:cubicBezTo>
                  <a:cubicBezTo>
                    <a:pt x="210" y="197"/>
                    <a:pt x="220" y="200"/>
                    <a:pt x="220" y="200"/>
                  </a:cubicBezTo>
                  <a:cubicBezTo>
                    <a:pt x="220" y="200"/>
                    <a:pt x="227" y="202"/>
                    <a:pt x="228" y="202"/>
                  </a:cubicBezTo>
                  <a:cubicBezTo>
                    <a:pt x="229" y="202"/>
                    <a:pt x="233" y="201"/>
                    <a:pt x="233" y="201"/>
                  </a:cubicBezTo>
                  <a:cubicBezTo>
                    <a:pt x="233" y="198"/>
                    <a:pt x="233" y="198"/>
                    <a:pt x="233" y="198"/>
                  </a:cubicBezTo>
                  <a:cubicBezTo>
                    <a:pt x="233" y="198"/>
                    <a:pt x="232" y="196"/>
                    <a:pt x="234" y="197"/>
                  </a:cubicBezTo>
                  <a:cubicBezTo>
                    <a:pt x="236" y="197"/>
                    <a:pt x="237" y="197"/>
                    <a:pt x="238" y="198"/>
                  </a:cubicBezTo>
                  <a:cubicBezTo>
                    <a:pt x="238" y="199"/>
                    <a:pt x="240" y="199"/>
                    <a:pt x="241" y="200"/>
                  </a:cubicBezTo>
                  <a:cubicBezTo>
                    <a:pt x="242" y="202"/>
                    <a:pt x="246" y="203"/>
                    <a:pt x="246" y="203"/>
                  </a:cubicBezTo>
                  <a:cubicBezTo>
                    <a:pt x="251" y="205"/>
                    <a:pt x="251" y="205"/>
                    <a:pt x="251" y="205"/>
                  </a:cubicBezTo>
                  <a:cubicBezTo>
                    <a:pt x="252" y="208"/>
                    <a:pt x="252" y="208"/>
                    <a:pt x="252" y="208"/>
                  </a:cubicBezTo>
                  <a:cubicBezTo>
                    <a:pt x="253" y="209"/>
                    <a:pt x="253" y="209"/>
                    <a:pt x="253" y="209"/>
                  </a:cubicBezTo>
                  <a:cubicBezTo>
                    <a:pt x="254" y="207"/>
                    <a:pt x="254" y="207"/>
                    <a:pt x="254" y="207"/>
                  </a:cubicBezTo>
                  <a:cubicBezTo>
                    <a:pt x="255" y="206"/>
                    <a:pt x="256" y="206"/>
                    <a:pt x="256" y="206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8" y="207"/>
                    <a:pt x="260" y="207"/>
                    <a:pt x="260" y="207"/>
                  </a:cubicBezTo>
                  <a:cubicBezTo>
                    <a:pt x="261" y="207"/>
                    <a:pt x="264" y="206"/>
                    <a:pt x="264" y="206"/>
                  </a:cubicBezTo>
                  <a:cubicBezTo>
                    <a:pt x="264" y="207"/>
                    <a:pt x="266" y="209"/>
                    <a:pt x="267" y="209"/>
                  </a:cubicBezTo>
                  <a:cubicBezTo>
                    <a:pt x="267" y="210"/>
                    <a:pt x="269" y="213"/>
                    <a:pt x="269" y="213"/>
                  </a:cubicBezTo>
                  <a:cubicBezTo>
                    <a:pt x="269" y="213"/>
                    <a:pt x="269" y="214"/>
                    <a:pt x="269" y="216"/>
                  </a:cubicBezTo>
                  <a:cubicBezTo>
                    <a:pt x="269" y="217"/>
                    <a:pt x="270" y="218"/>
                    <a:pt x="270" y="218"/>
                  </a:cubicBezTo>
                  <a:cubicBezTo>
                    <a:pt x="272" y="220"/>
                    <a:pt x="272" y="220"/>
                    <a:pt x="272" y="220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9" y="230"/>
                    <a:pt x="279" y="230"/>
                    <a:pt x="279" y="230"/>
                  </a:cubicBezTo>
                  <a:cubicBezTo>
                    <a:pt x="281" y="228"/>
                    <a:pt x="281" y="228"/>
                    <a:pt x="281" y="228"/>
                  </a:cubicBezTo>
                  <a:cubicBezTo>
                    <a:pt x="284" y="228"/>
                    <a:pt x="284" y="228"/>
                    <a:pt x="284" y="228"/>
                  </a:cubicBezTo>
                  <a:cubicBezTo>
                    <a:pt x="287" y="235"/>
                    <a:pt x="287" y="235"/>
                    <a:pt x="287" y="235"/>
                  </a:cubicBezTo>
                  <a:cubicBezTo>
                    <a:pt x="290" y="244"/>
                    <a:pt x="290" y="244"/>
                    <a:pt x="290" y="244"/>
                  </a:cubicBezTo>
                  <a:cubicBezTo>
                    <a:pt x="288" y="256"/>
                    <a:pt x="288" y="256"/>
                    <a:pt x="288" y="256"/>
                  </a:cubicBezTo>
                  <a:cubicBezTo>
                    <a:pt x="288" y="264"/>
                    <a:pt x="288" y="264"/>
                    <a:pt x="288" y="264"/>
                  </a:cubicBezTo>
                  <a:cubicBezTo>
                    <a:pt x="288" y="264"/>
                    <a:pt x="286" y="270"/>
                    <a:pt x="286" y="271"/>
                  </a:cubicBezTo>
                  <a:cubicBezTo>
                    <a:pt x="286" y="273"/>
                    <a:pt x="281" y="280"/>
                    <a:pt x="281" y="280"/>
                  </a:cubicBezTo>
                  <a:cubicBezTo>
                    <a:pt x="281" y="280"/>
                    <a:pt x="278" y="286"/>
                    <a:pt x="277" y="287"/>
                  </a:cubicBezTo>
                  <a:cubicBezTo>
                    <a:pt x="276" y="289"/>
                    <a:pt x="272" y="297"/>
                    <a:pt x="272" y="297"/>
                  </a:cubicBezTo>
                  <a:cubicBezTo>
                    <a:pt x="260" y="309"/>
                    <a:pt x="260" y="309"/>
                    <a:pt x="260" y="309"/>
                  </a:cubicBezTo>
                  <a:cubicBezTo>
                    <a:pt x="260" y="309"/>
                    <a:pt x="254" y="312"/>
                    <a:pt x="252" y="313"/>
                  </a:cubicBezTo>
                  <a:cubicBezTo>
                    <a:pt x="251" y="315"/>
                    <a:pt x="241" y="316"/>
                    <a:pt x="241" y="316"/>
                  </a:cubicBezTo>
                  <a:cubicBezTo>
                    <a:pt x="233" y="316"/>
                    <a:pt x="233" y="316"/>
                    <a:pt x="233" y="316"/>
                  </a:cubicBezTo>
                  <a:cubicBezTo>
                    <a:pt x="221" y="313"/>
                    <a:pt x="221" y="313"/>
                    <a:pt x="221" y="313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05" y="318"/>
                    <a:pt x="205" y="318"/>
                    <a:pt x="205" y="318"/>
                  </a:cubicBezTo>
                  <a:cubicBezTo>
                    <a:pt x="197" y="318"/>
                    <a:pt x="197" y="318"/>
                    <a:pt x="197" y="318"/>
                  </a:cubicBezTo>
                  <a:cubicBezTo>
                    <a:pt x="187" y="320"/>
                    <a:pt x="187" y="320"/>
                    <a:pt x="187" y="320"/>
                  </a:cubicBezTo>
                  <a:cubicBezTo>
                    <a:pt x="187" y="320"/>
                    <a:pt x="185" y="320"/>
                    <a:pt x="183" y="320"/>
                  </a:cubicBezTo>
                  <a:cubicBezTo>
                    <a:pt x="182" y="320"/>
                    <a:pt x="176" y="318"/>
                    <a:pt x="176" y="318"/>
                  </a:cubicBezTo>
                  <a:cubicBezTo>
                    <a:pt x="169" y="316"/>
                    <a:pt x="169" y="316"/>
                    <a:pt x="169" y="316"/>
                  </a:cubicBezTo>
                  <a:cubicBezTo>
                    <a:pt x="164" y="316"/>
                    <a:pt x="164" y="316"/>
                    <a:pt x="164" y="316"/>
                  </a:cubicBezTo>
                  <a:cubicBezTo>
                    <a:pt x="163" y="320"/>
                    <a:pt x="163" y="320"/>
                    <a:pt x="163" y="320"/>
                  </a:cubicBezTo>
                  <a:cubicBezTo>
                    <a:pt x="163" y="320"/>
                    <a:pt x="163" y="320"/>
                    <a:pt x="161" y="320"/>
                  </a:cubicBezTo>
                  <a:cubicBezTo>
                    <a:pt x="159" y="320"/>
                    <a:pt x="157" y="320"/>
                    <a:pt x="157" y="320"/>
                  </a:cubicBezTo>
                  <a:cubicBezTo>
                    <a:pt x="157" y="316"/>
                    <a:pt x="157" y="316"/>
                    <a:pt x="157" y="316"/>
                  </a:cubicBezTo>
                  <a:cubicBezTo>
                    <a:pt x="150" y="316"/>
                    <a:pt x="150" y="316"/>
                    <a:pt x="150" y="316"/>
                  </a:cubicBezTo>
                  <a:cubicBezTo>
                    <a:pt x="150" y="316"/>
                    <a:pt x="147" y="317"/>
                    <a:pt x="145" y="317"/>
                  </a:cubicBezTo>
                  <a:cubicBezTo>
                    <a:pt x="142" y="317"/>
                    <a:pt x="139" y="314"/>
                    <a:pt x="138" y="314"/>
                  </a:cubicBezTo>
                  <a:cubicBezTo>
                    <a:pt x="137" y="314"/>
                    <a:pt x="137" y="315"/>
                    <a:pt x="137" y="315"/>
                  </a:cubicBezTo>
                  <a:cubicBezTo>
                    <a:pt x="137" y="318"/>
                    <a:pt x="137" y="318"/>
                    <a:pt x="137" y="318"/>
                  </a:cubicBezTo>
                  <a:cubicBezTo>
                    <a:pt x="132" y="318"/>
                    <a:pt x="132" y="318"/>
                    <a:pt x="132" y="318"/>
                  </a:cubicBezTo>
                  <a:cubicBezTo>
                    <a:pt x="126" y="316"/>
                    <a:pt x="126" y="316"/>
                    <a:pt x="126" y="316"/>
                  </a:cubicBezTo>
                  <a:cubicBezTo>
                    <a:pt x="121" y="312"/>
                    <a:pt x="121" y="312"/>
                    <a:pt x="121" y="312"/>
                  </a:cubicBezTo>
                  <a:cubicBezTo>
                    <a:pt x="117" y="308"/>
                    <a:pt x="117" y="308"/>
                    <a:pt x="117" y="308"/>
                  </a:cubicBezTo>
                  <a:cubicBezTo>
                    <a:pt x="117" y="306"/>
                    <a:pt x="117" y="306"/>
                    <a:pt x="117" y="306"/>
                  </a:cubicBezTo>
                  <a:cubicBezTo>
                    <a:pt x="112" y="306"/>
                    <a:pt x="112" y="306"/>
                    <a:pt x="112" y="306"/>
                  </a:cubicBezTo>
                  <a:cubicBezTo>
                    <a:pt x="105" y="306"/>
                    <a:pt x="105" y="306"/>
                    <a:pt x="105" y="306"/>
                  </a:cubicBezTo>
                  <a:cubicBezTo>
                    <a:pt x="101" y="308"/>
                    <a:pt x="101" y="308"/>
                    <a:pt x="101" y="308"/>
                  </a:cubicBezTo>
                  <a:cubicBezTo>
                    <a:pt x="106" y="309"/>
                    <a:pt x="106" y="309"/>
                    <a:pt x="106" y="309"/>
                  </a:cubicBezTo>
                  <a:cubicBezTo>
                    <a:pt x="109" y="310"/>
                    <a:pt x="109" y="310"/>
                    <a:pt x="109" y="310"/>
                  </a:cubicBezTo>
                  <a:cubicBezTo>
                    <a:pt x="109" y="310"/>
                    <a:pt x="113" y="309"/>
                    <a:pt x="113" y="312"/>
                  </a:cubicBezTo>
                  <a:cubicBezTo>
                    <a:pt x="113" y="314"/>
                    <a:pt x="111" y="314"/>
                    <a:pt x="113" y="316"/>
                  </a:cubicBezTo>
                  <a:cubicBezTo>
                    <a:pt x="114" y="318"/>
                    <a:pt x="118" y="320"/>
                    <a:pt x="118" y="320"/>
                  </a:cubicBezTo>
                  <a:cubicBezTo>
                    <a:pt x="118" y="320"/>
                    <a:pt x="120" y="320"/>
                    <a:pt x="121" y="320"/>
                  </a:cubicBezTo>
                  <a:cubicBezTo>
                    <a:pt x="122" y="320"/>
                    <a:pt x="123" y="320"/>
                    <a:pt x="123" y="320"/>
                  </a:cubicBezTo>
                  <a:cubicBezTo>
                    <a:pt x="125" y="323"/>
                    <a:pt x="125" y="323"/>
                    <a:pt x="125" y="323"/>
                  </a:cubicBezTo>
                  <a:cubicBezTo>
                    <a:pt x="125" y="323"/>
                    <a:pt x="124" y="324"/>
                    <a:pt x="126" y="324"/>
                  </a:cubicBezTo>
                  <a:cubicBezTo>
                    <a:pt x="127" y="324"/>
                    <a:pt x="132" y="324"/>
                    <a:pt x="132" y="324"/>
                  </a:cubicBezTo>
                  <a:cubicBezTo>
                    <a:pt x="137" y="326"/>
                    <a:pt x="137" y="326"/>
                    <a:pt x="137" y="326"/>
                  </a:cubicBezTo>
                  <a:cubicBezTo>
                    <a:pt x="137" y="329"/>
                    <a:pt x="137" y="329"/>
                    <a:pt x="137" y="329"/>
                  </a:cubicBezTo>
                  <a:cubicBezTo>
                    <a:pt x="137" y="329"/>
                    <a:pt x="136" y="331"/>
                    <a:pt x="138" y="331"/>
                  </a:cubicBezTo>
                  <a:cubicBezTo>
                    <a:pt x="139" y="332"/>
                    <a:pt x="143" y="331"/>
                    <a:pt x="143" y="331"/>
                  </a:cubicBezTo>
                  <a:cubicBezTo>
                    <a:pt x="143" y="331"/>
                    <a:pt x="142" y="330"/>
                    <a:pt x="144" y="331"/>
                  </a:cubicBezTo>
                  <a:cubicBezTo>
                    <a:pt x="145" y="332"/>
                    <a:pt x="146" y="333"/>
                    <a:pt x="146" y="333"/>
                  </a:cubicBezTo>
                  <a:cubicBezTo>
                    <a:pt x="146" y="333"/>
                    <a:pt x="147" y="335"/>
                    <a:pt x="147" y="336"/>
                  </a:cubicBezTo>
                  <a:cubicBezTo>
                    <a:pt x="147" y="337"/>
                    <a:pt x="148" y="339"/>
                    <a:pt x="148" y="339"/>
                  </a:cubicBezTo>
                  <a:cubicBezTo>
                    <a:pt x="148" y="339"/>
                    <a:pt x="145" y="340"/>
                    <a:pt x="150" y="340"/>
                  </a:cubicBezTo>
                  <a:cubicBezTo>
                    <a:pt x="155" y="340"/>
                    <a:pt x="155" y="340"/>
                    <a:pt x="155" y="340"/>
                  </a:cubicBezTo>
                  <a:cubicBezTo>
                    <a:pt x="159" y="340"/>
                    <a:pt x="159" y="340"/>
                    <a:pt x="159" y="340"/>
                  </a:cubicBezTo>
                  <a:cubicBezTo>
                    <a:pt x="163" y="341"/>
                    <a:pt x="163" y="341"/>
                    <a:pt x="163" y="341"/>
                  </a:cubicBezTo>
                  <a:cubicBezTo>
                    <a:pt x="170" y="344"/>
                    <a:pt x="170" y="344"/>
                    <a:pt x="170" y="344"/>
                  </a:cubicBezTo>
                  <a:cubicBezTo>
                    <a:pt x="177" y="348"/>
                    <a:pt x="177" y="348"/>
                    <a:pt x="177" y="348"/>
                  </a:cubicBezTo>
                  <a:cubicBezTo>
                    <a:pt x="177" y="348"/>
                    <a:pt x="176" y="351"/>
                    <a:pt x="178" y="351"/>
                  </a:cubicBezTo>
                  <a:cubicBezTo>
                    <a:pt x="179" y="351"/>
                    <a:pt x="183" y="351"/>
                    <a:pt x="183" y="351"/>
                  </a:cubicBezTo>
                  <a:cubicBezTo>
                    <a:pt x="186" y="359"/>
                    <a:pt x="186" y="359"/>
                    <a:pt x="186" y="359"/>
                  </a:cubicBezTo>
                  <a:cubicBezTo>
                    <a:pt x="181" y="359"/>
                    <a:pt x="181" y="359"/>
                    <a:pt x="181" y="359"/>
                  </a:cubicBezTo>
                  <a:cubicBezTo>
                    <a:pt x="184" y="367"/>
                    <a:pt x="184" y="367"/>
                    <a:pt x="184" y="367"/>
                  </a:cubicBezTo>
                  <a:cubicBezTo>
                    <a:pt x="186" y="371"/>
                    <a:pt x="186" y="371"/>
                    <a:pt x="186" y="371"/>
                  </a:cubicBezTo>
                  <a:cubicBezTo>
                    <a:pt x="185" y="376"/>
                    <a:pt x="185" y="376"/>
                    <a:pt x="185" y="376"/>
                  </a:cubicBezTo>
                  <a:cubicBezTo>
                    <a:pt x="182" y="379"/>
                    <a:pt x="182" y="379"/>
                    <a:pt x="182" y="379"/>
                  </a:cubicBezTo>
                  <a:cubicBezTo>
                    <a:pt x="182" y="379"/>
                    <a:pt x="182" y="381"/>
                    <a:pt x="182" y="381"/>
                  </a:cubicBezTo>
                  <a:cubicBezTo>
                    <a:pt x="182" y="382"/>
                    <a:pt x="184" y="382"/>
                    <a:pt x="184" y="382"/>
                  </a:cubicBezTo>
                  <a:cubicBezTo>
                    <a:pt x="184" y="382"/>
                    <a:pt x="186" y="384"/>
                    <a:pt x="186" y="385"/>
                  </a:cubicBezTo>
                  <a:cubicBezTo>
                    <a:pt x="186" y="386"/>
                    <a:pt x="189" y="387"/>
                    <a:pt x="189" y="388"/>
                  </a:cubicBezTo>
                  <a:cubicBezTo>
                    <a:pt x="190" y="389"/>
                    <a:pt x="193" y="392"/>
                    <a:pt x="193" y="392"/>
                  </a:cubicBezTo>
                  <a:cubicBezTo>
                    <a:pt x="194" y="394"/>
                    <a:pt x="194" y="394"/>
                    <a:pt x="194" y="394"/>
                  </a:cubicBezTo>
                  <a:cubicBezTo>
                    <a:pt x="198" y="396"/>
                    <a:pt x="198" y="396"/>
                    <a:pt x="198" y="396"/>
                  </a:cubicBezTo>
                  <a:cubicBezTo>
                    <a:pt x="198" y="396"/>
                    <a:pt x="198" y="396"/>
                    <a:pt x="198" y="397"/>
                  </a:cubicBezTo>
                  <a:cubicBezTo>
                    <a:pt x="198" y="399"/>
                    <a:pt x="200" y="401"/>
                    <a:pt x="200" y="401"/>
                  </a:cubicBezTo>
                  <a:cubicBezTo>
                    <a:pt x="204" y="404"/>
                    <a:pt x="204" y="404"/>
                    <a:pt x="204" y="404"/>
                  </a:cubicBezTo>
                  <a:cubicBezTo>
                    <a:pt x="204" y="404"/>
                    <a:pt x="204" y="403"/>
                    <a:pt x="204" y="405"/>
                  </a:cubicBezTo>
                  <a:cubicBezTo>
                    <a:pt x="204" y="407"/>
                    <a:pt x="204" y="410"/>
                    <a:pt x="204" y="410"/>
                  </a:cubicBezTo>
                  <a:cubicBezTo>
                    <a:pt x="208" y="410"/>
                    <a:pt x="208" y="410"/>
                    <a:pt x="208" y="410"/>
                  </a:cubicBezTo>
                  <a:cubicBezTo>
                    <a:pt x="207" y="414"/>
                    <a:pt x="207" y="414"/>
                    <a:pt x="207" y="414"/>
                  </a:cubicBezTo>
                  <a:cubicBezTo>
                    <a:pt x="207" y="414"/>
                    <a:pt x="205" y="414"/>
                    <a:pt x="207" y="417"/>
                  </a:cubicBezTo>
                  <a:cubicBezTo>
                    <a:pt x="209" y="419"/>
                    <a:pt x="209" y="421"/>
                    <a:pt x="209" y="421"/>
                  </a:cubicBezTo>
                  <a:cubicBezTo>
                    <a:pt x="216" y="426"/>
                    <a:pt x="216" y="426"/>
                    <a:pt x="216" y="426"/>
                  </a:cubicBezTo>
                  <a:cubicBezTo>
                    <a:pt x="220" y="426"/>
                    <a:pt x="220" y="426"/>
                    <a:pt x="220" y="426"/>
                  </a:cubicBezTo>
                  <a:cubicBezTo>
                    <a:pt x="224" y="425"/>
                    <a:pt x="224" y="425"/>
                    <a:pt x="224" y="425"/>
                  </a:cubicBezTo>
                  <a:cubicBezTo>
                    <a:pt x="226" y="421"/>
                    <a:pt x="226" y="421"/>
                    <a:pt x="226" y="421"/>
                  </a:cubicBezTo>
                  <a:cubicBezTo>
                    <a:pt x="226" y="421"/>
                    <a:pt x="229" y="421"/>
                    <a:pt x="232" y="422"/>
                  </a:cubicBezTo>
                  <a:cubicBezTo>
                    <a:pt x="234" y="423"/>
                    <a:pt x="238" y="422"/>
                    <a:pt x="238" y="422"/>
                  </a:cubicBezTo>
                  <a:cubicBezTo>
                    <a:pt x="238" y="422"/>
                    <a:pt x="238" y="422"/>
                    <a:pt x="238" y="424"/>
                  </a:cubicBezTo>
                  <a:cubicBezTo>
                    <a:pt x="239" y="426"/>
                    <a:pt x="241" y="425"/>
                    <a:pt x="241" y="425"/>
                  </a:cubicBezTo>
                  <a:cubicBezTo>
                    <a:pt x="241" y="425"/>
                    <a:pt x="244" y="425"/>
                    <a:pt x="244" y="426"/>
                  </a:cubicBezTo>
                  <a:cubicBezTo>
                    <a:pt x="244" y="427"/>
                    <a:pt x="246" y="428"/>
                    <a:pt x="247" y="430"/>
                  </a:cubicBezTo>
                  <a:cubicBezTo>
                    <a:pt x="248" y="432"/>
                    <a:pt x="248" y="431"/>
                    <a:pt x="249" y="432"/>
                  </a:cubicBezTo>
                  <a:cubicBezTo>
                    <a:pt x="249" y="433"/>
                    <a:pt x="245" y="434"/>
                    <a:pt x="250" y="434"/>
                  </a:cubicBezTo>
                  <a:cubicBezTo>
                    <a:pt x="254" y="435"/>
                    <a:pt x="264" y="436"/>
                    <a:pt x="264" y="436"/>
                  </a:cubicBezTo>
                  <a:cubicBezTo>
                    <a:pt x="264" y="436"/>
                    <a:pt x="270" y="434"/>
                    <a:pt x="273" y="434"/>
                  </a:cubicBezTo>
                  <a:cubicBezTo>
                    <a:pt x="276" y="434"/>
                    <a:pt x="276" y="435"/>
                    <a:pt x="276" y="435"/>
                  </a:cubicBezTo>
                  <a:cubicBezTo>
                    <a:pt x="279" y="435"/>
                    <a:pt x="279" y="435"/>
                    <a:pt x="279" y="435"/>
                  </a:cubicBezTo>
                  <a:cubicBezTo>
                    <a:pt x="279" y="435"/>
                    <a:pt x="281" y="434"/>
                    <a:pt x="281" y="433"/>
                  </a:cubicBezTo>
                  <a:cubicBezTo>
                    <a:pt x="281" y="432"/>
                    <a:pt x="282" y="429"/>
                    <a:pt x="282" y="429"/>
                  </a:cubicBezTo>
                  <a:cubicBezTo>
                    <a:pt x="282" y="429"/>
                    <a:pt x="281" y="427"/>
                    <a:pt x="283" y="427"/>
                  </a:cubicBezTo>
                  <a:cubicBezTo>
                    <a:pt x="285" y="427"/>
                    <a:pt x="286" y="426"/>
                    <a:pt x="286" y="426"/>
                  </a:cubicBezTo>
                  <a:cubicBezTo>
                    <a:pt x="289" y="424"/>
                    <a:pt x="289" y="424"/>
                    <a:pt x="289" y="424"/>
                  </a:cubicBezTo>
                  <a:cubicBezTo>
                    <a:pt x="288" y="416"/>
                    <a:pt x="288" y="416"/>
                    <a:pt x="288" y="416"/>
                  </a:cubicBezTo>
                  <a:cubicBezTo>
                    <a:pt x="288" y="416"/>
                    <a:pt x="288" y="413"/>
                    <a:pt x="287" y="412"/>
                  </a:cubicBezTo>
                  <a:cubicBezTo>
                    <a:pt x="285" y="411"/>
                    <a:pt x="282" y="408"/>
                    <a:pt x="282" y="408"/>
                  </a:cubicBezTo>
                  <a:cubicBezTo>
                    <a:pt x="281" y="405"/>
                    <a:pt x="281" y="405"/>
                    <a:pt x="281" y="405"/>
                  </a:cubicBezTo>
                  <a:cubicBezTo>
                    <a:pt x="277" y="402"/>
                    <a:pt x="277" y="402"/>
                    <a:pt x="277" y="402"/>
                  </a:cubicBezTo>
                  <a:cubicBezTo>
                    <a:pt x="277" y="402"/>
                    <a:pt x="276" y="400"/>
                    <a:pt x="275" y="400"/>
                  </a:cubicBezTo>
                  <a:cubicBezTo>
                    <a:pt x="274" y="401"/>
                    <a:pt x="275" y="401"/>
                    <a:pt x="273" y="404"/>
                  </a:cubicBezTo>
                  <a:cubicBezTo>
                    <a:pt x="271" y="406"/>
                    <a:pt x="268" y="407"/>
                    <a:pt x="268" y="407"/>
                  </a:cubicBezTo>
                  <a:cubicBezTo>
                    <a:pt x="262" y="409"/>
                    <a:pt x="262" y="409"/>
                    <a:pt x="262" y="409"/>
                  </a:cubicBezTo>
                  <a:cubicBezTo>
                    <a:pt x="262" y="409"/>
                    <a:pt x="258" y="407"/>
                    <a:pt x="257" y="405"/>
                  </a:cubicBezTo>
                  <a:cubicBezTo>
                    <a:pt x="256" y="404"/>
                    <a:pt x="249" y="398"/>
                    <a:pt x="249" y="398"/>
                  </a:cubicBezTo>
                  <a:cubicBezTo>
                    <a:pt x="249" y="398"/>
                    <a:pt x="245" y="395"/>
                    <a:pt x="244" y="395"/>
                  </a:cubicBezTo>
                  <a:cubicBezTo>
                    <a:pt x="242" y="395"/>
                    <a:pt x="240" y="395"/>
                    <a:pt x="240" y="395"/>
                  </a:cubicBezTo>
                  <a:cubicBezTo>
                    <a:pt x="237" y="390"/>
                    <a:pt x="237" y="390"/>
                    <a:pt x="237" y="390"/>
                  </a:cubicBezTo>
                  <a:cubicBezTo>
                    <a:pt x="236" y="389"/>
                    <a:pt x="236" y="389"/>
                    <a:pt x="236" y="389"/>
                  </a:cubicBezTo>
                  <a:cubicBezTo>
                    <a:pt x="236" y="389"/>
                    <a:pt x="233" y="386"/>
                    <a:pt x="235" y="386"/>
                  </a:cubicBezTo>
                  <a:cubicBezTo>
                    <a:pt x="238" y="386"/>
                    <a:pt x="239" y="383"/>
                    <a:pt x="239" y="383"/>
                  </a:cubicBezTo>
                  <a:cubicBezTo>
                    <a:pt x="239" y="380"/>
                    <a:pt x="239" y="380"/>
                    <a:pt x="239" y="380"/>
                  </a:cubicBezTo>
                  <a:cubicBezTo>
                    <a:pt x="239" y="378"/>
                    <a:pt x="239" y="378"/>
                    <a:pt x="239" y="378"/>
                  </a:cubicBezTo>
                  <a:cubicBezTo>
                    <a:pt x="238" y="373"/>
                    <a:pt x="238" y="373"/>
                    <a:pt x="238" y="373"/>
                  </a:cubicBezTo>
                  <a:cubicBezTo>
                    <a:pt x="238" y="373"/>
                    <a:pt x="237" y="368"/>
                    <a:pt x="238" y="367"/>
                  </a:cubicBezTo>
                  <a:cubicBezTo>
                    <a:pt x="240" y="367"/>
                    <a:pt x="246" y="366"/>
                    <a:pt x="246" y="366"/>
                  </a:cubicBezTo>
                  <a:cubicBezTo>
                    <a:pt x="246" y="366"/>
                    <a:pt x="249" y="367"/>
                    <a:pt x="252" y="368"/>
                  </a:cubicBezTo>
                  <a:cubicBezTo>
                    <a:pt x="254" y="368"/>
                    <a:pt x="256" y="369"/>
                    <a:pt x="256" y="369"/>
                  </a:cubicBezTo>
                  <a:cubicBezTo>
                    <a:pt x="256" y="369"/>
                    <a:pt x="262" y="372"/>
                    <a:pt x="263" y="373"/>
                  </a:cubicBezTo>
                  <a:cubicBezTo>
                    <a:pt x="263" y="374"/>
                    <a:pt x="265" y="375"/>
                    <a:pt x="267" y="376"/>
                  </a:cubicBezTo>
                  <a:cubicBezTo>
                    <a:pt x="270" y="378"/>
                    <a:pt x="276" y="376"/>
                    <a:pt x="276" y="376"/>
                  </a:cubicBezTo>
                  <a:cubicBezTo>
                    <a:pt x="276" y="376"/>
                    <a:pt x="279" y="375"/>
                    <a:pt x="281" y="375"/>
                  </a:cubicBezTo>
                  <a:cubicBezTo>
                    <a:pt x="282" y="375"/>
                    <a:pt x="291" y="375"/>
                    <a:pt x="291" y="375"/>
                  </a:cubicBezTo>
                  <a:cubicBezTo>
                    <a:pt x="291" y="375"/>
                    <a:pt x="295" y="375"/>
                    <a:pt x="296" y="375"/>
                  </a:cubicBezTo>
                  <a:cubicBezTo>
                    <a:pt x="297" y="375"/>
                    <a:pt x="301" y="375"/>
                    <a:pt x="301" y="375"/>
                  </a:cubicBezTo>
                  <a:cubicBezTo>
                    <a:pt x="309" y="377"/>
                    <a:pt x="309" y="377"/>
                    <a:pt x="309" y="377"/>
                  </a:cubicBezTo>
                  <a:cubicBezTo>
                    <a:pt x="315" y="374"/>
                    <a:pt x="315" y="374"/>
                    <a:pt x="315" y="374"/>
                  </a:cubicBezTo>
                  <a:cubicBezTo>
                    <a:pt x="315" y="374"/>
                    <a:pt x="315" y="369"/>
                    <a:pt x="317" y="369"/>
                  </a:cubicBezTo>
                  <a:cubicBezTo>
                    <a:pt x="318" y="369"/>
                    <a:pt x="320" y="369"/>
                    <a:pt x="322" y="369"/>
                  </a:cubicBezTo>
                  <a:cubicBezTo>
                    <a:pt x="324" y="370"/>
                    <a:pt x="330" y="368"/>
                    <a:pt x="330" y="368"/>
                  </a:cubicBezTo>
                  <a:cubicBezTo>
                    <a:pt x="324" y="360"/>
                    <a:pt x="324" y="360"/>
                    <a:pt x="324" y="360"/>
                  </a:cubicBezTo>
                  <a:cubicBezTo>
                    <a:pt x="324" y="360"/>
                    <a:pt x="324" y="360"/>
                    <a:pt x="322" y="356"/>
                  </a:cubicBezTo>
                  <a:cubicBezTo>
                    <a:pt x="321" y="352"/>
                    <a:pt x="318" y="348"/>
                    <a:pt x="318" y="348"/>
                  </a:cubicBezTo>
                  <a:cubicBezTo>
                    <a:pt x="318" y="348"/>
                    <a:pt x="314" y="347"/>
                    <a:pt x="311" y="346"/>
                  </a:cubicBezTo>
                  <a:cubicBezTo>
                    <a:pt x="308" y="345"/>
                    <a:pt x="310" y="346"/>
                    <a:pt x="308" y="344"/>
                  </a:cubicBezTo>
                  <a:cubicBezTo>
                    <a:pt x="306" y="343"/>
                    <a:pt x="297" y="338"/>
                    <a:pt x="297" y="338"/>
                  </a:cubicBezTo>
                  <a:cubicBezTo>
                    <a:pt x="297" y="338"/>
                    <a:pt x="293" y="337"/>
                    <a:pt x="292" y="335"/>
                  </a:cubicBezTo>
                  <a:cubicBezTo>
                    <a:pt x="291" y="332"/>
                    <a:pt x="292" y="323"/>
                    <a:pt x="292" y="323"/>
                  </a:cubicBezTo>
                  <a:cubicBezTo>
                    <a:pt x="293" y="318"/>
                    <a:pt x="293" y="318"/>
                    <a:pt x="293" y="31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300" y="299"/>
                    <a:pt x="300" y="299"/>
                    <a:pt x="300" y="299"/>
                  </a:cubicBezTo>
                  <a:cubicBezTo>
                    <a:pt x="310" y="287"/>
                    <a:pt x="310" y="287"/>
                    <a:pt x="310" y="287"/>
                  </a:cubicBezTo>
                  <a:cubicBezTo>
                    <a:pt x="313" y="278"/>
                    <a:pt x="313" y="278"/>
                    <a:pt x="313" y="278"/>
                  </a:cubicBezTo>
                  <a:cubicBezTo>
                    <a:pt x="315" y="269"/>
                    <a:pt x="315" y="269"/>
                    <a:pt x="315" y="269"/>
                  </a:cubicBezTo>
                  <a:cubicBezTo>
                    <a:pt x="315" y="260"/>
                    <a:pt x="315" y="260"/>
                    <a:pt x="315" y="260"/>
                  </a:cubicBezTo>
                  <a:cubicBezTo>
                    <a:pt x="315" y="253"/>
                    <a:pt x="315" y="253"/>
                    <a:pt x="315" y="253"/>
                  </a:cubicBezTo>
                  <a:cubicBezTo>
                    <a:pt x="328" y="253"/>
                    <a:pt x="328" y="253"/>
                    <a:pt x="328" y="253"/>
                  </a:cubicBezTo>
                  <a:cubicBezTo>
                    <a:pt x="328" y="256"/>
                    <a:pt x="328" y="256"/>
                    <a:pt x="328" y="256"/>
                  </a:cubicBezTo>
                  <a:cubicBezTo>
                    <a:pt x="328" y="256"/>
                    <a:pt x="330" y="252"/>
                    <a:pt x="331" y="252"/>
                  </a:cubicBezTo>
                  <a:cubicBezTo>
                    <a:pt x="332" y="252"/>
                    <a:pt x="340" y="247"/>
                    <a:pt x="340" y="247"/>
                  </a:cubicBezTo>
                  <a:cubicBezTo>
                    <a:pt x="343" y="249"/>
                    <a:pt x="343" y="249"/>
                    <a:pt x="343" y="249"/>
                  </a:cubicBezTo>
                  <a:cubicBezTo>
                    <a:pt x="351" y="251"/>
                    <a:pt x="351" y="251"/>
                    <a:pt x="351" y="251"/>
                  </a:cubicBezTo>
                  <a:cubicBezTo>
                    <a:pt x="351" y="251"/>
                    <a:pt x="354" y="252"/>
                    <a:pt x="353" y="254"/>
                  </a:cubicBezTo>
                  <a:cubicBezTo>
                    <a:pt x="352" y="256"/>
                    <a:pt x="352" y="256"/>
                    <a:pt x="353" y="256"/>
                  </a:cubicBezTo>
                  <a:cubicBezTo>
                    <a:pt x="354" y="256"/>
                    <a:pt x="358" y="253"/>
                    <a:pt x="358" y="253"/>
                  </a:cubicBezTo>
                  <a:cubicBezTo>
                    <a:pt x="365" y="256"/>
                    <a:pt x="365" y="256"/>
                    <a:pt x="365" y="256"/>
                  </a:cubicBezTo>
                  <a:cubicBezTo>
                    <a:pt x="359" y="249"/>
                    <a:pt x="359" y="249"/>
                    <a:pt x="359" y="249"/>
                  </a:cubicBezTo>
                  <a:cubicBezTo>
                    <a:pt x="359" y="249"/>
                    <a:pt x="358" y="244"/>
                    <a:pt x="358" y="242"/>
                  </a:cubicBezTo>
                  <a:cubicBezTo>
                    <a:pt x="358" y="240"/>
                    <a:pt x="357" y="232"/>
                    <a:pt x="357" y="232"/>
                  </a:cubicBezTo>
                  <a:cubicBezTo>
                    <a:pt x="356" y="226"/>
                    <a:pt x="356" y="226"/>
                    <a:pt x="356" y="226"/>
                  </a:cubicBezTo>
                  <a:cubicBezTo>
                    <a:pt x="354" y="221"/>
                    <a:pt x="354" y="221"/>
                    <a:pt x="354" y="221"/>
                  </a:cubicBezTo>
                  <a:cubicBezTo>
                    <a:pt x="351" y="218"/>
                    <a:pt x="351" y="218"/>
                    <a:pt x="351" y="218"/>
                  </a:cubicBezTo>
                  <a:cubicBezTo>
                    <a:pt x="350" y="213"/>
                    <a:pt x="350" y="213"/>
                    <a:pt x="350" y="213"/>
                  </a:cubicBezTo>
                  <a:cubicBezTo>
                    <a:pt x="348" y="209"/>
                    <a:pt x="348" y="209"/>
                    <a:pt x="348" y="209"/>
                  </a:cubicBezTo>
                  <a:cubicBezTo>
                    <a:pt x="341" y="205"/>
                    <a:pt x="341" y="205"/>
                    <a:pt x="341" y="205"/>
                  </a:cubicBezTo>
                  <a:cubicBezTo>
                    <a:pt x="336" y="204"/>
                    <a:pt x="336" y="204"/>
                    <a:pt x="336" y="204"/>
                  </a:cubicBezTo>
                  <a:cubicBezTo>
                    <a:pt x="332" y="205"/>
                    <a:pt x="332" y="205"/>
                    <a:pt x="332" y="205"/>
                  </a:cubicBezTo>
                  <a:cubicBezTo>
                    <a:pt x="328" y="205"/>
                    <a:pt x="328" y="205"/>
                    <a:pt x="328" y="205"/>
                  </a:cubicBezTo>
                  <a:cubicBezTo>
                    <a:pt x="325" y="200"/>
                    <a:pt x="325" y="200"/>
                    <a:pt x="325" y="200"/>
                  </a:cubicBezTo>
                  <a:cubicBezTo>
                    <a:pt x="325" y="200"/>
                    <a:pt x="324" y="193"/>
                    <a:pt x="324" y="192"/>
                  </a:cubicBezTo>
                  <a:cubicBezTo>
                    <a:pt x="324" y="191"/>
                    <a:pt x="322" y="184"/>
                    <a:pt x="322" y="184"/>
                  </a:cubicBezTo>
                  <a:cubicBezTo>
                    <a:pt x="321" y="176"/>
                    <a:pt x="321" y="176"/>
                    <a:pt x="321" y="176"/>
                  </a:cubicBezTo>
                  <a:cubicBezTo>
                    <a:pt x="318" y="168"/>
                    <a:pt x="318" y="168"/>
                    <a:pt x="318" y="168"/>
                  </a:cubicBezTo>
                  <a:cubicBezTo>
                    <a:pt x="318" y="168"/>
                    <a:pt x="316" y="163"/>
                    <a:pt x="315" y="161"/>
                  </a:cubicBezTo>
                  <a:cubicBezTo>
                    <a:pt x="314" y="159"/>
                    <a:pt x="312" y="155"/>
                    <a:pt x="312" y="155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02" y="146"/>
                    <a:pt x="302" y="146"/>
                    <a:pt x="302" y="146"/>
                  </a:cubicBezTo>
                  <a:cubicBezTo>
                    <a:pt x="289" y="142"/>
                    <a:pt x="289" y="142"/>
                    <a:pt x="289" y="142"/>
                  </a:cubicBezTo>
                  <a:cubicBezTo>
                    <a:pt x="282" y="139"/>
                    <a:pt x="282" y="139"/>
                    <a:pt x="282" y="139"/>
                  </a:cubicBezTo>
                  <a:cubicBezTo>
                    <a:pt x="283" y="136"/>
                    <a:pt x="283" y="136"/>
                    <a:pt x="283" y="136"/>
                  </a:cubicBezTo>
                  <a:cubicBezTo>
                    <a:pt x="287" y="135"/>
                    <a:pt x="287" y="135"/>
                    <a:pt x="287" y="135"/>
                  </a:cubicBezTo>
                  <a:cubicBezTo>
                    <a:pt x="287" y="135"/>
                    <a:pt x="289" y="135"/>
                    <a:pt x="291" y="135"/>
                  </a:cubicBezTo>
                  <a:cubicBezTo>
                    <a:pt x="294" y="135"/>
                    <a:pt x="296" y="135"/>
                    <a:pt x="298" y="135"/>
                  </a:cubicBezTo>
                  <a:cubicBezTo>
                    <a:pt x="300" y="135"/>
                    <a:pt x="303" y="135"/>
                    <a:pt x="303" y="135"/>
                  </a:cubicBezTo>
                  <a:cubicBezTo>
                    <a:pt x="307" y="130"/>
                    <a:pt x="307" y="130"/>
                    <a:pt x="307" y="130"/>
                  </a:cubicBezTo>
                  <a:cubicBezTo>
                    <a:pt x="322" y="122"/>
                    <a:pt x="322" y="122"/>
                    <a:pt x="322" y="122"/>
                  </a:cubicBezTo>
                  <a:cubicBezTo>
                    <a:pt x="329" y="121"/>
                    <a:pt x="329" y="121"/>
                    <a:pt x="329" y="121"/>
                  </a:cubicBezTo>
                  <a:cubicBezTo>
                    <a:pt x="336" y="121"/>
                    <a:pt x="336" y="121"/>
                    <a:pt x="336" y="121"/>
                  </a:cubicBezTo>
                  <a:cubicBezTo>
                    <a:pt x="336" y="121"/>
                    <a:pt x="336" y="125"/>
                    <a:pt x="338" y="126"/>
                  </a:cubicBezTo>
                  <a:cubicBezTo>
                    <a:pt x="340" y="127"/>
                    <a:pt x="341" y="127"/>
                    <a:pt x="342" y="128"/>
                  </a:cubicBezTo>
                  <a:cubicBezTo>
                    <a:pt x="344" y="128"/>
                    <a:pt x="350" y="129"/>
                    <a:pt x="350" y="129"/>
                  </a:cubicBezTo>
                  <a:cubicBezTo>
                    <a:pt x="354" y="131"/>
                    <a:pt x="354" y="131"/>
                    <a:pt x="354" y="131"/>
                  </a:cubicBezTo>
                  <a:cubicBezTo>
                    <a:pt x="358" y="137"/>
                    <a:pt x="358" y="137"/>
                    <a:pt x="358" y="137"/>
                  </a:cubicBezTo>
                  <a:cubicBezTo>
                    <a:pt x="365" y="141"/>
                    <a:pt x="365" y="141"/>
                    <a:pt x="365" y="141"/>
                  </a:cubicBezTo>
                  <a:cubicBezTo>
                    <a:pt x="365" y="141"/>
                    <a:pt x="366" y="144"/>
                    <a:pt x="365" y="145"/>
                  </a:cubicBezTo>
                  <a:cubicBezTo>
                    <a:pt x="364" y="146"/>
                    <a:pt x="365" y="149"/>
                    <a:pt x="361" y="151"/>
                  </a:cubicBezTo>
                  <a:cubicBezTo>
                    <a:pt x="357" y="153"/>
                    <a:pt x="352" y="157"/>
                    <a:pt x="351" y="157"/>
                  </a:cubicBezTo>
                  <a:cubicBezTo>
                    <a:pt x="350" y="158"/>
                    <a:pt x="347" y="162"/>
                    <a:pt x="347" y="162"/>
                  </a:cubicBezTo>
                  <a:cubicBezTo>
                    <a:pt x="345" y="166"/>
                    <a:pt x="345" y="166"/>
                    <a:pt x="345" y="166"/>
                  </a:cubicBezTo>
                  <a:cubicBezTo>
                    <a:pt x="346" y="169"/>
                    <a:pt x="346" y="169"/>
                    <a:pt x="346" y="169"/>
                  </a:cubicBezTo>
                  <a:cubicBezTo>
                    <a:pt x="346" y="169"/>
                    <a:pt x="346" y="170"/>
                    <a:pt x="346" y="171"/>
                  </a:cubicBezTo>
                  <a:cubicBezTo>
                    <a:pt x="345" y="173"/>
                    <a:pt x="344" y="176"/>
                    <a:pt x="344" y="176"/>
                  </a:cubicBezTo>
                  <a:cubicBezTo>
                    <a:pt x="345" y="181"/>
                    <a:pt x="345" y="181"/>
                    <a:pt x="345" y="181"/>
                  </a:cubicBezTo>
                  <a:cubicBezTo>
                    <a:pt x="345" y="181"/>
                    <a:pt x="346" y="183"/>
                    <a:pt x="347" y="185"/>
                  </a:cubicBezTo>
                  <a:cubicBezTo>
                    <a:pt x="347" y="186"/>
                    <a:pt x="356" y="188"/>
                    <a:pt x="356" y="188"/>
                  </a:cubicBezTo>
                  <a:cubicBezTo>
                    <a:pt x="365" y="189"/>
                    <a:pt x="365" y="189"/>
                    <a:pt x="365" y="189"/>
                  </a:cubicBezTo>
                  <a:cubicBezTo>
                    <a:pt x="372" y="196"/>
                    <a:pt x="372" y="196"/>
                    <a:pt x="372" y="196"/>
                  </a:cubicBezTo>
                  <a:cubicBezTo>
                    <a:pt x="378" y="199"/>
                    <a:pt x="378" y="199"/>
                    <a:pt x="378" y="199"/>
                  </a:cubicBezTo>
                  <a:cubicBezTo>
                    <a:pt x="385" y="198"/>
                    <a:pt x="385" y="198"/>
                    <a:pt x="385" y="198"/>
                  </a:cubicBezTo>
                  <a:cubicBezTo>
                    <a:pt x="392" y="193"/>
                    <a:pt x="392" y="193"/>
                    <a:pt x="392" y="193"/>
                  </a:cubicBezTo>
                  <a:cubicBezTo>
                    <a:pt x="397" y="190"/>
                    <a:pt x="397" y="190"/>
                    <a:pt x="397" y="190"/>
                  </a:cubicBezTo>
                  <a:cubicBezTo>
                    <a:pt x="397" y="190"/>
                    <a:pt x="400" y="186"/>
                    <a:pt x="401" y="185"/>
                  </a:cubicBezTo>
                  <a:cubicBezTo>
                    <a:pt x="402" y="184"/>
                    <a:pt x="405" y="181"/>
                    <a:pt x="405" y="181"/>
                  </a:cubicBezTo>
                  <a:cubicBezTo>
                    <a:pt x="405" y="181"/>
                    <a:pt x="407" y="179"/>
                    <a:pt x="407" y="178"/>
                  </a:cubicBezTo>
                  <a:cubicBezTo>
                    <a:pt x="407" y="177"/>
                    <a:pt x="406" y="169"/>
                    <a:pt x="406" y="169"/>
                  </a:cubicBezTo>
                  <a:cubicBezTo>
                    <a:pt x="404" y="163"/>
                    <a:pt x="404" y="163"/>
                    <a:pt x="404" y="163"/>
                  </a:cubicBezTo>
                  <a:cubicBezTo>
                    <a:pt x="401" y="156"/>
                    <a:pt x="401" y="156"/>
                    <a:pt x="401" y="156"/>
                  </a:cubicBezTo>
                  <a:cubicBezTo>
                    <a:pt x="401" y="156"/>
                    <a:pt x="399" y="153"/>
                    <a:pt x="399" y="151"/>
                  </a:cubicBezTo>
                  <a:cubicBezTo>
                    <a:pt x="399" y="150"/>
                    <a:pt x="398" y="146"/>
                    <a:pt x="398" y="146"/>
                  </a:cubicBezTo>
                  <a:cubicBezTo>
                    <a:pt x="394" y="142"/>
                    <a:pt x="394" y="142"/>
                    <a:pt x="394" y="142"/>
                  </a:cubicBezTo>
                  <a:cubicBezTo>
                    <a:pt x="396" y="138"/>
                    <a:pt x="396" y="138"/>
                    <a:pt x="396" y="138"/>
                  </a:cubicBezTo>
                  <a:cubicBezTo>
                    <a:pt x="398" y="135"/>
                    <a:pt x="398" y="135"/>
                    <a:pt x="398" y="135"/>
                  </a:cubicBezTo>
                  <a:cubicBezTo>
                    <a:pt x="403" y="129"/>
                    <a:pt x="403" y="129"/>
                    <a:pt x="403" y="129"/>
                  </a:cubicBezTo>
                  <a:cubicBezTo>
                    <a:pt x="405" y="125"/>
                    <a:pt x="405" y="125"/>
                    <a:pt x="405" y="125"/>
                  </a:cubicBezTo>
                  <a:cubicBezTo>
                    <a:pt x="401" y="120"/>
                    <a:pt x="401" y="120"/>
                    <a:pt x="401" y="120"/>
                  </a:cubicBezTo>
                  <a:cubicBezTo>
                    <a:pt x="398" y="119"/>
                    <a:pt x="398" y="119"/>
                    <a:pt x="398" y="119"/>
                  </a:cubicBezTo>
                  <a:cubicBezTo>
                    <a:pt x="404" y="116"/>
                    <a:pt x="404" y="116"/>
                    <a:pt x="404" y="116"/>
                  </a:cubicBezTo>
                  <a:cubicBezTo>
                    <a:pt x="408" y="114"/>
                    <a:pt x="408" y="114"/>
                    <a:pt x="408" y="114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16" y="95"/>
                    <a:pt x="416" y="95"/>
                    <a:pt x="416" y="95"/>
                  </a:cubicBezTo>
                  <a:cubicBezTo>
                    <a:pt x="420" y="84"/>
                    <a:pt x="420" y="84"/>
                    <a:pt x="420" y="84"/>
                  </a:cubicBezTo>
                  <a:cubicBezTo>
                    <a:pt x="420" y="84"/>
                    <a:pt x="422" y="76"/>
                    <a:pt x="422" y="75"/>
                  </a:cubicBezTo>
                  <a:cubicBezTo>
                    <a:pt x="422" y="74"/>
                    <a:pt x="425" y="72"/>
                    <a:pt x="425" y="72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32" y="61"/>
                    <a:pt x="432" y="61"/>
                    <a:pt x="432" y="61"/>
                  </a:cubicBezTo>
                  <a:cubicBezTo>
                    <a:pt x="434" y="57"/>
                    <a:pt x="434" y="57"/>
                    <a:pt x="434" y="57"/>
                  </a:cubicBezTo>
                  <a:cubicBezTo>
                    <a:pt x="439" y="49"/>
                    <a:pt x="439" y="49"/>
                    <a:pt x="439" y="49"/>
                  </a:cubicBezTo>
                  <a:cubicBezTo>
                    <a:pt x="443" y="51"/>
                    <a:pt x="443" y="51"/>
                    <a:pt x="443" y="51"/>
                  </a:cubicBezTo>
                  <a:cubicBezTo>
                    <a:pt x="443" y="51"/>
                    <a:pt x="445" y="53"/>
                    <a:pt x="445" y="55"/>
                  </a:cubicBezTo>
                  <a:cubicBezTo>
                    <a:pt x="445" y="57"/>
                    <a:pt x="444" y="58"/>
                    <a:pt x="445" y="58"/>
                  </a:cubicBezTo>
                  <a:cubicBezTo>
                    <a:pt x="447" y="58"/>
                    <a:pt x="446" y="58"/>
                    <a:pt x="447" y="57"/>
                  </a:cubicBezTo>
                  <a:cubicBezTo>
                    <a:pt x="449" y="55"/>
                    <a:pt x="450" y="51"/>
                    <a:pt x="450" y="50"/>
                  </a:cubicBezTo>
                  <a:cubicBezTo>
                    <a:pt x="450" y="49"/>
                    <a:pt x="452" y="49"/>
                    <a:pt x="450" y="48"/>
                  </a:cubicBezTo>
                  <a:cubicBezTo>
                    <a:pt x="447" y="47"/>
                    <a:pt x="443" y="45"/>
                    <a:pt x="443" y="45"/>
                  </a:cubicBezTo>
                  <a:cubicBezTo>
                    <a:pt x="443" y="45"/>
                    <a:pt x="439" y="44"/>
                    <a:pt x="439" y="43"/>
                  </a:cubicBezTo>
                  <a:cubicBezTo>
                    <a:pt x="440" y="42"/>
                    <a:pt x="443" y="33"/>
                    <a:pt x="443" y="33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7" y="17"/>
                    <a:pt x="447" y="17"/>
                    <a:pt x="447" y="17"/>
                  </a:cubicBezTo>
                  <a:cubicBezTo>
                    <a:pt x="450" y="12"/>
                    <a:pt x="450" y="12"/>
                    <a:pt x="450" y="12"/>
                  </a:cubicBezTo>
                  <a:cubicBezTo>
                    <a:pt x="453" y="8"/>
                    <a:pt x="455" y="2"/>
                    <a:pt x="460" y="0"/>
                  </a:cubicBezTo>
                  <a:cubicBezTo>
                    <a:pt x="1479" y="0"/>
                    <a:pt x="1479" y="0"/>
                    <a:pt x="1479" y="0"/>
                  </a:cubicBezTo>
                  <a:cubicBezTo>
                    <a:pt x="1479" y="736"/>
                    <a:pt x="1479" y="736"/>
                    <a:pt x="1479" y="736"/>
                  </a:cubicBezTo>
                  <a:cubicBezTo>
                    <a:pt x="1465" y="741"/>
                    <a:pt x="1465" y="741"/>
                    <a:pt x="1465" y="741"/>
                  </a:cubicBezTo>
                  <a:cubicBezTo>
                    <a:pt x="1463" y="741"/>
                    <a:pt x="1435" y="737"/>
                    <a:pt x="1436" y="746"/>
                  </a:cubicBezTo>
                  <a:cubicBezTo>
                    <a:pt x="1437" y="751"/>
                    <a:pt x="1442" y="752"/>
                    <a:pt x="1442" y="752"/>
                  </a:cubicBezTo>
                  <a:cubicBezTo>
                    <a:pt x="1455" y="764"/>
                    <a:pt x="1455" y="764"/>
                    <a:pt x="1455" y="764"/>
                  </a:cubicBezTo>
                  <a:cubicBezTo>
                    <a:pt x="1454" y="771"/>
                    <a:pt x="1454" y="771"/>
                    <a:pt x="1454" y="771"/>
                  </a:cubicBezTo>
                  <a:cubicBezTo>
                    <a:pt x="1462" y="773"/>
                    <a:pt x="1462" y="773"/>
                    <a:pt x="1462" y="773"/>
                  </a:cubicBezTo>
                  <a:cubicBezTo>
                    <a:pt x="1479" y="773"/>
                    <a:pt x="1479" y="773"/>
                    <a:pt x="1479" y="773"/>
                  </a:cubicBezTo>
                  <a:cubicBezTo>
                    <a:pt x="1479" y="785"/>
                    <a:pt x="1479" y="785"/>
                    <a:pt x="1479" y="785"/>
                  </a:cubicBezTo>
                  <a:cubicBezTo>
                    <a:pt x="1469" y="786"/>
                    <a:pt x="1458" y="788"/>
                    <a:pt x="1456" y="789"/>
                  </a:cubicBezTo>
                  <a:cubicBezTo>
                    <a:pt x="1445" y="801"/>
                    <a:pt x="1445" y="801"/>
                    <a:pt x="1445" y="801"/>
                  </a:cubicBezTo>
                  <a:cubicBezTo>
                    <a:pt x="1458" y="818"/>
                    <a:pt x="1458" y="818"/>
                    <a:pt x="1458" y="818"/>
                  </a:cubicBezTo>
                  <a:cubicBezTo>
                    <a:pt x="1457" y="829"/>
                    <a:pt x="1457" y="829"/>
                    <a:pt x="1457" y="829"/>
                  </a:cubicBezTo>
                  <a:cubicBezTo>
                    <a:pt x="1446" y="837"/>
                    <a:pt x="1446" y="837"/>
                    <a:pt x="1446" y="837"/>
                  </a:cubicBezTo>
                  <a:cubicBezTo>
                    <a:pt x="1455" y="846"/>
                    <a:pt x="1455" y="846"/>
                    <a:pt x="1455" y="846"/>
                  </a:cubicBezTo>
                  <a:cubicBezTo>
                    <a:pt x="1471" y="846"/>
                    <a:pt x="1471" y="846"/>
                    <a:pt x="1471" y="846"/>
                  </a:cubicBezTo>
                  <a:cubicBezTo>
                    <a:pt x="1479" y="852"/>
                    <a:pt x="1479" y="852"/>
                    <a:pt x="1479" y="852"/>
                  </a:cubicBezTo>
                  <a:cubicBezTo>
                    <a:pt x="1479" y="899"/>
                    <a:pt x="1479" y="899"/>
                    <a:pt x="1479" y="899"/>
                  </a:cubicBezTo>
                  <a:cubicBezTo>
                    <a:pt x="1476" y="899"/>
                    <a:pt x="1472" y="900"/>
                    <a:pt x="1467" y="900"/>
                  </a:cubicBezTo>
                  <a:cubicBezTo>
                    <a:pt x="1460" y="912"/>
                    <a:pt x="1460" y="912"/>
                    <a:pt x="1460" y="912"/>
                  </a:cubicBezTo>
                  <a:cubicBezTo>
                    <a:pt x="1409" y="903"/>
                    <a:pt x="1409" y="903"/>
                    <a:pt x="1409" y="903"/>
                  </a:cubicBezTo>
                  <a:cubicBezTo>
                    <a:pt x="1392" y="893"/>
                    <a:pt x="1392" y="893"/>
                    <a:pt x="1392" y="893"/>
                  </a:cubicBezTo>
                  <a:cubicBezTo>
                    <a:pt x="1379" y="902"/>
                    <a:pt x="1382" y="898"/>
                    <a:pt x="1371" y="910"/>
                  </a:cubicBezTo>
                  <a:cubicBezTo>
                    <a:pt x="1341" y="902"/>
                    <a:pt x="1341" y="902"/>
                    <a:pt x="1341" y="902"/>
                  </a:cubicBezTo>
                  <a:cubicBezTo>
                    <a:pt x="1322" y="911"/>
                    <a:pt x="1322" y="911"/>
                    <a:pt x="1322" y="911"/>
                  </a:cubicBezTo>
                  <a:cubicBezTo>
                    <a:pt x="1300" y="933"/>
                    <a:pt x="1300" y="933"/>
                    <a:pt x="1300" y="933"/>
                  </a:cubicBezTo>
                  <a:cubicBezTo>
                    <a:pt x="1263" y="931"/>
                    <a:pt x="1263" y="931"/>
                    <a:pt x="1263" y="931"/>
                  </a:cubicBezTo>
                  <a:cubicBezTo>
                    <a:pt x="1255" y="920"/>
                    <a:pt x="1255" y="920"/>
                    <a:pt x="1255" y="920"/>
                  </a:cubicBezTo>
                  <a:cubicBezTo>
                    <a:pt x="1253" y="930"/>
                    <a:pt x="1253" y="930"/>
                    <a:pt x="1253" y="930"/>
                  </a:cubicBezTo>
                  <a:cubicBezTo>
                    <a:pt x="1261" y="940"/>
                    <a:pt x="1261" y="940"/>
                    <a:pt x="1261" y="940"/>
                  </a:cubicBezTo>
                  <a:cubicBezTo>
                    <a:pt x="1247" y="947"/>
                    <a:pt x="1247" y="947"/>
                    <a:pt x="1247" y="947"/>
                  </a:cubicBezTo>
                  <a:cubicBezTo>
                    <a:pt x="1242" y="933"/>
                    <a:pt x="1242" y="933"/>
                    <a:pt x="1242" y="933"/>
                  </a:cubicBezTo>
                  <a:cubicBezTo>
                    <a:pt x="1230" y="918"/>
                    <a:pt x="1230" y="918"/>
                    <a:pt x="1230" y="918"/>
                  </a:cubicBezTo>
                  <a:cubicBezTo>
                    <a:pt x="1212" y="914"/>
                    <a:pt x="1212" y="914"/>
                    <a:pt x="1212" y="914"/>
                  </a:cubicBezTo>
                  <a:cubicBezTo>
                    <a:pt x="1202" y="907"/>
                    <a:pt x="1202" y="907"/>
                    <a:pt x="1202" y="907"/>
                  </a:cubicBezTo>
                  <a:cubicBezTo>
                    <a:pt x="1200" y="906"/>
                    <a:pt x="1163" y="910"/>
                    <a:pt x="1156" y="911"/>
                  </a:cubicBezTo>
                  <a:cubicBezTo>
                    <a:pt x="1147" y="905"/>
                    <a:pt x="1146" y="905"/>
                    <a:pt x="1136" y="900"/>
                  </a:cubicBezTo>
                  <a:cubicBezTo>
                    <a:pt x="1126" y="908"/>
                    <a:pt x="1126" y="908"/>
                    <a:pt x="1126" y="908"/>
                  </a:cubicBezTo>
                  <a:cubicBezTo>
                    <a:pt x="1126" y="908"/>
                    <a:pt x="1121" y="917"/>
                    <a:pt x="1113" y="917"/>
                  </a:cubicBezTo>
                  <a:cubicBezTo>
                    <a:pt x="1104" y="917"/>
                    <a:pt x="1105" y="905"/>
                    <a:pt x="1105" y="905"/>
                  </a:cubicBezTo>
                  <a:cubicBezTo>
                    <a:pt x="1092" y="907"/>
                    <a:pt x="1092" y="907"/>
                    <a:pt x="1092" y="907"/>
                  </a:cubicBezTo>
                  <a:cubicBezTo>
                    <a:pt x="1075" y="931"/>
                    <a:pt x="1075" y="931"/>
                    <a:pt x="1075" y="931"/>
                  </a:cubicBezTo>
                  <a:cubicBezTo>
                    <a:pt x="1054" y="949"/>
                    <a:pt x="1054" y="949"/>
                    <a:pt x="1054" y="949"/>
                  </a:cubicBezTo>
                  <a:cubicBezTo>
                    <a:pt x="1042" y="967"/>
                    <a:pt x="1042" y="967"/>
                    <a:pt x="1042" y="967"/>
                  </a:cubicBezTo>
                  <a:cubicBezTo>
                    <a:pt x="1019" y="976"/>
                    <a:pt x="1019" y="976"/>
                    <a:pt x="1019" y="976"/>
                  </a:cubicBezTo>
                  <a:cubicBezTo>
                    <a:pt x="1020" y="984"/>
                    <a:pt x="1020" y="984"/>
                    <a:pt x="1020" y="984"/>
                  </a:cubicBezTo>
                  <a:cubicBezTo>
                    <a:pt x="1043" y="1004"/>
                    <a:pt x="1043" y="1004"/>
                    <a:pt x="1043" y="1004"/>
                  </a:cubicBezTo>
                  <a:cubicBezTo>
                    <a:pt x="1027" y="1015"/>
                    <a:pt x="1027" y="1015"/>
                    <a:pt x="1027" y="1015"/>
                  </a:cubicBezTo>
                  <a:cubicBezTo>
                    <a:pt x="1003" y="990"/>
                    <a:pt x="1012" y="1009"/>
                    <a:pt x="982" y="986"/>
                  </a:cubicBezTo>
                  <a:cubicBezTo>
                    <a:pt x="977" y="1004"/>
                    <a:pt x="976" y="999"/>
                    <a:pt x="979" y="1014"/>
                  </a:cubicBezTo>
                  <a:cubicBezTo>
                    <a:pt x="966" y="1023"/>
                    <a:pt x="966" y="1023"/>
                    <a:pt x="966" y="1023"/>
                  </a:cubicBezTo>
                  <a:cubicBezTo>
                    <a:pt x="973" y="1050"/>
                    <a:pt x="968" y="1041"/>
                    <a:pt x="985" y="1059"/>
                  </a:cubicBezTo>
                  <a:cubicBezTo>
                    <a:pt x="975" y="1080"/>
                    <a:pt x="977" y="1071"/>
                    <a:pt x="978" y="1096"/>
                  </a:cubicBezTo>
                  <a:cubicBezTo>
                    <a:pt x="1001" y="1103"/>
                    <a:pt x="1001" y="1103"/>
                    <a:pt x="1001" y="1103"/>
                  </a:cubicBezTo>
                  <a:cubicBezTo>
                    <a:pt x="1007" y="1117"/>
                    <a:pt x="1007" y="1117"/>
                    <a:pt x="1007" y="1117"/>
                  </a:cubicBezTo>
                  <a:cubicBezTo>
                    <a:pt x="1022" y="1124"/>
                    <a:pt x="1022" y="1124"/>
                    <a:pt x="1022" y="1124"/>
                  </a:cubicBezTo>
                  <a:cubicBezTo>
                    <a:pt x="1037" y="1114"/>
                    <a:pt x="1037" y="1114"/>
                    <a:pt x="1037" y="1114"/>
                  </a:cubicBezTo>
                  <a:cubicBezTo>
                    <a:pt x="1059" y="1125"/>
                    <a:pt x="1059" y="1125"/>
                    <a:pt x="1059" y="1125"/>
                  </a:cubicBezTo>
                  <a:cubicBezTo>
                    <a:pt x="1088" y="1147"/>
                    <a:pt x="1088" y="1147"/>
                    <a:pt x="1088" y="1147"/>
                  </a:cubicBezTo>
                  <a:cubicBezTo>
                    <a:pt x="1105" y="1168"/>
                    <a:pt x="1105" y="1168"/>
                    <a:pt x="1105" y="1168"/>
                  </a:cubicBezTo>
                  <a:cubicBezTo>
                    <a:pt x="1095" y="1160"/>
                    <a:pt x="1095" y="1160"/>
                    <a:pt x="1095" y="1160"/>
                  </a:cubicBezTo>
                  <a:cubicBezTo>
                    <a:pt x="1089" y="1163"/>
                    <a:pt x="1089" y="1163"/>
                    <a:pt x="1089" y="1163"/>
                  </a:cubicBezTo>
                  <a:cubicBezTo>
                    <a:pt x="1093" y="1170"/>
                    <a:pt x="1093" y="1170"/>
                    <a:pt x="1093" y="1170"/>
                  </a:cubicBezTo>
                  <a:cubicBezTo>
                    <a:pt x="1114" y="1176"/>
                    <a:pt x="1114" y="1176"/>
                    <a:pt x="1114" y="1176"/>
                  </a:cubicBezTo>
                  <a:cubicBezTo>
                    <a:pt x="1113" y="1192"/>
                    <a:pt x="1113" y="1192"/>
                    <a:pt x="1113" y="1192"/>
                  </a:cubicBezTo>
                  <a:cubicBezTo>
                    <a:pt x="1097" y="1252"/>
                    <a:pt x="1097" y="1252"/>
                    <a:pt x="1097" y="1252"/>
                  </a:cubicBezTo>
                  <a:cubicBezTo>
                    <a:pt x="1084" y="1280"/>
                    <a:pt x="1084" y="1280"/>
                    <a:pt x="1084" y="1280"/>
                  </a:cubicBezTo>
                  <a:cubicBezTo>
                    <a:pt x="1081" y="1297"/>
                    <a:pt x="1081" y="1297"/>
                    <a:pt x="1081" y="1297"/>
                  </a:cubicBezTo>
                  <a:cubicBezTo>
                    <a:pt x="1079" y="1314"/>
                    <a:pt x="1079" y="1314"/>
                    <a:pt x="1079" y="1314"/>
                  </a:cubicBezTo>
                  <a:cubicBezTo>
                    <a:pt x="1083" y="1328"/>
                    <a:pt x="1083" y="1328"/>
                    <a:pt x="1083" y="1328"/>
                  </a:cubicBezTo>
                  <a:cubicBezTo>
                    <a:pt x="1083" y="1328"/>
                    <a:pt x="1083" y="1332"/>
                    <a:pt x="1087" y="1336"/>
                  </a:cubicBezTo>
                  <a:cubicBezTo>
                    <a:pt x="1091" y="1340"/>
                    <a:pt x="1092" y="1344"/>
                    <a:pt x="1097" y="1348"/>
                  </a:cubicBezTo>
                  <a:cubicBezTo>
                    <a:pt x="1102" y="1351"/>
                    <a:pt x="1100" y="1353"/>
                    <a:pt x="1118" y="1354"/>
                  </a:cubicBezTo>
                  <a:cubicBezTo>
                    <a:pt x="1135" y="1356"/>
                    <a:pt x="1119" y="1364"/>
                    <a:pt x="1120" y="1367"/>
                  </a:cubicBezTo>
                  <a:cubicBezTo>
                    <a:pt x="1121" y="1369"/>
                    <a:pt x="1122" y="1383"/>
                    <a:pt x="1129" y="1397"/>
                  </a:cubicBezTo>
                  <a:cubicBezTo>
                    <a:pt x="1136" y="1411"/>
                    <a:pt x="1140" y="1409"/>
                    <a:pt x="1151" y="1415"/>
                  </a:cubicBezTo>
                  <a:cubicBezTo>
                    <a:pt x="1162" y="1420"/>
                    <a:pt x="1157" y="1422"/>
                    <a:pt x="1164" y="1436"/>
                  </a:cubicBezTo>
                  <a:cubicBezTo>
                    <a:pt x="1171" y="1449"/>
                    <a:pt x="1188" y="1443"/>
                    <a:pt x="1191" y="1443"/>
                  </a:cubicBezTo>
                  <a:cubicBezTo>
                    <a:pt x="1193" y="1443"/>
                    <a:pt x="1195" y="1446"/>
                    <a:pt x="1198" y="1450"/>
                  </a:cubicBezTo>
                  <a:cubicBezTo>
                    <a:pt x="1198" y="1450"/>
                    <a:pt x="1198" y="1450"/>
                    <a:pt x="1198" y="1450"/>
                  </a:cubicBezTo>
                  <a:cubicBezTo>
                    <a:pt x="1198" y="1450"/>
                    <a:pt x="1192" y="1456"/>
                    <a:pt x="1190" y="1457"/>
                  </a:cubicBezTo>
                  <a:cubicBezTo>
                    <a:pt x="1189" y="1458"/>
                    <a:pt x="1188" y="1459"/>
                    <a:pt x="1187" y="1460"/>
                  </a:cubicBezTo>
                  <a:cubicBezTo>
                    <a:pt x="1186" y="1462"/>
                    <a:pt x="1189" y="1463"/>
                    <a:pt x="1187" y="1464"/>
                  </a:cubicBezTo>
                  <a:cubicBezTo>
                    <a:pt x="1185" y="1465"/>
                    <a:pt x="1183" y="1469"/>
                    <a:pt x="1183" y="1471"/>
                  </a:cubicBezTo>
                  <a:cubicBezTo>
                    <a:pt x="1184" y="1473"/>
                    <a:pt x="1182" y="1476"/>
                    <a:pt x="1182" y="1476"/>
                  </a:cubicBezTo>
                  <a:cubicBezTo>
                    <a:pt x="1182" y="1476"/>
                    <a:pt x="1178" y="1481"/>
                    <a:pt x="1173" y="1481"/>
                  </a:cubicBezTo>
                  <a:cubicBezTo>
                    <a:pt x="1169" y="1482"/>
                    <a:pt x="1166" y="1480"/>
                    <a:pt x="1162" y="1479"/>
                  </a:cubicBezTo>
                  <a:cubicBezTo>
                    <a:pt x="1158" y="1478"/>
                    <a:pt x="1158" y="1478"/>
                    <a:pt x="1158" y="1478"/>
                  </a:cubicBezTo>
                  <a:cubicBezTo>
                    <a:pt x="1158" y="1478"/>
                    <a:pt x="1155" y="1478"/>
                    <a:pt x="1151" y="1477"/>
                  </a:cubicBezTo>
                  <a:cubicBezTo>
                    <a:pt x="1147" y="1475"/>
                    <a:pt x="1150" y="1475"/>
                    <a:pt x="1150" y="1475"/>
                  </a:cubicBezTo>
                  <a:cubicBezTo>
                    <a:pt x="1146" y="1471"/>
                    <a:pt x="1146" y="1471"/>
                    <a:pt x="1146" y="1471"/>
                  </a:cubicBezTo>
                  <a:cubicBezTo>
                    <a:pt x="1142" y="1466"/>
                    <a:pt x="1142" y="1466"/>
                    <a:pt x="1142" y="1466"/>
                  </a:cubicBezTo>
                  <a:cubicBezTo>
                    <a:pt x="1142" y="1466"/>
                    <a:pt x="1141" y="1465"/>
                    <a:pt x="1141" y="1463"/>
                  </a:cubicBezTo>
                  <a:cubicBezTo>
                    <a:pt x="1140" y="1461"/>
                    <a:pt x="1140" y="1463"/>
                    <a:pt x="1138" y="1463"/>
                  </a:cubicBezTo>
                  <a:cubicBezTo>
                    <a:pt x="1136" y="1463"/>
                    <a:pt x="1135" y="1464"/>
                    <a:pt x="1133" y="1463"/>
                  </a:cubicBezTo>
                  <a:cubicBezTo>
                    <a:pt x="1132" y="1462"/>
                    <a:pt x="1132" y="1461"/>
                    <a:pt x="1132" y="1460"/>
                  </a:cubicBezTo>
                  <a:cubicBezTo>
                    <a:pt x="1132" y="1459"/>
                    <a:pt x="1129" y="1457"/>
                    <a:pt x="1126" y="1457"/>
                  </a:cubicBezTo>
                  <a:cubicBezTo>
                    <a:pt x="1123" y="1456"/>
                    <a:pt x="1124" y="1454"/>
                    <a:pt x="1120" y="1454"/>
                  </a:cubicBezTo>
                  <a:cubicBezTo>
                    <a:pt x="1116" y="1454"/>
                    <a:pt x="1119" y="1451"/>
                    <a:pt x="1119" y="1449"/>
                  </a:cubicBezTo>
                  <a:cubicBezTo>
                    <a:pt x="1118" y="1448"/>
                    <a:pt x="1115" y="1451"/>
                    <a:pt x="1114" y="1452"/>
                  </a:cubicBezTo>
                  <a:cubicBezTo>
                    <a:pt x="1113" y="1453"/>
                    <a:pt x="1112" y="1455"/>
                    <a:pt x="1110" y="1455"/>
                  </a:cubicBezTo>
                  <a:cubicBezTo>
                    <a:pt x="1109" y="1456"/>
                    <a:pt x="1108" y="1450"/>
                    <a:pt x="1108" y="1450"/>
                  </a:cubicBezTo>
                  <a:cubicBezTo>
                    <a:pt x="1108" y="1450"/>
                    <a:pt x="1108" y="1450"/>
                    <a:pt x="1104" y="1450"/>
                  </a:cubicBezTo>
                  <a:cubicBezTo>
                    <a:pt x="1099" y="1450"/>
                    <a:pt x="1102" y="1452"/>
                    <a:pt x="1102" y="1452"/>
                  </a:cubicBezTo>
                  <a:cubicBezTo>
                    <a:pt x="1099" y="1459"/>
                    <a:pt x="1099" y="1459"/>
                    <a:pt x="1099" y="1459"/>
                  </a:cubicBezTo>
                  <a:cubicBezTo>
                    <a:pt x="1094" y="1463"/>
                    <a:pt x="1094" y="1463"/>
                    <a:pt x="1094" y="1463"/>
                  </a:cubicBezTo>
                  <a:cubicBezTo>
                    <a:pt x="1094" y="1463"/>
                    <a:pt x="1095" y="1466"/>
                    <a:pt x="1096" y="1468"/>
                  </a:cubicBezTo>
                  <a:cubicBezTo>
                    <a:pt x="1096" y="1470"/>
                    <a:pt x="1099" y="1471"/>
                    <a:pt x="1099" y="1471"/>
                  </a:cubicBezTo>
                  <a:cubicBezTo>
                    <a:pt x="1099" y="1471"/>
                    <a:pt x="1102" y="1473"/>
                    <a:pt x="1105" y="1475"/>
                  </a:cubicBezTo>
                  <a:cubicBezTo>
                    <a:pt x="1108" y="1477"/>
                    <a:pt x="1107" y="1477"/>
                    <a:pt x="1109" y="1477"/>
                  </a:cubicBezTo>
                  <a:cubicBezTo>
                    <a:pt x="1111" y="1478"/>
                    <a:pt x="1114" y="1479"/>
                    <a:pt x="1118" y="1481"/>
                  </a:cubicBezTo>
                  <a:cubicBezTo>
                    <a:pt x="1122" y="1482"/>
                    <a:pt x="1120" y="1481"/>
                    <a:pt x="1126" y="1486"/>
                  </a:cubicBezTo>
                  <a:cubicBezTo>
                    <a:pt x="1131" y="1490"/>
                    <a:pt x="1125" y="1486"/>
                    <a:pt x="1124" y="1489"/>
                  </a:cubicBezTo>
                  <a:cubicBezTo>
                    <a:pt x="1123" y="1493"/>
                    <a:pt x="1117" y="1485"/>
                    <a:pt x="1113" y="1487"/>
                  </a:cubicBezTo>
                  <a:cubicBezTo>
                    <a:pt x="1109" y="1488"/>
                    <a:pt x="1108" y="1485"/>
                    <a:pt x="1105" y="1486"/>
                  </a:cubicBezTo>
                  <a:cubicBezTo>
                    <a:pt x="1105" y="1486"/>
                    <a:pt x="1105" y="1486"/>
                    <a:pt x="1105" y="1486"/>
                  </a:cubicBezTo>
                  <a:cubicBezTo>
                    <a:pt x="1104" y="1486"/>
                    <a:pt x="1104" y="1486"/>
                    <a:pt x="1104" y="1486"/>
                  </a:cubicBezTo>
                  <a:cubicBezTo>
                    <a:pt x="1104" y="1485"/>
                    <a:pt x="1103" y="1484"/>
                    <a:pt x="1103" y="1483"/>
                  </a:cubicBezTo>
                  <a:cubicBezTo>
                    <a:pt x="1102" y="1482"/>
                    <a:pt x="1097" y="1482"/>
                    <a:pt x="1097" y="1482"/>
                  </a:cubicBezTo>
                  <a:cubicBezTo>
                    <a:pt x="1093" y="1481"/>
                    <a:pt x="1093" y="1481"/>
                    <a:pt x="1093" y="1481"/>
                  </a:cubicBezTo>
                  <a:cubicBezTo>
                    <a:pt x="1090" y="1480"/>
                    <a:pt x="1090" y="1480"/>
                    <a:pt x="1090" y="1480"/>
                  </a:cubicBezTo>
                  <a:cubicBezTo>
                    <a:pt x="1087" y="1475"/>
                    <a:pt x="1087" y="1475"/>
                    <a:pt x="1087" y="1475"/>
                  </a:cubicBezTo>
                  <a:cubicBezTo>
                    <a:pt x="1084" y="1473"/>
                    <a:pt x="1084" y="1473"/>
                    <a:pt x="1084" y="1473"/>
                  </a:cubicBezTo>
                  <a:cubicBezTo>
                    <a:pt x="1081" y="1469"/>
                    <a:pt x="1081" y="1469"/>
                    <a:pt x="1081" y="1469"/>
                  </a:cubicBezTo>
                  <a:cubicBezTo>
                    <a:pt x="1082" y="1467"/>
                    <a:pt x="1082" y="1467"/>
                    <a:pt x="1082" y="1467"/>
                  </a:cubicBezTo>
                  <a:cubicBezTo>
                    <a:pt x="1085" y="1463"/>
                    <a:pt x="1085" y="1463"/>
                    <a:pt x="1085" y="1463"/>
                  </a:cubicBezTo>
                  <a:cubicBezTo>
                    <a:pt x="1085" y="1463"/>
                    <a:pt x="1086" y="1463"/>
                    <a:pt x="1087" y="1461"/>
                  </a:cubicBezTo>
                  <a:cubicBezTo>
                    <a:pt x="1089" y="1458"/>
                    <a:pt x="1087" y="1458"/>
                    <a:pt x="1087" y="1458"/>
                  </a:cubicBezTo>
                  <a:cubicBezTo>
                    <a:pt x="1087" y="1458"/>
                    <a:pt x="1083" y="1456"/>
                    <a:pt x="1081" y="1455"/>
                  </a:cubicBezTo>
                  <a:cubicBezTo>
                    <a:pt x="1079" y="1454"/>
                    <a:pt x="1076" y="1457"/>
                    <a:pt x="1076" y="1457"/>
                  </a:cubicBezTo>
                  <a:cubicBezTo>
                    <a:pt x="1070" y="1456"/>
                    <a:pt x="1070" y="1456"/>
                    <a:pt x="1070" y="1456"/>
                  </a:cubicBezTo>
                  <a:cubicBezTo>
                    <a:pt x="1065" y="1456"/>
                    <a:pt x="1065" y="1456"/>
                    <a:pt x="1065" y="1456"/>
                  </a:cubicBezTo>
                  <a:cubicBezTo>
                    <a:pt x="1061" y="1452"/>
                    <a:pt x="1061" y="1452"/>
                    <a:pt x="1061" y="1452"/>
                  </a:cubicBezTo>
                  <a:cubicBezTo>
                    <a:pt x="1054" y="1450"/>
                    <a:pt x="1054" y="1450"/>
                    <a:pt x="1054" y="1450"/>
                  </a:cubicBezTo>
                  <a:cubicBezTo>
                    <a:pt x="1050" y="1448"/>
                    <a:pt x="1050" y="1448"/>
                    <a:pt x="1050" y="1448"/>
                  </a:cubicBezTo>
                  <a:cubicBezTo>
                    <a:pt x="1050" y="1448"/>
                    <a:pt x="1050" y="1440"/>
                    <a:pt x="1050" y="1439"/>
                  </a:cubicBezTo>
                  <a:cubicBezTo>
                    <a:pt x="1050" y="1437"/>
                    <a:pt x="1050" y="1434"/>
                    <a:pt x="1050" y="1434"/>
                  </a:cubicBezTo>
                  <a:cubicBezTo>
                    <a:pt x="1050" y="1434"/>
                    <a:pt x="1044" y="1433"/>
                    <a:pt x="1041" y="1434"/>
                  </a:cubicBezTo>
                  <a:cubicBezTo>
                    <a:pt x="1039" y="1435"/>
                    <a:pt x="1036" y="1434"/>
                    <a:pt x="1036" y="1434"/>
                  </a:cubicBezTo>
                  <a:cubicBezTo>
                    <a:pt x="1036" y="1434"/>
                    <a:pt x="1028" y="1433"/>
                    <a:pt x="1027" y="1431"/>
                  </a:cubicBezTo>
                  <a:cubicBezTo>
                    <a:pt x="1027" y="1429"/>
                    <a:pt x="1027" y="1430"/>
                    <a:pt x="1026" y="1430"/>
                  </a:cubicBezTo>
                  <a:cubicBezTo>
                    <a:pt x="1024" y="1430"/>
                    <a:pt x="1018" y="1430"/>
                    <a:pt x="1018" y="1430"/>
                  </a:cubicBezTo>
                  <a:cubicBezTo>
                    <a:pt x="1012" y="1428"/>
                    <a:pt x="1012" y="1428"/>
                    <a:pt x="1012" y="1428"/>
                  </a:cubicBezTo>
                  <a:cubicBezTo>
                    <a:pt x="1012" y="1437"/>
                    <a:pt x="1012" y="1437"/>
                    <a:pt x="1012" y="1437"/>
                  </a:cubicBezTo>
                  <a:cubicBezTo>
                    <a:pt x="1011" y="1435"/>
                    <a:pt x="1011" y="1435"/>
                    <a:pt x="1011" y="1435"/>
                  </a:cubicBezTo>
                  <a:cubicBezTo>
                    <a:pt x="1001" y="1434"/>
                    <a:pt x="1001" y="1434"/>
                    <a:pt x="1001" y="1434"/>
                  </a:cubicBezTo>
                  <a:cubicBezTo>
                    <a:pt x="995" y="1437"/>
                    <a:pt x="995" y="1437"/>
                    <a:pt x="995" y="1437"/>
                  </a:cubicBezTo>
                  <a:cubicBezTo>
                    <a:pt x="990" y="1439"/>
                    <a:pt x="990" y="1439"/>
                    <a:pt x="990" y="1439"/>
                  </a:cubicBezTo>
                  <a:cubicBezTo>
                    <a:pt x="990" y="1442"/>
                    <a:pt x="990" y="1442"/>
                    <a:pt x="990" y="1442"/>
                  </a:cubicBezTo>
                  <a:cubicBezTo>
                    <a:pt x="988" y="1445"/>
                    <a:pt x="988" y="1445"/>
                    <a:pt x="988" y="1445"/>
                  </a:cubicBezTo>
                  <a:cubicBezTo>
                    <a:pt x="988" y="1445"/>
                    <a:pt x="985" y="1446"/>
                    <a:pt x="983" y="1446"/>
                  </a:cubicBezTo>
                  <a:cubicBezTo>
                    <a:pt x="983" y="1447"/>
                    <a:pt x="982" y="1449"/>
                    <a:pt x="982" y="1450"/>
                  </a:cubicBezTo>
                  <a:cubicBezTo>
                    <a:pt x="981" y="1451"/>
                    <a:pt x="979" y="1451"/>
                    <a:pt x="979" y="1451"/>
                  </a:cubicBezTo>
                  <a:cubicBezTo>
                    <a:pt x="975" y="1450"/>
                    <a:pt x="975" y="1450"/>
                    <a:pt x="975" y="1450"/>
                  </a:cubicBezTo>
                  <a:cubicBezTo>
                    <a:pt x="972" y="1450"/>
                    <a:pt x="972" y="1450"/>
                    <a:pt x="972" y="1450"/>
                  </a:cubicBezTo>
                  <a:cubicBezTo>
                    <a:pt x="970" y="1448"/>
                    <a:pt x="970" y="1448"/>
                    <a:pt x="970" y="1448"/>
                  </a:cubicBezTo>
                  <a:cubicBezTo>
                    <a:pt x="972" y="1444"/>
                    <a:pt x="972" y="1444"/>
                    <a:pt x="972" y="1444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66" y="1442"/>
                    <a:pt x="966" y="1442"/>
                    <a:pt x="966" y="1442"/>
                  </a:cubicBezTo>
                  <a:cubicBezTo>
                    <a:pt x="960" y="1440"/>
                    <a:pt x="960" y="1440"/>
                    <a:pt x="960" y="1440"/>
                  </a:cubicBezTo>
                  <a:cubicBezTo>
                    <a:pt x="947" y="1439"/>
                    <a:pt x="947" y="1439"/>
                    <a:pt x="947" y="1439"/>
                  </a:cubicBezTo>
                  <a:cubicBezTo>
                    <a:pt x="939" y="1437"/>
                    <a:pt x="939" y="1437"/>
                    <a:pt x="939" y="1437"/>
                  </a:cubicBezTo>
                  <a:cubicBezTo>
                    <a:pt x="934" y="1432"/>
                    <a:pt x="934" y="1432"/>
                    <a:pt x="934" y="1432"/>
                  </a:cubicBezTo>
                  <a:cubicBezTo>
                    <a:pt x="926" y="1430"/>
                    <a:pt x="926" y="1430"/>
                    <a:pt x="926" y="1430"/>
                  </a:cubicBezTo>
                  <a:cubicBezTo>
                    <a:pt x="919" y="1435"/>
                    <a:pt x="919" y="1435"/>
                    <a:pt x="919" y="1435"/>
                  </a:cubicBezTo>
                  <a:cubicBezTo>
                    <a:pt x="919" y="1435"/>
                    <a:pt x="912" y="1432"/>
                    <a:pt x="909" y="1432"/>
                  </a:cubicBezTo>
                  <a:cubicBezTo>
                    <a:pt x="907" y="1433"/>
                    <a:pt x="903" y="1434"/>
                    <a:pt x="902" y="1435"/>
                  </a:cubicBezTo>
                  <a:cubicBezTo>
                    <a:pt x="901" y="1435"/>
                    <a:pt x="901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6" y="1439"/>
                    <a:pt x="894" y="1438"/>
                    <a:pt x="892" y="1438"/>
                  </a:cubicBezTo>
                  <a:cubicBezTo>
                    <a:pt x="891" y="1439"/>
                    <a:pt x="890" y="1440"/>
                    <a:pt x="888" y="1440"/>
                  </a:cubicBezTo>
                  <a:cubicBezTo>
                    <a:pt x="886" y="1440"/>
                    <a:pt x="885" y="1439"/>
                    <a:pt x="883" y="1439"/>
                  </a:cubicBezTo>
                  <a:cubicBezTo>
                    <a:pt x="882" y="1440"/>
                    <a:pt x="881" y="1441"/>
                    <a:pt x="879" y="1441"/>
                  </a:cubicBezTo>
                  <a:cubicBezTo>
                    <a:pt x="877" y="1441"/>
                    <a:pt x="876" y="1439"/>
                    <a:pt x="876" y="1439"/>
                  </a:cubicBezTo>
                  <a:cubicBezTo>
                    <a:pt x="873" y="1439"/>
                    <a:pt x="873" y="1439"/>
                    <a:pt x="873" y="1439"/>
                  </a:cubicBezTo>
                  <a:cubicBezTo>
                    <a:pt x="870" y="1436"/>
                    <a:pt x="870" y="1436"/>
                    <a:pt x="870" y="1436"/>
                  </a:cubicBezTo>
                  <a:cubicBezTo>
                    <a:pt x="870" y="1436"/>
                    <a:pt x="869" y="1438"/>
                    <a:pt x="866" y="1438"/>
                  </a:cubicBezTo>
                  <a:cubicBezTo>
                    <a:pt x="864" y="1437"/>
                    <a:pt x="862" y="1436"/>
                    <a:pt x="860" y="1437"/>
                  </a:cubicBezTo>
                  <a:cubicBezTo>
                    <a:pt x="858" y="1437"/>
                    <a:pt x="855" y="1438"/>
                    <a:pt x="855" y="1438"/>
                  </a:cubicBezTo>
                  <a:cubicBezTo>
                    <a:pt x="847" y="1435"/>
                    <a:pt x="847" y="1435"/>
                    <a:pt x="847" y="1435"/>
                  </a:cubicBezTo>
                  <a:cubicBezTo>
                    <a:pt x="842" y="1434"/>
                    <a:pt x="842" y="1434"/>
                    <a:pt x="842" y="1434"/>
                  </a:cubicBezTo>
                  <a:cubicBezTo>
                    <a:pt x="838" y="1433"/>
                    <a:pt x="838" y="1433"/>
                    <a:pt x="838" y="1433"/>
                  </a:cubicBezTo>
                  <a:cubicBezTo>
                    <a:pt x="836" y="1436"/>
                    <a:pt x="836" y="1436"/>
                    <a:pt x="836" y="1436"/>
                  </a:cubicBezTo>
                  <a:cubicBezTo>
                    <a:pt x="831" y="1436"/>
                    <a:pt x="831" y="1436"/>
                    <a:pt x="831" y="1436"/>
                  </a:cubicBezTo>
                  <a:cubicBezTo>
                    <a:pt x="831" y="1436"/>
                    <a:pt x="825" y="1434"/>
                    <a:pt x="821" y="1435"/>
                  </a:cubicBezTo>
                  <a:cubicBezTo>
                    <a:pt x="820" y="1435"/>
                    <a:pt x="817" y="1438"/>
                    <a:pt x="816" y="1438"/>
                  </a:cubicBezTo>
                  <a:cubicBezTo>
                    <a:pt x="815" y="1439"/>
                    <a:pt x="819" y="1442"/>
                    <a:pt x="817" y="1442"/>
                  </a:cubicBezTo>
                  <a:cubicBezTo>
                    <a:pt x="787" y="1439"/>
                    <a:pt x="752" y="1427"/>
                    <a:pt x="722" y="1419"/>
                  </a:cubicBezTo>
                  <a:cubicBezTo>
                    <a:pt x="722" y="1419"/>
                    <a:pt x="697" y="1413"/>
                    <a:pt x="693" y="1413"/>
                  </a:cubicBezTo>
                  <a:cubicBezTo>
                    <a:pt x="689" y="1413"/>
                    <a:pt x="681" y="1402"/>
                    <a:pt x="681" y="1399"/>
                  </a:cubicBezTo>
                  <a:cubicBezTo>
                    <a:pt x="681" y="1396"/>
                    <a:pt x="680" y="1387"/>
                    <a:pt x="684" y="1385"/>
                  </a:cubicBezTo>
                  <a:cubicBezTo>
                    <a:pt x="688" y="1383"/>
                    <a:pt x="688" y="1383"/>
                    <a:pt x="695" y="1377"/>
                  </a:cubicBezTo>
                  <a:cubicBezTo>
                    <a:pt x="701" y="1370"/>
                    <a:pt x="701" y="1365"/>
                    <a:pt x="701" y="1365"/>
                  </a:cubicBezTo>
                  <a:cubicBezTo>
                    <a:pt x="686" y="1356"/>
                    <a:pt x="686" y="1356"/>
                    <a:pt x="686" y="1356"/>
                  </a:cubicBezTo>
                  <a:cubicBezTo>
                    <a:pt x="686" y="1356"/>
                    <a:pt x="669" y="1365"/>
                    <a:pt x="666" y="1363"/>
                  </a:cubicBezTo>
                  <a:cubicBezTo>
                    <a:pt x="662" y="1361"/>
                    <a:pt x="646" y="1372"/>
                    <a:pt x="646" y="1372"/>
                  </a:cubicBezTo>
                  <a:cubicBezTo>
                    <a:pt x="630" y="1373"/>
                    <a:pt x="630" y="1373"/>
                    <a:pt x="630" y="1373"/>
                  </a:cubicBezTo>
                  <a:cubicBezTo>
                    <a:pt x="630" y="1371"/>
                    <a:pt x="630" y="1371"/>
                    <a:pt x="630" y="1371"/>
                  </a:cubicBezTo>
                  <a:cubicBezTo>
                    <a:pt x="630" y="1371"/>
                    <a:pt x="633" y="1361"/>
                    <a:pt x="637" y="1363"/>
                  </a:cubicBezTo>
                  <a:cubicBezTo>
                    <a:pt x="641" y="1351"/>
                    <a:pt x="641" y="1351"/>
                    <a:pt x="641" y="1351"/>
                  </a:cubicBezTo>
                  <a:cubicBezTo>
                    <a:pt x="639" y="1337"/>
                    <a:pt x="639" y="1337"/>
                    <a:pt x="639" y="1337"/>
                  </a:cubicBezTo>
                  <a:cubicBezTo>
                    <a:pt x="635" y="1318"/>
                    <a:pt x="635" y="1318"/>
                    <a:pt x="635" y="1318"/>
                  </a:cubicBezTo>
                  <a:cubicBezTo>
                    <a:pt x="655" y="1317"/>
                    <a:pt x="655" y="1317"/>
                    <a:pt x="655" y="1317"/>
                  </a:cubicBezTo>
                  <a:cubicBezTo>
                    <a:pt x="673" y="1307"/>
                    <a:pt x="673" y="1307"/>
                    <a:pt x="673" y="1307"/>
                  </a:cubicBezTo>
                  <a:cubicBezTo>
                    <a:pt x="667" y="1297"/>
                    <a:pt x="667" y="1297"/>
                    <a:pt x="667" y="1297"/>
                  </a:cubicBezTo>
                  <a:cubicBezTo>
                    <a:pt x="650" y="1303"/>
                    <a:pt x="650" y="1303"/>
                    <a:pt x="650" y="1303"/>
                  </a:cubicBezTo>
                  <a:cubicBezTo>
                    <a:pt x="634" y="1300"/>
                    <a:pt x="634" y="1300"/>
                    <a:pt x="634" y="1300"/>
                  </a:cubicBezTo>
                  <a:cubicBezTo>
                    <a:pt x="613" y="1318"/>
                    <a:pt x="613" y="1318"/>
                    <a:pt x="613" y="1318"/>
                  </a:cubicBezTo>
                  <a:cubicBezTo>
                    <a:pt x="589" y="1318"/>
                    <a:pt x="589" y="1318"/>
                    <a:pt x="589" y="1318"/>
                  </a:cubicBezTo>
                  <a:cubicBezTo>
                    <a:pt x="581" y="1317"/>
                    <a:pt x="581" y="1317"/>
                    <a:pt x="581" y="1317"/>
                  </a:cubicBezTo>
                  <a:cubicBezTo>
                    <a:pt x="582" y="1315"/>
                    <a:pt x="582" y="1313"/>
                    <a:pt x="583" y="1313"/>
                  </a:cubicBezTo>
                  <a:cubicBezTo>
                    <a:pt x="585" y="1312"/>
                    <a:pt x="600" y="1307"/>
                    <a:pt x="600" y="1307"/>
                  </a:cubicBezTo>
                  <a:cubicBezTo>
                    <a:pt x="610" y="1301"/>
                    <a:pt x="610" y="1301"/>
                    <a:pt x="610" y="1301"/>
                  </a:cubicBezTo>
                  <a:cubicBezTo>
                    <a:pt x="610" y="1301"/>
                    <a:pt x="615" y="1294"/>
                    <a:pt x="617" y="1293"/>
                  </a:cubicBezTo>
                  <a:cubicBezTo>
                    <a:pt x="619" y="1293"/>
                    <a:pt x="621" y="1289"/>
                    <a:pt x="623" y="1284"/>
                  </a:cubicBezTo>
                  <a:cubicBezTo>
                    <a:pt x="626" y="1280"/>
                    <a:pt x="628" y="1277"/>
                    <a:pt x="628" y="1277"/>
                  </a:cubicBezTo>
                  <a:cubicBezTo>
                    <a:pt x="628" y="1277"/>
                    <a:pt x="640" y="1274"/>
                    <a:pt x="639" y="1273"/>
                  </a:cubicBezTo>
                  <a:cubicBezTo>
                    <a:pt x="639" y="1271"/>
                    <a:pt x="634" y="1267"/>
                    <a:pt x="640" y="1267"/>
                  </a:cubicBezTo>
                  <a:cubicBezTo>
                    <a:pt x="646" y="1267"/>
                    <a:pt x="646" y="1267"/>
                    <a:pt x="649" y="1265"/>
                  </a:cubicBezTo>
                  <a:cubicBezTo>
                    <a:pt x="651" y="1264"/>
                    <a:pt x="650" y="1263"/>
                    <a:pt x="651" y="1260"/>
                  </a:cubicBezTo>
                  <a:cubicBezTo>
                    <a:pt x="653" y="1258"/>
                    <a:pt x="654" y="1255"/>
                    <a:pt x="654" y="1253"/>
                  </a:cubicBezTo>
                  <a:cubicBezTo>
                    <a:pt x="653" y="1251"/>
                    <a:pt x="648" y="1243"/>
                    <a:pt x="648" y="1241"/>
                  </a:cubicBezTo>
                  <a:cubicBezTo>
                    <a:pt x="647" y="1238"/>
                    <a:pt x="648" y="1232"/>
                    <a:pt x="648" y="1232"/>
                  </a:cubicBezTo>
                  <a:cubicBezTo>
                    <a:pt x="648" y="1232"/>
                    <a:pt x="651" y="1231"/>
                    <a:pt x="654" y="1230"/>
                  </a:cubicBezTo>
                  <a:cubicBezTo>
                    <a:pt x="656" y="1228"/>
                    <a:pt x="660" y="1221"/>
                    <a:pt x="660" y="1221"/>
                  </a:cubicBezTo>
                  <a:cubicBezTo>
                    <a:pt x="661" y="1216"/>
                    <a:pt x="661" y="1216"/>
                    <a:pt x="661" y="1216"/>
                  </a:cubicBezTo>
                  <a:cubicBezTo>
                    <a:pt x="661" y="1216"/>
                    <a:pt x="665" y="1213"/>
                    <a:pt x="666" y="1213"/>
                  </a:cubicBezTo>
                  <a:cubicBezTo>
                    <a:pt x="668" y="1212"/>
                    <a:pt x="684" y="1206"/>
                    <a:pt x="685" y="1206"/>
                  </a:cubicBezTo>
                  <a:cubicBezTo>
                    <a:pt x="686" y="1206"/>
                    <a:pt x="696" y="1207"/>
                    <a:pt x="693" y="1202"/>
                  </a:cubicBezTo>
                  <a:cubicBezTo>
                    <a:pt x="690" y="1198"/>
                    <a:pt x="689" y="1196"/>
                    <a:pt x="688" y="1193"/>
                  </a:cubicBezTo>
                  <a:cubicBezTo>
                    <a:pt x="687" y="1190"/>
                    <a:pt x="687" y="1183"/>
                    <a:pt x="687" y="1182"/>
                  </a:cubicBezTo>
                  <a:cubicBezTo>
                    <a:pt x="688" y="1181"/>
                    <a:pt x="696" y="1178"/>
                    <a:pt x="687" y="1177"/>
                  </a:cubicBezTo>
                  <a:cubicBezTo>
                    <a:pt x="678" y="1176"/>
                    <a:pt x="685" y="1173"/>
                    <a:pt x="683" y="1171"/>
                  </a:cubicBezTo>
                  <a:cubicBezTo>
                    <a:pt x="680" y="1169"/>
                    <a:pt x="674" y="1165"/>
                    <a:pt x="674" y="1165"/>
                  </a:cubicBezTo>
                  <a:cubicBezTo>
                    <a:pt x="671" y="1165"/>
                    <a:pt x="671" y="1165"/>
                    <a:pt x="671" y="1165"/>
                  </a:cubicBezTo>
                  <a:cubicBezTo>
                    <a:pt x="672" y="1155"/>
                    <a:pt x="672" y="1155"/>
                    <a:pt x="672" y="1155"/>
                  </a:cubicBezTo>
                  <a:cubicBezTo>
                    <a:pt x="672" y="1155"/>
                    <a:pt x="675" y="1151"/>
                    <a:pt x="676" y="1151"/>
                  </a:cubicBezTo>
                  <a:cubicBezTo>
                    <a:pt x="677" y="1150"/>
                    <a:pt x="678" y="1146"/>
                    <a:pt x="676" y="1146"/>
                  </a:cubicBezTo>
                  <a:cubicBezTo>
                    <a:pt x="674" y="1147"/>
                    <a:pt x="668" y="1148"/>
                    <a:pt x="668" y="1148"/>
                  </a:cubicBezTo>
                  <a:cubicBezTo>
                    <a:pt x="668" y="1148"/>
                    <a:pt x="663" y="1148"/>
                    <a:pt x="664" y="1146"/>
                  </a:cubicBezTo>
                  <a:cubicBezTo>
                    <a:pt x="664" y="1143"/>
                    <a:pt x="666" y="1143"/>
                    <a:pt x="669" y="1140"/>
                  </a:cubicBezTo>
                  <a:cubicBezTo>
                    <a:pt x="672" y="1137"/>
                    <a:pt x="673" y="1135"/>
                    <a:pt x="673" y="1135"/>
                  </a:cubicBezTo>
                  <a:cubicBezTo>
                    <a:pt x="672" y="1129"/>
                    <a:pt x="672" y="1129"/>
                    <a:pt x="672" y="1129"/>
                  </a:cubicBezTo>
                  <a:cubicBezTo>
                    <a:pt x="672" y="1129"/>
                    <a:pt x="672" y="1125"/>
                    <a:pt x="671" y="1125"/>
                  </a:cubicBezTo>
                  <a:cubicBezTo>
                    <a:pt x="671" y="1124"/>
                    <a:pt x="665" y="1112"/>
                    <a:pt x="665" y="1112"/>
                  </a:cubicBezTo>
                  <a:cubicBezTo>
                    <a:pt x="665" y="1112"/>
                    <a:pt x="659" y="1110"/>
                    <a:pt x="658" y="1112"/>
                  </a:cubicBezTo>
                  <a:cubicBezTo>
                    <a:pt x="658" y="1114"/>
                    <a:pt x="656" y="1118"/>
                    <a:pt x="656" y="1118"/>
                  </a:cubicBezTo>
                  <a:cubicBezTo>
                    <a:pt x="649" y="1118"/>
                    <a:pt x="649" y="1118"/>
                    <a:pt x="649" y="1118"/>
                  </a:cubicBezTo>
                  <a:cubicBezTo>
                    <a:pt x="645" y="1115"/>
                    <a:pt x="645" y="1115"/>
                    <a:pt x="645" y="1115"/>
                  </a:cubicBezTo>
                  <a:cubicBezTo>
                    <a:pt x="637" y="1113"/>
                    <a:pt x="637" y="1113"/>
                    <a:pt x="637" y="1113"/>
                  </a:cubicBezTo>
                  <a:cubicBezTo>
                    <a:pt x="637" y="1113"/>
                    <a:pt x="636" y="1114"/>
                    <a:pt x="635" y="1115"/>
                  </a:cubicBezTo>
                  <a:cubicBezTo>
                    <a:pt x="635" y="1116"/>
                    <a:pt x="627" y="1111"/>
                    <a:pt x="627" y="1111"/>
                  </a:cubicBezTo>
                  <a:cubicBezTo>
                    <a:pt x="627" y="1111"/>
                    <a:pt x="624" y="1115"/>
                    <a:pt x="623" y="1116"/>
                  </a:cubicBezTo>
                  <a:cubicBezTo>
                    <a:pt x="623" y="1116"/>
                    <a:pt x="615" y="1114"/>
                    <a:pt x="615" y="1114"/>
                  </a:cubicBezTo>
                  <a:cubicBezTo>
                    <a:pt x="607" y="1115"/>
                    <a:pt x="607" y="1115"/>
                    <a:pt x="607" y="1115"/>
                  </a:cubicBezTo>
                  <a:cubicBezTo>
                    <a:pt x="600" y="1116"/>
                    <a:pt x="600" y="1116"/>
                    <a:pt x="600" y="1116"/>
                  </a:cubicBezTo>
                  <a:cubicBezTo>
                    <a:pt x="594" y="1113"/>
                    <a:pt x="594" y="1113"/>
                    <a:pt x="594" y="1113"/>
                  </a:cubicBezTo>
                  <a:cubicBezTo>
                    <a:pt x="592" y="1116"/>
                    <a:pt x="592" y="1116"/>
                    <a:pt x="592" y="1116"/>
                  </a:cubicBezTo>
                  <a:cubicBezTo>
                    <a:pt x="593" y="1121"/>
                    <a:pt x="593" y="1121"/>
                    <a:pt x="593" y="1121"/>
                  </a:cubicBezTo>
                  <a:cubicBezTo>
                    <a:pt x="588" y="1124"/>
                    <a:pt x="588" y="1124"/>
                    <a:pt x="588" y="1124"/>
                  </a:cubicBezTo>
                  <a:cubicBezTo>
                    <a:pt x="582" y="1120"/>
                    <a:pt x="582" y="1120"/>
                    <a:pt x="582" y="1120"/>
                  </a:cubicBezTo>
                  <a:cubicBezTo>
                    <a:pt x="577" y="1119"/>
                    <a:pt x="577" y="1119"/>
                    <a:pt x="577" y="1119"/>
                  </a:cubicBezTo>
                  <a:cubicBezTo>
                    <a:pt x="570" y="1112"/>
                    <a:pt x="570" y="1112"/>
                    <a:pt x="570" y="1112"/>
                  </a:cubicBezTo>
                  <a:cubicBezTo>
                    <a:pt x="564" y="1110"/>
                    <a:pt x="564" y="1110"/>
                    <a:pt x="564" y="1110"/>
                  </a:cubicBezTo>
                  <a:cubicBezTo>
                    <a:pt x="558" y="1107"/>
                    <a:pt x="558" y="1107"/>
                    <a:pt x="558" y="1107"/>
                  </a:cubicBezTo>
                  <a:cubicBezTo>
                    <a:pt x="558" y="1107"/>
                    <a:pt x="555" y="1115"/>
                    <a:pt x="554" y="1116"/>
                  </a:cubicBezTo>
                  <a:cubicBezTo>
                    <a:pt x="553" y="1116"/>
                    <a:pt x="548" y="1118"/>
                    <a:pt x="547" y="1118"/>
                  </a:cubicBezTo>
                  <a:cubicBezTo>
                    <a:pt x="545" y="1119"/>
                    <a:pt x="544" y="1124"/>
                    <a:pt x="544" y="1124"/>
                  </a:cubicBezTo>
                  <a:cubicBezTo>
                    <a:pt x="539" y="1127"/>
                    <a:pt x="539" y="1127"/>
                    <a:pt x="539" y="1127"/>
                  </a:cubicBezTo>
                  <a:cubicBezTo>
                    <a:pt x="539" y="1127"/>
                    <a:pt x="536" y="1125"/>
                    <a:pt x="534" y="1125"/>
                  </a:cubicBezTo>
                  <a:cubicBezTo>
                    <a:pt x="533" y="1125"/>
                    <a:pt x="532" y="1126"/>
                    <a:pt x="532" y="1126"/>
                  </a:cubicBezTo>
                  <a:cubicBezTo>
                    <a:pt x="530" y="1129"/>
                    <a:pt x="530" y="1129"/>
                    <a:pt x="530" y="1129"/>
                  </a:cubicBezTo>
                  <a:cubicBezTo>
                    <a:pt x="530" y="1129"/>
                    <a:pt x="529" y="1129"/>
                    <a:pt x="526" y="1127"/>
                  </a:cubicBezTo>
                  <a:cubicBezTo>
                    <a:pt x="524" y="1126"/>
                    <a:pt x="521" y="1124"/>
                    <a:pt x="521" y="1124"/>
                  </a:cubicBezTo>
                  <a:cubicBezTo>
                    <a:pt x="518" y="1123"/>
                    <a:pt x="518" y="1123"/>
                    <a:pt x="518" y="1123"/>
                  </a:cubicBezTo>
                  <a:cubicBezTo>
                    <a:pt x="518" y="1123"/>
                    <a:pt x="509" y="1127"/>
                    <a:pt x="508" y="1128"/>
                  </a:cubicBezTo>
                  <a:cubicBezTo>
                    <a:pt x="508" y="1129"/>
                    <a:pt x="506" y="1132"/>
                    <a:pt x="506" y="1132"/>
                  </a:cubicBezTo>
                  <a:cubicBezTo>
                    <a:pt x="501" y="1128"/>
                    <a:pt x="501" y="1128"/>
                    <a:pt x="501" y="1128"/>
                  </a:cubicBezTo>
                  <a:cubicBezTo>
                    <a:pt x="495" y="1124"/>
                    <a:pt x="495" y="1124"/>
                    <a:pt x="495" y="1124"/>
                  </a:cubicBezTo>
                  <a:cubicBezTo>
                    <a:pt x="494" y="1117"/>
                    <a:pt x="494" y="1117"/>
                    <a:pt x="494" y="1117"/>
                  </a:cubicBezTo>
                  <a:cubicBezTo>
                    <a:pt x="483" y="1107"/>
                    <a:pt x="483" y="1107"/>
                    <a:pt x="483" y="1107"/>
                  </a:cubicBezTo>
                  <a:cubicBezTo>
                    <a:pt x="481" y="1097"/>
                    <a:pt x="481" y="1097"/>
                    <a:pt x="481" y="1097"/>
                  </a:cubicBezTo>
                  <a:cubicBezTo>
                    <a:pt x="473" y="1091"/>
                    <a:pt x="473" y="1091"/>
                    <a:pt x="473" y="1091"/>
                  </a:cubicBezTo>
                  <a:cubicBezTo>
                    <a:pt x="468" y="1097"/>
                    <a:pt x="468" y="1097"/>
                    <a:pt x="468" y="1097"/>
                  </a:cubicBezTo>
                  <a:cubicBezTo>
                    <a:pt x="460" y="1096"/>
                    <a:pt x="460" y="1096"/>
                    <a:pt x="460" y="1096"/>
                  </a:cubicBezTo>
                  <a:close/>
                  <a:moveTo>
                    <a:pt x="357" y="73"/>
                  </a:moveTo>
                  <a:cubicBezTo>
                    <a:pt x="357" y="73"/>
                    <a:pt x="357" y="73"/>
                    <a:pt x="357" y="73"/>
                  </a:cubicBezTo>
                  <a:cubicBezTo>
                    <a:pt x="358" y="74"/>
                    <a:pt x="358" y="74"/>
                    <a:pt x="358" y="74"/>
                  </a:cubicBezTo>
                  <a:cubicBezTo>
                    <a:pt x="358" y="74"/>
                    <a:pt x="364" y="80"/>
                    <a:pt x="369" y="80"/>
                  </a:cubicBezTo>
                  <a:cubicBezTo>
                    <a:pt x="374" y="80"/>
                    <a:pt x="370" y="80"/>
                    <a:pt x="375" y="79"/>
                  </a:cubicBezTo>
                  <a:cubicBezTo>
                    <a:pt x="379" y="77"/>
                    <a:pt x="380" y="74"/>
                    <a:pt x="382" y="71"/>
                  </a:cubicBezTo>
                  <a:cubicBezTo>
                    <a:pt x="384" y="68"/>
                    <a:pt x="384" y="68"/>
                    <a:pt x="384" y="65"/>
                  </a:cubicBezTo>
                  <a:cubicBezTo>
                    <a:pt x="384" y="62"/>
                    <a:pt x="384" y="57"/>
                    <a:pt x="384" y="54"/>
                  </a:cubicBezTo>
                  <a:cubicBezTo>
                    <a:pt x="384" y="51"/>
                    <a:pt x="387" y="52"/>
                    <a:pt x="390" y="52"/>
                  </a:cubicBezTo>
                  <a:cubicBezTo>
                    <a:pt x="392" y="52"/>
                    <a:pt x="388" y="44"/>
                    <a:pt x="388" y="44"/>
                  </a:cubicBezTo>
                  <a:cubicBezTo>
                    <a:pt x="388" y="44"/>
                    <a:pt x="379" y="40"/>
                    <a:pt x="375" y="40"/>
                  </a:cubicBezTo>
                  <a:cubicBezTo>
                    <a:pt x="371" y="40"/>
                    <a:pt x="362" y="39"/>
                    <a:pt x="362" y="39"/>
                  </a:cubicBezTo>
                  <a:cubicBezTo>
                    <a:pt x="351" y="53"/>
                    <a:pt x="351" y="53"/>
                    <a:pt x="351" y="53"/>
                  </a:cubicBezTo>
                  <a:cubicBezTo>
                    <a:pt x="351" y="53"/>
                    <a:pt x="355" y="72"/>
                    <a:pt x="357" y="73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2" name="Freeform 109"/>
            <p:cNvSpPr>
              <a:spLocks noEditPoints="1"/>
            </p:cNvSpPr>
            <p:nvPr/>
          </p:nvSpPr>
          <p:spPr bwMode="auto">
            <a:xfrm>
              <a:off x="7793958" y="1272448"/>
              <a:ext cx="533675" cy="978074"/>
            </a:xfrm>
            <a:custGeom>
              <a:avLst/>
              <a:gdLst>
                <a:gd name="T0" fmla="*/ 29 w 291"/>
                <a:gd name="T1" fmla="*/ 540 h 550"/>
                <a:gd name="T2" fmla="*/ 96 w 291"/>
                <a:gd name="T3" fmla="*/ 541 h 550"/>
                <a:gd name="T4" fmla="*/ 173 w 291"/>
                <a:gd name="T5" fmla="*/ 531 h 550"/>
                <a:gd name="T6" fmla="*/ 212 w 291"/>
                <a:gd name="T7" fmla="*/ 534 h 550"/>
                <a:gd name="T8" fmla="*/ 254 w 291"/>
                <a:gd name="T9" fmla="*/ 506 h 550"/>
                <a:gd name="T10" fmla="*/ 285 w 291"/>
                <a:gd name="T11" fmla="*/ 469 h 550"/>
                <a:gd name="T12" fmla="*/ 250 w 291"/>
                <a:gd name="T13" fmla="*/ 407 h 550"/>
                <a:gd name="T14" fmla="*/ 238 w 291"/>
                <a:gd name="T15" fmla="*/ 368 h 550"/>
                <a:gd name="T16" fmla="*/ 207 w 291"/>
                <a:gd name="T17" fmla="*/ 282 h 550"/>
                <a:gd name="T18" fmla="*/ 158 w 291"/>
                <a:gd name="T19" fmla="*/ 243 h 550"/>
                <a:gd name="T20" fmla="*/ 165 w 291"/>
                <a:gd name="T21" fmla="*/ 227 h 550"/>
                <a:gd name="T22" fmla="*/ 220 w 291"/>
                <a:gd name="T23" fmla="*/ 173 h 550"/>
                <a:gd name="T24" fmla="*/ 167 w 291"/>
                <a:gd name="T25" fmla="*/ 157 h 550"/>
                <a:gd name="T26" fmla="*/ 143 w 291"/>
                <a:gd name="T27" fmla="*/ 156 h 550"/>
                <a:gd name="T28" fmla="*/ 166 w 291"/>
                <a:gd name="T29" fmla="*/ 136 h 550"/>
                <a:gd name="T30" fmla="*/ 157 w 291"/>
                <a:gd name="T31" fmla="*/ 107 h 550"/>
                <a:gd name="T32" fmla="*/ 136 w 291"/>
                <a:gd name="T33" fmla="*/ 106 h 550"/>
                <a:gd name="T34" fmla="*/ 128 w 291"/>
                <a:gd name="T35" fmla="*/ 138 h 550"/>
                <a:gd name="T36" fmla="*/ 111 w 291"/>
                <a:gd name="T37" fmla="*/ 142 h 550"/>
                <a:gd name="T38" fmla="*/ 107 w 291"/>
                <a:gd name="T39" fmla="*/ 165 h 550"/>
                <a:gd name="T40" fmla="*/ 90 w 291"/>
                <a:gd name="T41" fmla="*/ 144 h 550"/>
                <a:gd name="T42" fmla="*/ 84 w 291"/>
                <a:gd name="T43" fmla="*/ 159 h 550"/>
                <a:gd name="T44" fmla="*/ 104 w 291"/>
                <a:gd name="T45" fmla="*/ 172 h 550"/>
                <a:gd name="T46" fmla="*/ 84 w 291"/>
                <a:gd name="T47" fmla="*/ 191 h 550"/>
                <a:gd name="T48" fmla="*/ 95 w 291"/>
                <a:gd name="T49" fmla="*/ 210 h 550"/>
                <a:gd name="T50" fmla="*/ 65 w 291"/>
                <a:gd name="T51" fmla="*/ 241 h 550"/>
                <a:gd name="T52" fmla="*/ 87 w 291"/>
                <a:gd name="T53" fmla="*/ 231 h 550"/>
                <a:gd name="T54" fmla="*/ 83 w 291"/>
                <a:gd name="T55" fmla="*/ 256 h 550"/>
                <a:gd name="T56" fmla="*/ 101 w 291"/>
                <a:gd name="T57" fmla="*/ 237 h 550"/>
                <a:gd name="T58" fmla="*/ 98 w 291"/>
                <a:gd name="T59" fmla="*/ 306 h 550"/>
                <a:gd name="T60" fmla="*/ 133 w 291"/>
                <a:gd name="T61" fmla="*/ 306 h 550"/>
                <a:gd name="T62" fmla="*/ 142 w 291"/>
                <a:gd name="T63" fmla="*/ 337 h 550"/>
                <a:gd name="T64" fmla="*/ 144 w 291"/>
                <a:gd name="T65" fmla="*/ 382 h 550"/>
                <a:gd name="T66" fmla="*/ 97 w 291"/>
                <a:gd name="T67" fmla="*/ 376 h 550"/>
                <a:gd name="T68" fmla="*/ 103 w 291"/>
                <a:gd name="T69" fmla="*/ 422 h 550"/>
                <a:gd name="T70" fmla="*/ 62 w 291"/>
                <a:gd name="T71" fmla="*/ 461 h 550"/>
                <a:gd name="T72" fmla="*/ 101 w 291"/>
                <a:gd name="T73" fmla="*/ 472 h 550"/>
                <a:gd name="T74" fmla="*/ 139 w 291"/>
                <a:gd name="T75" fmla="*/ 482 h 550"/>
                <a:gd name="T76" fmla="*/ 50 w 291"/>
                <a:gd name="T77" fmla="*/ 266 h 550"/>
                <a:gd name="T78" fmla="*/ 80 w 291"/>
                <a:gd name="T79" fmla="*/ 314 h 550"/>
                <a:gd name="T80" fmla="*/ 41 w 291"/>
                <a:gd name="T81" fmla="*/ 324 h 550"/>
                <a:gd name="T82" fmla="*/ 13 w 291"/>
                <a:gd name="T83" fmla="*/ 287 h 550"/>
                <a:gd name="T84" fmla="*/ 75 w 291"/>
                <a:gd name="T85" fmla="*/ 227 h 550"/>
                <a:gd name="T86" fmla="*/ 103 w 291"/>
                <a:gd name="T87" fmla="*/ 263 h 550"/>
                <a:gd name="T88" fmla="*/ 65 w 291"/>
                <a:gd name="T89" fmla="*/ 199 h 550"/>
                <a:gd name="T90" fmla="*/ 78 w 291"/>
                <a:gd name="T91" fmla="*/ 171 h 550"/>
                <a:gd name="T92" fmla="*/ 46 w 291"/>
                <a:gd name="T93" fmla="*/ 177 h 550"/>
                <a:gd name="T94" fmla="*/ 59 w 291"/>
                <a:gd name="T95" fmla="*/ 158 h 550"/>
                <a:gd name="T96" fmla="*/ 69 w 291"/>
                <a:gd name="T97" fmla="*/ 132 h 550"/>
                <a:gd name="T98" fmla="*/ 80 w 291"/>
                <a:gd name="T99" fmla="*/ 106 h 550"/>
                <a:gd name="T100" fmla="*/ 94 w 291"/>
                <a:gd name="T101" fmla="*/ 116 h 550"/>
                <a:gd name="T102" fmla="*/ 267 w 291"/>
                <a:gd name="T103" fmla="*/ 15 h 550"/>
                <a:gd name="T104" fmla="*/ 245 w 291"/>
                <a:gd name="T105" fmla="*/ 27 h 550"/>
                <a:gd name="T106" fmla="*/ 269 w 291"/>
                <a:gd name="T107" fmla="*/ 2 h 550"/>
                <a:gd name="T108" fmla="*/ 259 w 291"/>
                <a:gd name="T109" fmla="*/ 29 h 550"/>
                <a:gd name="T110" fmla="*/ 243 w 291"/>
                <a:gd name="T111" fmla="*/ 64 h 550"/>
                <a:gd name="T112" fmla="*/ 221 w 291"/>
                <a:gd name="T113" fmla="*/ 72 h 550"/>
                <a:gd name="T114" fmla="*/ 205 w 291"/>
                <a:gd name="T115" fmla="*/ 80 h 550"/>
                <a:gd name="T116" fmla="*/ 204 w 291"/>
                <a:gd name="T117" fmla="*/ 75 h 550"/>
                <a:gd name="T118" fmla="*/ 191 w 291"/>
                <a:gd name="T119" fmla="*/ 91 h 550"/>
                <a:gd name="T120" fmla="*/ 187 w 291"/>
                <a:gd name="T121" fmla="*/ 9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" h="550">
                  <a:moveTo>
                    <a:pt x="73" y="501"/>
                  </a:moveTo>
                  <a:cubicBezTo>
                    <a:pt x="69" y="504"/>
                    <a:pt x="69" y="504"/>
                    <a:pt x="69" y="504"/>
                  </a:cubicBezTo>
                  <a:cubicBezTo>
                    <a:pt x="69" y="508"/>
                    <a:pt x="69" y="508"/>
                    <a:pt x="69" y="508"/>
                  </a:cubicBezTo>
                  <a:cubicBezTo>
                    <a:pt x="67" y="512"/>
                    <a:pt x="67" y="512"/>
                    <a:pt x="67" y="512"/>
                  </a:cubicBezTo>
                  <a:cubicBezTo>
                    <a:pt x="67" y="512"/>
                    <a:pt x="65" y="513"/>
                    <a:pt x="65" y="514"/>
                  </a:cubicBezTo>
                  <a:cubicBezTo>
                    <a:pt x="64" y="515"/>
                    <a:pt x="60" y="518"/>
                    <a:pt x="60" y="518"/>
                  </a:cubicBezTo>
                  <a:cubicBezTo>
                    <a:pt x="60" y="518"/>
                    <a:pt x="60" y="519"/>
                    <a:pt x="59" y="519"/>
                  </a:cubicBezTo>
                  <a:cubicBezTo>
                    <a:pt x="58" y="519"/>
                    <a:pt x="51" y="522"/>
                    <a:pt x="51" y="522"/>
                  </a:cubicBezTo>
                  <a:cubicBezTo>
                    <a:pt x="49" y="526"/>
                    <a:pt x="49" y="526"/>
                    <a:pt x="49" y="526"/>
                  </a:cubicBezTo>
                  <a:cubicBezTo>
                    <a:pt x="45" y="527"/>
                    <a:pt x="45" y="527"/>
                    <a:pt x="45" y="527"/>
                  </a:cubicBezTo>
                  <a:cubicBezTo>
                    <a:pt x="42" y="532"/>
                    <a:pt x="42" y="532"/>
                    <a:pt x="42" y="532"/>
                  </a:cubicBezTo>
                  <a:cubicBezTo>
                    <a:pt x="37" y="534"/>
                    <a:pt x="37" y="534"/>
                    <a:pt x="37" y="534"/>
                  </a:cubicBezTo>
                  <a:cubicBezTo>
                    <a:pt x="33" y="535"/>
                    <a:pt x="33" y="535"/>
                    <a:pt x="33" y="535"/>
                  </a:cubicBezTo>
                  <a:cubicBezTo>
                    <a:pt x="29" y="533"/>
                    <a:pt x="29" y="533"/>
                    <a:pt x="29" y="533"/>
                  </a:cubicBezTo>
                  <a:cubicBezTo>
                    <a:pt x="26" y="535"/>
                    <a:pt x="26" y="535"/>
                    <a:pt x="26" y="535"/>
                  </a:cubicBezTo>
                  <a:cubicBezTo>
                    <a:pt x="23" y="537"/>
                    <a:pt x="23" y="537"/>
                    <a:pt x="23" y="537"/>
                  </a:cubicBezTo>
                  <a:cubicBezTo>
                    <a:pt x="24" y="541"/>
                    <a:pt x="24" y="541"/>
                    <a:pt x="24" y="541"/>
                  </a:cubicBezTo>
                  <a:cubicBezTo>
                    <a:pt x="27" y="543"/>
                    <a:pt x="27" y="543"/>
                    <a:pt x="27" y="543"/>
                  </a:cubicBezTo>
                  <a:cubicBezTo>
                    <a:pt x="29" y="540"/>
                    <a:pt x="29" y="540"/>
                    <a:pt x="29" y="540"/>
                  </a:cubicBezTo>
                  <a:cubicBezTo>
                    <a:pt x="35" y="542"/>
                    <a:pt x="35" y="542"/>
                    <a:pt x="35" y="542"/>
                  </a:cubicBezTo>
                  <a:cubicBezTo>
                    <a:pt x="35" y="542"/>
                    <a:pt x="37" y="545"/>
                    <a:pt x="38" y="546"/>
                  </a:cubicBezTo>
                  <a:cubicBezTo>
                    <a:pt x="38" y="547"/>
                    <a:pt x="38" y="550"/>
                    <a:pt x="39" y="550"/>
                  </a:cubicBezTo>
                  <a:cubicBezTo>
                    <a:pt x="40" y="549"/>
                    <a:pt x="45" y="546"/>
                    <a:pt x="45" y="546"/>
                  </a:cubicBezTo>
                  <a:cubicBezTo>
                    <a:pt x="43" y="542"/>
                    <a:pt x="43" y="542"/>
                    <a:pt x="43" y="542"/>
                  </a:cubicBezTo>
                  <a:cubicBezTo>
                    <a:pt x="43" y="542"/>
                    <a:pt x="46" y="541"/>
                    <a:pt x="48" y="541"/>
                  </a:cubicBezTo>
                  <a:cubicBezTo>
                    <a:pt x="50" y="541"/>
                    <a:pt x="52" y="542"/>
                    <a:pt x="53" y="540"/>
                  </a:cubicBezTo>
                  <a:cubicBezTo>
                    <a:pt x="53" y="539"/>
                    <a:pt x="56" y="539"/>
                    <a:pt x="56" y="539"/>
                  </a:cubicBezTo>
                  <a:cubicBezTo>
                    <a:pt x="56" y="539"/>
                    <a:pt x="58" y="536"/>
                    <a:pt x="58" y="536"/>
                  </a:cubicBezTo>
                  <a:cubicBezTo>
                    <a:pt x="58" y="535"/>
                    <a:pt x="61" y="533"/>
                    <a:pt x="61" y="533"/>
                  </a:cubicBezTo>
                  <a:cubicBezTo>
                    <a:pt x="61" y="533"/>
                    <a:pt x="68" y="536"/>
                    <a:pt x="69" y="536"/>
                  </a:cubicBezTo>
                  <a:cubicBezTo>
                    <a:pt x="70" y="536"/>
                    <a:pt x="77" y="534"/>
                    <a:pt x="77" y="534"/>
                  </a:cubicBezTo>
                  <a:cubicBezTo>
                    <a:pt x="80" y="537"/>
                    <a:pt x="80" y="537"/>
                    <a:pt x="80" y="537"/>
                  </a:cubicBezTo>
                  <a:cubicBezTo>
                    <a:pt x="80" y="537"/>
                    <a:pt x="80" y="539"/>
                    <a:pt x="82" y="540"/>
                  </a:cubicBezTo>
                  <a:cubicBezTo>
                    <a:pt x="84" y="540"/>
                    <a:pt x="85" y="540"/>
                    <a:pt x="85" y="540"/>
                  </a:cubicBezTo>
                  <a:cubicBezTo>
                    <a:pt x="88" y="544"/>
                    <a:pt x="88" y="544"/>
                    <a:pt x="88" y="544"/>
                  </a:cubicBezTo>
                  <a:cubicBezTo>
                    <a:pt x="91" y="546"/>
                    <a:pt x="91" y="546"/>
                    <a:pt x="91" y="546"/>
                  </a:cubicBezTo>
                  <a:cubicBezTo>
                    <a:pt x="91" y="546"/>
                    <a:pt x="94" y="546"/>
                    <a:pt x="94" y="545"/>
                  </a:cubicBezTo>
                  <a:cubicBezTo>
                    <a:pt x="94" y="544"/>
                    <a:pt x="95" y="542"/>
                    <a:pt x="96" y="541"/>
                  </a:cubicBezTo>
                  <a:cubicBezTo>
                    <a:pt x="97" y="541"/>
                    <a:pt x="100" y="540"/>
                    <a:pt x="100" y="540"/>
                  </a:cubicBezTo>
                  <a:cubicBezTo>
                    <a:pt x="100" y="540"/>
                    <a:pt x="100" y="538"/>
                    <a:pt x="100" y="537"/>
                  </a:cubicBezTo>
                  <a:cubicBezTo>
                    <a:pt x="100" y="535"/>
                    <a:pt x="100" y="532"/>
                    <a:pt x="101" y="531"/>
                  </a:cubicBezTo>
                  <a:cubicBezTo>
                    <a:pt x="101" y="531"/>
                    <a:pt x="104" y="527"/>
                    <a:pt x="104" y="527"/>
                  </a:cubicBezTo>
                  <a:cubicBezTo>
                    <a:pt x="109" y="526"/>
                    <a:pt x="109" y="526"/>
                    <a:pt x="109" y="526"/>
                  </a:cubicBezTo>
                  <a:cubicBezTo>
                    <a:pt x="121" y="525"/>
                    <a:pt x="121" y="525"/>
                    <a:pt x="121" y="525"/>
                  </a:cubicBezTo>
                  <a:cubicBezTo>
                    <a:pt x="125" y="525"/>
                    <a:pt x="125" y="525"/>
                    <a:pt x="125" y="525"/>
                  </a:cubicBezTo>
                  <a:cubicBezTo>
                    <a:pt x="130" y="529"/>
                    <a:pt x="130" y="529"/>
                    <a:pt x="130" y="529"/>
                  </a:cubicBezTo>
                  <a:cubicBezTo>
                    <a:pt x="135" y="534"/>
                    <a:pt x="135" y="534"/>
                    <a:pt x="135" y="534"/>
                  </a:cubicBezTo>
                  <a:cubicBezTo>
                    <a:pt x="135" y="534"/>
                    <a:pt x="138" y="538"/>
                    <a:pt x="138" y="537"/>
                  </a:cubicBezTo>
                  <a:cubicBezTo>
                    <a:pt x="139" y="535"/>
                    <a:pt x="140" y="531"/>
                    <a:pt x="141" y="531"/>
                  </a:cubicBezTo>
                  <a:cubicBezTo>
                    <a:pt x="142" y="531"/>
                    <a:pt x="145" y="535"/>
                    <a:pt x="145" y="535"/>
                  </a:cubicBezTo>
                  <a:cubicBezTo>
                    <a:pt x="149" y="536"/>
                    <a:pt x="149" y="536"/>
                    <a:pt x="149" y="536"/>
                  </a:cubicBezTo>
                  <a:cubicBezTo>
                    <a:pt x="152" y="536"/>
                    <a:pt x="152" y="536"/>
                    <a:pt x="152" y="536"/>
                  </a:cubicBezTo>
                  <a:cubicBezTo>
                    <a:pt x="155" y="533"/>
                    <a:pt x="155" y="533"/>
                    <a:pt x="155" y="533"/>
                  </a:cubicBezTo>
                  <a:cubicBezTo>
                    <a:pt x="153" y="530"/>
                    <a:pt x="153" y="530"/>
                    <a:pt x="153" y="530"/>
                  </a:cubicBezTo>
                  <a:cubicBezTo>
                    <a:pt x="157" y="531"/>
                    <a:pt x="157" y="531"/>
                    <a:pt x="157" y="531"/>
                  </a:cubicBezTo>
                  <a:cubicBezTo>
                    <a:pt x="168" y="532"/>
                    <a:pt x="168" y="532"/>
                    <a:pt x="168" y="532"/>
                  </a:cubicBezTo>
                  <a:cubicBezTo>
                    <a:pt x="173" y="531"/>
                    <a:pt x="173" y="531"/>
                    <a:pt x="173" y="531"/>
                  </a:cubicBezTo>
                  <a:cubicBezTo>
                    <a:pt x="177" y="530"/>
                    <a:pt x="177" y="530"/>
                    <a:pt x="177" y="530"/>
                  </a:cubicBezTo>
                  <a:cubicBezTo>
                    <a:pt x="177" y="532"/>
                    <a:pt x="177" y="532"/>
                    <a:pt x="177" y="532"/>
                  </a:cubicBezTo>
                  <a:cubicBezTo>
                    <a:pt x="171" y="534"/>
                    <a:pt x="171" y="534"/>
                    <a:pt x="171" y="534"/>
                  </a:cubicBezTo>
                  <a:cubicBezTo>
                    <a:pt x="171" y="534"/>
                    <a:pt x="168" y="534"/>
                    <a:pt x="169" y="535"/>
                  </a:cubicBezTo>
                  <a:cubicBezTo>
                    <a:pt x="170" y="537"/>
                    <a:pt x="175" y="539"/>
                    <a:pt x="175" y="539"/>
                  </a:cubicBezTo>
                  <a:cubicBezTo>
                    <a:pt x="175" y="539"/>
                    <a:pt x="172" y="540"/>
                    <a:pt x="176" y="540"/>
                  </a:cubicBezTo>
                  <a:cubicBezTo>
                    <a:pt x="180" y="540"/>
                    <a:pt x="182" y="539"/>
                    <a:pt x="182" y="539"/>
                  </a:cubicBezTo>
                  <a:cubicBezTo>
                    <a:pt x="185" y="536"/>
                    <a:pt x="185" y="536"/>
                    <a:pt x="185" y="536"/>
                  </a:cubicBezTo>
                  <a:cubicBezTo>
                    <a:pt x="183" y="534"/>
                    <a:pt x="183" y="534"/>
                    <a:pt x="183" y="534"/>
                  </a:cubicBezTo>
                  <a:cubicBezTo>
                    <a:pt x="178" y="533"/>
                    <a:pt x="178" y="533"/>
                    <a:pt x="178" y="533"/>
                  </a:cubicBezTo>
                  <a:cubicBezTo>
                    <a:pt x="179" y="529"/>
                    <a:pt x="179" y="529"/>
                    <a:pt x="179" y="529"/>
                  </a:cubicBezTo>
                  <a:cubicBezTo>
                    <a:pt x="180" y="529"/>
                    <a:pt x="180" y="529"/>
                    <a:pt x="180" y="529"/>
                  </a:cubicBezTo>
                  <a:cubicBezTo>
                    <a:pt x="183" y="532"/>
                    <a:pt x="183" y="532"/>
                    <a:pt x="183" y="532"/>
                  </a:cubicBezTo>
                  <a:cubicBezTo>
                    <a:pt x="186" y="530"/>
                    <a:pt x="186" y="530"/>
                    <a:pt x="186" y="530"/>
                  </a:cubicBezTo>
                  <a:cubicBezTo>
                    <a:pt x="190" y="531"/>
                    <a:pt x="190" y="531"/>
                    <a:pt x="190" y="531"/>
                  </a:cubicBezTo>
                  <a:cubicBezTo>
                    <a:pt x="192" y="535"/>
                    <a:pt x="192" y="535"/>
                    <a:pt x="192" y="535"/>
                  </a:cubicBezTo>
                  <a:cubicBezTo>
                    <a:pt x="192" y="535"/>
                    <a:pt x="194" y="537"/>
                    <a:pt x="196" y="535"/>
                  </a:cubicBezTo>
                  <a:cubicBezTo>
                    <a:pt x="198" y="534"/>
                    <a:pt x="200" y="533"/>
                    <a:pt x="200" y="533"/>
                  </a:cubicBezTo>
                  <a:cubicBezTo>
                    <a:pt x="212" y="534"/>
                    <a:pt x="212" y="534"/>
                    <a:pt x="212" y="534"/>
                  </a:cubicBezTo>
                  <a:cubicBezTo>
                    <a:pt x="212" y="534"/>
                    <a:pt x="218" y="533"/>
                    <a:pt x="219" y="535"/>
                  </a:cubicBezTo>
                  <a:cubicBezTo>
                    <a:pt x="220" y="536"/>
                    <a:pt x="223" y="538"/>
                    <a:pt x="223" y="538"/>
                  </a:cubicBezTo>
                  <a:cubicBezTo>
                    <a:pt x="228" y="539"/>
                    <a:pt x="228" y="539"/>
                    <a:pt x="228" y="539"/>
                  </a:cubicBezTo>
                  <a:cubicBezTo>
                    <a:pt x="233" y="539"/>
                    <a:pt x="233" y="539"/>
                    <a:pt x="233" y="539"/>
                  </a:cubicBezTo>
                  <a:cubicBezTo>
                    <a:pt x="233" y="539"/>
                    <a:pt x="235" y="537"/>
                    <a:pt x="236" y="536"/>
                  </a:cubicBezTo>
                  <a:cubicBezTo>
                    <a:pt x="238" y="536"/>
                    <a:pt x="241" y="534"/>
                    <a:pt x="242" y="534"/>
                  </a:cubicBezTo>
                  <a:cubicBezTo>
                    <a:pt x="244" y="534"/>
                    <a:pt x="249" y="533"/>
                    <a:pt x="249" y="533"/>
                  </a:cubicBezTo>
                  <a:cubicBezTo>
                    <a:pt x="250" y="533"/>
                    <a:pt x="251" y="534"/>
                    <a:pt x="253" y="533"/>
                  </a:cubicBezTo>
                  <a:cubicBezTo>
                    <a:pt x="254" y="533"/>
                    <a:pt x="257" y="528"/>
                    <a:pt x="257" y="528"/>
                  </a:cubicBezTo>
                  <a:cubicBezTo>
                    <a:pt x="257" y="528"/>
                    <a:pt x="258" y="526"/>
                    <a:pt x="260" y="526"/>
                  </a:cubicBezTo>
                  <a:cubicBezTo>
                    <a:pt x="262" y="526"/>
                    <a:pt x="265" y="526"/>
                    <a:pt x="266" y="525"/>
                  </a:cubicBezTo>
                  <a:cubicBezTo>
                    <a:pt x="267" y="523"/>
                    <a:pt x="268" y="522"/>
                    <a:pt x="269" y="521"/>
                  </a:cubicBezTo>
                  <a:cubicBezTo>
                    <a:pt x="270" y="520"/>
                    <a:pt x="272" y="517"/>
                    <a:pt x="271" y="516"/>
                  </a:cubicBezTo>
                  <a:cubicBezTo>
                    <a:pt x="271" y="515"/>
                    <a:pt x="272" y="511"/>
                    <a:pt x="272" y="511"/>
                  </a:cubicBezTo>
                  <a:cubicBezTo>
                    <a:pt x="272" y="511"/>
                    <a:pt x="269" y="511"/>
                    <a:pt x="268" y="511"/>
                  </a:cubicBezTo>
                  <a:cubicBezTo>
                    <a:pt x="267" y="510"/>
                    <a:pt x="263" y="511"/>
                    <a:pt x="262" y="510"/>
                  </a:cubicBezTo>
                  <a:cubicBezTo>
                    <a:pt x="261" y="510"/>
                    <a:pt x="257" y="510"/>
                    <a:pt x="257" y="510"/>
                  </a:cubicBezTo>
                  <a:cubicBezTo>
                    <a:pt x="256" y="508"/>
                    <a:pt x="256" y="508"/>
                    <a:pt x="256" y="508"/>
                  </a:cubicBezTo>
                  <a:cubicBezTo>
                    <a:pt x="256" y="508"/>
                    <a:pt x="255" y="507"/>
                    <a:pt x="254" y="506"/>
                  </a:cubicBezTo>
                  <a:cubicBezTo>
                    <a:pt x="253" y="506"/>
                    <a:pt x="254" y="506"/>
                    <a:pt x="252" y="505"/>
                  </a:cubicBezTo>
                  <a:cubicBezTo>
                    <a:pt x="251" y="505"/>
                    <a:pt x="249" y="503"/>
                    <a:pt x="249" y="503"/>
                  </a:cubicBezTo>
                  <a:cubicBezTo>
                    <a:pt x="246" y="502"/>
                    <a:pt x="246" y="502"/>
                    <a:pt x="246" y="502"/>
                  </a:cubicBezTo>
                  <a:cubicBezTo>
                    <a:pt x="242" y="502"/>
                    <a:pt x="242" y="502"/>
                    <a:pt x="242" y="502"/>
                  </a:cubicBezTo>
                  <a:cubicBezTo>
                    <a:pt x="246" y="500"/>
                    <a:pt x="246" y="500"/>
                    <a:pt x="246" y="500"/>
                  </a:cubicBezTo>
                  <a:cubicBezTo>
                    <a:pt x="246" y="500"/>
                    <a:pt x="250" y="500"/>
                    <a:pt x="251" y="500"/>
                  </a:cubicBezTo>
                  <a:cubicBezTo>
                    <a:pt x="252" y="501"/>
                    <a:pt x="256" y="501"/>
                    <a:pt x="256" y="500"/>
                  </a:cubicBezTo>
                  <a:cubicBezTo>
                    <a:pt x="257" y="500"/>
                    <a:pt x="260" y="495"/>
                    <a:pt x="260" y="495"/>
                  </a:cubicBezTo>
                  <a:cubicBezTo>
                    <a:pt x="259" y="492"/>
                    <a:pt x="259" y="492"/>
                    <a:pt x="259" y="492"/>
                  </a:cubicBezTo>
                  <a:cubicBezTo>
                    <a:pt x="257" y="490"/>
                    <a:pt x="257" y="490"/>
                    <a:pt x="257" y="490"/>
                  </a:cubicBezTo>
                  <a:cubicBezTo>
                    <a:pt x="253" y="491"/>
                    <a:pt x="253" y="491"/>
                    <a:pt x="253" y="491"/>
                  </a:cubicBezTo>
                  <a:cubicBezTo>
                    <a:pt x="259" y="488"/>
                    <a:pt x="259" y="488"/>
                    <a:pt x="259" y="488"/>
                  </a:cubicBezTo>
                  <a:cubicBezTo>
                    <a:pt x="261" y="486"/>
                    <a:pt x="261" y="486"/>
                    <a:pt x="261" y="486"/>
                  </a:cubicBezTo>
                  <a:cubicBezTo>
                    <a:pt x="264" y="488"/>
                    <a:pt x="264" y="488"/>
                    <a:pt x="264" y="488"/>
                  </a:cubicBezTo>
                  <a:cubicBezTo>
                    <a:pt x="264" y="488"/>
                    <a:pt x="269" y="489"/>
                    <a:pt x="269" y="488"/>
                  </a:cubicBezTo>
                  <a:cubicBezTo>
                    <a:pt x="270" y="487"/>
                    <a:pt x="271" y="485"/>
                    <a:pt x="271" y="485"/>
                  </a:cubicBezTo>
                  <a:cubicBezTo>
                    <a:pt x="271" y="482"/>
                    <a:pt x="271" y="482"/>
                    <a:pt x="271" y="482"/>
                  </a:cubicBezTo>
                  <a:cubicBezTo>
                    <a:pt x="281" y="475"/>
                    <a:pt x="281" y="475"/>
                    <a:pt x="281" y="475"/>
                  </a:cubicBezTo>
                  <a:cubicBezTo>
                    <a:pt x="285" y="469"/>
                    <a:pt x="285" y="469"/>
                    <a:pt x="285" y="469"/>
                  </a:cubicBezTo>
                  <a:cubicBezTo>
                    <a:pt x="286" y="463"/>
                    <a:pt x="286" y="463"/>
                    <a:pt x="286" y="463"/>
                  </a:cubicBezTo>
                  <a:cubicBezTo>
                    <a:pt x="291" y="454"/>
                    <a:pt x="291" y="454"/>
                    <a:pt x="291" y="454"/>
                  </a:cubicBezTo>
                  <a:cubicBezTo>
                    <a:pt x="290" y="442"/>
                    <a:pt x="290" y="442"/>
                    <a:pt x="290" y="442"/>
                  </a:cubicBezTo>
                  <a:cubicBezTo>
                    <a:pt x="285" y="434"/>
                    <a:pt x="285" y="434"/>
                    <a:pt x="285" y="434"/>
                  </a:cubicBezTo>
                  <a:cubicBezTo>
                    <a:pt x="285" y="434"/>
                    <a:pt x="279" y="429"/>
                    <a:pt x="277" y="428"/>
                  </a:cubicBezTo>
                  <a:cubicBezTo>
                    <a:pt x="275" y="428"/>
                    <a:pt x="264" y="425"/>
                    <a:pt x="264" y="425"/>
                  </a:cubicBezTo>
                  <a:cubicBezTo>
                    <a:pt x="256" y="423"/>
                    <a:pt x="256" y="423"/>
                    <a:pt x="256" y="423"/>
                  </a:cubicBezTo>
                  <a:cubicBezTo>
                    <a:pt x="252" y="425"/>
                    <a:pt x="252" y="425"/>
                    <a:pt x="252" y="425"/>
                  </a:cubicBezTo>
                  <a:cubicBezTo>
                    <a:pt x="251" y="428"/>
                    <a:pt x="251" y="428"/>
                    <a:pt x="251" y="428"/>
                  </a:cubicBezTo>
                  <a:cubicBezTo>
                    <a:pt x="248" y="430"/>
                    <a:pt x="248" y="430"/>
                    <a:pt x="248" y="430"/>
                  </a:cubicBezTo>
                  <a:cubicBezTo>
                    <a:pt x="248" y="430"/>
                    <a:pt x="245" y="432"/>
                    <a:pt x="245" y="432"/>
                  </a:cubicBezTo>
                  <a:cubicBezTo>
                    <a:pt x="244" y="432"/>
                    <a:pt x="242" y="429"/>
                    <a:pt x="242" y="429"/>
                  </a:cubicBezTo>
                  <a:cubicBezTo>
                    <a:pt x="242" y="429"/>
                    <a:pt x="239" y="426"/>
                    <a:pt x="239" y="426"/>
                  </a:cubicBezTo>
                  <a:cubicBezTo>
                    <a:pt x="238" y="426"/>
                    <a:pt x="235" y="425"/>
                    <a:pt x="235" y="425"/>
                  </a:cubicBezTo>
                  <a:cubicBezTo>
                    <a:pt x="239" y="422"/>
                    <a:pt x="239" y="422"/>
                    <a:pt x="239" y="422"/>
                  </a:cubicBezTo>
                  <a:cubicBezTo>
                    <a:pt x="244" y="420"/>
                    <a:pt x="244" y="420"/>
                    <a:pt x="244" y="420"/>
                  </a:cubicBezTo>
                  <a:cubicBezTo>
                    <a:pt x="244" y="420"/>
                    <a:pt x="246" y="418"/>
                    <a:pt x="246" y="417"/>
                  </a:cubicBezTo>
                  <a:cubicBezTo>
                    <a:pt x="247" y="417"/>
                    <a:pt x="249" y="415"/>
                    <a:pt x="249" y="415"/>
                  </a:cubicBezTo>
                  <a:cubicBezTo>
                    <a:pt x="250" y="407"/>
                    <a:pt x="250" y="407"/>
                    <a:pt x="250" y="407"/>
                  </a:cubicBezTo>
                  <a:cubicBezTo>
                    <a:pt x="248" y="399"/>
                    <a:pt x="248" y="399"/>
                    <a:pt x="248" y="399"/>
                  </a:cubicBezTo>
                  <a:cubicBezTo>
                    <a:pt x="245" y="395"/>
                    <a:pt x="245" y="395"/>
                    <a:pt x="245" y="395"/>
                  </a:cubicBezTo>
                  <a:cubicBezTo>
                    <a:pt x="243" y="391"/>
                    <a:pt x="243" y="391"/>
                    <a:pt x="243" y="391"/>
                  </a:cubicBezTo>
                  <a:cubicBezTo>
                    <a:pt x="241" y="391"/>
                    <a:pt x="241" y="391"/>
                    <a:pt x="241" y="391"/>
                  </a:cubicBezTo>
                  <a:cubicBezTo>
                    <a:pt x="237" y="388"/>
                    <a:pt x="237" y="388"/>
                    <a:pt x="237" y="388"/>
                  </a:cubicBezTo>
                  <a:cubicBezTo>
                    <a:pt x="234" y="384"/>
                    <a:pt x="234" y="384"/>
                    <a:pt x="234" y="384"/>
                  </a:cubicBezTo>
                  <a:cubicBezTo>
                    <a:pt x="233" y="381"/>
                    <a:pt x="233" y="381"/>
                    <a:pt x="233" y="381"/>
                  </a:cubicBezTo>
                  <a:cubicBezTo>
                    <a:pt x="234" y="379"/>
                    <a:pt x="234" y="379"/>
                    <a:pt x="234" y="379"/>
                  </a:cubicBezTo>
                  <a:cubicBezTo>
                    <a:pt x="235" y="380"/>
                    <a:pt x="235" y="380"/>
                    <a:pt x="235" y="380"/>
                  </a:cubicBezTo>
                  <a:cubicBezTo>
                    <a:pt x="235" y="380"/>
                    <a:pt x="235" y="382"/>
                    <a:pt x="236" y="382"/>
                  </a:cubicBezTo>
                  <a:cubicBezTo>
                    <a:pt x="236" y="383"/>
                    <a:pt x="237" y="384"/>
                    <a:pt x="237" y="384"/>
                  </a:cubicBezTo>
                  <a:cubicBezTo>
                    <a:pt x="238" y="385"/>
                    <a:pt x="242" y="387"/>
                    <a:pt x="242" y="387"/>
                  </a:cubicBezTo>
                  <a:cubicBezTo>
                    <a:pt x="244" y="387"/>
                    <a:pt x="244" y="387"/>
                    <a:pt x="244" y="387"/>
                  </a:cubicBezTo>
                  <a:cubicBezTo>
                    <a:pt x="246" y="390"/>
                    <a:pt x="246" y="390"/>
                    <a:pt x="246" y="390"/>
                  </a:cubicBezTo>
                  <a:cubicBezTo>
                    <a:pt x="246" y="390"/>
                    <a:pt x="247" y="387"/>
                    <a:pt x="247" y="387"/>
                  </a:cubicBezTo>
                  <a:cubicBezTo>
                    <a:pt x="247" y="386"/>
                    <a:pt x="244" y="382"/>
                    <a:pt x="244" y="382"/>
                  </a:cubicBezTo>
                  <a:cubicBezTo>
                    <a:pt x="243" y="382"/>
                    <a:pt x="242" y="378"/>
                    <a:pt x="242" y="378"/>
                  </a:cubicBezTo>
                  <a:cubicBezTo>
                    <a:pt x="241" y="377"/>
                    <a:pt x="239" y="371"/>
                    <a:pt x="239" y="371"/>
                  </a:cubicBezTo>
                  <a:cubicBezTo>
                    <a:pt x="239" y="371"/>
                    <a:pt x="238" y="369"/>
                    <a:pt x="238" y="368"/>
                  </a:cubicBezTo>
                  <a:cubicBezTo>
                    <a:pt x="238" y="368"/>
                    <a:pt x="238" y="363"/>
                    <a:pt x="238" y="363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2" y="360"/>
                    <a:pt x="242" y="360"/>
                    <a:pt x="242" y="360"/>
                  </a:cubicBezTo>
                  <a:cubicBezTo>
                    <a:pt x="242" y="360"/>
                    <a:pt x="241" y="360"/>
                    <a:pt x="241" y="359"/>
                  </a:cubicBezTo>
                  <a:cubicBezTo>
                    <a:pt x="240" y="357"/>
                    <a:pt x="238" y="355"/>
                    <a:pt x="238" y="355"/>
                  </a:cubicBezTo>
                  <a:cubicBezTo>
                    <a:pt x="238" y="355"/>
                    <a:pt x="236" y="354"/>
                    <a:pt x="235" y="353"/>
                  </a:cubicBezTo>
                  <a:cubicBezTo>
                    <a:pt x="235" y="351"/>
                    <a:pt x="234" y="349"/>
                    <a:pt x="234" y="349"/>
                  </a:cubicBezTo>
                  <a:cubicBezTo>
                    <a:pt x="234" y="348"/>
                    <a:pt x="233" y="342"/>
                    <a:pt x="233" y="342"/>
                  </a:cubicBezTo>
                  <a:cubicBezTo>
                    <a:pt x="228" y="337"/>
                    <a:pt x="228" y="337"/>
                    <a:pt x="228" y="337"/>
                  </a:cubicBezTo>
                  <a:cubicBezTo>
                    <a:pt x="228" y="337"/>
                    <a:pt x="226" y="335"/>
                    <a:pt x="225" y="334"/>
                  </a:cubicBezTo>
                  <a:cubicBezTo>
                    <a:pt x="225" y="334"/>
                    <a:pt x="222" y="333"/>
                    <a:pt x="222" y="333"/>
                  </a:cubicBezTo>
                  <a:cubicBezTo>
                    <a:pt x="221" y="333"/>
                    <a:pt x="216" y="330"/>
                    <a:pt x="216" y="330"/>
                  </a:cubicBezTo>
                  <a:cubicBezTo>
                    <a:pt x="216" y="330"/>
                    <a:pt x="212" y="325"/>
                    <a:pt x="212" y="324"/>
                  </a:cubicBezTo>
                  <a:cubicBezTo>
                    <a:pt x="212" y="323"/>
                    <a:pt x="210" y="317"/>
                    <a:pt x="210" y="317"/>
                  </a:cubicBezTo>
                  <a:cubicBezTo>
                    <a:pt x="210" y="313"/>
                    <a:pt x="210" y="313"/>
                    <a:pt x="210" y="313"/>
                  </a:cubicBezTo>
                  <a:cubicBezTo>
                    <a:pt x="208" y="305"/>
                    <a:pt x="208" y="305"/>
                    <a:pt x="208" y="305"/>
                  </a:cubicBezTo>
                  <a:cubicBezTo>
                    <a:pt x="207" y="297"/>
                    <a:pt x="207" y="297"/>
                    <a:pt x="207" y="297"/>
                  </a:cubicBezTo>
                  <a:cubicBezTo>
                    <a:pt x="207" y="289"/>
                    <a:pt x="207" y="289"/>
                    <a:pt x="207" y="289"/>
                  </a:cubicBezTo>
                  <a:cubicBezTo>
                    <a:pt x="207" y="282"/>
                    <a:pt x="207" y="282"/>
                    <a:pt x="207" y="282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2" y="270"/>
                    <a:pt x="202" y="270"/>
                    <a:pt x="202" y="270"/>
                  </a:cubicBezTo>
                  <a:cubicBezTo>
                    <a:pt x="200" y="264"/>
                    <a:pt x="200" y="264"/>
                    <a:pt x="200" y="264"/>
                  </a:cubicBezTo>
                  <a:cubicBezTo>
                    <a:pt x="194" y="258"/>
                    <a:pt x="194" y="258"/>
                    <a:pt x="194" y="258"/>
                  </a:cubicBezTo>
                  <a:cubicBezTo>
                    <a:pt x="190" y="253"/>
                    <a:pt x="190" y="253"/>
                    <a:pt x="190" y="253"/>
                  </a:cubicBezTo>
                  <a:cubicBezTo>
                    <a:pt x="187" y="252"/>
                    <a:pt x="187" y="252"/>
                    <a:pt x="187" y="252"/>
                  </a:cubicBezTo>
                  <a:cubicBezTo>
                    <a:pt x="182" y="246"/>
                    <a:pt x="182" y="246"/>
                    <a:pt x="182" y="246"/>
                  </a:cubicBezTo>
                  <a:cubicBezTo>
                    <a:pt x="178" y="245"/>
                    <a:pt x="178" y="245"/>
                    <a:pt x="178" y="245"/>
                  </a:cubicBezTo>
                  <a:cubicBezTo>
                    <a:pt x="174" y="247"/>
                    <a:pt x="174" y="247"/>
                    <a:pt x="174" y="247"/>
                  </a:cubicBezTo>
                  <a:cubicBezTo>
                    <a:pt x="170" y="248"/>
                    <a:pt x="170" y="248"/>
                    <a:pt x="170" y="248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59" y="246"/>
                    <a:pt x="159" y="246"/>
                    <a:pt x="159" y="246"/>
                  </a:cubicBezTo>
                  <a:cubicBezTo>
                    <a:pt x="156" y="243"/>
                    <a:pt x="156" y="243"/>
                    <a:pt x="156" y="243"/>
                  </a:cubicBezTo>
                  <a:cubicBezTo>
                    <a:pt x="152" y="242"/>
                    <a:pt x="152" y="242"/>
                    <a:pt x="152" y="242"/>
                  </a:cubicBezTo>
                  <a:cubicBezTo>
                    <a:pt x="150" y="242"/>
                    <a:pt x="150" y="242"/>
                    <a:pt x="150" y="242"/>
                  </a:cubicBezTo>
                  <a:cubicBezTo>
                    <a:pt x="150" y="242"/>
                    <a:pt x="150" y="241"/>
                    <a:pt x="150" y="241"/>
                  </a:cubicBezTo>
                  <a:cubicBezTo>
                    <a:pt x="150" y="241"/>
                    <a:pt x="152" y="241"/>
                    <a:pt x="152" y="241"/>
                  </a:cubicBezTo>
                  <a:cubicBezTo>
                    <a:pt x="152" y="241"/>
                    <a:pt x="154" y="242"/>
                    <a:pt x="155" y="242"/>
                  </a:cubicBezTo>
                  <a:cubicBezTo>
                    <a:pt x="155" y="242"/>
                    <a:pt x="158" y="243"/>
                    <a:pt x="158" y="243"/>
                  </a:cubicBezTo>
                  <a:cubicBezTo>
                    <a:pt x="158" y="243"/>
                    <a:pt x="159" y="244"/>
                    <a:pt x="160" y="244"/>
                  </a:cubicBezTo>
                  <a:cubicBezTo>
                    <a:pt x="161" y="244"/>
                    <a:pt x="164" y="244"/>
                    <a:pt x="164" y="244"/>
                  </a:cubicBezTo>
                  <a:cubicBezTo>
                    <a:pt x="167" y="242"/>
                    <a:pt x="167" y="242"/>
                    <a:pt x="167" y="242"/>
                  </a:cubicBezTo>
                  <a:cubicBezTo>
                    <a:pt x="168" y="239"/>
                    <a:pt x="168" y="239"/>
                    <a:pt x="168" y="239"/>
                  </a:cubicBezTo>
                  <a:cubicBezTo>
                    <a:pt x="171" y="238"/>
                    <a:pt x="171" y="238"/>
                    <a:pt x="171" y="238"/>
                  </a:cubicBezTo>
                  <a:cubicBezTo>
                    <a:pt x="173" y="237"/>
                    <a:pt x="173" y="237"/>
                    <a:pt x="173" y="237"/>
                  </a:cubicBezTo>
                  <a:cubicBezTo>
                    <a:pt x="175" y="237"/>
                    <a:pt x="175" y="237"/>
                    <a:pt x="175" y="237"/>
                  </a:cubicBezTo>
                  <a:cubicBezTo>
                    <a:pt x="175" y="237"/>
                    <a:pt x="176" y="239"/>
                    <a:pt x="178" y="238"/>
                  </a:cubicBezTo>
                  <a:cubicBezTo>
                    <a:pt x="180" y="238"/>
                    <a:pt x="181" y="237"/>
                    <a:pt x="181" y="237"/>
                  </a:cubicBezTo>
                  <a:cubicBezTo>
                    <a:pt x="181" y="237"/>
                    <a:pt x="185" y="235"/>
                    <a:pt x="184" y="235"/>
                  </a:cubicBezTo>
                  <a:cubicBezTo>
                    <a:pt x="184" y="234"/>
                    <a:pt x="184" y="233"/>
                    <a:pt x="183" y="233"/>
                  </a:cubicBezTo>
                  <a:cubicBezTo>
                    <a:pt x="183" y="232"/>
                    <a:pt x="181" y="230"/>
                    <a:pt x="181" y="230"/>
                  </a:cubicBezTo>
                  <a:cubicBezTo>
                    <a:pt x="181" y="230"/>
                    <a:pt x="180" y="230"/>
                    <a:pt x="180" y="229"/>
                  </a:cubicBezTo>
                  <a:cubicBezTo>
                    <a:pt x="180" y="228"/>
                    <a:pt x="180" y="226"/>
                    <a:pt x="180" y="226"/>
                  </a:cubicBezTo>
                  <a:cubicBezTo>
                    <a:pt x="178" y="224"/>
                    <a:pt x="178" y="224"/>
                    <a:pt x="178" y="224"/>
                  </a:cubicBezTo>
                  <a:cubicBezTo>
                    <a:pt x="178" y="224"/>
                    <a:pt x="177" y="224"/>
                    <a:pt x="176" y="224"/>
                  </a:cubicBezTo>
                  <a:cubicBezTo>
                    <a:pt x="175" y="224"/>
                    <a:pt x="174" y="225"/>
                    <a:pt x="174" y="225"/>
                  </a:cubicBezTo>
                  <a:cubicBezTo>
                    <a:pt x="170" y="226"/>
                    <a:pt x="170" y="226"/>
                    <a:pt x="170" y="226"/>
                  </a:cubicBezTo>
                  <a:cubicBezTo>
                    <a:pt x="165" y="227"/>
                    <a:pt x="165" y="227"/>
                    <a:pt x="165" y="227"/>
                  </a:cubicBezTo>
                  <a:cubicBezTo>
                    <a:pt x="165" y="226"/>
                    <a:pt x="165" y="226"/>
                    <a:pt x="165" y="226"/>
                  </a:cubicBezTo>
                  <a:cubicBezTo>
                    <a:pt x="170" y="225"/>
                    <a:pt x="170" y="225"/>
                    <a:pt x="170" y="225"/>
                  </a:cubicBezTo>
                  <a:cubicBezTo>
                    <a:pt x="173" y="223"/>
                    <a:pt x="173" y="223"/>
                    <a:pt x="173" y="223"/>
                  </a:cubicBezTo>
                  <a:cubicBezTo>
                    <a:pt x="173" y="223"/>
                    <a:pt x="173" y="222"/>
                    <a:pt x="174" y="222"/>
                  </a:cubicBezTo>
                  <a:cubicBezTo>
                    <a:pt x="175" y="222"/>
                    <a:pt x="178" y="223"/>
                    <a:pt x="178" y="223"/>
                  </a:cubicBezTo>
                  <a:cubicBezTo>
                    <a:pt x="179" y="223"/>
                    <a:pt x="183" y="223"/>
                    <a:pt x="183" y="223"/>
                  </a:cubicBezTo>
                  <a:cubicBezTo>
                    <a:pt x="183" y="223"/>
                    <a:pt x="186" y="221"/>
                    <a:pt x="186" y="220"/>
                  </a:cubicBezTo>
                  <a:cubicBezTo>
                    <a:pt x="187" y="220"/>
                    <a:pt x="191" y="218"/>
                    <a:pt x="191" y="218"/>
                  </a:cubicBezTo>
                  <a:cubicBezTo>
                    <a:pt x="191" y="215"/>
                    <a:pt x="191" y="215"/>
                    <a:pt x="191" y="215"/>
                  </a:cubicBezTo>
                  <a:cubicBezTo>
                    <a:pt x="191" y="215"/>
                    <a:pt x="192" y="212"/>
                    <a:pt x="193" y="212"/>
                  </a:cubicBezTo>
                  <a:cubicBezTo>
                    <a:pt x="193" y="212"/>
                    <a:pt x="197" y="209"/>
                    <a:pt x="197" y="209"/>
                  </a:cubicBezTo>
                  <a:cubicBezTo>
                    <a:pt x="201" y="205"/>
                    <a:pt x="201" y="205"/>
                    <a:pt x="201" y="205"/>
                  </a:cubicBezTo>
                  <a:cubicBezTo>
                    <a:pt x="203" y="200"/>
                    <a:pt x="203" y="200"/>
                    <a:pt x="203" y="200"/>
                  </a:cubicBezTo>
                  <a:cubicBezTo>
                    <a:pt x="205" y="196"/>
                    <a:pt x="205" y="196"/>
                    <a:pt x="205" y="196"/>
                  </a:cubicBezTo>
                  <a:cubicBezTo>
                    <a:pt x="205" y="196"/>
                    <a:pt x="209" y="193"/>
                    <a:pt x="208" y="192"/>
                  </a:cubicBezTo>
                  <a:cubicBezTo>
                    <a:pt x="208" y="190"/>
                    <a:pt x="208" y="187"/>
                    <a:pt x="208" y="187"/>
                  </a:cubicBezTo>
                  <a:cubicBezTo>
                    <a:pt x="208" y="187"/>
                    <a:pt x="211" y="185"/>
                    <a:pt x="212" y="184"/>
                  </a:cubicBezTo>
                  <a:cubicBezTo>
                    <a:pt x="212" y="183"/>
                    <a:pt x="219" y="178"/>
                    <a:pt x="219" y="178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19" y="171"/>
                    <a:pt x="219" y="171"/>
                    <a:pt x="219" y="171"/>
                  </a:cubicBezTo>
                  <a:cubicBezTo>
                    <a:pt x="218" y="168"/>
                    <a:pt x="218" y="168"/>
                    <a:pt x="218" y="168"/>
                  </a:cubicBezTo>
                  <a:cubicBezTo>
                    <a:pt x="216" y="165"/>
                    <a:pt x="216" y="165"/>
                    <a:pt x="216" y="165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0" y="162"/>
                    <a:pt x="209" y="164"/>
                    <a:pt x="209" y="163"/>
                  </a:cubicBezTo>
                  <a:cubicBezTo>
                    <a:pt x="208" y="163"/>
                    <a:pt x="206" y="161"/>
                    <a:pt x="206" y="161"/>
                  </a:cubicBezTo>
                  <a:cubicBezTo>
                    <a:pt x="202" y="162"/>
                    <a:pt x="202" y="162"/>
                    <a:pt x="202" y="162"/>
                  </a:cubicBezTo>
                  <a:cubicBezTo>
                    <a:pt x="197" y="161"/>
                    <a:pt x="197" y="161"/>
                    <a:pt x="197" y="161"/>
                  </a:cubicBezTo>
                  <a:cubicBezTo>
                    <a:pt x="196" y="159"/>
                    <a:pt x="196" y="159"/>
                    <a:pt x="196" y="159"/>
                  </a:cubicBezTo>
                  <a:cubicBezTo>
                    <a:pt x="192" y="159"/>
                    <a:pt x="192" y="159"/>
                    <a:pt x="192" y="159"/>
                  </a:cubicBezTo>
                  <a:cubicBezTo>
                    <a:pt x="190" y="158"/>
                    <a:pt x="190" y="158"/>
                    <a:pt x="190" y="158"/>
                  </a:cubicBezTo>
                  <a:cubicBezTo>
                    <a:pt x="186" y="159"/>
                    <a:pt x="186" y="159"/>
                    <a:pt x="186" y="159"/>
                  </a:cubicBezTo>
                  <a:cubicBezTo>
                    <a:pt x="183" y="159"/>
                    <a:pt x="183" y="159"/>
                    <a:pt x="183" y="159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78" y="155"/>
                    <a:pt x="178" y="155"/>
                    <a:pt x="178" y="155"/>
                  </a:cubicBezTo>
                  <a:cubicBezTo>
                    <a:pt x="172" y="155"/>
                    <a:pt x="172" y="155"/>
                    <a:pt x="172" y="155"/>
                  </a:cubicBezTo>
                  <a:cubicBezTo>
                    <a:pt x="171" y="157"/>
                    <a:pt x="171" y="157"/>
                    <a:pt x="171" y="157"/>
                  </a:cubicBezTo>
                  <a:cubicBezTo>
                    <a:pt x="167" y="157"/>
                    <a:pt x="167" y="157"/>
                    <a:pt x="167" y="157"/>
                  </a:cubicBezTo>
                  <a:cubicBezTo>
                    <a:pt x="167" y="157"/>
                    <a:pt x="166" y="157"/>
                    <a:pt x="165" y="157"/>
                  </a:cubicBezTo>
                  <a:cubicBezTo>
                    <a:pt x="165" y="157"/>
                    <a:pt x="163" y="158"/>
                    <a:pt x="163" y="158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5" y="158"/>
                    <a:pt x="155" y="158"/>
                    <a:pt x="155" y="158"/>
                  </a:cubicBezTo>
                  <a:cubicBezTo>
                    <a:pt x="153" y="161"/>
                    <a:pt x="153" y="161"/>
                    <a:pt x="153" y="161"/>
                  </a:cubicBezTo>
                  <a:cubicBezTo>
                    <a:pt x="150" y="162"/>
                    <a:pt x="150" y="162"/>
                    <a:pt x="150" y="162"/>
                  </a:cubicBezTo>
                  <a:cubicBezTo>
                    <a:pt x="147" y="165"/>
                    <a:pt x="147" y="165"/>
                    <a:pt x="147" y="165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3" y="159"/>
                    <a:pt x="153" y="159"/>
                    <a:pt x="153" y="159"/>
                  </a:cubicBezTo>
                  <a:cubicBezTo>
                    <a:pt x="155" y="156"/>
                    <a:pt x="155" y="156"/>
                    <a:pt x="155" y="156"/>
                  </a:cubicBezTo>
                  <a:cubicBezTo>
                    <a:pt x="155" y="156"/>
                    <a:pt x="157" y="155"/>
                    <a:pt x="157" y="154"/>
                  </a:cubicBezTo>
                  <a:cubicBezTo>
                    <a:pt x="158" y="154"/>
                    <a:pt x="160" y="152"/>
                    <a:pt x="160" y="152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4" y="153"/>
                    <a:pt x="153" y="153"/>
                    <a:pt x="152" y="153"/>
                  </a:cubicBezTo>
                  <a:cubicBezTo>
                    <a:pt x="152" y="153"/>
                    <a:pt x="149" y="154"/>
                    <a:pt x="149" y="154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9" y="153"/>
                    <a:pt x="149" y="153"/>
                    <a:pt x="149" y="153"/>
                  </a:cubicBezTo>
                  <a:cubicBezTo>
                    <a:pt x="149" y="153"/>
                    <a:pt x="151" y="152"/>
                    <a:pt x="152" y="151"/>
                  </a:cubicBezTo>
                  <a:cubicBezTo>
                    <a:pt x="153" y="151"/>
                    <a:pt x="155" y="150"/>
                    <a:pt x="155" y="150"/>
                  </a:cubicBezTo>
                  <a:cubicBezTo>
                    <a:pt x="156" y="150"/>
                    <a:pt x="158" y="149"/>
                    <a:pt x="158" y="149"/>
                  </a:cubicBezTo>
                  <a:cubicBezTo>
                    <a:pt x="159" y="150"/>
                    <a:pt x="161" y="151"/>
                    <a:pt x="162" y="150"/>
                  </a:cubicBezTo>
                  <a:cubicBezTo>
                    <a:pt x="162" y="150"/>
                    <a:pt x="163" y="148"/>
                    <a:pt x="164" y="148"/>
                  </a:cubicBezTo>
                  <a:cubicBezTo>
                    <a:pt x="164" y="147"/>
                    <a:pt x="166" y="145"/>
                    <a:pt x="166" y="145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60" y="145"/>
                    <a:pt x="159" y="146"/>
                    <a:pt x="158" y="146"/>
                  </a:cubicBezTo>
                  <a:cubicBezTo>
                    <a:pt x="157" y="145"/>
                    <a:pt x="155" y="145"/>
                    <a:pt x="154" y="144"/>
                  </a:cubicBezTo>
                  <a:cubicBezTo>
                    <a:pt x="154" y="144"/>
                    <a:pt x="153" y="143"/>
                    <a:pt x="153" y="143"/>
                  </a:cubicBezTo>
                  <a:cubicBezTo>
                    <a:pt x="152" y="143"/>
                    <a:pt x="150" y="141"/>
                    <a:pt x="150" y="141"/>
                  </a:cubicBezTo>
                  <a:cubicBezTo>
                    <a:pt x="151" y="140"/>
                    <a:pt x="151" y="140"/>
                    <a:pt x="151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4" y="143"/>
                    <a:pt x="155" y="143"/>
                  </a:cubicBezTo>
                  <a:cubicBezTo>
                    <a:pt x="156" y="143"/>
                    <a:pt x="157" y="142"/>
                    <a:pt x="159" y="142"/>
                  </a:cubicBezTo>
                  <a:cubicBezTo>
                    <a:pt x="160" y="143"/>
                    <a:pt x="162" y="140"/>
                    <a:pt x="162" y="140"/>
                  </a:cubicBezTo>
                  <a:cubicBezTo>
                    <a:pt x="162" y="140"/>
                    <a:pt x="160" y="140"/>
                    <a:pt x="163" y="139"/>
                  </a:cubicBezTo>
                  <a:cubicBezTo>
                    <a:pt x="165" y="137"/>
                    <a:pt x="164" y="138"/>
                    <a:pt x="166" y="136"/>
                  </a:cubicBezTo>
                  <a:cubicBezTo>
                    <a:pt x="168" y="135"/>
                    <a:pt x="173" y="132"/>
                    <a:pt x="173" y="132"/>
                  </a:cubicBezTo>
                  <a:cubicBezTo>
                    <a:pt x="179" y="130"/>
                    <a:pt x="179" y="130"/>
                    <a:pt x="179" y="130"/>
                  </a:cubicBezTo>
                  <a:cubicBezTo>
                    <a:pt x="183" y="125"/>
                    <a:pt x="183" y="125"/>
                    <a:pt x="183" y="125"/>
                  </a:cubicBezTo>
                  <a:cubicBezTo>
                    <a:pt x="186" y="125"/>
                    <a:pt x="186" y="125"/>
                    <a:pt x="186" y="125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92" y="119"/>
                    <a:pt x="192" y="119"/>
                    <a:pt x="192" y="119"/>
                  </a:cubicBezTo>
                  <a:cubicBezTo>
                    <a:pt x="191" y="114"/>
                    <a:pt x="191" y="114"/>
                    <a:pt x="191" y="114"/>
                  </a:cubicBezTo>
                  <a:cubicBezTo>
                    <a:pt x="193" y="110"/>
                    <a:pt x="193" y="110"/>
                    <a:pt x="193" y="110"/>
                  </a:cubicBezTo>
                  <a:cubicBezTo>
                    <a:pt x="193" y="107"/>
                    <a:pt x="193" y="107"/>
                    <a:pt x="193" y="107"/>
                  </a:cubicBezTo>
                  <a:cubicBezTo>
                    <a:pt x="190" y="106"/>
                    <a:pt x="190" y="106"/>
                    <a:pt x="190" y="106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4" y="106"/>
                    <a:pt x="183" y="109"/>
                    <a:pt x="182" y="108"/>
                  </a:cubicBezTo>
                  <a:cubicBezTo>
                    <a:pt x="182" y="108"/>
                    <a:pt x="178" y="105"/>
                    <a:pt x="177" y="105"/>
                  </a:cubicBezTo>
                  <a:cubicBezTo>
                    <a:pt x="177" y="105"/>
                    <a:pt x="173" y="108"/>
                    <a:pt x="173" y="108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08"/>
                    <a:pt x="170" y="108"/>
                    <a:pt x="168" y="108"/>
                  </a:cubicBezTo>
                  <a:cubicBezTo>
                    <a:pt x="166" y="107"/>
                    <a:pt x="162" y="106"/>
                    <a:pt x="162" y="106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5" y="105"/>
                    <a:pt x="154" y="104"/>
                    <a:pt x="153" y="104"/>
                  </a:cubicBezTo>
                  <a:cubicBezTo>
                    <a:pt x="153" y="104"/>
                    <a:pt x="151" y="103"/>
                    <a:pt x="151" y="103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5" y="108"/>
                    <a:pt x="145" y="108"/>
                    <a:pt x="145" y="108"/>
                  </a:cubicBezTo>
                  <a:cubicBezTo>
                    <a:pt x="146" y="107"/>
                    <a:pt x="146" y="107"/>
                    <a:pt x="146" y="107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49" y="103"/>
                    <a:pt x="148" y="103"/>
                    <a:pt x="148" y="103"/>
                  </a:cubicBezTo>
                  <a:cubicBezTo>
                    <a:pt x="147" y="103"/>
                    <a:pt x="146" y="102"/>
                    <a:pt x="146" y="102"/>
                  </a:cubicBezTo>
                  <a:cubicBezTo>
                    <a:pt x="144" y="101"/>
                    <a:pt x="144" y="101"/>
                    <a:pt x="144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32" y="109"/>
                    <a:pt x="132" y="109"/>
                    <a:pt x="132" y="109"/>
                  </a:cubicBezTo>
                  <a:cubicBezTo>
                    <a:pt x="132" y="109"/>
                    <a:pt x="132" y="113"/>
                    <a:pt x="133" y="113"/>
                  </a:cubicBezTo>
                  <a:cubicBezTo>
                    <a:pt x="133" y="113"/>
                    <a:pt x="134" y="115"/>
                    <a:pt x="134" y="115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5" y="118"/>
                    <a:pt x="135" y="118"/>
                    <a:pt x="135" y="118"/>
                  </a:cubicBezTo>
                  <a:cubicBezTo>
                    <a:pt x="135" y="118"/>
                    <a:pt x="134" y="118"/>
                    <a:pt x="133" y="118"/>
                  </a:cubicBezTo>
                  <a:cubicBezTo>
                    <a:pt x="133" y="118"/>
                    <a:pt x="132" y="116"/>
                    <a:pt x="132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126" y="124"/>
                    <a:pt x="126" y="124"/>
                    <a:pt x="126" y="124"/>
                  </a:cubicBezTo>
                  <a:cubicBezTo>
                    <a:pt x="125" y="125"/>
                    <a:pt x="125" y="125"/>
                    <a:pt x="125" y="125"/>
                  </a:cubicBezTo>
                  <a:cubicBezTo>
                    <a:pt x="125" y="125"/>
                    <a:pt x="123" y="127"/>
                    <a:pt x="123" y="127"/>
                  </a:cubicBezTo>
                  <a:cubicBezTo>
                    <a:pt x="123" y="128"/>
                    <a:pt x="124" y="131"/>
                    <a:pt x="124" y="131"/>
                  </a:cubicBezTo>
                  <a:cubicBezTo>
                    <a:pt x="124" y="131"/>
                    <a:pt x="125" y="133"/>
                    <a:pt x="126" y="133"/>
                  </a:cubicBezTo>
                  <a:cubicBezTo>
                    <a:pt x="126" y="134"/>
                    <a:pt x="128" y="135"/>
                    <a:pt x="128" y="135"/>
                  </a:cubicBezTo>
                  <a:cubicBezTo>
                    <a:pt x="128" y="138"/>
                    <a:pt x="128" y="138"/>
                    <a:pt x="128" y="138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6" y="135"/>
                    <a:pt x="125" y="134"/>
                    <a:pt x="124" y="133"/>
                  </a:cubicBezTo>
                  <a:cubicBezTo>
                    <a:pt x="124" y="133"/>
                    <a:pt x="123" y="131"/>
                    <a:pt x="123" y="131"/>
                  </a:cubicBezTo>
                  <a:cubicBezTo>
                    <a:pt x="123" y="131"/>
                    <a:pt x="121" y="132"/>
                    <a:pt x="121" y="132"/>
                  </a:cubicBezTo>
                  <a:cubicBezTo>
                    <a:pt x="121" y="132"/>
                    <a:pt x="120" y="132"/>
                    <a:pt x="121" y="133"/>
                  </a:cubicBezTo>
                  <a:cubicBezTo>
                    <a:pt x="121" y="134"/>
                    <a:pt x="119" y="135"/>
                    <a:pt x="119" y="135"/>
                  </a:cubicBezTo>
                  <a:cubicBezTo>
                    <a:pt x="119" y="135"/>
                    <a:pt x="116" y="136"/>
                    <a:pt x="116" y="135"/>
                  </a:cubicBezTo>
                  <a:cubicBezTo>
                    <a:pt x="116" y="134"/>
                    <a:pt x="116" y="133"/>
                    <a:pt x="115" y="132"/>
                  </a:cubicBezTo>
                  <a:cubicBezTo>
                    <a:pt x="115" y="132"/>
                    <a:pt x="114" y="132"/>
                    <a:pt x="114" y="132"/>
                  </a:cubicBezTo>
                  <a:cubicBezTo>
                    <a:pt x="114" y="133"/>
                    <a:pt x="113" y="134"/>
                    <a:pt x="113" y="134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3" y="139"/>
                    <a:pt x="113" y="139"/>
                  </a:cubicBezTo>
                  <a:cubicBezTo>
                    <a:pt x="113" y="138"/>
                    <a:pt x="112" y="136"/>
                    <a:pt x="112" y="135"/>
                  </a:cubicBezTo>
                  <a:cubicBezTo>
                    <a:pt x="112" y="135"/>
                    <a:pt x="112" y="133"/>
                    <a:pt x="111" y="133"/>
                  </a:cubicBezTo>
                  <a:cubicBezTo>
                    <a:pt x="111" y="133"/>
                    <a:pt x="109" y="135"/>
                    <a:pt x="109" y="135"/>
                  </a:cubicBezTo>
                  <a:cubicBezTo>
                    <a:pt x="109" y="135"/>
                    <a:pt x="108" y="135"/>
                    <a:pt x="108" y="136"/>
                  </a:cubicBezTo>
                  <a:cubicBezTo>
                    <a:pt x="108" y="136"/>
                    <a:pt x="107" y="139"/>
                    <a:pt x="108" y="140"/>
                  </a:cubicBezTo>
                  <a:cubicBezTo>
                    <a:pt x="109" y="141"/>
                    <a:pt x="109" y="141"/>
                    <a:pt x="110" y="141"/>
                  </a:cubicBezTo>
                  <a:cubicBezTo>
                    <a:pt x="111" y="141"/>
                    <a:pt x="111" y="142"/>
                    <a:pt x="111" y="142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7" y="142"/>
                    <a:pt x="106" y="143"/>
                    <a:pt x="107" y="144"/>
                  </a:cubicBezTo>
                  <a:cubicBezTo>
                    <a:pt x="107" y="144"/>
                    <a:pt x="107" y="146"/>
                    <a:pt x="107" y="146"/>
                  </a:cubicBezTo>
                  <a:cubicBezTo>
                    <a:pt x="107" y="146"/>
                    <a:pt x="109" y="148"/>
                    <a:pt x="109" y="148"/>
                  </a:cubicBezTo>
                  <a:cubicBezTo>
                    <a:pt x="109" y="148"/>
                    <a:pt x="108" y="150"/>
                    <a:pt x="108" y="150"/>
                  </a:cubicBezTo>
                  <a:cubicBezTo>
                    <a:pt x="108" y="150"/>
                    <a:pt x="106" y="149"/>
                    <a:pt x="106" y="149"/>
                  </a:cubicBezTo>
                  <a:cubicBezTo>
                    <a:pt x="105" y="148"/>
                    <a:pt x="105" y="149"/>
                    <a:pt x="104" y="149"/>
                  </a:cubicBezTo>
                  <a:cubicBezTo>
                    <a:pt x="104" y="150"/>
                    <a:pt x="103" y="151"/>
                    <a:pt x="103" y="152"/>
                  </a:cubicBezTo>
                  <a:cubicBezTo>
                    <a:pt x="103" y="152"/>
                    <a:pt x="104" y="153"/>
                    <a:pt x="104" y="154"/>
                  </a:cubicBezTo>
                  <a:cubicBezTo>
                    <a:pt x="103" y="156"/>
                    <a:pt x="103" y="158"/>
                    <a:pt x="103" y="158"/>
                  </a:cubicBezTo>
                  <a:cubicBezTo>
                    <a:pt x="103" y="158"/>
                    <a:pt x="102" y="158"/>
                    <a:pt x="103" y="159"/>
                  </a:cubicBezTo>
                  <a:cubicBezTo>
                    <a:pt x="104" y="160"/>
                    <a:pt x="106" y="160"/>
                    <a:pt x="107" y="160"/>
                  </a:cubicBezTo>
                  <a:cubicBezTo>
                    <a:pt x="108" y="160"/>
                    <a:pt x="108" y="160"/>
                    <a:pt x="108" y="160"/>
                  </a:cubicBezTo>
                  <a:cubicBezTo>
                    <a:pt x="109" y="160"/>
                    <a:pt x="110" y="160"/>
                    <a:pt x="111" y="161"/>
                  </a:cubicBezTo>
                  <a:cubicBezTo>
                    <a:pt x="111" y="161"/>
                    <a:pt x="112" y="161"/>
                    <a:pt x="112" y="161"/>
                  </a:cubicBezTo>
                  <a:cubicBezTo>
                    <a:pt x="112" y="161"/>
                    <a:pt x="111" y="163"/>
                    <a:pt x="110" y="162"/>
                  </a:cubicBezTo>
                  <a:cubicBezTo>
                    <a:pt x="109" y="161"/>
                    <a:pt x="107" y="161"/>
                    <a:pt x="106" y="161"/>
                  </a:cubicBezTo>
                  <a:cubicBezTo>
                    <a:pt x="105" y="161"/>
                    <a:pt x="106" y="163"/>
                    <a:pt x="106" y="163"/>
                  </a:cubicBezTo>
                  <a:cubicBezTo>
                    <a:pt x="107" y="165"/>
                    <a:pt x="107" y="165"/>
                    <a:pt x="107" y="165"/>
                  </a:cubicBezTo>
                  <a:cubicBezTo>
                    <a:pt x="107" y="165"/>
                    <a:pt x="108" y="166"/>
                    <a:pt x="107" y="166"/>
                  </a:cubicBezTo>
                  <a:cubicBezTo>
                    <a:pt x="106" y="166"/>
                    <a:pt x="104" y="165"/>
                    <a:pt x="104" y="165"/>
                  </a:cubicBezTo>
                  <a:cubicBezTo>
                    <a:pt x="104" y="165"/>
                    <a:pt x="104" y="165"/>
                    <a:pt x="103" y="165"/>
                  </a:cubicBezTo>
                  <a:cubicBezTo>
                    <a:pt x="103" y="165"/>
                    <a:pt x="102" y="166"/>
                    <a:pt x="101" y="166"/>
                  </a:cubicBezTo>
                  <a:cubicBezTo>
                    <a:pt x="100" y="166"/>
                    <a:pt x="100" y="166"/>
                    <a:pt x="99" y="165"/>
                  </a:cubicBezTo>
                  <a:cubicBezTo>
                    <a:pt x="98" y="165"/>
                    <a:pt x="96" y="163"/>
                    <a:pt x="96" y="163"/>
                  </a:cubicBezTo>
                  <a:cubicBezTo>
                    <a:pt x="96" y="163"/>
                    <a:pt x="95" y="163"/>
                    <a:pt x="95" y="162"/>
                  </a:cubicBezTo>
                  <a:cubicBezTo>
                    <a:pt x="95" y="161"/>
                    <a:pt x="96" y="159"/>
                    <a:pt x="96" y="159"/>
                  </a:cubicBezTo>
                  <a:cubicBezTo>
                    <a:pt x="97" y="158"/>
                    <a:pt x="96" y="158"/>
                    <a:pt x="97" y="158"/>
                  </a:cubicBezTo>
                  <a:cubicBezTo>
                    <a:pt x="98" y="158"/>
                    <a:pt x="101" y="158"/>
                    <a:pt x="99" y="156"/>
                  </a:cubicBezTo>
                  <a:cubicBezTo>
                    <a:pt x="98" y="154"/>
                    <a:pt x="98" y="154"/>
                    <a:pt x="97" y="154"/>
                  </a:cubicBezTo>
                  <a:cubicBezTo>
                    <a:pt x="96" y="155"/>
                    <a:pt x="94" y="156"/>
                    <a:pt x="94" y="156"/>
                  </a:cubicBezTo>
                  <a:cubicBezTo>
                    <a:pt x="94" y="156"/>
                    <a:pt x="93" y="155"/>
                    <a:pt x="94" y="152"/>
                  </a:cubicBezTo>
                  <a:cubicBezTo>
                    <a:pt x="95" y="149"/>
                    <a:pt x="94" y="149"/>
                    <a:pt x="95" y="148"/>
                  </a:cubicBezTo>
                  <a:cubicBezTo>
                    <a:pt x="96" y="147"/>
                    <a:pt x="97" y="146"/>
                    <a:pt x="97" y="146"/>
                  </a:cubicBezTo>
                  <a:cubicBezTo>
                    <a:pt x="97" y="146"/>
                    <a:pt x="97" y="145"/>
                    <a:pt x="95" y="143"/>
                  </a:cubicBezTo>
                  <a:cubicBezTo>
                    <a:pt x="94" y="141"/>
                    <a:pt x="93" y="139"/>
                    <a:pt x="93" y="139"/>
                  </a:cubicBezTo>
                  <a:cubicBezTo>
                    <a:pt x="92" y="138"/>
                    <a:pt x="90" y="140"/>
                    <a:pt x="90" y="140"/>
                  </a:cubicBezTo>
                  <a:cubicBezTo>
                    <a:pt x="90" y="141"/>
                    <a:pt x="89" y="143"/>
                    <a:pt x="90" y="144"/>
                  </a:cubicBezTo>
                  <a:cubicBezTo>
                    <a:pt x="90" y="145"/>
                    <a:pt x="90" y="146"/>
                    <a:pt x="89" y="147"/>
                  </a:cubicBezTo>
                  <a:cubicBezTo>
                    <a:pt x="88" y="147"/>
                    <a:pt x="88" y="148"/>
                    <a:pt x="87" y="147"/>
                  </a:cubicBezTo>
                  <a:cubicBezTo>
                    <a:pt x="86" y="146"/>
                    <a:pt x="87" y="147"/>
                    <a:pt x="86" y="145"/>
                  </a:cubicBezTo>
                  <a:cubicBezTo>
                    <a:pt x="85" y="144"/>
                    <a:pt x="86" y="144"/>
                    <a:pt x="85" y="144"/>
                  </a:cubicBezTo>
                  <a:cubicBezTo>
                    <a:pt x="84" y="143"/>
                    <a:pt x="83" y="142"/>
                    <a:pt x="83" y="142"/>
                  </a:cubicBezTo>
                  <a:cubicBezTo>
                    <a:pt x="83" y="142"/>
                    <a:pt x="80" y="141"/>
                    <a:pt x="80" y="142"/>
                  </a:cubicBezTo>
                  <a:cubicBezTo>
                    <a:pt x="80" y="143"/>
                    <a:pt x="80" y="143"/>
                    <a:pt x="81" y="144"/>
                  </a:cubicBezTo>
                  <a:cubicBezTo>
                    <a:pt x="81" y="145"/>
                    <a:pt x="82" y="145"/>
                    <a:pt x="82" y="146"/>
                  </a:cubicBezTo>
                  <a:cubicBezTo>
                    <a:pt x="82" y="147"/>
                    <a:pt x="81" y="147"/>
                    <a:pt x="81" y="147"/>
                  </a:cubicBezTo>
                  <a:cubicBezTo>
                    <a:pt x="81" y="147"/>
                    <a:pt x="80" y="146"/>
                    <a:pt x="79" y="146"/>
                  </a:cubicBezTo>
                  <a:cubicBezTo>
                    <a:pt x="79" y="146"/>
                    <a:pt x="77" y="148"/>
                    <a:pt x="77" y="148"/>
                  </a:cubicBezTo>
                  <a:cubicBezTo>
                    <a:pt x="77" y="148"/>
                    <a:pt x="77" y="149"/>
                    <a:pt x="77" y="150"/>
                  </a:cubicBezTo>
                  <a:cubicBezTo>
                    <a:pt x="77" y="150"/>
                    <a:pt x="77" y="151"/>
                    <a:pt x="77" y="152"/>
                  </a:cubicBezTo>
                  <a:cubicBezTo>
                    <a:pt x="78" y="153"/>
                    <a:pt x="78" y="155"/>
                    <a:pt x="79" y="155"/>
                  </a:cubicBezTo>
                  <a:cubicBezTo>
                    <a:pt x="81" y="155"/>
                    <a:pt x="85" y="153"/>
                    <a:pt x="85" y="153"/>
                  </a:cubicBezTo>
                  <a:cubicBezTo>
                    <a:pt x="85" y="154"/>
                    <a:pt x="87" y="155"/>
                    <a:pt x="88" y="156"/>
                  </a:cubicBezTo>
                  <a:cubicBezTo>
                    <a:pt x="88" y="156"/>
                    <a:pt x="88" y="158"/>
                    <a:pt x="88" y="158"/>
                  </a:cubicBezTo>
                  <a:cubicBezTo>
                    <a:pt x="88" y="158"/>
                    <a:pt x="87" y="159"/>
                    <a:pt x="86" y="159"/>
                  </a:cubicBezTo>
                  <a:cubicBezTo>
                    <a:pt x="85" y="159"/>
                    <a:pt x="84" y="157"/>
                    <a:pt x="84" y="159"/>
                  </a:cubicBezTo>
                  <a:cubicBezTo>
                    <a:pt x="84" y="160"/>
                    <a:pt x="83" y="162"/>
                    <a:pt x="84" y="163"/>
                  </a:cubicBezTo>
                  <a:cubicBezTo>
                    <a:pt x="85" y="164"/>
                    <a:pt x="85" y="166"/>
                    <a:pt x="87" y="166"/>
                  </a:cubicBezTo>
                  <a:cubicBezTo>
                    <a:pt x="89" y="167"/>
                    <a:pt x="89" y="168"/>
                    <a:pt x="90" y="167"/>
                  </a:cubicBezTo>
                  <a:cubicBezTo>
                    <a:pt x="91" y="166"/>
                    <a:pt x="91" y="165"/>
                    <a:pt x="92" y="166"/>
                  </a:cubicBezTo>
                  <a:cubicBezTo>
                    <a:pt x="93" y="166"/>
                    <a:pt x="94" y="166"/>
                    <a:pt x="95" y="167"/>
                  </a:cubicBezTo>
                  <a:cubicBezTo>
                    <a:pt x="95" y="168"/>
                    <a:pt x="94" y="168"/>
                    <a:pt x="94" y="168"/>
                  </a:cubicBezTo>
                  <a:cubicBezTo>
                    <a:pt x="94" y="168"/>
                    <a:pt x="93" y="168"/>
                    <a:pt x="93" y="169"/>
                  </a:cubicBezTo>
                  <a:cubicBezTo>
                    <a:pt x="93" y="169"/>
                    <a:pt x="92" y="170"/>
                    <a:pt x="93" y="170"/>
                  </a:cubicBezTo>
                  <a:cubicBezTo>
                    <a:pt x="95" y="170"/>
                    <a:pt x="96" y="170"/>
                    <a:pt x="96" y="170"/>
                  </a:cubicBezTo>
                  <a:cubicBezTo>
                    <a:pt x="96" y="170"/>
                    <a:pt x="97" y="168"/>
                    <a:pt x="98" y="169"/>
                  </a:cubicBezTo>
                  <a:cubicBezTo>
                    <a:pt x="98" y="170"/>
                    <a:pt x="97" y="170"/>
                    <a:pt x="96" y="171"/>
                  </a:cubicBezTo>
                  <a:cubicBezTo>
                    <a:pt x="95" y="172"/>
                    <a:pt x="95" y="172"/>
                    <a:pt x="95" y="173"/>
                  </a:cubicBezTo>
                  <a:cubicBezTo>
                    <a:pt x="95" y="174"/>
                    <a:pt x="94" y="174"/>
                    <a:pt x="94" y="175"/>
                  </a:cubicBezTo>
                  <a:cubicBezTo>
                    <a:pt x="94" y="176"/>
                    <a:pt x="92" y="180"/>
                    <a:pt x="95" y="177"/>
                  </a:cubicBezTo>
                  <a:cubicBezTo>
                    <a:pt x="99" y="174"/>
                    <a:pt x="99" y="175"/>
                    <a:pt x="99" y="174"/>
                  </a:cubicBezTo>
                  <a:cubicBezTo>
                    <a:pt x="99" y="173"/>
                    <a:pt x="99" y="173"/>
                    <a:pt x="101" y="172"/>
                  </a:cubicBezTo>
                  <a:cubicBezTo>
                    <a:pt x="102" y="171"/>
                    <a:pt x="103" y="171"/>
                    <a:pt x="104" y="171"/>
                  </a:cubicBezTo>
                  <a:cubicBezTo>
                    <a:pt x="104" y="170"/>
                    <a:pt x="106" y="170"/>
                    <a:pt x="105" y="171"/>
                  </a:cubicBezTo>
                  <a:cubicBezTo>
                    <a:pt x="104" y="172"/>
                    <a:pt x="103" y="171"/>
                    <a:pt x="104" y="172"/>
                  </a:cubicBezTo>
                  <a:cubicBezTo>
                    <a:pt x="105" y="173"/>
                    <a:pt x="105" y="174"/>
                    <a:pt x="106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7" y="174"/>
                    <a:pt x="105" y="174"/>
                    <a:pt x="104" y="174"/>
                  </a:cubicBezTo>
                  <a:cubicBezTo>
                    <a:pt x="104" y="174"/>
                    <a:pt x="103" y="174"/>
                    <a:pt x="103" y="174"/>
                  </a:cubicBezTo>
                  <a:cubicBezTo>
                    <a:pt x="102" y="174"/>
                    <a:pt x="102" y="175"/>
                    <a:pt x="102" y="175"/>
                  </a:cubicBezTo>
                  <a:cubicBezTo>
                    <a:pt x="101" y="176"/>
                    <a:pt x="101" y="176"/>
                    <a:pt x="101" y="176"/>
                  </a:cubicBezTo>
                  <a:cubicBezTo>
                    <a:pt x="101" y="176"/>
                    <a:pt x="102" y="177"/>
                    <a:pt x="102" y="178"/>
                  </a:cubicBezTo>
                  <a:cubicBezTo>
                    <a:pt x="102" y="178"/>
                    <a:pt x="102" y="178"/>
                    <a:pt x="101" y="178"/>
                  </a:cubicBezTo>
                  <a:cubicBezTo>
                    <a:pt x="100" y="178"/>
                    <a:pt x="101" y="177"/>
                    <a:pt x="99" y="178"/>
                  </a:cubicBezTo>
                  <a:cubicBezTo>
                    <a:pt x="97" y="178"/>
                    <a:pt x="98" y="176"/>
                    <a:pt x="97" y="179"/>
                  </a:cubicBezTo>
                  <a:cubicBezTo>
                    <a:pt x="96" y="182"/>
                    <a:pt x="95" y="182"/>
                    <a:pt x="95" y="182"/>
                  </a:cubicBezTo>
                  <a:cubicBezTo>
                    <a:pt x="95" y="182"/>
                    <a:pt x="95" y="182"/>
                    <a:pt x="95" y="183"/>
                  </a:cubicBezTo>
                  <a:cubicBezTo>
                    <a:pt x="95" y="183"/>
                    <a:pt x="96" y="184"/>
                    <a:pt x="97" y="185"/>
                  </a:cubicBezTo>
                  <a:cubicBezTo>
                    <a:pt x="99" y="186"/>
                    <a:pt x="100" y="187"/>
                    <a:pt x="100" y="187"/>
                  </a:cubicBezTo>
                  <a:cubicBezTo>
                    <a:pt x="100" y="187"/>
                    <a:pt x="99" y="187"/>
                    <a:pt x="98" y="187"/>
                  </a:cubicBezTo>
                  <a:cubicBezTo>
                    <a:pt x="96" y="188"/>
                    <a:pt x="95" y="188"/>
                    <a:pt x="94" y="189"/>
                  </a:cubicBezTo>
                  <a:cubicBezTo>
                    <a:pt x="94" y="189"/>
                    <a:pt x="93" y="190"/>
                    <a:pt x="92" y="190"/>
                  </a:cubicBezTo>
                  <a:cubicBezTo>
                    <a:pt x="91" y="190"/>
                    <a:pt x="88" y="189"/>
                    <a:pt x="87" y="190"/>
                  </a:cubicBezTo>
                  <a:cubicBezTo>
                    <a:pt x="86" y="190"/>
                    <a:pt x="85" y="190"/>
                    <a:pt x="84" y="191"/>
                  </a:cubicBezTo>
                  <a:cubicBezTo>
                    <a:pt x="84" y="191"/>
                    <a:pt x="84" y="192"/>
                    <a:pt x="84" y="192"/>
                  </a:cubicBezTo>
                  <a:cubicBezTo>
                    <a:pt x="84" y="192"/>
                    <a:pt x="83" y="193"/>
                    <a:pt x="84" y="193"/>
                  </a:cubicBezTo>
                  <a:cubicBezTo>
                    <a:pt x="85" y="193"/>
                    <a:pt x="89" y="193"/>
                    <a:pt x="89" y="193"/>
                  </a:cubicBezTo>
                  <a:cubicBezTo>
                    <a:pt x="90" y="193"/>
                    <a:pt x="90" y="194"/>
                    <a:pt x="90" y="194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8" y="194"/>
                    <a:pt x="86" y="194"/>
                    <a:pt x="85" y="194"/>
                  </a:cubicBezTo>
                  <a:cubicBezTo>
                    <a:pt x="85" y="194"/>
                    <a:pt x="82" y="195"/>
                    <a:pt x="82" y="195"/>
                  </a:cubicBezTo>
                  <a:cubicBezTo>
                    <a:pt x="82" y="195"/>
                    <a:pt x="80" y="197"/>
                    <a:pt x="80" y="198"/>
                  </a:cubicBezTo>
                  <a:cubicBezTo>
                    <a:pt x="80" y="198"/>
                    <a:pt x="80" y="199"/>
                    <a:pt x="81" y="201"/>
                  </a:cubicBezTo>
                  <a:cubicBezTo>
                    <a:pt x="83" y="202"/>
                    <a:pt x="83" y="203"/>
                    <a:pt x="83" y="204"/>
                  </a:cubicBezTo>
                  <a:cubicBezTo>
                    <a:pt x="83" y="204"/>
                    <a:pt x="83" y="204"/>
                    <a:pt x="83" y="205"/>
                  </a:cubicBezTo>
                  <a:cubicBezTo>
                    <a:pt x="82" y="205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9"/>
                  </a:cubicBezTo>
                  <a:cubicBezTo>
                    <a:pt x="79" y="210"/>
                    <a:pt x="77" y="213"/>
                    <a:pt x="79" y="213"/>
                  </a:cubicBezTo>
                  <a:cubicBezTo>
                    <a:pt x="81" y="214"/>
                    <a:pt x="80" y="215"/>
                    <a:pt x="82" y="214"/>
                  </a:cubicBezTo>
                  <a:cubicBezTo>
                    <a:pt x="85" y="213"/>
                    <a:pt x="82" y="212"/>
                    <a:pt x="86" y="213"/>
                  </a:cubicBezTo>
                  <a:cubicBezTo>
                    <a:pt x="90" y="214"/>
                    <a:pt x="91" y="213"/>
                    <a:pt x="92" y="213"/>
                  </a:cubicBezTo>
                  <a:cubicBezTo>
                    <a:pt x="93" y="212"/>
                    <a:pt x="93" y="212"/>
                    <a:pt x="94" y="211"/>
                  </a:cubicBezTo>
                  <a:cubicBezTo>
                    <a:pt x="94" y="211"/>
                    <a:pt x="92" y="210"/>
                    <a:pt x="95" y="210"/>
                  </a:cubicBezTo>
                  <a:cubicBezTo>
                    <a:pt x="98" y="209"/>
                    <a:pt x="98" y="209"/>
                    <a:pt x="98" y="209"/>
                  </a:cubicBezTo>
                  <a:cubicBezTo>
                    <a:pt x="98" y="209"/>
                    <a:pt x="96" y="206"/>
                    <a:pt x="98" y="208"/>
                  </a:cubicBezTo>
                  <a:cubicBezTo>
                    <a:pt x="101" y="210"/>
                    <a:pt x="101" y="211"/>
                    <a:pt x="101" y="211"/>
                  </a:cubicBezTo>
                  <a:cubicBezTo>
                    <a:pt x="99" y="213"/>
                    <a:pt x="99" y="213"/>
                    <a:pt x="99" y="213"/>
                  </a:cubicBezTo>
                  <a:cubicBezTo>
                    <a:pt x="99" y="214"/>
                    <a:pt x="99" y="214"/>
                    <a:pt x="99" y="214"/>
                  </a:cubicBezTo>
                  <a:cubicBezTo>
                    <a:pt x="99" y="214"/>
                    <a:pt x="97" y="214"/>
                    <a:pt x="96" y="216"/>
                  </a:cubicBezTo>
                  <a:cubicBezTo>
                    <a:pt x="95" y="218"/>
                    <a:pt x="92" y="221"/>
                    <a:pt x="92" y="222"/>
                  </a:cubicBezTo>
                  <a:cubicBezTo>
                    <a:pt x="92" y="222"/>
                    <a:pt x="93" y="221"/>
                    <a:pt x="91" y="223"/>
                  </a:cubicBezTo>
                  <a:cubicBezTo>
                    <a:pt x="88" y="225"/>
                    <a:pt x="87" y="225"/>
                    <a:pt x="85" y="226"/>
                  </a:cubicBezTo>
                  <a:cubicBezTo>
                    <a:pt x="84" y="228"/>
                    <a:pt x="84" y="227"/>
                    <a:pt x="83" y="228"/>
                  </a:cubicBezTo>
                  <a:cubicBezTo>
                    <a:pt x="83" y="229"/>
                    <a:pt x="82" y="230"/>
                    <a:pt x="82" y="230"/>
                  </a:cubicBezTo>
                  <a:cubicBezTo>
                    <a:pt x="81" y="232"/>
                    <a:pt x="81" y="232"/>
                    <a:pt x="81" y="232"/>
                  </a:cubicBezTo>
                  <a:cubicBezTo>
                    <a:pt x="78" y="233"/>
                    <a:pt x="78" y="233"/>
                    <a:pt x="78" y="233"/>
                  </a:cubicBezTo>
                  <a:cubicBezTo>
                    <a:pt x="75" y="232"/>
                    <a:pt x="75" y="232"/>
                    <a:pt x="75" y="232"/>
                  </a:cubicBezTo>
                  <a:cubicBezTo>
                    <a:pt x="73" y="234"/>
                    <a:pt x="73" y="234"/>
                    <a:pt x="73" y="234"/>
                  </a:cubicBezTo>
                  <a:cubicBezTo>
                    <a:pt x="73" y="234"/>
                    <a:pt x="70" y="233"/>
                    <a:pt x="69" y="233"/>
                  </a:cubicBezTo>
                  <a:cubicBezTo>
                    <a:pt x="68" y="234"/>
                    <a:pt x="67" y="235"/>
                    <a:pt x="67" y="235"/>
                  </a:cubicBezTo>
                  <a:cubicBezTo>
                    <a:pt x="67" y="235"/>
                    <a:pt x="66" y="235"/>
                    <a:pt x="66" y="237"/>
                  </a:cubicBezTo>
                  <a:cubicBezTo>
                    <a:pt x="66" y="238"/>
                    <a:pt x="65" y="241"/>
                    <a:pt x="65" y="241"/>
                  </a:cubicBezTo>
                  <a:cubicBezTo>
                    <a:pt x="63" y="243"/>
                    <a:pt x="63" y="243"/>
                    <a:pt x="63" y="243"/>
                  </a:cubicBezTo>
                  <a:cubicBezTo>
                    <a:pt x="63" y="243"/>
                    <a:pt x="62" y="245"/>
                    <a:pt x="64" y="244"/>
                  </a:cubicBezTo>
                  <a:cubicBezTo>
                    <a:pt x="66" y="243"/>
                    <a:pt x="67" y="242"/>
                    <a:pt x="68" y="241"/>
                  </a:cubicBezTo>
                  <a:cubicBezTo>
                    <a:pt x="68" y="241"/>
                    <a:pt x="70" y="240"/>
                    <a:pt x="70" y="240"/>
                  </a:cubicBezTo>
                  <a:cubicBezTo>
                    <a:pt x="70" y="242"/>
                    <a:pt x="70" y="242"/>
                    <a:pt x="70" y="242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8" y="247"/>
                    <a:pt x="68" y="247"/>
                    <a:pt x="68" y="247"/>
                  </a:cubicBezTo>
                  <a:cubicBezTo>
                    <a:pt x="67" y="248"/>
                    <a:pt x="67" y="248"/>
                    <a:pt x="67" y="248"/>
                  </a:cubicBezTo>
                  <a:cubicBezTo>
                    <a:pt x="67" y="248"/>
                    <a:pt x="65" y="252"/>
                    <a:pt x="67" y="252"/>
                  </a:cubicBezTo>
                  <a:cubicBezTo>
                    <a:pt x="69" y="251"/>
                    <a:pt x="68" y="251"/>
                    <a:pt x="70" y="250"/>
                  </a:cubicBezTo>
                  <a:cubicBezTo>
                    <a:pt x="72" y="250"/>
                    <a:pt x="71" y="249"/>
                    <a:pt x="75" y="248"/>
                  </a:cubicBezTo>
                  <a:cubicBezTo>
                    <a:pt x="78" y="248"/>
                    <a:pt x="78" y="246"/>
                    <a:pt x="78" y="245"/>
                  </a:cubicBezTo>
                  <a:cubicBezTo>
                    <a:pt x="78" y="245"/>
                    <a:pt x="78" y="244"/>
                    <a:pt x="78" y="243"/>
                  </a:cubicBezTo>
                  <a:cubicBezTo>
                    <a:pt x="78" y="242"/>
                    <a:pt x="76" y="241"/>
                    <a:pt x="79" y="240"/>
                  </a:cubicBezTo>
                  <a:cubicBezTo>
                    <a:pt x="81" y="240"/>
                    <a:pt x="80" y="241"/>
                    <a:pt x="81" y="240"/>
                  </a:cubicBezTo>
                  <a:cubicBezTo>
                    <a:pt x="82" y="239"/>
                    <a:pt x="82" y="241"/>
                    <a:pt x="82" y="238"/>
                  </a:cubicBezTo>
                  <a:cubicBezTo>
                    <a:pt x="82" y="236"/>
                    <a:pt x="82" y="236"/>
                    <a:pt x="84" y="235"/>
                  </a:cubicBezTo>
                  <a:cubicBezTo>
                    <a:pt x="86" y="233"/>
                    <a:pt x="85" y="234"/>
                    <a:pt x="86" y="233"/>
                  </a:cubicBezTo>
                  <a:cubicBezTo>
                    <a:pt x="87" y="232"/>
                    <a:pt x="86" y="232"/>
                    <a:pt x="87" y="231"/>
                  </a:cubicBezTo>
                  <a:cubicBezTo>
                    <a:pt x="89" y="230"/>
                    <a:pt x="89" y="230"/>
                    <a:pt x="89" y="230"/>
                  </a:cubicBezTo>
                  <a:cubicBezTo>
                    <a:pt x="89" y="229"/>
                    <a:pt x="92" y="227"/>
                    <a:pt x="92" y="227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6" y="223"/>
                    <a:pt x="96" y="223"/>
                    <a:pt x="96" y="223"/>
                  </a:cubicBezTo>
                  <a:cubicBezTo>
                    <a:pt x="96" y="223"/>
                    <a:pt x="97" y="222"/>
                    <a:pt x="97" y="223"/>
                  </a:cubicBezTo>
                  <a:cubicBezTo>
                    <a:pt x="96" y="224"/>
                    <a:pt x="95" y="226"/>
                    <a:pt x="95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92" y="230"/>
                    <a:pt x="92" y="230"/>
                    <a:pt x="92" y="230"/>
                  </a:cubicBezTo>
                  <a:cubicBezTo>
                    <a:pt x="92" y="230"/>
                    <a:pt x="94" y="231"/>
                    <a:pt x="93" y="232"/>
                  </a:cubicBezTo>
                  <a:cubicBezTo>
                    <a:pt x="92" y="233"/>
                    <a:pt x="90" y="234"/>
                    <a:pt x="90" y="234"/>
                  </a:cubicBezTo>
                  <a:cubicBezTo>
                    <a:pt x="90" y="236"/>
                    <a:pt x="90" y="236"/>
                    <a:pt x="90" y="236"/>
                  </a:cubicBezTo>
                  <a:cubicBezTo>
                    <a:pt x="91" y="237"/>
                    <a:pt x="91" y="237"/>
                    <a:pt x="91" y="237"/>
                  </a:cubicBezTo>
                  <a:cubicBezTo>
                    <a:pt x="89" y="241"/>
                    <a:pt x="89" y="241"/>
                    <a:pt x="89" y="241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2" y="245"/>
                    <a:pt x="92" y="245"/>
                    <a:pt x="92" y="245"/>
                  </a:cubicBezTo>
                  <a:cubicBezTo>
                    <a:pt x="92" y="245"/>
                    <a:pt x="91" y="246"/>
                    <a:pt x="90" y="247"/>
                  </a:cubicBezTo>
                  <a:cubicBezTo>
                    <a:pt x="89" y="247"/>
                    <a:pt x="87" y="250"/>
                    <a:pt x="87" y="250"/>
                  </a:cubicBezTo>
                  <a:cubicBezTo>
                    <a:pt x="85" y="253"/>
                    <a:pt x="85" y="253"/>
                    <a:pt x="85" y="253"/>
                  </a:cubicBezTo>
                  <a:cubicBezTo>
                    <a:pt x="83" y="256"/>
                    <a:pt x="83" y="256"/>
                    <a:pt x="83" y="256"/>
                  </a:cubicBezTo>
                  <a:cubicBezTo>
                    <a:pt x="83" y="259"/>
                    <a:pt x="83" y="259"/>
                    <a:pt x="83" y="259"/>
                  </a:cubicBezTo>
                  <a:cubicBezTo>
                    <a:pt x="82" y="263"/>
                    <a:pt x="82" y="263"/>
                    <a:pt x="82" y="263"/>
                  </a:cubicBezTo>
                  <a:cubicBezTo>
                    <a:pt x="80" y="264"/>
                    <a:pt x="80" y="264"/>
                    <a:pt x="80" y="264"/>
                  </a:cubicBezTo>
                  <a:cubicBezTo>
                    <a:pt x="80" y="264"/>
                    <a:pt x="79" y="267"/>
                    <a:pt x="81" y="267"/>
                  </a:cubicBezTo>
                  <a:cubicBezTo>
                    <a:pt x="83" y="268"/>
                    <a:pt x="83" y="268"/>
                    <a:pt x="84" y="268"/>
                  </a:cubicBezTo>
                  <a:cubicBezTo>
                    <a:pt x="86" y="268"/>
                    <a:pt x="85" y="268"/>
                    <a:pt x="86" y="268"/>
                  </a:cubicBezTo>
                  <a:cubicBezTo>
                    <a:pt x="87" y="268"/>
                    <a:pt x="89" y="268"/>
                    <a:pt x="89" y="266"/>
                  </a:cubicBezTo>
                  <a:cubicBezTo>
                    <a:pt x="89" y="264"/>
                    <a:pt x="89" y="262"/>
                    <a:pt x="89" y="261"/>
                  </a:cubicBezTo>
                  <a:cubicBezTo>
                    <a:pt x="89" y="261"/>
                    <a:pt x="91" y="258"/>
                    <a:pt x="91" y="258"/>
                  </a:cubicBezTo>
                  <a:cubicBezTo>
                    <a:pt x="91" y="254"/>
                    <a:pt x="91" y="254"/>
                    <a:pt x="91" y="254"/>
                  </a:cubicBezTo>
                  <a:cubicBezTo>
                    <a:pt x="91" y="254"/>
                    <a:pt x="91" y="253"/>
                    <a:pt x="93" y="251"/>
                  </a:cubicBezTo>
                  <a:cubicBezTo>
                    <a:pt x="95" y="250"/>
                    <a:pt x="94" y="250"/>
                    <a:pt x="95" y="250"/>
                  </a:cubicBezTo>
                  <a:cubicBezTo>
                    <a:pt x="96" y="249"/>
                    <a:pt x="96" y="248"/>
                    <a:pt x="96" y="247"/>
                  </a:cubicBezTo>
                  <a:cubicBezTo>
                    <a:pt x="97" y="246"/>
                    <a:pt x="97" y="246"/>
                    <a:pt x="97" y="246"/>
                  </a:cubicBezTo>
                  <a:cubicBezTo>
                    <a:pt x="98" y="244"/>
                    <a:pt x="98" y="244"/>
                    <a:pt x="98" y="244"/>
                  </a:cubicBezTo>
                  <a:cubicBezTo>
                    <a:pt x="98" y="236"/>
                    <a:pt x="98" y="236"/>
                    <a:pt x="98" y="236"/>
                  </a:cubicBezTo>
                  <a:cubicBezTo>
                    <a:pt x="98" y="236"/>
                    <a:pt x="98" y="234"/>
                    <a:pt x="99" y="234"/>
                  </a:cubicBezTo>
                  <a:cubicBezTo>
                    <a:pt x="100" y="234"/>
                    <a:pt x="101" y="234"/>
                    <a:pt x="101" y="234"/>
                  </a:cubicBezTo>
                  <a:cubicBezTo>
                    <a:pt x="101" y="234"/>
                    <a:pt x="101" y="235"/>
                    <a:pt x="101" y="237"/>
                  </a:cubicBezTo>
                  <a:cubicBezTo>
                    <a:pt x="100" y="239"/>
                    <a:pt x="101" y="242"/>
                    <a:pt x="101" y="242"/>
                  </a:cubicBezTo>
                  <a:cubicBezTo>
                    <a:pt x="108" y="248"/>
                    <a:pt x="108" y="248"/>
                    <a:pt x="108" y="248"/>
                  </a:cubicBezTo>
                  <a:cubicBezTo>
                    <a:pt x="108" y="248"/>
                    <a:pt x="111" y="253"/>
                    <a:pt x="111" y="254"/>
                  </a:cubicBezTo>
                  <a:cubicBezTo>
                    <a:pt x="111" y="254"/>
                    <a:pt x="116" y="258"/>
                    <a:pt x="116" y="258"/>
                  </a:cubicBezTo>
                  <a:cubicBezTo>
                    <a:pt x="116" y="258"/>
                    <a:pt x="117" y="259"/>
                    <a:pt x="116" y="260"/>
                  </a:cubicBezTo>
                  <a:cubicBezTo>
                    <a:pt x="116" y="261"/>
                    <a:pt x="117" y="262"/>
                    <a:pt x="117" y="263"/>
                  </a:cubicBezTo>
                  <a:cubicBezTo>
                    <a:pt x="116" y="264"/>
                    <a:pt x="115" y="267"/>
                    <a:pt x="115" y="267"/>
                  </a:cubicBezTo>
                  <a:cubicBezTo>
                    <a:pt x="113" y="268"/>
                    <a:pt x="113" y="268"/>
                    <a:pt x="113" y="268"/>
                  </a:cubicBezTo>
                  <a:cubicBezTo>
                    <a:pt x="110" y="271"/>
                    <a:pt x="110" y="271"/>
                    <a:pt x="110" y="271"/>
                  </a:cubicBezTo>
                  <a:cubicBezTo>
                    <a:pt x="109" y="275"/>
                    <a:pt x="109" y="275"/>
                    <a:pt x="109" y="275"/>
                  </a:cubicBezTo>
                  <a:cubicBezTo>
                    <a:pt x="107" y="278"/>
                    <a:pt x="107" y="278"/>
                    <a:pt x="107" y="278"/>
                  </a:cubicBezTo>
                  <a:cubicBezTo>
                    <a:pt x="103" y="280"/>
                    <a:pt x="103" y="280"/>
                    <a:pt x="103" y="280"/>
                  </a:cubicBezTo>
                  <a:cubicBezTo>
                    <a:pt x="98" y="285"/>
                    <a:pt x="98" y="285"/>
                    <a:pt x="98" y="285"/>
                  </a:cubicBezTo>
                  <a:cubicBezTo>
                    <a:pt x="96" y="289"/>
                    <a:pt x="96" y="289"/>
                    <a:pt x="96" y="289"/>
                  </a:cubicBezTo>
                  <a:cubicBezTo>
                    <a:pt x="93" y="293"/>
                    <a:pt x="93" y="293"/>
                    <a:pt x="93" y="293"/>
                  </a:cubicBezTo>
                  <a:cubicBezTo>
                    <a:pt x="93" y="296"/>
                    <a:pt x="93" y="296"/>
                    <a:pt x="93" y="296"/>
                  </a:cubicBezTo>
                  <a:cubicBezTo>
                    <a:pt x="93" y="296"/>
                    <a:pt x="95" y="300"/>
                    <a:pt x="96" y="300"/>
                  </a:cubicBezTo>
                  <a:cubicBezTo>
                    <a:pt x="96" y="300"/>
                    <a:pt x="97" y="301"/>
                    <a:pt x="97" y="301"/>
                  </a:cubicBezTo>
                  <a:cubicBezTo>
                    <a:pt x="98" y="306"/>
                    <a:pt x="98" y="306"/>
                    <a:pt x="98" y="306"/>
                  </a:cubicBezTo>
                  <a:cubicBezTo>
                    <a:pt x="98" y="306"/>
                    <a:pt x="98" y="309"/>
                    <a:pt x="99" y="309"/>
                  </a:cubicBezTo>
                  <a:cubicBezTo>
                    <a:pt x="100" y="308"/>
                    <a:pt x="101" y="305"/>
                    <a:pt x="101" y="305"/>
                  </a:cubicBezTo>
                  <a:cubicBezTo>
                    <a:pt x="101" y="305"/>
                    <a:pt x="99" y="303"/>
                    <a:pt x="99" y="301"/>
                  </a:cubicBezTo>
                  <a:cubicBezTo>
                    <a:pt x="99" y="299"/>
                    <a:pt x="101" y="296"/>
                    <a:pt x="101" y="296"/>
                  </a:cubicBezTo>
                  <a:cubicBezTo>
                    <a:pt x="103" y="295"/>
                    <a:pt x="103" y="295"/>
                    <a:pt x="103" y="295"/>
                  </a:cubicBezTo>
                  <a:cubicBezTo>
                    <a:pt x="103" y="295"/>
                    <a:pt x="102" y="295"/>
                    <a:pt x="103" y="296"/>
                  </a:cubicBezTo>
                  <a:cubicBezTo>
                    <a:pt x="104" y="298"/>
                    <a:pt x="104" y="297"/>
                    <a:pt x="105" y="298"/>
                  </a:cubicBezTo>
                  <a:cubicBezTo>
                    <a:pt x="105" y="299"/>
                    <a:pt x="108" y="302"/>
                    <a:pt x="108" y="302"/>
                  </a:cubicBezTo>
                  <a:cubicBezTo>
                    <a:pt x="108" y="302"/>
                    <a:pt x="111" y="305"/>
                    <a:pt x="112" y="306"/>
                  </a:cubicBezTo>
                  <a:cubicBezTo>
                    <a:pt x="113" y="307"/>
                    <a:pt x="114" y="309"/>
                    <a:pt x="115" y="309"/>
                  </a:cubicBezTo>
                  <a:cubicBezTo>
                    <a:pt x="116" y="308"/>
                    <a:pt x="117" y="309"/>
                    <a:pt x="117" y="307"/>
                  </a:cubicBezTo>
                  <a:cubicBezTo>
                    <a:pt x="117" y="305"/>
                    <a:pt x="118" y="305"/>
                    <a:pt x="118" y="303"/>
                  </a:cubicBezTo>
                  <a:cubicBezTo>
                    <a:pt x="117" y="302"/>
                    <a:pt x="117" y="299"/>
                    <a:pt x="117" y="299"/>
                  </a:cubicBezTo>
                  <a:cubicBezTo>
                    <a:pt x="117" y="299"/>
                    <a:pt x="117" y="298"/>
                    <a:pt x="118" y="298"/>
                  </a:cubicBezTo>
                  <a:cubicBezTo>
                    <a:pt x="120" y="298"/>
                    <a:pt x="120" y="300"/>
                    <a:pt x="120" y="300"/>
                  </a:cubicBezTo>
                  <a:cubicBezTo>
                    <a:pt x="120" y="300"/>
                    <a:pt x="121" y="303"/>
                    <a:pt x="122" y="304"/>
                  </a:cubicBezTo>
                  <a:cubicBezTo>
                    <a:pt x="123" y="304"/>
                    <a:pt x="124" y="304"/>
                    <a:pt x="125" y="305"/>
                  </a:cubicBezTo>
                  <a:cubicBezTo>
                    <a:pt x="126" y="307"/>
                    <a:pt x="131" y="308"/>
                    <a:pt x="131" y="308"/>
                  </a:cubicBezTo>
                  <a:cubicBezTo>
                    <a:pt x="131" y="308"/>
                    <a:pt x="132" y="307"/>
                    <a:pt x="133" y="306"/>
                  </a:cubicBezTo>
                  <a:cubicBezTo>
                    <a:pt x="133" y="305"/>
                    <a:pt x="135" y="305"/>
                    <a:pt x="135" y="305"/>
                  </a:cubicBezTo>
                  <a:cubicBezTo>
                    <a:pt x="135" y="305"/>
                    <a:pt x="134" y="303"/>
                    <a:pt x="137" y="304"/>
                  </a:cubicBezTo>
                  <a:cubicBezTo>
                    <a:pt x="139" y="304"/>
                    <a:pt x="140" y="305"/>
                    <a:pt x="140" y="304"/>
                  </a:cubicBezTo>
                  <a:cubicBezTo>
                    <a:pt x="141" y="303"/>
                    <a:pt x="143" y="299"/>
                    <a:pt x="143" y="299"/>
                  </a:cubicBezTo>
                  <a:cubicBezTo>
                    <a:pt x="143" y="299"/>
                    <a:pt x="142" y="296"/>
                    <a:pt x="145" y="297"/>
                  </a:cubicBezTo>
                  <a:cubicBezTo>
                    <a:pt x="147" y="299"/>
                    <a:pt x="158" y="301"/>
                    <a:pt x="158" y="301"/>
                  </a:cubicBezTo>
                  <a:cubicBezTo>
                    <a:pt x="157" y="303"/>
                    <a:pt x="157" y="303"/>
                    <a:pt x="157" y="303"/>
                  </a:cubicBezTo>
                  <a:cubicBezTo>
                    <a:pt x="153" y="302"/>
                    <a:pt x="153" y="302"/>
                    <a:pt x="153" y="302"/>
                  </a:cubicBezTo>
                  <a:cubicBezTo>
                    <a:pt x="150" y="303"/>
                    <a:pt x="150" y="303"/>
                    <a:pt x="150" y="303"/>
                  </a:cubicBezTo>
                  <a:cubicBezTo>
                    <a:pt x="150" y="303"/>
                    <a:pt x="149" y="303"/>
                    <a:pt x="148" y="305"/>
                  </a:cubicBezTo>
                  <a:cubicBezTo>
                    <a:pt x="148" y="306"/>
                    <a:pt x="148" y="307"/>
                    <a:pt x="147" y="308"/>
                  </a:cubicBezTo>
                  <a:cubicBezTo>
                    <a:pt x="147" y="309"/>
                    <a:pt x="146" y="310"/>
                    <a:pt x="145" y="310"/>
                  </a:cubicBezTo>
                  <a:cubicBezTo>
                    <a:pt x="145" y="311"/>
                    <a:pt x="141" y="314"/>
                    <a:pt x="141" y="314"/>
                  </a:cubicBezTo>
                  <a:cubicBezTo>
                    <a:pt x="139" y="317"/>
                    <a:pt x="139" y="317"/>
                    <a:pt x="139" y="317"/>
                  </a:cubicBezTo>
                  <a:cubicBezTo>
                    <a:pt x="137" y="322"/>
                    <a:pt x="137" y="322"/>
                    <a:pt x="137" y="322"/>
                  </a:cubicBezTo>
                  <a:cubicBezTo>
                    <a:pt x="137" y="322"/>
                    <a:pt x="137" y="326"/>
                    <a:pt x="138" y="326"/>
                  </a:cubicBezTo>
                  <a:cubicBezTo>
                    <a:pt x="139" y="327"/>
                    <a:pt x="141" y="330"/>
                    <a:pt x="141" y="330"/>
                  </a:cubicBezTo>
                  <a:cubicBezTo>
                    <a:pt x="141" y="330"/>
                    <a:pt x="141" y="332"/>
                    <a:pt x="141" y="333"/>
                  </a:cubicBezTo>
                  <a:cubicBezTo>
                    <a:pt x="141" y="334"/>
                    <a:pt x="141" y="335"/>
                    <a:pt x="142" y="337"/>
                  </a:cubicBezTo>
                  <a:cubicBezTo>
                    <a:pt x="143" y="338"/>
                    <a:pt x="144" y="342"/>
                    <a:pt x="144" y="342"/>
                  </a:cubicBezTo>
                  <a:cubicBezTo>
                    <a:pt x="145" y="342"/>
                    <a:pt x="145" y="342"/>
                    <a:pt x="145" y="342"/>
                  </a:cubicBezTo>
                  <a:cubicBezTo>
                    <a:pt x="145" y="345"/>
                    <a:pt x="145" y="345"/>
                    <a:pt x="145" y="345"/>
                  </a:cubicBezTo>
                  <a:cubicBezTo>
                    <a:pt x="145" y="345"/>
                    <a:pt x="145" y="348"/>
                    <a:pt x="146" y="348"/>
                  </a:cubicBezTo>
                  <a:cubicBezTo>
                    <a:pt x="148" y="348"/>
                    <a:pt x="151" y="346"/>
                    <a:pt x="151" y="346"/>
                  </a:cubicBezTo>
                  <a:cubicBezTo>
                    <a:pt x="159" y="344"/>
                    <a:pt x="159" y="344"/>
                    <a:pt x="159" y="344"/>
                  </a:cubicBezTo>
                  <a:cubicBezTo>
                    <a:pt x="159" y="344"/>
                    <a:pt x="158" y="348"/>
                    <a:pt x="158" y="349"/>
                  </a:cubicBezTo>
                  <a:cubicBezTo>
                    <a:pt x="158" y="350"/>
                    <a:pt x="156" y="350"/>
                    <a:pt x="155" y="351"/>
                  </a:cubicBezTo>
                  <a:cubicBezTo>
                    <a:pt x="155" y="352"/>
                    <a:pt x="155" y="353"/>
                    <a:pt x="155" y="353"/>
                  </a:cubicBezTo>
                  <a:cubicBezTo>
                    <a:pt x="155" y="353"/>
                    <a:pt x="154" y="356"/>
                    <a:pt x="153" y="356"/>
                  </a:cubicBezTo>
                  <a:cubicBezTo>
                    <a:pt x="151" y="356"/>
                    <a:pt x="149" y="357"/>
                    <a:pt x="149" y="357"/>
                  </a:cubicBezTo>
                  <a:cubicBezTo>
                    <a:pt x="149" y="357"/>
                    <a:pt x="148" y="355"/>
                    <a:pt x="148" y="358"/>
                  </a:cubicBezTo>
                  <a:cubicBezTo>
                    <a:pt x="147" y="360"/>
                    <a:pt x="146" y="362"/>
                    <a:pt x="146" y="363"/>
                  </a:cubicBezTo>
                  <a:cubicBezTo>
                    <a:pt x="146" y="364"/>
                    <a:pt x="144" y="365"/>
                    <a:pt x="147" y="366"/>
                  </a:cubicBezTo>
                  <a:cubicBezTo>
                    <a:pt x="149" y="366"/>
                    <a:pt x="149" y="369"/>
                    <a:pt x="149" y="369"/>
                  </a:cubicBezTo>
                  <a:cubicBezTo>
                    <a:pt x="149" y="369"/>
                    <a:pt x="147" y="371"/>
                    <a:pt x="146" y="372"/>
                  </a:cubicBezTo>
                  <a:cubicBezTo>
                    <a:pt x="145" y="373"/>
                    <a:pt x="144" y="372"/>
                    <a:pt x="144" y="373"/>
                  </a:cubicBezTo>
                  <a:cubicBezTo>
                    <a:pt x="144" y="374"/>
                    <a:pt x="146" y="379"/>
                    <a:pt x="146" y="379"/>
                  </a:cubicBezTo>
                  <a:cubicBezTo>
                    <a:pt x="146" y="379"/>
                    <a:pt x="146" y="382"/>
                    <a:pt x="144" y="382"/>
                  </a:cubicBezTo>
                  <a:cubicBezTo>
                    <a:pt x="142" y="382"/>
                    <a:pt x="142" y="382"/>
                    <a:pt x="141" y="382"/>
                  </a:cubicBezTo>
                  <a:cubicBezTo>
                    <a:pt x="140" y="382"/>
                    <a:pt x="139" y="382"/>
                    <a:pt x="139" y="382"/>
                  </a:cubicBezTo>
                  <a:cubicBezTo>
                    <a:pt x="139" y="382"/>
                    <a:pt x="140" y="383"/>
                    <a:pt x="140" y="385"/>
                  </a:cubicBezTo>
                  <a:cubicBezTo>
                    <a:pt x="140" y="387"/>
                    <a:pt x="140" y="389"/>
                    <a:pt x="140" y="389"/>
                  </a:cubicBezTo>
                  <a:cubicBezTo>
                    <a:pt x="137" y="388"/>
                    <a:pt x="137" y="388"/>
                    <a:pt x="137" y="388"/>
                  </a:cubicBezTo>
                  <a:cubicBezTo>
                    <a:pt x="134" y="385"/>
                    <a:pt x="134" y="385"/>
                    <a:pt x="134" y="385"/>
                  </a:cubicBezTo>
                  <a:cubicBezTo>
                    <a:pt x="134" y="385"/>
                    <a:pt x="131" y="385"/>
                    <a:pt x="130" y="385"/>
                  </a:cubicBezTo>
                  <a:cubicBezTo>
                    <a:pt x="129" y="386"/>
                    <a:pt x="126" y="386"/>
                    <a:pt x="126" y="386"/>
                  </a:cubicBezTo>
                  <a:cubicBezTo>
                    <a:pt x="126" y="386"/>
                    <a:pt x="121" y="384"/>
                    <a:pt x="120" y="383"/>
                  </a:cubicBezTo>
                  <a:cubicBezTo>
                    <a:pt x="120" y="382"/>
                    <a:pt x="120" y="382"/>
                    <a:pt x="119" y="383"/>
                  </a:cubicBezTo>
                  <a:cubicBezTo>
                    <a:pt x="119" y="383"/>
                    <a:pt x="120" y="383"/>
                    <a:pt x="119" y="383"/>
                  </a:cubicBezTo>
                  <a:cubicBezTo>
                    <a:pt x="118" y="384"/>
                    <a:pt x="120" y="384"/>
                    <a:pt x="116" y="384"/>
                  </a:cubicBezTo>
                  <a:cubicBezTo>
                    <a:pt x="112" y="385"/>
                    <a:pt x="108" y="386"/>
                    <a:pt x="108" y="386"/>
                  </a:cubicBezTo>
                  <a:cubicBezTo>
                    <a:pt x="108" y="386"/>
                    <a:pt x="111" y="383"/>
                    <a:pt x="110" y="382"/>
                  </a:cubicBezTo>
                  <a:cubicBezTo>
                    <a:pt x="109" y="381"/>
                    <a:pt x="110" y="382"/>
                    <a:pt x="108" y="381"/>
                  </a:cubicBezTo>
                  <a:cubicBezTo>
                    <a:pt x="107" y="380"/>
                    <a:pt x="105" y="378"/>
                    <a:pt x="105" y="377"/>
                  </a:cubicBezTo>
                  <a:cubicBezTo>
                    <a:pt x="105" y="376"/>
                    <a:pt x="105" y="374"/>
                    <a:pt x="103" y="374"/>
                  </a:cubicBezTo>
                  <a:cubicBezTo>
                    <a:pt x="102" y="374"/>
                    <a:pt x="101" y="372"/>
                    <a:pt x="99" y="374"/>
                  </a:cubicBezTo>
                  <a:cubicBezTo>
                    <a:pt x="98" y="375"/>
                    <a:pt x="97" y="375"/>
                    <a:pt x="97" y="376"/>
                  </a:cubicBezTo>
                  <a:cubicBezTo>
                    <a:pt x="96" y="377"/>
                    <a:pt x="92" y="378"/>
                    <a:pt x="92" y="378"/>
                  </a:cubicBezTo>
                  <a:cubicBezTo>
                    <a:pt x="92" y="378"/>
                    <a:pt x="95" y="382"/>
                    <a:pt x="95" y="383"/>
                  </a:cubicBezTo>
                  <a:cubicBezTo>
                    <a:pt x="95" y="384"/>
                    <a:pt x="97" y="388"/>
                    <a:pt x="97" y="388"/>
                  </a:cubicBezTo>
                  <a:cubicBezTo>
                    <a:pt x="104" y="388"/>
                    <a:pt x="104" y="388"/>
                    <a:pt x="104" y="388"/>
                  </a:cubicBezTo>
                  <a:cubicBezTo>
                    <a:pt x="104" y="388"/>
                    <a:pt x="99" y="390"/>
                    <a:pt x="99" y="392"/>
                  </a:cubicBezTo>
                  <a:cubicBezTo>
                    <a:pt x="98" y="393"/>
                    <a:pt x="98" y="394"/>
                    <a:pt x="97" y="395"/>
                  </a:cubicBezTo>
                  <a:cubicBezTo>
                    <a:pt x="96" y="396"/>
                    <a:pt x="96" y="397"/>
                    <a:pt x="94" y="398"/>
                  </a:cubicBezTo>
                  <a:cubicBezTo>
                    <a:pt x="91" y="398"/>
                    <a:pt x="88" y="399"/>
                    <a:pt x="86" y="400"/>
                  </a:cubicBezTo>
                  <a:cubicBezTo>
                    <a:pt x="85" y="401"/>
                    <a:pt x="84" y="401"/>
                    <a:pt x="84" y="402"/>
                  </a:cubicBezTo>
                  <a:cubicBezTo>
                    <a:pt x="84" y="404"/>
                    <a:pt x="78" y="403"/>
                    <a:pt x="84" y="405"/>
                  </a:cubicBezTo>
                  <a:cubicBezTo>
                    <a:pt x="90" y="406"/>
                    <a:pt x="91" y="407"/>
                    <a:pt x="91" y="407"/>
                  </a:cubicBezTo>
                  <a:cubicBezTo>
                    <a:pt x="91" y="407"/>
                    <a:pt x="94" y="404"/>
                    <a:pt x="95" y="403"/>
                  </a:cubicBezTo>
                  <a:cubicBezTo>
                    <a:pt x="97" y="401"/>
                    <a:pt x="97" y="401"/>
                    <a:pt x="101" y="401"/>
                  </a:cubicBezTo>
                  <a:cubicBezTo>
                    <a:pt x="105" y="402"/>
                    <a:pt x="105" y="401"/>
                    <a:pt x="105" y="402"/>
                  </a:cubicBezTo>
                  <a:cubicBezTo>
                    <a:pt x="105" y="404"/>
                    <a:pt x="105" y="405"/>
                    <a:pt x="105" y="407"/>
                  </a:cubicBezTo>
                  <a:cubicBezTo>
                    <a:pt x="104" y="409"/>
                    <a:pt x="102" y="410"/>
                    <a:pt x="104" y="413"/>
                  </a:cubicBezTo>
                  <a:cubicBezTo>
                    <a:pt x="106" y="415"/>
                    <a:pt x="103" y="417"/>
                    <a:pt x="103" y="418"/>
                  </a:cubicBezTo>
                  <a:cubicBezTo>
                    <a:pt x="103" y="418"/>
                    <a:pt x="101" y="421"/>
                    <a:pt x="102" y="421"/>
                  </a:cubicBezTo>
                  <a:cubicBezTo>
                    <a:pt x="103" y="422"/>
                    <a:pt x="103" y="422"/>
                    <a:pt x="103" y="422"/>
                  </a:cubicBezTo>
                  <a:cubicBezTo>
                    <a:pt x="103" y="422"/>
                    <a:pt x="101" y="427"/>
                    <a:pt x="101" y="428"/>
                  </a:cubicBezTo>
                  <a:cubicBezTo>
                    <a:pt x="101" y="428"/>
                    <a:pt x="98" y="434"/>
                    <a:pt x="97" y="434"/>
                  </a:cubicBezTo>
                  <a:cubicBezTo>
                    <a:pt x="96" y="435"/>
                    <a:pt x="98" y="435"/>
                    <a:pt x="92" y="437"/>
                  </a:cubicBezTo>
                  <a:cubicBezTo>
                    <a:pt x="86" y="438"/>
                    <a:pt x="83" y="439"/>
                    <a:pt x="83" y="439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74" y="444"/>
                    <a:pt x="74" y="444"/>
                    <a:pt x="74" y="444"/>
                  </a:cubicBezTo>
                  <a:cubicBezTo>
                    <a:pt x="71" y="444"/>
                    <a:pt x="71" y="444"/>
                    <a:pt x="71" y="444"/>
                  </a:cubicBezTo>
                  <a:cubicBezTo>
                    <a:pt x="66" y="443"/>
                    <a:pt x="66" y="443"/>
                    <a:pt x="66" y="443"/>
                  </a:cubicBezTo>
                  <a:cubicBezTo>
                    <a:pt x="66" y="443"/>
                    <a:pt x="61" y="446"/>
                    <a:pt x="61" y="447"/>
                  </a:cubicBezTo>
                  <a:cubicBezTo>
                    <a:pt x="61" y="447"/>
                    <a:pt x="58" y="448"/>
                    <a:pt x="57" y="449"/>
                  </a:cubicBezTo>
                  <a:cubicBezTo>
                    <a:pt x="57" y="450"/>
                    <a:pt x="62" y="452"/>
                    <a:pt x="62" y="452"/>
                  </a:cubicBezTo>
                  <a:cubicBezTo>
                    <a:pt x="63" y="455"/>
                    <a:pt x="63" y="455"/>
                    <a:pt x="63" y="455"/>
                  </a:cubicBezTo>
                  <a:cubicBezTo>
                    <a:pt x="61" y="455"/>
                    <a:pt x="61" y="455"/>
                    <a:pt x="61" y="455"/>
                  </a:cubicBezTo>
                  <a:cubicBezTo>
                    <a:pt x="57" y="456"/>
                    <a:pt x="57" y="456"/>
                    <a:pt x="57" y="456"/>
                  </a:cubicBezTo>
                  <a:cubicBezTo>
                    <a:pt x="57" y="458"/>
                    <a:pt x="57" y="458"/>
                    <a:pt x="57" y="458"/>
                  </a:cubicBezTo>
                  <a:cubicBezTo>
                    <a:pt x="59" y="459"/>
                    <a:pt x="59" y="459"/>
                    <a:pt x="59" y="459"/>
                  </a:cubicBezTo>
                  <a:cubicBezTo>
                    <a:pt x="59" y="459"/>
                    <a:pt x="60" y="460"/>
                    <a:pt x="61" y="460"/>
                  </a:cubicBezTo>
                  <a:cubicBezTo>
                    <a:pt x="63" y="460"/>
                    <a:pt x="67" y="458"/>
                    <a:pt x="67" y="458"/>
                  </a:cubicBezTo>
                  <a:cubicBezTo>
                    <a:pt x="62" y="461"/>
                    <a:pt x="62" y="461"/>
                    <a:pt x="62" y="461"/>
                  </a:cubicBezTo>
                  <a:cubicBezTo>
                    <a:pt x="61" y="464"/>
                    <a:pt x="61" y="464"/>
                    <a:pt x="61" y="464"/>
                  </a:cubicBezTo>
                  <a:cubicBezTo>
                    <a:pt x="61" y="464"/>
                    <a:pt x="60" y="466"/>
                    <a:pt x="62" y="466"/>
                  </a:cubicBezTo>
                  <a:cubicBezTo>
                    <a:pt x="64" y="466"/>
                    <a:pt x="66" y="466"/>
                    <a:pt x="66" y="466"/>
                  </a:cubicBezTo>
                  <a:cubicBezTo>
                    <a:pt x="66" y="466"/>
                    <a:pt x="67" y="464"/>
                    <a:pt x="69" y="464"/>
                  </a:cubicBezTo>
                  <a:cubicBezTo>
                    <a:pt x="72" y="465"/>
                    <a:pt x="72" y="465"/>
                    <a:pt x="72" y="465"/>
                  </a:cubicBezTo>
                  <a:cubicBezTo>
                    <a:pt x="72" y="465"/>
                    <a:pt x="73" y="462"/>
                    <a:pt x="74" y="462"/>
                  </a:cubicBezTo>
                  <a:cubicBezTo>
                    <a:pt x="74" y="462"/>
                    <a:pt x="73" y="462"/>
                    <a:pt x="76" y="462"/>
                  </a:cubicBezTo>
                  <a:cubicBezTo>
                    <a:pt x="78" y="463"/>
                    <a:pt x="85" y="462"/>
                    <a:pt x="85" y="462"/>
                  </a:cubicBezTo>
                  <a:cubicBezTo>
                    <a:pt x="85" y="462"/>
                    <a:pt x="86" y="462"/>
                    <a:pt x="86" y="463"/>
                  </a:cubicBezTo>
                  <a:cubicBezTo>
                    <a:pt x="86" y="465"/>
                    <a:pt x="88" y="465"/>
                    <a:pt x="89" y="467"/>
                  </a:cubicBezTo>
                  <a:cubicBezTo>
                    <a:pt x="91" y="468"/>
                    <a:pt x="95" y="469"/>
                    <a:pt x="95" y="469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88" y="469"/>
                    <a:pt x="88" y="469"/>
                    <a:pt x="88" y="469"/>
                  </a:cubicBezTo>
                  <a:cubicBezTo>
                    <a:pt x="88" y="469"/>
                    <a:pt x="86" y="468"/>
                    <a:pt x="86" y="469"/>
                  </a:cubicBezTo>
                  <a:cubicBezTo>
                    <a:pt x="86" y="471"/>
                    <a:pt x="85" y="474"/>
                    <a:pt x="85" y="474"/>
                  </a:cubicBezTo>
                  <a:cubicBezTo>
                    <a:pt x="86" y="474"/>
                    <a:pt x="91" y="475"/>
                    <a:pt x="91" y="475"/>
                  </a:cubicBezTo>
                  <a:cubicBezTo>
                    <a:pt x="96" y="475"/>
                    <a:pt x="96" y="475"/>
                    <a:pt x="96" y="475"/>
                  </a:cubicBezTo>
                  <a:cubicBezTo>
                    <a:pt x="98" y="474"/>
                    <a:pt x="98" y="474"/>
                    <a:pt x="98" y="474"/>
                  </a:cubicBezTo>
                  <a:cubicBezTo>
                    <a:pt x="101" y="472"/>
                    <a:pt x="101" y="472"/>
                    <a:pt x="101" y="472"/>
                  </a:cubicBezTo>
                  <a:cubicBezTo>
                    <a:pt x="101" y="472"/>
                    <a:pt x="102" y="474"/>
                    <a:pt x="101" y="474"/>
                  </a:cubicBezTo>
                  <a:cubicBezTo>
                    <a:pt x="101" y="475"/>
                    <a:pt x="102" y="477"/>
                    <a:pt x="102" y="477"/>
                  </a:cubicBezTo>
                  <a:cubicBezTo>
                    <a:pt x="102" y="477"/>
                    <a:pt x="102" y="480"/>
                    <a:pt x="103" y="480"/>
                  </a:cubicBezTo>
                  <a:cubicBezTo>
                    <a:pt x="104" y="480"/>
                    <a:pt x="106" y="483"/>
                    <a:pt x="106" y="483"/>
                  </a:cubicBezTo>
                  <a:cubicBezTo>
                    <a:pt x="108" y="486"/>
                    <a:pt x="108" y="486"/>
                    <a:pt x="108" y="486"/>
                  </a:cubicBezTo>
                  <a:cubicBezTo>
                    <a:pt x="112" y="487"/>
                    <a:pt x="112" y="487"/>
                    <a:pt x="112" y="487"/>
                  </a:cubicBezTo>
                  <a:cubicBezTo>
                    <a:pt x="112" y="487"/>
                    <a:pt x="115" y="487"/>
                    <a:pt x="116" y="487"/>
                  </a:cubicBezTo>
                  <a:cubicBezTo>
                    <a:pt x="117" y="488"/>
                    <a:pt x="119" y="489"/>
                    <a:pt x="119" y="488"/>
                  </a:cubicBezTo>
                  <a:cubicBezTo>
                    <a:pt x="120" y="487"/>
                    <a:pt x="122" y="485"/>
                    <a:pt x="122" y="485"/>
                  </a:cubicBezTo>
                  <a:cubicBezTo>
                    <a:pt x="126" y="482"/>
                    <a:pt x="126" y="482"/>
                    <a:pt x="126" y="482"/>
                  </a:cubicBezTo>
                  <a:cubicBezTo>
                    <a:pt x="126" y="482"/>
                    <a:pt x="128" y="482"/>
                    <a:pt x="130" y="482"/>
                  </a:cubicBezTo>
                  <a:cubicBezTo>
                    <a:pt x="131" y="482"/>
                    <a:pt x="138" y="481"/>
                    <a:pt x="138" y="481"/>
                  </a:cubicBezTo>
                  <a:cubicBezTo>
                    <a:pt x="138" y="481"/>
                    <a:pt x="139" y="479"/>
                    <a:pt x="141" y="478"/>
                  </a:cubicBezTo>
                  <a:cubicBezTo>
                    <a:pt x="142" y="477"/>
                    <a:pt x="146" y="475"/>
                    <a:pt x="146" y="475"/>
                  </a:cubicBezTo>
                  <a:cubicBezTo>
                    <a:pt x="153" y="473"/>
                    <a:pt x="153" y="473"/>
                    <a:pt x="153" y="473"/>
                  </a:cubicBezTo>
                  <a:cubicBezTo>
                    <a:pt x="147" y="475"/>
                    <a:pt x="147" y="475"/>
                    <a:pt x="147" y="475"/>
                  </a:cubicBezTo>
                  <a:cubicBezTo>
                    <a:pt x="145" y="477"/>
                    <a:pt x="145" y="477"/>
                    <a:pt x="145" y="477"/>
                  </a:cubicBezTo>
                  <a:cubicBezTo>
                    <a:pt x="141" y="480"/>
                    <a:pt x="141" y="480"/>
                    <a:pt x="141" y="480"/>
                  </a:cubicBezTo>
                  <a:cubicBezTo>
                    <a:pt x="139" y="482"/>
                    <a:pt x="139" y="482"/>
                    <a:pt x="139" y="482"/>
                  </a:cubicBezTo>
                  <a:cubicBezTo>
                    <a:pt x="139" y="482"/>
                    <a:pt x="137" y="483"/>
                    <a:pt x="136" y="484"/>
                  </a:cubicBezTo>
                  <a:cubicBezTo>
                    <a:pt x="136" y="484"/>
                    <a:pt x="133" y="489"/>
                    <a:pt x="133" y="489"/>
                  </a:cubicBezTo>
                  <a:cubicBezTo>
                    <a:pt x="130" y="490"/>
                    <a:pt x="130" y="490"/>
                    <a:pt x="130" y="490"/>
                  </a:cubicBezTo>
                  <a:cubicBezTo>
                    <a:pt x="130" y="490"/>
                    <a:pt x="127" y="492"/>
                    <a:pt x="126" y="494"/>
                  </a:cubicBezTo>
                  <a:cubicBezTo>
                    <a:pt x="125" y="495"/>
                    <a:pt x="124" y="496"/>
                    <a:pt x="124" y="496"/>
                  </a:cubicBezTo>
                  <a:cubicBezTo>
                    <a:pt x="124" y="496"/>
                    <a:pt x="125" y="498"/>
                    <a:pt x="120" y="498"/>
                  </a:cubicBezTo>
                  <a:cubicBezTo>
                    <a:pt x="115" y="497"/>
                    <a:pt x="111" y="496"/>
                    <a:pt x="111" y="496"/>
                  </a:cubicBezTo>
                  <a:cubicBezTo>
                    <a:pt x="111" y="496"/>
                    <a:pt x="106" y="495"/>
                    <a:pt x="105" y="495"/>
                  </a:cubicBezTo>
                  <a:cubicBezTo>
                    <a:pt x="104" y="494"/>
                    <a:pt x="104" y="494"/>
                    <a:pt x="101" y="494"/>
                  </a:cubicBezTo>
                  <a:cubicBezTo>
                    <a:pt x="99" y="494"/>
                    <a:pt x="89" y="491"/>
                    <a:pt x="89" y="491"/>
                  </a:cubicBezTo>
                  <a:cubicBezTo>
                    <a:pt x="89" y="491"/>
                    <a:pt x="87" y="491"/>
                    <a:pt x="86" y="492"/>
                  </a:cubicBezTo>
                  <a:cubicBezTo>
                    <a:pt x="85" y="493"/>
                    <a:pt x="83" y="493"/>
                    <a:pt x="83" y="494"/>
                  </a:cubicBezTo>
                  <a:cubicBezTo>
                    <a:pt x="83" y="496"/>
                    <a:pt x="83" y="497"/>
                    <a:pt x="83" y="497"/>
                  </a:cubicBezTo>
                  <a:cubicBezTo>
                    <a:pt x="82" y="500"/>
                    <a:pt x="82" y="500"/>
                    <a:pt x="82" y="500"/>
                  </a:cubicBezTo>
                  <a:cubicBezTo>
                    <a:pt x="78" y="501"/>
                    <a:pt x="78" y="501"/>
                    <a:pt x="78" y="501"/>
                  </a:cubicBezTo>
                  <a:cubicBezTo>
                    <a:pt x="73" y="501"/>
                    <a:pt x="73" y="501"/>
                    <a:pt x="73" y="501"/>
                  </a:cubicBezTo>
                  <a:close/>
                  <a:moveTo>
                    <a:pt x="43" y="266"/>
                  </a:moveTo>
                  <a:cubicBezTo>
                    <a:pt x="43" y="266"/>
                    <a:pt x="43" y="266"/>
                    <a:pt x="43" y="266"/>
                  </a:cubicBezTo>
                  <a:cubicBezTo>
                    <a:pt x="44" y="266"/>
                    <a:pt x="50" y="266"/>
                    <a:pt x="50" y="266"/>
                  </a:cubicBezTo>
                  <a:cubicBezTo>
                    <a:pt x="54" y="266"/>
                    <a:pt x="54" y="266"/>
                    <a:pt x="54" y="266"/>
                  </a:cubicBezTo>
                  <a:cubicBezTo>
                    <a:pt x="54" y="266"/>
                    <a:pt x="59" y="266"/>
                    <a:pt x="60" y="266"/>
                  </a:cubicBezTo>
                  <a:cubicBezTo>
                    <a:pt x="61" y="266"/>
                    <a:pt x="62" y="267"/>
                    <a:pt x="62" y="267"/>
                  </a:cubicBezTo>
                  <a:cubicBezTo>
                    <a:pt x="62" y="267"/>
                    <a:pt x="64" y="265"/>
                    <a:pt x="65" y="266"/>
                  </a:cubicBezTo>
                  <a:cubicBezTo>
                    <a:pt x="66" y="266"/>
                    <a:pt x="68" y="269"/>
                    <a:pt x="68" y="269"/>
                  </a:cubicBezTo>
                  <a:cubicBezTo>
                    <a:pt x="70" y="274"/>
                    <a:pt x="70" y="274"/>
                    <a:pt x="70" y="274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2" y="285"/>
                    <a:pt x="72" y="285"/>
                    <a:pt x="72" y="285"/>
                  </a:cubicBezTo>
                  <a:cubicBezTo>
                    <a:pt x="76" y="290"/>
                    <a:pt x="76" y="290"/>
                    <a:pt x="76" y="290"/>
                  </a:cubicBezTo>
                  <a:cubicBezTo>
                    <a:pt x="74" y="293"/>
                    <a:pt x="74" y="293"/>
                    <a:pt x="74" y="293"/>
                  </a:cubicBezTo>
                  <a:cubicBezTo>
                    <a:pt x="74" y="293"/>
                    <a:pt x="74" y="297"/>
                    <a:pt x="74" y="297"/>
                  </a:cubicBezTo>
                  <a:cubicBezTo>
                    <a:pt x="73" y="297"/>
                    <a:pt x="70" y="298"/>
                    <a:pt x="70" y="298"/>
                  </a:cubicBezTo>
                  <a:cubicBezTo>
                    <a:pt x="69" y="299"/>
                    <a:pt x="68" y="302"/>
                    <a:pt x="68" y="302"/>
                  </a:cubicBezTo>
                  <a:cubicBezTo>
                    <a:pt x="68" y="302"/>
                    <a:pt x="72" y="298"/>
                    <a:pt x="73" y="299"/>
                  </a:cubicBezTo>
                  <a:cubicBezTo>
                    <a:pt x="74" y="299"/>
                    <a:pt x="77" y="299"/>
                    <a:pt x="77" y="299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1" y="305"/>
                    <a:pt x="81" y="305"/>
                    <a:pt x="81" y="305"/>
                  </a:cubicBezTo>
                  <a:cubicBezTo>
                    <a:pt x="81" y="310"/>
                    <a:pt x="81" y="310"/>
                    <a:pt x="81" y="310"/>
                  </a:cubicBezTo>
                  <a:cubicBezTo>
                    <a:pt x="81" y="310"/>
                    <a:pt x="81" y="314"/>
                    <a:pt x="80" y="314"/>
                  </a:cubicBezTo>
                  <a:cubicBezTo>
                    <a:pt x="80" y="315"/>
                    <a:pt x="79" y="316"/>
                    <a:pt x="78" y="316"/>
                  </a:cubicBezTo>
                  <a:cubicBezTo>
                    <a:pt x="77" y="316"/>
                    <a:pt x="76" y="316"/>
                    <a:pt x="77" y="314"/>
                  </a:cubicBezTo>
                  <a:cubicBezTo>
                    <a:pt x="77" y="312"/>
                    <a:pt x="78" y="310"/>
                    <a:pt x="78" y="310"/>
                  </a:cubicBezTo>
                  <a:cubicBezTo>
                    <a:pt x="78" y="309"/>
                    <a:pt x="79" y="305"/>
                    <a:pt x="78" y="305"/>
                  </a:cubicBezTo>
                  <a:cubicBezTo>
                    <a:pt x="76" y="305"/>
                    <a:pt x="75" y="303"/>
                    <a:pt x="75" y="305"/>
                  </a:cubicBezTo>
                  <a:cubicBezTo>
                    <a:pt x="74" y="306"/>
                    <a:pt x="75" y="310"/>
                    <a:pt x="75" y="310"/>
                  </a:cubicBezTo>
                  <a:cubicBezTo>
                    <a:pt x="75" y="310"/>
                    <a:pt x="76" y="311"/>
                    <a:pt x="76" y="312"/>
                  </a:cubicBezTo>
                  <a:cubicBezTo>
                    <a:pt x="75" y="313"/>
                    <a:pt x="75" y="312"/>
                    <a:pt x="74" y="314"/>
                  </a:cubicBezTo>
                  <a:cubicBezTo>
                    <a:pt x="72" y="315"/>
                    <a:pt x="75" y="316"/>
                    <a:pt x="75" y="316"/>
                  </a:cubicBezTo>
                  <a:cubicBezTo>
                    <a:pt x="76" y="318"/>
                    <a:pt x="76" y="318"/>
                    <a:pt x="76" y="318"/>
                  </a:cubicBezTo>
                  <a:cubicBezTo>
                    <a:pt x="76" y="318"/>
                    <a:pt x="76" y="321"/>
                    <a:pt x="75" y="321"/>
                  </a:cubicBezTo>
                  <a:cubicBezTo>
                    <a:pt x="74" y="322"/>
                    <a:pt x="74" y="323"/>
                    <a:pt x="70" y="321"/>
                  </a:cubicBezTo>
                  <a:cubicBezTo>
                    <a:pt x="66" y="320"/>
                    <a:pt x="65" y="319"/>
                    <a:pt x="65" y="319"/>
                  </a:cubicBezTo>
                  <a:cubicBezTo>
                    <a:pt x="64" y="324"/>
                    <a:pt x="64" y="324"/>
                    <a:pt x="64" y="324"/>
                  </a:cubicBezTo>
                  <a:cubicBezTo>
                    <a:pt x="62" y="328"/>
                    <a:pt x="62" y="328"/>
                    <a:pt x="62" y="328"/>
                  </a:cubicBezTo>
                  <a:cubicBezTo>
                    <a:pt x="55" y="330"/>
                    <a:pt x="55" y="330"/>
                    <a:pt x="55" y="330"/>
                  </a:cubicBezTo>
                  <a:cubicBezTo>
                    <a:pt x="51" y="325"/>
                    <a:pt x="51" y="325"/>
                    <a:pt x="51" y="325"/>
                  </a:cubicBezTo>
                  <a:cubicBezTo>
                    <a:pt x="51" y="325"/>
                    <a:pt x="48" y="326"/>
                    <a:pt x="47" y="326"/>
                  </a:cubicBezTo>
                  <a:cubicBezTo>
                    <a:pt x="46" y="325"/>
                    <a:pt x="41" y="324"/>
                    <a:pt x="41" y="324"/>
                  </a:cubicBezTo>
                  <a:cubicBezTo>
                    <a:pt x="40" y="319"/>
                    <a:pt x="40" y="319"/>
                    <a:pt x="40" y="319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6" y="310"/>
                    <a:pt x="36" y="310"/>
                    <a:pt x="36" y="310"/>
                  </a:cubicBezTo>
                  <a:cubicBezTo>
                    <a:pt x="33" y="304"/>
                    <a:pt x="33" y="304"/>
                    <a:pt x="33" y="304"/>
                  </a:cubicBezTo>
                  <a:cubicBezTo>
                    <a:pt x="27" y="305"/>
                    <a:pt x="27" y="305"/>
                    <a:pt x="27" y="305"/>
                  </a:cubicBezTo>
                  <a:cubicBezTo>
                    <a:pt x="25" y="310"/>
                    <a:pt x="25" y="310"/>
                    <a:pt x="25" y="310"/>
                  </a:cubicBezTo>
                  <a:cubicBezTo>
                    <a:pt x="25" y="310"/>
                    <a:pt x="27" y="312"/>
                    <a:pt x="25" y="313"/>
                  </a:cubicBezTo>
                  <a:cubicBezTo>
                    <a:pt x="23" y="313"/>
                    <a:pt x="19" y="314"/>
                    <a:pt x="19" y="314"/>
                  </a:cubicBezTo>
                  <a:cubicBezTo>
                    <a:pt x="19" y="314"/>
                    <a:pt x="14" y="315"/>
                    <a:pt x="13" y="315"/>
                  </a:cubicBezTo>
                  <a:cubicBezTo>
                    <a:pt x="13" y="315"/>
                    <a:pt x="9" y="309"/>
                    <a:pt x="9" y="309"/>
                  </a:cubicBezTo>
                  <a:cubicBezTo>
                    <a:pt x="9" y="309"/>
                    <a:pt x="7" y="309"/>
                    <a:pt x="6" y="309"/>
                  </a:cubicBezTo>
                  <a:cubicBezTo>
                    <a:pt x="5" y="309"/>
                    <a:pt x="5" y="310"/>
                    <a:pt x="5" y="308"/>
                  </a:cubicBezTo>
                  <a:cubicBezTo>
                    <a:pt x="5" y="306"/>
                    <a:pt x="4" y="303"/>
                    <a:pt x="4" y="303"/>
                  </a:cubicBezTo>
                  <a:cubicBezTo>
                    <a:pt x="4" y="303"/>
                    <a:pt x="7" y="306"/>
                    <a:pt x="4" y="302"/>
                  </a:cubicBezTo>
                  <a:cubicBezTo>
                    <a:pt x="1" y="298"/>
                    <a:pt x="0" y="294"/>
                    <a:pt x="0" y="294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5" y="291"/>
                    <a:pt x="10" y="291"/>
                    <a:pt x="11" y="292"/>
                  </a:cubicBezTo>
                  <a:cubicBezTo>
                    <a:pt x="12" y="292"/>
                    <a:pt x="13" y="290"/>
                    <a:pt x="13" y="290"/>
                  </a:cubicBezTo>
                  <a:cubicBezTo>
                    <a:pt x="13" y="290"/>
                    <a:pt x="15" y="288"/>
                    <a:pt x="13" y="287"/>
                  </a:cubicBezTo>
                  <a:cubicBezTo>
                    <a:pt x="12" y="287"/>
                    <a:pt x="10" y="285"/>
                    <a:pt x="10" y="285"/>
                  </a:cubicBezTo>
                  <a:cubicBezTo>
                    <a:pt x="10" y="285"/>
                    <a:pt x="8" y="283"/>
                    <a:pt x="11" y="282"/>
                  </a:cubicBezTo>
                  <a:cubicBezTo>
                    <a:pt x="14" y="282"/>
                    <a:pt x="14" y="282"/>
                    <a:pt x="16" y="282"/>
                  </a:cubicBezTo>
                  <a:cubicBezTo>
                    <a:pt x="18" y="283"/>
                    <a:pt x="19" y="286"/>
                    <a:pt x="20" y="282"/>
                  </a:cubicBezTo>
                  <a:cubicBezTo>
                    <a:pt x="21" y="279"/>
                    <a:pt x="19" y="279"/>
                    <a:pt x="22" y="278"/>
                  </a:cubicBezTo>
                  <a:cubicBezTo>
                    <a:pt x="25" y="278"/>
                    <a:pt x="27" y="277"/>
                    <a:pt x="27" y="276"/>
                  </a:cubicBezTo>
                  <a:cubicBezTo>
                    <a:pt x="27" y="275"/>
                    <a:pt x="27" y="271"/>
                    <a:pt x="28" y="271"/>
                  </a:cubicBezTo>
                  <a:cubicBezTo>
                    <a:pt x="29" y="271"/>
                    <a:pt x="34" y="272"/>
                    <a:pt x="34" y="272"/>
                  </a:cubicBezTo>
                  <a:cubicBezTo>
                    <a:pt x="34" y="272"/>
                    <a:pt x="36" y="270"/>
                    <a:pt x="38" y="271"/>
                  </a:cubicBezTo>
                  <a:cubicBezTo>
                    <a:pt x="40" y="271"/>
                    <a:pt x="41" y="270"/>
                    <a:pt x="41" y="270"/>
                  </a:cubicBezTo>
                  <a:cubicBezTo>
                    <a:pt x="41" y="270"/>
                    <a:pt x="43" y="266"/>
                    <a:pt x="43" y="266"/>
                  </a:cubicBezTo>
                  <a:close/>
                  <a:moveTo>
                    <a:pt x="74" y="227"/>
                  </a:moveTo>
                  <a:cubicBezTo>
                    <a:pt x="74" y="227"/>
                    <a:pt x="74" y="227"/>
                    <a:pt x="74" y="227"/>
                  </a:cubicBezTo>
                  <a:cubicBezTo>
                    <a:pt x="74" y="227"/>
                    <a:pt x="73" y="224"/>
                    <a:pt x="74" y="224"/>
                  </a:cubicBezTo>
                  <a:cubicBezTo>
                    <a:pt x="75" y="224"/>
                    <a:pt x="78" y="223"/>
                    <a:pt x="78" y="223"/>
                  </a:cubicBezTo>
                  <a:cubicBezTo>
                    <a:pt x="78" y="223"/>
                    <a:pt x="79" y="221"/>
                    <a:pt x="79" y="222"/>
                  </a:cubicBezTo>
                  <a:cubicBezTo>
                    <a:pt x="80" y="222"/>
                    <a:pt x="80" y="224"/>
                    <a:pt x="79" y="224"/>
                  </a:cubicBezTo>
                  <a:cubicBezTo>
                    <a:pt x="79" y="224"/>
                    <a:pt x="77" y="226"/>
                    <a:pt x="77" y="226"/>
                  </a:cubicBezTo>
                  <a:cubicBezTo>
                    <a:pt x="77" y="226"/>
                    <a:pt x="75" y="227"/>
                    <a:pt x="75" y="227"/>
                  </a:cubicBezTo>
                  <a:cubicBezTo>
                    <a:pt x="74" y="227"/>
                    <a:pt x="74" y="227"/>
                    <a:pt x="74" y="227"/>
                  </a:cubicBezTo>
                  <a:close/>
                  <a:moveTo>
                    <a:pt x="87" y="248"/>
                  </a:moveTo>
                  <a:cubicBezTo>
                    <a:pt x="87" y="248"/>
                    <a:pt x="87" y="248"/>
                    <a:pt x="87" y="248"/>
                  </a:cubicBezTo>
                  <a:cubicBezTo>
                    <a:pt x="87" y="248"/>
                    <a:pt x="87" y="249"/>
                    <a:pt x="86" y="249"/>
                  </a:cubicBezTo>
                  <a:cubicBezTo>
                    <a:pt x="85" y="249"/>
                    <a:pt x="83" y="249"/>
                    <a:pt x="83" y="248"/>
                  </a:cubicBezTo>
                  <a:cubicBezTo>
                    <a:pt x="83" y="248"/>
                    <a:pt x="84" y="246"/>
                    <a:pt x="85" y="246"/>
                  </a:cubicBezTo>
                  <a:cubicBezTo>
                    <a:pt x="85" y="246"/>
                    <a:pt x="86" y="245"/>
                    <a:pt x="86" y="245"/>
                  </a:cubicBezTo>
                  <a:cubicBezTo>
                    <a:pt x="86" y="245"/>
                    <a:pt x="86" y="244"/>
                    <a:pt x="86" y="244"/>
                  </a:cubicBezTo>
                  <a:cubicBezTo>
                    <a:pt x="87" y="244"/>
                    <a:pt x="88" y="246"/>
                    <a:pt x="88" y="246"/>
                  </a:cubicBezTo>
                  <a:cubicBezTo>
                    <a:pt x="87" y="248"/>
                    <a:pt x="87" y="248"/>
                    <a:pt x="87" y="248"/>
                  </a:cubicBezTo>
                  <a:close/>
                  <a:moveTo>
                    <a:pt x="95" y="255"/>
                  </a:moveTo>
                  <a:cubicBezTo>
                    <a:pt x="95" y="255"/>
                    <a:pt x="95" y="255"/>
                    <a:pt x="95" y="255"/>
                  </a:cubicBezTo>
                  <a:cubicBezTo>
                    <a:pt x="95" y="254"/>
                    <a:pt x="97" y="252"/>
                    <a:pt x="97" y="251"/>
                  </a:cubicBezTo>
                  <a:cubicBezTo>
                    <a:pt x="98" y="251"/>
                    <a:pt x="98" y="250"/>
                    <a:pt x="98" y="250"/>
                  </a:cubicBezTo>
                  <a:cubicBezTo>
                    <a:pt x="99" y="249"/>
                    <a:pt x="100" y="249"/>
                    <a:pt x="101" y="249"/>
                  </a:cubicBezTo>
                  <a:cubicBezTo>
                    <a:pt x="103" y="250"/>
                    <a:pt x="105" y="252"/>
                    <a:pt x="104" y="252"/>
                  </a:cubicBezTo>
                  <a:cubicBezTo>
                    <a:pt x="104" y="253"/>
                    <a:pt x="103" y="252"/>
                    <a:pt x="103" y="255"/>
                  </a:cubicBezTo>
                  <a:cubicBezTo>
                    <a:pt x="103" y="258"/>
                    <a:pt x="103" y="258"/>
                    <a:pt x="103" y="259"/>
                  </a:cubicBezTo>
                  <a:cubicBezTo>
                    <a:pt x="104" y="260"/>
                    <a:pt x="103" y="263"/>
                    <a:pt x="103" y="263"/>
                  </a:cubicBezTo>
                  <a:cubicBezTo>
                    <a:pt x="103" y="263"/>
                    <a:pt x="102" y="265"/>
                    <a:pt x="101" y="265"/>
                  </a:cubicBezTo>
                  <a:cubicBezTo>
                    <a:pt x="101" y="265"/>
                    <a:pt x="101" y="265"/>
                    <a:pt x="99" y="264"/>
                  </a:cubicBezTo>
                  <a:cubicBezTo>
                    <a:pt x="98" y="264"/>
                    <a:pt x="95" y="262"/>
                    <a:pt x="95" y="262"/>
                  </a:cubicBezTo>
                  <a:cubicBezTo>
                    <a:pt x="95" y="262"/>
                    <a:pt x="95" y="257"/>
                    <a:pt x="95" y="257"/>
                  </a:cubicBezTo>
                  <a:cubicBezTo>
                    <a:pt x="95" y="256"/>
                    <a:pt x="94" y="255"/>
                    <a:pt x="94" y="255"/>
                  </a:cubicBezTo>
                  <a:cubicBezTo>
                    <a:pt x="95" y="255"/>
                    <a:pt x="95" y="255"/>
                    <a:pt x="95" y="255"/>
                  </a:cubicBezTo>
                  <a:close/>
                  <a:moveTo>
                    <a:pt x="74" y="210"/>
                  </a:moveTo>
                  <a:cubicBezTo>
                    <a:pt x="74" y="210"/>
                    <a:pt x="74" y="210"/>
                    <a:pt x="74" y="210"/>
                  </a:cubicBezTo>
                  <a:cubicBezTo>
                    <a:pt x="74" y="210"/>
                    <a:pt x="74" y="209"/>
                    <a:pt x="76" y="209"/>
                  </a:cubicBezTo>
                  <a:cubicBezTo>
                    <a:pt x="77" y="210"/>
                    <a:pt x="77" y="211"/>
                    <a:pt x="77" y="212"/>
                  </a:cubicBezTo>
                  <a:cubicBezTo>
                    <a:pt x="77" y="213"/>
                    <a:pt x="80" y="213"/>
                    <a:pt x="79" y="214"/>
                  </a:cubicBezTo>
                  <a:cubicBezTo>
                    <a:pt x="77" y="215"/>
                    <a:pt x="76" y="215"/>
                    <a:pt x="76" y="215"/>
                  </a:cubicBezTo>
                  <a:cubicBezTo>
                    <a:pt x="76" y="214"/>
                    <a:pt x="75" y="215"/>
                    <a:pt x="75" y="214"/>
                  </a:cubicBezTo>
                  <a:cubicBezTo>
                    <a:pt x="75" y="213"/>
                    <a:pt x="73" y="212"/>
                    <a:pt x="73" y="212"/>
                  </a:cubicBezTo>
                  <a:cubicBezTo>
                    <a:pt x="73" y="212"/>
                    <a:pt x="74" y="210"/>
                    <a:pt x="74" y="210"/>
                  </a:cubicBezTo>
                  <a:close/>
                  <a:moveTo>
                    <a:pt x="61" y="196"/>
                  </a:moveTo>
                  <a:cubicBezTo>
                    <a:pt x="61" y="196"/>
                    <a:pt x="61" y="196"/>
                    <a:pt x="61" y="196"/>
                  </a:cubicBezTo>
                  <a:cubicBezTo>
                    <a:pt x="63" y="197"/>
                    <a:pt x="64" y="196"/>
                    <a:pt x="64" y="197"/>
                  </a:cubicBezTo>
                  <a:cubicBezTo>
                    <a:pt x="65" y="197"/>
                    <a:pt x="66" y="198"/>
                    <a:pt x="65" y="199"/>
                  </a:cubicBezTo>
                  <a:cubicBezTo>
                    <a:pt x="63" y="200"/>
                    <a:pt x="63" y="200"/>
                    <a:pt x="61" y="200"/>
                  </a:cubicBezTo>
                  <a:cubicBezTo>
                    <a:pt x="60" y="200"/>
                    <a:pt x="62" y="200"/>
                    <a:pt x="60" y="200"/>
                  </a:cubicBezTo>
                  <a:cubicBezTo>
                    <a:pt x="58" y="200"/>
                    <a:pt x="55" y="202"/>
                    <a:pt x="57" y="199"/>
                  </a:cubicBezTo>
                  <a:cubicBezTo>
                    <a:pt x="59" y="197"/>
                    <a:pt x="61" y="196"/>
                    <a:pt x="61" y="196"/>
                  </a:cubicBezTo>
                  <a:close/>
                  <a:moveTo>
                    <a:pt x="72" y="191"/>
                  </a:moveTo>
                  <a:cubicBezTo>
                    <a:pt x="72" y="191"/>
                    <a:pt x="72" y="191"/>
                    <a:pt x="72" y="191"/>
                  </a:cubicBezTo>
                  <a:cubicBezTo>
                    <a:pt x="73" y="191"/>
                    <a:pt x="74" y="189"/>
                    <a:pt x="75" y="190"/>
                  </a:cubicBezTo>
                  <a:cubicBezTo>
                    <a:pt x="76" y="191"/>
                    <a:pt x="78" y="192"/>
                    <a:pt x="76" y="193"/>
                  </a:cubicBezTo>
                  <a:cubicBezTo>
                    <a:pt x="74" y="194"/>
                    <a:pt x="74" y="194"/>
                    <a:pt x="73" y="195"/>
                  </a:cubicBezTo>
                  <a:cubicBezTo>
                    <a:pt x="71" y="196"/>
                    <a:pt x="69" y="197"/>
                    <a:pt x="68" y="197"/>
                  </a:cubicBezTo>
                  <a:cubicBezTo>
                    <a:pt x="67" y="197"/>
                    <a:pt x="66" y="195"/>
                    <a:pt x="67" y="195"/>
                  </a:cubicBezTo>
                  <a:cubicBezTo>
                    <a:pt x="68" y="195"/>
                    <a:pt x="69" y="194"/>
                    <a:pt x="70" y="194"/>
                  </a:cubicBezTo>
                  <a:cubicBezTo>
                    <a:pt x="70" y="193"/>
                    <a:pt x="72" y="191"/>
                    <a:pt x="72" y="191"/>
                  </a:cubicBezTo>
                  <a:close/>
                  <a:moveTo>
                    <a:pt x="78" y="171"/>
                  </a:moveTo>
                  <a:cubicBezTo>
                    <a:pt x="78" y="171"/>
                    <a:pt x="78" y="171"/>
                    <a:pt x="78" y="171"/>
                  </a:cubicBezTo>
                  <a:cubicBezTo>
                    <a:pt x="78" y="171"/>
                    <a:pt x="78" y="168"/>
                    <a:pt x="79" y="169"/>
                  </a:cubicBezTo>
                  <a:cubicBezTo>
                    <a:pt x="81" y="169"/>
                    <a:pt x="81" y="169"/>
                    <a:pt x="81" y="170"/>
                  </a:cubicBezTo>
                  <a:cubicBezTo>
                    <a:pt x="81" y="171"/>
                    <a:pt x="83" y="170"/>
                    <a:pt x="81" y="171"/>
                  </a:cubicBezTo>
                  <a:cubicBezTo>
                    <a:pt x="80" y="171"/>
                    <a:pt x="78" y="171"/>
                    <a:pt x="78" y="171"/>
                  </a:cubicBezTo>
                  <a:close/>
                  <a:moveTo>
                    <a:pt x="87" y="181"/>
                  </a:moveTo>
                  <a:cubicBezTo>
                    <a:pt x="87" y="181"/>
                    <a:pt x="87" y="181"/>
                    <a:pt x="87" y="181"/>
                  </a:cubicBezTo>
                  <a:cubicBezTo>
                    <a:pt x="87" y="181"/>
                    <a:pt x="88" y="179"/>
                    <a:pt x="89" y="179"/>
                  </a:cubicBezTo>
                  <a:cubicBezTo>
                    <a:pt x="89" y="179"/>
                    <a:pt x="90" y="179"/>
                    <a:pt x="90" y="180"/>
                  </a:cubicBezTo>
                  <a:cubicBezTo>
                    <a:pt x="90" y="181"/>
                    <a:pt x="90" y="183"/>
                    <a:pt x="89" y="183"/>
                  </a:cubicBezTo>
                  <a:cubicBezTo>
                    <a:pt x="88" y="183"/>
                    <a:pt x="88" y="184"/>
                    <a:pt x="87" y="183"/>
                  </a:cubicBezTo>
                  <a:cubicBezTo>
                    <a:pt x="86" y="183"/>
                    <a:pt x="87" y="181"/>
                    <a:pt x="87" y="181"/>
                  </a:cubicBezTo>
                  <a:close/>
                  <a:moveTo>
                    <a:pt x="82" y="177"/>
                  </a:moveTo>
                  <a:cubicBezTo>
                    <a:pt x="82" y="177"/>
                    <a:pt x="82" y="177"/>
                    <a:pt x="82" y="177"/>
                  </a:cubicBezTo>
                  <a:cubicBezTo>
                    <a:pt x="82" y="177"/>
                    <a:pt x="81" y="173"/>
                    <a:pt x="83" y="173"/>
                  </a:cubicBezTo>
                  <a:cubicBezTo>
                    <a:pt x="85" y="172"/>
                    <a:pt x="86" y="172"/>
                    <a:pt x="86" y="172"/>
                  </a:cubicBezTo>
                  <a:cubicBezTo>
                    <a:pt x="86" y="172"/>
                    <a:pt x="89" y="176"/>
                    <a:pt x="89" y="176"/>
                  </a:cubicBezTo>
                  <a:cubicBezTo>
                    <a:pt x="88" y="177"/>
                    <a:pt x="88" y="178"/>
                    <a:pt x="86" y="178"/>
                  </a:cubicBezTo>
                  <a:cubicBezTo>
                    <a:pt x="85" y="178"/>
                    <a:pt x="84" y="179"/>
                    <a:pt x="84" y="178"/>
                  </a:cubicBezTo>
                  <a:cubicBezTo>
                    <a:pt x="83" y="177"/>
                    <a:pt x="82" y="177"/>
                    <a:pt x="82" y="177"/>
                  </a:cubicBezTo>
                  <a:close/>
                  <a:moveTo>
                    <a:pt x="45" y="174"/>
                  </a:moveTo>
                  <a:cubicBezTo>
                    <a:pt x="45" y="174"/>
                    <a:pt x="45" y="174"/>
                    <a:pt x="45" y="174"/>
                  </a:cubicBezTo>
                  <a:cubicBezTo>
                    <a:pt x="46" y="174"/>
                    <a:pt x="46" y="173"/>
                    <a:pt x="46" y="175"/>
                  </a:cubicBezTo>
                  <a:cubicBezTo>
                    <a:pt x="46" y="176"/>
                    <a:pt x="46" y="177"/>
                    <a:pt x="46" y="177"/>
                  </a:cubicBezTo>
                  <a:cubicBezTo>
                    <a:pt x="46" y="177"/>
                    <a:pt x="45" y="179"/>
                    <a:pt x="44" y="178"/>
                  </a:cubicBezTo>
                  <a:cubicBezTo>
                    <a:pt x="43" y="177"/>
                    <a:pt x="43" y="176"/>
                    <a:pt x="43" y="176"/>
                  </a:cubicBezTo>
                  <a:cubicBezTo>
                    <a:pt x="45" y="174"/>
                    <a:pt x="45" y="174"/>
                    <a:pt x="45" y="174"/>
                  </a:cubicBezTo>
                  <a:close/>
                  <a:moveTo>
                    <a:pt x="53" y="164"/>
                  </a:moveTo>
                  <a:cubicBezTo>
                    <a:pt x="53" y="164"/>
                    <a:pt x="53" y="164"/>
                    <a:pt x="53" y="164"/>
                  </a:cubicBezTo>
                  <a:cubicBezTo>
                    <a:pt x="54" y="165"/>
                    <a:pt x="56" y="167"/>
                    <a:pt x="56" y="167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3" y="170"/>
                    <a:pt x="50" y="171"/>
                    <a:pt x="50" y="172"/>
                  </a:cubicBezTo>
                  <a:cubicBezTo>
                    <a:pt x="49" y="172"/>
                    <a:pt x="51" y="175"/>
                    <a:pt x="49" y="174"/>
                  </a:cubicBezTo>
                  <a:cubicBezTo>
                    <a:pt x="47" y="173"/>
                    <a:pt x="46" y="171"/>
                    <a:pt x="47" y="171"/>
                  </a:cubicBezTo>
                  <a:cubicBezTo>
                    <a:pt x="48" y="170"/>
                    <a:pt x="48" y="170"/>
                    <a:pt x="49" y="169"/>
                  </a:cubicBezTo>
                  <a:cubicBezTo>
                    <a:pt x="50" y="168"/>
                    <a:pt x="52" y="165"/>
                    <a:pt x="52" y="165"/>
                  </a:cubicBezTo>
                  <a:cubicBezTo>
                    <a:pt x="53" y="164"/>
                    <a:pt x="53" y="164"/>
                    <a:pt x="53" y="164"/>
                  </a:cubicBezTo>
                  <a:close/>
                  <a:moveTo>
                    <a:pt x="58" y="150"/>
                  </a:moveTo>
                  <a:cubicBezTo>
                    <a:pt x="58" y="150"/>
                    <a:pt x="58" y="150"/>
                    <a:pt x="58" y="150"/>
                  </a:cubicBezTo>
                  <a:cubicBezTo>
                    <a:pt x="58" y="150"/>
                    <a:pt x="60" y="150"/>
                    <a:pt x="61" y="151"/>
                  </a:cubicBezTo>
                  <a:cubicBezTo>
                    <a:pt x="61" y="151"/>
                    <a:pt x="62" y="154"/>
                    <a:pt x="62" y="154"/>
                  </a:cubicBezTo>
                  <a:cubicBezTo>
                    <a:pt x="62" y="154"/>
                    <a:pt x="63" y="155"/>
                    <a:pt x="62" y="156"/>
                  </a:cubicBezTo>
                  <a:cubicBezTo>
                    <a:pt x="61" y="157"/>
                    <a:pt x="59" y="158"/>
                    <a:pt x="59" y="158"/>
                  </a:cubicBezTo>
                  <a:cubicBezTo>
                    <a:pt x="59" y="163"/>
                    <a:pt x="59" y="163"/>
                    <a:pt x="59" y="163"/>
                  </a:cubicBezTo>
                  <a:cubicBezTo>
                    <a:pt x="58" y="165"/>
                    <a:pt x="58" y="165"/>
                    <a:pt x="58" y="165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55" y="158"/>
                    <a:pt x="55" y="158"/>
                    <a:pt x="55" y="158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7" y="152"/>
                    <a:pt x="57" y="152"/>
                    <a:pt x="57" y="152"/>
                  </a:cubicBezTo>
                  <a:cubicBezTo>
                    <a:pt x="58" y="150"/>
                    <a:pt x="58" y="150"/>
                    <a:pt x="58" y="150"/>
                  </a:cubicBezTo>
                  <a:close/>
                  <a:moveTo>
                    <a:pt x="60" y="142"/>
                  </a:moveTo>
                  <a:cubicBezTo>
                    <a:pt x="60" y="142"/>
                    <a:pt x="60" y="142"/>
                    <a:pt x="60" y="142"/>
                  </a:cubicBezTo>
                  <a:cubicBezTo>
                    <a:pt x="60" y="142"/>
                    <a:pt x="62" y="141"/>
                    <a:pt x="63" y="142"/>
                  </a:cubicBezTo>
                  <a:cubicBezTo>
                    <a:pt x="64" y="143"/>
                    <a:pt x="64" y="141"/>
                    <a:pt x="65" y="143"/>
                  </a:cubicBezTo>
                  <a:cubicBezTo>
                    <a:pt x="66" y="145"/>
                    <a:pt x="67" y="145"/>
                    <a:pt x="66" y="146"/>
                  </a:cubicBezTo>
                  <a:cubicBezTo>
                    <a:pt x="66" y="147"/>
                    <a:pt x="66" y="148"/>
                    <a:pt x="65" y="149"/>
                  </a:cubicBezTo>
                  <a:cubicBezTo>
                    <a:pt x="64" y="150"/>
                    <a:pt x="65" y="151"/>
                    <a:pt x="63" y="150"/>
                  </a:cubicBezTo>
                  <a:cubicBezTo>
                    <a:pt x="61" y="149"/>
                    <a:pt x="61" y="149"/>
                    <a:pt x="60" y="148"/>
                  </a:cubicBezTo>
                  <a:cubicBezTo>
                    <a:pt x="59" y="147"/>
                    <a:pt x="59" y="147"/>
                    <a:pt x="59" y="147"/>
                  </a:cubicBezTo>
                  <a:cubicBezTo>
                    <a:pt x="60" y="142"/>
                    <a:pt x="60" y="142"/>
                    <a:pt x="60" y="142"/>
                  </a:cubicBezTo>
                  <a:close/>
                  <a:moveTo>
                    <a:pt x="69" y="132"/>
                  </a:moveTo>
                  <a:cubicBezTo>
                    <a:pt x="69" y="132"/>
                    <a:pt x="69" y="132"/>
                    <a:pt x="69" y="132"/>
                  </a:cubicBezTo>
                  <a:cubicBezTo>
                    <a:pt x="69" y="132"/>
                    <a:pt x="70" y="131"/>
                    <a:pt x="69" y="133"/>
                  </a:cubicBezTo>
                  <a:cubicBezTo>
                    <a:pt x="67" y="136"/>
                    <a:pt x="67" y="137"/>
                    <a:pt x="68" y="137"/>
                  </a:cubicBezTo>
                  <a:cubicBezTo>
                    <a:pt x="68" y="137"/>
                    <a:pt x="69" y="137"/>
                    <a:pt x="69" y="137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2"/>
                    <a:pt x="66" y="141"/>
                  </a:cubicBezTo>
                  <a:cubicBezTo>
                    <a:pt x="63" y="141"/>
                    <a:pt x="61" y="140"/>
                    <a:pt x="61" y="140"/>
                  </a:cubicBezTo>
                  <a:cubicBezTo>
                    <a:pt x="58" y="137"/>
                    <a:pt x="58" y="137"/>
                    <a:pt x="58" y="137"/>
                  </a:cubicBezTo>
                  <a:cubicBezTo>
                    <a:pt x="58" y="137"/>
                    <a:pt x="57" y="136"/>
                    <a:pt x="59" y="134"/>
                  </a:cubicBezTo>
                  <a:cubicBezTo>
                    <a:pt x="60" y="132"/>
                    <a:pt x="63" y="133"/>
                    <a:pt x="63" y="133"/>
                  </a:cubicBezTo>
                  <a:cubicBezTo>
                    <a:pt x="63" y="133"/>
                    <a:pt x="64" y="135"/>
                    <a:pt x="65" y="133"/>
                  </a:cubicBezTo>
                  <a:cubicBezTo>
                    <a:pt x="66" y="131"/>
                    <a:pt x="66" y="129"/>
                    <a:pt x="67" y="130"/>
                  </a:cubicBezTo>
                  <a:cubicBezTo>
                    <a:pt x="68" y="131"/>
                    <a:pt x="69" y="132"/>
                    <a:pt x="69" y="13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6" y="120"/>
                    <a:pt x="76" y="118"/>
                    <a:pt x="76" y="118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77" y="116"/>
                    <a:pt x="75" y="114"/>
                    <a:pt x="75" y="113"/>
                  </a:cubicBezTo>
                  <a:cubicBezTo>
                    <a:pt x="75" y="112"/>
                    <a:pt x="75" y="110"/>
                    <a:pt x="77" y="109"/>
                  </a:cubicBezTo>
                  <a:cubicBezTo>
                    <a:pt x="78" y="108"/>
                    <a:pt x="79" y="106"/>
                    <a:pt x="80" y="106"/>
                  </a:cubicBezTo>
                  <a:cubicBezTo>
                    <a:pt x="80" y="107"/>
                    <a:pt x="80" y="107"/>
                    <a:pt x="81" y="109"/>
                  </a:cubicBezTo>
                  <a:cubicBezTo>
                    <a:pt x="82" y="110"/>
                    <a:pt x="82" y="112"/>
                    <a:pt x="83" y="111"/>
                  </a:cubicBezTo>
                  <a:cubicBezTo>
                    <a:pt x="84" y="110"/>
                    <a:pt x="84" y="109"/>
                    <a:pt x="85" y="108"/>
                  </a:cubicBezTo>
                  <a:cubicBezTo>
                    <a:pt x="86" y="107"/>
                    <a:pt x="87" y="104"/>
                    <a:pt x="87" y="104"/>
                  </a:cubicBezTo>
                  <a:cubicBezTo>
                    <a:pt x="87" y="104"/>
                    <a:pt x="89" y="105"/>
                    <a:pt x="90" y="104"/>
                  </a:cubicBezTo>
                  <a:cubicBezTo>
                    <a:pt x="92" y="103"/>
                    <a:pt x="90" y="103"/>
                    <a:pt x="93" y="102"/>
                  </a:cubicBezTo>
                  <a:cubicBezTo>
                    <a:pt x="96" y="102"/>
                    <a:pt x="97" y="102"/>
                    <a:pt x="98" y="100"/>
                  </a:cubicBezTo>
                  <a:cubicBezTo>
                    <a:pt x="99" y="99"/>
                    <a:pt x="99" y="100"/>
                    <a:pt x="100" y="99"/>
                  </a:cubicBezTo>
                  <a:cubicBezTo>
                    <a:pt x="101" y="98"/>
                    <a:pt x="102" y="97"/>
                    <a:pt x="103" y="97"/>
                  </a:cubicBezTo>
                  <a:cubicBezTo>
                    <a:pt x="104" y="98"/>
                    <a:pt x="105" y="99"/>
                    <a:pt x="105" y="100"/>
                  </a:cubicBezTo>
                  <a:cubicBezTo>
                    <a:pt x="105" y="101"/>
                    <a:pt x="106" y="103"/>
                    <a:pt x="105" y="104"/>
                  </a:cubicBezTo>
                  <a:cubicBezTo>
                    <a:pt x="104" y="105"/>
                    <a:pt x="104" y="106"/>
                    <a:pt x="103" y="106"/>
                  </a:cubicBezTo>
                  <a:cubicBezTo>
                    <a:pt x="102" y="107"/>
                    <a:pt x="99" y="109"/>
                    <a:pt x="99" y="109"/>
                  </a:cubicBezTo>
                  <a:cubicBezTo>
                    <a:pt x="99" y="109"/>
                    <a:pt x="99" y="111"/>
                    <a:pt x="100" y="111"/>
                  </a:cubicBezTo>
                  <a:cubicBezTo>
                    <a:pt x="101" y="111"/>
                    <a:pt x="103" y="108"/>
                    <a:pt x="103" y="110"/>
                  </a:cubicBezTo>
                  <a:cubicBezTo>
                    <a:pt x="102" y="112"/>
                    <a:pt x="105" y="113"/>
                    <a:pt x="102" y="114"/>
                  </a:cubicBezTo>
                  <a:cubicBezTo>
                    <a:pt x="100" y="114"/>
                    <a:pt x="98" y="113"/>
                    <a:pt x="98" y="113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96" y="116"/>
                    <a:pt x="94" y="115"/>
                    <a:pt x="94" y="116"/>
                  </a:cubicBezTo>
                  <a:cubicBezTo>
                    <a:pt x="94" y="117"/>
                    <a:pt x="95" y="119"/>
                    <a:pt x="95" y="119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0" y="120"/>
                    <a:pt x="90" y="121"/>
                  </a:cubicBezTo>
                  <a:cubicBezTo>
                    <a:pt x="91" y="122"/>
                    <a:pt x="92" y="124"/>
                    <a:pt x="92" y="124"/>
                  </a:cubicBezTo>
                  <a:cubicBezTo>
                    <a:pt x="92" y="124"/>
                    <a:pt x="92" y="126"/>
                    <a:pt x="90" y="126"/>
                  </a:cubicBezTo>
                  <a:cubicBezTo>
                    <a:pt x="88" y="126"/>
                    <a:pt x="86" y="126"/>
                    <a:pt x="85" y="126"/>
                  </a:cubicBezTo>
                  <a:cubicBezTo>
                    <a:pt x="84" y="125"/>
                    <a:pt x="84" y="125"/>
                    <a:pt x="84" y="125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3" y="128"/>
                    <a:pt x="84" y="129"/>
                    <a:pt x="83" y="130"/>
                  </a:cubicBezTo>
                  <a:cubicBezTo>
                    <a:pt x="82" y="131"/>
                    <a:pt x="79" y="131"/>
                    <a:pt x="79" y="131"/>
                  </a:cubicBezTo>
                  <a:cubicBezTo>
                    <a:pt x="79" y="131"/>
                    <a:pt x="78" y="131"/>
                    <a:pt x="78" y="131"/>
                  </a:cubicBezTo>
                  <a:cubicBezTo>
                    <a:pt x="78" y="132"/>
                    <a:pt x="77" y="134"/>
                    <a:pt x="76" y="134"/>
                  </a:cubicBezTo>
                  <a:cubicBezTo>
                    <a:pt x="75" y="133"/>
                    <a:pt x="73" y="132"/>
                    <a:pt x="72" y="131"/>
                  </a:cubicBezTo>
                  <a:cubicBezTo>
                    <a:pt x="72" y="130"/>
                    <a:pt x="71" y="126"/>
                    <a:pt x="73" y="127"/>
                  </a:cubicBezTo>
                  <a:cubicBezTo>
                    <a:pt x="75" y="127"/>
                    <a:pt x="77" y="128"/>
                    <a:pt x="77" y="126"/>
                  </a:cubicBezTo>
                  <a:cubicBezTo>
                    <a:pt x="77" y="124"/>
                    <a:pt x="76" y="123"/>
                    <a:pt x="76" y="123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267" y="15"/>
                  </a:moveTo>
                  <a:cubicBezTo>
                    <a:pt x="267" y="15"/>
                    <a:pt x="267" y="15"/>
                    <a:pt x="267" y="15"/>
                  </a:cubicBezTo>
                  <a:cubicBezTo>
                    <a:pt x="268" y="15"/>
                    <a:pt x="271" y="16"/>
                    <a:pt x="271" y="15"/>
                  </a:cubicBezTo>
                  <a:cubicBezTo>
                    <a:pt x="271" y="15"/>
                    <a:pt x="272" y="13"/>
                    <a:pt x="272" y="13"/>
                  </a:cubicBezTo>
                  <a:cubicBezTo>
                    <a:pt x="271" y="12"/>
                    <a:pt x="270" y="11"/>
                    <a:pt x="269" y="12"/>
                  </a:cubicBezTo>
                  <a:cubicBezTo>
                    <a:pt x="268" y="12"/>
                    <a:pt x="267" y="13"/>
                    <a:pt x="267" y="13"/>
                  </a:cubicBezTo>
                  <a:cubicBezTo>
                    <a:pt x="267" y="14"/>
                    <a:pt x="267" y="15"/>
                    <a:pt x="267" y="15"/>
                  </a:cubicBezTo>
                  <a:close/>
                  <a:moveTo>
                    <a:pt x="235" y="32"/>
                  </a:moveTo>
                  <a:cubicBezTo>
                    <a:pt x="235" y="32"/>
                    <a:pt x="235" y="32"/>
                    <a:pt x="235" y="32"/>
                  </a:cubicBezTo>
                  <a:cubicBezTo>
                    <a:pt x="236" y="32"/>
                    <a:pt x="237" y="30"/>
                    <a:pt x="237" y="31"/>
                  </a:cubicBezTo>
                  <a:cubicBezTo>
                    <a:pt x="237" y="33"/>
                    <a:pt x="238" y="33"/>
                    <a:pt x="237" y="34"/>
                  </a:cubicBezTo>
                  <a:cubicBezTo>
                    <a:pt x="236" y="34"/>
                    <a:pt x="234" y="36"/>
                    <a:pt x="233" y="35"/>
                  </a:cubicBezTo>
                  <a:cubicBezTo>
                    <a:pt x="233" y="35"/>
                    <a:pt x="234" y="31"/>
                    <a:pt x="234" y="31"/>
                  </a:cubicBezTo>
                  <a:cubicBezTo>
                    <a:pt x="235" y="32"/>
                    <a:pt x="235" y="32"/>
                    <a:pt x="235" y="32"/>
                  </a:cubicBezTo>
                  <a:close/>
                  <a:moveTo>
                    <a:pt x="254" y="34"/>
                  </a:moveTo>
                  <a:cubicBezTo>
                    <a:pt x="254" y="34"/>
                    <a:pt x="254" y="34"/>
                    <a:pt x="254" y="34"/>
                  </a:cubicBezTo>
                  <a:cubicBezTo>
                    <a:pt x="254" y="34"/>
                    <a:pt x="254" y="35"/>
                    <a:pt x="252" y="34"/>
                  </a:cubicBezTo>
                  <a:cubicBezTo>
                    <a:pt x="249" y="34"/>
                    <a:pt x="248" y="35"/>
                    <a:pt x="248" y="33"/>
                  </a:cubicBezTo>
                  <a:cubicBezTo>
                    <a:pt x="248" y="32"/>
                    <a:pt x="249" y="31"/>
                    <a:pt x="247" y="30"/>
                  </a:cubicBezTo>
                  <a:cubicBezTo>
                    <a:pt x="245" y="30"/>
                    <a:pt x="245" y="30"/>
                    <a:pt x="245" y="30"/>
                  </a:cubicBezTo>
                  <a:cubicBezTo>
                    <a:pt x="245" y="30"/>
                    <a:pt x="244" y="28"/>
                    <a:pt x="245" y="27"/>
                  </a:cubicBezTo>
                  <a:cubicBezTo>
                    <a:pt x="247" y="25"/>
                    <a:pt x="247" y="26"/>
                    <a:pt x="248" y="26"/>
                  </a:cubicBezTo>
                  <a:cubicBezTo>
                    <a:pt x="250" y="26"/>
                    <a:pt x="249" y="26"/>
                    <a:pt x="251" y="27"/>
                  </a:cubicBezTo>
                  <a:cubicBezTo>
                    <a:pt x="253" y="27"/>
                    <a:pt x="254" y="28"/>
                    <a:pt x="254" y="26"/>
                  </a:cubicBezTo>
                  <a:cubicBezTo>
                    <a:pt x="254" y="25"/>
                    <a:pt x="255" y="25"/>
                    <a:pt x="253" y="23"/>
                  </a:cubicBezTo>
                  <a:cubicBezTo>
                    <a:pt x="252" y="21"/>
                    <a:pt x="252" y="22"/>
                    <a:pt x="251" y="21"/>
                  </a:cubicBezTo>
                  <a:cubicBezTo>
                    <a:pt x="250" y="19"/>
                    <a:pt x="248" y="17"/>
                    <a:pt x="249" y="16"/>
                  </a:cubicBezTo>
                  <a:cubicBezTo>
                    <a:pt x="249" y="15"/>
                    <a:pt x="248" y="15"/>
                    <a:pt x="250" y="13"/>
                  </a:cubicBezTo>
                  <a:cubicBezTo>
                    <a:pt x="253" y="12"/>
                    <a:pt x="255" y="10"/>
                    <a:pt x="256" y="10"/>
                  </a:cubicBezTo>
                  <a:cubicBezTo>
                    <a:pt x="257" y="10"/>
                    <a:pt x="258" y="10"/>
                    <a:pt x="258" y="11"/>
                  </a:cubicBezTo>
                  <a:cubicBezTo>
                    <a:pt x="258" y="13"/>
                    <a:pt x="258" y="14"/>
                    <a:pt x="257" y="15"/>
                  </a:cubicBezTo>
                  <a:cubicBezTo>
                    <a:pt x="256" y="15"/>
                    <a:pt x="256" y="16"/>
                    <a:pt x="256" y="16"/>
                  </a:cubicBezTo>
                  <a:cubicBezTo>
                    <a:pt x="256" y="16"/>
                    <a:pt x="255" y="19"/>
                    <a:pt x="257" y="19"/>
                  </a:cubicBezTo>
                  <a:cubicBezTo>
                    <a:pt x="259" y="18"/>
                    <a:pt x="260" y="16"/>
                    <a:pt x="260" y="15"/>
                  </a:cubicBezTo>
                  <a:cubicBezTo>
                    <a:pt x="261" y="14"/>
                    <a:pt x="262" y="15"/>
                    <a:pt x="261" y="13"/>
                  </a:cubicBezTo>
                  <a:cubicBezTo>
                    <a:pt x="261" y="11"/>
                    <a:pt x="260" y="10"/>
                    <a:pt x="261" y="10"/>
                  </a:cubicBezTo>
                  <a:cubicBezTo>
                    <a:pt x="262" y="10"/>
                    <a:pt x="263" y="12"/>
                    <a:pt x="264" y="10"/>
                  </a:cubicBezTo>
                  <a:cubicBezTo>
                    <a:pt x="266" y="7"/>
                    <a:pt x="266" y="6"/>
                    <a:pt x="266" y="6"/>
                  </a:cubicBezTo>
                  <a:cubicBezTo>
                    <a:pt x="266" y="6"/>
                    <a:pt x="265" y="6"/>
                    <a:pt x="267" y="5"/>
                  </a:cubicBezTo>
                  <a:cubicBezTo>
                    <a:pt x="269" y="4"/>
                    <a:pt x="268" y="3"/>
                    <a:pt x="269" y="2"/>
                  </a:cubicBezTo>
                  <a:cubicBezTo>
                    <a:pt x="270" y="1"/>
                    <a:pt x="268" y="0"/>
                    <a:pt x="271" y="0"/>
                  </a:cubicBezTo>
                  <a:cubicBezTo>
                    <a:pt x="273" y="1"/>
                    <a:pt x="273" y="1"/>
                    <a:pt x="274" y="2"/>
                  </a:cubicBezTo>
                  <a:cubicBezTo>
                    <a:pt x="275" y="2"/>
                    <a:pt x="273" y="6"/>
                    <a:pt x="272" y="6"/>
                  </a:cubicBezTo>
                  <a:cubicBezTo>
                    <a:pt x="271" y="6"/>
                    <a:pt x="271" y="5"/>
                    <a:pt x="269" y="6"/>
                  </a:cubicBezTo>
                  <a:cubicBezTo>
                    <a:pt x="268" y="7"/>
                    <a:pt x="270" y="9"/>
                    <a:pt x="269" y="10"/>
                  </a:cubicBezTo>
                  <a:cubicBezTo>
                    <a:pt x="268" y="11"/>
                    <a:pt x="267" y="10"/>
                    <a:pt x="266" y="11"/>
                  </a:cubicBezTo>
                  <a:cubicBezTo>
                    <a:pt x="265" y="12"/>
                    <a:pt x="265" y="12"/>
                    <a:pt x="265" y="13"/>
                  </a:cubicBezTo>
                  <a:cubicBezTo>
                    <a:pt x="265" y="14"/>
                    <a:pt x="264" y="15"/>
                    <a:pt x="263" y="16"/>
                  </a:cubicBezTo>
                  <a:cubicBezTo>
                    <a:pt x="263" y="16"/>
                    <a:pt x="260" y="14"/>
                    <a:pt x="263" y="16"/>
                  </a:cubicBezTo>
                  <a:cubicBezTo>
                    <a:pt x="266" y="18"/>
                    <a:pt x="267" y="18"/>
                    <a:pt x="266" y="19"/>
                  </a:cubicBezTo>
                  <a:cubicBezTo>
                    <a:pt x="265" y="19"/>
                    <a:pt x="263" y="19"/>
                    <a:pt x="262" y="20"/>
                  </a:cubicBezTo>
                  <a:cubicBezTo>
                    <a:pt x="261" y="20"/>
                    <a:pt x="260" y="21"/>
                    <a:pt x="262" y="22"/>
                  </a:cubicBezTo>
                  <a:cubicBezTo>
                    <a:pt x="264" y="23"/>
                    <a:pt x="263" y="23"/>
                    <a:pt x="264" y="23"/>
                  </a:cubicBezTo>
                  <a:cubicBezTo>
                    <a:pt x="265" y="22"/>
                    <a:pt x="270" y="22"/>
                    <a:pt x="270" y="23"/>
                  </a:cubicBezTo>
                  <a:cubicBezTo>
                    <a:pt x="269" y="25"/>
                    <a:pt x="270" y="25"/>
                    <a:pt x="268" y="26"/>
                  </a:cubicBezTo>
                  <a:cubicBezTo>
                    <a:pt x="265" y="27"/>
                    <a:pt x="263" y="26"/>
                    <a:pt x="262" y="25"/>
                  </a:cubicBezTo>
                  <a:cubicBezTo>
                    <a:pt x="261" y="25"/>
                    <a:pt x="261" y="23"/>
                    <a:pt x="261" y="26"/>
                  </a:cubicBezTo>
                  <a:cubicBezTo>
                    <a:pt x="262" y="29"/>
                    <a:pt x="264" y="29"/>
                    <a:pt x="263" y="29"/>
                  </a:cubicBezTo>
                  <a:cubicBezTo>
                    <a:pt x="261" y="29"/>
                    <a:pt x="259" y="29"/>
                    <a:pt x="259" y="29"/>
                  </a:cubicBezTo>
                  <a:cubicBezTo>
                    <a:pt x="259" y="29"/>
                    <a:pt x="258" y="27"/>
                    <a:pt x="259" y="30"/>
                  </a:cubicBezTo>
                  <a:cubicBezTo>
                    <a:pt x="260" y="33"/>
                    <a:pt x="260" y="33"/>
                    <a:pt x="260" y="33"/>
                  </a:cubicBezTo>
                  <a:cubicBezTo>
                    <a:pt x="260" y="33"/>
                    <a:pt x="258" y="34"/>
                    <a:pt x="258" y="34"/>
                  </a:cubicBezTo>
                  <a:cubicBezTo>
                    <a:pt x="258" y="35"/>
                    <a:pt x="259" y="37"/>
                    <a:pt x="260" y="38"/>
                  </a:cubicBezTo>
                  <a:cubicBezTo>
                    <a:pt x="260" y="38"/>
                    <a:pt x="259" y="42"/>
                    <a:pt x="258" y="42"/>
                  </a:cubicBezTo>
                  <a:cubicBezTo>
                    <a:pt x="258" y="42"/>
                    <a:pt x="258" y="43"/>
                    <a:pt x="257" y="44"/>
                  </a:cubicBezTo>
                  <a:cubicBezTo>
                    <a:pt x="256" y="45"/>
                    <a:pt x="255" y="46"/>
                    <a:pt x="255" y="46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53" y="52"/>
                    <a:pt x="252" y="54"/>
                    <a:pt x="251" y="52"/>
                  </a:cubicBezTo>
                  <a:cubicBezTo>
                    <a:pt x="251" y="50"/>
                    <a:pt x="250" y="50"/>
                    <a:pt x="251" y="49"/>
                  </a:cubicBezTo>
                  <a:cubicBezTo>
                    <a:pt x="252" y="49"/>
                    <a:pt x="252" y="47"/>
                    <a:pt x="253" y="46"/>
                  </a:cubicBezTo>
                  <a:cubicBezTo>
                    <a:pt x="253" y="45"/>
                    <a:pt x="254" y="41"/>
                    <a:pt x="254" y="41"/>
                  </a:cubicBezTo>
                  <a:cubicBezTo>
                    <a:pt x="254" y="41"/>
                    <a:pt x="256" y="41"/>
                    <a:pt x="257" y="40"/>
                  </a:cubicBezTo>
                  <a:cubicBezTo>
                    <a:pt x="257" y="40"/>
                    <a:pt x="255" y="36"/>
                    <a:pt x="255" y="36"/>
                  </a:cubicBezTo>
                  <a:cubicBezTo>
                    <a:pt x="256" y="34"/>
                    <a:pt x="256" y="34"/>
                    <a:pt x="256" y="34"/>
                  </a:cubicBezTo>
                  <a:cubicBezTo>
                    <a:pt x="254" y="34"/>
                    <a:pt x="254" y="34"/>
                    <a:pt x="254" y="34"/>
                  </a:cubicBezTo>
                  <a:close/>
                  <a:moveTo>
                    <a:pt x="239" y="67"/>
                  </a:move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42" y="63"/>
                    <a:pt x="243" y="64"/>
                  </a:cubicBezTo>
                  <a:cubicBezTo>
                    <a:pt x="243" y="64"/>
                    <a:pt x="243" y="65"/>
                    <a:pt x="243" y="66"/>
                  </a:cubicBezTo>
                  <a:cubicBezTo>
                    <a:pt x="243" y="66"/>
                    <a:pt x="244" y="68"/>
                    <a:pt x="243" y="68"/>
                  </a:cubicBezTo>
                  <a:cubicBezTo>
                    <a:pt x="242" y="68"/>
                    <a:pt x="241" y="68"/>
                    <a:pt x="240" y="68"/>
                  </a:cubicBezTo>
                  <a:cubicBezTo>
                    <a:pt x="240" y="68"/>
                    <a:pt x="239" y="67"/>
                    <a:pt x="239" y="67"/>
                  </a:cubicBezTo>
                  <a:close/>
                  <a:moveTo>
                    <a:pt x="196" y="98"/>
                  </a:moveTo>
                  <a:cubicBezTo>
                    <a:pt x="196" y="98"/>
                    <a:pt x="196" y="98"/>
                    <a:pt x="196" y="98"/>
                  </a:cubicBezTo>
                  <a:cubicBezTo>
                    <a:pt x="198" y="96"/>
                    <a:pt x="198" y="96"/>
                    <a:pt x="198" y="96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201" y="97"/>
                    <a:pt x="202" y="95"/>
                    <a:pt x="202" y="97"/>
                  </a:cubicBezTo>
                  <a:cubicBezTo>
                    <a:pt x="201" y="99"/>
                    <a:pt x="199" y="102"/>
                    <a:pt x="199" y="102"/>
                  </a:cubicBezTo>
                  <a:cubicBezTo>
                    <a:pt x="199" y="102"/>
                    <a:pt x="200" y="102"/>
                    <a:pt x="198" y="103"/>
                  </a:cubicBezTo>
                  <a:cubicBezTo>
                    <a:pt x="196" y="104"/>
                    <a:pt x="196" y="105"/>
                    <a:pt x="195" y="103"/>
                  </a:cubicBezTo>
                  <a:cubicBezTo>
                    <a:pt x="194" y="102"/>
                    <a:pt x="193" y="102"/>
                    <a:pt x="193" y="101"/>
                  </a:cubicBezTo>
                  <a:cubicBezTo>
                    <a:pt x="194" y="100"/>
                    <a:pt x="194" y="98"/>
                    <a:pt x="194" y="98"/>
                  </a:cubicBezTo>
                  <a:cubicBezTo>
                    <a:pt x="196" y="98"/>
                    <a:pt x="196" y="98"/>
                    <a:pt x="196" y="98"/>
                  </a:cubicBezTo>
                  <a:close/>
                  <a:moveTo>
                    <a:pt x="217" y="72"/>
                  </a:moveTo>
                  <a:cubicBezTo>
                    <a:pt x="217" y="72"/>
                    <a:pt x="217" y="72"/>
                    <a:pt x="217" y="72"/>
                  </a:cubicBezTo>
                  <a:cubicBezTo>
                    <a:pt x="217" y="72"/>
                    <a:pt x="218" y="70"/>
                    <a:pt x="219" y="70"/>
                  </a:cubicBezTo>
                  <a:cubicBezTo>
                    <a:pt x="220" y="71"/>
                    <a:pt x="221" y="71"/>
                    <a:pt x="221" y="72"/>
                  </a:cubicBezTo>
                  <a:cubicBezTo>
                    <a:pt x="220" y="73"/>
                    <a:pt x="219" y="74"/>
                    <a:pt x="218" y="74"/>
                  </a:cubicBezTo>
                  <a:cubicBezTo>
                    <a:pt x="217" y="74"/>
                    <a:pt x="217" y="72"/>
                    <a:pt x="217" y="72"/>
                  </a:cubicBezTo>
                  <a:close/>
                  <a:moveTo>
                    <a:pt x="213" y="77"/>
                  </a:moveTo>
                  <a:cubicBezTo>
                    <a:pt x="213" y="77"/>
                    <a:pt x="213" y="77"/>
                    <a:pt x="213" y="77"/>
                  </a:cubicBezTo>
                  <a:cubicBezTo>
                    <a:pt x="213" y="77"/>
                    <a:pt x="215" y="75"/>
                    <a:pt x="216" y="76"/>
                  </a:cubicBezTo>
                  <a:cubicBezTo>
                    <a:pt x="216" y="76"/>
                    <a:pt x="217" y="76"/>
                    <a:pt x="216" y="77"/>
                  </a:cubicBezTo>
                  <a:cubicBezTo>
                    <a:pt x="216" y="78"/>
                    <a:pt x="218" y="77"/>
                    <a:pt x="215" y="78"/>
                  </a:cubicBezTo>
                  <a:cubicBezTo>
                    <a:pt x="213" y="80"/>
                    <a:pt x="214" y="81"/>
                    <a:pt x="212" y="80"/>
                  </a:cubicBezTo>
                  <a:cubicBezTo>
                    <a:pt x="211" y="79"/>
                    <a:pt x="211" y="78"/>
                    <a:pt x="211" y="77"/>
                  </a:cubicBezTo>
                  <a:cubicBezTo>
                    <a:pt x="211" y="77"/>
                    <a:pt x="212" y="75"/>
                    <a:pt x="212" y="75"/>
                  </a:cubicBezTo>
                  <a:cubicBezTo>
                    <a:pt x="213" y="76"/>
                    <a:pt x="213" y="77"/>
                    <a:pt x="213" y="77"/>
                  </a:cubicBezTo>
                  <a:close/>
                  <a:moveTo>
                    <a:pt x="205" y="80"/>
                  </a:moveTo>
                  <a:cubicBezTo>
                    <a:pt x="205" y="80"/>
                    <a:pt x="205" y="80"/>
                    <a:pt x="205" y="80"/>
                  </a:cubicBezTo>
                  <a:cubicBezTo>
                    <a:pt x="205" y="80"/>
                    <a:pt x="207" y="81"/>
                    <a:pt x="207" y="81"/>
                  </a:cubicBezTo>
                  <a:cubicBezTo>
                    <a:pt x="208" y="82"/>
                    <a:pt x="208" y="81"/>
                    <a:pt x="209" y="80"/>
                  </a:cubicBezTo>
                  <a:cubicBezTo>
                    <a:pt x="211" y="80"/>
                    <a:pt x="209" y="80"/>
                    <a:pt x="210" y="79"/>
                  </a:cubicBezTo>
                  <a:cubicBezTo>
                    <a:pt x="211" y="77"/>
                    <a:pt x="210" y="78"/>
                    <a:pt x="210" y="77"/>
                  </a:cubicBezTo>
                  <a:cubicBezTo>
                    <a:pt x="209" y="77"/>
                    <a:pt x="209" y="77"/>
                    <a:pt x="208" y="77"/>
                  </a:cubicBezTo>
                  <a:cubicBezTo>
                    <a:pt x="206" y="77"/>
                    <a:pt x="205" y="80"/>
                    <a:pt x="205" y="80"/>
                  </a:cubicBezTo>
                  <a:close/>
                  <a:moveTo>
                    <a:pt x="209" y="86"/>
                  </a:moveTo>
                  <a:cubicBezTo>
                    <a:pt x="209" y="86"/>
                    <a:pt x="209" y="86"/>
                    <a:pt x="209" y="86"/>
                  </a:cubicBezTo>
                  <a:cubicBezTo>
                    <a:pt x="209" y="86"/>
                    <a:pt x="210" y="83"/>
                    <a:pt x="211" y="83"/>
                  </a:cubicBezTo>
                  <a:cubicBezTo>
                    <a:pt x="212" y="84"/>
                    <a:pt x="212" y="83"/>
                    <a:pt x="212" y="84"/>
                  </a:cubicBezTo>
                  <a:cubicBezTo>
                    <a:pt x="212" y="85"/>
                    <a:pt x="212" y="87"/>
                    <a:pt x="211" y="87"/>
                  </a:cubicBezTo>
                  <a:cubicBezTo>
                    <a:pt x="210" y="87"/>
                    <a:pt x="209" y="86"/>
                    <a:pt x="209" y="86"/>
                  </a:cubicBezTo>
                  <a:close/>
                  <a:moveTo>
                    <a:pt x="201" y="86"/>
                  </a:moveTo>
                  <a:cubicBezTo>
                    <a:pt x="201" y="86"/>
                    <a:pt x="201" y="86"/>
                    <a:pt x="201" y="86"/>
                  </a:cubicBezTo>
                  <a:cubicBezTo>
                    <a:pt x="202" y="84"/>
                    <a:pt x="202" y="84"/>
                    <a:pt x="202" y="84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85"/>
                    <a:pt x="205" y="86"/>
                    <a:pt x="204" y="86"/>
                  </a:cubicBezTo>
                  <a:cubicBezTo>
                    <a:pt x="204" y="87"/>
                    <a:pt x="203" y="87"/>
                    <a:pt x="203" y="88"/>
                  </a:cubicBezTo>
                  <a:cubicBezTo>
                    <a:pt x="202" y="88"/>
                    <a:pt x="201" y="87"/>
                    <a:pt x="201" y="87"/>
                  </a:cubicBezTo>
                  <a:cubicBezTo>
                    <a:pt x="201" y="86"/>
                    <a:pt x="201" y="86"/>
                    <a:pt x="201" y="86"/>
                  </a:cubicBezTo>
                  <a:close/>
                  <a:moveTo>
                    <a:pt x="201" y="73"/>
                  </a:moveTo>
                  <a:cubicBezTo>
                    <a:pt x="201" y="73"/>
                    <a:pt x="201" y="73"/>
                    <a:pt x="201" y="73"/>
                  </a:cubicBezTo>
                  <a:cubicBezTo>
                    <a:pt x="201" y="73"/>
                    <a:pt x="203" y="70"/>
                    <a:pt x="203" y="70"/>
                  </a:cubicBezTo>
                  <a:cubicBezTo>
                    <a:pt x="204" y="70"/>
                    <a:pt x="205" y="69"/>
                    <a:pt x="205" y="71"/>
                  </a:cubicBezTo>
                  <a:cubicBezTo>
                    <a:pt x="205" y="73"/>
                    <a:pt x="207" y="75"/>
                    <a:pt x="204" y="75"/>
                  </a:cubicBezTo>
                  <a:cubicBezTo>
                    <a:pt x="202" y="75"/>
                    <a:pt x="201" y="76"/>
                    <a:pt x="201" y="75"/>
                  </a:cubicBezTo>
                  <a:cubicBezTo>
                    <a:pt x="200" y="74"/>
                    <a:pt x="201" y="73"/>
                    <a:pt x="201" y="73"/>
                  </a:cubicBezTo>
                  <a:close/>
                  <a:moveTo>
                    <a:pt x="197" y="79"/>
                  </a:move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9" y="77"/>
                    <a:pt x="200" y="77"/>
                  </a:cubicBezTo>
                  <a:cubicBezTo>
                    <a:pt x="201" y="78"/>
                    <a:pt x="202" y="78"/>
                    <a:pt x="202" y="79"/>
                  </a:cubicBezTo>
                  <a:cubicBezTo>
                    <a:pt x="202" y="80"/>
                    <a:pt x="202" y="80"/>
                    <a:pt x="201" y="81"/>
                  </a:cubicBezTo>
                  <a:cubicBezTo>
                    <a:pt x="201" y="82"/>
                    <a:pt x="200" y="82"/>
                    <a:pt x="199" y="82"/>
                  </a:cubicBezTo>
                  <a:cubicBezTo>
                    <a:pt x="199" y="82"/>
                    <a:pt x="197" y="79"/>
                    <a:pt x="197" y="79"/>
                  </a:cubicBezTo>
                  <a:close/>
                  <a:moveTo>
                    <a:pt x="200" y="91"/>
                  </a:move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199" y="94"/>
                    <a:pt x="199" y="95"/>
                  </a:cubicBezTo>
                  <a:cubicBezTo>
                    <a:pt x="199" y="96"/>
                    <a:pt x="202" y="96"/>
                    <a:pt x="203" y="95"/>
                  </a:cubicBezTo>
                  <a:cubicBezTo>
                    <a:pt x="203" y="95"/>
                    <a:pt x="204" y="93"/>
                    <a:pt x="204" y="93"/>
                  </a:cubicBezTo>
                  <a:cubicBezTo>
                    <a:pt x="204" y="93"/>
                    <a:pt x="203" y="91"/>
                    <a:pt x="202" y="90"/>
                  </a:cubicBezTo>
                  <a:cubicBezTo>
                    <a:pt x="201" y="89"/>
                    <a:pt x="200" y="91"/>
                    <a:pt x="200" y="91"/>
                  </a:cubicBezTo>
                  <a:close/>
                  <a:moveTo>
                    <a:pt x="191" y="88"/>
                  </a:moveTo>
                  <a:cubicBezTo>
                    <a:pt x="191" y="88"/>
                    <a:pt x="191" y="88"/>
                    <a:pt x="191" y="88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1" y="91"/>
                    <a:pt x="193" y="93"/>
                    <a:pt x="194" y="93"/>
                  </a:cubicBezTo>
                  <a:cubicBezTo>
                    <a:pt x="195" y="94"/>
                    <a:pt x="195" y="93"/>
                    <a:pt x="197" y="94"/>
                  </a:cubicBezTo>
                  <a:cubicBezTo>
                    <a:pt x="198" y="94"/>
                    <a:pt x="198" y="93"/>
                    <a:pt x="198" y="93"/>
                  </a:cubicBezTo>
                  <a:cubicBezTo>
                    <a:pt x="199" y="93"/>
                    <a:pt x="199" y="93"/>
                    <a:pt x="199" y="92"/>
                  </a:cubicBezTo>
                  <a:cubicBezTo>
                    <a:pt x="199" y="92"/>
                    <a:pt x="197" y="91"/>
                    <a:pt x="196" y="90"/>
                  </a:cubicBezTo>
                  <a:cubicBezTo>
                    <a:pt x="196" y="89"/>
                    <a:pt x="196" y="89"/>
                    <a:pt x="196" y="88"/>
                  </a:cubicBezTo>
                  <a:cubicBezTo>
                    <a:pt x="196" y="88"/>
                    <a:pt x="197" y="87"/>
                    <a:pt x="198" y="87"/>
                  </a:cubicBezTo>
                  <a:cubicBezTo>
                    <a:pt x="198" y="86"/>
                    <a:pt x="198" y="84"/>
                    <a:pt x="198" y="84"/>
                  </a:cubicBezTo>
                  <a:cubicBezTo>
                    <a:pt x="198" y="84"/>
                    <a:pt x="196" y="84"/>
                    <a:pt x="196" y="83"/>
                  </a:cubicBezTo>
                  <a:cubicBezTo>
                    <a:pt x="196" y="83"/>
                    <a:pt x="195" y="82"/>
                    <a:pt x="194" y="81"/>
                  </a:cubicBezTo>
                  <a:cubicBezTo>
                    <a:pt x="194" y="80"/>
                    <a:pt x="192" y="80"/>
                    <a:pt x="191" y="80"/>
                  </a:cubicBezTo>
                  <a:cubicBezTo>
                    <a:pt x="191" y="80"/>
                    <a:pt x="190" y="83"/>
                    <a:pt x="189" y="84"/>
                  </a:cubicBezTo>
                  <a:cubicBezTo>
                    <a:pt x="189" y="84"/>
                    <a:pt x="188" y="86"/>
                    <a:pt x="188" y="86"/>
                  </a:cubicBezTo>
                  <a:cubicBezTo>
                    <a:pt x="188" y="87"/>
                    <a:pt x="188" y="88"/>
                    <a:pt x="189" y="89"/>
                  </a:cubicBezTo>
                  <a:cubicBezTo>
                    <a:pt x="190" y="89"/>
                    <a:pt x="191" y="88"/>
                    <a:pt x="191" y="88"/>
                  </a:cubicBezTo>
                  <a:close/>
                  <a:moveTo>
                    <a:pt x="188" y="96"/>
                  </a:moveTo>
                  <a:cubicBezTo>
                    <a:pt x="188" y="96"/>
                    <a:pt x="188" y="96"/>
                    <a:pt x="188" y="96"/>
                  </a:cubicBezTo>
                  <a:cubicBezTo>
                    <a:pt x="187" y="96"/>
                    <a:pt x="185" y="94"/>
                    <a:pt x="185" y="94"/>
                  </a:cubicBezTo>
                  <a:cubicBezTo>
                    <a:pt x="185" y="94"/>
                    <a:pt x="187" y="93"/>
                    <a:pt x="187" y="92"/>
                  </a:cubicBezTo>
                  <a:cubicBezTo>
                    <a:pt x="188" y="92"/>
                    <a:pt x="187" y="91"/>
                    <a:pt x="189" y="91"/>
                  </a:cubicBezTo>
                  <a:cubicBezTo>
                    <a:pt x="191" y="92"/>
                    <a:pt x="191" y="93"/>
                    <a:pt x="191" y="93"/>
                  </a:cubicBezTo>
                  <a:cubicBezTo>
                    <a:pt x="191" y="93"/>
                    <a:pt x="192" y="95"/>
                    <a:pt x="192" y="96"/>
                  </a:cubicBezTo>
                  <a:cubicBezTo>
                    <a:pt x="192" y="96"/>
                    <a:pt x="192" y="97"/>
                    <a:pt x="192" y="97"/>
                  </a:cubicBezTo>
                  <a:cubicBezTo>
                    <a:pt x="192" y="98"/>
                    <a:pt x="194" y="99"/>
                    <a:pt x="191" y="99"/>
                  </a:cubicBezTo>
                  <a:cubicBezTo>
                    <a:pt x="189" y="99"/>
                    <a:pt x="189" y="99"/>
                    <a:pt x="189" y="99"/>
                  </a:cubicBezTo>
                  <a:lnTo>
                    <a:pt x="188" y="96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3" name="Freeform 139"/>
            <p:cNvSpPr>
              <a:spLocks noEditPoints="1"/>
            </p:cNvSpPr>
            <p:nvPr/>
          </p:nvSpPr>
          <p:spPr bwMode="auto">
            <a:xfrm>
              <a:off x="7429044" y="2786663"/>
              <a:ext cx="978993" cy="780232"/>
            </a:xfrm>
            <a:custGeom>
              <a:avLst/>
              <a:gdLst>
                <a:gd name="T0" fmla="*/ 432 w 534"/>
                <a:gd name="T1" fmla="*/ 208 h 439"/>
                <a:gd name="T2" fmla="*/ 350 w 534"/>
                <a:gd name="T3" fmla="*/ 268 h 439"/>
                <a:gd name="T4" fmla="*/ 305 w 534"/>
                <a:gd name="T5" fmla="*/ 368 h 439"/>
                <a:gd name="T6" fmla="*/ 243 w 534"/>
                <a:gd name="T7" fmla="*/ 412 h 439"/>
                <a:gd name="T8" fmla="*/ 174 w 534"/>
                <a:gd name="T9" fmla="*/ 422 h 439"/>
                <a:gd name="T10" fmla="*/ 78 w 534"/>
                <a:gd name="T11" fmla="*/ 433 h 439"/>
                <a:gd name="T12" fmla="*/ 40 w 534"/>
                <a:gd name="T13" fmla="*/ 384 h 439"/>
                <a:gd name="T14" fmla="*/ 1 w 534"/>
                <a:gd name="T15" fmla="*/ 348 h 439"/>
                <a:gd name="T16" fmla="*/ 2 w 534"/>
                <a:gd name="T17" fmla="*/ 334 h 439"/>
                <a:gd name="T18" fmla="*/ 15 w 534"/>
                <a:gd name="T19" fmla="*/ 321 h 439"/>
                <a:gd name="T20" fmla="*/ 26 w 534"/>
                <a:gd name="T21" fmla="*/ 316 h 439"/>
                <a:gd name="T22" fmla="*/ 31 w 534"/>
                <a:gd name="T23" fmla="*/ 307 h 439"/>
                <a:gd name="T24" fmla="*/ 23 w 534"/>
                <a:gd name="T25" fmla="*/ 297 h 439"/>
                <a:gd name="T26" fmla="*/ 21 w 534"/>
                <a:gd name="T27" fmla="*/ 287 h 439"/>
                <a:gd name="T28" fmla="*/ 28 w 534"/>
                <a:gd name="T29" fmla="*/ 275 h 439"/>
                <a:gd name="T30" fmla="*/ 38 w 534"/>
                <a:gd name="T31" fmla="*/ 268 h 439"/>
                <a:gd name="T32" fmla="*/ 40 w 534"/>
                <a:gd name="T33" fmla="*/ 257 h 439"/>
                <a:gd name="T34" fmla="*/ 34 w 534"/>
                <a:gd name="T35" fmla="*/ 251 h 439"/>
                <a:gd name="T36" fmla="*/ 32 w 534"/>
                <a:gd name="T37" fmla="*/ 240 h 439"/>
                <a:gd name="T38" fmla="*/ 29 w 534"/>
                <a:gd name="T39" fmla="*/ 230 h 439"/>
                <a:gd name="T40" fmla="*/ 33 w 534"/>
                <a:gd name="T41" fmla="*/ 225 h 439"/>
                <a:gd name="T42" fmla="*/ 44 w 534"/>
                <a:gd name="T43" fmla="*/ 227 h 439"/>
                <a:gd name="T44" fmla="*/ 51 w 534"/>
                <a:gd name="T45" fmla="*/ 223 h 439"/>
                <a:gd name="T46" fmla="*/ 58 w 534"/>
                <a:gd name="T47" fmla="*/ 213 h 439"/>
                <a:gd name="T48" fmla="*/ 55 w 534"/>
                <a:gd name="T49" fmla="*/ 200 h 439"/>
                <a:gd name="T50" fmla="*/ 65 w 534"/>
                <a:gd name="T51" fmla="*/ 195 h 439"/>
                <a:gd name="T52" fmla="*/ 68 w 534"/>
                <a:gd name="T53" fmla="*/ 182 h 439"/>
                <a:gd name="T54" fmla="*/ 70 w 534"/>
                <a:gd name="T55" fmla="*/ 169 h 439"/>
                <a:gd name="T56" fmla="*/ 70 w 534"/>
                <a:gd name="T57" fmla="*/ 157 h 439"/>
                <a:gd name="T58" fmla="*/ 82 w 534"/>
                <a:gd name="T59" fmla="*/ 149 h 439"/>
                <a:gd name="T60" fmla="*/ 97 w 534"/>
                <a:gd name="T61" fmla="*/ 142 h 439"/>
                <a:gd name="T62" fmla="*/ 105 w 534"/>
                <a:gd name="T63" fmla="*/ 130 h 439"/>
                <a:gd name="T64" fmla="*/ 94 w 534"/>
                <a:gd name="T65" fmla="*/ 122 h 439"/>
                <a:gd name="T66" fmla="*/ 96 w 534"/>
                <a:gd name="T67" fmla="*/ 112 h 439"/>
                <a:gd name="T68" fmla="*/ 87 w 534"/>
                <a:gd name="T69" fmla="*/ 106 h 439"/>
                <a:gd name="T70" fmla="*/ 75 w 534"/>
                <a:gd name="T71" fmla="*/ 103 h 439"/>
                <a:gd name="T72" fmla="*/ 63 w 534"/>
                <a:gd name="T73" fmla="*/ 108 h 439"/>
                <a:gd name="T74" fmla="*/ 54 w 534"/>
                <a:gd name="T75" fmla="*/ 108 h 439"/>
                <a:gd name="T76" fmla="*/ 44 w 534"/>
                <a:gd name="T77" fmla="*/ 102 h 439"/>
                <a:gd name="T78" fmla="*/ 34 w 534"/>
                <a:gd name="T79" fmla="*/ 102 h 439"/>
                <a:gd name="T80" fmla="*/ 33 w 534"/>
                <a:gd name="T81" fmla="*/ 93 h 439"/>
                <a:gd name="T82" fmla="*/ 29 w 534"/>
                <a:gd name="T83" fmla="*/ 84 h 439"/>
                <a:gd name="T84" fmla="*/ 13 w 534"/>
                <a:gd name="T85" fmla="*/ 86 h 439"/>
                <a:gd name="T86" fmla="*/ 6 w 534"/>
                <a:gd name="T87" fmla="*/ 77 h 439"/>
                <a:gd name="T88" fmla="*/ 6 w 534"/>
                <a:gd name="T89" fmla="*/ 41 h 439"/>
                <a:gd name="T90" fmla="*/ 35 w 534"/>
                <a:gd name="T91" fmla="*/ 17 h 439"/>
                <a:gd name="T92" fmla="*/ 130 w 534"/>
                <a:gd name="T93" fmla="*/ 26 h 439"/>
                <a:gd name="T94" fmla="*/ 280 w 534"/>
                <a:gd name="T95" fmla="*/ 72 h 439"/>
                <a:gd name="T96" fmla="*/ 366 w 534"/>
                <a:gd name="T97" fmla="*/ 119 h 439"/>
                <a:gd name="T98" fmla="*/ 424 w 534"/>
                <a:gd name="T99" fmla="*/ 134 h 439"/>
                <a:gd name="T100" fmla="*/ 424 w 534"/>
                <a:gd name="T101" fmla="*/ 138 h 439"/>
                <a:gd name="T102" fmla="*/ 426 w 534"/>
                <a:gd name="T103" fmla="*/ 141 h 439"/>
                <a:gd name="T104" fmla="*/ 456 w 534"/>
                <a:gd name="T105" fmla="*/ 145 h 439"/>
                <a:gd name="T106" fmla="*/ 521 w 534"/>
                <a:gd name="T107" fmla="*/ 289 h 439"/>
                <a:gd name="T108" fmla="*/ 460 w 534"/>
                <a:gd name="T109" fmla="*/ 299 h 439"/>
                <a:gd name="T110" fmla="*/ 478 w 534"/>
                <a:gd name="T111" fmla="*/ 282 h 439"/>
                <a:gd name="T112" fmla="*/ 411 w 534"/>
                <a:gd name="T113" fmla="*/ 32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4" h="439">
                  <a:moveTo>
                    <a:pt x="496" y="159"/>
                  </a:moveTo>
                  <a:cubicBezTo>
                    <a:pt x="493" y="161"/>
                    <a:pt x="492" y="156"/>
                    <a:pt x="490" y="159"/>
                  </a:cubicBezTo>
                  <a:cubicBezTo>
                    <a:pt x="487" y="163"/>
                    <a:pt x="495" y="172"/>
                    <a:pt x="492" y="177"/>
                  </a:cubicBezTo>
                  <a:cubicBezTo>
                    <a:pt x="488" y="182"/>
                    <a:pt x="480" y="189"/>
                    <a:pt x="469" y="191"/>
                  </a:cubicBezTo>
                  <a:cubicBezTo>
                    <a:pt x="464" y="192"/>
                    <a:pt x="460" y="197"/>
                    <a:pt x="456" y="196"/>
                  </a:cubicBezTo>
                  <a:cubicBezTo>
                    <a:pt x="453" y="196"/>
                    <a:pt x="446" y="203"/>
                    <a:pt x="445" y="205"/>
                  </a:cubicBezTo>
                  <a:cubicBezTo>
                    <a:pt x="443" y="208"/>
                    <a:pt x="437" y="205"/>
                    <a:pt x="432" y="208"/>
                  </a:cubicBezTo>
                  <a:cubicBezTo>
                    <a:pt x="425" y="211"/>
                    <a:pt x="429" y="207"/>
                    <a:pt x="404" y="214"/>
                  </a:cubicBezTo>
                  <a:cubicBezTo>
                    <a:pt x="399" y="215"/>
                    <a:pt x="395" y="217"/>
                    <a:pt x="391" y="218"/>
                  </a:cubicBezTo>
                  <a:cubicBezTo>
                    <a:pt x="387" y="220"/>
                    <a:pt x="383" y="219"/>
                    <a:pt x="383" y="227"/>
                  </a:cubicBezTo>
                  <a:cubicBezTo>
                    <a:pt x="384" y="231"/>
                    <a:pt x="389" y="228"/>
                    <a:pt x="388" y="232"/>
                  </a:cubicBezTo>
                  <a:cubicBezTo>
                    <a:pt x="388" y="235"/>
                    <a:pt x="381" y="234"/>
                    <a:pt x="374" y="238"/>
                  </a:cubicBezTo>
                  <a:cubicBezTo>
                    <a:pt x="371" y="240"/>
                    <a:pt x="369" y="247"/>
                    <a:pt x="367" y="249"/>
                  </a:cubicBezTo>
                  <a:cubicBezTo>
                    <a:pt x="357" y="255"/>
                    <a:pt x="350" y="268"/>
                    <a:pt x="350" y="268"/>
                  </a:cubicBezTo>
                  <a:cubicBezTo>
                    <a:pt x="345" y="273"/>
                    <a:pt x="339" y="277"/>
                    <a:pt x="336" y="283"/>
                  </a:cubicBezTo>
                  <a:cubicBezTo>
                    <a:pt x="329" y="296"/>
                    <a:pt x="327" y="289"/>
                    <a:pt x="331" y="305"/>
                  </a:cubicBezTo>
                  <a:cubicBezTo>
                    <a:pt x="332" y="307"/>
                    <a:pt x="332" y="314"/>
                    <a:pt x="335" y="319"/>
                  </a:cubicBezTo>
                  <a:cubicBezTo>
                    <a:pt x="340" y="326"/>
                    <a:pt x="351" y="333"/>
                    <a:pt x="348" y="335"/>
                  </a:cubicBezTo>
                  <a:cubicBezTo>
                    <a:pt x="346" y="336"/>
                    <a:pt x="334" y="344"/>
                    <a:pt x="330" y="344"/>
                  </a:cubicBezTo>
                  <a:cubicBezTo>
                    <a:pt x="324" y="345"/>
                    <a:pt x="321" y="349"/>
                    <a:pt x="313" y="358"/>
                  </a:cubicBezTo>
                  <a:cubicBezTo>
                    <a:pt x="309" y="361"/>
                    <a:pt x="308" y="364"/>
                    <a:pt x="305" y="368"/>
                  </a:cubicBezTo>
                  <a:cubicBezTo>
                    <a:pt x="300" y="374"/>
                    <a:pt x="302" y="373"/>
                    <a:pt x="298" y="380"/>
                  </a:cubicBezTo>
                  <a:cubicBezTo>
                    <a:pt x="297" y="382"/>
                    <a:pt x="298" y="389"/>
                    <a:pt x="298" y="392"/>
                  </a:cubicBezTo>
                  <a:cubicBezTo>
                    <a:pt x="288" y="393"/>
                    <a:pt x="288" y="393"/>
                    <a:pt x="288" y="393"/>
                  </a:cubicBezTo>
                  <a:cubicBezTo>
                    <a:pt x="271" y="388"/>
                    <a:pt x="271" y="388"/>
                    <a:pt x="271" y="388"/>
                  </a:cubicBezTo>
                  <a:cubicBezTo>
                    <a:pt x="261" y="397"/>
                    <a:pt x="261" y="397"/>
                    <a:pt x="261" y="397"/>
                  </a:cubicBezTo>
                  <a:cubicBezTo>
                    <a:pt x="257" y="400"/>
                    <a:pt x="251" y="398"/>
                    <a:pt x="247" y="401"/>
                  </a:cubicBezTo>
                  <a:cubicBezTo>
                    <a:pt x="247" y="401"/>
                    <a:pt x="244" y="410"/>
                    <a:pt x="243" y="412"/>
                  </a:cubicBezTo>
                  <a:cubicBezTo>
                    <a:pt x="243" y="415"/>
                    <a:pt x="236" y="423"/>
                    <a:pt x="236" y="423"/>
                  </a:cubicBezTo>
                  <a:cubicBezTo>
                    <a:pt x="235" y="424"/>
                    <a:pt x="230" y="429"/>
                    <a:pt x="228" y="430"/>
                  </a:cubicBezTo>
                  <a:cubicBezTo>
                    <a:pt x="225" y="431"/>
                    <a:pt x="223" y="423"/>
                    <a:pt x="221" y="423"/>
                  </a:cubicBezTo>
                  <a:cubicBezTo>
                    <a:pt x="217" y="423"/>
                    <a:pt x="217" y="422"/>
                    <a:pt x="213" y="421"/>
                  </a:cubicBezTo>
                  <a:cubicBezTo>
                    <a:pt x="208" y="421"/>
                    <a:pt x="207" y="428"/>
                    <a:pt x="202" y="428"/>
                  </a:cubicBezTo>
                  <a:cubicBezTo>
                    <a:pt x="194" y="427"/>
                    <a:pt x="180" y="419"/>
                    <a:pt x="180" y="419"/>
                  </a:cubicBezTo>
                  <a:cubicBezTo>
                    <a:pt x="177" y="418"/>
                    <a:pt x="177" y="422"/>
                    <a:pt x="174" y="422"/>
                  </a:cubicBezTo>
                  <a:cubicBezTo>
                    <a:pt x="168" y="421"/>
                    <a:pt x="160" y="417"/>
                    <a:pt x="152" y="415"/>
                  </a:cubicBezTo>
                  <a:cubicBezTo>
                    <a:pt x="146" y="414"/>
                    <a:pt x="134" y="412"/>
                    <a:pt x="134" y="412"/>
                  </a:cubicBezTo>
                  <a:cubicBezTo>
                    <a:pt x="131" y="414"/>
                    <a:pt x="128" y="414"/>
                    <a:pt x="125" y="415"/>
                  </a:cubicBezTo>
                  <a:cubicBezTo>
                    <a:pt x="121" y="417"/>
                    <a:pt x="117" y="420"/>
                    <a:pt x="114" y="421"/>
                  </a:cubicBezTo>
                  <a:cubicBezTo>
                    <a:pt x="111" y="422"/>
                    <a:pt x="105" y="417"/>
                    <a:pt x="96" y="422"/>
                  </a:cubicBezTo>
                  <a:cubicBezTo>
                    <a:pt x="93" y="423"/>
                    <a:pt x="89" y="422"/>
                    <a:pt x="87" y="424"/>
                  </a:cubicBezTo>
                  <a:cubicBezTo>
                    <a:pt x="84" y="427"/>
                    <a:pt x="83" y="431"/>
                    <a:pt x="78" y="433"/>
                  </a:cubicBezTo>
                  <a:cubicBezTo>
                    <a:pt x="75" y="434"/>
                    <a:pt x="71" y="438"/>
                    <a:pt x="69" y="439"/>
                  </a:cubicBezTo>
                  <a:cubicBezTo>
                    <a:pt x="64" y="436"/>
                    <a:pt x="57" y="436"/>
                    <a:pt x="55" y="428"/>
                  </a:cubicBezTo>
                  <a:cubicBezTo>
                    <a:pt x="54" y="425"/>
                    <a:pt x="51" y="428"/>
                    <a:pt x="49" y="425"/>
                  </a:cubicBezTo>
                  <a:cubicBezTo>
                    <a:pt x="45" y="421"/>
                    <a:pt x="42" y="412"/>
                    <a:pt x="42" y="408"/>
                  </a:cubicBezTo>
                  <a:cubicBezTo>
                    <a:pt x="42" y="408"/>
                    <a:pt x="45" y="404"/>
                    <a:pt x="42" y="400"/>
                  </a:cubicBezTo>
                  <a:cubicBezTo>
                    <a:pt x="40" y="396"/>
                    <a:pt x="37" y="395"/>
                    <a:pt x="38" y="391"/>
                  </a:cubicBezTo>
                  <a:cubicBezTo>
                    <a:pt x="41" y="391"/>
                    <a:pt x="40" y="384"/>
                    <a:pt x="40" y="384"/>
                  </a:cubicBezTo>
                  <a:cubicBezTo>
                    <a:pt x="40" y="382"/>
                    <a:pt x="33" y="370"/>
                    <a:pt x="31" y="368"/>
                  </a:cubicBezTo>
                  <a:cubicBezTo>
                    <a:pt x="26" y="365"/>
                    <a:pt x="20" y="361"/>
                    <a:pt x="14" y="36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" y="348"/>
                    <a:pt x="1" y="348"/>
                    <a:pt x="1" y="348"/>
                  </a:cubicBezTo>
                  <a:cubicBezTo>
                    <a:pt x="2" y="346"/>
                    <a:pt x="2" y="346"/>
                    <a:pt x="2" y="346"/>
                  </a:cubicBezTo>
                  <a:cubicBezTo>
                    <a:pt x="1" y="344"/>
                    <a:pt x="1" y="344"/>
                    <a:pt x="1" y="344"/>
                  </a:cubicBezTo>
                  <a:cubicBezTo>
                    <a:pt x="1" y="342"/>
                    <a:pt x="1" y="342"/>
                    <a:pt x="1" y="342"/>
                  </a:cubicBezTo>
                  <a:cubicBezTo>
                    <a:pt x="1" y="339"/>
                    <a:pt x="1" y="339"/>
                    <a:pt x="1" y="339"/>
                  </a:cubicBezTo>
                  <a:cubicBezTo>
                    <a:pt x="1" y="339"/>
                    <a:pt x="0" y="337"/>
                    <a:pt x="0" y="337"/>
                  </a:cubicBezTo>
                  <a:cubicBezTo>
                    <a:pt x="0" y="337"/>
                    <a:pt x="0" y="335"/>
                    <a:pt x="0" y="335"/>
                  </a:cubicBezTo>
                  <a:cubicBezTo>
                    <a:pt x="0" y="335"/>
                    <a:pt x="2" y="334"/>
                    <a:pt x="2" y="334"/>
                  </a:cubicBezTo>
                  <a:cubicBezTo>
                    <a:pt x="2" y="333"/>
                    <a:pt x="4" y="332"/>
                    <a:pt x="4" y="332"/>
                  </a:cubicBezTo>
                  <a:cubicBezTo>
                    <a:pt x="4" y="332"/>
                    <a:pt x="5" y="329"/>
                    <a:pt x="5" y="328"/>
                  </a:cubicBezTo>
                  <a:cubicBezTo>
                    <a:pt x="5" y="328"/>
                    <a:pt x="6" y="327"/>
                    <a:pt x="6" y="327"/>
                  </a:cubicBezTo>
                  <a:cubicBezTo>
                    <a:pt x="9" y="326"/>
                    <a:pt x="9" y="326"/>
                    <a:pt x="9" y="326"/>
                  </a:cubicBezTo>
                  <a:cubicBezTo>
                    <a:pt x="11" y="324"/>
                    <a:pt x="11" y="324"/>
                    <a:pt x="11" y="324"/>
                  </a:cubicBezTo>
                  <a:cubicBezTo>
                    <a:pt x="13" y="323"/>
                    <a:pt x="13" y="323"/>
                    <a:pt x="13" y="323"/>
                  </a:cubicBezTo>
                  <a:cubicBezTo>
                    <a:pt x="15" y="321"/>
                    <a:pt x="15" y="321"/>
                    <a:pt x="15" y="321"/>
                  </a:cubicBezTo>
                  <a:cubicBezTo>
                    <a:pt x="16" y="317"/>
                    <a:pt x="16" y="317"/>
                    <a:pt x="16" y="317"/>
                  </a:cubicBezTo>
                  <a:cubicBezTo>
                    <a:pt x="17" y="316"/>
                    <a:pt x="17" y="316"/>
                    <a:pt x="17" y="316"/>
                  </a:cubicBezTo>
                  <a:cubicBezTo>
                    <a:pt x="17" y="316"/>
                    <a:pt x="20" y="316"/>
                    <a:pt x="20" y="316"/>
                  </a:cubicBezTo>
                  <a:cubicBezTo>
                    <a:pt x="20" y="316"/>
                    <a:pt x="22" y="316"/>
                    <a:pt x="22" y="316"/>
                  </a:cubicBezTo>
                  <a:cubicBezTo>
                    <a:pt x="22" y="315"/>
                    <a:pt x="22" y="315"/>
                    <a:pt x="22" y="315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26" y="316"/>
                    <a:pt x="26" y="316"/>
                    <a:pt x="26" y="316"/>
                  </a:cubicBezTo>
                  <a:cubicBezTo>
                    <a:pt x="26" y="316"/>
                    <a:pt x="27" y="316"/>
                    <a:pt x="28" y="316"/>
                  </a:cubicBezTo>
                  <a:cubicBezTo>
                    <a:pt x="28" y="316"/>
                    <a:pt x="29" y="316"/>
                    <a:pt x="29" y="316"/>
                  </a:cubicBezTo>
                  <a:cubicBezTo>
                    <a:pt x="29" y="313"/>
                    <a:pt x="29" y="313"/>
                    <a:pt x="29" y="313"/>
                  </a:cubicBezTo>
                  <a:cubicBezTo>
                    <a:pt x="33" y="309"/>
                    <a:pt x="33" y="309"/>
                    <a:pt x="33" y="309"/>
                  </a:cubicBezTo>
                  <a:cubicBezTo>
                    <a:pt x="33" y="309"/>
                    <a:pt x="33" y="308"/>
                    <a:pt x="33" y="308"/>
                  </a:cubicBezTo>
                  <a:cubicBezTo>
                    <a:pt x="33" y="308"/>
                    <a:pt x="33" y="307"/>
                    <a:pt x="33" y="307"/>
                  </a:cubicBezTo>
                  <a:cubicBezTo>
                    <a:pt x="32" y="306"/>
                    <a:pt x="31" y="307"/>
                    <a:pt x="31" y="307"/>
                  </a:cubicBezTo>
                  <a:cubicBezTo>
                    <a:pt x="31" y="307"/>
                    <a:pt x="29" y="307"/>
                    <a:pt x="29" y="307"/>
                  </a:cubicBezTo>
                  <a:cubicBezTo>
                    <a:pt x="29" y="307"/>
                    <a:pt x="27" y="307"/>
                    <a:pt x="26" y="307"/>
                  </a:cubicBezTo>
                  <a:cubicBezTo>
                    <a:pt x="26" y="307"/>
                    <a:pt x="26" y="306"/>
                    <a:pt x="26" y="306"/>
                  </a:cubicBezTo>
                  <a:cubicBezTo>
                    <a:pt x="25" y="304"/>
                    <a:pt x="25" y="304"/>
                    <a:pt x="25" y="304"/>
                  </a:cubicBezTo>
                  <a:cubicBezTo>
                    <a:pt x="25" y="304"/>
                    <a:pt x="24" y="302"/>
                    <a:pt x="24" y="301"/>
                  </a:cubicBezTo>
                  <a:cubicBezTo>
                    <a:pt x="24" y="300"/>
                    <a:pt x="24" y="299"/>
                    <a:pt x="24" y="298"/>
                  </a:cubicBezTo>
                  <a:cubicBezTo>
                    <a:pt x="24" y="298"/>
                    <a:pt x="23" y="297"/>
                    <a:pt x="23" y="297"/>
                  </a:cubicBezTo>
                  <a:cubicBezTo>
                    <a:pt x="23" y="297"/>
                    <a:pt x="22" y="296"/>
                    <a:pt x="22" y="295"/>
                  </a:cubicBezTo>
                  <a:cubicBezTo>
                    <a:pt x="22" y="295"/>
                    <a:pt x="21" y="292"/>
                    <a:pt x="21" y="292"/>
                  </a:cubicBezTo>
                  <a:cubicBezTo>
                    <a:pt x="20" y="291"/>
                    <a:pt x="20" y="291"/>
                    <a:pt x="20" y="291"/>
                  </a:cubicBezTo>
                  <a:cubicBezTo>
                    <a:pt x="21" y="290"/>
                    <a:pt x="21" y="290"/>
                    <a:pt x="21" y="290"/>
                  </a:cubicBezTo>
                  <a:cubicBezTo>
                    <a:pt x="20" y="288"/>
                    <a:pt x="20" y="288"/>
                    <a:pt x="20" y="288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1" y="287"/>
                    <a:pt x="21" y="287"/>
                    <a:pt x="21" y="287"/>
                  </a:cubicBezTo>
                  <a:cubicBezTo>
                    <a:pt x="22" y="285"/>
                    <a:pt x="22" y="285"/>
                    <a:pt x="22" y="285"/>
                  </a:cubicBezTo>
                  <a:cubicBezTo>
                    <a:pt x="22" y="285"/>
                    <a:pt x="24" y="284"/>
                    <a:pt x="24" y="284"/>
                  </a:cubicBezTo>
                  <a:cubicBezTo>
                    <a:pt x="24" y="284"/>
                    <a:pt x="26" y="282"/>
                    <a:pt x="26" y="282"/>
                  </a:cubicBezTo>
                  <a:cubicBezTo>
                    <a:pt x="26" y="282"/>
                    <a:pt x="25" y="281"/>
                    <a:pt x="25" y="281"/>
                  </a:cubicBezTo>
                  <a:cubicBezTo>
                    <a:pt x="25" y="281"/>
                    <a:pt x="25" y="279"/>
                    <a:pt x="25" y="279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8" y="275"/>
                    <a:pt x="28" y="275"/>
                    <a:pt x="28" y="275"/>
                  </a:cubicBezTo>
                  <a:cubicBezTo>
                    <a:pt x="31" y="274"/>
                    <a:pt x="31" y="274"/>
                    <a:pt x="31" y="274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5" y="272"/>
                    <a:pt x="35" y="272"/>
                    <a:pt x="35" y="272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3" y="263"/>
                    <a:pt x="43" y="263"/>
                    <a:pt x="43" y="263"/>
                  </a:cubicBezTo>
                  <a:cubicBezTo>
                    <a:pt x="43" y="261"/>
                    <a:pt x="43" y="261"/>
                    <a:pt x="43" y="261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2" y="260"/>
                    <a:pt x="41" y="258"/>
                    <a:pt x="41" y="257"/>
                  </a:cubicBezTo>
                  <a:cubicBezTo>
                    <a:pt x="41" y="257"/>
                    <a:pt x="40" y="257"/>
                    <a:pt x="40" y="25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8" y="258"/>
                    <a:pt x="37" y="257"/>
                    <a:pt x="36" y="257"/>
                  </a:cubicBezTo>
                  <a:cubicBezTo>
                    <a:pt x="36" y="257"/>
                    <a:pt x="36" y="256"/>
                    <a:pt x="36" y="256"/>
                  </a:cubicBezTo>
                  <a:cubicBezTo>
                    <a:pt x="37" y="255"/>
                    <a:pt x="37" y="255"/>
                    <a:pt x="37" y="255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3" y="247"/>
                    <a:pt x="33" y="247"/>
                    <a:pt x="33" y="247"/>
                  </a:cubicBezTo>
                  <a:cubicBezTo>
                    <a:pt x="34" y="246"/>
                    <a:pt x="34" y="246"/>
                    <a:pt x="34" y="246"/>
                  </a:cubicBezTo>
                  <a:cubicBezTo>
                    <a:pt x="34" y="245"/>
                    <a:pt x="34" y="245"/>
                    <a:pt x="34" y="245"/>
                  </a:cubicBezTo>
                  <a:cubicBezTo>
                    <a:pt x="33" y="244"/>
                    <a:pt x="33" y="244"/>
                    <a:pt x="33" y="244"/>
                  </a:cubicBezTo>
                  <a:cubicBezTo>
                    <a:pt x="33" y="242"/>
                    <a:pt x="33" y="242"/>
                    <a:pt x="33" y="242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3" y="239"/>
                    <a:pt x="33" y="239"/>
                    <a:pt x="33" y="239"/>
                  </a:cubicBezTo>
                  <a:cubicBezTo>
                    <a:pt x="34" y="238"/>
                    <a:pt x="34" y="238"/>
                    <a:pt x="34" y="238"/>
                  </a:cubicBezTo>
                  <a:cubicBezTo>
                    <a:pt x="34" y="236"/>
                    <a:pt x="34" y="236"/>
                    <a:pt x="34" y="236"/>
                  </a:cubicBezTo>
                  <a:cubicBezTo>
                    <a:pt x="34" y="236"/>
                    <a:pt x="32" y="235"/>
                    <a:pt x="32" y="235"/>
                  </a:cubicBezTo>
                  <a:cubicBezTo>
                    <a:pt x="32" y="235"/>
                    <a:pt x="31" y="233"/>
                    <a:pt x="31" y="233"/>
                  </a:cubicBezTo>
                  <a:cubicBezTo>
                    <a:pt x="31" y="232"/>
                    <a:pt x="31" y="232"/>
                    <a:pt x="31" y="232"/>
                  </a:cubicBezTo>
                  <a:cubicBezTo>
                    <a:pt x="31" y="232"/>
                    <a:pt x="29" y="230"/>
                    <a:pt x="29" y="230"/>
                  </a:cubicBezTo>
                  <a:cubicBezTo>
                    <a:pt x="29" y="230"/>
                    <a:pt x="29" y="228"/>
                    <a:pt x="29" y="228"/>
                  </a:cubicBezTo>
                  <a:cubicBezTo>
                    <a:pt x="29" y="228"/>
                    <a:pt x="28" y="226"/>
                    <a:pt x="28" y="226"/>
                  </a:cubicBezTo>
                  <a:cubicBezTo>
                    <a:pt x="27" y="225"/>
                    <a:pt x="27" y="224"/>
                    <a:pt x="27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32" y="226"/>
                    <a:pt x="32" y="226"/>
                    <a:pt x="32" y="226"/>
                  </a:cubicBezTo>
                  <a:cubicBezTo>
                    <a:pt x="33" y="225"/>
                    <a:pt x="33" y="225"/>
                    <a:pt x="33" y="225"/>
                  </a:cubicBezTo>
                  <a:cubicBezTo>
                    <a:pt x="33" y="226"/>
                    <a:pt x="33" y="226"/>
                    <a:pt x="33" y="226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8" y="226"/>
                    <a:pt x="38" y="226"/>
                    <a:pt x="38" y="226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1" y="226"/>
                    <a:pt x="41" y="226"/>
                    <a:pt x="41" y="226"/>
                  </a:cubicBezTo>
                  <a:cubicBezTo>
                    <a:pt x="41" y="226"/>
                    <a:pt x="42" y="227"/>
                    <a:pt x="42" y="227"/>
                  </a:cubicBezTo>
                  <a:cubicBezTo>
                    <a:pt x="43" y="228"/>
                    <a:pt x="44" y="227"/>
                    <a:pt x="44" y="227"/>
                  </a:cubicBezTo>
                  <a:cubicBezTo>
                    <a:pt x="44" y="228"/>
                    <a:pt x="46" y="228"/>
                    <a:pt x="46" y="228"/>
                  </a:cubicBezTo>
                  <a:cubicBezTo>
                    <a:pt x="46" y="228"/>
                    <a:pt x="47" y="227"/>
                    <a:pt x="48" y="227"/>
                  </a:cubicBezTo>
                  <a:cubicBezTo>
                    <a:pt x="48" y="227"/>
                    <a:pt x="49" y="227"/>
                    <a:pt x="49" y="227"/>
                  </a:cubicBezTo>
                  <a:cubicBezTo>
                    <a:pt x="50" y="226"/>
                    <a:pt x="50" y="226"/>
                    <a:pt x="50" y="226"/>
                  </a:cubicBezTo>
                  <a:cubicBezTo>
                    <a:pt x="50" y="224"/>
                    <a:pt x="50" y="224"/>
                    <a:pt x="50" y="224"/>
                  </a:cubicBezTo>
                  <a:cubicBezTo>
                    <a:pt x="51" y="224"/>
                    <a:pt x="51" y="224"/>
                    <a:pt x="51" y="224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2" y="221"/>
                    <a:pt x="52" y="221"/>
                    <a:pt x="52" y="221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4" y="220"/>
                    <a:pt x="54" y="220"/>
                    <a:pt x="54" y="220"/>
                  </a:cubicBezTo>
                  <a:cubicBezTo>
                    <a:pt x="55" y="219"/>
                    <a:pt x="55" y="219"/>
                    <a:pt x="55" y="219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7" y="215"/>
                    <a:pt x="58" y="213"/>
                    <a:pt x="58" y="213"/>
                  </a:cubicBezTo>
                  <a:cubicBezTo>
                    <a:pt x="58" y="213"/>
                    <a:pt x="59" y="211"/>
                    <a:pt x="59" y="211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4"/>
                    <a:pt x="56" y="203"/>
                    <a:pt x="55" y="203"/>
                  </a:cubicBezTo>
                  <a:cubicBezTo>
                    <a:pt x="55" y="203"/>
                    <a:pt x="55" y="202"/>
                    <a:pt x="55" y="202"/>
                  </a:cubicBezTo>
                  <a:cubicBezTo>
                    <a:pt x="55" y="200"/>
                    <a:pt x="55" y="200"/>
                    <a:pt x="55" y="200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60" y="197"/>
                    <a:pt x="60" y="197"/>
                    <a:pt x="60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7" y="192"/>
                    <a:pt x="67" y="192"/>
                    <a:pt x="67" y="192"/>
                  </a:cubicBezTo>
                  <a:cubicBezTo>
                    <a:pt x="66" y="190"/>
                    <a:pt x="66" y="190"/>
                    <a:pt x="66" y="190"/>
                  </a:cubicBezTo>
                  <a:cubicBezTo>
                    <a:pt x="65" y="189"/>
                    <a:pt x="65" y="189"/>
                    <a:pt x="65" y="189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7" y="181"/>
                    <a:pt x="67" y="181"/>
                    <a:pt x="67" y="181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6"/>
                    <a:pt x="70" y="175"/>
                  </a:cubicBezTo>
                  <a:cubicBezTo>
                    <a:pt x="71" y="175"/>
                    <a:pt x="71" y="172"/>
                    <a:pt x="71" y="172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70" y="169"/>
                    <a:pt x="72" y="168"/>
                    <a:pt x="72" y="168"/>
                  </a:cubicBezTo>
                  <a:cubicBezTo>
                    <a:pt x="73" y="168"/>
                    <a:pt x="73" y="165"/>
                    <a:pt x="73" y="165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71" y="162"/>
                    <a:pt x="71" y="161"/>
                  </a:cubicBezTo>
                  <a:cubicBezTo>
                    <a:pt x="71" y="161"/>
                    <a:pt x="71" y="159"/>
                    <a:pt x="71" y="159"/>
                  </a:cubicBezTo>
                  <a:cubicBezTo>
                    <a:pt x="70" y="159"/>
                    <a:pt x="70" y="159"/>
                    <a:pt x="70" y="159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73" y="157"/>
                    <a:pt x="74" y="156"/>
                    <a:pt x="75" y="156"/>
                  </a:cubicBezTo>
                  <a:cubicBezTo>
                    <a:pt x="75" y="155"/>
                    <a:pt x="77" y="155"/>
                    <a:pt x="77" y="155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2" y="150"/>
                    <a:pt x="82" y="150"/>
                    <a:pt x="82" y="150"/>
                  </a:cubicBezTo>
                  <a:cubicBezTo>
                    <a:pt x="82" y="149"/>
                    <a:pt x="82" y="149"/>
                    <a:pt x="82" y="149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4" y="145"/>
                    <a:pt x="94" y="145"/>
                    <a:pt x="94" y="145"/>
                  </a:cubicBezTo>
                  <a:cubicBezTo>
                    <a:pt x="97" y="142"/>
                    <a:pt x="97" y="142"/>
                    <a:pt x="97" y="142"/>
                  </a:cubicBezTo>
                  <a:cubicBezTo>
                    <a:pt x="98" y="142"/>
                    <a:pt x="98" y="142"/>
                    <a:pt x="98" y="142"/>
                  </a:cubicBezTo>
                  <a:cubicBezTo>
                    <a:pt x="98" y="142"/>
                    <a:pt x="100" y="141"/>
                    <a:pt x="100" y="141"/>
                  </a:cubicBezTo>
                  <a:cubicBezTo>
                    <a:pt x="100" y="141"/>
                    <a:pt x="101" y="139"/>
                    <a:pt x="101" y="139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5" y="130"/>
                    <a:pt x="103" y="128"/>
                    <a:pt x="102" y="128"/>
                  </a:cubicBezTo>
                  <a:cubicBezTo>
                    <a:pt x="102" y="127"/>
                    <a:pt x="100" y="126"/>
                    <a:pt x="100" y="126"/>
                  </a:cubicBezTo>
                  <a:cubicBezTo>
                    <a:pt x="100" y="126"/>
                    <a:pt x="97" y="125"/>
                    <a:pt x="97" y="125"/>
                  </a:cubicBezTo>
                  <a:cubicBezTo>
                    <a:pt x="97" y="125"/>
                    <a:pt x="95" y="126"/>
                    <a:pt x="95" y="126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3" y="123"/>
                    <a:pt x="94" y="123"/>
                  </a:cubicBezTo>
                  <a:cubicBezTo>
                    <a:pt x="94" y="123"/>
                    <a:pt x="94" y="122"/>
                    <a:pt x="94" y="12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0"/>
                    <a:pt x="94" y="120"/>
                    <a:pt x="94" y="120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5" y="119"/>
                    <a:pt x="96" y="118"/>
                    <a:pt x="96" y="117"/>
                  </a:cubicBezTo>
                  <a:cubicBezTo>
                    <a:pt x="96" y="117"/>
                    <a:pt x="97" y="115"/>
                    <a:pt x="97" y="115"/>
                  </a:cubicBezTo>
                  <a:cubicBezTo>
                    <a:pt x="97" y="115"/>
                    <a:pt x="96" y="114"/>
                    <a:pt x="96" y="113"/>
                  </a:cubicBezTo>
                  <a:cubicBezTo>
                    <a:pt x="95" y="113"/>
                    <a:pt x="95" y="113"/>
                    <a:pt x="96" y="112"/>
                  </a:cubicBezTo>
                  <a:cubicBezTo>
                    <a:pt x="96" y="112"/>
                    <a:pt x="96" y="111"/>
                    <a:pt x="96" y="111"/>
                  </a:cubicBezTo>
                  <a:cubicBezTo>
                    <a:pt x="96" y="111"/>
                    <a:pt x="96" y="109"/>
                    <a:pt x="95" y="109"/>
                  </a:cubicBezTo>
                  <a:cubicBezTo>
                    <a:pt x="95" y="109"/>
                    <a:pt x="93" y="110"/>
                    <a:pt x="93" y="110"/>
                  </a:cubicBezTo>
                  <a:cubicBezTo>
                    <a:pt x="93" y="110"/>
                    <a:pt x="90" y="109"/>
                    <a:pt x="90" y="109"/>
                  </a:cubicBezTo>
                  <a:cubicBezTo>
                    <a:pt x="90" y="109"/>
                    <a:pt x="89" y="108"/>
                    <a:pt x="89" y="108"/>
                  </a:cubicBezTo>
                  <a:cubicBezTo>
                    <a:pt x="89" y="108"/>
                    <a:pt x="89" y="106"/>
                    <a:pt x="88" y="106"/>
                  </a:cubicBezTo>
                  <a:cubicBezTo>
                    <a:pt x="87" y="105"/>
                    <a:pt x="87" y="106"/>
                    <a:pt x="87" y="106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6" y="108"/>
                    <a:pt x="84" y="108"/>
                    <a:pt x="83" y="107"/>
                  </a:cubicBezTo>
                  <a:cubicBezTo>
                    <a:pt x="83" y="107"/>
                    <a:pt x="82" y="107"/>
                    <a:pt x="82" y="107"/>
                  </a:cubicBezTo>
                  <a:cubicBezTo>
                    <a:pt x="81" y="107"/>
                    <a:pt x="81" y="106"/>
                    <a:pt x="81" y="105"/>
                  </a:cubicBezTo>
                  <a:cubicBezTo>
                    <a:pt x="80" y="104"/>
                    <a:pt x="80" y="105"/>
                    <a:pt x="79" y="105"/>
                  </a:cubicBezTo>
                  <a:cubicBezTo>
                    <a:pt x="79" y="105"/>
                    <a:pt x="77" y="105"/>
                    <a:pt x="77" y="105"/>
                  </a:cubicBezTo>
                  <a:cubicBezTo>
                    <a:pt x="77" y="105"/>
                    <a:pt x="75" y="103"/>
                    <a:pt x="75" y="103"/>
                  </a:cubicBezTo>
                  <a:cubicBezTo>
                    <a:pt x="75" y="102"/>
                    <a:pt x="74" y="102"/>
                    <a:pt x="74" y="102"/>
                  </a:cubicBezTo>
                  <a:cubicBezTo>
                    <a:pt x="74" y="102"/>
                    <a:pt x="72" y="103"/>
                    <a:pt x="72" y="103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9"/>
                    <a:pt x="65" y="109"/>
                    <a:pt x="64" y="108"/>
                  </a:cubicBezTo>
                  <a:cubicBezTo>
                    <a:pt x="64" y="108"/>
                    <a:pt x="64" y="108"/>
                    <a:pt x="63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08"/>
                    <a:pt x="60" y="109"/>
                    <a:pt x="60" y="109"/>
                  </a:cubicBezTo>
                  <a:cubicBezTo>
                    <a:pt x="60" y="109"/>
                    <a:pt x="59" y="107"/>
                    <a:pt x="59" y="107"/>
                  </a:cubicBezTo>
                  <a:cubicBezTo>
                    <a:pt x="59" y="107"/>
                    <a:pt x="57" y="106"/>
                    <a:pt x="57" y="105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6"/>
                    <a:pt x="56" y="107"/>
                    <a:pt x="55" y="107"/>
                  </a:cubicBezTo>
                  <a:cubicBezTo>
                    <a:pt x="55" y="107"/>
                    <a:pt x="54" y="108"/>
                    <a:pt x="54" y="108"/>
                  </a:cubicBezTo>
                  <a:cubicBezTo>
                    <a:pt x="53" y="108"/>
                    <a:pt x="54" y="106"/>
                    <a:pt x="54" y="106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2" y="103"/>
                    <a:pt x="52" y="102"/>
                  </a:cubicBezTo>
                  <a:cubicBezTo>
                    <a:pt x="51" y="102"/>
                    <a:pt x="50" y="101"/>
                    <a:pt x="50" y="101"/>
                  </a:cubicBezTo>
                  <a:cubicBezTo>
                    <a:pt x="50" y="101"/>
                    <a:pt x="48" y="101"/>
                    <a:pt x="48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6" y="101"/>
                    <a:pt x="45" y="101"/>
                    <a:pt x="44" y="102"/>
                  </a:cubicBezTo>
                  <a:cubicBezTo>
                    <a:pt x="44" y="102"/>
                    <a:pt x="43" y="103"/>
                    <a:pt x="42" y="102"/>
                  </a:cubicBezTo>
                  <a:cubicBezTo>
                    <a:pt x="42" y="102"/>
                    <a:pt x="43" y="100"/>
                    <a:pt x="43" y="100"/>
                  </a:cubicBezTo>
                  <a:cubicBezTo>
                    <a:pt x="43" y="100"/>
                    <a:pt x="43" y="98"/>
                    <a:pt x="43" y="98"/>
                  </a:cubicBezTo>
                  <a:cubicBezTo>
                    <a:pt x="42" y="97"/>
                    <a:pt x="42" y="99"/>
                    <a:pt x="42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39" y="101"/>
                    <a:pt x="38" y="101"/>
                    <a:pt x="38" y="101"/>
                  </a:cubicBezTo>
                  <a:cubicBezTo>
                    <a:pt x="37" y="101"/>
                    <a:pt x="36" y="102"/>
                    <a:pt x="34" y="102"/>
                  </a:cubicBezTo>
                  <a:cubicBezTo>
                    <a:pt x="33" y="102"/>
                    <a:pt x="32" y="103"/>
                    <a:pt x="32" y="102"/>
                  </a:cubicBezTo>
                  <a:cubicBezTo>
                    <a:pt x="31" y="102"/>
                    <a:pt x="31" y="101"/>
                    <a:pt x="31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1" y="99"/>
                    <a:pt x="30" y="98"/>
                    <a:pt x="30" y="97"/>
                  </a:cubicBezTo>
                  <a:cubicBezTo>
                    <a:pt x="29" y="96"/>
                    <a:pt x="30" y="96"/>
                    <a:pt x="30" y="95"/>
                  </a:cubicBezTo>
                  <a:cubicBezTo>
                    <a:pt x="30" y="95"/>
                    <a:pt x="32" y="94"/>
                    <a:pt x="32" y="94"/>
                  </a:cubicBezTo>
                  <a:cubicBezTo>
                    <a:pt x="32" y="93"/>
                    <a:pt x="33" y="93"/>
                    <a:pt x="33" y="9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2"/>
                    <a:pt x="36" y="89"/>
                    <a:pt x="36" y="88"/>
                  </a:cubicBezTo>
                  <a:cubicBezTo>
                    <a:pt x="36" y="88"/>
                    <a:pt x="36" y="88"/>
                    <a:pt x="35" y="88"/>
                  </a:cubicBezTo>
                  <a:cubicBezTo>
                    <a:pt x="34" y="88"/>
                    <a:pt x="34" y="87"/>
                    <a:pt x="34" y="87"/>
                  </a:cubicBezTo>
                  <a:cubicBezTo>
                    <a:pt x="34" y="87"/>
                    <a:pt x="34" y="85"/>
                    <a:pt x="34" y="85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7" y="85"/>
                    <a:pt x="26" y="85"/>
                  </a:cubicBezTo>
                  <a:cubicBezTo>
                    <a:pt x="26" y="85"/>
                    <a:pt x="24" y="85"/>
                    <a:pt x="24" y="85"/>
                  </a:cubicBezTo>
                  <a:cubicBezTo>
                    <a:pt x="23" y="85"/>
                    <a:pt x="22" y="84"/>
                    <a:pt x="22" y="84"/>
                  </a:cubicBezTo>
                  <a:cubicBezTo>
                    <a:pt x="22" y="84"/>
                    <a:pt x="18" y="85"/>
                    <a:pt x="18" y="85"/>
                  </a:cubicBezTo>
                  <a:cubicBezTo>
                    <a:pt x="18" y="85"/>
                    <a:pt x="17" y="85"/>
                    <a:pt x="17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7"/>
                    <a:pt x="11" y="88"/>
                    <a:pt x="11" y="88"/>
                  </a:cubicBezTo>
                  <a:cubicBezTo>
                    <a:pt x="10" y="88"/>
                    <a:pt x="9" y="88"/>
                    <a:pt x="8" y="88"/>
                  </a:cubicBezTo>
                  <a:cubicBezTo>
                    <a:pt x="8" y="88"/>
                    <a:pt x="7" y="89"/>
                    <a:pt x="7" y="89"/>
                  </a:cubicBezTo>
                  <a:cubicBezTo>
                    <a:pt x="7" y="89"/>
                    <a:pt x="5" y="90"/>
                    <a:pt x="4" y="91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59"/>
                    <a:pt x="19" y="53"/>
                    <a:pt x="18" y="50"/>
                  </a:cubicBezTo>
                  <a:cubicBezTo>
                    <a:pt x="17" y="47"/>
                    <a:pt x="6" y="56"/>
                    <a:pt x="5" y="53"/>
                  </a:cubicBezTo>
                  <a:cubicBezTo>
                    <a:pt x="4" y="47"/>
                    <a:pt x="7" y="48"/>
                    <a:pt x="12" y="43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3" y="30"/>
                    <a:pt x="3" y="27"/>
                  </a:cubicBezTo>
                  <a:cubicBezTo>
                    <a:pt x="3" y="24"/>
                    <a:pt x="6" y="23"/>
                    <a:pt x="6" y="23"/>
                  </a:cubicBezTo>
                  <a:cubicBezTo>
                    <a:pt x="9" y="22"/>
                    <a:pt x="11" y="20"/>
                    <a:pt x="14" y="18"/>
                  </a:cubicBezTo>
                  <a:cubicBezTo>
                    <a:pt x="17" y="14"/>
                    <a:pt x="20" y="16"/>
                    <a:pt x="22" y="15"/>
                  </a:cubicBezTo>
                  <a:cubicBezTo>
                    <a:pt x="25" y="13"/>
                    <a:pt x="25" y="15"/>
                    <a:pt x="35" y="17"/>
                  </a:cubicBezTo>
                  <a:cubicBezTo>
                    <a:pt x="37" y="16"/>
                    <a:pt x="41" y="16"/>
                    <a:pt x="42" y="14"/>
                  </a:cubicBezTo>
                  <a:cubicBezTo>
                    <a:pt x="44" y="12"/>
                    <a:pt x="47" y="13"/>
                    <a:pt x="47" y="9"/>
                  </a:cubicBezTo>
                  <a:cubicBezTo>
                    <a:pt x="48" y="3"/>
                    <a:pt x="59" y="7"/>
                    <a:pt x="59" y="5"/>
                  </a:cubicBezTo>
                  <a:cubicBezTo>
                    <a:pt x="61" y="5"/>
                    <a:pt x="63" y="0"/>
                    <a:pt x="68" y="0"/>
                  </a:cubicBezTo>
                  <a:cubicBezTo>
                    <a:pt x="72" y="1"/>
                    <a:pt x="73" y="2"/>
                    <a:pt x="76" y="3"/>
                  </a:cubicBezTo>
                  <a:cubicBezTo>
                    <a:pt x="87" y="10"/>
                    <a:pt x="82" y="14"/>
                    <a:pt x="95" y="18"/>
                  </a:cubicBezTo>
                  <a:cubicBezTo>
                    <a:pt x="106" y="21"/>
                    <a:pt x="119" y="24"/>
                    <a:pt x="130" y="26"/>
                  </a:cubicBezTo>
                  <a:cubicBezTo>
                    <a:pt x="140" y="27"/>
                    <a:pt x="150" y="31"/>
                    <a:pt x="160" y="35"/>
                  </a:cubicBezTo>
                  <a:cubicBezTo>
                    <a:pt x="160" y="35"/>
                    <a:pt x="197" y="52"/>
                    <a:pt x="198" y="53"/>
                  </a:cubicBezTo>
                  <a:cubicBezTo>
                    <a:pt x="199" y="53"/>
                    <a:pt x="220" y="49"/>
                    <a:pt x="221" y="49"/>
                  </a:cubicBezTo>
                  <a:cubicBezTo>
                    <a:pt x="222" y="49"/>
                    <a:pt x="229" y="50"/>
                    <a:pt x="234" y="53"/>
                  </a:cubicBezTo>
                  <a:cubicBezTo>
                    <a:pt x="237" y="56"/>
                    <a:pt x="247" y="63"/>
                    <a:pt x="247" y="63"/>
                  </a:cubicBezTo>
                  <a:cubicBezTo>
                    <a:pt x="249" y="64"/>
                    <a:pt x="261" y="62"/>
                    <a:pt x="261" y="62"/>
                  </a:cubicBezTo>
                  <a:cubicBezTo>
                    <a:pt x="269" y="62"/>
                    <a:pt x="276" y="71"/>
                    <a:pt x="280" y="72"/>
                  </a:cubicBezTo>
                  <a:cubicBezTo>
                    <a:pt x="285" y="73"/>
                    <a:pt x="297" y="67"/>
                    <a:pt x="302" y="72"/>
                  </a:cubicBezTo>
                  <a:cubicBezTo>
                    <a:pt x="302" y="72"/>
                    <a:pt x="312" y="73"/>
                    <a:pt x="313" y="78"/>
                  </a:cubicBezTo>
                  <a:cubicBezTo>
                    <a:pt x="315" y="83"/>
                    <a:pt x="319" y="91"/>
                    <a:pt x="319" y="91"/>
                  </a:cubicBezTo>
                  <a:cubicBezTo>
                    <a:pt x="332" y="96"/>
                    <a:pt x="332" y="96"/>
                    <a:pt x="332" y="96"/>
                  </a:cubicBezTo>
                  <a:cubicBezTo>
                    <a:pt x="332" y="96"/>
                    <a:pt x="339" y="102"/>
                    <a:pt x="340" y="104"/>
                  </a:cubicBezTo>
                  <a:cubicBezTo>
                    <a:pt x="341" y="105"/>
                    <a:pt x="356" y="110"/>
                    <a:pt x="356" y="110"/>
                  </a:cubicBezTo>
                  <a:cubicBezTo>
                    <a:pt x="366" y="119"/>
                    <a:pt x="366" y="119"/>
                    <a:pt x="366" y="119"/>
                  </a:cubicBezTo>
                  <a:cubicBezTo>
                    <a:pt x="381" y="119"/>
                    <a:pt x="381" y="119"/>
                    <a:pt x="381" y="119"/>
                  </a:cubicBezTo>
                  <a:cubicBezTo>
                    <a:pt x="391" y="121"/>
                    <a:pt x="391" y="121"/>
                    <a:pt x="391" y="121"/>
                  </a:cubicBezTo>
                  <a:cubicBezTo>
                    <a:pt x="396" y="115"/>
                    <a:pt x="396" y="115"/>
                    <a:pt x="396" y="115"/>
                  </a:cubicBezTo>
                  <a:cubicBezTo>
                    <a:pt x="396" y="115"/>
                    <a:pt x="421" y="127"/>
                    <a:pt x="422" y="127"/>
                  </a:cubicBezTo>
                  <a:cubicBezTo>
                    <a:pt x="423" y="127"/>
                    <a:pt x="423" y="130"/>
                    <a:pt x="424" y="133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3" y="134"/>
                    <a:pt x="424" y="134"/>
                    <a:pt x="424" y="134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4" y="136"/>
                    <a:pt x="424" y="136"/>
                    <a:pt x="424" y="136"/>
                  </a:cubicBezTo>
                  <a:cubicBezTo>
                    <a:pt x="424" y="137"/>
                    <a:pt x="424" y="137"/>
                    <a:pt x="424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9"/>
                  </a:cubicBezTo>
                  <a:cubicBezTo>
                    <a:pt x="424" y="139"/>
                    <a:pt x="424" y="139"/>
                    <a:pt x="424" y="139"/>
                  </a:cubicBezTo>
                  <a:cubicBezTo>
                    <a:pt x="424" y="139"/>
                    <a:pt x="424" y="139"/>
                    <a:pt x="424" y="140"/>
                  </a:cubicBezTo>
                  <a:cubicBezTo>
                    <a:pt x="424" y="140"/>
                    <a:pt x="424" y="140"/>
                    <a:pt x="424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6" y="141"/>
                    <a:pt x="426" y="141"/>
                  </a:cubicBezTo>
                  <a:cubicBezTo>
                    <a:pt x="426" y="141"/>
                    <a:pt x="426" y="141"/>
                    <a:pt x="427" y="141"/>
                  </a:cubicBezTo>
                  <a:cubicBezTo>
                    <a:pt x="427" y="141"/>
                    <a:pt x="427" y="141"/>
                    <a:pt x="428" y="141"/>
                  </a:cubicBezTo>
                  <a:cubicBezTo>
                    <a:pt x="428" y="141"/>
                    <a:pt x="428" y="141"/>
                    <a:pt x="428" y="141"/>
                  </a:cubicBezTo>
                  <a:cubicBezTo>
                    <a:pt x="428" y="141"/>
                    <a:pt x="429" y="141"/>
                    <a:pt x="429" y="140"/>
                  </a:cubicBezTo>
                  <a:cubicBezTo>
                    <a:pt x="442" y="143"/>
                    <a:pt x="442" y="143"/>
                    <a:pt x="442" y="143"/>
                  </a:cubicBezTo>
                  <a:cubicBezTo>
                    <a:pt x="445" y="144"/>
                    <a:pt x="445" y="146"/>
                    <a:pt x="448" y="148"/>
                  </a:cubicBezTo>
                  <a:cubicBezTo>
                    <a:pt x="456" y="145"/>
                    <a:pt x="456" y="145"/>
                    <a:pt x="456" y="145"/>
                  </a:cubicBezTo>
                  <a:cubicBezTo>
                    <a:pt x="466" y="152"/>
                    <a:pt x="466" y="152"/>
                    <a:pt x="466" y="152"/>
                  </a:cubicBezTo>
                  <a:cubicBezTo>
                    <a:pt x="475" y="149"/>
                    <a:pt x="475" y="149"/>
                    <a:pt x="475" y="149"/>
                  </a:cubicBezTo>
                  <a:cubicBezTo>
                    <a:pt x="484" y="149"/>
                    <a:pt x="484" y="149"/>
                    <a:pt x="484" y="149"/>
                  </a:cubicBezTo>
                  <a:cubicBezTo>
                    <a:pt x="484" y="147"/>
                    <a:pt x="505" y="149"/>
                    <a:pt x="496" y="159"/>
                  </a:cubicBezTo>
                  <a:close/>
                  <a:moveTo>
                    <a:pt x="506" y="281"/>
                  </a:moveTo>
                  <a:cubicBezTo>
                    <a:pt x="506" y="281"/>
                    <a:pt x="506" y="281"/>
                    <a:pt x="506" y="281"/>
                  </a:cubicBezTo>
                  <a:cubicBezTo>
                    <a:pt x="506" y="287"/>
                    <a:pt x="516" y="285"/>
                    <a:pt x="521" y="289"/>
                  </a:cubicBezTo>
                  <a:cubicBezTo>
                    <a:pt x="523" y="291"/>
                    <a:pt x="521" y="296"/>
                    <a:pt x="524" y="297"/>
                  </a:cubicBezTo>
                  <a:cubicBezTo>
                    <a:pt x="531" y="303"/>
                    <a:pt x="534" y="292"/>
                    <a:pt x="528" y="281"/>
                  </a:cubicBezTo>
                  <a:cubicBezTo>
                    <a:pt x="526" y="279"/>
                    <a:pt x="523" y="279"/>
                    <a:pt x="520" y="279"/>
                  </a:cubicBezTo>
                  <a:cubicBezTo>
                    <a:pt x="515" y="279"/>
                    <a:pt x="505" y="276"/>
                    <a:pt x="506" y="281"/>
                  </a:cubicBezTo>
                  <a:close/>
                  <a:moveTo>
                    <a:pt x="448" y="300"/>
                  </a:moveTo>
                  <a:cubicBezTo>
                    <a:pt x="448" y="300"/>
                    <a:pt x="448" y="300"/>
                    <a:pt x="448" y="300"/>
                  </a:cubicBezTo>
                  <a:cubicBezTo>
                    <a:pt x="452" y="301"/>
                    <a:pt x="456" y="297"/>
                    <a:pt x="460" y="299"/>
                  </a:cubicBezTo>
                  <a:cubicBezTo>
                    <a:pt x="462" y="301"/>
                    <a:pt x="461" y="305"/>
                    <a:pt x="462" y="308"/>
                  </a:cubicBezTo>
                  <a:cubicBezTo>
                    <a:pt x="456" y="314"/>
                    <a:pt x="472" y="313"/>
                    <a:pt x="473" y="313"/>
                  </a:cubicBezTo>
                  <a:cubicBezTo>
                    <a:pt x="473" y="315"/>
                    <a:pt x="475" y="320"/>
                    <a:pt x="478" y="318"/>
                  </a:cubicBezTo>
                  <a:cubicBezTo>
                    <a:pt x="494" y="299"/>
                    <a:pt x="494" y="299"/>
                    <a:pt x="494" y="299"/>
                  </a:cubicBezTo>
                  <a:cubicBezTo>
                    <a:pt x="494" y="297"/>
                    <a:pt x="493" y="295"/>
                    <a:pt x="491" y="295"/>
                  </a:cubicBezTo>
                  <a:cubicBezTo>
                    <a:pt x="487" y="293"/>
                    <a:pt x="482" y="297"/>
                    <a:pt x="479" y="295"/>
                  </a:cubicBezTo>
                  <a:cubicBezTo>
                    <a:pt x="476" y="293"/>
                    <a:pt x="482" y="285"/>
                    <a:pt x="478" y="282"/>
                  </a:cubicBezTo>
                  <a:cubicBezTo>
                    <a:pt x="470" y="276"/>
                    <a:pt x="467" y="283"/>
                    <a:pt x="461" y="288"/>
                  </a:cubicBezTo>
                  <a:cubicBezTo>
                    <a:pt x="457" y="291"/>
                    <a:pt x="451" y="292"/>
                    <a:pt x="447" y="296"/>
                  </a:cubicBezTo>
                  <a:cubicBezTo>
                    <a:pt x="446" y="297"/>
                    <a:pt x="447" y="300"/>
                    <a:pt x="448" y="300"/>
                  </a:cubicBezTo>
                  <a:close/>
                  <a:moveTo>
                    <a:pt x="391" y="329"/>
                  </a:moveTo>
                  <a:cubicBezTo>
                    <a:pt x="391" y="329"/>
                    <a:pt x="391" y="329"/>
                    <a:pt x="391" y="329"/>
                  </a:cubicBezTo>
                  <a:cubicBezTo>
                    <a:pt x="387" y="332"/>
                    <a:pt x="395" y="337"/>
                    <a:pt x="397" y="337"/>
                  </a:cubicBezTo>
                  <a:cubicBezTo>
                    <a:pt x="399" y="337"/>
                    <a:pt x="411" y="329"/>
                    <a:pt x="411" y="326"/>
                  </a:cubicBezTo>
                  <a:cubicBezTo>
                    <a:pt x="410" y="322"/>
                    <a:pt x="405" y="321"/>
                    <a:pt x="402" y="321"/>
                  </a:cubicBezTo>
                  <a:cubicBezTo>
                    <a:pt x="398" y="322"/>
                    <a:pt x="394" y="326"/>
                    <a:pt x="391" y="329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4" name="Freeform 146"/>
            <p:cNvSpPr>
              <a:spLocks noEditPoints="1"/>
            </p:cNvSpPr>
            <p:nvPr/>
          </p:nvSpPr>
          <p:spPr bwMode="auto">
            <a:xfrm>
              <a:off x="9599087" y="2987930"/>
              <a:ext cx="747498" cy="674888"/>
            </a:xfrm>
            <a:custGeom>
              <a:avLst/>
              <a:gdLst>
                <a:gd name="T0" fmla="*/ 263 w 408"/>
                <a:gd name="T1" fmla="*/ 27 h 380"/>
                <a:gd name="T2" fmla="*/ 184 w 408"/>
                <a:gd name="T3" fmla="*/ 62 h 380"/>
                <a:gd name="T4" fmla="*/ 187 w 408"/>
                <a:gd name="T5" fmla="*/ 95 h 380"/>
                <a:gd name="T6" fmla="*/ 179 w 408"/>
                <a:gd name="T7" fmla="*/ 109 h 380"/>
                <a:gd name="T8" fmla="*/ 168 w 408"/>
                <a:gd name="T9" fmla="*/ 118 h 380"/>
                <a:gd name="T10" fmla="*/ 128 w 408"/>
                <a:gd name="T11" fmla="*/ 89 h 380"/>
                <a:gd name="T12" fmla="*/ 141 w 408"/>
                <a:gd name="T13" fmla="*/ 145 h 380"/>
                <a:gd name="T14" fmla="*/ 138 w 408"/>
                <a:gd name="T15" fmla="*/ 166 h 380"/>
                <a:gd name="T16" fmla="*/ 152 w 408"/>
                <a:gd name="T17" fmla="*/ 191 h 380"/>
                <a:gd name="T18" fmla="*/ 154 w 408"/>
                <a:gd name="T19" fmla="*/ 172 h 380"/>
                <a:gd name="T20" fmla="*/ 214 w 408"/>
                <a:gd name="T21" fmla="*/ 210 h 380"/>
                <a:gd name="T22" fmla="*/ 187 w 408"/>
                <a:gd name="T23" fmla="*/ 202 h 380"/>
                <a:gd name="T24" fmla="*/ 199 w 408"/>
                <a:gd name="T25" fmla="*/ 234 h 380"/>
                <a:gd name="T26" fmla="*/ 164 w 408"/>
                <a:gd name="T27" fmla="*/ 233 h 380"/>
                <a:gd name="T28" fmla="*/ 133 w 408"/>
                <a:gd name="T29" fmla="*/ 212 h 380"/>
                <a:gd name="T30" fmla="*/ 67 w 408"/>
                <a:gd name="T31" fmla="*/ 211 h 380"/>
                <a:gd name="T32" fmla="*/ 71 w 408"/>
                <a:gd name="T33" fmla="*/ 194 h 380"/>
                <a:gd name="T34" fmla="*/ 29 w 408"/>
                <a:gd name="T35" fmla="*/ 157 h 380"/>
                <a:gd name="T36" fmla="*/ 89 w 408"/>
                <a:gd name="T37" fmla="*/ 68 h 380"/>
                <a:gd name="T38" fmla="*/ 195 w 408"/>
                <a:gd name="T39" fmla="*/ 33 h 380"/>
                <a:gd name="T40" fmla="*/ 184 w 408"/>
                <a:gd name="T41" fmla="*/ 157 h 380"/>
                <a:gd name="T42" fmla="*/ 353 w 408"/>
                <a:gd name="T43" fmla="*/ 252 h 380"/>
                <a:gd name="T44" fmla="*/ 393 w 408"/>
                <a:gd name="T45" fmla="*/ 297 h 380"/>
                <a:gd name="T46" fmla="*/ 373 w 408"/>
                <a:gd name="T47" fmla="*/ 331 h 380"/>
                <a:gd name="T48" fmla="*/ 370 w 408"/>
                <a:gd name="T49" fmla="*/ 333 h 380"/>
                <a:gd name="T50" fmla="*/ 174 w 408"/>
                <a:gd name="T51" fmla="*/ 162 h 380"/>
                <a:gd name="T52" fmla="*/ 262 w 408"/>
                <a:gd name="T53" fmla="*/ 176 h 380"/>
                <a:gd name="T54" fmla="*/ 205 w 408"/>
                <a:gd name="T55" fmla="*/ 72 h 380"/>
                <a:gd name="T56" fmla="*/ 233 w 408"/>
                <a:gd name="T57" fmla="*/ 105 h 380"/>
                <a:gd name="T58" fmla="*/ 281 w 408"/>
                <a:gd name="T59" fmla="*/ 146 h 380"/>
                <a:gd name="T60" fmla="*/ 277 w 408"/>
                <a:gd name="T61" fmla="*/ 131 h 380"/>
                <a:gd name="T62" fmla="*/ 288 w 408"/>
                <a:gd name="T63" fmla="*/ 180 h 380"/>
                <a:gd name="T64" fmla="*/ 288 w 408"/>
                <a:gd name="T65" fmla="*/ 190 h 380"/>
                <a:gd name="T66" fmla="*/ 315 w 408"/>
                <a:gd name="T67" fmla="*/ 213 h 380"/>
                <a:gd name="T68" fmla="*/ 279 w 408"/>
                <a:gd name="T69" fmla="*/ 292 h 380"/>
                <a:gd name="T70" fmla="*/ 239 w 408"/>
                <a:gd name="T71" fmla="*/ 288 h 380"/>
                <a:gd name="T72" fmla="*/ 255 w 408"/>
                <a:gd name="T73" fmla="*/ 287 h 380"/>
                <a:gd name="T74" fmla="*/ 274 w 408"/>
                <a:gd name="T75" fmla="*/ 259 h 380"/>
                <a:gd name="T76" fmla="*/ 267 w 408"/>
                <a:gd name="T77" fmla="*/ 256 h 380"/>
                <a:gd name="T78" fmla="*/ 244 w 408"/>
                <a:gd name="T79" fmla="*/ 271 h 380"/>
                <a:gd name="T80" fmla="*/ 219 w 408"/>
                <a:gd name="T81" fmla="*/ 239 h 380"/>
                <a:gd name="T82" fmla="*/ 245 w 408"/>
                <a:gd name="T83" fmla="*/ 240 h 380"/>
                <a:gd name="T84" fmla="*/ 270 w 408"/>
                <a:gd name="T85" fmla="*/ 236 h 380"/>
                <a:gd name="T86" fmla="*/ 245 w 408"/>
                <a:gd name="T87" fmla="*/ 222 h 380"/>
                <a:gd name="T88" fmla="*/ 221 w 408"/>
                <a:gd name="T89" fmla="*/ 357 h 380"/>
                <a:gd name="T90" fmla="*/ 282 w 408"/>
                <a:gd name="T91" fmla="*/ 356 h 380"/>
                <a:gd name="T92" fmla="*/ 335 w 408"/>
                <a:gd name="T93" fmla="*/ 353 h 380"/>
                <a:gd name="T94" fmla="*/ 260 w 408"/>
                <a:gd name="T95" fmla="*/ 372 h 380"/>
                <a:gd name="T96" fmla="*/ 172 w 408"/>
                <a:gd name="T97" fmla="*/ 319 h 380"/>
                <a:gd name="T98" fmla="*/ 87 w 408"/>
                <a:gd name="T99" fmla="*/ 238 h 380"/>
                <a:gd name="T100" fmla="*/ 107 w 408"/>
                <a:gd name="T101" fmla="*/ 292 h 380"/>
                <a:gd name="T102" fmla="*/ 138 w 408"/>
                <a:gd name="T103" fmla="*/ 298 h 380"/>
                <a:gd name="T104" fmla="*/ 163 w 408"/>
                <a:gd name="T105" fmla="*/ 298 h 380"/>
                <a:gd name="T106" fmla="*/ 174 w 408"/>
                <a:gd name="T107" fmla="*/ 293 h 380"/>
                <a:gd name="T108" fmla="*/ 169 w 408"/>
                <a:gd name="T109" fmla="*/ 263 h 380"/>
                <a:gd name="T110" fmla="*/ 178 w 408"/>
                <a:gd name="T111" fmla="*/ 247 h 380"/>
                <a:gd name="T112" fmla="*/ 115 w 408"/>
                <a:gd name="T113" fmla="*/ 223 h 380"/>
                <a:gd name="T114" fmla="*/ 66 w 408"/>
                <a:gd name="T115" fmla="*/ 265 h 380"/>
                <a:gd name="T116" fmla="*/ 65 w 408"/>
                <a:gd name="T117" fmla="*/ 242 h 380"/>
                <a:gd name="T118" fmla="*/ 11 w 408"/>
                <a:gd name="T119" fmla="*/ 161 h 380"/>
                <a:gd name="T120" fmla="*/ 11 w 408"/>
                <a:gd name="T121" fmla="*/ 157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8" h="380">
                  <a:moveTo>
                    <a:pt x="222" y="32"/>
                  </a:moveTo>
                  <a:cubicBezTo>
                    <a:pt x="227" y="30"/>
                    <a:pt x="227" y="30"/>
                    <a:pt x="227" y="30"/>
                  </a:cubicBezTo>
                  <a:cubicBezTo>
                    <a:pt x="227" y="30"/>
                    <a:pt x="233" y="28"/>
                    <a:pt x="234" y="28"/>
                  </a:cubicBezTo>
                  <a:cubicBezTo>
                    <a:pt x="235" y="28"/>
                    <a:pt x="240" y="27"/>
                    <a:pt x="241" y="26"/>
                  </a:cubicBezTo>
                  <a:cubicBezTo>
                    <a:pt x="242" y="26"/>
                    <a:pt x="245" y="24"/>
                    <a:pt x="246" y="23"/>
                  </a:cubicBezTo>
                  <a:cubicBezTo>
                    <a:pt x="247" y="23"/>
                    <a:pt x="249" y="23"/>
                    <a:pt x="251" y="21"/>
                  </a:cubicBezTo>
                  <a:cubicBezTo>
                    <a:pt x="252" y="20"/>
                    <a:pt x="253" y="17"/>
                    <a:pt x="253" y="16"/>
                  </a:cubicBezTo>
                  <a:cubicBezTo>
                    <a:pt x="253" y="15"/>
                    <a:pt x="252" y="15"/>
                    <a:pt x="251" y="12"/>
                  </a:cubicBezTo>
                  <a:cubicBezTo>
                    <a:pt x="249" y="9"/>
                    <a:pt x="247" y="7"/>
                    <a:pt x="247" y="6"/>
                  </a:cubicBezTo>
                  <a:cubicBezTo>
                    <a:pt x="246" y="4"/>
                    <a:pt x="246" y="2"/>
                    <a:pt x="247" y="2"/>
                  </a:cubicBezTo>
                  <a:cubicBezTo>
                    <a:pt x="248" y="1"/>
                    <a:pt x="251" y="0"/>
                    <a:pt x="253" y="0"/>
                  </a:cubicBezTo>
                  <a:cubicBezTo>
                    <a:pt x="255" y="1"/>
                    <a:pt x="260" y="2"/>
                    <a:pt x="261" y="2"/>
                  </a:cubicBezTo>
                  <a:cubicBezTo>
                    <a:pt x="262" y="2"/>
                    <a:pt x="267" y="5"/>
                    <a:pt x="267" y="5"/>
                  </a:cubicBezTo>
                  <a:cubicBezTo>
                    <a:pt x="267" y="5"/>
                    <a:pt x="269" y="10"/>
                    <a:pt x="269" y="11"/>
                  </a:cubicBezTo>
                  <a:cubicBezTo>
                    <a:pt x="269" y="12"/>
                    <a:pt x="274" y="18"/>
                    <a:pt x="272" y="18"/>
                  </a:cubicBezTo>
                  <a:cubicBezTo>
                    <a:pt x="271" y="18"/>
                    <a:pt x="267" y="19"/>
                    <a:pt x="267" y="19"/>
                  </a:cubicBezTo>
                  <a:cubicBezTo>
                    <a:pt x="265" y="22"/>
                    <a:pt x="265" y="22"/>
                    <a:pt x="265" y="22"/>
                  </a:cubicBezTo>
                  <a:cubicBezTo>
                    <a:pt x="265" y="22"/>
                    <a:pt x="263" y="26"/>
                    <a:pt x="263" y="27"/>
                  </a:cubicBezTo>
                  <a:cubicBezTo>
                    <a:pt x="263" y="28"/>
                    <a:pt x="262" y="33"/>
                    <a:pt x="262" y="33"/>
                  </a:cubicBezTo>
                  <a:cubicBezTo>
                    <a:pt x="267" y="44"/>
                    <a:pt x="267" y="44"/>
                    <a:pt x="267" y="44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58" y="55"/>
                    <a:pt x="258" y="55"/>
                    <a:pt x="258" y="55"/>
                  </a:cubicBezTo>
                  <a:cubicBezTo>
                    <a:pt x="258" y="55"/>
                    <a:pt x="252" y="55"/>
                    <a:pt x="252" y="54"/>
                  </a:cubicBezTo>
                  <a:cubicBezTo>
                    <a:pt x="252" y="53"/>
                    <a:pt x="248" y="51"/>
                    <a:pt x="248" y="51"/>
                  </a:cubicBezTo>
                  <a:cubicBezTo>
                    <a:pt x="248" y="51"/>
                    <a:pt x="242" y="52"/>
                    <a:pt x="241" y="53"/>
                  </a:cubicBezTo>
                  <a:cubicBezTo>
                    <a:pt x="240" y="53"/>
                    <a:pt x="226" y="54"/>
                    <a:pt x="226" y="54"/>
                  </a:cubicBezTo>
                  <a:cubicBezTo>
                    <a:pt x="226" y="54"/>
                    <a:pt x="223" y="53"/>
                    <a:pt x="222" y="53"/>
                  </a:cubicBezTo>
                  <a:cubicBezTo>
                    <a:pt x="221" y="53"/>
                    <a:pt x="216" y="53"/>
                    <a:pt x="216" y="53"/>
                  </a:cubicBezTo>
                  <a:cubicBezTo>
                    <a:pt x="215" y="49"/>
                    <a:pt x="215" y="49"/>
                    <a:pt x="215" y="49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210" y="54"/>
                    <a:pt x="210" y="54"/>
                    <a:pt x="210" y="54"/>
                  </a:cubicBezTo>
                  <a:cubicBezTo>
                    <a:pt x="205" y="57"/>
                    <a:pt x="205" y="57"/>
                    <a:pt x="205" y="57"/>
                  </a:cubicBezTo>
                  <a:cubicBezTo>
                    <a:pt x="200" y="60"/>
                    <a:pt x="200" y="60"/>
                    <a:pt x="200" y="60"/>
                  </a:cubicBezTo>
                  <a:cubicBezTo>
                    <a:pt x="190" y="60"/>
                    <a:pt x="190" y="60"/>
                    <a:pt x="190" y="60"/>
                  </a:cubicBezTo>
                  <a:cubicBezTo>
                    <a:pt x="184" y="60"/>
                    <a:pt x="184" y="60"/>
                    <a:pt x="184" y="60"/>
                  </a:cubicBezTo>
                  <a:cubicBezTo>
                    <a:pt x="184" y="62"/>
                    <a:pt x="184" y="62"/>
                    <a:pt x="184" y="62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77" y="71"/>
                    <a:pt x="177" y="71"/>
                    <a:pt x="177" y="71"/>
                  </a:cubicBezTo>
                  <a:cubicBezTo>
                    <a:pt x="177" y="71"/>
                    <a:pt x="171" y="73"/>
                    <a:pt x="170" y="74"/>
                  </a:cubicBezTo>
                  <a:cubicBezTo>
                    <a:pt x="170" y="74"/>
                    <a:pt x="166" y="73"/>
                    <a:pt x="166" y="73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0" y="79"/>
                    <a:pt x="160" y="79"/>
                    <a:pt x="160" y="79"/>
                  </a:cubicBezTo>
                  <a:cubicBezTo>
                    <a:pt x="162" y="81"/>
                    <a:pt x="162" y="81"/>
                    <a:pt x="162" y="81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66" y="83"/>
                    <a:pt x="169" y="84"/>
                    <a:pt x="169" y="85"/>
                  </a:cubicBezTo>
                  <a:cubicBezTo>
                    <a:pt x="169" y="85"/>
                    <a:pt x="168" y="87"/>
                    <a:pt x="168" y="87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8" y="92"/>
                    <a:pt x="171" y="93"/>
                    <a:pt x="172" y="93"/>
                  </a:cubicBezTo>
                  <a:cubicBezTo>
                    <a:pt x="172" y="93"/>
                    <a:pt x="175" y="91"/>
                    <a:pt x="175" y="91"/>
                  </a:cubicBezTo>
                  <a:cubicBezTo>
                    <a:pt x="175" y="90"/>
                    <a:pt x="176" y="89"/>
                    <a:pt x="176" y="89"/>
                  </a:cubicBezTo>
                  <a:cubicBezTo>
                    <a:pt x="178" y="91"/>
                    <a:pt x="178" y="91"/>
                    <a:pt x="178" y="91"/>
                  </a:cubicBezTo>
                  <a:cubicBezTo>
                    <a:pt x="178" y="91"/>
                    <a:pt x="179" y="93"/>
                    <a:pt x="180" y="93"/>
                  </a:cubicBezTo>
                  <a:cubicBezTo>
                    <a:pt x="180" y="93"/>
                    <a:pt x="183" y="93"/>
                    <a:pt x="183" y="93"/>
                  </a:cubicBezTo>
                  <a:cubicBezTo>
                    <a:pt x="187" y="95"/>
                    <a:pt x="187" y="95"/>
                    <a:pt x="187" y="95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99"/>
                    <a:pt x="196" y="101"/>
                    <a:pt x="195" y="102"/>
                  </a:cubicBezTo>
                  <a:cubicBezTo>
                    <a:pt x="193" y="103"/>
                    <a:pt x="191" y="104"/>
                    <a:pt x="190" y="104"/>
                  </a:cubicBezTo>
                  <a:cubicBezTo>
                    <a:pt x="190" y="104"/>
                    <a:pt x="188" y="103"/>
                    <a:pt x="188" y="102"/>
                  </a:cubicBezTo>
                  <a:cubicBezTo>
                    <a:pt x="188" y="100"/>
                    <a:pt x="187" y="99"/>
                    <a:pt x="186" y="99"/>
                  </a:cubicBezTo>
                  <a:cubicBezTo>
                    <a:pt x="185" y="99"/>
                    <a:pt x="183" y="97"/>
                    <a:pt x="183" y="97"/>
                  </a:cubicBezTo>
                  <a:cubicBezTo>
                    <a:pt x="182" y="97"/>
                    <a:pt x="180" y="97"/>
                    <a:pt x="179" y="98"/>
                  </a:cubicBezTo>
                  <a:cubicBezTo>
                    <a:pt x="178" y="98"/>
                    <a:pt x="176" y="98"/>
                    <a:pt x="176" y="97"/>
                  </a:cubicBezTo>
                  <a:cubicBezTo>
                    <a:pt x="175" y="97"/>
                    <a:pt x="174" y="94"/>
                    <a:pt x="174" y="94"/>
                  </a:cubicBezTo>
                  <a:cubicBezTo>
                    <a:pt x="169" y="93"/>
                    <a:pt x="169" y="93"/>
                    <a:pt x="169" y="93"/>
                  </a:cubicBezTo>
                  <a:cubicBezTo>
                    <a:pt x="169" y="93"/>
                    <a:pt x="168" y="94"/>
                    <a:pt x="168" y="95"/>
                  </a:cubicBezTo>
                  <a:cubicBezTo>
                    <a:pt x="168" y="95"/>
                    <a:pt x="166" y="97"/>
                    <a:pt x="166" y="97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5"/>
                    <a:pt x="176" y="106"/>
                    <a:pt x="176" y="106"/>
                  </a:cubicBezTo>
                  <a:cubicBezTo>
                    <a:pt x="177" y="106"/>
                    <a:pt x="179" y="109"/>
                    <a:pt x="179" y="109"/>
                  </a:cubicBezTo>
                  <a:cubicBezTo>
                    <a:pt x="179" y="112"/>
                    <a:pt x="179" y="112"/>
                    <a:pt x="179" y="112"/>
                  </a:cubicBezTo>
                  <a:cubicBezTo>
                    <a:pt x="178" y="115"/>
                    <a:pt x="178" y="115"/>
                    <a:pt x="178" y="115"/>
                  </a:cubicBezTo>
                  <a:cubicBezTo>
                    <a:pt x="178" y="115"/>
                    <a:pt x="178" y="117"/>
                    <a:pt x="176" y="116"/>
                  </a:cubicBezTo>
                  <a:cubicBezTo>
                    <a:pt x="174" y="115"/>
                    <a:pt x="173" y="114"/>
                    <a:pt x="173" y="114"/>
                  </a:cubicBezTo>
                  <a:cubicBezTo>
                    <a:pt x="170" y="113"/>
                    <a:pt x="170" y="113"/>
                    <a:pt x="170" y="113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69" y="109"/>
                    <a:pt x="167" y="107"/>
                    <a:pt x="167" y="107"/>
                  </a:cubicBezTo>
                  <a:cubicBezTo>
                    <a:pt x="166" y="107"/>
                    <a:pt x="161" y="104"/>
                    <a:pt x="161" y="104"/>
                  </a:cubicBezTo>
                  <a:cubicBezTo>
                    <a:pt x="155" y="104"/>
                    <a:pt x="155" y="104"/>
                    <a:pt x="155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0" y="107"/>
                    <a:pt x="150" y="109"/>
                    <a:pt x="151" y="109"/>
                  </a:cubicBezTo>
                  <a:cubicBezTo>
                    <a:pt x="151" y="110"/>
                    <a:pt x="154" y="112"/>
                    <a:pt x="154" y="112"/>
                  </a:cubicBezTo>
                  <a:cubicBezTo>
                    <a:pt x="154" y="112"/>
                    <a:pt x="156" y="112"/>
                    <a:pt x="156" y="113"/>
                  </a:cubicBezTo>
                  <a:cubicBezTo>
                    <a:pt x="157" y="114"/>
                    <a:pt x="159" y="116"/>
                    <a:pt x="159" y="116"/>
                  </a:cubicBezTo>
                  <a:cubicBezTo>
                    <a:pt x="159" y="116"/>
                    <a:pt x="160" y="116"/>
                    <a:pt x="161" y="116"/>
                  </a:cubicBezTo>
                  <a:cubicBezTo>
                    <a:pt x="163" y="116"/>
                    <a:pt x="165" y="117"/>
                    <a:pt x="165" y="117"/>
                  </a:cubicBezTo>
                  <a:cubicBezTo>
                    <a:pt x="168" y="118"/>
                    <a:pt x="168" y="118"/>
                    <a:pt x="168" y="118"/>
                  </a:cubicBezTo>
                  <a:cubicBezTo>
                    <a:pt x="169" y="119"/>
                    <a:pt x="169" y="119"/>
                    <a:pt x="169" y="119"/>
                  </a:cubicBezTo>
                  <a:cubicBezTo>
                    <a:pt x="169" y="119"/>
                    <a:pt x="166" y="120"/>
                    <a:pt x="165" y="120"/>
                  </a:cubicBezTo>
                  <a:cubicBezTo>
                    <a:pt x="164" y="121"/>
                    <a:pt x="161" y="121"/>
                    <a:pt x="161" y="121"/>
                  </a:cubicBezTo>
                  <a:cubicBezTo>
                    <a:pt x="161" y="121"/>
                    <a:pt x="159" y="119"/>
                    <a:pt x="158" y="119"/>
                  </a:cubicBezTo>
                  <a:cubicBezTo>
                    <a:pt x="158" y="119"/>
                    <a:pt x="155" y="120"/>
                    <a:pt x="155" y="120"/>
                  </a:cubicBezTo>
                  <a:cubicBezTo>
                    <a:pt x="155" y="120"/>
                    <a:pt x="153" y="122"/>
                    <a:pt x="152" y="120"/>
                  </a:cubicBezTo>
                  <a:cubicBezTo>
                    <a:pt x="151" y="118"/>
                    <a:pt x="150" y="116"/>
                    <a:pt x="150" y="116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5" y="106"/>
                    <a:pt x="145" y="106"/>
                    <a:pt x="145" y="106"/>
                  </a:cubicBezTo>
                  <a:cubicBezTo>
                    <a:pt x="140" y="106"/>
                    <a:pt x="140" y="106"/>
                    <a:pt x="140" y="106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29" y="101"/>
                    <a:pt x="129" y="101"/>
                    <a:pt x="129" y="101"/>
                  </a:cubicBezTo>
                  <a:cubicBezTo>
                    <a:pt x="127" y="97"/>
                    <a:pt x="127" y="97"/>
                    <a:pt x="127" y="97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3" y="95"/>
                    <a:pt x="123" y="95"/>
                    <a:pt x="123" y="95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19" y="104"/>
                    <a:pt x="119" y="104"/>
                    <a:pt x="119" y="104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19" y="109"/>
                    <a:pt x="118" y="114"/>
                    <a:pt x="119" y="115"/>
                  </a:cubicBezTo>
                  <a:cubicBezTo>
                    <a:pt x="119" y="115"/>
                    <a:pt x="118" y="118"/>
                    <a:pt x="118" y="120"/>
                  </a:cubicBezTo>
                  <a:cubicBezTo>
                    <a:pt x="119" y="121"/>
                    <a:pt x="119" y="122"/>
                    <a:pt x="121" y="123"/>
                  </a:cubicBezTo>
                  <a:cubicBezTo>
                    <a:pt x="122" y="124"/>
                    <a:pt x="122" y="124"/>
                    <a:pt x="124" y="125"/>
                  </a:cubicBezTo>
                  <a:cubicBezTo>
                    <a:pt x="126" y="126"/>
                    <a:pt x="127" y="127"/>
                    <a:pt x="127" y="127"/>
                  </a:cubicBezTo>
                  <a:cubicBezTo>
                    <a:pt x="129" y="131"/>
                    <a:pt x="129" y="131"/>
                    <a:pt x="129" y="131"/>
                  </a:cubicBezTo>
                  <a:cubicBezTo>
                    <a:pt x="129" y="131"/>
                    <a:pt x="130" y="132"/>
                    <a:pt x="131" y="132"/>
                  </a:cubicBezTo>
                  <a:cubicBezTo>
                    <a:pt x="132" y="133"/>
                    <a:pt x="135" y="134"/>
                    <a:pt x="135" y="135"/>
                  </a:cubicBezTo>
                  <a:cubicBezTo>
                    <a:pt x="135" y="137"/>
                    <a:pt x="136" y="139"/>
                    <a:pt x="136" y="139"/>
                  </a:cubicBezTo>
                  <a:cubicBezTo>
                    <a:pt x="136" y="139"/>
                    <a:pt x="137" y="141"/>
                    <a:pt x="137" y="141"/>
                  </a:cubicBezTo>
                  <a:cubicBezTo>
                    <a:pt x="138" y="142"/>
                    <a:pt x="139" y="141"/>
                    <a:pt x="139" y="142"/>
                  </a:cubicBezTo>
                  <a:cubicBezTo>
                    <a:pt x="140" y="143"/>
                    <a:pt x="139" y="144"/>
                    <a:pt x="141" y="145"/>
                  </a:cubicBezTo>
                  <a:cubicBezTo>
                    <a:pt x="142" y="147"/>
                    <a:pt x="144" y="148"/>
                    <a:pt x="144" y="148"/>
                  </a:cubicBezTo>
                  <a:cubicBezTo>
                    <a:pt x="145" y="148"/>
                    <a:pt x="147" y="149"/>
                    <a:pt x="147" y="149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7" y="158"/>
                    <a:pt x="157" y="158"/>
                    <a:pt x="157" y="158"/>
                  </a:cubicBezTo>
                  <a:cubicBezTo>
                    <a:pt x="160" y="161"/>
                    <a:pt x="160" y="161"/>
                    <a:pt x="160" y="161"/>
                  </a:cubicBezTo>
                  <a:cubicBezTo>
                    <a:pt x="159" y="165"/>
                    <a:pt x="159" y="165"/>
                    <a:pt x="159" y="165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8" y="167"/>
                    <a:pt x="156" y="168"/>
                    <a:pt x="155" y="168"/>
                  </a:cubicBezTo>
                  <a:cubicBezTo>
                    <a:pt x="155" y="168"/>
                    <a:pt x="153" y="169"/>
                    <a:pt x="153" y="169"/>
                  </a:cubicBezTo>
                  <a:cubicBezTo>
                    <a:pt x="153" y="169"/>
                    <a:pt x="152" y="168"/>
                    <a:pt x="152" y="168"/>
                  </a:cubicBezTo>
                  <a:cubicBezTo>
                    <a:pt x="153" y="167"/>
                    <a:pt x="156" y="166"/>
                    <a:pt x="156" y="166"/>
                  </a:cubicBezTo>
                  <a:cubicBezTo>
                    <a:pt x="156" y="166"/>
                    <a:pt x="156" y="163"/>
                    <a:pt x="155" y="163"/>
                  </a:cubicBezTo>
                  <a:cubicBezTo>
                    <a:pt x="154" y="162"/>
                    <a:pt x="151" y="160"/>
                    <a:pt x="151" y="160"/>
                  </a:cubicBezTo>
                  <a:cubicBezTo>
                    <a:pt x="149" y="158"/>
                    <a:pt x="149" y="158"/>
                    <a:pt x="149" y="158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58"/>
                    <a:pt x="144" y="158"/>
                    <a:pt x="144" y="159"/>
                  </a:cubicBezTo>
                  <a:cubicBezTo>
                    <a:pt x="143" y="160"/>
                    <a:pt x="140" y="162"/>
                    <a:pt x="140" y="162"/>
                  </a:cubicBezTo>
                  <a:cubicBezTo>
                    <a:pt x="138" y="166"/>
                    <a:pt x="138" y="166"/>
                    <a:pt x="138" y="166"/>
                  </a:cubicBezTo>
                  <a:cubicBezTo>
                    <a:pt x="143" y="167"/>
                    <a:pt x="143" y="167"/>
                    <a:pt x="143" y="167"/>
                  </a:cubicBezTo>
                  <a:cubicBezTo>
                    <a:pt x="143" y="167"/>
                    <a:pt x="145" y="169"/>
                    <a:pt x="145" y="169"/>
                  </a:cubicBezTo>
                  <a:cubicBezTo>
                    <a:pt x="145" y="170"/>
                    <a:pt x="147" y="172"/>
                    <a:pt x="147" y="172"/>
                  </a:cubicBezTo>
                  <a:cubicBezTo>
                    <a:pt x="149" y="173"/>
                    <a:pt x="149" y="173"/>
                    <a:pt x="149" y="173"/>
                  </a:cubicBezTo>
                  <a:cubicBezTo>
                    <a:pt x="149" y="175"/>
                    <a:pt x="149" y="175"/>
                    <a:pt x="149" y="175"/>
                  </a:cubicBezTo>
                  <a:cubicBezTo>
                    <a:pt x="148" y="178"/>
                    <a:pt x="148" y="178"/>
                    <a:pt x="148" y="178"/>
                  </a:cubicBezTo>
                  <a:cubicBezTo>
                    <a:pt x="145" y="182"/>
                    <a:pt x="145" y="182"/>
                    <a:pt x="145" y="182"/>
                  </a:cubicBezTo>
                  <a:cubicBezTo>
                    <a:pt x="145" y="182"/>
                    <a:pt x="143" y="183"/>
                    <a:pt x="143" y="183"/>
                  </a:cubicBezTo>
                  <a:cubicBezTo>
                    <a:pt x="142" y="183"/>
                    <a:pt x="140" y="185"/>
                    <a:pt x="140" y="185"/>
                  </a:cubicBezTo>
                  <a:cubicBezTo>
                    <a:pt x="140" y="185"/>
                    <a:pt x="139" y="185"/>
                    <a:pt x="139" y="185"/>
                  </a:cubicBezTo>
                  <a:cubicBezTo>
                    <a:pt x="138" y="185"/>
                    <a:pt x="136" y="184"/>
                    <a:pt x="135" y="184"/>
                  </a:cubicBezTo>
                  <a:cubicBezTo>
                    <a:pt x="135" y="184"/>
                    <a:pt x="133" y="185"/>
                    <a:pt x="133" y="185"/>
                  </a:cubicBezTo>
                  <a:cubicBezTo>
                    <a:pt x="133" y="185"/>
                    <a:pt x="130" y="187"/>
                    <a:pt x="134" y="188"/>
                  </a:cubicBezTo>
                  <a:cubicBezTo>
                    <a:pt x="138" y="188"/>
                    <a:pt x="139" y="188"/>
                    <a:pt x="140" y="188"/>
                  </a:cubicBezTo>
                  <a:cubicBezTo>
                    <a:pt x="140" y="188"/>
                    <a:pt x="144" y="188"/>
                    <a:pt x="144" y="188"/>
                  </a:cubicBezTo>
                  <a:cubicBezTo>
                    <a:pt x="144" y="188"/>
                    <a:pt x="145" y="188"/>
                    <a:pt x="146" y="189"/>
                  </a:cubicBezTo>
                  <a:cubicBezTo>
                    <a:pt x="148" y="189"/>
                    <a:pt x="149" y="189"/>
                    <a:pt x="150" y="190"/>
                  </a:cubicBezTo>
                  <a:cubicBezTo>
                    <a:pt x="151" y="190"/>
                    <a:pt x="152" y="191"/>
                    <a:pt x="152" y="191"/>
                  </a:cubicBezTo>
                  <a:cubicBezTo>
                    <a:pt x="152" y="192"/>
                    <a:pt x="152" y="192"/>
                    <a:pt x="153" y="192"/>
                  </a:cubicBezTo>
                  <a:cubicBezTo>
                    <a:pt x="154" y="192"/>
                    <a:pt x="155" y="193"/>
                    <a:pt x="155" y="193"/>
                  </a:cubicBezTo>
                  <a:cubicBezTo>
                    <a:pt x="156" y="193"/>
                    <a:pt x="156" y="193"/>
                    <a:pt x="156" y="193"/>
                  </a:cubicBezTo>
                  <a:cubicBezTo>
                    <a:pt x="156" y="193"/>
                    <a:pt x="157" y="193"/>
                    <a:pt x="158" y="193"/>
                  </a:cubicBezTo>
                  <a:cubicBezTo>
                    <a:pt x="159" y="193"/>
                    <a:pt x="159" y="192"/>
                    <a:pt x="160" y="192"/>
                  </a:cubicBezTo>
                  <a:cubicBezTo>
                    <a:pt x="161" y="192"/>
                    <a:pt x="164" y="192"/>
                    <a:pt x="164" y="192"/>
                  </a:cubicBezTo>
                  <a:cubicBezTo>
                    <a:pt x="166" y="196"/>
                    <a:pt x="166" y="196"/>
                    <a:pt x="166" y="196"/>
                  </a:cubicBezTo>
                  <a:cubicBezTo>
                    <a:pt x="166" y="196"/>
                    <a:pt x="166" y="197"/>
                    <a:pt x="167" y="197"/>
                  </a:cubicBezTo>
                  <a:cubicBezTo>
                    <a:pt x="167" y="198"/>
                    <a:pt x="169" y="199"/>
                    <a:pt x="170" y="199"/>
                  </a:cubicBezTo>
                  <a:cubicBezTo>
                    <a:pt x="171" y="199"/>
                    <a:pt x="179" y="197"/>
                    <a:pt x="179" y="197"/>
                  </a:cubicBezTo>
                  <a:cubicBezTo>
                    <a:pt x="175" y="194"/>
                    <a:pt x="175" y="194"/>
                    <a:pt x="175" y="194"/>
                  </a:cubicBezTo>
                  <a:cubicBezTo>
                    <a:pt x="175" y="194"/>
                    <a:pt x="173" y="192"/>
                    <a:pt x="172" y="191"/>
                  </a:cubicBezTo>
                  <a:cubicBezTo>
                    <a:pt x="172" y="190"/>
                    <a:pt x="167" y="187"/>
                    <a:pt x="167" y="187"/>
                  </a:cubicBezTo>
                  <a:cubicBezTo>
                    <a:pt x="162" y="186"/>
                    <a:pt x="162" y="186"/>
                    <a:pt x="162" y="186"/>
                  </a:cubicBezTo>
                  <a:cubicBezTo>
                    <a:pt x="156" y="183"/>
                    <a:pt x="156" y="183"/>
                    <a:pt x="156" y="183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150" y="181"/>
                    <a:pt x="152" y="177"/>
                    <a:pt x="153" y="176"/>
                  </a:cubicBezTo>
                  <a:cubicBezTo>
                    <a:pt x="153" y="175"/>
                    <a:pt x="153" y="172"/>
                    <a:pt x="154" y="172"/>
                  </a:cubicBezTo>
                  <a:cubicBezTo>
                    <a:pt x="155" y="173"/>
                    <a:pt x="157" y="173"/>
                    <a:pt x="158" y="173"/>
                  </a:cubicBezTo>
                  <a:cubicBezTo>
                    <a:pt x="159" y="173"/>
                    <a:pt x="161" y="172"/>
                    <a:pt x="162" y="172"/>
                  </a:cubicBezTo>
                  <a:cubicBezTo>
                    <a:pt x="163" y="172"/>
                    <a:pt x="165" y="173"/>
                    <a:pt x="165" y="173"/>
                  </a:cubicBezTo>
                  <a:cubicBezTo>
                    <a:pt x="165" y="173"/>
                    <a:pt x="166" y="175"/>
                    <a:pt x="166" y="176"/>
                  </a:cubicBezTo>
                  <a:cubicBezTo>
                    <a:pt x="167" y="176"/>
                    <a:pt x="167" y="178"/>
                    <a:pt x="168" y="179"/>
                  </a:cubicBezTo>
                  <a:cubicBezTo>
                    <a:pt x="169" y="179"/>
                    <a:pt x="174" y="181"/>
                    <a:pt x="174" y="181"/>
                  </a:cubicBezTo>
                  <a:cubicBezTo>
                    <a:pt x="174" y="181"/>
                    <a:pt x="180" y="183"/>
                    <a:pt x="180" y="183"/>
                  </a:cubicBezTo>
                  <a:cubicBezTo>
                    <a:pt x="181" y="183"/>
                    <a:pt x="183" y="183"/>
                    <a:pt x="183" y="183"/>
                  </a:cubicBezTo>
                  <a:cubicBezTo>
                    <a:pt x="186" y="186"/>
                    <a:pt x="186" y="186"/>
                    <a:pt x="186" y="186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8" y="184"/>
                    <a:pt x="198" y="184"/>
                    <a:pt x="198" y="184"/>
                  </a:cubicBezTo>
                  <a:cubicBezTo>
                    <a:pt x="199" y="186"/>
                    <a:pt x="199" y="186"/>
                    <a:pt x="199" y="186"/>
                  </a:cubicBezTo>
                  <a:cubicBezTo>
                    <a:pt x="199" y="186"/>
                    <a:pt x="202" y="188"/>
                    <a:pt x="202" y="188"/>
                  </a:cubicBezTo>
                  <a:cubicBezTo>
                    <a:pt x="202" y="189"/>
                    <a:pt x="204" y="193"/>
                    <a:pt x="204" y="193"/>
                  </a:cubicBezTo>
                  <a:cubicBezTo>
                    <a:pt x="204" y="193"/>
                    <a:pt x="204" y="196"/>
                    <a:pt x="204" y="196"/>
                  </a:cubicBezTo>
                  <a:cubicBezTo>
                    <a:pt x="204" y="197"/>
                    <a:pt x="206" y="201"/>
                    <a:pt x="206" y="201"/>
                  </a:cubicBezTo>
                  <a:cubicBezTo>
                    <a:pt x="207" y="202"/>
                    <a:pt x="211" y="206"/>
                    <a:pt x="211" y="207"/>
                  </a:cubicBezTo>
                  <a:cubicBezTo>
                    <a:pt x="211" y="207"/>
                    <a:pt x="213" y="210"/>
                    <a:pt x="214" y="210"/>
                  </a:cubicBezTo>
                  <a:cubicBezTo>
                    <a:pt x="214" y="210"/>
                    <a:pt x="215" y="209"/>
                    <a:pt x="215" y="209"/>
                  </a:cubicBezTo>
                  <a:cubicBezTo>
                    <a:pt x="216" y="209"/>
                    <a:pt x="219" y="207"/>
                    <a:pt x="219" y="207"/>
                  </a:cubicBezTo>
                  <a:cubicBezTo>
                    <a:pt x="219" y="207"/>
                    <a:pt x="222" y="207"/>
                    <a:pt x="222" y="208"/>
                  </a:cubicBezTo>
                  <a:cubicBezTo>
                    <a:pt x="222" y="209"/>
                    <a:pt x="226" y="212"/>
                    <a:pt x="226" y="212"/>
                  </a:cubicBezTo>
                  <a:cubicBezTo>
                    <a:pt x="226" y="212"/>
                    <a:pt x="227" y="216"/>
                    <a:pt x="227" y="216"/>
                  </a:cubicBezTo>
                  <a:cubicBezTo>
                    <a:pt x="226" y="217"/>
                    <a:pt x="223" y="218"/>
                    <a:pt x="223" y="219"/>
                  </a:cubicBezTo>
                  <a:cubicBezTo>
                    <a:pt x="222" y="219"/>
                    <a:pt x="219" y="219"/>
                    <a:pt x="219" y="219"/>
                  </a:cubicBezTo>
                  <a:cubicBezTo>
                    <a:pt x="218" y="220"/>
                    <a:pt x="214" y="221"/>
                    <a:pt x="214" y="221"/>
                  </a:cubicBezTo>
                  <a:cubicBezTo>
                    <a:pt x="214" y="217"/>
                    <a:pt x="214" y="217"/>
                    <a:pt x="214" y="217"/>
                  </a:cubicBezTo>
                  <a:cubicBezTo>
                    <a:pt x="214" y="217"/>
                    <a:pt x="214" y="216"/>
                    <a:pt x="213" y="216"/>
                  </a:cubicBezTo>
                  <a:cubicBezTo>
                    <a:pt x="213" y="216"/>
                    <a:pt x="207" y="214"/>
                    <a:pt x="207" y="214"/>
                  </a:cubicBezTo>
                  <a:cubicBezTo>
                    <a:pt x="206" y="209"/>
                    <a:pt x="206" y="209"/>
                    <a:pt x="206" y="209"/>
                  </a:cubicBezTo>
                  <a:cubicBezTo>
                    <a:pt x="203" y="206"/>
                    <a:pt x="203" y="206"/>
                    <a:pt x="203" y="206"/>
                  </a:cubicBezTo>
                  <a:cubicBezTo>
                    <a:pt x="200" y="204"/>
                    <a:pt x="200" y="204"/>
                    <a:pt x="200" y="204"/>
                  </a:cubicBezTo>
                  <a:cubicBezTo>
                    <a:pt x="198" y="201"/>
                    <a:pt x="198" y="201"/>
                    <a:pt x="198" y="201"/>
                  </a:cubicBezTo>
                  <a:cubicBezTo>
                    <a:pt x="194" y="201"/>
                    <a:pt x="194" y="201"/>
                    <a:pt x="194" y="201"/>
                  </a:cubicBezTo>
                  <a:cubicBezTo>
                    <a:pt x="194" y="201"/>
                    <a:pt x="192" y="202"/>
                    <a:pt x="192" y="202"/>
                  </a:cubicBezTo>
                  <a:cubicBezTo>
                    <a:pt x="191" y="203"/>
                    <a:pt x="187" y="202"/>
                    <a:pt x="187" y="202"/>
                  </a:cubicBezTo>
                  <a:cubicBezTo>
                    <a:pt x="184" y="203"/>
                    <a:pt x="184" y="203"/>
                    <a:pt x="184" y="203"/>
                  </a:cubicBezTo>
                  <a:cubicBezTo>
                    <a:pt x="184" y="205"/>
                    <a:pt x="184" y="205"/>
                    <a:pt x="184" y="205"/>
                  </a:cubicBezTo>
                  <a:cubicBezTo>
                    <a:pt x="189" y="205"/>
                    <a:pt x="189" y="205"/>
                    <a:pt x="189" y="205"/>
                  </a:cubicBezTo>
                  <a:cubicBezTo>
                    <a:pt x="193" y="206"/>
                    <a:pt x="193" y="206"/>
                    <a:pt x="193" y="206"/>
                  </a:cubicBezTo>
                  <a:cubicBezTo>
                    <a:pt x="199" y="207"/>
                    <a:pt x="199" y="207"/>
                    <a:pt x="199" y="207"/>
                  </a:cubicBezTo>
                  <a:cubicBezTo>
                    <a:pt x="199" y="211"/>
                    <a:pt x="199" y="211"/>
                    <a:pt x="199" y="211"/>
                  </a:cubicBezTo>
                  <a:cubicBezTo>
                    <a:pt x="199" y="211"/>
                    <a:pt x="200" y="213"/>
                    <a:pt x="200" y="214"/>
                  </a:cubicBezTo>
                  <a:cubicBezTo>
                    <a:pt x="200" y="215"/>
                    <a:pt x="202" y="219"/>
                    <a:pt x="202" y="219"/>
                  </a:cubicBezTo>
                  <a:cubicBezTo>
                    <a:pt x="204" y="225"/>
                    <a:pt x="204" y="225"/>
                    <a:pt x="204" y="225"/>
                  </a:cubicBezTo>
                  <a:cubicBezTo>
                    <a:pt x="206" y="229"/>
                    <a:pt x="206" y="229"/>
                    <a:pt x="206" y="229"/>
                  </a:cubicBezTo>
                  <a:cubicBezTo>
                    <a:pt x="208" y="230"/>
                    <a:pt x="208" y="230"/>
                    <a:pt x="208" y="230"/>
                  </a:cubicBezTo>
                  <a:cubicBezTo>
                    <a:pt x="208" y="234"/>
                    <a:pt x="208" y="234"/>
                    <a:pt x="208" y="234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10" y="235"/>
                    <a:pt x="209" y="236"/>
                    <a:pt x="209" y="237"/>
                  </a:cubicBezTo>
                  <a:cubicBezTo>
                    <a:pt x="209" y="237"/>
                    <a:pt x="207" y="240"/>
                    <a:pt x="207" y="240"/>
                  </a:cubicBezTo>
                  <a:cubicBezTo>
                    <a:pt x="207" y="240"/>
                    <a:pt x="205" y="240"/>
                    <a:pt x="204" y="240"/>
                  </a:cubicBezTo>
                  <a:cubicBezTo>
                    <a:pt x="204" y="239"/>
                    <a:pt x="203" y="237"/>
                    <a:pt x="202" y="237"/>
                  </a:cubicBezTo>
                  <a:cubicBezTo>
                    <a:pt x="200" y="236"/>
                    <a:pt x="200" y="234"/>
                    <a:pt x="199" y="234"/>
                  </a:cubicBezTo>
                  <a:cubicBezTo>
                    <a:pt x="198" y="234"/>
                    <a:pt x="195" y="234"/>
                    <a:pt x="195" y="234"/>
                  </a:cubicBezTo>
                  <a:cubicBezTo>
                    <a:pt x="195" y="234"/>
                    <a:pt x="193" y="231"/>
                    <a:pt x="192" y="230"/>
                  </a:cubicBezTo>
                  <a:cubicBezTo>
                    <a:pt x="192" y="230"/>
                    <a:pt x="191" y="229"/>
                    <a:pt x="190" y="228"/>
                  </a:cubicBezTo>
                  <a:cubicBezTo>
                    <a:pt x="189" y="227"/>
                    <a:pt x="187" y="224"/>
                    <a:pt x="187" y="225"/>
                  </a:cubicBezTo>
                  <a:cubicBezTo>
                    <a:pt x="187" y="227"/>
                    <a:pt x="188" y="229"/>
                    <a:pt x="187" y="229"/>
                  </a:cubicBezTo>
                  <a:cubicBezTo>
                    <a:pt x="185" y="229"/>
                    <a:pt x="184" y="229"/>
                    <a:pt x="184" y="229"/>
                  </a:cubicBezTo>
                  <a:cubicBezTo>
                    <a:pt x="184" y="229"/>
                    <a:pt x="182" y="231"/>
                    <a:pt x="181" y="232"/>
                  </a:cubicBezTo>
                  <a:cubicBezTo>
                    <a:pt x="181" y="232"/>
                    <a:pt x="182" y="232"/>
                    <a:pt x="180" y="233"/>
                  </a:cubicBezTo>
                  <a:cubicBezTo>
                    <a:pt x="179" y="233"/>
                    <a:pt x="177" y="233"/>
                    <a:pt x="177" y="233"/>
                  </a:cubicBezTo>
                  <a:cubicBezTo>
                    <a:pt x="177" y="232"/>
                    <a:pt x="177" y="232"/>
                    <a:pt x="177" y="231"/>
                  </a:cubicBezTo>
                  <a:cubicBezTo>
                    <a:pt x="178" y="230"/>
                    <a:pt x="184" y="227"/>
                    <a:pt x="184" y="227"/>
                  </a:cubicBezTo>
                  <a:cubicBezTo>
                    <a:pt x="184" y="226"/>
                    <a:pt x="182" y="223"/>
                    <a:pt x="182" y="223"/>
                  </a:cubicBezTo>
                  <a:cubicBezTo>
                    <a:pt x="181" y="224"/>
                    <a:pt x="181" y="224"/>
                    <a:pt x="181" y="224"/>
                  </a:cubicBezTo>
                  <a:cubicBezTo>
                    <a:pt x="178" y="226"/>
                    <a:pt x="178" y="226"/>
                    <a:pt x="178" y="226"/>
                  </a:cubicBezTo>
                  <a:cubicBezTo>
                    <a:pt x="174" y="229"/>
                    <a:pt x="174" y="229"/>
                    <a:pt x="174" y="229"/>
                  </a:cubicBezTo>
                  <a:cubicBezTo>
                    <a:pt x="171" y="230"/>
                    <a:pt x="171" y="230"/>
                    <a:pt x="171" y="230"/>
                  </a:cubicBezTo>
                  <a:cubicBezTo>
                    <a:pt x="168" y="232"/>
                    <a:pt x="168" y="232"/>
                    <a:pt x="168" y="232"/>
                  </a:cubicBezTo>
                  <a:cubicBezTo>
                    <a:pt x="164" y="233"/>
                    <a:pt x="164" y="233"/>
                    <a:pt x="164" y="233"/>
                  </a:cubicBezTo>
                  <a:cubicBezTo>
                    <a:pt x="160" y="233"/>
                    <a:pt x="160" y="233"/>
                    <a:pt x="160" y="233"/>
                  </a:cubicBezTo>
                  <a:cubicBezTo>
                    <a:pt x="158" y="232"/>
                    <a:pt x="158" y="232"/>
                    <a:pt x="158" y="232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55" y="229"/>
                    <a:pt x="155" y="229"/>
                    <a:pt x="155" y="229"/>
                  </a:cubicBezTo>
                  <a:cubicBezTo>
                    <a:pt x="155" y="229"/>
                    <a:pt x="154" y="227"/>
                    <a:pt x="155" y="226"/>
                  </a:cubicBezTo>
                  <a:cubicBezTo>
                    <a:pt x="155" y="226"/>
                    <a:pt x="156" y="225"/>
                    <a:pt x="158" y="225"/>
                  </a:cubicBezTo>
                  <a:cubicBezTo>
                    <a:pt x="160" y="225"/>
                    <a:pt x="161" y="225"/>
                    <a:pt x="162" y="225"/>
                  </a:cubicBezTo>
                  <a:cubicBezTo>
                    <a:pt x="163" y="225"/>
                    <a:pt x="164" y="224"/>
                    <a:pt x="164" y="224"/>
                  </a:cubicBezTo>
                  <a:cubicBezTo>
                    <a:pt x="164" y="224"/>
                    <a:pt x="165" y="224"/>
                    <a:pt x="165" y="223"/>
                  </a:cubicBezTo>
                  <a:cubicBezTo>
                    <a:pt x="165" y="222"/>
                    <a:pt x="162" y="218"/>
                    <a:pt x="162" y="218"/>
                  </a:cubicBezTo>
                  <a:cubicBezTo>
                    <a:pt x="162" y="218"/>
                    <a:pt x="158" y="218"/>
                    <a:pt x="157" y="219"/>
                  </a:cubicBezTo>
                  <a:cubicBezTo>
                    <a:pt x="155" y="219"/>
                    <a:pt x="155" y="221"/>
                    <a:pt x="153" y="220"/>
                  </a:cubicBezTo>
                  <a:cubicBezTo>
                    <a:pt x="151" y="219"/>
                    <a:pt x="146" y="217"/>
                    <a:pt x="146" y="217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0" y="215"/>
                    <a:pt x="140" y="215"/>
                    <a:pt x="140" y="215"/>
                  </a:cubicBezTo>
                  <a:cubicBezTo>
                    <a:pt x="137" y="217"/>
                    <a:pt x="137" y="217"/>
                    <a:pt x="137" y="217"/>
                  </a:cubicBezTo>
                  <a:cubicBezTo>
                    <a:pt x="137" y="217"/>
                    <a:pt x="137" y="219"/>
                    <a:pt x="135" y="217"/>
                  </a:cubicBezTo>
                  <a:cubicBezTo>
                    <a:pt x="133" y="214"/>
                    <a:pt x="133" y="212"/>
                    <a:pt x="133" y="212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29" y="215"/>
                    <a:pt x="129" y="215"/>
                    <a:pt x="129" y="215"/>
                  </a:cubicBezTo>
                  <a:cubicBezTo>
                    <a:pt x="129" y="215"/>
                    <a:pt x="127" y="218"/>
                    <a:pt x="127" y="218"/>
                  </a:cubicBezTo>
                  <a:cubicBezTo>
                    <a:pt x="126" y="218"/>
                    <a:pt x="123" y="218"/>
                    <a:pt x="122" y="219"/>
                  </a:cubicBezTo>
                  <a:cubicBezTo>
                    <a:pt x="122" y="219"/>
                    <a:pt x="117" y="219"/>
                    <a:pt x="117" y="219"/>
                  </a:cubicBezTo>
                  <a:cubicBezTo>
                    <a:pt x="110" y="217"/>
                    <a:pt x="110" y="217"/>
                    <a:pt x="110" y="217"/>
                  </a:cubicBezTo>
                  <a:cubicBezTo>
                    <a:pt x="110" y="217"/>
                    <a:pt x="108" y="218"/>
                    <a:pt x="108" y="218"/>
                  </a:cubicBezTo>
                  <a:cubicBezTo>
                    <a:pt x="107" y="219"/>
                    <a:pt x="97" y="221"/>
                    <a:pt x="97" y="221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89" y="224"/>
                    <a:pt x="89" y="224"/>
                    <a:pt x="89" y="224"/>
                  </a:cubicBezTo>
                  <a:cubicBezTo>
                    <a:pt x="86" y="220"/>
                    <a:pt x="86" y="220"/>
                    <a:pt x="86" y="220"/>
                  </a:cubicBezTo>
                  <a:cubicBezTo>
                    <a:pt x="84" y="217"/>
                    <a:pt x="84" y="217"/>
                    <a:pt x="84" y="217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3" y="223"/>
                    <a:pt x="79" y="227"/>
                    <a:pt x="78" y="228"/>
                  </a:cubicBezTo>
                  <a:cubicBezTo>
                    <a:pt x="78" y="228"/>
                    <a:pt x="73" y="223"/>
                    <a:pt x="73" y="223"/>
                  </a:cubicBezTo>
                  <a:cubicBezTo>
                    <a:pt x="72" y="216"/>
                    <a:pt x="72" y="216"/>
                    <a:pt x="72" y="216"/>
                  </a:cubicBezTo>
                  <a:cubicBezTo>
                    <a:pt x="67" y="211"/>
                    <a:pt x="67" y="211"/>
                    <a:pt x="67" y="211"/>
                  </a:cubicBezTo>
                  <a:cubicBezTo>
                    <a:pt x="64" y="212"/>
                    <a:pt x="64" y="212"/>
                    <a:pt x="64" y="212"/>
                  </a:cubicBezTo>
                  <a:cubicBezTo>
                    <a:pt x="63" y="207"/>
                    <a:pt x="63" y="207"/>
                    <a:pt x="63" y="207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6" y="206"/>
                    <a:pt x="56" y="206"/>
                    <a:pt x="56" y="206"/>
                  </a:cubicBezTo>
                  <a:cubicBezTo>
                    <a:pt x="55" y="209"/>
                    <a:pt x="55" y="209"/>
                    <a:pt x="55" y="209"/>
                  </a:cubicBezTo>
                  <a:cubicBezTo>
                    <a:pt x="55" y="209"/>
                    <a:pt x="56" y="212"/>
                    <a:pt x="56" y="212"/>
                  </a:cubicBezTo>
                  <a:cubicBezTo>
                    <a:pt x="56" y="213"/>
                    <a:pt x="55" y="214"/>
                    <a:pt x="54" y="214"/>
                  </a:cubicBezTo>
                  <a:cubicBezTo>
                    <a:pt x="54" y="214"/>
                    <a:pt x="49" y="216"/>
                    <a:pt x="49" y="216"/>
                  </a:cubicBezTo>
                  <a:cubicBezTo>
                    <a:pt x="49" y="216"/>
                    <a:pt x="48" y="213"/>
                    <a:pt x="48" y="212"/>
                  </a:cubicBezTo>
                  <a:cubicBezTo>
                    <a:pt x="48" y="210"/>
                    <a:pt x="48" y="207"/>
                    <a:pt x="48" y="207"/>
                  </a:cubicBezTo>
                  <a:cubicBezTo>
                    <a:pt x="48" y="207"/>
                    <a:pt x="52" y="205"/>
                    <a:pt x="52" y="205"/>
                  </a:cubicBezTo>
                  <a:cubicBezTo>
                    <a:pt x="52" y="204"/>
                    <a:pt x="55" y="199"/>
                    <a:pt x="55" y="199"/>
                  </a:cubicBezTo>
                  <a:cubicBezTo>
                    <a:pt x="55" y="196"/>
                    <a:pt x="55" y="196"/>
                    <a:pt x="55" y="196"/>
                  </a:cubicBezTo>
                  <a:cubicBezTo>
                    <a:pt x="55" y="196"/>
                    <a:pt x="59" y="195"/>
                    <a:pt x="60" y="195"/>
                  </a:cubicBezTo>
                  <a:cubicBezTo>
                    <a:pt x="61" y="195"/>
                    <a:pt x="63" y="195"/>
                    <a:pt x="64" y="196"/>
                  </a:cubicBezTo>
                  <a:cubicBezTo>
                    <a:pt x="66" y="197"/>
                    <a:pt x="65" y="197"/>
                    <a:pt x="67" y="197"/>
                  </a:cubicBezTo>
                  <a:cubicBezTo>
                    <a:pt x="69" y="196"/>
                    <a:pt x="71" y="195"/>
                    <a:pt x="71" y="194"/>
                  </a:cubicBezTo>
                  <a:cubicBezTo>
                    <a:pt x="71" y="193"/>
                    <a:pt x="72" y="189"/>
                    <a:pt x="69" y="189"/>
                  </a:cubicBezTo>
                  <a:cubicBezTo>
                    <a:pt x="67" y="189"/>
                    <a:pt x="64" y="191"/>
                    <a:pt x="63" y="191"/>
                  </a:cubicBezTo>
                  <a:cubicBezTo>
                    <a:pt x="62" y="192"/>
                    <a:pt x="61" y="191"/>
                    <a:pt x="59" y="190"/>
                  </a:cubicBezTo>
                  <a:cubicBezTo>
                    <a:pt x="58" y="190"/>
                    <a:pt x="56" y="189"/>
                    <a:pt x="56" y="189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3" y="192"/>
                    <a:pt x="55" y="196"/>
                    <a:pt x="51" y="193"/>
                  </a:cubicBezTo>
                  <a:cubicBezTo>
                    <a:pt x="47" y="191"/>
                    <a:pt x="47" y="190"/>
                    <a:pt x="47" y="190"/>
                  </a:cubicBezTo>
                  <a:cubicBezTo>
                    <a:pt x="43" y="186"/>
                    <a:pt x="43" y="186"/>
                    <a:pt x="43" y="186"/>
                  </a:cubicBezTo>
                  <a:cubicBezTo>
                    <a:pt x="41" y="179"/>
                    <a:pt x="41" y="179"/>
                    <a:pt x="41" y="179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38" y="175"/>
                    <a:pt x="37" y="177"/>
                    <a:pt x="36" y="179"/>
                  </a:cubicBezTo>
                  <a:cubicBezTo>
                    <a:pt x="35" y="180"/>
                    <a:pt x="33" y="180"/>
                    <a:pt x="32" y="179"/>
                  </a:cubicBezTo>
                  <a:cubicBezTo>
                    <a:pt x="32" y="177"/>
                    <a:pt x="29" y="173"/>
                    <a:pt x="29" y="173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4" y="167"/>
                    <a:pt x="24" y="166"/>
                  </a:cubicBezTo>
                  <a:cubicBezTo>
                    <a:pt x="25" y="164"/>
                    <a:pt x="27" y="161"/>
                    <a:pt x="27" y="161"/>
                  </a:cubicBezTo>
                  <a:cubicBezTo>
                    <a:pt x="29" y="157"/>
                    <a:pt x="29" y="157"/>
                    <a:pt x="29" y="157"/>
                  </a:cubicBezTo>
                  <a:cubicBezTo>
                    <a:pt x="29" y="157"/>
                    <a:pt x="29" y="154"/>
                    <a:pt x="28" y="153"/>
                  </a:cubicBezTo>
                  <a:cubicBezTo>
                    <a:pt x="28" y="152"/>
                    <a:pt x="27" y="139"/>
                    <a:pt x="27" y="139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45" y="109"/>
                    <a:pt x="49" y="105"/>
                    <a:pt x="49" y="106"/>
                  </a:cubicBezTo>
                  <a:cubicBezTo>
                    <a:pt x="50" y="107"/>
                    <a:pt x="49" y="98"/>
                    <a:pt x="49" y="98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51" y="89"/>
                    <a:pt x="52" y="89"/>
                  </a:cubicBezTo>
                  <a:cubicBezTo>
                    <a:pt x="53" y="89"/>
                    <a:pt x="55" y="88"/>
                    <a:pt x="58" y="87"/>
                  </a:cubicBezTo>
                  <a:cubicBezTo>
                    <a:pt x="60" y="87"/>
                    <a:pt x="62" y="85"/>
                    <a:pt x="64" y="85"/>
                  </a:cubicBezTo>
                  <a:cubicBezTo>
                    <a:pt x="65" y="85"/>
                    <a:pt x="70" y="85"/>
                    <a:pt x="70" y="85"/>
                  </a:cubicBezTo>
                  <a:cubicBezTo>
                    <a:pt x="70" y="85"/>
                    <a:pt x="75" y="82"/>
                    <a:pt x="76" y="81"/>
                  </a:cubicBezTo>
                  <a:cubicBezTo>
                    <a:pt x="77" y="80"/>
                    <a:pt x="80" y="76"/>
                    <a:pt x="80" y="76"/>
                  </a:cubicBezTo>
                  <a:cubicBezTo>
                    <a:pt x="80" y="76"/>
                    <a:pt x="81" y="71"/>
                    <a:pt x="83" y="70"/>
                  </a:cubicBezTo>
                  <a:cubicBezTo>
                    <a:pt x="84" y="70"/>
                    <a:pt x="87" y="68"/>
                    <a:pt x="89" y="68"/>
                  </a:cubicBezTo>
                  <a:cubicBezTo>
                    <a:pt x="91" y="67"/>
                    <a:pt x="96" y="66"/>
                    <a:pt x="97" y="66"/>
                  </a:cubicBezTo>
                  <a:cubicBezTo>
                    <a:pt x="98" y="66"/>
                    <a:pt x="110" y="64"/>
                    <a:pt x="110" y="64"/>
                  </a:cubicBezTo>
                  <a:cubicBezTo>
                    <a:pt x="115" y="60"/>
                    <a:pt x="115" y="60"/>
                    <a:pt x="115" y="60"/>
                  </a:cubicBezTo>
                  <a:cubicBezTo>
                    <a:pt x="114" y="51"/>
                    <a:pt x="114" y="51"/>
                    <a:pt x="114" y="51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5" y="45"/>
                    <a:pt x="138" y="42"/>
                    <a:pt x="139" y="42"/>
                  </a:cubicBezTo>
                  <a:cubicBezTo>
                    <a:pt x="140" y="43"/>
                    <a:pt x="142" y="42"/>
                    <a:pt x="142" y="42"/>
                  </a:cubicBezTo>
                  <a:cubicBezTo>
                    <a:pt x="149" y="40"/>
                    <a:pt x="149" y="40"/>
                    <a:pt x="149" y="40"/>
                  </a:cubicBezTo>
                  <a:cubicBezTo>
                    <a:pt x="149" y="40"/>
                    <a:pt x="158" y="37"/>
                    <a:pt x="159" y="36"/>
                  </a:cubicBezTo>
                  <a:cubicBezTo>
                    <a:pt x="159" y="36"/>
                    <a:pt x="164" y="34"/>
                    <a:pt x="164" y="34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0"/>
                    <a:pt x="168" y="28"/>
                    <a:pt x="171" y="28"/>
                  </a:cubicBezTo>
                  <a:cubicBezTo>
                    <a:pt x="173" y="28"/>
                    <a:pt x="175" y="28"/>
                    <a:pt x="176" y="28"/>
                  </a:cubicBezTo>
                  <a:cubicBezTo>
                    <a:pt x="176" y="27"/>
                    <a:pt x="177" y="25"/>
                    <a:pt x="178" y="25"/>
                  </a:cubicBezTo>
                  <a:cubicBezTo>
                    <a:pt x="179" y="25"/>
                    <a:pt x="185" y="24"/>
                    <a:pt x="185" y="24"/>
                  </a:cubicBezTo>
                  <a:cubicBezTo>
                    <a:pt x="188" y="29"/>
                    <a:pt x="188" y="29"/>
                    <a:pt x="188" y="29"/>
                  </a:cubicBezTo>
                  <a:cubicBezTo>
                    <a:pt x="188" y="29"/>
                    <a:pt x="194" y="33"/>
                    <a:pt x="195" y="33"/>
                  </a:cubicBezTo>
                  <a:cubicBezTo>
                    <a:pt x="196" y="33"/>
                    <a:pt x="201" y="29"/>
                    <a:pt x="201" y="29"/>
                  </a:cubicBezTo>
                  <a:cubicBezTo>
                    <a:pt x="211" y="32"/>
                    <a:pt x="211" y="32"/>
                    <a:pt x="211" y="32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22" y="32"/>
                    <a:pt x="222" y="32"/>
                    <a:pt x="222" y="32"/>
                  </a:cubicBezTo>
                  <a:close/>
                  <a:moveTo>
                    <a:pt x="188" y="149"/>
                  </a:moveTo>
                  <a:cubicBezTo>
                    <a:pt x="188" y="149"/>
                    <a:pt x="188" y="149"/>
                    <a:pt x="188" y="149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89" y="150"/>
                    <a:pt x="191" y="150"/>
                    <a:pt x="192" y="149"/>
                  </a:cubicBezTo>
                  <a:cubicBezTo>
                    <a:pt x="193" y="149"/>
                    <a:pt x="191" y="148"/>
                    <a:pt x="191" y="148"/>
                  </a:cubicBezTo>
                  <a:cubicBezTo>
                    <a:pt x="189" y="148"/>
                    <a:pt x="189" y="148"/>
                    <a:pt x="189" y="148"/>
                  </a:cubicBezTo>
                  <a:cubicBezTo>
                    <a:pt x="189" y="148"/>
                    <a:pt x="188" y="149"/>
                    <a:pt x="188" y="149"/>
                  </a:cubicBezTo>
                  <a:close/>
                  <a:moveTo>
                    <a:pt x="184" y="157"/>
                  </a:moveTo>
                  <a:cubicBezTo>
                    <a:pt x="184" y="157"/>
                    <a:pt x="184" y="157"/>
                    <a:pt x="184" y="157"/>
                  </a:cubicBezTo>
                  <a:cubicBezTo>
                    <a:pt x="185" y="158"/>
                    <a:pt x="185" y="158"/>
                    <a:pt x="185" y="158"/>
                  </a:cubicBezTo>
                  <a:cubicBezTo>
                    <a:pt x="185" y="158"/>
                    <a:pt x="186" y="155"/>
                    <a:pt x="187" y="154"/>
                  </a:cubicBezTo>
                  <a:cubicBezTo>
                    <a:pt x="188" y="152"/>
                    <a:pt x="186" y="153"/>
                    <a:pt x="186" y="153"/>
                  </a:cubicBezTo>
                  <a:cubicBezTo>
                    <a:pt x="185" y="154"/>
                    <a:pt x="185" y="154"/>
                    <a:pt x="185" y="154"/>
                  </a:cubicBezTo>
                  <a:cubicBezTo>
                    <a:pt x="185" y="154"/>
                    <a:pt x="184" y="157"/>
                    <a:pt x="184" y="157"/>
                  </a:cubicBezTo>
                  <a:close/>
                  <a:moveTo>
                    <a:pt x="318" y="231"/>
                  </a:moveTo>
                  <a:cubicBezTo>
                    <a:pt x="318" y="231"/>
                    <a:pt x="318" y="231"/>
                    <a:pt x="318" y="231"/>
                  </a:cubicBezTo>
                  <a:cubicBezTo>
                    <a:pt x="318" y="231"/>
                    <a:pt x="321" y="233"/>
                    <a:pt x="321" y="233"/>
                  </a:cubicBezTo>
                  <a:cubicBezTo>
                    <a:pt x="319" y="237"/>
                    <a:pt x="319" y="237"/>
                    <a:pt x="319" y="237"/>
                  </a:cubicBezTo>
                  <a:cubicBezTo>
                    <a:pt x="316" y="235"/>
                    <a:pt x="316" y="235"/>
                    <a:pt x="316" y="235"/>
                  </a:cubicBezTo>
                  <a:cubicBezTo>
                    <a:pt x="318" y="231"/>
                    <a:pt x="318" y="231"/>
                    <a:pt x="318" y="231"/>
                  </a:cubicBezTo>
                  <a:close/>
                  <a:moveTo>
                    <a:pt x="342" y="250"/>
                  </a:moveTo>
                  <a:cubicBezTo>
                    <a:pt x="342" y="250"/>
                    <a:pt x="342" y="250"/>
                    <a:pt x="342" y="250"/>
                  </a:cubicBezTo>
                  <a:cubicBezTo>
                    <a:pt x="342" y="250"/>
                    <a:pt x="347" y="251"/>
                    <a:pt x="347" y="250"/>
                  </a:cubicBezTo>
                  <a:cubicBezTo>
                    <a:pt x="347" y="249"/>
                    <a:pt x="348" y="247"/>
                    <a:pt x="348" y="247"/>
                  </a:cubicBezTo>
                  <a:cubicBezTo>
                    <a:pt x="347" y="246"/>
                    <a:pt x="344" y="245"/>
                    <a:pt x="344" y="245"/>
                  </a:cubicBezTo>
                  <a:cubicBezTo>
                    <a:pt x="343" y="245"/>
                    <a:pt x="342" y="245"/>
                    <a:pt x="341" y="244"/>
                  </a:cubicBezTo>
                  <a:cubicBezTo>
                    <a:pt x="335" y="237"/>
                    <a:pt x="339" y="246"/>
                    <a:pt x="342" y="247"/>
                  </a:cubicBezTo>
                  <a:cubicBezTo>
                    <a:pt x="342" y="248"/>
                    <a:pt x="342" y="248"/>
                    <a:pt x="342" y="248"/>
                  </a:cubicBezTo>
                  <a:cubicBezTo>
                    <a:pt x="342" y="250"/>
                    <a:pt x="342" y="250"/>
                    <a:pt x="342" y="250"/>
                  </a:cubicBezTo>
                  <a:close/>
                  <a:moveTo>
                    <a:pt x="349" y="257"/>
                  </a:moveTo>
                  <a:cubicBezTo>
                    <a:pt x="349" y="257"/>
                    <a:pt x="349" y="257"/>
                    <a:pt x="349" y="257"/>
                  </a:cubicBezTo>
                  <a:cubicBezTo>
                    <a:pt x="353" y="252"/>
                    <a:pt x="353" y="252"/>
                    <a:pt x="353" y="252"/>
                  </a:cubicBezTo>
                  <a:cubicBezTo>
                    <a:pt x="353" y="252"/>
                    <a:pt x="355" y="250"/>
                    <a:pt x="356" y="250"/>
                  </a:cubicBezTo>
                  <a:cubicBezTo>
                    <a:pt x="357" y="250"/>
                    <a:pt x="361" y="249"/>
                    <a:pt x="361" y="249"/>
                  </a:cubicBezTo>
                  <a:cubicBezTo>
                    <a:pt x="361" y="249"/>
                    <a:pt x="364" y="250"/>
                    <a:pt x="362" y="251"/>
                  </a:cubicBezTo>
                  <a:cubicBezTo>
                    <a:pt x="361" y="252"/>
                    <a:pt x="358" y="254"/>
                    <a:pt x="357" y="254"/>
                  </a:cubicBezTo>
                  <a:cubicBezTo>
                    <a:pt x="356" y="255"/>
                    <a:pt x="354" y="258"/>
                    <a:pt x="354" y="258"/>
                  </a:cubicBezTo>
                  <a:cubicBezTo>
                    <a:pt x="350" y="259"/>
                    <a:pt x="350" y="259"/>
                    <a:pt x="350" y="259"/>
                  </a:cubicBezTo>
                  <a:cubicBezTo>
                    <a:pt x="346" y="261"/>
                    <a:pt x="346" y="261"/>
                    <a:pt x="346" y="261"/>
                  </a:cubicBezTo>
                  <a:cubicBezTo>
                    <a:pt x="347" y="265"/>
                    <a:pt x="347" y="265"/>
                    <a:pt x="347" y="265"/>
                  </a:cubicBezTo>
                  <a:cubicBezTo>
                    <a:pt x="347" y="265"/>
                    <a:pt x="346" y="266"/>
                    <a:pt x="345" y="266"/>
                  </a:cubicBezTo>
                  <a:cubicBezTo>
                    <a:pt x="345" y="265"/>
                    <a:pt x="342" y="263"/>
                    <a:pt x="342" y="263"/>
                  </a:cubicBezTo>
                  <a:cubicBezTo>
                    <a:pt x="343" y="258"/>
                    <a:pt x="343" y="258"/>
                    <a:pt x="343" y="258"/>
                  </a:cubicBezTo>
                  <a:cubicBezTo>
                    <a:pt x="347" y="258"/>
                    <a:pt x="347" y="258"/>
                    <a:pt x="347" y="258"/>
                  </a:cubicBezTo>
                  <a:cubicBezTo>
                    <a:pt x="349" y="257"/>
                    <a:pt x="349" y="257"/>
                    <a:pt x="349" y="257"/>
                  </a:cubicBezTo>
                  <a:close/>
                  <a:moveTo>
                    <a:pt x="388" y="286"/>
                  </a:moveTo>
                  <a:cubicBezTo>
                    <a:pt x="388" y="286"/>
                    <a:pt x="388" y="286"/>
                    <a:pt x="388" y="286"/>
                  </a:cubicBezTo>
                  <a:cubicBezTo>
                    <a:pt x="388" y="286"/>
                    <a:pt x="392" y="290"/>
                    <a:pt x="392" y="290"/>
                  </a:cubicBezTo>
                  <a:cubicBezTo>
                    <a:pt x="391" y="295"/>
                    <a:pt x="391" y="295"/>
                    <a:pt x="391" y="295"/>
                  </a:cubicBezTo>
                  <a:cubicBezTo>
                    <a:pt x="391" y="295"/>
                    <a:pt x="391" y="297"/>
                    <a:pt x="393" y="297"/>
                  </a:cubicBezTo>
                  <a:cubicBezTo>
                    <a:pt x="395" y="298"/>
                    <a:pt x="398" y="298"/>
                    <a:pt x="398" y="296"/>
                  </a:cubicBezTo>
                  <a:cubicBezTo>
                    <a:pt x="398" y="294"/>
                    <a:pt x="399" y="292"/>
                    <a:pt x="400" y="291"/>
                  </a:cubicBezTo>
                  <a:cubicBezTo>
                    <a:pt x="401" y="289"/>
                    <a:pt x="403" y="286"/>
                    <a:pt x="403" y="286"/>
                  </a:cubicBezTo>
                  <a:cubicBezTo>
                    <a:pt x="403" y="286"/>
                    <a:pt x="404" y="286"/>
                    <a:pt x="405" y="285"/>
                  </a:cubicBezTo>
                  <a:cubicBezTo>
                    <a:pt x="406" y="285"/>
                    <a:pt x="404" y="282"/>
                    <a:pt x="404" y="282"/>
                  </a:cubicBezTo>
                  <a:cubicBezTo>
                    <a:pt x="404" y="282"/>
                    <a:pt x="403" y="282"/>
                    <a:pt x="405" y="278"/>
                  </a:cubicBezTo>
                  <a:cubicBezTo>
                    <a:pt x="407" y="275"/>
                    <a:pt x="407" y="275"/>
                    <a:pt x="407" y="275"/>
                  </a:cubicBezTo>
                  <a:cubicBezTo>
                    <a:pt x="407" y="274"/>
                    <a:pt x="408" y="271"/>
                    <a:pt x="408" y="270"/>
                  </a:cubicBezTo>
                  <a:cubicBezTo>
                    <a:pt x="407" y="268"/>
                    <a:pt x="406" y="263"/>
                    <a:pt x="406" y="263"/>
                  </a:cubicBezTo>
                  <a:cubicBezTo>
                    <a:pt x="404" y="265"/>
                    <a:pt x="404" y="265"/>
                    <a:pt x="404" y="265"/>
                  </a:cubicBezTo>
                  <a:cubicBezTo>
                    <a:pt x="404" y="265"/>
                    <a:pt x="402" y="267"/>
                    <a:pt x="400" y="267"/>
                  </a:cubicBezTo>
                  <a:cubicBezTo>
                    <a:pt x="398" y="268"/>
                    <a:pt x="396" y="269"/>
                    <a:pt x="396" y="270"/>
                  </a:cubicBezTo>
                  <a:cubicBezTo>
                    <a:pt x="396" y="270"/>
                    <a:pt x="396" y="273"/>
                    <a:pt x="395" y="274"/>
                  </a:cubicBezTo>
                  <a:cubicBezTo>
                    <a:pt x="394" y="275"/>
                    <a:pt x="391" y="278"/>
                    <a:pt x="391" y="278"/>
                  </a:cubicBezTo>
                  <a:cubicBezTo>
                    <a:pt x="389" y="283"/>
                    <a:pt x="389" y="283"/>
                    <a:pt x="389" y="283"/>
                  </a:cubicBezTo>
                  <a:cubicBezTo>
                    <a:pt x="389" y="283"/>
                    <a:pt x="388" y="286"/>
                    <a:pt x="388" y="286"/>
                  </a:cubicBezTo>
                  <a:close/>
                  <a:moveTo>
                    <a:pt x="373" y="331"/>
                  </a:moveTo>
                  <a:cubicBezTo>
                    <a:pt x="373" y="331"/>
                    <a:pt x="373" y="331"/>
                    <a:pt x="373" y="331"/>
                  </a:cubicBezTo>
                  <a:cubicBezTo>
                    <a:pt x="371" y="330"/>
                    <a:pt x="369" y="328"/>
                    <a:pt x="369" y="326"/>
                  </a:cubicBezTo>
                  <a:cubicBezTo>
                    <a:pt x="369" y="325"/>
                    <a:pt x="370" y="323"/>
                    <a:pt x="370" y="323"/>
                  </a:cubicBezTo>
                  <a:cubicBezTo>
                    <a:pt x="370" y="323"/>
                    <a:pt x="368" y="322"/>
                    <a:pt x="368" y="321"/>
                  </a:cubicBezTo>
                  <a:cubicBezTo>
                    <a:pt x="368" y="321"/>
                    <a:pt x="370" y="317"/>
                    <a:pt x="370" y="315"/>
                  </a:cubicBezTo>
                  <a:cubicBezTo>
                    <a:pt x="369" y="314"/>
                    <a:pt x="370" y="308"/>
                    <a:pt x="370" y="308"/>
                  </a:cubicBezTo>
                  <a:cubicBezTo>
                    <a:pt x="370" y="308"/>
                    <a:pt x="373" y="307"/>
                    <a:pt x="373" y="308"/>
                  </a:cubicBezTo>
                  <a:cubicBezTo>
                    <a:pt x="373" y="309"/>
                    <a:pt x="372" y="312"/>
                    <a:pt x="372" y="313"/>
                  </a:cubicBezTo>
                  <a:cubicBezTo>
                    <a:pt x="372" y="314"/>
                    <a:pt x="371" y="318"/>
                    <a:pt x="371" y="319"/>
                  </a:cubicBezTo>
                  <a:cubicBezTo>
                    <a:pt x="371" y="319"/>
                    <a:pt x="372" y="318"/>
                    <a:pt x="374" y="320"/>
                  </a:cubicBezTo>
                  <a:cubicBezTo>
                    <a:pt x="376" y="322"/>
                    <a:pt x="376" y="325"/>
                    <a:pt x="376" y="325"/>
                  </a:cubicBezTo>
                  <a:cubicBezTo>
                    <a:pt x="374" y="327"/>
                    <a:pt x="374" y="327"/>
                    <a:pt x="374" y="327"/>
                  </a:cubicBezTo>
                  <a:cubicBezTo>
                    <a:pt x="373" y="331"/>
                    <a:pt x="373" y="331"/>
                    <a:pt x="373" y="331"/>
                  </a:cubicBezTo>
                  <a:close/>
                  <a:moveTo>
                    <a:pt x="361" y="333"/>
                  </a:moveTo>
                  <a:cubicBezTo>
                    <a:pt x="361" y="333"/>
                    <a:pt x="361" y="333"/>
                    <a:pt x="361" y="333"/>
                  </a:cubicBezTo>
                  <a:cubicBezTo>
                    <a:pt x="361" y="333"/>
                    <a:pt x="360" y="337"/>
                    <a:pt x="360" y="338"/>
                  </a:cubicBezTo>
                  <a:cubicBezTo>
                    <a:pt x="360" y="338"/>
                    <a:pt x="361" y="338"/>
                    <a:pt x="362" y="338"/>
                  </a:cubicBezTo>
                  <a:cubicBezTo>
                    <a:pt x="363" y="337"/>
                    <a:pt x="364" y="337"/>
                    <a:pt x="365" y="336"/>
                  </a:cubicBezTo>
                  <a:cubicBezTo>
                    <a:pt x="366" y="335"/>
                    <a:pt x="369" y="333"/>
                    <a:pt x="370" y="333"/>
                  </a:cubicBezTo>
                  <a:cubicBezTo>
                    <a:pt x="371" y="332"/>
                    <a:pt x="366" y="330"/>
                    <a:pt x="366" y="330"/>
                  </a:cubicBezTo>
                  <a:cubicBezTo>
                    <a:pt x="361" y="333"/>
                    <a:pt x="361" y="333"/>
                    <a:pt x="361" y="333"/>
                  </a:cubicBezTo>
                  <a:close/>
                  <a:moveTo>
                    <a:pt x="225" y="132"/>
                  </a:moveTo>
                  <a:cubicBezTo>
                    <a:pt x="225" y="132"/>
                    <a:pt x="225" y="132"/>
                    <a:pt x="225" y="132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7" y="133"/>
                    <a:pt x="228" y="132"/>
                    <a:pt x="229" y="131"/>
                  </a:cubicBezTo>
                  <a:cubicBezTo>
                    <a:pt x="230" y="130"/>
                    <a:pt x="228" y="129"/>
                    <a:pt x="228" y="129"/>
                  </a:cubicBezTo>
                  <a:cubicBezTo>
                    <a:pt x="227" y="130"/>
                    <a:pt x="227" y="130"/>
                    <a:pt x="227" y="130"/>
                  </a:cubicBezTo>
                  <a:cubicBezTo>
                    <a:pt x="227" y="130"/>
                    <a:pt x="225" y="132"/>
                    <a:pt x="225" y="132"/>
                  </a:cubicBezTo>
                  <a:close/>
                  <a:moveTo>
                    <a:pt x="164" y="164"/>
                  </a:moveTo>
                  <a:cubicBezTo>
                    <a:pt x="164" y="164"/>
                    <a:pt x="164" y="164"/>
                    <a:pt x="164" y="164"/>
                  </a:cubicBezTo>
                  <a:cubicBezTo>
                    <a:pt x="165" y="165"/>
                    <a:pt x="165" y="165"/>
                    <a:pt x="165" y="165"/>
                  </a:cubicBezTo>
                  <a:cubicBezTo>
                    <a:pt x="165" y="165"/>
                    <a:pt x="166" y="163"/>
                    <a:pt x="168" y="162"/>
                  </a:cubicBezTo>
                  <a:cubicBezTo>
                    <a:pt x="169" y="161"/>
                    <a:pt x="167" y="161"/>
                    <a:pt x="167" y="161"/>
                  </a:cubicBezTo>
                  <a:cubicBezTo>
                    <a:pt x="165" y="162"/>
                    <a:pt x="165" y="162"/>
                    <a:pt x="165" y="162"/>
                  </a:cubicBezTo>
                  <a:cubicBezTo>
                    <a:pt x="165" y="162"/>
                    <a:pt x="164" y="163"/>
                    <a:pt x="164" y="164"/>
                  </a:cubicBezTo>
                  <a:close/>
                  <a:moveTo>
                    <a:pt x="174" y="162"/>
                  </a:moveTo>
                  <a:cubicBezTo>
                    <a:pt x="174" y="162"/>
                    <a:pt x="174" y="162"/>
                    <a:pt x="174" y="162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7" y="165"/>
                    <a:pt x="179" y="166"/>
                  </a:cubicBezTo>
                  <a:cubicBezTo>
                    <a:pt x="182" y="167"/>
                    <a:pt x="180" y="164"/>
                    <a:pt x="180" y="164"/>
                  </a:cubicBezTo>
                  <a:cubicBezTo>
                    <a:pt x="178" y="162"/>
                    <a:pt x="178" y="162"/>
                    <a:pt x="178" y="162"/>
                  </a:cubicBezTo>
                  <a:cubicBezTo>
                    <a:pt x="178" y="162"/>
                    <a:pt x="175" y="161"/>
                    <a:pt x="174" y="162"/>
                  </a:cubicBezTo>
                  <a:close/>
                  <a:moveTo>
                    <a:pt x="211" y="164"/>
                  </a:moveTo>
                  <a:cubicBezTo>
                    <a:pt x="211" y="164"/>
                    <a:pt x="211" y="164"/>
                    <a:pt x="211" y="164"/>
                  </a:cubicBezTo>
                  <a:cubicBezTo>
                    <a:pt x="210" y="166"/>
                    <a:pt x="210" y="166"/>
                    <a:pt x="210" y="166"/>
                  </a:cubicBezTo>
                  <a:cubicBezTo>
                    <a:pt x="210" y="166"/>
                    <a:pt x="212" y="168"/>
                    <a:pt x="213" y="170"/>
                  </a:cubicBezTo>
                  <a:cubicBezTo>
                    <a:pt x="214" y="170"/>
                    <a:pt x="218" y="174"/>
                    <a:pt x="220" y="174"/>
                  </a:cubicBezTo>
                  <a:cubicBezTo>
                    <a:pt x="228" y="177"/>
                    <a:pt x="215" y="167"/>
                    <a:pt x="214" y="166"/>
                  </a:cubicBezTo>
                  <a:cubicBezTo>
                    <a:pt x="214" y="166"/>
                    <a:pt x="211" y="163"/>
                    <a:pt x="211" y="164"/>
                  </a:cubicBezTo>
                  <a:close/>
                  <a:moveTo>
                    <a:pt x="258" y="178"/>
                  </a:moveTo>
                  <a:cubicBezTo>
                    <a:pt x="258" y="178"/>
                    <a:pt x="258" y="178"/>
                    <a:pt x="258" y="178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3" y="179"/>
                    <a:pt x="265" y="178"/>
                  </a:cubicBezTo>
                  <a:cubicBezTo>
                    <a:pt x="267" y="178"/>
                    <a:pt x="265" y="176"/>
                    <a:pt x="265" y="176"/>
                  </a:cubicBezTo>
                  <a:cubicBezTo>
                    <a:pt x="262" y="176"/>
                    <a:pt x="262" y="176"/>
                    <a:pt x="262" y="176"/>
                  </a:cubicBezTo>
                  <a:cubicBezTo>
                    <a:pt x="262" y="176"/>
                    <a:pt x="258" y="177"/>
                    <a:pt x="258" y="178"/>
                  </a:cubicBezTo>
                  <a:close/>
                  <a:moveTo>
                    <a:pt x="238" y="73"/>
                  </a:moveTo>
                  <a:cubicBezTo>
                    <a:pt x="238" y="73"/>
                    <a:pt x="238" y="73"/>
                    <a:pt x="238" y="73"/>
                  </a:cubicBezTo>
                  <a:cubicBezTo>
                    <a:pt x="238" y="73"/>
                    <a:pt x="234" y="75"/>
                    <a:pt x="234" y="75"/>
                  </a:cubicBezTo>
                  <a:cubicBezTo>
                    <a:pt x="233" y="75"/>
                    <a:pt x="234" y="77"/>
                    <a:pt x="235" y="77"/>
                  </a:cubicBezTo>
                  <a:cubicBezTo>
                    <a:pt x="236" y="78"/>
                    <a:pt x="239" y="79"/>
                    <a:pt x="239" y="79"/>
                  </a:cubicBezTo>
                  <a:cubicBezTo>
                    <a:pt x="240" y="79"/>
                    <a:pt x="243" y="77"/>
                    <a:pt x="245" y="75"/>
                  </a:cubicBezTo>
                  <a:cubicBezTo>
                    <a:pt x="247" y="74"/>
                    <a:pt x="243" y="73"/>
                    <a:pt x="243" y="73"/>
                  </a:cubicBezTo>
                  <a:cubicBezTo>
                    <a:pt x="238" y="73"/>
                    <a:pt x="238" y="73"/>
                    <a:pt x="238" y="73"/>
                  </a:cubicBezTo>
                  <a:close/>
                  <a:moveTo>
                    <a:pt x="202" y="66"/>
                  </a:moveTo>
                  <a:cubicBezTo>
                    <a:pt x="202" y="66"/>
                    <a:pt x="202" y="66"/>
                    <a:pt x="202" y="66"/>
                  </a:cubicBezTo>
                  <a:cubicBezTo>
                    <a:pt x="202" y="66"/>
                    <a:pt x="198" y="66"/>
                    <a:pt x="197" y="66"/>
                  </a:cubicBezTo>
                  <a:cubicBezTo>
                    <a:pt x="197" y="66"/>
                    <a:pt x="196" y="67"/>
                    <a:pt x="195" y="68"/>
                  </a:cubicBezTo>
                  <a:cubicBezTo>
                    <a:pt x="194" y="69"/>
                    <a:pt x="194" y="71"/>
                    <a:pt x="193" y="73"/>
                  </a:cubicBezTo>
                  <a:cubicBezTo>
                    <a:pt x="193" y="75"/>
                    <a:pt x="194" y="75"/>
                    <a:pt x="194" y="75"/>
                  </a:cubicBezTo>
                  <a:cubicBezTo>
                    <a:pt x="195" y="76"/>
                    <a:pt x="195" y="76"/>
                    <a:pt x="197" y="78"/>
                  </a:cubicBezTo>
                  <a:cubicBezTo>
                    <a:pt x="199" y="79"/>
                    <a:pt x="201" y="77"/>
                    <a:pt x="203" y="76"/>
                  </a:cubicBezTo>
                  <a:cubicBezTo>
                    <a:pt x="206" y="75"/>
                    <a:pt x="204" y="74"/>
                    <a:pt x="205" y="72"/>
                  </a:cubicBezTo>
                  <a:cubicBezTo>
                    <a:pt x="205" y="71"/>
                    <a:pt x="204" y="68"/>
                    <a:pt x="204" y="68"/>
                  </a:cubicBezTo>
                  <a:cubicBezTo>
                    <a:pt x="204" y="67"/>
                    <a:pt x="202" y="66"/>
                    <a:pt x="202" y="66"/>
                  </a:cubicBezTo>
                  <a:close/>
                  <a:moveTo>
                    <a:pt x="236" y="103"/>
                  </a:moveTo>
                  <a:cubicBezTo>
                    <a:pt x="236" y="103"/>
                    <a:pt x="236" y="103"/>
                    <a:pt x="236" y="103"/>
                  </a:cubicBezTo>
                  <a:cubicBezTo>
                    <a:pt x="236" y="103"/>
                    <a:pt x="235" y="105"/>
                    <a:pt x="235" y="105"/>
                  </a:cubicBezTo>
                  <a:cubicBezTo>
                    <a:pt x="235" y="105"/>
                    <a:pt x="235" y="107"/>
                    <a:pt x="235" y="107"/>
                  </a:cubicBezTo>
                  <a:cubicBezTo>
                    <a:pt x="235" y="107"/>
                    <a:pt x="234" y="108"/>
                    <a:pt x="233" y="109"/>
                  </a:cubicBezTo>
                  <a:cubicBezTo>
                    <a:pt x="231" y="111"/>
                    <a:pt x="233" y="111"/>
                    <a:pt x="234" y="112"/>
                  </a:cubicBezTo>
                  <a:cubicBezTo>
                    <a:pt x="235" y="114"/>
                    <a:pt x="234" y="113"/>
                    <a:pt x="235" y="113"/>
                  </a:cubicBezTo>
                  <a:cubicBezTo>
                    <a:pt x="235" y="114"/>
                    <a:pt x="236" y="113"/>
                    <a:pt x="238" y="112"/>
                  </a:cubicBezTo>
                  <a:cubicBezTo>
                    <a:pt x="240" y="111"/>
                    <a:pt x="239" y="111"/>
                    <a:pt x="239" y="111"/>
                  </a:cubicBezTo>
                  <a:cubicBezTo>
                    <a:pt x="239" y="111"/>
                    <a:pt x="237" y="108"/>
                    <a:pt x="237" y="108"/>
                  </a:cubicBezTo>
                  <a:cubicBezTo>
                    <a:pt x="237" y="108"/>
                    <a:pt x="237" y="107"/>
                    <a:pt x="237" y="107"/>
                  </a:cubicBezTo>
                  <a:cubicBezTo>
                    <a:pt x="237" y="106"/>
                    <a:pt x="238" y="106"/>
                    <a:pt x="239" y="105"/>
                  </a:cubicBezTo>
                  <a:cubicBezTo>
                    <a:pt x="240" y="103"/>
                    <a:pt x="240" y="102"/>
                    <a:pt x="240" y="102"/>
                  </a:cubicBezTo>
                  <a:cubicBezTo>
                    <a:pt x="240" y="101"/>
                    <a:pt x="238" y="101"/>
                    <a:pt x="238" y="101"/>
                  </a:cubicBezTo>
                  <a:cubicBezTo>
                    <a:pt x="238" y="101"/>
                    <a:pt x="236" y="102"/>
                    <a:pt x="236" y="103"/>
                  </a:cubicBezTo>
                  <a:close/>
                  <a:moveTo>
                    <a:pt x="233" y="105"/>
                  </a:moveTo>
                  <a:cubicBezTo>
                    <a:pt x="233" y="105"/>
                    <a:pt x="233" y="105"/>
                    <a:pt x="233" y="105"/>
                  </a:cubicBezTo>
                  <a:cubicBezTo>
                    <a:pt x="232" y="103"/>
                    <a:pt x="232" y="103"/>
                    <a:pt x="232" y="103"/>
                  </a:cubicBezTo>
                  <a:cubicBezTo>
                    <a:pt x="232" y="103"/>
                    <a:pt x="231" y="102"/>
                    <a:pt x="228" y="102"/>
                  </a:cubicBezTo>
                  <a:cubicBezTo>
                    <a:pt x="226" y="102"/>
                    <a:pt x="226" y="103"/>
                    <a:pt x="224" y="103"/>
                  </a:cubicBezTo>
                  <a:cubicBezTo>
                    <a:pt x="222" y="103"/>
                    <a:pt x="222" y="105"/>
                    <a:pt x="222" y="106"/>
                  </a:cubicBezTo>
                  <a:cubicBezTo>
                    <a:pt x="221" y="108"/>
                    <a:pt x="222" y="107"/>
                    <a:pt x="223" y="108"/>
                  </a:cubicBezTo>
                  <a:cubicBezTo>
                    <a:pt x="224" y="109"/>
                    <a:pt x="223" y="109"/>
                    <a:pt x="224" y="112"/>
                  </a:cubicBezTo>
                  <a:cubicBezTo>
                    <a:pt x="224" y="114"/>
                    <a:pt x="225" y="113"/>
                    <a:pt x="225" y="113"/>
                  </a:cubicBezTo>
                  <a:cubicBezTo>
                    <a:pt x="226" y="114"/>
                    <a:pt x="227" y="113"/>
                    <a:pt x="229" y="112"/>
                  </a:cubicBezTo>
                  <a:cubicBezTo>
                    <a:pt x="231" y="110"/>
                    <a:pt x="229" y="110"/>
                    <a:pt x="229" y="110"/>
                  </a:cubicBezTo>
                  <a:cubicBezTo>
                    <a:pt x="229" y="110"/>
                    <a:pt x="231" y="109"/>
                    <a:pt x="233" y="107"/>
                  </a:cubicBezTo>
                  <a:cubicBezTo>
                    <a:pt x="234" y="105"/>
                    <a:pt x="233" y="105"/>
                    <a:pt x="233" y="105"/>
                  </a:cubicBezTo>
                  <a:close/>
                  <a:moveTo>
                    <a:pt x="284" y="139"/>
                  </a:moveTo>
                  <a:cubicBezTo>
                    <a:pt x="284" y="139"/>
                    <a:pt x="284" y="139"/>
                    <a:pt x="284" y="139"/>
                  </a:cubicBezTo>
                  <a:cubicBezTo>
                    <a:pt x="283" y="139"/>
                    <a:pt x="282" y="141"/>
                    <a:pt x="282" y="141"/>
                  </a:cubicBezTo>
                  <a:cubicBezTo>
                    <a:pt x="282" y="141"/>
                    <a:pt x="281" y="142"/>
                    <a:pt x="281" y="143"/>
                  </a:cubicBezTo>
                  <a:cubicBezTo>
                    <a:pt x="280" y="143"/>
                    <a:pt x="279" y="145"/>
                    <a:pt x="279" y="145"/>
                  </a:cubicBezTo>
                  <a:cubicBezTo>
                    <a:pt x="279" y="145"/>
                    <a:pt x="280" y="146"/>
                    <a:pt x="281" y="146"/>
                  </a:cubicBezTo>
                  <a:cubicBezTo>
                    <a:pt x="282" y="147"/>
                    <a:pt x="282" y="147"/>
                    <a:pt x="283" y="147"/>
                  </a:cubicBezTo>
                  <a:cubicBezTo>
                    <a:pt x="284" y="147"/>
                    <a:pt x="284" y="147"/>
                    <a:pt x="287" y="147"/>
                  </a:cubicBezTo>
                  <a:cubicBezTo>
                    <a:pt x="291" y="147"/>
                    <a:pt x="294" y="147"/>
                    <a:pt x="295" y="147"/>
                  </a:cubicBezTo>
                  <a:cubicBezTo>
                    <a:pt x="295" y="147"/>
                    <a:pt x="297" y="146"/>
                    <a:pt x="297" y="146"/>
                  </a:cubicBezTo>
                  <a:cubicBezTo>
                    <a:pt x="297" y="145"/>
                    <a:pt x="297" y="145"/>
                    <a:pt x="296" y="144"/>
                  </a:cubicBezTo>
                  <a:cubicBezTo>
                    <a:pt x="295" y="142"/>
                    <a:pt x="293" y="141"/>
                    <a:pt x="293" y="141"/>
                  </a:cubicBezTo>
                  <a:cubicBezTo>
                    <a:pt x="292" y="141"/>
                    <a:pt x="293" y="139"/>
                    <a:pt x="294" y="140"/>
                  </a:cubicBezTo>
                  <a:cubicBezTo>
                    <a:pt x="294" y="140"/>
                    <a:pt x="297" y="143"/>
                    <a:pt x="297" y="143"/>
                  </a:cubicBezTo>
                  <a:cubicBezTo>
                    <a:pt x="298" y="143"/>
                    <a:pt x="300" y="143"/>
                    <a:pt x="300" y="141"/>
                  </a:cubicBezTo>
                  <a:cubicBezTo>
                    <a:pt x="299" y="140"/>
                    <a:pt x="301" y="138"/>
                    <a:pt x="298" y="137"/>
                  </a:cubicBezTo>
                  <a:cubicBezTo>
                    <a:pt x="296" y="136"/>
                    <a:pt x="295" y="135"/>
                    <a:pt x="294" y="135"/>
                  </a:cubicBezTo>
                  <a:cubicBezTo>
                    <a:pt x="292" y="135"/>
                    <a:pt x="295" y="136"/>
                    <a:pt x="291" y="133"/>
                  </a:cubicBezTo>
                  <a:cubicBezTo>
                    <a:pt x="287" y="130"/>
                    <a:pt x="287" y="131"/>
                    <a:pt x="287" y="131"/>
                  </a:cubicBezTo>
                  <a:cubicBezTo>
                    <a:pt x="287" y="131"/>
                    <a:pt x="289" y="128"/>
                    <a:pt x="288" y="127"/>
                  </a:cubicBezTo>
                  <a:cubicBezTo>
                    <a:pt x="288" y="127"/>
                    <a:pt x="284" y="126"/>
                    <a:pt x="284" y="126"/>
                  </a:cubicBezTo>
                  <a:cubicBezTo>
                    <a:pt x="284" y="126"/>
                    <a:pt x="279" y="127"/>
                    <a:pt x="279" y="127"/>
                  </a:cubicBezTo>
                  <a:cubicBezTo>
                    <a:pt x="278" y="128"/>
                    <a:pt x="277" y="129"/>
                    <a:pt x="277" y="129"/>
                  </a:cubicBezTo>
                  <a:cubicBezTo>
                    <a:pt x="277" y="131"/>
                    <a:pt x="277" y="131"/>
                    <a:pt x="277" y="131"/>
                  </a:cubicBezTo>
                  <a:cubicBezTo>
                    <a:pt x="275" y="132"/>
                    <a:pt x="275" y="132"/>
                    <a:pt x="275" y="132"/>
                  </a:cubicBezTo>
                  <a:cubicBezTo>
                    <a:pt x="275" y="132"/>
                    <a:pt x="274" y="134"/>
                    <a:pt x="274" y="134"/>
                  </a:cubicBezTo>
                  <a:cubicBezTo>
                    <a:pt x="273" y="134"/>
                    <a:pt x="271" y="135"/>
                    <a:pt x="271" y="135"/>
                  </a:cubicBezTo>
                  <a:cubicBezTo>
                    <a:pt x="270" y="135"/>
                    <a:pt x="268" y="135"/>
                    <a:pt x="268" y="136"/>
                  </a:cubicBezTo>
                  <a:cubicBezTo>
                    <a:pt x="267" y="137"/>
                    <a:pt x="264" y="138"/>
                    <a:pt x="264" y="138"/>
                  </a:cubicBezTo>
                  <a:cubicBezTo>
                    <a:pt x="264" y="138"/>
                    <a:pt x="263" y="139"/>
                    <a:pt x="265" y="141"/>
                  </a:cubicBezTo>
                  <a:cubicBezTo>
                    <a:pt x="267" y="142"/>
                    <a:pt x="269" y="142"/>
                    <a:pt x="269" y="143"/>
                  </a:cubicBezTo>
                  <a:cubicBezTo>
                    <a:pt x="270" y="143"/>
                    <a:pt x="270" y="143"/>
                    <a:pt x="271" y="143"/>
                  </a:cubicBezTo>
                  <a:cubicBezTo>
                    <a:pt x="272" y="144"/>
                    <a:pt x="272" y="144"/>
                    <a:pt x="274" y="144"/>
                  </a:cubicBezTo>
                  <a:cubicBezTo>
                    <a:pt x="275" y="143"/>
                    <a:pt x="277" y="143"/>
                    <a:pt x="277" y="142"/>
                  </a:cubicBezTo>
                  <a:cubicBezTo>
                    <a:pt x="278" y="141"/>
                    <a:pt x="278" y="140"/>
                    <a:pt x="279" y="139"/>
                  </a:cubicBezTo>
                  <a:cubicBezTo>
                    <a:pt x="279" y="138"/>
                    <a:pt x="279" y="137"/>
                    <a:pt x="281" y="137"/>
                  </a:cubicBezTo>
                  <a:cubicBezTo>
                    <a:pt x="282" y="137"/>
                    <a:pt x="284" y="136"/>
                    <a:pt x="284" y="136"/>
                  </a:cubicBezTo>
                  <a:cubicBezTo>
                    <a:pt x="284" y="136"/>
                    <a:pt x="284" y="139"/>
                    <a:pt x="284" y="139"/>
                  </a:cubicBezTo>
                  <a:close/>
                  <a:moveTo>
                    <a:pt x="289" y="182"/>
                  </a:moveTo>
                  <a:cubicBezTo>
                    <a:pt x="289" y="182"/>
                    <a:pt x="289" y="182"/>
                    <a:pt x="289" y="182"/>
                  </a:cubicBezTo>
                  <a:cubicBezTo>
                    <a:pt x="288" y="181"/>
                    <a:pt x="288" y="181"/>
                    <a:pt x="288" y="181"/>
                  </a:cubicBezTo>
                  <a:cubicBezTo>
                    <a:pt x="288" y="180"/>
                    <a:pt x="288" y="180"/>
                    <a:pt x="288" y="180"/>
                  </a:cubicBezTo>
                  <a:cubicBezTo>
                    <a:pt x="285" y="177"/>
                    <a:pt x="285" y="177"/>
                    <a:pt x="285" y="177"/>
                  </a:cubicBezTo>
                  <a:cubicBezTo>
                    <a:pt x="285" y="177"/>
                    <a:pt x="289" y="176"/>
                    <a:pt x="291" y="175"/>
                  </a:cubicBezTo>
                  <a:cubicBezTo>
                    <a:pt x="294" y="174"/>
                    <a:pt x="291" y="173"/>
                    <a:pt x="291" y="172"/>
                  </a:cubicBezTo>
                  <a:cubicBezTo>
                    <a:pt x="291" y="172"/>
                    <a:pt x="290" y="172"/>
                    <a:pt x="288" y="172"/>
                  </a:cubicBezTo>
                  <a:cubicBezTo>
                    <a:pt x="287" y="172"/>
                    <a:pt x="286" y="172"/>
                    <a:pt x="284" y="173"/>
                  </a:cubicBezTo>
                  <a:cubicBezTo>
                    <a:pt x="283" y="173"/>
                    <a:pt x="282" y="171"/>
                    <a:pt x="282" y="171"/>
                  </a:cubicBezTo>
                  <a:cubicBezTo>
                    <a:pt x="281" y="171"/>
                    <a:pt x="277" y="171"/>
                    <a:pt x="276" y="171"/>
                  </a:cubicBezTo>
                  <a:cubicBezTo>
                    <a:pt x="276" y="171"/>
                    <a:pt x="275" y="173"/>
                    <a:pt x="274" y="174"/>
                  </a:cubicBezTo>
                  <a:cubicBezTo>
                    <a:pt x="273" y="175"/>
                    <a:pt x="272" y="176"/>
                    <a:pt x="271" y="176"/>
                  </a:cubicBezTo>
                  <a:cubicBezTo>
                    <a:pt x="270" y="177"/>
                    <a:pt x="274" y="179"/>
                    <a:pt x="275" y="179"/>
                  </a:cubicBezTo>
                  <a:cubicBezTo>
                    <a:pt x="275" y="180"/>
                    <a:pt x="278" y="180"/>
                    <a:pt x="278" y="181"/>
                  </a:cubicBezTo>
                  <a:cubicBezTo>
                    <a:pt x="279" y="181"/>
                    <a:pt x="282" y="183"/>
                    <a:pt x="283" y="183"/>
                  </a:cubicBezTo>
                  <a:cubicBezTo>
                    <a:pt x="284" y="184"/>
                    <a:pt x="282" y="185"/>
                    <a:pt x="281" y="187"/>
                  </a:cubicBezTo>
                  <a:cubicBezTo>
                    <a:pt x="280" y="189"/>
                    <a:pt x="279" y="189"/>
                    <a:pt x="278" y="190"/>
                  </a:cubicBezTo>
                  <a:cubicBezTo>
                    <a:pt x="277" y="191"/>
                    <a:pt x="279" y="192"/>
                    <a:pt x="280" y="193"/>
                  </a:cubicBezTo>
                  <a:cubicBezTo>
                    <a:pt x="281" y="194"/>
                    <a:pt x="283" y="195"/>
                    <a:pt x="283" y="195"/>
                  </a:cubicBezTo>
                  <a:cubicBezTo>
                    <a:pt x="284" y="195"/>
                    <a:pt x="287" y="193"/>
                    <a:pt x="287" y="193"/>
                  </a:cubicBezTo>
                  <a:cubicBezTo>
                    <a:pt x="287" y="193"/>
                    <a:pt x="288" y="190"/>
                    <a:pt x="288" y="190"/>
                  </a:cubicBezTo>
                  <a:cubicBezTo>
                    <a:pt x="288" y="189"/>
                    <a:pt x="289" y="187"/>
                    <a:pt x="289" y="187"/>
                  </a:cubicBezTo>
                  <a:cubicBezTo>
                    <a:pt x="290" y="186"/>
                    <a:pt x="290" y="186"/>
                    <a:pt x="290" y="186"/>
                  </a:cubicBezTo>
                  <a:cubicBezTo>
                    <a:pt x="289" y="182"/>
                    <a:pt x="289" y="182"/>
                    <a:pt x="289" y="182"/>
                  </a:cubicBezTo>
                  <a:close/>
                  <a:moveTo>
                    <a:pt x="316" y="209"/>
                  </a:moveTo>
                  <a:cubicBezTo>
                    <a:pt x="316" y="209"/>
                    <a:pt x="316" y="209"/>
                    <a:pt x="316" y="209"/>
                  </a:cubicBezTo>
                  <a:cubicBezTo>
                    <a:pt x="317" y="208"/>
                    <a:pt x="319" y="206"/>
                    <a:pt x="319" y="205"/>
                  </a:cubicBezTo>
                  <a:cubicBezTo>
                    <a:pt x="319" y="205"/>
                    <a:pt x="321" y="205"/>
                    <a:pt x="322" y="205"/>
                  </a:cubicBezTo>
                  <a:cubicBezTo>
                    <a:pt x="322" y="205"/>
                    <a:pt x="326" y="206"/>
                    <a:pt x="326" y="206"/>
                  </a:cubicBezTo>
                  <a:cubicBezTo>
                    <a:pt x="326" y="206"/>
                    <a:pt x="329" y="206"/>
                    <a:pt x="329" y="206"/>
                  </a:cubicBezTo>
                  <a:cubicBezTo>
                    <a:pt x="329" y="206"/>
                    <a:pt x="332" y="204"/>
                    <a:pt x="332" y="204"/>
                  </a:cubicBezTo>
                  <a:cubicBezTo>
                    <a:pt x="333" y="204"/>
                    <a:pt x="336" y="207"/>
                    <a:pt x="336" y="207"/>
                  </a:cubicBezTo>
                  <a:cubicBezTo>
                    <a:pt x="336" y="207"/>
                    <a:pt x="334" y="210"/>
                    <a:pt x="333" y="210"/>
                  </a:cubicBezTo>
                  <a:cubicBezTo>
                    <a:pt x="332" y="211"/>
                    <a:pt x="331" y="211"/>
                    <a:pt x="330" y="212"/>
                  </a:cubicBezTo>
                  <a:cubicBezTo>
                    <a:pt x="329" y="214"/>
                    <a:pt x="329" y="214"/>
                    <a:pt x="329" y="215"/>
                  </a:cubicBezTo>
                  <a:cubicBezTo>
                    <a:pt x="328" y="215"/>
                    <a:pt x="327" y="217"/>
                    <a:pt x="325" y="215"/>
                  </a:cubicBezTo>
                  <a:cubicBezTo>
                    <a:pt x="323" y="214"/>
                    <a:pt x="321" y="212"/>
                    <a:pt x="321" y="212"/>
                  </a:cubicBezTo>
                  <a:cubicBezTo>
                    <a:pt x="321" y="212"/>
                    <a:pt x="319" y="213"/>
                    <a:pt x="318" y="213"/>
                  </a:cubicBezTo>
                  <a:cubicBezTo>
                    <a:pt x="317" y="214"/>
                    <a:pt x="315" y="213"/>
                    <a:pt x="315" y="213"/>
                  </a:cubicBezTo>
                  <a:cubicBezTo>
                    <a:pt x="316" y="212"/>
                    <a:pt x="315" y="210"/>
                    <a:pt x="316" y="209"/>
                  </a:cubicBezTo>
                  <a:close/>
                  <a:moveTo>
                    <a:pt x="295" y="229"/>
                  </a:moveTo>
                  <a:cubicBezTo>
                    <a:pt x="295" y="229"/>
                    <a:pt x="295" y="229"/>
                    <a:pt x="295" y="229"/>
                  </a:cubicBezTo>
                  <a:cubicBezTo>
                    <a:pt x="295" y="229"/>
                    <a:pt x="291" y="227"/>
                    <a:pt x="292" y="226"/>
                  </a:cubicBezTo>
                  <a:cubicBezTo>
                    <a:pt x="293" y="224"/>
                    <a:pt x="297" y="220"/>
                    <a:pt x="298" y="219"/>
                  </a:cubicBezTo>
                  <a:cubicBezTo>
                    <a:pt x="298" y="219"/>
                    <a:pt x="301" y="220"/>
                    <a:pt x="301" y="220"/>
                  </a:cubicBezTo>
                  <a:cubicBezTo>
                    <a:pt x="302" y="220"/>
                    <a:pt x="303" y="217"/>
                    <a:pt x="304" y="217"/>
                  </a:cubicBezTo>
                  <a:cubicBezTo>
                    <a:pt x="304" y="217"/>
                    <a:pt x="308" y="217"/>
                    <a:pt x="308" y="217"/>
                  </a:cubicBezTo>
                  <a:cubicBezTo>
                    <a:pt x="308" y="217"/>
                    <a:pt x="306" y="221"/>
                    <a:pt x="304" y="222"/>
                  </a:cubicBezTo>
                  <a:cubicBezTo>
                    <a:pt x="302" y="223"/>
                    <a:pt x="301" y="223"/>
                    <a:pt x="301" y="224"/>
                  </a:cubicBezTo>
                  <a:cubicBezTo>
                    <a:pt x="300" y="225"/>
                    <a:pt x="299" y="226"/>
                    <a:pt x="299" y="227"/>
                  </a:cubicBezTo>
                  <a:cubicBezTo>
                    <a:pt x="298" y="227"/>
                    <a:pt x="295" y="229"/>
                    <a:pt x="295" y="229"/>
                  </a:cubicBezTo>
                  <a:close/>
                  <a:moveTo>
                    <a:pt x="282" y="268"/>
                  </a:moveTo>
                  <a:cubicBezTo>
                    <a:pt x="282" y="268"/>
                    <a:pt x="282" y="268"/>
                    <a:pt x="282" y="268"/>
                  </a:cubicBezTo>
                  <a:cubicBezTo>
                    <a:pt x="283" y="269"/>
                    <a:pt x="281" y="273"/>
                    <a:pt x="278" y="271"/>
                  </a:cubicBezTo>
                  <a:cubicBezTo>
                    <a:pt x="278" y="271"/>
                    <a:pt x="277" y="269"/>
                    <a:pt x="279" y="268"/>
                  </a:cubicBezTo>
                  <a:cubicBezTo>
                    <a:pt x="280" y="268"/>
                    <a:pt x="282" y="268"/>
                    <a:pt x="282" y="268"/>
                  </a:cubicBezTo>
                  <a:close/>
                  <a:moveTo>
                    <a:pt x="279" y="292"/>
                  </a:moveTo>
                  <a:cubicBezTo>
                    <a:pt x="279" y="292"/>
                    <a:pt x="279" y="292"/>
                    <a:pt x="279" y="292"/>
                  </a:cubicBezTo>
                  <a:cubicBezTo>
                    <a:pt x="279" y="292"/>
                    <a:pt x="281" y="290"/>
                    <a:pt x="281" y="290"/>
                  </a:cubicBezTo>
                  <a:cubicBezTo>
                    <a:pt x="282" y="290"/>
                    <a:pt x="283" y="291"/>
                    <a:pt x="283" y="291"/>
                  </a:cubicBezTo>
                  <a:cubicBezTo>
                    <a:pt x="283" y="291"/>
                    <a:pt x="286" y="293"/>
                    <a:pt x="286" y="293"/>
                  </a:cubicBezTo>
                  <a:cubicBezTo>
                    <a:pt x="286" y="294"/>
                    <a:pt x="287" y="296"/>
                    <a:pt x="286" y="296"/>
                  </a:cubicBezTo>
                  <a:cubicBezTo>
                    <a:pt x="285" y="297"/>
                    <a:pt x="284" y="298"/>
                    <a:pt x="283" y="297"/>
                  </a:cubicBezTo>
                  <a:cubicBezTo>
                    <a:pt x="282" y="297"/>
                    <a:pt x="281" y="297"/>
                    <a:pt x="281" y="296"/>
                  </a:cubicBezTo>
                  <a:cubicBezTo>
                    <a:pt x="281" y="295"/>
                    <a:pt x="281" y="295"/>
                    <a:pt x="281" y="294"/>
                  </a:cubicBezTo>
                  <a:cubicBezTo>
                    <a:pt x="281" y="294"/>
                    <a:pt x="279" y="294"/>
                    <a:pt x="279" y="294"/>
                  </a:cubicBezTo>
                  <a:cubicBezTo>
                    <a:pt x="279" y="292"/>
                    <a:pt x="279" y="292"/>
                    <a:pt x="279" y="292"/>
                  </a:cubicBezTo>
                  <a:close/>
                  <a:moveTo>
                    <a:pt x="238" y="279"/>
                  </a:moveTo>
                  <a:cubicBezTo>
                    <a:pt x="238" y="279"/>
                    <a:pt x="238" y="279"/>
                    <a:pt x="238" y="279"/>
                  </a:cubicBezTo>
                  <a:cubicBezTo>
                    <a:pt x="239" y="279"/>
                    <a:pt x="241" y="278"/>
                    <a:pt x="241" y="279"/>
                  </a:cubicBezTo>
                  <a:cubicBezTo>
                    <a:pt x="242" y="280"/>
                    <a:pt x="243" y="280"/>
                    <a:pt x="243" y="281"/>
                  </a:cubicBezTo>
                  <a:cubicBezTo>
                    <a:pt x="243" y="281"/>
                    <a:pt x="244" y="282"/>
                    <a:pt x="242" y="283"/>
                  </a:cubicBezTo>
                  <a:cubicBezTo>
                    <a:pt x="240" y="283"/>
                    <a:pt x="239" y="283"/>
                    <a:pt x="239" y="283"/>
                  </a:cubicBezTo>
                  <a:cubicBezTo>
                    <a:pt x="240" y="286"/>
                    <a:pt x="240" y="286"/>
                    <a:pt x="240" y="286"/>
                  </a:cubicBezTo>
                  <a:cubicBezTo>
                    <a:pt x="240" y="286"/>
                    <a:pt x="242" y="286"/>
                    <a:pt x="239" y="288"/>
                  </a:cubicBezTo>
                  <a:cubicBezTo>
                    <a:pt x="237" y="290"/>
                    <a:pt x="235" y="290"/>
                    <a:pt x="235" y="290"/>
                  </a:cubicBezTo>
                  <a:cubicBezTo>
                    <a:pt x="235" y="289"/>
                    <a:pt x="235" y="289"/>
                    <a:pt x="235" y="289"/>
                  </a:cubicBezTo>
                  <a:cubicBezTo>
                    <a:pt x="232" y="290"/>
                    <a:pt x="232" y="290"/>
                    <a:pt x="232" y="290"/>
                  </a:cubicBezTo>
                  <a:cubicBezTo>
                    <a:pt x="232" y="290"/>
                    <a:pt x="231" y="291"/>
                    <a:pt x="231" y="290"/>
                  </a:cubicBezTo>
                  <a:cubicBezTo>
                    <a:pt x="230" y="288"/>
                    <a:pt x="229" y="286"/>
                    <a:pt x="231" y="286"/>
                  </a:cubicBezTo>
                  <a:cubicBezTo>
                    <a:pt x="233" y="285"/>
                    <a:pt x="233" y="284"/>
                    <a:pt x="234" y="285"/>
                  </a:cubicBezTo>
                  <a:cubicBezTo>
                    <a:pt x="235" y="286"/>
                    <a:pt x="235" y="287"/>
                    <a:pt x="235" y="287"/>
                  </a:cubicBezTo>
                  <a:cubicBezTo>
                    <a:pt x="236" y="284"/>
                    <a:pt x="236" y="284"/>
                    <a:pt x="236" y="284"/>
                  </a:cubicBezTo>
                  <a:cubicBezTo>
                    <a:pt x="236" y="284"/>
                    <a:pt x="235" y="284"/>
                    <a:pt x="235" y="283"/>
                  </a:cubicBezTo>
                  <a:cubicBezTo>
                    <a:pt x="236" y="282"/>
                    <a:pt x="236" y="282"/>
                    <a:pt x="237" y="281"/>
                  </a:cubicBezTo>
                  <a:cubicBezTo>
                    <a:pt x="238" y="281"/>
                    <a:pt x="239" y="282"/>
                    <a:pt x="239" y="282"/>
                  </a:cubicBezTo>
                  <a:cubicBezTo>
                    <a:pt x="238" y="279"/>
                    <a:pt x="238" y="279"/>
                    <a:pt x="238" y="279"/>
                  </a:cubicBezTo>
                  <a:close/>
                  <a:moveTo>
                    <a:pt x="258" y="286"/>
                  </a:moveTo>
                  <a:cubicBezTo>
                    <a:pt x="258" y="286"/>
                    <a:pt x="258" y="286"/>
                    <a:pt x="258" y="286"/>
                  </a:cubicBezTo>
                  <a:cubicBezTo>
                    <a:pt x="258" y="286"/>
                    <a:pt x="259" y="286"/>
                    <a:pt x="259" y="287"/>
                  </a:cubicBezTo>
                  <a:cubicBezTo>
                    <a:pt x="260" y="288"/>
                    <a:pt x="260" y="288"/>
                    <a:pt x="259" y="288"/>
                  </a:cubicBezTo>
                  <a:cubicBezTo>
                    <a:pt x="259" y="288"/>
                    <a:pt x="256" y="288"/>
                    <a:pt x="256" y="288"/>
                  </a:cubicBezTo>
                  <a:cubicBezTo>
                    <a:pt x="256" y="288"/>
                    <a:pt x="255" y="289"/>
                    <a:pt x="255" y="287"/>
                  </a:cubicBezTo>
                  <a:cubicBezTo>
                    <a:pt x="255" y="286"/>
                    <a:pt x="255" y="285"/>
                    <a:pt x="255" y="285"/>
                  </a:cubicBezTo>
                  <a:cubicBezTo>
                    <a:pt x="258" y="286"/>
                    <a:pt x="258" y="286"/>
                    <a:pt x="258" y="286"/>
                  </a:cubicBezTo>
                  <a:close/>
                  <a:moveTo>
                    <a:pt x="265" y="282"/>
                  </a:moveTo>
                  <a:cubicBezTo>
                    <a:pt x="265" y="282"/>
                    <a:pt x="265" y="282"/>
                    <a:pt x="265" y="282"/>
                  </a:cubicBezTo>
                  <a:cubicBezTo>
                    <a:pt x="269" y="279"/>
                    <a:pt x="269" y="279"/>
                    <a:pt x="269" y="279"/>
                  </a:cubicBezTo>
                  <a:cubicBezTo>
                    <a:pt x="269" y="279"/>
                    <a:pt x="270" y="282"/>
                    <a:pt x="268" y="283"/>
                  </a:cubicBezTo>
                  <a:cubicBezTo>
                    <a:pt x="267" y="284"/>
                    <a:pt x="266" y="284"/>
                    <a:pt x="266" y="284"/>
                  </a:cubicBezTo>
                  <a:cubicBezTo>
                    <a:pt x="264" y="283"/>
                    <a:pt x="264" y="283"/>
                    <a:pt x="264" y="283"/>
                  </a:cubicBezTo>
                  <a:cubicBezTo>
                    <a:pt x="265" y="282"/>
                    <a:pt x="265" y="282"/>
                    <a:pt x="265" y="282"/>
                  </a:cubicBezTo>
                  <a:close/>
                  <a:moveTo>
                    <a:pt x="273" y="275"/>
                  </a:moveTo>
                  <a:cubicBezTo>
                    <a:pt x="273" y="275"/>
                    <a:pt x="273" y="275"/>
                    <a:pt x="273" y="275"/>
                  </a:cubicBezTo>
                  <a:cubicBezTo>
                    <a:pt x="273" y="275"/>
                    <a:pt x="272" y="278"/>
                    <a:pt x="273" y="280"/>
                  </a:cubicBezTo>
                  <a:cubicBezTo>
                    <a:pt x="273" y="281"/>
                    <a:pt x="273" y="281"/>
                    <a:pt x="274" y="281"/>
                  </a:cubicBezTo>
                  <a:cubicBezTo>
                    <a:pt x="275" y="282"/>
                    <a:pt x="276" y="282"/>
                    <a:pt x="277" y="281"/>
                  </a:cubicBezTo>
                  <a:cubicBezTo>
                    <a:pt x="278" y="281"/>
                    <a:pt x="278" y="278"/>
                    <a:pt x="278" y="278"/>
                  </a:cubicBezTo>
                  <a:cubicBezTo>
                    <a:pt x="278" y="278"/>
                    <a:pt x="278" y="277"/>
                    <a:pt x="277" y="275"/>
                  </a:cubicBezTo>
                  <a:cubicBezTo>
                    <a:pt x="276" y="272"/>
                    <a:pt x="274" y="275"/>
                    <a:pt x="273" y="275"/>
                  </a:cubicBezTo>
                  <a:close/>
                  <a:moveTo>
                    <a:pt x="274" y="259"/>
                  </a:moveTo>
                  <a:cubicBezTo>
                    <a:pt x="274" y="259"/>
                    <a:pt x="274" y="259"/>
                    <a:pt x="274" y="259"/>
                  </a:cubicBezTo>
                  <a:cubicBezTo>
                    <a:pt x="274" y="258"/>
                    <a:pt x="274" y="255"/>
                    <a:pt x="275" y="254"/>
                  </a:cubicBezTo>
                  <a:cubicBezTo>
                    <a:pt x="276" y="254"/>
                    <a:pt x="276" y="253"/>
                    <a:pt x="277" y="252"/>
                  </a:cubicBezTo>
                  <a:cubicBezTo>
                    <a:pt x="277" y="251"/>
                    <a:pt x="281" y="251"/>
                    <a:pt x="281" y="251"/>
                  </a:cubicBezTo>
                  <a:cubicBezTo>
                    <a:pt x="282" y="253"/>
                    <a:pt x="282" y="253"/>
                    <a:pt x="282" y="253"/>
                  </a:cubicBezTo>
                  <a:cubicBezTo>
                    <a:pt x="282" y="253"/>
                    <a:pt x="282" y="255"/>
                    <a:pt x="282" y="256"/>
                  </a:cubicBezTo>
                  <a:cubicBezTo>
                    <a:pt x="282" y="257"/>
                    <a:pt x="282" y="257"/>
                    <a:pt x="283" y="259"/>
                  </a:cubicBezTo>
                  <a:cubicBezTo>
                    <a:pt x="283" y="260"/>
                    <a:pt x="282" y="262"/>
                    <a:pt x="282" y="263"/>
                  </a:cubicBezTo>
                  <a:cubicBezTo>
                    <a:pt x="281" y="264"/>
                    <a:pt x="281" y="265"/>
                    <a:pt x="280" y="265"/>
                  </a:cubicBezTo>
                  <a:cubicBezTo>
                    <a:pt x="279" y="266"/>
                    <a:pt x="279" y="267"/>
                    <a:pt x="278" y="266"/>
                  </a:cubicBezTo>
                  <a:cubicBezTo>
                    <a:pt x="277" y="265"/>
                    <a:pt x="274" y="264"/>
                    <a:pt x="274" y="263"/>
                  </a:cubicBezTo>
                  <a:cubicBezTo>
                    <a:pt x="274" y="263"/>
                    <a:pt x="274" y="261"/>
                    <a:pt x="274" y="261"/>
                  </a:cubicBezTo>
                  <a:cubicBezTo>
                    <a:pt x="274" y="259"/>
                    <a:pt x="274" y="259"/>
                    <a:pt x="274" y="259"/>
                  </a:cubicBezTo>
                  <a:close/>
                  <a:moveTo>
                    <a:pt x="262" y="264"/>
                  </a:moveTo>
                  <a:cubicBezTo>
                    <a:pt x="262" y="264"/>
                    <a:pt x="262" y="264"/>
                    <a:pt x="262" y="264"/>
                  </a:cubicBezTo>
                  <a:cubicBezTo>
                    <a:pt x="262" y="263"/>
                    <a:pt x="263" y="259"/>
                    <a:pt x="263" y="259"/>
                  </a:cubicBezTo>
                  <a:cubicBezTo>
                    <a:pt x="263" y="259"/>
                    <a:pt x="263" y="257"/>
                    <a:pt x="265" y="256"/>
                  </a:cubicBezTo>
                  <a:cubicBezTo>
                    <a:pt x="266" y="256"/>
                    <a:pt x="266" y="255"/>
                    <a:pt x="267" y="256"/>
                  </a:cubicBezTo>
                  <a:cubicBezTo>
                    <a:pt x="268" y="257"/>
                    <a:pt x="269" y="258"/>
                    <a:pt x="269" y="258"/>
                  </a:cubicBezTo>
                  <a:cubicBezTo>
                    <a:pt x="269" y="258"/>
                    <a:pt x="268" y="258"/>
                    <a:pt x="268" y="259"/>
                  </a:cubicBezTo>
                  <a:cubicBezTo>
                    <a:pt x="268" y="259"/>
                    <a:pt x="269" y="261"/>
                    <a:pt x="269" y="261"/>
                  </a:cubicBezTo>
                  <a:cubicBezTo>
                    <a:pt x="268" y="262"/>
                    <a:pt x="267" y="263"/>
                    <a:pt x="266" y="264"/>
                  </a:cubicBezTo>
                  <a:cubicBezTo>
                    <a:pt x="266" y="265"/>
                    <a:pt x="264" y="266"/>
                    <a:pt x="264" y="266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1" y="269"/>
                    <a:pt x="261" y="269"/>
                    <a:pt x="261" y="269"/>
                  </a:cubicBezTo>
                  <a:cubicBezTo>
                    <a:pt x="260" y="269"/>
                    <a:pt x="260" y="269"/>
                    <a:pt x="260" y="269"/>
                  </a:cubicBezTo>
                  <a:cubicBezTo>
                    <a:pt x="258" y="266"/>
                    <a:pt x="258" y="266"/>
                    <a:pt x="258" y="266"/>
                  </a:cubicBezTo>
                  <a:cubicBezTo>
                    <a:pt x="261" y="264"/>
                    <a:pt x="261" y="264"/>
                    <a:pt x="261" y="264"/>
                  </a:cubicBezTo>
                  <a:cubicBezTo>
                    <a:pt x="262" y="264"/>
                    <a:pt x="262" y="264"/>
                    <a:pt x="262" y="264"/>
                  </a:cubicBezTo>
                  <a:close/>
                  <a:moveTo>
                    <a:pt x="242" y="268"/>
                  </a:moveTo>
                  <a:cubicBezTo>
                    <a:pt x="242" y="268"/>
                    <a:pt x="242" y="268"/>
                    <a:pt x="242" y="268"/>
                  </a:cubicBezTo>
                  <a:cubicBezTo>
                    <a:pt x="245" y="267"/>
                    <a:pt x="245" y="267"/>
                    <a:pt x="245" y="267"/>
                  </a:cubicBezTo>
                  <a:cubicBezTo>
                    <a:pt x="248" y="269"/>
                    <a:pt x="248" y="269"/>
                    <a:pt x="248" y="269"/>
                  </a:cubicBezTo>
                  <a:cubicBezTo>
                    <a:pt x="248" y="272"/>
                    <a:pt x="248" y="272"/>
                    <a:pt x="248" y="272"/>
                  </a:cubicBezTo>
                  <a:cubicBezTo>
                    <a:pt x="248" y="272"/>
                    <a:pt x="246" y="276"/>
                    <a:pt x="245" y="275"/>
                  </a:cubicBezTo>
                  <a:cubicBezTo>
                    <a:pt x="244" y="273"/>
                    <a:pt x="244" y="271"/>
                    <a:pt x="244" y="271"/>
                  </a:cubicBezTo>
                  <a:cubicBezTo>
                    <a:pt x="242" y="268"/>
                    <a:pt x="242" y="268"/>
                    <a:pt x="242" y="268"/>
                  </a:cubicBezTo>
                  <a:close/>
                  <a:moveTo>
                    <a:pt x="229" y="260"/>
                  </a:moveTo>
                  <a:cubicBezTo>
                    <a:pt x="229" y="260"/>
                    <a:pt x="229" y="260"/>
                    <a:pt x="229" y="260"/>
                  </a:cubicBezTo>
                  <a:cubicBezTo>
                    <a:pt x="229" y="260"/>
                    <a:pt x="234" y="259"/>
                    <a:pt x="234" y="260"/>
                  </a:cubicBezTo>
                  <a:cubicBezTo>
                    <a:pt x="234" y="260"/>
                    <a:pt x="234" y="262"/>
                    <a:pt x="235" y="262"/>
                  </a:cubicBezTo>
                  <a:cubicBezTo>
                    <a:pt x="235" y="263"/>
                    <a:pt x="232" y="266"/>
                    <a:pt x="231" y="266"/>
                  </a:cubicBezTo>
                  <a:cubicBezTo>
                    <a:pt x="231" y="266"/>
                    <a:pt x="230" y="265"/>
                    <a:pt x="230" y="265"/>
                  </a:cubicBezTo>
                  <a:cubicBezTo>
                    <a:pt x="229" y="260"/>
                    <a:pt x="229" y="260"/>
                    <a:pt x="229" y="260"/>
                  </a:cubicBezTo>
                  <a:close/>
                  <a:moveTo>
                    <a:pt x="225" y="247"/>
                  </a:moveTo>
                  <a:cubicBezTo>
                    <a:pt x="225" y="247"/>
                    <a:pt x="225" y="247"/>
                    <a:pt x="225" y="247"/>
                  </a:cubicBezTo>
                  <a:cubicBezTo>
                    <a:pt x="225" y="247"/>
                    <a:pt x="226" y="246"/>
                    <a:pt x="227" y="246"/>
                  </a:cubicBezTo>
                  <a:cubicBezTo>
                    <a:pt x="228" y="247"/>
                    <a:pt x="228" y="250"/>
                    <a:pt x="228" y="250"/>
                  </a:cubicBezTo>
                  <a:cubicBezTo>
                    <a:pt x="227" y="253"/>
                    <a:pt x="227" y="253"/>
                    <a:pt x="227" y="253"/>
                  </a:cubicBezTo>
                  <a:cubicBezTo>
                    <a:pt x="227" y="253"/>
                    <a:pt x="225" y="256"/>
                    <a:pt x="225" y="256"/>
                  </a:cubicBezTo>
                  <a:cubicBezTo>
                    <a:pt x="225" y="255"/>
                    <a:pt x="224" y="250"/>
                    <a:pt x="224" y="250"/>
                  </a:cubicBezTo>
                  <a:cubicBezTo>
                    <a:pt x="225" y="247"/>
                    <a:pt x="225" y="247"/>
                    <a:pt x="225" y="247"/>
                  </a:cubicBezTo>
                  <a:close/>
                  <a:moveTo>
                    <a:pt x="219" y="239"/>
                  </a:moveTo>
                  <a:cubicBezTo>
                    <a:pt x="219" y="239"/>
                    <a:pt x="219" y="239"/>
                    <a:pt x="219" y="239"/>
                  </a:cubicBezTo>
                  <a:cubicBezTo>
                    <a:pt x="219" y="239"/>
                    <a:pt x="218" y="242"/>
                    <a:pt x="218" y="243"/>
                  </a:cubicBezTo>
                  <a:cubicBezTo>
                    <a:pt x="218" y="243"/>
                    <a:pt x="219" y="245"/>
                    <a:pt x="219" y="245"/>
                  </a:cubicBezTo>
                  <a:cubicBezTo>
                    <a:pt x="219" y="246"/>
                    <a:pt x="219" y="245"/>
                    <a:pt x="220" y="244"/>
                  </a:cubicBezTo>
                  <a:cubicBezTo>
                    <a:pt x="221" y="243"/>
                    <a:pt x="221" y="242"/>
                    <a:pt x="221" y="242"/>
                  </a:cubicBezTo>
                  <a:cubicBezTo>
                    <a:pt x="221" y="242"/>
                    <a:pt x="223" y="241"/>
                    <a:pt x="223" y="240"/>
                  </a:cubicBezTo>
                  <a:cubicBezTo>
                    <a:pt x="224" y="240"/>
                    <a:pt x="224" y="237"/>
                    <a:pt x="224" y="237"/>
                  </a:cubicBezTo>
                  <a:cubicBezTo>
                    <a:pt x="224" y="237"/>
                    <a:pt x="221" y="235"/>
                    <a:pt x="221" y="236"/>
                  </a:cubicBezTo>
                  <a:cubicBezTo>
                    <a:pt x="220" y="236"/>
                    <a:pt x="219" y="239"/>
                    <a:pt x="219" y="239"/>
                  </a:cubicBezTo>
                  <a:close/>
                  <a:moveTo>
                    <a:pt x="233" y="237"/>
                  </a:moveTo>
                  <a:cubicBezTo>
                    <a:pt x="233" y="237"/>
                    <a:pt x="233" y="237"/>
                    <a:pt x="233" y="237"/>
                  </a:cubicBezTo>
                  <a:cubicBezTo>
                    <a:pt x="234" y="237"/>
                    <a:pt x="234" y="237"/>
                    <a:pt x="234" y="237"/>
                  </a:cubicBezTo>
                  <a:cubicBezTo>
                    <a:pt x="234" y="238"/>
                    <a:pt x="234" y="238"/>
                    <a:pt x="234" y="238"/>
                  </a:cubicBezTo>
                  <a:cubicBezTo>
                    <a:pt x="234" y="238"/>
                    <a:pt x="237" y="237"/>
                    <a:pt x="238" y="237"/>
                  </a:cubicBezTo>
                  <a:cubicBezTo>
                    <a:pt x="239" y="236"/>
                    <a:pt x="238" y="235"/>
                    <a:pt x="238" y="234"/>
                  </a:cubicBezTo>
                  <a:cubicBezTo>
                    <a:pt x="237" y="233"/>
                    <a:pt x="233" y="237"/>
                    <a:pt x="233" y="237"/>
                  </a:cubicBezTo>
                  <a:close/>
                  <a:moveTo>
                    <a:pt x="247" y="241"/>
                  </a:moveTo>
                  <a:cubicBezTo>
                    <a:pt x="247" y="241"/>
                    <a:pt x="247" y="241"/>
                    <a:pt x="247" y="241"/>
                  </a:cubicBezTo>
                  <a:cubicBezTo>
                    <a:pt x="245" y="240"/>
                    <a:pt x="245" y="240"/>
                    <a:pt x="245" y="240"/>
                  </a:cubicBezTo>
                  <a:cubicBezTo>
                    <a:pt x="245" y="242"/>
                    <a:pt x="245" y="242"/>
                    <a:pt x="245" y="242"/>
                  </a:cubicBezTo>
                  <a:cubicBezTo>
                    <a:pt x="245" y="242"/>
                    <a:pt x="246" y="244"/>
                    <a:pt x="247" y="245"/>
                  </a:cubicBezTo>
                  <a:cubicBezTo>
                    <a:pt x="247" y="245"/>
                    <a:pt x="245" y="247"/>
                    <a:pt x="245" y="247"/>
                  </a:cubicBezTo>
                  <a:cubicBezTo>
                    <a:pt x="247" y="250"/>
                    <a:pt x="247" y="250"/>
                    <a:pt x="247" y="250"/>
                  </a:cubicBezTo>
                  <a:cubicBezTo>
                    <a:pt x="250" y="245"/>
                    <a:pt x="250" y="245"/>
                    <a:pt x="250" y="245"/>
                  </a:cubicBezTo>
                  <a:cubicBezTo>
                    <a:pt x="250" y="245"/>
                    <a:pt x="249" y="243"/>
                    <a:pt x="249" y="243"/>
                  </a:cubicBezTo>
                  <a:cubicBezTo>
                    <a:pt x="249" y="242"/>
                    <a:pt x="247" y="241"/>
                    <a:pt x="247" y="241"/>
                  </a:cubicBezTo>
                  <a:close/>
                  <a:moveTo>
                    <a:pt x="261" y="241"/>
                  </a:moveTo>
                  <a:cubicBezTo>
                    <a:pt x="261" y="241"/>
                    <a:pt x="261" y="241"/>
                    <a:pt x="261" y="241"/>
                  </a:cubicBezTo>
                  <a:cubicBezTo>
                    <a:pt x="262" y="243"/>
                    <a:pt x="262" y="243"/>
                    <a:pt x="262" y="243"/>
                  </a:cubicBezTo>
                  <a:cubicBezTo>
                    <a:pt x="262" y="243"/>
                    <a:pt x="261" y="245"/>
                    <a:pt x="260" y="245"/>
                  </a:cubicBezTo>
                  <a:cubicBezTo>
                    <a:pt x="260" y="245"/>
                    <a:pt x="259" y="244"/>
                    <a:pt x="259" y="244"/>
                  </a:cubicBezTo>
                  <a:cubicBezTo>
                    <a:pt x="261" y="241"/>
                    <a:pt x="261" y="241"/>
                    <a:pt x="261" y="241"/>
                  </a:cubicBezTo>
                  <a:close/>
                  <a:moveTo>
                    <a:pt x="264" y="238"/>
                  </a:moveTo>
                  <a:cubicBezTo>
                    <a:pt x="264" y="238"/>
                    <a:pt x="264" y="238"/>
                    <a:pt x="264" y="238"/>
                  </a:cubicBezTo>
                  <a:cubicBezTo>
                    <a:pt x="265" y="240"/>
                    <a:pt x="265" y="240"/>
                    <a:pt x="265" y="240"/>
                  </a:cubicBezTo>
                  <a:cubicBezTo>
                    <a:pt x="265" y="240"/>
                    <a:pt x="268" y="239"/>
                    <a:pt x="270" y="238"/>
                  </a:cubicBezTo>
                  <a:cubicBezTo>
                    <a:pt x="273" y="237"/>
                    <a:pt x="270" y="236"/>
                    <a:pt x="270" y="236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67" y="236"/>
                    <a:pt x="264" y="237"/>
                    <a:pt x="264" y="238"/>
                  </a:cubicBezTo>
                  <a:close/>
                  <a:moveTo>
                    <a:pt x="247" y="230"/>
                  </a:moveTo>
                  <a:cubicBezTo>
                    <a:pt x="247" y="230"/>
                    <a:pt x="247" y="230"/>
                    <a:pt x="247" y="230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50" y="233"/>
                    <a:pt x="254" y="235"/>
                    <a:pt x="255" y="235"/>
                  </a:cubicBezTo>
                  <a:cubicBezTo>
                    <a:pt x="255" y="236"/>
                    <a:pt x="257" y="235"/>
                    <a:pt x="259" y="235"/>
                  </a:cubicBezTo>
                  <a:cubicBezTo>
                    <a:pt x="260" y="234"/>
                    <a:pt x="260" y="234"/>
                    <a:pt x="260" y="233"/>
                  </a:cubicBezTo>
                  <a:cubicBezTo>
                    <a:pt x="260" y="233"/>
                    <a:pt x="259" y="232"/>
                    <a:pt x="259" y="232"/>
                  </a:cubicBezTo>
                  <a:cubicBezTo>
                    <a:pt x="259" y="232"/>
                    <a:pt x="258" y="230"/>
                    <a:pt x="255" y="230"/>
                  </a:cubicBezTo>
                  <a:cubicBezTo>
                    <a:pt x="253" y="231"/>
                    <a:pt x="253" y="230"/>
                    <a:pt x="253" y="230"/>
                  </a:cubicBezTo>
                  <a:cubicBezTo>
                    <a:pt x="253" y="230"/>
                    <a:pt x="252" y="230"/>
                    <a:pt x="249" y="229"/>
                  </a:cubicBezTo>
                  <a:cubicBezTo>
                    <a:pt x="247" y="229"/>
                    <a:pt x="248" y="230"/>
                    <a:pt x="247" y="230"/>
                  </a:cubicBezTo>
                  <a:close/>
                  <a:moveTo>
                    <a:pt x="245" y="229"/>
                  </a:moveTo>
                  <a:cubicBezTo>
                    <a:pt x="245" y="229"/>
                    <a:pt x="245" y="229"/>
                    <a:pt x="245" y="229"/>
                  </a:cubicBezTo>
                  <a:cubicBezTo>
                    <a:pt x="246" y="228"/>
                    <a:pt x="246" y="228"/>
                    <a:pt x="246" y="228"/>
                  </a:cubicBezTo>
                  <a:cubicBezTo>
                    <a:pt x="246" y="228"/>
                    <a:pt x="246" y="226"/>
                    <a:pt x="246" y="223"/>
                  </a:cubicBezTo>
                  <a:cubicBezTo>
                    <a:pt x="246" y="221"/>
                    <a:pt x="245" y="222"/>
                    <a:pt x="245" y="222"/>
                  </a:cubicBezTo>
                  <a:cubicBezTo>
                    <a:pt x="245" y="221"/>
                    <a:pt x="245" y="220"/>
                    <a:pt x="244" y="218"/>
                  </a:cubicBezTo>
                  <a:cubicBezTo>
                    <a:pt x="243" y="217"/>
                    <a:pt x="243" y="218"/>
                    <a:pt x="242" y="218"/>
                  </a:cubicBezTo>
                  <a:cubicBezTo>
                    <a:pt x="242" y="218"/>
                    <a:pt x="241" y="219"/>
                    <a:pt x="239" y="219"/>
                  </a:cubicBezTo>
                  <a:cubicBezTo>
                    <a:pt x="237" y="219"/>
                    <a:pt x="238" y="217"/>
                    <a:pt x="237" y="216"/>
                  </a:cubicBezTo>
                  <a:cubicBezTo>
                    <a:pt x="236" y="215"/>
                    <a:pt x="234" y="215"/>
                    <a:pt x="234" y="215"/>
                  </a:cubicBezTo>
                  <a:cubicBezTo>
                    <a:pt x="233" y="215"/>
                    <a:pt x="231" y="218"/>
                    <a:pt x="231" y="219"/>
                  </a:cubicBezTo>
                  <a:cubicBezTo>
                    <a:pt x="231" y="220"/>
                    <a:pt x="232" y="220"/>
                    <a:pt x="235" y="223"/>
                  </a:cubicBezTo>
                  <a:cubicBezTo>
                    <a:pt x="238" y="225"/>
                    <a:pt x="239" y="225"/>
                    <a:pt x="240" y="225"/>
                  </a:cubicBezTo>
                  <a:cubicBezTo>
                    <a:pt x="241" y="226"/>
                    <a:pt x="244" y="228"/>
                    <a:pt x="245" y="229"/>
                  </a:cubicBezTo>
                  <a:close/>
                  <a:moveTo>
                    <a:pt x="216" y="360"/>
                  </a:moveTo>
                  <a:cubicBezTo>
                    <a:pt x="216" y="360"/>
                    <a:pt x="216" y="360"/>
                    <a:pt x="216" y="360"/>
                  </a:cubicBezTo>
                  <a:cubicBezTo>
                    <a:pt x="217" y="357"/>
                    <a:pt x="217" y="357"/>
                    <a:pt x="217" y="357"/>
                  </a:cubicBezTo>
                  <a:cubicBezTo>
                    <a:pt x="215" y="354"/>
                    <a:pt x="215" y="354"/>
                    <a:pt x="215" y="354"/>
                  </a:cubicBezTo>
                  <a:cubicBezTo>
                    <a:pt x="215" y="350"/>
                    <a:pt x="215" y="350"/>
                    <a:pt x="215" y="350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16" y="349"/>
                    <a:pt x="218" y="351"/>
                    <a:pt x="218" y="352"/>
                  </a:cubicBezTo>
                  <a:cubicBezTo>
                    <a:pt x="218" y="353"/>
                    <a:pt x="218" y="355"/>
                    <a:pt x="218" y="355"/>
                  </a:cubicBezTo>
                  <a:cubicBezTo>
                    <a:pt x="218" y="355"/>
                    <a:pt x="221" y="357"/>
                    <a:pt x="221" y="357"/>
                  </a:cubicBezTo>
                  <a:cubicBezTo>
                    <a:pt x="222" y="357"/>
                    <a:pt x="228" y="356"/>
                    <a:pt x="228" y="356"/>
                  </a:cubicBezTo>
                  <a:cubicBezTo>
                    <a:pt x="228" y="356"/>
                    <a:pt x="230" y="353"/>
                    <a:pt x="230" y="353"/>
                  </a:cubicBezTo>
                  <a:cubicBezTo>
                    <a:pt x="231" y="352"/>
                    <a:pt x="234" y="350"/>
                    <a:pt x="234" y="350"/>
                  </a:cubicBezTo>
                  <a:cubicBezTo>
                    <a:pt x="234" y="350"/>
                    <a:pt x="234" y="349"/>
                    <a:pt x="236" y="351"/>
                  </a:cubicBezTo>
                  <a:cubicBezTo>
                    <a:pt x="238" y="352"/>
                    <a:pt x="236" y="355"/>
                    <a:pt x="236" y="355"/>
                  </a:cubicBezTo>
                  <a:cubicBezTo>
                    <a:pt x="235" y="355"/>
                    <a:pt x="235" y="356"/>
                    <a:pt x="235" y="356"/>
                  </a:cubicBezTo>
                  <a:cubicBezTo>
                    <a:pt x="237" y="358"/>
                    <a:pt x="237" y="358"/>
                    <a:pt x="237" y="358"/>
                  </a:cubicBezTo>
                  <a:cubicBezTo>
                    <a:pt x="237" y="358"/>
                    <a:pt x="237" y="356"/>
                    <a:pt x="238" y="356"/>
                  </a:cubicBezTo>
                  <a:cubicBezTo>
                    <a:pt x="239" y="356"/>
                    <a:pt x="239" y="355"/>
                    <a:pt x="240" y="355"/>
                  </a:cubicBezTo>
                  <a:cubicBezTo>
                    <a:pt x="240" y="356"/>
                    <a:pt x="242" y="358"/>
                    <a:pt x="242" y="358"/>
                  </a:cubicBezTo>
                  <a:cubicBezTo>
                    <a:pt x="242" y="358"/>
                    <a:pt x="242" y="361"/>
                    <a:pt x="243" y="361"/>
                  </a:cubicBezTo>
                  <a:cubicBezTo>
                    <a:pt x="244" y="360"/>
                    <a:pt x="246" y="361"/>
                    <a:pt x="247" y="360"/>
                  </a:cubicBezTo>
                  <a:cubicBezTo>
                    <a:pt x="248" y="360"/>
                    <a:pt x="258" y="357"/>
                    <a:pt x="258" y="357"/>
                  </a:cubicBezTo>
                  <a:cubicBezTo>
                    <a:pt x="261" y="355"/>
                    <a:pt x="261" y="355"/>
                    <a:pt x="261" y="355"/>
                  </a:cubicBezTo>
                  <a:cubicBezTo>
                    <a:pt x="261" y="355"/>
                    <a:pt x="263" y="354"/>
                    <a:pt x="265" y="354"/>
                  </a:cubicBezTo>
                  <a:cubicBezTo>
                    <a:pt x="266" y="354"/>
                    <a:pt x="272" y="352"/>
                    <a:pt x="272" y="352"/>
                  </a:cubicBezTo>
                  <a:cubicBezTo>
                    <a:pt x="272" y="352"/>
                    <a:pt x="275" y="350"/>
                    <a:pt x="277" y="351"/>
                  </a:cubicBezTo>
                  <a:cubicBezTo>
                    <a:pt x="278" y="353"/>
                    <a:pt x="282" y="356"/>
                    <a:pt x="282" y="356"/>
                  </a:cubicBezTo>
                  <a:cubicBezTo>
                    <a:pt x="288" y="355"/>
                    <a:pt x="288" y="355"/>
                    <a:pt x="288" y="355"/>
                  </a:cubicBezTo>
                  <a:cubicBezTo>
                    <a:pt x="288" y="355"/>
                    <a:pt x="290" y="354"/>
                    <a:pt x="290" y="354"/>
                  </a:cubicBezTo>
                  <a:cubicBezTo>
                    <a:pt x="291" y="355"/>
                    <a:pt x="297" y="354"/>
                    <a:pt x="297" y="354"/>
                  </a:cubicBezTo>
                  <a:cubicBezTo>
                    <a:pt x="297" y="354"/>
                    <a:pt x="300" y="351"/>
                    <a:pt x="301" y="351"/>
                  </a:cubicBezTo>
                  <a:cubicBezTo>
                    <a:pt x="301" y="351"/>
                    <a:pt x="308" y="349"/>
                    <a:pt x="308" y="349"/>
                  </a:cubicBezTo>
                  <a:cubicBezTo>
                    <a:pt x="308" y="349"/>
                    <a:pt x="309" y="349"/>
                    <a:pt x="309" y="351"/>
                  </a:cubicBezTo>
                  <a:cubicBezTo>
                    <a:pt x="309" y="353"/>
                    <a:pt x="309" y="356"/>
                    <a:pt x="309" y="357"/>
                  </a:cubicBezTo>
                  <a:cubicBezTo>
                    <a:pt x="310" y="358"/>
                    <a:pt x="309" y="360"/>
                    <a:pt x="311" y="360"/>
                  </a:cubicBezTo>
                  <a:cubicBezTo>
                    <a:pt x="313" y="359"/>
                    <a:pt x="315" y="358"/>
                    <a:pt x="315" y="358"/>
                  </a:cubicBezTo>
                  <a:cubicBezTo>
                    <a:pt x="315" y="358"/>
                    <a:pt x="313" y="358"/>
                    <a:pt x="317" y="356"/>
                  </a:cubicBezTo>
                  <a:cubicBezTo>
                    <a:pt x="320" y="354"/>
                    <a:pt x="321" y="353"/>
                    <a:pt x="322" y="353"/>
                  </a:cubicBezTo>
                  <a:cubicBezTo>
                    <a:pt x="323" y="353"/>
                    <a:pt x="323" y="352"/>
                    <a:pt x="324" y="352"/>
                  </a:cubicBezTo>
                  <a:cubicBezTo>
                    <a:pt x="326" y="352"/>
                    <a:pt x="326" y="352"/>
                    <a:pt x="327" y="352"/>
                  </a:cubicBezTo>
                  <a:cubicBezTo>
                    <a:pt x="328" y="351"/>
                    <a:pt x="330" y="348"/>
                    <a:pt x="330" y="348"/>
                  </a:cubicBezTo>
                  <a:cubicBezTo>
                    <a:pt x="330" y="348"/>
                    <a:pt x="331" y="346"/>
                    <a:pt x="332" y="346"/>
                  </a:cubicBezTo>
                  <a:cubicBezTo>
                    <a:pt x="332" y="346"/>
                    <a:pt x="334" y="345"/>
                    <a:pt x="334" y="345"/>
                  </a:cubicBezTo>
                  <a:cubicBezTo>
                    <a:pt x="333" y="348"/>
                    <a:pt x="333" y="348"/>
                    <a:pt x="333" y="348"/>
                  </a:cubicBezTo>
                  <a:cubicBezTo>
                    <a:pt x="333" y="348"/>
                    <a:pt x="335" y="352"/>
                    <a:pt x="335" y="353"/>
                  </a:cubicBezTo>
                  <a:cubicBezTo>
                    <a:pt x="335" y="353"/>
                    <a:pt x="335" y="354"/>
                    <a:pt x="334" y="355"/>
                  </a:cubicBezTo>
                  <a:cubicBezTo>
                    <a:pt x="334" y="357"/>
                    <a:pt x="334" y="358"/>
                    <a:pt x="334" y="358"/>
                  </a:cubicBezTo>
                  <a:cubicBezTo>
                    <a:pt x="333" y="359"/>
                    <a:pt x="333" y="360"/>
                    <a:pt x="333" y="361"/>
                  </a:cubicBezTo>
                  <a:cubicBezTo>
                    <a:pt x="332" y="361"/>
                    <a:pt x="329" y="363"/>
                    <a:pt x="329" y="363"/>
                  </a:cubicBezTo>
                  <a:cubicBezTo>
                    <a:pt x="324" y="362"/>
                    <a:pt x="324" y="362"/>
                    <a:pt x="324" y="362"/>
                  </a:cubicBezTo>
                  <a:cubicBezTo>
                    <a:pt x="324" y="362"/>
                    <a:pt x="322" y="363"/>
                    <a:pt x="321" y="364"/>
                  </a:cubicBezTo>
                  <a:cubicBezTo>
                    <a:pt x="319" y="364"/>
                    <a:pt x="316" y="367"/>
                    <a:pt x="315" y="367"/>
                  </a:cubicBezTo>
                  <a:cubicBezTo>
                    <a:pt x="314" y="367"/>
                    <a:pt x="311" y="367"/>
                    <a:pt x="308" y="367"/>
                  </a:cubicBezTo>
                  <a:cubicBezTo>
                    <a:pt x="305" y="368"/>
                    <a:pt x="297" y="370"/>
                    <a:pt x="297" y="370"/>
                  </a:cubicBezTo>
                  <a:cubicBezTo>
                    <a:pt x="297" y="370"/>
                    <a:pt x="296" y="371"/>
                    <a:pt x="295" y="372"/>
                  </a:cubicBezTo>
                  <a:cubicBezTo>
                    <a:pt x="293" y="372"/>
                    <a:pt x="289" y="374"/>
                    <a:pt x="288" y="374"/>
                  </a:cubicBezTo>
                  <a:cubicBezTo>
                    <a:pt x="287" y="375"/>
                    <a:pt x="284" y="377"/>
                    <a:pt x="283" y="377"/>
                  </a:cubicBezTo>
                  <a:cubicBezTo>
                    <a:pt x="282" y="377"/>
                    <a:pt x="281" y="378"/>
                    <a:pt x="277" y="378"/>
                  </a:cubicBezTo>
                  <a:cubicBezTo>
                    <a:pt x="272" y="379"/>
                    <a:pt x="271" y="380"/>
                    <a:pt x="271" y="380"/>
                  </a:cubicBezTo>
                  <a:cubicBezTo>
                    <a:pt x="268" y="380"/>
                    <a:pt x="268" y="380"/>
                    <a:pt x="268" y="380"/>
                  </a:cubicBezTo>
                  <a:cubicBezTo>
                    <a:pt x="268" y="373"/>
                    <a:pt x="268" y="373"/>
                    <a:pt x="268" y="373"/>
                  </a:cubicBezTo>
                  <a:cubicBezTo>
                    <a:pt x="268" y="373"/>
                    <a:pt x="268" y="370"/>
                    <a:pt x="265" y="371"/>
                  </a:cubicBezTo>
                  <a:cubicBezTo>
                    <a:pt x="262" y="372"/>
                    <a:pt x="266" y="371"/>
                    <a:pt x="260" y="372"/>
                  </a:cubicBezTo>
                  <a:cubicBezTo>
                    <a:pt x="255" y="373"/>
                    <a:pt x="252" y="370"/>
                    <a:pt x="252" y="370"/>
                  </a:cubicBezTo>
                  <a:cubicBezTo>
                    <a:pt x="252" y="370"/>
                    <a:pt x="247" y="370"/>
                    <a:pt x="245" y="371"/>
                  </a:cubicBezTo>
                  <a:cubicBezTo>
                    <a:pt x="243" y="371"/>
                    <a:pt x="240" y="371"/>
                    <a:pt x="239" y="371"/>
                  </a:cubicBezTo>
                  <a:cubicBezTo>
                    <a:pt x="238" y="372"/>
                    <a:pt x="238" y="371"/>
                    <a:pt x="235" y="372"/>
                  </a:cubicBezTo>
                  <a:cubicBezTo>
                    <a:pt x="232" y="372"/>
                    <a:pt x="229" y="373"/>
                    <a:pt x="229" y="373"/>
                  </a:cubicBezTo>
                  <a:cubicBezTo>
                    <a:pt x="226" y="371"/>
                    <a:pt x="226" y="371"/>
                    <a:pt x="226" y="371"/>
                  </a:cubicBezTo>
                  <a:cubicBezTo>
                    <a:pt x="226" y="371"/>
                    <a:pt x="223" y="371"/>
                    <a:pt x="222" y="372"/>
                  </a:cubicBezTo>
                  <a:cubicBezTo>
                    <a:pt x="220" y="373"/>
                    <a:pt x="221" y="374"/>
                    <a:pt x="219" y="374"/>
                  </a:cubicBezTo>
                  <a:cubicBezTo>
                    <a:pt x="217" y="374"/>
                    <a:pt x="218" y="375"/>
                    <a:pt x="216" y="374"/>
                  </a:cubicBezTo>
                  <a:cubicBezTo>
                    <a:pt x="213" y="373"/>
                    <a:pt x="211" y="372"/>
                    <a:pt x="211" y="372"/>
                  </a:cubicBezTo>
                  <a:cubicBezTo>
                    <a:pt x="210" y="366"/>
                    <a:pt x="210" y="366"/>
                    <a:pt x="210" y="366"/>
                  </a:cubicBezTo>
                  <a:cubicBezTo>
                    <a:pt x="210" y="366"/>
                    <a:pt x="210" y="366"/>
                    <a:pt x="210" y="363"/>
                  </a:cubicBezTo>
                  <a:cubicBezTo>
                    <a:pt x="209" y="361"/>
                    <a:pt x="208" y="357"/>
                    <a:pt x="208" y="357"/>
                  </a:cubicBezTo>
                  <a:cubicBezTo>
                    <a:pt x="210" y="354"/>
                    <a:pt x="210" y="354"/>
                    <a:pt x="210" y="354"/>
                  </a:cubicBezTo>
                  <a:cubicBezTo>
                    <a:pt x="210" y="354"/>
                    <a:pt x="211" y="356"/>
                    <a:pt x="211" y="357"/>
                  </a:cubicBezTo>
                  <a:cubicBezTo>
                    <a:pt x="211" y="357"/>
                    <a:pt x="211" y="360"/>
                    <a:pt x="212" y="360"/>
                  </a:cubicBezTo>
                  <a:cubicBezTo>
                    <a:pt x="214" y="360"/>
                    <a:pt x="216" y="360"/>
                    <a:pt x="216" y="360"/>
                  </a:cubicBezTo>
                  <a:close/>
                  <a:moveTo>
                    <a:pt x="172" y="319"/>
                  </a:moveTo>
                  <a:cubicBezTo>
                    <a:pt x="172" y="319"/>
                    <a:pt x="172" y="319"/>
                    <a:pt x="172" y="319"/>
                  </a:cubicBezTo>
                  <a:cubicBezTo>
                    <a:pt x="175" y="318"/>
                    <a:pt x="175" y="318"/>
                    <a:pt x="175" y="318"/>
                  </a:cubicBezTo>
                  <a:cubicBezTo>
                    <a:pt x="176" y="321"/>
                    <a:pt x="176" y="321"/>
                    <a:pt x="176" y="321"/>
                  </a:cubicBezTo>
                  <a:cubicBezTo>
                    <a:pt x="179" y="322"/>
                    <a:pt x="179" y="322"/>
                    <a:pt x="179" y="322"/>
                  </a:cubicBezTo>
                  <a:cubicBezTo>
                    <a:pt x="179" y="322"/>
                    <a:pt x="183" y="324"/>
                    <a:pt x="183" y="325"/>
                  </a:cubicBezTo>
                  <a:cubicBezTo>
                    <a:pt x="183" y="325"/>
                    <a:pt x="181" y="328"/>
                    <a:pt x="181" y="328"/>
                  </a:cubicBezTo>
                  <a:cubicBezTo>
                    <a:pt x="181" y="328"/>
                    <a:pt x="181" y="330"/>
                    <a:pt x="181" y="331"/>
                  </a:cubicBezTo>
                  <a:cubicBezTo>
                    <a:pt x="181" y="331"/>
                    <a:pt x="179" y="331"/>
                    <a:pt x="178" y="331"/>
                  </a:cubicBezTo>
                  <a:cubicBezTo>
                    <a:pt x="177" y="330"/>
                    <a:pt x="174" y="329"/>
                    <a:pt x="174" y="329"/>
                  </a:cubicBezTo>
                  <a:cubicBezTo>
                    <a:pt x="174" y="325"/>
                    <a:pt x="174" y="325"/>
                    <a:pt x="174" y="325"/>
                  </a:cubicBezTo>
                  <a:cubicBezTo>
                    <a:pt x="171" y="322"/>
                    <a:pt x="171" y="322"/>
                    <a:pt x="171" y="322"/>
                  </a:cubicBezTo>
                  <a:cubicBezTo>
                    <a:pt x="172" y="319"/>
                    <a:pt x="172" y="319"/>
                    <a:pt x="172" y="319"/>
                  </a:cubicBezTo>
                  <a:close/>
                  <a:moveTo>
                    <a:pt x="92" y="232"/>
                  </a:moveTo>
                  <a:cubicBezTo>
                    <a:pt x="92" y="232"/>
                    <a:pt x="92" y="232"/>
                    <a:pt x="92" y="232"/>
                  </a:cubicBezTo>
                  <a:cubicBezTo>
                    <a:pt x="92" y="232"/>
                    <a:pt x="90" y="232"/>
                    <a:pt x="90" y="232"/>
                  </a:cubicBezTo>
                  <a:cubicBezTo>
                    <a:pt x="89" y="232"/>
                    <a:pt x="88" y="232"/>
                    <a:pt x="87" y="232"/>
                  </a:cubicBezTo>
                  <a:cubicBezTo>
                    <a:pt x="86" y="232"/>
                    <a:pt x="87" y="234"/>
                    <a:pt x="87" y="235"/>
                  </a:cubicBezTo>
                  <a:cubicBezTo>
                    <a:pt x="87" y="235"/>
                    <a:pt x="87" y="237"/>
                    <a:pt x="87" y="238"/>
                  </a:cubicBezTo>
                  <a:cubicBezTo>
                    <a:pt x="86" y="239"/>
                    <a:pt x="85" y="240"/>
                    <a:pt x="85" y="241"/>
                  </a:cubicBezTo>
                  <a:cubicBezTo>
                    <a:pt x="85" y="241"/>
                    <a:pt x="85" y="243"/>
                    <a:pt x="85" y="244"/>
                  </a:cubicBezTo>
                  <a:cubicBezTo>
                    <a:pt x="84" y="244"/>
                    <a:pt x="82" y="246"/>
                    <a:pt x="81" y="246"/>
                  </a:cubicBezTo>
                  <a:cubicBezTo>
                    <a:pt x="80" y="247"/>
                    <a:pt x="78" y="248"/>
                    <a:pt x="78" y="248"/>
                  </a:cubicBezTo>
                  <a:cubicBezTo>
                    <a:pt x="80" y="253"/>
                    <a:pt x="80" y="253"/>
                    <a:pt x="80" y="253"/>
                  </a:cubicBezTo>
                  <a:cubicBezTo>
                    <a:pt x="80" y="253"/>
                    <a:pt x="82" y="252"/>
                    <a:pt x="83" y="253"/>
                  </a:cubicBezTo>
                  <a:cubicBezTo>
                    <a:pt x="84" y="254"/>
                    <a:pt x="87" y="256"/>
                    <a:pt x="88" y="256"/>
                  </a:cubicBezTo>
                  <a:cubicBezTo>
                    <a:pt x="88" y="256"/>
                    <a:pt x="90" y="262"/>
                    <a:pt x="90" y="262"/>
                  </a:cubicBezTo>
                  <a:cubicBezTo>
                    <a:pt x="91" y="263"/>
                    <a:pt x="92" y="262"/>
                    <a:pt x="92" y="262"/>
                  </a:cubicBezTo>
                  <a:cubicBezTo>
                    <a:pt x="92" y="262"/>
                    <a:pt x="94" y="263"/>
                    <a:pt x="95" y="264"/>
                  </a:cubicBezTo>
                  <a:cubicBezTo>
                    <a:pt x="96" y="264"/>
                    <a:pt x="98" y="265"/>
                    <a:pt x="99" y="266"/>
                  </a:cubicBezTo>
                  <a:cubicBezTo>
                    <a:pt x="100" y="266"/>
                    <a:pt x="102" y="269"/>
                    <a:pt x="103" y="269"/>
                  </a:cubicBezTo>
                  <a:cubicBezTo>
                    <a:pt x="104" y="270"/>
                    <a:pt x="106" y="272"/>
                    <a:pt x="106" y="272"/>
                  </a:cubicBezTo>
                  <a:cubicBezTo>
                    <a:pt x="106" y="272"/>
                    <a:pt x="108" y="275"/>
                    <a:pt x="109" y="277"/>
                  </a:cubicBezTo>
                  <a:cubicBezTo>
                    <a:pt x="109" y="278"/>
                    <a:pt x="109" y="278"/>
                    <a:pt x="108" y="279"/>
                  </a:cubicBezTo>
                  <a:cubicBezTo>
                    <a:pt x="107" y="280"/>
                    <a:pt x="107" y="281"/>
                    <a:pt x="106" y="283"/>
                  </a:cubicBezTo>
                  <a:cubicBezTo>
                    <a:pt x="105" y="285"/>
                    <a:pt x="107" y="287"/>
                    <a:pt x="107" y="287"/>
                  </a:cubicBezTo>
                  <a:cubicBezTo>
                    <a:pt x="107" y="292"/>
                    <a:pt x="107" y="292"/>
                    <a:pt x="107" y="292"/>
                  </a:cubicBezTo>
                  <a:cubicBezTo>
                    <a:pt x="108" y="294"/>
                    <a:pt x="108" y="294"/>
                    <a:pt x="108" y="294"/>
                  </a:cubicBezTo>
                  <a:cubicBezTo>
                    <a:pt x="108" y="294"/>
                    <a:pt x="109" y="295"/>
                    <a:pt x="110" y="295"/>
                  </a:cubicBezTo>
                  <a:cubicBezTo>
                    <a:pt x="111" y="296"/>
                    <a:pt x="111" y="296"/>
                    <a:pt x="111" y="296"/>
                  </a:cubicBezTo>
                  <a:cubicBezTo>
                    <a:pt x="111" y="296"/>
                    <a:pt x="113" y="298"/>
                    <a:pt x="114" y="299"/>
                  </a:cubicBezTo>
                  <a:cubicBezTo>
                    <a:pt x="114" y="300"/>
                    <a:pt x="113" y="301"/>
                    <a:pt x="113" y="302"/>
                  </a:cubicBezTo>
                  <a:cubicBezTo>
                    <a:pt x="113" y="303"/>
                    <a:pt x="114" y="307"/>
                    <a:pt x="114" y="307"/>
                  </a:cubicBezTo>
                  <a:cubicBezTo>
                    <a:pt x="114" y="307"/>
                    <a:pt x="116" y="306"/>
                    <a:pt x="118" y="305"/>
                  </a:cubicBezTo>
                  <a:cubicBezTo>
                    <a:pt x="119" y="305"/>
                    <a:pt x="120" y="306"/>
                    <a:pt x="121" y="306"/>
                  </a:cubicBezTo>
                  <a:cubicBezTo>
                    <a:pt x="122" y="307"/>
                    <a:pt x="122" y="308"/>
                    <a:pt x="122" y="308"/>
                  </a:cubicBezTo>
                  <a:cubicBezTo>
                    <a:pt x="122" y="308"/>
                    <a:pt x="125" y="306"/>
                    <a:pt x="125" y="305"/>
                  </a:cubicBezTo>
                  <a:cubicBezTo>
                    <a:pt x="125" y="305"/>
                    <a:pt x="125" y="303"/>
                    <a:pt x="125" y="303"/>
                  </a:cubicBezTo>
                  <a:cubicBezTo>
                    <a:pt x="125" y="303"/>
                    <a:pt x="125" y="299"/>
                    <a:pt x="125" y="298"/>
                  </a:cubicBezTo>
                  <a:cubicBezTo>
                    <a:pt x="125" y="297"/>
                    <a:pt x="124" y="294"/>
                    <a:pt x="124" y="293"/>
                  </a:cubicBezTo>
                  <a:cubicBezTo>
                    <a:pt x="124" y="293"/>
                    <a:pt x="125" y="291"/>
                    <a:pt x="125" y="291"/>
                  </a:cubicBezTo>
                  <a:cubicBezTo>
                    <a:pt x="125" y="291"/>
                    <a:pt x="128" y="290"/>
                    <a:pt x="129" y="290"/>
                  </a:cubicBezTo>
                  <a:cubicBezTo>
                    <a:pt x="130" y="290"/>
                    <a:pt x="131" y="291"/>
                    <a:pt x="132" y="292"/>
                  </a:cubicBezTo>
                  <a:cubicBezTo>
                    <a:pt x="132" y="293"/>
                    <a:pt x="132" y="297"/>
                    <a:pt x="132" y="297"/>
                  </a:cubicBezTo>
                  <a:cubicBezTo>
                    <a:pt x="138" y="298"/>
                    <a:pt x="138" y="298"/>
                    <a:pt x="138" y="298"/>
                  </a:cubicBezTo>
                  <a:cubicBezTo>
                    <a:pt x="138" y="298"/>
                    <a:pt x="140" y="299"/>
                    <a:pt x="140" y="299"/>
                  </a:cubicBezTo>
                  <a:cubicBezTo>
                    <a:pt x="140" y="300"/>
                    <a:pt x="141" y="302"/>
                    <a:pt x="142" y="303"/>
                  </a:cubicBezTo>
                  <a:cubicBezTo>
                    <a:pt x="143" y="304"/>
                    <a:pt x="144" y="305"/>
                    <a:pt x="144" y="305"/>
                  </a:cubicBezTo>
                  <a:cubicBezTo>
                    <a:pt x="144" y="305"/>
                    <a:pt x="146" y="310"/>
                    <a:pt x="147" y="311"/>
                  </a:cubicBezTo>
                  <a:cubicBezTo>
                    <a:pt x="147" y="312"/>
                    <a:pt x="147" y="314"/>
                    <a:pt x="147" y="316"/>
                  </a:cubicBezTo>
                  <a:cubicBezTo>
                    <a:pt x="147" y="318"/>
                    <a:pt x="147" y="318"/>
                    <a:pt x="147" y="318"/>
                  </a:cubicBezTo>
                  <a:cubicBezTo>
                    <a:pt x="147" y="318"/>
                    <a:pt x="150" y="319"/>
                    <a:pt x="151" y="320"/>
                  </a:cubicBezTo>
                  <a:cubicBezTo>
                    <a:pt x="153" y="321"/>
                    <a:pt x="152" y="320"/>
                    <a:pt x="153" y="319"/>
                  </a:cubicBezTo>
                  <a:cubicBezTo>
                    <a:pt x="154" y="318"/>
                    <a:pt x="153" y="317"/>
                    <a:pt x="153" y="316"/>
                  </a:cubicBezTo>
                  <a:cubicBezTo>
                    <a:pt x="153" y="315"/>
                    <a:pt x="153" y="313"/>
                    <a:pt x="152" y="311"/>
                  </a:cubicBezTo>
                  <a:cubicBezTo>
                    <a:pt x="152" y="310"/>
                    <a:pt x="152" y="309"/>
                    <a:pt x="152" y="309"/>
                  </a:cubicBezTo>
                  <a:cubicBezTo>
                    <a:pt x="152" y="309"/>
                    <a:pt x="153" y="307"/>
                    <a:pt x="153" y="306"/>
                  </a:cubicBezTo>
                  <a:cubicBezTo>
                    <a:pt x="153" y="306"/>
                    <a:pt x="153" y="304"/>
                    <a:pt x="153" y="303"/>
                  </a:cubicBezTo>
                  <a:cubicBezTo>
                    <a:pt x="153" y="302"/>
                    <a:pt x="155" y="301"/>
                    <a:pt x="155" y="301"/>
                  </a:cubicBezTo>
                  <a:cubicBezTo>
                    <a:pt x="155" y="301"/>
                    <a:pt x="155" y="300"/>
                    <a:pt x="156" y="298"/>
                  </a:cubicBezTo>
                  <a:cubicBezTo>
                    <a:pt x="157" y="297"/>
                    <a:pt x="156" y="298"/>
                    <a:pt x="157" y="298"/>
                  </a:cubicBezTo>
                  <a:cubicBezTo>
                    <a:pt x="158" y="297"/>
                    <a:pt x="159" y="297"/>
                    <a:pt x="161" y="297"/>
                  </a:cubicBezTo>
                  <a:cubicBezTo>
                    <a:pt x="162" y="297"/>
                    <a:pt x="163" y="298"/>
                    <a:pt x="163" y="298"/>
                  </a:cubicBezTo>
                  <a:cubicBezTo>
                    <a:pt x="165" y="301"/>
                    <a:pt x="165" y="301"/>
                    <a:pt x="165" y="301"/>
                  </a:cubicBezTo>
                  <a:cubicBezTo>
                    <a:pt x="165" y="301"/>
                    <a:pt x="165" y="301"/>
                    <a:pt x="165" y="302"/>
                  </a:cubicBezTo>
                  <a:cubicBezTo>
                    <a:pt x="165" y="303"/>
                    <a:pt x="167" y="305"/>
                    <a:pt x="167" y="305"/>
                  </a:cubicBezTo>
                  <a:cubicBezTo>
                    <a:pt x="171" y="308"/>
                    <a:pt x="171" y="308"/>
                    <a:pt x="171" y="308"/>
                  </a:cubicBezTo>
                  <a:cubicBezTo>
                    <a:pt x="171" y="308"/>
                    <a:pt x="171" y="309"/>
                    <a:pt x="171" y="309"/>
                  </a:cubicBezTo>
                  <a:cubicBezTo>
                    <a:pt x="171" y="310"/>
                    <a:pt x="172" y="312"/>
                    <a:pt x="173" y="313"/>
                  </a:cubicBezTo>
                  <a:cubicBezTo>
                    <a:pt x="174" y="315"/>
                    <a:pt x="173" y="312"/>
                    <a:pt x="174" y="312"/>
                  </a:cubicBezTo>
                  <a:cubicBezTo>
                    <a:pt x="174" y="311"/>
                    <a:pt x="175" y="310"/>
                    <a:pt x="175" y="310"/>
                  </a:cubicBezTo>
                  <a:cubicBezTo>
                    <a:pt x="177" y="313"/>
                    <a:pt x="177" y="313"/>
                    <a:pt x="177" y="313"/>
                  </a:cubicBezTo>
                  <a:cubicBezTo>
                    <a:pt x="177" y="313"/>
                    <a:pt x="181" y="314"/>
                    <a:pt x="182" y="314"/>
                  </a:cubicBezTo>
                  <a:cubicBezTo>
                    <a:pt x="183" y="313"/>
                    <a:pt x="184" y="312"/>
                    <a:pt x="184" y="312"/>
                  </a:cubicBezTo>
                  <a:cubicBezTo>
                    <a:pt x="182" y="310"/>
                    <a:pt x="182" y="310"/>
                    <a:pt x="182" y="310"/>
                  </a:cubicBezTo>
                  <a:cubicBezTo>
                    <a:pt x="180" y="307"/>
                    <a:pt x="180" y="307"/>
                    <a:pt x="180" y="307"/>
                  </a:cubicBezTo>
                  <a:cubicBezTo>
                    <a:pt x="180" y="307"/>
                    <a:pt x="177" y="304"/>
                    <a:pt x="176" y="304"/>
                  </a:cubicBezTo>
                  <a:cubicBezTo>
                    <a:pt x="175" y="303"/>
                    <a:pt x="174" y="302"/>
                    <a:pt x="174" y="301"/>
                  </a:cubicBezTo>
                  <a:cubicBezTo>
                    <a:pt x="173" y="300"/>
                    <a:pt x="173" y="298"/>
                    <a:pt x="173" y="298"/>
                  </a:cubicBezTo>
                  <a:cubicBezTo>
                    <a:pt x="174" y="297"/>
                    <a:pt x="174" y="295"/>
                    <a:pt x="175" y="293"/>
                  </a:cubicBezTo>
                  <a:cubicBezTo>
                    <a:pt x="176" y="291"/>
                    <a:pt x="174" y="293"/>
                    <a:pt x="174" y="293"/>
                  </a:cubicBezTo>
                  <a:cubicBezTo>
                    <a:pt x="174" y="293"/>
                    <a:pt x="172" y="290"/>
                    <a:pt x="173" y="289"/>
                  </a:cubicBezTo>
                  <a:cubicBezTo>
                    <a:pt x="173" y="289"/>
                    <a:pt x="169" y="283"/>
                    <a:pt x="169" y="283"/>
                  </a:cubicBezTo>
                  <a:cubicBezTo>
                    <a:pt x="169" y="283"/>
                    <a:pt x="168" y="281"/>
                    <a:pt x="168" y="281"/>
                  </a:cubicBezTo>
                  <a:cubicBezTo>
                    <a:pt x="168" y="281"/>
                    <a:pt x="165" y="279"/>
                    <a:pt x="164" y="279"/>
                  </a:cubicBezTo>
                  <a:cubicBezTo>
                    <a:pt x="163" y="278"/>
                    <a:pt x="162" y="277"/>
                    <a:pt x="162" y="277"/>
                  </a:cubicBezTo>
                  <a:cubicBezTo>
                    <a:pt x="162" y="276"/>
                    <a:pt x="162" y="274"/>
                    <a:pt x="162" y="273"/>
                  </a:cubicBezTo>
                  <a:cubicBezTo>
                    <a:pt x="161" y="272"/>
                    <a:pt x="160" y="270"/>
                    <a:pt x="159" y="269"/>
                  </a:cubicBezTo>
                  <a:cubicBezTo>
                    <a:pt x="158" y="268"/>
                    <a:pt x="157" y="266"/>
                    <a:pt x="156" y="264"/>
                  </a:cubicBezTo>
                  <a:cubicBezTo>
                    <a:pt x="155" y="263"/>
                    <a:pt x="154" y="261"/>
                    <a:pt x="154" y="261"/>
                  </a:cubicBezTo>
                  <a:cubicBezTo>
                    <a:pt x="153" y="257"/>
                    <a:pt x="153" y="257"/>
                    <a:pt x="153" y="257"/>
                  </a:cubicBezTo>
                  <a:cubicBezTo>
                    <a:pt x="153" y="255"/>
                    <a:pt x="153" y="255"/>
                    <a:pt x="153" y="255"/>
                  </a:cubicBezTo>
                  <a:cubicBezTo>
                    <a:pt x="156" y="257"/>
                    <a:pt x="156" y="257"/>
                    <a:pt x="156" y="257"/>
                  </a:cubicBezTo>
                  <a:cubicBezTo>
                    <a:pt x="156" y="257"/>
                    <a:pt x="158" y="256"/>
                    <a:pt x="159" y="256"/>
                  </a:cubicBezTo>
                  <a:cubicBezTo>
                    <a:pt x="160" y="256"/>
                    <a:pt x="163" y="257"/>
                    <a:pt x="163" y="257"/>
                  </a:cubicBezTo>
                  <a:cubicBezTo>
                    <a:pt x="163" y="257"/>
                    <a:pt x="165" y="258"/>
                    <a:pt x="166" y="258"/>
                  </a:cubicBezTo>
                  <a:cubicBezTo>
                    <a:pt x="166" y="258"/>
                    <a:pt x="167" y="259"/>
                    <a:pt x="168" y="258"/>
                  </a:cubicBezTo>
                  <a:cubicBezTo>
                    <a:pt x="169" y="258"/>
                    <a:pt x="170" y="260"/>
                    <a:pt x="170" y="261"/>
                  </a:cubicBezTo>
                  <a:cubicBezTo>
                    <a:pt x="170" y="262"/>
                    <a:pt x="169" y="263"/>
                    <a:pt x="169" y="263"/>
                  </a:cubicBezTo>
                  <a:cubicBezTo>
                    <a:pt x="169" y="264"/>
                    <a:pt x="169" y="265"/>
                    <a:pt x="169" y="265"/>
                  </a:cubicBezTo>
                  <a:cubicBezTo>
                    <a:pt x="169" y="265"/>
                    <a:pt x="171" y="266"/>
                    <a:pt x="172" y="266"/>
                  </a:cubicBezTo>
                  <a:cubicBezTo>
                    <a:pt x="172" y="267"/>
                    <a:pt x="171" y="268"/>
                    <a:pt x="171" y="268"/>
                  </a:cubicBezTo>
                  <a:cubicBezTo>
                    <a:pt x="171" y="268"/>
                    <a:pt x="171" y="270"/>
                    <a:pt x="171" y="271"/>
                  </a:cubicBezTo>
                  <a:cubicBezTo>
                    <a:pt x="172" y="271"/>
                    <a:pt x="173" y="269"/>
                    <a:pt x="173" y="269"/>
                  </a:cubicBezTo>
                  <a:cubicBezTo>
                    <a:pt x="173" y="269"/>
                    <a:pt x="174" y="267"/>
                    <a:pt x="174" y="266"/>
                  </a:cubicBezTo>
                  <a:cubicBezTo>
                    <a:pt x="174" y="265"/>
                    <a:pt x="176" y="264"/>
                    <a:pt x="176" y="264"/>
                  </a:cubicBezTo>
                  <a:cubicBezTo>
                    <a:pt x="178" y="260"/>
                    <a:pt x="178" y="260"/>
                    <a:pt x="178" y="260"/>
                  </a:cubicBezTo>
                  <a:cubicBezTo>
                    <a:pt x="180" y="258"/>
                    <a:pt x="180" y="258"/>
                    <a:pt x="180" y="258"/>
                  </a:cubicBezTo>
                  <a:cubicBezTo>
                    <a:pt x="180" y="258"/>
                    <a:pt x="184" y="257"/>
                    <a:pt x="185" y="256"/>
                  </a:cubicBezTo>
                  <a:cubicBezTo>
                    <a:pt x="186" y="255"/>
                    <a:pt x="186" y="256"/>
                    <a:pt x="186" y="255"/>
                  </a:cubicBezTo>
                  <a:cubicBezTo>
                    <a:pt x="187" y="255"/>
                    <a:pt x="187" y="253"/>
                    <a:pt x="187" y="253"/>
                  </a:cubicBezTo>
                  <a:cubicBezTo>
                    <a:pt x="185" y="251"/>
                    <a:pt x="185" y="251"/>
                    <a:pt x="185" y="251"/>
                  </a:cubicBezTo>
                  <a:cubicBezTo>
                    <a:pt x="181" y="252"/>
                    <a:pt x="181" y="252"/>
                    <a:pt x="181" y="252"/>
                  </a:cubicBezTo>
                  <a:cubicBezTo>
                    <a:pt x="180" y="250"/>
                    <a:pt x="180" y="250"/>
                    <a:pt x="180" y="250"/>
                  </a:cubicBezTo>
                  <a:cubicBezTo>
                    <a:pt x="180" y="250"/>
                    <a:pt x="180" y="250"/>
                    <a:pt x="181" y="250"/>
                  </a:cubicBezTo>
                  <a:cubicBezTo>
                    <a:pt x="181" y="250"/>
                    <a:pt x="181" y="246"/>
                    <a:pt x="181" y="246"/>
                  </a:cubicBezTo>
                  <a:cubicBezTo>
                    <a:pt x="181" y="246"/>
                    <a:pt x="179" y="247"/>
                    <a:pt x="178" y="247"/>
                  </a:cubicBezTo>
                  <a:cubicBezTo>
                    <a:pt x="177" y="247"/>
                    <a:pt x="178" y="250"/>
                    <a:pt x="178" y="250"/>
                  </a:cubicBezTo>
                  <a:cubicBezTo>
                    <a:pt x="178" y="250"/>
                    <a:pt x="173" y="249"/>
                    <a:pt x="172" y="249"/>
                  </a:cubicBezTo>
                  <a:cubicBezTo>
                    <a:pt x="171" y="248"/>
                    <a:pt x="171" y="247"/>
                    <a:pt x="171" y="247"/>
                  </a:cubicBezTo>
                  <a:cubicBezTo>
                    <a:pt x="170" y="246"/>
                    <a:pt x="172" y="243"/>
                    <a:pt x="172" y="243"/>
                  </a:cubicBezTo>
                  <a:cubicBezTo>
                    <a:pt x="173" y="239"/>
                    <a:pt x="173" y="239"/>
                    <a:pt x="173" y="239"/>
                  </a:cubicBezTo>
                  <a:cubicBezTo>
                    <a:pt x="173" y="239"/>
                    <a:pt x="168" y="238"/>
                    <a:pt x="168" y="237"/>
                  </a:cubicBezTo>
                  <a:cubicBezTo>
                    <a:pt x="168" y="236"/>
                    <a:pt x="163" y="239"/>
                    <a:pt x="161" y="237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58" y="233"/>
                    <a:pt x="158" y="233"/>
                    <a:pt x="158" y="233"/>
                  </a:cubicBezTo>
                  <a:cubicBezTo>
                    <a:pt x="156" y="233"/>
                    <a:pt x="156" y="233"/>
                    <a:pt x="156" y="233"/>
                  </a:cubicBezTo>
                  <a:cubicBezTo>
                    <a:pt x="156" y="233"/>
                    <a:pt x="153" y="234"/>
                    <a:pt x="152" y="234"/>
                  </a:cubicBezTo>
                  <a:cubicBezTo>
                    <a:pt x="151" y="234"/>
                    <a:pt x="151" y="232"/>
                    <a:pt x="151" y="232"/>
                  </a:cubicBezTo>
                  <a:cubicBezTo>
                    <a:pt x="146" y="230"/>
                    <a:pt x="146" y="230"/>
                    <a:pt x="146" y="230"/>
                  </a:cubicBezTo>
                  <a:cubicBezTo>
                    <a:pt x="141" y="229"/>
                    <a:pt x="141" y="229"/>
                    <a:pt x="141" y="229"/>
                  </a:cubicBezTo>
                  <a:cubicBezTo>
                    <a:pt x="141" y="229"/>
                    <a:pt x="135" y="228"/>
                    <a:pt x="133" y="227"/>
                  </a:cubicBezTo>
                  <a:cubicBezTo>
                    <a:pt x="132" y="227"/>
                    <a:pt x="127" y="226"/>
                    <a:pt x="125" y="226"/>
                  </a:cubicBezTo>
                  <a:cubicBezTo>
                    <a:pt x="123" y="226"/>
                    <a:pt x="121" y="226"/>
                    <a:pt x="119" y="225"/>
                  </a:cubicBezTo>
                  <a:cubicBezTo>
                    <a:pt x="118" y="224"/>
                    <a:pt x="115" y="223"/>
                    <a:pt x="115" y="223"/>
                  </a:cubicBezTo>
                  <a:cubicBezTo>
                    <a:pt x="115" y="223"/>
                    <a:pt x="109" y="221"/>
                    <a:pt x="109" y="221"/>
                  </a:cubicBezTo>
                  <a:cubicBezTo>
                    <a:pt x="108" y="221"/>
                    <a:pt x="107" y="221"/>
                    <a:pt x="107" y="221"/>
                  </a:cubicBezTo>
                  <a:cubicBezTo>
                    <a:pt x="106" y="221"/>
                    <a:pt x="104" y="224"/>
                    <a:pt x="102" y="225"/>
                  </a:cubicBezTo>
                  <a:cubicBezTo>
                    <a:pt x="101" y="225"/>
                    <a:pt x="101" y="228"/>
                    <a:pt x="100" y="229"/>
                  </a:cubicBezTo>
                  <a:cubicBezTo>
                    <a:pt x="100" y="231"/>
                    <a:pt x="99" y="232"/>
                    <a:pt x="98" y="232"/>
                  </a:cubicBezTo>
                  <a:cubicBezTo>
                    <a:pt x="98" y="233"/>
                    <a:pt x="92" y="231"/>
                    <a:pt x="92" y="232"/>
                  </a:cubicBezTo>
                  <a:close/>
                  <a:moveTo>
                    <a:pt x="60" y="252"/>
                  </a:moveTo>
                  <a:cubicBezTo>
                    <a:pt x="60" y="252"/>
                    <a:pt x="60" y="252"/>
                    <a:pt x="60" y="252"/>
                  </a:cubicBezTo>
                  <a:cubicBezTo>
                    <a:pt x="60" y="252"/>
                    <a:pt x="62" y="251"/>
                    <a:pt x="62" y="252"/>
                  </a:cubicBezTo>
                  <a:cubicBezTo>
                    <a:pt x="62" y="252"/>
                    <a:pt x="63" y="253"/>
                    <a:pt x="63" y="254"/>
                  </a:cubicBezTo>
                  <a:cubicBezTo>
                    <a:pt x="64" y="254"/>
                    <a:pt x="66" y="256"/>
                    <a:pt x="67" y="256"/>
                  </a:cubicBezTo>
                  <a:cubicBezTo>
                    <a:pt x="68" y="256"/>
                    <a:pt x="71" y="256"/>
                    <a:pt x="71" y="256"/>
                  </a:cubicBezTo>
                  <a:cubicBezTo>
                    <a:pt x="74" y="259"/>
                    <a:pt x="74" y="259"/>
                    <a:pt x="74" y="259"/>
                  </a:cubicBezTo>
                  <a:cubicBezTo>
                    <a:pt x="74" y="259"/>
                    <a:pt x="77" y="260"/>
                    <a:pt x="77" y="261"/>
                  </a:cubicBezTo>
                  <a:cubicBezTo>
                    <a:pt x="77" y="261"/>
                    <a:pt x="72" y="264"/>
                    <a:pt x="72" y="264"/>
                  </a:cubicBezTo>
                  <a:cubicBezTo>
                    <a:pt x="71" y="265"/>
                    <a:pt x="71" y="265"/>
                    <a:pt x="71" y="265"/>
                  </a:cubicBezTo>
                  <a:cubicBezTo>
                    <a:pt x="71" y="265"/>
                    <a:pt x="71" y="267"/>
                    <a:pt x="69" y="266"/>
                  </a:cubicBezTo>
                  <a:cubicBezTo>
                    <a:pt x="68" y="266"/>
                    <a:pt x="67" y="266"/>
                    <a:pt x="66" y="265"/>
                  </a:cubicBezTo>
                  <a:cubicBezTo>
                    <a:pt x="66" y="264"/>
                    <a:pt x="66" y="264"/>
                    <a:pt x="65" y="263"/>
                  </a:cubicBezTo>
                  <a:cubicBezTo>
                    <a:pt x="63" y="262"/>
                    <a:pt x="59" y="259"/>
                    <a:pt x="59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59" y="254"/>
                    <a:pt x="59" y="254"/>
                    <a:pt x="59" y="254"/>
                  </a:cubicBezTo>
                  <a:cubicBezTo>
                    <a:pt x="60" y="252"/>
                    <a:pt x="60" y="252"/>
                    <a:pt x="60" y="252"/>
                  </a:cubicBezTo>
                  <a:close/>
                  <a:moveTo>
                    <a:pt x="48" y="234"/>
                  </a:moveTo>
                  <a:cubicBezTo>
                    <a:pt x="48" y="234"/>
                    <a:pt x="48" y="234"/>
                    <a:pt x="48" y="234"/>
                  </a:cubicBezTo>
                  <a:cubicBezTo>
                    <a:pt x="45" y="230"/>
                    <a:pt x="45" y="230"/>
                    <a:pt x="45" y="230"/>
                  </a:cubicBezTo>
                  <a:cubicBezTo>
                    <a:pt x="43" y="234"/>
                    <a:pt x="43" y="234"/>
                    <a:pt x="43" y="234"/>
                  </a:cubicBezTo>
                  <a:cubicBezTo>
                    <a:pt x="42" y="238"/>
                    <a:pt x="42" y="238"/>
                    <a:pt x="42" y="238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8" y="237"/>
                    <a:pt x="48" y="237"/>
                    <a:pt x="48" y="237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52" y="244"/>
                    <a:pt x="52" y="244"/>
                    <a:pt x="52" y="244"/>
                  </a:cubicBezTo>
                  <a:cubicBezTo>
                    <a:pt x="52" y="244"/>
                    <a:pt x="54" y="242"/>
                    <a:pt x="55" y="241"/>
                  </a:cubicBezTo>
                  <a:cubicBezTo>
                    <a:pt x="56" y="241"/>
                    <a:pt x="60" y="244"/>
                    <a:pt x="60" y="244"/>
                  </a:cubicBezTo>
                  <a:cubicBezTo>
                    <a:pt x="60" y="244"/>
                    <a:pt x="64" y="242"/>
                    <a:pt x="65" y="242"/>
                  </a:cubicBezTo>
                  <a:cubicBezTo>
                    <a:pt x="66" y="242"/>
                    <a:pt x="63" y="239"/>
                    <a:pt x="63" y="239"/>
                  </a:cubicBezTo>
                  <a:cubicBezTo>
                    <a:pt x="60" y="236"/>
                    <a:pt x="60" y="236"/>
                    <a:pt x="60" y="236"/>
                  </a:cubicBezTo>
                  <a:cubicBezTo>
                    <a:pt x="58" y="234"/>
                    <a:pt x="58" y="234"/>
                    <a:pt x="58" y="234"/>
                  </a:cubicBezTo>
                  <a:cubicBezTo>
                    <a:pt x="54" y="232"/>
                    <a:pt x="54" y="232"/>
                    <a:pt x="54" y="232"/>
                  </a:cubicBezTo>
                  <a:cubicBezTo>
                    <a:pt x="54" y="231"/>
                    <a:pt x="54" y="231"/>
                    <a:pt x="54" y="231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55" y="229"/>
                    <a:pt x="55" y="231"/>
                    <a:pt x="57" y="230"/>
                  </a:cubicBezTo>
                  <a:cubicBezTo>
                    <a:pt x="59" y="230"/>
                    <a:pt x="59" y="230"/>
                    <a:pt x="59" y="229"/>
                  </a:cubicBezTo>
                  <a:cubicBezTo>
                    <a:pt x="60" y="229"/>
                    <a:pt x="59" y="228"/>
                    <a:pt x="59" y="228"/>
                  </a:cubicBezTo>
                  <a:cubicBezTo>
                    <a:pt x="56" y="226"/>
                    <a:pt x="56" y="226"/>
                    <a:pt x="56" y="226"/>
                  </a:cubicBezTo>
                  <a:cubicBezTo>
                    <a:pt x="57" y="223"/>
                    <a:pt x="57" y="223"/>
                    <a:pt x="57" y="223"/>
                  </a:cubicBezTo>
                  <a:cubicBezTo>
                    <a:pt x="54" y="221"/>
                    <a:pt x="54" y="221"/>
                    <a:pt x="54" y="221"/>
                  </a:cubicBezTo>
                  <a:cubicBezTo>
                    <a:pt x="53" y="224"/>
                    <a:pt x="53" y="224"/>
                    <a:pt x="53" y="224"/>
                  </a:cubicBezTo>
                  <a:cubicBezTo>
                    <a:pt x="50" y="223"/>
                    <a:pt x="50" y="223"/>
                    <a:pt x="50" y="223"/>
                  </a:cubicBezTo>
                  <a:cubicBezTo>
                    <a:pt x="50" y="223"/>
                    <a:pt x="49" y="225"/>
                    <a:pt x="49" y="225"/>
                  </a:cubicBezTo>
                  <a:cubicBezTo>
                    <a:pt x="49" y="226"/>
                    <a:pt x="50" y="229"/>
                    <a:pt x="50" y="229"/>
                  </a:cubicBezTo>
                  <a:cubicBezTo>
                    <a:pt x="48" y="234"/>
                    <a:pt x="48" y="234"/>
                    <a:pt x="48" y="234"/>
                  </a:cubicBezTo>
                  <a:close/>
                  <a:moveTo>
                    <a:pt x="11" y="161"/>
                  </a:moveTo>
                  <a:cubicBezTo>
                    <a:pt x="11" y="161"/>
                    <a:pt x="11" y="161"/>
                    <a:pt x="11" y="161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3" y="170"/>
                    <a:pt x="13" y="170"/>
                  </a:cubicBezTo>
                  <a:cubicBezTo>
                    <a:pt x="15" y="171"/>
                    <a:pt x="15" y="171"/>
                    <a:pt x="15" y="171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2" y="176"/>
                    <a:pt x="24" y="179"/>
                    <a:pt x="21" y="178"/>
                  </a:cubicBezTo>
                  <a:cubicBezTo>
                    <a:pt x="18" y="177"/>
                    <a:pt x="15" y="175"/>
                    <a:pt x="14" y="174"/>
                  </a:cubicBezTo>
                  <a:cubicBezTo>
                    <a:pt x="12" y="174"/>
                    <a:pt x="10" y="173"/>
                    <a:pt x="10" y="173"/>
                  </a:cubicBezTo>
                  <a:cubicBezTo>
                    <a:pt x="10" y="173"/>
                    <a:pt x="9" y="168"/>
                    <a:pt x="9" y="167"/>
                  </a:cubicBezTo>
                  <a:cubicBezTo>
                    <a:pt x="8" y="167"/>
                    <a:pt x="6" y="166"/>
                    <a:pt x="6" y="166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63"/>
                    <a:pt x="0" y="159"/>
                    <a:pt x="1" y="158"/>
                  </a:cubicBezTo>
                  <a:cubicBezTo>
                    <a:pt x="1" y="158"/>
                    <a:pt x="1" y="156"/>
                    <a:pt x="3" y="156"/>
                  </a:cubicBezTo>
                  <a:cubicBezTo>
                    <a:pt x="4" y="155"/>
                    <a:pt x="7" y="155"/>
                    <a:pt x="7" y="155"/>
                  </a:cubicBezTo>
                  <a:cubicBezTo>
                    <a:pt x="7" y="155"/>
                    <a:pt x="7" y="152"/>
                    <a:pt x="8" y="153"/>
                  </a:cubicBezTo>
                  <a:cubicBezTo>
                    <a:pt x="9" y="154"/>
                    <a:pt x="11" y="157"/>
                    <a:pt x="11" y="157"/>
                  </a:cubicBezTo>
                  <a:lnTo>
                    <a:pt x="11" y="161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5" name="Freeform 210"/>
            <p:cNvSpPr>
              <a:spLocks noEditPoints="1"/>
            </p:cNvSpPr>
            <p:nvPr/>
          </p:nvSpPr>
          <p:spPr bwMode="auto">
            <a:xfrm>
              <a:off x="10059426" y="2695879"/>
              <a:ext cx="1455237" cy="758821"/>
            </a:xfrm>
            <a:custGeom>
              <a:avLst/>
              <a:gdLst>
                <a:gd name="T0" fmla="*/ 742 w 794"/>
                <a:gd name="T1" fmla="*/ 116 h 427"/>
                <a:gd name="T2" fmla="*/ 780 w 794"/>
                <a:gd name="T3" fmla="*/ 173 h 427"/>
                <a:gd name="T4" fmla="*/ 770 w 794"/>
                <a:gd name="T5" fmla="*/ 188 h 427"/>
                <a:gd name="T6" fmla="*/ 699 w 794"/>
                <a:gd name="T7" fmla="*/ 222 h 427"/>
                <a:gd name="T8" fmla="*/ 627 w 794"/>
                <a:gd name="T9" fmla="*/ 256 h 427"/>
                <a:gd name="T10" fmla="*/ 498 w 794"/>
                <a:gd name="T11" fmla="*/ 320 h 427"/>
                <a:gd name="T12" fmla="*/ 472 w 794"/>
                <a:gd name="T13" fmla="*/ 373 h 427"/>
                <a:gd name="T14" fmla="*/ 438 w 794"/>
                <a:gd name="T15" fmla="*/ 333 h 427"/>
                <a:gd name="T16" fmla="*/ 374 w 794"/>
                <a:gd name="T17" fmla="*/ 377 h 427"/>
                <a:gd name="T18" fmla="*/ 261 w 794"/>
                <a:gd name="T19" fmla="*/ 378 h 427"/>
                <a:gd name="T20" fmla="*/ 178 w 794"/>
                <a:gd name="T21" fmla="*/ 417 h 427"/>
                <a:gd name="T22" fmla="*/ 129 w 794"/>
                <a:gd name="T23" fmla="*/ 413 h 427"/>
                <a:gd name="T24" fmla="*/ 100 w 794"/>
                <a:gd name="T25" fmla="*/ 401 h 427"/>
                <a:gd name="T26" fmla="*/ 84 w 794"/>
                <a:gd name="T27" fmla="*/ 373 h 427"/>
                <a:gd name="T28" fmla="*/ 94 w 794"/>
                <a:gd name="T29" fmla="*/ 369 h 427"/>
                <a:gd name="T30" fmla="*/ 66 w 794"/>
                <a:gd name="T31" fmla="*/ 348 h 427"/>
                <a:gd name="T32" fmla="*/ 45 w 794"/>
                <a:gd name="T33" fmla="*/ 343 h 427"/>
                <a:gd name="T34" fmla="*/ 49 w 794"/>
                <a:gd name="T35" fmla="*/ 326 h 427"/>
                <a:gd name="T36" fmla="*/ 70 w 794"/>
                <a:gd name="T37" fmla="*/ 333 h 427"/>
                <a:gd name="T38" fmla="*/ 65 w 794"/>
                <a:gd name="T39" fmla="*/ 316 h 427"/>
                <a:gd name="T40" fmla="*/ 55 w 794"/>
                <a:gd name="T41" fmla="*/ 299 h 427"/>
                <a:gd name="T42" fmla="*/ 43 w 794"/>
                <a:gd name="T43" fmla="*/ 278 h 427"/>
                <a:gd name="T44" fmla="*/ 22 w 794"/>
                <a:gd name="T45" fmla="*/ 277 h 427"/>
                <a:gd name="T46" fmla="*/ 22 w 794"/>
                <a:gd name="T47" fmla="*/ 246 h 427"/>
                <a:gd name="T48" fmla="*/ 47 w 794"/>
                <a:gd name="T49" fmla="*/ 225 h 427"/>
                <a:gd name="T50" fmla="*/ 79 w 794"/>
                <a:gd name="T51" fmla="*/ 220 h 427"/>
                <a:gd name="T52" fmla="*/ 83 w 794"/>
                <a:gd name="T53" fmla="*/ 218 h 427"/>
                <a:gd name="T54" fmla="*/ 123 w 794"/>
                <a:gd name="T55" fmla="*/ 207 h 427"/>
                <a:gd name="T56" fmla="*/ 120 w 794"/>
                <a:gd name="T57" fmla="*/ 197 h 427"/>
                <a:gd name="T58" fmla="*/ 154 w 794"/>
                <a:gd name="T59" fmla="*/ 177 h 427"/>
                <a:gd name="T60" fmla="*/ 88 w 794"/>
                <a:gd name="T61" fmla="*/ 179 h 427"/>
                <a:gd name="T62" fmla="*/ 48 w 794"/>
                <a:gd name="T63" fmla="*/ 214 h 427"/>
                <a:gd name="T64" fmla="*/ 18 w 794"/>
                <a:gd name="T65" fmla="*/ 248 h 427"/>
                <a:gd name="T66" fmla="*/ 15 w 794"/>
                <a:gd name="T67" fmla="*/ 240 h 427"/>
                <a:gd name="T68" fmla="*/ 33 w 794"/>
                <a:gd name="T69" fmla="*/ 217 h 427"/>
                <a:gd name="T70" fmla="*/ 0 w 794"/>
                <a:gd name="T71" fmla="*/ 217 h 427"/>
                <a:gd name="T72" fmla="*/ 11 w 794"/>
                <a:gd name="T73" fmla="*/ 197 h 427"/>
                <a:gd name="T74" fmla="*/ 18 w 794"/>
                <a:gd name="T75" fmla="*/ 175 h 427"/>
                <a:gd name="T76" fmla="*/ 1 w 794"/>
                <a:gd name="T77" fmla="*/ 162 h 427"/>
                <a:gd name="T78" fmla="*/ 5 w 794"/>
                <a:gd name="T79" fmla="*/ 158 h 427"/>
                <a:gd name="T80" fmla="*/ 32 w 794"/>
                <a:gd name="T81" fmla="*/ 135 h 427"/>
                <a:gd name="T82" fmla="*/ 65 w 794"/>
                <a:gd name="T83" fmla="*/ 131 h 427"/>
                <a:gd name="T84" fmla="*/ 106 w 794"/>
                <a:gd name="T85" fmla="*/ 157 h 427"/>
                <a:gd name="T86" fmla="*/ 159 w 794"/>
                <a:gd name="T87" fmla="*/ 154 h 427"/>
                <a:gd name="T88" fmla="*/ 203 w 794"/>
                <a:gd name="T89" fmla="*/ 143 h 427"/>
                <a:gd name="T90" fmla="*/ 235 w 794"/>
                <a:gd name="T91" fmla="*/ 107 h 427"/>
                <a:gd name="T92" fmla="*/ 325 w 794"/>
                <a:gd name="T93" fmla="*/ 69 h 427"/>
                <a:gd name="T94" fmla="*/ 358 w 794"/>
                <a:gd name="T95" fmla="*/ 81 h 427"/>
                <a:gd name="T96" fmla="*/ 390 w 794"/>
                <a:gd name="T97" fmla="*/ 93 h 427"/>
                <a:gd name="T98" fmla="*/ 427 w 794"/>
                <a:gd name="T99" fmla="*/ 89 h 427"/>
                <a:gd name="T100" fmla="*/ 454 w 794"/>
                <a:gd name="T101" fmla="*/ 87 h 427"/>
                <a:gd name="T102" fmla="*/ 490 w 794"/>
                <a:gd name="T103" fmla="*/ 75 h 427"/>
                <a:gd name="T104" fmla="*/ 516 w 794"/>
                <a:gd name="T105" fmla="*/ 67 h 427"/>
                <a:gd name="T106" fmla="*/ 554 w 794"/>
                <a:gd name="T107" fmla="*/ 51 h 427"/>
                <a:gd name="T108" fmla="*/ 575 w 794"/>
                <a:gd name="T109" fmla="*/ 27 h 427"/>
                <a:gd name="T110" fmla="*/ 606 w 794"/>
                <a:gd name="T111" fmla="*/ 14 h 427"/>
                <a:gd name="T112" fmla="*/ 642 w 794"/>
                <a:gd name="T113" fmla="*/ 9 h 427"/>
                <a:gd name="T114" fmla="*/ 671 w 794"/>
                <a:gd name="T115" fmla="*/ 16 h 427"/>
                <a:gd name="T116" fmla="*/ 674 w 794"/>
                <a:gd name="T117" fmla="*/ 40 h 427"/>
                <a:gd name="T118" fmla="*/ 685 w 794"/>
                <a:gd name="T119" fmla="*/ 59 h 427"/>
                <a:gd name="T120" fmla="*/ 708 w 794"/>
                <a:gd name="T121" fmla="*/ 58 h 427"/>
                <a:gd name="T122" fmla="*/ 727 w 794"/>
                <a:gd name="T123" fmla="*/ 8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4" h="427">
                  <a:moveTo>
                    <a:pt x="727" y="80"/>
                  </a:moveTo>
                  <a:cubicBezTo>
                    <a:pt x="717" y="84"/>
                    <a:pt x="717" y="84"/>
                    <a:pt x="717" y="84"/>
                  </a:cubicBezTo>
                  <a:cubicBezTo>
                    <a:pt x="717" y="86"/>
                    <a:pt x="717" y="86"/>
                    <a:pt x="717" y="86"/>
                  </a:cubicBezTo>
                  <a:cubicBezTo>
                    <a:pt x="723" y="93"/>
                    <a:pt x="723" y="93"/>
                    <a:pt x="723" y="93"/>
                  </a:cubicBezTo>
                  <a:cubicBezTo>
                    <a:pt x="729" y="95"/>
                    <a:pt x="729" y="95"/>
                    <a:pt x="729" y="95"/>
                  </a:cubicBezTo>
                  <a:cubicBezTo>
                    <a:pt x="733" y="105"/>
                    <a:pt x="733" y="105"/>
                    <a:pt x="733" y="105"/>
                  </a:cubicBezTo>
                  <a:cubicBezTo>
                    <a:pt x="742" y="116"/>
                    <a:pt x="742" y="116"/>
                    <a:pt x="742" y="116"/>
                  </a:cubicBezTo>
                  <a:cubicBezTo>
                    <a:pt x="748" y="129"/>
                    <a:pt x="748" y="129"/>
                    <a:pt x="748" y="129"/>
                  </a:cubicBezTo>
                  <a:cubicBezTo>
                    <a:pt x="756" y="130"/>
                    <a:pt x="756" y="130"/>
                    <a:pt x="756" y="130"/>
                  </a:cubicBezTo>
                  <a:cubicBezTo>
                    <a:pt x="758" y="135"/>
                    <a:pt x="756" y="128"/>
                    <a:pt x="756" y="136"/>
                  </a:cubicBezTo>
                  <a:cubicBezTo>
                    <a:pt x="754" y="148"/>
                    <a:pt x="753" y="140"/>
                    <a:pt x="756" y="154"/>
                  </a:cubicBezTo>
                  <a:cubicBezTo>
                    <a:pt x="756" y="158"/>
                    <a:pt x="771" y="156"/>
                    <a:pt x="772" y="156"/>
                  </a:cubicBezTo>
                  <a:cubicBezTo>
                    <a:pt x="771" y="157"/>
                    <a:pt x="777" y="160"/>
                    <a:pt x="775" y="165"/>
                  </a:cubicBezTo>
                  <a:cubicBezTo>
                    <a:pt x="773" y="169"/>
                    <a:pt x="783" y="167"/>
                    <a:pt x="780" y="173"/>
                  </a:cubicBezTo>
                  <a:cubicBezTo>
                    <a:pt x="779" y="175"/>
                    <a:pt x="787" y="173"/>
                    <a:pt x="791" y="175"/>
                  </a:cubicBezTo>
                  <a:cubicBezTo>
                    <a:pt x="794" y="176"/>
                    <a:pt x="794" y="181"/>
                    <a:pt x="793" y="182"/>
                  </a:cubicBezTo>
                  <a:cubicBezTo>
                    <a:pt x="791" y="185"/>
                    <a:pt x="790" y="183"/>
                    <a:pt x="786" y="187"/>
                  </a:cubicBezTo>
                  <a:cubicBezTo>
                    <a:pt x="780" y="191"/>
                    <a:pt x="783" y="194"/>
                    <a:pt x="783" y="195"/>
                  </a:cubicBezTo>
                  <a:cubicBezTo>
                    <a:pt x="782" y="198"/>
                    <a:pt x="780" y="199"/>
                    <a:pt x="779" y="200"/>
                  </a:cubicBezTo>
                  <a:cubicBezTo>
                    <a:pt x="772" y="196"/>
                    <a:pt x="772" y="196"/>
                    <a:pt x="772" y="196"/>
                  </a:cubicBezTo>
                  <a:cubicBezTo>
                    <a:pt x="770" y="188"/>
                    <a:pt x="770" y="188"/>
                    <a:pt x="770" y="188"/>
                  </a:cubicBezTo>
                  <a:cubicBezTo>
                    <a:pt x="761" y="188"/>
                    <a:pt x="761" y="188"/>
                    <a:pt x="761" y="188"/>
                  </a:cubicBezTo>
                  <a:cubicBezTo>
                    <a:pt x="757" y="196"/>
                    <a:pt x="757" y="196"/>
                    <a:pt x="757" y="196"/>
                  </a:cubicBezTo>
                  <a:cubicBezTo>
                    <a:pt x="737" y="198"/>
                    <a:pt x="737" y="198"/>
                    <a:pt x="737" y="198"/>
                  </a:cubicBezTo>
                  <a:cubicBezTo>
                    <a:pt x="730" y="203"/>
                    <a:pt x="726" y="194"/>
                    <a:pt x="722" y="202"/>
                  </a:cubicBezTo>
                  <a:cubicBezTo>
                    <a:pt x="713" y="203"/>
                    <a:pt x="721" y="205"/>
                    <a:pt x="712" y="204"/>
                  </a:cubicBezTo>
                  <a:cubicBezTo>
                    <a:pt x="710" y="204"/>
                    <a:pt x="711" y="216"/>
                    <a:pt x="706" y="219"/>
                  </a:cubicBezTo>
                  <a:cubicBezTo>
                    <a:pt x="703" y="220"/>
                    <a:pt x="703" y="222"/>
                    <a:pt x="699" y="222"/>
                  </a:cubicBezTo>
                  <a:cubicBezTo>
                    <a:pt x="693" y="221"/>
                    <a:pt x="697" y="217"/>
                    <a:pt x="696" y="217"/>
                  </a:cubicBezTo>
                  <a:cubicBezTo>
                    <a:pt x="690" y="216"/>
                    <a:pt x="690" y="216"/>
                    <a:pt x="690" y="216"/>
                  </a:cubicBezTo>
                  <a:cubicBezTo>
                    <a:pt x="685" y="228"/>
                    <a:pt x="685" y="228"/>
                    <a:pt x="685" y="228"/>
                  </a:cubicBezTo>
                  <a:cubicBezTo>
                    <a:pt x="670" y="234"/>
                    <a:pt x="670" y="234"/>
                    <a:pt x="670" y="234"/>
                  </a:cubicBezTo>
                  <a:cubicBezTo>
                    <a:pt x="659" y="240"/>
                    <a:pt x="659" y="240"/>
                    <a:pt x="659" y="240"/>
                  </a:cubicBezTo>
                  <a:cubicBezTo>
                    <a:pt x="638" y="246"/>
                    <a:pt x="638" y="246"/>
                    <a:pt x="638" y="246"/>
                  </a:cubicBezTo>
                  <a:cubicBezTo>
                    <a:pt x="627" y="256"/>
                    <a:pt x="627" y="256"/>
                    <a:pt x="627" y="256"/>
                  </a:cubicBezTo>
                  <a:cubicBezTo>
                    <a:pt x="610" y="261"/>
                    <a:pt x="625" y="261"/>
                    <a:pt x="609" y="276"/>
                  </a:cubicBezTo>
                  <a:cubicBezTo>
                    <a:pt x="598" y="287"/>
                    <a:pt x="580" y="290"/>
                    <a:pt x="564" y="295"/>
                  </a:cubicBezTo>
                  <a:cubicBezTo>
                    <a:pt x="551" y="288"/>
                    <a:pt x="551" y="288"/>
                    <a:pt x="551" y="288"/>
                  </a:cubicBezTo>
                  <a:cubicBezTo>
                    <a:pt x="551" y="288"/>
                    <a:pt x="545" y="290"/>
                    <a:pt x="542" y="290"/>
                  </a:cubicBezTo>
                  <a:cubicBezTo>
                    <a:pt x="539" y="291"/>
                    <a:pt x="529" y="302"/>
                    <a:pt x="529" y="302"/>
                  </a:cubicBezTo>
                  <a:cubicBezTo>
                    <a:pt x="516" y="314"/>
                    <a:pt x="516" y="314"/>
                    <a:pt x="516" y="314"/>
                  </a:cubicBezTo>
                  <a:cubicBezTo>
                    <a:pt x="511" y="317"/>
                    <a:pt x="505" y="320"/>
                    <a:pt x="498" y="320"/>
                  </a:cubicBezTo>
                  <a:cubicBezTo>
                    <a:pt x="489" y="314"/>
                    <a:pt x="489" y="314"/>
                    <a:pt x="489" y="314"/>
                  </a:cubicBezTo>
                  <a:cubicBezTo>
                    <a:pt x="480" y="314"/>
                    <a:pt x="476" y="319"/>
                    <a:pt x="481" y="326"/>
                  </a:cubicBezTo>
                  <a:cubicBezTo>
                    <a:pt x="483" y="329"/>
                    <a:pt x="481" y="331"/>
                    <a:pt x="482" y="334"/>
                  </a:cubicBezTo>
                  <a:cubicBezTo>
                    <a:pt x="482" y="339"/>
                    <a:pt x="491" y="341"/>
                    <a:pt x="490" y="345"/>
                  </a:cubicBezTo>
                  <a:cubicBezTo>
                    <a:pt x="489" y="347"/>
                    <a:pt x="484" y="347"/>
                    <a:pt x="480" y="350"/>
                  </a:cubicBezTo>
                  <a:cubicBezTo>
                    <a:pt x="477" y="352"/>
                    <a:pt x="483" y="363"/>
                    <a:pt x="481" y="363"/>
                  </a:cubicBezTo>
                  <a:cubicBezTo>
                    <a:pt x="481" y="363"/>
                    <a:pt x="476" y="375"/>
                    <a:pt x="472" y="373"/>
                  </a:cubicBezTo>
                  <a:cubicBezTo>
                    <a:pt x="470" y="371"/>
                    <a:pt x="467" y="368"/>
                    <a:pt x="465" y="364"/>
                  </a:cubicBezTo>
                  <a:cubicBezTo>
                    <a:pt x="463" y="361"/>
                    <a:pt x="456" y="358"/>
                    <a:pt x="455" y="354"/>
                  </a:cubicBezTo>
                  <a:cubicBezTo>
                    <a:pt x="452" y="350"/>
                    <a:pt x="465" y="334"/>
                    <a:pt x="464" y="333"/>
                  </a:cubicBezTo>
                  <a:cubicBezTo>
                    <a:pt x="465" y="330"/>
                    <a:pt x="465" y="330"/>
                    <a:pt x="463" y="324"/>
                  </a:cubicBezTo>
                  <a:cubicBezTo>
                    <a:pt x="463" y="321"/>
                    <a:pt x="454" y="320"/>
                    <a:pt x="452" y="317"/>
                  </a:cubicBezTo>
                  <a:cubicBezTo>
                    <a:pt x="446" y="328"/>
                    <a:pt x="446" y="328"/>
                    <a:pt x="446" y="328"/>
                  </a:cubicBezTo>
                  <a:cubicBezTo>
                    <a:pt x="438" y="333"/>
                    <a:pt x="438" y="333"/>
                    <a:pt x="438" y="333"/>
                  </a:cubicBezTo>
                  <a:cubicBezTo>
                    <a:pt x="430" y="334"/>
                    <a:pt x="443" y="343"/>
                    <a:pt x="437" y="342"/>
                  </a:cubicBezTo>
                  <a:cubicBezTo>
                    <a:pt x="436" y="341"/>
                    <a:pt x="429" y="347"/>
                    <a:pt x="423" y="344"/>
                  </a:cubicBezTo>
                  <a:cubicBezTo>
                    <a:pt x="416" y="340"/>
                    <a:pt x="407" y="339"/>
                    <a:pt x="404" y="339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392" y="348"/>
                    <a:pt x="391" y="354"/>
                    <a:pt x="389" y="357"/>
                  </a:cubicBezTo>
                  <a:cubicBezTo>
                    <a:pt x="381" y="368"/>
                    <a:pt x="381" y="368"/>
                    <a:pt x="381" y="368"/>
                  </a:cubicBezTo>
                  <a:cubicBezTo>
                    <a:pt x="370" y="372"/>
                    <a:pt x="379" y="375"/>
                    <a:pt x="374" y="377"/>
                  </a:cubicBezTo>
                  <a:cubicBezTo>
                    <a:pt x="372" y="378"/>
                    <a:pt x="369" y="385"/>
                    <a:pt x="362" y="387"/>
                  </a:cubicBezTo>
                  <a:cubicBezTo>
                    <a:pt x="358" y="388"/>
                    <a:pt x="352" y="393"/>
                    <a:pt x="347" y="393"/>
                  </a:cubicBezTo>
                  <a:cubicBezTo>
                    <a:pt x="345" y="393"/>
                    <a:pt x="334" y="401"/>
                    <a:pt x="333" y="403"/>
                  </a:cubicBezTo>
                  <a:cubicBezTo>
                    <a:pt x="325" y="401"/>
                    <a:pt x="303" y="395"/>
                    <a:pt x="301" y="387"/>
                  </a:cubicBezTo>
                  <a:cubicBezTo>
                    <a:pt x="299" y="380"/>
                    <a:pt x="292" y="390"/>
                    <a:pt x="286" y="383"/>
                  </a:cubicBezTo>
                  <a:cubicBezTo>
                    <a:pt x="271" y="378"/>
                    <a:pt x="271" y="378"/>
                    <a:pt x="271" y="378"/>
                  </a:cubicBezTo>
                  <a:cubicBezTo>
                    <a:pt x="261" y="378"/>
                    <a:pt x="261" y="378"/>
                    <a:pt x="261" y="378"/>
                  </a:cubicBezTo>
                  <a:cubicBezTo>
                    <a:pt x="257" y="378"/>
                    <a:pt x="239" y="380"/>
                    <a:pt x="235" y="382"/>
                  </a:cubicBezTo>
                  <a:cubicBezTo>
                    <a:pt x="238" y="393"/>
                    <a:pt x="237" y="385"/>
                    <a:pt x="237" y="398"/>
                  </a:cubicBezTo>
                  <a:cubicBezTo>
                    <a:pt x="231" y="399"/>
                    <a:pt x="238" y="412"/>
                    <a:pt x="233" y="416"/>
                  </a:cubicBezTo>
                  <a:cubicBezTo>
                    <a:pt x="216" y="420"/>
                    <a:pt x="216" y="420"/>
                    <a:pt x="216" y="420"/>
                  </a:cubicBezTo>
                  <a:cubicBezTo>
                    <a:pt x="206" y="426"/>
                    <a:pt x="206" y="426"/>
                    <a:pt x="206" y="426"/>
                  </a:cubicBezTo>
                  <a:cubicBezTo>
                    <a:pt x="188" y="426"/>
                    <a:pt x="188" y="426"/>
                    <a:pt x="188" y="426"/>
                  </a:cubicBezTo>
                  <a:cubicBezTo>
                    <a:pt x="188" y="427"/>
                    <a:pt x="179" y="421"/>
                    <a:pt x="178" y="417"/>
                  </a:cubicBezTo>
                  <a:cubicBezTo>
                    <a:pt x="173" y="404"/>
                    <a:pt x="176" y="406"/>
                    <a:pt x="172" y="404"/>
                  </a:cubicBezTo>
                  <a:cubicBezTo>
                    <a:pt x="165" y="402"/>
                    <a:pt x="165" y="405"/>
                    <a:pt x="163" y="404"/>
                  </a:cubicBezTo>
                  <a:cubicBezTo>
                    <a:pt x="163" y="403"/>
                    <a:pt x="159" y="404"/>
                    <a:pt x="153" y="409"/>
                  </a:cubicBezTo>
                  <a:cubicBezTo>
                    <a:pt x="151" y="412"/>
                    <a:pt x="147" y="420"/>
                    <a:pt x="145" y="421"/>
                  </a:cubicBezTo>
                  <a:cubicBezTo>
                    <a:pt x="143" y="423"/>
                    <a:pt x="143" y="416"/>
                    <a:pt x="141" y="417"/>
                  </a:cubicBezTo>
                  <a:cubicBezTo>
                    <a:pt x="137" y="419"/>
                    <a:pt x="138" y="413"/>
                    <a:pt x="130" y="418"/>
                  </a:cubicBezTo>
                  <a:cubicBezTo>
                    <a:pt x="127" y="420"/>
                    <a:pt x="117" y="417"/>
                    <a:pt x="129" y="413"/>
                  </a:cubicBezTo>
                  <a:cubicBezTo>
                    <a:pt x="131" y="413"/>
                    <a:pt x="147" y="401"/>
                    <a:pt x="147" y="400"/>
                  </a:cubicBezTo>
                  <a:cubicBezTo>
                    <a:pt x="148" y="398"/>
                    <a:pt x="137" y="393"/>
                    <a:pt x="136" y="393"/>
                  </a:cubicBezTo>
                  <a:cubicBezTo>
                    <a:pt x="135" y="393"/>
                    <a:pt x="130" y="401"/>
                    <a:pt x="125" y="403"/>
                  </a:cubicBezTo>
                  <a:cubicBezTo>
                    <a:pt x="117" y="405"/>
                    <a:pt x="117" y="406"/>
                    <a:pt x="113" y="407"/>
                  </a:cubicBezTo>
                  <a:cubicBezTo>
                    <a:pt x="110" y="408"/>
                    <a:pt x="109" y="404"/>
                    <a:pt x="107" y="405"/>
                  </a:cubicBezTo>
                  <a:cubicBezTo>
                    <a:pt x="104" y="406"/>
                    <a:pt x="104" y="408"/>
                    <a:pt x="102" y="408"/>
                  </a:cubicBezTo>
                  <a:cubicBezTo>
                    <a:pt x="97" y="408"/>
                    <a:pt x="100" y="401"/>
                    <a:pt x="100" y="401"/>
                  </a:cubicBezTo>
                  <a:cubicBezTo>
                    <a:pt x="104" y="399"/>
                    <a:pt x="103" y="401"/>
                    <a:pt x="109" y="399"/>
                  </a:cubicBezTo>
                  <a:cubicBezTo>
                    <a:pt x="111" y="398"/>
                    <a:pt x="117" y="396"/>
                    <a:pt x="117" y="393"/>
                  </a:cubicBezTo>
                  <a:cubicBezTo>
                    <a:pt x="114" y="382"/>
                    <a:pt x="109" y="392"/>
                    <a:pt x="107" y="388"/>
                  </a:cubicBezTo>
                  <a:cubicBezTo>
                    <a:pt x="105" y="384"/>
                    <a:pt x="102" y="386"/>
                    <a:pt x="101" y="384"/>
                  </a:cubicBezTo>
                  <a:cubicBezTo>
                    <a:pt x="99" y="379"/>
                    <a:pt x="99" y="398"/>
                    <a:pt x="95" y="384"/>
                  </a:cubicBezTo>
                  <a:cubicBezTo>
                    <a:pt x="93" y="377"/>
                    <a:pt x="98" y="377"/>
                    <a:pt x="87" y="374"/>
                  </a:cubicBezTo>
                  <a:cubicBezTo>
                    <a:pt x="87" y="374"/>
                    <a:pt x="85" y="373"/>
                    <a:pt x="84" y="373"/>
                  </a:cubicBezTo>
                  <a:cubicBezTo>
                    <a:pt x="84" y="372"/>
                    <a:pt x="85" y="371"/>
                    <a:pt x="85" y="371"/>
                  </a:cubicBezTo>
                  <a:cubicBezTo>
                    <a:pt x="85" y="371"/>
                    <a:pt x="82" y="368"/>
                    <a:pt x="81" y="368"/>
                  </a:cubicBezTo>
                  <a:cubicBezTo>
                    <a:pt x="81" y="368"/>
                    <a:pt x="78" y="370"/>
                    <a:pt x="78" y="370"/>
                  </a:cubicBezTo>
                  <a:cubicBezTo>
                    <a:pt x="78" y="370"/>
                    <a:pt x="77" y="370"/>
                    <a:pt x="76" y="370"/>
                  </a:cubicBezTo>
                  <a:cubicBezTo>
                    <a:pt x="76" y="369"/>
                    <a:pt x="79" y="369"/>
                    <a:pt x="83" y="367"/>
                  </a:cubicBezTo>
                  <a:cubicBezTo>
                    <a:pt x="85" y="367"/>
                    <a:pt x="86" y="370"/>
                    <a:pt x="88" y="370"/>
                  </a:cubicBezTo>
                  <a:cubicBezTo>
                    <a:pt x="90" y="371"/>
                    <a:pt x="94" y="370"/>
                    <a:pt x="94" y="369"/>
                  </a:cubicBezTo>
                  <a:cubicBezTo>
                    <a:pt x="95" y="368"/>
                    <a:pt x="90" y="365"/>
                    <a:pt x="91" y="360"/>
                  </a:cubicBezTo>
                  <a:cubicBezTo>
                    <a:pt x="91" y="358"/>
                    <a:pt x="93" y="358"/>
                    <a:pt x="91" y="357"/>
                  </a:cubicBezTo>
                  <a:cubicBezTo>
                    <a:pt x="89" y="356"/>
                    <a:pt x="89" y="355"/>
                    <a:pt x="89" y="355"/>
                  </a:cubicBezTo>
                  <a:cubicBezTo>
                    <a:pt x="76" y="354"/>
                    <a:pt x="76" y="354"/>
                    <a:pt x="76" y="354"/>
                  </a:cubicBezTo>
                  <a:cubicBezTo>
                    <a:pt x="76" y="354"/>
                    <a:pt x="76" y="354"/>
                    <a:pt x="74" y="353"/>
                  </a:cubicBezTo>
                  <a:cubicBezTo>
                    <a:pt x="72" y="352"/>
                    <a:pt x="70" y="351"/>
                    <a:pt x="70" y="351"/>
                  </a:cubicBezTo>
                  <a:cubicBezTo>
                    <a:pt x="66" y="348"/>
                    <a:pt x="66" y="348"/>
                    <a:pt x="66" y="348"/>
                  </a:cubicBezTo>
                  <a:cubicBezTo>
                    <a:pt x="66" y="348"/>
                    <a:pt x="62" y="349"/>
                    <a:pt x="61" y="349"/>
                  </a:cubicBezTo>
                  <a:cubicBezTo>
                    <a:pt x="61" y="349"/>
                    <a:pt x="62" y="353"/>
                    <a:pt x="62" y="353"/>
                  </a:cubicBezTo>
                  <a:cubicBezTo>
                    <a:pt x="61" y="354"/>
                    <a:pt x="61" y="358"/>
                    <a:pt x="57" y="355"/>
                  </a:cubicBezTo>
                  <a:cubicBezTo>
                    <a:pt x="56" y="354"/>
                    <a:pt x="53" y="351"/>
                    <a:pt x="52" y="351"/>
                  </a:cubicBezTo>
                  <a:cubicBezTo>
                    <a:pt x="51" y="352"/>
                    <a:pt x="47" y="351"/>
                    <a:pt x="47" y="350"/>
                  </a:cubicBezTo>
                  <a:cubicBezTo>
                    <a:pt x="46" y="349"/>
                    <a:pt x="43" y="348"/>
                    <a:pt x="43" y="348"/>
                  </a:cubicBezTo>
                  <a:cubicBezTo>
                    <a:pt x="43" y="348"/>
                    <a:pt x="46" y="344"/>
                    <a:pt x="45" y="343"/>
                  </a:cubicBezTo>
                  <a:cubicBezTo>
                    <a:pt x="44" y="343"/>
                    <a:pt x="50" y="345"/>
                    <a:pt x="50" y="345"/>
                  </a:cubicBezTo>
                  <a:cubicBezTo>
                    <a:pt x="50" y="345"/>
                    <a:pt x="50" y="340"/>
                    <a:pt x="51" y="340"/>
                  </a:cubicBezTo>
                  <a:cubicBezTo>
                    <a:pt x="52" y="339"/>
                    <a:pt x="49" y="339"/>
                    <a:pt x="48" y="338"/>
                  </a:cubicBezTo>
                  <a:cubicBezTo>
                    <a:pt x="47" y="337"/>
                    <a:pt x="46" y="334"/>
                    <a:pt x="46" y="334"/>
                  </a:cubicBezTo>
                  <a:cubicBezTo>
                    <a:pt x="46" y="334"/>
                    <a:pt x="44" y="333"/>
                    <a:pt x="44" y="332"/>
                  </a:cubicBezTo>
                  <a:cubicBezTo>
                    <a:pt x="43" y="328"/>
                    <a:pt x="46" y="325"/>
                    <a:pt x="47" y="325"/>
                  </a:cubicBezTo>
                  <a:cubicBezTo>
                    <a:pt x="48" y="326"/>
                    <a:pt x="48" y="326"/>
                    <a:pt x="49" y="326"/>
                  </a:cubicBezTo>
                  <a:cubicBezTo>
                    <a:pt x="51" y="327"/>
                    <a:pt x="51" y="327"/>
                    <a:pt x="51" y="327"/>
                  </a:cubicBezTo>
                  <a:cubicBezTo>
                    <a:pt x="51" y="327"/>
                    <a:pt x="53" y="330"/>
                    <a:pt x="53" y="330"/>
                  </a:cubicBezTo>
                  <a:cubicBezTo>
                    <a:pt x="54" y="330"/>
                    <a:pt x="57" y="333"/>
                    <a:pt x="57" y="333"/>
                  </a:cubicBezTo>
                  <a:cubicBezTo>
                    <a:pt x="57" y="333"/>
                    <a:pt x="59" y="337"/>
                    <a:pt x="60" y="338"/>
                  </a:cubicBezTo>
                  <a:cubicBezTo>
                    <a:pt x="61" y="338"/>
                    <a:pt x="61" y="336"/>
                    <a:pt x="63" y="336"/>
                  </a:cubicBezTo>
                  <a:cubicBezTo>
                    <a:pt x="65" y="337"/>
                    <a:pt x="67" y="339"/>
                    <a:pt x="68" y="338"/>
                  </a:cubicBezTo>
                  <a:cubicBezTo>
                    <a:pt x="69" y="338"/>
                    <a:pt x="70" y="333"/>
                    <a:pt x="70" y="333"/>
                  </a:cubicBezTo>
                  <a:cubicBezTo>
                    <a:pt x="70" y="333"/>
                    <a:pt x="64" y="329"/>
                    <a:pt x="63" y="329"/>
                  </a:cubicBezTo>
                  <a:cubicBezTo>
                    <a:pt x="63" y="328"/>
                    <a:pt x="61" y="327"/>
                    <a:pt x="61" y="326"/>
                  </a:cubicBezTo>
                  <a:cubicBezTo>
                    <a:pt x="60" y="326"/>
                    <a:pt x="58" y="325"/>
                    <a:pt x="58" y="325"/>
                  </a:cubicBezTo>
                  <a:cubicBezTo>
                    <a:pt x="58" y="325"/>
                    <a:pt x="57" y="322"/>
                    <a:pt x="57" y="322"/>
                  </a:cubicBezTo>
                  <a:cubicBezTo>
                    <a:pt x="56" y="321"/>
                    <a:pt x="57" y="319"/>
                    <a:pt x="57" y="319"/>
                  </a:cubicBezTo>
                  <a:cubicBezTo>
                    <a:pt x="58" y="318"/>
                    <a:pt x="60" y="317"/>
                    <a:pt x="61" y="317"/>
                  </a:cubicBezTo>
                  <a:cubicBezTo>
                    <a:pt x="62" y="317"/>
                    <a:pt x="65" y="316"/>
                    <a:pt x="65" y="316"/>
                  </a:cubicBezTo>
                  <a:cubicBezTo>
                    <a:pt x="66" y="311"/>
                    <a:pt x="66" y="311"/>
                    <a:pt x="66" y="311"/>
                  </a:cubicBezTo>
                  <a:cubicBezTo>
                    <a:pt x="66" y="311"/>
                    <a:pt x="68" y="307"/>
                    <a:pt x="68" y="307"/>
                  </a:cubicBezTo>
                  <a:cubicBezTo>
                    <a:pt x="67" y="307"/>
                    <a:pt x="60" y="310"/>
                    <a:pt x="60" y="309"/>
                  </a:cubicBezTo>
                  <a:cubicBezTo>
                    <a:pt x="59" y="309"/>
                    <a:pt x="57" y="309"/>
                    <a:pt x="57" y="308"/>
                  </a:cubicBezTo>
                  <a:cubicBezTo>
                    <a:pt x="56" y="307"/>
                    <a:pt x="56" y="305"/>
                    <a:pt x="56" y="304"/>
                  </a:cubicBezTo>
                  <a:cubicBezTo>
                    <a:pt x="56" y="303"/>
                    <a:pt x="57" y="301"/>
                    <a:pt x="57" y="301"/>
                  </a:cubicBezTo>
                  <a:cubicBezTo>
                    <a:pt x="57" y="301"/>
                    <a:pt x="56" y="299"/>
                    <a:pt x="55" y="299"/>
                  </a:cubicBezTo>
                  <a:cubicBezTo>
                    <a:pt x="55" y="298"/>
                    <a:pt x="54" y="296"/>
                    <a:pt x="54" y="296"/>
                  </a:cubicBezTo>
                  <a:cubicBezTo>
                    <a:pt x="54" y="296"/>
                    <a:pt x="47" y="292"/>
                    <a:pt x="47" y="292"/>
                  </a:cubicBezTo>
                  <a:cubicBezTo>
                    <a:pt x="47" y="291"/>
                    <a:pt x="47" y="288"/>
                    <a:pt x="48" y="288"/>
                  </a:cubicBezTo>
                  <a:cubicBezTo>
                    <a:pt x="48" y="287"/>
                    <a:pt x="47" y="285"/>
                    <a:pt x="49" y="283"/>
                  </a:cubicBezTo>
                  <a:cubicBezTo>
                    <a:pt x="52" y="281"/>
                    <a:pt x="54" y="275"/>
                    <a:pt x="54" y="275"/>
                  </a:cubicBezTo>
                  <a:cubicBezTo>
                    <a:pt x="54" y="275"/>
                    <a:pt x="47" y="274"/>
                    <a:pt x="47" y="274"/>
                  </a:cubicBezTo>
                  <a:cubicBezTo>
                    <a:pt x="46" y="274"/>
                    <a:pt x="43" y="278"/>
                    <a:pt x="43" y="278"/>
                  </a:cubicBezTo>
                  <a:cubicBezTo>
                    <a:pt x="43" y="278"/>
                    <a:pt x="39" y="279"/>
                    <a:pt x="39" y="280"/>
                  </a:cubicBezTo>
                  <a:cubicBezTo>
                    <a:pt x="38" y="280"/>
                    <a:pt x="33" y="281"/>
                    <a:pt x="33" y="282"/>
                  </a:cubicBezTo>
                  <a:cubicBezTo>
                    <a:pt x="32" y="282"/>
                    <a:pt x="30" y="284"/>
                    <a:pt x="29" y="284"/>
                  </a:cubicBezTo>
                  <a:cubicBezTo>
                    <a:pt x="28" y="285"/>
                    <a:pt x="24" y="287"/>
                    <a:pt x="24" y="287"/>
                  </a:cubicBezTo>
                  <a:cubicBezTo>
                    <a:pt x="24" y="287"/>
                    <a:pt x="20" y="287"/>
                    <a:pt x="20" y="287"/>
                  </a:cubicBezTo>
                  <a:cubicBezTo>
                    <a:pt x="20" y="286"/>
                    <a:pt x="20" y="279"/>
                    <a:pt x="20" y="279"/>
                  </a:cubicBezTo>
                  <a:cubicBezTo>
                    <a:pt x="20" y="279"/>
                    <a:pt x="22" y="278"/>
                    <a:pt x="22" y="277"/>
                  </a:cubicBezTo>
                  <a:cubicBezTo>
                    <a:pt x="22" y="277"/>
                    <a:pt x="21" y="273"/>
                    <a:pt x="20" y="272"/>
                  </a:cubicBezTo>
                  <a:cubicBezTo>
                    <a:pt x="20" y="272"/>
                    <a:pt x="20" y="267"/>
                    <a:pt x="20" y="266"/>
                  </a:cubicBezTo>
                  <a:cubicBezTo>
                    <a:pt x="20" y="264"/>
                    <a:pt x="19" y="261"/>
                    <a:pt x="19" y="261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20" y="250"/>
                    <a:pt x="20" y="250"/>
                    <a:pt x="20" y="250"/>
                  </a:cubicBezTo>
                  <a:cubicBezTo>
                    <a:pt x="20" y="250"/>
                    <a:pt x="22" y="246"/>
                    <a:pt x="22" y="246"/>
                  </a:cubicBezTo>
                  <a:cubicBezTo>
                    <a:pt x="22" y="245"/>
                    <a:pt x="24" y="241"/>
                    <a:pt x="24" y="241"/>
                  </a:cubicBezTo>
                  <a:cubicBezTo>
                    <a:pt x="25" y="240"/>
                    <a:pt x="31" y="234"/>
                    <a:pt x="31" y="234"/>
                  </a:cubicBezTo>
                  <a:cubicBezTo>
                    <a:pt x="34" y="230"/>
                    <a:pt x="34" y="230"/>
                    <a:pt x="34" y="230"/>
                  </a:cubicBezTo>
                  <a:cubicBezTo>
                    <a:pt x="34" y="230"/>
                    <a:pt x="38" y="230"/>
                    <a:pt x="39" y="230"/>
                  </a:cubicBezTo>
                  <a:cubicBezTo>
                    <a:pt x="39" y="230"/>
                    <a:pt x="43" y="227"/>
                    <a:pt x="43" y="227"/>
                  </a:cubicBezTo>
                  <a:cubicBezTo>
                    <a:pt x="44" y="225"/>
                    <a:pt x="44" y="225"/>
                    <a:pt x="44" y="225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47" y="225"/>
                    <a:pt x="49" y="223"/>
                    <a:pt x="50" y="223"/>
                  </a:cubicBezTo>
                  <a:cubicBezTo>
                    <a:pt x="50" y="223"/>
                    <a:pt x="52" y="223"/>
                    <a:pt x="54" y="223"/>
                  </a:cubicBezTo>
                  <a:cubicBezTo>
                    <a:pt x="56" y="223"/>
                    <a:pt x="57" y="222"/>
                    <a:pt x="58" y="222"/>
                  </a:cubicBezTo>
                  <a:cubicBezTo>
                    <a:pt x="58" y="223"/>
                    <a:pt x="62" y="227"/>
                    <a:pt x="62" y="227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79" y="223"/>
                    <a:pt x="79" y="223"/>
                    <a:pt x="79" y="223"/>
                  </a:cubicBezTo>
                  <a:cubicBezTo>
                    <a:pt x="79" y="223"/>
                    <a:pt x="79" y="220"/>
                    <a:pt x="79" y="220"/>
                  </a:cubicBezTo>
                  <a:cubicBezTo>
                    <a:pt x="78" y="219"/>
                    <a:pt x="73" y="218"/>
                    <a:pt x="73" y="218"/>
                  </a:cubicBezTo>
                  <a:cubicBezTo>
                    <a:pt x="73" y="218"/>
                    <a:pt x="72" y="218"/>
                    <a:pt x="73" y="218"/>
                  </a:cubicBezTo>
                  <a:cubicBezTo>
                    <a:pt x="73" y="217"/>
                    <a:pt x="75" y="213"/>
                    <a:pt x="75" y="213"/>
                  </a:cubicBezTo>
                  <a:cubicBezTo>
                    <a:pt x="76" y="213"/>
                    <a:pt x="77" y="213"/>
                    <a:pt x="79" y="213"/>
                  </a:cubicBezTo>
                  <a:cubicBezTo>
                    <a:pt x="81" y="213"/>
                    <a:pt x="85" y="213"/>
                    <a:pt x="85" y="213"/>
                  </a:cubicBezTo>
                  <a:cubicBezTo>
                    <a:pt x="85" y="213"/>
                    <a:pt x="87" y="215"/>
                    <a:pt x="85" y="216"/>
                  </a:cubicBezTo>
                  <a:cubicBezTo>
                    <a:pt x="84" y="217"/>
                    <a:pt x="83" y="217"/>
                    <a:pt x="83" y="218"/>
                  </a:cubicBezTo>
                  <a:cubicBezTo>
                    <a:pt x="83" y="218"/>
                    <a:pt x="83" y="220"/>
                    <a:pt x="84" y="220"/>
                  </a:cubicBezTo>
                  <a:cubicBezTo>
                    <a:pt x="84" y="220"/>
                    <a:pt x="89" y="219"/>
                    <a:pt x="89" y="219"/>
                  </a:cubicBezTo>
                  <a:cubicBezTo>
                    <a:pt x="89" y="219"/>
                    <a:pt x="90" y="217"/>
                    <a:pt x="92" y="217"/>
                  </a:cubicBezTo>
                  <a:cubicBezTo>
                    <a:pt x="93" y="216"/>
                    <a:pt x="96" y="215"/>
                    <a:pt x="96" y="215"/>
                  </a:cubicBezTo>
                  <a:cubicBezTo>
                    <a:pt x="106" y="214"/>
                    <a:pt x="106" y="214"/>
                    <a:pt x="106" y="214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12"/>
                    <a:pt x="121" y="207"/>
                    <a:pt x="123" y="207"/>
                  </a:cubicBezTo>
                  <a:cubicBezTo>
                    <a:pt x="126" y="208"/>
                    <a:pt x="128" y="208"/>
                    <a:pt x="129" y="207"/>
                  </a:cubicBezTo>
                  <a:cubicBezTo>
                    <a:pt x="130" y="206"/>
                    <a:pt x="132" y="203"/>
                    <a:pt x="132" y="203"/>
                  </a:cubicBezTo>
                  <a:cubicBezTo>
                    <a:pt x="130" y="202"/>
                    <a:pt x="130" y="202"/>
                    <a:pt x="130" y="202"/>
                  </a:cubicBezTo>
                  <a:cubicBezTo>
                    <a:pt x="125" y="202"/>
                    <a:pt x="125" y="202"/>
                    <a:pt x="125" y="202"/>
                  </a:cubicBezTo>
                  <a:cubicBezTo>
                    <a:pt x="125" y="202"/>
                    <a:pt x="120" y="203"/>
                    <a:pt x="120" y="203"/>
                  </a:cubicBezTo>
                  <a:cubicBezTo>
                    <a:pt x="119" y="202"/>
                    <a:pt x="116" y="202"/>
                    <a:pt x="117" y="201"/>
                  </a:cubicBezTo>
                  <a:cubicBezTo>
                    <a:pt x="118" y="199"/>
                    <a:pt x="118" y="199"/>
                    <a:pt x="120" y="197"/>
                  </a:cubicBezTo>
                  <a:cubicBezTo>
                    <a:pt x="121" y="196"/>
                    <a:pt x="122" y="195"/>
                    <a:pt x="123" y="194"/>
                  </a:cubicBezTo>
                  <a:cubicBezTo>
                    <a:pt x="125" y="194"/>
                    <a:pt x="125" y="193"/>
                    <a:pt x="127" y="192"/>
                  </a:cubicBezTo>
                  <a:cubicBezTo>
                    <a:pt x="129" y="191"/>
                    <a:pt x="129" y="191"/>
                    <a:pt x="133" y="189"/>
                  </a:cubicBezTo>
                  <a:cubicBezTo>
                    <a:pt x="137" y="188"/>
                    <a:pt x="145" y="182"/>
                    <a:pt x="146" y="182"/>
                  </a:cubicBezTo>
                  <a:cubicBezTo>
                    <a:pt x="147" y="182"/>
                    <a:pt x="148" y="183"/>
                    <a:pt x="152" y="181"/>
                  </a:cubicBezTo>
                  <a:cubicBezTo>
                    <a:pt x="157" y="180"/>
                    <a:pt x="160" y="177"/>
                    <a:pt x="159" y="177"/>
                  </a:cubicBezTo>
                  <a:cubicBezTo>
                    <a:pt x="158" y="177"/>
                    <a:pt x="156" y="176"/>
                    <a:pt x="154" y="177"/>
                  </a:cubicBezTo>
                  <a:cubicBezTo>
                    <a:pt x="151" y="178"/>
                    <a:pt x="153" y="176"/>
                    <a:pt x="149" y="178"/>
                  </a:cubicBezTo>
                  <a:cubicBezTo>
                    <a:pt x="144" y="181"/>
                    <a:pt x="137" y="183"/>
                    <a:pt x="135" y="183"/>
                  </a:cubicBezTo>
                  <a:cubicBezTo>
                    <a:pt x="133" y="182"/>
                    <a:pt x="131" y="181"/>
                    <a:pt x="129" y="179"/>
                  </a:cubicBezTo>
                  <a:cubicBezTo>
                    <a:pt x="126" y="177"/>
                    <a:pt x="120" y="177"/>
                    <a:pt x="120" y="176"/>
                  </a:cubicBezTo>
                  <a:cubicBezTo>
                    <a:pt x="119" y="176"/>
                    <a:pt x="111" y="179"/>
                    <a:pt x="111" y="179"/>
                  </a:cubicBezTo>
                  <a:cubicBezTo>
                    <a:pt x="111" y="179"/>
                    <a:pt x="100" y="180"/>
                    <a:pt x="97" y="180"/>
                  </a:cubicBezTo>
                  <a:cubicBezTo>
                    <a:pt x="95" y="180"/>
                    <a:pt x="89" y="179"/>
                    <a:pt x="88" y="179"/>
                  </a:cubicBezTo>
                  <a:cubicBezTo>
                    <a:pt x="88" y="179"/>
                    <a:pt x="82" y="181"/>
                    <a:pt x="82" y="181"/>
                  </a:cubicBezTo>
                  <a:cubicBezTo>
                    <a:pt x="81" y="181"/>
                    <a:pt x="77" y="187"/>
                    <a:pt x="75" y="188"/>
                  </a:cubicBezTo>
                  <a:cubicBezTo>
                    <a:pt x="73" y="189"/>
                    <a:pt x="68" y="188"/>
                    <a:pt x="68" y="188"/>
                  </a:cubicBezTo>
                  <a:cubicBezTo>
                    <a:pt x="68" y="188"/>
                    <a:pt x="66" y="190"/>
                    <a:pt x="64" y="191"/>
                  </a:cubicBezTo>
                  <a:cubicBezTo>
                    <a:pt x="62" y="192"/>
                    <a:pt x="59" y="194"/>
                    <a:pt x="57" y="195"/>
                  </a:cubicBezTo>
                  <a:cubicBezTo>
                    <a:pt x="55" y="196"/>
                    <a:pt x="54" y="204"/>
                    <a:pt x="54" y="205"/>
                  </a:cubicBezTo>
                  <a:cubicBezTo>
                    <a:pt x="53" y="207"/>
                    <a:pt x="48" y="214"/>
                    <a:pt x="48" y="214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3" y="219"/>
                    <a:pt x="39" y="223"/>
                    <a:pt x="38" y="223"/>
                  </a:cubicBezTo>
                  <a:cubicBezTo>
                    <a:pt x="37" y="224"/>
                    <a:pt x="31" y="230"/>
                    <a:pt x="31" y="230"/>
                  </a:cubicBezTo>
                  <a:cubicBezTo>
                    <a:pt x="31" y="230"/>
                    <a:pt x="29" y="229"/>
                    <a:pt x="29" y="229"/>
                  </a:cubicBezTo>
                  <a:cubicBezTo>
                    <a:pt x="29" y="229"/>
                    <a:pt x="25" y="235"/>
                    <a:pt x="25" y="235"/>
                  </a:cubicBezTo>
                  <a:cubicBezTo>
                    <a:pt x="25" y="235"/>
                    <a:pt x="23" y="240"/>
                    <a:pt x="22" y="241"/>
                  </a:cubicBezTo>
                  <a:cubicBezTo>
                    <a:pt x="22" y="242"/>
                    <a:pt x="18" y="248"/>
                    <a:pt x="18" y="248"/>
                  </a:cubicBezTo>
                  <a:cubicBezTo>
                    <a:pt x="17" y="250"/>
                    <a:pt x="17" y="250"/>
                    <a:pt x="17" y="250"/>
                  </a:cubicBezTo>
                  <a:cubicBezTo>
                    <a:pt x="16" y="254"/>
                    <a:pt x="16" y="254"/>
                    <a:pt x="16" y="254"/>
                  </a:cubicBezTo>
                  <a:cubicBezTo>
                    <a:pt x="16" y="254"/>
                    <a:pt x="14" y="256"/>
                    <a:pt x="14" y="255"/>
                  </a:cubicBezTo>
                  <a:cubicBezTo>
                    <a:pt x="14" y="254"/>
                    <a:pt x="14" y="250"/>
                    <a:pt x="15" y="249"/>
                  </a:cubicBezTo>
                  <a:cubicBezTo>
                    <a:pt x="16" y="248"/>
                    <a:pt x="16" y="246"/>
                    <a:pt x="16" y="246"/>
                  </a:cubicBezTo>
                  <a:cubicBezTo>
                    <a:pt x="15" y="241"/>
                    <a:pt x="15" y="241"/>
                    <a:pt x="15" y="241"/>
                  </a:cubicBezTo>
                  <a:cubicBezTo>
                    <a:pt x="15" y="241"/>
                    <a:pt x="14" y="243"/>
                    <a:pt x="15" y="240"/>
                  </a:cubicBezTo>
                  <a:cubicBezTo>
                    <a:pt x="16" y="237"/>
                    <a:pt x="15" y="237"/>
                    <a:pt x="16" y="236"/>
                  </a:cubicBezTo>
                  <a:cubicBezTo>
                    <a:pt x="18" y="235"/>
                    <a:pt x="17" y="235"/>
                    <a:pt x="20" y="233"/>
                  </a:cubicBezTo>
                  <a:cubicBezTo>
                    <a:pt x="22" y="231"/>
                    <a:pt x="21" y="230"/>
                    <a:pt x="22" y="230"/>
                  </a:cubicBezTo>
                  <a:cubicBezTo>
                    <a:pt x="24" y="229"/>
                    <a:pt x="24" y="229"/>
                    <a:pt x="26" y="228"/>
                  </a:cubicBezTo>
                  <a:cubicBezTo>
                    <a:pt x="29" y="226"/>
                    <a:pt x="30" y="225"/>
                    <a:pt x="31" y="224"/>
                  </a:cubicBezTo>
                  <a:cubicBezTo>
                    <a:pt x="31" y="223"/>
                    <a:pt x="36" y="221"/>
                    <a:pt x="35" y="220"/>
                  </a:cubicBezTo>
                  <a:cubicBezTo>
                    <a:pt x="35" y="219"/>
                    <a:pt x="36" y="217"/>
                    <a:pt x="33" y="217"/>
                  </a:cubicBezTo>
                  <a:cubicBezTo>
                    <a:pt x="31" y="217"/>
                    <a:pt x="27" y="219"/>
                    <a:pt x="25" y="220"/>
                  </a:cubicBezTo>
                  <a:cubicBezTo>
                    <a:pt x="22" y="221"/>
                    <a:pt x="19" y="223"/>
                    <a:pt x="19" y="223"/>
                  </a:cubicBezTo>
                  <a:cubicBezTo>
                    <a:pt x="19" y="223"/>
                    <a:pt x="12" y="225"/>
                    <a:pt x="11" y="225"/>
                  </a:cubicBezTo>
                  <a:cubicBezTo>
                    <a:pt x="10" y="224"/>
                    <a:pt x="8" y="225"/>
                    <a:pt x="7" y="225"/>
                  </a:cubicBezTo>
                  <a:cubicBezTo>
                    <a:pt x="5" y="226"/>
                    <a:pt x="1" y="224"/>
                    <a:pt x="1" y="224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" y="217"/>
                    <a:pt x="1" y="218"/>
                    <a:pt x="1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7" y="219"/>
                    <a:pt x="7" y="219"/>
                  </a:cubicBezTo>
                  <a:cubicBezTo>
                    <a:pt x="11" y="215"/>
                    <a:pt x="11" y="215"/>
                    <a:pt x="11" y="215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6"/>
                    <a:pt x="12" y="192"/>
                    <a:pt x="12" y="191"/>
                  </a:cubicBezTo>
                  <a:cubicBezTo>
                    <a:pt x="12" y="190"/>
                    <a:pt x="14" y="186"/>
                    <a:pt x="14" y="186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16" y="183"/>
                    <a:pt x="20" y="182"/>
                    <a:pt x="21" y="182"/>
                  </a:cubicBezTo>
                  <a:cubicBezTo>
                    <a:pt x="23" y="182"/>
                    <a:pt x="18" y="176"/>
                    <a:pt x="18" y="175"/>
                  </a:cubicBezTo>
                  <a:cubicBezTo>
                    <a:pt x="18" y="174"/>
                    <a:pt x="16" y="169"/>
                    <a:pt x="16" y="169"/>
                  </a:cubicBezTo>
                  <a:cubicBezTo>
                    <a:pt x="16" y="169"/>
                    <a:pt x="11" y="166"/>
                    <a:pt x="10" y="166"/>
                  </a:cubicBezTo>
                  <a:cubicBezTo>
                    <a:pt x="9" y="166"/>
                    <a:pt x="4" y="165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1" y="163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2" y="159"/>
                    <a:pt x="5" y="158"/>
                    <a:pt x="5" y="158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8" y="151"/>
                    <a:pt x="12" y="148"/>
                    <a:pt x="13" y="147"/>
                  </a:cubicBezTo>
                  <a:cubicBezTo>
                    <a:pt x="15" y="146"/>
                    <a:pt x="22" y="144"/>
                    <a:pt x="22" y="144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141"/>
                    <a:pt x="51" y="138"/>
                    <a:pt x="52" y="137"/>
                  </a:cubicBezTo>
                  <a:cubicBezTo>
                    <a:pt x="54" y="136"/>
                    <a:pt x="56" y="136"/>
                    <a:pt x="56" y="136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9" y="134"/>
                    <a:pt x="64" y="132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7" y="150"/>
                    <a:pt x="62" y="140"/>
                    <a:pt x="72" y="147"/>
                  </a:cubicBezTo>
                  <a:cubicBezTo>
                    <a:pt x="73" y="148"/>
                    <a:pt x="72" y="149"/>
                    <a:pt x="73" y="150"/>
                  </a:cubicBezTo>
                  <a:cubicBezTo>
                    <a:pt x="73" y="152"/>
                    <a:pt x="80" y="155"/>
                    <a:pt x="80" y="155"/>
                  </a:cubicBezTo>
                  <a:cubicBezTo>
                    <a:pt x="80" y="155"/>
                    <a:pt x="86" y="155"/>
                    <a:pt x="86" y="156"/>
                  </a:cubicBezTo>
                  <a:cubicBezTo>
                    <a:pt x="87" y="157"/>
                    <a:pt x="93" y="160"/>
                    <a:pt x="93" y="160"/>
                  </a:cubicBezTo>
                  <a:cubicBezTo>
                    <a:pt x="106" y="157"/>
                    <a:pt x="106" y="157"/>
                    <a:pt x="106" y="157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22" y="162"/>
                    <a:pt x="124" y="163"/>
                  </a:cubicBezTo>
                  <a:cubicBezTo>
                    <a:pt x="126" y="164"/>
                    <a:pt x="132" y="163"/>
                    <a:pt x="134" y="162"/>
                  </a:cubicBezTo>
                  <a:cubicBezTo>
                    <a:pt x="136" y="162"/>
                    <a:pt x="141" y="159"/>
                    <a:pt x="143" y="160"/>
                  </a:cubicBezTo>
                  <a:cubicBezTo>
                    <a:pt x="145" y="160"/>
                    <a:pt x="154" y="158"/>
                    <a:pt x="154" y="158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69" y="149"/>
                    <a:pt x="169" y="149"/>
                    <a:pt x="169" y="149"/>
                  </a:cubicBezTo>
                  <a:cubicBezTo>
                    <a:pt x="180" y="161"/>
                    <a:pt x="180" y="161"/>
                    <a:pt x="180" y="161"/>
                  </a:cubicBezTo>
                  <a:cubicBezTo>
                    <a:pt x="180" y="161"/>
                    <a:pt x="191" y="159"/>
                    <a:pt x="192" y="159"/>
                  </a:cubicBezTo>
                  <a:cubicBezTo>
                    <a:pt x="194" y="159"/>
                    <a:pt x="202" y="156"/>
                    <a:pt x="202" y="156"/>
                  </a:cubicBezTo>
                  <a:cubicBezTo>
                    <a:pt x="202" y="156"/>
                    <a:pt x="204" y="153"/>
                    <a:pt x="203" y="150"/>
                  </a:cubicBezTo>
                  <a:cubicBezTo>
                    <a:pt x="203" y="148"/>
                    <a:pt x="202" y="146"/>
                    <a:pt x="202" y="146"/>
                  </a:cubicBezTo>
                  <a:cubicBezTo>
                    <a:pt x="202" y="146"/>
                    <a:pt x="200" y="144"/>
                    <a:pt x="203" y="143"/>
                  </a:cubicBezTo>
                  <a:cubicBezTo>
                    <a:pt x="206" y="142"/>
                    <a:pt x="207" y="140"/>
                    <a:pt x="209" y="139"/>
                  </a:cubicBezTo>
                  <a:cubicBezTo>
                    <a:pt x="212" y="137"/>
                    <a:pt x="214" y="134"/>
                    <a:pt x="215" y="133"/>
                  </a:cubicBezTo>
                  <a:cubicBezTo>
                    <a:pt x="216" y="133"/>
                    <a:pt x="218" y="129"/>
                    <a:pt x="219" y="129"/>
                  </a:cubicBezTo>
                  <a:cubicBezTo>
                    <a:pt x="219" y="128"/>
                    <a:pt x="221" y="125"/>
                    <a:pt x="221" y="124"/>
                  </a:cubicBezTo>
                  <a:cubicBezTo>
                    <a:pt x="222" y="124"/>
                    <a:pt x="227" y="119"/>
                    <a:pt x="227" y="119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229" y="116"/>
                    <a:pt x="233" y="108"/>
                    <a:pt x="235" y="107"/>
                  </a:cubicBezTo>
                  <a:cubicBezTo>
                    <a:pt x="237" y="107"/>
                    <a:pt x="248" y="98"/>
                    <a:pt x="250" y="99"/>
                  </a:cubicBezTo>
                  <a:cubicBezTo>
                    <a:pt x="252" y="99"/>
                    <a:pt x="259" y="93"/>
                    <a:pt x="261" y="91"/>
                  </a:cubicBezTo>
                  <a:cubicBezTo>
                    <a:pt x="263" y="90"/>
                    <a:pt x="263" y="88"/>
                    <a:pt x="268" y="87"/>
                  </a:cubicBezTo>
                  <a:cubicBezTo>
                    <a:pt x="272" y="87"/>
                    <a:pt x="300" y="83"/>
                    <a:pt x="300" y="83"/>
                  </a:cubicBezTo>
                  <a:cubicBezTo>
                    <a:pt x="316" y="78"/>
                    <a:pt x="316" y="78"/>
                    <a:pt x="316" y="78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5" y="69"/>
                    <a:pt x="325" y="69"/>
                    <a:pt x="325" y="69"/>
                  </a:cubicBezTo>
                  <a:cubicBezTo>
                    <a:pt x="334" y="69"/>
                    <a:pt x="334" y="69"/>
                    <a:pt x="334" y="69"/>
                  </a:cubicBezTo>
                  <a:cubicBezTo>
                    <a:pt x="334" y="69"/>
                    <a:pt x="333" y="73"/>
                    <a:pt x="333" y="73"/>
                  </a:cubicBezTo>
                  <a:cubicBezTo>
                    <a:pt x="333" y="74"/>
                    <a:pt x="332" y="75"/>
                    <a:pt x="335" y="76"/>
                  </a:cubicBezTo>
                  <a:cubicBezTo>
                    <a:pt x="338" y="78"/>
                    <a:pt x="341" y="80"/>
                    <a:pt x="342" y="80"/>
                  </a:cubicBezTo>
                  <a:cubicBezTo>
                    <a:pt x="343" y="80"/>
                    <a:pt x="345" y="81"/>
                    <a:pt x="346" y="81"/>
                  </a:cubicBezTo>
                  <a:cubicBezTo>
                    <a:pt x="347" y="82"/>
                    <a:pt x="352" y="83"/>
                    <a:pt x="352" y="83"/>
                  </a:cubicBezTo>
                  <a:cubicBezTo>
                    <a:pt x="352" y="83"/>
                    <a:pt x="358" y="81"/>
                    <a:pt x="358" y="81"/>
                  </a:cubicBezTo>
                  <a:cubicBezTo>
                    <a:pt x="358" y="80"/>
                    <a:pt x="361" y="79"/>
                    <a:pt x="363" y="78"/>
                  </a:cubicBezTo>
                  <a:cubicBezTo>
                    <a:pt x="365" y="77"/>
                    <a:pt x="373" y="75"/>
                    <a:pt x="373" y="75"/>
                  </a:cubicBezTo>
                  <a:cubicBezTo>
                    <a:pt x="373" y="75"/>
                    <a:pt x="375" y="78"/>
                    <a:pt x="376" y="78"/>
                  </a:cubicBezTo>
                  <a:cubicBezTo>
                    <a:pt x="376" y="79"/>
                    <a:pt x="380" y="81"/>
                    <a:pt x="379" y="83"/>
                  </a:cubicBezTo>
                  <a:cubicBezTo>
                    <a:pt x="379" y="84"/>
                    <a:pt x="379" y="87"/>
                    <a:pt x="379" y="87"/>
                  </a:cubicBezTo>
                  <a:cubicBezTo>
                    <a:pt x="385" y="90"/>
                    <a:pt x="385" y="90"/>
                    <a:pt x="385" y="90"/>
                  </a:cubicBezTo>
                  <a:cubicBezTo>
                    <a:pt x="385" y="90"/>
                    <a:pt x="389" y="92"/>
                    <a:pt x="390" y="93"/>
                  </a:cubicBezTo>
                  <a:cubicBezTo>
                    <a:pt x="391" y="93"/>
                    <a:pt x="397" y="94"/>
                    <a:pt x="397" y="94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8" y="87"/>
                    <a:pt x="400" y="85"/>
                    <a:pt x="403" y="85"/>
                  </a:cubicBezTo>
                  <a:cubicBezTo>
                    <a:pt x="406" y="85"/>
                    <a:pt x="411" y="85"/>
                    <a:pt x="411" y="85"/>
                  </a:cubicBezTo>
                  <a:cubicBezTo>
                    <a:pt x="411" y="85"/>
                    <a:pt x="415" y="86"/>
                    <a:pt x="415" y="87"/>
                  </a:cubicBezTo>
                  <a:cubicBezTo>
                    <a:pt x="415" y="88"/>
                    <a:pt x="420" y="91"/>
                    <a:pt x="420" y="91"/>
                  </a:cubicBezTo>
                  <a:cubicBezTo>
                    <a:pt x="427" y="89"/>
                    <a:pt x="427" y="89"/>
                    <a:pt x="427" y="89"/>
                  </a:cubicBezTo>
                  <a:cubicBezTo>
                    <a:pt x="430" y="90"/>
                    <a:pt x="430" y="90"/>
                    <a:pt x="430" y="90"/>
                  </a:cubicBezTo>
                  <a:cubicBezTo>
                    <a:pt x="439" y="91"/>
                    <a:pt x="439" y="91"/>
                    <a:pt x="439" y="91"/>
                  </a:cubicBezTo>
                  <a:cubicBezTo>
                    <a:pt x="439" y="91"/>
                    <a:pt x="441" y="91"/>
                    <a:pt x="441" y="90"/>
                  </a:cubicBezTo>
                  <a:cubicBezTo>
                    <a:pt x="442" y="89"/>
                    <a:pt x="442" y="86"/>
                    <a:pt x="442" y="86"/>
                  </a:cubicBezTo>
                  <a:cubicBezTo>
                    <a:pt x="442" y="86"/>
                    <a:pt x="441" y="86"/>
                    <a:pt x="444" y="85"/>
                  </a:cubicBezTo>
                  <a:cubicBezTo>
                    <a:pt x="447" y="85"/>
                    <a:pt x="446" y="84"/>
                    <a:pt x="447" y="85"/>
                  </a:cubicBezTo>
                  <a:cubicBezTo>
                    <a:pt x="448" y="86"/>
                    <a:pt x="452" y="86"/>
                    <a:pt x="454" y="87"/>
                  </a:cubicBezTo>
                  <a:cubicBezTo>
                    <a:pt x="455" y="87"/>
                    <a:pt x="459" y="88"/>
                    <a:pt x="460" y="88"/>
                  </a:cubicBezTo>
                  <a:cubicBezTo>
                    <a:pt x="461" y="88"/>
                    <a:pt x="471" y="87"/>
                    <a:pt x="471" y="87"/>
                  </a:cubicBezTo>
                  <a:cubicBezTo>
                    <a:pt x="471" y="87"/>
                    <a:pt x="469" y="88"/>
                    <a:pt x="473" y="86"/>
                  </a:cubicBezTo>
                  <a:cubicBezTo>
                    <a:pt x="477" y="84"/>
                    <a:pt x="482" y="81"/>
                    <a:pt x="482" y="81"/>
                  </a:cubicBezTo>
                  <a:cubicBezTo>
                    <a:pt x="482" y="81"/>
                    <a:pt x="482" y="81"/>
                    <a:pt x="485" y="80"/>
                  </a:cubicBezTo>
                  <a:cubicBezTo>
                    <a:pt x="488" y="79"/>
                    <a:pt x="488" y="75"/>
                    <a:pt x="488" y="75"/>
                  </a:cubicBezTo>
                  <a:cubicBezTo>
                    <a:pt x="488" y="75"/>
                    <a:pt x="488" y="75"/>
                    <a:pt x="490" y="75"/>
                  </a:cubicBezTo>
                  <a:cubicBezTo>
                    <a:pt x="491" y="74"/>
                    <a:pt x="497" y="73"/>
                    <a:pt x="497" y="73"/>
                  </a:cubicBezTo>
                  <a:cubicBezTo>
                    <a:pt x="497" y="73"/>
                    <a:pt x="498" y="71"/>
                    <a:pt x="499" y="70"/>
                  </a:cubicBezTo>
                  <a:cubicBezTo>
                    <a:pt x="500" y="70"/>
                    <a:pt x="502" y="68"/>
                    <a:pt x="502" y="68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07" y="67"/>
                    <a:pt x="507" y="67"/>
                    <a:pt x="507" y="67"/>
                  </a:cubicBezTo>
                  <a:cubicBezTo>
                    <a:pt x="508" y="65"/>
                    <a:pt x="508" y="65"/>
                    <a:pt x="508" y="65"/>
                  </a:cubicBezTo>
                  <a:cubicBezTo>
                    <a:pt x="516" y="67"/>
                    <a:pt x="516" y="67"/>
                    <a:pt x="516" y="67"/>
                  </a:cubicBezTo>
                  <a:cubicBezTo>
                    <a:pt x="516" y="67"/>
                    <a:pt x="523" y="68"/>
                    <a:pt x="524" y="67"/>
                  </a:cubicBezTo>
                  <a:cubicBezTo>
                    <a:pt x="526" y="67"/>
                    <a:pt x="529" y="62"/>
                    <a:pt x="531" y="63"/>
                  </a:cubicBezTo>
                  <a:cubicBezTo>
                    <a:pt x="532" y="63"/>
                    <a:pt x="534" y="65"/>
                    <a:pt x="535" y="64"/>
                  </a:cubicBezTo>
                  <a:cubicBezTo>
                    <a:pt x="536" y="64"/>
                    <a:pt x="537" y="66"/>
                    <a:pt x="540" y="64"/>
                  </a:cubicBezTo>
                  <a:cubicBezTo>
                    <a:pt x="544" y="61"/>
                    <a:pt x="547" y="57"/>
                    <a:pt x="547" y="57"/>
                  </a:cubicBezTo>
                  <a:cubicBezTo>
                    <a:pt x="547" y="57"/>
                    <a:pt x="546" y="55"/>
                    <a:pt x="549" y="54"/>
                  </a:cubicBezTo>
                  <a:cubicBezTo>
                    <a:pt x="552" y="52"/>
                    <a:pt x="552" y="51"/>
                    <a:pt x="554" y="51"/>
                  </a:cubicBezTo>
                  <a:cubicBezTo>
                    <a:pt x="556" y="50"/>
                    <a:pt x="556" y="51"/>
                    <a:pt x="557" y="49"/>
                  </a:cubicBezTo>
                  <a:cubicBezTo>
                    <a:pt x="557" y="47"/>
                    <a:pt x="557" y="45"/>
                    <a:pt x="558" y="44"/>
                  </a:cubicBezTo>
                  <a:cubicBezTo>
                    <a:pt x="559" y="44"/>
                    <a:pt x="560" y="42"/>
                    <a:pt x="562" y="42"/>
                  </a:cubicBezTo>
                  <a:cubicBezTo>
                    <a:pt x="563" y="41"/>
                    <a:pt x="565" y="40"/>
                    <a:pt x="565" y="38"/>
                  </a:cubicBezTo>
                  <a:cubicBezTo>
                    <a:pt x="566" y="36"/>
                    <a:pt x="564" y="37"/>
                    <a:pt x="566" y="36"/>
                  </a:cubicBezTo>
                  <a:cubicBezTo>
                    <a:pt x="568" y="34"/>
                    <a:pt x="569" y="33"/>
                    <a:pt x="571" y="31"/>
                  </a:cubicBezTo>
                  <a:cubicBezTo>
                    <a:pt x="573" y="30"/>
                    <a:pt x="574" y="29"/>
                    <a:pt x="575" y="27"/>
                  </a:cubicBezTo>
                  <a:cubicBezTo>
                    <a:pt x="575" y="25"/>
                    <a:pt x="575" y="24"/>
                    <a:pt x="576" y="21"/>
                  </a:cubicBezTo>
                  <a:cubicBezTo>
                    <a:pt x="578" y="18"/>
                    <a:pt x="576" y="16"/>
                    <a:pt x="579" y="16"/>
                  </a:cubicBezTo>
                  <a:cubicBezTo>
                    <a:pt x="580" y="16"/>
                    <a:pt x="580" y="16"/>
                    <a:pt x="581" y="16"/>
                  </a:cubicBezTo>
                  <a:cubicBezTo>
                    <a:pt x="581" y="18"/>
                    <a:pt x="583" y="19"/>
                    <a:pt x="585" y="20"/>
                  </a:cubicBezTo>
                  <a:cubicBezTo>
                    <a:pt x="588" y="21"/>
                    <a:pt x="596" y="17"/>
                    <a:pt x="596" y="17"/>
                  </a:cubicBezTo>
                  <a:cubicBezTo>
                    <a:pt x="601" y="15"/>
                    <a:pt x="601" y="15"/>
                    <a:pt x="601" y="15"/>
                  </a:cubicBezTo>
                  <a:cubicBezTo>
                    <a:pt x="606" y="14"/>
                    <a:pt x="606" y="14"/>
                    <a:pt x="606" y="14"/>
                  </a:cubicBezTo>
                  <a:cubicBezTo>
                    <a:pt x="606" y="14"/>
                    <a:pt x="618" y="13"/>
                    <a:pt x="620" y="12"/>
                  </a:cubicBezTo>
                  <a:cubicBezTo>
                    <a:pt x="623" y="10"/>
                    <a:pt x="623" y="8"/>
                    <a:pt x="623" y="8"/>
                  </a:cubicBezTo>
                  <a:cubicBezTo>
                    <a:pt x="622" y="5"/>
                    <a:pt x="622" y="5"/>
                    <a:pt x="622" y="5"/>
                  </a:cubicBezTo>
                  <a:cubicBezTo>
                    <a:pt x="622" y="5"/>
                    <a:pt x="628" y="2"/>
                    <a:pt x="631" y="1"/>
                  </a:cubicBezTo>
                  <a:cubicBezTo>
                    <a:pt x="633" y="0"/>
                    <a:pt x="635" y="2"/>
                    <a:pt x="635" y="2"/>
                  </a:cubicBezTo>
                  <a:cubicBezTo>
                    <a:pt x="638" y="5"/>
                    <a:pt x="638" y="5"/>
                    <a:pt x="638" y="5"/>
                  </a:cubicBezTo>
                  <a:cubicBezTo>
                    <a:pt x="642" y="9"/>
                    <a:pt x="642" y="9"/>
                    <a:pt x="642" y="9"/>
                  </a:cubicBezTo>
                  <a:cubicBezTo>
                    <a:pt x="647" y="10"/>
                    <a:pt x="647" y="10"/>
                    <a:pt x="647" y="10"/>
                  </a:cubicBezTo>
                  <a:cubicBezTo>
                    <a:pt x="647" y="10"/>
                    <a:pt x="650" y="13"/>
                    <a:pt x="651" y="14"/>
                  </a:cubicBezTo>
                  <a:cubicBezTo>
                    <a:pt x="651" y="16"/>
                    <a:pt x="651" y="16"/>
                    <a:pt x="651" y="16"/>
                  </a:cubicBezTo>
                  <a:cubicBezTo>
                    <a:pt x="657" y="16"/>
                    <a:pt x="657" y="16"/>
                    <a:pt x="657" y="16"/>
                  </a:cubicBezTo>
                  <a:cubicBezTo>
                    <a:pt x="662" y="14"/>
                    <a:pt x="662" y="14"/>
                    <a:pt x="662" y="14"/>
                  </a:cubicBezTo>
                  <a:cubicBezTo>
                    <a:pt x="667" y="17"/>
                    <a:pt x="667" y="17"/>
                    <a:pt x="667" y="17"/>
                  </a:cubicBezTo>
                  <a:cubicBezTo>
                    <a:pt x="671" y="16"/>
                    <a:pt x="671" y="16"/>
                    <a:pt x="671" y="16"/>
                  </a:cubicBezTo>
                  <a:cubicBezTo>
                    <a:pt x="672" y="16"/>
                    <a:pt x="672" y="17"/>
                    <a:pt x="673" y="17"/>
                  </a:cubicBezTo>
                  <a:cubicBezTo>
                    <a:pt x="673" y="18"/>
                    <a:pt x="673" y="19"/>
                    <a:pt x="673" y="20"/>
                  </a:cubicBezTo>
                  <a:cubicBezTo>
                    <a:pt x="674" y="22"/>
                    <a:pt x="675" y="22"/>
                    <a:pt x="675" y="22"/>
                  </a:cubicBezTo>
                  <a:cubicBezTo>
                    <a:pt x="677" y="25"/>
                    <a:pt x="677" y="25"/>
                    <a:pt x="677" y="25"/>
                  </a:cubicBezTo>
                  <a:cubicBezTo>
                    <a:pt x="678" y="28"/>
                    <a:pt x="678" y="28"/>
                    <a:pt x="678" y="28"/>
                  </a:cubicBezTo>
                  <a:cubicBezTo>
                    <a:pt x="677" y="33"/>
                    <a:pt x="677" y="33"/>
                    <a:pt x="677" y="33"/>
                  </a:cubicBezTo>
                  <a:cubicBezTo>
                    <a:pt x="677" y="33"/>
                    <a:pt x="675" y="38"/>
                    <a:pt x="674" y="40"/>
                  </a:cubicBezTo>
                  <a:cubicBezTo>
                    <a:pt x="673" y="42"/>
                    <a:pt x="676" y="44"/>
                    <a:pt x="676" y="44"/>
                  </a:cubicBezTo>
                  <a:cubicBezTo>
                    <a:pt x="677" y="46"/>
                    <a:pt x="677" y="46"/>
                    <a:pt x="677" y="46"/>
                  </a:cubicBezTo>
                  <a:cubicBezTo>
                    <a:pt x="677" y="46"/>
                    <a:pt x="678" y="49"/>
                    <a:pt x="679" y="50"/>
                  </a:cubicBezTo>
                  <a:cubicBezTo>
                    <a:pt x="679" y="51"/>
                    <a:pt x="679" y="51"/>
                    <a:pt x="679" y="51"/>
                  </a:cubicBezTo>
                  <a:cubicBezTo>
                    <a:pt x="679" y="51"/>
                    <a:pt x="682" y="53"/>
                    <a:pt x="683" y="54"/>
                  </a:cubicBezTo>
                  <a:cubicBezTo>
                    <a:pt x="684" y="54"/>
                    <a:pt x="684" y="55"/>
                    <a:pt x="685" y="56"/>
                  </a:cubicBezTo>
                  <a:cubicBezTo>
                    <a:pt x="686" y="57"/>
                    <a:pt x="685" y="59"/>
                    <a:pt x="685" y="59"/>
                  </a:cubicBezTo>
                  <a:cubicBezTo>
                    <a:pt x="682" y="62"/>
                    <a:pt x="682" y="62"/>
                    <a:pt x="682" y="62"/>
                  </a:cubicBezTo>
                  <a:cubicBezTo>
                    <a:pt x="682" y="62"/>
                    <a:pt x="687" y="62"/>
                    <a:pt x="689" y="62"/>
                  </a:cubicBezTo>
                  <a:cubicBezTo>
                    <a:pt x="691" y="62"/>
                    <a:pt x="691" y="62"/>
                    <a:pt x="692" y="62"/>
                  </a:cubicBezTo>
                  <a:cubicBezTo>
                    <a:pt x="693" y="62"/>
                    <a:pt x="697" y="63"/>
                    <a:pt x="697" y="63"/>
                  </a:cubicBezTo>
                  <a:cubicBezTo>
                    <a:pt x="697" y="63"/>
                    <a:pt x="699" y="62"/>
                    <a:pt x="700" y="62"/>
                  </a:cubicBezTo>
                  <a:cubicBezTo>
                    <a:pt x="702" y="61"/>
                    <a:pt x="704" y="61"/>
                    <a:pt x="704" y="61"/>
                  </a:cubicBezTo>
                  <a:cubicBezTo>
                    <a:pt x="708" y="58"/>
                    <a:pt x="708" y="58"/>
                    <a:pt x="708" y="58"/>
                  </a:cubicBezTo>
                  <a:cubicBezTo>
                    <a:pt x="708" y="58"/>
                    <a:pt x="713" y="59"/>
                    <a:pt x="715" y="59"/>
                  </a:cubicBezTo>
                  <a:cubicBezTo>
                    <a:pt x="716" y="59"/>
                    <a:pt x="719" y="59"/>
                    <a:pt x="720" y="58"/>
                  </a:cubicBezTo>
                  <a:cubicBezTo>
                    <a:pt x="721" y="58"/>
                    <a:pt x="725" y="60"/>
                    <a:pt x="725" y="60"/>
                  </a:cubicBezTo>
                  <a:cubicBezTo>
                    <a:pt x="725" y="60"/>
                    <a:pt x="727" y="62"/>
                    <a:pt x="728" y="63"/>
                  </a:cubicBezTo>
                  <a:cubicBezTo>
                    <a:pt x="727" y="66"/>
                    <a:pt x="726" y="68"/>
                    <a:pt x="726" y="69"/>
                  </a:cubicBezTo>
                  <a:cubicBezTo>
                    <a:pt x="727" y="70"/>
                    <a:pt x="730" y="72"/>
                    <a:pt x="731" y="74"/>
                  </a:cubicBezTo>
                  <a:cubicBezTo>
                    <a:pt x="731" y="75"/>
                    <a:pt x="727" y="80"/>
                    <a:pt x="727" y="80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7" name="Freeform 96"/>
            <p:cNvSpPr>
              <a:spLocks noEditPoints="1"/>
            </p:cNvSpPr>
            <p:nvPr/>
          </p:nvSpPr>
          <p:spPr bwMode="auto">
            <a:xfrm>
              <a:off x="11248709" y="1313558"/>
              <a:ext cx="940116" cy="1157073"/>
            </a:xfrm>
            <a:custGeom>
              <a:avLst/>
              <a:gdLst>
                <a:gd name="T0" fmla="*/ 181 w 513"/>
                <a:gd name="T1" fmla="*/ 422 h 651"/>
                <a:gd name="T2" fmla="*/ 256 w 513"/>
                <a:gd name="T3" fmla="*/ 393 h 651"/>
                <a:gd name="T4" fmla="*/ 306 w 513"/>
                <a:gd name="T5" fmla="*/ 401 h 651"/>
                <a:gd name="T6" fmla="*/ 324 w 513"/>
                <a:gd name="T7" fmla="*/ 460 h 651"/>
                <a:gd name="T8" fmla="*/ 371 w 513"/>
                <a:gd name="T9" fmla="*/ 452 h 651"/>
                <a:gd name="T10" fmla="*/ 360 w 513"/>
                <a:gd name="T11" fmla="*/ 484 h 651"/>
                <a:gd name="T12" fmla="*/ 347 w 513"/>
                <a:gd name="T13" fmla="*/ 509 h 651"/>
                <a:gd name="T14" fmla="*/ 350 w 513"/>
                <a:gd name="T15" fmla="*/ 469 h 651"/>
                <a:gd name="T16" fmla="*/ 277 w 513"/>
                <a:gd name="T17" fmla="*/ 474 h 651"/>
                <a:gd name="T18" fmla="*/ 278 w 513"/>
                <a:gd name="T19" fmla="*/ 512 h 651"/>
                <a:gd name="T20" fmla="*/ 245 w 513"/>
                <a:gd name="T21" fmla="*/ 518 h 651"/>
                <a:gd name="T22" fmla="*/ 231 w 513"/>
                <a:gd name="T23" fmla="*/ 531 h 651"/>
                <a:gd name="T24" fmla="*/ 260 w 513"/>
                <a:gd name="T25" fmla="*/ 538 h 651"/>
                <a:gd name="T26" fmla="*/ 291 w 513"/>
                <a:gd name="T27" fmla="*/ 568 h 651"/>
                <a:gd name="T28" fmla="*/ 316 w 513"/>
                <a:gd name="T29" fmla="*/ 588 h 651"/>
                <a:gd name="T30" fmla="*/ 362 w 513"/>
                <a:gd name="T31" fmla="*/ 598 h 651"/>
                <a:gd name="T32" fmla="*/ 365 w 513"/>
                <a:gd name="T33" fmla="*/ 636 h 651"/>
                <a:gd name="T34" fmla="*/ 388 w 513"/>
                <a:gd name="T35" fmla="*/ 615 h 651"/>
                <a:gd name="T36" fmla="*/ 442 w 513"/>
                <a:gd name="T37" fmla="*/ 609 h 651"/>
                <a:gd name="T38" fmla="*/ 492 w 513"/>
                <a:gd name="T39" fmla="*/ 651 h 651"/>
                <a:gd name="T40" fmla="*/ 513 w 513"/>
                <a:gd name="T41" fmla="*/ 644 h 651"/>
                <a:gd name="T42" fmla="*/ 449 w 513"/>
                <a:gd name="T43" fmla="*/ 465 h 651"/>
                <a:gd name="T44" fmla="*/ 513 w 513"/>
                <a:gd name="T45" fmla="*/ 163 h 651"/>
                <a:gd name="T46" fmla="*/ 494 w 513"/>
                <a:gd name="T47" fmla="*/ 176 h 651"/>
                <a:gd name="T48" fmla="*/ 426 w 513"/>
                <a:gd name="T49" fmla="*/ 157 h 651"/>
                <a:gd name="T50" fmla="*/ 375 w 513"/>
                <a:gd name="T51" fmla="*/ 166 h 651"/>
                <a:gd name="T52" fmla="*/ 334 w 513"/>
                <a:gd name="T53" fmla="*/ 197 h 651"/>
                <a:gd name="T54" fmla="*/ 289 w 513"/>
                <a:gd name="T55" fmla="*/ 184 h 651"/>
                <a:gd name="T56" fmla="*/ 295 w 513"/>
                <a:gd name="T57" fmla="*/ 204 h 651"/>
                <a:gd name="T58" fmla="*/ 276 w 513"/>
                <a:gd name="T59" fmla="*/ 197 h 651"/>
                <a:gd name="T60" fmla="*/ 246 w 513"/>
                <a:gd name="T61" fmla="*/ 178 h 651"/>
                <a:gd name="T62" fmla="*/ 190 w 513"/>
                <a:gd name="T63" fmla="*/ 175 h 651"/>
                <a:gd name="T64" fmla="*/ 160 w 513"/>
                <a:gd name="T65" fmla="*/ 172 h 651"/>
                <a:gd name="T66" fmla="*/ 139 w 513"/>
                <a:gd name="T67" fmla="*/ 169 h 651"/>
                <a:gd name="T68" fmla="*/ 109 w 513"/>
                <a:gd name="T69" fmla="*/ 195 h 651"/>
                <a:gd name="T70" fmla="*/ 76 w 513"/>
                <a:gd name="T71" fmla="*/ 231 h 651"/>
                <a:gd name="T72" fmla="*/ 54 w 513"/>
                <a:gd name="T73" fmla="*/ 248 h 651"/>
                <a:gd name="T74" fmla="*/ 61 w 513"/>
                <a:gd name="T75" fmla="*/ 279 h 651"/>
                <a:gd name="T76" fmla="*/ 13 w 513"/>
                <a:gd name="T77" fmla="*/ 278 h 651"/>
                <a:gd name="T78" fmla="*/ 19 w 513"/>
                <a:gd name="T79" fmla="*/ 323 h 651"/>
                <a:gd name="T80" fmla="*/ 35 w 513"/>
                <a:gd name="T81" fmla="*/ 367 h 651"/>
                <a:gd name="T82" fmla="*/ 56 w 513"/>
                <a:gd name="T83" fmla="*/ 388 h 651"/>
                <a:gd name="T84" fmla="*/ 93 w 513"/>
                <a:gd name="T85" fmla="*/ 389 h 651"/>
                <a:gd name="T86" fmla="*/ 139 w 513"/>
                <a:gd name="T87" fmla="*/ 432 h 651"/>
                <a:gd name="T88" fmla="*/ 123 w 513"/>
                <a:gd name="T89" fmla="*/ 427 h 651"/>
                <a:gd name="T90" fmla="*/ 151 w 513"/>
                <a:gd name="T91" fmla="*/ 441 h 651"/>
                <a:gd name="T92" fmla="*/ 513 w 513"/>
                <a:gd name="T93" fmla="*/ 0 h 651"/>
                <a:gd name="T94" fmla="*/ 470 w 513"/>
                <a:gd name="T95" fmla="*/ 10 h 651"/>
                <a:gd name="T96" fmla="*/ 489 w 513"/>
                <a:gd name="T97" fmla="*/ 28 h 651"/>
                <a:gd name="T98" fmla="*/ 496 w 513"/>
                <a:gd name="T99" fmla="*/ 37 h 651"/>
                <a:gd name="T100" fmla="*/ 513 w 513"/>
                <a:gd name="T101" fmla="*/ 0 h 651"/>
                <a:gd name="T102" fmla="*/ 513 w 513"/>
                <a:gd name="T103" fmla="*/ 49 h 651"/>
                <a:gd name="T104" fmla="*/ 479 w 513"/>
                <a:gd name="T105" fmla="*/ 65 h 651"/>
                <a:gd name="T106" fmla="*/ 491 w 513"/>
                <a:gd name="T107" fmla="*/ 93 h 651"/>
                <a:gd name="T108" fmla="*/ 489 w 513"/>
                <a:gd name="T109" fmla="*/ 110 h 651"/>
                <a:gd name="T110" fmla="*/ 513 w 513"/>
                <a:gd name="T111" fmla="*/ 116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13" h="651">
                  <a:moveTo>
                    <a:pt x="151" y="441"/>
                  </a:moveTo>
                  <a:cubicBezTo>
                    <a:pt x="181" y="422"/>
                    <a:pt x="181" y="422"/>
                    <a:pt x="181" y="422"/>
                  </a:cubicBezTo>
                  <a:cubicBezTo>
                    <a:pt x="217" y="395"/>
                    <a:pt x="217" y="395"/>
                    <a:pt x="217" y="395"/>
                  </a:cubicBezTo>
                  <a:cubicBezTo>
                    <a:pt x="256" y="393"/>
                    <a:pt x="256" y="393"/>
                    <a:pt x="256" y="393"/>
                  </a:cubicBezTo>
                  <a:cubicBezTo>
                    <a:pt x="266" y="395"/>
                    <a:pt x="269" y="402"/>
                    <a:pt x="287" y="388"/>
                  </a:cubicBezTo>
                  <a:cubicBezTo>
                    <a:pt x="306" y="401"/>
                    <a:pt x="306" y="401"/>
                    <a:pt x="306" y="401"/>
                  </a:cubicBezTo>
                  <a:cubicBezTo>
                    <a:pt x="318" y="425"/>
                    <a:pt x="318" y="425"/>
                    <a:pt x="318" y="425"/>
                  </a:cubicBezTo>
                  <a:cubicBezTo>
                    <a:pt x="324" y="460"/>
                    <a:pt x="324" y="460"/>
                    <a:pt x="324" y="460"/>
                  </a:cubicBezTo>
                  <a:cubicBezTo>
                    <a:pt x="352" y="460"/>
                    <a:pt x="352" y="460"/>
                    <a:pt x="352" y="460"/>
                  </a:cubicBezTo>
                  <a:cubicBezTo>
                    <a:pt x="371" y="452"/>
                    <a:pt x="371" y="452"/>
                    <a:pt x="371" y="452"/>
                  </a:cubicBezTo>
                  <a:cubicBezTo>
                    <a:pt x="384" y="463"/>
                    <a:pt x="381" y="459"/>
                    <a:pt x="384" y="468"/>
                  </a:cubicBezTo>
                  <a:cubicBezTo>
                    <a:pt x="372" y="478"/>
                    <a:pt x="374" y="476"/>
                    <a:pt x="360" y="484"/>
                  </a:cubicBezTo>
                  <a:cubicBezTo>
                    <a:pt x="354" y="508"/>
                    <a:pt x="354" y="508"/>
                    <a:pt x="354" y="508"/>
                  </a:cubicBezTo>
                  <a:cubicBezTo>
                    <a:pt x="347" y="509"/>
                    <a:pt x="347" y="509"/>
                    <a:pt x="347" y="509"/>
                  </a:cubicBezTo>
                  <a:cubicBezTo>
                    <a:pt x="347" y="485"/>
                    <a:pt x="345" y="494"/>
                    <a:pt x="356" y="472"/>
                  </a:cubicBezTo>
                  <a:cubicBezTo>
                    <a:pt x="350" y="469"/>
                    <a:pt x="350" y="469"/>
                    <a:pt x="350" y="469"/>
                  </a:cubicBezTo>
                  <a:cubicBezTo>
                    <a:pt x="320" y="469"/>
                    <a:pt x="320" y="469"/>
                    <a:pt x="320" y="469"/>
                  </a:cubicBezTo>
                  <a:cubicBezTo>
                    <a:pt x="293" y="469"/>
                    <a:pt x="306" y="467"/>
                    <a:pt x="277" y="474"/>
                  </a:cubicBezTo>
                  <a:cubicBezTo>
                    <a:pt x="276" y="477"/>
                    <a:pt x="265" y="473"/>
                    <a:pt x="263" y="476"/>
                  </a:cubicBezTo>
                  <a:cubicBezTo>
                    <a:pt x="250" y="497"/>
                    <a:pt x="245" y="502"/>
                    <a:pt x="278" y="512"/>
                  </a:cubicBezTo>
                  <a:cubicBezTo>
                    <a:pt x="274" y="523"/>
                    <a:pt x="274" y="523"/>
                    <a:pt x="274" y="523"/>
                  </a:cubicBezTo>
                  <a:cubicBezTo>
                    <a:pt x="260" y="515"/>
                    <a:pt x="267" y="517"/>
                    <a:pt x="245" y="518"/>
                  </a:cubicBezTo>
                  <a:cubicBezTo>
                    <a:pt x="231" y="519"/>
                    <a:pt x="231" y="519"/>
                    <a:pt x="231" y="519"/>
                  </a:cubicBezTo>
                  <a:cubicBezTo>
                    <a:pt x="231" y="531"/>
                    <a:pt x="231" y="531"/>
                    <a:pt x="231" y="531"/>
                  </a:cubicBezTo>
                  <a:cubicBezTo>
                    <a:pt x="246" y="530"/>
                    <a:pt x="246" y="530"/>
                    <a:pt x="246" y="530"/>
                  </a:cubicBezTo>
                  <a:cubicBezTo>
                    <a:pt x="260" y="538"/>
                    <a:pt x="260" y="538"/>
                    <a:pt x="260" y="538"/>
                  </a:cubicBezTo>
                  <a:cubicBezTo>
                    <a:pt x="269" y="548"/>
                    <a:pt x="269" y="548"/>
                    <a:pt x="269" y="548"/>
                  </a:cubicBezTo>
                  <a:cubicBezTo>
                    <a:pt x="291" y="568"/>
                    <a:pt x="291" y="568"/>
                    <a:pt x="291" y="568"/>
                  </a:cubicBezTo>
                  <a:cubicBezTo>
                    <a:pt x="294" y="586"/>
                    <a:pt x="294" y="586"/>
                    <a:pt x="294" y="586"/>
                  </a:cubicBezTo>
                  <a:cubicBezTo>
                    <a:pt x="306" y="584"/>
                    <a:pt x="305" y="583"/>
                    <a:pt x="316" y="588"/>
                  </a:cubicBezTo>
                  <a:cubicBezTo>
                    <a:pt x="334" y="596"/>
                    <a:pt x="337" y="593"/>
                    <a:pt x="358" y="589"/>
                  </a:cubicBezTo>
                  <a:cubicBezTo>
                    <a:pt x="362" y="598"/>
                    <a:pt x="362" y="598"/>
                    <a:pt x="362" y="598"/>
                  </a:cubicBezTo>
                  <a:cubicBezTo>
                    <a:pt x="362" y="618"/>
                    <a:pt x="362" y="618"/>
                    <a:pt x="362" y="618"/>
                  </a:cubicBezTo>
                  <a:cubicBezTo>
                    <a:pt x="365" y="636"/>
                    <a:pt x="365" y="636"/>
                    <a:pt x="365" y="636"/>
                  </a:cubicBezTo>
                  <a:cubicBezTo>
                    <a:pt x="381" y="626"/>
                    <a:pt x="381" y="626"/>
                    <a:pt x="381" y="626"/>
                  </a:cubicBezTo>
                  <a:cubicBezTo>
                    <a:pt x="388" y="615"/>
                    <a:pt x="388" y="615"/>
                    <a:pt x="388" y="615"/>
                  </a:cubicBezTo>
                  <a:cubicBezTo>
                    <a:pt x="413" y="607"/>
                    <a:pt x="413" y="607"/>
                    <a:pt x="413" y="607"/>
                  </a:cubicBezTo>
                  <a:cubicBezTo>
                    <a:pt x="442" y="609"/>
                    <a:pt x="442" y="609"/>
                    <a:pt x="442" y="609"/>
                  </a:cubicBezTo>
                  <a:cubicBezTo>
                    <a:pt x="442" y="610"/>
                    <a:pt x="477" y="632"/>
                    <a:pt x="482" y="637"/>
                  </a:cubicBezTo>
                  <a:cubicBezTo>
                    <a:pt x="486" y="642"/>
                    <a:pt x="492" y="651"/>
                    <a:pt x="492" y="651"/>
                  </a:cubicBezTo>
                  <a:cubicBezTo>
                    <a:pt x="511" y="646"/>
                    <a:pt x="511" y="646"/>
                    <a:pt x="511" y="646"/>
                  </a:cubicBezTo>
                  <a:cubicBezTo>
                    <a:pt x="513" y="644"/>
                    <a:pt x="513" y="644"/>
                    <a:pt x="513" y="644"/>
                  </a:cubicBezTo>
                  <a:cubicBezTo>
                    <a:pt x="513" y="618"/>
                    <a:pt x="513" y="618"/>
                    <a:pt x="513" y="618"/>
                  </a:cubicBezTo>
                  <a:cubicBezTo>
                    <a:pt x="449" y="465"/>
                    <a:pt x="449" y="465"/>
                    <a:pt x="449" y="465"/>
                  </a:cubicBezTo>
                  <a:cubicBezTo>
                    <a:pt x="513" y="436"/>
                    <a:pt x="513" y="436"/>
                    <a:pt x="513" y="436"/>
                  </a:cubicBezTo>
                  <a:cubicBezTo>
                    <a:pt x="513" y="163"/>
                    <a:pt x="513" y="163"/>
                    <a:pt x="513" y="163"/>
                  </a:cubicBezTo>
                  <a:cubicBezTo>
                    <a:pt x="510" y="163"/>
                    <a:pt x="506" y="164"/>
                    <a:pt x="501" y="164"/>
                  </a:cubicBezTo>
                  <a:cubicBezTo>
                    <a:pt x="494" y="176"/>
                    <a:pt x="494" y="176"/>
                    <a:pt x="494" y="176"/>
                  </a:cubicBezTo>
                  <a:cubicBezTo>
                    <a:pt x="443" y="167"/>
                    <a:pt x="443" y="167"/>
                    <a:pt x="443" y="167"/>
                  </a:cubicBezTo>
                  <a:cubicBezTo>
                    <a:pt x="426" y="157"/>
                    <a:pt x="426" y="157"/>
                    <a:pt x="426" y="157"/>
                  </a:cubicBezTo>
                  <a:cubicBezTo>
                    <a:pt x="413" y="166"/>
                    <a:pt x="416" y="162"/>
                    <a:pt x="405" y="174"/>
                  </a:cubicBezTo>
                  <a:cubicBezTo>
                    <a:pt x="375" y="166"/>
                    <a:pt x="375" y="166"/>
                    <a:pt x="375" y="166"/>
                  </a:cubicBezTo>
                  <a:cubicBezTo>
                    <a:pt x="356" y="175"/>
                    <a:pt x="356" y="175"/>
                    <a:pt x="356" y="175"/>
                  </a:cubicBezTo>
                  <a:cubicBezTo>
                    <a:pt x="334" y="197"/>
                    <a:pt x="334" y="197"/>
                    <a:pt x="334" y="197"/>
                  </a:cubicBezTo>
                  <a:cubicBezTo>
                    <a:pt x="297" y="195"/>
                    <a:pt x="297" y="195"/>
                    <a:pt x="297" y="195"/>
                  </a:cubicBezTo>
                  <a:cubicBezTo>
                    <a:pt x="289" y="184"/>
                    <a:pt x="289" y="184"/>
                    <a:pt x="289" y="184"/>
                  </a:cubicBezTo>
                  <a:cubicBezTo>
                    <a:pt x="287" y="194"/>
                    <a:pt x="287" y="194"/>
                    <a:pt x="287" y="194"/>
                  </a:cubicBezTo>
                  <a:cubicBezTo>
                    <a:pt x="295" y="204"/>
                    <a:pt x="295" y="204"/>
                    <a:pt x="295" y="204"/>
                  </a:cubicBezTo>
                  <a:cubicBezTo>
                    <a:pt x="281" y="211"/>
                    <a:pt x="281" y="211"/>
                    <a:pt x="281" y="211"/>
                  </a:cubicBezTo>
                  <a:cubicBezTo>
                    <a:pt x="276" y="197"/>
                    <a:pt x="276" y="197"/>
                    <a:pt x="276" y="197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46" y="178"/>
                    <a:pt x="246" y="178"/>
                    <a:pt x="246" y="178"/>
                  </a:cubicBezTo>
                  <a:cubicBezTo>
                    <a:pt x="236" y="171"/>
                    <a:pt x="236" y="171"/>
                    <a:pt x="236" y="171"/>
                  </a:cubicBezTo>
                  <a:cubicBezTo>
                    <a:pt x="234" y="170"/>
                    <a:pt x="197" y="174"/>
                    <a:pt x="190" y="175"/>
                  </a:cubicBezTo>
                  <a:cubicBezTo>
                    <a:pt x="181" y="169"/>
                    <a:pt x="180" y="169"/>
                    <a:pt x="170" y="164"/>
                  </a:cubicBezTo>
                  <a:cubicBezTo>
                    <a:pt x="160" y="172"/>
                    <a:pt x="160" y="172"/>
                    <a:pt x="160" y="172"/>
                  </a:cubicBezTo>
                  <a:cubicBezTo>
                    <a:pt x="160" y="172"/>
                    <a:pt x="155" y="181"/>
                    <a:pt x="147" y="181"/>
                  </a:cubicBezTo>
                  <a:cubicBezTo>
                    <a:pt x="138" y="181"/>
                    <a:pt x="139" y="169"/>
                    <a:pt x="139" y="169"/>
                  </a:cubicBezTo>
                  <a:cubicBezTo>
                    <a:pt x="126" y="171"/>
                    <a:pt x="126" y="171"/>
                    <a:pt x="126" y="171"/>
                  </a:cubicBezTo>
                  <a:cubicBezTo>
                    <a:pt x="109" y="195"/>
                    <a:pt x="109" y="195"/>
                    <a:pt x="109" y="195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76" y="231"/>
                    <a:pt x="76" y="231"/>
                    <a:pt x="76" y="231"/>
                  </a:cubicBezTo>
                  <a:cubicBezTo>
                    <a:pt x="53" y="240"/>
                    <a:pt x="53" y="240"/>
                    <a:pt x="53" y="240"/>
                  </a:cubicBezTo>
                  <a:cubicBezTo>
                    <a:pt x="54" y="248"/>
                    <a:pt x="54" y="248"/>
                    <a:pt x="54" y="248"/>
                  </a:cubicBezTo>
                  <a:cubicBezTo>
                    <a:pt x="77" y="268"/>
                    <a:pt x="77" y="268"/>
                    <a:pt x="77" y="268"/>
                  </a:cubicBezTo>
                  <a:cubicBezTo>
                    <a:pt x="61" y="279"/>
                    <a:pt x="61" y="279"/>
                    <a:pt x="61" y="279"/>
                  </a:cubicBezTo>
                  <a:cubicBezTo>
                    <a:pt x="37" y="254"/>
                    <a:pt x="46" y="273"/>
                    <a:pt x="16" y="250"/>
                  </a:cubicBezTo>
                  <a:cubicBezTo>
                    <a:pt x="11" y="268"/>
                    <a:pt x="10" y="263"/>
                    <a:pt x="13" y="278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7" y="314"/>
                    <a:pt x="2" y="305"/>
                    <a:pt x="19" y="323"/>
                  </a:cubicBezTo>
                  <a:cubicBezTo>
                    <a:pt x="9" y="344"/>
                    <a:pt x="11" y="335"/>
                    <a:pt x="12" y="360"/>
                  </a:cubicBezTo>
                  <a:cubicBezTo>
                    <a:pt x="35" y="367"/>
                    <a:pt x="35" y="367"/>
                    <a:pt x="35" y="367"/>
                  </a:cubicBezTo>
                  <a:cubicBezTo>
                    <a:pt x="41" y="381"/>
                    <a:pt x="41" y="381"/>
                    <a:pt x="41" y="381"/>
                  </a:cubicBezTo>
                  <a:cubicBezTo>
                    <a:pt x="56" y="388"/>
                    <a:pt x="56" y="388"/>
                    <a:pt x="56" y="388"/>
                  </a:cubicBezTo>
                  <a:cubicBezTo>
                    <a:pt x="71" y="378"/>
                    <a:pt x="71" y="378"/>
                    <a:pt x="71" y="378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122" y="411"/>
                    <a:pt x="122" y="411"/>
                    <a:pt x="122" y="411"/>
                  </a:cubicBezTo>
                  <a:cubicBezTo>
                    <a:pt x="139" y="432"/>
                    <a:pt x="139" y="432"/>
                    <a:pt x="139" y="432"/>
                  </a:cubicBezTo>
                  <a:cubicBezTo>
                    <a:pt x="129" y="424"/>
                    <a:pt x="129" y="424"/>
                    <a:pt x="129" y="424"/>
                  </a:cubicBezTo>
                  <a:cubicBezTo>
                    <a:pt x="123" y="427"/>
                    <a:pt x="123" y="427"/>
                    <a:pt x="123" y="427"/>
                  </a:cubicBezTo>
                  <a:cubicBezTo>
                    <a:pt x="127" y="434"/>
                    <a:pt x="127" y="434"/>
                    <a:pt x="127" y="434"/>
                  </a:cubicBezTo>
                  <a:cubicBezTo>
                    <a:pt x="151" y="441"/>
                    <a:pt x="151" y="441"/>
                    <a:pt x="151" y="441"/>
                  </a:cubicBezTo>
                  <a:close/>
                  <a:moveTo>
                    <a:pt x="513" y="0"/>
                  </a:moveTo>
                  <a:cubicBezTo>
                    <a:pt x="513" y="0"/>
                    <a:pt x="513" y="0"/>
                    <a:pt x="513" y="0"/>
                  </a:cubicBezTo>
                  <a:cubicBezTo>
                    <a:pt x="499" y="5"/>
                    <a:pt x="499" y="5"/>
                    <a:pt x="499" y="5"/>
                  </a:cubicBezTo>
                  <a:cubicBezTo>
                    <a:pt x="497" y="5"/>
                    <a:pt x="469" y="1"/>
                    <a:pt x="470" y="10"/>
                  </a:cubicBezTo>
                  <a:cubicBezTo>
                    <a:pt x="471" y="15"/>
                    <a:pt x="476" y="16"/>
                    <a:pt x="476" y="16"/>
                  </a:cubicBezTo>
                  <a:cubicBezTo>
                    <a:pt x="489" y="28"/>
                    <a:pt x="489" y="28"/>
                    <a:pt x="489" y="28"/>
                  </a:cubicBezTo>
                  <a:cubicBezTo>
                    <a:pt x="488" y="35"/>
                    <a:pt x="488" y="35"/>
                    <a:pt x="488" y="35"/>
                  </a:cubicBezTo>
                  <a:cubicBezTo>
                    <a:pt x="496" y="37"/>
                    <a:pt x="496" y="37"/>
                    <a:pt x="496" y="37"/>
                  </a:cubicBezTo>
                  <a:cubicBezTo>
                    <a:pt x="513" y="37"/>
                    <a:pt x="513" y="37"/>
                    <a:pt x="513" y="37"/>
                  </a:cubicBezTo>
                  <a:cubicBezTo>
                    <a:pt x="513" y="0"/>
                    <a:pt x="513" y="0"/>
                    <a:pt x="513" y="0"/>
                  </a:cubicBezTo>
                  <a:close/>
                  <a:moveTo>
                    <a:pt x="513" y="49"/>
                  </a:moveTo>
                  <a:cubicBezTo>
                    <a:pt x="513" y="49"/>
                    <a:pt x="513" y="49"/>
                    <a:pt x="513" y="49"/>
                  </a:cubicBezTo>
                  <a:cubicBezTo>
                    <a:pt x="503" y="50"/>
                    <a:pt x="492" y="52"/>
                    <a:pt x="490" y="53"/>
                  </a:cubicBezTo>
                  <a:cubicBezTo>
                    <a:pt x="479" y="65"/>
                    <a:pt x="479" y="65"/>
                    <a:pt x="479" y="65"/>
                  </a:cubicBezTo>
                  <a:cubicBezTo>
                    <a:pt x="492" y="82"/>
                    <a:pt x="492" y="82"/>
                    <a:pt x="492" y="82"/>
                  </a:cubicBezTo>
                  <a:cubicBezTo>
                    <a:pt x="491" y="93"/>
                    <a:pt x="491" y="93"/>
                    <a:pt x="491" y="93"/>
                  </a:cubicBezTo>
                  <a:cubicBezTo>
                    <a:pt x="480" y="101"/>
                    <a:pt x="480" y="101"/>
                    <a:pt x="480" y="101"/>
                  </a:cubicBezTo>
                  <a:cubicBezTo>
                    <a:pt x="489" y="110"/>
                    <a:pt x="489" y="110"/>
                    <a:pt x="489" y="110"/>
                  </a:cubicBezTo>
                  <a:cubicBezTo>
                    <a:pt x="505" y="110"/>
                    <a:pt x="505" y="110"/>
                    <a:pt x="505" y="110"/>
                  </a:cubicBezTo>
                  <a:cubicBezTo>
                    <a:pt x="513" y="116"/>
                    <a:pt x="513" y="116"/>
                    <a:pt x="513" y="116"/>
                  </a:cubicBezTo>
                  <a:lnTo>
                    <a:pt x="513" y="49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</p:grpSp>
      <p:sp>
        <p:nvSpPr>
          <p:cNvPr id="104" name="Rectangle 103"/>
          <p:cNvSpPr/>
          <p:nvPr/>
        </p:nvSpPr>
        <p:spPr>
          <a:xfrm>
            <a:off x="14103" y="0"/>
            <a:ext cx="12192000" cy="6858000"/>
          </a:xfrm>
          <a:prstGeom prst="rect">
            <a:avLst/>
          </a:prstGeom>
          <a:gradFill flip="none" rotWithShape="1">
            <a:gsLst>
              <a:gs pos="4000">
                <a:srgbClr val="C00000">
                  <a:alpha val="71000"/>
                </a:srgbClr>
              </a:gs>
              <a:gs pos="30000">
                <a:schemeClr val="accent5">
                  <a:lumMod val="50000"/>
                  <a:alpha val="28000"/>
                </a:schemeClr>
              </a:gs>
              <a:gs pos="9000">
                <a:schemeClr val="bg1">
                  <a:alpha val="5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175923" y="760673"/>
            <a:ext cx="3041973" cy="498604"/>
            <a:chOff x="10256144" y="306776"/>
            <a:chExt cx="3346170" cy="548463"/>
          </a:xfrm>
        </p:grpSpPr>
        <p:pic>
          <p:nvPicPr>
            <p:cNvPr id="108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68766" y="2814875"/>
            <a:ext cx="2292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Corporate 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sector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10" name="Straight Connector 109"/>
          <p:cNvCxnSpPr/>
          <p:nvPr/>
        </p:nvCxnSpPr>
        <p:spPr>
          <a:xfrm>
            <a:off x="493348" y="3790296"/>
            <a:ext cx="1832079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3737" y="1559827"/>
            <a:ext cx="23118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r>
              <a:rPr lang="en-GB" sz="88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st</a:t>
            </a:r>
            <a:r>
              <a:rPr lang="en-GB" sz="5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en-US" sz="5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4380254" y="2052730"/>
            <a:ext cx="3041973" cy="498604"/>
            <a:chOff x="10256144" y="306776"/>
            <a:chExt cx="3346170" cy="548463"/>
          </a:xfrm>
        </p:grpSpPr>
        <p:pic>
          <p:nvPicPr>
            <p:cNvPr id="120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cxnSp>
        <p:nvCxnSpPr>
          <p:cNvPr id="122" name="Straight Connector 121"/>
          <p:cNvCxnSpPr/>
          <p:nvPr/>
        </p:nvCxnSpPr>
        <p:spPr>
          <a:xfrm>
            <a:off x="4821734" y="4681382"/>
            <a:ext cx="2159013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4745299" y="2434667"/>
            <a:ext cx="23118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r>
              <a:rPr lang="en-GB" sz="88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nd</a:t>
            </a:r>
            <a:r>
              <a:rPr lang="en-GB" sz="8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5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en-US" sz="5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4754819" y="3695603"/>
            <a:ext cx="2292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Start-up 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sector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9206975" y="4612006"/>
            <a:ext cx="2292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Public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sector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26" name="Straight Connector 125"/>
          <p:cNvCxnSpPr/>
          <p:nvPr/>
        </p:nvCxnSpPr>
        <p:spPr>
          <a:xfrm>
            <a:off x="9417788" y="5621893"/>
            <a:ext cx="1832079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7" name="Group 126"/>
          <p:cNvGrpSpPr/>
          <p:nvPr/>
        </p:nvGrpSpPr>
        <p:grpSpPr>
          <a:xfrm>
            <a:off x="9027343" y="2895728"/>
            <a:ext cx="3041973" cy="498604"/>
            <a:chOff x="10256144" y="306776"/>
            <a:chExt cx="3346170" cy="548463"/>
          </a:xfrm>
        </p:grpSpPr>
        <p:pic>
          <p:nvPicPr>
            <p:cNvPr id="128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8940227" y="3273006"/>
            <a:ext cx="23118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800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  <a:r>
              <a:rPr lang="en-GB" sz="88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rd</a:t>
            </a:r>
            <a:endParaRPr lang="en-GB" sz="8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 flipH="1">
            <a:off x="5923039" y="25412"/>
            <a:ext cx="5449023" cy="6764273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ight Triangle 98"/>
          <p:cNvSpPr/>
          <p:nvPr/>
        </p:nvSpPr>
        <p:spPr>
          <a:xfrm rot="10800000" flipH="1">
            <a:off x="-14373" y="937"/>
            <a:ext cx="5889758" cy="7184284"/>
          </a:xfrm>
          <a:prstGeom prst="rtTriangle">
            <a:avLst/>
          </a:prstGeom>
          <a:solidFill>
            <a:srgbClr val="263F6E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" name="Straight Connector 101"/>
          <p:cNvCxnSpPr/>
          <p:nvPr/>
        </p:nvCxnSpPr>
        <p:spPr>
          <a:xfrm flipH="1">
            <a:off x="408458" y="0"/>
            <a:ext cx="5449023" cy="6764273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Parallelogram 95"/>
          <p:cNvSpPr/>
          <p:nvPr/>
        </p:nvSpPr>
        <p:spPr>
          <a:xfrm>
            <a:off x="356552" y="-7514"/>
            <a:ext cx="11081067" cy="6865514"/>
          </a:xfrm>
          <a:prstGeom prst="parallelogram">
            <a:avLst>
              <a:gd name="adj" fmla="val 81837"/>
            </a:avLst>
          </a:prstGeom>
          <a:solidFill>
            <a:srgbClr val="263F6E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71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88C22F-0BB7-C10A-590B-1E593D7BF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51" y="1450792"/>
            <a:ext cx="3765705" cy="2148178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653460" y="1322516"/>
            <a:ext cx="2340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284566"/>
                </a:solidFill>
                <a:latin typeface="Century Gothic" panose="020B0502020202020204" pitchFamily="34" charset="0"/>
              </a:rPr>
              <a:t>Researched topics</a:t>
            </a:r>
            <a:endParaRPr lang="en-US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Master-Ai-1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" b="77932"/>
          <a:stretch/>
        </p:blipFill>
        <p:spPr>
          <a:xfrm>
            <a:off x="0" y="-57597"/>
            <a:ext cx="12192000" cy="129315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61703" y="958554"/>
            <a:ext cx="9330937" cy="0"/>
          </a:xfrm>
          <a:prstGeom prst="line">
            <a:avLst/>
          </a:prstGeom>
          <a:ln w="60325" cap="rnd" cmpd="sng">
            <a:gradFill flip="none" rotWithShape="1">
              <a:gsLst>
                <a:gs pos="50000">
                  <a:srgbClr val="0C4076"/>
                </a:gs>
                <a:gs pos="14000">
                  <a:srgbClr val="C6363C"/>
                </a:gs>
                <a:gs pos="83000">
                  <a:schemeClr val="bg1"/>
                </a:gs>
              </a:gsLst>
              <a:lin ang="0" scaled="1"/>
              <a:tileRect/>
            </a:gradFill>
            <a:headEnd type="oval"/>
            <a:tailEnd type="none"/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8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61704" y="1458291"/>
            <a:ext cx="3786551" cy="2109572"/>
            <a:chOff x="565883" y="1589858"/>
            <a:chExt cx="2527537" cy="1628696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584611" y="3218554"/>
              <a:ext cx="2508809" cy="0"/>
            </a:xfrm>
            <a:prstGeom prst="line">
              <a:avLst/>
            </a:prstGeom>
            <a:ln w="7620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093420" y="1589858"/>
              <a:ext cx="0" cy="1628696"/>
            </a:xfrm>
            <a:prstGeom prst="line">
              <a:avLst/>
            </a:prstGeom>
            <a:ln w="7620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65883" y="1589858"/>
              <a:ext cx="2508809" cy="0"/>
            </a:xfrm>
            <a:prstGeom prst="line">
              <a:avLst/>
            </a:prstGeom>
            <a:ln w="7620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65883" y="1589858"/>
              <a:ext cx="0" cy="1628696"/>
            </a:xfrm>
            <a:prstGeom prst="line">
              <a:avLst/>
            </a:prstGeom>
            <a:ln w="7620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12"/>
          <p:cNvSpPr/>
          <p:nvPr/>
        </p:nvSpPr>
        <p:spPr>
          <a:xfrm>
            <a:off x="4720854" y="1758178"/>
            <a:ext cx="6918783" cy="1616784"/>
          </a:xfrm>
          <a:prstGeom prst="roundRect">
            <a:avLst/>
          </a:prstGeom>
          <a:solidFill>
            <a:srgbClr val="2845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4262488" y="3566022"/>
            <a:ext cx="7835517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61703" y="441315"/>
            <a:ext cx="8583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Serbia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growing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public sector initiatives 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in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AI 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2682" y="3988261"/>
            <a:ext cx="1828339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Founded </a:t>
            </a:r>
          </a:p>
          <a:p>
            <a:pPr algn="ctr" fontAlgn="base">
              <a:lnSpc>
                <a:spcPct val="8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in 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</a:rPr>
              <a:t>2021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630775" y="3883067"/>
            <a:ext cx="143904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30775" y="4729759"/>
            <a:ext cx="1437333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742295" y="1645882"/>
            <a:ext cx="2234028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666331" y="2483439"/>
            <a:ext cx="156917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5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Deep Computer Vision </a:t>
            </a:r>
            <a:r>
              <a:rPr lang="en-GB" sz="1250" dirty="0">
                <a:solidFill>
                  <a:schemeClr val="bg1"/>
                </a:solidFill>
                <a:latin typeface="Century Gothic" panose="020B0502020202020204" pitchFamily="34" charset="0"/>
              </a:rPr>
              <a:t>&amp; </a:t>
            </a:r>
            <a:r>
              <a:rPr lang="en-GB" sz="125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Remote Sensing</a:t>
            </a:r>
            <a:endParaRPr lang="en-US" sz="125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03" y="1875053"/>
            <a:ext cx="435779" cy="4357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889" y="1875053"/>
            <a:ext cx="441335" cy="441335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 flipV="1">
            <a:off x="6222961" y="1759214"/>
            <a:ext cx="0" cy="1616784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209183" y="2483439"/>
            <a:ext cx="128796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50" b="1" dirty="0">
                <a:solidFill>
                  <a:schemeClr val="bg1"/>
                </a:solidFill>
                <a:latin typeface="Century Gothic" panose="020B0502020202020204" pitchFamily="34" charset="0"/>
              </a:rPr>
              <a:t>Pharma</a:t>
            </a:r>
            <a:r>
              <a:rPr lang="en-GB" sz="1250" dirty="0">
                <a:solidFill>
                  <a:schemeClr val="bg1"/>
                </a:solidFill>
                <a:latin typeface="Century Gothic" panose="020B0502020202020204" pitchFamily="34" charset="0"/>
              </a:rPr>
              <a:t> and </a:t>
            </a:r>
            <a:r>
              <a:rPr lang="en-GB" sz="125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Healthcare</a:t>
            </a:r>
            <a:r>
              <a:rPr lang="en-GB" sz="1250" dirty="0">
                <a:solidFill>
                  <a:schemeClr val="bg1"/>
                </a:solidFill>
                <a:latin typeface="Century Gothic" panose="020B0502020202020204" pitchFamily="34" charset="0"/>
              </a:rPr>
              <a:t> sector</a:t>
            </a:r>
            <a:endParaRPr lang="en-US" sz="12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434752" y="2483439"/>
            <a:ext cx="137274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50" b="1" dirty="0">
                <a:solidFill>
                  <a:schemeClr val="bg1"/>
                </a:solidFill>
                <a:latin typeface="Century Gothic" panose="020B0502020202020204" pitchFamily="34" charset="0"/>
              </a:rPr>
              <a:t>Natural Language </a:t>
            </a:r>
            <a:r>
              <a:rPr lang="en-GB" sz="1250" dirty="0">
                <a:solidFill>
                  <a:schemeClr val="bg1"/>
                </a:solidFill>
                <a:latin typeface="Century Gothic" panose="020B0502020202020204" pitchFamily="34" charset="0"/>
              </a:rPr>
              <a:t>processing</a:t>
            </a:r>
            <a:endParaRPr lang="en-US" sz="12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277" y="1823318"/>
            <a:ext cx="518067" cy="51806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292" y="1887653"/>
            <a:ext cx="423179" cy="42317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8738046" y="2483439"/>
            <a:ext cx="1470326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5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Real – time </a:t>
            </a:r>
            <a:r>
              <a:rPr lang="en-GB" sz="1250" dirty="0">
                <a:solidFill>
                  <a:schemeClr val="bg1"/>
                </a:solidFill>
                <a:latin typeface="Century Gothic" panose="020B0502020202020204" pitchFamily="34" charset="0"/>
              </a:rPr>
              <a:t>data-driven </a:t>
            </a:r>
            <a:r>
              <a:rPr lang="en-GB" sz="125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decision making</a:t>
            </a:r>
            <a:endParaRPr lang="en-US" sz="125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154523" y="2506522"/>
            <a:ext cx="1453391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50" b="1" dirty="0">
                <a:solidFill>
                  <a:schemeClr val="bg1"/>
                </a:solidFill>
                <a:latin typeface="Century Gothic" panose="020B0502020202020204" pitchFamily="34" charset="0"/>
              </a:rPr>
              <a:t>Well-being</a:t>
            </a:r>
            <a:r>
              <a:rPr lang="en-GB" sz="1250" dirty="0">
                <a:solidFill>
                  <a:schemeClr val="bg1"/>
                </a:solidFill>
                <a:latin typeface="Century Gothic" panose="020B0502020202020204" pitchFamily="34" charset="0"/>
              </a:rPr>
              <a:t> of citizens, Smart Cities, Ecology</a:t>
            </a:r>
            <a:endParaRPr lang="en-US" sz="12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257" y="1887653"/>
            <a:ext cx="475834" cy="475834"/>
          </a:xfrm>
          <a:prstGeom prst="rect">
            <a:avLst/>
          </a:prstGeom>
        </p:spPr>
      </p:pic>
      <p:cxnSp>
        <p:nvCxnSpPr>
          <p:cNvPr id="37" name="Straight Connector 36"/>
          <p:cNvCxnSpPr/>
          <p:nvPr/>
        </p:nvCxnSpPr>
        <p:spPr>
          <a:xfrm flipV="1">
            <a:off x="7509782" y="1758178"/>
            <a:ext cx="0" cy="1616784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8773746" y="1758178"/>
            <a:ext cx="0" cy="1616784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0193507" y="1754282"/>
            <a:ext cx="0" cy="1616784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12682" y="4914174"/>
            <a:ext cx="1828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Accredited in </a:t>
            </a: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</a:rPr>
              <a:t>2022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12682" y="5721883"/>
            <a:ext cx="1828339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0000"/>
              </a:lnSpc>
              <a:spcBef>
                <a:spcPts val="0"/>
              </a:spcBef>
            </a:pPr>
            <a:r>
              <a:rPr lang="en-GB" sz="2000" b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In</a:t>
            </a:r>
            <a:r>
              <a:rPr lang="en-GB" b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GB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</a:rPr>
              <a:t>2</a:t>
            </a:r>
            <a:r>
              <a:rPr lang="en-GB" b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GB" sz="2000" b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big </a:t>
            </a:r>
            <a:endParaRPr lang="sr-Latn-RS" sz="2000" b="1" dirty="0">
              <a:solidFill>
                <a:srgbClr val="415F80"/>
              </a:solidFill>
              <a:latin typeface="Century Gothic" panose="020B0502020202020204" pitchFamily="34" charset="0"/>
              <a:cs typeface="Arial"/>
            </a:endParaRPr>
          </a:p>
          <a:p>
            <a:pPr algn="ctr" fontAlgn="base">
              <a:lnSpc>
                <a:spcPct val="80000"/>
              </a:lnSpc>
              <a:spcBef>
                <a:spcPts val="0"/>
              </a:spcBef>
            </a:pPr>
            <a:r>
              <a:rPr lang="en-GB" sz="2000" b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cities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  <a:cs typeface="Arial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630775" y="5576451"/>
            <a:ext cx="143904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30775" y="6423142"/>
            <a:ext cx="143904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3084460" y="3892664"/>
            <a:ext cx="8362" cy="2586019"/>
          </a:xfrm>
          <a:prstGeom prst="line">
            <a:avLst/>
          </a:prstGeom>
          <a:ln w="76200" cap="rnd">
            <a:solidFill>
              <a:srgbClr val="2845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5939842" y="3877078"/>
            <a:ext cx="8362" cy="2586019"/>
          </a:xfrm>
          <a:prstGeom prst="line">
            <a:avLst/>
          </a:prstGeom>
          <a:ln w="76200" cap="rnd">
            <a:solidFill>
              <a:srgbClr val="2845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3228943" y="4012311"/>
            <a:ext cx="1828339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0000"/>
              </a:lnSpc>
              <a:spcBef>
                <a:spcPts val="0"/>
              </a:spcBef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</a:rPr>
              <a:t>53 </a:t>
            </a:r>
            <a:r>
              <a:rPr lang="en-US" sz="2000" b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researchers</a:t>
            </a:r>
            <a:endParaRPr lang="en-US" sz="24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  <a:cs typeface="Arial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3391597" y="3892664"/>
            <a:ext cx="143904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391597" y="4739356"/>
            <a:ext cx="1437333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3265940" y="4883416"/>
            <a:ext cx="1828339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With 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</a:rPr>
              <a:t>33 </a:t>
            </a:r>
            <a:r>
              <a:rPr lang="en-US" sz="2000" b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PhD’s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251163" y="5746505"/>
            <a:ext cx="1828339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0000"/>
              </a:lnSpc>
              <a:spcBef>
                <a:spcPts val="0"/>
              </a:spcBef>
            </a:pPr>
            <a:r>
              <a:rPr lang="sr-Latn-R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</a:rPr>
              <a:t>20</a:t>
            </a:r>
            <a:r>
              <a:rPr lang="sr-Latn-RS" b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 </a:t>
            </a:r>
          </a:p>
          <a:p>
            <a:pPr algn="ctr" fontAlgn="base">
              <a:lnSpc>
                <a:spcPct val="80000"/>
              </a:lnSpc>
              <a:spcBef>
                <a:spcPts val="0"/>
              </a:spcBef>
            </a:pPr>
            <a:r>
              <a:rPr lang="sr-Latn-RS" b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associates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  <a:cs typeface="Arial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3391539" y="5602445"/>
            <a:ext cx="143904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3391539" y="6450000"/>
            <a:ext cx="143904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502729" y="5011825"/>
            <a:ext cx="21929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  <a:sym typeface="Calibri"/>
              </a:rPr>
              <a:t>Projects with </a:t>
            </a:r>
          </a:p>
          <a:p>
            <a:pPr lvl="0"/>
            <a:r>
              <a:rPr lang="en-US" sz="1400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  <a:sym typeface="Calibri"/>
              </a:rPr>
              <a:t>corporate entities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02729" y="4300652"/>
            <a:ext cx="21132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  <a:sym typeface="Calibri"/>
              </a:rPr>
              <a:t>Patent applications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02729" y="5849363"/>
            <a:ext cx="2722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  <a:sym typeface="Calibri"/>
              </a:rPr>
              <a:t>Projects with </a:t>
            </a:r>
          </a:p>
          <a:p>
            <a:pPr lvl="0"/>
            <a:r>
              <a:rPr lang="en-US" sz="1400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  <a:sym typeface="Calibri"/>
              </a:rPr>
              <a:t>public institutions</a:t>
            </a:r>
            <a:endParaRPr lang="en-US" sz="1200" b="1" dirty="0">
              <a:solidFill>
                <a:srgbClr val="284566"/>
              </a:solidFill>
              <a:latin typeface="Century Gothic" panose="020B0502020202020204" pitchFamily="34" charset="0"/>
              <a:cs typeface="Arial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9251" y="4210592"/>
            <a:ext cx="2413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  <a:sym typeface="Calibri"/>
              </a:rPr>
              <a:t>International </a:t>
            </a:r>
          </a:p>
          <a:p>
            <a:pPr lvl="0"/>
            <a:r>
              <a:rPr lang="en-US" sz="1400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  <a:sym typeface="Calibri"/>
              </a:rPr>
              <a:t>research projects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19251" y="5975978"/>
            <a:ext cx="28678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srgbClr val="263F6E"/>
                </a:solidFill>
                <a:latin typeface="Century Gothic" panose="020B0502020202020204" pitchFamily="34" charset="0"/>
                <a:cs typeface="Arial"/>
                <a:sym typeface="Calibri"/>
              </a:rPr>
              <a:t>Horizon projects</a:t>
            </a:r>
            <a:endParaRPr lang="en-US" sz="1300" b="1" dirty="0">
              <a:solidFill>
                <a:srgbClr val="263F6E"/>
              </a:solidFill>
              <a:latin typeface="Century Gothic" panose="020B0502020202020204" pitchFamily="34" charset="0"/>
              <a:cs typeface="Arial"/>
              <a:sym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19251" y="5019672"/>
            <a:ext cx="21583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/>
                <a:sym typeface="Calibri"/>
              </a:rPr>
              <a:t>National research projects</a:t>
            </a:r>
            <a:endParaRPr lang="en-US" sz="13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/>
              <a:sym typeface="Calibri"/>
            </a:endParaRPr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B86D962A-75EC-1641-8381-B0A23A4A3D15}"/>
              </a:ext>
            </a:extLst>
          </p:cNvPr>
          <p:cNvSpPr/>
          <p:nvPr/>
        </p:nvSpPr>
        <p:spPr>
          <a:xfrm>
            <a:off x="5178356" y="5598879"/>
            <a:ext cx="350343" cy="769754"/>
          </a:xfrm>
          <a:custGeom>
            <a:avLst/>
            <a:gdLst>
              <a:gd name="connsiteX0" fmla="*/ 80275 w 150286"/>
              <a:gd name="connsiteY0" fmla="*/ 226423 h 330200"/>
              <a:gd name="connsiteX1" fmla="*/ 80275 w 150286"/>
              <a:gd name="connsiteY1" fmla="*/ 264160 h 330200"/>
              <a:gd name="connsiteX2" fmla="*/ 133615 w 150286"/>
              <a:gd name="connsiteY2" fmla="*/ 264160 h 330200"/>
              <a:gd name="connsiteX3" fmla="*/ 133615 w 150286"/>
              <a:gd name="connsiteY3" fmla="*/ 226423 h 330200"/>
              <a:gd name="connsiteX4" fmla="*/ 33603 w 150286"/>
              <a:gd name="connsiteY4" fmla="*/ 132080 h 330200"/>
              <a:gd name="connsiteX5" fmla="*/ 16934 w 150286"/>
              <a:gd name="connsiteY5" fmla="*/ 222555 h 330200"/>
              <a:gd name="connsiteX6" fmla="*/ 42937 w 150286"/>
              <a:gd name="connsiteY6" fmla="*/ 222555 h 330200"/>
              <a:gd name="connsiteX7" fmla="*/ 50271 w 150286"/>
              <a:gd name="connsiteY7" fmla="*/ 313407 h 330200"/>
              <a:gd name="connsiteX8" fmla="*/ 83609 w 150286"/>
              <a:gd name="connsiteY8" fmla="*/ 313407 h 330200"/>
              <a:gd name="connsiteX9" fmla="*/ 85990 w 150286"/>
              <a:gd name="connsiteY9" fmla="*/ 280670 h 330200"/>
              <a:gd name="connsiteX10" fmla="*/ 80275 w 150286"/>
              <a:gd name="connsiteY10" fmla="*/ 280670 h 330200"/>
              <a:gd name="connsiteX11" fmla="*/ 63606 w 150286"/>
              <a:gd name="connsiteY11" fmla="*/ 264160 h 330200"/>
              <a:gd name="connsiteX12" fmla="*/ 63606 w 150286"/>
              <a:gd name="connsiteY12" fmla="*/ 226423 h 330200"/>
              <a:gd name="connsiteX13" fmla="*/ 63604 w 150286"/>
              <a:gd name="connsiteY13" fmla="*/ 226137 h 330200"/>
              <a:gd name="connsiteX14" fmla="*/ 80275 w 150286"/>
              <a:gd name="connsiteY14" fmla="*/ 209630 h 330200"/>
              <a:gd name="connsiteX15" fmla="*/ 114565 w 150286"/>
              <a:gd name="connsiteY15" fmla="*/ 209630 h 330200"/>
              <a:gd name="connsiteX16" fmla="*/ 100278 w 150286"/>
              <a:gd name="connsiteY16" fmla="*/ 132080 h 330200"/>
              <a:gd name="connsiteX17" fmla="*/ 75227 w 150286"/>
              <a:gd name="connsiteY17" fmla="*/ 132080 h 330200"/>
              <a:gd name="connsiteX18" fmla="*/ 75227 w 150286"/>
              <a:gd name="connsiteY18" fmla="*/ 182271 h 330200"/>
              <a:gd name="connsiteX19" fmla="*/ 75227 w 150286"/>
              <a:gd name="connsiteY19" fmla="*/ 184038 h 330200"/>
              <a:gd name="connsiteX20" fmla="*/ 66000 w 150286"/>
              <a:gd name="connsiteY20" fmla="*/ 191409 h 330200"/>
              <a:gd name="connsiteX21" fmla="*/ 58558 w 150286"/>
              <a:gd name="connsiteY21" fmla="*/ 182271 h 330200"/>
              <a:gd name="connsiteX22" fmla="*/ 58558 w 150286"/>
              <a:gd name="connsiteY22" fmla="*/ 132080 h 330200"/>
              <a:gd name="connsiteX23" fmla="*/ 33603 w 150286"/>
              <a:gd name="connsiteY23" fmla="*/ 115570 h 330200"/>
              <a:gd name="connsiteX24" fmla="*/ 100278 w 150286"/>
              <a:gd name="connsiteY24" fmla="*/ 115570 h 330200"/>
              <a:gd name="connsiteX25" fmla="*/ 116661 w 150286"/>
              <a:gd name="connsiteY25" fmla="*/ 129155 h 330200"/>
              <a:gd name="connsiteX26" fmla="*/ 131424 w 150286"/>
              <a:gd name="connsiteY26" fmla="*/ 209630 h 330200"/>
              <a:gd name="connsiteX27" fmla="*/ 133615 w 150286"/>
              <a:gd name="connsiteY27" fmla="*/ 209630 h 330200"/>
              <a:gd name="connsiteX28" fmla="*/ 133903 w 150286"/>
              <a:gd name="connsiteY28" fmla="*/ 209632 h 330200"/>
              <a:gd name="connsiteX29" fmla="*/ 150284 w 150286"/>
              <a:gd name="connsiteY29" fmla="*/ 226423 h 330200"/>
              <a:gd name="connsiteX30" fmla="*/ 150284 w 150286"/>
              <a:gd name="connsiteY30" fmla="*/ 264160 h 330200"/>
              <a:gd name="connsiteX31" fmla="*/ 133615 w 150286"/>
              <a:gd name="connsiteY31" fmla="*/ 280670 h 330200"/>
              <a:gd name="connsiteX32" fmla="*/ 102945 w 150286"/>
              <a:gd name="connsiteY32" fmla="*/ 280670 h 330200"/>
              <a:gd name="connsiteX33" fmla="*/ 100182 w 150286"/>
              <a:gd name="connsiteY33" fmla="*/ 315011 h 330200"/>
              <a:gd name="connsiteX34" fmla="*/ 83609 w 150286"/>
              <a:gd name="connsiteY34" fmla="*/ 330200 h 330200"/>
              <a:gd name="connsiteX35" fmla="*/ 50271 w 150286"/>
              <a:gd name="connsiteY35" fmla="*/ 330200 h 330200"/>
              <a:gd name="connsiteX36" fmla="*/ 33698 w 150286"/>
              <a:gd name="connsiteY36" fmla="*/ 314917 h 330200"/>
              <a:gd name="connsiteX37" fmla="*/ 27602 w 150286"/>
              <a:gd name="connsiteY37" fmla="*/ 239442 h 330200"/>
              <a:gd name="connsiteX38" fmla="*/ 16648 w 150286"/>
              <a:gd name="connsiteY38" fmla="*/ 239442 h 330200"/>
              <a:gd name="connsiteX39" fmla="*/ 13814 w 150286"/>
              <a:gd name="connsiteY39" fmla="*/ 239183 h 330200"/>
              <a:gd name="connsiteX40" fmla="*/ 265 w 150286"/>
              <a:gd name="connsiteY40" fmla="*/ 219913 h 330200"/>
              <a:gd name="connsiteX41" fmla="*/ 17220 w 150286"/>
              <a:gd name="connsiteY41" fmla="*/ 129155 h 330200"/>
              <a:gd name="connsiteX42" fmla="*/ 33603 w 150286"/>
              <a:gd name="connsiteY42" fmla="*/ 115570 h 330200"/>
              <a:gd name="connsiteX43" fmla="*/ 66940 w 150286"/>
              <a:gd name="connsiteY43" fmla="*/ 16510 h 330200"/>
              <a:gd name="connsiteX44" fmla="*/ 33603 w 150286"/>
              <a:gd name="connsiteY44" fmla="*/ 49530 h 330200"/>
              <a:gd name="connsiteX45" fmla="*/ 66940 w 150286"/>
              <a:gd name="connsiteY45" fmla="*/ 82551 h 330200"/>
              <a:gd name="connsiteX46" fmla="*/ 100278 w 150286"/>
              <a:gd name="connsiteY46" fmla="*/ 49530 h 330200"/>
              <a:gd name="connsiteX47" fmla="*/ 66940 w 150286"/>
              <a:gd name="connsiteY47" fmla="*/ 16510 h 330200"/>
              <a:gd name="connsiteX48" fmla="*/ 66940 w 150286"/>
              <a:gd name="connsiteY48" fmla="*/ 0 h 330200"/>
              <a:gd name="connsiteX49" fmla="*/ 116947 w 150286"/>
              <a:gd name="connsiteY49" fmla="*/ 49530 h 330200"/>
              <a:gd name="connsiteX50" fmla="*/ 66940 w 150286"/>
              <a:gd name="connsiteY50" fmla="*/ 99061 h 330200"/>
              <a:gd name="connsiteX51" fmla="*/ 16934 w 150286"/>
              <a:gd name="connsiteY51" fmla="*/ 49530 h 330200"/>
              <a:gd name="connsiteX52" fmla="*/ 66940 w 150286"/>
              <a:gd name="connsiteY52" fmla="*/ 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50286" h="330200">
                <a:moveTo>
                  <a:pt x="80275" y="226423"/>
                </a:moveTo>
                <a:lnTo>
                  <a:pt x="80275" y="264160"/>
                </a:lnTo>
                <a:lnTo>
                  <a:pt x="133615" y="264160"/>
                </a:lnTo>
                <a:lnTo>
                  <a:pt x="133615" y="226423"/>
                </a:lnTo>
                <a:close/>
                <a:moveTo>
                  <a:pt x="33603" y="132080"/>
                </a:moveTo>
                <a:lnTo>
                  <a:pt x="16934" y="222555"/>
                </a:lnTo>
                <a:lnTo>
                  <a:pt x="42937" y="222555"/>
                </a:lnTo>
                <a:lnTo>
                  <a:pt x="50271" y="313407"/>
                </a:lnTo>
                <a:lnTo>
                  <a:pt x="83609" y="313407"/>
                </a:lnTo>
                <a:lnTo>
                  <a:pt x="85990" y="280670"/>
                </a:lnTo>
                <a:lnTo>
                  <a:pt x="80275" y="280670"/>
                </a:lnTo>
                <a:cubicBezTo>
                  <a:pt x="71069" y="280670"/>
                  <a:pt x="63606" y="273278"/>
                  <a:pt x="63606" y="264160"/>
                </a:cubicBezTo>
                <a:lnTo>
                  <a:pt x="63606" y="226423"/>
                </a:lnTo>
                <a:cubicBezTo>
                  <a:pt x="63605" y="226328"/>
                  <a:pt x="63604" y="226233"/>
                  <a:pt x="63604" y="226137"/>
                </a:cubicBezTo>
                <a:cubicBezTo>
                  <a:pt x="63605" y="217019"/>
                  <a:pt x="71069" y="209629"/>
                  <a:pt x="80275" y="209630"/>
                </a:cubicBezTo>
                <a:lnTo>
                  <a:pt x="114565" y="209630"/>
                </a:lnTo>
                <a:lnTo>
                  <a:pt x="100278" y="132080"/>
                </a:lnTo>
                <a:lnTo>
                  <a:pt x="75227" y="132080"/>
                </a:lnTo>
                <a:lnTo>
                  <a:pt x="75227" y="182271"/>
                </a:lnTo>
                <a:cubicBezTo>
                  <a:pt x="75290" y="182858"/>
                  <a:pt x="75290" y="183451"/>
                  <a:pt x="75227" y="184038"/>
                </a:cubicBezTo>
                <a:cubicBezTo>
                  <a:pt x="74734" y="188597"/>
                  <a:pt x="70603" y="191897"/>
                  <a:pt x="66000" y="191409"/>
                </a:cubicBezTo>
                <a:cubicBezTo>
                  <a:pt x="61397" y="190921"/>
                  <a:pt x="58065" y="186830"/>
                  <a:pt x="58558" y="182271"/>
                </a:cubicBezTo>
                <a:lnTo>
                  <a:pt x="58558" y="132080"/>
                </a:lnTo>
                <a:close/>
                <a:moveTo>
                  <a:pt x="33603" y="115570"/>
                </a:moveTo>
                <a:lnTo>
                  <a:pt x="100278" y="115570"/>
                </a:lnTo>
                <a:cubicBezTo>
                  <a:pt x="108350" y="115542"/>
                  <a:pt x="115269" y="121279"/>
                  <a:pt x="116661" y="129155"/>
                </a:cubicBezTo>
                <a:lnTo>
                  <a:pt x="131424" y="209630"/>
                </a:lnTo>
                <a:lnTo>
                  <a:pt x="133615" y="209630"/>
                </a:lnTo>
                <a:cubicBezTo>
                  <a:pt x="133711" y="209630"/>
                  <a:pt x="133807" y="209631"/>
                  <a:pt x="133903" y="209632"/>
                </a:cubicBezTo>
                <a:cubicBezTo>
                  <a:pt x="143108" y="209789"/>
                  <a:pt x="150442" y="217306"/>
                  <a:pt x="150284" y="226423"/>
                </a:cubicBezTo>
                <a:lnTo>
                  <a:pt x="150284" y="264160"/>
                </a:lnTo>
                <a:cubicBezTo>
                  <a:pt x="150284" y="273278"/>
                  <a:pt x="142821" y="280670"/>
                  <a:pt x="133615" y="280670"/>
                </a:cubicBezTo>
                <a:lnTo>
                  <a:pt x="102945" y="280670"/>
                </a:lnTo>
                <a:lnTo>
                  <a:pt x="100182" y="315011"/>
                </a:lnTo>
                <a:cubicBezTo>
                  <a:pt x="99533" y="323595"/>
                  <a:pt x="92300" y="330224"/>
                  <a:pt x="83609" y="330200"/>
                </a:cubicBezTo>
                <a:lnTo>
                  <a:pt x="50271" y="330200"/>
                </a:lnTo>
                <a:cubicBezTo>
                  <a:pt x="41546" y="330221"/>
                  <a:pt x="34299" y="323538"/>
                  <a:pt x="33698" y="314917"/>
                </a:cubicBezTo>
                <a:lnTo>
                  <a:pt x="27602" y="239442"/>
                </a:lnTo>
                <a:lnTo>
                  <a:pt x="16648" y="239442"/>
                </a:lnTo>
                <a:cubicBezTo>
                  <a:pt x="15698" y="239436"/>
                  <a:pt x="14749" y="239349"/>
                  <a:pt x="13814" y="239183"/>
                </a:cubicBezTo>
                <a:cubicBezTo>
                  <a:pt x="4700" y="237568"/>
                  <a:pt x="-1366" y="228940"/>
                  <a:pt x="265" y="219913"/>
                </a:cubicBezTo>
                <a:lnTo>
                  <a:pt x="17220" y="129155"/>
                </a:lnTo>
                <a:cubicBezTo>
                  <a:pt x="18611" y="121279"/>
                  <a:pt x="25530" y="115542"/>
                  <a:pt x="33603" y="115570"/>
                </a:cubicBezTo>
                <a:close/>
                <a:moveTo>
                  <a:pt x="66940" y="16510"/>
                </a:moveTo>
                <a:cubicBezTo>
                  <a:pt x="48528" y="16510"/>
                  <a:pt x="33603" y="31294"/>
                  <a:pt x="33603" y="49530"/>
                </a:cubicBezTo>
                <a:cubicBezTo>
                  <a:pt x="33603" y="67766"/>
                  <a:pt x="48528" y="82551"/>
                  <a:pt x="66940" y="82551"/>
                </a:cubicBezTo>
                <a:cubicBezTo>
                  <a:pt x="85352" y="82551"/>
                  <a:pt x="100278" y="67766"/>
                  <a:pt x="100278" y="49530"/>
                </a:cubicBezTo>
                <a:cubicBezTo>
                  <a:pt x="100278" y="31294"/>
                  <a:pt x="85352" y="16510"/>
                  <a:pt x="66940" y="16510"/>
                </a:cubicBezTo>
                <a:close/>
                <a:moveTo>
                  <a:pt x="66940" y="0"/>
                </a:moveTo>
                <a:cubicBezTo>
                  <a:pt x="94558" y="0"/>
                  <a:pt x="116947" y="22175"/>
                  <a:pt x="116947" y="49530"/>
                </a:cubicBezTo>
                <a:cubicBezTo>
                  <a:pt x="116947" y="76886"/>
                  <a:pt x="94558" y="99061"/>
                  <a:pt x="66940" y="99061"/>
                </a:cubicBezTo>
                <a:cubicBezTo>
                  <a:pt x="39344" y="99009"/>
                  <a:pt x="16986" y="76864"/>
                  <a:pt x="16934" y="49530"/>
                </a:cubicBezTo>
                <a:cubicBezTo>
                  <a:pt x="16934" y="22175"/>
                  <a:pt x="39323" y="0"/>
                  <a:pt x="66940" y="0"/>
                </a:cubicBezTo>
                <a:close/>
              </a:path>
            </a:pathLst>
          </a:custGeom>
          <a:solidFill>
            <a:srgbClr val="28456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93" name="object 10"/>
          <p:cNvSpPr/>
          <p:nvPr/>
        </p:nvSpPr>
        <p:spPr>
          <a:xfrm>
            <a:off x="5027909" y="4967469"/>
            <a:ext cx="554355" cy="304800"/>
          </a:xfrm>
          <a:custGeom>
            <a:avLst/>
            <a:gdLst/>
            <a:ahLst/>
            <a:cxnLst/>
            <a:rect l="l" t="t" r="r" b="b"/>
            <a:pathLst>
              <a:path w="554355" h="304800">
                <a:moveTo>
                  <a:pt x="455104" y="160578"/>
                </a:moveTo>
                <a:lnTo>
                  <a:pt x="277126" y="223418"/>
                </a:lnTo>
                <a:lnTo>
                  <a:pt x="99148" y="160578"/>
                </a:lnTo>
                <a:lnTo>
                  <a:pt x="99148" y="234835"/>
                </a:lnTo>
                <a:lnTo>
                  <a:pt x="113106" y="260477"/>
                </a:lnTo>
                <a:lnTo>
                  <a:pt x="151193" y="282841"/>
                </a:lnTo>
                <a:lnTo>
                  <a:pt x="207759" y="298653"/>
                </a:lnTo>
                <a:lnTo>
                  <a:pt x="277126" y="304660"/>
                </a:lnTo>
                <a:lnTo>
                  <a:pt x="346494" y="298653"/>
                </a:lnTo>
                <a:lnTo>
                  <a:pt x="403059" y="282841"/>
                </a:lnTo>
                <a:lnTo>
                  <a:pt x="441147" y="260477"/>
                </a:lnTo>
                <a:lnTo>
                  <a:pt x="455104" y="234835"/>
                </a:lnTo>
                <a:lnTo>
                  <a:pt x="455104" y="160578"/>
                </a:lnTo>
                <a:close/>
              </a:path>
              <a:path w="554355" h="304800">
                <a:moveTo>
                  <a:pt x="554240" y="99009"/>
                </a:moveTo>
                <a:lnTo>
                  <a:pt x="277126" y="0"/>
                </a:lnTo>
                <a:lnTo>
                  <a:pt x="0" y="99009"/>
                </a:lnTo>
                <a:lnTo>
                  <a:pt x="35598" y="111709"/>
                </a:lnTo>
                <a:lnTo>
                  <a:pt x="35598" y="235470"/>
                </a:lnTo>
                <a:lnTo>
                  <a:pt x="41313" y="241185"/>
                </a:lnTo>
                <a:lnTo>
                  <a:pt x="55295" y="241185"/>
                </a:lnTo>
                <a:lnTo>
                  <a:pt x="61023" y="235470"/>
                </a:lnTo>
                <a:lnTo>
                  <a:pt x="61023" y="120586"/>
                </a:lnTo>
                <a:lnTo>
                  <a:pt x="277126" y="196126"/>
                </a:lnTo>
                <a:lnTo>
                  <a:pt x="554240" y="99009"/>
                </a:lnTo>
                <a:close/>
              </a:path>
            </a:pathLst>
          </a:custGeom>
          <a:solidFill>
            <a:srgbClr val="2845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AFB0F447-2FE1-074C-85AF-7AD7DBFF11FA}"/>
              </a:ext>
            </a:extLst>
          </p:cNvPr>
          <p:cNvSpPr/>
          <p:nvPr/>
        </p:nvSpPr>
        <p:spPr>
          <a:xfrm>
            <a:off x="5053865" y="4094271"/>
            <a:ext cx="478987" cy="445490"/>
          </a:xfrm>
          <a:custGeom>
            <a:avLst/>
            <a:gdLst>
              <a:gd name="connsiteX0" fmla="*/ 132080 w 330200"/>
              <a:gd name="connsiteY0" fmla="*/ 258618 h 307109"/>
              <a:gd name="connsiteX1" fmla="*/ 132080 w 330200"/>
              <a:gd name="connsiteY1" fmla="*/ 290945 h 307109"/>
              <a:gd name="connsiteX2" fmla="*/ 198120 w 330200"/>
              <a:gd name="connsiteY2" fmla="*/ 290945 h 307109"/>
              <a:gd name="connsiteX3" fmla="*/ 198120 w 330200"/>
              <a:gd name="connsiteY3" fmla="*/ 258618 h 307109"/>
              <a:gd name="connsiteX4" fmla="*/ 162365 w 330200"/>
              <a:gd name="connsiteY4" fmla="*/ 210127 h 307109"/>
              <a:gd name="connsiteX5" fmla="*/ 167837 w 330200"/>
              <a:gd name="connsiteY5" fmla="*/ 210127 h 307109"/>
              <a:gd name="connsiteX6" fmla="*/ 169604 w 330200"/>
              <a:gd name="connsiteY6" fmla="*/ 210127 h 307109"/>
              <a:gd name="connsiteX7" fmla="*/ 176976 w 330200"/>
              <a:gd name="connsiteY7" fmla="*/ 219074 h 307109"/>
              <a:gd name="connsiteX8" fmla="*/ 167837 w 330200"/>
              <a:gd name="connsiteY8" fmla="*/ 226290 h 307109"/>
              <a:gd name="connsiteX9" fmla="*/ 162365 w 330200"/>
              <a:gd name="connsiteY9" fmla="*/ 226290 h 307109"/>
              <a:gd name="connsiteX10" fmla="*/ 160597 w 330200"/>
              <a:gd name="connsiteY10" fmla="*/ 226290 h 307109"/>
              <a:gd name="connsiteX11" fmla="*/ 153225 w 330200"/>
              <a:gd name="connsiteY11" fmla="*/ 217343 h 307109"/>
              <a:gd name="connsiteX12" fmla="*/ 162365 w 330200"/>
              <a:gd name="connsiteY12" fmla="*/ 210127 h 307109"/>
              <a:gd name="connsiteX13" fmla="*/ 16510 w 330200"/>
              <a:gd name="connsiteY13" fmla="*/ 193964 h 307109"/>
              <a:gd name="connsiteX14" fmla="*/ 16510 w 330200"/>
              <a:gd name="connsiteY14" fmla="*/ 226291 h 307109"/>
              <a:gd name="connsiteX15" fmla="*/ 33020 w 330200"/>
              <a:gd name="connsiteY15" fmla="*/ 242455 h 307109"/>
              <a:gd name="connsiteX16" fmla="*/ 297180 w 330200"/>
              <a:gd name="connsiteY16" fmla="*/ 242455 h 307109"/>
              <a:gd name="connsiteX17" fmla="*/ 313690 w 330200"/>
              <a:gd name="connsiteY17" fmla="*/ 226291 h 307109"/>
              <a:gd name="connsiteX18" fmla="*/ 313690 w 330200"/>
              <a:gd name="connsiteY18" fmla="*/ 193964 h 307109"/>
              <a:gd name="connsiteX19" fmla="*/ 33020 w 330200"/>
              <a:gd name="connsiteY19" fmla="*/ 16164 h 307109"/>
              <a:gd name="connsiteX20" fmla="*/ 16510 w 330200"/>
              <a:gd name="connsiteY20" fmla="*/ 32327 h 307109"/>
              <a:gd name="connsiteX21" fmla="*/ 16510 w 330200"/>
              <a:gd name="connsiteY21" fmla="*/ 177800 h 307109"/>
              <a:gd name="connsiteX22" fmla="*/ 313690 w 330200"/>
              <a:gd name="connsiteY22" fmla="*/ 177800 h 307109"/>
              <a:gd name="connsiteX23" fmla="*/ 313690 w 330200"/>
              <a:gd name="connsiteY23" fmla="*/ 32327 h 307109"/>
              <a:gd name="connsiteX24" fmla="*/ 297180 w 330200"/>
              <a:gd name="connsiteY24" fmla="*/ 16164 h 307109"/>
              <a:gd name="connsiteX25" fmla="*/ 33020 w 330200"/>
              <a:gd name="connsiteY25" fmla="*/ 0 h 307109"/>
              <a:gd name="connsiteX26" fmla="*/ 297180 w 330200"/>
              <a:gd name="connsiteY26" fmla="*/ 0 h 307109"/>
              <a:gd name="connsiteX27" fmla="*/ 330200 w 330200"/>
              <a:gd name="connsiteY27" fmla="*/ 32327 h 307109"/>
              <a:gd name="connsiteX28" fmla="*/ 330200 w 330200"/>
              <a:gd name="connsiteY28" fmla="*/ 226291 h 307109"/>
              <a:gd name="connsiteX29" fmla="*/ 297180 w 330200"/>
              <a:gd name="connsiteY29" fmla="*/ 258618 h 307109"/>
              <a:gd name="connsiteX30" fmla="*/ 214630 w 330200"/>
              <a:gd name="connsiteY30" fmla="*/ 258618 h 307109"/>
              <a:gd name="connsiteX31" fmla="*/ 214630 w 330200"/>
              <a:gd name="connsiteY31" fmla="*/ 290945 h 307109"/>
              <a:gd name="connsiteX32" fmla="*/ 239442 w 330200"/>
              <a:gd name="connsiteY32" fmla="*/ 290945 h 307109"/>
              <a:gd name="connsiteX33" fmla="*/ 246813 w 330200"/>
              <a:gd name="connsiteY33" fmla="*/ 298162 h 307109"/>
              <a:gd name="connsiteX34" fmla="*/ 239442 w 330200"/>
              <a:gd name="connsiteY34" fmla="*/ 307109 h 307109"/>
              <a:gd name="connsiteX35" fmla="*/ 90758 w 330200"/>
              <a:gd name="connsiteY35" fmla="*/ 307109 h 307109"/>
              <a:gd name="connsiteX36" fmla="*/ 83387 w 330200"/>
              <a:gd name="connsiteY36" fmla="*/ 299892 h 307109"/>
              <a:gd name="connsiteX37" fmla="*/ 90758 w 330200"/>
              <a:gd name="connsiteY37" fmla="*/ 290945 h 307109"/>
              <a:gd name="connsiteX38" fmla="*/ 115570 w 330200"/>
              <a:gd name="connsiteY38" fmla="*/ 290945 h 307109"/>
              <a:gd name="connsiteX39" fmla="*/ 115570 w 330200"/>
              <a:gd name="connsiteY39" fmla="*/ 258618 h 307109"/>
              <a:gd name="connsiteX40" fmla="*/ 33020 w 330200"/>
              <a:gd name="connsiteY40" fmla="*/ 258618 h 307109"/>
              <a:gd name="connsiteX41" fmla="*/ 0 w 330200"/>
              <a:gd name="connsiteY41" fmla="*/ 226291 h 307109"/>
              <a:gd name="connsiteX42" fmla="*/ 0 w 330200"/>
              <a:gd name="connsiteY42" fmla="*/ 32327 h 307109"/>
              <a:gd name="connsiteX43" fmla="*/ 33020 w 330200"/>
              <a:gd name="connsiteY43" fmla="*/ 0 h 30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30200" h="307109">
                <a:moveTo>
                  <a:pt x="132080" y="258618"/>
                </a:moveTo>
                <a:lnTo>
                  <a:pt x="132080" y="290945"/>
                </a:lnTo>
                <a:lnTo>
                  <a:pt x="198120" y="290945"/>
                </a:lnTo>
                <a:lnTo>
                  <a:pt x="198120" y="258618"/>
                </a:lnTo>
                <a:close/>
                <a:moveTo>
                  <a:pt x="162365" y="210127"/>
                </a:moveTo>
                <a:lnTo>
                  <a:pt x="167837" y="210127"/>
                </a:lnTo>
                <a:cubicBezTo>
                  <a:pt x="168424" y="210065"/>
                  <a:pt x="169017" y="210065"/>
                  <a:pt x="169604" y="210127"/>
                </a:cubicBezTo>
                <a:cubicBezTo>
                  <a:pt x="174163" y="210605"/>
                  <a:pt x="177464" y="214610"/>
                  <a:pt x="176976" y="219074"/>
                </a:cubicBezTo>
                <a:cubicBezTo>
                  <a:pt x="176487" y="223537"/>
                  <a:pt x="172396" y="226768"/>
                  <a:pt x="167837" y="226290"/>
                </a:cubicBezTo>
                <a:lnTo>
                  <a:pt x="162365" y="226290"/>
                </a:lnTo>
                <a:cubicBezTo>
                  <a:pt x="161777" y="226352"/>
                  <a:pt x="161185" y="226352"/>
                  <a:pt x="160597" y="226290"/>
                </a:cubicBezTo>
                <a:cubicBezTo>
                  <a:pt x="156037" y="225813"/>
                  <a:pt x="152737" y="221807"/>
                  <a:pt x="153225" y="217343"/>
                </a:cubicBezTo>
                <a:cubicBezTo>
                  <a:pt x="153713" y="212880"/>
                  <a:pt x="157805" y="209649"/>
                  <a:pt x="162365" y="210127"/>
                </a:cubicBezTo>
                <a:close/>
                <a:moveTo>
                  <a:pt x="16510" y="193964"/>
                </a:moveTo>
                <a:lnTo>
                  <a:pt x="16510" y="226291"/>
                </a:lnTo>
                <a:cubicBezTo>
                  <a:pt x="16510" y="235218"/>
                  <a:pt x="23902" y="242455"/>
                  <a:pt x="33020" y="242455"/>
                </a:cubicBezTo>
                <a:lnTo>
                  <a:pt x="297180" y="242455"/>
                </a:lnTo>
                <a:cubicBezTo>
                  <a:pt x="306298" y="242455"/>
                  <a:pt x="313690" y="235218"/>
                  <a:pt x="313690" y="226291"/>
                </a:cubicBezTo>
                <a:lnTo>
                  <a:pt x="313690" y="193964"/>
                </a:lnTo>
                <a:close/>
                <a:moveTo>
                  <a:pt x="33020" y="16164"/>
                </a:moveTo>
                <a:cubicBezTo>
                  <a:pt x="23902" y="16164"/>
                  <a:pt x="16510" y="23400"/>
                  <a:pt x="16510" y="32327"/>
                </a:cubicBezTo>
                <a:lnTo>
                  <a:pt x="16510" y="177800"/>
                </a:lnTo>
                <a:lnTo>
                  <a:pt x="313690" y="177800"/>
                </a:lnTo>
                <a:lnTo>
                  <a:pt x="313690" y="32327"/>
                </a:lnTo>
                <a:cubicBezTo>
                  <a:pt x="313690" y="23400"/>
                  <a:pt x="306298" y="16164"/>
                  <a:pt x="297180" y="16164"/>
                </a:cubicBezTo>
                <a:close/>
                <a:moveTo>
                  <a:pt x="33020" y="0"/>
                </a:moveTo>
                <a:lnTo>
                  <a:pt x="297180" y="0"/>
                </a:lnTo>
                <a:cubicBezTo>
                  <a:pt x="315416" y="0"/>
                  <a:pt x="330200" y="14473"/>
                  <a:pt x="330200" y="32327"/>
                </a:cubicBezTo>
                <a:lnTo>
                  <a:pt x="330200" y="226291"/>
                </a:lnTo>
                <a:cubicBezTo>
                  <a:pt x="330200" y="244145"/>
                  <a:pt x="315416" y="258618"/>
                  <a:pt x="297180" y="258618"/>
                </a:cubicBezTo>
                <a:lnTo>
                  <a:pt x="214630" y="258618"/>
                </a:lnTo>
                <a:lnTo>
                  <a:pt x="214630" y="290945"/>
                </a:lnTo>
                <a:lnTo>
                  <a:pt x="239442" y="290945"/>
                </a:lnTo>
                <a:cubicBezTo>
                  <a:pt x="243328" y="291353"/>
                  <a:pt x="246397" y="294358"/>
                  <a:pt x="246813" y="298162"/>
                </a:cubicBezTo>
                <a:cubicBezTo>
                  <a:pt x="247302" y="302626"/>
                  <a:pt x="244001" y="306631"/>
                  <a:pt x="239442" y="307109"/>
                </a:cubicBezTo>
                <a:lnTo>
                  <a:pt x="90758" y="307109"/>
                </a:lnTo>
                <a:cubicBezTo>
                  <a:pt x="86872" y="306702"/>
                  <a:pt x="83803" y="303697"/>
                  <a:pt x="83387" y="299892"/>
                </a:cubicBezTo>
                <a:cubicBezTo>
                  <a:pt x="82899" y="295429"/>
                  <a:pt x="86199" y="291423"/>
                  <a:pt x="90758" y="290945"/>
                </a:cubicBezTo>
                <a:lnTo>
                  <a:pt x="115570" y="290945"/>
                </a:lnTo>
                <a:lnTo>
                  <a:pt x="115570" y="258618"/>
                </a:lnTo>
                <a:lnTo>
                  <a:pt x="33020" y="258618"/>
                </a:lnTo>
                <a:cubicBezTo>
                  <a:pt x="14784" y="258618"/>
                  <a:pt x="0" y="244145"/>
                  <a:pt x="0" y="226291"/>
                </a:cubicBezTo>
                <a:lnTo>
                  <a:pt x="0" y="32327"/>
                </a:lnTo>
                <a:cubicBezTo>
                  <a:pt x="0" y="14473"/>
                  <a:pt x="14784" y="0"/>
                  <a:pt x="33020" y="0"/>
                </a:cubicBez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95" name="Graphic 54">
            <a:extLst>
              <a:ext uri="{FF2B5EF4-FFF2-40B4-BE49-F238E27FC236}">
                <a16:creationId xmlns:a16="http://schemas.microsoft.com/office/drawing/2014/main" id="{3733F5D9-B415-0846-B883-607EB1AEA073}"/>
              </a:ext>
            </a:extLst>
          </p:cNvPr>
          <p:cNvSpPr/>
          <p:nvPr/>
        </p:nvSpPr>
        <p:spPr>
          <a:xfrm>
            <a:off x="5343014" y="3971232"/>
            <a:ext cx="358329" cy="358329"/>
          </a:xfrm>
          <a:custGeom>
            <a:avLst/>
            <a:gdLst>
              <a:gd name="connsiteX0" fmla="*/ 327911 w 330200"/>
              <a:gd name="connsiteY0" fmla="*/ 317057 h 330200"/>
              <a:gd name="connsiteX1" fmla="*/ 245455 w 330200"/>
              <a:gd name="connsiteY1" fmla="*/ 234507 h 330200"/>
              <a:gd name="connsiteX2" fmla="*/ 245455 w 330200"/>
              <a:gd name="connsiteY2" fmla="*/ 234507 h 330200"/>
              <a:gd name="connsiteX3" fmla="*/ 234507 w 330200"/>
              <a:gd name="connsiteY3" fmla="*/ 35878 h 330200"/>
              <a:gd name="connsiteX4" fmla="*/ 35878 w 330200"/>
              <a:gd name="connsiteY4" fmla="*/ 46826 h 330200"/>
              <a:gd name="connsiteX5" fmla="*/ 46826 w 330200"/>
              <a:gd name="connsiteY5" fmla="*/ 245455 h 330200"/>
              <a:gd name="connsiteX6" fmla="*/ 233662 w 330200"/>
              <a:gd name="connsiteY6" fmla="*/ 246206 h 330200"/>
              <a:gd name="connsiteX7" fmla="*/ 233662 w 330200"/>
              <a:gd name="connsiteY7" fmla="*/ 246206 h 330200"/>
              <a:gd name="connsiteX8" fmla="*/ 316212 w 330200"/>
              <a:gd name="connsiteY8" fmla="*/ 328756 h 330200"/>
              <a:gd name="connsiteX9" fmla="*/ 327686 w 330200"/>
              <a:gd name="connsiteY9" fmla="*/ 328886 h 330200"/>
              <a:gd name="connsiteX10" fmla="*/ 327816 w 330200"/>
              <a:gd name="connsiteY10" fmla="*/ 328756 h 330200"/>
              <a:gd name="connsiteX11" fmla="*/ 328272 w 330200"/>
              <a:gd name="connsiteY11" fmla="*/ 317424 h 330200"/>
              <a:gd name="connsiteX12" fmla="*/ 327911 w 330200"/>
              <a:gd name="connsiteY12" fmla="*/ 317057 h 330200"/>
              <a:gd name="connsiteX13" fmla="*/ 140546 w 330200"/>
              <a:gd name="connsiteY13" fmla="*/ 265074 h 330200"/>
              <a:gd name="connsiteX14" fmla="*/ 16579 w 330200"/>
              <a:gd name="connsiteY14" fmla="*/ 141296 h 330200"/>
              <a:gd name="connsiteX15" fmla="*/ 140357 w 330200"/>
              <a:gd name="connsiteY15" fmla="*/ 17330 h 330200"/>
              <a:gd name="connsiteX16" fmla="*/ 264324 w 330200"/>
              <a:gd name="connsiteY16" fmla="*/ 141108 h 330200"/>
              <a:gd name="connsiteX17" fmla="*/ 264324 w 330200"/>
              <a:gd name="connsiteY17" fmla="*/ 141296 h 330200"/>
              <a:gd name="connsiteX18" fmla="*/ 140546 w 330200"/>
              <a:gd name="connsiteY18" fmla="*/ 265074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0200" h="330200">
                <a:moveTo>
                  <a:pt x="327911" y="317057"/>
                </a:moveTo>
                <a:lnTo>
                  <a:pt x="245455" y="234507"/>
                </a:lnTo>
                <a:lnTo>
                  <a:pt x="245455" y="234507"/>
                </a:lnTo>
                <a:cubicBezTo>
                  <a:pt x="297282" y="176634"/>
                  <a:pt x="292380" y="87705"/>
                  <a:pt x="234507" y="35878"/>
                </a:cubicBezTo>
                <a:cubicBezTo>
                  <a:pt x="176634" y="-15949"/>
                  <a:pt x="87705" y="-11047"/>
                  <a:pt x="35878" y="46826"/>
                </a:cubicBezTo>
                <a:cubicBezTo>
                  <a:pt x="-15949" y="104699"/>
                  <a:pt x="-11047" y="193629"/>
                  <a:pt x="46826" y="245455"/>
                </a:cubicBezTo>
                <a:cubicBezTo>
                  <a:pt x="99921" y="293003"/>
                  <a:pt x="180187" y="293325"/>
                  <a:pt x="233662" y="246206"/>
                </a:cubicBezTo>
                <a:lnTo>
                  <a:pt x="233662" y="246206"/>
                </a:lnTo>
                <a:lnTo>
                  <a:pt x="316212" y="328756"/>
                </a:lnTo>
                <a:cubicBezTo>
                  <a:pt x="319345" y="331960"/>
                  <a:pt x="324481" y="332018"/>
                  <a:pt x="327686" y="328886"/>
                </a:cubicBezTo>
                <a:cubicBezTo>
                  <a:pt x="327730" y="328843"/>
                  <a:pt x="327773" y="328800"/>
                  <a:pt x="327816" y="328756"/>
                </a:cubicBezTo>
                <a:cubicBezTo>
                  <a:pt x="331071" y="325752"/>
                  <a:pt x="331275" y="320679"/>
                  <a:pt x="328272" y="317424"/>
                </a:cubicBezTo>
                <a:cubicBezTo>
                  <a:pt x="328155" y="317298"/>
                  <a:pt x="328035" y="317175"/>
                  <a:pt x="327911" y="317057"/>
                </a:cubicBezTo>
                <a:close/>
                <a:moveTo>
                  <a:pt x="140546" y="265074"/>
                </a:moveTo>
                <a:cubicBezTo>
                  <a:pt x="72133" y="265126"/>
                  <a:pt x="16632" y="209709"/>
                  <a:pt x="16579" y="141296"/>
                </a:cubicBezTo>
                <a:cubicBezTo>
                  <a:pt x="16527" y="72884"/>
                  <a:pt x="71945" y="17382"/>
                  <a:pt x="140357" y="17330"/>
                </a:cubicBezTo>
                <a:cubicBezTo>
                  <a:pt x="208770" y="17278"/>
                  <a:pt x="264272" y="72695"/>
                  <a:pt x="264324" y="141108"/>
                </a:cubicBezTo>
                <a:cubicBezTo>
                  <a:pt x="264324" y="141171"/>
                  <a:pt x="264324" y="141233"/>
                  <a:pt x="264324" y="141296"/>
                </a:cubicBezTo>
                <a:cubicBezTo>
                  <a:pt x="264220" y="209614"/>
                  <a:pt x="208863" y="264970"/>
                  <a:pt x="140546" y="265074"/>
                </a:cubicBez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96" name="Freeform 95">
            <a:extLst>
              <a:ext uri="{FF2B5EF4-FFF2-40B4-BE49-F238E27FC236}">
                <a16:creationId xmlns:a16="http://schemas.microsoft.com/office/drawing/2014/main" id="{D6D7C868-0969-BC46-93E0-8EA68A553AA8}"/>
              </a:ext>
            </a:extLst>
          </p:cNvPr>
          <p:cNvSpPr/>
          <p:nvPr/>
        </p:nvSpPr>
        <p:spPr>
          <a:xfrm>
            <a:off x="2251165" y="5794328"/>
            <a:ext cx="540167" cy="537369"/>
          </a:xfrm>
          <a:custGeom>
            <a:avLst/>
            <a:gdLst>
              <a:gd name="connsiteX0" fmla="*/ 33903 w 331967"/>
              <a:gd name="connsiteY0" fmla="*/ 297180 h 330247"/>
              <a:gd name="connsiteX1" fmla="*/ 33903 w 331967"/>
              <a:gd name="connsiteY1" fmla="*/ 313690 h 330247"/>
              <a:gd name="connsiteX2" fmla="*/ 99943 w 331967"/>
              <a:gd name="connsiteY2" fmla="*/ 313690 h 330247"/>
              <a:gd name="connsiteX3" fmla="*/ 99943 w 331967"/>
              <a:gd name="connsiteY3" fmla="*/ 297180 h 330247"/>
              <a:gd name="connsiteX4" fmla="*/ 33903 w 331967"/>
              <a:gd name="connsiteY4" fmla="*/ 264160 h 330247"/>
              <a:gd name="connsiteX5" fmla="*/ 33903 w 331967"/>
              <a:gd name="connsiteY5" fmla="*/ 280670 h 330247"/>
              <a:gd name="connsiteX6" fmla="*/ 99943 w 331967"/>
              <a:gd name="connsiteY6" fmla="*/ 280670 h 330247"/>
              <a:gd name="connsiteX7" fmla="*/ 99943 w 331967"/>
              <a:gd name="connsiteY7" fmla="*/ 264160 h 330247"/>
              <a:gd name="connsiteX8" fmla="*/ 215513 w 331967"/>
              <a:gd name="connsiteY8" fmla="*/ 214630 h 330247"/>
              <a:gd name="connsiteX9" fmla="*/ 215513 w 331967"/>
              <a:gd name="connsiteY9" fmla="*/ 313690 h 330247"/>
              <a:gd name="connsiteX10" fmla="*/ 232023 w 331967"/>
              <a:gd name="connsiteY10" fmla="*/ 313690 h 330247"/>
              <a:gd name="connsiteX11" fmla="*/ 232023 w 331967"/>
              <a:gd name="connsiteY11" fmla="*/ 231140 h 330247"/>
              <a:gd name="connsiteX12" fmla="*/ 248533 w 331967"/>
              <a:gd name="connsiteY12" fmla="*/ 231140 h 330247"/>
              <a:gd name="connsiteX13" fmla="*/ 248533 w 331967"/>
              <a:gd name="connsiteY13" fmla="*/ 313690 h 330247"/>
              <a:gd name="connsiteX14" fmla="*/ 265043 w 331967"/>
              <a:gd name="connsiteY14" fmla="*/ 313690 h 330247"/>
              <a:gd name="connsiteX15" fmla="*/ 265043 w 331967"/>
              <a:gd name="connsiteY15" fmla="*/ 231140 h 330247"/>
              <a:gd name="connsiteX16" fmla="*/ 281553 w 331967"/>
              <a:gd name="connsiteY16" fmla="*/ 231140 h 330247"/>
              <a:gd name="connsiteX17" fmla="*/ 281553 w 331967"/>
              <a:gd name="connsiteY17" fmla="*/ 313690 h 330247"/>
              <a:gd name="connsiteX18" fmla="*/ 298063 w 331967"/>
              <a:gd name="connsiteY18" fmla="*/ 313690 h 330247"/>
              <a:gd name="connsiteX19" fmla="*/ 298063 w 331967"/>
              <a:gd name="connsiteY19" fmla="*/ 214630 h 330247"/>
              <a:gd name="connsiteX20" fmla="*/ 83433 w 331967"/>
              <a:gd name="connsiteY20" fmla="*/ 198120 h 330247"/>
              <a:gd name="connsiteX21" fmla="*/ 116454 w 331967"/>
              <a:gd name="connsiteY21" fmla="*/ 198120 h 330247"/>
              <a:gd name="connsiteX22" fmla="*/ 116454 w 331967"/>
              <a:gd name="connsiteY22" fmla="*/ 214630 h 330247"/>
              <a:gd name="connsiteX23" fmla="*/ 83433 w 331967"/>
              <a:gd name="connsiteY23" fmla="*/ 214630 h 330247"/>
              <a:gd name="connsiteX24" fmla="*/ 256741 w 331967"/>
              <a:gd name="connsiteY24" fmla="*/ 181610 h 330247"/>
              <a:gd name="connsiteX25" fmla="*/ 233533 w 331967"/>
              <a:gd name="connsiteY25" fmla="*/ 198120 h 330247"/>
              <a:gd name="connsiteX26" fmla="*/ 280044 w 331967"/>
              <a:gd name="connsiteY26" fmla="*/ 198120 h 330247"/>
              <a:gd name="connsiteX27" fmla="*/ 256741 w 331967"/>
              <a:gd name="connsiteY27" fmla="*/ 181610 h 330247"/>
              <a:gd name="connsiteX28" fmla="*/ 199003 w 331967"/>
              <a:gd name="connsiteY28" fmla="*/ 115570 h 330247"/>
              <a:gd name="connsiteX29" fmla="*/ 281553 w 331967"/>
              <a:gd name="connsiteY29" fmla="*/ 115570 h 330247"/>
              <a:gd name="connsiteX30" fmla="*/ 281553 w 331967"/>
              <a:gd name="connsiteY30" fmla="*/ 154439 h 330247"/>
              <a:gd name="connsiteX31" fmla="*/ 265043 w 331967"/>
              <a:gd name="connsiteY31" fmla="*/ 149345 h 330247"/>
              <a:gd name="connsiteX32" fmla="*/ 265043 w 331967"/>
              <a:gd name="connsiteY32" fmla="*/ 132080 h 330247"/>
              <a:gd name="connsiteX33" fmla="*/ 215513 w 331967"/>
              <a:gd name="connsiteY33" fmla="*/ 132080 h 330247"/>
              <a:gd name="connsiteX34" fmla="*/ 215513 w 331967"/>
              <a:gd name="connsiteY34" fmla="*/ 166232 h 330247"/>
              <a:gd name="connsiteX35" fmla="*/ 204852 w 331967"/>
              <a:gd name="connsiteY35" fmla="*/ 181610 h 330247"/>
              <a:gd name="connsiteX36" fmla="*/ 199003 w 331967"/>
              <a:gd name="connsiteY36" fmla="*/ 181610 h 330247"/>
              <a:gd name="connsiteX37" fmla="*/ 83433 w 331967"/>
              <a:gd name="connsiteY37" fmla="*/ 82550 h 330247"/>
              <a:gd name="connsiteX38" fmla="*/ 182493 w 331967"/>
              <a:gd name="connsiteY38" fmla="*/ 82550 h 330247"/>
              <a:gd name="connsiteX39" fmla="*/ 182493 w 331967"/>
              <a:gd name="connsiteY39" fmla="*/ 313690 h 330247"/>
              <a:gd name="connsiteX40" fmla="*/ 199003 w 331967"/>
              <a:gd name="connsiteY40" fmla="*/ 313690 h 330247"/>
              <a:gd name="connsiteX41" fmla="*/ 199003 w 331967"/>
              <a:gd name="connsiteY41" fmla="*/ 198120 h 330247"/>
              <a:gd name="connsiteX42" fmla="*/ 216363 w 331967"/>
              <a:gd name="connsiteY42" fmla="*/ 198120 h 330247"/>
              <a:gd name="connsiteX43" fmla="*/ 248697 w 331967"/>
              <a:gd name="connsiteY43" fmla="*/ 165786 h 330247"/>
              <a:gd name="connsiteX44" fmla="*/ 297214 w 331967"/>
              <a:gd name="connsiteY44" fmla="*/ 198120 h 330247"/>
              <a:gd name="connsiteX45" fmla="*/ 314573 w 331967"/>
              <a:gd name="connsiteY45" fmla="*/ 198120 h 330247"/>
              <a:gd name="connsiteX46" fmla="*/ 314573 w 331967"/>
              <a:gd name="connsiteY46" fmla="*/ 313690 h 330247"/>
              <a:gd name="connsiteX47" fmla="*/ 322781 w 331967"/>
              <a:gd name="connsiteY47" fmla="*/ 313690 h 330247"/>
              <a:gd name="connsiteX48" fmla="*/ 324549 w 331967"/>
              <a:gd name="connsiteY48" fmla="*/ 313690 h 330247"/>
              <a:gd name="connsiteX49" fmla="*/ 331920 w 331967"/>
              <a:gd name="connsiteY49" fmla="*/ 322829 h 330247"/>
              <a:gd name="connsiteX50" fmla="*/ 322781 w 331967"/>
              <a:gd name="connsiteY50" fmla="*/ 330200 h 330247"/>
              <a:gd name="connsiteX51" fmla="*/ 9186 w 331967"/>
              <a:gd name="connsiteY51" fmla="*/ 330200 h 330247"/>
              <a:gd name="connsiteX52" fmla="*/ 7418 w 331967"/>
              <a:gd name="connsiteY52" fmla="*/ 330200 h 330247"/>
              <a:gd name="connsiteX53" fmla="*/ 47 w 331967"/>
              <a:gd name="connsiteY53" fmla="*/ 321061 h 330247"/>
              <a:gd name="connsiteX54" fmla="*/ 9186 w 331967"/>
              <a:gd name="connsiteY54" fmla="*/ 313690 h 330247"/>
              <a:gd name="connsiteX55" fmla="*/ 17393 w 331967"/>
              <a:gd name="connsiteY55" fmla="*/ 313690 h 330247"/>
              <a:gd name="connsiteX56" fmla="*/ 17393 w 331967"/>
              <a:gd name="connsiteY56" fmla="*/ 247650 h 330247"/>
              <a:gd name="connsiteX57" fmla="*/ 116453 w 331967"/>
              <a:gd name="connsiteY57" fmla="*/ 247650 h 330247"/>
              <a:gd name="connsiteX58" fmla="*/ 116453 w 331967"/>
              <a:gd name="connsiteY58" fmla="*/ 313690 h 330247"/>
              <a:gd name="connsiteX59" fmla="*/ 132963 w 331967"/>
              <a:gd name="connsiteY59" fmla="*/ 313690 h 330247"/>
              <a:gd name="connsiteX60" fmla="*/ 132963 w 331967"/>
              <a:gd name="connsiteY60" fmla="*/ 181610 h 330247"/>
              <a:gd name="connsiteX61" fmla="*/ 66923 w 331967"/>
              <a:gd name="connsiteY61" fmla="*/ 181610 h 330247"/>
              <a:gd name="connsiteX62" fmla="*/ 66923 w 331967"/>
              <a:gd name="connsiteY62" fmla="*/ 231140 h 330247"/>
              <a:gd name="connsiteX63" fmla="*/ 50413 w 331967"/>
              <a:gd name="connsiteY63" fmla="*/ 231140 h 330247"/>
              <a:gd name="connsiteX64" fmla="*/ 50413 w 331967"/>
              <a:gd name="connsiteY64" fmla="*/ 165100 h 330247"/>
              <a:gd name="connsiteX65" fmla="*/ 149473 w 331967"/>
              <a:gd name="connsiteY65" fmla="*/ 165100 h 330247"/>
              <a:gd name="connsiteX66" fmla="*/ 149473 w 331967"/>
              <a:gd name="connsiteY66" fmla="*/ 313690 h 330247"/>
              <a:gd name="connsiteX67" fmla="*/ 165983 w 331967"/>
              <a:gd name="connsiteY67" fmla="*/ 313690 h 330247"/>
              <a:gd name="connsiteX68" fmla="*/ 165983 w 331967"/>
              <a:gd name="connsiteY68" fmla="*/ 99060 h 330247"/>
              <a:gd name="connsiteX69" fmla="*/ 99943 w 331967"/>
              <a:gd name="connsiteY69" fmla="*/ 99060 h 330247"/>
              <a:gd name="connsiteX70" fmla="*/ 99943 w 331967"/>
              <a:gd name="connsiteY70" fmla="*/ 148590 h 330247"/>
              <a:gd name="connsiteX71" fmla="*/ 83433 w 331967"/>
              <a:gd name="connsiteY71" fmla="*/ 148590 h 330247"/>
              <a:gd name="connsiteX72" fmla="*/ 165983 w 331967"/>
              <a:gd name="connsiteY72" fmla="*/ 0 h 330247"/>
              <a:gd name="connsiteX73" fmla="*/ 182493 w 331967"/>
              <a:gd name="connsiteY73" fmla="*/ 0 h 330247"/>
              <a:gd name="connsiteX74" fmla="*/ 182493 w 331967"/>
              <a:gd name="connsiteY74" fmla="*/ 33020 h 330247"/>
              <a:gd name="connsiteX75" fmla="*/ 215513 w 331967"/>
              <a:gd name="connsiteY75" fmla="*/ 33020 h 330247"/>
              <a:gd name="connsiteX76" fmla="*/ 215513 w 331967"/>
              <a:gd name="connsiteY76" fmla="*/ 99061 h 330247"/>
              <a:gd name="connsiteX77" fmla="*/ 199003 w 331967"/>
              <a:gd name="connsiteY77" fmla="*/ 99061 h 330247"/>
              <a:gd name="connsiteX78" fmla="*/ 199003 w 331967"/>
              <a:gd name="connsiteY78" fmla="*/ 49530 h 330247"/>
              <a:gd name="connsiteX79" fmla="*/ 149473 w 331967"/>
              <a:gd name="connsiteY79" fmla="*/ 49530 h 330247"/>
              <a:gd name="connsiteX80" fmla="*/ 149473 w 331967"/>
              <a:gd name="connsiteY80" fmla="*/ 66041 h 330247"/>
              <a:gd name="connsiteX81" fmla="*/ 132963 w 331967"/>
              <a:gd name="connsiteY81" fmla="*/ 66041 h 330247"/>
              <a:gd name="connsiteX82" fmla="*/ 132963 w 331967"/>
              <a:gd name="connsiteY82" fmla="*/ 33020 h 330247"/>
              <a:gd name="connsiteX83" fmla="*/ 165983 w 331967"/>
              <a:gd name="connsiteY83" fmla="*/ 33020 h 33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31967" h="330247">
                <a:moveTo>
                  <a:pt x="33903" y="297180"/>
                </a:moveTo>
                <a:lnTo>
                  <a:pt x="33903" y="313690"/>
                </a:lnTo>
                <a:lnTo>
                  <a:pt x="99943" y="313690"/>
                </a:lnTo>
                <a:lnTo>
                  <a:pt x="99943" y="297180"/>
                </a:lnTo>
                <a:close/>
                <a:moveTo>
                  <a:pt x="33903" y="264160"/>
                </a:moveTo>
                <a:lnTo>
                  <a:pt x="33903" y="280670"/>
                </a:lnTo>
                <a:lnTo>
                  <a:pt x="99943" y="280670"/>
                </a:lnTo>
                <a:lnTo>
                  <a:pt x="99943" y="264160"/>
                </a:lnTo>
                <a:close/>
                <a:moveTo>
                  <a:pt x="215513" y="214630"/>
                </a:moveTo>
                <a:lnTo>
                  <a:pt x="215513" y="313690"/>
                </a:lnTo>
                <a:lnTo>
                  <a:pt x="232023" y="313690"/>
                </a:lnTo>
                <a:lnTo>
                  <a:pt x="232023" y="231140"/>
                </a:lnTo>
                <a:lnTo>
                  <a:pt x="248533" y="231140"/>
                </a:lnTo>
                <a:lnTo>
                  <a:pt x="248533" y="313690"/>
                </a:lnTo>
                <a:lnTo>
                  <a:pt x="265043" y="313690"/>
                </a:lnTo>
                <a:lnTo>
                  <a:pt x="265043" y="231140"/>
                </a:lnTo>
                <a:lnTo>
                  <a:pt x="281553" y="231140"/>
                </a:lnTo>
                <a:lnTo>
                  <a:pt x="281553" y="313690"/>
                </a:lnTo>
                <a:lnTo>
                  <a:pt x="298063" y="313690"/>
                </a:lnTo>
                <a:lnTo>
                  <a:pt x="298063" y="214630"/>
                </a:lnTo>
                <a:close/>
                <a:moveTo>
                  <a:pt x="83433" y="198120"/>
                </a:moveTo>
                <a:lnTo>
                  <a:pt x="116454" y="198120"/>
                </a:lnTo>
                <a:lnTo>
                  <a:pt x="116454" y="214630"/>
                </a:lnTo>
                <a:lnTo>
                  <a:pt x="83433" y="214630"/>
                </a:lnTo>
                <a:close/>
                <a:moveTo>
                  <a:pt x="256741" y="181610"/>
                </a:moveTo>
                <a:cubicBezTo>
                  <a:pt x="246293" y="181655"/>
                  <a:pt x="237002" y="188265"/>
                  <a:pt x="233533" y="198120"/>
                </a:cubicBezTo>
                <a:lnTo>
                  <a:pt x="280044" y="198120"/>
                </a:lnTo>
                <a:cubicBezTo>
                  <a:pt x="276563" y="188232"/>
                  <a:pt x="267224" y="181615"/>
                  <a:pt x="256741" y="181610"/>
                </a:cubicBezTo>
                <a:close/>
                <a:moveTo>
                  <a:pt x="199003" y="115570"/>
                </a:moveTo>
                <a:lnTo>
                  <a:pt x="281553" y="115570"/>
                </a:lnTo>
                <a:lnTo>
                  <a:pt x="281553" y="154439"/>
                </a:lnTo>
                <a:cubicBezTo>
                  <a:pt x="276335" y="151925"/>
                  <a:pt x="270770" y="150208"/>
                  <a:pt x="265043" y="149345"/>
                </a:cubicBezTo>
                <a:lnTo>
                  <a:pt x="265043" y="132080"/>
                </a:lnTo>
                <a:lnTo>
                  <a:pt x="215513" y="132080"/>
                </a:lnTo>
                <a:lnTo>
                  <a:pt x="215513" y="166232"/>
                </a:lnTo>
                <a:cubicBezTo>
                  <a:pt x="211153" y="170750"/>
                  <a:pt x="207553" y="175943"/>
                  <a:pt x="204852" y="181610"/>
                </a:cubicBezTo>
                <a:lnTo>
                  <a:pt x="199003" y="181610"/>
                </a:lnTo>
                <a:close/>
                <a:moveTo>
                  <a:pt x="83433" y="82550"/>
                </a:moveTo>
                <a:lnTo>
                  <a:pt x="182493" y="82550"/>
                </a:lnTo>
                <a:lnTo>
                  <a:pt x="182493" y="313690"/>
                </a:lnTo>
                <a:lnTo>
                  <a:pt x="199003" y="313690"/>
                </a:lnTo>
                <a:lnTo>
                  <a:pt x="199003" y="198120"/>
                </a:lnTo>
                <a:lnTo>
                  <a:pt x="216363" y="198120"/>
                </a:lnTo>
                <a:cubicBezTo>
                  <a:pt x="219628" y="181805"/>
                  <a:pt x="232381" y="169052"/>
                  <a:pt x="248697" y="165786"/>
                </a:cubicBezTo>
                <a:cubicBezTo>
                  <a:pt x="271023" y="161317"/>
                  <a:pt x="292745" y="175793"/>
                  <a:pt x="297214" y="198120"/>
                </a:cubicBezTo>
                <a:lnTo>
                  <a:pt x="314573" y="198120"/>
                </a:lnTo>
                <a:lnTo>
                  <a:pt x="314573" y="313690"/>
                </a:lnTo>
                <a:lnTo>
                  <a:pt x="322781" y="313690"/>
                </a:lnTo>
                <a:cubicBezTo>
                  <a:pt x="323369" y="313627"/>
                  <a:pt x="323961" y="313627"/>
                  <a:pt x="324549" y="313690"/>
                </a:cubicBezTo>
                <a:cubicBezTo>
                  <a:pt x="329108" y="314178"/>
                  <a:pt x="332408" y="318270"/>
                  <a:pt x="331920" y="322829"/>
                </a:cubicBezTo>
                <a:cubicBezTo>
                  <a:pt x="331432" y="327388"/>
                  <a:pt x="327340" y="330688"/>
                  <a:pt x="322781" y="330200"/>
                </a:cubicBezTo>
                <a:lnTo>
                  <a:pt x="9186" y="330200"/>
                </a:lnTo>
                <a:cubicBezTo>
                  <a:pt x="8598" y="330263"/>
                  <a:pt x="8006" y="330263"/>
                  <a:pt x="7418" y="330200"/>
                </a:cubicBezTo>
                <a:cubicBezTo>
                  <a:pt x="2859" y="329712"/>
                  <a:pt x="-441" y="325620"/>
                  <a:pt x="47" y="321061"/>
                </a:cubicBezTo>
                <a:cubicBezTo>
                  <a:pt x="535" y="316502"/>
                  <a:pt x="4627" y="313202"/>
                  <a:pt x="9186" y="313690"/>
                </a:cubicBezTo>
                <a:lnTo>
                  <a:pt x="17393" y="313690"/>
                </a:lnTo>
                <a:lnTo>
                  <a:pt x="17393" y="247650"/>
                </a:lnTo>
                <a:lnTo>
                  <a:pt x="116453" y="247650"/>
                </a:lnTo>
                <a:lnTo>
                  <a:pt x="116453" y="313690"/>
                </a:lnTo>
                <a:lnTo>
                  <a:pt x="132963" y="313690"/>
                </a:lnTo>
                <a:lnTo>
                  <a:pt x="132963" y="181610"/>
                </a:lnTo>
                <a:lnTo>
                  <a:pt x="66923" y="181610"/>
                </a:lnTo>
                <a:lnTo>
                  <a:pt x="66923" y="231140"/>
                </a:lnTo>
                <a:lnTo>
                  <a:pt x="50413" y="231140"/>
                </a:lnTo>
                <a:lnTo>
                  <a:pt x="50413" y="165100"/>
                </a:lnTo>
                <a:lnTo>
                  <a:pt x="149473" y="165100"/>
                </a:lnTo>
                <a:lnTo>
                  <a:pt x="149473" y="313690"/>
                </a:lnTo>
                <a:lnTo>
                  <a:pt x="165983" y="313690"/>
                </a:lnTo>
                <a:lnTo>
                  <a:pt x="165983" y="99060"/>
                </a:lnTo>
                <a:lnTo>
                  <a:pt x="99943" y="99060"/>
                </a:lnTo>
                <a:lnTo>
                  <a:pt x="99943" y="148590"/>
                </a:lnTo>
                <a:lnTo>
                  <a:pt x="83433" y="148590"/>
                </a:lnTo>
                <a:close/>
                <a:moveTo>
                  <a:pt x="165983" y="0"/>
                </a:moveTo>
                <a:lnTo>
                  <a:pt x="182493" y="0"/>
                </a:lnTo>
                <a:lnTo>
                  <a:pt x="182493" y="33020"/>
                </a:lnTo>
                <a:lnTo>
                  <a:pt x="215513" y="33020"/>
                </a:lnTo>
                <a:lnTo>
                  <a:pt x="215513" y="99061"/>
                </a:lnTo>
                <a:lnTo>
                  <a:pt x="199003" y="99061"/>
                </a:lnTo>
                <a:lnTo>
                  <a:pt x="199003" y="49530"/>
                </a:lnTo>
                <a:lnTo>
                  <a:pt x="149473" y="49530"/>
                </a:lnTo>
                <a:lnTo>
                  <a:pt x="149473" y="66041"/>
                </a:lnTo>
                <a:lnTo>
                  <a:pt x="132963" y="66041"/>
                </a:lnTo>
                <a:lnTo>
                  <a:pt x="132963" y="33020"/>
                </a:lnTo>
                <a:lnTo>
                  <a:pt x="165983" y="33020"/>
                </a:ln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97" name="Freeform 96">
            <a:extLst>
              <a:ext uri="{FF2B5EF4-FFF2-40B4-BE49-F238E27FC236}">
                <a16:creationId xmlns:a16="http://schemas.microsoft.com/office/drawing/2014/main" id="{A7038348-A75F-BB46-9417-26267BB08258}"/>
              </a:ext>
            </a:extLst>
          </p:cNvPr>
          <p:cNvSpPr/>
          <p:nvPr/>
        </p:nvSpPr>
        <p:spPr>
          <a:xfrm>
            <a:off x="2322578" y="4064533"/>
            <a:ext cx="461244" cy="461113"/>
          </a:xfrm>
          <a:custGeom>
            <a:avLst/>
            <a:gdLst>
              <a:gd name="connsiteX0" fmla="*/ 226432 w 330209"/>
              <a:gd name="connsiteY0" fmla="*/ 278605 h 330116"/>
              <a:gd name="connsiteX1" fmla="*/ 226432 w 330209"/>
              <a:gd name="connsiteY1" fmla="*/ 313606 h 330116"/>
              <a:gd name="connsiteX2" fmla="*/ 313605 w 330209"/>
              <a:gd name="connsiteY2" fmla="*/ 313606 h 330116"/>
              <a:gd name="connsiteX3" fmla="*/ 313793 w 330209"/>
              <a:gd name="connsiteY3" fmla="*/ 278605 h 330116"/>
              <a:gd name="connsiteX4" fmla="*/ 121428 w 330209"/>
              <a:gd name="connsiteY4" fmla="*/ 278605 h 330116"/>
              <a:gd name="connsiteX5" fmla="*/ 121428 w 330209"/>
              <a:gd name="connsiteY5" fmla="*/ 313606 h 330116"/>
              <a:gd name="connsiteX6" fmla="*/ 208695 w 330209"/>
              <a:gd name="connsiteY6" fmla="*/ 313606 h 330116"/>
              <a:gd name="connsiteX7" fmla="*/ 208790 w 330209"/>
              <a:gd name="connsiteY7" fmla="*/ 278605 h 330116"/>
              <a:gd name="connsiteX8" fmla="*/ 16519 w 330209"/>
              <a:gd name="connsiteY8" fmla="*/ 278605 h 330116"/>
              <a:gd name="connsiteX9" fmla="*/ 16519 w 330209"/>
              <a:gd name="connsiteY9" fmla="*/ 313606 h 330116"/>
              <a:gd name="connsiteX10" fmla="*/ 103786 w 330209"/>
              <a:gd name="connsiteY10" fmla="*/ 313606 h 330116"/>
              <a:gd name="connsiteX11" fmla="*/ 103786 w 330209"/>
              <a:gd name="connsiteY11" fmla="*/ 278605 h 330116"/>
              <a:gd name="connsiteX12" fmla="*/ 173883 w 330209"/>
              <a:gd name="connsiteY12" fmla="*/ 226339 h 330116"/>
              <a:gd name="connsiteX13" fmla="*/ 173883 w 330209"/>
              <a:gd name="connsiteY13" fmla="*/ 261245 h 330116"/>
              <a:gd name="connsiteX14" fmla="*/ 261244 w 330209"/>
              <a:gd name="connsiteY14" fmla="*/ 261245 h 330116"/>
              <a:gd name="connsiteX15" fmla="*/ 261244 w 330209"/>
              <a:gd name="connsiteY15" fmla="*/ 226339 h 330116"/>
              <a:gd name="connsiteX16" fmla="*/ 68974 w 330209"/>
              <a:gd name="connsiteY16" fmla="*/ 226339 h 330116"/>
              <a:gd name="connsiteX17" fmla="*/ 68974 w 330209"/>
              <a:gd name="connsiteY17" fmla="*/ 261245 h 330116"/>
              <a:gd name="connsiteX18" fmla="*/ 156335 w 330209"/>
              <a:gd name="connsiteY18" fmla="*/ 261245 h 330116"/>
              <a:gd name="connsiteX19" fmla="*/ 156335 w 330209"/>
              <a:gd name="connsiteY19" fmla="*/ 226339 h 330116"/>
              <a:gd name="connsiteX20" fmla="*/ 121428 w 330209"/>
              <a:gd name="connsiteY20" fmla="*/ 173790 h 330116"/>
              <a:gd name="connsiteX21" fmla="*/ 121428 w 330209"/>
              <a:gd name="connsiteY21" fmla="*/ 208697 h 330116"/>
              <a:gd name="connsiteX22" fmla="*/ 208790 w 330209"/>
              <a:gd name="connsiteY22" fmla="*/ 208697 h 330116"/>
              <a:gd name="connsiteX23" fmla="*/ 208790 w 330209"/>
              <a:gd name="connsiteY23" fmla="*/ 173790 h 330116"/>
              <a:gd name="connsiteX24" fmla="*/ 121428 w 330209"/>
              <a:gd name="connsiteY24" fmla="*/ 157374 h 330116"/>
              <a:gd name="connsiteX25" fmla="*/ 208601 w 330209"/>
              <a:gd name="connsiteY25" fmla="*/ 157374 h 330116"/>
              <a:gd name="connsiteX26" fmla="*/ 225111 w 330209"/>
              <a:gd name="connsiteY26" fmla="*/ 173884 h 330116"/>
              <a:gd name="connsiteX27" fmla="*/ 225111 w 330209"/>
              <a:gd name="connsiteY27" fmla="*/ 208791 h 330116"/>
              <a:gd name="connsiteX28" fmla="*/ 225111 w 330209"/>
              <a:gd name="connsiteY28" fmla="*/ 209829 h 330116"/>
              <a:gd name="connsiteX29" fmla="*/ 261056 w 330209"/>
              <a:gd name="connsiteY29" fmla="*/ 209829 h 330116"/>
              <a:gd name="connsiteX30" fmla="*/ 277566 w 330209"/>
              <a:gd name="connsiteY30" fmla="*/ 226339 h 330116"/>
              <a:gd name="connsiteX31" fmla="*/ 277566 w 330209"/>
              <a:gd name="connsiteY31" fmla="*/ 261151 h 330116"/>
              <a:gd name="connsiteX32" fmla="*/ 277566 w 330209"/>
              <a:gd name="connsiteY32" fmla="*/ 262095 h 330116"/>
              <a:gd name="connsiteX33" fmla="*/ 313699 w 330209"/>
              <a:gd name="connsiteY33" fmla="*/ 262095 h 330116"/>
              <a:gd name="connsiteX34" fmla="*/ 330209 w 330209"/>
              <a:gd name="connsiteY34" fmla="*/ 278605 h 330116"/>
              <a:gd name="connsiteX35" fmla="*/ 330209 w 330209"/>
              <a:gd name="connsiteY35" fmla="*/ 313606 h 330116"/>
              <a:gd name="connsiteX36" fmla="*/ 313699 w 330209"/>
              <a:gd name="connsiteY36" fmla="*/ 330116 h 330116"/>
              <a:gd name="connsiteX37" fmla="*/ 16519 w 330209"/>
              <a:gd name="connsiteY37" fmla="*/ 330116 h 330116"/>
              <a:gd name="connsiteX38" fmla="*/ 9 w 330209"/>
              <a:gd name="connsiteY38" fmla="*/ 313606 h 330116"/>
              <a:gd name="connsiteX39" fmla="*/ 9 w 330209"/>
              <a:gd name="connsiteY39" fmla="*/ 278605 h 330116"/>
              <a:gd name="connsiteX40" fmla="*/ 16519 w 330209"/>
              <a:gd name="connsiteY40" fmla="*/ 262189 h 330116"/>
              <a:gd name="connsiteX41" fmla="*/ 52464 w 330209"/>
              <a:gd name="connsiteY41" fmla="*/ 262189 h 330116"/>
              <a:gd name="connsiteX42" fmla="*/ 52464 w 330209"/>
              <a:gd name="connsiteY42" fmla="*/ 261245 h 330116"/>
              <a:gd name="connsiteX43" fmla="*/ 52464 w 330209"/>
              <a:gd name="connsiteY43" fmla="*/ 226339 h 330116"/>
              <a:gd name="connsiteX44" fmla="*/ 68974 w 330209"/>
              <a:gd name="connsiteY44" fmla="*/ 209829 h 330116"/>
              <a:gd name="connsiteX45" fmla="*/ 104918 w 330209"/>
              <a:gd name="connsiteY45" fmla="*/ 209829 h 330116"/>
              <a:gd name="connsiteX46" fmla="*/ 104918 w 330209"/>
              <a:gd name="connsiteY46" fmla="*/ 208791 h 330116"/>
              <a:gd name="connsiteX47" fmla="*/ 104918 w 330209"/>
              <a:gd name="connsiteY47" fmla="*/ 173884 h 330116"/>
              <a:gd name="connsiteX48" fmla="*/ 121428 w 330209"/>
              <a:gd name="connsiteY48" fmla="*/ 157374 h 330116"/>
              <a:gd name="connsiteX49" fmla="*/ 57370 w 330209"/>
              <a:gd name="connsiteY49" fmla="*/ 121525 h 330116"/>
              <a:gd name="connsiteX50" fmla="*/ 16519 w 330209"/>
              <a:gd name="connsiteY50" fmla="*/ 162375 h 330116"/>
              <a:gd name="connsiteX51" fmla="*/ 28312 w 330209"/>
              <a:gd name="connsiteY51" fmla="*/ 174074 h 330116"/>
              <a:gd name="connsiteX52" fmla="*/ 69068 w 330209"/>
              <a:gd name="connsiteY52" fmla="*/ 133129 h 330116"/>
              <a:gd name="connsiteX53" fmla="*/ 220866 w 330209"/>
              <a:gd name="connsiteY53" fmla="*/ 16426 h 330116"/>
              <a:gd name="connsiteX54" fmla="*/ 121617 w 330209"/>
              <a:gd name="connsiteY54" fmla="*/ 57277 h 330116"/>
              <a:gd name="connsiteX55" fmla="*/ 144920 w 330209"/>
              <a:gd name="connsiteY55" fmla="*/ 80675 h 330116"/>
              <a:gd name="connsiteX56" fmla="*/ 162468 w 330209"/>
              <a:gd name="connsiteY56" fmla="*/ 63127 h 330116"/>
              <a:gd name="connsiteX57" fmla="*/ 163466 w 330209"/>
              <a:gd name="connsiteY57" fmla="*/ 62128 h 330116"/>
              <a:gd name="connsiteX58" fmla="*/ 175165 w 330209"/>
              <a:gd name="connsiteY58" fmla="*/ 63127 h 330116"/>
              <a:gd name="connsiteX59" fmla="*/ 174166 w 330209"/>
              <a:gd name="connsiteY59" fmla="*/ 74825 h 330116"/>
              <a:gd name="connsiteX60" fmla="*/ 156619 w 330209"/>
              <a:gd name="connsiteY60" fmla="*/ 92279 h 330116"/>
              <a:gd name="connsiteX61" fmla="*/ 179921 w 330209"/>
              <a:gd name="connsiteY61" fmla="*/ 115676 h 330116"/>
              <a:gd name="connsiteX62" fmla="*/ 214545 w 330209"/>
              <a:gd name="connsiteY62" fmla="*/ 1142 h 330116"/>
              <a:gd name="connsiteX63" fmla="*/ 226817 w 330209"/>
              <a:gd name="connsiteY63" fmla="*/ 1223 h 330116"/>
              <a:gd name="connsiteX64" fmla="*/ 235867 w 330209"/>
              <a:gd name="connsiteY64" fmla="*/ 22747 h 330116"/>
              <a:gd name="connsiteX65" fmla="*/ 195205 w 330209"/>
              <a:gd name="connsiteY65" fmla="*/ 121619 h 330116"/>
              <a:gd name="connsiteX66" fmla="*/ 191620 w 330209"/>
              <a:gd name="connsiteY66" fmla="*/ 127091 h 330116"/>
              <a:gd name="connsiteX67" fmla="*/ 183223 w 330209"/>
              <a:gd name="connsiteY67" fmla="*/ 131525 h 330116"/>
              <a:gd name="connsiteX68" fmla="*/ 168317 w 330209"/>
              <a:gd name="connsiteY68" fmla="*/ 127091 h 330116"/>
              <a:gd name="connsiteX69" fmla="*/ 144920 w 330209"/>
              <a:gd name="connsiteY69" fmla="*/ 103694 h 330116"/>
              <a:gd name="connsiteX70" fmla="*/ 133222 w 330209"/>
              <a:gd name="connsiteY70" fmla="*/ 116053 h 330116"/>
              <a:gd name="connsiteX71" fmla="*/ 126240 w 330209"/>
              <a:gd name="connsiteY71" fmla="*/ 118412 h 330116"/>
              <a:gd name="connsiteX72" fmla="*/ 89446 w 330209"/>
              <a:gd name="connsiteY72" fmla="*/ 113128 h 330116"/>
              <a:gd name="connsiteX73" fmla="*/ 80767 w 330209"/>
              <a:gd name="connsiteY73" fmla="*/ 121525 h 330116"/>
              <a:gd name="connsiteX74" fmla="*/ 80767 w 330209"/>
              <a:gd name="connsiteY74" fmla="*/ 144828 h 330116"/>
              <a:gd name="connsiteX75" fmla="*/ 39822 w 330209"/>
              <a:gd name="connsiteY75" fmla="*/ 185678 h 330116"/>
              <a:gd name="connsiteX76" fmla="*/ 39600 w 330209"/>
              <a:gd name="connsiteY76" fmla="*/ 185900 h 330116"/>
              <a:gd name="connsiteX77" fmla="*/ 16519 w 330209"/>
              <a:gd name="connsiteY77" fmla="*/ 185678 h 330116"/>
              <a:gd name="connsiteX78" fmla="*/ 4821 w 330209"/>
              <a:gd name="connsiteY78" fmla="*/ 174263 h 330116"/>
              <a:gd name="connsiteX79" fmla="*/ 4821 w 330209"/>
              <a:gd name="connsiteY79" fmla="*/ 150866 h 330116"/>
              <a:gd name="connsiteX80" fmla="*/ 45671 w 330209"/>
              <a:gd name="connsiteY80" fmla="*/ 109826 h 330116"/>
              <a:gd name="connsiteX81" fmla="*/ 69068 w 330209"/>
              <a:gd name="connsiteY81" fmla="*/ 109826 h 330116"/>
              <a:gd name="connsiteX82" fmla="*/ 80767 w 330209"/>
              <a:gd name="connsiteY82" fmla="*/ 98128 h 330116"/>
              <a:gd name="connsiteX83" fmla="*/ 87748 w 330209"/>
              <a:gd name="connsiteY83" fmla="*/ 95769 h 330116"/>
              <a:gd name="connsiteX84" fmla="*/ 124542 w 330209"/>
              <a:gd name="connsiteY84" fmla="*/ 101053 h 330116"/>
              <a:gd name="connsiteX85" fmla="*/ 133222 w 330209"/>
              <a:gd name="connsiteY85" fmla="*/ 92279 h 330116"/>
              <a:gd name="connsiteX86" fmla="*/ 109919 w 330209"/>
              <a:gd name="connsiteY86" fmla="*/ 68976 h 330116"/>
              <a:gd name="connsiteX87" fmla="*/ 105390 w 330209"/>
              <a:gd name="connsiteY87" fmla="*/ 54070 h 330116"/>
              <a:gd name="connsiteX88" fmla="*/ 109919 w 330209"/>
              <a:gd name="connsiteY88" fmla="*/ 45578 h 330116"/>
              <a:gd name="connsiteX89" fmla="*/ 115296 w 330209"/>
              <a:gd name="connsiteY89" fmla="*/ 41993 h 330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330209" h="330116">
                <a:moveTo>
                  <a:pt x="226432" y="278605"/>
                </a:moveTo>
                <a:lnTo>
                  <a:pt x="226432" y="313606"/>
                </a:lnTo>
                <a:lnTo>
                  <a:pt x="313605" y="313606"/>
                </a:lnTo>
                <a:lnTo>
                  <a:pt x="313793" y="278605"/>
                </a:lnTo>
                <a:close/>
                <a:moveTo>
                  <a:pt x="121428" y="278605"/>
                </a:moveTo>
                <a:lnTo>
                  <a:pt x="121428" y="313606"/>
                </a:lnTo>
                <a:lnTo>
                  <a:pt x="208695" y="313606"/>
                </a:lnTo>
                <a:lnTo>
                  <a:pt x="208790" y="278605"/>
                </a:lnTo>
                <a:close/>
                <a:moveTo>
                  <a:pt x="16519" y="278605"/>
                </a:moveTo>
                <a:lnTo>
                  <a:pt x="16519" y="313606"/>
                </a:lnTo>
                <a:lnTo>
                  <a:pt x="103786" y="313606"/>
                </a:lnTo>
                <a:lnTo>
                  <a:pt x="103786" y="278605"/>
                </a:lnTo>
                <a:close/>
                <a:moveTo>
                  <a:pt x="173883" y="226339"/>
                </a:moveTo>
                <a:lnTo>
                  <a:pt x="173883" y="261245"/>
                </a:lnTo>
                <a:lnTo>
                  <a:pt x="261244" y="261245"/>
                </a:lnTo>
                <a:lnTo>
                  <a:pt x="261244" y="226339"/>
                </a:lnTo>
                <a:close/>
                <a:moveTo>
                  <a:pt x="68974" y="226339"/>
                </a:moveTo>
                <a:lnTo>
                  <a:pt x="68974" y="261245"/>
                </a:lnTo>
                <a:lnTo>
                  <a:pt x="156335" y="261245"/>
                </a:lnTo>
                <a:lnTo>
                  <a:pt x="156335" y="226339"/>
                </a:lnTo>
                <a:close/>
                <a:moveTo>
                  <a:pt x="121428" y="173790"/>
                </a:moveTo>
                <a:lnTo>
                  <a:pt x="121428" y="208697"/>
                </a:lnTo>
                <a:lnTo>
                  <a:pt x="208790" y="208697"/>
                </a:lnTo>
                <a:lnTo>
                  <a:pt x="208790" y="173790"/>
                </a:lnTo>
                <a:close/>
                <a:moveTo>
                  <a:pt x="121428" y="157374"/>
                </a:moveTo>
                <a:lnTo>
                  <a:pt x="208601" y="157374"/>
                </a:lnTo>
                <a:cubicBezTo>
                  <a:pt x="217719" y="157374"/>
                  <a:pt x="225111" y="164766"/>
                  <a:pt x="225111" y="173884"/>
                </a:cubicBezTo>
                <a:lnTo>
                  <a:pt x="225111" y="208791"/>
                </a:lnTo>
                <a:cubicBezTo>
                  <a:pt x="225111" y="209168"/>
                  <a:pt x="225111" y="209829"/>
                  <a:pt x="225111" y="209829"/>
                </a:cubicBezTo>
                <a:lnTo>
                  <a:pt x="261056" y="209829"/>
                </a:lnTo>
                <a:cubicBezTo>
                  <a:pt x="270174" y="209829"/>
                  <a:pt x="277566" y="217220"/>
                  <a:pt x="277566" y="226339"/>
                </a:cubicBezTo>
                <a:lnTo>
                  <a:pt x="277566" y="261151"/>
                </a:lnTo>
                <a:cubicBezTo>
                  <a:pt x="277566" y="261529"/>
                  <a:pt x="277566" y="262095"/>
                  <a:pt x="277566" y="262095"/>
                </a:cubicBezTo>
                <a:lnTo>
                  <a:pt x="313699" y="262095"/>
                </a:lnTo>
                <a:cubicBezTo>
                  <a:pt x="322817" y="262095"/>
                  <a:pt x="330209" y="269486"/>
                  <a:pt x="330209" y="278605"/>
                </a:cubicBezTo>
                <a:lnTo>
                  <a:pt x="330209" y="313606"/>
                </a:lnTo>
                <a:cubicBezTo>
                  <a:pt x="330209" y="322724"/>
                  <a:pt x="322817" y="330116"/>
                  <a:pt x="313699" y="330116"/>
                </a:cubicBezTo>
                <a:lnTo>
                  <a:pt x="16519" y="330116"/>
                </a:lnTo>
                <a:cubicBezTo>
                  <a:pt x="7401" y="330116"/>
                  <a:pt x="9" y="322724"/>
                  <a:pt x="9" y="313606"/>
                </a:cubicBezTo>
                <a:lnTo>
                  <a:pt x="9" y="278605"/>
                </a:lnTo>
                <a:cubicBezTo>
                  <a:pt x="61" y="269523"/>
                  <a:pt x="7437" y="262189"/>
                  <a:pt x="16519" y="262189"/>
                </a:cubicBezTo>
                <a:lnTo>
                  <a:pt x="52464" y="262189"/>
                </a:lnTo>
                <a:cubicBezTo>
                  <a:pt x="52464" y="261906"/>
                  <a:pt x="52464" y="261245"/>
                  <a:pt x="52464" y="261245"/>
                </a:cubicBezTo>
                <a:lnTo>
                  <a:pt x="52464" y="226339"/>
                </a:lnTo>
                <a:cubicBezTo>
                  <a:pt x="52464" y="217220"/>
                  <a:pt x="59855" y="209829"/>
                  <a:pt x="68974" y="209829"/>
                </a:cubicBezTo>
                <a:lnTo>
                  <a:pt x="104918" y="209829"/>
                </a:lnTo>
                <a:cubicBezTo>
                  <a:pt x="104918" y="209451"/>
                  <a:pt x="104918" y="208791"/>
                  <a:pt x="104918" y="208791"/>
                </a:cubicBezTo>
                <a:lnTo>
                  <a:pt x="104918" y="173884"/>
                </a:lnTo>
                <a:cubicBezTo>
                  <a:pt x="104918" y="164766"/>
                  <a:pt x="112310" y="157374"/>
                  <a:pt x="121428" y="157374"/>
                </a:cubicBezTo>
                <a:close/>
                <a:moveTo>
                  <a:pt x="57370" y="121525"/>
                </a:moveTo>
                <a:lnTo>
                  <a:pt x="16519" y="162375"/>
                </a:lnTo>
                <a:lnTo>
                  <a:pt x="28312" y="174074"/>
                </a:lnTo>
                <a:lnTo>
                  <a:pt x="69068" y="133129"/>
                </a:lnTo>
                <a:close/>
                <a:moveTo>
                  <a:pt x="220866" y="16426"/>
                </a:moveTo>
                <a:lnTo>
                  <a:pt x="121617" y="57277"/>
                </a:lnTo>
                <a:lnTo>
                  <a:pt x="144920" y="80675"/>
                </a:lnTo>
                <a:lnTo>
                  <a:pt x="162468" y="63127"/>
                </a:lnTo>
                <a:cubicBezTo>
                  <a:pt x="162772" y="62766"/>
                  <a:pt x="163106" y="62432"/>
                  <a:pt x="163466" y="62128"/>
                </a:cubicBezTo>
                <a:cubicBezTo>
                  <a:pt x="166972" y="59174"/>
                  <a:pt x="172210" y="59621"/>
                  <a:pt x="175165" y="63127"/>
                </a:cubicBezTo>
                <a:cubicBezTo>
                  <a:pt x="178120" y="66633"/>
                  <a:pt x="177673" y="71871"/>
                  <a:pt x="174166" y="74825"/>
                </a:cubicBezTo>
                <a:lnTo>
                  <a:pt x="156619" y="92279"/>
                </a:lnTo>
                <a:lnTo>
                  <a:pt x="179921" y="115676"/>
                </a:lnTo>
                <a:close/>
                <a:moveTo>
                  <a:pt x="214545" y="1142"/>
                </a:moveTo>
                <a:cubicBezTo>
                  <a:pt x="218494" y="-408"/>
                  <a:pt x="222889" y="-379"/>
                  <a:pt x="226817" y="1223"/>
                </a:cubicBezTo>
                <a:cubicBezTo>
                  <a:pt x="235260" y="4668"/>
                  <a:pt x="239311" y="14304"/>
                  <a:pt x="235867" y="22747"/>
                </a:cubicBezTo>
                <a:lnTo>
                  <a:pt x="195205" y="121619"/>
                </a:lnTo>
                <a:cubicBezTo>
                  <a:pt x="194359" y="123650"/>
                  <a:pt x="193144" y="125505"/>
                  <a:pt x="191620" y="127091"/>
                </a:cubicBezTo>
                <a:cubicBezTo>
                  <a:pt x="189340" y="129393"/>
                  <a:pt x="186409" y="130940"/>
                  <a:pt x="183223" y="131525"/>
                </a:cubicBezTo>
                <a:cubicBezTo>
                  <a:pt x="177824" y="132662"/>
                  <a:pt x="172217" y="130994"/>
                  <a:pt x="168317" y="127091"/>
                </a:cubicBezTo>
                <a:lnTo>
                  <a:pt x="144920" y="103694"/>
                </a:lnTo>
                <a:lnTo>
                  <a:pt x="133222" y="116053"/>
                </a:lnTo>
                <a:cubicBezTo>
                  <a:pt x="131367" y="117849"/>
                  <a:pt x="128804" y="118715"/>
                  <a:pt x="126240" y="118412"/>
                </a:cubicBezTo>
                <a:lnTo>
                  <a:pt x="89446" y="113128"/>
                </a:lnTo>
                <a:lnTo>
                  <a:pt x="80767" y="121525"/>
                </a:lnTo>
                <a:cubicBezTo>
                  <a:pt x="87184" y="127967"/>
                  <a:pt x="87184" y="138385"/>
                  <a:pt x="80767" y="144828"/>
                </a:cubicBezTo>
                <a:lnTo>
                  <a:pt x="39822" y="185678"/>
                </a:lnTo>
                <a:cubicBezTo>
                  <a:pt x="39749" y="185753"/>
                  <a:pt x="39675" y="185827"/>
                  <a:pt x="39600" y="185900"/>
                </a:cubicBezTo>
                <a:cubicBezTo>
                  <a:pt x="33165" y="192212"/>
                  <a:pt x="22832" y="192113"/>
                  <a:pt x="16519" y="185678"/>
                </a:cubicBezTo>
                <a:lnTo>
                  <a:pt x="4821" y="174263"/>
                </a:lnTo>
                <a:cubicBezTo>
                  <a:pt x="-1607" y="167788"/>
                  <a:pt x="-1607" y="157340"/>
                  <a:pt x="4821" y="150866"/>
                </a:cubicBezTo>
                <a:lnTo>
                  <a:pt x="45671" y="109826"/>
                </a:lnTo>
                <a:cubicBezTo>
                  <a:pt x="52146" y="103399"/>
                  <a:pt x="62594" y="103399"/>
                  <a:pt x="69068" y="109826"/>
                </a:cubicBezTo>
                <a:lnTo>
                  <a:pt x="80767" y="98128"/>
                </a:lnTo>
                <a:cubicBezTo>
                  <a:pt x="82621" y="96332"/>
                  <a:pt x="85185" y="95466"/>
                  <a:pt x="87748" y="95769"/>
                </a:cubicBezTo>
                <a:lnTo>
                  <a:pt x="124542" y="101053"/>
                </a:lnTo>
                <a:lnTo>
                  <a:pt x="133222" y="92279"/>
                </a:lnTo>
                <a:lnTo>
                  <a:pt x="109919" y="68976"/>
                </a:lnTo>
                <a:cubicBezTo>
                  <a:pt x="106057" y="65050"/>
                  <a:pt x="104364" y="59481"/>
                  <a:pt x="105390" y="54070"/>
                </a:cubicBezTo>
                <a:cubicBezTo>
                  <a:pt x="106029" y="50855"/>
                  <a:pt x="107604" y="47900"/>
                  <a:pt x="109919" y="45578"/>
                </a:cubicBezTo>
                <a:cubicBezTo>
                  <a:pt x="111454" y="44036"/>
                  <a:pt x="113283" y="42818"/>
                  <a:pt x="115296" y="41993"/>
                </a:cubicBez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AFD60BBF-4AB9-BC4E-BDCE-839C7959D1B5}"/>
              </a:ext>
            </a:extLst>
          </p:cNvPr>
          <p:cNvSpPr/>
          <p:nvPr/>
        </p:nvSpPr>
        <p:spPr>
          <a:xfrm>
            <a:off x="2345424" y="4927787"/>
            <a:ext cx="471470" cy="1021288"/>
          </a:xfrm>
          <a:custGeom>
            <a:avLst/>
            <a:gdLst>
              <a:gd name="connsiteX0" fmla="*/ 319742 w 330296"/>
              <a:gd name="connsiteY0" fmla="*/ 688620 h 705011"/>
              <a:gd name="connsiteX1" fmla="*/ 328044 w 330296"/>
              <a:gd name="connsiteY1" fmla="*/ 696816 h 705011"/>
              <a:gd name="connsiteX2" fmla="*/ 319742 w 330296"/>
              <a:gd name="connsiteY2" fmla="*/ 705011 h 705011"/>
              <a:gd name="connsiteX3" fmla="*/ 311440 w 330296"/>
              <a:gd name="connsiteY3" fmla="*/ 696816 h 705011"/>
              <a:gd name="connsiteX4" fmla="*/ 319742 w 330296"/>
              <a:gd name="connsiteY4" fmla="*/ 688620 h 705011"/>
              <a:gd name="connsiteX5" fmla="*/ 286722 w 330296"/>
              <a:gd name="connsiteY5" fmla="*/ 688620 h 705011"/>
              <a:gd name="connsiteX6" fmla="*/ 295024 w 330296"/>
              <a:gd name="connsiteY6" fmla="*/ 696816 h 705011"/>
              <a:gd name="connsiteX7" fmla="*/ 286722 w 330296"/>
              <a:gd name="connsiteY7" fmla="*/ 705011 h 705011"/>
              <a:gd name="connsiteX8" fmla="*/ 278420 w 330296"/>
              <a:gd name="connsiteY8" fmla="*/ 696816 h 705011"/>
              <a:gd name="connsiteX9" fmla="*/ 286722 w 330296"/>
              <a:gd name="connsiteY9" fmla="*/ 688620 h 705011"/>
              <a:gd name="connsiteX10" fmla="*/ 253702 w 330296"/>
              <a:gd name="connsiteY10" fmla="*/ 688620 h 705011"/>
              <a:gd name="connsiteX11" fmla="*/ 262004 w 330296"/>
              <a:gd name="connsiteY11" fmla="*/ 696816 h 705011"/>
              <a:gd name="connsiteX12" fmla="*/ 253702 w 330296"/>
              <a:gd name="connsiteY12" fmla="*/ 705011 h 705011"/>
              <a:gd name="connsiteX13" fmla="*/ 245400 w 330296"/>
              <a:gd name="connsiteY13" fmla="*/ 696816 h 705011"/>
              <a:gd name="connsiteX14" fmla="*/ 253702 w 330296"/>
              <a:gd name="connsiteY14" fmla="*/ 688620 h 705011"/>
              <a:gd name="connsiteX15" fmla="*/ 202909 w 330296"/>
              <a:gd name="connsiteY15" fmla="*/ 150101 h 705011"/>
              <a:gd name="connsiteX16" fmla="*/ 202945 w 330296"/>
              <a:gd name="connsiteY16" fmla="*/ 150124 h 705011"/>
              <a:gd name="connsiteX17" fmla="*/ 205174 w 330296"/>
              <a:gd name="connsiteY17" fmla="*/ 161516 h 705011"/>
              <a:gd name="connsiteX18" fmla="*/ 172154 w 330296"/>
              <a:gd name="connsiteY18" fmla="*/ 211047 h 705011"/>
              <a:gd name="connsiteX19" fmla="*/ 166682 w 330296"/>
              <a:gd name="connsiteY19" fmla="*/ 214632 h 705011"/>
              <a:gd name="connsiteX20" fmla="*/ 165267 w 330296"/>
              <a:gd name="connsiteY20" fmla="*/ 214632 h 705011"/>
              <a:gd name="connsiteX21" fmla="*/ 160361 w 330296"/>
              <a:gd name="connsiteY21" fmla="*/ 212934 h 705011"/>
              <a:gd name="connsiteX22" fmla="*/ 127624 w 330296"/>
              <a:gd name="connsiteY22" fmla="*/ 188310 h 705011"/>
              <a:gd name="connsiteX23" fmla="*/ 125628 w 330296"/>
              <a:gd name="connsiteY23" fmla="*/ 186885 h 705011"/>
              <a:gd name="connsiteX24" fmla="*/ 125452 w 330296"/>
              <a:gd name="connsiteY24" fmla="*/ 175277 h 705011"/>
              <a:gd name="connsiteX25" fmla="*/ 137058 w 330296"/>
              <a:gd name="connsiteY25" fmla="*/ 175101 h 705011"/>
              <a:gd name="connsiteX26" fmla="*/ 163097 w 330296"/>
              <a:gd name="connsiteY26" fmla="*/ 194631 h 705011"/>
              <a:gd name="connsiteX27" fmla="*/ 191399 w 330296"/>
              <a:gd name="connsiteY27" fmla="*/ 152365 h 705011"/>
              <a:gd name="connsiteX28" fmla="*/ 202909 w 330296"/>
              <a:gd name="connsiteY28" fmla="*/ 150101 h 705011"/>
              <a:gd name="connsiteX29" fmla="*/ 82528 w 330296"/>
              <a:gd name="connsiteY29" fmla="*/ 132081 h 705011"/>
              <a:gd name="connsiteX30" fmla="*/ 82528 w 330296"/>
              <a:gd name="connsiteY30" fmla="*/ 231142 h 705011"/>
              <a:gd name="connsiteX31" fmla="*/ 247628 w 330296"/>
              <a:gd name="connsiteY31" fmla="*/ 231142 h 705011"/>
              <a:gd name="connsiteX32" fmla="*/ 247628 w 330296"/>
              <a:gd name="connsiteY32" fmla="*/ 132081 h 705011"/>
              <a:gd name="connsiteX33" fmla="*/ 82528 w 330296"/>
              <a:gd name="connsiteY33" fmla="*/ 99061 h 705011"/>
              <a:gd name="connsiteX34" fmla="*/ 82528 w 330296"/>
              <a:gd name="connsiteY34" fmla="*/ 115571 h 705011"/>
              <a:gd name="connsiteX35" fmla="*/ 156682 w 330296"/>
              <a:gd name="connsiteY35" fmla="*/ 115571 h 705011"/>
              <a:gd name="connsiteX36" fmla="*/ 148474 w 330296"/>
              <a:gd name="connsiteY36" fmla="*/ 107363 h 705011"/>
              <a:gd name="connsiteX37" fmla="*/ 156776 w 330296"/>
              <a:gd name="connsiteY37" fmla="*/ 99061 h 705011"/>
              <a:gd name="connsiteX38" fmla="*/ 165078 w 330296"/>
              <a:gd name="connsiteY38" fmla="*/ 107363 h 705011"/>
              <a:gd name="connsiteX39" fmla="*/ 156870 w 330296"/>
              <a:gd name="connsiteY39" fmla="*/ 115571 h 705011"/>
              <a:gd name="connsiteX40" fmla="*/ 222816 w 330296"/>
              <a:gd name="connsiteY40" fmla="*/ 115571 h 705011"/>
              <a:gd name="connsiteX41" fmla="*/ 214608 w 330296"/>
              <a:gd name="connsiteY41" fmla="*/ 107363 h 705011"/>
              <a:gd name="connsiteX42" fmla="*/ 222910 w 330296"/>
              <a:gd name="connsiteY42" fmla="*/ 99061 h 705011"/>
              <a:gd name="connsiteX43" fmla="*/ 231212 w 330296"/>
              <a:gd name="connsiteY43" fmla="*/ 107363 h 705011"/>
              <a:gd name="connsiteX44" fmla="*/ 223004 w 330296"/>
              <a:gd name="connsiteY44" fmla="*/ 115571 h 705011"/>
              <a:gd name="connsiteX45" fmla="*/ 247628 w 330296"/>
              <a:gd name="connsiteY45" fmla="*/ 115571 h 705011"/>
              <a:gd name="connsiteX46" fmla="*/ 247628 w 330296"/>
              <a:gd name="connsiteY46" fmla="*/ 99061 h 705011"/>
              <a:gd name="connsiteX47" fmla="*/ 222910 w 330296"/>
              <a:gd name="connsiteY47" fmla="*/ 99061 h 705011"/>
              <a:gd name="connsiteX48" fmla="*/ 189982 w 330296"/>
              <a:gd name="connsiteY48" fmla="*/ 99061 h 705011"/>
              <a:gd name="connsiteX49" fmla="*/ 198098 w 330296"/>
              <a:gd name="connsiteY49" fmla="*/ 107364 h 705011"/>
              <a:gd name="connsiteX50" fmla="*/ 198097 w 330296"/>
              <a:gd name="connsiteY50" fmla="*/ 107458 h 705011"/>
              <a:gd name="connsiteX51" fmla="*/ 189796 w 330296"/>
              <a:gd name="connsiteY51" fmla="*/ 115571 h 705011"/>
              <a:gd name="connsiteX52" fmla="*/ 189702 w 330296"/>
              <a:gd name="connsiteY52" fmla="*/ 115571 h 705011"/>
              <a:gd name="connsiteX53" fmla="*/ 181495 w 330296"/>
              <a:gd name="connsiteY53" fmla="*/ 107175 h 705011"/>
              <a:gd name="connsiteX54" fmla="*/ 189796 w 330296"/>
              <a:gd name="connsiteY54" fmla="*/ 99061 h 705011"/>
              <a:gd name="connsiteX55" fmla="*/ 156776 w 330296"/>
              <a:gd name="connsiteY55" fmla="*/ 99061 h 705011"/>
              <a:gd name="connsiteX56" fmla="*/ 82528 w 330296"/>
              <a:gd name="connsiteY56" fmla="*/ 82551 h 705011"/>
              <a:gd name="connsiteX57" fmla="*/ 247628 w 330296"/>
              <a:gd name="connsiteY57" fmla="*/ 82551 h 705011"/>
              <a:gd name="connsiteX58" fmla="*/ 264138 w 330296"/>
              <a:gd name="connsiteY58" fmla="*/ 99061 h 705011"/>
              <a:gd name="connsiteX59" fmla="*/ 264138 w 330296"/>
              <a:gd name="connsiteY59" fmla="*/ 231142 h 705011"/>
              <a:gd name="connsiteX60" fmla="*/ 247628 w 330296"/>
              <a:gd name="connsiteY60" fmla="*/ 247652 h 705011"/>
              <a:gd name="connsiteX61" fmla="*/ 82528 w 330296"/>
              <a:gd name="connsiteY61" fmla="*/ 247652 h 705011"/>
              <a:gd name="connsiteX62" fmla="*/ 66018 w 330296"/>
              <a:gd name="connsiteY62" fmla="*/ 231142 h 705011"/>
              <a:gd name="connsiteX63" fmla="*/ 66018 w 330296"/>
              <a:gd name="connsiteY63" fmla="*/ 99061 h 705011"/>
              <a:gd name="connsiteX64" fmla="*/ 82528 w 330296"/>
              <a:gd name="connsiteY64" fmla="*/ 82551 h 705011"/>
              <a:gd name="connsiteX65" fmla="*/ 165078 w 330296"/>
              <a:gd name="connsiteY65" fmla="*/ 17172 h 705011"/>
              <a:gd name="connsiteX66" fmla="*/ 139322 w 330296"/>
              <a:gd name="connsiteY66" fmla="*/ 36040 h 705011"/>
              <a:gd name="connsiteX67" fmla="*/ 108189 w 330296"/>
              <a:gd name="connsiteY67" fmla="*/ 28304 h 705011"/>
              <a:gd name="connsiteX68" fmla="*/ 91679 w 330296"/>
              <a:gd name="connsiteY68" fmla="*/ 55286 h 705011"/>
              <a:gd name="connsiteX69" fmla="*/ 59980 w 330296"/>
              <a:gd name="connsiteY69" fmla="*/ 60003 h 705011"/>
              <a:gd name="connsiteX70" fmla="*/ 55263 w 330296"/>
              <a:gd name="connsiteY70" fmla="*/ 91703 h 705011"/>
              <a:gd name="connsiteX71" fmla="*/ 28281 w 330296"/>
              <a:gd name="connsiteY71" fmla="*/ 108213 h 705011"/>
              <a:gd name="connsiteX72" fmla="*/ 36017 w 330296"/>
              <a:gd name="connsiteY72" fmla="*/ 139346 h 705011"/>
              <a:gd name="connsiteX73" fmla="*/ 17148 w 330296"/>
              <a:gd name="connsiteY73" fmla="*/ 165101 h 705011"/>
              <a:gd name="connsiteX74" fmla="*/ 36017 w 330296"/>
              <a:gd name="connsiteY74" fmla="*/ 190857 h 705011"/>
              <a:gd name="connsiteX75" fmla="*/ 28281 w 330296"/>
              <a:gd name="connsiteY75" fmla="*/ 221990 h 705011"/>
              <a:gd name="connsiteX76" fmla="*/ 55263 w 330296"/>
              <a:gd name="connsiteY76" fmla="*/ 238500 h 705011"/>
              <a:gd name="connsiteX77" fmla="*/ 59980 w 330296"/>
              <a:gd name="connsiteY77" fmla="*/ 270199 h 705011"/>
              <a:gd name="connsiteX78" fmla="*/ 91679 w 330296"/>
              <a:gd name="connsiteY78" fmla="*/ 274916 h 705011"/>
              <a:gd name="connsiteX79" fmla="*/ 108189 w 330296"/>
              <a:gd name="connsiteY79" fmla="*/ 302370 h 705011"/>
              <a:gd name="connsiteX80" fmla="*/ 139322 w 330296"/>
              <a:gd name="connsiteY80" fmla="*/ 294634 h 705011"/>
              <a:gd name="connsiteX81" fmla="*/ 165078 w 330296"/>
              <a:gd name="connsiteY81" fmla="*/ 313503 h 705011"/>
              <a:gd name="connsiteX82" fmla="*/ 190834 w 330296"/>
              <a:gd name="connsiteY82" fmla="*/ 294634 h 705011"/>
              <a:gd name="connsiteX83" fmla="*/ 221967 w 330296"/>
              <a:gd name="connsiteY83" fmla="*/ 302370 h 705011"/>
              <a:gd name="connsiteX84" fmla="*/ 238477 w 330296"/>
              <a:gd name="connsiteY84" fmla="*/ 274916 h 705011"/>
              <a:gd name="connsiteX85" fmla="*/ 270176 w 330296"/>
              <a:gd name="connsiteY85" fmla="*/ 270199 h 705011"/>
              <a:gd name="connsiteX86" fmla="*/ 274893 w 330296"/>
              <a:gd name="connsiteY86" fmla="*/ 238500 h 705011"/>
              <a:gd name="connsiteX87" fmla="*/ 302347 w 330296"/>
              <a:gd name="connsiteY87" fmla="*/ 221990 h 705011"/>
              <a:gd name="connsiteX88" fmla="*/ 294611 w 330296"/>
              <a:gd name="connsiteY88" fmla="*/ 190857 h 705011"/>
              <a:gd name="connsiteX89" fmla="*/ 313479 w 330296"/>
              <a:gd name="connsiteY89" fmla="*/ 165573 h 705011"/>
              <a:gd name="connsiteX90" fmla="*/ 294611 w 330296"/>
              <a:gd name="connsiteY90" fmla="*/ 139817 h 705011"/>
              <a:gd name="connsiteX91" fmla="*/ 302347 w 330296"/>
              <a:gd name="connsiteY91" fmla="*/ 108684 h 705011"/>
              <a:gd name="connsiteX92" fmla="*/ 274893 w 330296"/>
              <a:gd name="connsiteY92" fmla="*/ 92174 h 705011"/>
              <a:gd name="connsiteX93" fmla="*/ 270176 w 330296"/>
              <a:gd name="connsiteY93" fmla="*/ 60475 h 705011"/>
              <a:gd name="connsiteX94" fmla="*/ 238477 w 330296"/>
              <a:gd name="connsiteY94" fmla="*/ 55758 h 705011"/>
              <a:gd name="connsiteX95" fmla="*/ 221967 w 330296"/>
              <a:gd name="connsiteY95" fmla="*/ 28304 h 705011"/>
              <a:gd name="connsiteX96" fmla="*/ 190834 w 330296"/>
              <a:gd name="connsiteY96" fmla="*/ 36040 h 705011"/>
              <a:gd name="connsiteX97" fmla="*/ 155266 w 330296"/>
              <a:gd name="connsiteY97" fmla="*/ 3209 h 705011"/>
              <a:gd name="connsiteX98" fmla="*/ 174890 w 330296"/>
              <a:gd name="connsiteY98" fmla="*/ 3209 h 705011"/>
              <a:gd name="connsiteX99" fmla="*/ 194136 w 330296"/>
              <a:gd name="connsiteY99" fmla="*/ 17643 h 705011"/>
              <a:gd name="connsiteX100" fmla="*/ 217627 w 330296"/>
              <a:gd name="connsiteY100" fmla="*/ 11794 h 705011"/>
              <a:gd name="connsiteX101" fmla="*/ 221684 w 330296"/>
              <a:gd name="connsiteY101" fmla="*/ 11322 h 705011"/>
              <a:gd name="connsiteX102" fmla="*/ 235835 w 330296"/>
              <a:gd name="connsiteY102" fmla="*/ 19342 h 705011"/>
              <a:gd name="connsiteX103" fmla="*/ 248571 w 330296"/>
              <a:gd name="connsiteY103" fmla="*/ 40097 h 705011"/>
              <a:gd name="connsiteX104" fmla="*/ 272629 w 330296"/>
              <a:gd name="connsiteY104" fmla="*/ 43682 h 705011"/>
              <a:gd name="connsiteX105" fmla="*/ 286497 w 330296"/>
              <a:gd name="connsiteY105" fmla="*/ 57550 h 705011"/>
              <a:gd name="connsiteX106" fmla="*/ 290554 w 330296"/>
              <a:gd name="connsiteY106" fmla="*/ 81891 h 705011"/>
              <a:gd name="connsiteX107" fmla="*/ 311309 w 330296"/>
              <a:gd name="connsiteY107" fmla="*/ 94344 h 705011"/>
              <a:gd name="connsiteX108" fmla="*/ 318385 w 330296"/>
              <a:gd name="connsiteY108" fmla="*/ 112269 h 705011"/>
              <a:gd name="connsiteX109" fmla="*/ 312536 w 330296"/>
              <a:gd name="connsiteY109" fmla="*/ 135761 h 705011"/>
              <a:gd name="connsiteX110" fmla="*/ 326970 w 330296"/>
              <a:gd name="connsiteY110" fmla="*/ 155290 h 705011"/>
              <a:gd name="connsiteX111" fmla="*/ 327442 w 330296"/>
              <a:gd name="connsiteY111" fmla="*/ 174630 h 705011"/>
              <a:gd name="connsiteX112" fmla="*/ 313008 w 330296"/>
              <a:gd name="connsiteY112" fmla="*/ 194159 h 705011"/>
              <a:gd name="connsiteX113" fmla="*/ 318857 w 330296"/>
              <a:gd name="connsiteY113" fmla="*/ 217650 h 705011"/>
              <a:gd name="connsiteX114" fmla="*/ 311309 w 330296"/>
              <a:gd name="connsiteY114" fmla="*/ 235858 h 705011"/>
              <a:gd name="connsiteX115" fmla="*/ 289799 w 330296"/>
              <a:gd name="connsiteY115" fmla="*/ 249066 h 705011"/>
              <a:gd name="connsiteX116" fmla="*/ 286214 w 330296"/>
              <a:gd name="connsiteY116" fmla="*/ 273124 h 705011"/>
              <a:gd name="connsiteX117" fmla="*/ 272346 w 330296"/>
              <a:gd name="connsiteY117" fmla="*/ 286992 h 705011"/>
              <a:gd name="connsiteX118" fmla="*/ 248288 w 330296"/>
              <a:gd name="connsiteY118" fmla="*/ 290577 h 705011"/>
              <a:gd name="connsiteX119" fmla="*/ 235835 w 330296"/>
              <a:gd name="connsiteY119" fmla="*/ 311333 h 705011"/>
              <a:gd name="connsiteX120" fmla="*/ 222250 w 330296"/>
              <a:gd name="connsiteY120" fmla="*/ 319352 h 705011"/>
              <a:gd name="connsiteX121" fmla="*/ 218193 w 330296"/>
              <a:gd name="connsiteY121" fmla="*/ 319352 h 705011"/>
              <a:gd name="connsiteX122" fmla="*/ 194702 w 330296"/>
              <a:gd name="connsiteY122" fmla="*/ 313503 h 705011"/>
              <a:gd name="connsiteX123" fmla="*/ 175173 w 330296"/>
              <a:gd name="connsiteY123" fmla="*/ 327937 h 705011"/>
              <a:gd name="connsiteX124" fmla="*/ 155549 w 330296"/>
              <a:gd name="connsiteY124" fmla="*/ 327937 h 705011"/>
              <a:gd name="connsiteX125" fmla="*/ 136020 w 330296"/>
              <a:gd name="connsiteY125" fmla="*/ 313503 h 705011"/>
              <a:gd name="connsiteX126" fmla="*/ 112529 w 330296"/>
              <a:gd name="connsiteY126" fmla="*/ 319352 h 705011"/>
              <a:gd name="connsiteX127" fmla="*/ 108472 w 330296"/>
              <a:gd name="connsiteY127" fmla="*/ 319352 h 705011"/>
              <a:gd name="connsiteX128" fmla="*/ 94321 w 330296"/>
              <a:gd name="connsiteY128" fmla="*/ 311333 h 705011"/>
              <a:gd name="connsiteX129" fmla="*/ 81584 w 330296"/>
              <a:gd name="connsiteY129" fmla="*/ 290106 h 705011"/>
              <a:gd name="connsiteX130" fmla="*/ 57527 w 330296"/>
              <a:gd name="connsiteY130" fmla="*/ 286521 h 705011"/>
              <a:gd name="connsiteX131" fmla="*/ 43659 w 330296"/>
              <a:gd name="connsiteY131" fmla="*/ 272369 h 705011"/>
              <a:gd name="connsiteX132" fmla="*/ 40074 w 330296"/>
              <a:gd name="connsiteY132" fmla="*/ 248312 h 705011"/>
              <a:gd name="connsiteX133" fmla="*/ 19318 w 330296"/>
              <a:gd name="connsiteY133" fmla="*/ 235858 h 705011"/>
              <a:gd name="connsiteX134" fmla="*/ 11771 w 330296"/>
              <a:gd name="connsiteY134" fmla="*/ 217933 h 705011"/>
              <a:gd name="connsiteX135" fmla="*/ 17620 w 330296"/>
              <a:gd name="connsiteY135" fmla="*/ 194442 h 705011"/>
              <a:gd name="connsiteX136" fmla="*/ 3186 w 330296"/>
              <a:gd name="connsiteY136" fmla="*/ 174913 h 705011"/>
              <a:gd name="connsiteX137" fmla="*/ 3186 w 330296"/>
              <a:gd name="connsiteY137" fmla="*/ 155290 h 705011"/>
              <a:gd name="connsiteX138" fmla="*/ 17620 w 330296"/>
              <a:gd name="connsiteY138" fmla="*/ 136044 h 705011"/>
              <a:gd name="connsiteX139" fmla="*/ 11771 w 330296"/>
              <a:gd name="connsiteY139" fmla="*/ 112552 h 705011"/>
              <a:gd name="connsiteX140" fmla="*/ 19318 w 330296"/>
              <a:gd name="connsiteY140" fmla="*/ 94344 h 705011"/>
              <a:gd name="connsiteX141" fmla="*/ 40074 w 330296"/>
              <a:gd name="connsiteY141" fmla="*/ 81608 h 705011"/>
              <a:gd name="connsiteX142" fmla="*/ 43659 w 330296"/>
              <a:gd name="connsiteY142" fmla="*/ 57550 h 705011"/>
              <a:gd name="connsiteX143" fmla="*/ 57527 w 330296"/>
              <a:gd name="connsiteY143" fmla="*/ 43682 h 705011"/>
              <a:gd name="connsiteX144" fmla="*/ 81584 w 330296"/>
              <a:gd name="connsiteY144" fmla="*/ 40097 h 705011"/>
              <a:gd name="connsiteX145" fmla="*/ 94038 w 330296"/>
              <a:gd name="connsiteY145" fmla="*/ 19342 h 705011"/>
              <a:gd name="connsiteX146" fmla="*/ 108189 w 330296"/>
              <a:gd name="connsiteY146" fmla="*/ 11322 h 705011"/>
              <a:gd name="connsiteX147" fmla="*/ 112246 w 330296"/>
              <a:gd name="connsiteY147" fmla="*/ 11794 h 705011"/>
              <a:gd name="connsiteX148" fmla="*/ 135737 w 330296"/>
              <a:gd name="connsiteY148" fmla="*/ 17643 h 705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330296" h="705011">
                <a:moveTo>
                  <a:pt x="319742" y="688620"/>
                </a:moveTo>
                <a:cubicBezTo>
                  <a:pt x="324327" y="688620"/>
                  <a:pt x="328044" y="692289"/>
                  <a:pt x="328044" y="696816"/>
                </a:cubicBezTo>
                <a:cubicBezTo>
                  <a:pt x="328044" y="701342"/>
                  <a:pt x="324327" y="705011"/>
                  <a:pt x="319742" y="705011"/>
                </a:cubicBezTo>
                <a:cubicBezTo>
                  <a:pt x="315157" y="705011"/>
                  <a:pt x="311440" y="701342"/>
                  <a:pt x="311440" y="696816"/>
                </a:cubicBezTo>
                <a:cubicBezTo>
                  <a:pt x="311440" y="692289"/>
                  <a:pt x="315157" y="688620"/>
                  <a:pt x="319742" y="688620"/>
                </a:cubicBezTo>
                <a:close/>
                <a:moveTo>
                  <a:pt x="286722" y="688620"/>
                </a:moveTo>
                <a:cubicBezTo>
                  <a:pt x="291307" y="688620"/>
                  <a:pt x="295024" y="692289"/>
                  <a:pt x="295024" y="696816"/>
                </a:cubicBezTo>
                <a:cubicBezTo>
                  <a:pt x="295024" y="701342"/>
                  <a:pt x="291307" y="705011"/>
                  <a:pt x="286722" y="705011"/>
                </a:cubicBezTo>
                <a:cubicBezTo>
                  <a:pt x="282137" y="705011"/>
                  <a:pt x="278420" y="701342"/>
                  <a:pt x="278420" y="696816"/>
                </a:cubicBezTo>
                <a:cubicBezTo>
                  <a:pt x="278420" y="692289"/>
                  <a:pt x="282137" y="688620"/>
                  <a:pt x="286722" y="688620"/>
                </a:cubicBezTo>
                <a:close/>
                <a:moveTo>
                  <a:pt x="253702" y="688620"/>
                </a:moveTo>
                <a:cubicBezTo>
                  <a:pt x="258287" y="688620"/>
                  <a:pt x="262004" y="692289"/>
                  <a:pt x="262004" y="696816"/>
                </a:cubicBezTo>
                <a:cubicBezTo>
                  <a:pt x="262004" y="701342"/>
                  <a:pt x="258287" y="705011"/>
                  <a:pt x="253702" y="705011"/>
                </a:cubicBezTo>
                <a:cubicBezTo>
                  <a:pt x="249117" y="705011"/>
                  <a:pt x="245400" y="701342"/>
                  <a:pt x="245400" y="696816"/>
                </a:cubicBezTo>
                <a:cubicBezTo>
                  <a:pt x="245400" y="692289"/>
                  <a:pt x="249117" y="688620"/>
                  <a:pt x="253702" y="688620"/>
                </a:cubicBezTo>
                <a:close/>
                <a:moveTo>
                  <a:pt x="202909" y="150101"/>
                </a:moveTo>
                <a:cubicBezTo>
                  <a:pt x="202921" y="150108"/>
                  <a:pt x="202933" y="150116"/>
                  <a:pt x="202945" y="150124"/>
                </a:cubicBezTo>
                <a:cubicBezTo>
                  <a:pt x="206706" y="152655"/>
                  <a:pt x="207704" y="157755"/>
                  <a:pt x="205174" y="161516"/>
                </a:cubicBezTo>
                <a:lnTo>
                  <a:pt x="172154" y="211047"/>
                </a:lnTo>
                <a:cubicBezTo>
                  <a:pt x="170874" y="212917"/>
                  <a:pt x="168907" y="214206"/>
                  <a:pt x="166682" y="214632"/>
                </a:cubicBezTo>
                <a:lnTo>
                  <a:pt x="165267" y="214632"/>
                </a:lnTo>
                <a:cubicBezTo>
                  <a:pt x="163484" y="214648"/>
                  <a:pt x="161752" y="214048"/>
                  <a:pt x="160361" y="212934"/>
                </a:cubicBezTo>
                <a:lnTo>
                  <a:pt x="127624" y="188310"/>
                </a:lnTo>
                <a:cubicBezTo>
                  <a:pt x="126891" y="187938"/>
                  <a:pt x="126218" y="187457"/>
                  <a:pt x="125628" y="186885"/>
                </a:cubicBezTo>
                <a:cubicBezTo>
                  <a:pt x="122374" y="183727"/>
                  <a:pt x="122295" y="178531"/>
                  <a:pt x="125452" y="175277"/>
                </a:cubicBezTo>
                <a:cubicBezTo>
                  <a:pt x="128608" y="172024"/>
                  <a:pt x="133804" y="171945"/>
                  <a:pt x="137058" y="175101"/>
                </a:cubicBezTo>
                <a:lnTo>
                  <a:pt x="163097" y="194631"/>
                </a:lnTo>
                <a:lnTo>
                  <a:pt x="191399" y="152365"/>
                </a:lnTo>
                <a:cubicBezTo>
                  <a:pt x="193955" y="148565"/>
                  <a:pt x="199105" y="147552"/>
                  <a:pt x="202909" y="150101"/>
                </a:cubicBezTo>
                <a:close/>
                <a:moveTo>
                  <a:pt x="82528" y="132081"/>
                </a:moveTo>
                <a:lnTo>
                  <a:pt x="82528" y="231142"/>
                </a:lnTo>
                <a:lnTo>
                  <a:pt x="247628" y="231142"/>
                </a:lnTo>
                <a:lnTo>
                  <a:pt x="247628" y="132081"/>
                </a:lnTo>
                <a:close/>
                <a:moveTo>
                  <a:pt x="82528" y="99061"/>
                </a:moveTo>
                <a:lnTo>
                  <a:pt x="82528" y="115571"/>
                </a:lnTo>
                <a:lnTo>
                  <a:pt x="156682" y="115571"/>
                </a:lnTo>
                <a:lnTo>
                  <a:pt x="148474" y="107363"/>
                </a:lnTo>
                <a:cubicBezTo>
                  <a:pt x="148474" y="102778"/>
                  <a:pt x="152191" y="99061"/>
                  <a:pt x="156776" y="99061"/>
                </a:cubicBezTo>
                <a:cubicBezTo>
                  <a:pt x="161361" y="99061"/>
                  <a:pt x="165078" y="102778"/>
                  <a:pt x="165078" y="107363"/>
                </a:cubicBezTo>
                <a:lnTo>
                  <a:pt x="156870" y="115571"/>
                </a:lnTo>
                <a:lnTo>
                  <a:pt x="222816" y="115571"/>
                </a:lnTo>
                <a:lnTo>
                  <a:pt x="214608" y="107363"/>
                </a:lnTo>
                <a:cubicBezTo>
                  <a:pt x="214608" y="102778"/>
                  <a:pt x="218325" y="99061"/>
                  <a:pt x="222910" y="99061"/>
                </a:cubicBezTo>
                <a:cubicBezTo>
                  <a:pt x="227495" y="99061"/>
                  <a:pt x="231212" y="102778"/>
                  <a:pt x="231212" y="107363"/>
                </a:cubicBezTo>
                <a:lnTo>
                  <a:pt x="223004" y="115571"/>
                </a:lnTo>
                <a:lnTo>
                  <a:pt x="247628" y="115571"/>
                </a:lnTo>
                <a:lnTo>
                  <a:pt x="247628" y="99061"/>
                </a:lnTo>
                <a:lnTo>
                  <a:pt x="222910" y="99061"/>
                </a:lnTo>
                <a:lnTo>
                  <a:pt x="189982" y="99061"/>
                </a:lnTo>
                <a:lnTo>
                  <a:pt x="198098" y="107364"/>
                </a:lnTo>
                <a:cubicBezTo>
                  <a:pt x="198098" y="107395"/>
                  <a:pt x="198098" y="107427"/>
                  <a:pt x="198097" y="107458"/>
                </a:cubicBezTo>
                <a:cubicBezTo>
                  <a:pt x="198045" y="111991"/>
                  <a:pt x="194328" y="115623"/>
                  <a:pt x="189796" y="115571"/>
                </a:cubicBezTo>
                <a:cubicBezTo>
                  <a:pt x="189764" y="115571"/>
                  <a:pt x="189733" y="115571"/>
                  <a:pt x="189702" y="115571"/>
                </a:cubicBezTo>
                <a:cubicBezTo>
                  <a:pt x="185117" y="115519"/>
                  <a:pt x="181442" y="111760"/>
                  <a:pt x="181495" y="107175"/>
                </a:cubicBezTo>
                <a:lnTo>
                  <a:pt x="189796" y="99061"/>
                </a:lnTo>
                <a:lnTo>
                  <a:pt x="156776" y="99061"/>
                </a:lnTo>
                <a:close/>
                <a:moveTo>
                  <a:pt x="82528" y="82551"/>
                </a:moveTo>
                <a:lnTo>
                  <a:pt x="247628" y="82551"/>
                </a:lnTo>
                <a:cubicBezTo>
                  <a:pt x="256746" y="82551"/>
                  <a:pt x="264138" y="89943"/>
                  <a:pt x="264138" y="99061"/>
                </a:cubicBezTo>
                <a:lnTo>
                  <a:pt x="264138" y="231142"/>
                </a:lnTo>
                <a:cubicBezTo>
                  <a:pt x="264138" y="240260"/>
                  <a:pt x="256746" y="247652"/>
                  <a:pt x="247628" y="247652"/>
                </a:cubicBezTo>
                <a:lnTo>
                  <a:pt x="82528" y="247652"/>
                </a:lnTo>
                <a:cubicBezTo>
                  <a:pt x="73410" y="247652"/>
                  <a:pt x="66018" y="240260"/>
                  <a:pt x="66018" y="231142"/>
                </a:cubicBezTo>
                <a:lnTo>
                  <a:pt x="66018" y="99061"/>
                </a:lnTo>
                <a:cubicBezTo>
                  <a:pt x="66018" y="89943"/>
                  <a:pt x="73410" y="82551"/>
                  <a:pt x="82528" y="82551"/>
                </a:cubicBezTo>
                <a:close/>
                <a:moveTo>
                  <a:pt x="165078" y="17172"/>
                </a:moveTo>
                <a:lnTo>
                  <a:pt x="139322" y="36040"/>
                </a:lnTo>
                <a:lnTo>
                  <a:pt x="108189" y="28304"/>
                </a:lnTo>
                <a:lnTo>
                  <a:pt x="91679" y="55286"/>
                </a:lnTo>
                <a:lnTo>
                  <a:pt x="59980" y="60003"/>
                </a:lnTo>
                <a:lnTo>
                  <a:pt x="55263" y="91703"/>
                </a:lnTo>
                <a:lnTo>
                  <a:pt x="28281" y="108213"/>
                </a:lnTo>
                <a:lnTo>
                  <a:pt x="36017" y="139346"/>
                </a:lnTo>
                <a:lnTo>
                  <a:pt x="17148" y="165101"/>
                </a:lnTo>
                <a:lnTo>
                  <a:pt x="36017" y="190857"/>
                </a:lnTo>
                <a:lnTo>
                  <a:pt x="28281" y="221990"/>
                </a:lnTo>
                <a:lnTo>
                  <a:pt x="55263" y="238500"/>
                </a:lnTo>
                <a:lnTo>
                  <a:pt x="59980" y="270199"/>
                </a:lnTo>
                <a:lnTo>
                  <a:pt x="91679" y="274916"/>
                </a:lnTo>
                <a:lnTo>
                  <a:pt x="108189" y="302370"/>
                </a:lnTo>
                <a:lnTo>
                  <a:pt x="139322" y="294634"/>
                </a:lnTo>
                <a:lnTo>
                  <a:pt x="165078" y="313503"/>
                </a:lnTo>
                <a:lnTo>
                  <a:pt x="190834" y="294634"/>
                </a:lnTo>
                <a:lnTo>
                  <a:pt x="221967" y="302370"/>
                </a:lnTo>
                <a:lnTo>
                  <a:pt x="238477" y="274916"/>
                </a:lnTo>
                <a:lnTo>
                  <a:pt x="270176" y="270199"/>
                </a:lnTo>
                <a:lnTo>
                  <a:pt x="274893" y="238500"/>
                </a:lnTo>
                <a:lnTo>
                  <a:pt x="302347" y="221990"/>
                </a:lnTo>
                <a:lnTo>
                  <a:pt x="294611" y="190857"/>
                </a:lnTo>
                <a:lnTo>
                  <a:pt x="313479" y="165573"/>
                </a:lnTo>
                <a:lnTo>
                  <a:pt x="294611" y="139817"/>
                </a:lnTo>
                <a:lnTo>
                  <a:pt x="302347" y="108684"/>
                </a:lnTo>
                <a:lnTo>
                  <a:pt x="274893" y="92174"/>
                </a:lnTo>
                <a:lnTo>
                  <a:pt x="270176" y="60475"/>
                </a:lnTo>
                <a:lnTo>
                  <a:pt x="238477" y="55758"/>
                </a:lnTo>
                <a:lnTo>
                  <a:pt x="221967" y="28304"/>
                </a:lnTo>
                <a:lnTo>
                  <a:pt x="190834" y="36040"/>
                </a:lnTo>
                <a:close/>
                <a:moveTo>
                  <a:pt x="155266" y="3209"/>
                </a:moveTo>
                <a:cubicBezTo>
                  <a:pt x="161108" y="-1070"/>
                  <a:pt x="169048" y="-1070"/>
                  <a:pt x="174890" y="3209"/>
                </a:cubicBezTo>
                <a:lnTo>
                  <a:pt x="194136" y="17643"/>
                </a:lnTo>
                <a:lnTo>
                  <a:pt x="217627" y="11794"/>
                </a:lnTo>
                <a:cubicBezTo>
                  <a:pt x="218960" y="11503"/>
                  <a:pt x="220319" y="11345"/>
                  <a:pt x="221684" y="11322"/>
                </a:cubicBezTo>
                <a:cubicBezTo>
                  <a:pt x="227487" y="11306"/>
                  <a:pt x="232867" y="14355"/>
                  <a:pt x="235835" y="19342"/>
                </a:cubicBezTo>
                <a:lnTo>
                  <a:pt x="248571" y="40097"/>
                </a:lnTo>
                <a:lnTo>
                  <a:pt x="272629" y="43682"/>
                </a:lnTo>
                <a:cubicBezTo>
                  <a:pt x="279780" y="44789"/>
                  <a:pt x="285390" y="50400"/>
                  <a:pt x="286497" y="57550"/>
                </a:cubicBezTo>
                <a:lnTo>
                  <a:pt x="290554" y="81891"/>
                </a:lnTo>
                <a:lnTo>
                  <a:pt x="311309" y="94344"/>
                </a:lnTo>
                <a:cubicBezTo>
                  <a:pt x="317226" y="98218"/>
                  <a:pt x="320060" y="105399"/>
                  <a:pt x="318385" y="112269"/>
                </a:cubicBezTo>
                <a:lnTo>
                  <a:pt x="312536" y="135761"/>
                </a:lnTo>
                <a:lnTo>
                  <a:pt x="326970" y="155290"/>
                </a:lnTo>
                <a:cubicBezTo>
                  <a:pt x="331226" y="160980"/>
                  <a:pt x="331415" y="168739"/>
                  <a:pt x="327442" y="174630"/>
                </a:cubicBezTo>
                <a:lnTo>
                  <a:pt x="313008" y="194159"/>
                </a:lnTo>
                <a:lnTo>
                  <a:pt x="318857" y="217650"/>
                </a:lnTo>
                <a:cubicBezTo>
                  <a:pt x="320573" y="224716"/>
                  <a:pt x="317521" y="232079"/>
                  <a:pt x="311309" y="235858"/>
                </a:cubicBezTo>
                <a:lnTo>
                  <a:pt x="289799" y="249066"/>
                </a:lnTo>
                <a:lnTo>
                  <a:pt x="286214" y="273124"/>
                </a:lnTo>
                <a:cubicBezTo>
                  <a:pt x="285107" y="280275"/>
                  <a:pt x="279497" y="285885"/>
                  <a:pt x="272346" y="286992"/>
                </a:cubicBezTo>
                <a:lnTo>
                  <a:pt x="248288" y="290577"/>
                </a:lnTo>
                <a:lnTo>
                  <a:pt x="235835" y="311333"/>
                </a:lnTo>
                <a:cubicBezTo>
                  <a:pt x="232972" y="316149"/>
                  <a:pt x="227850" y="319173"/>
                  <a:pt x="222250" y="319352"/>
                </a:cubicBezTo>
                <a:cubicBezTo>
                  <a:pt x="220901" y="319486"/>
                  <a:pt x="219542" y="319486"/>
                  <a:pt x="218193" y="319352"/>
                </a:cubicBezTo>
                <a:lnTo>
                  <a:pt x="194702" y="313503"/>
                </a:lnTo>
                <a:lnTo>
                  <a:pt x="175173" y="327937"/>
                </a:lnTo>
                <a:cubicBezTo>
                  <a:pt x="169331" y="332216"/>
                  <a:pt x="161391" y="332216"/>
                  <a:pt x="155549" y="327937"/>
                </a:cubicBezTo>
                <a:lnTo>
                  <a:pt x="136020" y="313503"/>
                </a:lnTo>
                <a:lnTo>
                  <a:pt x="112529" y="319352"/>
                </a:lnTo>
                <a:cubicBezTo>
                  <a:pt x="111180" y="319486"/>
                  <a:pt x="109821" y="319486"/>
                  <a:pt x="108472" y="319352"/>
                </a:cubicBezTo>
                <a:cubicBezTo>
                  <a:pt x="102669" y="319368"/>
                  <a:pt x="97289" y="316319"/>
                  <a:pt x="94321" y="311333"/>
                </a:cubicBezTo>
                <a:lnTo>
                  <a:pt x="81584" y="290106"/>
                </a:lnTo>
                <a:lnTo>
                  <a:pt x="57527" y="286521"/>
                </a:lnTo>
                <a:cubicBezTo>
                  <a:pt x="50288" y="285381"/>
                  <a:pt x="44652" y="279630"/>
                  <a:pt x="43659" y="272369"/>
                </a:cubicBezTo>
                <a:lnTo>
                  <a:pt x="40074" y="248312"/>
                </a:lnTo>
                <a:lnTo>
                  <a:pt x="19318" y="235858"/>
                </a:lnTo>
                <a:cubicBezTo>
                  <a:pt x="13223" y="232116"/>
                  <a:pt x="10188" y="224908"/>
                  <a:pt x="11771" y="217933"/>
                </a:cubicBezTo>
                <a:lnTo>
                  <a:pt x="17620" y="194442"/>
                </a:lnTo>
                <a:lnTo>
                  <a:pt x="3186" y="174913"/>
                </a:lnTo>
                <a:cubicBezTo>
                  <a:pt x="-1063" y="169062"/>
                  <a:pt x="-1063" y="161141"/>
                  <a:pt x="3186" y="155290"/>
                </a:cubicBezTo>
                <a:lnTo>
                  <a:pt x="17620" y="136044"/>
                </a:lnTo>
                <a:lnTo>
                  <a:pt x="11771" y="112552"/>
                </a:lnTo>
                <a:cubicBezTo>
                  <a:pt x="10054" y="105487"/>
                  <a:pt x="13107" y="98123"/>
                  <a:pt x="19318" y="94344"/>
                </a:cubicBezTo>
                <a:lnTo>
                  <a:pt x="40074" y="81608"/>
                </a:lnTo>
                <a:lnTo>
                  <a:pt x="43659" y="57550"/>
                </a:lnTo>
                <a:cubicBezTo>
                  <a:pt x="44766" y="50400"/>
                  <a:pt x="50376" y="44789"/>
                  <a:pt x="57527" y="43682"/>
                </a:cubicBezTo>
                <a:lnTo>
                  <a:pt x="81584" y="40097"/>
                </a:lnTo>
                <a:lnTo>
                  <a:pt x="94038" y="19342"/>
                </a:lnTo>
                <a:cubicBezTo>
                  <a:pt x="97006" y="14355"/>
                  <a:pt x="102386" y="11306"/>
                  <a:pt x="108189" y="11322"/>
                </a:cubicBezTo>
                <a:cubicBezTo>
                  <a:pt x="109554" y="11345"/>
                  <a:pt x="110913" y="11503"/>
                  <a:pt x="112246" y="11794"/>
                </a:cubicBezTo>
                <a:lnTo>
                  <a:pt x="135737" y="17643"/>
                </a:ln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7BA5DD-3C30-BB75-3D33-C078D1BD8C27}"/>
              </a:ext>
            </a:extLst>
          </p:cNvPr>
          <p:cNvSpPr txBox="1">
            <a:spLocks/>
          </p:cNvSpPr>
          <p:nvPr/>
        </p:nvSpPr>
        <p:spPr>
          <a:xfrm>
            <a:off x="8007473" y="6399882"/>
            <a:ext cx="4184527" cy="338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" dirty="0">
                <a:solidFill>
                  <a:srgbClr val="263F6E"/>
                </a:solidFill>
                <a:latin typeface="Century Gothic" panose="020B0502020202020204" pitchFamily="34" charset="0"/>
              </a:rPr>
              <a:t>COPYRIGHT © 2023 THE GOVERNMENT OF THE REPUBLIC OF SERBIA. ALL RIGHTS RESERVED.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C71AB4D-C38D-2B8C-D986-B44224F28138}"/>
              </a:ext>
            </a:extLst>
          </p:cNvPr>
          <p:cNvCxnSpPr/>
          <p:nvPr/>
        </p:nvCxnSpPr>
        <p:spPr>
          <a:xfrm flipH="1">
            <a:off x="11578959" y="3889121"/>
            <a:ext cx="8362" cy="2586019"/>
          </a:xfrm>
          <a:prstGeom prst="line">
            <a:avLst/>
          </a:prstGeom>
          <a:ln w="76200" cap="rnd">
            <a:solidFill>
              <a:srgbClr val="2845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076DBCE-C801-DF5E-40CB-9705D01A5F03}"/>
              </a:ext>
            </a:extLst>
          </p:cNvPr>
          <p:cNvCxnSpPr/>
          <p:nvPr/>
        </p:nvCxnSpPr>
        <p:spPr>
          <a:xfrm flipH="1">
            <a:off x="372311" y="3858052"/>
            <a:ext cx="8362" cy="2586019"/>
          </a:xfrm>
          <a:prstGeom prst="line">
            <a:avLst/>
          </a:prstGeom>
          <a:ln w="76200" cap="rnd">
            <a:solidFill>
              <a:srgbClr val="2845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A7534A62-66C4-38D8-A903-B2433A0EAAED}"/>
              </a:ext>
            </a:extLst>
          </p:cNvPr>
          <p:cNvSpPr txBox="1"/>
          <p:nvPr/>
        </p:nvSpPr>
        <p:spPr>
          <a:xfrm>
            <a:off x="7015637" y="3663721"/>
            <a:ext cx="3764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84566"/>
                </a:solidFill>
                <a:latin typeface="Century Gothic" panose="020B0502020202020204" pitchFamily="34" charset="0"/>
              </a:rPr>
              <a:t>Successful implementations</a:t>
            </a:r>
            <a:endParaRPr lang="en-US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A9EEF813-4C3B-97A4-4325-3ACBFA1632AC}"/>
              </a:ext>
            </a:extLst>
          </p:cNvPr>
          <p:cNvCxnSpPr>
            <a:cxnSpLocks/>
          </p:cNvCxnSpPr>
          <p:nvPr/>
        </p:nvCxnSpPr>
        <p:spPr>
          <a:xfrm>
            <a:off x="7351226" y="3971232"/>
            <a:ext cx="3171118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7F03F1C-B2BA-4261-E661-35D5FE1A1218}"/>
              </a:ext>
            </a:extLst>
          </p:cNvPr>
          <p:cNvGrpSpPr/>
          <p:nvPr/>
        </p:nvGrpSpPr>
        <p:grpSpPr>
          <a:xfrm>
            <a:off x="6227519" y="5002902"/>
            <a:ext cx="559525" cy="559525"/>
            <a:chOff x="6220795" y="4919617"/>
            <a:chExt cx="559525" cy="55952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02" name="Flowchart: Connector 101">
              <a:extLst>
                <a:ext uri="{FF2B5EF4-FFF2-40B4-BE49-F238E27FC236}">
                  <a16:creationId xmlns:a16="http://schemas.microsoft.com/office/drawing/2014/main" id="{03EB1D13-9291-56F7-D31E-CFE9AA821A1F}"/>
                </a:ext>
              </a:extLst>
            </p:cNvPr>
            <p:cNvSpPr/>
            <p:nvPr/>
          </p:nvSpPr>
          <p:spPr>
            <a:xfrm>
              <a:off x="6220795" y="4919617"/>
              <a:ext cx="559525" cy="559525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6FA5AF8-0AD7-9847-280A-7DFAB78C53F5}"/>
                </a:ext>
              </a:extLst>
            </p:cNvPr>
            <p:cNvSpPr txBox="1"/>
            <p:nvPr/>
          </p:nvSpPr>
          <p:spPr>
            <a:xfrm>
              <a:off x="6272880" y="4937769"/>
              <a:ext cx="45535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/>
                  <a:sym typeface="Calibri"/>
                </a:rPr>
                <a:t>2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0018B40-1738-4FD1-8582-A69649ED4BEF}"/>
              </a:ext>
            </a:extLst>
          </p:cNvPr>
          <p:cNvGrpSpPr/>
          <p:nvPr/>
        </p:nvGrpSpPr>
        <p:grpSpPr>
          <a:xfrm>
            <a:off x="6227519" y="5831024"/>
            <a:ext cx="559525" cy="559525"/>
            <a:chOff x="6220795" y="4919617"/>
            <a:chExt cx="559525" cy="55952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08" name="Flowchart: Connector 107">
              <a:extLst>
                <a:ext uri="{FF2B5EF4-FFF2-40B4-BE49-F238E27FC236}">
                  <a16:creationId xmlns:a16="http://schemas.microsoft.com/office/drawing/2014/main" id="{EC5E36F9-D8B0-7CEF-CAB6-FC0682DF58E7}"/>
                </a:ext>
              </a:extLst>
            </p:cNvPr>
            <p:cNvSpPr/>
            <p:nvPr/>
          </p:nvSpPr>
          <p:spPr>
            <a:xfrm>
              <a:off x="6220795" y="4919617"/>
              <a:ext cx="559525" cy="559525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0BDC8D9-903F-0EA3-E695-BAB0FC2D91F0}"/>
                </a:ext>
              </a:extLst>
            </p:cNvPr>
            <p:cNvSpPr txBox="1"/>
            <p:nvPr/>
          </p:nvSpPr>
          <p:spPr>
            <a:xfrm>
              <a:off x="6272880" y="4937769"/>
              <a:ext cx="45535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/>
                  <a:sym typeface="Calibri"/>
                </a:rPr>
                <a:t>2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9733C82-D563-1D0F-F6E1-3DE48C240B42}"/>
              </a:ext>
            </a:extLst>
          </p:cNvPr>
          <p:cNvGrpSpPr/>
          <p:nvPr/>
        </p:nvGrpSpPr>
        <p:grpSpPr>
          <a:xfrm>
            <a:off x="6227519" y="4174779"/>
            <a:ext cx="559525" cy="559525"/>
            <a:chOff x="6220795" y="4919617"/>
            <a:chExt cx="559525" cy="55952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11" name="Flowchart: Connector 110">
              <a:extLst>
                <a:ext uri="{FF2B5EF4-FFF2-40B4-BE49-F238E27FC236}">
                  <a16:creationId xmlns:a16="http://schemas.microsoft.com/office/drawing/2014/main" id="{D51C8D54-7CA7-C58F-069D-A6376940973F}"/>
                </a:ext>
              </a:extLst>
            </p:cNvPr>
            <p:cNvSpPr/>
            <p:nvPr/>
          </p:nvSpPr>
          <p:spPr>
            <a:xfrm>
              <a:off x="6220795" y="4919617"/>
              <a:ext cx="559525" cy="559525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BB5C982B-5353-9D4F-1444-0B294FEBD641}"/>
                </a:ext>
              </a:extLst>
            </p:cNvPr>
            <p:cNvSpPr txBox="1"/>
            <p:nvPr/>
          </p:nvSpPr>
          <p:spPr>
            <a:xfrm>
              <a:off x="6272880" y="4937769"/>
              <a:ext cx="45535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/>
                  <a:sym typeface="Calibri"/>
                </a:rPr>
                <a:t>3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AE264BF-E2F2-972E-F690-BEEB61421A5B}"/>
              </a:ext>
            </a:extLst>
          </p:cNvPr>
          <p:cNvGrpSpPr/>
          <p:nvPr/>
        </p:nvGrpSpPr>
        <p:grpSpPr>
          <a:xfrm>
            <a:off x="8891864" y="4174779"/>
            <a:ext cx="559525" cy="559525"/>
            <a:chOff x="6220795" y="4919617"/>
            <a:chExt cx="559525" cy="55952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14" name="Flowchart: Connector 113">
              <a:extLst>
                <a:ext uri="{FF2B5EF4-FFF2-40B4-BE49-F238E27FC236}">
                  <a16:creationId xmlns:a16="http://schemas.microsoft.com/office/drawing/2014/main" id="{C1EC6481-0121-C281-7ACC-05FDC57C1A09}"/>
                </a:ext>
              </a:extLst>
            </p:cNvPr>
            <p:cNvSpPr/>
            <p:nvPr/>
          </p:nvSpPr>
          <p:spPr>
            <a:xfrm>
              <a:off x="6220795" y="4919617"/>
              <a:ext cx="559525" cy="559525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BA2CE12D-EC8F-E1E4-10DB-953CE5B48643}"/>
                </a:ext>
              </a:extLst>
            </p:cNvPr>
            <p:cNvSpPr txBox="1"/>
            <p:nvPr/>
          </p:nvSpPr>
          <p:spPr>
            <a:xfrm>
              <a:off x="6272880" y="4937769"/>
              <a:ext cx="45535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/>
                  <a:sym typeface="Calibri"/>
                </a:rPr>
                <a:t>4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1558B205-B339-E261-36A4-86D6DEDBC29B}"/>
              </a:ext>
            </a:extLst>
          </p:cNvPr>
          <p:cNvGrpSpPr/>
          <p:nvPr/>
        </p:nvGrpSpPr>
        <p:grpSpPr>
          <a:xfrm>
            <a:off x="8798535" y="5002902"/>
            <a:ext cx="696346" cy="560785"/>
            <a:chOff x="6127466" y="4919617"/>
            <a:chExt cx="696346" cy="56078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17" name="Flowchart: Connector 116">
              <a:extLst>
                <a:ext uri="{FF2B5EF4-FFF2-40B4-BE49-F238E27FC236}">
                  <a16:creationId xmlns:a16="http://schemas.microsoft.com/office/drawing/2014/main" id="{C6C56D95-56B1-12C1-304F-B515D2E57AF6}"/>
                </a:ext>
              </a:extLst>
            </p:cNvPr>
            <p:cNvSpPr/>
            <p:nvPr/>
          </p:nvSpPr>
          <p:spPr>
            <a:xfrm>
              <a:off x="6220795" y="4919617"/>
              <a:ext cx="559525" cy="559525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CF1EAC88-C838-4129-59BB-E38E6D13C2F9}"/>
                </a:ext>
              </a:extLst>
            </p:cNvPr>
            <p:cNvSpPr txBox="1"/>
            <p:nvPr/>
          </p:nvSpPr>
          <p:spPr>
            <a:xfrm>
              <a:off x="6127466" y="4957182"/>
              <a:ext cx="6963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/>
                  <a:sym typeface="Calibri"/>
                </a:rPr>
                <a:t>13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5FDBC542-C0F9-D038-7307-9303961CC32B}"/>
              </a:ext>
            </a:extLst>
          </p:cNvPr>
          <p:cNvGrpSpPr/>
          <p:nvPr/>
        </p:nvGrpSpPr>
        <p:grpSpPr>
          <a:xfrm>
            <a:off x="8891864" y="5831024"/>
            <a:ext cx="559525" cy="559525"/>
            <a:chOff x="6220795" y="4919617"/>
            <a:chExt cx="559525" cy="55952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20" name="Flowchart: Connector 119">
              <a:extLst>
                <a:ext uri="{FF2B5EF4-FFF2-40B4-BE49-F238E27FC236}">
                  <a16:creationId xmlns:a16="http://schemas.microsoft.com/office/drawing/2014/main" id="{C412E4C7-A6C1-E812-C73A-7F671260D049}"/>
                </a:ext>
              </a:extLst>
            </p:cNvPr>
            <p:cNvSpPr/>
            <p:nvPr/>
          </p:nvSpPr>
          <p:spPr>
            <a:xfrm>
              <a:off x="6220795" y="4919617"/>
              <a:ext cx="559525" cy="559525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6B2C98DD-B4F0-CF95-5CFB-2D6607BDEF33}"/>
                </a:ext>
              </a:extLst>
            </p:cNvPr>
            <p:cNvSpPr txBox="1"/>
            <p:nvPr/>
          </p:nvSpPr>
          <p:spPr>
            <a:xfrm>
              <a:off x="6272880" y="4937769"/>
              <a:ext cx="45535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/>
                  <a:sym typeface="Calibri"/>
                </a:rPr>
                <a:t>7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833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w angle view of a tall building&#10;&#10;Description automatically generated">
            <a:extLst>
              <a:ext uri="{FF2B5EF4-FFF2-40B4-BE49-F238E27FC236}">
                <a16:creationId xmlns:a16="http://schemas.microsoft.com/office/drawing/2014/main" id="{7EF8FA76-987E-F29E-C83E-C21A03E24F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4000">
                <a:srgbClr val="C00000">
                  <a:alpha val="55000"/>
                </a:srgbClr>
              </a:gs>
              <a:gs pos="30000">
                <a:srgbClr val="263F6E">
                  <a:alpha val="56000"/>
                </a:srgbClr>
              </a:gs>
              <a:gs pos="9000">
                <a:schemeClr val="bg1">
                  <a:alpha val="5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3568" y="2502035"/>
            <a:ext cx="54173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Business environment </a:t>
            </a:r>
            <a:r>
              <a:rPr lang="en-GB" sz="6000" i="1" dirty="0">
                <a:solidFill>
                  <a:schemeClr val="bg1"/>
                </a:solidFill>
                <a:latin typeface="Century Gothic" panose="020B0502020202020204" pitchFamily="34" charset="0"/>
              </a:rPr>
              <a:t>in Serbia</a:t>
            </a:r>
            <a:endParaRPr lang="en-US" sz="7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04088" y="1170432"/>
            <a:ext cx="0" cy="5020056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180945" y="1170432"/>
            <a:ext cx="0" cy="5020056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Placeholder 1"/>
          <p:cNvSpPr txBox="1">
            <a:spLocks/>
          </p:cNvSpPr>
          <p:nvPr/>
        </p:nvSpPr>
        <p:spPr>
          <a:xfrm>
            <a:off x="8007473" y="6399882"/>
            <a:ext cx="4184527" cy="338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00" dirty="0">
                <a:solidFill>
                  <a:schemeClr val="bg1"/>
                </a:solidFill>
              </a:rPr>
              <a:t>COPYRIGHT © 2023 THE GOVERNMENT OF THE REPUBLIC OF SERBIA. ALL RIGHTS RESERVED.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25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085644" y="5923022"/>
            <a:ext cx="4713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Cost-efficient</a:t>
            </a:r>
            <a:endParaRPr lang="en-US" sz="20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70124" y="1051163"/>
            <a:ext cx="31822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Brief overview: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95165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ter-Ai-08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5" y="1786"/>
            <a:ext cx="12188825" cy="68562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5760" y="-18371"/>
            <a:ext cx="12207240" cy="6894741"/>
          </a:xfrm>
          <a:prstGeom prst="rect">
            <a:avLst/>
          </a:prstGeom>
          <a:gradFill flip="none" rotWithShape="1">
            <a:gsLst>
              <a:gs pos="4000">
                <a:srgbClr val="C00000">
                  <a:alpha val="80000"/>
                </a:srgbClr>
              </a:gs>
              <a:gs pos="30000">
                <a:schemeClr val="accent5">
                  <a:lumMod val="50000"/>
                  <a:alpha val="75000"/>
                </a:schemeClr>
              </a:gs>
              <a:gs pos="9000">
                <a:schemeClr val="bg1">
                  <a:alpha val="8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itle Placeholder 1"/>
          <p:cNvSpPr txBox="1">
            <a:spLocks/>
          </p:cNvSpPr>
          <p:nvPr/>
        </p:nvSpPr>
        <p:spPr>
          <a:xfrm>
            <a:off x="8007473" y="6399882"/>
            <a:ext cx="4184527" cy="338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Century Gothic" panose="020B0502020202020204" pitchFamily="34" charset="0"/>
              </a:rPr>
              <a:t>COPYRIGHT © 2023 THE GOVERNMENT OF THE REPUBLIC OF SERBIA. ALL RIGHTS RESERVED.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61703" y="958554"/>
            <a:ext cx="9330937" cy="0"/>
          </a:xfrm>
          <a:prstGeom prst="line">
            <a:avLst/>
          </a:prstGeom>
          <a:ln w="60325" cap="rnd" cmpd="sng">
            <a:gradFill flip="none" rotWithShape="1">
              <a:gsLst>
                <a:gs pos="50000">
                  <a:srgbClr val="0C4076"/>
                </a:gs>
                <a:gs pos="14000">
                  <a:srgbClr val="C6363C"/>
                </a:gs>
                <a:gs pos="83000">
                  <a:schemeClr val="bg1"/>
                </a:gs>
              </a:gsLst>
              <a:lin ang="0" scaled="1"/>
              <a:tileRect/>
            </a:gradFill>
            <a:headEnd type="oval"/>
            <a:tailEnd type="none"/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1703" y="477685"/>
            <a:ext cx="858351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000"/>
            </a:pPr>
            <a:r>
              <a:rPr lang="sr-Latn-RS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Calibri"/>
              </a:rPr>
              <a:t>Government initiatives 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Calibri"/>
              </a:rPr>
              <a:t>focused on </a:t>
            </a:r>
            <a:r>
              <a:rPr lang="sr-Latn-RS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Calibri"/>
              </a:rPr>
              <a:t>AI development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10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sp>
        <p:nvSpPr>
          <p:cNvPr id="2" name="Flowchart: Extract 1"/>
          <p:cNvSpPr/>
          <p:nvPr/>
        </p:nvSpPr>
        <p:spPr>
          <a:xfrm>
            <a:off x="294527" y="1214781"/>
            <a:ext cx="6200767" cy="1736648"/>
          </a:xfrm>
          <a:prstGeom prst="flowChartExtra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863443" y="1387870"/>
            <a:ext cx="0" cy="4766618"/>
          </a:xfrm>
          <a:prstGeom prst="line">
            <a:avLst/>
          </a:prstGeom>
          <a:ln w="57150" cap="rnd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46911" y="2192972"/>
            <a:ext cx="6096000" cy="7489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Established, highly advanced </a:t>
            </a:r>
          </a:p>
          <a:p>
            <a:pPr algn="ctr">
              <a:spcAft>
                <a:spcPts val="800"/>
              </a:spcAft>
            </a:pPr>
            <a:r>
              <a:rPr lang="en-US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public-private collaboration</a:t>
            </a:r>
          </a:p>
        </p:txBody>
      </p:sp>
      <p:sp>
        <p:nvSpPr>
          <p:cNvPr id="18" name="Graphic 56">
            <a:extLst>
              <a:ext uri="{FF2B5EF4-FFF2-40B4-BE49-F238E27FC236}">
                <a16:creationId xmlns:a16="http://schemas.microsoft.com/office/drawing/2014/main" id="{3C24A1A5-889E-C44F-8D24-DB9FF06EBAB3}"/>
              </a:ext>
            </a:extLst>
          </p:cNvPr>
          <p:cNvSpPr/>
          <p:nvPr/>
        </p:nvSpPr>
        <p:spPr>
          <a:xfrm>
            <a:off x="3008302" y="1504428"/>
            <a:ext cx="773215" cy="543309"/>
          </a:xfrm>
          <a:custGeom>
            <a:avLst/>
            <a:gdLst>
              <a:gd name="connsiteX0" fmla="*/ 326238 w 330200"/>
              <a:gd name="connsiteY0" fmla="*/ 90697 h 232019"/>
              <a:gd name="connsiteX1" fmla="*/ 237744 w 330200"/>
              <a:gd name="connsiteY1" fmla="*/ 3736 h 232019"/>
              <a:gd name="connsiteX2" fmla="*/ 218875 w 330200"/>
              <a:gd name="connsiteY2" fmla="*/ 3736 h 232019"/>
              <a:gd name="connsiteX3" fmla="*/ 178119 w 330200"/>
              <a:gd name="connsiteY3" fmla="*/ 43550 h 232019"/>
              <a:gd name="connsiteX4" fmla="*/ 178119 w 330200"/>
              <a:gd name="connsiteY4" fmla="*/ 62112 h 232019"/>
              <a:gd name="connsiteX5" fmla="*/ 189063 w 330200"/>
              <a:gd name="connsiteY5" fmla="*/ 72878 h 232019"/>
              <a:gd name="connsiteX6" fmla="*/ 171044 w 330200"/>
              <a:gd name="connsiteY6" fmla="*/ 75848 h 232019"/>
              <a:gd name="connsiteX7" fmla="*/ 145854 w 330200"/>
              <a:gd name="connsiteY7" fmla="*/ 68145 h 232019"/>
              <a:gd name="connsiteX8" fmla="*/ 151892 w 330200"/>
              <a:gd name="connsiteY8" fmla="*/ 62205 h 232019"/>
              <a:gd name="connsiteX9" fmla="*/ 155854 w 330200"/>
              <a:gd name="connsiteY9" fmla="*/ 52924 h 232019"/>
              <a:gd name="connsiteX10" fmla="*/ 151892 w 330200"/>
              <a:gd name="connsiteY10" fmla="*/ 43643 h 232019"/>
              <a:gd name="connsiteX11" fmla="*/ 111513 w 330200"/>
              <a:gd name="connsiteY11" fmla="*/ 3643 h 232019"/>
              <a:gd name="connsiteX12" fmla="*/ 92645 w 330200"/>
              <a:gd name="connsiteY12" fmla="*/ 3643 h 232019"/>
              <a:gd name="connsiteX13" fmla="*/ 3962 w 330200"/>
              <a:gd name="connsiteY13" fmla="*/ 90697 h 232019"/>
              <a:gd name="connsiteX14" fmla="*/ 0 w 330200"/>
              <a:gd name="connsiteY14" fmla="*/ 99978 h 232019"/>
              <a:gd name="connsiteX15" fmla="*/ 3962 w 330200"/>
              <a:gd name="connsiteY15" fmla="*/ 109258 h 232019"/>
              <a:gd name="connsiteX16" fmla="*/ 44530 w 330200"/>
              <a:gd name="connsiteY16" fmla="*/ 149166 h 232019"/>
              <a:gd name="connsiteX17" fmla="*/ 53964 w 330200"/>
              <a:gd name="connsiteY17" fmla="*/ 153064 h 232019"/>
              <a:gd name="connsiteX18" fmla="*/ 63398 w 330200"/>
              <a:gd name="connsiteY18" fmla="*/ 149166 h 232019"/>
              <a:gd name="connsiteX19" fmla="*/ 66040 w 330200"/>
              <a:gd name="connsiteY19" fmla="*/ 146660 h 232019"/>
              <a:gd name="connsiteX20" fmla="*/ 114155 w 330200"/>
              <a:gd name="connsiteY20" fmla="*/ 208099 h 232019"/>
              <a:gd name="connsiteX21" fmla="*/ 136325 w 330200"/>
              <a:gd name="connsiteY21" fmla="*/ 229816 h 232019"/>
              <a:gd name="connsiteX22" fmla="*/ 153685 w 330200"/>
              <a:gd name="connsiteY22" fmla="*/ 237890 h 232019"/>
              <a:gd name="connsiteX23" fmla="*/ 168496 w 330200"/>
              <a:gd name="connsiteY23" fmla="*/ 231950 h 232019"/>
              <a:gd name="connsiteX24" fmla="*/ 173968 w 330200"/>
              <a:gd name="connsiteY24" fmla="*/ 221184 h 232019"/>
              <a:gd name="connsiteX25" fmla="*/ 190667 w 330200"/>
              <a:gd name="connsiteY25" fmla="*/ 217379 h 232019"/>
              <a:gd name="connsiteX26" fmla="*/ 196139 w 330200"/>
              <a:gd name="connsiteY26" fmla="*/ 206706 h 232019"/>
              <a:gd name="connsiteX27" fmla="*/ 212743 w 330200"/>
              <a:gd name="connsiteY27" fmla="*/ 202901 h 232019"/>
              <a:gd name="connsiteX28" fmla="*/ 218215 w 330200"/>
              <a:gd name="connsiteY28" fmla="*/ 192136 h 232019"/>
              <a:gd name="connsiteX29" fmla="*/ 234914 w 330200"/>
              <a:gd name="connsiteY29" fmla="*/ 188423 h 232019"/>
              <a:gd name="connsiteX30" fmla="*/ 239820 w 330200"/>
              <a:gd name="connsiteY30" fmla="*/ 168841 h 232019"/>
              <a:gd name="connsiteX31" fmla="*/ 267368 w 330200"/>
              <a:gd name="connsiteY31" fmla="*/ 150279 h 232019"/>
              <a:gd name="connsiteX32" fmla="*/ 285670 w 330200"/>
              <a:gd name="connsiteY32" fmla="*/ 150279 h 232019"/>
              <a:gd name="connsiteX33" fmla="*/ 326238 w 330200"/>
              <a:gd name="connsiteY33" fmla="*/ 110372 h 232019"/>
              <a:gd name="connsiteX34" fmla="*/ 327324 w 330200"/>
              <a:gd name="connsiteY34" fmla="*/ 91765 h 232019"/>
              <a:gd name="connsiteX35" fmla="*/ 326238 w 330200"/>
              <a:gd name="connsiteY35" fmla="*/ 90697 h 232019"/>
              <a:gd name="connsiteX36" fmla="*/ 54058 w 330200"/>
              <a:gd name="connsiteY36" fmla="*/ 135801 h 232019"/>
              <a:gd name="connsiteX37" fmla="*/ 17736 w 330200"/>
              <a:gd name="connsiteY37" fmla="*/ 100070 h 232019"/>
              <a:gd name="connsiteX38" fmla="*/ 101985 w 330200"/>
              <a:gd name="connsiteY38" fmla="*/ 17286 h 232019"/>
              <a:gd name="connsiteX39" fmla="*/ 138212 w 330200"/>
              <a:gd name="connsiteY39" fmla="*/ 52924 h 232019"/>
              <a:gd name="connsiteX40" fmla="*/ 223876 w 330200"/>
              <a:gd name="connsiteY40" fmla="*/ 176358 h 232019"/>
              <a:gd name="connsiteX41" fmla="*/ 221234 w 330200"/>
              <a:gd name="connsiteY41" fmla="*/ 175894 h 232019"/>
              <a:gd name="connsiteX42" fmla="*/ 215479 w 330200"/>
              <a:gd name="connsiteY42" fmla="*/ 174966 h 232019"/>
              <a:gd name="connsiteX43" fmla="*/ 206705 w 330200"/>
              <a:gd name="connsiteY43" fmla="*/ 178400 h 232019"/>
              <a:gd name="connsiteX44" fmla="*/ 202365 w 330200"/>
              <a:gd name="connsiteY44" fmla="*/ 188423 h 232019"/>
              <a:gd name="connsiteX45" fmla="*/ 201799 w 330200"/>
              <a:gd name="connsiteY45" fmla="*/ 190836 h 232019"/>
              <a:gd name="connsiteX46" fmla="*/ 199063 w 330200"/>
              <a:gd name="connsiteY46" fmla="*/ 190372 h 232019"/>
              <a:gd name="connsiteX47" fmla="*/ 193309 w 330200"/>
              <a:gd name="connsiteY47" fmla="*/ 189537 h 232019"/>
              <a:gd name="connsiteX48" fmla="*/ 184629 w 330200"/>
              <a:gd name="connsiteY48" fmla="*/ 192971 h 232019"/>
              <a:gd name="connsiteX49" fmla="*/ 180195 w 330200"/>
              <a:gd name="connsiteY49" fmla="*/ 202901 h 232019"/>
              <a:gd name="connsiteX50" fmla="*/ 179629 w 330200"/>
              <a:gd name="connsiteY50" fmla="*/ 205407 h 232019"/>
              <a:gd name="connsiteX51" fmla="*/ 176987 w 330200"/>
              <a:gd name="connsiteY51" fmla="*/ 204850 h 232019"/>
              <a:gd name="connsiteX52" fmla="*/ 171232 w 330200"/>
              <a:gd name="connsiteY52" fmla="*/ 204015 h 232019"/>
              <a:gd name="connsiteX53" fmla="*/ 162458 w 330200"/>
              <a:gd name="connsiteY53" fmla="*/ 207449 h 232019"/>
              <a:gd name="connsiteX54" fmla="*/ 158119 w 330200"/>
              <a:gd name="connsiteY54" fmla="*/ 217472 h 232019"/>
              <a:gd name="connsiteX55" fmla="*/ 156987 w 330200"/>
              <a:gd name="connsiteY55" fmla="*/ 220164 h 232019"/>
              <a:gd name="connsiteX56" fmla="*/ 154062 w 330200"/>
              <a:gd name="connsiteY56" fmla="*/ 221648 h 232019"/>
              <a:gd name="connsiteX57" fmla="*/ 148307 w 330200"/>
              <a:gd name="connsiteY57" fmla="*/ 218307 h 232019"/>
              <a:gd name="connsiteX58" fmla="*/ 126231 w 330200"/>
              <a:gd name="connsiteY58" fmla="*/ 196590 h 232019"/>
              <a:gd name="connsiteX59" fmla="*/ 77644 w 330200"/>
              <a:gd name="connsiteY59" fmla="*/ 135616 h 232019"/>
              <a:gd name="connsiteX60" fmla="*/ 132929 w 330200"/>
              <a:gd name="connsiteY60" fmla="*/ 81230 h 232019"/>
              <a:gd name="connsiteX61" fmla="*/ 145099 w 330200"/>
              <a:gd name="connsiteY61" fmla="*/ 84571 h 232019"/>
              <a:gd name="connsiteX62" fmla="*/ 120193 w 330200"/>
              <a:gd name="connsiteY62" fmla="*/ 111300 h 232019"/>
              <a:gd name="connsiteX63" fmla="*/ 115098 w 330200"/>
              <a:gd name="connsiteY63" fmla="*/ 117240 h 232019"/>
              <a:gd name="connsiteX64" fmla="*/ 110381 w 330200"/>
              <a:gd name="connsiteY64" fmla="*/ 133110 h 232019"/>
              <a:gd name="connsiteX65" fmla="*/ 119815 w 330200"/>
              <a:gd name="connsiteY65" fmla="*/ 144432 h 232019"/>
              <a:gd name="connsiteX66" fmla="*/ 133401 w 330200"/>
              <a:gd name="connsiteY66" fmla="*/ 150001 h 232019"/>
              <a:gd name="connsiteX67" fmla="*/ 163685 w 330200"/>
              <a:gd name="connsiteY67" fmla="*/ 134595 h 232019"/>
              <a:gd name="connsiteX68" fmla="*/ 176327 w 330200"/>
              <a:gd name="connsiteY68" fmla="*/ 125964 h 232019"/>
              <a:gd name="connsiteX69" fmla="*/ 218121 w 330200"/>
              <a:gd name="connsiteY69" fmla="*/ 164665 h 232019"/>
              <a:gd name="connsiteX70" fmla="*/ 223781 w 330200"/>
              <a:gd name="connsiteY70" fmla="*/ 176265 h 232019"/>
              <a:gd name="connsiteX71" fmla="*/ 229442 w 330200"/>
              <a:gd name="connsiteY71" fmla="*/ 153064 h 232019"/>
              <a:gd name="connsiteX72" fmla="*/ 185572 w 330200"/>
              <a:gd name="connsiteY72" fmla="*/ 113620 h 232019"/>
              <a:gd name="connsiteX73" fmla="*/ 170949 w 330200"/>
              <a:gd name="connsiteY73" fmla="*/ 112785 h 232019"/>
              <a:gd name="connsiteX74" fmla="*/ 153024 w 330200"/>
              <a:gd name="connsiteY74" fmla="*/ 122066 h 232019"/>
              <a:gd name="connsiteX75" fmla="*/ 132929 w 330200"/>
              <a:gd name="connsiteY75" fmla="*/ 133945 h 232019"/>
              <a:gd name="connsiteX76" fmla="*/ 127835 w 330200"/>
              <a:gd name="connsiteY76" fmla="*/ 130604 h 232019"/>
              <a:gd name="connsiteX77" fmla="*/ 133118 w 330200"/>
              <a:gd name="connsiteY77" fmla="*/ 121323 h 232019"/>
              <a:gd name="connsiteX78" fmla="*/ 169817 w 330200"/>
              <a:gd name="connsiteY78" fmla="*/ 91996 h 232019"/>
              <a:gd name="connsiteX79" fmla="*/ 204913 w 330200"/>
              <a:gd name="connsiteY79" fmla="*/ 89305 h 232019"/>
              <a:gd name="connsiteX80" fmla="*/ 255103 w 330200"/>
              <a:gd name="connsiteY80" fmla="*/ 138029 h 232019"/>
              <a:gd name="connsiteX81" fmla="*/ 230763 w 330200"/>
              <a:gd name="connsiteY81" fmla="*/ 154734 h 232019"/>
              <a:gd name="connsiteX82" fmla="*/ 276613 w 330200"/>
              <a:gd name="connsiteY82" fmla="*/ 135709 h 232019"/>
              <a:gd name="connsiteX83" fmla="*/ 191988 w 330200"/>
              <a:gd name="connsiteY83" fmla="*/ 52924 h 232019"/>
              <a:gd name="connsiteX84" fmla="*/ 228215 w 330200"/>
              <a:gd name="connsiteY84" fmla="*/ 17286 h 232019"/>
              <a:gd name="connsiteX85" fmla="*/ 312464 w 330200"/>
              <a:gd name="connsiteY85" fmla="*/ 100070 h 23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30200" h="232019">
                <a:moveTo>
                  <a:pt x="326238" y="90697"/>
                </a:moveTo>
                <a:lnTo>
                  <a:pt x="237744" y="3736"/>
                </a:lnTo>
                <a:cubicBezTo>
                  <a:pt x="232461" y="-1214"/>
                  <a:pt x="224159" y="-1214"/>
                  <a:pt x="218875" y="3736"/>
                </a:cubicBezTo>
                <a:lnTo>
                  <a:pt x="178119" y="43550"/>
                </a:lnTo>
                <a:cubicBezTo>
                  <a:pt x="172990" y="48709"/>
                  <a:pt x="172990" y="56954"/>
                  <a:pt x="178119" y="62112"/>
                </a:cubicBezTo>
                <a:lnTo>
                  <a:pt x="189063" y="72878"/>
                </a:lnTo>
                <a:cubicBezTo>
                  <a:pt x="182952" y="73101"/>
                  <a:pt x="176895" y="74099"/>
                  <a:pt x="171044" y="75848"/>
                </a:cubicBezTo>
                <a:lnTo>
                  <a:pt x="145854" y="68145"/>
                </a:lnTo>
                <a:lnTo>
                  <a:pt x="151892" y="62205"/>
                </a:lnTo>
                <a:cubicBezTo>
                  <a:pt x="154409" y="59749"/>
                  <a:pt x="155834" y="56412"/>
                  <a:pt x="155854" y="52924"/>
                </a:cubicBezTo>
                <a:cubicBezTo>
                  <a:pt x="155866" y="49430"/>
                  <a:pt x="154436" y="46081"/>
                  <a:pt x="151892" y="43643"/>
                </a:cubicBezTo>
                <a:lnTo>
                  <a:pt x="111513" y="3643"/>
                </a:lnTo>
                <a:cubicBezTo>
                  <a:pt x="106193" y="-1214"/>
                  <a:pt x="97965" y="-1214"/>
                  <a:pt x="92645" y="3643"/>
                </a:cubicBezTo>
                <a:lnTo>
                  <a:pt x="3962" y="90697"/>
                </a:lnTo>
                <a:cubicBezTo>
                  <a:pt x="1445" y="93153"/>
                  <a:pt x="20" y="96490"/>
                  <a:pt x="0" y="99978"/>
                </a:cubicBezTo>
                <a:cubicBezTo>
                  <a:pt x="10" y="103467"/>
                  <a:pt x="1437" y="106808"/>
                  <a:pt x="3962" y="109258"/>
                </a:cubicBezTo>
                <a:lnTo>
                  <a:pt x="44530" y="149166"/>
                </a:lnTo>
                <a:cubicBezTo>
                  <a:pt x="47020" y="151650"/>
                  <a:pt x="50417" y="153054"/>
                  <a:pt x="53964" y="153064"/>
                </a:cubicBezTo>
                <a:cubicBezTo>
                  <a:pt x="57509" y="153043"/>
                  <a:pt x="60902" y="151642"/>
                  <a:pt x="63398" y="149166"/>
                </a:cubicBezTo>
                <a:lnTo>
                  <a:pt x="66040" y="146660"/>
                </a:lnTo>
                <a:cubicBezTo>
                  <a:pt x="79441" y="169013"/>
                  <a:pt x="95602" y="189649"/>
                  <a:pt x="114155" y="208099"/>
                </a:cubicBezTo>
                <a:lnTo>
                  <a:pt x="136325" y="229816"/>
                </a:lnTo>
                <a:cubicBezTo>
                  <a:pt x="140756" y="234716"/>
                  <a:pt x="147023" y="237631"/>
                  <a:pt x="153685" y="237890"/>
                </a:cubicBezTo>
                <a:cubicBezTo>
                  <a:pt x="159240" y="237989"/>
                  <a:pt x="164595" y="235842"/>
                  <a:pt x="168496" y="231950"/>
                </a:cubicBezTo>
                <a:cubicBezTo>
                  <a:pt x="171624" y="229161"/>
                  <a:pt x="173576" y="225320"/>
                  <a:pt x="173968" y="221184"/>
                </a:cubicBezTo>
                <a:cubicBezTo>
                  <a:pt x="179833" y="222620"/>
                  <a:pt x="186041" y="221205"/>
                  <a:pt x="190667" y="217379"/>
                </a:cubicBezTo>
                <a:cubicBezTo>
                  <a:pt x="193725" y="214576"/>
                  <a:pt x="195665" y="210792"/>
                  <a:pt x="196139" y="206706"/>
                </a:cubicBezTo>
                <a:cubicBezTo>
                  <a:pt x="201974" y="208110"/>
                  <a:pt x="208140" y="206697"/>
                  <a:pt x="212743" y="202901"/>
                </a:cubicBezTo>
                <a:cubicBezTo>
                  <a:pt x="215901" y="200135"/>
                  <a:pt x="217860" y="196281"/>
                  <a:pt x="218215" y="192136"/>
                </a:cubicBezTo>
                <a:cubicBezTo>
                  <a:pt x="224064" y="193596"/>
                  <a:pt x="230271" y="192217"/>
                  <a:pt x="234914" y="188423"/>
                </a:cubicBezTo>
                <a:cubicBezTo>
                  <a:pt x="240326" y="183415"/>
                  <a:pt x="242246" y="175749"/>
                  <a:pt x="239820" y="168841"/>
                </a:cubicBezTo>
                <a:cubicBezTo>
                  <a:pt x="248363" y="161783"/>
                  <a:pt x="257590" y="155566"/>
                  <a:pt x="267368" y="150279"/>
                </a:cubicBezTo>
                <a:cubicBezTo>
                  <a:pt x="272460" y="155160"/>
                  <a:pt x="280578" y="155160"/>
                  <a:pt x="285670" y="150279"/>
                </a:cubicBezTo>
                <a:lnTo>
                  <a:pt x="326238" y="110372"/>
                </a:lnTo>
                <a:cubicBezTo>
                  <a:pt x="331761" y="105529"/>
                  <a:pt x="332247" y="97198"/>
                  <a:pt x="327324" y="91765"/>
                </a:cubicBezTo>
                <a:cubicBezTo>
                  <a:pt x="326983" y="91389"/>
                  <a:pt x="326620" y="91032"/>
                  <a:pt x="326238" y="90697"/>
                </a:cubicBezTo>
                <a:close/>
                <a:moveTo>
                  <a:pt x="54058" y="135801"/>
                </a:moveTo>
                <a:lnTo>
                  <a:pt x="17736" y="100070"/>
                </a:lnTo>
                <a:lnTo>
                  <a:pt x="101985" y="17286"/>
                </a:lnTo>
                <a:lnTo>
                  <a:pt x="138212" y="52924"/>
                </a:lnTo>
                <a:close/>
                <a:moveTo>
                  <a:pt x="223876" y="176358"/>
                </a:moveTo>
                <a:cubicBezTo>
                  <a:pt x="222985" y="176262"/>
                  <a:pt x="222103" y="176107"/>
                  <a:pt x="221234" y="175894"/>
                </a:cubicBezTo>
                <a:cubicBezTo>
                  <a:pt x="219367" y="175330"/>
                  <a:pt x="217431" y="175018"/>
                  <a:pt x="215479" y="174966"/>
                </a:cubicBezTo>
                <a:cubicBezTo>
                  <a:pt x="212210" y="174933"/>
                  <a:pt x="209058" y="176167"/>
                  <a:pt x="206705" y="178400"/>
                </a:cubicBezTo>
                <a:cubicBezTo>
                  <a:pt x="204043" y="181095"/>
                  <a:pt x="202496" y="184668"/>
                  <a:pt x="202365" y="188423"/>
                </a:cubicBezTo>
                <a:cubicBezTo>
                  <a:pt x="202365" y="190094"/>
                  <a:pt x="202365" y="190187"/>
                  <a:pt x="201799" y="190836"/>
                </a:cubicBezTo>
                <a:cubicBezTo>
                  <a:pt x="200873" y="190780"/>
                  <a:pt x="199955" y="190625"/>
                  <a:pt x="199063" y="190372"/>
                </a:cubicBezTo>
                <a:cubicBezTo>
                  <a:pt x="197184" y="189879"/>
                  <a:pt x="195253" y="189599"/>
                  <a:pt x="193309" y="189537"/>
                </a:cubicBezTo>
                <a:cubicBezTo>
                  <a:pt x="190058" y="189455"/>
                  <a:pt x="186917" y="190698"/>
                  <a:pt x="184629" y="192971"/>
                </a:cubicBezTo>
                <a:cubicBezTo>
                  <a:pt x="181946" y="195623"/>
                  <a:pt x="180365" y="199164"/>
                  <a:pt x="180195" y="202901"/>
                </a:cubicBezTo>
                <a:cubicBezTo>
                  <a:pt x="180211" y="203769"/>
                  <a:pt x="180017" y="204628"/>
                  <a:pt x="179629" y="205407"/>
                </a:cubicBezTo>
                <a:cubicBezTo>
                  <a:pt x="178730" y="205319"/>
                  <a:pt x="177844" y="205132"/>
                  <a:pt x="176987" y="204850"/>
                </a:cubicBezTo>
                <a:cubicBezTo>
                  <a:pt x="175106" y="204364"/>
                  <a:pt x="173176" y="204083"/>
                  <a:pt x="171232" y="204015"/>
                </a:cubicBezTo>
                <a:cubicBezTo>
                  <a:pt x="167955" y="203941"/>
                  <a:pt x="164788" y="205180"/>
                  <a:pt x="162458" y="207449"/>
                </a:cubicBezTo>
                <a:cubicBezTo>
                  <a:pt x="159789" y="210139"/>
                  <a:pt x="158241" y="213715"/>
                  <a:pt x="158119" y="217472"/>
                </a:cubicBezTo>
                <a:cubicBezTo>
                  <a:pt x="158119" y="219143"/>
                  <a:pt x="158119" y="219235"/>
                  <a:pt x="156987" y="220164"/>
                </a:cubicBezTo>
                <a:cubicBezTo>
                  <a:pt x="156277" y="221052"/>
                  <a:pt x="155210" y="221594"/>
                  <a:pt x="154062" y="221648"/>
                </a:cubicBezTo>
                <a:cubicBezTo>
                  <a:pt x="151793" y="221263"/>
                  <a:pt x="149747" y="220074"/>
                  <a:pt x="148307" y="218307"/>
                </a:cubicBezTo>
                <a:lnTo>
                  <a:pt x="126231" y="196590"/>
                </a:lnTo>
                <a:cubicBezTo>
                  <a:pt x="108195" y="177752"/>
                  <a:pt x="91933" y="157343"/>
                  <a:pt x="77644" y="135616"/>
                </a:cubicBezTo>
                <a:lnTo>
                  <a:pt x="132929" y="81230"/>
                </a:lnTo>
                <a:lnTo>
                  <a:pt x="145099" y="84571"/>
                </a:lnTo>
                <a:cubicBezTo>
                  <a:pt x="135746" y="92475"/>
                  <a:pt x="127385" y="101448"/>
                  <a:pt x="120193" y="111300"/>
                </a:cubicBezTo>
                <a:cubicBezTo>
                  <a:pt x="118023" y="113992"/>
                  <a:pt x="116325" y="116033"/>
                  <a:pt x="115098" y="117240"/>
                </a:cubicBezTo>
                <a:cubicBezTo>
                  <a:pt x="110308" y="121039"/>
                  <a:pt x="108426" y="127370"/>
                  <a:pt x="110381" y="133110"/>
                </a:cubicBezTo>
                <a:cubicBezTo>
                  <a:pt x="112667" y="137504"/>
                  <a:pt x="115884" y="141365"/>
                  <a:pt x="119815" y="144432"/>
                </a:cubicBezTo>
                <a:cubicBezTo>
                  <a:pt x="123391" y="148021"/>
                  <a:pt x="128293" y="150030"/>
                  <a:pt x="133401" y="150001"/>
                </a:cubicBezTo>
                <a:cubicBezTo>
                  <a:pt x="143873" y="150001"/>
                  <a:pt x="153968" y="142205"/>
                  <a:pt x="163685" y="134595"/>
                </a:cubicBezTo>
                <a:cubicBezTo>
                  <a:pt x="165855" y="132924"/>
                  <a:pt x="172270" y="128655"/>
                  <a:pt x="176327" y="125964"/>
                </a:cubicBezTo>
                <a:cubicBezTo>
                  <a:pt x="192082" y="140163"/>
                  <a:pt x="207366" y="153806"/>
                  <a:pt x="218121" y="164665"/>
                </a:cubicBezTo>
                <a:cubicBezTo>
                  <a:pt x="226423" y="173296"/>
                  <a:pt x="224253" y="175616"/>
                  <a:pt x="223781" y="176265"/>
                </a:cubicBezTo>
                <a:close/>
                <a:moveTo>
                  <a:pt x="229442" y="153064"/>
                </a:moveTo>
                <a:cubicBezTo>
                  <a:pt x="215290" y="139142"/>
                  <a:pt x="196894" y="124293"/>
                  <a:pt x="185572" y="113620"/>
                </a:cubicBezTo>
                <a:cubicBezTo>
                  <a:pt x="181149" y="110946"/>
                  <a:pt x="175657" y="110632"/>
                  <a:pt x="170949" y="112785"/>
                </a:cubicBezTo>
                <a:cubicBezTo>
                  <a:pt x="164247" y="114270"/>
                  <a:pt x="158063" y="117472"/>
                  <a:pt x="153024" y="122066"/>
                </a:cubicBezTo>
                <a:cubicBezTo>
                  <a:pt x="147341" y="127490"/>
                  <a:pt x="140465" y="131554"/>
                  <a:pt x="132929" y="133945"/>
                </a:cubicBezTo>
                <a:cubicBezTo>
                  <a:pt x="131092" y="133051"/>
                  <a:pt x="129380" y="131928"/>
                  <a:pt x="127835" y="130604"/>
                </a:cubicBezTo>
                <a:cubicBezTo>
                  <a:pt x="126514" y="129305"/>
                  <a:pt x="130571" y="124850"/>
                  <a:pt x="133118" y="121323"/>
                </a:cubicBezTo>
                <a:cubicBezTo>
                  <a:pt x="142563" y="108587"/>
                  <a:pt x="155209" y="98481"/>
                  <a:pt x="169817" y="91996"/>
                </a:cubicBezTo>
                <a:cubicBezTo>
                  <a:pt x="181162" y="88519"/>
                  <a:pt x="193157" y="87599"/>
                  <a:pt x="204913" y="89305"/>
                </a:cubicBezTo>
                <a:lnTo>
                  <a:pt x="255103" y="138029"/>
                </a:lnTo>
                <a:cubicBezTo>
                  <a:pt x="246556" y="142960"/>
                  <a:pt x="238418" y="148546"/>
                  <a:pt x="230763" y="154734"/>
                </a:cubicBezTo>
                <a:close/>
                <a:moveTo>
                  <a:pt x="276613" y="135709"/>
                </a:moveTo>
                <a:lnTo>
                  <a:pt x="191988" y="52924"/>
                </a:lnTo>
                <a:lnTo>
                  <a:pt x="228215" y="17286"/>
                </a:lnTo>
                <a:lnTo>
                  <a:pt x="312464" y="100070"/>
                </a:ln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535323" y="3137846"/>
            <a:ext cx="1777083" cy="28399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785958" y="3233705"/>
            <a:ext cx="13724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Innovation</a:t>
            </a:r>
          </a:p>
          <a:p>
            <a:pPr algn="ctr"/>
            <a:r>
              <a:rPr lang="en-US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 Fund 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687031" y="4278671"/>
            <a:ext cx="1425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</a:rPr>
              <a:t>12</a:t>
            </a:r>
            <a:r>
              <a:rPr lang="en-US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 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752684" y="3850360"/>
            <a:ext cx="143904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427090" y="3137846"/>
            <a:ext cx="1777083" cy="28399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611615" y="3850360"/>
            <a:ext cx="143904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65728" y="3380040"/>
            <a:ext cx="1330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AI Institute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13601" y="4240103"/>
            <a:ext cx="643125" cy="66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en-US" sz="32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</a:rPr>
              <a:t>53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643556" y="3137846"/>
            <a:ext cx="1777083" cy="28399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044346" y="3233705"/>
            <a:ext cx="10871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Science</a:t>
            </a:r>
          </a:p>
          <a:p>
            <a:pPr algn="ctr"/>
            <a:r>
              <a:rPr lang="en-US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 Fund 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4868405" y="3833381"/>
            <a:ext cx="143904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580218" y="4902015"/>
            <a:ext cx="19037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published research papers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45228" y="5074452"/>
            <a:ext cx="1540806" cy="4136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800"/>
              </a:spcAft>
            </a:pPr>
            <a:r>
              <a:rPr lang="en-US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Researchers</a:t>
            </a: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AFB0F447-2FE1-074C-85AF-7AD7DBFF11FA}"/>
              </a:ext>
            </a:extLst>
          </p:cNvPr>
          <p:cNvSpPr/>
          <p:nvPr/>
        </p:nvSpPr>
        <p:spPr>
          <a:xfrm>
            <a:off x="1242902" y="4361990"/>
            <a:ext cx="478987" cy="445490"/>
          </a:xfrm>
          <a:custGeom>
            <a:avLst/>
            <a:gdLst>
              <a:gd name="connsiteX0" fmla="*/ 132080 w 330200"/>
              <a:gd name="connsiteY0" fmla="*/ 258618 h 307109"/>
              <a:gd name="connsiteX1" fmla="*/ 132080 w 330200"/>
              <a:gd name="connsiteY1" fmla="*/ 290945 h 307109"/>
              <a:gd name="connsiteX2" fmla="*/ 198120 w 330200"/>
              <a:gd name="connsiteY2" fmla="*/ 290945 h 307109"/>
              <a:gd name="connsiteX3" fmla="*/ 198120 w 330200"/>
              <a:gd name="connsiteY3" fmla="*/ 258618 h 307109"/>
              <a:gd name="connsiteX4" fmla="*/ 162365 w 330200"/>
              <a:gd name="connsiteY4" fmla="*/ 210127 h 307109"/>
              <a:gd name="connsiteX5" fmla="*/ 167837 w 330200"/>
              <a:gd name="connsiteY5" fmla="*/ 210127 h 307109"/>
              <a:gd name="connsiteX6" fmla="*/ 169604 w 330200"/>
              <a:gd name="connsiteY6" fmla="*/ 210127 h 307109"/>
              <a:gd name="connsiteX7" fmla="*/ 176976 w 330200"/>
              <a:gd name="connsiteY7" fmla="*/ 219074 h 307109"/>
              <a:gd name="connsiteX8" fmla="*/ 167837 w 330200"/>
              <a:gd name="connsiteY8" fmla="*/ 226290 h 307109"/>
              <a:gd name="connsiteX9" fmla="*/ 162365 w 330200"/>
              <a:gd name="connsiteY9" fmla="*/ 226290 h 307109"/>
              <a:gd name="connsiteX10" fmla="*/ 160597 w 330200"/>
              <a:gd name="connsiteY10" fmla="*/ 226290 h 307109"/>
              <a:gd name="connsiteX11" fmla="*/ 153225 w 330200"/>
              <a:gd name="connsiteY11" fmla="*/ 217343 h 307109"/>
              <a:gd name="connsiteX12" fmla="*/ 162365 w 330200"/>
              <a:gd name="connsiteY12" fmla="*/ 210127 h 307109"/>
              <a:gd name="connsiteX13" fmla="*/ 16510 w 330200"/>
              <a:gd name="connsiteY13" fmla="*/ 193964 h 307109"/>
              <a:gd name="connsiteX14" fmla="*/ 16510 w 330200"/>
              <a:gd name="connsiteY14" fmla="*/ 226291 h 307109"/>
              <a:gd name="connsiteX15" fmla="*/ 33020 w 330200"/>
              <a:gd name="connsiteY15" fmla="*/ 242455 h 307109"/>
              <a:gd name="connsiteX16" fmla="*/ 297180 w 330200"/>
              <a:gd name="connsiteY16" fmla="*/ 242455 h 307109"/>
              <a:gd name="connsiteX17" fmla="*/ 313690 w 330200"/>
              <a:gd name="connsiteY17" fmla="*/ 226291 h 307109"/>
              <a:gd name="connsiteX18" fmla="*/ 313690 w 330200"/>
              <a:gd name="connsiteY18" fmla="*/ 193964 h 307109"/>
              <a:gd name="connsiteX19" fmla="*/ 33020 w 330200"/>
              <a:gd name="connsiteY19" fmla="*/ 16164 h 307109"/>
              <a:gd name="connsiteX20" fmla="*/ 16510 w 330200"/>
              <a:gd name="connsiteY20" fmla="*/ 32327 h 307109"/>
              <a:gd name="connsiteX21" fmla="*/ 16510 w 330200"/>
              <a:gd name="connsiteY21" fmla="*/ 177800 h 307109"/>
              <a:gd name="connsiteX22" fmla="*/ 313690 w 330200"/>
              <a:gd name="connsiteY22" fmla="*/ 177800 h 307109"/>
              <a:gd name="connsiteX23" fmla="*/ 313690 w 330200"/>
              <a:gd name="connsiteY23" fmla="*/ 32327 h 307109"/>
              <a:gd name="connsiteX24" fmla="*/ 297180 w 330200"/>
              <a:gd name="connsiteY24" fmla="*/ 16164 h 307109"/>
              <a:gd name="connsiteX25" fmla="*/ 33020 w 330200"/>
              <a:gd name="connsiteY25" fmla="*/ 0 h 307109"/>
              <a:gd name="connsiteX26" fmla="*/ 297180 w 330200"/>
              <a:gd name="connsiteY26" fmla="*/ 0 h 307109"/>
              <a:gd name="connsiteX27" fmla="*/ 330200 w 330200"/>
              <a:gd name="connsiteY27" fmla="*/ 32327 h 307109"/>
              <a:gd name="connsiteX28" fmla="*/ 330200 w 330200"/>
              <a:gd name="connsiteY28" fmla="*/ 226291 h 307109"/>
              <a:gd name="connsiteX29" fmla="*/ 297180 w 330200"/>
              <a:gd name="connsiteY29" fmla="*/ 258618 h 307109"/>
              <a:gd name="connsiteX30" fmla="*/ 214630 w 330200"/>
              <a:gd name="connsiteY30" fmla="*/ 258618 h 307109"/>
              <a:gd name="connsiteX31" fmla="*/ 214630 w 330200"/>
              <a:gd name="connsiteY31" fmla="*/ 290945 h 307109"/>
              <a:gd name="connsiteX32" fmla="*/ 239442 w 330200"/>
              <a:gd name="connsiteY32" fmla="*/ 290945 h 307109"/>
              <a:gd name="connsiteX33" fmla="*/ 246813 w 330200"/>
              <a:gd name="connsiteY33" fmla="*/ 298162 h 307109"/>
              <a:gd name="connsiteX34" fmla="*/ 239442 w 330200"/>
              <a:gd name="connsiteY34" fmla="*/ 307109 h 307109"/>
              <a:gd name="connsiteX35" fmla="*/ 90758 w 330200"/>
              <a:gd name="connsiteY35" fmla="*/ 307109 h 307109"/>
              <a:gd name="connsiteX36" fmla="*/ 83387 w 330200"/>
              <a:gd name="connsiteY36" fmla="*/ 299892 h 307109"/>
              <a:gd name="connsiteX37" fmla="*/ 90758 w 330200"/>
              <a:gd name="connsiteY37" fmla="*/ 290945 h 307109"/>
              <a:gd name="connsiteX38" fmla="*/ 115570 w 330200"/>
              <a:gd name="connsiteY38" fmla="*/ 290945 h 307109"/>
              <a:gd name="connsiteX39" fmla="*/ 115570 w 330200"/>
              <a:gd name="connsiteY39" fmla="*/ 258618 h 307109"/>
              <a:gd name="connsiteX40" fmla="*/ 33020 w 330200"/>
              <a:gd name="connsiteY40" fmla="*/ 258618 h 307109"/>
              <a:gd name="connsiteX41" fmla="*/ 0 w 330200"/>
              <a:gd name="connsiteY41" fmla="*/ 226291 h 307109"/>
              <a:gd name="connsiteX42" fmla="*/ 0 w 330200"/>
              <a:gd name="connsiteY42" fmla="*/ 32327 h 307109"/>
              <a:gd name="connsiteX43" fmla="*/ 33020 w 330200"/>
              <a:gd name="connsiteY43" fmla="*/ 0 h 30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30200" h="307109">
                <a:moveTo>
                  <a:pt x="132080" y="258618"/>
                </a:moveTo>
                <a:lnTo>
                  <a:pt x="132080" y="290945"/>
                </a:lnTo>
                <a:lnTo>
                  <a:pt x="198120" y="290945"/>
                </a:lnTo>
                <a:lnTo>
                  <a:pt x="198120" y="258618"/>
                </a:lnTo>
                <a:close/>
                <a:moveTo>
                  <a:pt x="162365" y="210127"/>
                </a:moveTo>
                <a:lnTo>
                  <a:pt x="167837" y="210127"/>
                </a:lnTo>
                <a:cubicBezTo>
                  <a:pt x="168424" y="210065"/>
                  <a:pt x="169017" y="210065"/>
                  <a:pt x="169604" y="210127"/>
                </a:cubicBezTo>
                <a:cubicBezTo>
                  <a:pt x="174163" y="210605"/>
                  <a:pt x="177464" y="214610"/>
                  <a:pt x="176976" y="219074"/>
                </a:cubicBezTo>
                <a:cubicBezTo>
                  <a:pt x="176487" y="223537"/>
                  <a:pt x="172396" y="226768"/>
                  <a:pt x="167837" y="226290"/>
                </a:cubicBezTo>
                <a:lnTo>
                  <a:pt x="162365" y="226290"/>
                </a:lnTo>
                <a:cubicBezTo>
                  <a:pt x="161777" y="226352"/>
                  <a:pt x="161185" y="226352"/>
                  <a:pt x="160597" y="226290"/>
                </a:cubicBezTo>
                <a:cubicBezTo>
                  <a:pt x="156037" y="225813"/>
                  <a:pt x="152737" y="221807"/>
                  <a:pt x="153225" y="217343"/>
                </a:cubicBezTo>
                <a:cubicBezTo>
                  <a:pt x="153713" y="212880"/>
                  <a:pt x="157805" y="209649"/>
                  <a:pt x="162365" y="210127"/>
                </a:cubicBezTo>
                <a:close/>
                <a:moveTo>
                  <a:pt x="16510" y="193964"/>
                </a:moveTo>
                <a:lnTo>
                  <a:pt x="16510" y="226291"/>
                </a:lnTo>
                <a:cubicBezTo>
                  <a:pt x="16510" y="235218"/>
                  <a:pt x="23902" y="242455"/>
                  <a:pt x="33020" y="242455"/>
                </a:cubicBezTo>
                <a:lnTo>
                  <a:pt x="297180" y="242455"/>
                </a:lnTo>
                <a:cubicBezTo>
                  <a:pt x="306298" y="242455"/>
                  <a:pt x="313690" y="235218"/>
                  <a:pt x="313690" y="226291"/>
                </a:cubicBezTo>
                <a:lnTo>
                  <a:pt x="313690" y="193964"/>
                </a:lnTo>
                <a:close/>
                <a:moveTo>
                  <a:pt x="33020" y="16164"/>
                </a:moveTo>
                <a:cubicBezTo>
                  <a:pt x="23902" y="16164"/>
                  <a:pt x="16510" y="23400"/>
                  <a:pt x="16510" y="32327"/>
                </a:cubicBezTo>
                <a:lnTo>
                  <a:pt x="16510" y="177800"/>
                </a:lnTo>
                <a:lnTo>
                  <a:pt x="313690" y="177800"/>
                </a:lnTo>
                <a:lnTo>
                  <a:pt x="313690" y="32327"/>
                </a:lnTo>
                <a:cubicBezTo>
                  <a:pt x="313690" y="23400"/>
                  <a:pt x="306298" y="16164"/>
                  <a:pt x="297180" y="16164"/>
                </a:cubicBezTo>
                <a:close/>
                <a:moveTo>
                  <a:pt x="33020" y="0"/>
                </a:moveTo>
                <a:lnTo>
                  <a:pt x="297180" y="0"/>
                </a:lnTo>
                <a:cubicBezTo>
                  <a:pt x="315416" y="0"/>
                  <a:pt x="330200" y="14473"/>
                  <a:pt x="330200" y="32327"/>
                </a:cubicBezTo>
                <a:lnTo>
                  <a:pt x="330200" y="226291"/>
                </a:lnTo>
                <a:cubicBezTo>
                  <a:pt x="330200" y="244145"/>
                  <a:pt x="315416" y="258618"/>
                  <a:pt x="297180" y="258618"/>
                </a:cubicBezTo>
                <a:lnTo>
                  <a:pt x="214630" y="258618"/>
                </a:lnTo>
                <a:lnTo>
                  <a:pt x="214630" y="290945"/>
                </a:lnTo>
                <a:lnTo>
                  <a:pt x="239442" y="290945"/>
                </a:lnTo>
                <a:cubicBezTo>
                  <a:pt x="243328" y="291353"/>
                  <a:pt x="246397" y="294358"/>
                  <a:pt x="246813" y="298162"/>
                </a:cubicBezTo>
                <a:cubicBezTo>
                  <a:pt x="247302" y="302626"/>
                  <a:pt x="244001" y="306631"/>
                  <a:pt x="239442" y="307109"/>
                </a:cubicBezTo>
                <a:lnTo>
                  <a:pt x="90758" y="307109"/>
                </a:lnTo>
                <a:cubicBezTo>
                  <a:pt x="86872" y="306702"/>
                  <a:pt x="83803" y="303697"/>
                  <a:pt x="83387" y="299892"/>
                </a:cubicBezTo>
                <a:cubicBezTo>
                  <a:pt x="82899" y="295429"/>
                  <a:pt x="86199" y="291423"/>
                  <a:pt x="90758" y="290945"/>
                </a:cubicBezTo>
                <a:lnTo>
                  <a:pt x="115570" y="290945"/>
                </a:lnTo>
                <a:lnTo>
                  <a:pt x="115570" y="258618"/>
                </a:lnTo>
                <a:lnTo>
                  <a:pt x="33020" y="258618"/>
                </a:lnTo>
                <a:cubicBezTo>
                  <a:pt x="14784" y="258618"/>
                  <a:pt x="0" y="244145"/>
                  <a:pt x="0" y="226291"/>
                </a:cubicBezTo>
                <a:lnTo>
                  <a:pt x="0" y="32327"/>
                </a:lnTo>
                <a:cubicBezTo>
                  <a:pt x="0" y="14473"/>
                  <a:pt x="14784" y="0"/>
                  <a:pt x="33020" y="0"/>
                </a:cubicBez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38" name="Graphic 54">
            <a:extLst>
              <a:ext uri="{FF2B5EF4-FFF2-40B4-BE49-F238E27FC236}">
                <a16:creationId xmlns:a16="http://schemas.microsoft.com/office/drawing/2014/main" id="{3733F5D9-B415-0846-B883-607EB1AEA073}"/>
              </a:ext>
            </a:extLst>
          </p:cNvPr>
          <p:cNvSpPr/>
          <p:nvPr/>
        </p:nvSpPr>
        <p:spPr>
          <a:xfrm>
            <a:off x="1532051" y="4238951"/>
            <a:ext cx="358329" cy="358329"/>
          </a:xfrm>
          <a:custGeom>
            <a:avLst/>
            <a:gdLst>
              <a:gd name="connsiteX0" fmla="*/ 327911 w 330200"/>
              <a:gd name="connsiteY0" fmla="*/ 317057 h 330200"/>
              <a:gd name="connsiteX1" fmla="*/ 245455 w 330200"/>
              <a:gd name="connsiteY1" fmla="*/ 234507 h 330200"/>
              <a:gd name="connsiteX2" fmla="*/ 245455 w 330200"/>
              <a:gd name="connsiteY2" fmla="*/ 234507 h 330200"/>
              <a:gd name="connsiteX3" fmla="*/ 234507 w 330200"/>
              <a:gd name="connsiteY3" fmla="*/ 35878 h 330200"/>
              <a:gd name="connsiteX4" fmla="*/ 35878 w 330200"/>
              <a:gd name="connsiteY4" fmla="*/ 46826 h 330200"/>
              <a:gd name="connsiteX5" fmla="*/ 46826 w 330200"/>
              <a:gd name="connsiteY5" fmla="*/ 245455 h 330200"/>
              <a:gd name="connsiteX6" fmla="*/ 233662 w 330200"/>
              <a:gd name="connsiteY6" fmla="*/ 246206 h 330200"/>
              <a:gd name="connsiteX7" fmla="*/ 233662 w 330200"/>
              <a:gd name="connsiteY7" fmla="*/ 246206 h 330200"/>
              <a:gd name="connsiteX8" fmla="*/ 316212 w 330200"/>
              <a:gd name="connsiteY8" fmla="*/ 328756 h 330200"/>
              <a:gd name="connsiteX9" fmla="*/ 327686 w 330200"/>
              <a:gd name="connsiteY9" fmla="*/ 328886 h 330200"/>
              <a:gd name="connsiteX10" fmla="*/ 327816 w 330200"/>
              <a:gd name="connsiteY10" fmla="*/ 328756 h 330200"/>
              <a:gd name="connsiteX11" fmla="*/ 328272 w 330200"/>
              <a:gd name="connsiteY11" fmla="*/ 317424 h 330200"/>
              <a:gd name="connsiteX12" fmla="*/ 327911 w 330200"/>
              <a:gd name="connsiteY12" fmla="*/ 317057 h 330200"/>
              <a:gd name="connsiteX13" fmla="*/ 140546 w 330200"/>
              <a:gd name="connsiteY13" fmla="*/ 265074 h 330200"/>
              <a:gd name="connsiteX14" fmla="*/ 16579 w 330200"/>
              <a:gd name="connsiteY14" fmla="*/ 141296 h 330200"/>
              <a:gd name="connsiteX15" fmla="*/ 140357 w 330200"/>
              <a:gd name="connsiteY15" fmla="*/ 17330 h 330200"/>
              <a:gd name="connsiteX16" fmla="*/ 264324 w 330200"/>
              <a:gd name="connsiteY16" fmla="*/ 141108 h 330200"/>
              <a:gd name="connsiteX17" fmla="*/ 264324 w 330200"/>
              <a:gd name="connsiteY17" fmla="*/ 141296 h 330200"/>
              <a:gd name="connsiteX18" fmla="*/ 140546 w 330200"/>
              <a:gd name="connsiteY18" fmla="*/ 265074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0200" h="330200">
                <a:moveTo>
                  <a:pt x="327911" y="317057"/>
                </a:moveTo>
                <a:lnTo>
                  <a:pt x="245455" y="234507"/>
                </a:lnTo>
                <a:lnTo>
                  <a:pt x="245455" y="234507"/>
                </a:lnTo>
                <a:cubicBezTo>
                  <a:pt x="297282" y="176634"/>
                  <a:pt x="292380" y="87705"/>
                  <a:pt x="234507" y="35878"/>
                </a:cubicBezTo>
                <a:cubicBezTo>
                  <a:pt x="176634" y="-15949"/>
                  <a:pt x="87705" y="-11047"/>
                  <a:pt x="35878" y="46826"/>
                </a:cubicBezTo>
                <a:cubicBezTo>
                  <a:pt x="-15949" y="104699"/>
                  <a:pt x="-11047" y="193629"/>
                  <a:pt x="46826" y="245455"/>
                </a:cubicBezTo>
                <a:cubicBezTo>
                  <a:pt x="99921" y="293003"/>
                  <a:pt x="180187" y="293325"/>
                  <a:pt x="233662" y="246206"/>
                </a:cubicBezTo>
                <a:lnTo>
                  <a:pt x="233662" y="246206"/>
                </a:lnTo>
                <a:lnTo>
                  <a:pt x="316212" y="328756"/>
                </a:lnTo>
                <a:cubicBezTo>
                  <a:pt x="319345" y="331960"/>
                  <a:pt x="324481" y="332018"/>
                  <a:pt x="327686" y="328886"/>
                </a:cubicBezTo>
                <a:cubicBezTo>
                  <a:pt x="327730" y="328843"/>
                  <a:pt x="327773" y="328800"/>
                  <a:pt x="327816" y="328756"/>
                </a:cubicBezTo>
                <a:cubicBezTo>
                  <a:pt x="331071" y="325752"/>
                  <a:pt x="331275" y="320679"/>
                  <a:pt x="328272" y="317424"/>
                </a:cubicBezTo>
                <a:cubicBezTo>
                  <a:pt x="328155" y="317298"/>
                  <a:pt x="328035" y="317175"/>
                  <a:pt x="327911" y="317057"/>
                </a:cubicBezTo>
                <a:close/>
                <a:moveTo>
                  <a:pt x="140546" y="265074"/>
                </a:moveTo>
                <a:cubicBezTo>
                  <a:pt x="72133" y="265126"/>
                  <a:pt x="16632" y="209709"/>
                  <a:pt x="16579" y="141296"/>
                </a:cubicBezTo>
                <a:cubicBezTo>
                  <a:pt x="16527" y="72884"/>
                  <a:pt x="71945" y="17382"/>
                  <a:pt x="140357" y="17330"/>
                </a:cubicBezTo>
                <a:cubicBezTo>
                  <a:pt x="208770" y="17278"/>
                  <a:pt x="264272" y="72695"/>
                  <a:pt x="264324" y="141108"/>
                </a:cubicBezTo>
                <a:cubicBezTo>
                  <a:pt x="264324" y="141171"/>
                  <a:pt x="264324" y="141233"/>
                  <a:pt x="264324" y="141296"/>
                </a:cubicBezTo>
                <a:cubicBezTo>
                  <a:pt x="264220" y="209614"/>
                  <a:pt x="208863" y="264970"/>
                  <a:pt x="140546" y="265074"/>
                </a:cubicBez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286F8724-6AE1-FE49-9603-3CF97A4E7D47}"/>
              </a:ext>
            </a:extLst>
          </p:cNvPr>
          <p:cNvSpPr/>
          <p:nvPr/>
        </p:nvSpPr>
        <p:spPr>
          <a:xfrm>
            <a:off x="3416669" y="4232122"/>
            <a:ext cx="502747" cy="504235"/>
          </a:xfrm>
          <a:custGeom>
            <a:avLst/>
            <a:gdLst>
              <a:gd name="connsiteX0" fmla="*/ 33303 w 330483"/>
              <a:gd name="connsiteY0" fmla="*/ 132080 h 331461"/>
              <a:gd name="connsiteX1" fmla="*/ 16793 w 330483"/>
              <a:gd name="connsiteY1" fmla="*/ 222838 h 331461"/>
              <a:gd name="connsiteX2" fmla="*/ 42549 w 330483"/>
              <a:gd name="connsiteY2" fmla="*/ 222838 h 331461"/>
              <a:gd name="connsiteX3" fmla="*/ 49813 w 330483"/>
              <a:gd name="connsiteY3" fmla="*/ 313690 h 331461"/>
              <a:gd name="connsiteX4" fmla="*/ 82834 w 330483"/>
              <a:gd name="connsiteY4" fmla="*/ 313690 h 331461"/>
              <a:gd name="connsiteX5" fmla="*/ 99344 w 330483"/>
              <a:gd name="connsiteY5" fmla="*/ 165100 h 331461"/>
              <a:gd name="connsiteX6" fmla="*/ 165384 w 330483"/>
              <a:gd name="connsiteY6" fmla="*/ 181610 h 331461"/>
              <a:gd name="connsiteX7" fmla="*/ 165384 w 330483"/>
              <a:gd name="connsiteY7" fmla="*/ 165100 h 331461"/>
              <a:gd name="connsiteX8" fmla="*/ 99344 w 330483"/>
              <a:gd name="connsiteY8" fmla="*/ 132080 h 331461"/>
              <a:gd name="connsiteX9" fmla="*/ 74532 w 330483"/>
              <a:gd name="connsiteY9" fmla="*/ 132080 h 331461"/>
              <a:gd name="connsiteX10" fmla="*/ 74532 w 330483"/>
              <a:gd name="connsiteY10" fmla="*/ 182271 h 331461"/>
              <a:gd name="connsiteX11" fmla="*/ 74532 w 330483"/>
              <a:gd name="connsiteY11" fmla="*/ 184038 h 331461"/>
              <a:gd name="connsiteX12" fmla="*/ 65392 w 330483"/>
              <a:gd name="connsiteY12" fmla="*/ 191409 h 331461"/>
              <a:gd name="connsiteX13" fmla="*/ 58021 w 330483"/>
              <a:gd name="connsiteY13" fmla="*/ 182271 h 331461"/>
              <a:gd name="connsiteX14" fmla="*/ 58021 w 330483"/>
              <a:gd name="connsiteY14" fmla="*/ 132080 h 331461"/>
              <a:gd name="connsiteX15" fmla="*/ 33397 w 330483"/>
              <a:gd name="connsiteY15" fmla="*/ 115570 h 331461"/>
              <a:gd name="connsiteX16" fmla="*/ 99438 w 330483"/>
              <a:gd name="connsiteY16" fmla="*/ 115570 h 331461"/>
              <a:gd name="connsiteX17" fmla="*/ 106797 w 330483"/>
              <a:gd name="connsiteY17" fmla="*/ 117268 h 331461"/>
              <a:gd name="connsiteX18" fmla="*/ 172837 w 330483"/>
              <a:gd name="connsiteY18" fmla="*/ 150288 h 331461"/>
              <a:gd name="connsiteX19" fmla="*/ 176894 w 330483"/>
              <a:gd name="connsiteY19" fmla="*/ 153213 h 331461"/>
              <a:gd name="connsiteX20" fmla="*/ 278784 w 330483"/>
              <a:gd name="connsiteY20" fmla="*/ 124155 h 331461"/>
              <a:gd name="connsiteX21" fmla="*/ 279033 w 330483"/>
              <a:gd name="connsiteY21" fmla="*/ 124084 h 331461"/>
              <a:gd name="connsiteX22" fmla="*/ 288973 w 330483"/>
              <a:gd name="connsiteY22" fmla="*/ 129816 h 331461"/>
              <a:gd name="connsiteX23" fmla="*/ 288992 w 330483"/>
              <a:gd name="connsiteY23" fmla="*/ 129882 h 331461"/>
              <a:gd name="connsiteX24" fmla="*/ 283313 w 330483"/>
              <a:gd name="connsiteY24" fmla="*/ 140005 h 331461"/>
              <a:gd name="connsiteX25" fmla="*/ 181894 w 330483"/>
              <a:gd name="connsiteY25" fmla="*/ 168968 h 331461"/>
              <a:gd name="connsiteX26" fmla="*/ 181894 w 330483"/>
              <a:gd name="connsiteY26" fmla="*/ 181610 h 331461"/>
              <a:gd name="connsiteX27" fmla="*/ 181894 w 330483"/>
              <a:gd name="connsiteY27" fmla="*/ 181799 h 331461"/>
              <a:gd name="connsiteX28" fmla="*/ 165384 w 330483"/>
              <a:gd name="connsiteY28" fmla="*/ 198120 h 331461"/>
              <a:gd name="connsiteX29" fmla="*/ 161422 w 330483"/>
              <a:gd name="connsiteY29" fmla="*/ 198120 h 331461"/>
              <a:gd name="connsiteX30" fmla="*/ 113495 w 330483"/>
              <a:gd name="connsiteY30" fmla="*/ 185667 h 331461"/>
              <a:gd name="connsiteX31" fmla="*/ 99250 w 330483"/>
              <a:gd name="connsiteY31" fmla="*/ 315483 h 331461"/>
              <a:gd name="connsiteX32" fmla="*/ 82834 w 330483"/>
              <a:gd name="connsiteY32" fmla="*/ 330200 h 331461"/>
              <a:gd name="connsiteX33" fmla="*/ 49813 w 330483"/>
              <a:gd name="connsiteY33" fmla="*/ 330200 h 331461"/>
              <a:gd name="connsiteX34" fmla="*/ 33397 w 330483"/>
              <a:gd name="connsiteY34" fmla="*/ 314822 h 331461"/>
              <a:gd name="connsiteX35" fmla="*/ 27359 w 330483"/>
              <a:gd name="connsiteY35" fmla="*/ 239348 h 331461"/>
              <a:gd name="connsiteX36" fmla="*/ 16510 w 330483"/>
              <a:gd name="connsiteY36" fmla="*/ 239348 h 331461"/>
              <a:gd name="connsiteX37" fmla="*/ 13399 w 330483"/>
              <a:gd name="connsiteY37" fmla="*/ 239068 h 331461"/>
              <a:gd name="connsiteX38" fmla="*/ 283 w 330483"/>
              <a:gd name="connsiteY38" fmla="*/ 219913 h 331461"/>
              <a:gd name="connsiteX39" fmla="*/ 17170 w 330483"/>
              <a:gd name="connsiteY39" fmla="*/ 129155 h 331461"/>
              <a:gd name="connsiteX40" fmla="*/ 33397 w 330483"/>
              <a:gd name="connsiteY40" fmla="*/ 115570 h 331461"/>
              <a:gd name="connsiteX41" fmla="*/ 148873 w 330483"/>
              <a:gd name="connsiteY41" fmla="*/ 82550 h 331461"/>
              <a:gd name="connsiteX42" fmla="*/ 313973 w 330483"/>
              <a:gd name="connsiteY42" fmla="*/ 82550 h 331461"/>
              <a:gd name="connsiteX43" fmla="*/ 330483 w 330483"/>
              <a:gd name="connsiteY43" fmla="*/ 99060 h 331461"/>
              <a:gd name="connsiteX44" fmla="*/ 330483 w 330483"/>
              <a:gd name="connsiteY44" fmla="*/ 231140 h 331461"/>
              <a:gd name="connsiteX45" fmla="*/ 330479 w 330483"/>
              <a:gd name="connsiteY45" fmla="*/ 231522 h 331461"/>
              <a:gd name="connsiteX46" fmla="*/ 313596 w 330483"/>
              <a:gd name="connsiteY46" fmla="*/ 247650 h 331461"/>
              <a:gd name="connsiteX47" fmla="*/ 245574 w 330483"/>
              <a:gd name="connsiteY47" fmla="*/ 247650 h 331461"/>
              <a:gd name="connsiteX48" fmla="*/ 288029 w 330483"/>
              <a:gd name="connsiteY48" fmla="*/ 317275 h 331461"/>
              <a:gd name="connsiteX49" fmla="*/ 288074 w 330483"/>
              <a:gd name="connsiteY49" fmla="*/ 317350 h 331461"/>
              <a:gd name="connsiteX50" fmla="*/ 285198 w 330483"/>
              <a:gd name="connsiteY50" fmla="*/ 328596 h 331461"/>
              <a:gd name="connsiteX51" fmla="*/ 280953 w 330483"/>
              <a:gd name="connsiteY51" fmla="*/ 329823 h 331461"/>
              <a:gd name="connsiteX52" fmla="*/ 273877 w 330483"/>
              <a:gd name="connsiteY52" fmla="*/ 325766 h 331461"/>
              <a:gd name="connsiteX53" fmla="*/ 239725 w 330483"/>
              <a:gd name="connsiteY53" fmla="*/ 269160 h 331461"/>
              <a:gd name="connsiteX54" fmla="*/ 239725 w 330483"/>
              <a:gd name="connsiteY54" fmla="*/ 322275 h 331461"/>
              <a:gd name="connsiteX55" fmla="*/ 239725 w 330483"/>
              <a:gd name="connsiteY55" fmla="*/ 324043 h 331461"/>
              <a:gd name="connsiteX56" fmla="*/ 230586 w 330483"/>
              <a:gd name="connsiteY56" fmla="*/ 331414 h 331461"/>
              <a:gd name="connsiteX57" fmla="*/ 223215 w 330483"/>
              <a:gd name="connsiteY57" fmla="*/ 322275 h 331461"/>
              <a:gd name="connsiteX58" fmla="*/ 223215 w 330483"/>
              <a:gd name="connsiteY58" fmla="*/ 269538 h 331461"/>
              <a:gd name="connsiteX59" fmla="*/ 188969 w 330483"/>
              <a:gd name="connsiteY59" fmla="*/ 326143 h 331461"/>
              <a:gd name="connsiteX60" fmla="*/ 177648 w 330483"/>
              <a:gd name="connsiteY60" fmla="*/ 328974 h 331461"/>
              <a:gd name="connsiteX61" fmla="*/ 174817 w 330483"/>
              <a:gd name="connsiteY61" fmla="*/ 317652 h 331461"/>
              <a:gd name="connsiteX62" fmla="*/ 217272 w 330483"/>
              <a:gd name="connsiteY62" fmla="*/ 247650 h 331461"/>
              <a:gd name="connsiteX63" fmla="*/ 148873 w 330483"/>
              <a:gd name="connsiteY63" fmla="*/ 247650 h 331461"/>
              <a:gd name="connsiteX64" fmla="*/ 132363 w 330483"/>
              <a:gd name="connsiteY64" fmla="*/ 231140 h 331461"/>
              <a:gd name="connsiteX65" fmla="*/ 132363 w 330483"/>
              <a:gd name="connsiteY65" fmla="*/ 207554 h 331461"/>
              <a:gd name="connsiteX66" fmla="*/ 148873 w 330483"/>
              <a:gd name="connsiteY66" fmla="*/ 211517 h 331461"/>
              <a:gd name="connsiteX67" fmla="*/ 148873 w 330483"/>
              <a:gd name="connsiteY67" fmla="*/ 231140 h 331461"/>
              <a:gd name="connsiteX68" fmla="*/ 313973 w 330483"/>
              <a:gd name="connsiteY68" fmla="*/ 231140 h 331461"/>
              <a:gd name="connsiteX69" fmla="*/ 313973 w 330483"/>
              <a:gd name="connsiteY69" fmla="*/ 99060 h 331461"/>
              <a:gd name="connsiteX70" fmla="*/ 148873 w 330483"/>
              <a:gd name="connsiteY70" fmla="*/ 99060 h 331461"/>
              <a:gd name="connsiteX71" fmla="*/ 148873 w 330483"/>
              <a:gd name="connsiteY71" fmla="*/ 119910 h 331461"/>
              <a:gd name="connsiteX72" fmla="*/ 132363 w 330483"/>
              <a:gd name="connsiteY72" fmla="*/ 111702 h 331461"/>
              <a:gd name="connsiteX73" fmla="*/ 132363 w 330483"/>
              <a:gd name="connsiteY73" fmla="*/ 99060 h 331461"/>
              <a:gd name="connsiteX74" fmla="*/ 148873 w 330483"/>
              <a:gd name="connsiteY74" fmla="*/ 82550 h 331461"/>
              <a:gd name="connsiteX75" fmla="*/ 66324 w 330483"/>
              <a:gd name="connsiteY75" fmla="*/ 16510 h 331461"/>
              <a:gd name="connsiteX76" fmla="*/ 33303 w 330483"/>
              <a:gd name="connsiteY76" fmla="*/ 49530 h 331461"/>
              <a:gd name="connsiteX77" fmla="*/ 66324 w 330483"/>
              <a:gd name="connsiteY77" fmla="*/ 82551 h 331461"/>
              <a:gd name="connsiteX78" fmla="*/ 99344 w 330483"/>
              <a:gd name="connsiteY78" fmla="*/ 49530 h 331461"/>
              <a:gd name="connsiteX79" fmla="*/ 66324 w 330483"/>
              <a:gd name="connsiteY79" fmla="*/ 16510 h 331461"/>
              <a:gd name="connsiteX80" fmla="*/ 66324 w 330483"/>
              <a:gd name="connsiteY80" fmla="*/ 0 h 331461"/>
              <a:gd name="connsiteX81" fmla="*/ 115854 w 330483"/>
              <a:gd name="connsiteY81" fmla="*/ 49530 h 331461"/>
              <a:gd name="connsiteX82" fmla="*/ 66324 w 330483"/>
              <a:gd name="connsiteY82" fmla="*/ 99061 h 331461"/>
              <a:gd name="connsiteX83" fmla="*/ 16793 w 330483"/>
              <a:gd name="connsiteY83" fmla="*/ 49530 h 331461"/>
              <a:gd name="connsiteX84" fmla="*/ 66324 w 330483"/>
              <a:gd name="connsiteY84" fmla="*/ 0 h 331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30483" h="331461">
                <a:moveTo>
                  <a:pt x="33303" y="132080"/>
                </a:moveTo>
                <a:lnTo>
                  <a:pt x="16793" y="222838"/>
                </a:lnTo>
                <a:lnTo>
                  <a:pt x="42549" y="222838"/>
                </a:lnTo>
                <a:lnTo>
                  <a:pt x="49813" y="313690"/>
                </a:lnTo>
                <a:lnTo>
                  <a:pt x="82834" y="313690"/>
                </a:lnTo>
                <a:lnTo>
                  <a:pt x="99344" y="165100"/>
                </a:lnTo>
                <a:lnTo>
                  <a:pt x="165384" y="181610"/>
                </a:lnTo>
                <a:lnTo>
                  <a:pt x="165384" y="165100"/>
                </a:lnTo>
                <a:lnTo>
                  <a:pt x="99344" y="132080"/>
                </a:lnTo>
                <a:lnTo>
                  <a:pt x="74532" y="132080"/>
                </a:lnTo>
                <a:lnTo>
                  <a:pt x="74532" y="182271"/>
                </a:lnTo>
                <a:cubicBezTo>
                  <a:pt x="74595" y="182858"/>
                  <a:pt x="74595" y="183451"/>
                  <a:pt x="74532" y="184038"/>
                </a:cubicBezTo>
                <a:cubicBezTo>
                  <a:pt x="74044" y="188597"/>
                  <a:pt x="69951" y="191897"/>
                  <a:pt x="65392" y="191409"/>
                </a:cubicBezTo>
                <a:cubicBezTo>
                  <a:pt x="60833" y="190921"/>
                  <a:pt x="57533" y="186830"/>
                  <a:pt x="58021" y="182271"/>
                </a:cubicBezTo>
                <a:lnTo>
                  <a:pt x="58021" y="132080"/>
                </a:lnTo>
                <a:close/>
                <a:moveTo>
                  <a:pt x="33397" y="115570"/>
                </a:moveTo>
                <a:lnTo>
                  <a:pt x="99438" y="115570"/>
                </a:lnTo>
                <a:cubicBezTo>
                  <a:pt x="101989" y="115560"/>
                  <a:pt x="104508" y="116141"/>
                  <a:pt x="106797" y="117268"/>
                </a:cubicBezTo>
                <a:lnTo>
                  <a:pt x="172837" y="150288"/>
                </a:lnTo>
                <a:cubicBezTo>
                  <a:pt x="174335" y="151044"/>
                  <a:pt x="175704" y="152031"/>
                  <a:pt x="176894" y="153213"/>
                </a:cubicBezTo>
                <a:lnTo>
                  <a:pt x="278784" y="124155"/>
                </a:lnTo>
                <a:cubicBezTo>
                  <a:pt x="278867" y="124130"/>
                  <a:pt x="278950" y="124107"/>
                  <a:pt x="279033" y="124084"/>
                </a:cubicBezTo>
                <a:cubicBezTo>
                  <a:pt x="283361" y="122922"/>
                  <a:pt x="287811" y="125488"/>
                  <a:pt x="288973" y="129816"/>
                </a:cubicBezTo>
                <a:cubicBezTo>
                  <a:pt x="288979" y="129838"/>
                  <a:pt x="288986" y="129860"/>
                  <a:pt x="288992" y="129882"/>
                </a:cubicBezTo>
                <a:cubicBezTo>
                  <a:pt x="290219" y="134245"/>
                  <a:pt x="287676" y="138778"/>
                  <a:pt x="283313" y="140005"/>
                </a:cubicBezTo>
                <a:lnTo>
                  <a:pt x="181894" y="168968"/>
                </a:lnTo>
                <a:lnTo>
                  <a:pt x="181894" y="181610"/>
                </a:lnTo>
                <a:cubicBezTo>
                  <a:pt x="181894" y="181673"/>
                  <a:pt x="181894" y="181736"/>
                  <a:pt x="181894" y="181799"/>
                </a:cubicBezTo>
                <a:cubicBezTo>
                  <a:pt x="181842" y="190865"/>
                  <a:pt x="174450" y="198172"/>
                  <a:pt x="165384" y="198120"/>
                </a:cubicBezTo>
                <a:cubicBezTo>
                  <a:pt x="164067" y="198259"/>
                  <a:pt x="162739" y="198259"/>
                  <a:pt x="161422" y="198120"/>
                </a:cubicBezTo>
                <a:lnTo>
                  <a:pt x="113495" y="185667"/>
                </a:lnTo>
                <a:lnTo>
                  <a:pt x="99250" y="315483"/>
                </a:lnTo>
                <a:cubicBezTo>
                  <a:pt x="98335" y="323859"/>
                  <a:pt x="91260" y="330202"/>
                  <a:pt x="82834" y="330200"/>
                </a:cubicBezTo>
                <a:lnTo>
                  <a:pt x="49813" y="330200"/>
                </a:lnTo>
                <a:cubicBezTo>
                  <a:pt x="41137" y="330217"/>
                  <a:pt x="33946" y="323481"/>
                  <a:pt x="33397" y="314822"/>
                </a:cubicBezTo>
                <a:lnTo>
                  <a:pt x="27359" y="239348"/>
                </a:lnTo>
                <a:lnTo>
                  <a:pt x="16510" y="239348"/>
                </a:lnTo>
                <a:cubicBezTo>
                  <a:pt x="15467" y="239354"/>
                  <a:pt x="14425" y="239260"/>
                  <a:pt x="13399" y="239068"/>
                </a:cubicBezTo>
                <a:cubicBezTo>
                  <a:pt x="4488" y="237401"/>
                  <a:pt x="-1384" y="228825"/>
                  <a:pt x="283" y="219913"/>
                </a:cubicBezTo>
                <a:lnTo>
                  <a:pt x="17170" y="129155"/>
                </a:lnTo>
                <a:cubicBezTo>
                  <a:pt x="18549" y="121279"/>
                  <a:pt x="25402" y="115542"/>
                  <a:pt x="33397" y="115570"/>
                </a:cubicBezTo>
                <a:close/>
                <a:moveTo>
                  <a:pt x="148873" y="82550"/>
                </a:moveTo>
                <a:lnTo>
                  <a:pt x="313973" y="82550"/>
                </a:lnTo>
                <a:cubicBezTo>
                  <a:pt x="323091" y="82550"/>
                  <a:pt x="330483" y="89942"/>
                  <a:pt x="330483" y="99060"/>
                </a:cubicBezTo>
                <a:lnTo>
                  <a:pt x="330483" y="231140"/>
                </a:lnTo>
                <a:cubicBezTo>
                  <a:pt x="330483" y="231267"/>
                  <a:pt x="330482" y="231394"/>
                  <a:pt x="330479" y="231522"/>
                </a:cubicBezTo>
                <a:cubicBezTo>
                  <a:pt x="330270" y="240638"/>
                  <a:pt x="322711" y="247858"/>
                  <a:pt x="313596" y="247650"/>
                </a:cubicBezTo>
                <a:lnTo>
                  <a:pt x="245574" y="247650"/>
                </a:lnTo>
                <a:lnTo>
                  <a:pt x="288029" y="317275"/>
                </a:lnTo>
                <a:cubicBezTo>
                  <a:pt x="288044" y="317300"/>
                  <a:pt x="288059" y="317325"/>
                  <a:pt x="288074" y="317350"/>
                </a:cubicBezTo>
                <a:cubicBezTo>
                  <a:pt x="290385" y="321250"/>
                  <a:pt x="289098" y="326285"/>
                  <a:pt x="285198" y="328596"/>
                </a:cubicBezTo>
                <a:cubicBezTo>
                  <a:pt x="283928" y="329399"/>
                  <a:pt x="282456" y="329825"/>
                  <a:pt x="280953" y="329823"/>
                </a:cubicBezTo>
                <a:cubicBezTo>
                  <a:pt x="278037" y="329840"/>
                  <a:pt x="275335" y="328292"/>
                  <a:pt x="273877" y="325766"/>
                </a:cubicBezTo>
                <a:lnTo>
                  <a:pt x="239725" y="269160"/>
                </a:lnTo>
                <a:lnTo>
                  <a:pt x="239725" y="322275"/>
                </a:lnTo>
                <a:cubicBezTo>
                  <a:pt x="239788" y="322863"/>
                  <a:pt x="239788" y="323455"/>
                  <a:pt x="239725" y="324043"/>
                </a:cubicBezTo>
                <a:cubicBezTo>
                  <a:pt x="239237" y="328602"/>
                  <a:pt x="235146" y="331902"/>
                  <a:pt x="230586" y="331414"/>
                </a:cubicBezTo>
                <a:cubicBezTo>
                  <a:pt x="226027" y="330926"/>
                  <a:pt x="222727" y="326834"/>
                  <a:pt x="223215" y="322275"/>
                </a:cubicBezTo>
                <a:lnTo>
                  <a:pt x="223215" y="269538"/>
                </a:lnTo>
                <a:lnTo>
                  <a:pt x="188969" y="326143"/>
                </a:lnTo>
                <a:cubicBezTo>
                  <a:pt x="186624" y="330051"/>
                  <a:pt x="181555" y="331318"/>
                  <a:pt x="177648" y="328974"/>
                </a:cubicBezTo>
                <a:cubicBezTo>
                  <a:pt x="173740" y="326629"/>
                  <a:pt x="172473" y="321560"/>
                  <a:pt x="174817" y="317652"/>
                </a:cubicBezTo>
                <a:lnTo>
                  <a:pt x="217272" y="247650"/>
                </a:lnTo>
                <a:lnTo>
                  <a:pt x="148873" y="247650"/>
                </a:lnTo>
                <a:cubicBezTo>
                  <a:pt x="139755" y="247650"/>
                  <a:pt x="132363" y="240258"/>
                  <a:pt x="132363" y="231140"/>
                </a:cubicBezTo>
                <a:lnTo>
                  <a:pt x="132363" y="207554"/>
                </a:lnTo>
                <a:lnTo>
                  <a:pt x="148873" y="211517"/>
                </a:lnTo>
                <a:lnTo>
                  <a:pt x="148873" y="231140"/>
                </a:lnTo>
                <a:lnTo>
                  <a:pt x="313973" y="231140"/>
                </a:lnTo>
                <a:lnTo>
                  <a:pt x="313973" y="99060"/>
                </a:lnTo>
                <a:lnTo>
                  <a:pt x="148873" y="99060"/>
                </a:lnTo>
                <a:lnTo>
                  <a:pt x="148873" y="119910"/>
                </a:lnTo>
                <a:lnTo>
                  <a:pt x="132363" y="111702"/>
                </a:lnTo>
                <a:lnTo>
                  <a:pt x="132363" y="99060"/>
                </a:lnTo>
                <a:cubicBezTo>
                  <a:pt x="132363" y="89942"/>
                  <a:pt x="139755" y="82550"/>
                  <a:pt x="148873" y="82550"/>
                </a:cubicBezTo>
                <a:close/>
                <a:moveTo>
                  <a:pt x="66324" y="16510"/>
                </a:moveTo>
                <a:cubicBezTo>
                  <a:pt x="48088" y="16510"/>
                  <a:pt x="33303" y="31294"/>
                  <a:pt x="33303" y="49530"/>
                </a:cubicBezTo>
                <a:cubicBezTo>
                  <a:pt x="33303" y="67766"/>
                  <a:pt x="48088" y="82551"/>
                  <a:pt x="66324" y="82551"/>
                </a:cubicBezTo>
                <a:cubicBezTo>
                  <a:pt x="84560" y="82551"/>
                  <a:pt x="99344" y="67766"/>
                  <a:pt x="99344" y="49530"/>
                </a:cubicBezTo>
                <a:cubicBezTo>
                  <a:pt x="99344" y="31294"/>
                  <a:pt x="84560" y="16510"/>
                  <a:pt x="66324" y="16510"/>
                </a:cubicBezTo>
                <a:close/>
                <a:moveTo>
                  <a:pt x="66324" y="0"/>
                </a:moveTo>
                <a:cubicBezTo>
                  <a:pt x="93679" y="0"/>
                  <a:pt x="115854" y="22175"/>
                  <a:pt x="115854" y="49530"/>
                </a:cubicBezTo>
                <a:cubicBezTo>
                  <a:pt x="115854" y="76886"/>
                  <a:pt x="93679" y="99061"/>
                  <a:pt x="66324" y="99061"/>
                </a:cubicBezTo>
                <a:cubicBezTo>
                  <a:pt x="38990" y="99009"/>
                  <a:pt x="16845" y="76864"/>
                  <a:pt x="16793" y="49530"/>
                </a:cubicBezTo>
                <a:cubicBezTo>
                  <a:pt x="16793" y="22175"/>
                  <a:pt x="38968" y="0"/>
                  <a:pt x="66324" y="0"/>
                </a:cubicBez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747238" y="4991186"/>
            <a:ext cx="1428596" cy="748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AI projects </a:t>
            </a:r>
          </a:p>
          <a:p>
            <a:pPr algn="ctr">
              <a:spcAft>
                <a:spcPts val="800"/>
              </a:spcAft>
            </a:pPr>
            <a:r>
              <a:rPr lang="en-US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ongoing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51B4ACA2-98F4-E14F-8A0E-B504F3CBAF80}"/>
              </a:ext>
            </a:extLst>
          </p:cNvPr>
          <p:cNvSpPr/>
          <p:nvPr/>
        </p:nvSpPr>
        <p:spPr>
          <a:xfrm>
            <a:off x="5756949" y="4248311"/>
            <a:ext cx="410616" cy="556546"/>
          </a:xfrm>
          <a:custGeom>
            <a:avLst/>
            <a:gdLst>
              <a:gd name="connsiteX0" fmla="*/ 179861 w 243620"/>
              <a:gd name="connsiteY0" fmla="*/ 254726 h 330200"/>
              <a:gd name="connsiteX1" fmla="*/ 165662 w 243620"/>
              <a:gd name="connsiteY1" fmla="*/ 262085 h 330200"/>
              <a:gd name="connsiteX2" fmla="*/ 173272 w 243620"/>
              <a:gd name="connsiteY2" fmla="*/ 275481 h 330200"/>
              <a:gd name="connsiteX3" fmla="*/ 174107 w 243620"/>
              <a:gd name="connsiteY3" fmla="*/ 272179 h 330200"/>
              <a:gd name="connsiteX4" fmla="*/ 184038 w 243620"/>
              <a:gd name="connsiteY4" fmla="*/ 266330 h 330200"/>
              <a:gd name="connsiteX5" fmla="*/ 187100 w 243620"/>
              <a:gd name="connsiteY5" fmla="*/ 267557 h 330200"/>
              <a:gd name="connsiteX6" fmla="*/ 128724 w 243620"/>
              <a:gd name="connsiteY6" fmla="*/ 254726 h 330200"/>
              <a:gd name="connsiteX7" fmla="*/ 121671 w 243620"/>
              <a:gd name="connsiteY7" fmla="*/ 267557 h 330200"/>
              <a:gd name="connsiteX8" fmla="*/ 124919 w 243620"/>
              <a:gd name="connsiteY8" fmla="*/ 266613 h 330200"/>
              <a:gd name="connsiteX9" fmla="*/ 131045 w 243620"/>
              <a:gd name="connsiteY9" fmla="*/ 267462 h 330200"/>
              <a:gd name="connsiteX10" fmla="*/ 134850 w 243620"/>
              <a:gd name="connsiteY10" fmla="*/ 272462 h 330200"/>
              <a:gd name="connsiteX11" fmla="*/ 135685 w 243620"/>
              <a:gd name="connsiteY11" fmla="*/ 275764 h 330200"/>
              <a:gd name="connsiteX12" fmla="*/ 143110 w 243620"/>
              <a:gd name="connsiteY12" fmla="*/ 262368 h 330200"/>
              <a:gd name="connsiteX13" fmla="*/ 128724 w 243620"/>
              <a:gd name="connsiteY13" fmla="*/ 254726 h 330200"/>
              <a:gd name="connsiteX14" fmla="*/ 154246 w 243620"/>
              <a:gd name="connsiteY14" fmla="*/ 198120 h 330200"/>
              <a:gd name="connsiteX15" fmla="*/ 129931 w 243620"/>
              <a:gd name="connsiteY15" fmla="*/ 222838 h 330200"/>
              <a:gd name="connsiteX16" fmla="*/ 129931 w 243620"/>
              <a:gd name="connsiteY16" fmla="*/ 223026 h 330200"/>
              <a:gd name="connsiteX17" fmla="*/ 154432 w 243620"/>
              <a:gd name="connsiteY17" fmla="*/ 247744 h 330200"/>
              <a:gd name="connsiteX18" fmla="*/ 178747 w 243620"/>
              <a:gd name="connsiteY18" fmla="*/ 222838 h 330200"/>
              <a:gd name="connsiteX19" fmla="*/ 154247 w 243620"/>
              <a:gd name="connsiteY19" fmla="*/ 198120 h 330200"/>
              <a:gd name="connsiteX20" fmla="*/ 152351 w 243620"/>
              <a:gd name="connsiteY20" fmla="*/ 183537 h 330200"/>
              <a:gd name="connsiteX21" fmla="*/ 194896 w 243620"/>
              <a:gd name="connsiteY21" fmla="*/ 222838 h 330200"/>
              <a:gd name="connsiteX22" fmla="*/ 190720 w 243620"/>
              <a:gd name="connsiteY22" fmla="*/ 240763 h 330200"/>
              <a:gd name="connsiteX23" fmla="*/ 210952 w 243620"/>
              <a:gd name="connsiteY23" fmla="*/ 276519 h 330200"/>
              <a:gd name="connsiteX24" fmla="*/ 210395 w 243620"/>
              <a:gd name="connsiteY24" fmla="*/ 285954 h 330200"/>
              <a:gd name="connsiteX25" fmla="*/ 201857 w 243620"/>
              <a:gd name="connsiteY25" fmla="*/ 288972 h 330200"/>
              <a:gd name="connsiteX26" fmla="*/ 187472 w 243620"/>
              <a:gd name="connsiteY26" fmla="*/ 285010 h 330200"/>
              <a:gd name="connsiteX27" fmla="*/ 183667 w 243620"/>
              <a:gd name="connsiteY27" fmla="*/ 299633 h 330200"/>
              <a:gd name="connsiteX28" fmla="*/ 176892 w 243620"/>
              <a:gd name="connsiteY28" fmla="*/ 305671 h 330200"/>
              <a:gd name="connsiteX29" fmla="*/ 175871 w 243620"/>
              <a:gd name="connsiteY29" fmla="*/ 305671 h 330200"/>
              <a:gd name="connsiteX30" fmla="*/ 168817 w 243620"/>
              <a:gd name="connsiteY30" fmla="*/ 301520 h 330200"/>
              <a:gd name="connsiteX31" fmla="*/ 154247 w 243620"/>
              <a:gd name="connsiteY31" fmla="*/ 275953 h 330200"/>
              <a:gd name="connsiteX32" fmla="*/ 139769 w 243620"/>
              <a:gd name="connsiteY32" fmla="*/ 301520 h 330200"/>
              <a:gd name="connsiteX33" fmla="*/ 132715 w 243620"/>
              <a:gd name="connsiteY33" fmla="*/ 305671 h 330200"/>
              <a:gd name="connsiteX34" fmla="*/ 131694 w 243620"/>
              <a:gd name="connsiteY34" fmla="*/ 305671 h 330200"/>
              <a:gd name="connsiteX35" fmla="*/ 124919 w 243620"/>
              <a:gd name="connsiteY35" fmla="*/ 299633 h 330200"/>
              <a:gd name="connsiteX36" fmla="*/ 121114 w 243620"/>
              <a:gd name="connsiteY36" fmla="*/ 285010 h 330200"/>
              <a:gd name="connsiteX37" fmla="*/ 106729 w 243620"/>
              <a:gd name="connsiteY37" fmla="*/ 288972 h 330200"/>
              <a:gd name="connsiteX38" fmla="*/ 98191 w 243620"/>
              <a:gd name="connsiteY38" fmla="*/ 285954 h 330200"/>
              <a:gd name="connsiteX39" fmla="*/ 97634 w 243620"/>
              <a:gd name="connsiteY39" fmla="*/ 276519 h 330200"/>
              <a:gd name="connsiteX40" fmla="*/ 117866 w 243620"/>
              <a:gd name="connsiteY40" fmla="*/ 240763 h 330200"/>
              <a:gd name="connsiteX41" fmla="*/ 113690 w 243620"/>
              <a:gd name="connsiteY41" fmla="*/ 222838 h 330200"/>
              <a:gd name="connsiteX42" fmla="*/ 152351 w 243620"/>
              <a:gd name="connsiteY42" fmla="*/ 183537 h 330200"/>
              <a:gd name="connsiteX43" fmla="*/ 48724 w 243620"/>
              <a:gd name="connsiteY43" fmla="*/ 173402 h 330200"/>
              <a:gd name="connsiteX44" fmla="*/ 97449 w 243620"/>
              <a:gd name="connsiteY44" fmla="*/ 173402 h 330200"/>
              <a:gd name="connsiteX45" fmla="*/ 97449 w 243620"/>
              <a:gd name="connsiteY45" fmla="*/ 189912 h 330200"/>
              <a:gd name="connsiteX46" fmla="*/ 48724 w 243620"/>
              <a:gd name="connsiteY46" fmla="*/ 189912 h 330200"/>
              <a:gd name="connsiteX47" fmla="*/ 48724 w 243620"/>
              <a:gd name="connsiteY47" fmla="*/ 140382 h 330200"/>
              <a:gd name="connsiteX48" fmla="*/ 194897 w 243620"/>
              <a:gd name="connsiteY48" fmla="*/ 140382 h 330200"/>
              <a:gd name="connsiteX49" fmla="*/ 194897 w 243620"/>
              <a:gd name="connsiteY49" fmla="*/ 156892 h 330200"/>
              <a:gd name="connsiteX50" fmla="*/ 48724 w 243620"/>
              <a:gd name="connsiteY50" fmla="*/ 156892 h 330200"/>
              <a:gd name="connsiteX51" fmla="*/ 48724 w 243620"/>
              <a:gd name="connsiteY51" fmla="*/ 107362 h 330200"/>
              <a:gd name="connsiteX52" fmla="*/ 194897 w 243620"/>
              <a:gd name="connsiteY52" fmla="*/ 107362 h 330200"/>
              <a:gd name="connsiteX53" fmla="*/ 194897 w 243620"/>
              <a:gd name="connsiteY53" fmla="*/ 123872 h 330200"/>
              <a:gd name="connsiteX54" fmla="*/ 48724 w 243620"/>
              <a:gd name="connsiteY54" fmla="*/ 123872 h 330200"/>
              <a:gd name="connsiteX55" fmla="*/ 170581 w 243620"/>
              <a:gd name="connsiteY55" fmla="*/ 24812 h 330200"/>
              <a:gd name="connsiteX56" fmla="*/ 170581 w 243620"/>
              <a:gd name="connsiteY56" fmla="*/ 74342 h 330200"/>
              <a:gd name="connsiteX57" fmla="*/ 219212 w 243620"/>
              <a:gd name="connsiteY57" fmla="*/ 74342 h 330200"/>
              <a:gd name="connsiteX58" fmla="*/ 16241 w 243620"/>
              <a:gd name="connsiteY58" fmla="*/ 16510 h 330200"/>
              <a:gd name="connsiteX59" fmla="*/ 16241 w 243620"/>
              <a:gd name="connsiteY59" fmla="*/ 313690 h 330200"/>
              <a:gd name="connsiteX60" fmla="*/ 227379 w 243620"/>
              <a:gd name="connsiteY60" fmla="*/ 313690 h 330200"/>
              <a:gd name="connsiteX61" fmla="*/ 227379 w 243620"/>
              <a:gd name="connsiteY61" fmla="*/ 90758 h 330200"/>
              <a:gd name="connsiteX62" fmla="*/ 162413 w 243620"/>
              <a:gd name="connsiteY62" fmla="*/ 90758 h 330200"/>
              <a:gd name="connsiteX63" fmla="*/ 154246 w 243620"/>
              <a:gd name="connsiteY63" fmla="*/ 82550 h 330200"/>
              <a:gd name="connsiteX64" fmla="*/ 154246 w 243620"/>
              <a:gd name="connsiteY64" fmla="*/ 16510 h 330200"/>
              <a:gd name="connsiteX65" fmla="*/ 16241 w 243620"/>
              <a:gd name="connsiteY65" fmla="*/ 0 h 330200"/>
              <a:gd name="connsiteX66" fmla="*/ 162413 w 243620"/>
              <a:gd name="connsiteY66" fmla="*/ 0 h 330200"/>
              <a:gd name="connsiteX67" fmla="*/ 173922 w 243620"/>
              <a:gd name="connsiteY67" fmla="*/ 4811 h 330200"/>
              <a:gd name="connsiteX68" fmla="*/ 238887 w 243620"/>
              <a:gd name="connsiteY68" fmla="*/ 70851 h 330200"/>
              <a:gd name="connsiteX69" fmla="*/ 243620 w 243620"/>
              <a:gd name="connsiteY69" fmla="*/ 82550 h 330200"/>
              <a:gd name="connsiteX70" fmla="*/ 243620 w 243620"/>
              <a:gd name="connsiteY70" fmla="*/ 313690 h 330200"/>
              <a:gd name="connsiteX71" fmla="*/ 227379 w 243620"/>
              <a:gd name="connsiteY71" fmla="*/ 330200 h 330200"/>
              <a:gd name="connsiteX72" fmla="*/ 16241 w 243620"/>
              <a:gd name="connsiteY72" fmla="*/ 330200 h 330200"/>
              <a:gd name="connsiteX73" fmla="*/ 0 w 243620"/>
              <a:gd name="connsiteY73" fmla="*/ 313690 h 330200"/>
              <a:gd name="connsiteX74" fmla="*/ 0 w 243620"/>
              <a:gd name="connsiteY74" fmla="*/ 16510 h 330200"/>
              <a:gd name="connsiteX75" fmla="*/ 16241 w 243620"/>
              <a:gd name="connsiteY75" fmla="*/ 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43620" h="330200">
                <a:moveTo>
                  <a:pt x="179861" y="254726"/>
                </a:moveTo>
                <a:cubicBezTo>
                  <a:pt x="175656" y="258114"/>
                  <a:pt x="170829" y="260615"/>
                  <a:pt x="165662" y="262085"/>
                </a:cubicBezTo>
                <a:lnTo>
                  <a:pt x="173272" y="275481"/>
                </a:lnTo>
                <a:lnTo>
                  <a:pt x="174107" y="272179"/>
                </a:lnTo>
                <a:cubicBezTo>
                  <a:pt x="175285" y="267796"/>
                  <a:pt x="179711" y="265189"/>
                  <a:pt x="184038" y="266330"/>
                </a:cubicBezTo>
                <a:lnTo>
                  <a:pt x="187100" y="267557"/>
                </a:lnTo>
                <a:close/>
                <a:moveTo>
                  <a:pt x="128724" y="254726"/>
                </a:moveTo>
                <a:lnTo>
                  <a:pt x="121671" y="267557"/>
                </a:lnTo>
                <a:lnTo>
                  <a:pt x="124919" y="266613"/>
                </a:lnTo>
                <a:cubicBezTo>
                  <a:pt x="126990" y="266037"/>
                  <a:pt x="129201" y="266344"/>
                  <a:pt x="131045" y="267462"/>
                </a:cubicBezTo>
                <a:cubicBezTo>
                  <a:pt x="132899" y="268569"/>
                  <a:pt x="134262" y="270360"/>
                  <a:pt x="134850" y="272462"/>
                </a:cubicBezTo>
                <a:lnTo>
                  <a:pt x="135685" y="275764"/>
                </a:lnTo>
                <a:lnTo>
                  <a:pt x="143110" y="262368"/>
                </a:lnTo>
                <a:cubicBezTo>
                  <a:pt x="137855" y="260837"/>
                  <a:pt x="132961" y="258237"/>
                  <a:pt x="128724" y="254726"/>
                </a:cubicBezTo>
                <a:close/>
                <a:moveTo>
                  <a:pt x="154246" y="198120"/>
                </a:moveTo>
                <a:cubicBezTo>
                  <a:pt x="140838" y="198172"/>
                  <a:pt x="129982" y="209208"/>
                  <a:pt x="129931" y="222838"/>
                </a:cubicBezTo>
                <a:cubicBezTo>
                  <a:pt x="129931" y="222901"/>
                  <a:pt x="129931" y="222964"/>
                  <a:pt x="129931" y="223026"/>
                </a:cubicBezTo>
                <a:cubicBezTo>
                  <a:pt x="129982" y="236730"/>
                  <a:pt x="140951" y="247796"/>
                  <a:pt x="154432" y="247744"/>
                </a:cubicBezTo>
                <a:cubicBezTo>
                  <a:pt x="167912" y="247692"/>
                  <a:pt x="178799" y="236541"/>
                  <a:pt x="178747" y="222838"/>
                </a:cubicBezTo>
                <a:cubicBezTo>
                  <a:pt x="178696" y="209135"/>
                  <a:pt x="167727" y="198068"/>
                  <a:pt x="154247" y="198120"/>
                </a:cubicBezTo>
                <a:close/>
                <a:moveTo>
                  <a:pt x="152351" y="183537"/>
                </a:moveTo>
                <a:cubicBezTo>
                  <a:pt x="174776" y="182447"/>
                  <a:pt x="193824" y="200043"/>
                  <a:pt x="194896" y="222838"/>
                </a:cubicBezTo>
                <a:cubicBezTo>
                  <a:pt x="194878" y="229060"/>
                  <a:pt x="193449" y="235194"/>
                  <a:pt x="190720" y="240763"/>
                </a:cubicBezTo>
                <a:lnTo>
                  <a:pt x="210952" y="276519"/>
                </a:lnTo>
                <a:cubicBezTo>
                  <a:pt x="212773" y="279461"/>
                  <a:pt x="212549" y="283255"/>
                  <a:pt x="210395" y="285954"/>
                </a:cubicBezTo>
                <a:cubicBezTo>
                  <a:pt x="208406" y="288615"/>
                  <a:pt x="205041" y="289805"/>
                  <a:pt x="201857" y="288972"/>
                </a:cubicBezTo>
                <a:lnTo>
                  <a:pt x="187472" y="285010"/>
                </a:lnTo>
                <a:lnTo>
                  <a:pt x="183667" y="299633"/>
                </a:lnTo>
                <a:cubicBezTo>
                  <a:pt x="182803" y="302845"/>
                  <a:pt x="180137" y="305221"/>
                  <a:pt x="176892" y="305671"/>
                </a:cubicBezTo>
                <a:lnTo>
                  <a:pt x="175871" y="305671"/>
                </a:lnTo>
                <a:cubicBezTo>
                  <a:pt x="172965" y="305645"/>
                  <a:pt x="170286" y="304069"/>
                  <a:pt x="168817" y="301520"/>
                </a:cubicBezTo>
                <a:lnTo>
                  <a:pt x="154247" y="275953"/>
                </a:lnTo>
                <a:lnTo>
                  <a:pt x="139769" y="301520"/>
                </a:lnTo>
                <a:cubicBezTo>
                  <a:pt x="138299" y="304069"/>
                  <a:pt x="135621" y="305645"/>
                  <a:pt x="132715" y="305671"/>
                </a:cubicBezTo>
                <a:lnTo>
                  <a:pt x="131694" y="305671"/>
                </a:lnTo>
                <a:cubicBezTo>
                  <a:pt x="128449" y="305221"/>
                  <a:pt x="125782" y="302845"/>
                  <a:pt x="124919" y="299633"/>
                </a:cubicBezTo>
                <a:lnTo>
                  <a:pt x="121114" y="285010"/>
                </a:lnTo>
                <a:lnTo>
                  <a:pt x="106729" y="288972"/>
                </a:lnTo>
                <a:cubicBezTo>
                  <a:pt x="103545" y="289805"/>
                  <a:pt x="100179" y="288615"/>
                  <a:pt x="98191" y="285954"/>
                </a:cubicBezTo>
                <a:cubicBezTo>
                  <a:pt x="96036" y="283255"/>
                  <a:pt x="95812" y="279461"/>
                  <a:pt x="97634" y="276519"/>
                </a:cubicBezTo>
                <a:lnTo>
                  <a:pt x="117866" y="240763"/>
                </a:lnTo>
                <a:cubicBezTo>
                  <a:pt x="115137" y="235194"/>
                  <a:pt x="113708" y="229060"/>
                  <a:pt x="113690" y="222838"/>
                </a:cubicBezTo>
                <a:cubicBezTo>
                  <a:pt x="114690" y="201568"/>
                  <a:pt x="131427" y="184554"/>
                  <a:pt x="152351" y="183537"/>
                </a:cubicBezTo>
                <a:close/>
                <a:moveTo>
                  <a:pt x="48724" y="173402"/>
                </a:moveTo>
                <a:lnTo>
                  <a:pt x="97449" y="173402"/>
                </a:lnTo>
                <a:lnTo>
                  <a:pt x="97449" y="189912"/>
                </a:lnTo>
                <a:lnTo>
                  <a:pt x="48724" y="189912"/>
                </a:lnTo>
                <a:close/>
                <a:moveTo>
                  <a:pt x="48724" y="140382"/>
                </a:moveTo>
                <a:lnTo>
                  <a:pt x="194897" y="140382"/>
                </a:lnTo>
                <a:lnTo>
                  <a:pt x="194897" y="156892"/>
                </a:lnTo>
                <a:lnTo>
                  <a:pt x="48724" y="156892"/>
                </a:lnTo>
                <a:close/>
                <a:moveTo>
                  <a:pt x="48724" y="107362"/>
                </a:moveTo>
                <a:lnTo>
                  <a:pt x="194897" y="107362"/>
                </a:lnTo>
                <a:lnTo>
                  <a:pt x="194897" y="123872"/>
                </a:lnTo>
                <a:lnTo>
                  <a:pt x="48724" y="123872"/>
                </a:lnTo>
                <a:close/>
                <a:moveTo>
                  <a:pt x="170581" y="24812"/>
                </a:moveTo>
                <a:lnTo>
                  <a:pt x="170581" y="74342"/>
                </a:lnTo>
                <a:lnTo>
                  <a:pt x="219212" y="74342"/>
                </a:lnTo>
                <a:close/>
                <a:moveTo>
                  <a:pt x="16241" y="16510"/>
                </a:moveTo>
                <a:lnTo>
                  <a:pt x="16241" y="313690"/>
                </a:lnTo>
                <a:lnTo>
                  <a:pt x="227379" y="313690"/>
                </a:lnTo>
                <a:lnTo>
                  <a:pt x="227379" y="90758"/>
                </a:lnTo>
                <a:lnTo>
                  <a:pt x="162413" y="90758"/>
                </a:lnTo>
                <a:cubicBezTo>
                  <a:pt x="157939" y="90758"/>
                  <a:pt x="154297" y="87098"/>
                  <a:pt x="154246" y="82550"/>
                </a:cubicBezTo>
                <a:lnTo>
                  <a:pt x="154246" y="16510"/>
                </a:lnTo>
                <a:close/>
                <a:moveTo>
                  <a:pt x="16241" y="0"/>
                </a:moveTo>
                <a:lnTo>
                  <a:pt x="162413" y="0"/>
                </a:lnTo>
                <a:cubicBezTo>
                  <a:pt x="166724" y="-3"/>
                  <a:pt x="170860" y="1727"/>
                  <a:pt x="173922" y="4811"/>
                </a:cubicBezTo>
                <a:lnTo>
                  <a:pt x="238887" y="70851"/>
                </a:lnTo>
                <a:cubicBezTo>
                  <a:pt x="241921" y="73963"/>
                  <a:pt x="243623" y="78168"/>
                  <a:pt x="243620" y="82550"/>
                </a:cubicBezTo>
                <a:lnTo>
                  <a:pt x="243620" y="313690"/>
                </a:lnTo>
                <a:cubicBezTo>
                  <a:pt x="243620" y="322808"/>
                  <a:pt x="236349" y="330200"/>
                  <a:pt x="227379" y="330200"/>
                </a:cubicBezTo>
                <a:lnTo>
                  <a:pt x="16241" y="330200"/>
                </a:lnTo>
                <a:cubicBezTo>
                  <a:pt x="7271" y="330200"/>
                  <a:pt x="0" y="322808"/>
                  <a:pt x="0" y="313690"/>
                </a:cubicBezTo>
                <a:lnTo>
                  <a:pt x="0" y="16510"/>
                </a:lnTo>
                <a:cubicBezTo>
                  <a:pt x="0" y="7392"/>
                  <a:pt x="7271" y="0"/>
                  <a:pt x="16241" y="0"/>
                </a:cubicBezTo>
                <a:close/>
              </a:path>
            </a:pathLst>
          </a:custGeom>
          <a:solidFill>
            <a:srgbClr val="284566"/>
          </a:solidFill>
          <a:ln w="915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768252" y="4309448"/>
            <a:ext cx="1308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</a:rPr>
              <a:t>+200</a:t>
            </a:r>
            <a:endParaRPr lang="en-US" i="1" dirty="0">
              <a:solidFill>
                <a:srgbClr val="FFFFFF"/>
              </a:solidFill>
              <a:latin typeface="Century Gothic" panose="020B0502020202020204" pitchFamily="34" charset="0"/>
              <a:cs typeface="Arial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7944158" y="1862672"/>
            <a:ext cx="34472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789821" y="1212854"/>
            <a:ext cx="5720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Century Gothic" panose="020B0502020202020204" pitchFamily="34" charset="0"/>
              </a:rPr>
              <a:t>Government as the </a:t>
            </a:r>
          </a:p>
          <a:p>
            <a:pPr algn="ctr"/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</a:rPr>
              <a:t>AI ecosystem accelerator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409960" y="2460301"/>
            <a:ext cx="40855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>
              <a:spcAft>
                <a:spcPts val="800"/>
              </a:spcAft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Infrastructure &amp; subsidies for AI 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research, development, business operations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59580" y="7028432"/>
            <a:ext cx="377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Extremely</a:t>
            </a: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high government commitment to AI 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since 2019</a:t>
            </a: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605988DD-7BDD-F941-A41F-4A7182597C25}"/>
              </a:ext>
            </a:extLst>
          </p:cNvPr>
          <p:cNvSpPr/>
          <p:nvPr/>
        </p:nvSpPr>
        <p:spPr>
          <a:xfrm>
            <a:off x="7459379" y="3804327"/>
            <a:ext cx="312354" cy="642552"/>
          </a:xfrm>
          <a:custGeom>
            <a:avLst/>
            <a:gdLst>
              <a:gd name="connsiteX0" fmla="*/ 48154 w 160515"/>
              <a:gd name="connsiteY0" fmla="*/ 231140 h 330200"/>
              <a:gd name="connsiteX1" fmla="*/ 48154 w 160515"/>
              <a:gd name="connsiteY1" fmla="*/ 313690 h 330200"/>
              <a:gd name="connsiteX2" fmla="*/ 112361 w 160515"/>
              <a:gd name="connsiteY2" fmla="*/ 313690 h 330200"/>
              <a:gd name="connsiteX3" fmla="*/ 112361 w 160515"/>
              <a:gd name="connsiteY3" fmla="*/ 231140 h 330200"/>
              <a:gd name="connsiteX4" fmla="*/ 16051 w 160515"/>
              <a:gd name="connsiteY4" fmla="*/ 181610 h 330200"/>
              <a:gd name="connsiteX5" fmla="*/ 16051 w 160515"/>
              <a:gd name="connsiteY5" fmla="*/ 214630 h 330200"/>
              <a:gd name="connsiteX6" fmla="*/ 144464 w 160515"/>
              <a:gd name="connsiteY6" fmla="*/ 214630 h 330200"/>
              <a:gd name="connsiteX7" fmla="*/ 144464 w 160515"/>
              <a:gd name="connsiteY7" fmla="*/ 181610 h 330200"/>
              <a:gd name="connsiteX8" fmla="*/ 88238 w 160515"/>
              <a:gd name="connsiteY8" fmla="*/ 132080 h 330200"/>
              <a:gd name="connsiteX9" fmla="*/ 88238 w 160515"/>
              <a:gd name="connsiteY9" fmla="*/ 165100 h 330200"/>
              <a:gd name="connsiteX10" fmla="*/ 118231 w 160515"/>
              <a:gd name="connsiteY10" fmla="*/ 165100 h 330200"/>
              <a:gd name="connsiteX11" fmla="*/ 112361 w 160515"/>
              <a:gd name="connsiteY11" fmla="*/ 132080 h 330200"/>
              <a:gd name="connsiteX12" fmla="*/ 48154 w 160515"/>
              <a:gd name="connsiteY12" fmla="*/ 132080 h 330200"/>
              <a:gd name="connsiteX13" fmla="*/ 42284 w 160515"/>
              <a:gd name="connsiteY13" fmla="*/ 165100 h 330200"/>
              <a:gd name="connsiteX14" fmla="*/ 72278 w 160515"/>
              <a:gd name="connsiteY14" fmla="*/ 165100 h 330200"/>
              <a:gd name="connsiteX15" fmla="*/ 72278 w 160515"/>
              <a:gd name="connsiteY15" fmla="*/ 132080 h 330200"/>
              <a:gd name="connsiteX16" fmla="*/ 48429 w 160515"/>
              <a:gd name="connsiteY16" fmla="*/ 115570 h 330200"/>
              <a:gd name="connsiteX17" fmla="*/ 112636 w 160515"/>
              <a:gd name="connsiteY17" fmla="*/ 115570 h 330200"/>
              <a:gd name="connsiteX18" fmla="*/ 128412 w 160515"/>
              <a:gd name="connsiteY18" fmla="*/ 129155 h 330200"/>
              <a:gd name="connsiteX19" fmla="*/ 134558 w 160515"/>
              <a:gd name="connsiteY19" fmla="*/ 165100 h 330200"/>
              <a:gd name="connsiteX20" fmla="*/ 144464 w 160515"/>
              <a:gd name="connsiteY20" fmla="*/ 165100 h 330200"/>
              <a:gd name="connsiteX21" fmla="*/ 160515 w 160515"/>
              <a:gd name="connsiteY21" fmla="*/ 181610 h 330200"/>
              <a:gd name="connsiteX22" fmla="*/ 160515 w 160515"/>
              <a:gd name="connsiteY22" fmla="*/ 214630 h 330200"/>
              <a:gd name="connsiteX23" fmla="*/ 144464 w 160515"/>
              <a:gd name="connsiteY23" fmla="*/ 231140 h 330200"/>
              <a:gd name="connsiteX24" fmla="*/ 128412 w 160515"/>
              <a:gd name="connsiteY24" fmla="*/ 231140 h 330200"/>
              <a:gd name="connsiteX25" fmla="*/ 128412 w 160515"/>
              <a:gd name="connsiteY25" fmla="*/ 313690 h 330200"/>
              <a:gd name="connsiteX26" fmla="*/ 112361 w 160515"/>
              <a:gd name="connsiteY26" fmla="*/ 330200 h 330200"/>
              <a:gd name="connsiteX27" fmla="*/ 48154 w 160515"/>
              <a:gd name="connsiteY27" fmla="*/ 330200 h 330200"/>
              <a:gd name="connsiteX28" fmla="*/ 32103 w 160515"/>
              <a:gd name="connsiteY28" fmla="*/ 313690 h 330200"/>
              <a:gd name="connsiteX29" fmla="*/ 32103 w 160515"/>
              <a:gd name="connsiteY29" fmla="*/ 231140 h 330200"/>
              <a:gd name="connsiteX30" fmla="*/ 16051 w 160515"/>
              <a:gd name="connsiteY30" fmla="*/ 231140 h 330200"/>
              <a:gd name="connsiteX31" fmla="*/ 0 w 160515"/>
              <a:gd name="connsiteY31" fmla="*/ 214630 h 330200"/>
              <a:gd name="connsiteX32" fmla="*/ 0 w 160515"/>
              <a:gd name="connsiteY32" fmla="*/ 181610 h 330200"/>
              <a:gd name="connsiteX33" fmla="*/ 16051 w 160515"/>
              <a:gd name="connsiteY33" fmla="*/ 165100 h 330200"/>
              <a:gd name="connsiteX34" fmla="*/ 26233 w 160515"/>
              <a:gd name="connsiteY34" fmla="*/ 165100 h 330200"/>
              <a:gd name="connsiteX35" fmla="*/ 32653 w 160515"/>
              <a:gd name="connsiteY35" fmla="*/ 129155 h 330200"/>
              <a:gd name="connsiteX36" fmla="*/ 48429 w 160515"/>
              <a:gd name="connsiteY36" fmla="*/ 115570 h 330200"/>
              <a:gd name="connsiteX37" fmla="*/ 80257 w 160515"/>
              <a:gd name="connsiteY37" fmla="*/ 16510 h 330200"/>
              <a:gd name="connsiteX38" fmla="*/ 48154 w 160515"/>
              <a:gd name="connsiteY38" fmla="*/ 49530 h 330200"/>
              <a:gd name="connsiteX39" fmla="*/ 80257 w 160515"/>
              <a:gd name="connsiteY39" fmla="*/ 82551 h 330200"/>
              <a:gd name="connsiteX40" fmla="*/ 112360 w 160515"/>
              <a:gd name="connsiteY40" fmla="*/ 49530 h 330200"/>
              <a:gd name="connsiteX41" fmla="*/ 80257 w 160515"/>
              <a:gd name="connsiteY41" fmla="*/ 16510 h 330200"/>
              <a:gd name="connsiteX42" fmla="*/ 80257 w 160515"/>
              <a:gd name="connsiteY42" fmla="*/ 0 h 330200"/>
              <a:gd name="connsiteX43" fmla="*/ 128411 w 160515"/>
              <a:gd name="connsiteY43" fmla="*/ 49530 h 330200"/>
              <a:gd name="connsiteX44" fmla="*/ 80257 w 160515"/>
              <a:gd name="connsiteY44" fmla="*/ 99061 h 330200"/>
              <a:gd name="connsiteX45" fmla="*/ 32103 w 160515"/>
              <a:gd name="connsiteY45" fmla="*/ 49530 h 330200"/>
              <a:gd name="connsiteX46" fmla="*/ 80257 w 160515"/>
              <a:gd name="connsiteY46" fmla="*/ 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60515" h="330200">
                <a:moveTo>
                  <a:pt x="48154" y="231140"/>
                </a:moveTo>
                <a:lnTo>
                  <a:pt x="48154" y="313690"/>
                </a:lnTo>
                <a:lnTo>
                  <a:pt x="112361" y="313690"/>
                </a:lnTo>
                <a:lnTo>
                  <a:pt x="112361" y="231140"/>
                </a:lnTo>
                <a:close/>
                <a:moveTo>
                  <a:pt x="16051" y="181610"/>
                </a:moveTo>
                <a:lnTo>
                  <a:pt x="16051" y="214630"/>
                </a:lnTo>
                <a:lnTo>
                  <a:pt x="144464" y="214630"/>
                </a:lnTo>
                <a:lnTo>
                  <a:pt x="144464" y="181610"/>
                </a:lnTo>
                <a:close/>
                <a:moveTo>
                  <a:pt x="88238" y="132080"/>
                </a:moveTo>
                <a:lnTo>
                  <a:pt x="88238" y="165100"/>
                </a:lnTo>
                <a:lnTo>
                  <a:pt x="118231" y="165100"/>
                </a:lnTo>
                <a:lnTo>
                  <a:pt x="112361" y="132080"/>
                </a:lnTo>
                <a:close/>
                <a:moveTo>
                  <a:pt x="48154" y="132080"/>
                </a:moveTo>
                <a:lnTo>
                  <a:pt x="42284" y="165100"/>
                </a:lnTo>
                <a:lnTo>
                  <a:pt x="72278" y="165100"/>
                </a:lnTo>
                <a:lnTo>
                  <a:pt x="72278" y="132080"/>
                </a:lnTo>
                <a:close/>
                <a:moveTo>
                  <a:pt x="48429" y="115570"/>
                </a:moveTo>
                <a:lnTo>
                  <a:pt x="112636" y="115570"/>
                </a:lnTo>
                <a:cubicBezTo>
                  <a:pt x="120410" y="115542"/>
                  <a:pt x="127072" y="121279"/>
                  <a:pt x="128412" y="129155"/>
                </a:cubicBezTo>
                <a:lnTo>
                  <a:pt x="134558" y="165100"/>
                </a:lnTo>
                <a:lnTo>
                  <a:pt x="144464" y="165100"/>
                </a:lnTo>
                <a:cubicBezTo>
                  <a:pt x="153328" y="165100"/>
                  <a:pt x="160515" y="172492"/>
                  <a:pt x="160515" y="181610"/>
                </a:cubicBezTo>
                <a:lnTo>
                  <a:pt x="160515" y="214630"/>
                </a:lnTo>
                <a:cubicBezTo>
                  <a:pt x="160515" y="223748"/>
                  <a:pt x="153328" y="231140"/>
                  <a:pt x="144464" y="231140"/>
                </a:cubicBezTo>
                <a:lnTo>
                  <a:pt x="128412" y="231140"/>
                </a:lnTo>
                <a:lnTo>
                  <a:pt x="128412" y="313690"/>
                </a:lnTo>
                <a:cubicBezTo>
                  <a:pt x="128412" y="322808"/>
                  <a:pt x="121226" y="330200"/>
                  <a:pt x="112361" y="330200"/>
                </a:cubicBezTo>
                <a:lnTo>
                  <a:pt x="48154" y="330200"/>
                </a:lnTo>
                <a:cubicBezTo>
                  <a:pt x="39289" y="330200"/>
                  <a:pt x="32103" y="322808"/>
                  <a:pt x="32103" y="313690"/>
                </a:cubicBezTo>
                <a:lnTo>
                  <a:pt x="32103" y="231140"/>
                </a:lnTo>
                <a:lnTo>
                  <a:pt x="16051" y="231140"/>
                </a:lnTo>
                <a:cubicBezTo>
                  <a:pt x="7186" y="231140"/>
                  <a:pt x="0" y="223748"/>
                  <a:pt x="0" y="214630"/>
                </a:cubicBezTo>
                <a:lnTo>
                  <a:pt x="0" y="181610"/>
                </a:lnTo>
                <a:cubicBezTo>
                  <a:pt x="0" y="172492"/>
                  <a:pt x="7186" y="165100"/>
                  <a:pt x="16051" y="165100"/>
                </a:cubicBezTo>
                <a:lnTo>
                  <a:pt x="26233" y="165100"/>
                </a:lnTo>
                <a:lnTo>
                  <a:pt x="32653" y="129155"/>
                </a:lnTo>
                <a:cubicBezTo>
                  <a:pt x="33993" y="121279"/>
                  <a:pt x="40656" y="115542"/>
                  <a:pt x="48429" y="115570"/>
                </a:cubicBezTo>
                <a:close/>
                <a:moveTo>
                  <a:pt x="80257" y="16510"/>
                </a:moveTo>
                <a:cubicBezTo>
                  <a:pt x="62527" y="16510"/>
                  <a:pt x="48154" y="31294"/>
                  <a:pt x="48154" y="49530"/>
                </a:cubicBezTo>
                <a:cubicBezTo>
                  <a:pt x="48154" y="67766"/>
                  <a:pt x="62527" y="82551"/>
                  <a:pt x="80257" y="82551"/>
                </a:cubicBezTo>
                <a:cubicBezTo>
                  <a:pt x="97987" y="82551"/>
                  <a:pt x="112360" y="67766"/>
                  <a:pt x="112360" y="49530"/>
                </a:cubicBezTo>
                <a:cubicBezTo>
                  <a:pt x="112360" y="31294"/>
                  <a:pt x="97987" y="16510"/>
                  <a:pt x="80257" y="16510"/>
                </a:cubicBezTo>
                <a:close/>
                <a:moveTo>
                  <a:pt x="80257" y="0"/>
                </a:moveTo>
                <a:cubicBezTo>
                  <a:pt x="106852" y="0"/>
                  <a:pt x="128411" y="22175"/>
                  <a:pt x="128411" y="49530"/>
                </a:cubicBezTo>
                <a:cubicBezTo>
                  <a:pt x="128411" y="76886"/>
                  <a:pt x="106852" y="99061"/>
                  <a:pt x="80257" y="99061"/>
                </a:cubicBezTo>
                <a:cubicBezTo>
                  <a:pt x="53683" y="99009"/>
                  <a:pt x="32153" y="76864"/>
                  <a:pt x="32103" y="49530"/>
                </a:cubicBezTo>
                <a:cubicBezTo>
                  <a:pt x="32103" y="22175"/>
                  <a:pt x="53662" y="0"/>
                  <a:pt x="80257" y="0"/>
                </a:cubicBezTo>
                <a:close/>
              </a:path>
            </a:pathLst>
          </a:custGeom>
          <a:solidFill>
            <a:schemeClr val="bg1"/>
          </a:solidFill>
          <a:ln w="89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509CC6AF-B69A-0449-8497-70323FF5B659}"/>
              </a:ext>
            </a:extLst>
          </p:cNvPr>
          <p:cNvSpPr/>
          <p:nvPr/>
        </p:nvSpPr>
        <p:spPr>
          <a:xfrm>
            <a:off x="7351504" y="2529639"/>
            <a:ext cx="429265" cy="427036"/>
          </a:xfrm>
          <a:custGeom>
            <a:avLst/>
            <a:gdLst>
              <a:gd name="connsiteX0" fmla="*/ 9186 w 331967"/>
              <a:gd name="connsiteY0" fmla="*/ 313686 h 330243"/>
              <a:gd name="connsiteX1" fmla="*/ 322781 w 331967"/>
              <a:gd name="connsiteY1" fmla="*/ 313686 h 330243"/>
              <a:gd name="connsiteX2" fmla="*/ 324549 w 331967"/>
              <a:gd name="connsiteY2" fmla="*/ 313686 h 330243"/>
              <a:gd name="connsiteX3" fmla="*/ 331920 w 331967"/>
              <a:gd name="connsiteY3" fmla="*/ 322825 h 330243"/>
              <a:gd name="connsiteX4" fmla="*/ 322781 w 331967"/>
              <a:gd name="connsiteY4" fmla="*/ 330196 h 330243"/>
              <a:gd name="connsiteX5" fmla="*/ 9186 w 331967"/>
              <a:gd name="connsiteY5" fmla="*/ 330196 h 330243"/>
              <a:gd name="connsiteX6" fmla="*/ 7418 w 331967"/>
              <a:gd name="connsiteY6" fmla="*/ 330196 h 330243"/>
              <a:gd name="connsiteX7" fmla="*/ 47 w 331967"/>
              <a:gd name="connsiteY7" fmla="*/ 321057 h 330243"/>
              <a:gd name="connsiteX8" fmla="*/ 9186 w 331967"/>
              <a:gd name="connsiteY8" fmla="*/ 313686 h 330243"/>
              <a:gd name="connsiteX9" fmla="*/ 281553 w 331967"/>
              <a:gd name="connsiteY9" fmla="*/ 132076 h 330243"/>
              <a:gd name="connsiteX10" fmla="*/ 281553 w 331967"/>
              <a:gd name="connsiteY10" fmla="*/ 280666 h 330243"/>
              <a:gd name="connsiteX11" fmla="*/ 298063 w 331967"/>
              <a:gd name="connsiteY11" fmla="*/ 280666 h 330243"/>
              <a:gd name="connsiteX12" fmla="*/ 298063 w 331967"/>
              <a:gd name="connsiteY12" fmla="*/ 132076 h 330243"/>
              <a:gd name="connsiteX13" fmla="*/ 199003 w 331967"/>
              <a:gd name="connsiteY13" fmla="*/ 132076 h 330243"/>
              <a:gd name="connsiteX14" fmla="*/ 199003 w 331967"/>
              <a:gd name="connsiteY14" fmla="*/ 280666 h 330243"/>
              <a:gd name="connsiteX15" fmla="*/ 215513 w 331967"/>
              <a:gd name="connsiteY15" fmla="*/ 280666 h 330243"/>
              <a:gd name="connsiteX16" fmla="*/ 215513 w 331967"/>
              <a:gd name="connsiteY16" fmla="*/ 132076 h 330243"/>
              <a:gd name="connsiteX17" fmla="*/ 116453 w 331967"/>
              <a:gd name="connsiteY17" fmla="*/ 132076 h 330243"/>
              <a:gd name="connsiteX18" fmla="*/ 116453 w 331967"/>
              <a:gd name="connsiteY18" fmla="*/ 280666 h 330243"/>
              <a:gd name="connsiteX19" fmla="*/ 132963 w 331967"/>
              <a:gd name="connsiteY19" fmla="*/ 280666 h 330243"/>
              <a:gd name="connsiteX20" fmla="*/ 132963 w 331967"/>
              <a:gd name="connsiteY20" fmla="*/ 132076 h 330243"/>
              <a:gd name="connsiteX21" fmla="*/ 33903 w 331967"/>
              <a:gd name="connsiteY21" fmla="*/ 132076 h 330243"/>
              <a:gd name="connsiteX22" fmla="*/ 33903 w 331967"/>
              <a:gd name="connsiteY22" fmla="*/ 280666 h 330243"/>
              <a:gd name="connsiteX23" fmla="*/ 50413 w 331967"/>
              <a:gd name="connsiteY23" fmla="*/ 280666 h 330243"/>
              <a:gd name="connsiteX24" fmla="*/ 50413 w 331967"/>
              <a:gd name="connsiteY24" fmla="*/ 132076 h 330243"/>
              <a:gd name="connsiteX25" fmla="*/ 281553 w 331967"/>
              <a:gd name="connsiteY25" fmla="*/ 115566 h 330243"/>
              <a:gd name="connsiteX26" fmla="*/ 298063 w 331967"/>
              <a:gd name="connsiteY26" fmla="*/ 115566 h 330243"/>
              <a:gd name="connsiteX27" fmla="*/ 314573 w 331967"/>
              <a:gd name="connsiteY27" fmla="*/ 132076 h 330243"/>
              <a:gd name="connsiteX28" fmla="*/ 314573 w 331967"/>
              <a:gd name="connsiteY28" fmla="*/ 280666 h 330243"/>
              <a:gd name="connsiteX29" fmla="*/ 298063 w 331967"/>
              <a:gd name="connsiteY29" fmla="*/ 297176 h 330243"/>
              <a:gd name="connsiteX30" fmla="*/ 281553 w 331967"/>
              <a:gd name="connsiteY30" fmla="*/ 297176 h 330243"/>
              <a:gd name="connsiteX31" fmla="*/ 265043 w 331967"/>
              <a:gd name="connsiteY31" fmla="*/ 280666 h 330243"/>
              <a:gd name="connsiteX32" fmla="*/ 265043 w 331967"/>
              <a:gd name="connsiteY32" fmla="*/ 132076 h 330243"/>
              <a:gd name="connsiteX33" fmla="*/ 281553 w 331967"/>
              <a:gd name="connsiteY33" fmla="*/ 115566 h 330243"/>
              <a:gd name="connsiteX34" fmla="*/ 199003 w 331967"/>
              <a:gd name="connsiteY34" fmla="*/ 115566 h 330243"/>
              <a:gd name="connsiteX35" fmla="*/ 215513 w 331967"/>
              <a:gd name="connsiteY35" fmla="*/ 115566 h 330243"/>
              <a:gd name="connsiteX36" fmla="*/ 232023 w 331967"/>
              <a:gd name="connsiteY36" fmla="*/ 132076 h 330243"/>
              <a:gd name="connsiteX37" fmla="*/ 232023 w 331967"/>
              <a:gd name="connsiteY37" fmla="*/ 280666 h 330243"/>
              <a:gd name="connsiteX38" fmla="*/ 215513 w 331967"/>
              <a:gd name="connsiteY38" fmla="*/ 297176 h 330243"/>
              <a:gd name="connsiteX39" fmla="*/ 199003 w 331967"/>
              <a:gd name="connsiteY39" fmla="*/ 297176 h 330243"/>
              <a:gd name="connsiteX40" fmla="*/ 182493 w 331967"/>
              <a:gd name="connsiteY40" fmla="*/ 280666 h 330243"/>
              <a:gd name="connsiteX41" fmla="*/ 182493 w 331967"/>
              <a:gd name="connsiteY41" fmla="*/ 132076 h 330243"/>
              <a:gd name="connsiteX42" fmla="*/ 199003 w 331967"/>
              <a:gd name="connsiteY42" fmla="*/ 115566 h 330243"/>
              <a:gd name="connsiteX43" fmla="*/ 116453 w 331967"/>
              <a:gd name="connsiteY43" fmla="*/ 115566 h 330243"/>
              <a:gd name="connsiteX44" fmla="*/ 132963 w 331967"/>
              <a:gd name="connsiteY44" fmla="*/ 115566 h 330243"/>
              <a:gd name="connsiteX45" fmla="*/ 149473 w 331967"/>
              <a:gd name="connsiteY45" fmla="*/ 132076 h 330243"/>
              <a:gd name="connsiteX46" fmla="*/ 149473 w 331967"/>
              <a:gd name="connsiteY46" fmla="*/ 280666 h 330243"/>
              <a:gd name="connsiteX47" fmla="*/ 132963 w 331967"/>
              <a:gd name="connsiteY47" fmla="*/ 297176 h 330243"/>
              <a:gd name="connsiteX48" fmla="*/ 116453 w 331967"/>
              <a:gd name="connsiteY48" fmla="*/ 297176 h 330243"/>
              <a:gd name="connsiteX49" fmla="*/ 99943 w 331967"/>
              <a:gd name="connsiteY49" fmla="*/ 280666 h 330243"/>
              <a:gd name="connsiteX50" fmla="*/ 99943 w 331967"/>
              <a:gd name="connsiteY50" fmla="*/ 132076 h 330243"/>
              <a:gd name="connsiteX51" fmla="*/ 116453 w 331967"/>
              <a:gd name="connsiteY51" fmla="*/ 115566 h 330243"/>
              <a:gd name="connsiteX52" fmla="*/ 33903 w 331967"/>
              <a:gd name="connsiteY52" fmla="*/ 115566 h 330243"/>
              <a:gd name="connsiteX53" fmla="*/ 50413 w 331967"/>
              <a:gd name="connsiteY53" fmla="*/ 115566 h 330243"/>
              <a:gd name="connsiteX54" fmla="*/ 66923 w 331967"/>
              <a:gd name="connsiteY54" fmla="*/ 132076 h 330243"/>
              <a:gd name="connsiteX55" fmla="*/ 66923 w 331967"/>
              <a:gd name="connsiteY55" fmla="*/ 280666 h 330243"/>
              <a:gd name="connsiteX56" fmla="*/ 50413 w 331967"/>
              <a:gd name="connsiteY56" fmla="*/ 297176 h 330243"/>
              <a:gd name="connsiteX57" fmla="*/ 33903 w 331967"/>
              <a:gd name="connsiteY57" fmla="*/ 297176 h 330243"/>
              <a:gd name="connsiteX58" fmla="*/ 17393 w 331967"/>
              <a:gd name="connsiteY58" fmla="*/ 280666 h 330243"/>
              <a:gd name="connsiteX59" fmla="*/ 17393 w 331967"/>
              <a:gd name="connsiteY59" fmla="*/ 132076 h 330243"/>
              <a:gd name="connsiteX60" fmla="*/ 33903 w 331967"/>
              <a:gd name="connsiteY60" fmla="*/ 115566 h 330243"/>
              <a:gd name="connsiteX61" fmla="*/ 165983 w 331967"/>
              <a:gd name="connsiteY61" fmla="*/ 16506 h 330243"/>
              <a:gd name="connsiteX62" fmla="*/ 17393 w 331967"/>
              <a:gd name="connsiteY62" fmla="*/ 82547 h 330243"/>
              <a:gd name="connsiteX63" fmla="*/ 314573 w 331967"/>
              <a:gd name="connsiteY63" fmla="*/ 82547 h 330243"/>
              <a:gd name="connsiteX64" fmla="*/ 159285 w 331967"/>
              <a:gd name="connsiteY64" fmla="*/ 1411 h 330243"/>
              <a:gd name="connsiteX65" fmla="*/ 172681 w 331967"/>
              <a:gd name="connsiteY65" fmla="*/ 1411 h 330243"/>
              <a:gd name="connsiteX66" fmla="*/ 321649 w 331967"/>
              <a:gd name="connsiteY66" fmla="*/ 67452 h 330243"/>
              <a:gd name="connsiteX67" fmla="*/ 331477 w 331967"/>
              <a:gd name="connsiteY67" fmla="*/ 82951 h 330243"/>
              <a:gd name="connsiteX68" fmla="*/ 314573 w 331967"/>
              <a:gd name="connsiteY68" fmla="*/ 99057 h 330243"/>
              <a:gd name="connsiteX69" fmla="*/ 17393 w 331967"/>
              <a:gd name="connsiteY69" fmla="*/ 99057 h 330243"/>
              <a:gd name="connsiteX70" fmla="*/ 17016 w 331967"/>
              <a:gd name="connsiteY70" fmla="*/ 99057 h 330243"/>
              <a:gd name="connsiteX71" fmla="*/ 1910 w 331967"/>
              <a:gd name="connsiteY71" fmla="*/ 89235 h 330243"/>
              <a:gd name="connsiteX72" fmla="*/ 10317 w 331967"/>
              <a:gd name="connsiteY72" fmla="*/ 67452 h 33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31967" h="330243">
                <a:moveTo>
                  <a:pt x="9186" y="313686"/>
                </a:moveTo>
                <a:lnTo>
                  <a:pt x="322781" y="313686"/>
                </a:lnTo>
                <a:cubicBezTo>
                  <a:pt x="323369" y="313623"/>
                  <a:pt x="323961" y="313623"/>
                  <a:pt x="324549" y="313686"/>
                </a:cubicBezTo>
                <a:cubicBezTo>
                  <a:pt x="329108" y="314174"/>
                  <a:pt x="332408" y="318265"/>
                  <a:pt x="331920" y="322825"/>
                </a:cubicBezTo>
                <a:cubicBezTo>
                  <a:pt x="331432" y="327384"/>
                  <a:pt x="327340" y="330684"/>
                  <a:pt x="322781" y="330196"/>
                </a:cubicBezTo>
                <a:lnTo>
                  <a:pt x="9186" y="330196"/>
                </a:lnTo>
                <a:cubicBezTo>
                  <a:pt x="8598" y="330259"/>
                  <a:pt x="8006" y="330259"/>
                  <a:pt x="7418" y="330196"/>
                </a:cubicBezTo>
                <a:cubicBezTo>
                  <a:pt x="2859" y="329708"/>
                  <a:pt x="-441" y="325616"/>
                  <a:pt x="47" y="321057"/>
                </a:cubicBezTo>
                <a:cubicBezTo>
                  <a:pt x="535" y="316498"/>
                  <a:pt x="4627" y="313198"/>
                  <a:pt x="9186" y="313686"/>
                </a:cubicBezTo>
                <a:close/>
                <a:moveTo>
                  <a:pt x="281553" y="132076"/>
                </a:moveTo>
                <a:lnTo>
                  <a:pt x="281553" y="280666"/>
                </a:lnTo>
                <a:lnTo>
                  <a:pt x="298063" y="280666"/>
                </a:lnTo>
                <a:lnTo>
                  <a:pt x="298063" y="132076"/>
                </a:lnTo>
                <a:close/>
                <a:moveTo>
                  <a:pt x="199003" y="132076"/>
                </a:moveTo>
                <a:lnTo>
                  <a:pt x="199003" y="280666"/>
                </a:lnTo>
                <a:lnTo>
                  <a:pt x="215513" y="280666"/>
                </a:lnTo>
                <a:lnTo>
                  <a:pt x="215513" y="132076"/>
                </a:lnTo>
                <a:close/>
                <a:moveTo>
                  <a:pt x="116453" y="132076"/>
                </a:moveTo>
                <a:lnTo>
                  <a:pt x="116453" y="280666"/>
                </a:lnTo>
                <a:lnTo>
                  <a:pt x="132963" y="280666"/>
                </a:lnTo>
                <a:lnTo>
                  <a:pt x="132963" y="132076"/>
                </a:lnTo>
                <a:close/>
                <a:moveTo>
                  <a:pt x="33903" y="132076"/>
                </a:moveTo>
                <a:lnTo>
                  <a:pt x="33903" y="280666"/>
                </a:lnTo>
                <a:lnTo>
                  <a:pt x="50413" y="280666"/>
                </a:lnTo>
                <a:lnTo>
                  <a:pt x="50413" y="132076"/>
                </a:lnTo>
                <a:close/>
                <a:moveTo>
                  <a:pt x="281553" y="115566"/>
                </a:moveTo>
                <a:lnTo>
                  <a:pt x="298063" y="115566"/>
                </a:lnTo>
                <a:cubicBezTo>
                  <a:pt x="307181" y="115566"/>
                  <a:pt x="314573" y="122958"/>
                  <a:pt x="314573" y="132076"/>
                </a:cubicBezTo>
                <a:lnTo>
                  <a:pt x="314573" y="280666"/>
                </a:lnTo>
                <a:cubicBezTo>
                  <a:pt x="314573" y="289784"/>
                  <a:pt x="307181" y="297176"/>
                  <a:pt x="298063" y="297176"/>
                </a:cubicBezTo>
                <a:lnTo>
                  <a:pt x="281553" y="297176"/>
                </a:lnTo>
                <a:cubicBezTo>
                  <a:pt x="272435" y="297176"/>
                  <a:pt x="265043" y="289784"/>
                  <a:pt x="265043" y="280666"/>
                </a:cubicBezTo>
                <a:lnTo>
                  <a:pt x="265043" y="132076"/>
                </a:lnTo>
                <a:cubicBezTo>
                  <a:pt x="265043" y="122958"/>
                  <a:pt x="272435" y="115566"/>
                  <a:pt x="281553" y="115566"/>
                </a:cubicBezTo>
                <a:close/>
                <a:moveTo>
                  <a:pt x="199003" y="115566"/>
                </a:moveTo>
                <a:lnTo>
                  <a:pt x="215513" y="115566"/>
                </a:lnTo>
                <a:cubicBezTo>
                  <a:pt x="224631" y="115566"/>
                  <a:pt x="232023" y="122958"/>
                  <a:pt x="232023" y="132076"/>
                </a:cubicBezTo>
                <a:lnTo>
                  <a:pt x="232023" y="280666"/>
                </a:lnTo>
                <a:cubicBezTo>
                  <a:pt x="232023" y="289784"/>
                  <a:pt x="224631" y="297176"/>
                  <a:pt x="215513" y="297176"/>
                </a:cubicBezTo>
                <a:lnTo>
                  <a:pt x="199003" y="297176"/>
                </a:lnTo>
                <a:cubicBezTo>
                  <a:pt x="189885" y="297176"/>
                  <a:pt x="182493" y="289784"/>
                  <a:pt x="182493" y="280666"/>
                </a:cubicBezTo>
                <a:lnTo>
                  <a:pt x="182493" y="132076"/>
                </a:lnTo>
                <a:cubicBezTo>
                  <a:pt x="182493" y="122958"/>
                  <a:pt x="189885" y="115566"/>
                  <a:pt x="199003" y="115566"/>
                </a:cubicBezTo>
                <a:close/>
                <a:moveTo>
                  <a:pt x="116453" y="115566"/>
                </a:moveTo>
                <a:lnTo>
                  <a:pt x="132963" y="115566"/>
                </a:lnTo>
                <a:cubicBezTo>
                  <a:pt x="142081" y="115566"/>
                  <a:pt x="149473" y="122958"/>
                  <a:pt x="149473" y="132076"/>
                </a:cubicBezTo>
                <a:lnTo>
                  <a:pt x="149473" y="280666"/>
                </a:lnTo>
                <a:cubicBezTo>
                  <a:pt x="149473" y="289784"/>
                  <a:pt x="142081" y="297176"/>
                  <a:pt x="132963" y="297176"/>
                </a:cubicBezTo>
                <a:lnTo>
                  <a:pt x="116453" y="297176"/>
                </a:lnTo>
                <a:cubicBezTo>
                  <a:pt x="107335" y="297176"/>
                  <a:pt x="99943" y="289784"/>
                  <a:pt x="99943" y="280666"/>
                </a:cubicBezTo>
                <a:lnTo>
                  <a:pt x="99943" y="132076"/>
                </a:lnTo>
                <a:cubicBezTo>
                  <a:pt x="99943" y="122958"/>
                  <a:pt x="107335" y="115566"/>
                  <a:pt x="116453" y="115566"/>
                </a:cubicBezTo>
                <a:close/>
                <a:moveTo>
                  <a:pt x="33903" y="115566"/>
                </a:moveTo>
                <a:lnTo>
                  <a:pt x="50413" y="115566"/>
                </a:lnTo>
                <a:cubicBezTo>
                  <a:pt x="59531" y="115566"/>
                  <a:pt x="66923" y="122958"/>
                  <a:pt x="66923" y="132076"/>
                </a:cubicBezTo>
                <a:lnTo>
                  <a:pt x="66923" y="280666"/>
                </a:lnTo>
                <a:cubicBezTo>
                  <a:pt x="66923" y="289784"/>
                  <a:pt x="59531" y="297176"/>
                  <a:pt x="50413" y="297176"/>
                </a:cubicBezTo>
                <a:lnTo>
                  <a:pt x="33903" y="297176"/>
                </a:lnTo>
                <a:cubicBezTo>
                  <a:pt x="24785" y="297176"/>
                  <a:pt x="17393" y="289784"/>
                  <a:pt x="17393" y="280666"/>
                </a:cubicBezTo>
                <a:lnTo>
                  <a:pt x="17393" y="132076"/>
                </a:lnTo>
                <a:cubicBezTo>
                  <a:pt x="17393" y="122958"/>
                  <a:pt x="24785" y="115566"/>
                  <a:pt x="33903" y="115566"/>
                </a:cubicBezTo>
                <a:close/>
                <a:moveTo>
                  <a:pt x="165983" y="16506"/>
                </a:moveTo>
                <a:lnTo>
                  <a:pt x="17393" y="82547"/>
                </a:lnTo>
                <a:lnTo>
                  <a:pt x="314573" y="82547"/>
                </a:lnTo>
                <a:close/>
                <a:moveTo>
                  <a:pt x="159285" y="1411"/>
                </a:moveTo>
                <a:cubicBezTo>
                  <a:pt x="163552" y="-470"/>
                  <a:pt x="168414" y="-470"/>
                  <a:pt x="172681" y="1411"/>
                </a:cubicBezTo>
                <a:lnTo>
                  <a:pt x="321649" y="67452"/>
                </a:lnTo>
                <a:cubicBezTo>
                  <a:pt x="327759" y="70154"/>
                  <a:pt x="331639" y="76272"/>
                  <a:pt x="331477" y="82951"/>
                </a:cubicBezTo>
                <a:cubicBezTo>
                  <a:pt x="331257" y="92066"/>
                  <a:pt x="323689" y="99277"/>
                  <a:pt x="314573" y="99057"/>
                </a:cubicBezTo>
                <a:lnTo>
                  <a:pt x="17393" y="99057"/>
                </a:lnTo>
                <a:lnTo>
                  <a:pt x="17016" y="99057"/>
                </a:lnTo>
                <a:cubicBezTo>
                  <a:pt x="10480" y="99061"/>
                  <a:pt x="4558" y="95210"/>
                  <a:pt x="1910" y="89235"/>
                </a:cubicBezTo>
                <a:cubicBezTo>
                  <a:pt x="-1783" y="80898"/>
                  <a:pt x="1981" y="71146"/>
                  <a:pt x="10317" y="67452"/>
                </a:cubicBezTo>
                <a:close/>
              </a:path>
            </a:pathLst>
          </a:custGeom>
          <a:solidFill>
            <a:schemeClr val="bg1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172968" y="3766283"/>
            <a:ext cx="44149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>
              <a:spcAft>
                <a:spcPts val="800"/>
              </a:spcAft>
            </a:pP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Serbia</a:t>
            </a:r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ranks 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46</a:t>
            </a:r>
            <a:r>
              <a:rPr lang="en-GB" sz="1600" b="1" baseline="300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th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out of 172 </a:t>
            </a:r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countries in 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Government AI Readiness Index </a:t>
            </a:r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2020</a:t>
            </a: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582588" y="4990242"/>
            <a:ext cx="40053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>
              <a:spcAft>
                <a:spcPts val="800"/>
              </a:spcAft>
            </a:pP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Serbia is the best ranking country in the SEE </a:t>
            </a:r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by the Government AI Readiness Index</a:t>
            </a: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5C7BD754-B4B9-9748-827F-E5A6DC540C04}"/>
              </a:ext>
            </a:extLst>
          </p:cNvPr>
          <p:cNvSpPr/>
          <p:nvPr/>
        </p:nvSpPr>
        <p:spPr>
          <a:xfrm>
            <a:off x="7293780" y="5041995"/>
            <a:ext cx="643552" cy="643370"/>
          </a:xfrm>
          <a:custGeom>
            <a:avLst/>
            <a:gdLst>
              <a:gd name="connsiteX0" fmla="*/ 214630 w 330200"/>
              <a:gd name="connsiteY0" fmla="*/ 297087 h 330107"/>
              <a:gd name="connsiteX1" fmla="*/ 214630 w 330200"/>
              <a:gd name="connsiteY1" fmla="*/ 313597 h 330107"/>
              <a:gd name="connsiteX2" fmla="*/ 280670 w 330200"/>
              <a:gd name="connsiteY2" fmla="*/ 313597 h 330107"/>
              <a:gd name="connsiteX3" fmla="*/ 280670 w 330200"/>
              <a:gd name="connsiteY3" fmla="*/ 297087 h 330107"/>
              <a:gd name="connsiteX4" fmla="*/ 49530 w 330200"/>
              <a:gd name="connsiteY4" fmla="*/ 264067 h 330107"/>
              <a:gd name="connsiteX5" fmla="*/ 49530 w 330200"/>
              <a:gd name="connsiteY5" fmla="*/ 313597 h 330107"/>
              <a:gd name="connsiteX6" fmla="*/ 115570 w 330200"/>
              <a:gd name="connsiteY6" fmla="*/ 313597 h 330107"/>
              <a:gd name="connsiteX7" fmla="*/ 115570 w 330200"/>
              <a:gd name="connsiteY7" fmla="*/ 264067 h 330107"/>
              <a:gd name="connsiteX8" fmla="*/ 132080 w 330200"/>
              <a:gd name="connsiteY8" fmla="*/ 222178 h 330107"/>
              <a:gd name="connsiteX9" fmla="*/ 132080 w 330200"/>
              <a:gd name="connsiteY9" fmla="*/ 313597 h 330107"/>
              <a:gd name="connsiteX10" fmla="*/ 198120 w 330200"/>
              <a:gd name="connsiteY10" fmla="*/ 313597 h 330107"/>
              <a:gd name="connsiteX11" fmla="*/ 198120 w 330200"/>
              <a:gd name="connsiteY11" fmla="*/ 222178 h 330107"/>
              <a:gd name="connsiteX12" fmla="*/ 287180 w 330200"/>
              <a:gd name="connsiteY12" fmla="*/ 216329 h 330107"/>
              <a:gd name="connsiteX13" fmla="*/ 287180 w 330200"/>
              <a:gd name="connsiteY13" fmla="*/ 233688 h 330107"/>
              <a:gd name="connsiteX14" fmla="*/ 313690 w 330200"/>
              <a:gd name="connsiteY14" fmla="*/ 233688 h 330107"/>
              <a:gd name="connsiteX15" fmla="*/ 313690 w 330200"/>
              <a:gd name="connsiteY15" fmla="*/ 216329 h 330107"/>
              <a:gd name="connsiteX16" fmla="*/ 16510 w 330200"/>
              <a:gd name="connsiteY16" fmla="*/ 183309 h 330107"/>
              <a:gd name="connsiteX17" fmla="*/ 16510 w 330200"/>
              <a:gd name="connsiteY17" fmla="*/ 200668 h 330107"/>
              <a:gd name="connsiteX18" fmla="*/ 43020 w 330200"/>
              <a:gd name="connsiteY18" fmla="*/ 200668 h 330107"/>
              <a:gd name="connsiteX19" fmla="*/ 43020 w 330200"/>
              <a:gd name="connsiteY19" fmla="*/ 183309 h 330107"/>
              <a:gd name="connsiteX20" fmla="*/ 249443 w 330200"/>
              <a:gd name="connsiteY20" fmla="*/ 158214 h 330107"/>
              <a:gd name="connsiteX21" fmla="*/ 240008 w 330200"/>
              <a:gd name="connsiteY21" fmla="*/ 208216 h 330107"/>
              <a:gd name="connsiteX22" fmla="*/ 254726 w 330200"/>
              <a:gd name="connsiteY22" fmla="*/ 208216 h 330107"/>
              <a:gd name="connsiteX23" fmla="*/ 259537 w 330200"/>
              <a:gd name="connsiteY23" fmla="*/ 264067 h 330107"/>
              <a:gd name="connsiteX24" fmla="*/ 274255 w 330200"/>
              <a:gd name="connsiteY24" fmla="*/ 264067 h 330107"/>
              <a:gd name="connsiteX25" fmla="*/ 275576 w 330200"/>
              <a:gd name="connsiteY25" fmla="*/ 245198 h 330107"/>
              <a:gd name="connsiteX26" fmla="*/ 270670 w 330200"/>
              <a:gd name="connsiteY26" fmla="*/ 233688 h 330107"/>
              <a:gd name="connsiteX27" fmla="*/ 270670 w 330200"/>
              <a:gd name="connsiteY27" fmla="*/ 216329 h 330107"/>
              <a:gd name="connsiteX28" fmla="*/ 287180 w 330200"/>
              <a:gd name="connsiteY28" fmla="*/ 199819 h 330107"/>
              <a:gd name="connsiteX29" fmla="*/ 292180 w 330200"/>
              <a:gd name="connsiteY29" fmla="*/ 199819 h 330107"/>
              <a:gd name="connsiteX30" fmla="*/ 284632 w 330200"/>
              <a:gd name="connsiteY30" fmla="*/ 158214 h 330107"/>
              <a:gd name="connsiteX31" fmla="*/ 275198 w 330200"/>
              <a:gd name="connsiteY31" fmla="*/ 158214 h 330107"/>
              <a:gd name="connsiteX32" fmla="*/ 275198 w 330200"/>
              <a:gd name="connsiteY32" fmla="*/ 186517 h 330107"/>
              <a:gd name="connsiteX33" fmla="*/ 267916 w 330200"/>
              <a:gd name="connsiteY33" fmla="*/ 193799 h 330107"/>
              <a:gd name="connsiteX34" fmla="*/ 258877 w 330200"/>
              <a:gd name="connsiteY34" fmla="*/ 186517 h 330107"/>
              <a:gd name="connsiteX35" fmla="*/ 258877 w 330200"/>
              <a:gd name="connsiteY35" fmla="*/ 158214 h 330107"/>
              <a:gd name="connsiteX36" fmla="*/ 179723 w 330200"/>
              <a:gd name="connsiteY36" fmla="*/ 141421 h 330107"/>
              <a:gd name="connsiteX37" fmla="*/ 179723 w 330200"/>
              <a:gd name="connsiteY37" fmla="*/ 158780 h 330107"/>
              <a:gd name="connsiteX38" fmla="*/ 206139 w 330200"/>
              <a:gd name="connsiteY38" fmla="*/ 158780 h 330107"/>
              <a:gd name="connsiteX39" fmla="*/ 206139 w 330200"/>
              <a:gd name="connsiteY39" fmla="*/ 141421 h 330107"/>
              <a:gd name="connsiteX40" fmla="*/ 45285 w 330200"/>
              <a:gd name="connsiteY40" fmla="*/ 125193 h 330107"/>
              <a:gd name="connsiteX41" fmla="*/ 37737 w 330200"/>
              <a:gd name="connsiteY41" fmla="*/ 166799 h 330107"/>
              <a:gd name="connsiteX42" fmla="*/ 43020 w 330200"/>
              <a:gd name="connsiteY42" fmla="*/ 166799 h 330107"/>
              <a:gd name="connsiteX43" fmla="*/ 59530 w 330200"/>
              <a:gd name="connsiteY43" fmla="*/ 183309 h 330107"/>
              <a:gd name="connsiteX44" fmla="*/ 59530 w 330200"/>
              <a:gd name="connsiteY44" fmla="*/ 200668 h 330107"/>
              <a:gd name="connsiteX45" fmla="*/ 54625 w 330200"/>
              <a:gd name="connsiteY45" fmla="*/ 212367 h 330107"/>
              <a:gd name="connsiteX46" fmla="*/ 55945 w 330200"/>
              <a:gd name="connsiteY46" fmla="*/ 231235 h 330107"/>
              <a:gd name="connsiteX47" fmla="*/ 70946 w 330200"/>
              <a:gd name="connsiteY47" fmla="*/ 231235 h 330107"/>
              <a:gd name="connsiteX48" fmla="*/ 75474 w 330200"/>
              <a:gd name="connsiteY48" fmla="*/ 175101 h 330107"/>
              <a:gd name="connsiteX49" fmla="*/ 89909 w 330200"/>
              <a:gd name="connsiteY49" fmla="*/ 175101 h 330107"/>
              <a:gd name="connsiteX50" fmla="*/ 80474 w 330200"/>
              <a:gd name="connsiteY50" fmla="*/ 125193 h 330107"/>
              <a:gd name="connsiteX51" fmla="*/ 71040 w 330200"/>
              <a:gd name="connsiteY51" fmla="*/ 125193 h 330107"/>
              <a:gd name="connsiteX52" fmla="*/ 71040 w 330200"/>
              <a:gd name="connsiteY52" fmla="*/ 153497 h 330107"/>
              <a:gd name="connsiteX53" fmla="*/ 71040 w 330200"/>
              <a:gd name="connsiteY53" fmla="*/ 155254 h 330107"/>
              <a:gd name="connsiteX54" fmla="*/ 62001 w 330200"/>
              <a:gd name="connsiteY54" fmla="*/ 162536 h 330107"/>
              <a:gd name="connsiteX55" fmla="*/ 54719 w 330200"/>
              <a:gd name="connsiteY55" fmla="*/ 153497 h 330107"/>
              <a:gd name="connsiteX56" fmla="*/ 54719 w 330200"/>
              <a:gd name="connsiteY56" fmla="*/ 125193 h 330107"/>
              <a:gd name="connsiteX57" fmla="*/ 266708 w 330200"/>
              <a:gd name="connsiteY57" fmla="*/ 90947 h 330107"/>
              <a:gd name="connsiteX58" fmla="*/ 249443 w 330200"/>
              <a:gd name="connsiteY58" fmla="*/ 108400 h 330107"/>
              <a:gd name="connsiteX59" fmla="*/ 266896 w 330200"/>
              <a:gd name="connsiteY59" fmla="*/ 125665 h 330107"/>
              <a:gd name="connsiteX60" fmla="*/ 284161 w 330200"/>
              <a:gd name="connsiteY60" fmla="*/ 108400 h 330107"/>
              <a:gd name="connsiteX61" fmla="*/ 284161 w 330200"/>
              <a:gd name="connsiteY61" fmla="*/ 108212 h 330107"/>
              <a:gd name="connsiteX62" fmla="*/ 266708 w 330200"/>
              <a:gd name="connsiteY62" fmla="*/ 90947 h 330107"/>
              <a:gd name="connsiteX63" fmla="*/ 141514 w 330200"/>
              <a:gd name="connsiteY63" fmla="*/ 83305 h 330107"/>
              <a:gd name="connsiteX64" fmla="*/ 132080 w 330200"/>
              <a:gd name="connsiteY64" fmla="*/ 133307 h 330107"/>
              <a:gd name="connsiteX65" fmla="*/ 147552 w 330200"/>
              <a:gd name="connsiteY65" fmla="*/ 133307 h 330107"/>
              <a:gd name="connsiteX66" fmla="*/ 151986 w 330200"/>
              <a:gd name="connsiteY66" fmla="*/ 189347 h 330107"/>
              <a:gd name="connsiteX67" fmla="*/ 166704 w 330200"/>
              <a:gd name="connsiteY67" fmla="*/ 189347 h 330107"/>
              <a:gd name="connsiteX68" fmla="*/ 168025 w 330200"/>
              <a:gd name="connsiteY68" fmla="*/ 170478 h 330107"/>
              <a:gd name="connsiteX69" fmla="*/ 163213 w 330200"/>
              <a:gd name="connsiteY69" fmla="*/ 158780 h 330107"/>
              <a:gd name="connsiteX70" fmla="*/ 163213 w 330200"/>
              <a:gd name="connsiteY70" fmla="*/ 141421 h 330107"/>
              <a:gd name="connsiteX71" fmla="*/ 179157 w 330200"/>
              <a:gd name="connsiteY71" fmla="*/ 124910 h 330107"/>
              <a:gd name="connsiteX72" fmla="*/ 184157 w 330200"/>
              <a:gd name="connsiteY72" fmla="*/ 124910 h 330107"/>
              <a:gd name="connsiteX73" fmla="*/ 176610 w 330200"/>
              <a:gd name="connsiteY73" fmla="*/ 83305 h 330107"/>
              <a:gd name="connsiteX74" fmla="*/ 167176 w 330200"/>
              <a:gd name="connsiteY74" fmla="*/ 83305 h 330107"/>
              <a:gd name="connsiteX75" fmla="*/ 167176 w 330200"/>
              <a:gd name="connsiteY75" fmla="*/ 111608 h 330107"/>
              <a:gd name="connsiteX76" fmla="*/ 159062 w 330200"/>
              <a:gd name="connsiteY76" fmla="*/ 119721 h 330107"/>
              <a:gd name="connsiteX77" fmla="*/ 150949 w 330200"/>
              <a:gd name="connsiteY77" fmla="*/ 111608 h 330107"/>
              <a:gd name="connsiteX78" fmla="*/ 150949 w 330200"/>
              <a:gd name="connsiteY78" fmla="*/ 83305 h 330107"/>
              <a:gd name="connsiteX79" fmla="*/ 63305 w 330200"/>
              <a:gd name="connsiteY79" fmla="*/ 57927 h 330107"/>
              <a:gd name="connsiteX80" fmla="*/ 45945 w 330200"/>
              <a:gd name="connsiteY80" fmla="*/ 75285 h 330107"/>
              <a:gd name="connsiteX81" fmla="*/ 63304 w 330200"/>
              <a:gd name="connsiteY81" fmla="*/ 92645 h 330107"/>
              <a:gd name="connsiteX82" fmla="*/ 80663 w 330200"/>
              <a:gd name="connsiteY82" fmla="*/ 75380 h 330107"/>
              <a:gd name="connsiteX83" fmla="*/ 80663 w 330200"/>
              <a:gd name="connsiteY83" fmla="*/ 75286 h 330107"/>
              <a:gd name="connsiteX84" fmla="*/ 63305 w 330200"/>
              <a:gd name="connsiteY84" fmla="*/ 57927 h 330107"/>
              <a:gd name="connsiteX85" fmla="*/ 159156 w 330200"/>
              <a:gd name="connsiteY85" fmla="*/ 16133 h 330107"/>
              <a:gd name="connsiteX86" fmla="*/ 141892 w 330200"/>
              <a:gd name="connsiteY86" fmla="*/ 33586 h 330107"/>
              <a:gd name="connsiteX87" fmla="*/ 159345 w 330200"/>
              <a:gd name="connsiteY87" fmla="*/ 50851 h 330107"/>
              <a:gd name="connsiteX88" fmla="*/ 159440 w 330200"/>
              <a:gd name="connsiteY88" fmla="*/ 50851 h 330107"/>
              <a:gd name="connsiteX89" fmla="*/ 176610 w 330200"/>
              <a:gd name="connsiteY89" fmla="*/ 33492 h 330107"/>
              <a:gd name="connsiteX90" fmla="*/ 176609 w 330200"/>
              <a:gd name="connsiteY90" fmla="*/ 33398 h 330107"/>
              <a:gd name="connsiteX91" fmla="*/ 159156 w 330200"/>
              <a:gd name="connsiteY91" fmla="*/ 16133 h 330107"/>
              <a:gd name="connsiteX92" fmla="*/ 159251 w 330200"/>
              <a:gd name="connsiteY92" fmla="*/ 0 h 330107"/>
              <a:gd name="connsiteX93" fmla="*/ 192931 w 330200"/>
              <a:gd name="connsiteY93" fmla="*/ 33492 h 330107"/>
              <a:gd name="connsiteX94" fmla="*/ 183100 w 330200"/>
              <a:gd name="connsiteY94" fmla="*/ 57274 h 330107"/>
              <a:gd name="connsiteX95" fmla="*/ 160024 w 330200"/>
              <a:gd name="connsiteY95" fmla="*/ 66889 h 330107"/>
              <a:gd name="connsiteX96" fmla="*/ 180006 w 330200"/>
              <a:gd name="connsiteY96" fmla="*/ 66889 h 330107"/>
              <a:gd name="connsiteX97" fmla="*/ 193025 w 330200"/>
              <a:gd name="connsiteY97" fmla="*/ 77738 h 330107"/>
              <a:gd name="connsiteX98" fmla="*/ 201516 w 330200"/>
              <a:gd name="connsiteY98" fmla="*/ 124910 h 330107"/>
              <a:gd name="connsiteX99" fmla="*/ 206422 w 330200"/>
              <a:gd name="connsiteY99" fmla="*/ 124910 h 330107"/>
              <a:gd name="connsiteX100" fmla="*/ 222932 w 330200"/>
              <a:gd name="connsiteY100" fmla="*/ 141421 h 330107"/>
              <a:gd name="connsiteX101" fmla="*/ 222932 w 330200"/>
              <a:gd name="connsiteY101" fmla="*/ 158874 h 330107"/>
              <a:gd name="connsiteX102" fmla="*/ 206422 w 330200"/>
              <a:gd name="connsiteY102" fmla="*/ 175384 h 330107"/>
              <a:gd name="connsiteX103" fmla="*/ 184440 w 330200"/>
              <a:gd name="connsiteY103" fmla="*/ 175384 h 330107"/>
              <a:gd name="connsiteX104" fmla="*/ 183025 w 330200"/>
              <a:gd name="connsiteY104" fmla="*/ 193498 h 330107"/>
              <a:gd name="connsiteX105" fmla="*/ 169817 w 330200"/>
              <a:gd name="connsiteY105" fmla="*/ 205668 h 330107"/>
              <a:gd name="connsiteX106" fmla="*/ 214630 w 330200"/>
              <a:gd name="connsiteY106" fmla="*/ 205668 h 330107"/>
              <a:gd name="connsiteX107" fmla="*/ 214630 w 330200"/>
              <a:gd name="connsiteY107" fmla="*/ 280577 h 330107"/>
              <a:gd name="connsiteX108" fmla="*/ 256990 w 330200"/>
              <a:gd name="connsiteY108" fmla="*/ 280577 h 330107"/>
              <a:gd name="connsiteX109" fmla="*/ 243782 w 330200"/>
              <a:gd name="connsiteY109" fmla="*/ 268312 h 330107"/>
              <a:gd name="connsiteX110" fmla="*/ 240291 w 330200"/>
              <a:gd name="connsiteY110" fmla="*/ 224537 h 330107"/>
              <a:gd name="connsiteX111" fmla="*/ 236612 w 330200"/>
              <a:gd name="connsiteY111" fmla="*/ 224537 h 330107"/>
              <a:gd name="connsiteX112" fmla="*/ 226423 w 330200"/>
              <a:gd name="connsiteY112" fmla="*/ 219725 h 330107"/>
              <a:gd name="connsiteX113" fmla="*/ 223310 w 330200"/>
              <a:gd name="connsiteY113" fmla="*/ 208687 h 330107"/>
              <a:gd name="connsiteX114" fmla="*/ 233499 w 330200"/>
              <a:gd name="connsiteY114" fmla="*/ 152648 h 330107"/>
              <a:gd name="connsiteX115" fmla="*/ 246518 w 330200"/>
              <a:gd name="connsiteY115" fmla="*/ 141798 h 330107"/>
              <a:gd name="connsiteX116" fmla="*/ 266441 w 330200"/>
              <a:gd name="connsiteY116" fmla="*/ 141798 h 330107"/>
              <a:gd name="connsiteX117" fmla="*/ 243147 w 330200"/>
              <a:gd name="connsiteY117" fmla="*/ 132149 h 330107"/>
              <a:gd name="connsiteX118" fmla="*/ 233310 w 330200"/>
              <a:gd name="connsiteY118" fmla="*/ 108400 h 330107"/>
              <a:gd name="connsiteX119" fmla="*/ 266896 w 330200"/>
              <a:gd name="connsiteY119" fmla="*/ 74814 h 330107"/>
              <a:gd name="connsiteX120" fmla="*/ 300482 w 330200"/>
              <a:gd name="connsiteY120" fmla="*/ 108400 h 330107"/>
              <a:gd name="connsiteX121" fmla="*/ 290618 w 330200"/>
              <a:gd name="connsiteY121" fmla="*/ 132122 h 330107"/>
              <a:gd name="connsiteX122" fmla="*/ 267350 w 330200"/>
              <a:gd name="connsiteY122" fmla="*/ 141798 h 330107"/>
              <a:gd name="connsiteX123" fmla="*/ 287180 w 330200"/>
              <a:gd name="connsiteY123" fmla="*/ 141798 h 330107"/>
              <a:gd name="connsiteX124" fmla="*/ 300293 w 330200"/>
              <a:gd name="connsiteY124" fmla="*/ 152648 h 330107"/>
              <a:gd name="connsiteX125" fmla="*/ 308784 w 330200"/>
              <a:gd name="connsiteY125" fmla="*/ 199819 h 330107"/>
              <a:gd name="connsiteX126" fmla="*/ 313690 w 330200"/>
              <a:gd name="connsiteY126" fmla="*/ 199819 h 330107"/>
              <a:gd name="connsiteX127" fmla="*/ 330200 w 330200"/>
              <a:gd name="connsiteY127" fmla="*/ 216329 h 330107"/>
              <a:gd name="connsiteX128" fmla="*/ 330200 w 330200"/>
              <a:gd name="connsiteY128" fmla="*/ 233688 h 330107"/>
              <a:gd name="connsiteX129" fmla="*/ 313690 w 330200"/>
              <a:gd name="connsiteY129" fmla="*/ 250198 h 330107"/>
              <a:gd name="connsiteX130" fmla="*/ 291708 w 330200"/>
              <a:gd name="connsiteY130" fmla="*/ 250198 h 330107"/>
              <a:gd name="connsiteX131" fmla="*/ 290199 w 330200"/>
              <a:gd name="connsiteY131" fmla="*/ 268312 h 330107"/>
              <a:gd name="connsiteX132" fmla="*/ 276991 w 330200"/>
              <a:gd name="connsiteY132" fmla="*/ 280577 h 330107"/>
              <a:gd name="connsiteX133" fmla="*/ 297180 w 330200"/>
              <a:gd name="connsiteY133" fmla="*/ 280577 h 330107"/>
              <a:gd name="connsiteX134" fmla="*/ 297180 w 330200"/>
              <a:gd name="connsiteY134" fmla="*/ 330107 h 330107"/>
              <a:gd name="connsiteX135" fmla="*/ 33020 w 330200"/>
              <a:gd name="connsiteY135" fmla="*/ 330107 h 330107"/>
              <a:gd name="connsiteX136" fmla="*/ 33020 w 330200"/>
              <a:gd name="connsiteY136" fmla="*/ 247934 h 330107"/>
              <a:gd name="connsiteX137" fmla="*/ 53115 w 330200"/>
              <a:gd name="connsiteY137" fmla="*/ 247934 h 330107"/>
              <a:gd name="connsiteX138" fmla="*/ 40001 w 330200"/>
              <a:gd name="connsiteY138" fmla="*/ 235764 h 330107"/>
              <a:gd name="connsiteX139" fmla="*/ 38492 w 330200"/>
              <a:gd name="connsiteY139" fmla="*/ 216895 h 330107"/>
              <a:gd name="connsiteX140" fmla="*/ 16510 w 330200"/>
              <a:gd name="connsiteY140" fmla="*/ 216895 h 330107"/>
              <a:gd name="connsiteX141" fmla="*/ 0 w 330200"/>
              <a:gd name="connsiteY141" fmla="*/ 200668 h 330107"/>
              <a:gd name="connsiteX142" fmla="*/ 0 w 330200"/>
              <a:gd name="connsiteY142" fmla="*/ 183309 h 330107"/>
              <a:gd name="connsiteX143" fmla="*/ 16510 w 330200"/>
              <a:gd name="connsiteY143" fmla="*/ 166988 h 330107"/>
              <a:gd name="connsiteX144" fmla="*/ 21416 w 330200"/>
              <a:gd name="connsiteY144" fmla="*/ 166988 h 330107"/>
              <a:gd name="connsiteX145" fmla="*/ 29907 w 330200"/>
              <a:gd name="connsiteY145" fmla="*/ 119815 h 330107"/>
              <a:gd name="connsiteX146" fmla="*/ 43020 w 330200"/>
              <a:gd name="connsiteY146" fmla="*/ 108872 h 330107"/>
              <a:gd name="connsiteX147" fmla="*/ 63077 w 330200"/>
              <a:gd name="connsiteY147" fmla="*/ 108872 h 330107"/>
              <a:gd name="connsiteX148" fmla="*/ 39555 w 330200"/>
              <a:gd name="connsiteY148" fmla="*/ 99129 h 330107"/>
              <a:gd name="connsiteX149" fmla="*/ 29718 w 330200"/>
              <a:gd name="connsiteY149" fmla="*/ 75380 h 330107"/>
              <a:gd name="connsiteX150" fmla="*/ 63304 w 330200"/>
              <a:gd name="connsiteY150" fmla="*/ 41794 h 330107"/>
              <a:gd name="connsiteX151" fmla="*/ 96890 w 330200"/>
              <a:gd name="connsiteY151" fmla="*/ 75380 h 330107"/>
              <a:gd name="connsiteX152" fmla="*/ 87053 w 330200"/>
              <a:gd name="connsiteY152" fmla="*/ 99129 h 330107"/>
              <a:gd name="connsiteX153" fmla="*/ 63531 w 330200"/>
              <a:gd name="connsiteY153" fmla="*/ 108872 h 330107"/>
              <a:gd name="connsiteX154" fmla="*/ 83399 w 330200"/>
              <a:gd name="connsiteY154" fmla="*/ 108872 h 330107"/>
              <a:gd name="connsiteX155" fmla="*/ 96418 w 330200"/>
              <a:gd name="connsiteY155" fmla="*/ 119815 h 330107"/>
              <a:gd name="connsiteX156" fmla="*/ 106607 w 330200"/>
              <a:gd name="connsiteY156" fmla="*/ 175856 h 330107"/>
              <a:gd name="connsiteX157" fmla="*/ 103777 w 330200"/>
              <a:gd name="connsiteY157" fmla="*/ 186705 h 330107"/>
              <a:gd name="connsiteX158" fmla="*/ 94343 w 330200"/>
              <a:gd name="connsiteY158" fmla="*/ 191894 h 330107"/>
              <a:gd name="connsiteX159" fmla="*/ 90192 w 330200"/>
              <a:gd name="connsiteY159" fmla="*/ 191894 h 330107"/>
              <a:gd name="connsiteX160" fmla="*/ 86701 w 330200"/>
              <a:gd name="connsiteY160" fmla="*/ 235764 h 330107"/>
              <a:gd name="connsiteX161" fmla="*/ 73493 w 330200"/>
              <a:gd name="connsiteY161" fmla="*/ 247179 h 330107"/>
              <a:gd name="connsiteX162" fmla="*/ 115570 w 330200"/>
              <a:gd name="connsiteY162" fmla="*/ 247179 h 330107"/>
              <a:gd name="connsiteX163" fmla="*/ 115570 w 330200"/>
              <a:gd name="connsiteY163" fmla="*/ 205385 h 330107"/>
              <a:gd name="connsiteX164" fmla="*/ 148779 w 330200"/>
              <a:gd name="connsiteY164" fmla="*/ 205385 h 330107"/>
              <a:gd name="connsiteX165" fmla="*/ 135571 w 330200"/>
              <a:gd name="connsiteY165" fmla="*/ 193215 h 330107"/>
              <a:gd name="connsiteX166" fmla="*/ 132080 w 330200"/>
              <a:gd name="connsiteY166" fmla="*/ 149346 h 330107"/>
              <a:gd name="connsiteX167" fmla="*/ 128778 w 330200"/>
              <a:gd name="connsiteY167" fmla="*/ 149346 h 330107"/>
              <a:gd name="connsiteX168" fmla="*/ 118683 w 330200"/>
              <a:gd name="connsiteY168" fmla="*/ 144629 h 330107"/>
              <a:gd name="connsiteX169" fmla="*/ 115759 w 330200"/>
              <a:gd name="connsiteY169" fmla="*/ 133779 h 330107"/>
              <a:gd name="connsiteX170" fmla="*/ 125948 w 330200"/>
              <a:gd name="connsiteY170" fmla="*/ 77738 h 330107"/>
              <a:gd name="connsiteX171" fmla="*/ 138967 w 330200"/>
              <a:gd name="connsiteY171" fmla="*/ 66889 h 330107"/>
              <a:gd name="connsiteX172" fmla="*/ 158661 w 330200"/>
              <a:gd name="connsiteY172" fmla="*/ 66889 h 330107"/>
              <a:gd name="connsiteX173" fmla="*/ 135630 w 330200"/>
              <a:gd name="connsiteY173" fmla="*/ 57368 h 330107"/>
              <a:gd name="connsiteX174" fmla="*/ 125759 w 330200"/>
              <a:gd name="connsiteY174" fmla="*/ 33680 h 330107"/>
              <a:gd name="connsiteX175" fmla="*/ 159251 w 330200"/>
              <a:gd name="connsiteY175" fmla="*/ 0 h 330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330200" h="330107">
                <a:moveTo>
                  <a:pt x="214630" y="297087"/>
                </a:moveTo>
                <a:lnTo>
                  <a:pt x="214630" y="313597"/>
                </a:lnTo>
                <a:lnTo>
                  <a:pt x="280670" y="313597"/>
                </a:lnTo>
                <a:lnTo>
                  <a:pt x="280670" y="297087"/>
                </a:lnTo>
                <a:close/>
                <a:moveTo>
                  <a:pt x="49530" y="264067"/>
                </a:moveTo>
                <a:lnTo>
                  <a:pt x="49530" y="313597"/>
                </a:lnTo>
                <a:lnTo>
                  <a:pt x="115570" y="313597"/>
                </a:lnTo>
                <a:lnTo>
                  <a:pt x="115570" y="264067"/>
                </a:lnTo>
                <a:close/>
                <a:moveTo>
                  <a:pt x="132080" y="222178"/>
                </a:moveTo>
                <a:lnTo>
                  <a:pt x="132080" y="313597"/>
                </a:lnTo>
                <a:lnTo>
                  <a:pt x="198120" y="313597"/>
                </a:lnTo>
                <a:lnTo>
                  <a:pt x="198120" y="222178"/>
                </a:lnTo>
                <a:close/>
                <a:moveTo>
                  <a:pt x="287180" y="216329"/>
                </a:moveTo>
                <a:lnTo>
                  <a:pt x="287180" y="233688"/>
                </a:lnTo>
                <a:lnTo>
                  <a:pt x="313690" y="233688"/>
                </a:lnTo>
                <a:lnTo>
                  <a:pt x="313690" y="216329"/>
                </a:lnTo>
                <a:close/>
                <a:moveTo>
                  <a:pt x="16510" y="183309"/>
                </a:moveTo>
                <a:lnTo>
                  <a:pt x="16510" y="200668"/>
                </a:lnTo>
                <a:lnTo>
                  <a:pt x="43020" y="200668"/>
                </a:lnTo>
                <a:lnTo>
                  <a:pt x="43020" y="183309"/>
                </a:lnTo>
                <a:close/>
                <a:moveTo>
                  <a:pt x="249443" y="158214"/>
                </a:moveTo>
                <a:lnTo>
                  <a:pt x="240008" y="208216"/>
                </a:lnTo>
                <a:lnTo>
                  <a:pt x="254726" y="208216"/>
                </a:lnTo>
                <a:lnTo>
                  <a:pt x="259537" y="264067"/>
                </a:lnTo>
                <a:lnTo>
                  <a:pt x="274255" y="264067"/>
                </a:lnTo>
                <a:lnTo>
                  <a:pt x="275576" y="245198"/>
                </a:lnTo>
                <a:cubicBezTo>
                  <a:pt x="272494" y="242154"/>
                  <a:pt x="270732" y="238020"/>
                  <a:pt x="270670" y="233688"/>
                </a:cubicBezTo>
                <a:lnTo>
                  <a:pt x="270670" y="216329"/>
                </a:lnTo>
                <a:cubicBezTo>
                  <a:pt x="270670" y="207211"/>
                  <a:pt x="278061" y="199819"/>
                  <a:pt x="287180" y="199819"/>
                </a:cubicBezTo>
                <a:lnTo>
                  <a:pt x="292180" y="199819"/>
                </a:lnTo>
                <a:lnTo>
                  <a:pt x="284632" y="158214"/>
                </a:lnTo>
                <a:lnTo>
                  <a:pt x="275198" y="158214"/>
                </a:lnTo>
                <a:lnTo>
                  <a:pt x="275198" y="186517"/>
                </a:lnTo>
                <a:cubicBezTo>
                  <a:pt x="274785" y="190354"/>
                  <a:pt x="271754" y="193386"/>
                  <a:pt x="267916" y="193799"/>
                </a:cubicBezTo>
                <a:cubicBezTo>
                  <a:pt x="263409" y="194284"/>
                  <a:pt x="259362" y="191024"/>
                  <a:pt x="258877" y="186517"/>
                </a:cubicBezTo>
                <a:lnTo>
                  <a:pt x="258877" y="158214"/>
                </a:lnTo>
                <a:close/>
                <a:moveTo>
                  <a:pt x="179723" y="141421"/>
                </a:moveTo>
                <a:lnTo>
                  <a:pt x="179723" y="158780"/>
                </a:lnTo>
                <a:lnTo>
                  <a:pt x="206139" y="158780"/>
                </a:lnTo>
                <a:lnTo>
                  <a:pt x="206139" y="141421"/>
                </a:lnTo>
                <a:close/>
                <a:moveTo>
                  <a:pt x="45285" y="125193"/>
                </a:moveTo>
                <a:lnTo>
                  <a:pt x="37737" y="166799"/>
                </a:lnTo>
                <a:lnTo>
                  <a:pt x="43020" y="166799"/>
                </a:lnTo>
                <a:cubicBezTo>
                  <a:pt x="52139" y="166799"/>
                  <a:pt x="59530" y="174191"/>
                  <a:pt x="59530" y="183309"/>
                </a:cubicBezTo>
                <a:lnTo>
                  <a:pt x="59530" y="200668"/>
                </a:lnTo>
                <a:cubicBezTo>
                  <a:pt x="59518" y="205065"/>
                  <a:pt x="57752" y="209276"/>
                  <a:pt x="54625" y="212367"/>
                </a:cubicBezTo>
                <a:lnTo>
                  <a:pt x="55945" y="231235"/>
                </a:lnTo>
                <a:lnTo>
                  <a:pt x="70946" y="231235"/>
                </a:lnTo>
                <a:lnTo>
                  <a:pt x="75474" y="175101"/>
                </a:lnTo>
                <a:lnTo>
                  <a:pt x="89909" y="175101"/>
                </a:lnTo>
                <a:lnTo>
                  <a:pt x="80474" y="125193"/>
                </a:lnTo>
                <a:lnTo>
                  <a:pt x="71040" y="125193"/>
                </a:lnTo>
                <a:lnTo>
                  <a:pt x="71040" y="153497"/>
                </a:lnTo>
                <a:cubicBezTo>
                  <a:pt x="71103" y="154081"/>
                  <a:pt x="71103" y="154670"/>
                  <a:pt x="71040" y="155254"/>
                </a:cubicBezTo>
                <a:cubicBezTo>
                  <a:pt x="70555" y="159761"/>
                  <a:pt x="66508" y="163021"/>
                  <a:pt x="62001" y="162536"/>
                </a:cubicBezTo>
                <a:cubicBezTo>
                  <a:pt x="57494" y="162051"/>
                  <a:pt x="54234" y="158004"/>
                  <a:pt x="54719" y="153497"/>
                </a:cubicBezTo>
                <a:lnTo>
                  <a:pt x="54719" y="125193"/>
                </a:lnTo>
                <a:close/>
                <a:moveTo>
                  <a:pt x="266708" y="90947"/>
                </a:moveTo>
                <a:cubicBezTo>
                  <a:pt x="257121" y="90999"/>
                  <a:pt x="249391" y="98813"/>
                  <a:pt x="249443" y="108400"/>
                </a:cubicBezTo>
                <a:cubicBezTo>
                  <a:pt x="249495" y="117987"/>
                  <a:pt x="257309" y="125717"/>
                  <a:pt x="266896" y="125665"/>
                </a:cubicBezTo>
                <a:cubicBezTo>
                  <a:pt x="276431" y="125665"/>
                  <a:pt x="284161" y="117935"/>
                  <a:pt x="284161" y="108400"/>
                </a:cubicBezTo>
                <a:cubicBezTo>
                  <a:pt x="284161" y="108337"/>
                  <a:pt x="284161" y="108275"/>
                  <a:pt x="284161" y="108212"/>
                </a:cubicBezTo>
                <a:cubicBezTo>
                  <a:pt x="284109" y="98625"/>
                  <a:pt x="276295" y="90895"/>
                  <a:pt x="266708" y="90947"/>
                </a:cubicBezTo>
                <a:close/>
                <a:moveTo>
                  <a:pt x="141514" y="83305"/>
                </a:moveTo>
                <a:lnTo>
                  <a:pt x="132080" y="133307"/>
                </a:lnTo>
                <a:lnTo>
                  <a:pt x="147552" y="133307"/>
                </a:lnTo>
                <a:lnTo>
                  <a:pt x="151986" y="189347"/>
                </a:lnTo>
                <a:lnTo>
                  <a:pt x="166704" y="189347"/>
                </a:lnTo>
                <a:lnTo>
                  <a:pt x="168025" y="170478"/>
                </a:lnTo>
                <a:cubicBezTo>
                  <a:pt x="164966" y="167350"/>
                  <a:pt x="163241" y="163156"/>
                  <a:pt x="163213" y="158780"/>
                </a:cubicBezTo>
                <a:lnTo>
                  <a:pt x="163213" y="141421"/>
                </a:lnTo>
                <a:cubicBezTo>
                  <a:pt x="163208" y="132519"/>
                  <a:pt x="170261" y="125215"/>
                  <a:pt x="179157" y="124910"/>
                </a:cubicBezTo>
                <a:lnTo>
                  <a:pt x="184157" y="124910"/>
                </a:lnTo>
                <a:lnTo>
                  <a:pt x="176610" y="83305"/>
                </a:lnTo>
                <a:lnTo>
                  <a:pt x="167176" y="83305"/>
                </a:lnTo>
                <a:lnTo>
                  <a:pt x="167176" y="111608"/>
                </a:lnTo>
                <a:cubicBezTo>
                  <a:pt x="167176" y="116088"/>
                  <a:pt x="163543" y="119721"/>
                  <a:pt x="159062" y="119721"/>
                </a:cubicBezTo>
                <a:cubicBezTo>
                  <a:pt x="154581" y="119721"/>
                  <a:pt x="150949" y="116088"/>
                  <a:pt x="150949" y="111608"/>
                </a:cubicBezTo>
                <a:lnTo>
                  <a:pt x="150949" y="83305"/>
                </a:lnTo>
                <a:close/>
                <a:moveTo>
                  <a:pt x="63305" y="57927"/>
                </a:moveTo>
                <a:cubicBezTo>
                  <a:pt x="53717" y="57926"/>
                  <a:pt x="45945" y="65698"/>
                  <a:pt x="45945" y="75285"/>
                </a:cubicBezTo>
                <a:cubicBezTo>
                  <a:pt x="45945" y="84873"/>
                  <a:pt x="53717" y="92645"/>
                  <a:pt x="63304" y="92645"/>
                </a:cubicBezTo>
                <a:cubicBezTo>
                  <a:pt x="72854" y="92645"/>
                  <a:pt x="80611" y="84930"/>
                  <a:pt x="80663" y="75380"/>
                </a:cubicBezTo>
                <a:cubicBezTo>
                  <a:pt x="80663" y="75349"/>
                  <a:pt x="80663" y="75317"/>
                  <a:pt x="80663" y="75286"/>
                </a:cubicBezTo>
                <a:cubicBezTo>
                  <a:pt x="80664" y="65699"/>
                  <a:pt x="72892" y="57927"/>
                  <a:pt x="63305" y="57927"/>
                </a:cubicBezTo>
                <a:close/>
                <a:moveTo>
                  <a:pt x="159156" y="16133"/>
                </a:moveTo>
                <a:cubicBezTo>
                  <a:pt x="149569" y="16185"/>
                  <a:pt x="141840" y="23999"/>
                  <a:pt x="141892" y="33586"/>
                </a:cubicBezTo>
                <a:cubicBezTo>
                  <a:pt x="141944" y="43173"/>
                  <a:pt x="149758" y="50903"/>
                  <a:pt x="159345" y="50851"/>
                </a:cubicBezTo>
                <a:cubicBezTo>
                  <a:pt x="159376" y="50851"/>
                  <a:pt x="159408" y="50851"/>
                  <a:pt x="159440" y="50851"/>
                </a:cubicBezTo>
                <a:cubicBezTo>
                  <a:pt x="168974" y="50798"/>
                  <a:pt x="176662" y="43027"/>
                  <a:pt x="176610" y="33492"/>
                </a:cubicBezTo>
                <a:cubicBezTo>
                  <a:pt x="176610" y="33460"/>
                  <a:pt x="176610" y="33429"/>
                  <a:pt x="176609" y="33398"/>
                </a:cubicBezTo>
                <a:cubicBezTo>
                  <a:pt x="176557" y="23811"/>
                  <a:pt x="168743" y="16081"/>
                  <a:pt x="159156" y="16133"/>
                </a:cubicBezTo>
                <a:close/>
                <a:moveTo>
                  <a:pt x="159251" y="0"/>
                </a:moveTo>
                <a:cubicBezTo>
                  <a:pt x="177800" y="-52"/>
                  <a:pt x="192879" y="14943"/>
                  <a:pt x="192931" y="33492"/>
                </a:cubicBezTo>
                <a:cubicBezTo>
                  <a:pt x="192931" y="42774"/>
                  <a:pt x="189176" y="51181"/>
                  <a:pt x="183100" y="57274"/>
                </a:cubicBezTo>
                <a:lnTo>
                  <a:pt x="160024" y="66889"/>
                </a:lnTo>
                <a:lnTo>
                  <a:pt x="180006" y="66889"/>
                </a:lnTo>
                <a:cubicBezTo>
                  <a:pt x="186400" y="66878"/>
                  <a:pt x="191884" y="71447"/>
                  <a:pt x="193025" y="77738"/>
                </a:cubicBezTo>
                <a:lnTo>
                  <a:pt x="201516" y="124910"/>
                </a:lnTo>
                <a:lnTo>
                  <a:pt x="206422" y="124910"/>
                </a:lnTo>
                <a:cubicBezTo>
                  <a:pt x="215540" y="124910"/>
                  <a:pt x="222932" y="132303"/>
                  <a:pt x="222932" y="141421"/>
                </a:cubicBezTo>
                <a:lnTo>
                  <a:pt x="222932" y="158874"/>
                </a:lnTo>
                <a:cubicBezTo>
                  <a:pt x="222932" y="167993"/>
                  <a:pt x="215540" y="175384"/>
                  <a:pt x="206422" y="175384"/>
                </a:cubicBezTo>
                <a:lnTo>
                  <a:pt x="184440" y="175384"/>
                </a:lnTo>
                <a:lnTo>
                  <a:pt x="183025" y="193498"/>
                </a:lnTo>
                <a:cubicBezTo>
                  <a:pt x="182482" y="200385"/>
                  <a:pt x="176725" y="205690"/>
                  <a:pt x="169817" y="205668"/>
                </a:cubicBezTo>
                <a:lnTo>
                  <a:pt x="214630" y="205668"/>
                </a:lnTo>
                <a:lnTo>
                  <a:pt x="214630" y="280577"/>
                </a:lnTo>
                <a:lnTo>
                  <a:pt x="256990" y="280577"/>
                </a:lnTo>
                <a:cubicBezTo>
                  <a:pt x="250066" y="280549"/>
                  <a:pt x="244322" y="275215"/>
                  <a:pt x="243782" y="268312"/>
                </a:cubicBezTo>
                <a:lnTo>
                  <a:pt x="240291" y="224537"/>
                </a:lnTo>
                <a:lnTo>
                  <a:pt x="236612" y="224537"/>
                </a:lnTo>
                <a:cubicBezTo>
                  <a:pt x="232670" y="224522"/>
                  <a:pt x="228939" y="222760"/>
                  <a:pt x="226423" y="219725"/>
                </a:cubicBezTo>
                <a:cubicBezTo>
                  <a:pt x="223720" y="216733"/>
                  <a:pt x="222569" y="212651"/>
                  <a:pt x="223310" y="208687"/>
                </a:cubicBezTo>
                <a:lnTo>
                  <a:pt x="233499" y="152648"/>
                </a:lnTo>
                <a:cubicBezTo>
                  <a:pt x="234640" y="146357"/>
                  <a:pt x="240124" y="141787"/>
                  <a:pt x="246518" y="141798"/>
                </a:cubicBezTo>
                <a:lnTo>
                  <a:pt x="266441" y="141798"/>
                </a:lnTo>
                <a:lnTo>
                  <a:pt x="243147" y="132149"/>
                </a:lnTo>
                <a:cubicBezTo>
                  <a:pt x="237070" y="126071"/>
                  <a:pt x="233310" y="117675"/>
                  <a:pt x="233310" y="108400"/>
                </a:cubicBezTo>
                <a:cubicBezTo>
                  <a:pt x="233310" y="89851"/>
                  <a:pt x="248347" y="74814"/>
                  <a:pt x="266896" y="74814"/>
                </a:cubicBezTo>
                <a:cubicBezTo>
                  <a:pt x="285445" y="74814"/>
                  <a:pt x="300482" y="89851"/>
                  <a:pt x="300482" y="108400"/>
                </a:cubicBezTo>
                <a:cubicBezTo>
                  <a:pt x="300456" y="117664"/>
                  <a:pt x="296692" y="126048"/>
                  <a:pt x="290618" y="132122"/>
                </a:cubicBezTo>
                <a:lnTo>
                  <a:pt x="267350" y="141798"/>
                </a:lnTo>
                <a:lnTo>
                  <a:pt x="287180" y="141798"/>
                </a:lnTo>
                <a:cubicBezTo>
                  <a:pt x="293595" y="141779"/>
                  <a:pt x="299110" y="146342"/>
                  <a:pt x="300293" y="152648"/>
                </a:cubicBezTo>
                <a:lnTo>
                  <a:pt x="308784" y="199819"/>
                </a:lnTo>
                <a:lnTo>
                  <a:pt x="313690" y="199819"/>
                </a:lnTo>
                <a:cubicBezTo>
                  <a:pt x="322808" y="199819"/>
                  <a:pt x="330200" y="207211"/>
                  <a:pt x="330200" y="216329"/>
                </a:cubicBezTo>
                <a:lnTo>
                  <a:pt x="330200" y="233688"/>
                </a:lnTo>
                <a:cubicBezTo>
                  <a:pt x="330200" y="242806"/>
                  <a:pt x="322808" y="250198"/>
                  <a:pt x="313690" y="250198"/>
                </a:cubicBezTo>
                <a:lnTo>
                  <a:pt x="291708" y="250198"/>
                </a:lnTo>
                <a:lnTo>
                  <a:pt x="290199" y="268312"/>
                </a:lnTo>
                <a:cubicBezTo>
                  <a:pt x="289659" y="275215"/>
                  <a:pt x="283914" y="280549"/>
                  <a:pt x="276991" y="280577"/>
                </a:cubicBezTo>
                <a:lnTo>
                  <a:pt x="297180" y="280577"/>
                </a:lnTo>
                <a:lnTo>
                  <a:pt x="297180" y="330107"/>
                </a:lnTo>
                <a:lnTo>
                  <a:pt x="33020" y="330107"/>
                </a:lnTo>
                <a:lnTo>
                  <a:pt x="33020" y="247934"/>
                </a:lnTo>
                <a:lnTo>
                  <a:pt x="53115" y="247934"/>
                </a:lnTo>
                <a:cubicBezTo>
                  <a:pt x="46243" y="247906"/>
                  <a:pt x="40541" y="242614"/>
                  <a:pt x="40001" y="235764"/>
                </a:cubicBezTo>
                <a:lnTo>
                  <a:pt x="38492" y="216895"/>
                </a:lnTo>
                <a:lnTo>
                  <a:pt x="16510" y="216895"/>
                </a:lnTo>
                <a:cubicBezTo>
                  <a:pt x="7501" y="216897"/>
                  <a:pt x="154" y="209676"/>
                  <a:pt x="0" y="200668"/>
                </a:cubicBezTo>
                <a:lnTo>
                  <a:pt x="0" y="183309"/>
                </a:lnTo>
                <a:cubicBezTo>
                  <a:pt x="103" y="174265"/>
                  <a:pt x="7465" y="166987"/>
                  <a:pt x="16510" y="166988"/>
                </a:cubicBezTo>
                <a:lnTo>
                  <a:pt x="21416" y="166988"/>
                </a:lnTo>
                <a:lnTo>
                  <a:pt x="29907" y="119815"/>
                </a:lnTo>
                <a:cubicBezTo>
                  <a:pt x="31084" y="113493"/>
                  <a:pt x="36589" y="108899"/>
                  <a:pt x="43020" y="108872"/>
                </a:cubicBezTo>
                <a:lnTo>
                  <a:pt x="63077" y="108872"/>
                </a:lnTo>
                <a:lnTo>
                  <a:pt x="39555" y="99129"/>
                </a:lnTo>
                <a:cubicBezTo>
                  <a:pt x="33478" y="93051"/>
                  <a:pt x="29718" y="84655"/>
                  <a:pt x="29718" y="75380"/>
                </a:cubicBezTo>
                <a:cubicBezTo>
                  <a:pt x="29718" y="56831"/>
                  <a:pt x="44755" y="41794"/>
                  <a:pt x="63304" y="41794"/>
                </a:cubicBezTo>
                <a:cubicBezTo>
                  <a:pt x="81853" y="41794"/>
                  <a:pt x="96890" y="56831"/>
                  <a:pt x="96890" y="75380"/>
                </a:cubicBezTo>
                <a:cubicBezTo>
                  <a:pt x="96890" y="84655"/>
                  <a:pt x="93131" y="93051"/>
                  <a:pt x="87053" y="99129"/>
                </a:cubicBezTo>
                <a:lnTo>
                  <a:pt x="63531" y="108872"/>
                </a:lnTo>
                <a:lnTo>
                  <a:pt x="83399" y="108872"/>
                </a:lnTo>
                <a:cubicBezTo>
                  <a:pt x="89823" y="108868"/>
                  <a:pt x="95317" y="113487"/>
                  <a:pt x="96418" y="119815"/>
                </a:cubicBezTo>
                <a:lnTo>
                  <a:pt x="106607" y="175856"/>
                </a:lnTo>
                <a:cubicBezTo>
                  <a:pt x="107363" y="179715"/>
                  <a:pt x="106322" y="183708"/>
                  <a:pt x="103777" y="186705"/>
                </a:cubicBezTo>
                <a:cubicBezTo>
                  <a:pt x="101512" y="189697"/>
                  <a:pt x="98082" y="191583"/>
                  <a:pt x="94343" y="191894"/>
                </a:cubicBezTo>
                <a:lnTo>
                  <a:pt x="90192" y="191894"/>
                </a:lnTo>
                <a:lnTo>
                  <a:pt x="86701" y="235764"/>
                </a:lnTo>
                <a:cubicBezTo>
                  <a:pt x="85799" y="242351"/>
                  <a:pt x="80141" y="247241"/>
                  <a:pt x="73493" y="247179"/>
                </a:cubicBezTo>
                <a:lnTo>
                  <a:pt x="115570" y="247179"/>
                </a:lnTo>
                <a:lnTo>
                  <a:pt x="115570" y="205385"/>
                </a:lnTo>
                <a:lnTo>
                  <a:pt x="148779" y="205385"/>
                </a:lnTo>
                <a:cubicBezTo>
                  <a:pt x="141889" y="205361"/>
                  <a:pt x="136157" y="200080"/>
                  <a:pt x="135571" y="193215"/>
                </a:cubicBezTo>
                <a:lnTo>
                  <a:pt x="132080" y="149346"/>
                </a:lnTo>
                <a:lnTo>
                  <a:pt x="128778" y="149346"/>
                </a:lnTo>
                <a:cubicBezTo>
                  <a:pt x="124876" y="149365"/>
                  <a:pt x="121171" y="147634"/>
                  <a:pt x="118683" y="144629"/>
                </a:cubicBezTo>
                <a:cubicBezTo>
                  <a:pt x="116154" y="141622"/>
                  <a:pt x="115083" y="137650"/>
                  <a:pt x="115759" y="133779"/>
                </a:cubicBezTo>
                <a:lnTo>
                  <a:pt x="125948" y="77738"/>
                </a:lnTo>
                <a:cubicBezTo>
                  <a:pt x="127089" y="71447"/>
                  <a:pt x="132573" y="66878"/>
                  <a:pt x="138967" y="66889"/>
                </a:cubicBezTo>
                <a:lnTo>
                  <a:pt x="158661" y="66889"/>
                </a:lnTo>
                <a:lnTo>
                  <a:pt x="135630" y="57368"/>
                </a:lnTo>
                <a:cubicBezTo>
                  <a:pt x="129554" y="51309"/>
                  <a:pt x="125785" y="42936"/>
                  <a:pt x="125759" y="33680"/>
                </a:cubicBezTo>
                <a:cubicBezTo>
                  <a:pt x="125707" y="15131"/>
                  <a:pt x="140702" y="52"/>
                  <a:pt x="159251" y="0"/>
                </a:cubicBezTo>
                <a:close/>
              </a:path>
            </a:pathLst>
          </a:custGeom>
          <a:solidFill>
            <a:schemeClr val="bg1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017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F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33D5766B-630E-8998-08F7-EC98B94324EA}"/>
              </a:ext>
            </a:extLst>
          </p:cNvPr>
          <p:cNvSpPr/>
          <p:nvPr/>
        </p:nvSpPr>
        <p:spPr>
          <a:xfrm>
            <a:off x="-18926" y="-29949"/>
            <a:ext cx="12207240" cy="6894741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76000"/>
                </a:srgbClr>
              </a:gs>
              <a:gs pos="30000">
                <a:schemeClr val="accent5">
                  <a:lumMod val="50000"/>
                  <a:alpha val="0"/>
                </a:schemeClr>
              </a:gs>
              <a:gs pos="9000">
                <a:schemeClr val="bg1">
                  <a:alpha val="8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E3F83EE-8866-4252-AAD7-BDEF3B31300B}"/>
              </a:ext>
            </a:extLst>
          </p:cNvPr>
          <p:cNvSpPr/>
          <p:nvPr/>
        </p:nvSpPr>
        <p:spPr>
          <a:xfrm>
            <a:off x="0" y="-12685"/>
            <a:ext cx="12262334" cy="7316606"/>
          </a:xfrm>
          <a:prstGeom prst="rect">
            <a:avLst/>
          </a:prstGeom>
          <a:solidFill>
            <a:schemeClr val="tx2">
              <a:lumMod val="7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3" name="Group 62"/>
          <p:cNvGrpSpPr/>
          <p:nvPr/>
        </p:nvGrpSpPr>
        <p:grpSpPr>
          <a:xfrm>
            <a:off x="-3745147" y="-6668519"/>
            <a:ext cx="16684283" cy="12202849"/>
            <a:chOff x="7188714" y="5748"/>
            <a:chExt cx="5000111" cy="3657070"/>
          </a:xfrm>
        </p:grpSpPr>
        <p:sp>
          <p:nvSpPr>
            <p:cNvPr id="64" name="Freeform 100"/>
            <p:cNvSpPr>
              <a:spLocks noEditPoints="1"/>
            </p:cNvSpPr>
            <p:nvPr/>
          </p:nvSpPr>
          <p:spPr bwMode="auto">
            <a:xfrm>
              <a:off x="9382613" y="1779470"/>
              <a:ext cx="190851" cy="95923"/>
            </a:xfrm>
            <a:custGeom>
              <a:avLst/>
              <a:gdLst>
                <a:gd name="T0" fmla="*/ 44 w 104"/>
                <a:gd name="T1" fmla="*/ 1 h 54"/>
                <a:gd name="T2" fmla="*/ 48 w 104"/>
                <a:gd name="T3" fmla="*/ 4 h 54"/>
                <a:gd name="T4" fmla="*/ 51 w 104"/>
                <a:gd name="T5" fmla="*/ 5 h 54"/>
                <a:gd name="T6" fmla="*/ 57 w 104"/>
                <a:gd name="T7" fmla="*/ 8 h 54"/>
                <a:gd name="T8" fmla="*/ 69 w 104"/>
                <a:gd name="T9" fmla="*/ 9 h 54"/>
                <a:gd name="T10" fmla="*/ 71 w 104"/>
                <a:gd name="T11" fmla="*/ 7 h 54"/>
                <a:gd name="T12" fmla="*/ 75 w 104"/>
                <a:gd name="T13" fmla="*/ 6 h 54"/>
                <a:gd name="T14" fmla="*/ 82 w 104"/>
                <a:gd name="T15" fmla="*/ 4 h 54"/>
                <a:gd name="T16" fmla="*/ 85 w 104"/>
                <a:gd name="T17" fmla="*/ 8 h 54"/>
                <a:gd name="T18" fmla="*/ 87 w 104"/>
                <a:gd name="T19" fmla="*/ 8 h 54"/>
                <a:gd name="T20" fmla="*/ 91 w 104"/>
                <a:gd name="T21" fmla="*/ 12 h 54"/>
                <a:gd name="T22" fmla="*/ 94 w 104"/>
                <a:gd name="T23" fmla="*/ 15 h 54"/>
                <a:gd name="T24" fmla="*/ 92 w 104"/>
                <a:gd name="T25" fmla="*/ 22 h 54"/>
                <a:gd name="T26" fmla="*/ 92 w 104"/>
                <a:gd name="T27" fmla="*/ 25 h 54"/>
                <a:gd name="T28" fmla="*/ 92 w 104"/>
                <a:gd name="T29" fmla="*/ 35 h 54"/>
                <a:gd name="T30" fmla="*/ 95 w 104"/>
                <a:gd name="T31" fmla="*/ 39 h 54"/>
                <a:gd name="T32" fmla="*/ 95 w 104"/>
                <a:gd name="T33" fmla="*/ 40 h 54"/>
                <a:gd name="T34" fmla="*/ 99 w 104"/>
                <a:gd name="T35" fmla="*/ 39 h 54"/>
                <a:gd name="T36" fmla="*/ 100 w 104"/>
                <a:gd name="T37" fmla="*/ 38 h 54"/>
                <a:gd name="T38" fmla="*/ 99 w 104"/>
                <a:gd name="T39" fmla="*/ 39 h 54"/>
                <a:gd name="T40" fmla="*/ 90 w 104"/>
                <a:gd name="T41" fmla="*/ 41 h 54"/>
                <a:gd name="T42" fmla="*/ 82 w 104"/>
                <a:gd name="T43" fmla="*/ 46 h 54"/>
                <a:gd name="T44" fmla="*/ 61 w 104"/>
                <a:gd name="T45" fmla="*/ 48 h 54"/>
                <a:gd name="T46" fmla="*/ 46 w 104"/>
                <a:gd name="T47" fmla="*/ 49 h 54"/>
                <a:gd name="T48" fmla="*/ 37 w 104"/>
                <a:gd name="T49" fmla="*/ 51 h 54"/>
                <a:gd name="T50" fmla="*/ 24 w 104"/>
                <a:gd name="T51" fmla="*/ 52 h 54"/>
                <a:gd name="T52" fmla="*/ 17 w 104"/>
                <a:gd name="T53" fmla="*/ 52 h 54"/>
                <a:gd name="T54" fmla="*/ 4 w 104"/>
                <a:gd name="T55" fmla="*/ 53 h 54"/>
                <a:gd name="T56" fmla="*/ 5 w 104"/>
                <a:gd name="T57" fmla="*/ 49 h 54"/>
                <a:gd name="T58" fmla="*/ 13 w 104"/>
                <a:gd name="T59" fmla="*/ 40 h 54"/>
                <a:gd name="T60" fmla="*/ 8 w 104"/>
                <a:gd name="T61" fmla="*/ 38 h 54"/>
                <a:gd name="T62" fmla="*/ 4 w 104"/>
                <a:gd name="T63" fmla="*/ 35 h 54"/>
                <a:gd name="T64" fmla="*/ 9 w 104"/>
                <a:gd name="T65" fmla="*/ 22 h 54"/>
                <a:gd name="T66" fmla="*/ 25 w 104"/>
                <a:gd name="T67" fmla="*/ 25 h 54"/>
                <a:gd name="T68" fmla="*/ 38 w 104"/>
                <a:gd name="T69" fmla="*/ 8 h 54"/>
                <a:gd name="T70" fmla="*/ 40 w 104"/>
                <a:gd name="T71" fmla="*/ 1 h 54"/>
                <a:gd name="T72" fmla="*/ 44 w 104"/>
                <a:gd name="T73" fmla="*/ 1 h 54"/>
                <a:gd name="T74" fmla="*/ 102 w 104"/>
                <a:gd name="T75" fmla="*/ 37 h 54"/>
                <a:gd name="T76" fmla="*/ 102 w 104"/>
                <a:gd name="T77" fmla="*/ 37 h 54"/>
                <a:gd name="T78" fmla="*/ 102 w 104"/>
                <a:gd name="T79" fmla="*/ 37 h 54"/>
                <a:gd name="T80" fmla="*/ 102 w 104"/>
                <a:gd name="T81" fmla="*/ 38 h 54"/>
                <a:gd name="T82" fmla="*/ 102 w 104"/>
                <a:gd name="T83" fmla="*/ 37 h 54"/>
                <a:gd name="T84" fmla="*/ 102 w 104"/>
                <a:gd name="T85" fmla="*/ 37 h 54"/>
                <a:gd name="T86" fmla="*/ 102 w 104"/>
                <a:gd name="T87" fmla="*/ 38 h 54"/>
                <a:gd name="T88" fmla="*/ 102 w 104"/>
                <a:gd name="T89" fmla="*/ 38 h 54"/>
                <a:gd name="T90" fmla="*/ 104 w 104"/>
                <a:gd name="T91" fmla="*/ 42 h 54"/>
                <a:gd name="T92" fmla="*/ 104 w 104"/>
                <a:gd name="T93" fmla="*/ 42 h 54"/>
                <a:gd name="T94" fmla="*/ 102 w 104"/>
                <a:gd name="T95" fmla="*/ 3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54">
                  <a:moveTo>
                    <a:pt x="44" y="1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10"/>
                    <a:pt x="91" y="12"/>
                  </a:cubicBezTo>
                  <a:cubicBezTo>
                    <a:pt x="92" y="14"/>
                    <a:pt x="94" y="15"/>
                    <a:pt x="94" y="15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99" y="39"/>
                    <a:pt x="100" y="39"/>
                    <a:pt x="100" y="38"/>
                  </a:cubicBezTo>
                  <a:cubicBezTo>
                    <a:pt x="100" y="39"/>
                    <a:pt x="99" y="39"/>
                    <a:pt x="99" y="39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46"/>
                    <a:pt x="63" y="48"/>
                    <a:pt x="61" y="48"/>
                  </a:cubicBezTo>
                  <a:cubicBezTo>
                    <a:pt x="60" y="48"/>
                    <a:pt x="48" y="49"/>
                    <a:pt x="46" y="49"/>
                  </a:cubicBezTo>
                  <a:cubicBezTo>
                    <a:pt x="45" y="50"/>
                    <a:pt x="39" y="51"/>
                    <a:pt x="37" y="51"/>
                  </a:cubicBezTo>
                  <a:cubicBezTo>
                    <a:pt x="35" y="51"/>
                    <a:pt x="26" y="52"/>
                    <a:pt x="24" y="52"/>
                  </a:cubicBezTo>
                  <a:cubicBezTo>
                    <a:pt x="22" y="52"/>
                    <a:pt x="17" y="52"/>
                    <a:pt x="17" y="52"/>
                  </a:cubicBezTo>
                  <a:cubicBezTo>
                    <a:pt x="17" y="52"/>
                    <a:pt x="7" y="53"/>
                    <a:pt x="4" y="53"/>
                  </a:cubicBezTo>
                  <a:cubicBezTo>
                    <a:pt x="1" y="54"/>
                    <a:pt x="5" y="49"/>
                    <a:pt x="5" y="49"/>
                  </a:cubicBezTo>
                  <a:cubicBezTo>
                    <a:pt x="5" y="49"/>
                    <a:pt x="17" y="39"/>
                    <a:pt x="13" y="40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26"/>
                    <a:pt x="5" y="22"/>
                    <a:pt x="9" y="22"/>
                  </a:cubicBezTo>
                  <a:cubicBezTo>
                    <a:pt x="12" y="22"/>
                    <a:pt x="20" y="25"/>
                    <a:pt x="25" y="25"/>
                  </a:cubicBezTo>
                  <a:cubicBezTo>
                    <a:pt x="43" y="25"/>
                    <a:pt x="39" y="19"/>
                    <a:pt x="38" y="8"/>
                  </a:cubicBezTo>
                  <a:cubicBezTo>
                    <a:pt x="38" y="5"/>
                    <a:pt x="39" y="2"/>
                    <a:pt x="40" y="1"/>
                  </a:cubicBezTo>
                  <a:cubicBezTo>
                    <a:pt x="41" y="0"/>
                    <a:pt x="43" y="2"/>
                    <a:pt x="44" y="1"/>
                  </a:cubicBezTo>
                  <a:close/>
                  <a:moveTo>
                    <a:pt x="102" y="37"/>
                  </a:move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lose/>
                  <a:moveTo>
                    <a:pt x="102" y="38"/>
                  </a:moveTo>
                  <a:cubicBezTo>
                    <a:pt x="102" y="38"/>
                    <a:pt x="102" y="38"/>
                    <a:pt x="102" y="38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1"/>
                    <a:pt x="103" y="39"/>
                    <a:pt x="102" y="38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5" name="Freeform 23"/>
            <p:cNvSpPr>
              <a:spLocks/>
            </p:cNvSpPr>
            <p:nvPr/>
          </p:nvSpPr>
          <p:spPr bwMode="auto">
            <a:xfrm>
              <a:off x="9576998" y="2920270"/>
              <a:ext cx="137836" cy="138746"/>
            </a:xfrm>
            <a:custGeom>
              <a:avLst/>
              <a:gdLst>
                <a:gd name="T0" fmla="*/ 70 w 75"/>
                <a:gd name="T1" fmla="*/ 49 h 78"/>
                <a:gd name="T2" fmla="*/ 52 w 75"/>
                <a:gd name="T3" fmla="*/ 56 h 78"/>
                <a:gd name="T4" fmla="*/ 40 w 75"/>
                <a:gd name="T5" fmla="*/ 65 h 78"/>
                <a:gd name="T6" fmla="*/ 38 w 75"/>
                <a:gd name="T7" fmla="*/ 77 h 78"/>
                <a:gd name="T8" fmla="*/ 32 w 75"/>
                <a:gd name="T9" fmla="*/ 76 h 78"/>
                <a:gd name="T10" fmla="*/ 31 w 75"/>
                <a:gd name="T11" fmla="*/ 70 h 78"/>
                <a:gd name="T12" fmla="*/ 30 w 75"/>
                <a:gd name="T13" fmla="*/ 66 h 78"/>
                <a:gd name="T14" fmla="*/ 26 w 75"/>
                <a:gd name="T15" fmla="*/ 60 h 78"/>
                <a:gd name="T16" fmla="*/ 21 w 75"/>
                <a:gd name="T17" fmla="*/ 57 h 78"/>
                <a:gd name="T18" fmla="*/ 19 w 75"/>
                <a:gd name="T19" fmla="*/ 57 h 78"/>
                <a:gd name="T20" fmla="*/ 15 w 75"/>
                <a:gd name="T21" fmla="*/ 55 h 78"/>
                <a:gd name="T22" fmla="*/ 13 w 75"/>
                <a:gd name="T23" fmla="*/ 49 h 78"/>
                <a:gd name="T24" fmla="*/ 9 w 75"/>
                <a:gd name="T25" fmla="*/ 46 h 78"/>
                <a:gd name="T26" fmla="*/ 6 w 75"/>
                <a:gd name="T27" fmla="*/ 44 h 78"/>
                <a:gd name="T28" fmla="*/ 1 w 75"/>
                <a:gd name="T29" fmla="*/ 34 h 78"/>
                <a:gd name="T30" fmla="*/ 10 w 75"/>
                <a:gd name="T31" fmla="*/ 29 h 78"/>
                <a:gd name="T32" fmla="*/ 16 w 75"/>
                <a:gd name="T33" fmla="*/ 27 h 78"/>
                <a:gd name="T34" fmla="*/ 20 w 75"/>
                <a:gd name="T35" fmla="*/ 24 h 78"/>
                <a:gd name="T36" fmla="*/ 25 w 75"/>
                <a:gd name="T37" fmla="*/ 15 h 78"/>
                <a:gd name="T38" fmla="*/ 24 w 75"/>
                <a:gd name="T39" fmla="*/ 8 h 78"/>
                <a:gd name="T40" fmla="*/ 25 w 75"/>
                <a:gd name="T41" fmla="*/ 4 h 78"/>
                <a:gd name="T42" fmla="*/ 32 w 75"/>
                <a:gd name="T43" fmla="*/ 2 h 78"/>
                <a:gd name="T44" fmla="*/ 39 w 75"/>
                <a:gd name="T45" fmla="*/ 7 h 78"/>
                <a:gd name="T46" fmla="*/ 47 w 75"/>
                <a:gd name="T47" fmla="*/ 11 h 78"/>
                <a:gd name="T48" fmla="*/ 50 w 75"/>
                <a:gd name="T49" fmla="*/ 17 h 78"/>
                <a:gd name="T50" fmla="*/ 59 w 75"/>
                <a:gd name="T51" fmla="*/ 23 h 78"/>
                <a:gd name="T52" fmla="*/ 67 w 75"/>
                <a:gd name="T53" fmla="*/ 26 h 78"/>
                <a:gd name="T54" fmla="*/ 75 w 75"/>
                <a:gd name="T55" fmla="*/ 26 h 78"/>
                <a:gd name="T56" fmla="*/ 73 w 75"/>
                <a:gd name="T57" fmla="*/ 31 h 78"/>
                <a:gd name="T58" fmla="*/ 70 w 75"/>
                <a:gd name="T59" fmla="*/ 37 h 78"/>
                <a:gd name="T60" fmla="*/ 70 w 75"/>
                <a:gd name="T61" fmla="*/ 43 h 78"/>
                <a:gd name="T62" fmla="*/ 70 w 75"/>
                <a:gd name="T63" fmla="*/ 4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" h="78">
                  <a:moveTo>
                    <a:pt x="71" y="48"/>
                  </a:moveTo>
                  <a:cubicBezTo>
                    <a:pt x="70" y="49"/>
                    <a:pt x="70" y="49"/>
                    <a:pt x="70" y="49"/>
                  </a:cubicBezTo>
                  <a:cubicBezTo>
                    <a:pt x="66" y="51"/>
                    <a:pt x="61" y="49"/>
                    <a:pt x="60" y="56"/>
                  </a:cubicBezTo>
                  <a:cubicBezTo>
                    <a:pt x="60" y="68"/>
                    <a:pt x="56" y="56"/>
                    <a:pt x="52" y="56"/>
                  </a:cubicBezTo>
                  <a:cubicBezTo>
                    <a:pt x="49" y="56"/>
                    <a:pt x="49" y="58"/>
                    <a:pt x="47" y="60"/>
                  </a:cubicBezTo>
                  <a:cubicBezTo>
                    <a:pt x="44" y="62"/>
                    <a:pt x="41" y="63"/>
                    <a:pt x="40" y="65"/>
                  </a:cubicBezTo>
                  <a:cubicBezTo>
                    <a:pt x="40" y="67"/>
                    <a:pt x="39" y="69"/>
                    <a:pt x="39" y="71"/>
                  </a:cubicBezTo>
                  <a:cubicBezTo>
                    <a:pt x="40" y="74"/>
                    <a:pt x="40" y="77"/>
                    <a:pt x="38" y="77"/>
                  </a:cubicBezTo>
                  <a:cubicBezTo>
                    <a:pt x="37" y="77"/>
                    <a:pt x="34" y="78"/>
                    <a:pt x="32" y="77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ubicBezTo>
                    <a:pt x="30" y="68"/>
                    <a:pt x="30" y="66"/>
                    <a:pt x="30" y="66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9" y="63"/>
                    <a:pt x="27" y="61"/>
                    <a:pt x="26" y="60"/>
                  </a:cubicBezTo>
                  <a:cubicBezTo>
                    <a:pt x="26" y="60"/>
                    <a:pt x="26" y="59"/>
                    <a:pt x="24" y="58"/>
                  </a:cubicBezTo>
                  <a:cubicBezTo>
                    <a:pt x="23" y="58"/>
                    <a:pt x="21" y="57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19" y="57"/>
                    <a:pt x="19" y="57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2"/>
                    <a:pt x="7" y="40"/>
                    <a:pt x="6" y="38"/>
                  </a:cubicBezTo>
                  <a:cubicBezTo>
                    <a:pt x="4" y="36"/>
                    <a:pt x="0" y="34"/>
                    <a:pt x="1" y="34"/>
                  </a:cubicBezTo>
                  <a:cubicBezTo>
                    <a:pt x="2" y="32"/>
                    <a:pt x="6" y="33"/>
                    <a:pt x="8" y="32"/>
                  </a:cubicBezTo>
                  <a:cubicBezTo>
                    <a:pt x="9" y="32"/>
                    <a:pt x="9" y="30"/>
                    <a:pt x="10" y="29"/>
                  </a:cubicBezTo>
                  <a:cubicBezTo>
                    <a:pt x="11" y="29"/>
                    <a:pt x="13" y="30"/>
                    <a:pt x="13" y="28"/>
                  </a:cubicBezTo>
                  <a:cubicBezTo>
                    <a:pt x="13" y="26"/>
                    <a:pt x="15" y="26"/>
                    <a:pt x="16" y="27"/>
                  </a:cubicBezTo>
                  <a:cubicBezTo>
                    <a:pt x="16" y="27"/>
                    <a:pt x="17" y="27"/>
                    <a:pt x="19" y="25"/>
                  </a:cubicBezTo>
                  <a:cubicBezTo>
                    <a:pt x="22" y="24"/>
                    <a:pt x="20" y="24"/>
                    <a:pt x="20" y="24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5" y="9"/>
                    <a:pt x="24" y="8"/>
                  </a:cubicBezTo>
                  <a:cubicBezTo>
                    <a:pt x="22" y="6"/>
                    <a:pt x="23" y="6"/>
                    <a:pt x="23" y="5"/>
                  </a:cubicBezTo>
                  <a:cubicBezTo>
                    <a:pt x="24" y="4"/>
                    <a:pt x="25" y="4"/>
                    <a:pt x="25" y="4"/>
                  </a:cubicBezTo>
                  <a:cubicBezTo>
                    <a:pt x="26" y="3"/>
                    <a:pt x="28" y="3"/>
                    <a:pt x="30" y="1"/>
                  </a:cubicBezTo>
                  <a:cubicBezTo>
                    <a:pt x="32" y="0"/>
                    <a:pt x="32" y="2"/>
                    <a:pt x="32" y="2"/>
                  </a:cubicBezTo>
                  <a:cubicBezTo>
                    <a:pt x="32" y="2"/>
                    <a:pt x="33" y="5"/>
                    <a:pt x="36" y="6"/>
                  </a:cubicBezTo>
                  <a:cubicBezTo>
                    <a:pt x="38" y="7"/>
                    <a:pt x="39" y="7"/>
                    <a:pt x="39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8" y="12"/>
                  </a:cubicBezTo>
                  <a:cubicBezTo>
                    <a:pt x="49" y="13"/>
                    <a:pt x="50" y="17"/>
                    <a:pt x="50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3"/>
                    <a:pt x="63" y="23"/>
                    <a:pt x="65" y="24"/>
                  </a:cubicBezTo>
                  <a:cubicBezTo>
                    <a:pt x="67" y="24"/>
                    <a:pt x="67" y="26"/>
                    <a:pt x="67" y="26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7"/>
                    <a:pt x="74" y="28"/>
                  </a:cubicBezTo>
                  <a:cubicBezTo>
                    <a:pt x="73" y="28"/>
                    <a:pt x="73" y="30"/>
                    <a:pt x="73" y="31"/>
                  </a:cubicBezTo>
                  <a:cubicBezTo>
                    <a:pt x="73" y="33"/>
                    <a:pt x="73" y="34"/>
                    <a:pt x="73" y="35"/>
                  </a:cubicBezTo>
                  <a:cubicBezTo>
                    <a:pt x="72" y="37"/>
                    <a:pt x="71" y="36"/>
                    <a:pt x="70" y="37"/>
                  </a:cubicBezTo>
                  <a:cubicBezTo>
                    <a:pt x="69" y="37"/>
                    <a:pt x="70" y="39"/>
                    <a:pt x="71" y="41"/>
                  </a:cubicBezTo>
                  <a:cubicBezTo>
                    <a:pt x="71" y="42"/>
                    <a:pt x="71" y="42"/>
                    <a:pt x="70" y="43"/>
                  </a:cubicBezTo>
                  <a:cubicBezTo>
                    <a:pt x="68" y="45"/>
                    <a:pt x="67" y="45"/>
                    <a:pt x="67" y="45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70" y="48"/>
                    <a:pt x="70" y="48"/>
                    <a:pt x="71" y="48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6" name="Freeform 5"/>
            <p:cNvSpPr>
              <a:spLocks/>
            </p:cNvSpPr>
            <p:nvPr/>
          </p:nvSpPr>
          <p:spPr bwMode="auto">
            <a:xfrm>
              <a:off x="9535471" y="2991356"/>
              <a:ext cx="155508" cy="284344"/>
            </a:xfrm>
            <a:custGeom>
              <a:avLst/>
              <a:gdLst>
                <a:gd name="T0" fmla="*/ 57 w 85"/>
                <a:gd name="T1" fmla="*/ 158 h 160"/>
                <a:gd name="T2" fmla="*/ 58 w 85"/>
                <a:gd name="T3" fmla="*/ 151 h 160"/>
                <a:gd name="T4" fmla="*/ 63 w 85"/>
                <a:gd name="T5" fmla="*/ 149 h 160"/>
                <a:gd name="T6" fmla="*/ 58 w 85"/>
                <a:gd name="T7" fmla="*/ 142 h 160"/>
                <a:gd name="T8" fmla="*/ 61 w 85"/>
                <a:gd name="T9" fmla="*/ 137 h 160"/>
                <a:gd name="T10" fmla="*/ 75 w 85"/>
                <a:gd name="T11" fmla="*/ 124 h 160"/>
                <a:gd name="T12" fmla="*/ 84 w 85"/>
                <a:gd name="T13" fmla="*/ 96 h 160"/>
                <a:gd name="T14" fmla="*/ 79 w 85"/>
                <a:gd name="T15" fmla="*/ 91 h 160"/>
                <a:gd name="T16" fmla="*/ 73 w 85"/>
                <a:gd name="T17" fmla="*/ 88 h 160"/>
                <a:gd name="T18" fmla="*/ 68 w 85"/>
                <a:gd name="T19" fmla="*/ 90 h 160"/>
                <a:gd name="T20" fmla="*/ 68 w 85"/>
                <a:gd name="T21" fmla="*/ 90 h 160"/>
                <a:gd name="T22" fmla="*/ 68 w 85"/>
                <a:gd name="T23" fmla="*/ 90 h 160"/>
                <a:gd name="T24" fmla="*/ 65 w 85"/>
                <a:gd name="T25" fmla="*/ 81 h 160"/>
                <a:gd name="T26" fmla="*/ 59 w 85"/>
                <a:gd name="T27" fmla="*/ 76 h 160"/>
                <a:gd name="T28" fmla="*/ 55 w 85"/>
                <a:gd name="T29" fmla="*/ 68 h 160"/>
                <a:gd name="T30" fmla="*/ 52 w 85"/>
                <a:gd name="T31" fmla="*/ 59 h 160"/>
                <a:gd name="T32" fmla="*/ 56 w 85"/>
                <a:gd name="T33" fmla="*/ 53 h 160"/>
                <a:gd name="T34" fmla="*/ 54 w 85"/>
                <a:gd name="T35" fmla="*/ 43 h 160"/>
                <a:gd name="T36" fmla="*/ 55 w 85"/>
                <a:gd name="T37" fmla="*/ 36 h 160"/>
                <a:gd name="T38" fmla="*/ 53 w 85"/>
                <a:gd name="T39" fmla="*/ 26 h 160"/>
                <a:gd name="T40" fmla="*/ 44 w 85"/>
                <a:gd name="T41" fmla="*/ 17 h 160"/>
                <a:gd name="T42" fmla="*/ 37 w 85"/>
                <a:gd name="T43" fmla="*/ 12 h 160"/>
                <a:gd name="T44" fmla="*/ 31 w 85"/>
                <a:gd name="T45" fmla="*/ 5 h 160"/>
                <a:gd name="T46" fmla="*/ 24 w 85"/>
                <a:gd name="T47" fmla="*/ 7 h 160"/>
                <a:gd name="T48" fmla="*/ 19 w 85"/>
                <a:gd name="T49" fmla="*/ 9 h 160"/>
                <a:gd name="T50" fmla="*/ 17 w 85"/>
                <a:gd name="T51" fmla="*/ 3 h 160"/>
                <a:gd name="T52" fmla="*/ 14 w 85"/>
                <a:gd name="T53" fmla="*/ 0 h 160"/>
                <a:gd name="T54" fmla="*/ 9 w 85"/>
                <a:gd name="T55" fmla="*/ 9 h 160"/>
                <a:gd name="T56" fmla="*/ 5 w 85"/>
                <a:gd name="T57" fmla="*/ 15 h 160"/>
                <a:gd name="T58" fmla="*/ 3 w 85"/>
                <a:gd name="T59" fmla="*/ 21 h 160"/>
                <a:gd name="T60" fmla="*/ 1 w 85"/>
                <a:gd name="T61" fmla="*/ 28 h 160"/>
                <a:gd name="T62" fmla="*/ 5 w 85"/>
                <a:gd name="T63" fmla="*/ 33 h 160"/>
                <a:gd name="T64" fmla="*/ 5 w 85"/>
                <a:gd name="T65" fmla="*/ 39 h 160"/>
                <a:gd name="T66" fmla="*/ 6 w 85"/>
                <a:gd name="T67" fmla="*/ 45 h 160"/>
                <a:gd name="T68" fmla="*/ 14 w 85"/>
                <a:gd name="T69" fmla="*/ 45 h 160"/>
                <a:gd name="T70" fmla="*/ 14 w 85"/>
                <a:gd name="T71" fmla="*/ 54 h 160"/>
                <a:gd name="T72" fmla="*/ 13 w 85"/>
                <a:gd name="T73" fmla="*/ 59 h 160"/>
                <a:gd name="T74" fmla="*/ 14 w 85"/>
                <a:gd name="T75" fmla="*/ 61 h 160"/>
                <a:gd name="T76" fmla="*/ 11 w 85"/>
                <a:gd name="T77" fmla="*/ 67 h 160"/>
                <a:gd name="T78" fmla="*/ 11 w 85"/>
                <a:gd name="T79" fmla="*/ 71 h 160"/>
                <a:gd name="T80" fmla="*/ 14 w 85"/>
                <a:gd name="T81" fmla="*/ 77 h 160"/>
                <a:gd name="T82" fmla="*/ 14 w 85"/>
                <a:gd name="T83" fmla="*/ 87 h 160"/>
                <a:gd name="T84" fmla="*/ 14 w 85"/>
                <a:gd name="T85" fmla="*/ 93 h 160"/>
                <a:gd name="T86" fmla="*/ 13 w 85"/>
                <a:gd name="T87" fmla="*/ 97 h 160"/>
                <a:gd name="T88" fmla="*/ 11 w 85"/>
                <a:gd name="T89" fmla="*/ 101 h 160"/>
                <a:gd name="T90" fmla="*/ 12 w 85"/>
                <a:gd name="T91" fmla="*/ 111 h 160"/>
                <a:gd name="T92" fmla="*/ 19 w 85"/>
                <a:gd name="T93" fmla="*/ 119 h 160"/>
                <a:gd name="T94" fmla="*/ 18 w 85"/>
                <a:gd name="T95" fmla="*/ 126 h 160"/>
                <a:gd name="T96" fmla="*/ 13 w 85"/>
                <a:gd name="T97" fmla="*/ 120 h 160"/>
                <a:gd name="T98" fmla="*/ 14 w 85"/>
                <a:gd name="T99" fmla="*/ 124 h 160"/>
                <a:gd name="T100" fmla="*/ 19 w 85"/>
                <a:gd name="T101" fmla="*/ 131 h 160"/>
                <a:gd name="T102" fmla="*/ 32 w 85"/>
                <a:gd name="T103" fmla="*/ 138 h 160"/>
                <a:gd name="T104" fmla="*/ 38 w 85"/>
                <a:gd name="T105" fmla="*/ 139 h 160"/>
                <a:gd name="T106" fmla="*/ 44 w 85"/>
                <a:gd name="T107" fmla="*/ 151 h 160"/>
                <a:gd name="T108" fmla="*/ 46 w 85"/>
                <a:gd name="T109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" h="160">
                  <a:moveTo>
                    <a:pt x="49" y="158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7" y="158"/>
                    <a:pt x="59" y="156"/>
                    <a:pt x="59" y="156"/>
                  </a:cubicBezTo>
                  <a:cubicBezTo>
                    <a:pt x="59" y="156"/>
                    <a:pt x="59" y="154"/>
                    <a:pt x="59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1"/>
                    <a:pt x="58" y="151"/>
                  </a:cubicBezTo>
                  <a:cubicBezTo>
                    <a:pt x="59" y="151"/>
                    <a:pt x="60" y="150"/>
                    <a:pt x="60" y="151"/>
                  </a:cubicBezTo>
                  <a:cubicBezTo>
                    <a:pt x="61" y="151"/>
                    <a:pt x="60" y="151"/>
                    <a:pt x="61" y="151"/>
                  </a:cubicBezTo>
                  <a:cubicBezTo>
                    <a:pt x="62" y="151"/>
                    <a:pt x="63" y="150"/>
                    <a:pt x="63" y="150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8"/>
                    <a:pt x="59" y="146"/>
                    <a:pt x="58" y="146"/>
                  </a:cubicBezTo>
                  <a:cubicBezTo>
                    <a:pt x="58" y="145"/>
                    <a:pt x="57" y="144"/>
                    <a:pt x="57" y="144"/>
                  </a:cubicBezTo>
                  <a:cubicBezTo>
                    <a:pt x="57" y="143"/>
                    <a:pt x="58" y="142"/>
                    <a:pt x="58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59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2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0" y="107"/>
                    <a:pt x="84" y="103"/>
                    <a:pt x="84" y="104"/>
                  </a:cubicBezTo>
                  <a:cubicBezTo>
                    <a:pt x="85" y="105"/>
                    <a:pt x="84" y="96"/>
                    <a:pt x="84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1"/>
                    <a:pt x="80" y="91"/>
                    <a:pt x="80" y="91"/>
                  </a:cubicBezTo>
                  <a:cubicBezTo>
                    <a:pt x="80" y="91"/>
                    <a:pt x="80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6" y="89"/>
                    <a:pt x="75" y="89"/>
                  </a:cubicBezTo>
                  <a:cubicBezTo>
                    <a:pt x="74" y="89"/>
                    <a:pt x="74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2" y="88"/>
                    <a:pt x="71" y="88"/>
                  </a:cubicBezTo>
                  <a:cubicBezTo>
                    <a:pt x="70" y="88"/>
                    <a:pt x="69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8"/>
                    <a:pt x="68" y="88"/>
                    <a:pt x="67" y="87"/>
                  </a:cubicBezTo>
                  <a:cubicBezTo>
                    <a:pt x="67" y="86"/>
                    <a:pt x="67" y="84"/>
                    <a:pt x="66" y="83"/>
                  </a:cubicBezTo>
                  <a:cubicBezTo>
                    <a:pt x="65" y="82"/>
                    <a:pt x="65" y="81"/>
                    <a:pt x="65" y="81"/>
                  </a:cubicBezTo>
                  <a:cubicBezTo>
                    <a:pt x="65" y="81"/>
                    <a:pt x="63" y="81"/>
                    <a:pt x="62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1" y="81"/>
                    <a:pt x="60" y="79"/>
                    <a:pt x="61" y="79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6" y="71"/>
                    <a:pt x="56" y="70"/>
                    <a:pt x="56" y="70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7" y="67"/>
                    <a:pt x="57" y="66"/>
                  </a:cubicBezTo>
                  <a:cubicBezTo>
                    <a:pt x="57" y="66"/>
                    <a:pt x="58" y="65"/>
                    <a:pt x="57" y="64"/>
                  </a:cubicBezTo>
                  <a:cubicBezTo>
                    <a:pt x="57" y="63"/>
                    <a:pt x="55" y="62"/>
                    <a:pt x="55" y="62"/>
                  </a:cubicBezTo>
                  <a:cubicBezTo>
                    <a:pt x="54" y="61"/>
                    <a:pt x="53" y="60"/>
                    <a:pt x="52" y="59"/>
                  </a:cubicBezTo>
                  <a:cubicBezTo>
                    <a:pt x="52" y="58"/>
                    <a:pt x="52" y="57"/>
                    <a:pt x="52" y="57"/>
                  </a:cubicBezTo>
                  <a:cubicBezTo>
                    <a:pt x="52" y="57"/>
                    <a:pt x="52" y="56"/>
                    <a:pt x="53" y="56"/>
                  </a:cubicBezTo>
                  <a:cubicBezTo>
                    <a:pt x="54" y="55"/>
                    <a:pt x="55" y="55"/>
                    <a:pt x="55" y="54"/>
                  </a:cubicBezTo>
                  <a:cubicBezTo>
                    <a:pt x="55" y="54"/>
                    <a:pt x="56" y="54"/>
                    <a:pt x="56" y="53"/>
                  </a:cubicBezTo>
                  <a:cubicBezTo>
                    <a:pt x="55" y="52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5" y="40"/>
                    <a:pt x="55" y="40"/>
                  </a:cubicBezTo>
                  <a:cubicBezTo>
                    <a:pt x="55" y="39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3" y="28"/>
                    <a:pt x="53" y="26"/>
                    <a:pt x="53" y="26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3"/>
                    <a:pt x="50" y="21"/>
                    <a:pt x="49" y="20"/>
                  </a:cubicBezTo>
                  <a:cubicBezTo>
                    <a:pt x="49" y="20"/>
                    <a:pt x="49" y="19"/>
                    <a:pt x="47" y="18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7" y="6"/>
                    <a:pt x="27" y="6"/>
                  </a:cubicBezTo>
                  <a:cubicBezTo>
                    <a:pt x="27" y="6"/>
                    <a:pt x="24" y="7"/>
                    <a:pt x="24" y="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7" y="5"/>
                    <a:pt x="17" y="5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4" y="0"/>
                    <a:pt x="14" y="0"/>
                  </a:cubicBezTo>
                  <a:cubicBezTo>
                    <a:pt x="14" y="0"/>
                    <a:pt x="10" y="4"/>
                    <a:pt x="10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7" y="12"/>
                    <a:pt x="7" y="13"/>
                  </a:cubicBezTo>
                  <a:cubicBezTo>
                    <a:pt x="7" y="13"/>
                    <a:pt x="6" y="14"/>
                    <a:pt x="6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3" y="21"/>
                    <a:pt x="3" y="2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1"/>
                    <a:pt x="5" y="32"/>
                  </a:cubicBezTo>
                  <a:cubicBezTo>
                    <a:pt x="5" y="32"/>
                    <a:pt x="5" y="33"/>
                    <a:pt x="5" y="33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5" y="36"/>
                    <a:pt x="5" y="36"/>
                  </a:cubicBezTo>
                  <a:cubicBezTo>
                    <a:pt x="5" y="36"/>
                    <a:pt x="5" y="37"/>
                    <a:pt x="5" y="37"/>
                  </a:cubicBezTo>
                  <a:cubicBezTo>
                    <a:pt x="5" y="37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1"/>
                    <a:pt x="5" y="42"/>
                  </a:cubicBezTo>
                  <a:cubicBezTo>
                    <a:pt x="5" y="42"/>
                    <a:pt x="5" y="43"/>
                    <a:pt x="5" y="43"/>
                  </a:cubicBezTo>
                  <a:cubicBezTo>
                    <a:pt x="4" y="43"/>
                    <a:pt x="6" y="45"/>
                    <a:pt x="6" y="45"/>
                  </a:cubicBezTo>
                  <a:cubicBezTo>
                    <a:pt x="6" y="45"/>
                    <a:pt x="7" y="44"/>
                    <a:pt x="8" y="44"/>
                  </a:cubicBezTo>
                  <a:cubicBezTo>
                    <a:pt x="8" y="44"/>
                    <a:pt x="10" y="44"/>
                    <a:pt x="10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7"/>
                    <a:pt x="16" y="58"/>
                  </a:cubicBezTo>
                  <a:cubicBezTo>
                    <a:pt x="15" y="58"/>
                    <a:pt x="14" y="58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2"/>
                    <a:pt x="14" y="64"/>
                    <a:pt x="14" y="64"/>
                  </a:cubicBezTo>
                  <a:cubicBezTo>
                    <a:pt x="14" y="64"/>
                    <a:pt x="14" y="65"/>
                    <a:pt x="13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2" y="72"/>
                    <a:pt x="12" y="72"/>
                  </a:cubicBezTo>
                  <a:cubicBezTo>
                    <a:pt x="12" y="72"/>
                    <a:pt x="15" y="74"/>
                    <a:pt x="15" y="74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6"/>
                    <a:pt x="14" y="77"/>
                  </a:cubicBezTo>
                  <a:cubicBezTo>
                    <a:pt x="14" y="78"/>
                    <a:pt x="14" y="81"/>
                    <a:pt x="14" y="81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3" y="83"/>
                    <a:pt x="14" y="86"/>
                    <a:pt x="14" y="86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3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2" y="100"/>
                  </a:cubicBezTo>
                  <a:cubicBezTo>
                    <a:pt x="12" y="100"/>
                    <a:pt x="11" y="101"/>
                    <a:pt x="11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5"/>
                    <a:pt x="18" y="126"/>
                  </a:cubicBezTo>
                  <a:cubicBezTo>
                    <a:pt x="18" y="126"/>
                    <a:pt x="18" y="126"/>
                    <a:pt x="17" y="125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1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0"/>
                    <a:pt x="11" y="121"/>
                    <a:pt x="11" y="121"/>
                  </a:cubicBezTo>
                  <a:cubicBezTo>
                    <a:pt x="11" y="122"/>
                    <a:pt x="11" y="122"/>
                    <a:pt x="12" y="123"/>
                  </a:cubicBezTo>
                  <a:cubicBezTo>
                    <a:pt x="13" y="124"/>
                    <a:pt x="13" y="124"/>
                    <a:pt x="14" y="124"/>
                  </a:cubicBezTo>
                  <a:cubicBezTo>
                    <a:pt x="14" y="124"/>
                    <a:pt x="14" y="125"/>
                    <a:pt x="15" y="125"/>
                  </a:cubicBezTo>
                  <a:cubicBezTo>
                    <a:pt x="15" y="126"/>
                    <a:pt x="15" y="128"/>
                    <a:pt x="15" y="128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33" y="139"/>
                    <a:pt x="34" y="139"/>
                    <a:pt x="35" y="139"/>
                  </a:cubicBezTo>
                  <a:cubicBezTo>
                    <a:pt x="35" y="139"/>
                    <a:pt x="37" y="139"/>
                    <a:pt x="37" y="139"/>
                  </a:cubicBezTo>
                  <a:cubicBezTo>
                    <a:pt x="37" y="139"/>
                    <a:pt x="38" y="138"/>
                    <a:pt x="38" y="139"/>
                  </a:cubicBezTo>
                  <a:cubicBezTo>
                    <a:pt x="38" y="140"/>
                    <a:pt x="41" y="145"/>
                    <a:pt x="41" y="145"/>
                  </a:cubicBezTo>
                  <a:cubicBezTo>
                    <a:pt x="41" y="145"/>
                    <a:pt x="41" y="146"/>
                    <a:pt x="42" y="147"/>
                  </a:cubicBezTo>
                  <a:cubicBezTo>
                    <a:pt x="43" y="148"/>
                    <a:pt x="45" y="149"/>
                    <a:pt x="45" y="149"/>
                  </a:cubicBezTo>
                  <a:cubicBezTo>
                    <a:pt x="45" y="149"/>
                    <a:pt x="44" y="150"/>
                    <a:pt x="44" y="151"/>
                  </a:cubicBezTo>
                  <a:cubicBezTo>
                    <a:pt x="45" y="152"/>
                    <a:pt x="44" y="152"/>
                    <a:pt x="45" y="152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45" y="153"/>
                    <a:pt x="45" y="154"/>
                  </a:cubicBezTo>
                  <a:cubicBezTo>
                    <a:pt x="46" y="154"/>
                    <a:pt x="46" y="155"/>
                    <a:pt x="46" y="155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7" name="Freeform 6"/>
            <p:cNvSpPr>
              <a:spLocks noEditPoints="1"/>
            </p:cNvSpPr>
            <p:nvPr/>
          </p:nvSpPr>
          <p:spPr bwMode="auto">
            <a:xfrm>
              <a:off x="9535471" y="2991356"/>
              <a:ext cx="155508" cy="284344"/>
            </a:xfrm>
            <a:custGeom>
              <a:avLst/>
              <a:gdLst>
                <a:gd name="T0" fmla="*/ 45 w 85"/>
                <a:gd name="T1" fmla="*/ 154 h 160"/>
                <a:gd name="T2" fmla="*/ 41 w 85"/>
                <a:gd name="T3" fmla="*/ 145 h 160"/>
                <a:gd name="T4" fmla="*/ 15 w 85"/>
                <a:gd name="T5" fmla="*/ 128 h 160"/>
                <a:gd name="T6" fmla="*/ 14 w 85"/>
                <a:gd name="T7" fmla="*/ 121 h 160"/>
                <a:gd name="T8" fmla="*/ 18 w 85"/>
                <a:gd name="T9" fmla="*/ 119 h 160"/>
                <a:gd name="T10" fmla="*/ 12 w 85"/>
                <a:gd name="T11" fmla="*/ 100 h 160"/>
                <a:gd name="T12" fmla="*/ 14 w 85"/>
                <a:gd name="T13" fmla="*/ 93 h 160"/>
                <a:gd name="T14" fmla="*/ 14 w 85"/>
                <a:gd name="T15" fmla="*/ 77 h 160"/>
                <a:gd name="T16" fmla="*/ 11 w 85"/>
                <a:gd name="T17" fmla="*/ 67 h 160"/>
                <a:gd name="T18" fmla="*/ 13 w 85"/>
                <a:gd name="T19" fmla="*/ 58 h 160"/>
                <a:gd name="T20" fmla="*/ 14 w 85"/>
                <a:gd name="T21" fmla="*/ 46 h 160"/>
                <a:gd name="T22" fmla="*/ 4 w 85"/>
                <a:gd name="T23" fmla="*/ 39 h 160"/>
                <a:gd name="T24" fmla="*/ 0 w 85"/>
                <a:gd name="T25" fmla="*/ 27 h 160"/>
                <a:gd name="T26" fmla="*/ 4 w 85"/>
                <a:gd name="T27" fmla="*/ 15 h 160"/>
                <a:gd name="T28" fmla="*/ 16 w 85"/>
                <a:gd name="T29" fmla="*/ 0 h 160"/>
                <a:gd name="T30" fmla="*/ 19 w 85"/>
                <a:gd name="T31" fmla="*/ 8 h 160"/>
                <a:gd name="T32" fmla="*/ 31 w 85"/>
                <a:gd name="T33" fmla="*/ 4 h 160"/>
                <a:gd name="T34" fmla="*/ 42 w 85"/>
                <a:gd name="T35" fmla="*/ 16 h 160"/>
                <a:gd name="T36" fmla="*/ 54 w 85"/>
                <a:gd name="T37" fmla="*/ 30 h 160"/>
                <a:gd name="T38" fmla="*/ 55 w 85"/>
                <a:gd name="T39" fmla="*/ 48 h 160"/>
                <a:gd name="T40" fmla="*/ 52 w 85"/>
                <a:gd name="T41" fmla="*/ 59 h 160"/>
                <a:gd name="T42" fmla="*/ 57 w 85"/>
                <a:gd name="T43" fmla="*/ 73 h 160"/>
                <a:gd name="T44" fmla="*/ 68 w 85"/>
                <a:gd name="T45" fmla="*/ 87 h 160"/>
                <a:gd name="T46" fmla="*/ 77 w 85"/>
                <a:gd name="T47" fmla="*/ 88 h 160"/>
                <a:gd name="T48" fmla="*/ 80 w 85"/>
                <a:gd name="T49" fmla="*/ 107 h 160"/>
                <a:gd name="T50" fmla="*/ 60 w 85"/>
                <a:gd name="T51" fmla="*/ 140 h 160"/>
                <a:gd name="T52" fmla="*/ 61 w 85"/>
                <a:gd name="T53" fmla="*/ 147 h 160"/>
                <a:gd name="T54" fmla="*/ 59 w 85"/>
                <a:gd name="T55" fmla="*/ 154 h 160"/>
                <a:gd name="T56" fmla="*/ 49 w 85"/>
                <a:gd name="T57" fmla="*/ 158 h 160"/>
                <a:gd name="T58" fmla="*/ 57 w 85"/>
                <a:gd name="T59" fmla="*/ 151 h 160"/>
                <a:gd name="T60" fmla="*/ 63 w 85"/>
                <a:gd name="T61" fmla="*/ 149 h 160"/>
                <a:gd name="T62" fmla="*/ 59 w 85"/>
                <a:gd name="T63" fmla="*/ 140 h 160"/>
                <a:gd name="T64" fmla="*/ 75 w 85"/>
                <a:gd name="T65" fmla="*/ 124 h 160"/>
                <a:gd name="T66" fmla="*/ 80 w 85"/>
                <a:gd name="T67" fmla="*/ 91 h 160"/>
                <a:gd name="T68" fmla="*/ 69 w 85"/>
                <a:gd name="T69" fmla="*/ 90 h 160"/>
                <a:gd name="T70" fmla="*/ 65 w 85"/>
                <a:gd name="T71" fmla="*/ 81 h 160"/>
                <a:gd name="T72" fmla="*/ 55 w 85"/>
                <a:gd name="T73" fmla="*/ 68 h 160"/>
                <a:gd name="T74" fmla="*/ 54 w 85"/>
                <a:gd name="T75" fmla="*/ 55 h 160"/>
                <a:gd name="T76" fmla="*/ 54 w 85"/>
                <a:gd name="T77" fmla="*/ 42 h 160"/>
                <a:gd name="T78" fmla="*/ 52 w 85"/>
                <a:gd name="T79" fmla="*/ 26 h 160"/>
                <a:gd name="T80" fmla="*/ 40 w 85"/>
                <a:gd name="T81" fmla="*/ 15 h 160"/>
                <a:gd name="T82" fmla="*/ 24 w 85"/>
                <a:gd name="T83" fmla="*/ 7 h 160"/>
                <a:gd name="T84" fmla="*/ 17 w 85"/>
                <a:gd name="T85" fmla="*/ 5 h 160"/>
                <a:gd name="T86" fmla="*/ 9 w 85"/>
                <a:gd name="T87" fmla="*/ 9 h 160"/>
                <a:gd name="T88" fmla="*/ 4 w 85"/>
                <a:gd name="T89" fmla="*/ 20 h 160"/>
                <a:gd name="T90" fmla="*/ 6 w 85"/>
                <a:gd name="T91" fmla="*/ 32 h 160"/>
                <a:gd name="T92" fmla="*/ 5 w 85"/>
                <a:gd name="T93" fmla="*/ 41 h 160"/>
                <a:gd name="T94" fmla="*/ 15 w 85"/>
                <a:gd name="T95" fmla="*/ 46 h 160"/>
                <a:gd name="T96" fmla="*/ 13 w 85"/>
                <a:gd name="T97" fmla="*/ 59 h 160"/>
                <a:gd name="T98" fmla="*/ 12 w 85"/>
                <a:gd name="T99" fmla="*/ 66 h 160"/>
                <a:gd name="T100" fmla="*/ 15 w 85"/>
                <a:gd name="T101" fmla="*/ 75 h 160"/>
                <a:gd name="T102" fmla="*/ 17 w 85"/>
                <a:gd name="T103" fmla="*/ 92 h 160"/>
                <a:gd name="T104" fmla="*/ 13 w 85"/>
                <a:gd name="T105" fmla="*/ 101 h 160"/>
                <a:gd name="T106" fmla="*/ 18 w 85"/>
                <a:gd name="T107" fmla="*/ 122 h 160"/>
                <a:gd name="T108" fmla="*/ 13 w 85"/>
                <a:gd name="T109" fmla="*/ 120 h 160"/>
                <a:gd name="T110" fmla="*/ 27 w 85"/>
                <a:gd name="T111" fmla="*/ 135 h 160"/>
                <a:gd name="T112" fmla="*/ 38 w 85"/>
                <a:gd name="T113" fmla="*/ 139 h 160"/>
                <a:gd name="T114" fmla="*/ 47 w 85"/>
                <a:gd name="T115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" h="160">
                  <a:moveTo>
                    <a:pt x="52" y="160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49" y="158"/>
                    <a:pt x="49" y="158"/>
                    <a:pt x="49" y="158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5" y="155"/>
                    <a:pt x="45" y="154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4" y="152"/>
                    <a:pt x="44" y="152"/>
                    <a:pt x="44" y="152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4" y="150"/>
                    <a:pt x="44" y="149"/>
                    <a:pt x="45" y="149"/>
                  </a:cubicBezTo>
                  <a:cubicBezTo>
                    <a:pt x="44" y="149"/>
                    <a:pt x="42" y="148"/>
                    <a:pt x="42" y="147"/>
                  </a:cubicBezTo>
                  <a:cubicBezTo>
                    <a:pt x="41" y="147"/>
                    <a:pt x="41" y="145"/>
                    <a:pt x="41" y="145"/>
                  </a:cubicBezTo>
                  <a:cubicBezTo>
                    <a:pt x="40" y="145"/>
                    <a:pt x="38" y="141"/>
                    <a:pt x="38" y="139"/>
                  </a:cubicBezTo>
                  <a:cubicBezTo>
                    <a:pt x="36" y="139"/>
                    <a:pt x="35" y="139"/>
                    <a:pt x="35" y="139"/>
                  </a:cubicBezTo>
                  <a:cubicBezTo>
                    <a:pt x="34" y="139"/>
                    <a:pt x="33" y="139"/>
                    <a:pt x="33" y="139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5" y="128"/>
                    <a:pt x="14" y="126"/>
                    <a:pt x="14" y="125"/>
                  </a:cubicBezTo>
                  <a:cubicBezTo>
                    <a:pt x="14" y="125"/>
                    <a:pt x="14" y="125"/>
                    <a:pt x="14" y="124"/>
                  </a:cubicBezTo>
                  <a:cubicBezTo>
                    <a:pt x="13" y="124"/>
                    <a:pt x="12" y="124"/>
                    <a:pt x="12" y="123"/>
                  </a:cubicBezTo>
                  <a:cubicBezTo>
                    <a:pt x="11" y="123"/>
                    <a:pt x="11" y="122"/>
                    <a:pt x="10" y="121"/>
                  </a:cubicBezTo>
                  <a:cubicBezTo>
                    <a:pt x="10" y="121"/>
                    <a:pt x="10" y="120"/>
                    <a:pt x="10" y="120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0"/>
                    <a:pt x="14" y="121"/>
                    <a:pt x="14" y="121"/>
                  </a:cubicBezTo>
                  <a:cubicBezTo>
                    <a:pt x="15" y="121"/>
                    <a:pt x="15" y="123"/>
                    <a:pt x="15" y="123"/>
                  </a:cubicBezTo>
                  <a:cubicBezTo>
                    <a:pt x="15" y="123"/>
                    <a:pt x="16" y="125"/>
                    <a:pt x="17" y="125"/>
                  </a:cubicBezTo>
                  <a:cubicBezTo>
                    <a:pt x="17" y="125"/>
                    <a:pt x="18" y="125"/>
                    <a:pt x="18" y="125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0" y="108"/>
                    <a:pt x="10" y="108"/>
                    <a:pt x="10" y="108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101"/>
                    <a:pt x="12" y="100"/>
                    <a:pt x="12" y="100"/>
                  </a:cubicBezTo>
                  <a:cubicBezTo>
                    <a:pt x="12" y="100"/>
                    <a:pt x="13" y="99"/>
                    <a:pt x="13" y="99"/>
                  </a:cubicBezTo>
                  <a:cubicBezTo>
                    <a:pt x="13" y="99"/>
                    <a:pt x="13" y="98"/>
                    <a:pt x="13" y="98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94"/>
                    <a:pt x="13" y="93"/>
                    <a:pt x="13" y="93"/>
                  </a:cubicBezTo>
                  <a:cubicBezTo>
                    <a:pt x="13" y="93"/>
                    <a:pt x="13" y="93"/>
                    <a:pt x="14" y="93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5"/>
                    <a:pt x="12" y="83"/>
                    <a:pt x="12" y="83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3" y="81"/>
                    <a:pt x="14" y="78"/>
                    <a:pt x="14" y="77"/>
                  </a:cubicBezTo>
                  <a:cubicBezTo>
                    <a:pt x="14" y="76"/>
                    <a:pt x="14" y="75"/>
                    <a:pt x="14" y="75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1" y="72"/>
                    <a:pt x="11" y="71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2" y="65"/>
                    <a:pt x="13" y="65"/>
                    <a:pt x="13" y="65"/>
                  </a:cubicBezTo>
                  <a:cubicBezTo>
                    <a:pt x="13" y="65"/>
                    <a:pt x="14" y="64"/>
                    <a:pt x="14" y="64"/>
                  </a:cubicBezTo>
                  <a:cubicBezTo>
                    <a:pt x="14" y="63"/>
                    <a:pt x="14" y="62"/>
                    <a:pt x="14" y="61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2" y="59"/>
                    <a:pt x="13" y="58"/>
                  </a:cubicBezTo>
                  <a:cubicBezTo>
                    <a:pt x="14" y="58"/>
                    <a:pt x="15" y="57"/>
                    <a:pt x="15" y="57"/>
                  </a:cubicBezTo>
                  <a:cubicBezTo>
                    <a:pt x="16" y="57"/>
                    <a:pt x="16" y="56"/>
                    <a:pt x="16" y="55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8" y="44"/>
                    <a:pt x="7" y="45"/>
                    <a:pt x="7" y="45"/>
                  </a:cubicBezTo>
                  <a:cubicBezTo>
                    <a:pt x="4" y="44"/>
                    <a:pt x="4" y="43"/>
                    <a:pt x="4" y="43"/>
                  </a:cubicBezTo>
                  <a:cubicBezTo>
                    <a:pt x="5" y="43"/>
                    <a:pt x="5" y="42"/>
                    <a:pt x="5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7"/>
                    <a:pt x="5" y="37"/>
                  </a:cubicBezTo>
                  <a:cubicBezTo>
                    <a:pt x="4" y="36"/>
                    <a:pt x="4" y="35"/>
                    <a:pt x="4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5" y="30"/>
                    <a:pt x="5" y="3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20"/>
                    <a:pt x="3" y="19"/>
                  </a:cubicBezTo>
                  <a:cubicBezTo>
                    <a:pt x="3" y="19"/>
                    <a:pt x="4" y="18"/>
                    <a:pt x="4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6" y="13"/>
                    <a:pt x="7" y="13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5"/>
                  </a:cubicBezTo>
                  <a:cubicBezTo>
                    <a:pt x="18" y="5"/>
                    <a:pt x="17" y="6"/>
                    <a:pt x="17" y="6"/>
                  </a:cubicBezTo>
                  <a:cubicBezTo>
                    <a:pt x="18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6" y="6"/>
                    <a:pt x="27" y="6"/>
                  </a:cubicBezTo>
                  <a:cubicBezTo>
                    <a:pt x="27" y="6"/>
                    <a:pt x="27" y="5"/>
                    <a:pt x="28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6" y="17"/>
                    <a:pt x="48" y="18"/>
                  </a:cubicBezTo>
                  <a:cubicBezTo>
                    <a:pt x="49" y="18"/>
                    <a:pt x="49" y="19"/>
                    <a:pt x="49" y="19"/>
                  </a:cubicBezTo>
                  <a:cubicBezTo>
                    <a:pt x="50" y="21"/>
                    <a:pt x="52" y="23"/>
                    <a:pt x="52" y="23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4" y="28"/>
                    <a:pt x="54" y="29"/>
                  </a:cubicBezTo>
                  <a:cubicBezTo>
                    <a:pt x="54" y="29"/>
                    <a:pt x="54" y="30"/>
                    <a:pt x="54" y="30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40"/>
                    <a:pt x="55" y="40"/>
                  </a:cubicBezTo>
                  <a:cubicBezTo>
                    <a:pt x="55" y="40"/>
                    <a:pt x="55" y="42"/>
                    <a:pt x="55" y="42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5" y="51"/>
                    <a:pt x="56" y="52"/>
                    <a:pt x="56" y="53"/>
                  </a:cubicBezTo>
                  <a:cubicBezTo>
                    <a:pt x="57" y="53"/>
                    <a:pt x="56" y="54"/>
                    <a:pt x="56" y="54"/>
                  </a:cubicBezTo>
                  <a:cubicBezTo>
                    <a:pt x="55" y="55"/>
                    <a:pt x="55" y="55"/>
                    <a:pt x="54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3" y="57"/>
                    <a:pt x="52" y="57"/>
                    <a:pt x="52" y="57"/>
                  </a:cubicBezTo>
                  <a:cubicBezTo>
                    <a:pt x="52" y="57"/>
                    <a:pt x="52" y="58"/>
                    <a:pt x="52" y="59"/>
                  </a:cubicBezTo>
                  <a:cubicBezTo>
                    <a:pt x="53" y="60"/>
                    <a:pt x="55" y="61"/>
                    <a:pt x="55" y="61"/>
                  </a:cubicBezTo>
                  <a:cubicBezTo>
                    <a:pt x="55" y="61"/>
                    <a:pt x="57" y="63"/>
                    <a:pt x="57" y="64"/>
                  </a:cubicBezTo>
                  <a:cubicBezTo>
                    <a:pt x="58" y="64"/>
                    <a:pt x="57" y="65"/>
                    <a:pt x="57" y="66"/>
                  </a:cubicBezTo>
                  <a:cubicBezTo>
                    <a:pt x="57" y="66"/>
                    <a:pt x="57" y="67"/>
                    <a:pt x="55" y="68"/>
                  </a:cubicBezTo>
                  <a:cubicBezTo>
                    <a:pt x="56" y="69"/>
                    <a:pt x="56" y="69"/>
                    <a:pt x="56" y="69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57" y="72"/>
                    <a:pt x="57" y="73"/>
                    <a:pt x="57" y="73"/>
                  </a:cubicBezTo>
                  <a:cubicBezTo>
                    <a:pt x="58" y="74"/>
                    <a:pt x="59" y="76"/>
                    <a:pt x="60" y="76"/>
                  </a:cubicBezTo>
                  <a:cubicBezTo>
                    <a:pt x="60" y="76"/>
                    <a:pt x="61" y="78"/>
                    <a:pt x="61" y="79"/>
                  </a:cubicBezTo>
                  <a:cubicBezTo>
                    <a:pt x="61" y="79"/>
                    <a:pt x="61" y="80"/>
                    <a:pt x="61" y="80"/>
                  </a:cubicBezTo>
                  <a:cubicBezTo>
                    <a:pt x="61" y="80"/>
                    <a:pt x="62" y="80"/>
                    <a:pt x="62" y="80"/>
                  </a:cubicBezTo>
                  <a:cubicBezTo>
                    <a:pt x="63" y="81"/>
                    <a:pt x="65" y="81"/>
                    <a:pt x="65" y="81"/>
                  </a:cubicBezTo>
                  <a:cubicBezTo>
                    <a:pt x="65" y="81"/>
                    <a:pt x="66" y="82"/>
                    <a:pt x="66" y="83"/>
                  </a:cubicBezTo>
                  <a:cubicBezTo>
                    <a:pt x="67" y="84"/>
                    <a:pt x="68" y="86"/>
                    <a:pt x="68" y="87"/>
                  </a:cubicBezTo>
                  <a:cubicBezTo>
                    <a:pt x="68" y="87"/>
                    <a:pt x="68" y="88"/>
                    <a:pt x="68" y="8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90"/>
                    <a:pt x="69" y="89"/>
                    <a:pt x="69" y="89"/>
                  </a:cubicBezTo>
                  <a:cubicBezTo>
                    <a:pt x="69" y="89"/>
                    <a:pt x="70" y="88"/>
                    <a:pt x="70" y="88"/>
                  </a:cubicBezTo>
                  <a:cubicBezTo>
                    <a:pt x="71" y="88"/>
                    <a:pt x="72" y="88"/>
                    <a:pt x="73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6" y="88"/>
                    <a:pt x="76" y="88"/>
                    <a:pt x="77" y="88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1" y="91"/>
                    <a:pt x="81" y="91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3" y="104"/>
                    <a:pt x="81" y="106"/>
                    <a:pt x="80" y="107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2" y="136"/>
                    <a:pt x="61" y="137"/>
                    <a:pt x="61" y="137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59" y="141"/>
                    <a:pt x="59" y="141"/>
                    <a:pt x="59" y="141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58" y="142"/>
                    <a:pt x="58" y="142"/>
                    <a:pt x="58" y="142"/>
                  </a:cubicBezTo>
                  <a:cubicBezTo>
                    <a:pt x="58" y="143"/>
                    <a:pt x="58" y="143"/>
                    <a:pt x="58" y="144"/>
                  </a:cubicBezTo>
                  <a:cubicBezTo>
                    <a:pt x="58" y="144"/>
                    <a:pt x="58" y="144"/>
                    <a:pt x="58" y="145"/>
                  </a:cubicBezTo>
                  <a:cubicBezTo>
                    <a:pt x="58" y="145"/>
                    <a:pt x="59" y="145"/>
                    <a:pt x="59" y="146"/>
                  </a:cubicBezTo>
                  <a:cubicBezTo>
                    <a:pt x="59" y="146"/>
                    <a:pt x="60" y="147"/>
                    <a:pt x="61" y="147"/>
                  </a:cubicBezTo>
                  <a:cubicBezTo>
                    <a:pt x="62" y="148"/>
                    <a:pt x="63" y="148"/>
                    <a:pt x="63" y="148"/>
                  </a:cubicBezTo>
                  <a:cubicBezTo>
                    <a:pt x="64" y="150"/>
                    <a:pt x="64" y="150"/>
                    <a:pt x="64" y="150"/>
                  </a:cubicBezTo>
                  <a:cubicBezTo>
                    <a:pt x="63" y="151"/>
                    <a:pt x="62" y="151"/>
                    <a:pt x="61" y="151"/>
                  </a:cubicBezTo>
                  <a:cubicBezTo>
                    <a:pt x="61" y="151"/>
                    <a:pt x="60" y="151"/>
                    <a:pt x="60" y="151"/>
                  </a:cubicBezTo>
                  <a:cubicBezTo>
                    <a:pt x="59" y="151"/>
                    <a:pt x="59" y="151"/>
                    <a:pt x="58" y="151"/>
                  </a:cubicBezTo>
                  <a:cubicBezTo>
                    <a:pt x="58" y="151"/>
                    <a:pt x="58" y="152"/>
                    <a:pt x="58" y="153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59" y="154"/>
                    <a:pt x="59" y="156"/>
                    <a:pt x="59" y="156"/>
                  </a:cubicBezTo>
                  <a:cubicBezTo>
                    <a:pt x="59" y="156"/>
                    <a:pt x="59" y="157"/>
                    <a:pt x="57" y="158"/>
                  </a:cubicBezTo>
                  <a:cubicBezTo>
                    <a:pt x="56" y="160"/>
                    <a:pt x="56" y="160"/>
                    <a:pt x="56" y="160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52" y="160"/>
                    <a:pt x="52" y="160"/>
                    <a:pt x="52" y="160"/>
                  </a:cubicBezTo>
                  <a:close/>
                  <a:moveTo>
                    <a:pt x="49" y="158"/>
                  </a:moveTo>
                  <a:cubicBezTo>
                    <a:pt x="49" y="158"/>
                    <a:pt x="49" y="158"/>
                    <a:pt x="49" y="158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8" y="157"/>
                    <a:pt x="59" y="156"/>
                    <a:pt x="59" y="156"/>
                  </a:cubicBezTo>
                  <a:cubicBezTo>
                    <a:pt x="59" y="156"/>
                    <a:pt x="58" y="154"/>
                    <a:pt x="58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2"/>
                    <a:pt x="57" y="151"/>
                  </a:cubicBezTo>
                  <a:cubicBezTo>
                    <a:pt x="57" y="151"/>
                    <a:pt x="58" y="150"/>
                    <a:pt x="58" y="150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9" y="150"/>
                    <a:pt x="60" y="150"/>
                    <a:pt x="60" y="150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2" y="151"/>
                    <a:pt x="63" y="150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9"/>
                    <a:pt x="62" y="148"/>
                    <a:pt x="61" y="148"/>
                  </a:cubicBezTo>
                  <a:cubicBezTo>
                    <a:pt x="59" y="147"/>
                    <a:pt x="58" y="146"/>
                    <a:pt x="58" y="146"/>
                  </a:cubicBezTo>
                  <a:cubicBezTo>
                    <a:pt x="58" y="146"/>
                    <a:pt x="58" y="145"/>
                    <a:pt x="58" y="145"/>
                  </a:cubicBezTo>
                  <a:cubicBezTo>
                    <a:pt x="57" y="145"/>
                    <a:pt x="57" y="144"/>
                    <a:pt x="57" y="144"/>
                  </a:cubicBezTo>
                  <a:cubicBezTo>
                    <a:pt x="57" y="143"/>
                    <a:pt x="57" y="142"/>
                    <a:pt x="57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9" y="107"/>
                    <a:pt x="79" y="107"/>
                    <a:pt x="79" y="107"/>
                  </a:cubicBezTo>
                  <a:cubicBezTo>
                    <a:pt x="80" y="106"/>
                    <a:pt x="83" y="104"/>
                    <a:pt x="84" y="104"/>
                  </a:cubicBezTo>
                  <a:cubicBezTo>
                    <a:pt x="84" y="103"/>
                    <a:pt x="84" y="100"/>
                    <a:pt x="83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2"/>
                    <a:pt x="80" y="92"/>
                    <a:pt x="80" y="91"/>
                  </a:cubicBezTo>
                  <a:cubicBezTo>
                    <a:pt x="80" y="91"/>
                    <a:pt x="79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89"/>
                    <a:pt x="76" y="89"/>
                    <a:pt x="75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2" y="88"/>
                    <a:pt x="71" y="88"/>
                    <a:pt x="71" y="89"/>
                  </a:cubicBezTo>
                  <a:cubicBezTo>
                    <a:pt x="70" y="89"/>
                    <a:pt x="70" y="89"/>
                    <a:pt x="69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8" y="91"/>
                    <a:pt x="68" y="90"/>
                    <a:pt x="68" y="90"/>
                  </a:cubicBezTo>
                  <a:cubicBezTo>
                    <a:pt x="68" y="90"/>
                    <a:pt x="68" y="90"/>
                    <a:pt x="67" y="90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88"/>
                    <a:pt x="67" y="87"/>
                    <a:pt x="67" y="87"/>
                  </a:cubicBezTo>
                  <a:cubicBezTo>
                    <a:pt x="67" y="86"/>
                    <a:pt x="66" y="84"/>
                    <a:pt x="66" y="83"/>
                  </a:cubicBezTo>
                  <a:cubicBezTo>
                    <a:pt x="65" y="82"/>
                    <a:pt x="65" y="82"/>
                    <a:pt x="65" y="81"/>
                  </a:cubicBezTo>
                  <a:cubicBezTo>
                    <a:pt x="65" y="81"/>
                    <a:pt x="63" y="81"/>
                    <a:pt x="63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0" y="80"/>
                    <a:pt x="60" y="79"/>
                    <a:pt x="61" y="78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6"/>
                    <a:pt x="56" y="66"/>
                  </a:cubicBezTo>
                  <a:cubicBezTo>
                    <a:pt x="57" y="65"/>
                    <a:pt x="57" y="64"/>
                    <a:pt x="57" y="64"/>
                  </a:cubicBezTo>
                  <a:cubicBezTo>
                    <a:pt x="57" y="64"/>
                    <a:pt x="55" y="62"/>
                    <a:pt x="54" y="62"/>
                  </a:cubicBezTo>
                  <a:cubicBezTo>
                    <a:pt x="54" y="62"/>
                    <a:pt x="52" y="60"/>
                    <a:pt x="52" y="59"/>
                  </a:cubicBezTo>
                  <a:cubicBezTo>
                    <a:pt x="51" y="58"/>
                    <a:pt x="51" y="57"/>
                    <a:pt x="51" y="57"/>
                  </a:cubicBezTo>
                  <a:cubicBezTo>
                    <a:pt x="52" y="56"/>
                    <a:pt x="52" y="56"/>
                    <a:pt x="53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5" y="54"/>
                    <a:pt x="55" y="54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1"/>
                    <a:pt x="54" y="40"/>
                    <a:pt x="54" y="40"/>
                  </a:cubicBezTo>
                  <a:cubicBezTo>
                    <a:pt x="54" y="39"/>
                    <a:pt x="55" y="38"/>
                    <a:pt x="55" y="3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3" y="29"/>
                  </a:cubicBezTo>
                  <a:cubicBezTo>
                    <a:pt x="53" y="28"/>
                    <a:pt x="52" y="26"/>
                    <a:pt x="52" y="26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49" y="21"/>
                    <a:pt x="49" y="21"/>
                  </a:cubicBezTo>
                  <a:cubicBezTo>
                    <a:pt x="49" y="20"/>
                    <a:pt x="48" y="20"/>
                    <a:pt x="48" y="20"/>
                  </a:cubicBezTo>
                  <a:cubicBezTo>
                    <a:pt x="48" y="19"/>
                    <a:pt x="48" y="19"/>
                    <a:pt x="47" y="19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7" y="6"/>
                    <a:pt x="27" y="6"/>
                  </a:cubicBezTo>
                  <a:cubicBezTo>
                    <a:pt x="27" y="7"/>
                    <a:pt x="24" y="7"/>
                    <a:pt x="24" y="7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7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4" y="0"/>
                    <a:pt x="14" y="0"/>
                  </a:cubicBezTo>
                  <a:cubicBezTo>
                    <a:pt x="14" y="1"/>
                    <a:pt x="12" y="2"/>
                    <a:pt x="11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3"/>
                    <a:pt x="7" y="13"/>
                  </a:cubicBezTo>
                  <a:cubicBezTo>
                    <a:pt x="7" y="14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4" y="20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1"/>
                    <a:pt x="6" y="32"/>
                  </a:cubicBezTo>
                  <a:cubicBezTo>
                    <a:pt x="6" y="32"/>
                    <a:pt x="5" y="33"/>
                    <a:pt x="5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5" y="36"/>
                    <a:pt x="6" y="37"/>
                    <a:pt x="6" y="37"/>
                  </a:cubicBezTo>
                  <a:cubicBezTo>
                    <a:pt x="6" y="38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3"/>
                    <a:pt x="5" y="43"/>
                  </a:cubicBezTo>
                  <a:cubicBezTo>
                    <a:pt x="5" y="43"/>
                    <a:pt x="6" y="44"/>
                    <a:pt x="7" y="44"/>
                  </a:cubicBezTo>
                  <a:cubicBezTo>
                    <a:pt x="7" y="44"/>
                    <a:pt x="7" y="44"/>
                    <a:pt x="8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5"/>
                    <a:pt x="16" y="55"/>
                  </a:cubicBezTo>
                  <a:cubicBezTo>
                    <a:pt x="16" y="56"/>
                    <a:pt x="16" y="58"/>
                    <a:pt x="16" y="58"/>
                  </a:cubicBezTo>
                  <a:cubicBezTo>
                    <a:pt x="15" y="58"/>
                    <a:pt x="14" y="59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4"/>
                    <a:pt x="15" y="64"/>
                  </a:cubicBezTo>
                  <a:cubicBezTo>
                    <a:pt x="14" y="64"/>
                    <a:pt x="14" y="65"/>
                    <a:pt x="14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2" y="72"/>
                    <a:pt x="12" y="72"/>
                    <a:pt x="15" y="73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5" y="75"/>
                    <a:pt x="15" y="76"/>
                    <a:pt x="15" y="77"/>
                  </a:cubicBezTo>
                  <a:cubicBezTo>
                    <a:pt x="15" y="78"/>
                    <a:pt x="14" y="81"/>
                    <a:pt x="14" y="81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4" y="84"/>
                    <a:pt x="14" y="86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4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6"/>
                    <a:pt x="18" y="126"/>
                  </a:cubicBezTo>
                  <a:cubicBezTo>
                    <a:pt x="18" y="126"/>
                    <a:pt x="17" y="126"/>
                    <a:pt x="17" y="126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2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1"/>
                    <a:pt x="11" y="121"/>
                    <a:pt x="11" y="121"/>
                  </a:cubicBezTo>
                  <a:cubicBezTo>
                    <a:pt x="11" y="121"/>
                    <a:pt x="12" y="122"/>
                    <a:pt x="12" y="123"/>
                  </a:cubicBezTo>
                  <a:cubicBezTo>
                    <a:pt x="13" y="123"/>
                    <a:pt x="14" y="124"/>
                    <a:pt x="14" y="124"/>
                  </a:cubicBezTo>
                  <a:cubicBezTo>
                    <a:pt x="14" y="124"/>
                    <a:pt x="15" y="125"/>
                    <a:pt x="15" y="125"/>
                  </a:cubicBezTo>
                  <a:cubicBezTo>
                    <a:pt x="15" y="125"/>
                    <a:pt x="16" y="128"/>
                    <a:pt x="16" y="128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8"/>
                    <a:pt x="33" y="138"/>
                    <a:pt x="33" y="138"/>
                  </a:cubicBezTo>
                  <a:cubicBezTo>
                    <a:pt x="33" y="138"/>
                    <a:pt x="34" y="138"/>
                    <a:pt x="35" y="13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35" y="138"/>
                    <a:pt x="37" y="139"/>
                    <a:pt x="37" y="139"/>
                  </a:cubicBezTo>
                  <a:cubicBezTo>
                    <a:pt x="37" y="139"/>
                    <a:pt x="38" y="139"/>
                    <a:pt x="38" y="139"/>
                  </a:cubicBezTo>
                  <a:cubicBezTo>
                    <a:pt x="38" y="140"/>
                    <a:pt x="40" y="143"/>
                    <a:pt x="41" y="145"/>
                  </a:cubicBezTo>
                  <a:cubicBezTo>
                    <a:pt x="41" y="145"/>
                    <a:pt x="42" y="146"/>
                    <a:pt x="42" y="147"/>
                  </a:cubicBezTo>
                  <a:cubicBezTo>
                    <a:pt x="43" y="147"/>
                    <a:pt x="45" y="148"/>
                    <a:pt x="45" y="148"/>
                  </a:cubicBezTo>
                  <a:cubicBezTo>
                    <a:pt x="45" y="149"/>
                    <a:pt x="45" y="150"/>
                    <a:pt x="45" y="151"/>
                  </a:cubicBezTo>
                  <a:cubicBezTo>
                    <a:pt x="45" y="151"/>
                    <a:pt x="45" y="151"/>
                    <a:pt x="45" y="152"/>
                  </a:cubicBezTo>
                  <a:cubicBezTo>
                    <a:pt x="45" y="153"/>
                    <a:pt x="46" y="153"/>
                    <a:pt x="46" y="153"/>
                  </a:cubicBezTo>
                  <a:cubicBezTo>
                    <a:pt x="46" y="154"/>
                    <a:pt x="47" y="155"/>
                    <a:pt x="47" y="155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8" name="Freeform 84"/>
            <p:cNvSpPr>
              <a:spLocks/>
            </p:cNvSpPr>
            <p:nvPr/>
          </p:nvSpPr>
          <p:spPr bwMode="auto">
            <a:xfrm>
              <a:off x="9463901" y="2913418"/>
              <a:ext cx="142254" cy="157588"/>
            </a:xfrm>
            <a:custGeom>
              <a:avLst/>
              <a:gdLst>
                <a:gd name="T0" fmla="*/ 46 w 78"/>
                <a:gd name="T1" fmla="*/ 88 h 89"/>
                <a:gd name="T2" fmla="*/ 44 w 78"/>
                <a:gd name="T3" fmla="*/ 86 h 89"/>
                <a:gd name="T4" fmla="*/ 44 w 78"/>
                <a:gd name="T5" fmla="*/ 81 h 89"/>
                <a:gd name="T6" fmla="*/ 44 w 78"/>
                <a:gd name="T7" fmla="*/ 77 h 89"/>
                <a:gd name="T8" fmla="*/ 42 w 78"/>
                <a:gd name="T9" fmla="*/ 73 h 89"/>
                <a:gd name="T10" fmla="*/ 39 w 78"/>
                <a:gd name="T11" fmla="*/ 69 h 89"/>
                <a:gd name="T12" fmla="*/ 43 w 78"/>
                <a:gd name="T13" fmla="*/ 64 h 89"/>
                <a:gd name="T14" fmla="*/ 44 w 78"/>
                <a:gd name="T15" fmla="*/ 59 h 89"/>
                <a:gd name="T16" fmla="*/ 47 w 78"/>
                <a:gd name="T17" fmla="*/ 55 h 89"/>
                <a:gd name="T18" fmla="*/ 50 w 78"/>
                <a:gd name="T19" fmla="*/ 49 h 89"/>
                <a:gd name="T20" fmla="*/ 55 w 78"/>
                <a:gd name="T21" fmla="*/ 44 h 89"/>
                <a:gd name="T22" fmla="*/ 56 w 78"/>
                <a:gd name="T23" fmla="*/ 47 h 89"/>
                <a:gd name="T24" fmla="*/ 57 w 78"/>
                <a:gd name="T25" fmla="*/ 51 h 89"/>
                <a:gd name="T26" fmla="*/ 59 w 78"/>
                <a:gd name="T27" fmla="*/ 54 h 89"/>
                <a:gd name="T28" fmla="*/ 66 w 78"/>
                <a:gd name="T29" fmla="*/ 50 h 89"/>
                <a:gd name="T30" fmla="*/ 68 w 78"/>
                <a:gd name="T31" fmla="*/ 48 h 89"/>
                <a:gd name="T32" fmla="*/ 67 w 78"/>
                <a:gd name="T33" fmla="*/ 41 h 89"/>
                <a:gd name="T34" fmla="*/ 70 w 78"/>
                <a:gd name="T35" fmla="*/ 36 h 89"/>
                <a:gd name="T36" fmla="*/ 78 w 78"/>
                <a:gd name="T37" fmla="*/ 31 h 89"/>
                <a:gd name="T38" fmla="*/ 71 w 78"/>
                <a:gd name="T39" fmla="*/ 25 h 89"/>
                <a:gd name="T40" fmla="*/ 62 w 78"/>
                <a:gd name="T41" fmla="*/ 20 h 89"/>
                <a:gd name="T42" fmla="*/ 57 w 78"/>
                <a:gd name="T43" fmla="*/ 17 h 89"/>
                <a:gd name="T44" fmla="*/ 50 w 78"/>
                <a:gd name="T45" fmla="*/ 19 h 89"/>
                <a:gd name="T46" fmla="*/ 46 w 78"/>
                <a:gd name="T47" fmla="*/ 17 h 89"/>
                <a:gd name="T48" fmla="*/ 40 w 78"/>
                <a:gd name="T49" fmla="*/ 14 h 89"/>
                <a:gd name="T50" fmla="*/ 38 w 78"/>
                <a:gd name="T51" fmla="*/ 10 h 89"/>
                <a:gd name="T52" fmla="*/ 33 w 78"/>
                <a:gd name="T53" fmla="*/ 7 h 89"/>
                <a:gd name="T54" fmla="*/ 26 w 78"/>
                <a:gd name="T55" fmla="*/ 5 h 89"/>
                <a:gd name="T56" fmla="*/ 25 w 78"/>
                <a:gd name="T57" fmla="*/ 0 h 89"/>
                <a:gd name="T58" fmla="*/ 20 w 78"/>
                <a:gd name="T59" fmla="*/ 2 h 89"/>
                <a:gd name="T60" fmla="*/ 17 w 78"/>
                <a:gd name="T61" fmla="*/ 0 h 89"/>
                <a:gd name="T62" fmla="*/ 14 w 78"/>
                <a:gd name="T63" fmla="*/ 4 h 89"/>
                <a:gd name="T64" fmla="*/ 17 w 78"/>
                <a:gd name="T65" fmla="*/ 6 h 89"/>
                <a:gd name="T66" fmla="*/ 19 w 78"/>
                <a:gd name="T67" fmla="*/ 10 h 89"/>
                <a:gd name="T68" fmla="*/ 20 w 78"/>
                <a:gd name="T69" fmla="*/ 14 h 89"/>
                <a:gd name="T70" fmla="*/ 17 w 78"/>
                <a:gd name="T71" fmla="*/ 14 h 89"/>
                <a:gd name="T72" fmla="*/ 12 w 78"/>
                <a:gd name="T73" fmla="*/ 12 h 89"/>
                <a:gd name="T74" fmla="*/ 8 w 78"/>
                <a:gd name="T75" fmla="*/ 20 h 89"/>
                <a:gd name="T76" fmla="*/ 7 w 78"/>
                <a:gd name="T77" fmla="*/ 28 h 89"/>
                <a:gd name="T78" fmla="*/ 0 w 78"/>
                <a:gd name="T79" fmla="*/ 32 h 89"/>
                <a:gd name="T80" fmla="*/ 3 w 78"/>
                <a:gd name="T81" fmla="*/ 40 h 89"/>
                <a:gd name="T82" fmla="*/ 4 w 78"/>
                <a:gd name="T83" fmla="*/ 46 h 89"/>
                <a:gd name="T84" fmla="*/ 7 w 78"/>
                <a:gd name="T85" fmla="*/ 49 h 89"/>
                <a:gd name="T86" fmla="*/ 5 w 78"/>
                <a:gd name="T87" fmla="*/ 54 h 89"/>
                <a:gd name="T88" fmla="*/ 3 w 78"/>
                <a:gd name="T89" fmla="*/ 57 h 89"/>
                <a:gd name="T90" fmla="*/ 5 w 78"/>
                <a:gd name="T91" fmla="*/ 61 h 89"/>
                <a:gd name="T92" fmla="*/ 12 w 78"/>
                <a:gd name="T93" fmla="*/ 60 h 89"/>
                <a:gd name="T94" fmla="*/ 13 w 78"/>
                <a:gd name="T95" fmla="*/ 57 h 89"/>
                <a:gd name="T96" fmla="*/ 16 w 78"/>
                <a:gd name="T97" fmla="*/ 60 h 89"/>
                <a:gd name="T98" fmla="*/ 14 w 78"/>
                <a:gd name="T99" fmla="*/ 61 h 89"/>
                <a:gd name="T100" fmla="*/ 12 w 78"/>
                <a:gd name="T101" fmla="*/ 63 h 89"/>
                <a:gd name="T102" fmla="*/ 8 w 78"/>
                <a:gd name="T103" fmla="*/ 65 h 89"/>
                <a:gd name="T104" fmla="*/ 13 w 78"/>
                <a:gd name="T105" fmla="*/ 65 h 89"/>
                <a:gd name="T106" fmla="*/ 17 w 78"/>
                <a:gd name="T107" fmla="*/ 69 h 89"/>
                <a:gd name="T108" fmla="*/ 25 w 78"/>
                <a:gd name="T109" fmla="*/ 71 h 89"/>
                <a:gd name="T110" fmla="*/ 30 w 78"/>
                <a:gd name="T111" fmla="*/ 75 h 89"/>
                <a:gd name="T112" fmla="*/ 31 w 78"/>
                <a:gd name="T113" fmla="*/ 77 h 89"/>
                <a:gd name="T114" fmla="*/ 34 w 78"/>
                <a:gd name="T115" fmla="*/ 80 h 89"/>
                <a:gd name="T116" fmla="*/ 36 w 78"/>
                <a:gd name="T117" fmla="*/ 84 h 89"/>
                <a:gd name="T118" fmla="*/ 40 w 78"/>
                <a:gd name="T119" fmla="*/ 8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8" h="89">
                  <a:moveTo>
                    <a:pt x="42" y="87"/>
                  </a:moveTo>
                  <a:cubicBezTo>
                    <a:pt x="42" y="87"/>
                    <a:pt x="47" y="89"/>
                    <a:pt x="46" y="89"/>
                  </a:cubicBezTo>
                  <a:cubicBezTo>
                    <a:pt x="46" y="89"/>
                    <a:pt x="46" y="89"/>
                    <a:pt x="46" y="88"/>
                  </a:cubicBezTo>
                  <a:cubicBezTo>
                    <a:pt x="46" y="88"/>
                    <a:pt x="45" y="89"/>
                    <a:pt x="45" y="89"/>
                  </a:cubicBezTo>
                  <a:cubicBezTo>
                    <a:pt x="45" y="89"/>
                    <a:pt x="43" y="87"/>
                    <a:pt x="44" y="87"/>
                  </a:cubicBezTo>
                  <a:cubicBezTo>
                    <a:pt x="44" y="87"/>
                    <a:pt x="44" y="86"/>
                    <a:pt x="44" y="86"/>
                  </a:cubicBezTo>
                  <a:cubicBezTo>
                    <a:pt x="44" y="85"/>
                    <a:pt x="43" y="84"/>
                    <a:pt x="43" y="84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44" y="83"/>
                    <a:pt x="44" y="81"/>
                    <a:pt x="44" y="81"/>
                  </a:cubicBezTo>
                  <a:cubicBezTo>
                    <a:pt x="44" y="81"/>
                    <a:pt x="44" y="80"/>
                    <a:pt x="44" y="80"/>
                  </a:cubicBezTo>
                  <a:cubicBezTo>
                    <a:pt x="44" y="80"/>
                    <a:pt x="43" y="79"/>
                    <a:pt x="43" y="79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6"/>
                    <a:pt x="44" y="76"/>
                  </a:cubicBezTo>
                  <a:cubicBezTo>
                    <a:pt x="44" y="75"/>
                    <a:pt x="44" y="74"/>
                    <a:pt x="44" y="7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3" y="64"/>
                    <a:pt x="43" y="64"/>
                  </a:cubicBezTo>
                  <a:cubicBezTo>
                    <a:pt x="43" y="63"/>
                    <a:pt x="43" y="62"/>
                    <a:pt x="43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6" y="57"/>
                    <a:pt x="46" y="57"/>
                  </a:cubicBezTo>
                  <a:cubicBezTo>
                    <a:pt x="46" y="56"/>
                    <a:pt x="47" y="55"/>
                    <a:pt x="47" y="55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48"/>
                    <a:pt x="53" y="44"/>
                    <a:pt x="53" y="44"/>
                  </a:cubicBezTo>
                  <a:cubicBezTo>
                    <a:pt x="53" y="44"/>
                    <a:pt x="55" y="44"/>
                    <a:pt x="55" y="44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8"/>
                    <a:pt x="56" y="49"/>
                  </a:cubicBezTo>
                  <a:cubicBezTo>
                    <a:pt x="56" y="49"/>
                    <a:pt x="56" y="50"/>
                    <a:pt x="56" y="50"/>
                  </a:cubicBezTo>
                  <a:cubicBezTo>
                    <a:pt x="56" y="50"/>
                    <a:pt x="57" y="51"/>
                    <a:pt x="57" y="51"/>
                  </a:cubicBezTo>
                  <a:cubicBezTo>
                    <a:pt x="57" y="52"/>
                    <a:pt x="58" y="53"/>
                    <a:pt x="58" y="53"/>
                  </a:cubicBezTo>
                  <a:cubicBezTo>
                    <a:pt x="58" y="53"/>
                    <a:pt x="58" y="53"/>
                    <a:pt x="59" y="5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61" y="53"/>
                    <a:pt x="61" y="53"/>
                    <a:pt x="61" y="53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6" y="50"/>
                    <a:pt x="66" y="50"/>
                  </a:cubicBezTo>
                  <a:cubicBezTo>
                    <a:pt x="66" y="50"/>
                    <a:pt x="67" y="48"/>
                    <a:pt x="67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7" y="46"/>
                    <a:pt x="69" y="44"/>
                    <a:pt x="68" y="42"/>
                  </a:cubicBezTo>
                  <a:cubicBezTo>
                    <a:pt x="68" y="42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5" y="39"/>
                    <a:pt x="62" y="38"/>
                    <a:pt x="63" y="38"/>
                  </a:cubicBezTo>
                  <a:cubicBezTo>
                    <a:pt x="64" y="36"/>
                    <a:pt x="68" y="37"/>
                    <a:pt x="70" y="36"/>
                  </a:cubicBezTo>
                  <a:cubicBezTo>
                    <a:pt x="71" y="36"/>
                    <a:pt x="71" y="34"/>
                    <a:pt x="72" y="33"/>
                  </a:cubicBezTo>
                  <a:cubicBezTo>
                    <a:pt x="73" y="33"/>
                    <a:pt x="75" y="34"/>
                    <a:pt x="75" y="32"/>
                  </a:cubicBezTo>
                  <a:cubicBezTo>
                    <a:pt x="75" y="30"/>
                    <a:pt x="77" y="30"/>
                    <a:pt x="78" y="3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7" y="29"/>
                    <a:pt x="74" y="27"/>
                    <a:pt x="73" y="26"/>
                  </a:cubicBezTo>
                  <a:cubicBezTo>
                    <a:pt x="73" y="26"/>
                    <a:pt x="73" y="25"/>
                    <a:pt x="71" y="25"/>
                  </a:cubicBezTo>
                  <a:cubicBezTo>
                    <a:pt x="70" y="25"/>
                    <a:pt x="68" y="23"/>
                    <a:pt x="68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23"/>
                    <a:pt x="62" y="20"/>
                    <a:pt x="62" y="20"/>
                  </a:cubicBezTo>
                  <a:cubicBezTo>
                    <a:pt x="61" y="20"/>
                    <a:pt x="58" y="19"/>
                    <a:pt x="58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7" y="17"/>
                    <a:pt x="57" y="17"/>
                  </a:cubicBezTo>
                  <a:cubicBezTo>
                    <a:pt x="56" y="17"/>
                    <a:pt x="55" y="18"/>
                    <a:pt x="55" y="18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50" y="19"/>
                    <a:pt x="50" y="19"/>
                  </a:cubicBezTo>
                  <a:cubicBezTo>
                    <a:pt x="49" y="18"/>
                    <a:pt x="48" y="16"/>
                    <a:pt x="48" y="16"/>
                  </a:cubicBezTo>
                  <a:cubicBezTo>
                    <a:pt x="48" y="16"/>
                    <a:pt x="48" y="16"/>
                    <a:pt x="47" y="16"/>
                  </a:cubicBezTo>
                  <a:cubicBezTo>
                    <a:pt x="46" y="17"/>
                    <a:pt x="48" y="18"/>
                    <a:pt x="46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8" y="12"/>
                    <a:pt x="38" y="12"/>
                  </a:cubicBezTo>
                  <a:cubicBezTo>
                    <a:pt x="38" y="12"/>
                    <a:pt x="38" y="10"/>
                    <a:pt x="38" y="10"/>
                  </a:cubicBezTo>
                  <a:cubicBezTo>
                    <a:pt x="37" y="10"/>
                    <a:pt x="34" y="9"/>
                    <a:pt x="34" y="9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7"/>
                    <a:pt x="30" y="6"/>
                    <a:pt x="30" y="6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4" y="2"/>
                    <a:pt x="24" y="2"/>
                  </a:cubicBezTo>
                  <a:cubicBezTo>
                    <a:pt x="25" y="2"/>
                    <a:pt x="25" y="0"/>
                    <a:pt x="2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1" y="1"/>
                    <a:pt x="21" y="1"/>
                  </a:cubicBezTo>
                  <a:cubicBezTo>
                    <a:pt x="21" y="1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4"/>
                    <a:pt x="14" y="4"/>
                  </a:cubicBezTo>
                  <a:cubicBezTo>
                    <a:pt x="14" y="4"/>
                    <a:pt x="16" y="4"/>
                    <a:pt x="16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1" y="58"/>
                    <a:pt x="12" y="58"/>
                  </a:cubicBezTo>
                  <a:cubicBezTo>
                    <a:pt x="12" y="57"/>
                    <a:pt x="13" y="57"/>
                    <a:pt x="13" y="57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60"/>
                    <a:pt x="14" y="61"/>
                    <a:pt x="14" y="61"/>
                  </a:cubicBezTo>
                  <a:cubicBezTo>
                    <a:pt x="14" y="61"/>
                    <a:pt x="14" y="64"/>
                    <a:pt x="14" y="64"/>
                  </a:cubicBezTo>
                  <a:cubicBezTo>
                    <a:pt x="14" y="64"/>
                    <a:pt x="14" y="65"/>
                    <a:pt x="13" y="64"/>
                  </a:cubicBezTo>
                  <a:cubicBezTo>
                    <a:pt x="13" y="64"/>
                    <a:pt x="12" y="63"/>
                    <a:pt x="12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4"/>
                    <a:pt x="8" y="65"/>
                  </a:cubicBezTo>
                  <a:cubicBezTo>
                    <a:pt x="9" y="65"/>
                    <a:pt x="10" y="65"/>
                    <a:pt x="10" y="65"/>
                  </a:cubicBezTo>
                  <a:cubicBezTo>
                    <a:pt x="10" y="65"/>
                    <a:pt x="12" y="65"/>
                    <a:pt x="12" y="65"/>
                  </a:cubicBezTo>
                  <a:cubicBezTo>
                    <a:pt x="12" y="65"/>
                    <a:pt x="12" y="65"/>
                    <a:pt x="13" y="65"/>
                  </a:cubicBezTo>
                  <a:cubicBezTo>
                    <a:pt x="13" y="65"/>
                    <a:pt x="15" y="65"/>
                    <a:pt x="15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5" y="71"/>
                    <a:pt x="26" y="73"/>
                    <a:pt x="27" y="73"/>
                  </a:cubicBezTo>
                  <a:cubicBezTo>
                    <a:pt x="27" y="73"/>
                    <a:pt x="28" y="75"/>
                    <a:pt x="28" y="75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1" y="75"/>
                    <a:pt x="31" y="75"/>
                    <a:pt x="31" y="75"/>
                  </a:cubicBezTo>
                  <a:cubicBezTo>
                    <a:pt x="31" y="75"/>
                    <a:pt x="32" y="76"/>
                    <a:pt x="32" y="76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4" y="79"/>
                    <a:pt x="34" y="79"/>
                    <a:pt x="34" y="79"/>
                  </a:cubicBezTo>
                  <a:cubicBezTo>
                    <a:pt x="34" y="79"/>
                    <a:pt x="34" y="79"/>
                    <a:pt x="34" y="80"/>
                  </a:cubicBezTo>
                  <a:cubicBezTo>
                    <a:pt x="34" y="80"/>
                    <a:pt x="35" y="82"/>
                    <a:pt x="35" y="82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5" y="83"/>
                    <a:pt x="36" y="83"/>
                    <a:pt x="36" y="84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7" y="85"/>
                    <a:pt x="39" y="85"/>
                    <a:pt x="39" y="85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1" y="87"/>
                    <a:pt x="41" y="87"/>
                    <a:pt x="41" y="87"/>
                  </a:cubicBezTo>
                  <a:lnTo>
                    <a:pt x="42" y="87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9" name="Freeform 193"/>
            <p:cNvSpPr>
              <a:spLocks/>
            </p:cNvSpPr>
            <p:nvPr/>
          </p:nvSpPr>
          <p:spPr bwMode="auto">
            <a:xfrm>
              <a:off x="9630012" y="2987930"/>
              <a:ext cx="194385" cy="165296"/>
            </a:xfrm>
            <a:custGeom>
              <a:avLst/>
              <a:gdLst>
                <a:gd name="T0" fmla="*/ 19 w 106"/>
                <a:gd name="T1" fmla="*/ 90 h 93"/>
                <a:gd name="T2" fmla="*/ 16 w 106"/>
                <a:gd name="T3" fmla="*/ 91 h 93"/>
                <a:gd name="T4" fmla="*/ 14 w 106"/>
                <a:gd name="T5" fmla="*/ 85 h 93"/>
                <a:gd name="T6" fmla="*/ 10 w 106"/>
                <a:gd name="T7" fmla="*/ 83 h 93"/>
                <a:gd name="T8" fmla="*/ 9 w 106"/>
                <a:gd name="T9" fmla="*/ 81 h 93"/>
                <a:gd name="T10" fmla="*/ 5 w 106"/>
                <a:gd name="T11" fmla="*/ 75 h 93"/>
                <a:gd name="T12" fmla="*/ 4 w 106"/>
                <a:gd name="T13" fmla="*/ 72 h 93"/>
                <a:gd name="T14" fmla="*/ 5 w 106"/>
                <a:gd name="T15" fmla="*/ 68 h 93"/>
                <a:gd name="T16" fmla="*/ 3 w 106"/>
                <a:gd name="T17" fmla="*/ 64 h 93"/>
                <a:gd name="T18" fmla="*/ 0 w 106"/>
                <a:gd name="T19" fmla="*/ 59 h 93"/>
                <a:gd name="T20" fmla="*/ 3 w 106"/>
                <a:gd name="T21" fmla="*/ 56 h 93"/>
                <a:gd name="T22" fmla="*/ 2 w 106"/>
                <a:gd name="T23" fmla="*/ 53 h 93"/>
                <a:gd name="T24" fmla="*/ 2 w 106"/>
                <a:gd name="T25" fmla="*/ 49 h 93"/>
                <a:gd name="T26" fmla="*/ 2 w 106"/>
                <a:gd name="T27" fmla="*/ 44 h 93"/>
                <a:gd name="T28" fmla="*/ 3 w 106"/>
                <a:gd name="T29" fmla="*/ 39 h 93"/>
                <a:gd name="T30" fmla="*/ 9 w 106"/>
                <a:gd name="T31" fmla="*/ 39 h 93"/>
                <a:gd name="T32" fmla="*/ 11 w 106"/>
                <a:gd name="T33" fmla="*/ 27 h 93"/>
                <a:gd name="T34" fmla="*/ 23 w 106"/>
                <a:gd name="T35" fmla="*/ 18 h 93"/>
                <a:gd name="T36" fmla="*/ 26 w 106"/>
                <a:gd name="T37" fmla="*/ 21 h 93"/>
                <a:gd name="T38" fmla="*/ 31 w 106"/>
                <a:gd name="T39" fmla="*/ 18 h 93"/>
                <a:gd name="T40" fmla="*/ 42 w 106"/>
                <a:gd name="T41" fmla="*/ 10 h 93"/>
                <a:gd name="T42" fmla="*/ 46 w 106"/>
                <a:gd name="T43" fmla="*/ 11 h 93"/>
                <a:gd name="T44" fmla="*/ 52 w 106"/>
                <a:gd name="T45" fmla="*/ 6 h 93"/>
                <a:gd name="T46" fmla="*/ 57 w 106"/>
                <a:gd name="T47" fmla="*/ 4 h 93"/>
                <a:gd name="T48" fmla="*/ 62 w 106"/>
                <a:gd name="T49" fmla="*/ 3 h 93"/>
                <a:gd name="T50" fmla="*/ 68 w 106"/>
                <a:gd name="T51" fmla="*/ 1 h 93"/>
                <a:gd name="T52" fmla="*/ 73 w 106"/>
                <a:gd name="T53" fmla="*/ 0 h 93"/>
                <a:gd name="T54" fmla="*/ 94 w 106"/>
                <a:gd name="T55" fmla="*/ 15 h 93"/>
                <a:gd name="T56" fmla="*/ 105 w 106"/>
                <a:gd name="T57" fmla="*/ 30 h 93"/>
                <a:gd name="T58" fmla="*/ 106 w 106"/>
                <a:gd name="T59" fmla="*/ 48 h 93"/>
                <a:gd name="T60" fmla="*/ 97 w 106"/>
                <a:gd name="T61" fmla="*/ 51 h 93"/>
                <a:gd name="T62" fmla="*/ 93 w 106"/>
                <a:gd name="T63" fmla="*/ 64 h 93"/>
                <a:gd name="T64" fmla="*/ 72 w 106"/>
                <a:gd name="T65" fmla="*/ 68 h 93"/>
                <a:gd name="T66" fmla="*/ 63 w 106"/>
                <a:gd name="T67" fmla="*/ 76 h 93"/>
                <a:gd name="T68" fmla="*/ 53 w 106"/>
                <a:gd name="T69" fmla="*/ 85 h 93"/>
                <a:gd name="T70" fmla="*/ 41 w 106"/>
                <a:gd name="T71" fmla="*/ 87 h 93"/>
                <a:gd name="T72" fmla="*/ 29 w 106"/>
                <a:gd name="T73" fmla="*/ 90 h 93"/>
                <a:gd name="T74" fmla="*/ 28 w 106"/>
                <a:gd name="T75" fmla="*/ 93 h 93"/>
                <a:gd name="T76" fmla="*/ 27 w 106"/>
                <a:gd name="T77" fmla="*/ 92 h 93"/>
                <a:gd name="T78" fmla="*/ 23 w 106"/>
                <a:gd name="T79" fmla="*/ 9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6" h="93">
                  <a:moveTo>
                    <a:pt x="21" y="90"/>
                  </a:moveTo>
                  <a:cubicBezTo>
                    <a:pt x="21" y="90"/>
                    <a:pt x="20" y="90"/>
                    <a:pt x="19" y="90"/>
                  </a:cubicBezTo>
                  <a:cubicBezTo>
                    <a:pt x="18" y="90"/>
                    <a:pt x="17" y="92"/>
                    <a:pt x="16" y="92"/>
                  </a:cubicBezTo>
                  <a:cubicBezTo>
                    <a:pt x="16" y="92"/>
                    <a:pt x="16" y="92"/>
                    <a:pt x="16" y="91"/>
                  </a:cubicBezTo>
                  <a:cubicBezTo>
                    <a:pt x="16" y="90"/>
                    <a:pt x="16" y="90"/>
                    <a:pt x="15" y="89"/>
                  </a:cubicBezTo>
                  <a:cubicBezTo>
                    <a:pt x="15" y="88"/>
                    <a:pt x="15" y="86"/>
                    <a:pt x="14" y="85"/>
                  </a:cubicBezTo>
                  <a:cubicBezTo>
                    <a:pt x="13" y="84"/>
                    <a:pt x="13" y="83"/>
                    <a:pt x="13" y="83"/>
                  </a:cubicBezTo>
                  <a:cubicBezTo>
                    <a:pt x="13" y="83"/>
                    <a:pt x="11" y="83"/>
                    <a:pt x="10" y="83"/>
                  </a:cubicBezTo>
                  <a:cubicBezTo>
                    <a:pt x="10" y="83"/>
                    <a:pt x="9" y="83"/>
                    <a:pt x="9" y="83"/>
                  </a:cubicBezTo>
                  <a:cubicBezTo>
                    <a:pt x="9" y="83"/>
                    <a:pt x="8" y="81"/>
                    <a:pt x="9" y="81"/>
                  </a:cubicBezTo>
                  <a:cubicBezTo>
                    <a:pt x="9" y="80"/>
                    <a:pt x="8" y="79"/>
                    <a:pt x="7" y="78"/>
                  </a:cubicBezTo>
                  <a:cubicBezTo>
                    <a:pt x="7" y="78"/>
                    <a:pt x="5" y="75"/>
                    <a:pt x="5" y="75"/>
                  </a:cubicBezTo>
                  <a:cubicBezTo>
                    <a:pt x="5" y="75"/>
                    <a:pt x="4" y="75"/>
                    <a:pt x="4" y="74"/>
                  </a:cubicBezTo>
                  <a:cubicBezTo>
                    <a:pt x="4" y="73"/>
                    <a:pt x="4" y="72"/>
                    <a:pt x="4" y="72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5" y="69"/>
                    <a:pt x="5" y="68"/>
                  </a:cubicBezTo>
                  <a:cubicBezTo>
                    <a:pt x="5" y="68"/>
                    <a:pt x="6" y="67"/>
                    <a:pt x="5" y="66"/>
                  </a:cubicBezTo>
                  <a:cubicBezTo>
                    <a:pt x="5" y="65"/>
                    <a:pt x="3" y="64"/>
                    <a:pt x="3" y="64"/>
                  </a:cubicBezTo>
                  <a:cubicBezTo>
                    <a:pt x="2" y="63"/>
                    <a:pt x="1" y="62"/>
                    <a:pt x="0" y="61"/>
                  </a:cubicBezTo>
                  <a:cubicBezTo>
                    <a:pt x="0" y="60"/>
                    <a:pt x="0" y="59"/>
                    <a:pt x="0" y="59"/>
                  </a:cubicBezTo>
                  <a:cubicBezTo>
                    <a:pt x="0" y="59"/>
                    <a:pt x="0" y="58"/>
                    <a:pt x="1" y="58"/>
                  </a:cubicBezTo>
                  <a:cubicBezTo>
                    <a:pt x="2" y="57"/>
                    <a:pt x="3" y="57"/>
                    <a:pt x="3" y="56"/>
                  </a:cubicBezTo>
                  <a:cubicBezTo>
                    <a:pt x="3" y="56"/>
                    <a:pt x="4" y="56"/>
                    <a:pt x="4" y="55"/>
                  </a:cubicBezTo>
                  <a:cubicBezTo>
                    <a:pt x="3" y="54"/>
                    <a:pt x="2" y="53"/>
                    <a:pt x="2" y="53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3" y="42"/>
                    <a:pt x="3" y="42"/>
                  </a:cubicBezTo>
                  <a:cubicBezTo>
                    <a:pt x="3" y="41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5" y="40"/>
                    <a:pt x="8" y="39"/>
                    <a:pt x="9" y="39"/>
                  </a:cubicBezTo>
                  <a:cubicBezTo>
                    <a:pt x="11" y="39"/>
                    <a:pt x="11" y="36"/>
                    <a:pt x="10" y="33"/>
                  </a:cubicBezTo>
                  <a:cubicBezTo>
                    <a:pt x="10" y="31"/>
                    <a:pt x="11" y="29"/>
                    <a:pt x="11" y="27"/>
                  </a:cubicBezTo>
                  <a:cubicBezTo>
                    <a:pt x="12" y="25"/>
                    <a:pt x="15" y="24"/>
                    <a:pt x="18" y="22"/>
                  </a:cubicBezTo>
                  <a:cubicBezTo>
                    <a:pt x="20" y="20"/>
                    <a:pt x="20" y="18"/>
                    <a:pt x="23" y="18"/>
                  </a:cubicBezTo>
                  <a:cubicBezTo>
                    <a:pt x="23" y="18"/>
                    <a:pt x="24" y="18"/>
                    <a:pt x="25" y="19"/>
                  </a:cubicBezTo>
                  <a:cubicBezTo>
                    <a:pt x="25" y="19"/>
                    <a:pt x="25" y="20"/>
                    <a:pt x="26" y="21"/>
                  </a:cubicBezTo>
                  <a:cubicBezTo>
                    <a:pt x="26" y="21"/>
                    <a:pt x="26" y="21"/>
                    <a:pt x="27" y="21"/>
                  </a:cubicBezTo>
                  <a:cubicBezTo>
                    <a:pt x="29" y="24"/>
                    <a:pt x="31" y="26"/>
                    <a:pt x="31" y="18"/>
                  </a:cubicBezTo>
                  <a:cubicBezTo>
                    <a:pt x="32" y="11"/>
                    <a:pt x="37" y="13"/>
                    <a:pt x="41" y="11"/>
                  </a:cubicBezTo>
                  <a:cubicBezTo>
                    <a:pt x="41" y="11"/>
                    <a:pt x="41" y="11"/>
                    <a:pt x="42" y="10"/>
                  </a:cubicBezTo>
                  <a:cubicBezTo>
                    <a:pt x="43" y="11"/>
                    <a:pt x="44" y="11"/>
                    <a:pt x="45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9" y="7"/>
                    <a:pt x="49" y="7"/>
                  </a:cubicBezTo>
                  <a:cubicBezTo>
                    <a:pt x="50" y="7"/>
                    <a:pt x="52" y="6"/>
                    <a:pt x="52" y="6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3"/>
                    <a:pt x="56" y="4"/>
                    <a:pt x="57" y="4"/>
                  </a:cubicBezTo>
                  <a:cubicBezTo>
                    <a:pt x="58" y="4"/>
                    <a:pt x="59" y="4"/>
                    <a:pt x="61" y="4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2" y="3"/>
                    <a:pt x="64" y="1"/>
                    <a:pt x="66" y="1"/>
                  </a:cubicBezTo>
                  <a:cubicBezTo>
                    <a:pt x="68" y="0"/>
                    <a:pt x="68" y="1"/>
                    <a:pt x="68" y="1"/>
                  </a:cubicBezTo>
                  <a:cubicBezTo>
                    <a:pt x="68" y="1"/>
                    <a:pt x="71" y="1"/>
                    <a:pt x="73" y="1"/>
                  </a:cubicBezTo>
                  <a:cubicBezTo>
                    <a:pt x="73" y="1"/>
                    <a:pt x="73" y="0"/>
                    <a:pt x="73" y="0"/>
                  </a:cubicBezTo>
                  <a:cubicBezTo>
                    <a:pt x="76" y="2"/>
                    <a:pt x="76" y="5"/>
                    <a:pt x="79" y="8"/>
                  </a:cubicBezTo>
                  <a:cubicBezTo>
                    <a:pt x="83" y="12"/>
                    <a:pt x="87" y="11"/>
                    <a:pt x="94" y="15"/>
                  </a:cubicBezTo>
                  <a:cubicBezTo>
                    <a:pt x="94" y="16"/>
                    <a:pt x="98" y="19"/>
                    <a:pt x="99" y="22"/>
                  </a:cubicBezTo>
                  <a:cubicBezTo>
                    <a:pt x="100" y="26"/>
                    <a:pt x="104" y="26"/>
                    <a:pt x="105" y="30"/>
                  </a:cubicBezTo>
                  <a:cubicBezTo>
                    <a:pt x="105" y="33"/>
                    <a:pt x="103" y="34"/>
                    <a:pt x="103" y="37"/>
                  </a:cubicBezTo>
                  <a:cubicBezTo>
                    <a:pt x="103" y="40"/>
                    <a:pt x="105" y="47"/>
                    <a:pt x="106" y="48"/>
                  </a:cubicBezTo>
                  <a:cubicBezTo>
                    <a:pt x="106" y="48"/>
                    <a:pt x="106" y="49"/>
                    <a:pt x="106" y="49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4"/>
                    <a:pt x="81" y="66"/>
                    <a:pt x="80" y="66"/>
                  </a:cubicBezTo>
                  <a:cubicBezTo>
                    <a:pt x="79" y="66"/>
                    <a:pt x="74" y="67"/>
                    <a:pt x="72" y="68"/>
                  </a:cubicBezTo>
                  <a:cubicBezTo>
                    <a:pt x="70" y="68"/>
                    <a:pt x="67" y="70"/>
                    <a:pt x="66" y="70"/>
                  </a:cubicBezTo>
                  <a:cubicBezTo>
                    <a:pt x="64" y="71"/>
                    <a:pt x="63" y="76"/>
                    <a:pt x="63" y="76"/>
                  </a:cubicBezTo>
                  <a:cubicBezTo>
                    <a:pt x="63" y="76"/>
                    <a:pt x="60" y="80"/>
                    <a:pt x="59" y="81"/>
                  </a:cubicBezTo>
                  <a:cubicBezTo>
                    <a:pt x="58" y="82"/>
                    <a:pt x="53" y="85"/>
                    <a:pt x="53" y="85"/>
                  </a:cubicBezTo>
                  <a:cubicBezTo>
                    <a:pt x="53" y="85"/>
                    <a:pt x="48" y="85"/>
                    <a:pt x="47" y="85"/>
                  </a:cubicBezTo>
                  <a:cubicBezTo>
                    <a:pt x="45" y="85"/>
                    <a:pt x="43" y="87"/>
                    <a:pt x="41" y="87"/>
                  </a:cubicBezTo>
                  <a:cubicBezTo>
                    <a:pt x="38" y="88"/>
                    <a:pt x="36" y="89"/>
                    <a:pt x="35" y="89"/>
                  </a:cubicBezTo>
                  <a:cubicBezTo>
                    <a:pt x="34" y="89"/>
                    <a:pt x="29" y="90"/>
                    <a:pt x="29" y="90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29" y="93"/>
                    <a:pt x="28" y="93"/>
                    <a:pt x="28" y="93"/>
                  </a:cubicBezTo>
                  <a:cubicBezTo>
                    <a:pt x="28" y="93"/>
                    <a:pt x="28" y="93"/>
                    <a:pt x="27" y="93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5" y="90"/>
                    <a:pt x="25" y="90"/>
                    <a:pt x="25" y="90"/>
                  </a:cubicBezTo>
                  <a:cubicBezTo>
                    <a:pt x="25" y="90"/>
                    <a:pt x="24" y="91"/>
                    <a:pt x="23" y="91"/>
                  </a:cubicBezTo>
                  <a:cubicBezTo>
                    <a:pt x="22" y="91"/>
                    <a:pt x="22" y="90"/>
                    <a:pt x="21" y="9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0" name="Freeform 47"/>
            <p:cNvSpPr>
              <a:spLocks/>
            </p:cNvSpPr>
            <p:nvPr/>
          </p:nvSpPr>
          <p:spPr bwMode="auto">
            <a:xfrm>
              <a:off x="9285421" y="2325033"/>
              <a:ext cx="357845" cy="193560"/>
            </a:xfrm>
            <a:custGeom>
              <a:avLst/>
              <a:gdLst>
                <a:gd name="T0" fmla="*/ 32 w 195"/>
                <a:gd name="T1" fmla="*/ 49 h 109"/>
                <a:gd name="T2" fmla="*/ 40 w 195"/>
                <a:gd name="T3" fmla="*/ 37 h 109"/>
                <a:gd name="T4" fmla="*/ 47 w 195"/>
                <a:gd name="T5" fmla="*/ 25 h 109"/>
                <a:gd name="T6" fmla="*/ 53 w 195"/>
                <a:gd name="T7" fmla="*/ 15 h 109"/>
                <a:gd name="T8" fmla="*/ 64 w 195"/>
                <a:gd name="T9" fmla="*/ 13 h 109"/>
                <a:gd name="T10" fmla="*/ 71 w 195"/>
                <a:gd name="T11" fmla="*/ 17 h 109"/>
                <a:gd name="T12" fmla="*/ 78 w 195"/>
                <a:gd name="T13" fmla="*/ 8 h 109"/>
                <a:gd name="T14" fmla="*/ 87 w 195"/>
                <a:gd name="T15" fmla="*/ 10 h 109"/>
                <a:gd name="T16" fmla="*/ 96 w 195"/>
                <a:gd name="T17" fmla="*/ 14 h 109"/>
                <a:gd name="T18" fmla="*/ 97 w 195"/>
                <a:gd name="T19" fmla="*/ 22 h 109"/>
                <a:gd name="T20" fmla="*/ 102 w 195"/>
                <a:gd name="T21" fmla="*/ 23 h 109"/>
                <a:gd name="T22" fmla="*/ 106 w 195"/>
                <a:gd name="T23" fmla="*/ 23 h 109"/>
                <a:gd name="T24" fmla="*/ 108 w 195"/>
                <a:gd name="T25" fmla="*/ 20 h 109"/>
                <a:gd name="T26" fmla="*/ 111 w 195"/>
                <a:gd name="T27" fmla="*/ 15 h 109"/>
                <a:gd name="T28" fmla="*/ 114 w 195"/>
                <a:gd name="T29" fmla="*/ 12 h 109"/>
                <a:gd name="T30" fmla="*/ 118 w 195"/>
                <a:gd name="T31" fmla="*/ 9 h 109"/>
                <a:gd name="T32" fmla="*/ 123 w 195"/>
                <a:gd name="T33" fmla="*/ 9 h 109"/>
                <a:gd name="T34" fmla="*/ 126 w 195"/>
                <a:gd name="T35" fmla="*/ 8 h 109"/>
                <a:gd name="T36" fmla="*/ 131 w 195"/>
                <a:gd name="T37" fmla="*/ 9 h 109"/>
                <a:gd name="T38" fmla="*/ 135 w 195"/>
                <a:gd name="T39" fmla="*/ 11 h 109"/>
                <a:gd name="T40" fmla="*/ 142 w 195"/>
                <a:gd name="T41" fmla="*/ 7 h 109"/>
                <a:gd name="T42" fmla="*/ 145 w 195"/>
                <a:gd name="T43" fmla="*/ 4 h 109"/>
                <a:gd name="T44" fmla="*/ 148 w 195"/>
                <a:gd name="T45" fmla="*/ 1 h 109"/>
                <a:gd name="T46" fmla="*/ 154 w 195"/>
                <a:gd name="T47" fmla="*/ 2 h 109"/>
                <a:gd name="T48" fmla="*/ 162 w 195"/>
                <a:gd name="T49" fmla="*/ 1 h 109"/>
                <a:gd name="T50" fmla="*/ 168 w 195"/>
                <a:gd name="T51" fmla="*/ 1 h 109"/>
                <a:gd name="T52" fmla="*/ 173 w 195"/>
                <a:gd name="T53" fmla="*/ 4 h 109"/>
                <a:gd name="T54" fmla="*/ 175 w 195"/>
                <a:gd name="T55" fmla="*/ 9 h 109"/>
                <a:gd name="T56" fmla="*/ 183 w 195"/>
                <a:gd name="T57" fmla="*/ 10 h 109"/>
                <a:gd name="T58" fmla="*/ 187 w 195"/>
                <a:gd name="T59" fmla="*/ 11 h 109"/>
                <a:gd name="T60" fmla="*/ 195 w 195"/>
                <a:gd name="T61" fmla="*/ 12 h 109"/>
                <a:gd name="T62" fmla="*/ 193 w 195"/>
                <a:gd name="T63" fmla="*/ 20 h 109"/>
                <a:gd name="T64" fmla="*/ 192 w 195"/>
                <a:gd name="T65" fmla="*/ 27 h 109"/>
                <a:gd name="T66" fmla="*/ 191 w 195"/>
                <a:gd name="T67" fmla="*/ 33 h 109"/>
                <a:gd name="T68" fmla="*/ 188 w 195"/>
                <a:gd name="T69" fmla="*/ 39 h 109"/>
                <a:gd name="T70" fmla="*/ 188 w 195"/>
                <a:gd name="T71" fmla="*/ 47 h 109"/>
                <a:gd name="T72" fmla="*/ 186 w 195"/>
                <a:gd name="T73" fmla="*/ 52 h 109"/>
                <a:gd name="T74" fmla="*/ 169 w 195"/>
                <a:gd name="T75" fmla="*/ 49 h 109"/>
                <a:gd name="T76" fmla="*/ 146 w 195"/>
                <a:gd name="T77" fmla="*/ 50 h 109"/>
                <a:gd name="T78" fmla="*/ 126 w 195"/>
                <a:gd name="T79" fmla="*/ 70 h 109"/>
                <a:gd name="T80" fmla="*/ 110 w 195"/>
                <a:gd name="T81" fmla="*/ 78 h 109"/>
                <a:gd name="T82" fmla="*/ 94 w 195"/>
                <a:gd name="T83" fmla="*/ 85 h 109"/>
                <a:gd name="T84" fmla="*/ 73 w 195"/>
                <a:gd name="T85" fmla="*/ 96 h 109"/>
                <a:gd name="T86" fmla="*/ 47 w 195"/>
                <a:gd name="T87" fmla="*/ 107 h 109"/>
                <a:gd name="T88" fmla="*/ 22 w 195"/>
                <a:gd name="T89" fmla="*/ 98 h 109"/>
                <a:gd name="T90" fmla="*/ 14 w 195"/>
                <a:gd name="T91" fmla="*/ 102 h 109"/>
                <a:gd name="T92" fmla="*/ 4 w 195"/>
                <a:gd name="T93" fmla="*/ 88 h 109"/>
                <a:gd name="T94" fmla="*/ 0 w 195"/>
                <a:gd name="T95" fmla="*/ 84 h 109"/>
                <a:gd name="T96" fmla="*/ 2 w 195"/>
                <a:gd name="T97" fmla="*/ 75 h 109"/>
                <a:gd name="T98" fmla="*/ 3 w 195"/>
                <a:gd name="T99" fmla="*/ 68 h 109"/>
                <a:gd name="T100" fmla="*/ 5 w 195"/>
                <a:gd name="T101" fmla="*/ 60 h 109"/>
                <a:gd name="T102" fmla="*/ 9 w 195"/>
                <a:gd name="T103" fmla="*/ 55 h 109"/>
                <a:gd name="T104" fmla="*/ 16 w 195"/>
                <a:gd name="T105" fmla="*/ 57 h 109"/>
                <a:gd name="T106" fmla="*/ 22 w 195"/>
                <a:gd name="T107" fmla="*/ 5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5" h="109">
                  <a:moveTo>
                    <a:pt x="26" y="54"/>
                  </a:move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49"/>
                    <a:pt x="30" y="50"/>
                  </a:cubicBezTo>
                  <a:cubicBezTo>
                    <a:pt x="30" y="50"/>
                    <a:pt x="32" y="49"/>
                    <a:pt x="32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0"/>
                    <a:pt x="40" y="30"/>
                  </a:cubicBezTo>
                  <a:cubicBezTo>
                    <a:pt x="41" y="30"/>
                    <a:pt x="44" y="28"/>
                    <a:pt x="44" y="28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7" y="14"/>
                    <a:pt x="58" y="14"/>
                  </a:cubicBezTo>
                  <a:cubicBezTo>
                    <a:pt x="59" y="14"/>
                    <a:pt x="60" y="13"/>
                    <a:pt x="60" y="13"/>
                  </a:cubicBezTo>
                  <a:cubicBezTo>
                    <a:pt x="61" y="13"/>
                    <a:pt x="64" y="13"/>
                    <a:pt x="64" y="13"/>
                  </a:cubicBezTo>
                  <a:cubicBezTo>
                    <a:pt x="64" y="13"/>
                    <a:pt x="66" y="11"/>
                    <a:pt x="66" y="12"/>
                  </a:cubicBezTo>
                  <a:cubicBezTo>
                    <a:pt x="66" y="14"/>
                    <a:pt x="66" y="15"/>
                    <a:pt x="66" y="15"/>
                  </a:cubicBezTo>
                  <a:cubicBezTo>
                    <a:pt x="67" y="16"/>
                    <a:pt x="68" y="18"/>
                    <a:pt x="68" y="18"/>
                  </a:cubicBezTo>
                  <a:cubicBezTo>
                    <a:pt x="68" y="18"/>
                    <a:pt x="70" y="18"/>
                    <a:pt x="71" y="17"/>
                  </a:cubicBezTo>
                  <a:cubicBezTo>
                    <a:pt x="72" y="16"/>
                    <a:pt x="74" y="15"/>
                    <a:pt x="74" y="15"/>
                  </a:cubicBezTo>
                  <a:cubicBezTo>
                    <a:pt x="74" y="15"/>
                    <a:pt x="76" y="17"/>
                    <a:pt x="76" y="16"/>
                  </a:cubicBezTo>
                  <a:cubicBezTo>
                    <a:pt x="76" y="15"/>
                    <a:pt x="76" y="11"/>
                    <a:pt x="76" y="11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8"/>
                    <a:pt x="80" y="8"/>
                    <a:pt x="80" y="7"/>
                  </a:cubicBezTo>
                  <a:cubicBezTo>
                    <a:pt x="80" y="6"/>
                    <a:pt x="82" y="4"/>
                    <a:pt x="82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98" y="24"/>
                    <a:pt x="99" y="24"/>
                    <a:pt x="99" y="24"/>
                  </a:cubicBezTo>
                  <a:cubicBezTo>
                    <a:pt x="99" y="24"/>
                    <a:pt x="101" y="23"/>
                    <a:pt x="102" y="23"/>
                  </a:cubicBezTo>
                  <a:cubicBezTo>
                    <a:pt x="102" y="23"/>
                    <a:pt x="102" y="22"/>
                    <a:pt x="102" y="22"/>
                  </a:cubicBezTo>
                  <a:cubicBezTo>
                    <a:pt x="102" y="22"/>
                    <a:pt x="104" y="21"/>
                    <a:pt x="104" y="21"/>
                  </a:cubicBezTo>
                  <a:cubicBezTo>
                    <a:pt x="104" y="21"/>
                    <a:pt x="105" y="21"/>
                    <a:pt x="105" y="21"/>
                  </a:cubicBezTo>
                  <a:cubicBezTo>
                    <a:pt x="105" y="22"/>
                    <a:pt x="106" y="23"/>
                    <a:pt x="106" y="23"/>
                  </a:cubicBezTo>
                  <a:cubicBezTo>
                    <a:pt x="106" y="23"/>
                    <a:pt x="107" y="22"/>
                    <a:pt x="107" y="23"/>
                  </a:cubicBezTo>
                  <a:cubicBezTo>
                    <a:pt x="107" y="23"/>
                    <a:pt x="108" y="23"/>
                    <a:pt x="108" y="23"/>
                  </a:cubicBezTo>
                  <a:cubicBezTo>
                    <a:pt x="108" y="23"/>
                    <a:pt x="108" y="23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19"/>
                    <a:pt x="108" y="18"/>
                    <a:pt x="108" y="18"/>
                  </a:cubicBezTo>
                  <a:cubicBezTo>
                    <a:pt x="109" y="17"/>
                    <a:pt x="109" y="17"/>
                    <a:pt x="109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10" y="15"/>
                    <a:pt x="111" y="15"/>
                    <a:pt x="111" y="15"/>
                  </a:cubicBezTo>
                  <a:cubicBezTo>
                    <a:pt x="111" y="15"/>
                    <a:pt x="111" y="14"/>
                    <a:pt x="111" y="14"/>
                  </a:cubicBezTo>
                  <a:cubicBezTo>
                    <a:pt x="111" y="14"/>
                    <a:pt x="112" y="13"/>
                    <a:pt x="113" y="13"/>
                  </a:cubicBezTo>
                  <a:cubicBezTo>
                    <a:pt x="113" y="13"/>
                    <a:pt x="113" y="14"/>
                    <a:pt x="114" y="13"/>
                  </a:cubicBezTo>
                  <a:cubicBezTo>
                    <a:pt x="115" y="12"/>
                    <a:pt x="114" y="12"/>
                    <a:pt x="114" y="12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5" y="10"/>
                    <a:pt x="114" y="11"/>
                    <a:pt x="116" y="11"/>
                  </a:cubicBezTo>
                  <a:cubicBezTo>
                    <a:pt x="117" y="10"/>
                    <a:pt x="118" y="10"/>
                    <a:pt x="118" y="10"/>
                  </a:cubicBezTo>
                  <a:cubicBezTo>
                    <a:pt x="118" y="10"/>
                    <a:pt x="118" y="9"/>
                    <a:pt x="118" y="9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0" y="8"/>
                    <a:pt x="120" y="9"/>
                    <a:pt x="120" y="9"/>
                  </a:cubicBezTo>
                  <a:cubicBezTo>
                    <a:pt x="120" y="9"/>
                    <a:pt x="121" y="9"/>
                    <a:pt x="122" y="9"/>
                  </a:cubicBezTo>
                  <a:cubicBezTo>
                    <a:pt x="122" y="9"/>
                    <a:pt x="123" y="10"/>
                    <a:pt x="123" y="9"/>
                  </a:cubicBezTo>
                  <a:cubicBezTo>
                    <a:pt x="123" y="9"/>
                    <a:pt x="124" y="9"/>
                    <a:pt x="124" y="8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4" y="8"/>
                    <a:pt x="124" y="7"/>
                    <a:pt x="125" y="7"/>
                  </a:cubicBezTo>
                  <a:cubicBezTo>
                    <a:pt x="126" y="8"/>
                    <a:pt x="125" y="8"/>
                    <a:pt x="126" y="8"/>
                  </a:cubicBezTo>
                  <a:cubicBezTo>
                    <a:pt x="126" y="7"/>
                    <a:pt x="128" y="6"/>
                    <a:pt x="128" y="6"/>
                  </a:cubicBezTo>
                  <a:cubicBezTo>
                    <a:pt x="128" y="6"/>
                    <a:pt x="128" y="6"/>
                    <a:pt x="129" y="8"/>
                  </a:cubicBezTo>
                  <a:cubicBezTo>
                    <a:pt x="129" y="9"/>
                    <a:pt x="130" y="9"/>
                    <a:pt x="131" y="9"/>
                  </a:cubicBezTo>
                  <a:cubicBezTo>
                    <a:pt x="131" y="9"/>
                    <a:pt x="131" y="9"/>
                    <a:pt x="131" y="9"/>
                  </a:cubicBezTo>
                  <a:cubicBezTo>
                    <a:pt x="131" y="10"/>
                    <a:pt x="132" y="11"/>
                    <a:pt x="132" y="11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4" y="10"/>
                    <a:pt x="134" y="11"/>
                    <a:pt x="135" y="11"/>
                  </a:cubicBezTo>
                  <a:cubicBezTo>
                    <a:pt x="136" y="11"/>
                    <a:pt x="137" y="12"/>
                    <a:pt x="137" y="12"/>
                  </a:cubicBezTo>
                  <a:cubicBezTo>
                    <a:pt x="137" y="11"/>
                    <a:pt x="138" y="10"/>
                    <a:pt x="138" y="10"/>
                  </a:cubicBezTo>
                  <a:cubicBezTo>
                    <a:pt x="138" y="9"/>
                    <a:pt x="138" y="9"/>
                    <a:pt x="139" y="8"/>
                  </a:cubicBezTo>
                  <a:cubicBezTo>
                    <a:pt x="139" y="8"/>
                    <a:pt x="142" y="7"/>
                    <a:pt x="142" y="7"/>
                  </a:cubicBezTo>
                  <a:cubicBezTo>
                    <a:pt x="142" y="7"/>
                    <a:pt x="141" y="5"/>
                    <a:pt x="140" y="5"/>
                  </a:cubicBezTo>
                  <a:cubicBezTo>
                    <a:pt x="140" y="5"/>
                    <a:pt x="139" y="4"/>
                    <a:pt x="141" y="3"/>
                  </a:cubicBezTo>
                  <a:cubicBezTo>
                    <a:pt x="142" y="3"/>
                    <a:pt x="143" y="3"/>
                    <a:pt x="143" y="3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6" y="2"/>
                    <a:pt x="147" y="1"/>
                    <a:pt x="147" y="1"/>
                  </a:cubicBezTo>
                  <a:cubicBezTo>
                    <a:pt x="147" y="1"/>
                    <a:pt x="148" y="1"/>
                    <a:pt x="148" y="1"/>
                  </a:cubicBezTo>
                  <a:cubicBezTo>
                    <a:pt x="149" y="1"/>
                    <a:pt x="150" y="1"/>
                    <a:pt x="150" y="1"/>
                  </a:cubicBezTo>
                  <a:cubicBezTo>
                    <a:pt x="150" y="1"/>
                    <a:pt x="151" y="2"/>
                    <a:pt x="151" y="2"/>
                  </a:cubicBezTo>
                  <a:cubicBezTo>
                    <a:pt x="152" y="2"/>
                    <a:pt x="153" y="2"/>
                    <a:pt x="153" y="2"/>
                  </a:cubicBezTo>
                  <a:cubicBezTo>
                    <a:pt x="153" y="2"/>
                    <a:pt x="154" y="3"/>
                    <a:pt x="154" y="2"/>
                  </a:cubicBezTo>
                  <a:cubicBezTo>
                    <a:pt x="155" y="2"/>
                    <a:pt x="155" y="1"/>
                    <a:pt x="155" y="1"/>
                  </a:cubicBezTo>
                  <a:cubicBezTo>
                    <a:pt x="155" y="1"/>
                    <a:pt x="159" y="0"/>
                    <a:pt x="159" y="0"/>
                  </a:cubicBezTo>
                  <a:cubicBezTo>
                    <a:pt x="159" y="0"/>
                    <a:pt x="160" y="0"/>
                    <a:pt x="160" y="0"/>
                  </a:cubicBezTo>
                  <a:cubicBezTo>
                    <a:pt x="161" y="1"/>
                    <a:pt x="162" y="1"/>
                    <a:pt x="162" y="1"/>
                  </a:cubicBezTo>
                  <a:cubicBezTo>
                    <a:pt x="163" y="1"/>
                    <a:pt x="164" y="2"/>
                    <a:pt x="164" y="2"/>
                  </a:cubicBezTo>
                  <a:cubicBezTo>
                    <a:pt x="165" y="3"/>
                    <a:pt x="166" y="3"/>
                    <a:pt x="166" y="3"/>
                  </a:cubicBezTo>
                  <a:cubicBezTo>
                    <a:pt x="166" y="3"/>
                    <a:pt x="166" y="1"/>
                    <a:pt x="166" y="1"/>
                  </a:cubicBezTo>
                  <a:cubicBezTo>
                    <a:pt x="167" y="1"/>
                    <a:pt x="168" y="1"/>
                    <a:pt x="168" y="1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69" y="2"/>
                    <a:pt x="170" y="3"/>
                    <a:pt x="171" y="3"/>
                  </a:cubicBezTo>
                  <a:cubicBezTo>
                    <a:pt x="171" y="3"/>
                    <a:pt x="172" y="2"/>
                    <a:pt x="172" y="2"/>
                  </a:cubicBezTo>
                  <a:cubicBezTo>
                    <a:pt x="172" y="3"/>
                    <a:pt x="173" y="3"/>
                    <a:pt x="173" y="4"/>
                  </a:cubicBezTo>
                  <a:cubicBezTo>
                    <a:pt x="173" y="4"/>
                    <a:pt x="174" y="5"/>
                    <a:pt x="174" y="5"/>
                  </a:cubicBezTo>
                  <a:cubicBezTo>
                    <a:pt x="174" y="6"/>
                    <a:pt x="175" y="6"/>
                    <a:pt x="175" y="6"/>
                  </a:cubicBezTo>
                  <a:cubicBezTo>
                    <a:pt x="175" y="7"/>
                    <a:pt x="175" y="8"/>
                    <a:pt x="175" y="8"/>
                  </a:cubicBezTo>
                  <a:cubicBezTo>
                    <a:pt x="175" y="8"/>
                    <a:pt x="175" y="8"/>
                    <a:pt x="175" y="9"/>
                  </a:cubicBezTo>
                  <a:cubicBezTo>
                    <a:pt x="176" y="9"/>
                    <a:pt x="179" y="9"/>
                    <a:pt x="179" y="9"/>
                  </a:cubicBezTo>
                  <a:cubicBezTo>
                    <a:pt x="179" y="9"/>
                    <a:pt x="180" y="9"/>
                    <a:pt x="180" y="10"/>
                  </a:cubicBezTo>
                  <a:cubicBezTo>
                    <a:pt x="180" y="10"/>
                    <a:pt x="182" y="10"/>
                    <a:pt x="182" y="10"/>
                  </a:cubicBezTo>
                  <a:cubicBezTo>
                    <a:pt x="182" y="10"/>
                    <a:pt x="183" y="9"/>
                    <a:pt x="183" y="10"/>
                  </a:cubicBezTo>
                  <a:cubicBezTo>
                    <a:pt x="183" y="10"/>
                    <a:pt x="183" y="11"/>
                    <a:pt x="183" y="11"/>
                  </a:cubicBezTo>
                  <a:cubicBezTo>
                    <a:pt x="185" y="11"/>
                    <a:pt x="185" y="11"/>
                    <a:pt x="185" y="11"/>
                  </a:cubicBezTo>
                  <a:cubicBezTo>
                    <a:pt x="186" y="11"/>
                    <a:pt x="186" y="11"/>
                    <a:pt x="186" y="11"/>
                  </a:cubicBezTo>
                  <a:cubicBezTo>
                    <a:pt x="186" y="11"/>
                    <a:pt x="187" y="10"/>
                    <a:pt x="187" y="11"/>
                  </a:cubicBezTo>
                  <a:cubicBezTo>
                    <a:pt x="187" y="11"/>
                    <a:pt x="188" y="11"/>
                    <a:pt x="188" y="11"/>
                  </a:cubicBezTo>
                  <a:cubicBezTo>
                    <a:pt x="188" y="11"/>
                    <a:pt x="190" y="12"/>
                    <a:pt x="190" y="12"/>
                  </a:cubicBezTo>
                  <a:cubicBezTo>
                    <a:pt x="190" y="12"/>
                    <a:pt x="191" y="12"/>
                    <a:pt x="192" y="12"/>
                  </a:cubicBezTo>
                  <a:cubicBezTo>
                    <a:pt x="192" y="12"/>
                    <a:pt x="195" y="12"/>
                    <a:pt x="195" y="12"/>
                  </a:cubicBezTo>
                  <a:cubicBezTo>
                    <a:pt x="195" y="12"/>
                    <a:pt x="195" y="13"/>
                    <a:pt x="195" y="14"/>
                  </a:cubicBezTo>
                  <a:cubicBezTo>
                    <a:pt x="195" y="14"/>
                    <a:pt x="195" y="16"/>
                    <a:pt x="195" y="16"/>
                  </a:cubicBezTo>
                  <a:cubicBezTo>
                    <a:pt x="195" y="16"/>
                    <a:pt x="194" y="17"/>
                    <a:pt x="194" y="18"/>
                  </a:cubicBezTo>
                  <a:cubicBezTo>
                    <a:pt x="193" y="18"/>
                    <a:pt x="193" y="20"/>
                    <a:pt x="193" y="20"/>
                  </a:cubicBezTo>
                  <a:cubicBezTo>
                    <a:pt x="193" y="20"/>
                    <a:pt x="193" y="21"/>
                    <a:pt x="193" y="21"/>
                  </a:cubicBezTo>
                  <a:cubicBezTo>
                    <a:pt x="193" y="21"/>
                    <a:pt x="193" y="23"/>
                    <a:pt x="193" y="23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92" y="25"/>
                    <a:pt x="191" y="26"/>
                    <a:pt x="192" y="27"/>
                  </a:cubicBezTo>
                  <a:cubicBezTo>
                    <a:pt x="192" y="27"/>
                    <a:pt x="192" y="28"/>
                    <a:pt x="192" y="28"/>
                  </a:cubicBezTo>
                  <a:cubicBezTo>
                    <a:pt x="193" y="29"/>
                    <a:pt x="193" y="29"/>
                    <a:pt x="193" y="29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91" y="33"/>
                    <a:pt x="191" y="33"/>
                    <a:pt x="191" y="33"/>
                  </a:cubicBezTo>
                  <a:cubicBezTo>
                    <a:pt x="191" y="33"/>
                    <a:pt x="192" y="34"/>
                    <a:pt x="191" y="35"/>
                  </a:cubicBezTo>
                  <a:cubicBezTo>
                    <a:pt x="191" y="35"/>
                    <a:pt x="190" y="36"/>
                    <a:pt x="190" y="36"/>
                  </a:cubicBezTo>
                  <a:cubicBezTo>
                    <a:pt x="190" y="36"/>
                    <a:pt x="188" y="38"/>
                    <a:pt x="188" y="38"/>
                  </a:cubicBezTo>
                  <a:cubicBezTo>
                    <a:pt x="188" y="38"/>
                    <a:pt x="188" y="39"/>
                    <a:pt x="188" y="39"/>
                  </a:cubicBezTo>
                  <a:cubicBezTo>
                    <a:pt x="188" y="39"/>
                    <a:pt x="187" y="41"/>
                    <a:pt x="187" y="41"/>
                  </a:cubicBezTo>
                  <a:cubicBezTo>
                    <a:pt x="187" y="41"/>
                    <a:pt x="187" y="44"/>
                    <a:pt x="187" y="44"/>
                  </a:cubicBezTo>
                  <a:cubicBezTo>
                    <a:pt x="187" y="44"/>
                    <a:pt x="188" y="45"/>
                    <a:pt x="188" y="45"/>
                  </a:cubicBezTo>
                  <a:cubicBezTo>
                    <a:pt x="188" y="45"/>
                    <a:pt x="188" y="46"/>
                    <a:pt x="188" y="47"/>
                  </a:cubicBezTo>
                  <a:cubicBezTo>
                    <a:pt x="187" y="47"/>
                    <a:pt x="188" y="48"/>
                    <a:pt x="188" y="49"/>
                  </a:cubicBezTo>
                  <a:cubicBezTo>
                    <a:pt x="188" y="49"/>
                    <a:pt x="188" y="50"/>
                    <a:pt x="188" y="50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6" y="52"/>
                    <a:pt x="186" y="52"/>
                    <a:pt x="186" y="52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5" y="57"/>
                    <a:pt x="185" y="57"/>
                    <a:pt x="185" y="57"/>
                  </a:cubicBezTo>
                  <a:cubicBezTo>
                    <a:pt x="177" y="57"/>
                    <a:pt x="177" y="57"/>
                    <a:pt x="177" y="57"/>
                  </a:cubicBezTo>
                  <a:cubicBezTo>
                    <a:pt x="169" y="49"/>
                    <a:pt x="169" y="49"/>
                    <a:pt x="169" y="4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32" y="54"/>
                    <a:pt x="132" y="54"/>
                    <a:pt x="132" y="54"/>
                  </a:cubicBezTo>
                  <a:cubicBezTo>
                    <a:pt x="131" y="57"/>
                    <a:pt x="131" y="57"/>
                    <a:pt x="131" y="57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6" y="78"/>
                    <a:pt x="116" y="78"/>
                    <a:pt x="116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3" y="96"/>
                    <a:pt x="77" y="99"/>
                    <a:pt x="79" y="100"/>
                  </a:cubicBezTo>
                  <a:cubicBezTo>
                    <a:pt x="81" y="102"/>
                    <a:pt x="75" y="103"/>
                    <a:pt x="74" y="104"/>
                  </a:cubicBezTo>
                  <a:cubicBezTo>
                    <a:pt x="73" y="105"/>
                    <a:pt x="64" y="106"/>
                    <a:pt x="64" y="106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38" y="109"/>
                    <a:pt x="38" y="109"/>
                    <a:pt x="38" y="109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9" y="103"/>
                    <a:pt x="8" y="98"/>
                    <a:pt x="6" y="93"/>
                  </a:cubicBezTo>
                  <a:cubicBezTo>
                    <a:pt x="6" y="93"/>
                    <a:pt x="6" y="92"/>
                    <a:pt x="5" y="91"/>
                  </a:cubicBezTo>
                  <a:cubicBezTo>
                    <a:pt x="5" y="90"/>
                    <a:pt x="4" y="88"/>
                    <a:pt x="4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3" y="87"/>
                    <a:pt x="2" y="86"/>
                    <a:pt x="2" y="86"/>
                  </a:cubicBezTo>
                  <a:cubicBezTo>
                    <a:pt x="2" y="86"/>
                    <a:pt x="2" y="85"/>
                    <a:pt x="2" y="85"/>
                  </a:cubicBezTo>
                  <a:cubicBezTo>
                    <a:pt x="1" y="85"/>
                    <a:pt x="0" y="84"/>
                    <a:pt x="0" y="84"/>
                  </a:cubicBezTo>
                  <a:cubicBezTo>
                    <a:pt x="0" y="84"/>
                    <a:pt x="0" y="81"/>
                    <a:pt x="0" y="8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5"/>
                    <a:pt x="2" y="75"/>
                  </a:cubicBezTo>
                  <a:cubicBezTo>
                    <a:pt x="2" y="75"/>
                    <a:pt x="3" y="73"/>
                    <a:pt x="3" y="73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5"/>
                    <a:pt x="3" y="65"/>
                  </a:cubicBezTo>
                  <a:cubicBezTo>
                    <a:pt x="4" y="65"/>
                    <a:pt x="4" y="62"/>
                    <a:pt x="4" y="62"/>
                  </a:cubicBezTo>
                  <a:cubicBezTo>
                    <a:pt x="4" y="62"/>
                    <a:pt x="5" y="60"/>
                    <a:pt x="5" y="60"/>
                  </a:cubicBezTo>
                  <a:cubicBezTo>
                    <a:pt x="6" y="60"/>
                    <a:pt x="6" y="59"/>
                    <a:pt x="6" y="59"/>
                  </a:cubicBezTo>
                  <a:cubicBezTo>
                    <a:pt x="6" y="58"/>
                    <a:pt x="6" y="57"/>
                    <a:pt x="6" y="57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9" y="55"/>
                    <a:pt x="9" y="55"/>
                  </a:cubicBezTo>
                  <a:cubicBezTo>
                    <a:pt x="9" y="55"/>
                    <a:pt x="10" y="55"/>
                    <a:pt x="11" y="55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13" y="55"/>
                    <a:pt x="13" y="56"/>
                    <a:pt x="14" y="56"/>
                  </a:cubicBezTo>
                  <a:cubicBezTo>
                    <a:pt x="15" y="56"/>
                    <a:pt x="16" y="57"/>
                    <a:pt x="16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8" y="56"/>
                    <a:pt x="18" y="55"/>
                    <a:pt x="18" y="55"/>
                  </a:cubicBezTo>
                  <a:cubicBezTo>
                    <a:pt x="19" y="55"/>
                    <a:pt x="21" y="56"/>
                    <a:pt x="21" y="56"/>
                  </a:cubicBezTo>
                  <a:cubicBezTo>
                    <a:pt x="21" y="56"/>
                    <a:pt x="22" y="57"/>
                    <a:pt x="22" y="56"/>
                  </a:cubicBezTo>
                  <a:cubicBezTo>
                    <a:pt x="23" y="56"/>
                    <a:pt x="24" y="55"/>
                    <a:pt x="24" y="55"/>
                  </a:cubicBezTo>
                  <a:cubicBezTo>
                    <a:pt x="26" y="54"/>
                    <a:pt x="26" y="54"/>
                    <a:pt x="26" y="54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1" name="Freeform 88"/>
            <p:cNvSpPr>
              <a:spLocks/>
            </p:cNvSpPr>
            <p:nvPr/>
          </p:nvSpPr>
          <p:spPr bwMode="auto">
            <a:xfrm>
              <a:off x="9069830" y="2614515"/>
              <a:ext cx="213823" cy="156732"/>
            </a:xfrm>
            <a:custGeom>
              <a:avLst/>
              <a:gdLst>
                <a:gd name="T0" fmla="*/ 5 w 117"/>
                <a:gd name="T1" fmla="*/ 46 h 88"/>
                <a:gd name="T2" fmla="*/ 1 w 117"/>
                <a:gd name="T3" fmla="*/ 42 h 88"/>
                <a:gd name="T4" fmla="*/ 6 w 117"/>
                <a:gd name="T5" fmla="*/ 36 h 88"/>
                <a:gd name="T6" fmla="*/ 10 w 117"/>
                <a:gd name="T7" fmla="*/ 33 h 88"/>
                <a:gd name="T8" fmla="*/ 13 w 117"/>
                <a:gd name="T9" fmla="*/ 27 h 88"/>
                <a:gd name="T10" fmla="*/ 41 w 117"/>
                <a:gd name="T11" fmla="*/ 31 h 88"/>
                <a:gd name="T12" fmla="*/ 48 w 117"/>
                <a:gd name="T13" fmla="*/ 26 h 88"/>
                <a:gd name="T14" fmla="*/ 55 w 117"/>
                <a:gd name="T15" fmla="*/ 19 h 88"/>
                <a:gd name="T16" fmla="*/ 71 w 117"/>
                <a:gd name="T17" fmla="*/ 15 h 88"/>
                <a:gd name="T18" fmla="*/ 85 w 117"/>
                <a:gd name="T19" fmla="*/ 12 h 88"/>
                <a:gd name="T20" fmla="*/ 95 w 117"/>
                <a:gd name="T21" fmla="*/ 8 h 88"/>
                <a:gd name="T22" fmla="*/ 101 w 117"/>
                <a:gd name="T23" fmla="*/ 2 h 88"/>
                <a:gd name="T24" fmla="*/ 107 w 117"/>
                <a:gd name="T25" fmla="*/ 2 h 88"/>
                <a:gd name="T26" fmla="*/ 108 w 117"/>
                <a:gd name="T27" fmla="*/ 5 h 88"/>
                <a:gd name="T28" fmla="*/ 109 w 117"/>
                <a:gd name="T29" fmla="*/ 7 h 88"/>
                <a:gd name="T30" fmla="*/ 111 w 117"/>
                <a:gd name="T31" fmla="*/ 10 h 88"/>
                <a:gd name="T32" fmla="*/ 115 w 117"/>
                <a:gd name="T33" fmla="*/ 19 h 88"/>
                <a:gd name="T34" fmla="*/ 109 w 117"/>
                <a:gd name="T35" fmla="*/ 22 h 88"/>
                <a:gd name="T36" fmla="*/ 107 w 117"/>
                <a:gd name="T37" fmla="*/ 27 h 88"/>
                <a:gd name="T38" fmla="*/ 102 w 117"/>
                <a:gd name="T39" fmla="*/ 28 h 88"/>
                <a:gd name="T40" fmla="*/ 101 w 117"/>
                <a:gd name="T41" fmla="*/ 32 h 88"/>
                <a:gd name="T42" fmla="*/ 96 w 117"/>
                <a:gd name="T43" fmla="*/ 35 h 88"/>
                <a:gd name="T44" fmla="*/ 91 w 117"/>
                <a:gd name="T45" fmla="*/ 38 h 88"/>
                <a:gd name="T46" fmla="*/ 86 w 117"/>
                <a:gd name="T47" fmla="*/ 41 h 88"/>
                <a:gd name="T48" fmla="*/ 87 w 117"/>
                <a:gd name="T49" fmla="*/ 46 h 88"/>
                <a:gd name="T50" fmla="*/ 90 w 117"/>
                <a:gd name="T51" fmla="*/ 49 h 88"/>
                <a:gd name="T52" fmla="*/ 89 w 117"/>
                <a:gd name="T53" fmla="*/ 56 h 88"/>
                <a:gd name="T54" fmla="*/ 88 w 117"/>
                <a:gd name="T55" fmla="*/ 60 h 88"/>
                <a:gd name="T56" fmla="*/ 83 w 117"/>
                <a:gd name="T57" fmla="*/ 62 h 88"/>
                <a:gd name="T58" fmla="*/ 78 w 117"/>
                <a:gd name="T59" fmla="*/ 64 h 88"/>
                <a:gd name="T60" fmla="*/ 76 w 117"/>
                <a:gd name="T61" fmla="*/ 68 h 88"/>
                <a:gd name="T62" fmla="*/ 79 w 117"/>
                <a:gd name="T63" fmla="*/ 69 h 88"/>
                <a:gd name="T64" fmla="*/ 77 w 117"/>
                <a:gd name="T65" fmla="*/ 72 h 88"/>
                <a:gd name="T66" fmla="*/ 76 w 117"/>
                <a:gd name="T67" fmla="*/ 76 h 88"/>
                <a:gd name="T68" fmla="*/ 79 w 117"/>
                <a:gd name="T69" fmla="*/ 80 h 88"/>
                <a:gd name="T70" fmla="*/ 74 w 117"/>
                <a:gd name="T71" fmla="*/ 83 h 88"/>
                <a:gd name="T72" fmla="*/ 69 w 117"/>
                <a:gd name="T73" fmla="*/ 81 h 88"/>
                <a:gd name="T74" fmla="*/ 64 w 117"/>
                <a:gd name="T75" fmla="*/ 80 h 88"/>
                <a:gd name="T76" fmla="*/ 61 w 117"/>
                <a:gd name="T77" fmla="*/ 82 h 88"/>
                <a:gd name="T78" fmla="*/ 55 w 117"/>
                <a:gd name="T79" fmla="*/ 80 h 88"/>
                <a:gd name="T80" fmla="*/ 53 w 117"/>
                <a:gd name="T81" fmla="*/ 77 h 88"/>
                <a:gd name="T82" fmla="*/ 49 w 117"/>
                <a:gd name="T83" fmla="*/ 72 h 88"/>
                <a:gd name="T84" fmla="*/ 46 w 117"/>
                <a:gd name="T85" fmla="*/ 76 h 88"/>
                <a:gd name="T86" fmla="*/ 45 w 117"/>
                <a:gd name="T87" fmla="*/ 80 h 88"/>
                <a:gd name="T88" fmla="*/ 39 w 117"/>
                <a:gd name="T89" fmla="*/ 83 h 88"/>
                <a:gd name="T90" fmla="*/ 33 w 117"/>
                <a:gd name="T91" fmla="*/ 84 h 88"/>
                <a:gd name="T92" fmla="*/ 28 w 117"/>
                <a:gd name="T93" fmla="*/ 83 h 88"/>
                <a:gd name="T94" fmla="*/ 27 w 117"/>
                <a:gd name="T95" fmla="*/ 84 h 88"/>
                <a:gd name="T96" fmla="*/ 24 w 117"/>
                <a:gd name="T97" fmla="*/ 87 h 88"/>
                <a:gd name="T98" fmla="*/ 21 w 117"/>
                <a:gd name="T99" fmla="*/ 88 h 88"/>
                <a:gd name="T100" fmla="*/ 15 w 117"/>
                <a:gd name="T101" fmla="*/ 87 h 88"/>
                <a:gd name="T102" fmla="*/ 11 w 117"/>
                <a:gd name="T103" fmla="*/ 84 h 88"/>
                <a:gd name="T104" fmla="*/ 15 w 117"/>
                <a:gd name="T105" fmla="*/ 82 h 88"/>
                <a:gd name="T106" fmla="*/ 17 w 117"/>
                <a:gd name="T107" fmla="*/ 81 h 88"/>
                <a:gd name="T108" fmla="*/ 19 w 117"/>
                <a:gd name="T109" fmla="*/ 79 h 88"/>
                <a:gd name="T110" fmla="*/ 17 w 117"/>
                <a:gd name="T111" fmla="*/ 77 h 88"/>
                <a:gd name="T112" fmla="*/ 9 w 117"/>
                <a:gd name="T113" fmla="*/ 67 h 88"/>
                <a:gd name="T114" fmla="*/ 11 w 117"/>
                <a:gd name="T115" fmla="*/ 61 h 88"/>
                <a:gd name="T116" fmla="*/ 9 w 117"/>
                <a:gd name="T117" fmla="*/ 58 h 88"/>
                <a:gd name="T118" fmla="*/ 6 w 117"/>
                <a:gd name="T119" fmla="*/ 58 h 88"/>
                <a:gd name="T120" fmla="*/ 5 w 117"/>
                <a:gd name="T121" fmla="*/ 55 h 88"/>
                <a:gd name="T122" fmla="*/ 11 w 117"/>
                <a:gd name="T12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" h="88">
                  <a:moveTo>
                    <a:pt x="9" y="48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3" y="38"/>
                    <a:pt x="3" y="38"/>
                  </a:cubicBezTo>
                  <a:cubicBezTo>
                    <a:pt x="4" y="37"/>
                    <a:pt x="6" y="36"/>
                    <a:pt x="6" y="36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8" y="33"/>
                    <a:pt x="9" y="33"/>
                  </a:cubicBezTo>
                  <a:cubicBezTo>
                    <a:pt x="10" y="33"/>
                    <a:pt x="10" y="34"/>
                    <a:pt x="10" y="33"/>
                  </a:cubicBezTo>
                  <a:cubicBezTo>
                    <a:pt x="11" y="33"/>
                    <a:pt x="11" y="29"/>
                    <a:pt x="11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5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7" y="19"/>
                    <a:pt x="115" y="19"/>
                    <a:pt x="115" y="19"/>
                  </a:cubicBezTo>
                  <a:cubicBezTo>
                    <a:pt x="114" y="19"/>
                    <a:pt x="112" y="19"/>
                    <a:pt x="112" y="19"/>
                  </a:cubicBezTo>
                  <a:cubicBezTo>
                    <a:pt x="112" y="19"/>
                    <a:pt x="111" y="20"/>
                    <a:pt x="110" y="20"/>
                  </a:cubicBezTo>
                  <a:cubicBezTo>
                    <a:pt x="110" y="20"/>
                    <a:pt x="109" y="22"/>
                    <a:pt x="109" y="22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8"/>
                    <a:pt x="112" y="28"/>
                    <a:pt x="107" y="27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30"/>
                    <a:pt x="102" y="30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1" y="38"/>
                    <a:pt x="91" y="38"/>
                    <a:pt x="91" y="38"/>
                  </a:cubicBezTo>
                  <a:cubicBezTo>
                    <a:pt x="91" y="38"/>
                    <a:pt x="89" y="38"/>
                    <a:pt x="89" y="38"/>
                  </a:cubicBezTo>
                  <a:cubicBezTo>
                    <a:pt x="89" y="38"/>
                    <a:pt x="86" y="39"/>
                    <a:pt x="86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6" y="41"/>
                    <a:pt x="85" y="42"/>
                    <a:pt x="85" y="42"/>
                  </a:cubicBezTo>
                  <a:cubicBezTo>
                    <a:pt x="85" y="42"/>
                    <a:pt x="85" y="45"/>
                    <a:pt x="85" y="45"/>
                  </a:cubicBezTo>
                  <a:cubicBezTo>
                    <a:pt x="85" y="45"/>
                    <a:pt x="87" y="46"/>
                    <a:pt x="87" y="4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89" y="49"/>
                    <a:pt x="89" y="52"/>
                    <a:pt x="89" y="52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58"/>
                    <a:pt x="91" y="58"/>
                    <a:pt x="90" y="59"/>
                  </a:cubicBezTo>
                  <a:cubicBezTo>
                    <a:pt x="89" y="59"/>
                    <a:pt x="88" y="60"/>
                    <a:pt x="88" y="60"/>
                  </a:cubicBezTo>
                  <a:cubicBezTo>
                    <a:pt x="88" y="60"/>
                    <a:pt x="86" y="60"/>
                    <a:pt x="86" y="60"/>
                  </a:cubicBezTo>
                  <a:cubicBezTo>
                    <a:pt x="86" y="60"/>
                    <a:pt x="84" y="60"/>
                    <a:pt x="84" y="60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68"/>
                    <a:pt x="77" y="69"/>
                    <a:pt x="77" y="68"/>
                  </a:cubicBezTo>
                  <a:cubicBezTo>
                    <a:pt x="77" y="68"/>
                    <a:pt x="77" y="67"/>
                    <a:pt x="77" y="67"/>
                  </a:cubicBezTo>
                  <a:cubicBezTo>
                    <a:pt x="78" y="68"/>
                    <a:pt x="79" y="69"/>
                    <a:pt x="79" y="69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78" y="71"/>
                    <a:pt x="78" y="71"/>
                  </a:cubicBezTo>
                  <a:cubicBezTo>
                    <a:pt x="78" y="71"/>
                    <a:pt x="77" y="72"/>
                    <a:pt x="77" y="72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4"/>
                    <a:pt x="76" y="74"/>
                    <a:pt x="76" y="75"/>
                  </a:cubicBezTo>
                  <a:cubicBezTo>
                    <a:pt x="76" y="75"/>
                    <a:pt x="76" y="76"/>
                    <a:pt x="76" y="76"/>
                  </a:cubicBezTo>
                  <a:cubicBezTo>
                    <a:pt x="77" y="76"/>
                    <a:pt x="78" y="78"/>
                    <a:pt x="78" y="78"/>
                  </a:cubicBezTo>
                  <a:cubicBezTo>
                    <a:pt x="78" y="78"/>
                    <a:pt x="79" y="79"/>
                    <a:pt x="79" y="79"/>
                  </a:cubicBezTo>
                  <a:cubicBezTo>
                    <a:pt x="79" y="79"/>
                    <a:pt x="79" y="80"/>
                    <a:pt x="79" y="80"/>
                  </a:cubicBezTo>
                  <a:cubicBezTo>
                    <a:pt x="79" y="80"/>
                    <a:pt x="78" y="81"/>
                    <a:pt x="77" y="81"/>
                  </a:cubicBezTo>
                  <a:cubicBezTo>
                    <a:pt x="77" y="81"/>
                    <a:pt x="75" y="81"/>
                    <a:pt x="75" y="81"/>
                  </a:cubicBezTo>
                  <a:cubicBezTo>
                    <a:pt x="75" y="81"/>
                    <a:pt x="74" y="83"/>
                    <a:pt x="74" y="83"/>
                  </a:cubicBezTo>
                  <a:cubicBezTo>
                    <a:pt x="74" y="83"/>
                    <a:pt x="73" y="83"/>
                    <a:pt x="72" y="83"/>
                  </a:cubicBezTo>
                  <a:cubicBezTo>
                    <a:pt x="72" y="83"/>
                    <a:pt x="74" y="84"/>
                    <a:pt x="72" y="83"/>
                  </a:cubicBezTo>
                  <a:cubicBezTo>
                    <a:pt x="69" y="82"/>
                    <a:pt x="69" y="81"/>
                    <a:pt x="69" y="81"/>
                  </a:cubicBezTo>
                  <a:cubicBezTo>
                    <a:pt x="69" y="81"/>
                    <a:pt x="68" y="80"/>
                    <a:pt x="68" y="80"/>
                  </a:cubicBezTo>
                  <a:cubicBezTo>
                    <a:pt x="67" y="80"/>
                    <a:pt x="66" y="80"/>
                    <a:pt x="66" y="80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2" y="81"/>
                    <a:pt x="62" y="81"/>
                    <a:pt x="62" y="81"/>
                  </a:cubicBezTo>
                  <a:cubicBezTo>
                    <a:pt x="62" y="81"/>
                    <a:pt x="62" y="82"/>
                    <a:pt x="61" y="82"/>
                  </a:cubicBezTo>
                  <a:cubicBezTo>
                    <a:pt x="60" y="83"/>
                    <a:pt x="61" y="83"/>
                    <a:pt x="60" y="83"/>
                  </a:cubicBezTo>
                  <a:cubicBezTo>
                    <a:pt x="58" y="83"/>
                    <a:pt x="57" y="81"/>
                    <a:pt x="57" y="81"/>
                  </a:cubicBezTo>
                  <a:cubicBezTo>
                    <a:pt x="57" y="81"/>
                    <a:pt x="55" y="80"/>
                    <a:pt x="55" y="80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3" y="79"/>
                    <a:pt x="53" y="80"/>
                    <a:pt x="53" y="78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2" y="76"/>
                    <a:pt x="52" y="77"/>
                    <a:pt x="51" y="76"/>
                  </a:cubicBezTo>
                  <a:cubicBezTo>
                    <a:pt x="51" y="75"/>
                    <a:pt x="50" y="74"/>
                    <a:pt x="50" y="74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9" y="72"/>
                    <a:pt x="49" y="72"/>
                    <a:pt x="49" y="73"/>
                  </a:cubicBezTo>
                  <a:cubicBezTo>
                    <a:pt x="48" y="74"/>
                    <a:pt x="47" y="74"/>
                    <a:pt x="47" y="74"/>
                  </a:cubicBezTo>
                  <a:cubicBezTo>
                    <a:pt x="47" y="75"/>
                    <a:pt x="46" y="76"/>
                    <a:pt x="46" y="76"/>
                  </a:cubicBezTo>
                  <a:cubicBezTo>
                    <a:pt x="46" y="76"/>
                    <a:pt x="45" y="77"/>
                    <a:pt x="45" y="78"/>
                  </a:cubicBezTo>
                  <a:cubicBezTo>
                    <a:pt x="46" y="78"/>
                    <a:pt x="46" y="78"/>
                    <a:pt x="46" y="79"/>
                  </a:cubicBezTo>
                  <a:cubicBezTo>
                    <a:pt x="46" y="79"/>
                    <a:pt x="45" y="80"/>
                    <a:pt x="45" y="80"/>
                  </a:cubicBezTo>
                  <a:cubicBezTo>
                    <a:pt x="44" y="81"/>
                    <a:pt x="44" y="81"/>
                    <a:pt x="43" y="81"/>
                  </a:cubicBezTo>
                  <a:cubicBezTo>
                    <a:pt x="43" y="82"/>
                    <a:pt x="41" y="83"/>
                    <a:pt x="41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4" y="84"/>
                    <a:pt x="33" y="84"/>
                    <a:pt x="33" y="84"/>
                  </a:cubicBezTo>
                  <a:cubicBezTo>
                    <a:pt x="32" y="84"/>
                    <a:pt x="31" y="84"/>
                    <a:pt x="31" y="84"/>
                  </a:cubicBezTo>
                  <a:cubicBezTo>
                    <a:pt x="31" y="84"/>
                    <a:pt x="30" y="83"/>
                    <a:pt x="29" y="83"/>
                  </a:cubicBezTo>
                  <a:cubicBezTo>
                    <a:pt x="29" y="83"/>
                    <a:pt x="28" y="83"/>
                    <a:pt x="28" y="83"/>
                  </a:cubicBezTo>
                  <a:cubicBezTo>
                    <a:pt x="27" y="83"/>
                    <a:pt x="26" y="83"/>
                    <a:pt x="26" y="83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4"/>
                    <a:pt x="27" y="84"/>
                  </a:cubicBezTo>
                  <a:cubicBezTo>
                    <a:pt x="27" y="85"/>
                    <a:pt x="27" y="86"/>
                    <a:pt x="27" y="86"/>
                  </a:cubicBezTo>
                  <a:cubicBezTo>
                    <a:pt x="27" y="86"/>
                    <a:pt x="26" y="86"/>
                    <a:pt x="26" y="86"/>
                  </a:cubicBezTo>
                  <a:cubicBezTo>
                    <a:pt x="26" y="87"/>
                    <a:pt x="24" y="87"/>
                    <a:pt x="24" y="87"/>
                  </a:cubicBezTo>
                  <a:cubicBezTo>
                    <a:pt x="24" y="87"/>
                    <a:pt x="24" y="88"/>
                    <a:pt x="24" y="88"/>
                  </a:cubicBezTo>
                  <a:cubicBezTo>
                    <a:pt x="24" y="88"/>
                    <a:pt x="24" y="88"/>
                    <a:pt x="23" y="88"/>
                  </a:cubicBezTo>
                  <a:cubicBezTo>
                    <a:pt x="22" y="88"/>
                    <a:pt x="22" y="88"/>
                    <a:pt x="21" y="88"/>
                  </a:cubicBezTo>
                  <a:cubicBezTo>
                    <a:pt x="21" y="87"/>
                    <a:pt x="20" y="87"/>
                    <a:pt x="19" y="87"/>
                  </a:cubicBezTo>
                  <a:cubicBezTo>
                    <a:pt x="19" y="87"/>
                    <a:pt x="16" y="86"/>
                    <a:pt x="16" y="86"/>
                  </a:cubicBezTo>
                  <a:cubicBezTo>
                    <a:pt x="16" y="86"/>
                    <a:pt x="15" y="87"/>
                    <a:pt x="15" y="87"/>
                  </a:cubicBezTo>
                  <a:cubicBezTo>
                    <a:pt x="14" y="87"/>
                    <a:pt x="13" y="87"/>
                    <a:pt x="12" y="86"/>
                  </a:cubicBezTo>
                  <a:cubicBezTo>
                    <a:pt x="12" y="86"/>
                    <a:pt x="11" y="86"/>
                    <a:pt x="11" y="86"/>
                  </a:cubicBezTo>
                  <a:cubicBezTo>
                    <a:pt x="11" y="85"/>
                    <a:pt x="11" y="84"/>
                    <a:pt x="11" y="84"/>
                  </a:cubicBezTo>
                  <a:cubicBezTo>
                    <a:pt x="11" y="84"/>
                    <a:pt x="10" y="83"/>
                    <a:pt x="11" y="83"/>
                  </a:cubicBezTo>
                  <a:cubicBezTo>
                    <a:pt x="11" y="83"/>
                    <a:pt x="12" y="83"/>
                    <a:pt x="13" y="83"/>
                  </a:cubicBezTo>
                  <a:cubicBezTo>
                    <a:pt x="14" y="83"/>
                    <a:pt x="15" y="83"/>
                    <a:pt x="15" y="82"/>
                  </a:cubicBezTo>
                  <a:cubicBezTo>
                    <a:pt x="15" y="82"/>
                    <a:pt x="15" y="82"/>
                    <a:pt x="16" y="82"/>
                  </a:cubicBezTo>
                  <a:cubicBezTo>
                    <a:pt x="16" y="82"/>
                    <a:pt x="17" y="83"/>
                    <a:pt x="17" y="82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7" y="79"/>
                    <a:pt x="17" y="79"/>
                  </a:cubicBezTo>
                  <a:cubicBezTo>
                    <a:pt x="18" y="79"/>
                    <a:pt x="19" y="79"/>
                    <a:pt x="19" y="79"/>
                  </a:cubicBezTo>
                  <a:cubicBezTo>
                    <a:pt x="20" y="79"/>
                    <a:pt x="21" y="79"/>
                    <a:pt x="21" y="79"/>
                  </a:cubicBezTo>
                  <a:cubicBezTo>
                    <a:pt x="21" y="79"/>
                    <a:pt x="21" y="79"/>
                    <a:pt x="22" y="78"/>
                  </a:cubicBezTo>
                  <a:cubicBezTo>
                    <a:pt x="22" y="78"/>
                    <a:pt x="18" y="78"/>
                    <a:pt x="17" y="77"/>
                  </a:cubicBezTo>
                  <a:cubicBezTo>
                    <a:pt x="15" y="75"/>
                    <a:pt x="13" y="74"/>
                    <a:pt x="13" y="70"/>
                  </a:cubicBezTo>
                  <a:cubicBezTo>
                    <a:pt x="12" y="70"/>
                    <a:pt x="12" y="68"/>
                    <a:pt x="11" y="68"/>
                  </a:cubicBezTo>
                  <a:cubicBezTo>
                    <a:pt x="11" y="68"/>
                    <a:pt x="9" y="67"/>
                    <a:pt x="9" y="67"/>
                  </a:cubicBezTo>
                  <a:cubicBezTo>
                    <a:pt x="9" y="66"/>
                    <a:pt x="9" y="66"/>
                    <a:pt x="10" y="65"/>
                  </a:cubicBezTo>
                  <a:cubicBezTo>
                    <a:pt x="10" y="64"/>
                    <a:pt x="10" y="64"/>
                    <a:pt x="11" y="63"/>
                  </a:cubicBezTo>
                  <a:cubicBezTo>
                    <a:pt x="11" y="63"/>
                    <a:pt x="11" y="61"/>
                    <a:pt x="11" y="61"/>
                  </a:cubicBezTo>
                  <a:cubicBezTo>
                    <a:pt x="11" y="61"/>
                    <a:pt x="12" y="60"/>
                    <a:pt x="11" y="60"/>
                  </a:cubicBezTo>
                  <a:cubicBezTo>
                    <a:pt x="11" y="59"/>
                    <a:pt x="10" y="58"/>
                    <a:pt x="10" y="58"/>
                  </a:cubicBezTo>
                  <a:cubicBezTo>
                    <a:pt x="10" y="58"/>
                    <a:pt x="10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6" y="58"/>
                    <a:pt x="6" y="58"/>
                  </a:cubicBezTo>
                  <a:cubicBezTo>
                    <a:pt x="5" y="58"/>
                    <a:pt x="5" y="58"/>
                    <a:pt x="5" y="57"/>
                  </a:cubicBezTo>
                  <a:cubicBezTo>
                    <a:pt x="5" y="57"/>
                    <a:pt x="6" y="56"/>
                    <a:pt x="6" y="56"/>
                  </a:cubicBezTo>
                  <a:cubicBezTo>
                    <a:pt x="6" y="56"/>
                    <a:pt x="5" y="55"/>
                    <a:pt x="5" y="55"/>
                  </a:cubicBezTo>
                  <a:cubicBezTo>
                    <a:pt x="5" y="55"/>
                    <a:pt x="6" y="53"/>
                    <a:pt x="7" y="53"/>
                  </a:cubicBezTo>
                  <a:cubicBezTo>
                    <a:pt x="8" y="52"/>
                    <a:pt x="10" y="50"/>
                    <a:pt x="10" y="50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9" y="48"/>
                    <a:pt x="9" y="48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2" name="Freeform 197"/>
            <p:cNvSpPr>
              <a:spLocks noEditPoints="1"/>
            </p:cNvSpPr>
            <p:nvPr/>
          </p:nvSpPr>
          <p:spPr bwMode="auto">
            <a:xfrm>
              <a:off x="9083967" y="2647917"/>
              <a:ext cx="416161" cy="375128"/>
            </a:xfrm>
            <a:custGeom>
              <a:avLst/>
              <a:gdLst>
                <a:gd name="T0" fmla="*/ 216 w 227"/>
                <a:gd name="T1" fmla="*/ 62 h 211"/>
                <a:gd name="T2" fmla="*/ 209 w 227"/>
                <a:gd name="T3" fmla="*/ 47 h 211"/>
                <a:gd name="T4" fmla="*/ 183 w 227"/>
                <a:gd name="T5" fmla="*/ 33 h 211"/>
                <a:gd name="T6" fmla="*/ 141 w 227"/>
                <a:gd name="T7" fmla="*/ 25 h 211"/>
                <a:gd name="T8" fmla="*/ 102 w 227"/>
                <a:gd name="T9" fmla="*/ 1 h 211"/>
                <a:gd name="T10" fmla="*/ 84 w 227"/>
                <a:gd name="T11" fmla="*/ 17 h 211"/>
                <a:gd name="T12" fmla="*/ 82 w 227"/>
                <a:gd name="T13" fmla="*/ 40 h 211"/>
                <a:gd name="T14" fmla="*/ 70 w 227"/>
                <a:gd name="T15" fmla="*/ 52 h 211"/>
                <a:gd name="T16" fmla="*/ 58 w 227"/>
                <a:gd name="T17" fmla="*/ 61 h 211"/>
                <a:gd name="T18" fmla="*/ 39 w 227"/>
                <a:gd name="T19" fmla="*/ 55 h 211"/>
                <a:gd name="T20" fmla="*/ 18 w 227"/>
                <a:gd name="T21" fmla="*/ 65 h 211"/>
                <a:gd name="T22" fmla="*/ 3 w 227"/>
                <a:gd name="T23" fmla="*/ 67 h 211"/>
                <a:gd name="T24" fmla="*/ 3 w 227"/>
                <a:gd name="T25" fmla="*/ 66 h 211"/>
                <a:gd name="T26" fmla="*/ 3 w 227"/>
                <a:gd name="T27" fmla="*/ 66 h 211"/>
                <a:gd name="T28" fmla="*/ 4 w 227"/>
                <a:gd name="T29" fmla="*/ 77 h 211"/>
                <a:gd name="T30" fmla="*/ 17 w 227"/>
                <a:gd name="T31" fmla="*/ 102 h 211"/>
                <a:gd name="T32" fmla="*/ 30 w 227"/>
                <a:gd name="T33" fmla="*/ 77 h 211"/>
                <a:gd name="T34" fmla="*/ 51 w 227"/>
                <a:gd name="T35" fmla="*/ 92 h 211"/>
                <a:gd name="T36" fmla="*/ 64 w 227"/>
                <a:gd name="T37" fmla="*/ 115 h 211"/>
                <a:gd name="T38" fmla="*/ 53 w 227"/>
                <a:gd name="T39" fmla="*/ 108 h 211"/>
                <a:gd name="T40" fmla="*/ 65 w 227"/>
                <a:gd name="T41" fmla="*/ 124 h 211"/>
                <a:gd name="T42" fmla="*/ 73 w 227"/>
                <a:gd name="T43" fmla="*/ 138 h 211"/>
                <a:gd name="T44" fmla="*/ 72 w 227"/>
                <a:gd name="T45" fmla="*/ 145 h 211"/>
                <a:gd name="T46" fmla="*/ 58 w 227"/>
                <a:gd name="T47" fmla="*/ 130 h 211"/>
                <a:gd name="T48" fmla="*/ 61 w 227"/>
                <a:gd name="T49" fmla="*/ 136 h 211"/>
                <a:gd name="T50" fmla="*/ 76 w 227"/>
                <a:gd name="T51" fmla="*/ 153 h 211"/>
                <a:gd name="T52" fmla="*/ 74 w 227"/>
                <a:gd name="T53" fmla="*/ 146 h 211"/>
                <a:gd name="T54" fmla="*/ 89 w 227"/>
                <a:gd name="T55" fmla="*/ 156 h 211"/>
                <a:gd name="T56" fmla="*/ 99 w 227"/>
                <a:gd name="T57" fmla="*/ 157 h 211"/>
                <a:gd name="T58" fmla="*/ 126 w 227"/>
                <a:gd name="T59" fmla="*/ 164 h 211"/>
                <a:gd name="T60" fmla="*/ 160 w 227"/>
                <a:gd name="T61" fmla="*/ 187 h 211"/>
                <a:gd name="T62" fmla="*/ 140 w 227"/>
                <a:gd name="T63" fmla="*/ 190 h 211"/>
                <a:gd name="T64" fmla="*/ 184 w 227"/>
                <a:gd name="T65" fmla="*/ 200 h 211"/>
                <a:gd name="T66" fmla="*/ 171 w 227"/>
                <a:gd name="T67" fmla="*/ 185 h 211"/>
                <a:gd name="T68" fmla="*/ 153 w 227"/>
                <a:gd name="T69" fmla="*/ 162 h 211"/>
                <a:gd name="T70" fmla="*/ 118 w 227"/>
                <a:gd name="T71" fmla="*/ 135 h 211"/>
                <a:gd name="T72" fmla="*/ 100 w 227"/>
                <a:gd name="T73" fmla="*/ 105 h 211"/>
                <a:gd name="T74" fmla="*/ 88 w 227"/>
                <a:gd name="T75" fmla="*/ 76 h 211"/>
                <a:gd name="T76" fmla="*/ 121 w 227"/>
                <a:gd name="T77" fmla="*/ 70 h 211"/>
                <a:gd name="T78" fmla="*/ 160 w 227"/>
                <a:gd name="T79" fmla="*/ 71 h 211"/>
                <a:gd name="T80" fmla="*/ 189 w 227"/>
                <a:gd name="T81" fmla="*/ 70 h 211"/>
                <a:gd name="T82" fmla="*/ 179 w 227"/>
                <a:gd name="T83" fmla="*/ 190 h 211"/>
                <a:gd name="T84" fmla="*/ 192 w 227"/>
                <a:gd name="T85" fmla="*/ 201 h 211"/>
                <a:gd name="T86" fmla="*/ 159 w 227"/>
                <a:gd name="T87" fmla="*/ 195 h 211"/>
                <a:gd name="T88" fmla="*/ 144 w 227"/>
                <a:gd name="T89" fmla="*/ 199 h 211"/>
                <a:gd name="T90" fmla="*/ 115 w 227"/>
                <a:gd name="T91" fmla="*/ 191 h 211"/>
                <a:gd name="T92" fmla="*/ 136 w 227"/>
                <a:gd name="T93" fmla="*/ 178 h 211"/>
                <a:gd name="T94" fmla="*/ 144 w 227"/>
                <a:gd name="T95" fmla="*/ 180 h 211"/>
                <a:gd name="T96" fmla="*/ 123 w 227"/>
                <a:gd name="T97" fmla="*/ 178 h 211"/>
                <a:gd name="T98" fmla="*/ 129 w 227"/>
                <a:gd name="T99" fmla="*/ 168 h 211"/>
                <a:gd name="T100" fmla="*/ 51 w 227"/>
                <a:gd name="T101" fmla="*/ 93 h 211"/>
                <a:gd name="T102" fmla="*/ 50 w 227"/>
                <a:gd name="T103" fmla="*/ 97 h 211"/>
                <a:gd name="T104" fmla="*/ 60 w 227"/>
                <a:gd name="T105" fmla="*/ 119 h 211"/>
                <a:gd name="T106" fmla="*/ 53 w 227"/>
                <a:gd name="T107" fmla="*/ 121 h 211"/>
                <a:gd name="T108" fmla="*/ 35 w 227"/>
                <a:gd name="T109" fmla="*/ 119 h 211"/>
                <a:gd name="T110" fmla="*/ 36 w 227"/>
                <a:gd name="T111" fmla="*/ 91 h 211"/>
                <a:gd name="T112" fmla="*/ 40 w 227"/>
                <a:gd name="T113" fmla="*/ 103 h 211"/>
                <a:gd name="T114" fmla="*/ 45 w 227"/>
                <a:gd name="T115" fmla="*/ 120 h 211"/>
                <a:gd name="T116" fmla="*/ 37 w 227"/>
                <a:gd name="T117" fmla="*/ 107 h 211"/>
                <a:gd name="T118" fmla="*/ 34 w 227"/>
                <a:gd name="T119" fmla="*/ 9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7" h="211">
                  <a:moveTo>
                    <a:pt x="215" y="82"/>
                  </a:moveTo>
                  <a:cubicBezTo>
                    <a:pt x="215" y="80"/>
                    <a:pt x="214" y="79"/>
                    <a:pt x="216" y="78"/>
                  </a:cubicBezTo>
                  <a:cubicBezTo>
                    <a:pt x="217" y="78"/>
                    <a:pt x="218" y="80"/>
                    <a:pt x="218" y="78"/>
                  </a:cubicBezTo>
                  <a:cubicBezTo>
                    <a:pt x="218" y="76"/>
                    <a:pt x="219" y="77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7"/>
                    <a:pt x="217" y="77"/>
                  </a:cubicBezTo>
                  <a:cubicBezTo>
                    <a:pt x="217" y="77"/>
                    <a:pt x="216" y="78"/>
                    <a:pt x="215" y="78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1"/>
                    <a:pt x="216" y="71"/>
                    <a:pt x="216" y="71"/>
                  </a:cubicBezTo>
                  <a:cubicBezTo>
                    <a:pt x="216" y="71"/>
                    <a:pt x="215" y="69"/>
                    <a:pt x="214" y="67"/>
                  </a:cubicBezTo>
                  <a:cubicBezTo>
                    <a:pt x="213" y="66"/>
                    <a:pt x="212" y="65"/>
                    <a:pt x="212" y="65"/>
                  </a:cubicBezTo>
                  <a:cubicBezTo>
                    <a:pt x="215" y="63"/>
                    <a:pt x="215" y="63"/>
                    <a:pt x="215" y="63"/>
                  </a:cubicBezTo>
                  <a:cubicBezTo>
                    <a:pt x="216" y="62"/>
                    <a:pt x="216" y="62"/>
                    <a:pt x="216" y="62"/>
                  </a:cubicBezTo>
                  <a:cubicBezTo>
                    <a:pt x="216" y="61"/>
                    <a:pt x="216" y="61"/>
                    <a:pt x="216" y="61"/>
                  </a:cubicBezTo>
                  <a:cubicBezTo>
                    <a:pt x="216" y="61"/>
                    <a:pt x="218" y="63"/>
                    <a:pt x="220" y="63"/>
                  </a:cubicBezTo>
                  <a:cubicBezTo>
                    <a:pt x="221" y="63"/>
                    <a:pt x="220" y="63"/>
                    <a:pt x="222" y="62"/>
                  </a:cubicBezTo>
                  <a:cubicBezTo>
                    <a:pt x="224" y="62"/>
                    <a:pt x="227" y="59"/>
                    <a:pt x="227" y="59"/>
                  </a:cubicBezTo>
                  <a:cubicBezTo>
                    <a:pt x="227" y="59"/>
                    <a:pt x="225" y="57"/>
                    <a:pt x="224" y="57"/>
                  </a:cubicBezTo>
                  <a:cubicBezTo>
                    <a:pt x="223" y="58"/>
                    <a:pt x="224" y="58"/>
                    <a:pt x="221" y="58"/>
                  </a:cubicBezTo>
                  <a:cubicBezTo>
                    <a:pt x="218" y="57"/>
                    <a:pt x="217" y="56"/>
                    <a:pt x="217" y="56"/>
                  </a:cubicBezTo>
                  <a:cubicBezTo>
                    <a:pt x="217" y="56"/>
                    <a:pt x="216" y="56"/>
                    <a:pt x="215" y="56"/>
                  </a:cubicBezTo>
                  <a:cubicBezTo>
                    <a:pt x="214" y="56"/>
                    <a:pt x="214" y="56"/>
                    <a:pt x="213" y="55"/>
                  </a:cubicBezTo>
                  <a:cubicBezTo>
                    <a:pt x="211" y="53"/>
                    <a:pt x="209" y="51"/>
                    <a:pt x="209" y="51"/>
                  </a:cubicBezTo>
                  <a:cubicBezTo>
                    <a:pt x="209" y="51"/>
                    <a:pt x="207" y="52"/>
                    <a:pt x="207" y="51"/>
                  </a:cubicBezTo>
                  <a:cubicBezTo>
                    <a:pt x="207" y="51"/>
                    <a:pt x="208" y="49"/>
                    <a:pt x="208" y="49"/>
                  </a:cubicBezTo>
                  <a:cubicBezTo>
                    <a:pt x="208" y="48"/>
                    <a:pt x="208" y="48"/>
                    <a:pt x="208" y="48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7" y="47"/>
                    <a:pt x="209" y="47"/>
                    <a:pt x="209" y="47"/>
                  </a:cubicBezTo>
                  <a:cubicBezTo>
                    <a:pt x="210" y="46"/>
                    <a:pt x="210" y="46"/>
                    <a:pt x="210" y="46"/>
                  </a:cubicBezTo>
                  <a:cubicBezTo>
                    <a:pt x="212" y="44"/>
                    <a:pt x="210" y="42"/>
                    <a:pt x="207" y="43"/>
                  </a:cubicBezTo>
                  <a:cubicBezTo>
                    <a:pt x="206" y="43"/>
                    <a:pt x="205" y="44"/>
                    <a:pt x="205" y="44"/>
                  </a:cubicBezTo>
                  <a:cubicBezTo>
                    <a:pt x="204" y="44"/>
                    <a:pt x="202" y="43"/>
                    <a:pt x="202" y="42"/>
                  </a:cubicBezTo>
                  <a:cubicBezTo>
                    <a:pt x="202" y="41"/>
                    <a:pt x="201" y="41"/>
                    <a:pt x="203" y="40"/>
                  </a:cubicBezTo>
                  <a:cubicBezTo>
                    <a:pt x="204" y="40"/>
                    <a:pt x="205" y="38"/>
                    <a:pt x="205" y="38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4" y="29"/>
                    <a:pt x="204" y="29"/>
                    <a:pt x="204" y="29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6"/>
                    <a:pt x="200" y="26"/>
                    <a:pt x="200" y="26"/>
                  </a:cubicBezTo>
                  <a:cubicBezTo>
                    <a:pt x="198" y="25"/>
                    <a:pt x="198" y="25"/>
                    <a:pt x="198" y="25"/>
                  </a:cubicBezTo>
                  <a:cubicBezTo>
                    <a:pt x="196" y="30"/>
                    <a:pt x="196" y="30"/>
                    <a:pt x="196" y="30"/>
                  </a:cubicBezTo>
                  <a:cubicBezTo>
                    <a:pt x="196" y="30"/>
                    <a:pt x="193" y="31"/>
                    <a:pt x="193" y="32"/>
                  </a:cubicBezTo>
                  <a:cubicBezTo>
                    <a:pt x="192" y="33"/>
                    <a:pt x="187" y="33"/>
                    <a:pt x="187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176" y="35"/>
                    <a:pt x="174" y="36"/>
                    <a:pt x="173" y="36"/>
                  </a:cubicBezTo>
                  <a:cubicBezTo>
                    <a:pt x="172" y="36"/>
                    <a:pt x="167" y="35"/>
                    <a:pt x="167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7" y="34"/>
                    <a:pt x="157" y="34"/>
                    <a:pt x="157" y="34"/>
                  </a:cubicBezTo>
                  <a:cubicBezTo>
                    <a:pt x="155" y="32"/>
                    <a:pt x="155" y="32"/>
                    <a:pt x="155" y="32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2" y="27"/>
                    <a:pt x="142" y="27"/>
                    <a:pt x="142" y="27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1" y="26"/>
                    <a:pt x="141" y="26"/>
                    <a:pt x="141" y="25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1" y="3"/>
                    <a:pt x="111" y="3"/>
                    <a:pt x="111" y="3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8" y="0"/>
                    <a:pt x="108" y="0"/>
                  </a:cubicBezTo>
                  <a:cubicBezTo>
                    <a:pt x="108" y="0"/>
                    <a:pt x="107" y="0"/>
                    <a:pt x="107" y="0"/>
                  </a:cubicBezTo>
                  <a:cubicBezTo>
                    <a:pt x="106" y="0"/>
                    <a:pt x="104" y="0"/>
                    <a:pt x="104" y="0"/>
                  </a:cubicBezTo>
                  <a:cubicBezTo>
                    <a:pt x="104" y="0"/>
                    <a:pt x="103" y="1"/>
                    <a:pt x="102" y="1"/>
                  </a:cubicBezTo>
                  <a:cubicBezTo>
                    <a:pt x="102" y="1"/>
                    <a:pt x="101" y="3"/>
                    <a:pt x="101" y="3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9"/>
                    <a:pt x="104" y="9"/>
                    <a:pt x="99" y="8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11"/>
                    <a:pt x="94" y="11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1" y="19"/>
                    <a:pt x="81" y="19"/>
                  </a:cubicBezTo>
                  <a:cubicBezTo>
                    <a:pt x="81" y="19"/>
                    <a:pt x="78" y="20"/>
                    <a:pt x="78" y="20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2"/>
                    <a:pt x="77" y="23"/>
                    <a:pt x="77" y="23"/>
                  </a:cubicBezTo>
                  <a:cubicBezTo>
                    <a:pt x="77" y="23"/>
                    <a:pt x="77" y="26"/>
                    <a:pt x="77" y="26"/>
                  </a:cubicBezTo>
                  <a:cubicBezTo>
                    <a:pt x="77" y="26"/>
                    <a:pt x="79" y="27"/>
                    <a:pt x="79" y="27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29"/>
                    <a:pt x="82" y="30"/>
                    <a:pt x="82" y="30"/>
                  </a:cubicBezTo>
                  <a:cubicBezTo>
                    <a:pt x="81" y="30"/>
                    <a:pt x="81" y="33"/>
                    <a:pt x="81" y="33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2" y="39"/>
                    <a:pt x="83" y="39"/>
                    <a:pt x="82" y="40"/>
                  </a:cubicBezTo>
                  <a:cubicBezTo>
                    <a:pt x="81" y="40"/>
                    <a:pt x="80" y="41"/>
                    <a:pt x="80" y="41"/>
                  </a:cubicBezTo>
                  <a:cubicBezTo>
                    <a:pt x="80" y="41"/>
                    <a:pt x="78" y="41"/>
                    <a:pt x="78" y="41"/>
                  </a:cubicBezTo>
                  <a:cubicBezTo>
                    <a:pt x="78" y="41"/>
                    <a:pt x="76" y="41"/>
                    <a:pt x="76" y="41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8" y="49"/>
                    <a:pt x="69" y="50"/>
                    <a:pt x="69" y="49"/>
                  </a:cubicBezTo>
                  <a:cubicBezTo>
                    <a:pt x="69" y="49"/>
                    <a:pt x="69" y="48"/>
                    <a:pt x="69" y="48"/>
                  </a:cubicBezTo>
                  <a:cubicBezTo>
                    <a:pt x="70" y="49"/>
                    <a:pt x="71" y="50"/>
                    <a:pt x="71" y="50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2"/>
                    <a:pt x="70" y="52"/>
                    <a:pt x="70" y="52"/>
                  </a:cubicBezTo>
                  <a:cubicBezTo>
                    <a:pt x="70" y="52"/>
                    <a:pt x="69" y="53"/>
                    <a:pt x="69" y="53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8" y="55"/>
                    <a:pt x="68" y="55"/>
                    <a:pt x="68" y="56"/>
                  </a:cubicBezTo>
                  <a:cubicBezTo>
                    <a:pt x="68" y="56"/>
                    <a:pt x="68" y="57"/>
                    <a:pt x="68" y="57"/>
                  </a:cubicBezTo>
                  <a:cubicBezTo>
                    <a:pt x="69" y="57"/>
                    <a:pt x="70" y="59"/>
                    <a:pt x="70" y="59"/>
                  </a:cubicBezTo>
                  <a:cubicBezTo>
                    <a:pt x="70" y="59"/>
                    <a:pt x="71" y="60"/>
                    <a:pt x="71" y="60"/>
                  </a:cubicBezTo>
                  <a:cubicBezTo>
                    <a:pt x="71" y="60"/>
                    <a:pt x="71" y="61"/>
                    <a:pt x="71" y="61"/>
                  </a:cubicBezTo>
                  <a:cubicBezTo>
                    <a:pt x="71" y="61"/>
                    <a:pt x="70" y="62"/>
                    <a:pt x="69" y="62"/>
                  </a:cubicBezTo>
                  <a:cubicBezTo>
                    <a:pt x="69" y="62"/>
                    <a:pt x="67" y="62"/>
                    <a:pt x="67" y="62"/>
                  </a:cubicBezTo>
                  <a:cubicBezTo>
                    <a:pt x="67" y="62"/>
                    <a:pt x="66" y="64"/>
                    <a:pt x="66" y="64"/>
                  </a:cubicBezTo>
                  <a:cubicBezTo>
                    <a:pt x="66" y="64"/>
                    <a:pt x="65" y="64"/>
                    <a:pt x="64" y="64"/>
                  </a:cubicBezTo>
                  <a:cubicBezTo>
                    <a:pt x="64" y="64"/>
                    <a:pt x="66" y="65"/>
                    <a:pt x="64" y="64"/>
                  </a:cubicBezTo>
                  <a:cubicBezTo>
                    <a:pt x="61" y="63"/>
                    <a:pt x="61" y="62"/>
                    <a:pt x="61" y="62"/>
                  </a:cubicBezTo>
                  <a:cubicBezTo>
                    <a:pt x="61" y="62"/>
                    <a:pt x="60" y="61"/>
                    <a:pt x="60" y="61"/>
                  </a:cubicBezTo>
                  <a:cubicBezTo>
                    <a:pt x="59" y="61"/>
                    <a:pt x="58" y="61"/>
                    <a:pt x="58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2"/>
                    <a:pt x="54" y="63"/>
                    <a:pt x="53" y="63"/>
                  </a:cubicBezTo>
                  <a:cubicBezTo>
                    <a:pt x="52" y="64"/>
                    <a:pt x="53" y="64"/>
                    <a:pt x="52" y="64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5" y="60"/>
                    <a:pt x="45" y="61"/>
                    <a:pt x="45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4" y="57"/>
                    <a:pt x="44" y="58"/>
                    <a:pt x="43" y="57"/>
                  </a:cubicBezTo>
                  <a:cubicBezTo>
                    <a:pt x="43" y="56"/>
                    <a:pt x="42" y="55"/>
                    <a:pt x="42" y="55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1" y="53"/>
                    <a:pt x="41" y="53"/>
                    <a:pt x="41" y="54"/>
                  </a:cubicBezTo>
                  <a:cubicBezTo>
                    <a:pt x="40" y="55"/>
                    <a:pt x="39" y="55"/>
                    <a:pt x="39" y="55"/>
                  </a:cubicBezTo>
                  <a:cubicBezTo>
                    <a:pt x="39" y="56"/>
                    <a:pt x="38" y="57"/>
                    <a:pt x="38" y="57"/>
                  </a:cubicBezTo>
                  <a:cubicBezTo>
                    <a:pt x="38" y="57"/>
                    <a:pt x="37" y="58"/>
                    <a:pt x="37" y="59"/>
                  </a:cubicBezTo>
                  <a:cubicBezTo>
                    <a:pt x="38" y="59"/>
                    <a:pt x="38" y="59"/>
                    <a:pt x="38" y="60"/>
                  </a:cubicBezTo>
                  <a:cubicBezTo>
                    <a:pt x="38" y="60"/>
                    <a:pt x="37" y="61"/>
                    <a:pt x="37" y="61"/>
                  </a:cubicBezTo>
                  <a:cubicBezTo>
                    <a:pt x="36" y="62"/>
                    <a:pt x="36" y="62"/>
                    <a:pt x="35" y="62"/>
                  </a:cubicBezTo>
                  <a:cubicBezTo>
                    <a:pt x="35" y="63"/>
                    <a:pt x="33" y="64"/>
                    <a:pt x="33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5"/>
                    <a:pt x="25" y="65"/>
                    <a:pt x="25" y="65"/>
                  </a:cubicBezTo>
                  <a:cubicBezTo>
                    <a:pt x="24" y="65"/>
                    <a:pt x="23" y="65"/>
                    <a:pt x="23" y="65"/>
                  </a:cubicBezTo>
                  <a:cubicBezTo>
                    <a:pt x="23" y="65"/>
                    <a:pt x="22" y="64"/>
                    <a:pt x="21" y="64"/>
                  </a:cubicBezTo>
                  <a:cubicBezTo>
                    <a:pt x="21" y="64"/>
                    <a:pt x="20" y="64"/>
                    <a:pt x="20" y="64"/>
                  </a:cubicBezTo>
                  <a:cubicBezTo>
                    <a:pt x="19" y="64"/>
                    <a:pt x="18" y="64"/>
                    <a:pt x="18" y="64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65"/>
                    <a:pt x="19" y="65"/>
                    <a:pt x="19" y="65"/>
                  </a:cubicBezTo>
                  <a:cubicBezTo>
                    <a:pt x="19" y="66"/>
                    <a:pt x="19" y="67"/>
                    <a:pt x="19" y="67"/>
                  </a:cubicBezTo>
                  <a:cubicBezTo>
                    <a:pt x="19" y="67"/>
                    <a:pt x="18" y="67"/>
                    <a:pt x="18" y="67"/>
                  </a:cubicBezTo>
                  <a:cubicBezTo>
                    <a:pt x="18" y="68"/>
                    <a:pt x="16" y="68"/>
                    <a:pt x="16" y="68"/>
                  </a:cubicBezTo>
                  <a:cubicBezTo>
                    <a:pt x="16" y="68"/>
                    <a:pt x="16" y="69"/>
                    <a:pt x="16" y="69"/>
                  </a:cubicBezTo>
                  <a:cubicBezTo>
                    <a:pt x="16" y="69"/>
                    <a:pt x="16" y="69"/>
                    <a:pt x="15" y="69"/>
                  </a:cubicBezTo>
                  <a:cubicBezTo>
                    <a:pt x="14" y="69"/>
                    <a:pt x="14" y="69"/>
                    <a:pt x="13" y="69"/>
                  </a:cubicBezTo>
                  <a:cubicBezTo>
                    <a:pt x="13" y="68"/>
                    <a:pt x="12" y="68"/>
                    <a:pt x="11" y="68"/>
                  </a:cubicBezTo>
                  <a:cubicBezTo>
                    <a:pt x="11" y="68"/>
                    <a:pt x="8" y="67"/>
                    <a:pt x="8" y="67"/>
                  </a:cubicBezTo>
                  <a:cubicBezTo>
                    <a:pt x="8" y="67"/>
                    <a:pt x="7" y="68"/>
                    <a:pt x="7" y="68"/>
                  </a:cubicBezTo>
                  <a:cubicBezTo>
                    <a:pt x="6" y="68"/>
                    <a:pt x="5" y="68"/>
                    <a:pt x="4" y="67"/>
                  </a:cubicBezTo>
                  <a:cubicBezTo>
                    <a:pt x="4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2"/>
                    <a:pt x="2" y="73"/>
                    <a:pt x="2" y="73"/>
                  </a:cubicBezTo>
                  <a:cubicBezTo>
                    <a:pt x="2" y="74"/>
                    <a:pt x="3" y="74"/>
                    <a:pt x="3" y="75"/>
                  </a:cubicBezTo>
                  <a:cubicBezTo>
                    <a:pt x="3" y="76"/>
                    <a:pt x="3" y="77"/>
                    <a:pt x="3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2"/>
                    <a:pt x="6" y="83"/>
                    <a:pt x="6" y="84"/>
                  </a:cubicBezTo>
                  <a:cubicBezTo>
                    <a:pt x="6" y="84"/>
                    <a:pt x="6" y="85"/>
                    <a:pt x="6" y="86"/>
                  </a:cubicBezTo>
                  <a:cubicBezTo>
                    <a:pt x="6" y="86"/>
                    <a:pt x="8" y="88"/>
                    <a:pt x="8" y="8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8" y="90"/>
                    <a:pt x="9" y="91"/>
                    <a:pt x="10" y="92"/>
                  </a:cubicBezTo>
                  <a:cubicBezTo>
                    <a:pt x="10" y="92"/>
                    <a:pt x="11" y="93"/>
                    <a:pt x="11" y="93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3"/>
                    <a:pt x="18" y="103"/>
                  </a:cubicBezTo>
                  <a:cubicBezTo>
                    <a:pt x="19" y="103"/>
                    <a:pt x="20" y="103"/>
                    <a:pt x="20" y="103"/>
                  </a:cubicBezTo>
                  <a:cubicBezTo>
                    <a:pt x="21" y="103"/>
                    <a:pt x="21" y="104"/>
                    <a:pt x="22" y="101"/>
                  </a:cubicBezTo>
                  <a:cubicBezTo>
                    <a:pt x="22" y="99"/>
                    <a:pt x="22" y="98"/>
                    <a:pt x="22" y="98"/>
                  </a:cubicBezTo>
                  <a:cubicBezTo>
                    <a:pt x="22" y="98"/>
                    <a:pt x="23" y="98"/>
                    <a:pt x="23" y="97"/>
                  </a:cubicBezTo>
                  <a:cubicBezTo>
                    <a:pt x="24" y="97"/>
                    <a:pt x="25" y="97"/>
                    <a:pt x="25" y="96"/>
                  </a:cubicBezTo>
                  <a:cubicBezTo>
                    <a:pt x="25" y="94"/>
                    <a:pt x="23" y="93"/>
                    <a:pt x="23" y="93"/>
                  </a:cubicBezTo>
                  <a:cubicBezTo>
                    <a:pt x="23" y="93"/>
                    <a:pt x="25" y="92"/>
                    <a:pt x="26" y="93"/>
                  </a:cubicBezTo>
                  <a:cubicBezTo>
                    <a:pt x="26" y="94"/>
                    <a:pt x="26" y="95"/>
                    <a:pt x="27" y="94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7" y="91"/>
                    <a:pt x="27" y="90"/>
                    <a:pt x="27" y="89"/>
                  </a:cubicBezTo>
                  <a:cubicBezTo>
                    <a:pt x="27" y="89"/>
                    <a:pt x="28" y="88"/>
                    <a:pt x="28" y="87"/>
                  </a:cubicBezTo>
                  <a:cubicBezTo>
                    <a:pt x="29" y="86"/>
                    <a:pt x="29" y="85"/>
                    <a:pt x="29" y="84"/>
                  </a:cubicBezTo>
                  <a:cubicBezTo>
                    <a:pt x="29" y="82"/>
                    <a:pt x="29" y="83"/>
                    <a:pt x="30" y="81"/>
                  </a:cubicBezTo>
                  <a:cubicBezTo>
                    <a:pt x="30" y="80"/>
                    <a:pt x="30" y="81"/>
                    <a:pt x="30" y="77"/>
                  </a:cubicBezTo>
                  <a:cubicBezTo>
                    <a:pt x="31" y="74"/>
                    <a:pt x="31" y="73"/>
                    <a:pt x="32" y="73"/>
                  </a:cubicBezTo>
                  <a:cubicBezTo>
                    <a:pt x="32" y="73"/>
                    <a:pt x="40" y="76"/>
                    <a:pt x="40" y="76"/>
                  </a:cubicBezTo>
                  <a:cubicBezTo>
                    <a:pt x="40" y="76"/>
                    <a:pt x="41" y="78"/>
                    <a:pt x="41" y="78"/>
                  </a:cubicBezTo>
                  <a:cubicBezTo>
                    <a:pt x="41" y="79"/>
                    <a:pt x="41" y="80"/>
                    <a:pt x="41" y="80"/>
                  </a:cubicBezTo>
                  <a:cubicBezTo>
                    <a:pt x="41" y="81"/>
                    <a:pt x="40" y="83"/>
                    <a:pt x="40" y="83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8" y="84"/>
                    <a:pt x="38" y="86"/>
                  </a:cubicBezTo>
                  <a:cubicBezTo>
                    <a:pt x="37" y="87"/>
                    <a:pt x="37" y="87"/>
                    <a:pt x="38" y="88"/>
                  </a:cubicBezTo>
                  <a:cubicBezTo>
                    <a:pt x="39" y="89"/>
                    <a:pt x="40" y="90"/>
                    <a:pt x="40" y="90"/>
                  </a:cubicBezTo>
                  <a:cubicBezTo>
                    <a:pt x="41" y="90"/>
                    <a:pt x="42" y="89"/>
                    <a:pt x="43" y="89"/>
                  </a:cubicBezTo>
                  <a:cubicBezTo>
                    <a:pt x="43" y="89"/>
                    <a:pt x="44" y="89"/>
                    <a:pt x="44" y="89"/>
                  </a:cubicBezTo>
                  <a:cubicBezTo>
                    <a:pt x="44" y="90"/>
                    <a:pt x="44" y="91"/>
                    <a:pt x="45" y="92"/>
                  </a:cubicBezTo>
                  <a:cubicBezTo>
                    <a:pt x="46" y="92"/>
                    <a:pt x="47" y="93"/>
                    <a:pt x="47" y="93"/>
                  </a:cubicBezTo>
                  <a:cubicBezTo>
                    <a:pt x="48" y="93"/>
                    <a:pt x="49" y="93"/>
                    <a:pt x="49" y="93"/>
                  </a:cubicBezTo>
                  <a:cubicBezTo>
                    <a:pt x="49" y="93"/>
                    <a:pt x="50" y="92"/>
                    <a:pt x="51" y="92"/>
                  </a:cubicBezTo>
                  <a:cubicBezTo>
                    <a:pt x="51" y="92"/>
                    <a:pt x="54" y="95"/>
                    <a:pt x="52" y="91"/>
                  </a:cubicBezTo>
                  <a:cubicBezTo>
                    <a:pt x="49" y="88"/>
                    <a:pt x="49" y="88"/>
                    <a:pt x="49" y="87"/>
                  </a:cubicBezTo>
                  <a:cubicBezTo>
                    <a:pt x="48" y="87"/>
                    <a:pt x="47" y="86"/>
                    <a:pt x="47" y="86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6"/>
                    <a:pt x="46" y="85"/>
                    <a:pt x="46" y="84"/>
                  </a:cubicBezTo>
                  <a:cubicBezTo>
                    <a:pt x="47" y="83"/>
                    <a:pt x="47" y="83"/>
                    <a:pt x="48" y="83"/>
                  </a:cubicBezTo>
                  <a:cubicBezTo>
                    <a:pt x="49" y="83"/>
                    <a:pt x="49" y="82"/>
                    <a:pt x="51" y="84"/>
                  </a:cubicBezTo>
                  <a:cubicBezTo>
                    <a:pt x="52" y="85"/>
                    <a:pt x="52" y="85"/>
                    <a:pt x="52" y="86"/>
                  </a:cubicBezTo>
                  <a:cubicBezTo>
                    <a:pt x="53" y="88"/>
                    <a:pt x="54" y="89"/>
                    <a:pt x="55" y="90"/>
                  </a:cubicBezTo>
                  <a:cubicBezTo>
                    <a:pt x="55" y="90"/>
                    <a:pt x="56" y="90"/>
                    <a:pt x="56" y="92"/>
                  </a:cubicBezTo>
                  <a:cubicBezTo>
                    <a:pt x="56" y="94"/>
                    <a:pt x="56" y="96"/>
                    <a:pt x="56" y="97"/>
                  </a:cubicBezTo>
                  <a:cubicBezTo>
                    <a:pt x="56" y="97"/>
                    <a:pt x="56" y="101"/>
                    <a:pt x="56" y="101"/>
                  </a:cubicBezTo>
                  <a:cubicBezTo>
                    <a:pt x="56" y="101"/>
                    <a:pt x="56" y="103"/>
                    <a:pt x="56" y="104"/>
                  </a:cubicBezTo>
                  <a:cubicBezTo>
                    <a:pt x="56" y="105"/>
                    <a:pt x="61" y="112"/>
                    <a:pt x="61" y="112"/>
                  </a:cubicBezTo>
                  <a:cubicBezTo>
                    <a:pt x="61" y="112"/>
                    <a:pt x="63" y="115"/>
                    <a:pt x="64" y="115"/>
                  </a:cubicBezTo>
                  <a:cubicBezTo>
                    <a:pt x="64" y="115"/>
                    <a:pt x="65" y="118"/>
                    <a:pt x="66" y="119"/>
                  </a:cubicBezTo>
                  <a:cubicBezTo>
                    <a:pt x="68" y="119"/>
                    <a:pt x="72" y="121"/>
                    <a:pt x="72" y="121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79" y="125"/>
                    <a:pt x="81" y="128"/>
                    <a:pt x="82" y="128"/>
                  </a:cubicBezTo>
                  <a:cubicBezTo>
                    <a:pt x="82" y="128"/>
                    <a:pt x="87" y="128"/>
                    <a:pt x="83" y="128"/>
                  </a:cubicBezTo>
                  <a:cubicBezTo>
                    <a:pt x="80" y="128"/>
                    <a:pt x="76" y="126"/>
                    <a:pt x="76" y="126"/>
                  </a:cubicBezTo>
                  <a:cubicBezTo>
                    <a:pt x="76" y="126"/>
                    <a:pt x="75" y="124"/>
                    <a:pt x="75" y="124"/>
                  </a:cubicBezTo>
                  <a:cubicBezTo>
                    <a:pt x="74" y="124"/>
                    <a:pt x="70" y="123"/>
                    <a:pt x="69" y="122"/>
                  </a:cubicBezTo>
                  <a:cubicBezTo>
                    <a:pt x="69" y="122"/>
                    <a:pt x="68" y="121"/>
                    <a:pt x="67" y="120"/>
                  </a:cubicBezTo>
                  <a:cubicBezTo>
                    <a:pt x="66" y="118"/>
                    <a:pt x="64" y="117"/>
                    <a:pt x="64" y="117"/>
                  </a:cubicBezTo>
                  <a:cubicBezTo>
                    <a:pt x="64" y="117"/>
                    <a:pt x="63" y="116"/>
                    <a:pt x="62" y="114"/>
                  </a:cubicBezTo>
                  <a:cubicBezTo>
                    <a:pt x="61" y="113"/>
                    <a:pt x="61" y="113"/>
                    <a:pt x="61" y="112"/>
                  </a:cubicBezTo>
                  <a:cubicBezTo>
                    <a:pt x="60" y="112"/>
                    <a:pt x="61" y="112"/>
                    <a:pt x="59" y="111"/>
                  </a:cubicBezTo>
                  <a:cubicBezTo>
                    <a:pt x="57" y="110"/>
                    <a:pt x="56" y="109"/>
                    <a:pt x="56" y="109"/>
                  </a:cubicBezTo>
                  <a:cubicBezTo>
                    <a:pt x="55" y="109"/>
                    <a:pt x="53" y="108"/>
                    <a:pt x="53" y="108"/>
                  </a:cubicBezTo>
                  <a:cubicBezTo>
                    <a:pt x="53" y="108"/>
                    <a:pt x="51" y="106"/>
                    <a:pt x="51" y="106"/>
                  </a:cubicBezTo>
                  <a:cubicBezTo>
                    <a:pt x="51" y="106"/>
                    <a:pt x="50" y="108"/>
                    <a:pt x="52" y="109"/>
                  </a:cubicBezTo>
                  <a:cubicBezTo>
                    <a:pt x="53" y="109"/>
                    <a:pt x="55" y="111"/>
                    <a:pt x="55" y="111"/>
                  </a:cubicBezTo>
                  <a:cubicBezTo>
                    <a:pt x="55" y="111"/>
                    <a:pt x="57" y="112"/>
                    <a:pt x="57" y="112"/>
                  </a:cubicBezTo>
                  <a:cubicBezTo>
                    <a:pt x="57" y="112"/>
                    <a:pt x="57" y="114"/>
                    <a:pt x="57" y="114"/>
                  </a:cubicBezTo>
                  <a:cubicBezTo>
                    <a:pt x="57" y="114"/>
                    <a:pt x="54" y="113"/>
                    <a:pt x="57" y="114"/>
                  </a:cubicBezTo>
                  <a:cubicBezTo>
                    <a:pt x="59" y="115"/>
                    <a:pt x="61" y="115"/>
                    <a:pt x="61" y="115"/>
                  </a:cubicBezTo>
                  <a:cubicBezTo>
                    <a:pt x="61" y="115"/>
                    <a:pt x="59" y="116"/>
                    <a:pt x="58" y="116"/>
                  </a:cubicBezTo>
                  <a:cubicBezTo>
                    <a:pt x="58" y="117"/>
                    <a:pt x="60" y="120"/>
                    <a:pt x="60" y="119"/>
                  </a:cubicBezTo>
                  <a:cubicBezTo>
                    <a:pt x="61" y="119"/>
                    <a:pt x="62" y="120"/>
                    <a:pt x="63" y="120"/>
                  </a:cubicBezTo>
                  <a:cubicBezTo>
                    <a:pt x="63" y="120"/>
                    <a:pt x="65" y="120"/>
                    <a:pt x="65" y="121"/>
                  </a:cubicBezTo>
                  <a:cubicBezTo>
                    <a:pt x="66" y="121"/>
                    <a:pt x="66" y="121"/>
                    <a:pt x="66" y="122"/>
                  </a:cubicBezTo>
                  <a:cubicBezTo>
                    <a:pt x="65" y="122"/>
                    <a:pt x="66" y="124"/>
                    <a:pt x="66" y="124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5"/>
                    <a:pt x="65" y="125"/>
                    <a:pt x="65" y="124"/>
                  </a:cubicBezTo>
                  <a:cubicBezTo>
                    <a:pt x="64" y="124"/>
                    <a:pt x="64" y="123"/>
                    <a:pt x="63" y="124"/>
                  </a:cubicBezTo>
                  <a:cubicBezTo>
                    <a:pt x="62" y="125"/>
                    <a:pt x="62" y="125"/>
                    <a:pt x="62" y="126"/>
                  </a:cubicBezTo>
                  <a:cubicBezTo>
                    <a:pt x="63" y="127"/>
                    <a:pt x="64" y="128"/>
                    <a:pt x="65" y="127"/>
                  </a:cubicBezTo>
                  <a:cubicBezTo>
                    <a:pt x="65" y="127"/>
                    <a:pt x="65" y="127"/>
                    <a:pt x="66" y="126"/>
                  </a:cubicBezTo>
                  <a:cubicBezTo>
                    <a:pt x="66" y="126"/>
                    <a:pt x="66" y="126"/>
                    <a:pt x="67" y="126"/>
                  </a:cubicBezTo>
                  <a:cubicBezTo>
                    <a:pt x="67" y="126"/>
                    <a:pt x="68" y="126"/>
                    <a:pt x="68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6"/>
                    <a:pt x="70" y="126"/>
                    <a:pt x="69" y="127"/>
                  </a:cubicBezTo>
                  <a:cubicBezTo>
                    <a:pt x="69" y="128"/>
                    <a:pt x="68" y="128"/>
                    <a:pt x="68" y="128"/>
                  </a:cubicBezTo>
                  <a:cubicBezTo>
                    <a:pt x="68" y="129"/>
                    <a:pt x="67" y="128"/>
                    <a:pt x="68" y="130"/>
                  </a:cubicBezTo>
                  <a:cubicBezTo>
                    <a:pt x="68" y="131"/>
                    <a:pt x="68" y="132"/>
                    <a:pt x="68" y="132"/>
                  </a:cubicBezTo>
                  <a:cubicBezTo>
                    <a:pt x="68" y="132"/>
                    <a:pt x="69" y="132"/>
                    <a:pt x="69" y="132"/>
                  </a:cubicBezTo>
                  <a:cubicBezTo>
                    <a:pt x="70" y="133"/>
                    <a:pt x="70" y="134"/>
                    <a:pt x="70" y="135"/>
                  </a:cubicBezTo>
                  <a:cubicBezTo>
                    <a:pt x="71" y="135"/>
                    <a:pt x="73" y="138"/>
                    <a:pt x="73" y="138"/>
                  </a:cubicBezTo>
                  <a:cubicBezTo>
                    <a:pt x="73" y="138"/>
                    <a:pt x="76" y="140"/>
                    <a:pt x="76" y="140"/>
                  </a:cubicBezTo>
                  <a:cubicBezTo>
                    <a:pt x="76" y="140"/>
                    <a:pt x="77" y="141"/>
                    <a:pt x="77" y="141"/>
                  </a:cubicBezTo>
                  <a:cubicBezTo>
                    <a:pt x="77" y="141"/>
                    <a:pt x="77" y="142"/>
                    <a:pt x="76" y="141"/>
                  </a:cubicBezTo>
                  <a:cubicBezTo>
                    <a:pt x="75" y="140"/>
                    <a:pt x="73" y="139"/>
                    <a:pt x="73" y="139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3" y="141"/>
                    <a:pt x="74" y="142"/>
                    <a:pt x="75" y="142"/>
                  </a:cubicBezTo>
                  <a:cubicBezTo>
                    <a:pt x="75" y="143"/>
                    <a:pt x="75" y="143"/>
                    <a:pt x="76" y="144"/>
                  </a:cubicBezTo>
                  <a:cubicBezTo>
                    <a:pt x="77" y="144"/>
                    <a:pt x="78" y="144"/>
                    <a:pt x="79" y="144"/>
                  </a:cubicBezTo>
                  <a:cubicBezTo>
                    <a:pt x="79" y="145"/>
                    <a:pt x="79" y="143"/>
                    <a:pt x="79" y="143"/>
                  </a:cubicBezTo>
                  <a:cubicBezTo>
                    <a:pt x="79" y="143"/>
                    <a:pt x="80" y="143"/>
                    <a:pt x="80" y="143"/>
                  </a:cubicBezTo>
                  <a:cubicBezTo>
                    <a:pt x="80" y="144"/>
                    <a:pt x="81" y="145"/>
                    <a:pt x="80" y="146"/>
                  </a:cubicBezTo>
                  <a:cubicBezTo>
                    <a:pt x="80" y="146"/>
                    <a:pt x="80" y="147"/>
                    <a:pt x="79" y="146"/>
                  </a:cubicBezTo>
                  <a:cubicBezTo>
                    <a:pt x="78" y="146"/>
                    <a:pt x="77" y="145"/>
                    <a:pt x="76" y="145"/>
                  </a:cubicBezTo>
                  <a:cubicBezTo>
                    <a:pt x="76" y="145"/>
                    <a:pt x="75" y="144"/>
                    <a:pt x="74" y="145"/>
                  </a:cubicBezTo>
                  <a:cubicBezTo>
                    <a:pt x="74" y="145"/>
                    <a:pt x="72" y="144"/>
                    <a:pt x="72" y="145"/>
                  </a:cubicBezTo>
                  <a:cubicBezTo>
                    <a:pt x="72" y="146"/>
                    <a:pt x="72" y="147"/>
                    <a:pt x="72" y="147"/>
                  </a:cubicBezTo>
                  <a:cubicBezTo>
                    <a:pt x="72" y="147"/>
                    <a:pt x="71" y="143"/>
                    <a:pt x="70" y="143"/>
                  </a:cubicBezTo>
                  <a:cubicBezTo>
                    <a:pt x="69" y="143"/>
                    <a:pt x="67" y="142"/>
                    <a:pt x="67" y="142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6" y="140"/>
                    <a:pt x="67" y="140"/>
                    <a:pt x="67" y="140"/>
                  </a:cubicBezTo>
                  <a:cubicBezTo>
                    <a:pt x="68" y="141"/>
                    <a:pt x="67" y="141"/>
                    <a:pt x="68" y="141"/>
                  </a:cubicBezTo>
                  <a:cubicBezTo>
                    <a:pt x="69" y="141"/>
                    <a:pt x="67" y="139"/>
                    <a:pt x="69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1" y="138"/>
                    <a:pt x="73" y="138"/>
                    <a:pt x="71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8" y="136"/>
                    <a:pt x="68" y="136"/>
                    <a:pt x="68" y="135"/>
                  </a:cubicBezTo>
                  <a:cubicBezTo>
                    <a:pt x="67" y="134"/>
                    <a:pt x="67" y="133"/>
                    <a:pt x="66" y="133"/>
                  </a:cubicBezTo>
                  <a:cubicBezTo>
                    <a:pt x="66" y="133"/>
                    <a:pt x="63" y="133"/>
                    <a:pt x="63" y="133"/>
                  </a:cubicBezTo>
                  <a:cubicBezTo>
                    <a:pt x="63" y="133"/>
                    <a:pt x="62" y="132"/>
                    <a:pt x="61" y="132"/>
                  </a:cubicBezTo>
                  <a:cubicBezTo>
                    <a:pt x="60" y="132"/>
                    <a:pt x="58" y="130"/>
                    <a:pt x="58" y="130"/>
                  </a:cubicBezTo>
                  <a:cubicBezTo>
                    <a:pt x="57" y="129"/>
                    <a:pt x="54" y="128"/>
                    <a:pt x="54" y="128"/>
                  </a:cubicBezTo>
                  <a:cubicBezTo>
                    <a:pt x="54" y="128"/>
                    <a:pt x="53" y="127"/>
                    <a:pt x="52" y="127"/>
                  </a:cubicBezTo>
                  <a:cubicBezTo>
                    <a:pt x="51" y="127"/>
                    <a:pt x="51" y="127"/>
                    <a:pt x="50" y="127"/>
                  </a:cubicBezTo>
                  <a:cubicBezTo>
                    <a:pt x="49" y="126"/>
                    <a:pt x="48" y="125"/>
                    <a:pt x="48" y="125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5"/>
                    <a:pt x="46" y="125"/>
                    <a:pt x="48" y="126"/>
                  </a:cubicBezTo>
                  <a:cubicBezTo>
                    <a:pt x="49" y="127"/>
                    <a:pt x="50" y="127"/>
                    <a:pt x="50" y="127"/>
                  </a:cubicBezTo>
                  <a:cubicBezTo>
                    <a:pt x="50" y="127"/>
                    <a:pt x="51" y="128"/>
                    <a:pt x="51" y="128"/>
                  </a:cubicBezTo>
                  <a:cubicBezTo>
                    <a:pt x="51" y="129"/>
                    <a:pt x="52" y="128"/>
                    <a:pt x="53" y="128"/>
                  </a:cubicBezTo>
                  <a:cubicBezTo>
                    <a:pt x="53" y="129"/>
                    <a:pt x="54" y="129"/>
                    <a:pt x="54" y="130"/>
                  </a:cubicBezTo>
                  <a:cubicBezTo>
                    <a:pt x="54" y="130"/>
                    <a:pt x="57" y="130"/>
                    <a:pt x="57" y="131"/>
                  </a:cubicBezTo>
                  <a:cubicBezTo>
                    <a:pt x="57" y="132"/>
                    <a:pt x="58" y="133"/>
                    <a:pt x="57" y="133"/>
                  </a:cubicBezTo>
                  <a:cubicBezTo>
                    <a:pt x="57" y="133"/>
                    <a:pt x="56" y="134"/>
                    <a:pt x="56" y="134"/>
                  </a:cubicBezTo>
                  <a:cubicBezTo>
                    <a:pt x="57" y="134"/>
                    <a:pt x="58" y="135"/>
                    <a:pt x="59" y="135"/>
                  </a:cubicBezTo>
                  <a:cubicBezTo>
                    <a:pt x="60" y="135"/>
                    <a:pt x="59" y="135"/>
                    <a:pt x="61" y="136"/>
                  </a:cubicBezTo>
                  <a:cubicBezTo>
                    <a:pt x="63" y="136"/>
                    <a:pt x="63" y="138"/>
                    <a:pt x="63" y="138"/>
                  </a:cubicBezTo>
                  <a:cubicBezTo>
                    <a:pt x="63" y="139"/>
                    <a:pt x="65" y="140"/>
                    <a:pt x="65" y="140"/>
                  </a:cubicBezTo>
                  <a:cubicBezTo>
                    <a:pt x="65" y="140"/>
                    <a:pt x="64" y="140"/>
                    <a:pt x="65" y="141"/>
                  </a:cubicBezTo>
                  <a:cubicBezTo>
                    <a:pt x="65" y="141"/>
                    <a:pt x="64" y="141"/>
                    <a:pt x="65" y="142"/>
                  </a:cubicBezTo>
                  <a:cubicBezTo>
                    <a:pt x="66" y="142"/>
                    <a:pt x="67" y="142"/>
                    <a:pt x="67" y="142"/>
                  </a:cubicBezTo>
                  <a:cubicBezTo>
                    <a:pt x="67" y="143"/>
                    <a:pt x="67" y="143"/>
                    <a:pt x="67" y="144"/>
                  </a:cubicBezTo>
                  <a:cubicBezTo>
                    <a:pt x="67" y="144"/>
                    <a:pt x="65" y="146"/>
                    <a:pt x="68" y="146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71" y="147"/>
                    <a:pt x="71" y="147"/>
                    <a:pt x="71" y="147"/>
                  </a:cubicBezTo>
                  <a:cubicBezTo>
                    <a:pt x="71" y="147"/>
                    <a:pt x="70" y="148"/>
                    <a:pt x="71" y="149"/>
                  </a:cubicBezTo>
                  <a:cubicBezTo>
                    <a:pt x="71" y="150"/>
                    <a:pt x="75" y="150"/>
                    <a:pt x="75" y="150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49"/>
                    <a:pt x="77" y="150"/>
                    <a:pt x="76" y="150"/>
                  </a:cubicBezTo>
                  <a:cubicBezTo>
                    <a:pt x="76" y="151"/>
                    <a:pt x="75" y="151"/>
                    <a:pt x="75" y="151"/>
                  </a:cubicBezTo>
                  <a:cubicBezTo>
                    <a:pt x="75" y="151"/>
                    <a:pt x="75" y="153"/>
                    <a:pt x="76" y="153"/>
                  </a:cubicBezTo>
                  <a:cubicBezTo>
                    <a:pt x="77" y="153"/>
                    <a:pt x="78" y="154"/>
                    <a:pt x="78" y="154"/>
                  </a:cubicBezTo>
                  <a:cubicBezTo>
                    <a:pt x="78" y="154"/>
                    <a:pt x="79" y="154"/>
                    <a:pt x="79" y="155"/>
                  </a:cubicBezTo>
                  <a:cubicBezTo>
                    <a:pt x="80" y="155"/>
                    <a:pt x="80" y="156"/>
                    <a:pt x="80" y="156"/>
                  </a:cubicBezTo>
                  <a:cubicBezTo>
                    <a:pt x="81" y="156"/>
                    <a:pt x="82" y="156"/>
                    <a:pt x="82" y="157"/>
                  </a:cubicBezTo>
                  <a:cubicBezTo>
                    <a:pt x="83" y="157"/>
                    <a:pt x="84" y="158"/>
                    <a:pt x="84" y="157"/>
                  </a:cubicBezTo>
                  <a:cubicBezTo>
                    <a:pt x="84" y="156"/>
                    <a:pt x="85" y="156"/>
                    <a:pt x="84" y="155"/>
                  </a:cubicBezTo>
                  <a:cubicBezTo>
                    <a:pt x="83" y="154"/>
                    <a:pt x="82" y="154"/>
                    <a:pt x="81" y="154"/>
                  </a:cubicBezTo>
                  <a:cubicBezTo>
                    <a:pt x="81" y="154"/>
                    <a:pt x="80" y="154"/>
                    <a:pt x="80" y="153"/>
                  </a:cubicBezTo>
                  <a:cubicBezTo>
                    <a:pt x="79" y="153"/>
                    <a:pt x="79" y="153"/>
                    <a:pt x="79" y="152"/>
                  </a:cubicBezTo>
                  <a:cubicBezTo>
                    <a:pt x="79" y="151"/>
                    <a:pt x="78" y="150"/>
                    <a:pt x="78" y="150"/>
                  </a:cubicBezTo>
                  <a:cubicBezTo>
                    <a:pt x="78" y="150"/>
                    <a:pt x="78" y="148"/>
                    <a:pt x="78" y="148"/>
                  </a:cubicBezTo>
                  <a:cubicBezTo>
                    <a:pt x="77" y="148"/>
                    <a:pt x="77" y="148"/>
                    <a:pt x="76" y="148"/>
                  </a:cubicBezTo>
                  <a:cubicBezTo>
                    <a:pt x="76" y="148"/>
                    <a:pt x="75" y="147"/>
                    <a:pt x="75" y="147"/>
                  </a:cubicBezTo>
                  <a:cubicBezTo>
                    <a:pt x="74" y="147"/>
                    <a:pt x="73" y="147"/>
                    <a:pt x="73" y="147"/>
                  </a:cubicBezTo>
                  <a:cubicBezTo>
                    <a:pt x="73" y="146"/>
                    <a:pt x="74" y="146"/>
                    <a:pt x="74" y="146"/>
                  </a:cubicBezTo>
                  <a:cubicBezTo>
                    <a:pt x="74" y="146"/>
                    <a:pt x="75" y="146"/>
                    <a:pt x="76" y="146"/>
                  </a:cubicBezTo>
                  <a:cubicBezTo>
                    <a:pt x="77" y="147"/>
                    <a:pt x="77" y="146"/>
                    <a:pt x="78" y="147"/>
                  </a:cubicBezTo>
                  <a:cubicBezTo>
                    <a:pt x="79" y="147"/>
                    <a:pt x="78" y="148"/>
                    <a:pt x="79" y="148"/>
                  </a:cubicBezTo>
                  <a:cubicBezTo>
                    <a:pt x="81" y="148"/>
                    <a:pt x="81" y="147"/>
                    <a:pt x="81" y="147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4" y="147"/>
                  </a:cubicBezTo>
                  <a:cubicBezTo>
                    <a:pt x="85" y="147"/>
                    <a:pt x="83" y="148"/>
                    <a:pt x="85" y="148"/>
                  </a:cubicBezTo>
                  <a:cubicBezTo>
                    <a:pt x="87" y="148"/>
                    <a:pt x="88" y="148"/>
                    <a:pt x="88" y="148"/>
                  </a:cubicBezTo>
                  <a:cubicBezTo>
                    <a:pt x="88" y="149"/>
                    <a:pt x="88" y="150"/>
                    <a:pt x="88" y="150"/>
                  </a:cubicBezTo>
                  <a:cubicBezTo>
                    <a:pt x="88" y="150"/>
                    <a:pt x="88" y="151"/>
                    <a:pt x="88" y="151"/>
                  </a:cubicBezTo>
                  <a:cubicBezTo>
                    <a:pt x="89" y="151"/>
                    <a:pt x="91" y="151"/>
                    <a:pt x="91" y="151"/>
                  </a:cubicBezTo>
                  <a:cubicBezTo>
                    <a:pt x="91" y="151"/>
                    <a:pt x="92" y="151"/>
                    <a:pt x="92" y="152"/>
                  </a:cubicBezTo>
                  <a:cubicBezTo>
                    <a:pt x="93" y="153"/>
                    <a:pt x="90" y="154"/>
                    <a:pt x="90" y="154"/>
                  </a:cubicBezTo>
                  <a:cubicBezTo>
                    <a:pt x="90" y="154"/>
                    <a:pt x="89" y="153"/>
                    <a:pt x="89" y="154"/>
                  </a:cubicBezTo>
                  <a:cubicBezTo>
                    <a:pt x="89" y="155"/>
                    <a:pt x="88" y="155"/>
                    <a:pt x="89" y="156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8" y="156"/>
                    <a:pt x="87" y="155"/>
                    <a:pt x="88" y="157"/>
                  </a:cubicBezTo>
                  <a:cubicBezTo>
                    <a:pt x="88" y="158"/>
                    <a:pt x="89" y="159"/>
                    <a:pt x="89" y="159"/>
                  </a:cubicBezTo>
                  <a:cubicBezTo>
                    <a:pt x="90" y="159"/>
                    <a:pt x="92" y="159"/>
                    <a:pt x="92" y="159"/>
                  </a:cubicBezTo>
                  <a:cubicBezTo>
                    <a:pt x="93" y="159"/>
                    <a:pt x="94" y="159"/>
                    <a:pt x="93" y="159"/>
                  </a:cubicBezTo>
                  <a:cubicBezTo>
                    <a:pt x="92" y="158"/>
                    <a:pt x="91" y="158"/>
                    <a:pt x="91" y="158"/>
                  </a:cubicBezTo>
                  <a:cubicBezTo>
                    <a:pt x="91" y="158"/>
                    <a:pt x="91" y="158"/>
                    <a:pt x="91" y="157"/>
                  </a:cubicBezTo>
                  <a:cubicBezTo>
                    <a:pt x="91" y="157"/>
                    <a:pt x="92" y="157"/>
                    <a:pt x="92" y="157"/>
                  </a:cubicBezTo>
                  <a:cubicBezTo>
                    <a:pt x="92" y="156"/>
                    <a:pt x="93" y="155"/>
                    <a:pt x="93" y="155"/>
                  </a:cubicBezTo>
                  <a:cubicBezTo>
                    <a:pt x="93" y="155"/>
                    <a:pt x="94" y="153"/>
                    <a:pt x="95" y="154"/>
                  </a:cubicBezTo>
                  <a:cubicBezTo>
                    <a:pt x="95" y="155"/>
                    <a:pt x="95" y="155"/>
                    <a:pt x="96" y="155"/>
                  </a:cubicBezTo>
                  <a:cubicBezTo>
                    <a:pt x="96" y="155"/>
                    <a:pt x="99" y="152"/>
                    <a:pt x="99" y="152"/>
                  </a:cubicBezTo>
                  <a:cubicBezTo>
                    <a:pt x="99" y="152"/>
                    <a:pt x="100" y="152"/>
                    <a:pt x="99" y="153"/>
                  </a:cubicBezTo>
                  <a:cubicBezTo>
                    <a:pt x="99" y="154"/>
                    <a:pt x="98" y="155"/>
                    <a:pt x="99" y="156"/>
                  </a:cubicBezTo>
                  <a:cubicBezTo>
                    <a:pt x="99" y="157"/>
                    <a:pt x="99" y="157"/>
                    <a:pt x="99" y="157"/>
                  </a:cubicBezTo>
                  <a:cubicBezTo>
                    <a:pt x="100" y="158"/>
                    <a:pt x="99" y="158"/>
                    <a:pt x="100" y="159"/>
                  </a:cubicBezTo>
                  <a:cubicBezTo>
                    <a:pt x="100" y="160"/>
                    <a:pt x="100" y="159"/>
                    <a:pt x="100" y="160"/>
                  </a:cubicBezTo>
                  <a:cubicBezTo>
                    <a:pt x="101" y="161"/>
                    <a:pt x="102" y="163"/>
                    <a:pt x="102" y="163"/>
                  </a:cubicBezTo>
                  <a:cubicBezTo>
                    <a:pt x="102" y="163"/>
                    <a:pt x="101" y="164"/>
                    <a:pt x="102" y="164"/>
                  </a:cubicBezTo>
                  <a:cubicBezTo>
                    <a:pt x="103" y="165"/>
                    <a:pt x="105" y="165"/>
                    <a:pt x="105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5" y="165"/>
                    <a:pt x="106" y="166"/>
                    <a:pt x="107" y="165"/>
                  </a:cubicBezTo>
                  <a:cubicBezTo>
                    <a:pt x="107" y="164"/>
                    <a:pt x="108" y="164"/>
                    <a:pt x="108" y="164"/>
                  </a:cubicBezTo>
                  <a:cubicBezTo>
                    <a:pt x="109" y="164"/>
                    <a:pt x="108" y="164"/>
                    <a:pt x="110" y="164"/>
                  </a:cubicBezTo>
                  <a:cubicBezTo>
                    <a:pt x="112" y="164"/>
                    <a:pt x="112" y="165"/>
                    <a:pt x="113" y="164"/>
                  </a:cubicBezTo>
                  <a:cubicBezTo>
                    <a:pt x="114" y="163"/>
                    <a:pt x="113" y="163"/>
                    <a:pt x="115" y="163"/>
                  </a:cubicBezTo>
                  <a:cubicBezTo>
                    <a:pt x="117" y="163"/>
                    <a:pt x="119" y="162"/>
                    <a:pt x="119" y="162"/>
                  </a:cubicBezTo>
                  <a:cubicBezTo>
                    <a:pt x="119" y="162"/>
                    <a:pt x="122" y="162"/>
                    <a:pt x="122" y="162"/>
                  </a:cubicBezTo>
                  <a:cubicBezTo>
                    <a:pt x="124" y="163"/>
                    <a:pt x="124" y="163"/>
                    <a:pt x="124" y="163"/>
                  </a:cubicBezTo>
                  <a:cubicBezTo>
                    <a:pt x="124" y="163"/>
                    <a:pt x="125" y="164"/>
                    <a:pt x="126" y="164"/>
                  </a:cubicBezTo>
                  <a:cubicBezTo>
                    <a:pt x="126" y="164"/>
                    <a:pt x="127" y="164"/>
                    <a:pt x="128" y="164"/>
                  </a:cubicBezTo>
                  <a:cubicBezTo>
                    <a:pt x="128" y="164"/>
                    <a:pt x="132" y="165"/>
                    <a:pt x="132" y="165"/>
                  </a:cubicBezTo>
                  <a:cubicBezTo>
                    <a:pt x="136" y="166"/>
                    <a:pt x="136" y="166"/>
                    <a:pt x="136" y="166"/>
                  </a:cubicBezTo>
                  <a:cubicBezTo>
                    <a:pt x="138" y="167"/>
                    <a:pt x="138" y="167"/>
                    <a:pt x="138" y="167"/>
                  </a:cubicBezTo>
                  <a:cubicBezTo>
                    <a:pt x="142" y="170"/>
                    <a:pt x="142" y="170"/>
                    <a:pt x="142" y="170"/>
                  </a:cubicBezTo>
                  <a:cubicBezTo>
                    <a:pt x="146" y="174"/>
                    <a:pt x="146" y="174"/>
                    <a:pt x="146" y="174"/>
                  </a:cubicBezTo>
                  <a:cubicBezTo>
                    <a:pt x="151" y="176"/>
                    <a:pt x="151" y="176"/>
                    <a:pt x="151" y="176"/>
                  </a:cubicBezTo>
                  <a:cubicBezTo>
                    <a:pt x="154" y="178"/>
                    <a:pt x="154" y="178"/>
                    <a:pt x="154" y="178"/>
                  </a:cubicBezTo>
                  <a:cubicBezTo>
                    <a:pt x="156" y="180"/>
                    <a:pt x="156" y="180"/>
                    <a:pt x="156" y="180"/>
                  </a:cubicBezTo>
                  <a:cubicBezTo>
                    <a:pt x="156" y="180"/>
                    <a:pt x="159" y="182"/>
                    <a:pt x="159" y="182"/>
                  </a:cubicBezTo>
                  <a:cubicBezTo>
                    <a:pt x="160" y="182"/>
                    <a:pt x="163" y="184"/>
                    <a:pt x="163" y="184"/>
                  </a:cubicBezTo>
                  <a:cubicBezTo>
                    <a:pt x="166" y="186"/>
                    <a:pt x="166" y="186"/>
                    <a:pt x="166" y="186"/>
                  </a:cubicBezTo>
                  <a:cubicBezTo>
                    <a:pt x="166" y="186"/>
                    <a:pt x="167" y="188"/>
                    <a:pt x="167" y="188"/>
                  </a:cubicBezTo>
                  <a:cubicBezTo>
                    <a:pt x="167" y="189"/>
                    <a:pt x="166" y="188"/>
                    <a:pt x="165" y="188"/>
                  </a:cubicBezTo>
                  <a:cubicBezTo>
                    <a:pt x="164" y="189"/>
                    <a:pt x="160" y="187"/>
                    <a:pt x="160" y="187"/>
                  </a:cubicBezTo>
                  <a:cubicBezTo>
                    <a:pt x="158" y="185"/>
                    <a:pt x="158" y="185"/>
                    <a:pt x="158" y="185"/>
                  </a:cubicBezTo>
                  <a:cubicBezTo>
                    <a:pt x="155" y="185"/>
                    <a:pt x="155" y="185"/>
                    <a:pt x="155" y="185"/>
                  </a:cubicBezTo>
                  <a:cubicBezTo>
                    <a:pt x="153" y="184"/>
                    <a:pt x="153" y="184"/>
                    <a:pt x="153" y="184"/>
                  </a:cubicBezTo>
                  <a:cubicBezTo>
                    <a:pt x="149" y="185"/>
                    <a:pt x="149" y="185"/>
                    <a:pt x="149" y="18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46" y="184"/>
                    <a:pt x="145" y="184"/>
                    <a:pt x="146" y="185"/>
                  </a:cubicBezTo>
                  <a:cubicBezTo>
                    <a:pt x="146" y="185"/>
                    <a:pt x="146" y="186"/>
                    <a:pt x="146" y="186"/>
                  </a:cubicBezTo>
                  <a:cubicBezTo>
                    <a:pt x="143" y="188"/>
                    <a:pt x="143" y="188"/>
                    <a:pt x="143" y="188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35" y="189"/>
                    <a:pt x="135" y="189"/>
                    <a:pt x="135" y="189"/>
                  </a:cubicBezTo>
                  <a:cubicBezTo>
                    <a:pt x="132" y="189"/>
                    <a:pt x="132" y="189"/>
                    <a:pt x="132" y="189"/>
                  </a:cubicBezTo>
                  <a:cubicBezTo>
                    <a:pt x="132" y="191"/>
                    <a:pt x="132" y="191"/>
                    <a:pt x="132" y="191"/>
                  </a:cubicBezTo>
                  <a:cubicBezTo>
                    <a:pt x="132" y="191"/>
                    <a:pt x="128" y="191"/>
                    <a:pt x="132" y="192"/>
                  </a:cubicBezTo>
                  <a:cubicBezTo>
                    <a:pt x="136" y="192"/>
                    <a:pt x="138" y="192"/>
                    <a:pt x="138" y="191"/>
                  </a:cubicBezTo>
                  <a:cubicBezTo>
                    <a:pt x="139" y="191"/>
                    <a:pt x="139" y="190"/>
                    <a:pt x="140" y="190"/>
                  </a:cubicBezTo>
                  <a:cubicBezTo>
                    <a:pt x="141" y="190"/>
                    <a:pt x="143" y="190"/>
                    <a:pt x="144" y="190"/>
                  </a:cubicBezTo>
                  <a:cubicBezTo>
                    <a:pt x="144" y="190"/>
                    <a:pt x="145" y="190"/>
                    <a:pt x="147" y="189"/>
                  </a:cubicBezTo>
                  <a:cubicBezTo>
                    <a:pt x="148" y="189"/>
                    <a:pt x="148" y="188"/>
                    <a:pt x="150" y="189"/>
                  </a:cubicBezTo>
                  <a:cubicBezTo>
                    <a:pt x="152" y="190"/>
                    <a:pt x="151" y="187"/>
                    <a:pt x="151" y="187"/>
                  </a:cubicBezTo>
                  <a:cubicBezTo>
                    <a:pt x="151" y="187"/>
                    <a:pt x="151" y="186"/>
                    <a:pt x="152" y="186"/>
                  </a:cubicBezTo>
                  <a:cubicBezTo>
                    <a:pt x="154" y="187"/>
                    <a:pt x="154" y="187"/>
                    <a:pt x="154" y="187"/>
                  </a:cubicBezTo>
                  <a:cubicBezTo>
                    <a:pt x="155" y="187"/>
                    <a:pt x="157" y="188"/>
                    <a:pt x="157" y="188"/>
                  </a:cubicBezTo>
                  <a:cubicBezTo>
                    <a:pt x="158" y="188"/>
                    <a:pt x="162" y="189"/>
                    <a:pt x="162" y="189"/>
                  </a:cubicBezTo>
                  <a:cubicBezTo>
                    <a:pt x="162" y="189"/>
                    <a:pt x="163" y="192"/>
                    <a:pt x="163" y="192"/>
                  </a:cubicBezTo>
                  <a:cubicBezTo>
                    <a:pt x="164" y="192"/>
                    <a:pt x="167" y="192"/>
                    <a:pt x="168" y="192"/>
                  </a:cubicBezTo>
                  <a:cubicBezTo>
                    <a:pt x="169" y="192"/>
                    <a:pt x="171" y="192"/>
                    <a:pt x="172" y="193"/>
                  </a:cubicBezTo>
                  <a:cubicBezTo>
                    <a:pt x="173" y="194"/>
                    <a:pt x="174" y="194"/>
                    <a:pt x="174" y="194"/>
                  </a:cubicBezTo>
                  <a:cubicBezTo>
                    <a:pt x="174" y="194"/>
                    <a:pt x="175" y="195"/>
                    <a:pt x="176" y="196"/>
                  </a:cubicBezTo>
                  <a:cubicBezTo>
                    <a:pt x="176" y="196"/>
                    <a:pt x="179" y="198"/>
                    <a:pt x="179" y="198"/>
                  </a:cubicBezTo>
                  <a:cubicBezTo>
                    <a:pt x="179" y="198"/>
                    <a:pt x="184" y="200"/>
                    <a:pt x="184" y="200"/>
                  </a:cubicBezTo>
                  <a:cubicBezTo>
                    <a:pt x="185" y="199"/>
                    <a:pt x="185" y="199"/>
                    <a:pt x="185" y="199"/>
                  </a:cubicBezTo>
                  <a:cubicBezTo>
                    <a:pt x="185" y="198"/>
                    <a:pt x="185" y="197"/>
                    <a:pt x="185" y="197"/>
                  </a:cubicBezTo>
                  <a:cubicBezTo>
                    <a:pt x="184" y="196"/>
                    <a:pt x="180" y="195"/>
                    <a:pt x="180" y="195"/>
                  </a:cubicBezTo>
                  <a:cubicBezTo>
                    <a:pt x="180" y="195"/>
                    <a:pt x="178" y="194"/>
                    <a:pt x="178" y="194"/>
                  </a:cubicBezTo>
                  <a:cubicBezTo>
                    <a:pt x="177" y="189"/>
                    <a:pt x="178" y="193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3" y="193"/>
                    <a:pt x="173" y="192"/>
                    <a:pt x="173" y="192"/>
                  </a:cubicBezTo>
                  <a:cubicBezTo>
                    <a:pt x="173" y="191"/>
                    <a:pt x="173" y="191"/>
                    <a:pt x="173" y="191"/>
                  </a:cubicBezTo>
                  <a:cubicBezTo>
                    <a:pt x="172" y="190"/>
                    <a:pt x="172" y="190"/>
                    <a:pt x="172" y="190"/>
                  </a:cubicBezTo>
                  <a:cubicBezTo>
                    <a:pt x="172" y="190"/>
                    <a:pt x="171" y="188"/>
                    <a:pt x="172" y="187"/>
                  </a:cubicBezTo>
                  <a:cubicBezTo>
                    <a:pt x="173" y="187"/>
                    <a:pt x="171" y="192"/>
                    <a:pt x="175" y="186"/>
                  </a:cubicBezTo>
                  <a:cubicBezTo>
                    <a:pt x="175" y="186"/>
                    <a:pt x="175" y="185"/>
                    <a:pt x="175" y="185"/>
                  </a:cubicBezTo>
                  <a:cubicBezTo>
                    <a:pt x="174" y="185"/>
                    <a:pt x="174" y="185"/>
                    <a:pt x="174" y="185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71" y="185"/>
                    <a:pt x="171" y="186"/>
                    <a:pt x="170" y="187"/>
                  </a:cubicBezTo>
                  <a:cubicBezTo>
                    <a:pt x="169" y="188"/>
                    <a:pt x="169" y="187"/>
                    <a:pt x="169" y="187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170" y="185"/>
                    <a:pt x="170" y="185"/>
                    <a:pt x="170" y="185"/>
                  </a:cubicBezTo>
                  <a:cubicBezTo>
                    <a:pt x="170" y="185"/>
                    <a:pt x="170" y="182"/>
                    <a:pt x="170" y="181"/>
                  </a:cubicBezTo>
                  <a:cubicBezTo>
                    <a:pt x="170" y="181"/>
                    <a:pt x="170" y="181"/>
                    <a:pt x="170" y="181"/>
                  </a:cubicBezTo>
                  <a:cubicBezTo>
                    <a:pt x="167" y="179"/>
                    <a:pt x="167" y="179"/>
                    <a:pt x="167" y="179"/>
                  </a:cubicBezTo>
                  <a:cubicBezTo>
                    <a:pt x="165" y="177"/>
                    <a:pt x="165" y="177"/>
                    <a:pt x="165" y="177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56" y="170"/>
                    <a:pt x="156" y="170"/>
                    <a:pt x="156" y="170"/>
                  </a:cubicBezTo>
                  <a:cubicBezTo>
                    <a:pt x="154" y="168"/>
                    <a:pt x="154" y="168"/>
                    <a:pt x="154" y="168"/>
                  </a:cubicBezTo>
                  <a:cubicBezTo>
                    <a:pt x="154" y="166"/>
                    <a:pt x="154" y="166"/>
                    <a:pt x="154" y="166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49" y="161"/>
                    <a:pt x="147" y="160"/>
                  </a:cubicBezTo>
                  <a:cubicBezTo>
                    <a:pt x="145" y="159"/>
                    <a:pt x="145" y="159"/>
                    <a:pt x="145" y="159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2" y="155"/>
                    <a:pt x="142" y="155"/>
                    <a:pt x="142" y="155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7" y="134"/>
                    <a:pt x="117" y="134"/>
                    <a:pt x="117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1" y="127"/>
                    <a:pt x="111" y="127"/>
                    <a:pt x="111" y="127"/>
                  </a:cubicBezTo>
                  <a:cubicBezTo>
                    <a:pt x="109" y="125"/>
                    <a:pt x="109" y="125"/>
                    <a:pt x="109" y="125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08" y="119"/>
                    <a:pt x="107" y="119"/>
                    <a:pt x="107" y="118"/>
                  </a:cubicBezTo>
                  <a:cubicBezTo>
                    <a:pt x="106" y="118"/>
                    <a:pt x="104" y="117"/>
                    <a:pt x="105" y="116"/>
                  </a:cubicBezTo>
                  <a:cubicBezTo>
                    <a:pt x="105" y="115"/>
                    <a:pt x="104" y="114"/>
                    <a:pt x="104" y="112"/>
                  </a:cubicBezTo>
                  <a:cubicBezTo>
                    <a:pt x="104" y="111"/>
                    <a:pt x="104" y="110"/>
                    <a:pt x="103" y="110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101" y="109"/>
                    <a:pt x="100" y="109"/>
                    <a:pt x="100" y="109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9" y="109"/>
                    <a:pt x="100" y="107"/>
                    <a:pt x="100" y="105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6" y="104"/>
                    <a:pt x="96" y="101"/>
                    <a:pt x="94" y="100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91" y="101"/>
                    <a:pt x="91" y="102"/>
                    <a:pt x="91" y="102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7" y="98"/>
                    <a:pt x="87" y="97"/>
                    <a:pt x="88" y="95"/>
                  </a:cubicBezTo>
                  <a:cubicBezTo>
                    <a:pt x="90" y="93"/>
                    <a:pt x="88" y="92"/>
                    <a:pt x="88" y="92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8" y="87"/>
                    <a:pt x="88" y="87"/>
                    <a:pt x="88" y="87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88" y="81"/>
                    <a:pt x="87" y="77"/>
                    <a:pt x="88" y="76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8" y="75"/>
                    <a:pt x="88" y="75"/>
                    <a:pt x="89" y="75"/>
                  </a:cubicBezTo>
                  <a:cubicBezTo>
                    <a:pt x="89" y="74"/>
                    <a:pt x="94" y="73"/>
                    <a:pt x="94" y="73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04" y="81"/>
                    <a:pt x="104" y="81"/>
                    <a:pt x="104" y="81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107" y="83"/>
                    <a:pt x="108" y="82"/>
                    <a:pt x="109" y="82"/>
                  </a:cubicBezTo>
                  <a:cubicBezTo>
                    <a:pt x="109" y="81"/>
                    <a:pt x="109" y="79"/>
                    <a:pt x="109" y="79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3"/>
                    <a:pt x="112" y="73"/>
                    <a:pt x="112" y="73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21" y="70"/>
                    <a:pt x="121" y="70"/>
                    <a:pt x="121" y="70"/>
                  </a:cubicBezTo>
                  <a:cubicBezTo>
                    <a:pt x="121" y="70"/>
                    <a:pt x="124" y="71"/>
                    <a:pt x="125" y="71"/>
                  </a:cubicBezTo>
                  <a:cubicBezTo>
                    <a:pt x="125" y="71"/>
                    <a:pt x="126" y="71"/>
                    <a:pt x="126" y="71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36" y="70"/>
                    <a:pt x="136" y="70"/>
                    <a:pt x="136" y="70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43" y="70"/>
                    <a:pt x="143" y="70"/>
                    <a:pt x="143" y="70"/>
                  </a:cubicBezTo>
                  <a:cubicBezTo>
                    <a:pt x="147" y="70"/>
                    <a:pt x="147" y="70"/>
                    <a:pt x="147" y="70"/>
                  </a:cubicBezTo>
                  <a:cubicBezTo>
                    <a:pt x="152" y="71"/>
                    <a:pt x="152" y="71"/>
                    <a:pt x="152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3" y="72"/>
                    <a:pt x="163" y="72"/>
                    <a:pt x="163" y="72"/>
                  </a:cubicBezTo>
                  <a:cubicBezTo>
                    <a:pt x="165" y="73"/>
                    <a:pt x="165" y="73"/>
                    <a:pt x="165" y="73"/>
                  </a:cubicBezTo>
                  <a:cubicBezTo>
                    <a:pt x="165" y="73"/>
                    <a:pt x="165" y="73"/>
                    <a:pt x="166" y="72"/>
                  </a:cubicBezTo>
                  <a:cubicBezTo>
                    <a:pt x="166" y="72"/>
                    <a:pt x="169" y="72"/>
                    <a:pt x="169" y="72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71" y="71"/>
                    <a:pt x="171" y="71"/>
                    <a:pt x="171" y="71"/>
                  </a:cubicBezTo>
                  <a:cubicBezTo>
                    <a:pt x="172" y="71"/>
                    <a:pt x="174" y="71"/>
                    <a:pt x="174" y="71"/>
                  </a:cubicBezTo>
                  <a:cubicBezTo>
                    <a:pt x="175" y="68"/>
                    <a:pt x="175" y="68"/>
                    <a:pt x="175" y="68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7" y="69"/>
                    <a:pt x="177" y="69"/>
                    <a:pt x="178" y="69"/>
                  </a:cubicBezTo>
                  <a:cubicBezTo>
                    <a:pt x="179" y="69"/>
                    <a:pt x="180" y="68"/>
                    <a:pt x="180" y="68"/>
                  </a:cubicBezTo>
                  <a:cubicBezTo>
                    <a:pt x="180" y="68"/>
                    <a:pt x="181" y="69"/>
                    <a:pt x="181" y="69"/>
                  </a:cubicBezTo>
                  <a:cubicBezTo>
                    <a:pt x="181" y="69"/>
                    <a:pt x="182" y="68"/>
                    <a:pt x="183" y="68"/>
                  </a:cubicBezTo>
                  <a:cubicBezTo>
                    <a:pt x="185" y="68"/>
                    <a:pt x="186" y="67"/>
                    <a:pt x="186" y="67"/>
                  </a:cubicBezTo>
                  <a:cubicBezTo>
                    <a:pt x="186" y="67"/>
                    <a:pt x="187" y="69"/>
                    <a:pt x="189" y="70"/>
                  </a:cubicBezTo>
                  <a:cubicBezTo>
                    <a:pt x="189" y="70"/>
                    <a:pt x="189" y="70"/>
                    <a:pt x="189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2" y="69"/>
                    <a:pt x="193" y="69"/>
                  </a:cubicBezTo>
                  <a:cubicBezTo>
                    <a:pt x="195" y="69"/>
                    <a:pt x="196" y="69"/>
                    <a:pt x="197" y="69"/>
                  </a:cubicBezTo>
                  <a:cubicBezTo>
                    <a:pt x="199" y="69"/>
                    <a:pt x="200" y="71"/>
                    <a:pt x="200" y="71"/>
                  </a:cubicBezTo>
                  <a:cubicBezTo>
                    <a:pt x="203" y="74"/>
                    <a:pt x="203" y="74"/>
                    <a:pt x="203" y="74"/>
                  </a:cubicBezTo>
                  <a:cubicBezTo>
                    <a:pt x="203" y="74"/>
                    <a:pt x="204" y="76"/>
                    <a:pt x="204" y="77"/>
                  </a:cubicBezTo>
                  <a:cubicBezTo>
                    <a:pt x="205" y="78"/>
                    <a:pt x="205" y="79"/>
                    <a:pt x="205" y="79"/>
                  </a:cubicBezTo>
                  <a:cubicBezTo>
                    <a:pt x="205" y="79"/>
                    <a:pt x="213" y="82"/>
                    <a:pt x="214" y="82"/>
                  </a:cubicBezTo>
                  <a:cubicBezTo>
                    <a:pt x="214" y="82"/>
                    <a:pt x="215" y="82"/>
                    <a:pt x="215" y="82"/>
                  </a:cubicBezTo>
                  <a:close/>
                  <a:moveTo>
                    <a:pt x="175" y="191"/>
                  </a:moveTo>
                  <a:cubicBezTo>
                    <a:pt x="175" y="191"/>
                    <a:pt x="175" y="191"/>
                    <a:pt x="175" y="191"/>
                  </a:cubicBezTo>
                  <a:cubicBezTo>
                    <a:pt x="176" y="191"/>
                    <a:pt x="176" y="190"/>
                    <a:pt x="176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82" y="191"/>
                    <a:pt x="182" y="191"/>
                    <a:pt x="182" y="191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5" y="195"/>
                    <a:pt x="185" y="195"/>
                    <a:pt x="185" y="195"/>
                  </a:cubicBezTo>
                  <a:cubicBezTo>
                    <a:pt x="187" y="197"/>
                    <a:pt x="187" y="197"/>
                    <a:pt x="187" y="197"/>
                  </a:cubicBezTo>
                  <a:cubicBezTo>
                    <a:pt x="192" y="200"/>
                    <a:pt x="192" y="200"/>
                    <a:pt x="192" y="200"/>
                  </a:cubicBezTo>
                  <a:cubicBezTo>
                    <a:pt x="198" y="203"/>
                    <a:pt x="198" y="203"/>
                    <a:pt x="198" y="203"/>
                  </a:cubicBezTo>
                  <a:cubicBezTo>
                    <a:pt x="198" y="203"/>
                    <a:pt x="202" y="205"/>
                    <a:pt x="203" y="205"/>
                  </a:cubicBezTo>
                  <a:cubicBezTo>
                    <a:pt x="203" y="205"/>
                    <a:pt x="203" y="206"/>
                    <a:pt x="204" y="206"/>
                  </a:cubicBezTo>
                  <a:cubicBezTo>
                    <a:pt x="204" y="207"/>
                    <a:pt x="206" y="210"/>
                    <a:pt x="206" y="210"/>
                  </a:cubicBezTo>
                  <a:cubicBezTo>
                    <a:pt x="207" y="211"/>
                    <a:pt x="204" y="209"/>
                    <a:pt x="204" y="209"/>
                  </a:cubicBezTo>
                  <a:cubicBezTo>
                    <a:pt x="204" y="209"/>
                    <a:pt x="203" y="207"/>
                    <a:pt x="202" y="206"/>
                  </a:cubicBezTo>
                  <a:cubicBezTo>
                    <a:pt x="200" y="206"/>
                    <a:pt x="198" y="206"/>
                    <a:pt x="197" y="205"/>
                  </a:cubicBezTo>
                  <a:cubicBezTo>
                    <a:pt x="196" y="204"/>
                    <a:pt x="196" y="203"/>
                    <a:pt x="196" y="203"/>
                  </a:cubicBezTo>
                  <a:cubicBezTo>
                    <a:pt x="195" y="203"/>
                    <a:pt x="195" y="201"/>
                    <a:pt x="192" y="201"/>
                  </a:cubicBezTo>
                  <a:cubicBezTo>
                    <a:pt x="189" y="200"/>
                    <a:pt x="189" y="201"/>
                    <a:pt x="188" y="199"/>
                  </a:cubicBezTo>
                  <a:cubicBezTo>
                    <a:pt x="187" y="196"/>
                    <a:pt x="187" y="198"/>
                    <a:pt x="186" y="196"/>
                  </a:cubicBezTo>
                  <a:cubicBezTo>
                    <a:pt x="184" y="195"/>
                    <a:pt x="185" y="196"/>
                    <a:pt x="181" y="195"/>
                  </a:cubicBezTo>
                  <a:cubicBezTo>
                    <a:pt x="178" y="193"/>
                    <a:pt x="180" y="194"/>
                    <a:pt x="180" y="193"/>
                  </a:cubicBezTo>
                  <a:cubicBezTo>
                    <a:pt x="179" y="191"/>
                    <a:pt x="180" y="192"/>
                    <a:pt x="178" y="192"/>
                  </a:cubicBezTo>
                  <a:cubicBezTo>
                    <a:pt x="177" y="191"/>
                    <a:pt x="178" y="191"/>
                    <a:pt x="177" y="191"/>
                  </a:cubicBezTo>
                  <a:cubicBezTo>
                    <a:pt x="177" y="191"/>
                    <a:pt x="176" y="192"/>
                    <a:pt x="175" y="192"/>
                  </a:cubicBezTo>
                  <a:cubicBezTo>
                    <a:pt x="175" y="191"/>
                    <a:pt x="175" y="191"/>
                    <a:pt x="175" y="191"/>
                  </a:cubicBezTo>
                  <a:close/>
                  <a:moveTo>
                    <a:pt x="169" y="198"/>
                  </a:moveTo>
                  <a:cubicBezTo>
                    <a:pt x="169" y="198"/>
                    <a:pt x="169" y="198"/>
                    <a:pt x="169" y="198"/>
                  </a:cubicBezTo>
                  <a:cubicBezTo>
                    <a:pt x="169" y="198"/>
                    <a:pt x="167" y="198"/>
                    <a:pt x="166" y="198"/>
                  </a:cubicBezTo>
                  <a:cubicBezTo>
                    <a:pt x="166" y="198"/>
                    <a:pt x="165" y="197"/>
                    <a:pt x="164" y="197"/>
                  </a:cubicBezTo>
                  <a:cubicBezTo>
                    <a:pt x="163" y="197"/>
                    <a:pt x="161" y="197"/>
                    <a:pt x="161" y="197"/>
                  </a:cubicBezTo>
                  <a:cubicBezTo>
                    <a:pt x="160" y="197"/>
                    <a:pt x="159" y="196"/>
                    <a:pt x="159" y="196"/>
                  </a:cubicBezTo>
                  <a:cubicBezTo>
                    <a:pt x="159" y="196"/>
                    <a:pt x="159" y="195"/>
                    <a:pt x="159" y="195"/>
                  </a:cubicBezTo>
                  <a:cubicBezTo>
                    <a:pt x="159" y="195"/>
                    <a:pt x="161" y="194"/>
                    <a:pt x="161" y="194"/>
                  </a:cubicBezTo>
                  <a:cubicBezTo>
                    <a:pt x="161" y="195"/>
                    <a:pt x="167" y="196"/>
                    <a:pt x="167" y="196"/>
                  </a:cubicBezTo>
                  <a:cubicBezTo>
                    <a:pt x="171" y="196"/>
                    <a:pt x="171" y="196"/>
                    <a:pt x="171" y="196"/>
                  </a:cubicBezTo>
                  <a:cubicBezTo>
                    <a:pt x="171" y="196"/>
                    <a:pt x="172" y="196"/>
                    <a:pt x="172" y="196"/>
                  </a:cubicBezTo>
                  <a:cubicBezTo>
                    <a:pt x="172" y="196"/>
                    <a:pt x="173" y="196"/>
                    <a:pt x="174" y="197"/>
                  </a:cubicBezTo>
                  <a:cubicBezTo>
                    <a:pt x="175" y="197"/>
                    <a:pt x="175" y="197"/>
                    <a:pt x="175" y="198"/>
                  </a:cubicBezTo>
                  <a:cubicBezTo>
                    <a:pt x="175" y="198"/>
                    <a:pt x="176" y="199"/>
                    <a:pt x="175" y="199"/>
                  </a:cubicBezTo>
                  <a:cubicBezTo>
                    <a:pt x="175" y="199"/>
                    <a:pt x="174" y="199"/>
                    <a:pt x="174" y="199"/>
                  </a:cubicBezTo>
                  <a:cubicBezTo>
                    <a:pt x="174" y="199"/>
                    <a:pt x="172" y="198"/>
                    <a:pt x="172" y="198"/>
                  </a:cubicBezTo>
                  <a:cubicBezTo>
                    <a:pt x="170" y="198"/>
                    <a:pt x="170" y="198"/>
                    <a:pt x="170" y="198"/>
                  </a:cubicBezTo>
                  <a:cubicBezTo>
                    <a:pt x="169" y="198"/>
                    <a:pt x="169" y="198"/>
                    <a:pt x="169" y="198"/>
                  </a:cubicBezTo>
                  <a:close/>
                  <a:moveTo>
                    <a:pt x="138" y="199"/>
                  </a:moveTo>
                  <a:cubicBezTo>
                    <a:pt x="138" y="199"/>
                    <a:pt x="138" y="199"/>
                    <a:pt x="138" y="199"/>
                  </a:cubicBezTo>
                  <a:cubicBezTo>
                    <a:pt x="138" y="199"/>
                    <a:pt x="142" y="198"/>
                    <a:pt x="142" y="198"/>
                  </a:cubicBezTo>
                  <a:cubicBezTo>
                    <a:pt x="144" y="199"/>
                    <a:pt x="144" y="199"/>
                    <a:pt x="144" y="199"/>
                  </a:cubicBezTo>
                  <a:cubicBezTo>
                    <a:pt x="144" y="199"/>
                    <a:pt x="144" y="200"/>
                    <a:pt x="143" y="200"/>
                  </a:cubicBezTo>
                  <a:cubicBezTo>
                    <a:pt x="143" y="200"/>
                    <a:pt x="141" y="202"/>
                    <a:pt x="141" y="202"/>
                  </a:cubicBezTo>
                  <a:cubicBezTo>
                    <a:pt x="138" y="200"/>
                    <a:pt x="138" y="200"/>
                    <a:pt x="138" y="200"/>
                  </a:cubicBezTo>
                  <a:cubicBezTo>
                    <a:pt x="138" y="199"/>
                    <a:pt x="138" y="199"/>
                    <a:pt x="138" y="199"/>
                  </a:cubicBezTo>
                  <a:close/>
                  <a:moveTo>
                    <a:pt x="107" y="194"/>
                  </a:moveTo>
                  <a:cubicBezTo>
                    <a:pt x="107" y="194"/>
                    <a:pt x="107" y="194"/>
                    <a:pt x="107" y="194"/>
                  </a:cubicBezTo>
                  <a:cubicBezTo>
                    <a:pt x="108" y="194"/>
                    <a:pt x="109" y="193"/>
                    <a:pt x="109" y="194"/>
                  </a:cubicBezTo>
                  <a:cubicBezTo>
                    <a:pt x="109" y="195"/>
                    <a:pt x="108" y="196"/>
                    <a:pt x="108" y="196"/>
                  </a:cubicBezTo>
                  <a:cubicBezTo>
                    <a:pt x="108" y="196"/>
                    <a:pt x="107" y="196"/>
                    <a:pt x="107" y="196"/>
                  </a:cubicBezTo>
                  <a:cubicBezTo>
                    <a:pt x="107" y="195"/>
                    <a:pt x="107" y="194"/>
                    <a:pt x="107" y="194"/>
                  </a:cubicBezTo>
                  <a:close/>
                  <a:moveTo>
                    <a:pt x="113" y="189"/>
                  </a:moveTo>
                  <a:cubicBezTo>
                    <a:pt x="113" y="189"/>
                    <a:pt x="113" y="189"/>
                    <a:pt x="113" y="189"/>
                  </a:cubicBezTo>
                  <a:cubicBezTo>
                    <a:pt x="113" y="189"/>
                    <a:pt x="115" y="188"/>
                    <a:pt x="115" y="188"/>
                  </a:cubicBezTo>
                  <a:cubicBezTo>
                    <a:pt x="116" y="189"/>
                    <a:pt x="117" y="189"/>
                    <a:pt x="116" y="190"/>
                  </a:cubicBezTo>
                  <a:cubicBezTo>
                    <a:pt x="116" y="190"/>
                    <a:pt x="116" y="190"/>
                    <a:pt x="115" y="191"/>
                  </a:cubicBezTo>
                  <a:cubicBezTo>
                    <a:pt x="114" y="192"/>
                    <a:pt x="112" y="193"/>
                    <a:pt x="112" y="193"/>
                  </a:cubicBezTo>
                  <a:cubicBezTo>
                    <a:pt x="112" y="193"/>
                    <a:pt x="112" y="193"/>
                    <a:pt x="111" y="193"/>
                  </a:cubicBezTo>
                  <a:cubicBezTo>
                    <a:pt x="109" y="192"/>
                    <a:pt x="108" y="191"/>
                    <a:pt x="108" y="191"/>
                  </a:cubicBezTo>
                  <a:cubicBezTo>
                    <a:pt x="108" y="191"/>
                    <a:pt x="107" y="190"/>
                    <a:pt x="109" y="190"/>
                  </a:cubicBezTo>
                  <a:cubicBezTo>
                    <a:pt x="110" y="189"/>
                    <a:pt x="111" y="189"/>
                    <a:pt x="111" y="189"/>
                  </a:cubicBezTo>
                  <a:cubicBezTo>
                    <a:pt x="112" y="189"/>
                    <a:pt x="113" y="189"/>
                    <a:pt x="113" y="189"/>
                  </a:cubicBezTo>
                  <a:close/>
                  <a:moveTo>
                    <a:pt x="124" y="178"/>
                  </a:move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6" y="177"/>
                    <a:pt x="126" y="177"/>
                  </a:cubicBezTo>
                  <a:cubicBezTo>
                    <a:pt x="126" y="177"/>
                    <a:pt x="126" y="177"/>
                    <a:pt x="127" y="177"/>
                  </a:cubicBezTo>
                  <a:cubicBezTo>
                    <a:pt x="127" y="177"/>
                    <a:pt x="127" y="177"/>
                    <a:pt x="128" y="177"/>
                  </a:cubicBezTo>
                  <a:cubicBezTo>
                    <a:pt x="128" y="177"/>
                    <a:pt x="129" y="176"/>
                    <a:pt x="130" y="177"/>
                  </a:cubicBezTo>
                  <a:cubicBezTo>
                    <a:pt x="131" y="177"/>
                    <a:pt x="131" y="178"/>
                    <a:pt x="132" y="178"/>
                  </a:cubicBezTo>
                  <a:cubicBezTo>
                    <a:pt x="132" y="178"/>
                    <a:pt x="133" y="178"/>
                    <a:pt x="133" y="178"/>
                  </a:cubicBezTo>
                  <a:cubicBezTo>
                    <a:pt x="134" y="178"/>
                    <a:pt x="134" y="178"/>
                    <a:pt x="136" y="178"/>
                  </a:cubicBezTo>
                  <a:cubicBezTo>
                    <a:pt x="138" y="178"/>
                    <a:pt x="141" y="178"/>
                    <a:pt x="141" y="178"/>
                  </a:cubicBezTo>
                  <a:cubicBezTo>
                    <a:pt x="141" y="179"/>
                    <a:pt x="142" y="178"/>
                    <a:pt x="143" y="178"/>
                  </a:cubicBezTo>
                  <a:cubicBezTo>
                    <a:pt x="145" y="179"/>
                    <a:pt x="145" y="179"/>
                    <a:pt x="145" y="179"/>
                  </a:cubicBezTo>
                  <a:cubicBezTo>
                    <a:pt x="146" y="179"/>
                    <a:pt x="145" y="180"/>
                    <a:pt x="147" y="179"/>
                  </a:cubicBezTo>
                  <a:cubicBezTo>
                    <a:pt x="148" y="179"/>
                    <a:pt x="148" y="179"/>
                    <a:pt x="148" y="179"/>
                  </a:cubicBezTo>
                  <a:cubicBezTo>
                    <a:pt x="148" y="179"/>
                    <a:pt x="148" y="179"/>
                    <a:pt x="149" y="178"/>
                  </a:cubicBezTo>
                  <a:cubicBezTo>
                    <a:pt x="150" y="178"/>
                    <a:pt x="151" y="177"/>
                    <a:pt x="151" y="177"/>
                  </a:cubicBezTo>
                  <a:cubicBezTo>
                    <a:pt x="152" y="177"/>
                    <a:pt x="152" y="177"/>
                    <a:pt x="152" y="177"/>
                  </a:cubicBezTo>
                  <a:cubicBezTo>
                    <a:pt x="152" y="180"/>
                    <a:pt x="152" y="180"/>
                    <a:pt x="152" y="180"/>
                  </a:cubicBezTo>
                  <a:cubicBezTo>
                    <a:pt x="152" y="180"/>
                    <a:pt x="152" y="180"/>
                    <a:pt x="152" y="181"/>
                  </a:cubicBezTo>
                  <a:cubicBezTo>
                    <a:pt x="152" y="181"/>
                    <a:pt x="151" y="182"/>
                    <a:pt x="150" y="182"/>
                  </a:cubicBezTo>
                  <a:cubicBezTo>
                    <a:pt x="150" y="182"/>
                    <a:pt x="149" y="181"/>
                    <a:pt x="149" y="181"/>
                  </a:cubicBezTo>
                  <a:cubicBezTo>
                    <a:pt x="149" y="180"/>
                    <a:pt x="148" y="180"/>
                    <a:pt x="148" y="180"/>
                  </a:cubicBezTo>
                  <a:cubicBezTo>
                    <a:pt x="147" y="180"/>
                    <a:pt x="146" y="181"/>
                    <a:pt x="145" y="181"/>
                  </a:cubicBezTo>
                  <a:cubicBezTo>
                    <a:pt x="145" y="181"/>
                    <a:pt x="144" y="180"/>
                    <a:pt x="144" y="180"/>
                  </a:cubicBezTo>
                  <a:cubicBezTo>
                    <a:pt x="144" y="180"/>
                    <a:pt x="142" y="180"/>
                    <a:pt x="141" y="180"/>
                  </a:cubicBezTo>
                  <a:cubicBezTo>
                    <a:pt x="141" y="180"/>
                    <a:pt x="140" y="180"/>
                    <a:pt x="139" y="180"/>
                  </a:cubicBezTo>
                  <a:cubicBezTo>
                    <a:pt x="138" y="180"/>
                    <a:pt x="137" y="180"/>
                    <a:pt x="136" y="180"/>
                  </a:cubicBezTo>
                  <a:cubicBezTo>
                    <a:pt x="135" y="181"/>
                    <a:pt x="133" y="180"/>
                    <a:pt x="133" y="181"/>
                  </a:cubicBezTo>
                  <a:cubicBezTo>
                    <a:pt x="133" y="181"/>
                    <a:pt x="133" y="182"/>
                    <a:pt x="133" y="182"/>
                  </a:cubicBezTo>
                  <a:cubicBezTo>
                    <a:pt x="133" y="182"/>
                    <a:pt x="134" y="183"/>
                    <a:pt x="133" y="183"/>
                  </a:cubicBezTo>
                  <a:cubicBezTo>
                    <a:pt x="131" y="183"/>
                    <a:pt x="131" y="183"/>
                    <a:pt x="131" y="182"/>
                  </a:cubicBezTo>
                  <a:cubicBezTo>
                    <a:pt x="130" y="181"/>
                    <a:pt x="132" y="180"/>
                    <a:pt x="129" y="181"/>
                  </a:cubicBezTo>
                  <a:cubicBezTo>
                    <a:pt x="127" y="181"/>
                    <a:pt x="127" y="180"/>
                    <a:pt x="126" y="180"/>
                  </a:cubicBezTo>
                  <a:cubicBezTo>
                    <a:pt x="126" y="181"/>
                    <a:pt x="124" y="179"/>
                    <a:pt x="123" y="180"/>
                  </a:cubicBezTo>
                  <a:cubicBezTo>
                    <a:pt x="123" y="180"/>
                    <a:pt x="122" y="181"/>
                    <a:pt x="122" y="181"/>
                  </a:cubicBezTo>
                  <a:cubicBezTo>
                    <a:pt x="122" y="181"/>
                    <a:pt x="119" y="181"/>
                    <a:pt x="119" y="181"/>
                  </a:cubicBezTo>
                  <a:cubicBezTo>
                    <a:pt x="119" y="181"/>
                    <a:pt x="120" y="178"/>
                    <a:pt x="120" y="178"/>
                  </a:cubicBezTo>
                  <a:cubicBezTo>
                    <a:pt x="120" y="178"/>
                    <a:pt x="120" y="178"/>
                    <a:pt x="121" y="178"/>
                  </a:cubicBezTo>
                  <a:cubicBezTo>
                    <a:pt x="122" y="178"/>
                    <a:pt x="123" y="178"/>
                    <a:pt x="123" y="178"/>
                  </a:cubicBezTo>
                  <a:cubicBezTo>
                    <a:pt x="124" y="178"/>
                    <a:pt x="124" y="178"/>
                    <a:pt x="124" y="178"/>
                  </a:cubicBezTo>
                  <a:close/>
                  <a:moveTo>
                    <a:pt x="120" y="172"/>
                  </a:moveTo>
                  <a:cubicBezTo>
                    <a:pt x="120" y="172"/>
                    <a:pt x="120" y="172"/>
                    <a:pt x="120" y="172"/>
                  </a:cubicBezTo>
                  <a:cubicBezTo>
                    <a:pt x="120" y="172"/>
                    <a:pt x="116" y="170"/>
                    <a:pt x="116" y="170"/>
                  </a:cubicBezTo>
                  <a:cubicBezTo>
                    <a:pt x="115" y="170"/>
                    <a:pt x="114" y="170"/>
                    <a:pt x="113" y="170"/>
                  </a:cubicBezTo>
                  <a:cubicBezTo>
                    <a:pt x="113" y="170"/>
                    <a:pt x="111" y="169"/>
                    <a:pt x="112" y="168"/>
                  </a:cubicBezTo>
                  <a:cubicBezTo>
                    <a:pt x="112" y="168"/>
                    <a:pt x="113" y="167"/>
                    <a:pt x="114" y="168"/>
                  </a:cubicBezTo>
                  <a:cubicBezTo>
                    <a:pt x="115" y="169"/>
                    <a:pt x="116" y="169"/>
                    <a:pt x="116" y="170"/>
                  </a:cubicBezTo>
                  <a:cubicBezTo>
                    <a:pt x="117" y="170"/>
                    <a:pt x="119" y="171"/>
                    <a:pt x="119" y="171"/>
                  </a:cubicBezTo>
                  <a:cubicBezTo>
                    <a:pt x="120" y="171"/>
                    <a:pt x="120" y="172"/>
                    <a:pt x="120" y="171"/>
                  </a:cubicBezTo>
                  <a:cubicBezTo>
                    <a:pt x="121" y="171"/>
                    <a:pt x="121" y="169"/>
                    <a:pt x="121" y="169"/>
                  </a:cubicBezTo>
                  <a:cubicBezTo>
                    <a:pt x="121" y="168"/>
                    <a:pt x="120" y="168"/>
                    <a:pt x="120" y="168"/>
                  </a:cubicBezTo>
                  <a:cubicBezTo>
                    <a:pt x="121" y="168"/>
                    <a:pt x="123" y="167"/>
                    <a:pt x="123" y="167"/>
                  </a:cubicBezTo>
                  <a:cubicBezTo>
                    <a:pt x="124" y="168"/>
                    <a:pt x="125" y="168"/>
                    <a:pt x="126" y="168"/>
                  </a:cubicBezTo>
                  <a:cubicBezTo>
                    <a:pt x="126" y="168"/>
                    <a:pt x="125" y="168"/>
                    <a:pt x="129" y="168"/>
                  </a:cubicBezTo>
                  <a:cubicBezTo>
                    <a:pt x="132" y="168"/>
                    <a:pt x="131" y="168"/>
                    <a:pt x="133" y="168"/>
                  </a:cubicBezTo>
                  <a:cubicBezTo>
                    <a:pt x="134" y="168"/>
                    <a:pt x="136" y="168"/>
                    <a:pt x="136" y="168"/>
                  </a:cubicBezTo>
                  <a:cubicBezTo>
                    <a:pt x="136" y="169"/>
                    <a:pt x="138" y="170"/>
                    <a:pt x="138" y="170"/>
                  </a:cubicBezTo>
                  <a:cubicBezTo>
                    <a:pt x="138" y="171"/>
                    <a:pt x="139" y="171"/>
                    <a:pt x="138" y="172"/>
                  </a:cubicBezTo>
                  <a:cubicBezTo>
                    <a:pt x="136" y="173"/>
                    <a:pt x="136" y="173"/>
                    <a:pt x="134" y="173"/>
                  </a:cubicBezTo>
                  <a:cubicBezTo>
                    <a:pt x="133" y="173"/>
                    <a:pt x="134" y="173"/>
                    <a:pt x="132" y="174"/>
                  </a:cubicBezTo>
                  <a:cubicBezTo>
                    <a:pt x="129" y="174"/>
                    <a:pt x="127" y="174"/>
                    <a:pt x="127" y="174"/>
                  </a:cubicBezTo>
                  <a:cubicBezTo>
                    <a:pt x="127" y="174"/>
                    <a:pt x="128" y="174"/>
                    <a:pt x="125" y="174"/>
                  </a:cubicBezTo>
                  <a:cubicBezTo>
                    <a:pt x="123" y="173"/>
                    <a:pt x="122" y="174"/>
                    <a:pt x="121" y="173"/>
                  </a:cubicBezTo>
                  <a:cubicBezTo>
                    <a:pt x="121" y="173"/>
                    <a:pt x="120" y="172"/>
                    <a:pt x="120" y="172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50" y="94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1" y="93"/>
                    <a:pt x="51" y="93"/>
                  </a:cubicBezTo>
                  <a:cubicBezTo>
                    <a:pt x="51" y="94"/>
                    <a:pt x="51" y="94"/>
                    <a:pt x="52" y="94"/>
                  </a:cubicBezTo>
                  <a:cubicBezTo>
                    <a:pt x="52" y="94"/>
                    <a:pt x="52" y="94"/>
                    <a:pt x="53" y="94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3" y="95"/>
                    <a:pt x="53" y="97"/>
                    <a:pt x="52" y="96"/>
                  </a:cubicBezTo>
                  <a:cubicBezTo>
                    <a:pt x="51" y="96"/>
                    <a:pt x="50" y="96"/>
                    <a:pt x="50" y="95"/>
                  </a:cubicBezTo>
                  <a:cubicBezTo>
                    <a:pt x="50" y="95"/>
                    <a:pt x="50" y="94"/>
                    <a:pt x="50" y="94"/>
                  </a:cubicBezTo>
                  <a:close/>
                  <a:moveTo>
                    <a:pt x="51" y="103"/>
                  </a:moveTo>
                  <a:cubicBezTo>
                    <a:pt x="51" y="103"/>
                    <a:pt x="51" y="103"/>
                    <a:pt x="51" y="103"/>
                  </a:cubicBezTo>
                  <a:cubicBezTo>
                    <a:pt x="51" y="103"/>
                    <a:pt x="50" y="103"/>
                    <a:pt x="50" y="103"/>
                  </a:cubicBezTo>
                  <a:cubicBezTo>
                    <a:pt x="50" y="103"/>
                    <a:pt x="48" y="102"/>
                    <a:pt x="47" y="102"/>
                  </a:cubicBezTo>
                  <a:cubicBezTo>
                    <a:pt x="47" y="101"/>
                    <a:pt x="47" y="101"/>
                    <a:pt x="48" y="101"/>
                  </a:cubicBezTo>
                  <a:cubicBezTo>
                    <a:pt x="48" y="100"/>
                    <a:pt x="48" y="99"/>
                    <a:pt x="48" y="99"/>
                  </a:cubicBezTo>
                  <a:cubicBezTo>
                    <a:pt x="48" y="99"/>
                    <a:pt x="49" y="98"/>
                    <a:pt x="49" y="98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0" y="98"/>
                    <a:pt x="50" y="97"/>
                    <a:pt x="50" y="97"/>
                  </a:cubicBezTo>
                  <a:cubicBezTo>
                    <a:pt x="50" y="96"/>
                    <a:pt x="51" y="96"/>
                    <a:pt x="51" y="96"/>
                  </a:cubicBezTo>
                  <a:cubicBezTo>
                    <a:pt x="51" y="96"/>
                    <a:pt x="53" y="98"/>
                    <a:pt x="53" y="99"/>
                  </a:cubicBezTo>
                  <a:cubicBezTo>
                    <a:pt x="53" y="99"/>
                    <a:pt x="50" y="99"/>
                    <a:pt x="50" y="99"/>
                  </a:cubicBezTo>
                  <a:cubicBezTo>
                    <a:pt x="50" y="99"/>
                    <a:pt x="50" y="99"/>
                    <a:pt x="51" y="101"/>
                  </a:cubicBezTo>
                  <a:cubicBezTo>
                    <a:pt x="52" y="102"/>
                    <a:pt x="52" y="101"/>
                    <a:pt x="52" y="101"/>
                  </a:cubicBezTo>
                  <a:cubicBezTo>
                    <a:pt x="52" y="102"/>
                    <a:pt x="52" y="102"/>
                    <a:pt x="54" y="102"/>
                  </a:cubicBezTo>
                  <a:cubicBezTo>
                    <a:pt x="55" y="103"/>
                    <a:pt x="54" y="103"/>
                    <a:pt x="55" y="104"/>
                  </a:cubicBezTo>
                  <a:cubicBezTo>
                    <a:pt x="55" y="104"/>
                    <a:pt x="54" y="105"/>
                    <a:pt x="54" y="105"/>
                  </a:cubicBezTo>
                  <a:cubicBezTo>
                    <a:pt x="53" y="106"/>
                    <a:pt x="53" y="105"/>
                    <a:pt x="53" y="105"/>
                  </a:cubicBezTo>
                  <a:cubicBezTo>
                    <a:pt x="53" y="105"/>
                    <a:pt x="52" y="103"/>
                    <a:pt x="51" y="103"/>
                  </a:cubicBezTo>
                  <a:close/>
                  <a:moveTo>
                    <a:pt x="55" y="117"/>
                  </a:moveTo>
                  <a:cubicBezTo>
                    <a:pt x="55" y="117"/>
                    <a:pt x="55" y="117"/>
                    <a:pt x="55" y="117"/>
                  </a:cubicBezTo>
                  <a:cubicBezTo>
                    <a:pt x="55" y="117"/>
                    <a:pt x="56" y="116"/>
                    <a:pt x="56" y="117"/>
                  </a:cubicBezTo>
                  <a:cubicBezTo>
                    <a:pt x="57" y="117"/>
                    <a:pt x="57" y="118"/>
                    <a:pt x="57" y="118"/>
                  </a:cubicBezTo>
                  <a:cubicBezTo>
                    <a:pt x="58" y="119"/>
                    <a:pt x="59" y="119"/>
                    <a:pt x="60" y="119"/>
                  </a:cubicBezTo>
                  <a:cubicBezTo>
                    <a:pt x="60" y="120"/>
                    <a:pt x="60" y="121"/>
                    <a:pt x="60" y="121"/>
                  </a:cubicBezTo>
                  <a:cubicBezTo>
                    <a:pt x="60" y="121"/>
                    <a:pt x="59" y="122"/>
                    <a:pt x="59" y="121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8" y="120"/>
                    <a:pt x="57" y="119"/>
                    <a:pt x="57" y="119"/>
                  </a:cubicBezTo>
                  <a:cubicBezTo>
                    <a:pt x="57" y="119"/>
                    <a:pt x="55" y="117"/>
                    <a:pt x="55" y="117"/>
                  </a:cubicBezTo>
                  <a:close/>
                  <a:moveTo>
                    <a:pt x="53" y="121"/>
                  </a:move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0"/>
                    <a:pt x="53" y="120"/>
                  </a:cubicBezTo>
                  <a:cubicBezTo>
                    <a:pt x="53" y="120"/>
                    <a:pt x="54" y="120"/>
                    <a:pt x="54" y="121"/>
                  </a:cubicBezTo>
                  <a:cubicBezTo>
                    <a:pt x="54" y="121"/>
                    <a:pt x="55" y="122"/>
                    <a:pt x="55" y="122"/>
                  </a:cubicBezTo>
                  <a:cubicBezTo>
                    <a:pt x="55" y="123"/>
                    <a:pt x="54" y="123"/>
                    <a:pt x="54" y="123"/>
                  </a:cubicBezTo>
                  <a:cubicBezTo>
                    <a:pt x="54" y="124"/>
                    <a:pt x="55" y="124"/>
                    <a:pt x="54" y="124"/>
                  </a:cubicBezTo>
                  <a:cubicBezTo>
                    <a:pt x="53" y="124"/>
                    <a:pt x="53" y="124"/>
                    <a:pt x="53" y="124"/>
                  </a:cubicBezTo>
                  <a:cubicBezTo>
                    <a:pt x="53" y="124"/>
                    <a:pt x="53" y="123"/>
                    <a:pt x="53" y="123"/>
                  </a:cubicBezTo>
                  <a:cubicBezTo>
                    <a:pt x="53" y="122"/>
                    <a:pt x="53" y="121"/>
                    <a:pt x="53" y="121"/>
                  </a:cubicBezTo>
                  <a:close/>
                  <a:moveTo>
                    <a:pt x="49" y="121"/>
                  </a:moveTo>
                  <a:cubicBezTo>
                    <a:pt x="49" y="121"/>
                    <a:pt x="49" y="121"/>
                    <a:pt x="49" y="121"/>
                  </a:cubicBezTo>
                  <a:cubicBezTo>
                    <a:pt x="49" y="121"/>
                    <a:pt x="50" y="121"/>
                    <a:pt x="50" y="122"/>
                  </a:cubicBezTo>
                  <a:cubicBezTo>
                    <a:pt x="50" y="122"/>
                    <a:pt x="51" y="122"/>
                    <a:pt x="51" y="123"/>
                  </a:cubicBezTo>
                  <a:cubicBezTo>
                    <a:pt x="51" y="123"/>
                    <a:pt x="51" y="123"/>
                    <a:pt x="51" y="124"/>
                  </a:cubicBezTo>
                  <a:cubicBezTo>
                    <a:pt x="51" y="125"/>
                    <a:pt x="52" y="125"/>
                    <a:pt x="51" y="125"/>
                  </a:cubicBezTo>
                  <a:cubicBezTo>
                    <a:pt x="50" y="124"/>
                    <a:pt x="50" y="124"/>
                    <a:pt x="50" y="124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49" y="121"/>
                    <a:pt x="49" y="121"/>
                    <a:pt x="49" y="121"/>
                  </a:cubicBezTo>
                  <a:close/>
                  <a:moveTo>
                    <a:pt x="34" y="116"/>
                  </a:moveTo>
                  <a:cubicBezTo>
                    <a:pt x="34" y="116"/>
                    <a:pt x="34" y="116"/>
                    <a:pt x="34" y="116"/>
                  </a:cubicBezTo>
                  <a:cubicBezTo>
                    <a:pt x="34" y="116"/>
                    <a:pt x="35" y="116"/>
                    <a:pt x="35" y="116"/>
                  </a:cubicBezTo>
                  <a:cubicBezTo>
                    <a:pt x="36" y="117"/>
                    <a:pt x="35" y="117"/>
                    <a:pt x="36" y="118"/>
                  </a:cubicBezTo>
                  <a:cubicBezTo>
                    <a:pt x="36" y="118"/>
                    <a:pt x="35" y="119"/>
                    <a:pt x="35" y="119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16"/>
                    <a:pt x="34" y="116"/>
                    <a:pt x="34" y="116"/>
                  </a:cubicBezTo>
                  <a:close/>
                  <a:moveTo>
                    <a:pt x="34" y="112"/>
                  </a:moveTo>
                  <a:cubicBezTo>
                    <a:pt x="34" y="112"/>
                    <a:pt x="34" y="112"/>
                    <a:pt x="34" y="112"/>
                  </a:cubicBezTo>
                  <a:cubicBezTo>
                    <a:pt x="34" y="112"/>
                    <a:pt x="32" y="112"/>
                    <a:pt x="32" y="112"/>
                  </a:cubicBezTo>
                  <a:cubicBezTo>
                    <a:pt x="32" y="112"/>
                    <a:pt x="31" y="112"/>
                    <a:pt x="31" y="111"/>
                  </a:cubicBezTo>
                  <a:cubicBezTo>
                    <a:pt x="31" y="111"/>
                    <a:pt x="31" y="110"/>
                    <a:pt x="32" y="110"/>
                  </a:cubicBezTo>
                  <a:cubicBezTo>
                    <a:pt x="32" y="110"/>
                    <a:pt x="32" y="109"/>
                    <a:pt x="32" y="108"/>
                  </a:cubicBezTo>
                  <a:cubicBezTo>
                    <a:pt x="32" y="108"/>
                    <a:pt x="33" y="108"/>
                    <a:pt x="33" y="108"/>
                  </a:cubicBezTo>
                  <a:cubicBezTo>
                    <a:pt x="33" y="108"/>
                    <a:pt x="34" y="109"/>
                    <a:pt x="34" y="109"/>
                  </a:cubicBezTo>
                  <a:cubicBezTo>
                    <a:pt x="34" y="109"/>
                    <a:pt x="34" y="111"/>
                    <a:pt x="34" y="112"/>
                  </a:cubicBezTo>
                  <a:close/>
                  <a:moveTo>
                    <a:pt x="34" y="89"/>
                  </a:moveTo>
                  <a:cubicBezTo>
                    <a:pt x="34" y="89"/>
                    <a:pt x="34" y="89"/>
                    <a:pt x="34" y="89"/>
                  </a:cubicBezTo>
                  <a:cubicBezTo>
                    <a:pt x="34" y="89"/>
                    <a:pt x="36" y="89"/>
                    <a:pt x="36" y="89"/>
                  </a:cubicBezTo>
                  <a:cubicBezTo>
                    <a:pt x="36" y="89"/>
                    <a:pt x="36" y="90"/>
                    <a:pt x="36" y="91"/>
                  </a:cubicBezTo>
                  <a:cubicBezTo>
                    <a:pt x="37" y="91"/>
                    <a:pt x="37" y="92"/>
                    <a:pt x="37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8" y="92"/>
                    <a:pt x="39" y="91"/>
                    <a:pt x="39" y="92"/>
                  </a:cubicBezTo>
                  <a:cubicBezTo>
                    <a:pt x="40" y="92"/>
                    <a:pt x="41" y="91"/>
                    <a:pt x="41" y="91"/>
                  </a:cubicBezTo>
                  <a:cubicBezTo>
                    <a:pt x="41" y="91"/>
                    <a:pt x="42" y="92"/>
                    <a:pt x="42" y="92"/>
                  </a:cubicBezTo>
                  <a:cubicBezTo>
                    <a:pt x="42" y="93"/>
                    <a:pt x="41" y="94"/>
                    <a:pt x="41" y="94"/>
                  </a:cubicBezTo>
                  <a:cubicBezTo>
                    <a:pt x="40" y="94"/>
                    <a:pt x="39" y="93"/>
                    <a:pt x="39" y="93"/>
                  </a:cubicBezTo>
                  <a:cubicBezTo>
                    <a:pt x="39" y="93"/>
                    <a:pt x="38" y="92"/>
                    <a:pt x="38" y="93"/>
                  </a:cubicBezTo>
                  <a:cubicBezTo>
                    <a:pt x="38" y="93"/>
                    <a:pt x="38" y="94"/>
                    <a:pt x="38" y="95"/>
                  </a:cubicBezTo>
                  <a:cubicBezTo>
                    <a:pt x="39" y="95"/>
                    <a:pt x="39" y="95"/>
                    <a:pt x="39" y="96"/>
                  </a:cubicBezTo>
                  <a:cubicBezTo>
                    <a:pt x="38" y="96"/>
                    <a:pt x="38" y="97"/>
                    <a:pt x="38" y="97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39" y="99"/>
                    <a:pt x="39" y="100"/>
                  </a:cubicBezTo>
                  <a:cubicBezTo>
                    <a:pt x="39" y="100"/>
                    <a:pt x="40" y="101"/>
                    <a:pt x="40" y="101"/>
                  </a:cubicBezTo>
                  <a:cubicBezTo>
                    <a:pt x="40" y="102"/>
                    <a:pt x="40" y="103"/>
                    <a:pt x="40" y="103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0" y="106"/>
                    <a:pt x="41" y="107"/>
                    <a:pt x="41" y="107"/>
                  </a:cubicBezTo>
                  <a:cubicBezTo>
                    <a:pt x="41" y="108"/>
                    <a:pt x="43" y="109"/>
                    <a:pt x="43" y="110"/>
                  </a:cubicBezTo>
                  <a:cubicBezTo>
                    <a:pt x="43" y="110"/>
                    <a:pt x="43" y="112"/>
                    <a:pt x="42" y="112"/>
                  </a:cubicBezTo>
                  <a:cubicBezTo>
                    <a:pt x="42" y="112"/>
                    <a:pt x="41" y="113"/>
                    <a:pt x="41" y="112"/>
                  </a:cubicBezTo>
                  <a:cubicBezTo>
                    <a:pt x="40" y="111"/>
                    <a:pt x="39" y="109"/>
                    <a:pt x="39" y="109"/>
                  </a:cubicBezTo>
                  <a:cubicBezTo>
                    <a:pt x="39" y="109"/>
                    <a:pt x="39" y="109"/>
                    <a:pt x="39" y="109"/>
                  </a:cubicBezTo>
                  <a:cubicBezTo>
                    <a:pt x="39" y="110"/>
                    <a:pt x="38" y="111"/>
                    <a:pt x="38" y="111"/>
                  </a:cubicBezTo>
                  <a:cubicBezTo>
                    <a:pt x="38" y="112"/>
                    <a:pt x="40" y="113"/>
                    <a:pt x="40" y="113"/>
                  </a:cubicBezTo>
                  <a:cubicBezTo>
                    <a:pt x="40" y="113"/>
                    <a:pt x="39" y="111"/>
                    <a:pt x="40" y="113"/>
                  </a:cubicBezTo>
                  <a:cubicBezTo>
                    <a:pt x="41" y="115"/>
                    <a:pt x="42" y="116"/>
                    <a:pt x="42" y="116"/>
                  </a:cubicBezTo>
                  <a:cubicBezTo>
                    <a:pt x="42" y="116"/>
                    <a:pt x="43" y="117"/>
                    <a:pt x="44" y="117"/>
                  </a:cubicBezTo>
                  <a:cubicBezTo>
                    <a:pt x="44" y="118"/>
                    <a:pt x="44" y="118"/>
                    <a:pt x="45" y="119"/>
                  </a:cubicBezTo>
                  <a:cubicBezTo>
                    <a:pt x="45" y="119"/>
                    <a:pt x="46" y="120"/>
                    <a:pt x="45" y="120"/>
                  </a:cubicBezTo>
                  <a:cubicBezTo>
                    <a:pt x="44" y="121"/>
                    <a:pt x="45" y="121"/>
                    <a:pt x="44" y="121"/>
                  </a:cubicBezTo>
                  <a:cubicBezTo>
                    <a:pt x="44" y="120"/>
                    <a:pt x="43" y="120"/>
                    <a:pt x="43" y="119"/>
                  </a:cubicBezTo>
                  <a:cubicBezTo>
                    <a:pt x="43" y="118"/>
                    <a:pt x="42" y="117"/>
                    <a:pt x="42" y="116"/>
                  </a:cubicBezTo>
                  <a:cubicBezTo>
                    <a:pt x="41" y="116"/>
                    <a:pt x="40" y="115"/>
                    <a:pt x="40" y="115"/>
                  </a:cubicBezTo>
                  <a:cubicBezTo>
                    <a:pt x="39" y="115"/>
                    <a:pt x="39" y="114"/>
                    <a:pt x="39" y="114"/>
                  </a:cubicBezTo>
                  <a:cubicBezTo>
                    <a:pt x="39" y="114"/>
                    <a:pt x="38" y="114"/>
                    <a:pt x="38" y="114"/>
                  </a:cubicBezTo>
                  <a:cubicBezTo>
                    <a:pt x="38" y="114"/>
                    <a:pt x="36" y="114"/>
                    <a:pt x="36" y="114"/>
                  </a:cubicBezTo>
                  <a:cubicBezTo>
                    <a:pt x="36" y="113"/>
                    <a:pt x="36" y="113"/>
                    <a:pt x="37" y="112"/>
                  </a:cubicBezTo>
                  <a:cubicBezTo>
                    <a:pt x="37" y="112"/>
                    <a:pt x="38" y="112"/>
                    <a:pt x="38" y="112"/>
                  </a:cubicBezTo>
                  <a:cubicBezTo>
                    <a:pt x="38" y="112"/>
                    <a:pt x="37" y="111"/>
                    <a:pt x="37" y="111"/>
                  </a:cubicBezTo>
                  <a:cubicBezTo>
                    <a:pt x="37" y="111"/>
                    <a:pt x="37" y="110"/>
                    <a:pt x="37" y="110"/>
                  </a:cubicBezTo>
                  <a:cubicBezTo>
                    <a:pt x="36" y="110"/>
                    <a:pt x="36" y="111"/>
                    <a:pt x="36" y="110"/>
                  </a:cubicBezTo>
                  <a:cubicBezTo>
                    <a:pt x="36" y="109"/>
                    <a:pt x="36" y="109"/>
                    <a:pt x="36" y="108"/>
                  </a:cubicBezTo>
                  <a:cubicBezTo>
                    <a:pt x="36" y="108"/>
                    <a:pt x="36" y="106"/>
                    <a:pt x="36" y="106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38" y="105"/>
                    <a:pt x="38" y="105"/>
                    <a:pt x="37" y="105"/>
                  </a:cubicBezTo>
                  <a:cubicBezTo>
                    <a:pt x="36" y="105"/>
                    <a:pt x="36" y="103"/>
                    <a:pt x="36" y="103"/>
                  </a:cubicBezTo>
                  <a:cubicBezTo>
                    <a:pt x="36" y="103"/>
                    <a:pt x="36" y="102"/>
                    <a:pt x="36" y="102"/>
                  </a:cubicBezTo>
                  <a:cubicBezTo>
                    <a:pt x="36" y="102"/>
                    <a:pt x="35" y="102"/>
                    <a:pt x="35" y="101"/>
                  </a:cubicBezTo>
                  <a:cubicBezTo>
                    <a:pt x="34" y="100"/>
                    <a:pt x="34" y="99"/>
                    <a:pt x="34" y="99"/>
                  </a:cubicBezTo>
                  <a:cubicBezTo>
                    <a:pt x="34" y="99"/>
                    <a:pt x="35" y="99"/>
                    <a:pt x="34" y="98"/>
                  </a:cubicBezTo>
                  <a:cubicBezTo>
                    <a:pt x="34" y="97"/>
                    <a:pt x="34" y="97"/>
                    <a:pt x="33" y="97"/>
                  </a:cubicBezTo>
                  <a:cubicBezTo>
                    <a:pt x="33" y="96"/>
                    <a:pt x="33" y="95"/>
                    <a:pt x="34" y="95"/>
                  </a:cubicBezTo>
                  <a:cubicBezTo>
                    <a:pt x="34" y="95"/>
                    <a:pt x="34" y="95"/>
                    <a:pt x="35" y="95"/>
                  </a:cubicBezTo>
                  <a:cubicBezTo>
                    <a:pt x="35" y="96"/>
                    <a:pt x="36" y="96"/>
                    <a:pt x="36" y="96"/>
                  </a:cubicBezTo>
                  <a:cubicBezTo>
                    <a:pt x="36" y="95"/>
                    <a:pt x="37" y="94"/>
                    <a:pt x="36" y="94"/>
                  </a:cubicBezTo>
                  <a:cubicBezTo>
                    <a:pt x="36" y="93"/>
                    <a:pt x="35" y="92"/>
                    <a:pt x="35" y="92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0"/>
                  </a:cubicBezTo>
                  <a:cubicBezTo>
                    <a:pt x="34" y="90"/>
                    <a:pt x="34" y="89"/>
                    <a:pt x="34" y="89"/>
                  </a:cubicBezTo>
                  <a:close/>
                  <a:moveTo>
                    <a:pt x="33" y="89"/>
                  </a:move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2" y="88"/>
                    <a:pt x="32" y="87"/>
                  </a:cubicBezTo>
                  <a:cubicBezTo>
                    <a:pt x="32" y="87"/>
                    <a:pt x="32" y="87"/>
                    <a:pt x="32" y="86"/>
                  </a:cubicBezTo>
                  <a:cubicBezTo>
                    <a:pt x="32" y="85"/>
                    <a:pt x="31" y="85"/>
                    <a:pt x="31" y="84"/>
                  </a:cubicBezTo>
                  <a:cubicBezTo>
                    <a:pt x="32" y="84"/>
                    <a:pt x="32" y="83"/>
                    <a:pt x="32" y="83"/>
                  </a:cubicBezTo>
                  <a:cubicBezTo>
                    <a:pt x="33" y="82"/>
                    <a:pt x="34" y="82"/>
                    <a:pt x="34" y="83"/>
                  </a:cubicBezTo>
                  <a:cubicBezTo>
                    <a:pt x="34" y="83"/>
                    <a:pt x="34" y="84"/>
                    <a:pt x="34" y="85"/>
                  </a:cubicBezTo>
                  <a:cubicBezTo>
                    <a:pt x="34" y="85"/>
                    <a:pt x="34" y="86"/>
                    <a:pt x="34" y="86"/>
                  </a:cubicBezTo>
                  <a:cubicBezTo>
                    <a:pt x="34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89"/>
                  </a:cubicBezTo>
                  <a:lnTo>
                    <a:pt x="33" y="89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3" name="Freeform 9"/>
            <p:cNvSpPr>
              <a:spLocks/>
            </p:cNvSpPr>
            <p:nvPr/>
          </p:nvSpPr>
          <p:spPr bwMode="auto">
            <a:xfrm>
              <a:off x="10673506" y="3419584"/>
              <a:ext cx="174063" cy="97636"/>
            </a:xfrm>
            <a:custGeom>
              <a:avLst/>
              <a:gdLst>
                <a:gd name="T0" fmla="*/ 2 w 95"/>
                <a:gd name="T1" fmla="*/ 39 h 55"/>
                <a:gd name="T2" fmla="*/ 2 w 95"/>
                <a:gd name="T3" fmla="*/ 36 h 55"/>
                <a:gd name="T4" fmla="*/ 0 w 95"/>
                <a:gd name="T5" fmla="*/ 31 h 55"/>
                <a:gd name="T6" fmla="*/ 2 w 95"/>
                <a:gd name="T7" fmla="*/ 31 h 55"/>
                <a:gd name="T8" fmla="*/ 7 w 95"/>
                <a:gd name="T9" fmla="*/ 32 h 55"/>
                <a:gd name="T10" fmla="*/ 9 w 95"/>
                <a:gd name="T11" fmla="*/ 31 h 55"/>
                <a:gd name="T12" fmla="*/ 12 w 95"/>
                <a:gd name="T13" fmla="*/ 27 h 55"/>
                <a:gd name="T14" fmla="*/ 15 w 95"/>
                <a:gd name="T15" fmla="*/ 27 h 55"/>
                <a:gd name="T16" fmla="*/ 16 w 95"/>
                <a:gd name="T17" fmla="*/ 26 h 55"/>
                <a:gd name="T18" fmla="*/ 18 w 95"/>
                <a:gd name="T19" fmla="*/ 27 h 55"/>
                <a:gd name="T20" fmla="*/ 20 w 95"/>
                <a:gd name="T21" fmla="*/ 27 h 55"/>
                <a:gd name="T22" fmla="*/ 23 w 95"/>
                <a:gd name="T23" fmla="*/ 28 h 55"/>
                <a:gd name="T24" fmla="*/ 26 w 95"/>
                <a:gd name="T25" fmla="*/ 26 h 55"/>
                <a:gd name="T26" fmla="*/ 28 w 95"/>
                <a:gd name="T27" fmla="*/ 20 h 55"/>
                <a:gd name="T28" fmla="*/ 28 w 95"/>
                <a:gd name="T29" fmla="*/ 16 h 55"/>
                <a:gd name="T30" fmla="*/ 33 w 95"/>
                <a:gd name="T31" fmla="*/ 18 h 55"/>
                <a:gd name="T32" fmla="*/ 36 w 95"/>
                <a:gd name="T33" fmla="*/ 18 h 55"/>
                <a:gd name="T34" fmla="*/ 44 w 95"/>
                <a:gd name="T35" fmla="*/ 19 h 55"/>
                <a:gd name="T36" fmla="*/ 58 w 95"/>
                <a:gd name="T37" fmla="*/ 18 h 55"/>
                <a:gd name="T38" fmla="*/ 61 w 95"/>
                <a:gd name="T39" fmla="*/ 16 h 55"/>
                <a:gd name="T40" fmla="*/ 66 w 95"/>
                <a:gd name="T41" fmla="*/ 15 h 55"/>
                <a:gd name="T42" fmla="*/ 70 w 95"/>
                <a:gd name="T43" fmla="*/ 13 h 55"/>
                <a:gd name="T44" fmla="*/ 76 w 95"/>
                <a:gd name="T45" fmla="*/ 10 h 55"/>
                <a:gd name="T46" fmla="*/ 78 w 95"/>
                <a:gd name="T47" fmla="*/ 8 h 55"/>
                <a:gd name="T48" fmla="*/ 80 w 95"/>
                <a:gd name="T49" fmla="*/ 8 h 55"/>
                <a:gd name="T50" fmla="*/ 83 w 95"/>
                <a:gd name="T51" fmla="*/ 7 h 55"/>
                <a:gd name="T52" fmla="*/ 89 w 95"/>
                <a:gd name="T53" fmla="*/ 3 h 55"/>
                <a:gd name="T54" fmla="*/ 94 w 95"/>
                <a:gd name="T55" fmla="*/ 2 h 55"/>
                <a:gd name="T56" fmla="*/ 89 w 95"/>
                <a:gd name="T57" fmla="*/ 6 h 55"/>
                <a:gd name="T58" fmla="*/ 83 w 95"/>
                <a:gd name="T59" fmla="*/ 11 h 55"/>
                <a:gd name="T60" fmla="*/ 76 w 95"/>
                <a:gd name="T61" fmla="*/ 15 h 55"/>
                <a:gd name="T62" fmla="*/ 73 w 95"/>
                <a:gd name="T63" fmla="*/ 19 h 55"/>
                <a:gd name="T64" fmla="*/ 68 w 95"/>
                <a:gd name="T65" fmla="*/ 20 h 55"/>
                <a:gd name="T66" fmla="*/ 67 w 95"/>
                <a:gd name="T67" fmla="*/ 27 h 55"/>
                <a:gd name="T68" fmla="*/ 73 w 95"/>
                <a:gd name="T69" fmla="*/ 34 h 55"/>
                <a:gd name="T70" fmla="*/ 74 w 95"/>
                <a:gd name="T71" fmla="*/ 38 h 55"/>
                <a:gd name="T72" fmla="*/ 70 w 95"/>
                <a:gd name="T73" fmla="*/ 36 h 55"/>
                <a:gd name="T74" fmla="*/ 63 w 95"/>
                <a:gd name="T75" fmla="*/ 37 h 55"/>
                <a:gd name="T76" fmla="*/ 59 w 95"/>
                <a:gd name="T77" fmla="*/ 36 h 55"/>
                <a:gd name="T78" fmla="*/ 55 w 95"/>
                <a:gd name="T79" fmla="*/ 43 h 55"/>
                <a:gd name="T80" fmla="*/ 52 w 95"/>
                <a:gd name="T81" fmla="*/ 46 h 55"/>
                <a:gd name="T82" fmla="*/ 47 w 95"/>
                <a:gd name="T83" fmla="*/ 47 h 55"/>
                <a:gd name="T84" fmla="*/ 43 w 95"/>
                <a:gd name="T85" fmla="*/ 49 h 55"/>
                <a:gd name="T86" fmla="*/ 36 w 95"/>
                <a:gd name="T87" fmla="*/ 50 h 55"/>
                <a:gd name="T88" fmla="*/ 29 w 95"/>
                <a:gd name="T89" fmla="*/ 53 h 55"/>
                <a:gd name="T90" fmla="*/ 24 w 95"/>
                <a:gd name="T91" fmla="*/ 50 h 55"/>
                <a:gd name="T92" fmla="*/ 19 w 95"/>
                <a:gd name="T93" fmla="*/ 53 h 55"/>
                <a:gd name="T94" fmla="*/ 12 w 95"/>
                <a:gd name="T95" fmla="*/ 50 h 55"/>
                <a:gd name="T96" fmla="*/ 8 w 95"/>
                <a:gd name="T97" fmla="*/ 50 h 55"/>
                <a:gd name="T98" fmla="*/ 5 w 95"/>
                <a:gd name="T99" fmla="*/ 45 h 55"/>
                <a:gd name="T100" fmla="*/ 2 w 95"/>
                <a:gd name="T101" fmla="*/ 3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5" h="55">
                  <a:moveTo>
                    <a:pt x="2" y="39"/>
                  </a:moveTo>
                  <a:cubicBezTo>
                    <a:pt x="2" y="39"/>
                    <a:pt x="2" y="38"/>
                    <a:pt x="2" y="36"/>
                  </a:cubicBezTo>
                  <a:cubicBezTo>
                    <a:pt x="1" y="34"/>
                    <a:pt x="0" y="31"/>
                    <a:pt x="0" y="31"/>
                  </a:cubicBezTo>
                  <a:cubicBezTo>
                    <a:pt x="0" y="31"/>
                    <a:pt x="1" y="30"/>
                    <a:pt x="2" y="31"/>
                  </a:cubicBezTo>
                  <a:cubicBezTo>
                    <a:pt x="3" y="32"/>
                    <a:pt x="4" y="34"/>
                    <a:pt x="7" y="32"/>
                  </a:cubicBezTo>
                  <a:cubicBezTo>
                    <a:pt x="8" y="32"/>
                    <a:pt x="9" y="32"/>
                    <a:pt x="9" y="31"/>
                  </a:cubicBezTo>
                  <a:cubicBezTo>
                    <a:pt x="11" y="29"/>
                    <a:pt x="11" y="27"/>
                    <a:pt x="12" y="27"/>
                  </a:cubicBezTo>
                  <a:cubicBezTo>
                    <a:pt x="13" y="26"/>
                    <a:pt x="13" y="27"/>
                    <a:pt x="15" y="27"/>
                  </a:cubicBezTo>
                  <a:cubicBezTo>
                    <a:pt x="15" y="27"/>
                    <a:pt x="16" y="26"/>
                    <a:pt x="16" y="26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9" y="27"/>
                    <a:pt x="19" y="26"/>
                    <a:pt x="20" y="27"/>
                  </a:cubicBezTo>
                  <a:cubicBezTo>
                    <a:pt x="21" y="27"/>
                    <a:pt x="22" y="28"/>
                    <a:pt x="23" y="28"/>
                  </a:cubicBezTo>
                  <a:cubicBezTo>
                    <a:pt x="24" y="28"/>
                    <a:pt x="26" y="28"/>
                    <a:pt x="26" y="26"/>
                  </a:cubicBezTo>
                  <a:cubicBezTo>
                    <a:pt x="27" y="25"/>
                    <a:pt x="28" y="23"/>
                    <a:pt x="28" y="20"/>
                  </a:cubicBezTo>
                  <a:cubicBezTo>
                    <a:pt x="28" y="17"/>
                    <a:pt x="27" y="15"/>
                    <a:pt x="28" y="16"/>
                  </a:cubicBezTo>
                  <a:cubicBezTo>
                    <a:pt x="28" y="16"/>
                    <a:pt x="31" y="17"/>
                    <a:pt x="33" y="18"/>
                  </a:cubicBezTo>
                  <a:cubicBezTo>
                    <a:pt x="35" y="18"/>
                    <a:pt x="34" y="17"/>
                    <a:pt x="36" y="18"/>
                  </a:cubicBezTo>
                  <a:cubicBezTo>
                    <a:pt x="38" y="18"/>
                    <a:pt x="42" y="19"/>
                    <a:pt x="44" y="19"/>
                  </a:cubicBezTo>
                  <a:cubicBezTo>
                    <a:pt x="48" y="19"/>
                    <a:pt x="53" y="19"/>
                    <a:pt x="58" y="18"/>
                  </a:cubicBezTo>
                  <a:cubicBezTo>
                    <a:pt x="58" y="17"/>
                    <a:pt x="60" y="16"/>
                    <a:pt x="61" y="16"/>
                  </a:cubicBezTo>
                  <a:cubicBezTo>
                    <a:pt x="62" y="15"/>
                    <a:pt x="64" y="16"/>
                    <a:pt x="66" y="15"/>
                  </a:cubicBezTo>
                  <a:cubicBezTo>
                    <a:pt x="67" y="15"/>
                    <a:pt x="69" y="14"/>
                    <a:pt x="70" y="13"/>
                  </a:cubicBezTo>
                  <a:cubicBezTo>
                    <a:pt x="72" y="12"/>
                    <a:pt x="74" y="11"/>
                    <a:pt x="76" y="10"/>
                  </a:cubicBezTo>
                  <a:cubicBezTo>
                    <a:pt x="77" y="10"/>
                    <a:pt x="77" y="9"/>
                    <a:pt x="78" y="8"/>
                  </a:cubicBezTo>
                  <a:cubicBezTo>
                    <a:pt x="79" y="8"/>
                    <a:pt x="79" y="8"/>
                    <a:pt x="80" y="8"/>
                  </a:cubicBezTo>
                  <a:cubicBezTo>
                    <a:pt x="81" y="8"/>
                    <a:pt x="82" y="7"/>
                    <a:pt x="83" y="7"/>
                  </a:cubicBezTo>
                  <a:cubicBezTo>
                    <a:pt x="85" y="6"/>
                    <a:pt x="86" y="5"/>
                    <a:pt x="89" y="3"/>
                  </a:cubicBezTo>
                  <a:cubicBezTo>
                    <a:pt x="92" y="0"/>
                    <a:pt x="95" y="0"/>
                    <a:pt x="94" y="2"/>
                  </a:cubicBezTo>
                  <a:cubicBezTo>
                    <a:pt x="94" y="3"/>
                    <a:pt x="90" y="5"/>
                    <a:pt x="89" y="6"/>
                  </a:cubicBezTo>
                  <a:cubicBezTo>
                    <a:pt x="87" y="8"/>
                    <a:pt x="85" y="10"/>
                    <a:pt x="83" y="11"/>
                  </a:cubicBezTo>
                  <a:cubicBezTo>
                    <a:pt x="81" y="11"/>
                    <a:pt x="78" y="13"/>
                    <a:pt x="76" y="15"/>
                  </a:cubicBezTo>
                  <a:cubicBezTo>
                    <a:pt x="74" y="16"/>
                    <a:pt x="74" y="18"/>
                    <a:pt x="73" y="19"/>
                  </a:cubicBezTo>
                  <a:cubicBezTo>
                    <a:pt x="70" y="21"/>
                    <a:pt x="69" y="19"/>
                    <a:pt x="68" y="20"/>
                  </a:cubicBezTo>
                  <a:cubicBezTo>
                    <a:pt x="68" y="22"/>
                    <a:pt x="67" y="25"/>
                    <a:pt x="67" y="27"/>
                  </a:cubicBezTo>
                  <a:cubicBezTo>
                    <a:pt x="68" y="30"/>
                    <a:pt x="71" y="32"/>
                    <a:pt x="73" y="34"/>
                  </a:cubicBezTo>
                  <a:cubicBezTo>
                    <a:pt x="73" y="34"/>
                    <a:pt x="76" y="37"/>
                    <a:pt x="74" y="38"/>
                  </a:cubicBezTo>
                  <a:cubicBezTo>
                    <a:pt x="73" y="38"/>
                    <a:pt x="72" y="36"/>
                    <a:pt x="70" y="36"/>
                  </a:cubicBezTo>
                  <a:cubicBezTo>
                    <a:pt x="68" y="36"/>
                    <a:pt x="65" y="36"/>
                    <a:pt x="63" y="37"/>
                  </a:cubicBezTo>
                  <a:cubicBezTo>
                    <a:pt x="62" y="37"/>
                    <a:pt x="61" y="36"/>
                    <a:pt x="59" y="36"/>
                  </a:cubicBezTo>
                  <a:cubicBezTo>
                    <a:pt x="57" y="37"/>
                    <a:pt x="55" y="41"/>
                    <a:pt x="55" y="43"/>
                  </a:cubicBezTo>
                  <a:cubicBezTo>
                    <a:pt x="55" y="44"/>
                    <a:pt x="53" y="44"/>
                    <a:pt x="52" y="46"/>
                  </a:cubicBezTo>
                  <a:cubicBezTo>
                    <a:pt x="50" y="47"/>
                    <a:pt x="49" y="46"/>
                    <a:pt x="47" y="47"/>
                  </a:cubicBezTo>
                  <a:cubicBezTo>
                    <a:pt x="45" y="48"/>
                    <a:pt x="45" y="49"/>
                    <a:pt x="43" y="49"/>
                  </a:cubicBezTo>
                  <a:cubicBezTo>
                    <a:pt x="40" y="49"/>
                    <a:pt x="37" y="50"/>
                    <a:pt x="36" y="50"/>
                  </a:cubicBezTo>
                  <a:cubicBezTo>
                    <a:pt x="30" y="50"/>
                    <a:pt x="33" y="55"/>
                    <a:pt x="29" y="53"/>
                  </a:cubicBezTo>
                  <a:cubicBezTo>
                    <a:pt x="27" y="53"/>
                    <a:pt x="26" y="51"/>
                    <a:pt x="24" y="50"/>
                  </a:cubicBezTo>
                  <a:cubicBezTo>
                    <a:pt x="23" y="50"/>
                    <a:pt x="21" y="52"/>
                    <a:pt x="19" y="53"/>
                  </a:cubicBezTo>
                  <a:cubicBezTo>
                    <a:pt x="17" y="54"/>
                    <a:pt x="14" y="51"/>
                    <a:pt x="12" y="50"/>
                  </a:cubicBezTo>
                  <a:cubicBezTo>
                    <a:pt x="10" y="49"/>
                    <a:pt x="9" y="51"/>
                    <a:pt x="8" y="50"/>
                  </a:cubicBezTo>
                  <a:cubicBezTo>
                    <a:pt x="6" y="48"/>
                    <a:pt x="7" y="46"/>
                    <a:pt x="5" y="45"/>
                  </a:cubicBezTo>
                  <a:cubicBezTo>
                    <a:pt x="4" y="43"/>
                    <a:pt x="2" y="41"/>
                    <a:pt x="2" y="39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4" name="Freeform 21"/>
            <p:cNvSpPr>
              <a:spLocks/>
            </p:cNvSpPr>
            <p:nvPr/>
          </p:nvSpPr>
          <p:spPr bwMode="auto">
            <a:xfrm>
              <a:off x="9450648" y="2655625"/>
              <a:ext cx="341057" cy="352004"/>
            </a:xfrm>
            <a:custGeom>
              <a:avLst/>
              <a:gdLst>
                <a:gd name="T0" fmla="*/ 13 w 186"/>
                <a:gd name="T1" fmla="*/ 14 h 198"/>
                <a:gd name="T2" fmla="*/ 23 w 186"/>
                <a:gd name="T3" fmla="*/ 6 h 198"/>
                <a:gd name="T4" fmla="*/ 32 w 186"/>
                <a:gd name="T5" fmla="*/ 3 h 198"/>
                <a:gd name="T6" fmla="*/ 48 w 186"/>
                <a:gd name="T7" fmla="*/ 1 h 198"/>
                <a:gd name="T8" fmla="*/ 62 w 186"/>
                <a:gd name="T9" fmla="*/ 9 h 198"/>
                <a:gd name="T10" fmla="*/ 74 w 186"/>
                <a:gd name="T11" fmla="*/ 20 h 198"/>
                <a:gd name="T12" fmla="*/ 77 w 186"/>
                <a:gd name="T13" fmla="*/ 32 h 198"/>
                <a:gd name="T14" fmla="*/ 94 w 186"/>
                <a:gd name="T15" fmla="*/ 40 h 198"/>
                <a:gd name="T16" fmla="*/ 105 w 186"/>
                <a:gd name="T17" fmla="*/ 44 h 198"/>
                <a:gd name="T18" fmla="*/ 109 w 186"/>
                <a:gd name="T19" fmla="*/ 54 h 198"/>
                <a:gd name="T20" fmla="*/ 106 w 186"/>
                <a:gd name="T21" fmla="*/ 63 h 198"/>
                <a:gd name="T22" fmla="*/ 117 w 186"/>
                <a:gd name="T23" fmla="*/ 69 h 198"/>
                <a:gd name="T24" fmla="*/ 131 w 186"/>
                <a:gd name="T25" fmla="*/ 70 h 198"/>
                <a:gd name="T26" fmla="*/ 140 w 186"/>
                <a:gd name="T27" fmla="*/ 68 h 198"/>
                <a:gd name="T28" fmla="*/ 153 w 186"/>
                <a:gd name="T29" fmla="*/ 65 h 198"/>
                <a:gd name="T30" fmla="*/ 154 w 186"/>
                <a:gd name="T31" fmla="*/ 67 h 198"/>
                <a:gd name="T32" fmla="*/ 155 w 186"/>
                <a:gd name="T33" fmla="*/ 77 h 198"/>
                <a:gd name="T34" fmla="*/ 160 w 186"/>
                <a:gd name="T35" fmla="*/ 84 h 198"/>
                <a:gd name="T36" fmla="*/ 156 w 186"/>
                <a:gd name="T37" fmla="*/ 96 h 198"/>
                <a:gd name="T38" fmla="*/ 155 w 186"/>
                <a:gd name="T39" fmla="*/ 112 h 198"/>
                <a:gd name="T40" fmla="*/ 168 w 186"/>
                <a:gd name="T41" fmla="*/ 126 h 198"/>
                <a:gd name="T42" fmla="*/ 182 w 186"/>
                <a:gd name="T43" fmla="*/ 136 h 198"/>
                <a:gd name="T44" fmla="*/ 178 w 186"/>
                <a:gd name="T45" fmla="*/ 151 h 198"/>
                <a:gd name="T46" fmla="*/ 170 w 186"/>
                <a:gd name="T47" fmla="*/ 159 h 198"/>
                <a:gd name="T48" fmla="*/ 170 w 186"/>
                <a:gd name="T49" fmla="*/ 175 h 198"/>
                <a:gd name="T50" fmla="*/ 173 w 186"/>
                <a:gd name="T51" fmla="*/ 185 h 198"/>
                <a:gd name="T52" fmla="*/ 160 w 186"/>
                <a:gd name="T53" fmla="*/ 190 h 198"/>
                <a:gd name="T54" fmla="*/ 150 w 186"/>
                <a:gd name="T55" fmla="*/ 193 h 198"/>
                <a:gd name="T56" fmla="*/ 139 w 186"/>
                <a:gd name="T57" fmla="*/ 197 h 198"/>
                <a:gd name="T58" fmla="*/ 139 w 186"/>
                <a:gd name="T59" fmla="*/ 186 h 198"/>
                <a:gd name="T60" fmla="*/ 144 w 186"/>
                <a:gd name="T61" fmla="*/ 175 h 198"/>
                <a:gd name="T62" fmla="*/ 128 w 186"/>
                <a:gd name="T63" fmla="*/ 172 h 198"/>
                <a:gd name="T64" fmla="*/ 116 w 186"/>
                <a:gd name="T65" fmla="*/ 160 h 198"/>
                <a:gd name="T66" fmla="*/ 101 w 186"/>
                <a:gd name="T67" fmla="*/ 151 h 198"/>
                <a:gd name="T68" fmla="*/ 93 w 186"/>
                <a:gd name="T69" fmla="*/ 157 h 198"/>
                <a:gd name="T70" fmla="*/ 89 w 186"/>
                <a:gd name="T71" fmla="*/ 173 h 198"/>
                <a:gd name="T72" fmla="*/ 81 w 186"/>
                <a:gd name="T73" fmla="*/ 172 h 198"/>
                <a:gd name="T74" fmla="*/ 75 w 186"/>
                <a:gd name="T75" fmla="*/ 168 h 198"/>
                <a:gd name="T76" fmla="*/ 65 w 186"/>
                <a:gd name="T77" fmla="*/ 162 h 198"/>
                <a:gd name="T78" fmla="*/ 57 w 186"/>
                <a:gd name="T79" fmla="*/ 164 h 198"/>
                <a:gd name="T80" fmla="*/ 50 w 186"/>
                <a:gd name="T81" fmla="*/ 161 h 198"/>
                <a:gd name="T82" fmla="*/ 45 w 186"/>
                <a:gd name="T83" fmla="*/ 157 h 198"/>
                <a:gd name="T84" fmla="*/ 40 w 186"/>
                <a:gd name="T85" fmla="*/ 152 h 198"/>
                <a:gd name="T86" fmla="*/ 32 w 186"/>
                <a:gd name="T87" fmla="*/ 148 h 198"/>
                <a:gd name="T88" fmla="*/ 34 w 186"/>
                <a:gd name="T89" fmla="*/ 144 h 198"/>
                <a:gd name="T90" fmla="*/ 43 w 186"/>
                <a:gd name="T91" fmla="*/ 140 h 198"/>
                <a:gd name="T92" fmla="*/ 35 w 186"/>
                <a:gd name="T93" fmla="*/ 127 h 198"/>
                <a:gd name="T94" fmla="*/ 32 w 186"/>
                <a:gd name="T95" fmla="*/ 120 h 198"/>
                <a:gd name="T96" fmla="*/ 43 w 186"/>
                <a:gd name="T97" fmla="*/ 118 h 198"/>
                <a:gd name="T98" fmla="*/ 37 w 186"/>
                <a:gd name="T99" fmla="*/ 111 h 198"/>
                <a:gd name="T100" fmla="*/ 28 w 186"/>
                <a:gd name="T101" fmla="*/ 106 h 198"/>
                <a:gd name="T102" fmla="*/ 22 w 186"/>
                <a:gd name="T103" fmla="*/ 98 h 198"/>
                <a:gd name="T104" fmla="*/ 24 w 186"/>
                <a:gd name="T105" fmla="*/ 87 h 198"/>
                <a:gd name="T106" fmla="*/ 27 w 186"/>
                <a:gd name="T107" fmla="*/ 73 h 198"/>
                <a:gd name="T108" fmla="*/ 15 w 186"/>
                <a:gd name="T109" fmla="*/ 74 h 198"/>
                <a:gd name="T110" fmla="*/ 14 w 186"/>
                <a:gd name="T111" fmla="*/ 63 h 198"/>
                <a:gd name="T112" fmla="*/ 16 w 186"/>
                <a:gd name="T113" fmla="*/ 57 h 198"/>
                <a:gd name="T114" fmla="*/ 24 w 186"/>
                <a:gd name="T115" fmla="*/ 53 h 198"/>
                <a:gd name="T116" fmla="*/ 13 w 186"/>
                <a:gd name="T117" fmla="*/ 51 h 198"/>
                <a:gd name="T118" fmla="*/ 7 w 186"/>
                <a:gd name="T119" fmla="*/ 43 h 198"/>
                <a:gd name="T120" fmla="*/ 5 w 186"/>
                <a:gd name="T121" fmla="*/ 40 h 198"/>
                <a:gd name="T122" fmla="*/ 3 w 186"/>
                <a:gd name="T123" fmla="*/ 31 h 198"/>
                <a:gd name="T124" fmla="*/ 4 w 186"/>
                <a:gd name="T125" fmla="*/ 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198"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22" y="6"/>
                    <a:pt x="23" y="6"/>
                  </a:cubicBezTo>
                  <a:cubicBezTo>
                    <a:pt x="25" y="6"/>
                    <a:pt x="23" y="4"/>
                    <a:pt x="23" y="4"/>
                  </a:cubicBezTo>
                  <a:cubicBezTo>
                    <a:pt x="23" y="4"/>
                    <a:pt x="28" y="2"/>
                    <a:pt x="30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2" y="2"/>
                    <a:pt x="32" y="3"/>
                    <a:pt x="32" y="3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42" y="0"/>
                    <a:pt x="43" y="0"/>
                  </a:cubicBezTo>
                  <a:cubicBezTo>
                    <a:pt x="44" y="0"/>
                    <a:pt x="46" y="1"/>
                    <a:pt x="46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9" y="2"/>
                    <a:pt x="50" y="2"/>
                  </a:cubicBezTo>
                  <a:cubicBezTo>
                    <a:pt x="52" y="3"/>
                    <a:pt x="53" y="6"/>
                    <a:pt x="54" y="6"/>
                  </a:cubicBezTo>
                  <a:cubicBezTo>
                    <a:pt x="56" y="7"/>
                    <a:pt x="58" y="7"/>
                    <a:pt x="59" y="7"/>
                  </a:cubicBezTo>
                  <a:cubicBezTo>
                    <a:pt x="60" y="8"/>
                    <a:pt x="62" y="9"/>
                    <a:pt x="62" y="9"/>
                  </a:cubicBezTo>
                  <a:cubicBezTo>
                    <a:pt x="62" y="9"/>
                    <a:pt x="67" y="14"/>
                    <a:pt x="68" y="14"/>
                  </a:cubicBezTo>
                  <a:cubicBezTo>
                    <a:pt x="69" y="14"/>
                    <a:pt x="69" y="14"/>
                    <a:pt x="70" y="16"/>
                  </a:cubicBezTo>
                  <a:cubicBezTo>
                    <a:pt x="71" y="17"/>
                    <a:pt x="74" y="16"/>
                    <a:pt x="74" y="16"/>
                  </a:cubicBezTo>
                  <a:cubicBezTo>
                    <a:pt x="74" y="16"/>
                    <a:pt x="75" y="19"/>
                    <a:pt x="74" y="20"/>
                  </a:cubicBezTo>
                  <a:cubicBezTo>
                    <a:pt x="74" y="21"/>
                    <a:pt x="74" y="24"/>
                    <a:pt x="74" y="24"/>
                  </a:cubicBezTo>
                  <a:cubicBezTo>
                    <a:pt x="74" y="24"/>
                    <a:pt x="74" y="25"/>
                    <a:pt x="74" y="26"/>
                  </a:cubicBezTo>
                  <a:cubicBezTo>
                    <a:pt x="75" y="28"/>
                    <a:pt x="76" y="28"/>
                    <a:pt x="76" y="30"/>
                  </a:cubicBezTo>
                  <a:cubicBezTo>
                    <a:pt x="77" y="31"/>
                    <a:pt x="76" y="31"/>
                    <a:pt x="77" y="32"/>
                  </a:cubicBezTo>
                  <a:cubicBezTo>
                    <a:pt x="78" y="33"/>
                    <a:pt x="79" y="35"/>
                    <a:pt x="80" y="35"/>
                  </a:cubicBezTo>
                  <a:cubicBezTo>
                    <a:pt x="81" y="35"/>
                    <a:pt x="82" y="35"/>
                    <a:pt x="85" y="36"/>
                  </a:cubicBezTo>
                  <a:cubicBezTo>
                    <a:pt x="88" y="38"/>
                    <a:pt x="89" y="38"/>
                    <a:pt x="90" y="39"/>
                  </a:cubicBezTo>
                  <a:cubicBezTo>
                    <a:pt x="92" y="40"/>
                    <a:pt x="91" y="39"/>
                    <a:pt x="94" y="40"/>
                  </a:cubicBezTo>
                  <a:cubicBezTo>
                    <a:pt x="98" y="41"/>
                    <a:pt x="97" y="40"/>
                    <a:pt x="98" y="41"/>
                  </a:cubicBezTo>
                  <a:cubicBezTo>
                    <a:pt x="99" y="41"/>
                    <a:pt x="98" y="40"/>
                    <a:pt x="100" y="41"/>
                  </a:cubicBezTo>
                  <a:cubicBezTo>
                    <a:pt x="103" y="41"/>
                    <a:pt x="105" y="42"/>
                    <a:pt x="105" y="42"/>
                  </a:cubicBezTo>
                  <a:cubicBezTo>
                    <a:pt x="105" y="44"/>
                    <a:pt x="105" y="44"/>
                    <a:pt x="105" y="44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1"/>
                    <a:pt x="101" y="51"/>
                    <a:pt x="103" y="52"/>
                  </a:cubicBezTo>
                  <a:cubicBezTo>
                    <a:pt x="105" y="53"/>
                    <a:pt x="109" y="54"/>
                    <a:pt x="109" y="54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2" y="56"/>
                    <a:pt x="110" y="59"/>
                    <a:pt x="109" y="60"/>
                  </a:cubicBezTo>
                  <a:cubicBezTo>
                    <a:pt x="108" y="60"/>
                    <a:pt x="105" y="60"/>
                    <a:pt x="105" y="60"/>
                  </a:cubicBezTo>
                  <a:cubicBezTo>
                    <a:pt x="105" y="60"/>
                    <a:pt x="104" y="63"/>
                    <a:pt x="106" y="63"/>
                  </a:cubicBezTo>
                  <a:cubicBezTo>
                    <a:pt x="107" y="64"/>
                    <a:pt x="109" y="64"/>
                    <a:pt x="110" y="64"/>
                  </a:cubicBezTo>
                  <a:cubicBezTo>
                    <a:pt x="111" y="64"/>
                    <a:pt x="113" y="65"/>
                    <a:pt x="113" y="65"/>
                  </a:cubicBezTo>
                  <a:cubicBezTo>
                    <a:pt x="113" y="65"/>
                    <a:pt x="114" y="65"/>
                    <a:pt x="115" y="66"/>
                  </a:cubicBezTo>
                  <a:cubicBezTo>
                    <a:pt x="115" y="68"/>
                    <a:pt x="116" y="69"/>
                    <a:pt x="117" y="69"/>
                  </a:cubicBezTo>
                  <a:cubicBezTo>
                    <a:pt x="118" y="69"/>
                    <a:pt x="120" y="69"/>
                    <a:pt x="121" y="69"/>
                  </a:cubicBezTo>
                  <a:cubicBezTo>
                    <a:pt x="122" y="69"/>
                    <a:pt x="122" y="68"/>
                    <a:pt x="123" y="68"/>
                  </a:cubicBezTo>
                  <a:cubicBezTo>
                    <a:pt x="124" y="69"/>
                    <a:pt x="130" y="68"/>
                    <a:pt x="130" y="68"/>
                  </a:cubicBezTo>
                  <a:cubicBezTo>
                    <a:pt x="130" y="68"/>
                    <a:pt x="130" y="68"/>
                    <a:pt x="131" y="70"/>
                  </a:cubicBezTo>
                  <a:cubicBezTo>
                    <a:pt x="133" y="73"/>
                    <a:pt x="136" y="74"/>
                    <a:pt x="136" y="74"/>
                  </a:cubicBezTo>
                  <a:cubicBezTo>
                    <a:pt x="136" y="74"/>
                    <a:pt x="137" y="75"/>
                    <a:pt x="137" y="74"/>
                  </a:cubicBezTo>
                  <a:cubicBezTo>
                    <a:pt x="137" y="73"/>
                    <a:pt x="138" y="72"/>
                    <a:pt x="138" y="72"/>
                  </a:cubicBezTo>
                  <a:cubicBezTo>
                    <a:pt x="138" y="72"/>
                    <a:pt x="140" y="69"/>
                    <a:pt x="140" y="68"/>
                  </a:cubicBezTo>
                  <a:cubicBezTo>
                    <a:pt x="141" y="67"/>
                    <a:pt x="142" y="64"/>
                    <a:pt x="143" y="64"/>
                  </a:cubicBezTo>
                  <a:cubicBezTo>
                    <a:pt x="144" y="63"/>
                    <a:pt x="147" y="61"/>
                    <a:pt x="147" y="61"/>
                  </a:cubicBezTo>
                  <a:cubicBezTo>
                    <a:pt x="147" y="61"/>
                    <a:pt x="147" y="60"/>
                    <a:pt x="149" y="61"/>
                  </a:cubicBezTo>
                  <a:cubicBezTo>
                    <a:pt x="150" y="63"/>
                    <a:pt x="153" y="65"/>
                    <a:pt x="153" y="65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58" y="65"/>
                    <a:pt x="161" y="66"/>
                    <a:pt x="161" y="67"/>
                  </a:cubicBezTo>
                  <a:cubicBezTo>
                    <a:pt x="161" y="68"/>
                    <a:pt x="160" y="68"/>
                    <a:pt x="158" y="69"/>
                  </a:cubicBezTo>
                  <a:cubicBezTo>
                    <a:pt x="157" y="69"/>
                    <a:pt x="154" y="66"/>
                    <a:pt x="154" y="67"/>
                  </a:cubicBezTo>
                  <a:cubicBezTo>
                    <a:pt x="153" y="68"/>
                    <a:pt x="153" y="70"/>
                    <a:pt x="153" y="70"/>
                  </a:cubicBezTo>
                  <a:cubicBezTo>
                    <a:pt x="149" y="72"/>
                    <a:pt x="149" y="72"/>
                    <a:pt x="149" y="72"/>
                  </a:cubicBezTo>
                  <a:cubicBezTo>
                    <a:pt x="150" y="74"/>
                    <a:pt x="150" y="74"/>
                    <a:pt x="150" y="74"/>
                  </a:cubicBezTo>
                  <a:cubicBezTo>
                    <a:pt x="150" y="74"/>
                    <a:pt x="155" y="76"/>
                    <a:pt x="155" y="77"/>
                  </a:cubicBezTo>
                  <a:cubicBezTo>
                    <a:pt x="155" y="78"/>
                    <a:pt x="155" y="80"/>
                    <a:pt x="155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0" y="91"/>
                    <a:pt x="160" y="91"/>
                    <a:pt x="160" y="91"/>
                  </a:cubicBezTo>
                  <a:cubicBezTo>
                    <a:pt x="160" y="91"/>
                    <a:pt x="161" y="94"/>
                    <a:pt x="160" y="94"/>
                  </a:cubicBezTo>
                  <a:cubicBezTo>
                    <a:pt x="159" y="94"/>
                    <a:pt x="156" y="96"/>
                    <a:pt x="156" y="96"/>
                  </a:cubicBezTo>
                  <a:cubicBezTo>
                    <a:pt x="154" y="99"/>
                    <a:pt x="154" y="99"/>
                    <a:pt x="154" y="99"/>
                  </a:cubicBezTo>
                  <a:cubicBezTo>
                    <a:pt x="154" y="99"/>
                    <a:pt x="154" y="103"/>
                    <a:pt x="154" y="104"/>
                  </a:cubicBezTo>
                  <a:cubicBezTo>
                    <a:pt x="155" y="106"/>
                    <a:pt x="154" y="109"/>
                    <a:pt x="154" y="109"/>
                  </a:cubicBezTo>
                  <a:cubicBezTo>
                    <a:pt x="154" y="109"/>
                    <a:pt x="154" y="111"/>
                    <a:pt x="155" y="112"/>
                  </a:cubicBezTo>
                  <a:cubicBezTo>
                    <a:pt x="156" y="113"/>
                    <a:pt x="157" y="115"/>
                    <a:pt x="157" y="115"/>
                  </a:cubicBezTo>
                  <a:cubicBezTo>
                    <a:pt x="157" y="115"/>
                    <a:pt x="158" y="116"/>
                    <a:pt x="159" y="118"/>
                  </a:cubicBezTo>
                  <a:cubicBezTo>
                    <a:pt x="160" y="120"/>
                    <a:pt x="164" y="125"/>
                    <a:pt x="164" y="125"/>
                  </a:cubicBezTo>
                  <a:cubicBezTo>
                    <a:pt x="164" y="125"/>
                    <a:pt x="167" y="126"/>
                    <a:pt x="168" y="126"/>
                  </a:cubicBezTo>
                  <a:cubicBezTo>
                    <a:pt x="168" y="126"/>
                    <a:pt x="172" y="128"/>
                    <a:pt x="172" y="128"/>
                  </a:cubicBezTo>
                  <a:cubicBezTo>
                    <a:pt x="172" y="128"/>
                    <a:pt x="174" y="128"/>
                    <a:pt x="174" y="129"/>
                  </a:cubicBezTo>
                  <a:cubicBezTo>
                    <a:pt x="174" y="129"/>
                    <a:pt x="178" y="135"/>
                    <a:pt x="178" y="135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6" y="136"/>
                    <a:pt x="186" y="136"/>
                    <a:pt x="186" y="136"/>
                  </a:cubicBezTo>
                  <a:cubicBezTo>
                    <a:pt x="186" y="136"/>
                    <a:pt x="185" y="141"/>
                    <a:pt x="184" y="142"/>
                  </a:cubicBezTo>
                  <a:cubicBezTo>
                    <a:pt x="183" y="143"/>
                    <a:pt x="180" y="147"/>
                    <a:pt x="180" y="147"/>
                  </a:cubicBezTo>
                  <a:cubicBezTo>
                    <a:pt x="180" y="147"/>
                    <a:pt x="178" y="149"/>
                    <a:pt x="178" y="151"/>
                  </a:cubicBezTo>
                  <a:cubicBezTo>
                    <a:pt x="179" y="152"/>
                    <a:pt x="179" y="155"/>
                    <a:pt x="179" y="155"/>
                  </a:cubicBezTo>
                  <a:cubicBezTo>
                    <a:pt x="179" y="155"/>
                    <a:pt x="177" y="157"/>
                    <a:pt x="176" y="157"/>
                  </a:cubicBezTo>
                  <a:cubicBezTo>
                    <a:pt x="175" y="157"/>
                    <a:pt x="173" y="157"/>
                    <a:pt x="172" y="158"/>
                  </a:cubicBezTo>
                  <a:cubicBezTo>
                    <a:pt x="171" y="158"/>
                    <a:pt x="170" y="159"/>
                    <a:pt x="170" y="159"/>
                  </a:cubicBezTo>
                  <a:cubicBezTo>
                    <a:pt x="169" y="160"/>
                    <a:pt x="167" y="162"/>
                    <a:pt x="167" y="162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70" y="170"/>
                    <a:pt x="170" y="170"/>
                    <a:pt x="170" y="170"/>
                  </a:cubicBezTo>
                  <a:cubicBezTo>
                    <a:pt x="170" y="175"/>
                    <a:pt x="170" y="175"/>
                    <a:pt x="170" y="175"/>
                  </a:cubicBezTo>
                  <a:cubicBezTo>
                    <a:pt x="170" y="175"/>
                    <a:pt x="173" y="176"/>
                    <a:pt x="173" y="177"/>
                  </a:cubicBezTo>
                  <a:cubicBezTo>
                    <a:pt x="174" y="177"/>
                    <a:pt x="175" y="180"/>
                    <a:pt x="175" y="180"/>
                  </a:cubicBezTo>
                  <a:cubicBezTo>
                    <a:pt x="174" y="182"/>
                    <a:pt x="174" y="182"/>
                    <a:pt x="174" y="182"/>
                  </a:cubicBezTo>
                  <a:cubicBezTo>
                    <a:pt x="173" y="185"/>
                    <a:pt x="173" y="185"/>
                    <a:pt x="173" y="185"/>
                  </a:cubicBezTo>
                  <a:cubicBezTo>
                    <a:pt x="173" y="185"/>
                    <a:pt x="172" y="187"/>
                    <a:pt x="171" y="188"/>
                  </a:cubicBezTo>
                  <a:cubicBezTo>
                    <a:pt x="169" y="188"/>
                    <a:pt x="166" y="188"/>
                    <a:pt x="166" y="188"/>
                  </a:cubicBezTo>
                  <a:cubicBezTo>
                    <a:pt x="166" y="188"/>
                    <a:pt x="166" y="187"/>
                    <a:pt x="164" y="188"/>
                  </a:cubicBezTo>
                  <a:cubicBezTo>
                    <a:pt x="162" y="188"/>
                    <a:pt x="160" y="190"/>
                    <a:pt x="160" y="190"/>
                  </a:cubicBezTo>
                  <a:cubicBezTo>
                    <a:pt x="160" y="190"/>
                    <a:pt x="160" y="190"/>
                    <a:pt x="159" y="191"/>
                  </a:cubicBezTo>
                  <a:cubicBezTo>
                    <a:pt x="157" y="191"/>
                    <a:pt x="156" y="191"/>
                    <a:pt x="155" y="191"/>
                  </a:cubicBezTo>
                  <a:cubicBezTo>
                    <a:pt x="154" y="191"/>
                    <a:pt x="152" y="190"/>
                    <a:pt x="152" y="190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0" y="193"/>
                    <a:pt x="148" y="194"/>
                    <a:pt x="147" y="194"/>
                  </a:cubicBezTo>
                  <a:cubicBezTo>
                    <a:pt x="147" y="194"/>
                    <a:pt x="144" y="198"/>
                    <a:pt x="144" y="198"/>
                  </a:cubicBezTo>
                  <a:cubicBezTo>
                    <a:pt x="144" y="198"/>
                    <a:pt x="144" y="198"/>
                    <a:pt x="143" y="198"/>
                  </a:cubicBezTo>
                  <a:cubicBezTo>
                    <a:pt x="141" y="198"/>
                    <a:pt x="139" y="197"/>
                    <a:pt x="139" y="197"/>
                  </a:cubicBezTo>
                  <a:cubicBezTo>
                    <a:pt x="136" y="194"/>
                    <a:pt x="136" y="194"/>
                    <a:pt x="136" y="194"/>
                  </a:cubicBezTo>
                  <a:cubicBezTo>
                    <a:pt x="136" y="194"/>
                    <a:pt x="137" y="194"/>
                    <a:pt x="139" y="192"/>
                  </a:cubicBezTo>
                  <a:cubicBezTo>
                    <a:pt x="140" y="191"/>
                    <a:pt x="140" y="191"/>
                    <a:pt x="140" y="190"/>
                  </a:cubicBezTo>
                  <a:cubicBezTo>
                    <a:pt x="139" y="188"/>
                    <a:pt x="138" y="186"/>
                    <a:pt x="139" y="186"/>
                  </a:cubicBezTo>
                  <a:cubicBezTo>
                    <a:pt x="140" y="185"/>
                    <a:pt x="141" y="186"/>
                    <a:pt x="142" y="184"/>
                  </a:cubicBezTo>
                  <a:cubicBezTo>
                    <a:pt x="142" y="183"/>
                    <a:pt x="142" y="182"/>
                    <a:pt x="142" y="180"/>
                  </a:cubicBezTo>
                  <a:cubicBezTo>
                    <a:pt x="142" y="179"/>
                    <a:pt x="142" y="177"/>
                    <a:pt x="143" y="177"/>
                  </a:cubicBezTo>
                  <a:cubicBezTo>
                    <a:pt x="144" y="176"/>
                    <a:pt x="144" y="175"/>
                    <a:pt x="144" y="175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6" y="175"/>
                    <a:pt x="136" y="173"/>
                    <a:pt x="134" y="173"/>
                  </a:cubicBezTo>
                  <a:cubicBezTo>
                    <a:pt x="132" y="172"/>
                    <a:pt x="128" y="172"/>
                    <a:pt x="128" y="172"/>
                  </a:cubicBezTo>
                  <a:cubicBezTo>
                    <a:pt x="127" y="168"/>
                    <a:pt x="127" y="168"/>
                    <a:pt x="127" y="168"/>
                  </a:cubicBezTo>
                  <a:cubicBezTo>
                    <a:pt x="119" y="166"/>
                    <a:pt x="119" y="166"/>
                    <a:pt x="119" y="166"/>
                  </a:cubicBezTo>
                  <a:cubicBezTo>
                    <a:pt x="119" y="166"/>
                    <a:pt x="118" y="162"/>
                    <a:pt x="117" y="161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1" y="156"/>
                    <a:pt x="111" y="156"/>
                    <a:pt x="111" y="156"/>
                  </a:cubicBezTo>
                  <a:cubicBezTo>
                    <a:pt x="108" y="156"/>
                    <a:pt x="108" y="156"/>
                    <a:pt x="108" y="156"/>
                  </a:cubicBezTo>
                  <a:cubicBezTo>
                    <a:pt x="108" y="156"/>
                    <a:pt x="107" y="156"/>
                    <a:pt x="105" y="155"/>
                  </a:cubicBezTo>
                  <a:cubicBezTo>
                    <a:pt x="102" y="154"/>
                    <a:pt x="101" y="151"/>
                    <a:pt x="101" y="151"/>
                  </a:cubicBezTo>
                  <a:cubicBezTo>
                    <a:pt x="101" y="151"/>
                    <a:pt x="101" y="149"/>
                    <a:pt x="99" y="150"/>
                  </a:cubicBezTo>
                  <a:cubicBezTo>
                    <a:pt x="97" y="152"/>
                    <a:pt x="95" y="152"/>
                    <a:pt x="94" y="153"/>
                  </a:cubicBezTo>
                  <a:cubicBezTo>
                    <a:pt x="94" y="153"/>
                    <a:pt x="93" y="153"/>
                    <a:pt x="92" y="154"/>
                  </a:cubicBezTo>
                  <a:cubicBezTo>
                    <a:pt x="92" y="155"/>
                    <a:pt x="91" y="155"/>
                    <a:pt x="93" y="157"/>
                  </a:cubicBezTo>
                  <a:cubicBezTo>
                    <a:pt x="94" y="158"/>
                    <a:pt x="95" y="159"/>
                    <a:pt x="95" y="159"/>
                  </a:cubicBezTo>
                  <a:cubicBezTo>
                    <a:pt x="94" y="164"/>
                    <a:pt x="94" y="164"/>
                    <a:pt x="94" y="164"/>
                  </a:cubicBezTo>
                  <a:cubicBezTo>
                    <a:pt x="88" y="170"/>
                    <a:pt x="88" y="170"/>
                    <a:pt x="88" y="170"/>
                  </a:cubicBezTo>
                  <a:cubicBezTo>
                    <a:pt x="89" y="173"/>
                    <a:pt x="89" y="173"/>
                    <a:pt x="89" y="173"/>
                  </a:cubicBezTo>
                  <a:cubicBezTo>
                    <a:pt x="89" y="173"/>
                    <a:pt x="91" y="173"/>
                    <a:pt x="88" y="174"/>
                  </a:cubicBezTo>
                  <a:cubicBezTo>
                    <a:pt x="86" y="175"/>
                    <a:pt x="86" y="176"/>
                    <a:pt x="85" y="176"/>
                  </a:cubicBezTo>
                  <a:cubicBezTo>
                    <a:pt x="85" y="175"/>
                    <a:pt x="84" y="174"/>
                    <a:pt x="82" y="173"/>
                  </a:cubicBezTo>
                  <a:cubicBezTo>
                    <a:pt x="81" y="172"/>
                    <a:pt x="81" y="172"/>
                    <a:pt x="81" y="172"/>
                  </a:cubicBezTo>
                  <a:cubicBezTo>
                    <a:pt x="81" y="172"/>
                    <a:pt x="81" y="172"/>
                    <a:pt x="80" y="171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80" y="171"/>
                    <a:pt x="80" y="170"/>
                    <a:pt x="78" y="170"/>
                  </a:cubicBezTo>
                  <a:cubicBezTo>
                    <a:pt x="77" y="170"/>
                    <a:pt x="75" y="168"/>
                    <a:pt x="75" y="168"/>
                  </a:cubicBezTo>
                  <a:cubicBezTo>
                    <a:pt x="72" y="168"/>
                    <a:pt x="72" y="168"/>
                    <a:pt x="72" y="168"/>
                  </a:cubicBezTo>
                  <a:cubicBezTo>
                    <a:pt x="72" y="168"/>
                    <a:pt x="69" y="165"/>
                    <a:pt x="69" y="165"/>
                  </a:cubicBezTo>
                  <a:cubicBezTo>
                    <a:pt x="68" y="165"/>
                    <a:pt x="65" y="164"/>
                    <a:pt x="65" y="164"/>
                  </a:cubicBezTo>
                  <a:cubicBezTo>
                    <a:pt x="65" y="162"/>
                    <a:pt x="65" y="162"/>
                    <a:pt x="65" y="162"/>
                  </a:cubicBezTo>
                  <a:cubicBezTo>
                    <a:pt x="65" y="162"/>
                    <a:pt x="64" y="162"/>
                    <a:pt x="64" y="162"/>
                  </a:cubicBezTo>
                  <a:cubicBezTo>
                    <a:pt x="63" y="162"/>
                    <a:pt x="62" y="163"/>
                    <a:pt x="62" y="163"/>
                  </a:cubicBezTo>
                  <a:cubicBezTo>
                    <a:pt x="59" y="164"/>
                    <a:pt x="59" y="164"/>
                    <a:pt x="59" y="164"/>
                  </a:cubicBezTo>
                  <a:cubicBezTo>
                    <a:pt x="59" y="164"/>
                    <a:pt x="57" y="164"/>
                    <a:pt x="57" y="164"/>
                  </a:cubicBezTo>
                  <a:cubicBezTo>
                    <a:pt x="56" y="163"/>
                    <a:pt x="55" y="161"/>
                    <a:pt x="55" y="161"/>
                  </a:cubicBezTo>
                  <a:cubicBezTo>
                    <a:pt x="55" y="161"/>
                    <a:pt x="55" y="161"/>
                    <a:pt x="54" y="161"/>
                  </a:cubicBezTo>
                  <a:cubicBezTo>
                    <a:pt x="53" y="162"/>
                    <a:pt x="55" y="163"/>
                    <a:pt x="53" y="162"/>
                  </a:cubicBezTo>
                  <a:cubicBezTo>
                    <a:pt x="50" y="161"/>
                    <a:pt x="50" y="161"/>
                    <a:pt x="50" y="161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7" y="159"/>
                    <a:pt x="47" y="159"/>
                    <a:pt x="47" y="159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46" y="159"/>
                    <a:pt x="45" y="157"/>
                    <a:pt x="45" y="157"/>
                  </a:cubicBezTo>
                  <a:cubicBezTo>
                    <a:pt x="45" y="157"/>
                    <a:pt x="45" y="155"/>
                    <a:pt x="45" y="155"/>
                  </a:cubicBezTo>
                  <a:cubicBezTo>
                    <a:pt x="44" y="155"/>
                    <a:pt x="41" y="154"/>
                    <a:pt x="41" y="154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39" y="152"/>
                    <a:pt x="37" y="151"/>
                    <a:pt x="37" y="151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3" y="150"/>
                    <a:pt x="33" y="150"/>
                    <a:pt x="33" y="150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48"/>
                    <a:pt x="31" y="147"/>
                    <a:pt x="31" y="147"/>
                  </a:cubicBezTo>
                  <a:cubicBezTo>
                    <a:pt x="32" y="147"/>
                    <a:pt x="32" y="145"/>
                    <a:pt x="32" y="145"/>
                  </a:cubicBezTo>
                  <a:cubicBezTo>
                    <a:pt x="31" y="145"/>
                    <a:pt x="31" y="145"/>
                    <a:pt x="31" y="145"/>
                  </a:cubicBezTo>
                  <a:cubicBezTo>
                    <a:pt x="32" y="144"/>
                    <a:pt x="34" y="144"/>
                    <a:pt x="34" y="144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36" y="141"/>
                    <a:pt x="36" y="141"/>
                    <a:pt x="37" y="141"/>
                  </a:cubicBezTo>
                  <a:cubicBezTo>
                    <a:pt x="39" y="142"/>
                    <a:pt x="40" y="142"/>
                    <a:pt x="41" y="142"/>
                  </a:cubicBezTo>
                  <a:cubicBezTo>
                    <a:pt x="42" y="142"/>
                    <a:pt x="43" y="144"/>
                    <a:pt x="43" y="140"/>
                  </a:cubicBezTo>
                  <a:cubicBezTo>
                    <a:pt x="43" y="137"/>
                    <a:pt x="43" y="136"/>
                    <a:pt x="43" y="136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2"/>
                    <a:pt x="38" y="131"/>
                    <a:pt x="37" y="129"/>
                  </a:cubicBezTo>
                  <a:cubicBezTo>
                    <a:pt x="36" y="128"/>
                    <a:pt x="35" y="127"/>
                    <a:pt x="35" y="127"/>
                  </a:cubicBezTo>
                  <a:cubicBezTo>
                    <a:pt x="34" y="127"/>
                    <a:pt x="32" y="125"/>
                    <a:pt x="32" y="125"/>
                  </a:cubicBezTo>
                  <a:cubicBezTo>
                    <a:pt x="31" y="124"/>
                    <a:pt x="30" y="123"/>
                    <a:pt x="30" y="123"/>
                  </a:cubicBezTo>
                  <a:cubicBezTo>
                    <a:pt x="30" y="123"/>
                    <a:pt x="30" y="121"/>
                    <a:pt x="30" y="120"/>
                  </a:cubicBezTo>
                  <a:cubicBezTo>
                    <a:pt x="31" y="120"/>
                    <a:pt x="31" y="120"/>
                    <a:pt x="32" y="120"/>
                  </a:cubicBezTo>
                  <a:cubicBezTo>
                    <a:pt x="33" y="121"/>
                    <a:pt x="34" y="121"/>
                    <a:pt x="35" y="121"/>
                  </a:cubicBezTo>
                  <a:cubicBezTo>
                    <a:pt x="36" y="121"/>
                    <a:pt x="37" y="121"/>
                    <a:pt x="38" y="121"/>
                  </a:cubicBezTo>
                  <a:cubicBezTo>
                    <a:pt x="38" y="121"/>
                    <a:pt x="41" y="120"/>
                    <a:pt x="41" y="120"/>
                  </a:cubicBezTo>
                  <a:cubicBezTo>
                    <a:pt x="42" y="120"/>
                    <a:pt x="42" y="118"/>
                    <a:pt x="43" y="118"/>
                  </a:cubicBezTo>
                  <a:cubicBezTo>
                    <a:pt x="43" y="118"/>
                    <a:pt x="44" y="117"/>
                    <a:pt x="43" y="116"/>
                  </a:cubicBezTo>
                  <a:cubicBezTo>
                    <a:pt x="43" y="116"/>
                    <a:pt x="41" y="115"/>
                    <a:pt x="41" y="115"/>
                  </a:cubicBezTo>
                  <a:cubicBezTo>
                    <a:pt x="40" y="115"/>
                    <a:pt x="39" y="114"/>
                    <a:pt x="39" y="113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6" y="111"/>
                    <a:pt x="36" y="112"/>
                    <a:pt x="35" y="112"/>
                  </a:cubicBezTo>
                  <a:cubicBezTo>
                    <a:pt x="34" y="111"/>
                    <a:pt x="33" y="110"/>
                    <a:pt x="32" y="109"/>
                  </a:cubicBezTo>
                  <a:cubicBezTo>
                    <a:pt x="32" y="108"/>
                    <a:pt x="32" y="108"/>
                    <a:pt x="31" y="107"/>
                  </a:cubicBezTo>
                  <a:cubicBezTo>
                    <a:pt x="30" y="107"/>
                    <a:pt x="29" y="106"/>
                    <a:pt x="28" y="106"/>
                  </a:cubicBezTo>
                  <a:cubicBezTo>
                    <a:pt x="27" y="106"/>
                    <a:pt x="27" y="107"/>
                    <a:pt x="25" y="106"/>
                  </a:cubicBezTo>
                  <a:cubicBezTo>
                    <a:pt x="23" y="106"/>
                    <a:pt x="21" y="105"/>
                    <a:pt x="21" y="104"/>
                  </a:cubicBezTo>
                  <a:cubicBezTo>
                    <a:pt x="22" y="103"/>
                    <a:pt x="21" y="103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ubicBezTo>
                    <a:pt x="22" y="97"/>
                    <a:pt x="21" y="98"/>
                    <a:pt x="21" y="95"/>
                  </a:cubicBezTo>
                  <a:cubicBezTo>
                    <a:pt x="20" y="92"/>
                    <a:pt x="22" y="93"/>
                    <a:pt x="22" y="93"/>
                  </a:cubicBezTo>
                  <a:cubicBezTo>
                    <a:pt x="22" y="93"/>
                    <a:pt x="23" y="91"/>
                    <a:pt x="23" y="90"/>
                  </a:cubicBezTo>
                  <a:cubicBezTo>
                    <a:pt x="23" y="90"/>
                    <a:pt x="24" y="87"/>
                    <a:pt x="24" y="87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1"/>
                    <a:pt x="18" y="73"/>
                    <a:pt x="17" y="73"/>
                  </a:cubicBezTo>
                  <a:cubicBezTo>
                    <a:pt x="17" y="73"/>
                    <a:pt x="16" y="74"/>
                    <a:pt x="15" y="7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5" y="65"/>
                    <a:pt x="14" y="63"/>
                  </a:cubicBezTo>
                  <a:cubicBezTo>
                    <a:pt x="13" y="62"/>
                    <a:pt x="12" y="61"/>
                    <a:pt x="12" y="61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8" y="59"/>
                    <a:pt x="20" y="59"/>
                  </a:cubicBezTo>
                  <a:cubicBezTo>
                    <a:pt x="21" y="59"/>
                    <a:pt x="20" y="59"/>
                    <a:pt x="22" y="58"/>
                  </a:cubicBezTo>
                  <a:cubicBezTo>
                    <a:pt x="24" y="58"/>
                    <a:pt x="27" y="55"/>
                    <a:pt x="27" y="55"/>
                  </a:cubicBezTo>
                  <a:cubicBezTo>
                    <a:pt x="27" y="55"/>
                    <a:pt x="25" y="53"/>
                    <a:pt x="24" y="53"/>
                  </a:cubicBezTo>
                  <a:cubicBezTo>
                    <a:pt x="23" y="54"/>
                    <a:pt x="24" y="54"/>
                    <a:pt x="21" y="54"/>
                  </a:cubicBezTo>
                  <a:cubicBezTo>
                    <a:pt x="18" y="53"/>
                    <a:pt x="17" y="52"/>
                    <a:pt x="17" y="52"/>
                  </a:cubicBezTo>
                  <a:cubicBezTo>
                    <a:pt x="17" y="52"/>
                    <a:pt x="16" y="52"/>
                    <a:pt x="15" y="52"/>
                  </a:cubicBezTo>
                  <a:cubicBezTo>
                    <a:pt x="14" y="52"/>
                    <a:pt x="14" y="52"/>
                    <a:pt x="13" y="51"/>
                  </a:cubicBezTo>
                  <a:cubicBezTo>
                    <a:pt x="11" y="49"/>
                    <a:pt x="9" y="47"/>
                    <a:pt x="9" y="47"/>
                  </a:cubicBezTo>
                  <a:cubicBezTo>
                    <a:pt x="9" y="47"/>
                    <a:pt x="7" y="48"/>
                    <a:pt x="7" y="47"/>
                  </a:cubicBezTo>
                  <a:cubicBezTo>
                    <a:pt x="7" y="46"/>
                    <a:pt x="8" y="45"/>
                    <a:pt x="8" y="45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9" y="43"/>
                    <a:pt x="10" y="42"/>
                  </a:cubicBezTo>
                  <a:cubicBezTo>
                    <a:pt x="11" y="42"/>
                    <a:pt x="11" y="39"/>
                    <a:pt x="10" y="39"/>
                  </a:cubicBezTo>
                  <a:cubicBezTo>
                    <a:pt x="9" y="39"/>
                    <a:pt x="8" y="38"/>
                    <a:pt x="7" y="39"/>
                  </a:cubicBezTo>
                  <a:cubicBezTo>
                    <a:pt x="6" y="39"/>
                    <a:pt x="5" y="40"/>
                    <a:pt x="5" y="40"/>
                  </a:cubicBezTo>
                  <a:cubicBezTo>
                    <a:pt x="4" y="40"/>
                    <a:pt x="2" y="39"/>
                    <a:pt x="2" y="38"/>
                  </a:cubicBezTo>
                  <a:cubicBezTo>
                    <a:pt x="2" y="37"/>
                    <a:pt x="1" y="37"/>
                    <a:pt x="3" y="36"/>
                  </a:cubicBezTo>
                  <a:cubicBezTo>
                    <a:pt x="4" y="36"/>
                    <a:pt x="5" y="34"/>
                    <a:pt x="5" y="34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10" y="15"/>
                    <a:pt x="11" y="14"/>
                  </a:cubicBez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5" name="Freeform 25"/>
            <p:cNvSpPr>
              <a:spLocks/>
            </p:cNvSpPr>
            <p:nvPr/>
          </p:nvSpPr>
          <p:spPr bwMode="auto">
            <a:xfrm>
              <a:off x="8556477" y="2548568"/>
              <a:ext cx="317201" cy="193560"/>
            </a:xfrm>
            <a:custGeom>
              <a:avLst/>
              <a:gdLst>
                <a:gd name="T0" fmla="*/ 33 w 173"/>
                <a:gd name="T1" fmla="*/ 82 h 109"/>
                <a:gd name="T2" fmla="*/ 34 w 173"/>
                <a:gd name="T3" fmla="*/ 96 h 109"/>
                <a:gd name="T4" fmla="*/ 43 w 173"/>
                <a:gd name="T5" fmla="*/ 106 h 109"/>
                <a:gd name="T6" fmla="*/ 57 w 173"/>
                <a:gd name="T7" fmla="*/ 101 h 109"/>
                <a:gd name="T8" fmla="*/ 68 w 173"/>
                <a:gd name="T9" fmla="*/ 103 h 109"/>
                <a:gd name="T10" fmla="*/ 78 w 173"/>
                <a:gd name="T11" fmla="*/ 97 h 109"/>
                <a:gd name="T12" fmla="*/ 81 w 173"/>
                <a:gd name="T13" fmla="*/ 85 h 109"/>
                <a:gd name="T14" fmla="*/ 88 w 173"/>
                <a:gd name="T15" fmla="*/ 77 h 109"/>
                <a:gd name="T16" fmla="*/ 94 w 173"/>
                <a:gd name="T17" fmla="*/ 85 h 109"/>
                <a:gd name="T18" fmla="*/ 103 w 173"/>
                <a:gd name="T19" fmla="*/ 92 h 109"/>
                <a:gd name="T20" fmla="*/ 110 w 173"/>
                <a:gd name="T21" fmla="*/ 96 h 109"/>
                <a:gd name="T22" fmla="*/ 113 w 173"/>
                <a:gd name="T23" fmla="*/ 108 h 109"/>
                <a:gd name="T24" fmla="*/ 117 w 173"/>
                <a:gd name="T25" fmla="*/ 101 h 109"/>
                <a:gd name="T26" fmla="*/ 121 w 173"/>
                <a:gd name="T27" fmla="*/ 89 h 109"/>
                <a:gd name="T28" fmla="*/ 126 w 173"/>
                <a:gd name="T29" fmla="*/ 80 h 109"/>
                <a:gd name="T30" fmla="*/ 130 w 173"/>
                <a:gd name="T31" fmla="*/ 72 h 109"/>
                <a:gd name="T32" fmla="*/ 136 w 173"/>
                <a:gd name="T33" fmla="*/ 81 h 109"/>
                <a:gd name="T34" fmla="*/ 147 w 173"/>
                <a:gd name="T35" fmla="*/ 78 h 109"/>
                <a:gd name="T36" fmla="*/ 156 w 173"/>
                <a:gd name="T37" fmla="*/ 84 h 109"/>
                <a:gd name="T38" fmla="*/ 158 w 173"/>
                <a:gd name="T39" fmla="*/ 79 h 109"/>
                <a:gd name="T40" fmla="*/ 156 w 173"/>
                <a:gd name="T41" fmla="*/ 71 h 109"/>
                <a:gd name="T42" fmla="*/ 161 w 173"/>
                <a:gd name="T43" fmla="*/ 64 h 109"/>
                <a:gd name="T44" fmla="*/ 170 w 173"/>
                <a:gd name="T45" fmla="*/ 67 h 109"/>
                <a:gd name="T46" fmla="*/ 170 w 173"/>
                <a:gd name="T47" fmla="*/ 58 h 109"/>
                <a:gd name="T48" fmla="*/ 170 w 173"/>
                <a:gd name="T49" fmla="*/ 45 h 109"/>
                <a:gd name="T50" fmla="*/ 163 w 173"/>
                <a:gd name="T51" fmla="*/ 46 h 109"/>
                <a:gd name="T52" fmla="*/ 152 w 173"/>
                <a:gd name="T53" fmla="*/ 48 h 109"/>
                <a:gd name="T54" fmla="*/ 138 w 173"/>
                <a:gd name="T55" fmla="*/ 40 h 109"/>
                <a:gd name="T56" fmla="*/ 133 w 173"/>
                <a:gd name="T57" fmla="*/ 40 h 109"/>
                <a:gd name="T58" fmla="*/ 133 w 173"/>
                <a:gd name="T59" fmla="*/ 35 h 109"/>
                <a:gd name="T60" fmla="*/ 137 w 173"/>
                <a:gd name="T61" fmla="*/ 24 h 109"/>
                <a:gd name="T62" fmla="*/ 136 w 173"/>
                <a:gd name="T63" fmla="*/ 15 h 109"/>
                <a:gd name="T64" fmla="*/ 125 w 173"/>
                <a:gd name="T65" fmla="*/ 8 h 109"/>
                <a:gd name="T66" fmla="*/ 110 w 173"/>
                <a:gd name="T67" fmla="*/ 7 h 109"/>
                <a:gd name="T68" fmla="*/ 102 w 173"/>
                <a:gd name="T69" fmla="*/ 6 h 109"/>
                <a:gd name="T70" fmla="*/ 103 w 173"/>
                <a:gd name="T71" fmla="*/ 1 h 109"/>
                <a:gd name="T72" fmla="*/ 95 w 173"/>
                <a:gd name="T73" fmla="*/ 2 h 109"/>
                <a:gd name="T74" fmla="*/ 100 w 173"/>
                <a:gd name="T75" fmla="*/ 8 h 109"/>
                <a:gd name="T76" fmla="*/ 92 w 173"/>
                <a:gd name="T77" fmla="*/ 12 h 109"/>
                <a:gd name="T78" fmla="*/ 76 w 173"/>
                <a:gd name="T79" fmla="*/ 13 h 109"/>
                <a:gd name="T80" fmla="*/ 65 w 173"/>
                <a:gd name="T81" fmla="*/ 13 h 109"/>
                <a:gd name="T82" fmla="*/ 59 w 173"/>
                <a:gd name="T83" fmla="*/ 14 h 109"/>
                <a:gd name="T84" fmla="*/ 56 w 173"/>
                <a:gd name="T85" fmla="*/ 20 h 109"/>
                <a:gd name="T86" fmla="*/ 46 w 173"/>
                <a:gd name="T87" fmla="*/ 16 h 109"/>
                <a:gd name="T88" fmla="*/ 39 w 173"/>
                <a:gd name="T89" fmla="*/ 20 h 109"/>
                <a:gd name="T90" fmla="*/ 42 w 173"/>
                <a:gd name="T91" fmla="*/ 23 h 109"/>
                <a:gd name="T92" fmla="*/ 37 w 173"/>
                <a:gd name="T93" fmla="*/ 33 h 109"/>
                <a:gd name="T94" fmla="*/ 29 w 173"/>
                <a:gd name="T95" fmla="*/ 41 h 109"/>
                <a:gd name="T96" fmla="*/ 19 w 173"/>
                <a:gd name="T97" fmla="*/ 47 h 109"/>
                <a:gd name="T98" fmla="*/ 19 w 173"/>
                <a:gd name="T99" fmla="*/ 56 h 109"/>
                <a:gd name="T100" fmla="*/ 7 w 173"/>
                <a:gd name="T101" fmla="*/ 67 h 109"/>
                <a:gd name="T102" fmla="*/ 7 w 173"/>
                <a:gd name="T103" fmla="*/ 77 h 109"/>
                <a:gd name="T104" fmla="*/ 0 w 173"/>
                <a:gd name="T105" fmla="*/ 87 h 109"/>
                <a:gd name="T106" fmla="*/ 10 w 173"/>
                <a:gd name="T107" fmla="*/ 87 h 109"/>
                <a:gd name="T108" fmla="*/ 12 w 173"/>
                <a:gd name="T109" fmla="*/ 77 h 109"/>
                <a:gd name="T110" fmla="*/ 31 w 173"/>
                <a:gd name="T111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3" h="109">
                  <a:moveTo>
                    <a:pt x="31" y="75"/>
                  </a:moveTo>
                  <a:cubicBezTo>
                    <a:pt x="33" y="76"/>
                    <a:pt x="33" y="76"/>
                    <a:pt x="33" y="76"/>
                  </a:cubicBezTo>
                  <a:cubicBezTo>
                    <a:pt x="33" y="78"/>
                    <a:pt x="33" y="78"/>
                    <a:pt x="33" y="78"/>
                  </a:cubicBezTo>
                  <a:cubicBezTo>
                    <a:pt x="33" y="78"/>
                    <a:pt x="33" y="77"/>
                    <a:pt x="32" y="79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2" y="80"/>
                    <a:pt x="33" y="81"/>
                    <a:pt x="33" y="81"/>
                  </a:cubicBezTo>
                  <a:cubicBezTo>
                    <a:pt x="33" y="81"/>
                    <a:pt x="34" y="81"/>
                    <a:pt x="33" y="82"/>
                  </a:cubicBezTo>
                  <a:cubicBezTo>
                    <a:pt x="33" y="84"/>
                    <a:pt x="33" y="85"/>
                    <a:pt x="33" y="85"/>
                  </a:cubicBezTo>
                  <a:cubicBezTo>
                    <a:pt x="33" y="85"/>
                    <a:pt x="33" y="86"/>
                    <a:pt x="33" y="87"/>
                  </a:cubicBezTo>
                  <a:cubicBezTo>
                    <a:pt x="32" y="87"/>
                    <a:pt x="31" y="90"/>
                    <a:pt x="31" y="90"/>
                  </a:cubicBezTo>
                  <a:cubicBezTo>
                    <a:pt x="31" y="90"/>
                    <a:pt x="31" y="90"/>
                    <a:pt x="31" y="91"/>
                  </a:cubicBezTo>
                  <a:cubicBezTo>
                    <a:pt x="32" y="91"/>
                    <a:pt x="35" y="91"/>
                    <a:pt x="35" y="91"/>
                  </a:cubicBezTo>
                  <a:cubicBezTo>
                    <a:pt x="35" y="91"/>
                    <a:pt x="35" y="93"/>
                    <a:pt x="35" y="94"/>
                  </a:cubicBezTo>
                  <a:cubicBezTo>
                    <a:pt x="34" y="94"/>
                    <a:pt x="33" y="96"/>
                    <a:pt x="34" y="96"/>
                  </a:cubicBezTo>
                  <a:cubicBezTo>
                    <a:pt x="35" y="96"/>
                    <a:pt x="36" y="97"/>
                    <a:pt x="36" y="97"/>
                  </a:cubicBezTo>
                  <a:cubicBezTo>
                    <a:pt x="36" y="97"/>
                    <a:pt x="37" y="98"/>
                    <a:pt x="37" y="98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41" y="101"/>
                    <a:pt x="41" y="101"/>
                  </a:cubicBezTo>
                  <a:cubicBezTo>
                    <a:pt x="41" y="102"/>
                    <a:pt x="40" y="103"/>
                    <a:pt x="40" y="103"/>
                  </a:cubicBezTo>
                  <a:cubicBezTo>
                    <a:pt x="40" y="103"/>
                    <a:pt x="42" y="105"/>
                    <a:pt x="42" y="105"/>
                  </a:cubicBezTo>
                  <a:cubicBezTo>
                    <a:pt x="42" y="105"/>
                    <a:pt x="42" y="106"/>
                    <a:pt x="43" y="106"/>
                  </a:cubicBezTo>
                  <a:cubicBezTo>
                    <a:pt x="44" y="106"/>
                    <a:pt x="45" y="105"/>
                    <a:pt x="45" y="105"/>
                  </a:cubicBezTo>
                  <a:cubicBezTo>
                    <a:pt x="45" y="105"/>
                    <a:pt x="47" y="104"/>
                    <a:pt x="47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3"/>
                    <a:pt x="51" y="104"/>
                    <a:pt x="52" y="104"/>
                  </a:cubicBezTo>
                  <a:cubicBezTo>
                    <a:pt x="53" y="104"/>
                    <a:pt x="56" y="104"/>
                    <a:pt x="56" y="104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6" y="101"/>
                    <a:pt x="57" y="101"/>
                  </a:cubicBezTo>
                  <a:cubicBezTo>
                    <a:pt x="58" y="101"/>
                    <a:pt x="59" y="101"/>
                    <a:pt x="59" y="101"/>
                  </a:cubicBezTo>
                  <a:cubicBezTo>
                    <a:pt x="59" y="101"/>
                    <a:pt x="58" y="100"/>
                    <a:pt x="59" y="100"/>
                  </a:cubicBezTo>
                  <a:cubicBezTo>
                    <a:pt x="59" y="100"/>
                    <a:pt x="61" y="100"/>
                    <a:pt x="62" y="101"/>
                  </a:cubicBezTo>
                  <a:cubicBezTo>
                    <a:pt x="62" y="101"/>
                    <a:pt x="64" y="100"/>
                    <a:pt x="64" y="101"/>
                  </a:cubicBezTo>
                  <a:cubicBezTo>
                    <a:pt x="64" y="101"/>
                    <a:pt x="65" y="102"/>
                    <a:pt x="65" y="102"/>
                  </a:cubicBezTo>
                  <a:cubicBezTo>
                    <a:pt x="65" y="102"/>
                    <a:pt x="66" y="104"/>
                    <a:pt x="66" y="103"/>
                  </a:cubicBezTo>
                  <a:cubicBezTo>
                    <a:pt x="67" y="103"/>
                    <a:pt x="67" y="103"/>
                    <a:pt x="68" y="103"/>
                  </a:cubicBezTo>
                  <a:cubicBezTo>
                    <a:pt x="68" y="104"/>
                    <a:pt x="70" y="104"/>
                    <a:pt x="71" y="104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2"/>
                    <a:pt x="70" y="101"/>
                    <a:pt x="72" y="101"/>
                  </a:cubicBezTo>
                  <a:cubicBezTo>
                    <a:pt x="73" y="101"/>
                    <a:pt x="73" y="100"/>
                    <a:pt x="74" y="100"/>
                  </a:cubicBezTo>
                  <a:cubicBezTo>
                    <a:pt x="75" y="100"/>
                    <a:pt x="76" y="100"/>
                    <a:pt x="76" y="100"/>
                  </a:cubicBezTo>
                  <a:cubicBezTo>
                    <a:pt x="76" y="100"/>
                    <a:pt x="76" y="100"/>
                    <a:pt x="77" y="99"/>
                  </a:cubicBezTo>
                  <a:cubicBezTo>
                    <a:pt x="78" y="98"/>
                    <a:pt x="78" y="97"/>
                    <a:pt x="78" y="97"/>
                  </a:cubicBezTo>
                  <a:cubicBezTo>
                    <a:pt x="78" y="96"/>
                    <a:pt x="78" y="95"/>
                    <a:pt x="78" y="95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80" y="93"/>
                    <a:pt x="81" y="91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2" y="82"/>
                    <a:pt x="83" y="82"/>
                  </a:cubicBezTo>
                  <a:cubicBezTo>
                    <a:pt x="84" y="82"/>
                    <a:pt x="84" y="82"/>
                    <a:pt x="84" y="81"/>
                  </a:cubicBezTo>
                  <a:cubicBezTo>
                    <a:pt x="85" y="81"/>
                    <a:pt x="87" y="79"/>
                    <a:pt x="87" y="79"/>
                  </a:cubicBezTo>
                  <a:cubicBezTo>
                    <a:pt x="87" y="79"/>
                    <a:pt x="87" y="79"/>
                    <a:pt x="88" y="79"/>
                  </a:cubicBezTo>
                  <a:cubicBezTo>
                    <a:pt x="88" y="78"/>
                    <a:pt x="88" y="77"/>
                    <a:pt x="88" y="77"/>
                  </a:cubicBezTo>
                  <a:cubicBezTo>
                    <a:pt x="88" y="77"/>
                    <a:pt x="88" y="76"/>
                    <a:pt x="89" y="76"/>
                  </a:cubicBezTo>
                  <a:cubicBezTo>
                    <a:pt x="90" y="75"/>
                    <a:pt x="94" y="74"/>
                    <a:pt x="94" y="74"/>
                  </a:cubicBezTo>
                  <a:cubicBezTo>
                    <a:pt x="94" y="74"/>
                    <a:pt x="93" y="76"/>
                    <a:pt x="93" y="77"/>
                  </a:cubicBezTo>
                  <a:cubicBezTo>
                    <a:pt x="93" y="78"/>
                    <a:pt x="94" y="80"/>
                    <a:pt x="94" y="80"/>
                  </a:cubicBezTo>
                  <a:cubicBezTo>
                    <a:pt x="94" y="80"/>
                    <a:pt x="93" y="82"/>
                    <a:pt x="93" y="82"/>
                  </a:cubicBezTo>
                  <a:cubicBezTo>
                    <a:pt x="93" y="83"/>
                    <a:pt x="93" y="84"/>
                    <a:pt x="93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6"/>
                    <a:pt x="94" y="86"/>
                  </a:cubicBezTo>
                  <a:cubicBezTo>
                    <a:pt x="95" y="86"/>
                    <a:pt x="96" y="88"/>
                    <a:pt x="96" y="88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98" y="89"/>
                    <a:pt x="98" y="90"/>
                  </a:cubicBezTo>
                  <a:cubicBezTo>
                    <a:pt x="98" y="90"/>
                    <a:pt x="99" y="91"/>
                    <a:pt x="100" y="92"/>
                  </a:cubicBezTo>
                  <a:cubicBezTo>
                    <a:pt x="100" y="92"/>
                    <a:pt x="101" y="92"/>
                    <a:pt x="101" y="92"/>
                  </a:cubicBezTo>
                  <a:cubicBezTo>
                    <a:pt x="102" y="92"/>
                    <a:pt x="103" y="92"/>
                    <a:pt x="103" y="92"/>
                  </a:cubicBezTo>
                  <a:cubicBezTo>
                    <a:pt x="103" y="93"/>
                    <a:pt x="105" y="93"/>
                    <a:pt x="106" y="93"/>
                  </a:cubicBezTo>
                  <a:cubicBezTo>
                    <a:pt x="106" y="94"/>
                    <a:pt x="108" y="93"/>
                    <a:pt x="108" y="93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10" y="94"/>
                    <a:pt x="111" y="94"/>
                    <a:pt x="111" y="95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9" y="97"/>
                    <a:pt x="108" y="99"/>
                    <a:pt x="108" y="99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1" y="101"/>
                    <a:pt x="112" y="101"/>
                    <a:pt x="112" y="102"/>
                  </a:cubicBezTo>
                  <a:cubicBezTo>
                    <a:pt x="113" y="103"/>
                    <a:pt x="113" y="104"/>
                    <a:pt x="113" y="104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3" y="105"/>
                    <a:pt x="113" y="107"/>
                    <a:pt x="113" y="107"/>
                  </a:cubicBezTo>
                  <a:cubicBezTo>
                    <a:pt x="113" y="107"/>
                    <a:pt x="111" y="108"/>
                    <a:pt x="113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6" y="108"/>
                    <a:pt x="117" y="109"/>
                    <a:pt x="117" y="109"/>
                  </a:cubicBezTo>
                  <a:cubicBezTo>
                    <a:pt x="118" y="108"/>
                    <a:pt x="118" y="108"/>
                    <a:pt x="118" y="108"/>
                  </a:cubicBezTo>
                  <a:cubicBezTo>
                    <a:pt x="118" y="108"/>
                    <a:pt x="117" y="106"/>
                    <a:pt x="119" y="105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17" y="103"/>
                    <a:pt x="117" y="102"/>
                  </a:cubicBezTo>
                  <a:cubicBezTo>
                    <a:pt x="117" y="102"/>
                    <a:pt x="116" y="102"/>
                    <a:pt x="117" y="101"/>
                  </a:cubicBezTo>
                  <a:cubicBezTo>
                    <a:pt x="117" y="100"/>
                    <a:pt x="116" y="100"/>
                    <a:pt x="117" y="99"/>
                  </a:cubicBezTo>
                  <a:cubicBezTo>
                    <a:pt x="117" y="99"/>
                    <a:pt x="118" y="99"/>
                    <a:pt x="118" y="98"/>
                  </a:cubicBezTo>
                  <a:cubicBezTo>
                    <a:pt x="118" y="98"/>
                    <a:pt x="117" y="96"/>
                    <a:pt x="117" y="96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5"/>
                    <a:pt x="119" y="94"/>
                    <a:pt x="119" y="94"/>
                  </a:cubicBezTo>
                  <a:cubicBezTo>
                    <a:pt x="119" y="93"/>
                    <a:pt x="119" y="91"/>
                    <a:pt x="119" y="91"/>
                  </a:cubicBezTo>
                  <a:cubicBezTo>
                    <a:pt x="120" y="91"/>
                    <a:pt x="121" y="89"/>
                    <a:pt x="121" y="89"/>
                  </a:cubicBezTo>
                  <a:cubicBezTo>
                    <a:pt x="121" y="89"/>
                    <a:pt x="123" y="89"/>
                    <a:pt x="123" y="89"/>
                  </a:cubicBezTo>
                  <a:cubicBezTo>
                    <a:pt x="123" y="88"/>
                    <a:pt x="124" y="87"/>
                    <a:pt x="124" y="87"/>
                  </a:cubicBezTo>
                  <a:cubicBezTo>
                    <a:pt x="124" y="87"/>
                    <a:pt x="124" y="87"/>
                    <a:pt x="125" y="86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5" y="83"/>
                    <a:pt x="126" y="82"/>
                    <a:pt x="126" y="82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0"/>
                    <a:pt x="126" y="80"/>
                  </a:cubicBezTo>
                  <a:cubicBezTo>
                    <a:pt x="126" y="79"/>
                    <a:pt x="126" y="78"/>
                    <a:pt x="126" y="78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1"/>
                    <a:pt x="128" y="70"/>
                    <a:pt x="128" y="71"/>
                  </a:cubicBezTo>
                  <a:cubicBezTo>
                    <a:pt x="129" y="71"/>
                    <a:pt x="130" y="72"/>
                    <a:pt x="130" y="72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4" y="71"/>
                    <a:pt x="134" y="72"/>
                  </a:cubicBezTo>
                  <a:cubicBezTo>
                    <a:pt x="133" y="72"/>
                    <a:pt x="132" y="73"/>
                    <a:pt x="133" y="74"/>
                  </a:cubicBezTo>
                  <a:cubicBezTo>
                    <a:pt x="133" y="74"/>
                    <a:pt x="134" y="75"/>
                    <a:pt x="134" y="76"/>
                  </a:cubicBezTo>
                  <a:cubicBezTo>
                    <a:pt x="134" y="77"/>
                    <a:pt x="134" y="77"/>
                    <a:pt x="134" y="79"/>
                  </a:cubicBezTo>
                  <a:cubicBezTo>
                    <a:pt x="134" y="80"/>
                    <a:pt x="136" y="80"/>
                    <a:pt x="136" y="81"/>
                  </a:cubicBezTo>
                  <a:cubicBezTo>
                    <a:pt x="137" y="81"/>
                    <a:pt x="135" y="82"/>
                    <a:pt x="138" y="82"/>
                  </a:cubicBezTo>
                  <a:cubicBezTo>
                    <a:pt x="140" y="82"/>
                    <a:pt x="142" y="83"/>
                    <a:pt x="142" y="82"/>
                  </a:cubicBezTo>
                  <a:cubicBezTo>
                    <a:pt x="143" y="82"/>
                    <a:pt x="143" y="82"/>
                    <a:pt x="143" y="81"/>
                  </a:cubicBezTo>
                  <a:cubicBezTo>
                    <a:pt x="142" y="80"/>
                    <a:pt x="143" y="79"/>
                    <a:pt x="143" y="79"/>
                  </a:cubicBezTo>
                  <a:cubicBezTo>
                    <a:pt x="143" y="79"/>
                    <a:pt x="144" y="79"/>
                    <a:pt x="144" y="79"/>
                  </a:cubicBezTo>
                  <a:cubicBezTo>
                    <a:pt x="145" y="79"/>
                    <a:pt x="145" y="80"/>
                    <a:pt x="146" y="79"/>
                  </a:cubicBezTo>
                  <a:cubicBezTo>
                    <a:pt x="146" y="79"/>
                    <a:pt x="147" y="78"/>
                    <a:pt x="147" y="78"/>
                  </a:cubicBezTo>
                  <a:cubicBezTo>
                    <a:pt x="149" y="78"/>
                    <a:pt x="149" y="78"/>
                    <a:pt x="149" y="78"/>
                  </a:cubicBezTo>
                  <a:cubicBezTo>
                    <a:pt x="149" y="78"/>
                    <a:pt x="148" y="77"/>
                    <a:pt x="150" y="77"/>
                  </a:cubicBezTo>
                  <a:cubicBezTo>
                    <a:pt x="151" y="77"/>
                    <a:pt x="153" y="77"/>
                    <a:pt x="153" y="77"/>
                  </a:cubicBezTo>
                  <a:cubicBezTo>
                    <a:pt x="153" y="77"/>
                    <a:pt x="153" y="78"/>
                    <a:pt x="153" y="79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4" y="80"/>
                    <a:pt x="153" y="80"/>
                    <a:pt x="154" y="82"/>
                  </a:cubicBezTo>
                  <a:cubicBezTo>
                    <a:pt x="155" y="83"/>
                    <a:pt x="156" y="83"/>
                    <a:pt x="156" y="84"/>
                  </a:cubicBezTo>
                  <a:cubicBezTo>
                    <a:pt x="157" y="84"/>
                    <a:pt x="156" y="86"/>
                    <a:pt x="156" y="86"/>
                  </a:cubicBezTo>
                  <a:cubicBezTo>
                    <a:pt x="156" y="86"/>
                    <a:pt x="158" y="86"/>
                    <a:pt x="158" y="86"/>
                  </a:cubicBezTo>
                  <a:cubicBezTo>
                    <a:pt x="158" y="85"/>
                    <a:pt x="158" y="85"/>
                    <a:pt x="159" y="85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9" y="85"/>
                    <a:pt x="160" y="84"/>
                    <a:pt x="160" y="83"/>
                  </a:cubicBezTo>
                  <a:cubicBezTo>
                    <a:pt x="160" y="83"/>
                    <a:pt x="160" y="80"/>
                    <a:pt x="159" y="80"/>
                  </a:cubicBezTo>
                  <a:cubicBezTo>
                    <a:pt x="159" y="80"/>
                    <a:pt x="158" y="80"/>
                    <a:pt x="158" y="79"/>
                  </a:cubicBezTo>
                  <a:cubicBezTo>
                    <a:pt x="157" y="78"/>
                    <a:pt x="157" y="78"/>
                    <a:pt x="158" y="78"/>
                  </a:cubicBezTo>
                  <a:cubicBezTo>
                    <a:pt x="158" y="78"/>
                    <a:pt x="159" y="77"/>
                    <a:pt x="159" y="77"/>
                  </a:cubicBezTo>
                  <a:cubicBezTo>
                    <a:pt x="159" y="77"/>
                    <a:pt x="160" y="76"/>
                    <a:pt x="159" y="76"/>
                  </a:cubicBezTo>
                  <a:cubicBezTo>
                    <a:pt x="159" y="75"/>
                    <a:pt x="158" y="74"/>
                    <a:pt x="158" y="74"/>
                  </a:cubicBezTo>
                  <a:cubicBezTo>
                    <a:pt x="158" y="74"/>
                    <a:pt x="157" y="75"/>
                    <a:pt x="156" y="74"/>
                  </a:cubicBezTo>
                  <a:cubicBezTo>
                    <a:pt x="156" y="74"/>
                    <a:pt x="156" y="74"/>
                    <a:pt x="156" y="73"/>
                  </a:cubicBezTo>
                  <a:cubicBezTo>
                    <a:pt x="156" y="73"/>
                    <a:pt x="156" y="71"/>
                    <a:pt x="156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56" y="68"/>
                    <a:pt x="156" y="67"/>
                    <a:pt x="157" y="67"/>
                  </a:cubicBezTo>
                  <a:cubicBezTo>
                    <a:pt x="157" y="66"/>
                    <a:pt x="157" y="66"/>
                    <a:pt x="157" y="65"/>
                  </a:cubicBezTo>
                  <a:cubicBezTo>
                    <a:pt x="158" y="65"/>
                    <a:pt x="158" y="64"/>
                    <a:pt x="158" y="64"/>
                  </a:cubicBezTo>
                  <a:cubicBezTo>
                    <a:pt x="159" y="64"/>
                    <a:pt x="160" y="64"/>
                    <a:pt x="161" y="64"/>
                  </a:cubicBezTo>
                  <a:cubicBezTo>
                    <a:pt x="161" y="64"/>
                    <a:pt x="161" y="63"/>
                    <a:pt x="162" y="63"/>
                  </a:cubicBezTo>
                  <a:cubicBezTo>
                    <a:pt x="162" y="63"/>
                    <a:pt x="163" y="64"/>
                    <a:pt x="163" y="64"/>
                  </a:cubicBezTo>
                  <a:cubicBezTo>
                    <a:pt x="163" y="64"/>
                    <a:pt x="163" y="64"/>
                    <a:pt x="163" y="65"/>
                  </a:cubicBezTo>
                  <a:cubicBezTo>
                    <a:pt x="163" y="65"/>
                    <a:pt x="166" y="67"/>
                    <a:pt x="166" y="67"/>
                  </a:cubicBezTo>
                  <a:cubicBezTo>
                    <a:pt x="166" y="67"/>
                    <a:pt x="166" y="67"/>
                    <a:pt x="167" y="67"/>
                  </a:cubicBezTo>
                  <a:cubicBezTo>
                    <a:pt x="167" y="67"/>
                    <a:pt x="166" y="67"/>
                    <a:pt x="167" y="67"/>
                  </a:cubicBezTo>
                  <a:cubicBezTo>
                    <a:pt x="167" y="68"/>
                    <a:pt x="170" y="67"/>
                    <a:pt x="170" y="67"/>
                  </a:cubicBezTo>
                  <a:cubicBezTo>
                    <a:pt x="171" y="67"/>
                    <a:pt x="171" y="67"/>
                    <a:pt x="171" y="67"/>
                  </a:cubicBezTo>
                  <a:cubicBezTo>
                    <a:pt x="171" y="67"/>
                    <a:pt x="171" y="67"/>
                    <a:pt x="171" y="66"/>
                  </a:cubicBezTo>
                  <a:cubicBezTo>
                    <a:pt x="172" y="66"/>
                    <a:pt x="172" y="65"/>
                    <a:pt x="172" y="64"/>
                  </a:cubicBezTo>
                  <a:cubicBezTo>
                    <a:pt x="172" y="64"/>
                    <a:pt x="173" y="64"/>
                    <a:pt x="172" y="63"/>
                  </a:cubicBezTo>
                  <a:cubicBezTo>
                    <a:pt x="170" y="62"/>
                    <a:pt x="169" y="62"/>
                    <a:pt x="169" y="62"/>
                  </a:cubicBezTo>
                  <a:cubicBezTo>
                    <a:pt x="169" y="62"/>
                    <a:pt x="167" y="60"/>
                    <a:pt x="168" y="60"/>
                  </a:cubicBezTo>
                  <a:cubicBezTo>
                    <a:pt x="169" y="59"/>
                    <a:pt x="170" y="58"/>
                    <a:pt x="170" y="58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9" y="53"/>
                    <a:pt x="169" y="53"/>
                    <a:pt x="169" y="53"/>
                  </a:cubicBezTo>
                  <a:cubicBezTo>
                    <a:pt x="169" y="53"/>
                    <a:pt x="170" y="52"/>
                    <a:pt x="170" y="52"/>
                  </a:cubicBezTo>
                  <a:cubicBezTo>
                    <a:pt x="170" y="51"/>
                    <a:pt x="171" y="48"/>
                    <a:pt x="171" y="48"/>
                  </a:cubicBezTo>
                  <a:cubicBezTo>
                    <a:pt x="171" y="48"/>
                    <a:pt x="171" y="47"/>
                    <a:pt x="171" y="46"/>
                  </a:cubicBezTo>
                  <a:cubicBezTo>
                    <a:pt x="171" y="46"/>
                    <a:pt x="170" y="45"/>
                    <a:pt x="170" y="45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9" y="44"/>
                    <a:pt x="168" y="42"/>
                    <a:pt x="168" y="42"/>
                  </a:cubicBezTo>
                  <a:cubicBezTo>
                    <a:pt x="167" y="43"/>
                    <a:pt x="166" y="43"/>
                    <a:pt x="166" y="43"/>
                  </a:cubicBezTo>
                  <a:cubicBezTo>
                    <a:pt x="166" y="43"/>
                    <a:pt x="166" y="45"/>
                    <a:pt x="166" y="45"/>
                  </a:cubicBezTo>
                  <a:cubicBezTo>
                    <a:pt x="165" y="46"/>
                    <a:pt x="164" y="46"/>
                    <a:pt x="164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59" y="50"/>
                    <a:pt x="158" y="50"/>
                  </a:cubicBezTo>
                  <a:cubicBezTo>
                    <a:pt x="158" y="50"/>
                    <a:pt x="156" y="50"/>
                    <a:pt x="156" y="50"/>
                  </a:cubicBezTo>
                  <a:cubicBezTo>
                    <a:pt x="155" y="49"/>
                    <a:pt x="155" y="49"/>
                    <a:pt x="155" y="49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4"/>
                    <a:pt x="149" y="44"/>
                    <a:pt x="149" y="44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38" y="40"/>
                    <a:pt x="134" y="40"/>
                    <a:pt x="134" y="40"/>
                  </a:cubicBezTo>
                  <a:cubicBezTo>
                    <a:pt x="134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4" y="37"/>
                    <a:pt x="133" y="36"/>
                    <a:pt x="133" y="36"/>
                  </a:cubicBezTo>
                  <a:cubicBezTo>
                    <a:pt x="133" y="36"/>
                    <a:pt x="133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3" y="35"/>
                    <a:pt x="133" y="34"/>
                    <a:pt x="133" y="3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28"/>
                    <a:pt x="136" y="26"/>
                    <a:pt x="137" y="26"/>
                  </a:cubicBezTo>
                  <a:cubicBezTo>
                    <a:pt x="137" y="25"/>
                    <a:pt x="137" y="24"/>
                    <a:pt x="137" y="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9" y="23"/>
                    <a:pt x="140" y="22"/>
                    <a:pt x="140" y="22"/>
                  </a:cubicBezTo>
                  <a:cubicBezTo>
                    <a:pt x="140" y="21"/>
                    <a:pt x="139" y="20"/>
                    <a:pt x="139" y="20"/>
                  </a:cubicBezTo>
                  <a:cubicBezTo>
                    <a:pt x="139" y="19"/>
                    <a:pt x="140" y="18"/>
                    <a:pt x="140" y="18"/>
                  </a:cubicBezTo>
                  <a:cubicBezTo>
                    <a:pt x="139" y="18"/>
                    <a:pt x="139" y="17"/>
                    <a:pt x="138" y="17"/>
                  </a:cubicBezTo>
                  <a:cubicBezTo>
                    <a:pt x="138" y="17"/>
                    <a:pt x="137" y="17"/>
                    <a:pt x="137" y="16"/>
                  </a:cubicBezTo>
                  <a:cubicBezTo>
                    <a:pt x="137" y="16"/>
                    <a:pt x="136" y="15"/>
                    <a:pt x="136" y="15"/>
                  </a:cubicBezTo>
                  <a:cubicBezTo>
                    <a:pt x="136" y="15"/>
                    <a:pt x="136" y="13"/>
                    <a:pt x="135" y="13"/>
                  </a:cubicBezTo>
                  <a:cubicBezTo>
                    <a:pt x="135" y="13"/>
                    <a:pt x="134" y="13"/>
                    <a:pt x="133" y="12"/>
                  </a:cubicBezTo>
                  <a:cubicBezTo>
                    <a:pt x="132" y="12"/>
                    <a:pt x="131" y="11"/>
                    <a:pt x="131" y="11"/>
                  </a:cubicBezTo>
                  <a:cubicBezTo>
                    <a:pt x="130" y="11"/>
                    <a:pt x="128" y="9"/>
                    <a:pt x="128" y="9"/>
                  </a:cubicBezTo>
                  <a:cubicBezTo>
                    <a:pt x="128" y="9"/>
                    <a:pt x="128" y="9"/>
                    <a:pt x="127" y="9"/>
                  </a:cubicBezTo>
                  <a:cubicBezTo>
                    <a:pt x="127" y="9"/>
                    <a:pt x="126" y="8"/>
                    <a:pt x="126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4" y="8"/>
                    <a:pt x="124" y="8"/>
                    <a:pt x="123" y="7"/>
                  </a:cubicBezTo>
                  <a:cubicBezTo>
                    <a:pt x="121" y="7"/>
                    <a:pt x="122" y="7"/>
                    <a:pt x="120" y="7"/>
                  </a:cubicBezTo>
                  <a:cubicBezTo>
                    <a:pt x="119" y="7"/>
                    <a:pt x="118" y="7"/>
                    <a:pt x="118" y="7"/>
                  </a:cubicBezTo>
                  <a:cubicBezTo>
                    <a:pt x="118" y="7"/>
                    <a:pt x="117" y="6"/>
                    <a:pt x="115" y="6"/>
                  </a:cubicBezTo>
                  <a:cubicBezTo>
                    <a:pt x="114" y="7"/>
                    <a:pt x="112" y="8"/>
                    <a:pt x="111" y="8"/>
                  </a:cubicBezTo>
                  <a:cubicBezTo>
                    <a:pt x="111" y="8"/>
                    <a:pt x="110" y="7"/>
                    <a:pt x="110" y="7"/>
                  </a:cubicBezTo>
                  <a:cubicBezTo>
                    <a:pt x="110" y="7"/>
                    <a:pt x="110" y="6"/>
                    <a:pt x="110" y="6"/>
                  </a:cubicBezTo>
                  <a:cubicBezTo>
                    <a:pt x="110" y="6"/>
                    <a:pt x="109" y="5"/>
                    <a:pt x="108" y="4"/>
                  </a:cubicBezTo>
                  <a:cubicBezTo>
                    <a:pt x="108" y="4"/>
                    <a:pt x="107" y="4"/>
                    <a:pt x="107" y="4"/>
                  </a:cubicBezTo>
                  <a:cubicBezTo>
                    <a:pt x="107" y="4"/>
                    <a:pt x="107" y="4"/>
                    <a:pt x="107" y="5"/>
                  </a:cubicBezTo>
                  <a:cubicBezTo>
                    <a:pt x="107" y="6"/>
                    <a:pt x="109" y="6"/>
                    <a:pt x="107" y="6"/>
                  </a:cubicBezTo>
                  <a:cubicBezTo>
                    <a:pt x="106" y="5"/>
                    <a:pt x="105" y="5"/>
                    <a:pt x="105" y="5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3" y="5"/>
                    <a:pt x="104" y="5"/>
                    <a:pt x="104" y="5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3"/>
                    <a:pt x="104" y="3"/>
                  </a:cubicBezTo>
                  <a:cubicBezTo>
                    <a:pt x="105" y="3"/>
                    <a:pt x="106" y="2"/>
                    <a:pt x="105" y="2"/>
                  </a:cubicBezTo>
                  <a:cubicBezTo>
                    <a:pt x="104" y="2"/>
                    <a:pt x="103" y="2"/>
                    <a:pt x="103" y="2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2" y="0"/>
                    <a:pt x="102" y="0"/>
                  </a:cubicBezTo>
                  <a:cubicBezTo>
                    <a:pt x="102" y="1"/>
                    <a:pt x="102" y="2"/>
                    <a:pt x="102" y="2"/>
                  </a:cubicBezTo>
                  <a:cubicBezTo>
                    <a:pt x="101" y="2"/>
                    <a:pt x="101" y="2"/>
                    <a:pt x="101" y="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99" y="0"/>
                    <a:pt x="99" y="0"/>
                  </a:cubicBezTo>
                  <a:cubicBezTo>
                    <a:pt x="99" y="0"/>
                    <a:pt x="100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3"/>
                    <a:pt x="94" y="4"/>
                    <a:pt x="94" y="4"/>
                  </a:cubicBezTo>
                  <a:cubicBezTo>
                    <a:pt x="94" y="5"/>
                    <a:pt x="92" y="5"/>
                    <a:pt x="92" y="6"/>
                  </a:cubicBezTo>
                  <a:cubicBezTo>
                    <a:pt x="93" y="6"/>
                    <a:pt x="92" y="6"/>
                    <a:pt x="94" y="7"/>
                  </a:cubicBezTo>
                  <a:cubicBezTo>
                    <a:pt x="95" y="7"/>
                    <a:pt x="95" y="7"/>
                    <a:pt x="96" y="7"/>
                  </a:cubicBezTo>
                  <a:cubicBezTo>
                    <a:pt x="97" y="8"/>
                    <a:pt x="98" y="7"/>
                    <a:pt x="98" y="7"/>
                  </a:cubicBezTo>
                  <a:cubicBezTo>
                    <a:pt x="98" y="7"/>
                    <a:pt x="98" y="7"/>
                    <a:pt x="99" y="8"/>
                  </a:cubicBezTo>
                  <a:cubicBezTo>
                    <a:pt x="99" y="8"/>
                    <a:pt x="100" y="7"/>
                    <a:pt x="100" y="8"/>
                  </a:cubicBezTo>
                  <a:cubicBezTo>
                    <a:pt x="100" y="9"/>
                    <a:pt x="101" y="10"/>
                    <a:pt x="100" y="10"/>
                  </a:cubicBezTo>
                  <a:cubicBezTo>
                    <a:pt x="99" y="10"/>
                    <a:pt x="98" y="11"/>
                    <a:pt x="98" y="10"/>
                  </a:cubicBezTo>
                  <a:cubicBezTo>
                    <a:pt x="98" y="10"/>
                    <a:pt x="98" y="9"/>
                    <a:pt x="97" y="9"/>
                  </a:cubicBezTo>
                  <a:cubicBezTo>
                    <a:pt x="97" y="9"/>
                    <a:pt x="96" y="9"/>
                    <a:pt x="96" y="9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5" y="11"/>
                    <a:pt x="95" y="12"/>
                    <a:pt x="94" y="12"/>
                  </a:cubicBezTo>
                  <a:cubicBezTo>
                    <a:pt x="93" y="12"/>
                    <a:pt x="94" y="12"/>
                    <a:pt x="92" y="12"/>
                  </a:cubicBezTo>
                  <a:cubicBezTo>
                    <a:pt x="90" y="12"/>
                    <a:pt x="90" y="11"/>
                    <a:pt x="89" y="11"/>
                  </a:cubicBezTo>
                  <a:cubicBezTo>
                    <a:pt x="89" y="11"/>
                    <a:pt x="89" y="11"/>
                    <a:pt x="88" y="11"/>
                  </a:cubicBezTo>
                  <a:cubicBezTo>
                    <a:pt x="88" y="11"/>
                    <a:pt x="86" y="9"/>
                    <a:pt x="85" y="11"/>
                  </a:cubicBezTo>
                  <a:cubicBezTo>
                    <a:pt x="84" y="12"/>
                    <a:pt x="83" y="13"/>
                    <a:pt x="83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79" y="13"/>
                    <a:pt x="78" y="13"/>
                  </a:cubicBezTo>
                  <a:cubicBezTo>
                    <a:pt x="77" y="13"/>
                    <a:pt x="76" y="13"/>
                    <a:pt x="76" y="13"/>
                  </a:cubicBezTo>
                  <a:cubicBezTo>
                    <a:pt x="75" y="14"/>
                    <a:pt x="74" y="11"/>
                    <a:pt x="74" y="11"/>
                  </a:cubicBezTo>
                  <a:cubicBezTo>
                    <a:pt x="74" y="11"/>
                    <a:pt x="75" y="9"/>
                    <a:pt x="72" y="11"/>
                  </a:cubicBezTo>
                  <a:cubicBezTo>
                    <a:pt x="69" y="13"/>
                    <a:pt x="68" y="13"/>
                    <a:pt x="68" y="13"/>
                  </a:cubicBezTo>
                  <a:cubicBezTo>
                    <a:pt x="67" y="13"/>
                    <a:pt x="66" y="14"/>
                    <a:pt x="66" y="1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3"/>
                    <a:pt x="66" y="12"/>
                    <a:pt x="66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2"/>
                    <a:pt x="63" y="12"/>
                    <a:pt x="62" y="12"/>
                  </a:cubicBezTo>
                  <a:cubicBezTo>
                    <a:pt x="62" y="12"/>
                    <a:pt x="60" y="12"/>
                    <a:pt x="60" y="12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4"/>
                    <a:pt x="59" y="14"/>
                  </a:cubicBezTo>
                  <a:cubicBezTo>
                    <a:pt x="59" y="14"/>
                    <a:pt x="59" y="15"/>
                    <a:pt x="59" y="15"/>
                  </a:cubicBezTo>
                  <a:cubicBezTo>
                    <a:pt x="59" y="15"/>
                    <a:pt x="59" y="16"/>
                    <a:pt x="59" y="16"/>
                  </a:cubicBezTo>
                  <a:cubicBezTo>
                    <a:pt x="59" y="16"/>
                    <a:pt x="58" y="16"/>
                    <a:pt x="58" y="16"/>
                  </a:cubicBezTo>
                  <a:cubicBezTo>
                    <a:pt x="58" y="16"/>
                    <a:pt x="57" y="16"/>
                    <a:pt x="57" y="16"/>
                  </a:cubicBezTo>
                  <a:cubicBezTo>
                    <a:pt x="57" y="16"/>
                    <a:pt x="56" y="18"/>
                    <a:pt x="56" y="18"/>
                  </a:cubicBezTo>
                  <a:cubicBezTo>
                    <a:pt x="56" y="18"/>
                    <a:pt x="56" y="19"/>
                    <a:pt x="56" y="19"/>
                  </a:cubicBezTo>
                  <a:cubicBezTo>
                    <a:pt x="56" y="19"/>
                    <a:pt x="56" y="19"/>
                    <a:pt x="56" y="20"/>
                  </a:cubicBezTo>
                  <a:cubicBezTo>
                    <a:pt x="55" y="20"/>
                    <a:pt x="54" y="20"/>
                    <a:pt x="54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50" y="20"/>
                    <a:pt x="50" y="21"/>
                    <a:pt x="50" y="21"/>
                  </a:cubicBezTo>
                  <a:cubicBezTo>
                    <a:pt x="50" y="21"/>
                    <a:pt x="48" y="20"/>
                    <a:pt x="48" y="20"/>
                  </a:cubicBezTo>
                  <a:cubicBezTo>
                    <a:pt x="47" y="20"/>
                    <a:pt x="47" y="19"/>
                    <a:pt x="47" y="18"/>
                  </a:cubicBezTo>
                  <a:cubicBezTo>
                    <a:pt x="47" y="18"/>
                    <a:pt x="46" y="16"/>
                    <a:pt x="46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1" y="19"/>
                    <a:pt x="41" y="19"/>
                  </a:cubicBezTo>
                  <a:cubicBezTo>
                    <a:pt x="41" y="19"/>
                    <a:pt x="40" y="19"/>
                    <a:pt x="40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7" y="22"/>
                    <a:pt x="37" y="22"/>
                  </a:cubicBezTo>
                  <a:cubicBezTo>
                    <a:pt x="37" y="23"/>
                    <a:pt x="36" y="23"/>
                    <a:pt x="36" y="23"/>
                  </a:cubicBezTo>
                  <a:cubicBezTo>
                    <a:pt x="36" y="23"/>
                    <a:pt x="35" y="23"/>
                    <a:pt x="36" y="24"/>
                  </a:cubicBezTo>
                  <a:cubicBezTo>
                    <a:pt x="37" y="24"/>
                    <a:pt x="38" y="24"/>
                    <a:pt x="38" y="24"/>
                  </a:cubicBezTo>
                  <a:cubicBezTo>
                    <a:pt x="39" y="24"/>
                    <a:pt x="40" y="24"/>
                    <a:pt x="40" y="24"/>
                  </a:cubicBezTo>
                  <a:cubicBezTo>
                    <a:pt x="40" y="24"/>
                    <a:pt x="42" y="23"/>
                    <a:pt x="42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40" y="28"/>
                    <a:pt x="39" y="28"/>
                    <a:pt x="39" y="28"/>
                  </a:cubicBezTo>
                  <a:cubicBezTo>
                    <a:pt x="38" y="29"/>
                    <a:pt x="38" y="29"/>
                    <a:pt x="38" y="30"/>
                  </a:cubicBezTo>
                  <a:cubicBezTo>
                    <a:pt x="38" y="31"/>
                    <a:pt x="37" y="33"/>
                    <a:pt x="37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5" y="45"/>
                    <a:pt x="25" y="45"/>
                  </a:cubicBezTo>
                  <a:cubicBezTo>
                    <a:pt x="24" y="45"/>
                    <a:pt x="23" y="46"/>
                    <a:pt x="23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0" y="46"/>
                    <a:pt x="19" y="47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9"/>
                    <a:pt x="20" y="50"/>
                    <a:pt x="20" y="50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2"/>
                    <a:pt x="19" y="52"/>
                    <a:pt x="19" y="53"/>
                  </a:cubicBezTo>
                  <a:cubicBezTo>
                    <a:pt x="19" y="53"/>
                    <a:pt x="19" y="54"/>
                    <a:pt x="19" y="54"/>
                  </a:cubicBezTo>
                  <a:cubicBezTo>
                    <a:pt x="19" y="54"/>
                    <a:pt x="19" y="55"/>
                    <a:pt x="19" y="55"/>
                  </a:cubicBezTo>
                  <a:cubicBezTo>
                    <a:pt x="19" y="55"/>
                    <a:pt x="19" y="56"/>
                    <a:pt x="19" y="56"/>
                  </a:cubicBezTo>
                  <a:cubicBezTo>
                    <a:pt x="19" y="56"/>
                    <a:pt x="19" y="57"/>
                    <a:pt x="18" y="58"/>
                  </a:cubicBezTo>
                  <a:cubicBezTo>
                    <a:pt x="18" y="58"/>
                    <a:pt x="17" y="59"/>
                    <a:pt x="17" y="59"/>
                  </a:cubicBezTo>
                  <a:cubicBezTo>
                    <a:pt x="17" y="59"/>
                    <a:pt x="15" y="59"/>
                    <a:pt x="15" y="59"/>
                  </a:cubicBezTo>
                  <a:cubicBezTo>
                    <a:pt x="15" y="60"/>
                    <a:pt x="13" y="60"/>
                    <a:pt x="13" y="60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6"/>
                    <a:pt x="7" y="67"/>
                    <a:pt x="7" y="67"/>
                  </a:cubicBezTo>
                  <a:cubicBezTo>
                    <a:pt x="7" y="67"/>
                    <a:pt x="7" y="69"/>
                    <a:pt x="7" y="69"/>
                  </a:cubicBezTo>
                  <a:cubicBezTo>
                    <a:pt x="7" y="70"/>
                    <a:pt x="6" y="71"/>
                    <a:pt x="6" y="7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4"/>
                    <a:pt x="3" y="85"/>
                    <a:pt x="2" y="85"/>
                  </a:cubicBezTo>
                  <a:cubicBezTo>
                    <a:pt x="2" y="85"/>
                    <a:pt x="1" y="86"/>
                    <a:pt x="1" y="8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89"/>
                    <a:pt x="9" y="88"/>
                    <a:pt x="10" y="87"/>
                  </a:cubicBezTo>
                  <a:cubicBezTo>
                    <a:pt x="11" y="86"/>
                    <a:pt x="12" y="86"/>
                    <a:pt x="12" y="86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0" y="80"/>
                    <a:pt x="10" y="80"/>
                  </a:cubicBezTo>
                  <a:cubicBezTo>
                    <a:pt x="11" y="79"/>
                    <a:pt x="12" y="77"/>
                    <a:pt x="12" y="77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4" y="73"/>
                    <a:pt x="24" y="73"/>
                  </a:cubicBezTo>
                  <a:cubicBezTo>
                    <a:pt x="24" y="73"/>
                    <a:pt x="28" y="73"/>
                    <a:pt x="28" y="73"/>
                  </a:cubicBezTo>
                  <a:lnTo>
                    <a:pt x="31" y="75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6" name="Freeform 51"/>
            <p:cNvSpPr>
              <a:spLocks/>
            </p:cNvSpPr>
            <p:nvPr/>
          </p:nvSpPr>
          <p:spPr bwMode="auto">
            <a:xfrm>
              <a:off x="9417956" y="1478853"/>
              <a:ext cx="397606" cy="238095"/>
            </a:xfrm>
            <a:custGeom>
              <a:avLst/>
              <a:gdLst>
                <a:gd name="T0" fmla="*/ 31 w 217"/>
                <a:gd name="T1" fmla="*/ 35 h 134"/>
                <a:gd name="T2" fmla="*/ 42 w 217"/>
                <a:gd name="T3" fmla="*/ 43 h 134"/>
                <a:gd name="T4" fmla="*/ 55 w 217"/>
                <a:gd name="T5" fmla="*/ 53 h 134"/>
                <a:gd name="T6" fmla="*/ 66 w 217"/>
                <a:gd name="T7" fmla="*/ 68 h 134"/>
                <a:gd name="T8" fmla="*/ 83 w 217"/>
                <a:gd name="T9" fmla="*/ 64 h 134"/>
                <a:gd name="T10" fmla="*/ 87 w 217"/>
                <a:gd name="T11" fmla="*/ 37 h 134"/>
                <a:gd name="T12" fmla="*/ 83 w 217"/>
                <a:gd name="T13" fmla="*/ 16 h 134"/>
                <a:gd name="T14" fmla="*/ 99 w 217"/>
                <a:gd name="T15" fmla="*/ 3 h 134"/>
                <a:gd name="T16" fmla="*/ 112 w 217"/>
                <a:gd name="T17" fmla="*/ 2 h 134"/>
                <a:gd name="T18" fmla="*/ 125 w 217"/>
                <a:gd name="T19" fmla="*/ 5 h 134"/>
                <a:gd name="T20" fmla="*/ 142 w 217"/>
                <a:gd name="T21" fmla="*/ 17 h 134"/>
                <a:gd name="T22" fmla="*/ 152 w 217"/>
                <a:gd name="T23" fmla="*/ 17 h 134"/>
                <a:gd name="T24" fmla="*/ 159 w 217"/>
                <a:gd name="T25" fmla="*/ 11 h 134"/>
                <a:gd name="T26" fmla="*/ 177 w 217"/>
                <a:gd name="T27" fmla="*/ 11 h 134"/>
                <a:gd name="T28" fmla="*/ 184 w 217"/>
                <a:gd name="T29" fmla="*/ 18 h 134"/>
                <a:gd name="T30" fmla="*/ 192 w 217"/>
                <a:gd name="T31" fmla="*/ 31 h 134"/>
                <a:gd name="T32" fmla="*/ 192 w 217"/>
                <a:gd name="T33" fmla="*/ 46 h 134"/>
                <a:gd name="T34" fmla="*/ 198 w 217"/>
                <a:gd name="T35" fmla="*/ 49 h 134"/>
                <a:gd name="T36" fmla="*/ 206 w 217"/>
                <a:gd name="T37" fmla="*/ 58 h 134"/>
                <a:gd name="T38" fmla="*/ 212 w 217"/>
                <a:gd name="T39" fmla="*/ 66 h 134"/>
                <a:gd name="T40" fmla="*/ 216 w 217"/>
                <a:gd name="T41" fmla="*/ 78 h 134"/>
                <a:gd name="T42" fmla="*/ 211 w 217"/>
                <a:gd name="T43" fmla="*/ 83 h 134"/>
                <a:gd name="T44" fmla="*/ 207 w 217"/>
                <a:gd name="T45" fmla="*/ 100 h 134"/>
                <a:gd name="T46" fmla="*/ 192 w 217"/>
                <a:gd name="T47" fmla="*/ 103 h 134"/>
                <a:gd name="T48" fmla="*/ 185 w 217"/>
                <a:gd name="T49" fmla="*/ 112 h 134"/>
                <a:gd name="T50" fmla="*/ 177 w 217"/>
                <a:gd name="T51" fmla="*/ 115 h 134"/>
                <a:gd name="T52" fmla="*/ 165 w 217"/>
                <a:gd name="T53" fmla="*/ 114 h 134"/>
                <a:gd name="T54" fmla="*/ 157 w 217"/>
                <a:gd name="T55" fmla="*/ 105 h 134"/>
                <a:gd name="T56" fmla="*/ 146 w 217"/>
                <a:gd name="T57" fmla="*/ 101 h 134"/>
                <a:gd name="T58" fmla="*/ 139 w 217"/>
                <a:gd name="T59" fmla="*/ 97 h 134"/>
                <a:gd name="T60" fmla="*/ 124 w 217"/>
                <a:gd name="T61" fmla="*/ 97 h 134"/>
                <a:gd name="T62" fmla="*/ 117 w 217"/>
                <a:gd name="T63" fmla="*/ 87 h 134"/>
                <a:gd name="T64" fmla="*/ 108 w 217"/>
                <a:gd name="T65" fmla="*/ 99 h 134"/>
                <a:gd name="T66" fmla="*/ 94 w 217"/>
                <a:gd name="T67" fmla="*/ 100 h 134"/>
                <a:gd name="T68" fmla="*/ 80 w 217"/>
                <a:gd name="T69" fmla="*/ 100 h 134"/>
                <a:gd name="T70" fmla="*/ 67 w 217"/>
                <a:gd name="T71" fmla="*/ 107 h 134"/>
                <a:gd name="T72" fmla="*/ 55 w 217"/>
                <a:gd name="T73" fmla="*/ 104 h 134"/>
                <a:gd name="T74" fmla="*/ 34 w 217"/>
                <a:gd name="T75" fmla="*/ 106 h 134"/>
                <a:gd name="T76" fmla="*/ 21 w 217"/>
                <a:gd name="T77" fmla="*/ 113 h 134"/>
                <a:gd name="T78" fmla="*/ 14 w 217"/>
                <a:gd name="T79" fmla="*/ 122 h 134"/>
                <a:gd name="T80" fmla="*/ 9 w 217"/>
                <a:gd name="T81" fmla="*/ 131 h 134"/>
                <a:gd name="T82" fmla="*/ 5 w 217"/>
                <a:gd name="T83" fmla="*/ 128 h 134"/>
                <a:gd name="T84" fmla="*/ 3 w 217"/>
                <a:gd name="T85" fmla="*/ 108 h 134"/>
                <a:gd name="T86" fmla="*/ 7 w 217"/>
                <a:gd name="T87" fmla="*/ 83 h 134"/>
                <a:gd name="T88" fmla="*/ 8 w 217"/>
                <a:gd name="T89" fmla="*/ 60 h 134"/>
                <a:gd name="T90" fmla="*/ 19 w 217"/>
                <a:gd name="T91" fmla="*/ 4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134">
                  <a:moveTo>
                    <a:pt x="19" y="45"/>
                  </a:move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30" y="35"/>
                    <a:pt x="31" y="35"/>
                  </a:cubicBezTo>
                  <a:cubicBezTo>
                    <a:pt x="33" y="34"/>
                    <a:pt x="36" y="32"/>
                    <a:pt x="36" y="33"/>
                  </a:cubicBezTo>
                  <a:cubicBezTo>
                    <a:pt x="36" y="34"/>
                    <a:pt x="37" y="41"/>
                    <a:pt x="37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5"/>
                    <a:pt x="56" y="58"/>
                  </a:cubicBezTo>
                  <a:cubicBezTo>
                    <a:pt x="59" y="61"/>
                    <a:pt x="60" y="61"/>
                    <a:pt x="61" y="64"/>
                  </a:cubicBezTo>
                  <a:cubicBezTo>
                    <a:pt x="62" y="66"/>
                    <a:pt x="66" y="68"/>
                    <a:pt x="66" y="68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76" y="71"/>
                    <a:pt x="77" y="70"/>
                  </a:cubicBezTo>
                  <a:cubicBezTo>
                    <a:pt x="78" y="69"/>
                    <a:pt x="83" y="65"/>
                    <a:pt x="83" y="64"/>
                  </a:cubicBezTo>
                  <a:cubicBezTo>
                    <a:pt x="84" y="63"/>
                    <a:pt x="87" y="59"/>
                    <a:pt x="88" y="58"/>
                  </a:cubicBezTo>
                  <a:cubicBezTo>
                    <a:pt x="89" y="57"/>
                    <a:pt x="92" y="50"/>
                    <a:pt x="92" y="49"/>
                  </a:cubicBezTo>
                  <a:cubicBezTo>
                    <a:pt x="92" y="47"/>
                    <a:pt x="88" y="39"/>
                    <a:pt x="87" y="37"/>
                  </a:cubicBezTo>
                  <a:cubicBezTo>
                    <a:pt x="87" y="35"/>
                    <a:pt x="86" y="29"/>
                    <a:pt x="86" y="29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2" y="16"/>
                    <a:pt x="83" y="16"/>
                  </a:cubicBezTo>
                  <a:cubicBezTo>
                    <a:pt x="84" y="15"/>
                    <a:pt x="89" y="11"/>
                    <a:pt x="89" y="11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8"/>
                    <a:pt x="147" y="20"/>
                    <a:pt x="149" y="19"/>
                  </a:cubicBezTo>
                  <a:cubicBezTo>
                    <a:pt x="150" y="19"/>
                    <a:pt x="151" y="18"/>
                    <a:pt x="152" y="17"/>
                  </a:cubicBezTo>
                  <a:cubicBezTo>
                    <a:pt x="154" y="16"/>
                    <a:pt x="155" y="14"/>
                    <a:pt x="155" y="14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84" y="18"/>
                    <a:pt x="187" y="20"/>
                    <a:pt x="188" y="20"/>
                  </a:cubicBezTo>
                  <a:cubicBezTo>
                    <a:pt x="189" y="20"/>
                    <a:pt x="191" y="21"/>
                    <a:pt x="191" y="21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0" y="34"/>
                    <a:pt x="190" y="34"/>
                    <a:pt x="190" y="34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6" y="43"/>
                    <a:pt x="196" y="43"/>
                    <a:pt x="196" y="43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198" y="49"/>
                    <a:pt x="198" y="49"/>
                    <a:pt x="198" y="49"/>
                  </a:cubicBezTo>
                  <a:cubicBezTo>
                    <a:pt x="203" y="53"/>
                    <a:pt x="203" y="53"/>
                    <a:pt x="203" y="53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58"/>
                    <a:pt x="207" y="59"/>
                    <a:pt x="208" y="59"/>
                  </a:cubicBezTo>
                  <a:cubicBezTo>
                    <a:pt x="209" y="60"/>
                    <a:pt x="211" y="61"/>
                    <a:pt x="211" y="61"/>
                  </a:cubicBezTo>
                  <a:cubicBezTo>
                    <a:pt x="211" y="61"/>
                    <a:pt x="212" y="64"/>
                    <a:pt x="212" y="66"/>
                  </a:cubicBezTo>
                  <a:cubicBezTo>
                    <a:pt x="213" y="67"/>
                    <a:pt x="217" y="70"/>
                    <a:pt x="217" y="70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5"/>
                    <a:pt x="216" y="77"/>
                    <a:pt x="216" y="78"/>
                  </a:cubicBezTo>
                  <a:cubicBezTo>
                    <a:pt x="216" y="79"/>
                    <a:pt x="216" y="80"/>
                    <a:pt x="216" y="81"/>
                  </a:cubicBezTo>
                  <a:cubicBezTo>
                    <a:pt x="216" y="80"/>
                    <a:pt x="216" y="80"/>
                    <a:pt x="216" y="80"/>
                  </a:cubicBezTo>
                  <a:cubicBezTo>
                    <a:pt x="211" y="83"/>
                    <a:pt x="211" y="83"/>
                    <a:pt x="211" y="83"/>
                  </a:cubicBezTo>
                  <a:cubicBezTo>
                    <a:pt x="210" y="90"/>
                    <a:pt x="210" y="90"/>
                    <a:pt x="210" y="90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5" y="103"/>
                    <a:pt x="205" y="103"/>
                    <a:pt x="205" y="103"/>
                  </a:cubicBezTo>
                  <a:cubicBezTo>
                    <a:pt x="197" y="103"/>
                    <a:pt x="197" y="103"/>
                    <a:pt x="197" y="103"/>
                  </a:cubicBezTo>
                  <a:cubicBezTo>
                    <a:pt x="197" y="103"/>
                    <a:pt x="196" y="103"/>
                    <a:pt x="192" y="103"/>
                  </a:cubicBezTo>
                  <a:cubicBezTo>
                    <a:pt x="188" y="103"/>
                    <a:pt x="189" y="103"/>
                    <a:pt x="189" y="103"/>
                  </a:cubicBezTo>
                  <a:cubicBezTo>
                    <a:pt x="186" y="106"/>
                    <a:pt x="186" y="106"/>
                    <a:pt x="186" y="106"/>
                  </a:cubicBezTo>
                  <a:cubicBezTo>
                    <a:pt x="185" y="112"/>
                    <a:pt x="185" y="112"/>
                    <a:pt x="185" y="112"/>
                  </a:cubicBezTo>
                  <a:cubicBezTo>
                    <a:pt x="185" y="112"/>
                    <a:pt x="183" y="112"/>
                    <a:pt x="179" y="113"/>
                  </a:cubicBezTo>
                  <a:cubicBezTo>
                    <a:pt x="177" y="114"/>
                    <a:pt x="177" y="115"/>
                    <a:pt x="177" y="115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69" y="114"/>
                    <a:pt x="169" y="114"/>
                    <a:pt x="169" y="114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46" y="101"/>
                    <a:pt x="146" y="101"/>
                    <a:pt x="146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13" y="90"/>
                    <a:pt x="112" y="90"/>
                  </a:cubicBezTo>
                  <a:cubicBezTo>
                    <a:pt x="112" y="90"/>
                    <a:pt x="109" y="95"/>
                    <a:pt x="109" y="95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2" y="97"/>
                    <a:pt x="102" y="97"/>
                    <a:pt x="102" y="97"/>
                  </a:cubicBezTo>
                  <a:cubicBezTo>
                    <a:pt x="102" y="97"/>
                    <a:pt x="99" y="101"/>
                    <a:pt x="99" y="102"/>
                  </a:cubicBezTo>
                  <a:cubicBezTo>
                    <a:pt x="98" y="102"/>
                    <a:pt x="94" y="100"/>
                    <a:pt x="94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2" y="100"/>
                    <a:pt x="81" y="99"/>
                  </a:cubicBezTo>
                  <a:cubicBezTo>
                    <a:pt x="80" y="99"/>
                    <a:pt x="80" y="100"/>
                    <a:pt x="80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9" y="102"/>
                    <a:pt x="68" y="106"/>
                    <a:pt x="67" y="107"/>
                  </a:cubicBezTo>
                  <a:cubicBezTo>
                    <a:pt x="66" y="107"/>
                    <a:pt x="63" y="104"/>
                    <a:pt x="62" y="103"/>
                  </a:cubicBezTo>
                  <a:cubicBezTo>
                    <a:pt x="62" y="102"/>
                    <a:pt x="59" y="101"/>
                    <a:pt x="59" y="101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48" y="105"/>
                    <a:pt x="47" y="105"/>
                  </a:cubicBezTo>
                  <a:cubicBezTo>
                    <a:pt x="46" y="105"/>
                    <a:pt x="41" y="107"/>
                    <a:pt x="41" y="107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28"/>
                    <a:pt x="10" y="129"/>
                    <a:pt x="8" y="129"/>
                  </a:cubicBezTo>
                  <a:cubicBezTo>
                    <a:pt x="7" y="130"/>
                    <a:pt x="9" y="131"/>
                    <a:pt x="9" y="131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8" y="134"/>
                    <a:pt x="7" y="133"/>
                    <a:pt x="7" y="133"/>
                  </a:cubicBezTo>
                  <a:cubicBezTo>
                    <a:pt x="7" y="133"/>
                    <a:pt x="6" y="130"/>
                    <a:pt x="5" y="128"/>
                  </a:cubicBezTo>
                  <a:cubicBezTo>
                    <a:pt x="3" y="126"/>
                    <a:pt x="1" y="117"/>
                    <a:pt x="1" y="117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13"/>
                    <a:pt x="3" y="109"/>
                    <a:pt x="3" y="108"/>
                  </a:cubicBezTo>
                  <a:cubicBezTo>
                    <a:pt x="2" y="106"/>
                    <a:pt x="1" y="97"/>
                    <a:pt x="1" y="97"/>
                  </a:cubicBezTo>
                  <a:cubicBezTo>
                    <a:pt x="1" y="97"/>
                    <a:pt x="0" y="93"/>
                    <a:pt x="0" y="92"/>
                  </a:cubicBezTo>
                  <a:cubicBezTo>
                    <a:pt x="0" y="91"/>
                    <a:pt x="7" y="83"/>
                    <a:pt x="7" y="83"/>
                  </a:cubicBezTo>
                  <a:cubicBezTo>
                    <a:pt x="7" y="82"/>
                    <a:pt x="8" y="74"/>
                    <a:pt x="8" y="74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1" y="47"/>
                    <a:pt x="12" y="47"/>
                  </a:cubicBezTo>
                  <a:cubicBezTo>
                    <a:pt x="13" y="46"/>
                    <a:pt x="19" y="45"/>
                    <a:pt x="19" y="45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7" name="Freeform 61"/>
            <p:cNvSpPr>
              <a:spLocks noEditPoints="1"/>
            </p:cNvSpPr>
            <p:nvPr/>
          </p:nvSpPr>
          <p:spPr bwMode="auto">
            <a:xfrm>
              <a:off x="9242126" y="2765252"/>
              <a:ext cx="288927" cy="247516"/>
            </a:xfrm>
            <a:custGeom>
              <a:avLst/>
              <a:gdLst>
                <a:gd name="T0" fmla="*/ 132 w 158"/>
                <a:gd name="T1" fmla="*/ 9 h 139"/>
                <a:gd name="T2" fmla="*/ 138 w 158"/>
                <a:gd name="T3" fmla="*/ 25 h 139"/>
                <a:gd name="T4" fmla="*/ 135 w 158"/>
                <a:gd name="T5" fmla="*/ 42 h 139"/>
                <a:gd name="T6" fmla="*/ 151 w 158"/>
                <a:gd name="T7" fmla="*/ 49 h 139"/>
                <a:gd name="T8" fmla="*/ 152 w 158"/>
                <a:gd name="T9" fmla="*/ 59 h 139"/>
                <a:gd name="T10" fmla="*/ 149 w 158"/>
                <a:gd name="T11" fmla="*/ 65 h 139"/>
                <a:gd name="T12" fmla="*/ 151 w 158"/>
                <a:gd name="T13" fmla="*/ 79 h 139"/>
                <a:gd name="T14" fmla="*/ 141 w 158"/>
                <a:gd name="T15" fmla="*/ 85 h 139"/>
                <a:gd name="T16" fmla="*/ 135 w 158"/>
                <a:gd name="T17" fmla="*/ 87 h 139"/>
                <a:gd name="T18" fmla="*/ 140 w 158"/>
                <a:gd name="T19" fmla="*/ 93 h 139"/>
                <a:gd name="T20" fmla="*/ 138 w 158"/>
                <a:gd name="T21" fmla="*/ 97 h 139"/>
                <a:gd name="T22" fmla="*/ 129 w 158"/>
                <a:gd name="T23" fmla="*/ 103 h 139"/>
                <a:gd name="T24" fmla="*/ 121 w 158"/>
                <a:gd name="T25" fmla="*/ 115 h 139"/>
                <a:gd name="T26" fmla="*/ 125 w 158"/>
                <a:gd name="T27" fmla="*/ 129 h 139"/>
                <a:gd name="T28" fmla="*/ 126 w 158"/>
                <a:gd name="T29" fmla="*/ 137 h 139"/>
                <a:gd name="T30" fmla="*/ 118 w 158"/>
                <a:gd name="T31" fmla="*/ 139 h 139"/>
                <a:gd name="T32" fmla="*/ 114 w 158"/>
                <a:gd name="T33" fmla="*/ 138 h 139"/>
                <a:gd name="T34" fmla="*/ 113 w 158"/>
                <a:gd name="T35" fmla="*/ 137 h 139"/>
                <a:gd name="T36" fmla="*/ 113 w 158"/>
                <a:gd name="T37" fmla="*/ 137 h 139"/>
                <a:gd name="T38" fmla="*/ 113 w 158"/>
                <a:gd name="T39" fmla="*/ 137 h 139"/>
                <a:gd name="T40" fmla="*/ 112 w 158"/>
                <a:gd name="T41" fmla="*/ 137 h 139"/>
                <a:gd name="T42" fmla="*/ 99 w 158"/>
                <a:gd name="T43" fmla="*/ 129 h 139"/>
                <a:gd name="T44" fmla="*/ 87 w 158"/>
                <a:gd name="T45" fmla="*/ 116 h 139"/>
                <a:gd name="T46" fmla="*/ 68 w 158"/>
                <a:gd name="T47" fmla="*/ 100 h 139"/>
                <a:gd name="T48" fmla="*/ 56 w 158"/>
                <a:gd name="T49" fmla="*/ 89 h 139"/>
                <a:gd name="T50" fmla="*/ 43 w 158"/>
                <a:gd name="T51" fmla="*/ 79 h 139"/>
                <a:gd name="T52" fmla="*/ 31 w 158"/>
                <a:gd name="T53" fmla="*/ 68 h 139"/>
                <a:gd name="T54" fmla="*/ 23 w 158"/>
                <a:gd name="T55" fmla="*/ 54 h 139"/>
                <a:gd name="T56" fmla="*/ 14 w 158"/>
                <a:gd name="T57" fmla="*/ 43 h 139"/>
                <a:gd name="T58" fmla="*/ 5 w 158"/>
                <a:gd name="T59" fmla="*/ 36 h 139"/>
                <a:gd name="T60" fmla="*/ 1 w 158"/>
                <a:gd name="T61" fmla="*/ 20 h 139"/>
                <a:gd name="T62" fmla="*/ 2 w 158"/>
                <a:gd name="T63" fmla="*/ 10 h 139"/>
                <a:gd name="T64" fmla="*/ 8 w 158"/>
                <a:gd name="T65" fmla="*/ 7 h 139"/>
                <a:gd name="T66" fmla="*/ 23 w 158"/>
                <a:gd name="T67" fmla="*/ 13 h 139"/>
                <a:gd name="T68" fmla="*/ 35 w 158"/>
                <a:gd name="T69" fmla="*/ 4 h 139"/>
                <a:gd name="T70" fmla="*/ 48 w 158"/>
                <a:gd name="T71" fmla="*/ 2 h 139"/>
                <a:gd name="T72" fmla="*/ 61 w 158"/>
                <a:gd name="T73" fmla="*/ 4 h 139"/>
                <a:gd name="T74" fmla="*/ 80 w 158"/>
                <a:gd name="T75" fmla="*/ 6 h 139"/>
                <a:gd name="T76" fmla="*/ 90 w 158"/>
                <a:gd name="T77" fmla="*/ 3 h 139"/>
                <a:gd name="T78" fmla="*/ 97 w 158"/>
                <a:gd name="T79" fmla="*/ 2 h 139"/>
                <a:gd name="T80" fmla="*/ 98 w 158"/>
                <a:gd name="T81" fmla="*/ 2 h 139"/>
                <a:gd name="T82" fmla="*/ 98 w 158"/>
                <a:gd name="T83" fmla="*/ 2 h 139"/>
                <a:gd name="T84" fmla="*/ 99 w 158"/>
                <a:gd name="T85" fmla="*/ 2 h 139"/>
                <a:gd name="T86" fmla="*/ 99 w 158"/>
                <a:gd name="T87" fmla="*/ 2 h 139"/>
                <a:gd name="T88" fmla="*/ 99 w 158"/>
                <a:gd name="T89" fmla="*/ 2 h 139"/>
                <a:gd name="T90" fmla="*/ 100 w 158"/>
                <a:gd name="T91" fmla="*/ 1 h 139"/>
                <a:gd name="T92" fmla="*/ 100 w 158"/>
                <a:gd name="T93" fmla="*/ 1 h 139"/>
                <a:gd name="T94" fmla="*/ 100 w 158"/>
                <a:gd name="T95" fmla="*/ 1 h 139"/>
                <a:gd name="T96" fmla="*/ 100 w 158"/>
                <a:gd name="T97" fmla="*/ 1 h 139"/>
                <a:gd name="T98" fmla="*/ 100 w 158"/>
                <a:gd name="T99" fmla="*/ 1 h 139"/>
                <a:gd name="T100" fmla="*/ 103 w 158"/>
                <a:gd name="T101" fmla="*/ 4 h 139"/>
                <a:gd name="T102" fmla="*/ 117 w 158"/>
                <a:gd name="T103" fmla="*/ 8 h 139"/>
                <a:gd name="T104" fmla="*/ 130 w 158"/>
                <a:gd name="T105" fmla="*/ 1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8" h="139">
                  <a:moveTo>
                    <a:pt x="145" y="83"/>
                  </a:moveTo>
                  <a:cubicBezTo>
                    <a:pt x="146" y="83"/>
                    <a:pt x="146" y="83"/>
                    <a:pt x="146" y="83"/>
                  </a:cubicBezTo>
                  <a:cubicBezTo>
                    <a:pt x="146" y="83"/>
                    <a:pt x="146" y="83"/>
                    <a:pt x="146" y="83"/>
                  </a:cubicBezTo>
                  <a:cubicBezTo>
                    <a:pt x="145" y="83"/>
                    <a:pt x="145" y="83"/>
                    <a:pt x="145" y="83"/>
                  </a:cubicBezTo>
                  <a:close/>
                  <a:moveTo>
                    <a:pt x="132" y="9"/>
                  </a:moveTo>
                  <a:cubicBezTo>
                    <a:pt x="132" y="9"/>
                    <a:pt x="132" y="9"/>
                    <a:pt x="132" y="9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1" y="21"/>
                    <a:pt x="141" y="21"/>
                    <a:pt x="141" y="21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7" y="28"/>
                    <a:pt x="137" y="28"/>
                  </a:cubicBezTo>
                  <a:cubicBezTo>
                    <a:pt x="137" y="29"/>
                    <a:pt x="136" y="31"/>
                    <a:pt x="136" y="31"/>
                  </a:cubicBezTo>
                  <a:cubicBezTo>
                    <a:pt x="136" y="31"/>
                    <a:pt x="134" y="30"/>
                    <a:pt x="135" y="33"/>
                  </a:cubicBezTo>
                  <a:cubicBezTo>
                    <a:pt x="135" y="36"/>
                    <a:pt x="136" y="35"/>
                    <a:pt x="136" y="36"/>
                  </a:cubicBezTo>
                  <a:cubicBezTo>
                    <a:pt x="136" y="37"/>
                    <a:pt x="136" y="39"/>
                    <a:pt x="136" y="40"/>
                  </a:cubicBezTo>
                  <a:cubicBezTo>
                    <a:pt x="135" y="41"/>
                    <a:pt x="136" y="41"/>
                    <a:pt x="135" y="42"/>
                  </a:cubicBezTo>
                  <a:cubicBezTo>
                    <a:pt x="135" y="43"/>
                    <a:pt x="137" y="44"/>
                    <a:pt x="139" y="44"/>
                  </a:cubicBezTo>
                  <a:cubicBezTo>
                    <a:pt x="141" y="45"/>
                    <a:pt x="141" y="44"/>
                    <a:pt x="142" y="44"/>
                  </a:cubicBezTo>
                  <a:cubicBezTo>
                    <a:pt x="143" y="44"/>
                    <a:pt x="144" y="45"/>
                    <a:pt x="145" y="45"/>
                  </a:cubicBezTo>
                  <a:cubicBezTo>
                    <a:pt x="146" y="46"/>
                    <a:pt x="146" y="46"/>
                    <a:pt x="146" y="47"/>
                  </a:cubicBezTo>
                  <a:cubicBezTo>
                    <a:pt x="147" y="48"/>
                    <a:pt x="148" y="49"/>
                    <a:pt x="149" y="50"/>
                  </a:cubicBezTo>
                  <a:cubicBezTo>
                    <a:pt x="150" y="50"/>
                    <a:pt x="150" y="49"/>
                    <a:pt x="151" y="49"/>
                  </a:cubicBezTo>
                  <a:cubicBezTo>
                    <a:pt x="151" y="50"/>
                    <a:pt x="152" y="51"/>
                    <a:pt x="153" y="51"/>
                  </a:cubicBezTo>
                  <a:cubicBezTo>
                    <a:pt x="153" y="52"/>
                    <a:pt x="154" y="53"/>
                    <a:pt x="155" y="53"/>
                  </a:cubicBezTo>
                  <a:cubicBezTo>
                    <a:pt x="155" y="53"/>
                    <a:pt x="157" y="54"/>
                    <a:pt x="157" y="54"/>
                  </a:cubicBezTo>
                  <a:cubicBezTo>
                    <a:pt x="158" y="55"/>
                    <a:pt x="157" y="56"/>
                    <a:pt x="157" y="56"/>
                  </a:cubicBezTo>
                  <a:cubicBezTo>
                    <a:pt x="156" y="56"/>
                    <a:pt x="156" y="58"/>
                    <a:pt x="155" y="58"/>
                  </a:cubicBezTo>
                  <a:cubicBezTo>
                    <a:pt x="155" y="58"/>
                    <a:pt x="152" y="59"/>
                    <a:pt x="152" y="59"/>
                  </a:cubicBezTo>
                  <a:cubicBezTo>
                    <a:pt x="151" y="59"/>
                    <a:pt x="150" y="59"/>
                    <a:pt x="149" y="59"/>
                  </a:cubicBezTo>
                  <a:cubicBezTo>
                    <a:pt x="148" y="59"/>
                    <a:pt x="147" y="59"/>
                    <a:pt x="146" y="58"/>
                  </a:cubicBezTo>
                  <a:cubicBezTo>
                    <a:pt x="145" y="58"/>
                    <a:pt x="145" y="58"/>
                    <a:pt x="144" y="58"/>
                  </a:cubicBezTo>
                  <a:cubicBezTo>
                    <a:pt x="144" y="59"/>
                    <a:pt x="144" y="61"/>
                    <a:pt x="144" y="61"/>
                  </a:cubicBezTo>
                  <a:cubicBezTo>
                    <a:pt x="144" y="61"/>
                    <a:pt x="145" y="62"/>
                    <a:pt x="146" y="63"/>
                  </a:cubicBezTo>
                  <a:cubicBezTo>
                    <a:pt x="146" y="63"/>
                    <a:pt x="148" y="65"/>
                    <a:pt x="149" y="65"/>
                  </a:cubicBezTo>
                  <a:cubicBezTo>
                    <a:pt x="149" y="65"/>
                    <a:pt x="150" y="66"/>
                    <a:pt x="151" y="67"/>
                  </a:cubicBezTo>
                  <a:cubicBezTo>
                    <a:pt x="152" y="69"/>
                    <a:pt x="152" y="70"/>
                    <a:pt x="152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4"/>
                    <a:pt x="157" y="75"/>
                    <a:pt x="157" y="78"/>
                  </a:cubicBezTo>
                  <a:cubicBezTo>
                    <a:pt x="157" y="82"/>
                    <a:pt x="156" y="80"/>
                    <a:pt x="155" y="80"/>
                  </a:cubicBezTo>
                  <a:cubicBezTo>
                    <a:pt x="154" y="80"/>
                    <a:pt x="153" y="80"/>
                    <a:pt x="151" y="79"/>
                  </a:cubicBezTo>
                  <a:cubicBezTo>
                    <a:pt x="150" y="79"/>
                    <a:pt x="150" y="79"/>
                    <a:pt x="150" y="79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8" y="82"/>
                    <a:pt x="146" y="82"/>
                    <a:pt x="145" y="83"/>
                  </a:cubicBezTo>
                  <a:cubicBezTo>
                    <a:pt x="144" y="83"/>
                    <a:pt x="144" y="83"/>
                    <a:pt x="144" y="83"/>
                  </a:cubicBezTo>
                  <a:cubicBezTo>
                    <a:pt x="144" y="83"/>
                    <a:pt x="142" y="84"/>
                    <a:pt x="142" y="84"/>
                  </a:cubicBezTo>
                  <a:cubicBezTo>
                    <a:pt x="142" y="84"/>
                    <a:pt x="141" y="85"/>
                    <a:pt x="141" y="85"/>
                  </a:cubicBezTo>
                  <a:cubicBezTo>
                    <a:pt x="140" y="85"/>
                    <a:pt x="140" y="85"/>
                    <a:pt x="140" y="85"/>
                  </a:cubicBezTo>
                  <a:cubicBezTo>
                    <a:pt x="139" y="84"/>
                    <a:pt x="139" y="84"/>
                    <a:pt x="139" y="84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5" y="86"/>
                    <a:pt x="135" y="87"/>
                    <a:pt x="135" y="87"/>
                  </a:cubicBezTo>
                  <a:cubicBezTo>
                    <a:pt x="135" y="87"/>
                    <a:pt x="137" y="87"/>
                    <a:pt x="137" y="87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9"/>
                    <a:pt x="137" y="89"/>
                    <a:pt x="138" y="89"/>
                  </a:cubicBezTo>
                  <a:cubicBezTo>
                    <a:pt x="138" y="89"/>
                    <a:pt x="139" y="90"/>
                    <a:pt x="139" y="90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42" y="94"/>
                    <a:pt x="142" y="94"/>
                    <a:pt x="142" y="94"/>
                  </a:cubicBezTo>
                  <a:cubicBezTo>
                    <a:pt x="142" y="96"/>
                    <a:pt x="142" y="96"/>
                    <a:pt x="142" y="96"/>
                  </a:cubicBezTo>
                  <a:cubicBezTo>
                    <a:pt x="141" y="97"/>
                    <a:pt x="141" y="97"/>
                    <a:pt x="141" y="97"/>
                  </a:cubicBezTo>
                  <a:cubicBezTo>
                    <a:pt x="140" y="98"/>
                    <a:pt x="140" y="98"/>
                    <a:pt x="140" y="98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9" y="103"/>
                    <a:pt x="129" y="103"/>
                    <a:pt x="129" y="103"/>
                  </a:cubicBezTo>
                  <a:cubicBezTo>
                    <a:pt x="127" y="105"/>
                    <a:pt x="127" y="105"/>
                    <a:pt x="127" y="105"/>
                  </a:cubicBezTo>
                  <a:cubicBezTo>
                    <a:pt x="127" y="108"/>
                    <a:pt x="127" y="108"/>
                    <a:pt x="127" y="108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4" y="114"/>
                    <a:pt x="124" y="114"/>
                    <a:pt x="124" y="114"/>
                  </a:cubicBezTo>
                  <a:cubicBezTo>
                    <a:pt x="121" y="115"/>
                    <a:pt x="121" y="115"/>
                    <a:pt x="121" y="115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25" y="129"/>
                    <a:pt x="125" y="129"/>
                    <a:pt x="125" y="129"/>
                  </a:cubicBezTo>
                  <a:cubicBezTo>
                    <a:pt x="126" y="130"/>
                    <a:pt x="126" y="130"/>
                    <a:pt x="126" y="130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2"/>
                    <a:pt x="128" y="132"/>
                    <a:pt x="128" y="132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8" y="135"/>
                    <a:pt x="128" y="135"/>
                    <a:pt x="128" y="135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7" y="139"/>
                    <a:pt x="127" y="139"/>
                    <a:pt x="127" y="139"/>
                  </a:cubicBezTo>
                  <a:cubicBezTo>
                    <a:pt x="125" y="138"/>
                    <a:pt x="125" y="138"/>
                    <a:pt x="125" y="138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19" y="139"/>
                    <a:pt x="118" y="139"/>
                  </a:cubicBezTo>
                  <a:cubicBezTo>
                    <a:pt x="118" y="139"/>
                    <a:pt x="117" y="139"/>
                    <a:pt x="117" y="139"/>
                  </a:cubicBezTo>
                  <a:cubicBezTo>
                    <a:pt x="117" y="139"/>
                    <a:pt x="115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99" y="129"/>
                    <a:pt x="99" y="129"/>
                    <a:pt x="99" y="129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93" y="124"/>
                    <a:pt x="93" y="124"/>
                    <a:pt x="93" y="124"/>
                  </a:cubicBezTo>
                  <a:cubicBezTo>
                    <a:pt x="93" y="121"/>
                    <a:pt x="87" y="126"/>
                    <a:pt x="89" y="120"/>
                  </a:cubicBezTo>
                  <a:cubicBezTo>
                    <a:pt x="89" y="120"/>
                    <a:pt x="89" y="119"/>
                    <a:pt x="89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18"/>
                    <a:pt x="87" y="116"/>
                    <a:pt x="87" y="116"/>
                  </a:cubicBezTo>
                  <a:cubicBezTo>
                    <a:pt x="81" y="113"/>
                    <a:pt x="80" y="110"/>
                    <a:pt x="7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3" y="95"/>
                    <a:pt x="61" y="94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2" y="53"/>
                    <a:pt x="21" y="53"/>
                    <a:pt x="21" y="52"/>
                  </a:cubicBezTo>
                  <a:cubicBezTo>
                    <a:pt x="20" y="52"/>
                    <a:pt x="18" y="51"/>
                    <a:pt x="19" y="50"/>
                  </a:cubicBezTo>
                  <a:cubicBezTo>
                    <a:pt x="19" y="49"/>
                    <a:pt x="18" y="48"/>
                    <a:pt x="18" y="46"/>
                  </a:cubicBezTo>
                  <a:cubicBezTo>
                    <a:pt x="18" y="45"/>
                    <a:pt x="18" y="44"/>
                    <a:pt x="17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3"/>
                    <a:pt x="14" y="43"/>
                    <a:pt x="14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3"/>
                    <a:pt x="14" y="41"/>
                    <a:pt x="14" y="3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5"/>
                    <a:pt x="8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1"/>
                    <a:pt x="2" y="29"/>
                  </a:cubicBezTo>
                  <a:cubicBezTo>
                    <a:pt x="4" y="27"/>
                    <a:pt x="2" y="26"/>
                    <a:pt x="2" y="2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1" y="11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8" y="7"/>
                    <a:pt x="8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2" y="16"/>
                    <a:pt x="23" y="16"/>
                  </a:cubicBezTo>
                  <a:cubicBezTo>
                    <a:pt x="23" y="15"/>
                    <a:pt x="23" y="13"/>
                    <a:pt x="23" y="13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8" y="5"/>
                    <a:pt x="39" y="5"/>
                  </a:cubicBezTo>
                  <a:cubicBezTo>
                    <a:pt x="39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9" y="7"/>
                    <a:pt x="79" y="7"/>
                    <a:pt x="80" y="6"/>
                  </a:cubicBezTo>
                  <a:cubicBezTo>
                    <a:pt x="80" y="6"/>
                    <a:pt x="83" y="6"/>
                    <a:pt x="83" y="6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6" y="5"/>
                    <a:pt x="88" y="5"/>
                    <a:pt x="88" y="5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91" y="3"/>
                    <a:pt x="91" y="3"/>
                    <a:pt x="92" y="3"/>
                  </a:cubicBezTo>
                  <a:cubicBezTo>
                    <a:pt x="93" y="3"/>
                    <a:pt x="94" y="2"/>
                    <a:pt x="94" y="2"/>
                  </a:cubicBezTo>
                  <a:cubicBezTo>
                    <a:pt x="94" y="2"/>
                    <a:pt x="95" y="3"/>
                    <a:pt x="95" y="3"/>
                  </a:cubicBezTo>
                  <a:cubicBezTo>
                    <a:pt x="95" y="3"/>
                    <a:pt x="96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1" y="3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6" y="3"/>
                    <a:pt x="107" y="3"/>
                  </a:cubicBezTo>
                  <a:cubicBezTo>
                    <a:pt x="109" y="3"/>
                    <a:pt x="110" y="3"/>
                    <a:pt x="111" y="3"/>
                  </a:cubicBezTo>
                  <a:cubicBezTo>
                    <a:pt x="113" y="3"/>
                    <a:pt x="114" y="5"/>
                    <a:pt x="114" y="5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7" y="8"/>
                    <a:pt x="118" y="10"/>
                    <a:pt x="118" y="11"/>
                  </a:cubicBezTo>
                  <a:cubicBezTo>
                    <a:pt x="119" y="12"/>
                    <a:pt x="119" y="13"/>
                    <a:pt x="119" y="13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0" y="13"/>
                    <a:pt x="127" y="16"/>
                    <a:pt x="128" y="16"/>
                  </a:cubicBezTo>
                  <a:cubicBezTo>
                    <a:pt x="128" y="16"/>
                    <a:pt x="129" y="16"/>
                    <a:pt x="129" y="16"/>
                  </a:cubicBezTo>
                  <a:cubicBezTo>
                    <a:pt x="129" y="14"/>
                    <a:pt x="128" y="13"/>
                    <a:pt x="130" y="12"/>
                  </a:cubicBezTo>
                  <a:cubicBezTo>
                    <a:pt x="131" y="12"/>
                    <a:pt x="132" y="14"/>
                    <a:pt x="132" y="12"/>
                  </a:cubicBezTo>
                  <a:cubicBezTo>
                    <a:pt x="132" y="10"/>
                    <a:pt x="133" y="11"/>
                    <a:pt x="132" y="9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8" name="Freeform 63"/>
            <p:cNvSpPr>
              <a:spLocks noEditPoints="1"/>
            </p:cNvSpPr>
            <p:nvPr/>
          </p:nvSpPr>
          <p:spPr bwMode="auto">
            <a:xfrm>
              <a:off x="8713753" y="1597901"/>
              <a:ext cx="258885" cy="297190"/>
            </a:xfrm>
            <a:custGeom>
              <a:avLst/>
              <a:gdLst>
                <a:gd name="T0" fmla="*/ 71 w 141"/>
                <a:gd name="T1" fmla="*/ 5 h 167"/>
                <a:gd name="T2" fmla="*/ 67 w 141"/>
                <a:gd name="T3" fmla="*/ 47 h 167"/>
                <a:gd name="T4" fmla="*/ 87 w 141"/>
                <a:gd name="T5" fmla="*/ 73 h 167"/>
                <a:gd name="T6" fmla="*/ 76 w 141"/>
                <a:gd name="T7" fmla="*/ 89 h 167"/>
                <a:gd name="T8" fmla="*/ 66 w 141"/>
                <a:gd name="T9" fmla="*/ 95 h 167"/>
                <a:gd name="T10" fmla="*/ 60 w 141"/>
                <a:gd name="T11" fmla="*/ 106 h 167"/>
                <a:gd name="T12" fmla="*/ 51 w 141"/>
                <a:gd name="T13" fmla="*/ 115 h 167"/>
                <a:gd name="T14" fmla="*/ 47 w 141"/>
                <a:gd name="T15" fmla="*/ 129 h 167"/>
                <a:gd name="T16" fmla="*/ 44 w 141"/>
                <a:gd name="T17" fmla="*/ 146 h 167"/>
                <a:gd name="T18" fmla="*/ 36 w 141"/>
                <a:gd name="T19" fmla="*/ 157 h 167"/>
                <a:gd name="T20" fmla="*/ 17 w 141"/>
                <a:gd name="T21" fmla="*/ 140 h 167"/>
                <a:gd name="T22" fmla="*/ 4 w 141"/>
                <a:gd name="T23" fmla="*/ 120 h 167"/>
                <a:gd name="T24" fmla="*/ 8 w 141"/>
                <a:gd name="T25" fmla="*/ 95 h 167"/>
                <a:gd name="T26" fmla="*/ 6 w 141"/>
                <a:gd name="T27" fmla="*/ 60 h 167"/>
                <a:gd name="T28" fmla="*/ 18 w 141"/>
                <a:gd name="T29" fmla="*/ 62 h 167"/>
                <a:gd name="T30" fmla="*/ 24 w 141"/>
                <a:gd name="T31" fmla="*/ 44 h 167"/>
                <a:gd name="T32" fmla="*/ 25 w 141"/>
                <a:gd name="T33" fmla="*/ 54 h 167"/>
                <a:gd name="T34" fmla="*/ 33 w 141"/>
                <a:gd name="T35" fmla="*/ 60 h 167"/>
                <a:gd name="T36" fmla="*/ 36 w 141"/>
                <a:gd name="T37" fmla="*/ 56 h 167"/>
                <a:gd name="T38" fmla="*/ 47 w 141"/>
                <a:gd name="T39" fmla="*/ 40 h 167"/>
                <a:gd name="T40" fmla="*/ 34 w 141"/>
                <a:gd name="T41" fmla="*/ 40 h 167"/>
                <a:gd name="T42" fmla="*/ 18 w 141"/>
                <a:gd name="T43" fmla="*/ 46 h 167"/>
                <a:gd name="T44" fmla="*/ 17 w 141"/>
                <a:gd name="T45" fmla="*/ 59 h 167"/>
                <a:gd name="T46" fmla="*/ 5 w 141"/>
                <a:gd name="T47" fmla="*/ 51 h 167"/>
                <a:gd name="T48" fmla="*/ 24 w 141"/>
                <a:gd name="T49" fmla="*/ 33 h 167"/>
                <a:gd name="T50" fmla="*/ 11 w 141"/>
                <a:gd name="T51" fmla="*/ 144 h 167"/>
                <a:gd name="T52" fmla="*/ 68 w 141"/>
                <a:gd name="T53" fmla="*/ 112 h 167"/>
                <a:gd name="T54" fmla="*/ 68 w 141"/>
                <a:gd name="T55" fmla="*/ 112 h 167"/>
                <a:gd name="T56" fmla="*/ 107 w 141"/>
                <a:gd name="T57" fmla="*/ 153 h 167"/>
                <a:gd name="T58" fmla="*/ 105 w 141"/>
                <a:gd name="T59" fmla="*/ 151 h 167"/>
                <a:gd name="T60" fmla="*/ 128 w 141"/>
                <a:gd name="T61" fmla="*/ 143 h 167"/>
                <a:gd name="T62" fmla="*/ 124 w 141"/>
                <a:gd name="T63" fmla="*/ 138 h 167"/>
                <a:gd name="T64" fmla="*/ 132 w 141"/>
                <a:gd name="T65" fmla="*/ 124 h 167"/>
                <a:gd name="T66" fmla="*/ 139 w 141"/>
                <a:gd name="T67" fmla="*/ 110 h 167"/>
                <a:gd name="T68" fmla="*/ 133 w 141"/>
                <a:gd name="T69" fmla="*/ 87 h 167"/>
                <a:gd name="T70" fmla="*/ 119 w 141"/>
                <a:gd name="T71" fmla="*/ 97 h 167"/>
                <a:gd name="T72" fmla="*/ 111 w 141"/>
                <a:gd name="T73" fmla="*/ 108 h 167"/>
                <a:gd name="T74" fmla="*/ 113 w 141"/>
                <a:gd name="T75" fmla="*/ 95 h 167"/>
                <a:gd name="T76" fmla="*/ 105 w 141"/>
                <a:gd name="T77" fmla="*/ 99 h 167"/>
                <a:gd name="T78" fmla="*/ 88 w 141"/>
                <a:gd name="T79" fmla="*/ 108 h 167"/>
                <a:gd name="T80" fmla="*/ 96 w 141"/>
                <a:gd name="T81" fmla="*/ 127 h 167"/>
                <a:gd name="T82" fmla="*/ 112 w 141"/>
                <a:gd name="T83" fmla="*/ 136 h 167"/>
                <a:gd name="T84" fmla="*/ 125 w 141"/>
                <a:gd name="T85" fmla="*/ 147 h 167"/>
                <a:gd name="T86" fmla="*/ 132 w 141"/>
                <a:gd name="T87" fmla="*/ 149 h 167"/>
                <a:gd name="T88" fmla="*/ 128 w 141"/>
                <a:gd name="T89" fmla="*/ 147 h 167"/>
                <a:gd name="T90" fmla="*/ 111 w 141"/>
                <a:gd name="T91" fmla="*/ 154 h 167"/>
                <a:gd name="T92" fmla="*/ 93 w 141"/>
                <a:gd name="T93" fmla="*/ 154 h 167"/>
                <a:gd name="T94" fmla="*/ 106 w 141"/>
                <a:gd name="T95" fmla="*/ 167 h 167"/>
                <a:gd name="T96" fmla="*/ 77 w 141"/>
                <a:gd name="T97" fmla="*/ 121 h 167"/>
                <a:gd name="T98" fmla="*/ 52 w 141"/>
                <a:gd name="T99" fmla="*/ 119 h 167"/>
                <a:gd name="T100" fmla="*/ 61 w 141"/>
                <a:gd name="T101" fmla="*/ 139 h 167"/>
                <a:gd name="T102" fmla="*/ 83 w 141"/>
                <a:gd name="T103" fmla="*/ 143 h 167"/>
                <a:gd name="T104" fmla="*/ 84 w 141"/>
                <a:gd name="T105" fmla="*/ 120 h 167"/>
                <a:gd name="T106" fmla="*/ 74 w 141"/>
                <a:gd name="T107" fmla="*/ 115 h 167"/>
                <a:gd name="T108" fmla="*/ 78 w 141"/>
                <a:gd name="T109" fmla="*/ 99 h 167"/>
                <a:gd name="T110" fmla="*/ 75 w 141"/>
                <a:gd name="T111" fmla="*/ 107 h 167"/>
                <a:gd name="T112" fmla="*/ 89 w 141"/>
                <a:gd name="T113" fmla="*/ 142 h 167"/>
                <a:gd name="T114" fmla="*/ 80 w 141"/>
                <a:gd name="T115" fmla="*/ 157 h 167"/>
                <a:gd name="T116" fmla="*/ 66 w 141"/>
                <a:gd name="T117" fmla="*/ 150 h 167"/>
                <a:gd name="T118" fmla="*/ 67 w 141"/>
                <a:gd name="T119" fmla="*/ 150 h 167"/>
                <a:gd name="T120" fmla="*/ 61 w 141"/>
                <a:gd name="T121" fmla="*/ 155 h 167"/>
                <a:gd name="T122" fmla="*/ 83 w 141"/>
                <a:gd name="T123" fmla="*/ 25 h 167"/>
                <a:gd name="T124" fmla="*/ 85 w 141"/>
                <a:gd name="T125" fmla="*/ 2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1" h="167">
                  <a:moveTo>
                    <a:pt x="38" y="33"/>
                  </a:moveTo>
                  <a:cubicBezTo>
                    <a:pt x="44" y="30"/>
                    <a:pt x="44" y="30"/>
                    <a:pt x="44" y="30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7"/>
                    <a:pt x="65" y="6"/>
                    <a:pt x="66" y="6"/>
                  </a:cubicBezTo>
                  <a:cubicBezTo>
                    <a:pt x="67" y="5"/>
                    <a:pt x="73" y="0"/>
                    <a:pt x="73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3"/>
                    <a:pt x="76" y="25"/>
                    <a:pt x="75" y="26"/>
                  </a:cubicBezTo>
                  <a:cubicBezTo>
                    <a:pt x="73" y="27"/>
                    <a:pt x="71" y="30"/>
                    <a:pt x="71" y="30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73" y="66"/>
                    <a:pt x="75" y="66"/>
                    <a:pt x="76" y="66"/>
                  </a:cubicBezTo>
                  <a:cubicBezTo>
                    <a:pt x="77" y="66"/>
                    <a:pt x="80" y="65"/>
                    <a:pt x="81" y="65"/>
                  </a:cubicBezTo>
                  <a:cubicBezTo>
                    <a:pt x="82" y="65"/>
                    <a:pt x="84" y="66"/>
                    <a:pt x="84" y="66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7" y="73"/>
                    <a:pt x="86" y="75"/>
                    <a:pt x="86" y="76"/>
                  </a:cubicBezTo>
                  <a:cubicBezTo>
                    <a:pt x="85" y="77"/>
                    <a:pt x="84" y="79"/>
                    <a:pt x="84" y="79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1"/>
                    <a:pt x="77" y="82"/>
                  </a:cubicBezTo>
                  <a:cubicBezTo>
                    <a:pt x="76" y="82"/>
                    <a:pt x="75" y="84"/>
                    <a:pt x="75" y="84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7" y="89"/>
                    <a:pt x="76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0" y="79"/>
                    <a:pt x="69" y="79"/>
                    <a:pt x="68" y="80"/>
                  </a:cubicBezTo>
                  <a:cubicBezTo>
                    <a:pt x="68" y="81"/>
                    <a:pt x="67" y="85"/>
                    <a:pt x="67" y="85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7" y="90"/>
                    <a:pt x="67" y="91"/>
                  </a:cubicBezTo>
                  <a:cubicBezTo>
                    <a:pt x="67" y="92"/>
                    <a:pt x="66" y="93"/>
                    <a:pt x="66" y="93"/>
                  </a:cubicBezTo>
                  <a:cubicBezTo>
                    <a:pt x="66" y="93"/>
                    <a:pt x="66" y="94"/>
                    <a:pt x="66" y="95"/>
                  </a:cubicBezTo>
                  <a:cubicBezTo>
                    <a:pt x="66" y="95"/>
                    <a:pt x="67" y="97"/>
                    <a:pt x="67" y="98"/>
                  </a:cubicBezTo>
                  <a:cubicBezTo>
                    <a:pt x="67" y="98"/>
                    <a:pt x="67" y="99"/>
                    <a:pt x="66" y="99"/>
                  </a:cubicBezTo>
                  <a:cubicBezTo>
                    <a:pt x="66" y="100"/>
                    <a:pt x="66" y="100"/>
                    <a:pt x="66" y="101"/>
                  </a:cubicBezTo>
                  <a:cubicBezTo>
                    <a:pt x="65" y="101"/>
                    <a:pt x="64" y="102"/>
                    <a:pt x="64" y="102"/>
                  </a:cubicBezTo>
                  <a:cubicBezTo>
                    <a:pt x="64" y="102"/>
                    <a:pt x="62" y="103"/>
                    <a:pt x="62" y="103"/>
                  </a:cubicBezTo>
                  <a:cubicBezTo>
                    <a:pt x="62" y="103"/>
                    <a:pt x="61" y="102"/>
                    <a:pt x="60" y="102"/>
                  </a:cubicBezTo>
                  <a:cubicBezTo>
                    <a:pt x="59" y="102"/>
                    <a:pt x="59" y="101"/>
                    <a:pt x="58" y="102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1" y="106"/>
                    <a:pt x="61" y="107"/>
                  </a:cubicBezTo>
                  <a:cubicBezTo>
                    <a:pt x="60" y="108"/>
                    <a:pt x="59" y="109"/>
                    <a:pt x="59" y="109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5" y="112"/>
                    <a:pt x="53" y="111"/>
                    <a:pt x="53" y="112"/>
                  </a:cubicBezTo>
                  <a:cubicBezTo>
                    <a:pt x="52" y="112"/>
                    <a:pt x="51" y="112"/>
                    <a:pt x="51" y="112"/>
                  </a:cubicBezTo>
                  <a:cubicBezTo>
                    <a:pt x="51" y="113"/>
                    <a:pt x="53" y="115"/>
                    <a:pt x="53" y="115"/>
                  </a:cubicBezTo>
                  <a:cubicBezTo>
                    <a:pt x="49" y="111"/>
                    <a:pt x="49" y="111"/>
                    <a:pt x="49" y="111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8" y="121"/>
                    <a:pt x="47" y="121"/>
                  </a:cubicBezTo>
                  <a:cubicBezTo>
                    <a:pt x="47" y="121"/>
                    <a:pt x="44" y="121"/>
                    <a:pt x="44" y="121"/>
                  </a:cubicBezTo>
                  <a:cubicBezTo>
                    <a:pt x="45" y="122"/>
                    <a:pt x="45" y="122"/>
                    <a:pt x="45" y="122"/>
                  </a:cubicBezTo>
                  <a:cubicBezTo>
                    <a:pt x="47" y="123"/>
                    <a:pt x="47" y="123"/>
                    <a:pt x="47" y="123"/>
                  </a:cubicBezTo>
                  <a:cubicBezTo>
                    <a:pt x="47" y="123"/>
                    <a:pt x="48" y="122"/>
                    <a:pt x="48" y="123"/>
                  </a:cubicBezTo>
                  <a:cubicBezTo>
                    <a:pt x="47" y="123"/>
                    <a:pt x="47" y="123"/>
                    <a:pt x="47" y="124"/>
                  </a:cubicBezTo>
                  <a:cubicBezTo>
                    <a:pt x="47" y="126"/>
                    <a:pt x="47" y="129"/>
                    <a:pt x="47" y="129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50" y="133"/>
                    <a:pt x="50" y="133"/>
                    <a:pt x="50" y="134"/>
                  </a:cubicBezTo>
                  <a:cubicBezTo>
                    <a:pt x="50" y="134"/>
                    <a:pt x="50" y="135"/>
                    <a:pt x="50" y="135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7"/>
                    <a:pt x="49" y="138"/>
                    <a:pt x="48" y="138"/>
                  </a:cubicBezTo>
                  <a:cubicBezTo>
                    <a:pt x="48" y="138"/>
                    <a:pt x="44" y="139"/>
                    <a:pt x="44" y="139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4"/>
                    <a:pt x="45" y="144"/>
                  </a:cubicBezTo>
                  <a:cubicBezTo>
                    <a:pt x="45" y="145"/>
                    <a:pt x="44" y="146"/>
                    <a:pt x="44" y="146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8" y="154"/>
                    <a:pt x="47" y="154"/>
                    <a:pt x="47" y="155"/>
                  </a:cubicBezTo>
                  <a:cubicBezTo>
                    <a:pt x="46" y="155"/>
                    <a:pt x="43" y="157"/>
                    <a:pt x="43" y="157"/>
                  </a:cubicBezTo>
                  <a:cubicBezTo>
                    <a:pt x="43" y="157"/>
                    <a:pt x="41" y="158"/>
                    <a:pt x="40" y="158"/>
                  </a:cubicBezTo>
                  <a:cubicBezTo>
                    <a:pt x="40" y="158"/>
                    <a:pt x="39" y="158"/>
                    <a:pt x="39" y="158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2" y="155"/>
                    <a:pt x="32" y="155"/>
                    <a:pt x="32" y="155"/>
                  </a:cubicBezTo>
                  <a:cubicBezTo>
                    <a:pt x="32" y="155"/>
                    <a:pt x="30" y="154"/>
                    <a:pt x="29" y="154"/>
                  </a:cubicBezTo>
                  <a:cubicBezTo>
                    <a:pt x="28" y="154"/>
                    <a:pt x="23" y="152"/>
                    <a:pt x="23" y="152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49"/>
                    <a:pt x="13" y="147"/>
                    <a:pt x="13" y="147"/>
                  </a:cubicBezTo>
                  <a:cubicBezTo>
                    <a:pt x="13" y="147"/>
                    <a:pt x="16" y="145"/>
                    <a:pt x="16" y="145"/>
                  </a:cubicBezTo>
                  <a:cubicBezTo>
                    <a:pt x="17" y="145"/>
                    <a:pt x="17" y="144"/>
                    <a:pt x="17" y="144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17" y="140"/>
                    <a:pt x="17" y="138"/>
                    <a:pt x="17" y="138"/>
                  </a:cubicBezTo>
                  <a:cubicBezTo>
                    <a:pt x="17" y="137"/>
                    <a:pt x="18" y="136"/>
                    <a:pt x="18" y="136"/>
                  </a:cubicBezTo>
                  <a:cubicBezTo>
                    <a:pt x="18" y="136"/>
                    <a:pt x="18" y="133"/>
                    <a:pt x="17" y="132"/>
                  </a:cubicBezTo>
                  <a:cubicBezTo>
                    <a:pt x="17" y="130"/>
                    <a:pt x="17" y="128"/>
                    <a:pt x="17" y="128"/>
                  </a:cubicBezTo>
                  <a:cubicBezTo>
                    <a:pt x="15" y="125"/>
                    <a:pt x="15" y="125"/>
                    <a:pt x="15" y="125"/>
                  </a:cubicBezTo>
                  <a:cubicBezTo>
                    <a:pt x="15" y="125"/>
                    <a:pt x="14" y="125"/>
                    <a:pt x="12" y="124"/>
                  </a:cubicBezTo>
                  <a:cubicBezTo>
                    <a:pt x="10" y="123"/>
                    <a:pt x="7" y="122"/>
                    <a:pt x="7" y="122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6" y="118"/>
                    <a:pt x="4" y="118"/>
                    <a:pt x="4" y="119"/>
                  </a:cubicBezTo>
                  <a:cubicBezTo>
                    <a:pt x="4" y="119"/>
                    <a:pt x="4" y="120"/>
                    <a:pt x="4" y="120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19"/>
                    <a:pt x="0" y="116"/>
                    <a:pt x="0" y="115"/>
                  </a:cubicBezTo>
                  <a:cubicBezTo>
                    <a:pt x="1" y="115"/>
                    <a:pt x="2" y="114"/>
                    <a:pt x="2" y="113"/>
                  </a:cubicBezTo>
                  <a:cubicBezTo>
                    <a:pt x="3" y="112"/>
                    <a:pt x="4" y="110"/>
                    <a:pt x="4" y="109"/>
                  </a:cubicBezTo>
                  <a:cubicBezTo>
                    <a:pt x="4" y="109"/>
                    <a:pt x="4" y="105"/>
                    <a:pt x="4" y="105"/>
                  </a:cubicBezTo>
                  <a:cubicBezTo>
                    <a:pt x="4" y="105"/>
                    <a:pt x="3" y="104"/>
                    <a:pt x="4" y="104"/>
                  </a:cubicBezTo>
                  <a:cubicBezTo>
                    <a:pt x="5" y="104"/>
                    <a:pt x="4" y="104"/>
                    <a:pt x="5" y="104"/>
                  </a:cubicBezTo>
                  <a:cubicBezTo>
                    <a:pt x="6" y="103"/>
                    <a:pt x="9" y="101"/>
                    <a:pt x="9" y="101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99"/>
                    <a:pt x="8" y="97"/>
                    <a:pt x="8" y="96"/>
                  </a:cubicBezTo>
                  <a:cubicBezTo>
                    <a:pt x="8" y="96"/>
                    <a:pt x="8" y="96"/>
                    <a:pt x="8" y="95"/>
                  </a:cubicBezTo>
                  <a:cubicBezTo>
                    <a:pt x="8" y="93"/>
                    <a:pt x="4" y="89"/>
                    <a:pt x="4" y="89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2" y="89"/>
                    <a:pt x="2" y="88"/>
                    <a:pt x="2" y="87"/>
                  </a:cubicBezTo>
                  <a:cubicBezTo>
                    <a:pt x="2" y="87"/>
                    <a:pt x="2" y="84"/>
                    <a:pt x="2" y="84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4"/>
                    <a:pt x="2" y="63"/>
                  </a:cubicBezTo>
                  <a:cubicBezTo>
                    <a:pt x="2" y="63"/>
                    <a:pt x="4" y="59"/>
                    <a:pt x="4" y="5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0"/>
                    <a:pt x="5" y="61"/>
                    <a:pt x="6" y="62"/>
                  </a:cubicBezTo>
                  <a:cubicBezTo>
                    <a:pt x="7" y="62"/>
                    <a:pt x="8" y="62"/>
                    <a:pt x="9" y="62"/>
                  </a:cubicBezTo>
                  <a:cubicBezTo>
                    <a:pt x="9" y="62"/>
                    <a:pt x="10" y="63"/>
                    <a:pt x="10" y="6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6"/>
                    <a:pt x="20" y="66"/>
                  </a:cubicBezTo>
                  <a:cubicBezTo>
                    <a:pt x="20" y="66"/>
                    <a:pt x="19" y="64"/>
                    <a:pt x="19" y="64"/>
                  </a:cubicBezTo>
                  <a:cubicBezTo>
                    <a:pt x="19" y="63"/>
                    <a:pt x="18" y="62"/>
                    <a:pt x="18" y="62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8"/>
                    <a:pt x="22" y="57"/>
                    <a:pt x="21" y="57"/>
                  </a:cubicBezTo>
                  <a:cubicBezTo>
                    <a:pt x="20" y="57"/>
                    <a:pt x="18" y="57"/>
                    <a:pt x="18" y="57"/>
                  </a:cubicBezTo>
                  <a:cubicBezTo>
                    <a:pt x="18" y="57"/>
                    <a:pt x="17" y="56"/>
                    <a:pt x="17" y="56"/>
                  </a:cubicBezTo>
                  <a:cubicBezTo>
                    <a:pt x="17" y="56"/>
                    <a:pt x="16" y="54"/>
                    <a:pt x="16" y="54"/>
                  </a:cubicBezTo>
                  <a:cubicBezTo>
                    <a:pt x="16" y="54"/>
                    <a:pt x="16" y="52"/>
                    <a:pt x="17" y="52"/>
                  </a:cubicBezTo>
                  <a:cubicBezTo>
                    <a:pt x="17" y="51"/>
                    <a:pt x="18" y="48"/>
                    <a:pt x="18" y="48"/>
                  </a:cubicBezTo>
                  <a:cubicBezTo>
                    <a:pt x="18" y="48"/>
                    <a:pt x="17" y="46"/>
                    <a:pt x="19" y="46"/>
                  </a:cubicBezTo>
                  <a:cubicBezTo>
                    <a:pt x="21" y="46"/>
                    <a:pt x="22" y="46"/>
                    <a:pt x="22" y="46"/>
                  </a:cubicBezTo>
                  <a:cubicBezTo>
                    <a:pt x="22" y="46"/>
                    <a:pt x="23" y="44"/>
                    <a:pt x="24" y="44"/>
                  </a:cubicBezTo>
                  <a:cubicBezTo>
                    <a:pt x="24" y="44"/>
                    <a:pt x="25" y="43"/>
                    <a:pt x="25" y="44"/>
                  </a:cubicBezTo>
                  <a:cubicBezTo>
                    <a:pt x="26" y="44"/>
                    <a:pt x="25" y="47"/>
                    <a:pt x="25" y="47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50"/>
                    <a:pt x="24" y="51"/>
                  </a:cubicBezTo>
                  <a:cubicBezTo>
                    <a:pt x="24" y="52"/>
                    <a:pt x="24" y="53"/>
                    <a:pt x="24" y="53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3" y="56"/>
                    <a:pt x="23" y="56"/>
                  </a:cubicBezTo>
                  <a:cubicBezTo>
                    <a:pt x="23" y="57"/>
                    <a:pt x="23" y="58"/>
                    <a:pt x="23" y="58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7"/>
                    <a:pt x="25" y="56"/>
                    <a:pt x="25" y="56"/>
                  </a:cubicBezTo>
                  <a:cubicBezTo>
                    <a:pt x="25" y="56"/>
                    <a:pt x="24" y="55"/>
                    <a:pt x="25" y="54"/>
                  </a:cubicBezTo>
                  <a:cubicBezTo>
                    <a:pt x="26" y="53"/>
                    <a:pt x="26" y="52"/>
                    <a:pt x="27" y="52"/>
                  </a:cubicBezTo>
                  <a:cubicBezTo>
                    <a:pt x="27" y="51"/>
                    <a:pt x="27" y="51"/>
                    <a:pt x="29" y="51"/>
                  </a:cubicBezTo>
                  <a:cubicBezTo>
                    <a:pt x="30" y="51"/>
                    <a:pt x="32" y="53"/>
                    <a:pt x="32" y="53"/>
                  </a:cubicBezTo>
                  <a:cubicBezTo>
                    <a:pt x="32" y="53"/>
                    <a:pt x="33" y="54"/>
                    <a:pt x="32" y="54"/>
                  </a:cubicBezTo>
                  <a:cubicBezTo>
                    <a:pt x="32" y="55"/>
                    <a:pt x="31" y="56"/>
                    <a:pt x="31" y="5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2" y="59"/>
                    <a:pt x="31" y="60"/>
                  </a:cubicBezTo>
                  <a:cubicBezTo>
                    <a:pt x="31" y="60"/>
                    <a:pt x="31" y="61"/>
                    <a:pt x="31" y="61"/>
                  </a:cubicBezTo>
                  <a:cubicBezTo>
                    <a:pt x="31" y="62"/>
                    <a:pt x="28" y="63"/>
                    <a:pt x="31" y="63"/>
                  </a:cubicBezTo>
                  <a:cubicBezTo>
                    <a:pt x="33" y="63"/>
                    <a:pt x="33" y="63"/>
                    <a:pt x="33" y="62"/>
                  </a:cubicBezTo>
                  <a:cubicBezTo>
                    <a:pt x="33" y="62"/>
                    <a:pt x="33" y="60"/>
                    <a:pt x="33" y="60"/>
                  </a:cubicBezTo>
                  <a:cubicBezTo>
                    <a:pt x="33" y="60"/>
                    <a:pt x="34" y="60"/>
                    <a:pt x="34" y="60"/>
                  </a:cubicBezTo>
                  <a:cubicBezTo>
                    <a:pt x="35" y="60"/>
                    <a:pt x="36" y="60"/>
                    <a:pt x="36" y="60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7" y="62"/>
                    <a:pt x="37" y="63"/>
                  </a:cubicBezTo>
                  <a:cubicBezTo>
                    <a:pt x="37" y="63"/>
                    <a:pt x="37" y="64"/>
                    <a:pt x="37" y="64"/>
                  </a:cubicBezTo>
                  <a:cubicBezTo>
                    <a:pt x="37" y="64"/>
                    <a:pt x="39" y="66"/>
                    <a:pt x="39" y="65"/>
                  </a:cubicBezTo>
                  <a:cubicBezTo>
                    <a:pt x="39" y="64"/>
                    <a:pt x="40" y="65"/>
                    <a:pt x="39" y="63"/>
                  </a:cubicBezTo>
                  <a:cubicBezTo>
                    <a:pt x="38" y="62"/>
                    <a:pt x="38" y="60"/>
                    <a:pt x="38" y="60"/>
                  </a:cubicBezTo>
                  <a:cubicBezTo>
                    <a:pt x="38" y="60"/>
                    <a:pt x="38" y="60"/>
                    <a:pt x="38" y="59"/>
                  </a:cubicBezTo>
                  <a:cubicBezTo>
                    <a:pt x="38" y="59"/>
                    <a:pt x="38" y="58"/>
                    <a:pt x="38" y="58"/>
                  </a:cubicBezTo>
                  <a:cubicBezTo>
                    <a:pt x="37" y="57"/>
                    <a:pt x="36" y="57"/>
                    <a:pt x="36" y="56"/>
                  </a:cubicBezTo>
                  <a:cubicBezTo>
                    <a:pt x="36" y="56"/>
                    <a:pt x="33" y="53"/>
                    <a:pt x="33" y="53"/>
                  </a:cubicBezTo>
                  <a:cubicBezTo>
                    <a:pt x="33" y="53"/>
                    <a:pt x="33" y="52"/>
                    <a:pt x="33" y="51"/>
                  </a:cubicBezTo>
                  <a:cubicBezTo>
                    <a:pt x="33" y="49"/>
                    <a:pt x="33" y="48"/>
                    <a:pt x="33" y="47"/>
                  </a:cubicBezTo>
                  <a:cubicBezTo>
                    <a:pt x="33" y="47"/>
                    <a:pt x="34" y="45"/>
                    <a:pt x="34" y="45"/>
                  </a:cubicBezTo>
                  <a:cubicBezTo>
                    <a:pt x="34" y="45"/>
                    <a:pt x="34" y="43"/>
                    <a:pt x="35" y="42"/>
                  </a:cubicBezTo>
                  <a:cubicBezTo>
                    <a:pt x="36" y="42"/>
                    <a:pt x="35" y="41"/>
                    <a:pt x="36" y="41"/>
                  </a:cubicBezTo>
                  <a:cubicBezTo>
                    <a:pt x="38" y="40"/>
                    <a:pt x="37" y="40"/>
                    <a:pt x="39" y="40"/>
                  </a:cubicBezTo>
                  <a:cubicBezTo>
                    <a:pt x="40" y="40"/>
                    <a:pt x="42" y="41"/>
                    <a:pt x="43" y="41"/>
                  </a:cubicBezTo>
                  <a:cubicBezTo>
                    <a:pt x="43" y="41"/>
                    <a:pt x="46" y="42"/>
                    <a:pt x="46" y="42"/>
                  </a:cubicBezTo>
                  <a:cubicBezTo>
                    <a:pt x="46" y="42"/>
                    <a:pt x="46" y="41"/>
                    <a:pt x="46" y="41"/>
                  </a:cubicBezTo>
                  <a:cubicBezTo>
                    <a:pt x="47" y="41"/>
                    <a:pt x="47" y="39"/>
                    <a:pt x="47" y="40"/>
                  </a:cubicBezTo>
                  <a:cubicBezTo>
                    <a:pt x="48" y="40"/>
                    <a:pt x="48" y="41"/>
                    <a:pt x="49" y="40"/>
                  </a:cubicBezTo>
                  <a:cubicBezTo>
                    <a:pt x="50" y="39"/>
                    <a:pt x="50" y="38"/>
                    <a:pt x="50" y="38"/>
                  </a:cubicBezTo>
                  <a:cubicBezTo>
                    <a:pt x="50" y="38"/>
                    <a:pt x="51" y="38"/>
                    <a:pt x="52" y="37"/>
                  </a:cubicBezTo>
                  <a:cubicBezTo>
                    <a:pt x="52" y="37"/>
                    <a:pt x="51" y="36"/>
                    <a:pt x="50" y="36"/>
                  </a:cubicBezTo>
                  <a:cubicBezTo>
                    <a:pt x="50" y="36"/>
                    <a:pt x="48" y="36"/>
                    <a:pt x="47" y="37"/>
                  </a:cubicBezTo>
                  <a:cubicBezTo>
                    <a:pt x="46" y="37"/>
                    <a:pt x="47" y="37"/>
                    <a:pt x="45" y="37"/>
                  </a:cubicBezTo>
                  <a:cubicBezTo>
                    <a:pt x="44" y="38"/>
                    <a:pt x="44" y="38"/>
                    <a:pt x="42" y="38"/>
                  </a:cubicBezTo>
                  <a:cubicBezTo>
                    <a:pt x="40" y="38"/>
                    <a:pt x="40" y="38"/>
                    <a:pt x="39" y="39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5" y="40"/>
                    <a:pt x="34" y="40"/>
                  </a:cubicBezTo>
                  <a:cubicBezTo>
                    <a:pt x="34" y="40"/>
                    <a:pt x="33" y="39"/>
                    <a:pt x="33" y="39"/>
                  </a:cubicBezTo>
                  <a:cubicBezTo>
                    <a:pt x="33" y="39"/>
                    <a:pt x="33" y="39"/>
                    <a:pt x="32" y="39"/>
                  </a:cubicBezTo>
                  <a:cubicBezTo>
                    <a:pt x="31" y="39"/>
                    <a:pt x="30" y="40"/>
                    <a:pt x="30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40"/>
                    <a:pt x="27" y="40"/>
                    <a:pt x="26" y="40"/>
                  </a:cubicBezTo>
                  <a:cubicBezTo>
                    <a:pt x="26" y="41"/>
                    <a:pt x="24" y="41"/>
                    <a:pt x="24" y="41"/>
                  </a:cubicBezTo>
                  <a:cubicBezTo>
                    <a:pt x="24" y="41"/>
                    <a:pt x="24" y="41"/>
                    <a:pt x="23" y="41"/>
                  </a:cubicBezTo>
                  <a:cubicBezTo>
                    <a:pt x="23" y="42"/>
                    <a:pt x="24" y="42"/>
                    <a:pt x="23" y="43"/>
                  </a:cubicBezTo>
                  <a:cubicBezTo>
                    <a:pt x="22" y="43"/>
                    <a:pt x="20" y="43"/>
                    <a:pt x="20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4" y="54"/>
                  </a:cubicBezTo>
                  <a:cubicBezTo>
                    <a:pt x="14" y="54"/>
                    <a:pt x="14" y="55"/>
                    <a:pt x="14" y="55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1"/>
                    <a:pt x="15" y="62"/>
                    <a:pt x="14" y="62"/>
                  </a:cubicBezTo>
                  <a:cubicBezTo>
                    <a:pt x="14" y="62"/>
                    <a:pt x="13" y="61"/>
                    <a:pt x="13" y="61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7"/>
                    <a:pt x="8" y="56"/>
                    <a:pt x="8" y="56"/>
                  </a:cubicBezTo>
                  <a:cubicBezTo>
                    <a:pt x="8" y="55"/>
                    <a:pt x="7" y="54"/>
                    <a:pt x="7" y="54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1"/>
                    <a:pt x="5" y="51"/>
                    <a:pt x="6" y="51"/>
                  </a:cubicBezTo>
                  <a:cubicBezTo>
                    <a:pt x="6" y="50"/>
                    <a:pt x="6" y="50"/>
                    <a:pt x="7" y="49"/>
                  </a:cubicBezTo>
                  <a:cubicBezTo>
                    <a:pt x="7" y="48"/>
                    <a:pt x="9" y="46"/>
                    <a:pt x="9" y="46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2" y="35"/>
                    <a:pt x="22" y="35"/>
                  </a:cubicBezTo>
                  <a:cubicBezTo>
                    <a:pt x="23" y="34"/>
                    <a:pt x="24" y="33"/>
                    <a:pt x="24" y="33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8" y="33"/>
                    <a:pt x="38" y="33"/>
                    <a:pt x="38" y="33"/>
                  </a:cubicBezTo>
                  <a:close/>
                  <a:moveTo>
                    <a:pt x="16" y="139"/>
                  </a:moveTo>
                  <a:cubicBezTo>
                    <a:pt x="16" y="139"/>
                    <a:pt x="16" y="139"/>
                    <a:pt x="16" y="139"/>
                  </a:cubicBezTo>
                  <a:cubicBezTo>
                    <a:pt x="16" y="139"/>
                    <a:pt x="14" y="138"/>
                    <a:pt x="14" y="138"/>
                  </a:cubicBezTo>
                  <a:cubicBezTo>
                    <a:pt x="14" y="139"/>
                    <a:pt x="13" y="140"/>
                    <a:pt x="13" y="140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7"/>
                    <a:pt x="8" y="148"/>
                    <a:pt x="9" y="148"/>
                  </a:cubicBezTo>
                  <a:cubicBezTo>
                    <a:pt x="10" y="148"/>
                    <a:pt x="11" y="148"/>
                    <a:pt x="11" y="148"/>
                  </a:cubicBezTo>
                  <a:cubicBezTo>
                    <a:pt x="11" y="147"/>
                    <a:pt x="12" y="146"/>
                    <a:pt x="12" y="146"/>
                  </a:cubicBezTo>
                  <a:cubicBezTo>
                    <a:pt x="12" y="146"/>
                    <a:pt x="13" y="145"/>
                    <a:pt x="13" y="145"/>
                  </a:cubicBezTo>
                  <a:cubicBezTo>
                    <a:pt x="14" y="145"/>
                    <a:pt x="16" y="145"/>
                    <a:pt x="16" y="144"/>
                  </a:cubicBezTo>
                  <a:cubicBezTo>
                    <a:pt x="16" y="143"/>
                    <a:pt x="16" y="142"/>
                    <a:pt x="16" y="142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139"/>
                    <a:pt x="16" y="139"/>
                    <a:pt x="16" y="139"/>
                  </a:cubicBezTo>
                  <a:close/>
                  <a:moveTo>
                    <a:pt x="68" y="112"/>
                  </a:move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9" y="111"/>
                    <a:pt x="69" y="111"/>
                  </a:cubicBezTo>
                  <a:cubicBezTo>
                    <a:pt x="69" y="110"/>
                    <a:pt x="68" y="109"/>
                    <a:pt x="68" y="109"/>
                  </a:cubicBezTo>
                  <a:cubicBezTo>
                    <a:pt x="68" y="108"/>
                    <a:pt x="69" y="108"/>
                    <a:pt x="69" y="108"/>
                  </a:cubicBezTo>
                  <a:cubicBezTo>
                    <a:pt x="69" y="108"/>
                    <a:pt x="69" y="107"/>
                    <a:pt x="69" y="107"/>
                  </a:cubicBezTo>
                  <a:cubicBezTo>
                    <a:pt x="69" y="107"/>
                    <a:pt x="68" y="107"/>
                    <a:pt x="68" y="107"/>
                  </a:cubicBezTo>
                  <a:cubicBezTo>
                    <a:pt x="67" y="107"/>
                    <a:pt x="67" y="108"/>
                    <a:pt x="67" y="108"/>
                  </a:cubicBezTo>
                  <a:cubicBezTo>
                    <a:pt x="67" y="108"/>
                    <a:pt x="67" y="109"/>
                    <a:pt x="67" y="109"/>
                  </a:cubicBezTo>
                  <a:cubicBezTo>
                    <a:pt x="67" y="109"/>
                    <a:pt x="67" y="110"/>
                    <a:pt x="67" y="110"/>
                  </a:cubicBezTo>
                  <a:cubicBezTo>
                    <a:pt x="67" y="110"/>
                    <a:pt x="68" y="112"/>
                    <a:pt x="68" y="112"/>
                  </a:cubicBezTo>
                  <a:close/>
                  <a:moveTo>
                    <a:pt x="95" y="139"/>
                  </a:moveTo>
                  <a:cubicBezTo>
                    <a:pt x="95" y="139"/>
                    <a:pt x="95" y="139"/>
                    <a:pt x="95" y="139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39"/>
                    <a:pt x="96" y="140"/>
                    <a:pt x="96" y="140"/>
                  </a:cubicBezTo>
                  <a:cubicBezTo>
                    <a:pt x="96" y="140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lose/>
                  <a:moveTo>
                    <a:pt x="106" y="152"/>
                  </a:moveTo>
                  <a:cubicBezTo>
                    <a:pt x="106" y="152"/>
                    <a:pt x="106" y="152"/>
                    <a:pt x="106" y="152"/>
                  </a:cubicBezTo>
                  <a:cubicBezTo>
                    <a:pt x="107" y="152"/>
                    <a:pt x="107" y="152"/>
                    <a:pt x="107" y="152"/>
                  </a:cubicBezTo>
                  <a:cubicBezTo>
                    <a:pt x="107" y="153"/>
                    <a:pt x="107" y="153"/>
                    <a:pt x="107" y="153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6" y="152"/>
                    <a:pt x="106" y="152"/>
                    <a:pt x="106" y="152"/>
                  </a:cubicBezTo>
                  <a:close/>
                  <a:moveTo>
                    <a:pt x="103" y="150"/>
                  </a:moveTo>
                  <a:cubicBezTo>
                    <a:pt x="103" y="150"/>
                    <a:pt x="103" y="150"/>
                    <a:pt x="103" y="150"/>
                  </a:cubicBezTo>
                  <a:cubicBezTo>
                    <a:pt x="102" y="149"/>
                    <a:pt x="102" y="149"/>
                    <a:pt x="102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4" y="149"/>
                    <a:pt x="104" y="149"/>
                    <a:pt x="105" y="149"/>
                  </a:cubicBezTo>
                  <a:cubicBezTo>
                    <a:pt x="105" y="149"/>
                    <a:pt x="106" y="150"/>
                    <a:pt x="106" y="150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5" y="150"/>
                    <a:pt x="105" y="151"/>
                    <a:pt x="105" y="151"/>
                  </a:cubicBezTo>
                  <a:cubicBezTo>
                    <a:pt x="104" y="151"/>
                    <a:pt x="103" y="150"/>
                    <a:pt x="103" y="150"/>
                  </a:cubicBezTo>
                  <a:close/>
                  <a:moveTo>
                    <a:pt x="108" y="150"/>
                  </a:moveTo>
                  <a:cubicBezTo>
                    <a:pt x="108" y="150"/>
                    <a:pt x="108" y="150"/>
                    <a:pt x="108" y="150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7"/>
                    <a:pt x="109" y="148"/>
                    <a:pt x="109" y="148"/>
                  </a:cubicBezTo>
                  <a:cubicBezTo>
                    <a:pt x="109" y="148"/>
                    <a:pt x="108" y="149"/>
                    <a:pt x="108" y="149"/>
                  </a:cubicBezTo>
                  <a:cubicBezTo>
                    <a:pt x="108" y="150"/>
                    <a:pt x="108" y="150"/>
                    <a:pt x="108" y="150"/>
                  </a:cubicBezTo>
                  <a:close/>
                  <a:moveTo>
                    <a:pt x="129" y="144"/>
                  </a:moveTo>
                  <a:cubicBezTo>
                    <a:pt x="129" y="144"/>
                    <a:pt x="129" y="144"/>
                    <a:pt x="129" y="144"/>
                  </a:cubicBezTo>
                  <a:cubicBezTo>
                    <a:pt x="128" y="143"/>
                    <a:pt x="128" y="143"/>
                    <a:pt x="128" y="143"/>
                  </a:cubicBezTo>
                  <a:cubicBezTo>
                    <a:pt x="128" y="143"/>
                    <a:pt x="129" y="142"/>
                    <a:pt x="129" y="142"/>
                  </a:cubicBezTo>
                  <a:cubicBezTo>
                    <a:pt x="130" y="142"/>
                    <a:pt x="131" y="142"/>
                    <a:pt x="131" y="142"/>
                  </a:cubicBezTo>
                  <a:cubicBezTo>
                    <a:pt x="129" y="144"/>
                    <a:pt x="129" y="144"/>
                    <a:pt x="129" y="144"/>
                  </a:cubicBezTo>
                  <a:close/>
                  <a:moveTo>
                    <a:pt x="127" y="145"/>
                  </a:moveTo>
                  <a:cubicBezTo>
                    <a:pt x="127" y="145"/>
                    <a:pt x="127" y="145"/>
                    <a:pt x="127" y="145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28" y="141"/>
                    <a:pt x="128" y="141"/>
                    <a:pt x="128" y="141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5" y="138"/>
                    <a:pt x="125" y="138"/>
                  </a:cubicBezTo>
                  <a:cubicBezTo>
                    <a:pt x="125" y="138"/>
                    <a:pt x="124" y="138"/>
                    <a:pt x="124" y="138"/>
                  </a:cubicBezTo>
                  <a:cubicBezTo>
                    <a:pt x="124" y="138"/>
                    <a:pt x="123" y="138"/>
                    <a:pt x="123" y="138"/>
                  </a:cubicBezTo>
                  <a:cubicBezTo>
                    <a:pt x="123" y="138"/>
                    <a:pt x="124" y="137"/>
                    <a:pt x="124" y="137"/>
                  </a:cubicBezTo>
                  <a:cubicBezTo>
                    <a:pt x="124" y="137"/>
                    <a:pt x="124" y="137"/>
                    <a:pt x="125" y="137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6" y="136"/>
                    <a:pt x="128" y="133"/>
                    <a:pt x="130" y="133"/>
                  </a:cubicBezTo>
                  <a:cubicBezTo>
                    <a:pt x="131" y="133"/>
                    <a:pt x="133" y="133"/>
                    <a:pt x="133" y="133"/>
                  </a:cubicBezTo>
                  <a:cubicBezTo>
                    <a:pt x="135" y="131"/>
                    <a:pt x="135" y="131"/>
                    <a:pt x="135" y="131"/>
                  </a:cubicBezTo>
                  <a:cubicBezTo>
                    <a:pt x="135" y="131"/>
                    <a:pt x="135" y="130"/>
                    <a:pt x="135" y="130"/>
                  </a:cubicBezTo>
                  <a:cubicBezTo>
                    <a:pt x="136" y="130"/>
                    <a:pt x="135" y="128"/>
                    <a:pt x="135" y="128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2" y="124"/>
                    <a:pt x="132" y="124"/>
                  </a:cubicBezTo>
                  <a:cubicBezTo>
                    <a:pt x="132" y="124"/>
                    <a:pt x="128" y="122"/>
                    <a:pt x="128" y="122"/>
                  </a:cubicBezTo>
                  <a:cubicBezTo>
                    <a:pt x="128" y="122"/>
                    <a:pt x="128" y="120"/>
                    <a:pt x="127" y="120"/>
                  </a:cubicBezTo>
                  <a:cubicBezTo>
                    <a:pt x="127" y="120"/>
                    <a:pt x="128" y="118"/>
                    <a:pt x="128" y="118"/>
                  </a:cubicBezTo>
                  <a:cubicBezTo>
                    <a:pt x="128" y="118"/>
                    <a:pt x="130" y="115"/>
                    <a:pt x="132" y="114"/>
                  </a:cubicBezTo>
                  <a:cubicBezTo>
                    <a:pt x="133" y="113"/>
                    <a:pt x="134" y="113"/>
                    <a:pt x="134" y="113"/>
                  </a:cubicBezTo>
                  <a:cubicBezTo>
                    <a:pt x="135" y="113"/>
                    <a:pt x="136" y="114"/>
                    <a:pt x="137" y="115"/>
                  </a:cubicBezTo>
                  <a:cubicBezTo>
                    <a:pt x="137" y="115"/>
                    <a:pt x="138" y="115"/>
                    <a:pt x="139" y="115"/>
                  </a:cubicBezTo>
                  <a:cubicBezTo>
                    <a:pt x="140" y="115"/>
                    <a:pt x="141" y="115"/>
                    <a:pt x="141" y="115"/>
                  </a:cubicBezTo>
                  <a:cubicBezTo>
                    <a:pt x="141" y="115"/>
                    <a:pt x="141" y="113"/>
                    <a:pt x="141" y="112"/>
                  </a:cubicBezTo>
                  <a:cubicBezTo>
                    <a:pt x="141" y="111"/>
                    <a:pt x="141" y="112"/>
                    <a:pt x="140" y="111"/>
                  </a:cubicBezTo>
                  <a:cubicBezTo>
                    <a:pt x="140" y="111"/>
                    <a:pt x="139" y="110"/>
                    <a:pt x="139" y="110"/>
                  </a:cubicBezTo>
                  <a:cubicBezTo>
                    <a:pt x="139" y="110"/>
                    <a:pt x="139" y="109"/>
                    <a:pt x="139" y="109"/>
                  </a:cubicBezTo>
                  <a:cubicBezTo>
                    <a:pt x="139" y="109"/>
                    <a:pt x="139" y="108"/>
                    <a:pt x="139" y="107"/>
                  </a:cubicBezTo>
                  <a:cubicBezTo>
                    <a:pt x="139" y="107"/>
                    <a:pt x="139" y="104"/>
                    <a:pt x="139" y="104"/>
                  </a:cubicBezTo>
                  <a:cubicBezTo>
                    <a:pt x="139" y="103"/>
                    <a:pt x="138" y="101"/>
                    <a:pt x="138" y="101"/>
                  </a:cubicBezTo>
                  <a:cubicBezTo>
                    <a:pt x="138" y="100"/>
                    <a:pt x="137" y="99"/>
                    <a:pt x="137" y="99"/>
                  </a:cubicBezTo>
                  <a:cubicBezTo>
                    <a:pt x="136" y="97"/>
                    <a:pt x="136" y="97"/>
                    <a:pt x="136" y="97"/>
                  </a:cubicBezTo>
                  <a:cubicBezTo>
                    <a:pt x="136" y="97"/>
                    <a:pt x="136" y="97"/>
                    <a:pt x="136" y="96"/>
                  </a:cubicBezTo>
                  <a:cubicBezTo>
                    <a:pt x="136" y="94"/>
                    <a:pt x="137" y="92"/>
                    <a:pt x="137" y="92"/>
                  </a:cubicBezTo>
                  <a:cubicBezTo>
                    <a:pt x="138" y="91"/>
                    <a:pt x="138" y="89"/>
                    <a:pt x="138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3" y="87"/>
                    <a:pt x="133" y="87"/>
                  </a:cubicBezTo>
                  <a:cubicBezTo>
                    <a:pt x="133" y="87"/>
                    <a:pt x="132" y="86"/>
                    <a:pt x="132" y="86"/>
                  </a:cubicBezTo>
                  <a:cubicBezTo>
                    <a:pt x="132" y="85"/>
                    <a:pt x="131" y="85"/>
                    <a:pt x="131" y="85"/>
                  </a:cubicBezTo>
                  <a:cubicBezTo>
                    <a:pt x="131" y="85"/>
                    <a:pt x="127" y="86"/>
                    <a:pt x="127" y="86"/>
                  </a:cubicBezTo>
                  <a:cubicBezTo>
                    <a:pt x="127" y="86"/>
                    <a:pt x="125" y="87"/>
                    <a:pt x="124" y="88"/>
                  </a:cubicBezTo>
                  <a:cubicBezTo>
                    <a:pt x="122" y="88"/>
                    <a:pt x="122" y="88"/>
                    <a:pt x="121" y="89"/>
                  </a:cubicBezTo>
                  <a:cubicBezTo>
                    <a:pt x="119" y="90"/>
                    <a:pt x="119" y="91"/>
                    <a:pt x="118" y="92"/>
                  </a:cubicBezTo>
                  <a:cubicBezTo>
                    <a:pt x="117" y="92"/>
                    <a:pt x="116" y="94"/>
                    <a:pt x="116" y="94"/>
                  </a:cubicBezTo>
                  <a:cubicBezTo>
                    <a:pt x="115" y="95"/>
                    <a:pt x="115" y="95"/>
                    <a:pt x="116" y="96"/>
                  </a:cubicBezTo>
                  <a:cubicBezTo>
                    <a:pt x="116" y="97"/>
                    <a:pt x="117" y="96"/>
                    <a:pt x="117" y="96"/>
                  </a:cubicBezTo>
                  <a:cubicBezTo>
                    <a:pt x="117" y="96"/>
                    <a:pt x="118" y="96"/>
                    <a:pt x="119" y="96"/>
                  </a:cubicBezTo>
                  <a:cubicBezTo>
                    <a:pt x="120" y="96"/>
                    <a:pt x="120" y="97"/>
                    <a:pt x="119" y="97"/>
                  </a:cubicBezTo>
                  <a:cubicBezTo>
                    <a:pt x="119" y="97"/>
                    <a:pt x="119" y="98"/>
                    <a:pt x="119" y="98"/>
                  </a:cubicBezTo>
                  <a:cubicBezTo>
                    <a:pt x="119" y="98"/>
                    <a:pt x="119" y="98"/>
                    <a:pt x="118" y="99"/>
                  </a:cubicBezTo>
                  <a:cubicBezTo>
                    <a:pt x="118" y="99"/>
                    <a:pt x="118" y="100"/>
                    <a:pt x="118" y="101"/>
                  </a:cubicBezTo>
                  <a:cubicBezTo>
                    <a:pt x="118" y="102"/>
                    <a:pt x="117" y="102"/>
                    <a:pt x="117" y="102"/>
                  </a:cubicBezTo>
                  <a:cubicBezTo>
                    <a:pt x="116" y="103"/>
                    <a:pt x="116" y="103"/>
                    <a:pt x="115" y="104"/>
                  </a:cubicBezTo>
                  <a:cubicBezTo>
                    <a:pt x="114" y="104"/>
                    <a:pt x="114" y="105"/>
                    <a:pt x="114" y="105"/>
                  </a:cubicBezTo>
                  <a:cubicBezTo>
                    <a:pt x="114" y="106"/>
                    <a:pt x="114" y="106"/>
                    <a:pt x="115" y="107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109"/>
                    <a:pt x="114" y="110"/>
                    <a:pt x="114" y="109"/>
                  </a:cubicBezTo>
                  <a:cubicBezTo>
                    <a:pt x="114" y="109"/>
                    <a:pt x="114" y="108"/>
                    <a:pt x="11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8"/>
                    <a:pt x="111" y="108"/>
                    <a:pt x="110" y="108"/>
                  </a:cubicBezTo>
                  <a:cubicBezTo>
                    <a:pt x="110" y="108"/>
                    <a:pt x="112" y="106"/>
                    <a:pt x="112" y="106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0" y="104"/>
                    <a:pt x="110" y="104"/>
                    <a:pt x="110" y="104"/>
                  </a:cubicBezTo>
                  <a:cubicBezTo>
                    <a:pt x="109" y="104"/>
                    <a:pt x="109" y="104"/>
                    <a:pt x="109" y="104"/>
                  </a:cubicBezTo>
                  <a:cubicBezTo>
                    <a:pt x="110" y="103"/>
                    <a:pt x="110" y="103"/>
                    <a:pt x="110" y="103"/>
                  </a:cubicBezTo>
                  <a:cubicBezTo>
                    <a:pt x="110" y="101"/>
                    <a:pt x="110" y="101"/>
                    <a:pt x="110" y="10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7"/>
                    <a:pt x="112" y="97"/>
                  </a:cubicBezTo>
                  <a:cubicBezTo>
                    <a:pt x="112" y="97"/>
                    <a:pt x="113" y="96"/>
                    <a:pt x="113" y="95"/>
                  </a:cubicBezTo>
                  <a:cubicBezTo>
                    <a:pt x="114" y="95"/>
                    <a:pt x="113" y="94"/>
                    <a:pt x="113" y="94"/>
                  </a:cubicBezTo>
                  <a:cubicBezTo>
                    <a:pt x="111" y="94"/>
                    <a:pt x="111" y="94"/>
                    <a:pt x="111" y="94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6" y="96"/>
                    <a:pt x="105" y="96"/>
                  </a:cubicBezTo>
                  <a:cubicBezTo>
                    <a:pt x="104" y="96"/>
                    <a:pt x="105" y="96"/>
                    <a:pt x="104" y="96"/>
                  </a:cubicBezTo>
                  <a:cubicBezTo>
                    <a:pt x="104" y="95"/>
                    <a:pt x="103" y="95"/>
                    <a:pt x="103" y="95"/>
                  </a:cubicBezTo>
                  <a:cubicBezTo>
                    <a:pt x="103" y="95"/>
                    <a:pt x="101" y="95"/>
                    <a:pt x="101" y="95"/>
                  </a:cubicBezTo>
                  <a:cubicBezTo>
                    <a:pt x="100" y="95"/>
                    <a:pt x="100" y="96"/>
                    <a:pt x="100" y="96"/>
                  </a:cubicBezTo>
                  <a:cubicBezTo>
                    <a:pt x="100" y="96"/>
                    <a:pt x="103" y="97"/>
                    <a:pt x="104" y="98"/>
                  </a:cubicBezTo>
                  <a:cubicBezTo>
                    <a:pt x="104" y="98"/>
                    <a:pt x="105" y="98"/>
                    <a:pt x="105" y="98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5" y="99"/>
                    <a:pt x="104" y="101"/>
                    <a:pt x="103" y="101"/>
                  </a:cubicBezTo>
                  <a:cubicBezTo>
                    <a:pt x="103" y="102"/>
                    <a:pt x="102" y="102"/>
                    <a:pt x="102" y="102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1" y="105"/>
                    <a:pt x="101" y="105"/>
                  </a:cubicBezTo>
                  <a:cubicBezTo>
                    <a:pt x="101" y="105"/>
                    <a:pt x="101" y="107"/>
                    <a:pt x="101" y="107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6" y="108"/>
                    <a:pt x="95" y="108"/>
                    <a:pt x="95" y="108"/>
                  </a:cubicBezTo>
                  <a:cubicBezTo>
                    <a:pt x="94" y="108"/>
                    <a:pt x="94" y="107"/>
                    <a:pt x="94" y="107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89" y="108"/>
                    <a:pt x="88" y="108"/>
                  </a:cubicBezTo>
                  <a:cubicBezTo>
                    <a:pt x="88" y="108"/>
                    <a:pt x="88" y="110"/>
                    <a:pt x="88" y="110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2" y="114"/>
                    <a:pt x="92" y="114"/>
                    <a:pt x="92" y="114"/>
                  </a:cubicBezTo>
                  <a:cubicBezTo>
                    <a:pt x="93" y="115"/>
                    <a:pt x="93" y="115"/>
                    <a:pt x="93" y="115"/>
                  </a:cubicBezTo>
                  <a:cubicBezTo>
                    <a:pt x="94" y="118"/>
                    <a:pt x="94" y="118"/>
                    <a:pt x="94" y="118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1"/>
                    <a:pt x="95" y="122"/>
                    <a:pt x="96" y="123"/>
                  </a:cubicBezTo>
                  <a:cubicBezTo>
                    <a:pt x="96" y="123"/>
                    <a:pt x="96" y="125"/>
                    <a:pt x="96" y="125"/>
                  </a:cubicBezTo>
                  <a:cubicBezTo>
                    <a:pt x="96" y="127"/>
                    <a:pt x="96" y="127"/>
                    <a:pt x="96" y="127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96" y="128"/>
                    <a:pt x="94" y="129"/>
                    <a:pt x="94" y="130"/>
                  </a:cubicBezTo>
                  <a:cubicBezTo>
                    <a:pt x="94" y="130"/>
                    <a:pt x="95" y="130"/>
                    <a:pt x="95" y="130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8" y="134"/>
                    <a:pt x="98" y="134"/>
                    <a:pt x="98" y="134"/>
                  </a:cubicBezTo>
                  <a:cubicBezTo>
                    <a:pt x="98" y="134"/>
                    <a:pt x="97" y="135"/>
                    <a:pt x="97" y="136"/>
                  </a:cubicBezTo>
                  <a:cubicBezTo>
                    <a:pt x="97" y="136"/>
                    <a:pt x="99" y="137"/>
                    <a:pt x="99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8" y="137"/>
                    <a:pt x="109" y="137"/>
                  </a:cubicBezTo>
                  <a:cubicBezTo>
                    <a:pt x="109" y="137"/>
                    <a:pt x="112" y="136"/>
                    <a:pt x="112" y="136"/>
                  </a:cubicBezTo>
                  <a:cubicBezTo>
                    <a:pt x="112" y="136"/>
                    <a:pt x="114" y="138"/>
                    <a:pt x="115" y="138"/>
                  </a:cubicBezTo>
                  <a:cubicBezTo>
                    <a:pt x="116" y="139"/>
                    <a:pt x="115" y="140"/>
                    <a:pt x="115" y="140"/>
                  </a:cubicBezTo>
                  <a:cubicBezTo>
                    <a:pt x="115" y="141"/>
                    <a:pt x="114" y="141"/>
                    <a:pt x="114" y="141"/>
                  </a:cubicBezTo>
                  <a:cubicBezTo>
                    <a:pt x="114" y="141"/>
                    <a:pt x="115" y="144"/>
                    <a:pt x="115" y="144"/>
                  </a:cubicBezTo>
                  <a:cubicBezTo>
                    <a:pt x="116" y="145"/>
                    <a:pt x="116" y="144"/>
                    <a:pt x="116" y="144"/>
                  </a:cubicBezTo>
                  <a:cubicBezTo>
                    <a:pt x="116" y="144"/>
                    <a:pt x="117" y="145"/>
                    <a:pt x="118" y="146"/>
                  </a:cubicBezTo>
                  <a:cubicBezTo>
                    <a:pt x="118" y="147"/>
                    <a:pt x="119" y="147"/>
                    <a:pt x="119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0" y="147"/>
                    <a:pt x="121" y="147"/>
                    <a:pt x="121" y="148"/>
                  </a:cubicBezTo>
                  <a:cubicBezTo>
                    <a:pt x="122" y="148"/>
                    <a:pt x="123" y="148"/>
                    <a:pt x="124" y="148"/>
                  </a:cubicBezTo>
                  <a:cubicBezTo>
                    <a:pt x="124" y="148"/>
                    <a:pt x="125" y="148"/>
                    <a:pt x="125" y="147"/>
                  </a:cubicBezTo>
                  <a:cubicBezTo>
                    <a:pt x="125" y="147"/>
                    <a:pt x="126" y="147"/>
                    <a:pt x="127" y="147"/>
                  </a:cubicBezTo>
                  <a:cubicBezTo>
                    <a:pt x="127" y="146"/>
                    <a:pt x="127" y="145"/>
                    <a:pt x="127" y="145"/>
                  </a:cubicBezTo>
                  <a:cubicBezTo>
                    <a:pt x="127" y="145"/>
                    <a:pt x="127" y="145"/>
                    <a:pt x="127" y="145"/>
                  </a:cubicBezTo>
                  <a:close/>
                  <a:moveTo>
                    <a:pt x="127" y="150"/>
                  </a:moveTo>
                  <a:cubicBezTo>
                    <a:pt x="127" y="150"/>
                    <a:pt x="127" y="150"/>
                    <a:pt x="127" y="150"/>
                  </a:cubicBezTo>
                  <a:cubicBezTo>
                    <a:pt x="126" y="151"/>
                    <a:pt x="126" y="151"/>
                    <a:pt x="126" y="151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9" y="152"/>
                    <a:pt x="129" y="152"/>
                  </a:cubicBezTo>
                  <a:cubicBezTo>
                    <a:pt x="130" y="152"/>
                    <a:pt x="130" y="152"/>
                    <a:pt x="130" y="152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5" y="148"/>
                    <a:pt x="138" y="148"/>
                    <a:pt x="138" y="148"/>
                  </a:cubicBezTo>
                  <a:cubicBezTo>
                    <a:pt x="138" y="148"/>
                    <a:pt x="139" y="147"/>
                    <a:pt x="139" y="147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5" y="144"/>
                    <a:pt x="133" y="144"/>
                    <a:pt x="132" y="144"/>
                  </a:cubicBezTo>
                  <a:cubicBezTo>
                    <a:pt x="132" y="144"/>
                    <a:pt x="131" y="144"/>
                    <a:pt x="131" y="144"/>
                  </a:cubicBezTo>
                  <a:cubicBezTo>
                    <a:pt x="131" y="144"/>
                    <a:pt x="131" y="145"/>
                    <a:pt x="131" y="146"/>
                  </a:cubicBezTo>
                  <a:cubicBezTo>
                    <a:pt x="130" y="147"/>
                    <a:pt x="130" y="147"/>
                    <a:pt x="129" y="147"/>
                  </a:cubicBezTo>
                  <a:cubicBezTo>
                    <a:pt x="129" y="147"/>
                    <a:pt x="128" y="147"/>
                    <a:pt x="128" y="147"/>
                  </a:cubicBezTo>
                  <a:cubicBezTo>
                    <a:pt x="127" y="150"/>
                    <a:pt x="127" y="150"/>
                    <a:pt x="127" y="15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6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8" y="161"/>
                    <a:pt x="118" y="161"/>
                    <a:pt x="118" y="161"/>
                  </a:cubicBezTo>
                  <a:cubicBezTo>
                    <a:pt x="117" y="159"/>
                    <a:pt x="117" y="159"/>
                    <a:pt x="117" y="159"/>
                  </a:cubicBezTo>
                  <a:cubicBezTo>
                    <a:pt x="116" y="158"/>
                    <a:pt x="116" y="158"/>
                    <a:pt x="116" y="158"/>
                  </a:cubicBezTo>
                  <a:cubicBezTo>
                    <a:pt x="115" y="155"/>
                    <a:pt x="115" y="155"/>
                    <a:pt x="115" y="155"/>
                  </a:cubicBezTo>
                  <a:cubicBezTo>
                    <a:pt x="113" y="153"/>
                    <a:pt x="113" y="153"/>
                    <a:pt x="113" y="153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11" y="154"/>
                    <a:pt x="111" y="154"/>
                    <a:pt x="111" y="154"/>
                  </a:cubicBezTo>
                  <a:cubicBezTo>
                    <a:pt x="110" y="155"/>
                    <a:pt x="110" y="155"/>
                    <a:pt x="110" y="155"/>
                  </a:cubicBezTo>
                  <a:cubicBezTo>
                    <a:pt x="109" y="156"/>
                    <a:pt x="109" y="156"/>
                    <a:pt x="109" y="156"/>
                  </a:cubicBezTo>
                  <a:cubicBezTo>
                    <a:pt x="109" y="156"/>
                    <a:pt x="106" y="155"/>
                    <a:pt x="105" y="154"/>
                  </a:cubicBezTo>
                  <a:cubicBezTo>
                    <a:pt x="103" y="153"/>
                    <a:pt x="103" y="153"/>
                    <a:pt x="103" y="153"/>
                  </a:cubicBezTo>
                  <a:cubicBezTo>
                    <a:pt x="103" y="153"/>
                    <a:pt x="102" y="153"/>
                    <a:pt x="101" y="152"/>
                  </a:cubicBezTo>
                  <a:cubicBezTo>
                    <a:pt x="101" y="152"/>
                    <a:pt x="100" y="151"/>
                    <a:pt x="100" y="151"/>
                  </a:cubicBezTo>
                  <a:cubicBezTo>
                    <a:pt x="100" y="151"/>
                    <a:pt x="100" y="150"/>
                    <a:pt x="99" y="150"/>
                  </a:cubicBezTo>
                  <a:cubicBezTo>
                    <a:pt x="99" y="149"/>
                    <a:pt x="98" y="150"/>
                    <a:pt x="97" y="150"/>
                  </a:cubicBezTo>
                  <a:cubicBezTo>
                    <a:pt x="95" y="150"/>
                    <a:pt x="95" y="150"/>
                    <a:pt x="94" y="150"/>
                  </a:cubicBezTo>
                  <a:cubicBezTo>
                    <a:pt x="94" y="151"/>
                    <a:pt x="93" y="151"/>
                    <a:pt x="93" y="151"/>
                  </a:cubicBezTo>
                  <a:cubicBezTo>
                    <a:pt x="92" y="152"/>
                    <a:pt x="93" y="154"/>
                    <a:pt x="93" y="154"/>
                  </a:cubicBezTo>
                  <a:cubicBezTo>
                    <a:pt x="93" y="155"/>
                    <a:pt x="93" y="155"/>
                    <a:pt x="93" y="155"/>
                  </a:cubicBezTo>
                  <a:cubicBezTo>
                    <a:pt x="94" y="157"/>
                    <a:pt x="94" y="157"/>
                    <a:pt x="94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1" y="157"/>
                    <a:pt x="91" y="157"/>
                    <a:pt x="91" y="157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92" y="159"/>
                    <a:pt x="92" y="160"/>
                    <a:pt x="93" y="161"/>
                  </a:cubicBezTo>
                  <a:cubicBezTo>
                    <a:pt x="93" y="161"/>
                    <a:pt x="94" y="162"/>
                    <a:pt x="94" y="162"/>
                  </a:cubicBezTo>
                  <a:cubicBezTo>
                    <a:pt x="94" y="162"/>
                    <a:pt x="99" y="163"/>
                    <a:pt x="99" y="163"/>
                  </a:cubicBez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102" y="164"/>
                    <a:pt x="104" y="165"/>
                  </a:cubicBezTo>
                  <a:cubicBezTo>
                    <a:pt x="105" y="166"/>
                    <a:pt x="106" y="167"/>
                    <a:pt x="106" y="167"/>
                  </a:cubicBezTo>
                  <a:cubicBezTo>
                    <a:pt x="106" y="167"/>
                    <a:pt x="108" y="167"/>
                    <a:pt x="108" y="167"/>
                  </a:cubicBezTo>
                  <a:cubicBezTo>
                    <a:pt x="109" y="166"/>
                    <a:pt x="109" y="166"/>
                    <a:pt x="109" y="166"/>
                  </a:cubicBezTo>
                  <a:cubicBezTo>
                    <a:pt x="112" y="165"/>
                    <a:pt x="112" y="165"/>
                    <a:pt x="112" y="165"/>
                  </a:cubicBezTo>
                  <a:cubicBezTo>
                    <a:pt x="114" y="165"/>
                    <a:pt x="114" y="165"/>
                    <a:pt x="114" y="165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8" y="166"/>
                    <a:pt x="118" y="166"/>
                    <a:pt x="118" y="166"/>
                  </a:cubicBezTo>
                  <a:cubicBezTo>
                    <a:pt x="118" y="164"/>
                    <a:pt x="118" y="164"/>
                    <a:pt x="118" y="164"/>
                  </a:cubicBezTo>
                  <a:cubicBezTo>
                    <a:pt x="118" y="163"/>
                    <a:pt x="118" y="163"/>
                    <a:pt x="118" y="163"/>
                  </a:cubicBezTo>
                  <a:cubicBezTo>
                    <a:pt x="116" y="162"/>
                    <a:pt x="116" y="162"/>
                    <a:pt x="116" y="16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0" y="116"/>
                    <a:pt x="69" y="113"/>
                    <a:pt x="69" y="113"/>
                  </a:cubicBezTo>
                  <a:cubicBezTo>
                    <a:pt x="68" y="112"/>
                    <a:pt x="68" y="113"/>
                    <a:pt x="68" y="113"/>
                  </a:cubicBezTo>
                  <a:cubicBezTo>
                    <a:pt x="68" y="113"/>
                    <a:pt x="68" y="115"/>
                    <a:pt x="67" y="116"/>
                  </a:cubicBezTo>
                  <a:cubicBezTo>
                    <a:pt x="66" y="116"/>
                    <a:pt x="65" y="116"/>
                    <a:pt x="65" y="116"/>
                  </a:cubicBezTo>
                  <a:cubicBezTo>
                    <a:pt x="63" y="118"/>
                    <a:pt x="63" y="118"/>
                    <a:pt x="63" y="118"/>
                  </a:cubicBezTo>
                  <a:cubicBezTo>
                    <a:pt x="63" y="118"/>
                    <a:pt x="60" y="119"/>
                    <a:pt x="59" y="119"/>
                  </a:cubicBezTo>
                  <a:cubicBezTo>
                    <a:pt x="59" y="119"/>
                    <a:pt x="58" y="120"/>
                    <a:pt x="58" y="120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29"/>
                    <a:pt x="55" y="130"/>
                    <a:pt x="56" y="132"/>
                  </a:cubicBezTo>
                  <a:cubicBezTo>
                    <a:pt x="57" y="134"/>
                    <a:pt x="56" y="135"/>
                    <a:pt x="56" y="135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61" y="139"/>
                    <a:pt x="61" y="139"/>
                    <a:pt x="61" y="139"/>
                  </a:cubicBezTo>
                  <a:cubicBezTo>
                    <a:pt x="61" y="139"/>
                    <a:pt x="62" y="140"/>
                    <a:pt x="63" y="140"/>
                  </a:cubicBezTo>
                  <a:cubicBezTo>
                    <a:pt x="63" y="140"/>
                    <a:pt x="63" y="141"/>
                    <a:pt x="63" y="141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4" y="145"/>
                    <a:pt x="64" y="145"/>
                    <a:pt x="64" y="145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1" y="145"/>
                    <a:pt x="75" y="147"/>
                    <a:pt x="76" y="147"/>
                  </a:cubicBezTo>
                  <a:cubicBezTo>
                    <a:pt x="76" y="147"/>
                    <a:pt x="78" y="145"/>
                    <a:pt x="78" y="145"/>
                  </a:cubicBezTo>
                  <a:cubicBezTo>
                    <a:pt x="79" y="144"/>
                    <a:pt x="82" y="144"/>
                    <a:pt x="82" y="144"/>
                  </a:cubicBezTo>
                  <a:cubicBezTo>
                    <a:pt x="83" y="144"/>
                    <a:pt x="83" y="143"/>
                    <a:pt x="83" y="143"/>
                  </a:cubicBezTo>
                  <a:cubicBezTo>
                    <a:pt x="83" y="142"/>
                    <a:pt x="84" y="141"/>
                    <a:pt x="84" y="140"/>
                  </a:cubicBezTo>
                  <a:cubicBezTo>
                    <a:pt x="84" y="139"/>
                    <a:pt x="85" y="138"/>
                    <a:pt x="85" y="138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5" y="129"/>
                    <a:pt x="85" y="129"/>
                    <a:pt x="85" y="129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2" y="126"/>
                    <a:pt x="82" y="126"/>
                    <a:pt x="82" y="126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4" y="114"/>
                    <a:pt x="83" y="114"/>
                  </a:cubicBezTo>
                  <a:cubicBezTo>
                    <a:pt x="81" y="114"/>
                    <a:pt x="82" y="114"/>
                    <a:pt x="82" y="113"/>
                  </a:cubicBezTo>
                  <a:cubicBezTo>
                    <a:pt x="82" y="113"/>
                    <a:pt x="81" y="112"/>
                    <a:pt x="81" y="112"/>
                  </a:cubicBezTo>
                  <a:cubicBezTo>
                    <a:pt x="81" y="112"/>
                    <a:pt x="79" y="113"/>
                    <a:pt x="79" y="113"/>
                  </a:cubicBezTo>
                  <a:cubicBezTo>
                    <a:pt x="78" y="113"/>
                    <a:pt x="78" y="111"/>
                    <a:pt x="78" y="111"/>
                  </a:cubicBezTo>
                  <a:cubicBezTo>
                    <a:pt x="78" y="111"/>
                    <a:pt x="76" y="112"/>
                    <a:pt x="76" y="112"/>
                  </a:cubicBezTo>
                  <a:cubicBezTo>
                    <a:pt x="75" y="112"/>
                    <a:pt x="73" y="112"/>
                    <a:pt x="73" y="112"/>
                  </a:cubicBezTo>
                  <a:cubicBezTo>
                    <a:pt x="73" y="112"/>
                    <a:pt x="73" y="113"/>
                    <a:pt x="73" y="113"/>
                  </a:cubicBezTo>
                  <a:cubicBezTo>
                    <a:pt x="72" y="114"/>
                    <a:pt x="73" y="115"/>
                    <a:pt x="74" y="115"/>
                  </a:cubicBezTo>
                  <a:cubicBezTo>
                    <a:pt x="74" y="116"/>
                    <a:pt x="75" y="118"/>
                    <a:pt x="75" y="118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75" y="107"/>
                  </a:moveTo>
                  <a:cubicBezTo>
                    <a:pt x="75" y="107"/>
                    <a:pt x="75" y="107"/>
                    <a:pt x="75" y="107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8" y="105"/>
                    <a:pt x="79" y="104"/>
                    <a:pt x="79" y="103"/>
                  </a:cubicBezTo>
                  <a:cubicBezTo>
                    <a:pt x="79" y="103"/>
                    <a:pt x="79" y="102"/>
                    <a:pt x="79" y="102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74" y="94"/>
                    <a:pt x="74" y="94"/>
                    <a:pt x="74" y="94"/>
                  </a:cubicBezTo>
                  <a:cubicBezTo>
                    <a:pt x="74" y="94"/>
                    <a:pt x="74" y="96"/>
                    <a:pt x="74" y="96"/>
                  </a:cubicBezTo>
                  <a:cubicBezTo>
                    <a:pt x="74" y="97"/>
                    <a:pt x="75" y="98"/>
                    <a:pt x="75" y="98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4" y="103"/>
                    <a:pt x="74" y="103"/>
                    <a:pt x="74" y="103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7"/>
                    <a:pt x="75" y="107"/>
                    <a:pt x="75" y="107"/>
                  </a:cubicBezTo>
                  <a:close/>
                  <a:moveTo>
                    <a:pt x="80" y="157"/>
                  </a:moveTo>
                  <a:cubicBezTo>
                    <a:pt x="80" y="157"/>
                    <a:pt x="80" y="157"/>
                    <a:pt x="80" y="157"/>
                  </a:cubicBezTo>
                  <a:cubicBezTo>
                    <a:pt x="81" y="160"/>
                    <a:pt x="81" y="160"/>
                    <a:pt x="81" y="160"/>
                  </a:cubicBezTo>
                  <a:cubicBezTo>
                    <a:pt x="82" y="162"/>
                    <a:pt x="82" y="162"/>
                    <a:pt x="82" y="162"/>
                  </a:cubicBezTo>
                  <a:cubicBezTo>
                    <a:pt x="82" y="162"/>
                    <a:pt x="84" y="163"/>
                    <a:pt x="84" y="162"/>
                  </a:cubicBezTo>
                  <a:cubicBezTo>
                    <a:pt x="84" y="161"/>
                    <a:pt x="83" y="160"/>
                    <a:pt x="84" y="159"/>
                  </a:cubicBezTo>
                  <a:cubicBezTo>
                    <a:pt x="84" y="158"/>
                    <a:pt x="85" y="156"/>
                    <a:pt x="85" y="155"/>
                  </a:cubicBezTo>
                  <a:cubicBezTo>
                    <a:pt x="85" y="154"/>
                    <a:pt x="86" y="153"/>
                    <a:pt x="86" y="152"/>
                  </a:cubicBezTo>
                  <a:cubicBezTo>
                    <a:pt x="87" y="151"/>
                    <a:pt x="88" y="149"/>
                    <a:pt x="88" y="148"/>
                  </a:cubicBezTo>
                  <a:cubicBezTo>
                    <a:pt x="88" y="148"/>
                    <a:pt x="89" y="146"/>
                    <a:pt x="89" y="145"/>
                  </a:cubicBezTo>
                  <a:cubicBezTo>
                    <a:pt x="89" y="145"/>
                    <a:pt x="89" y="142"/>
                    <a:pt x="89" y="142"/>
                  </a:cubicBezTo>
                  <a:cubicBezTo>
                    <a:pt x="89" y="142"/>
                    <a:pt x="88" y="139"/>
                    <a:pt x="88" y="139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4" y="149"/>
                    <a:pt x="84" y="149"/>
                    <a:pt x="84" y="149"/>
                  </a:cubicBezTo>
                  <a:cubicBezTo>
                    <a:pt x="82" y="151"/>
                    <a:pt x="82" y="151"/>
                    <a:pt x="82" y="151"/>
                  </a:cubicBezTo>
                  <a:cubicBezTo>
                    <a:pt x="82" y="152"/>
                    <a:pt x="82" y="152"/>
                    <a:pt x="82" y="152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0" y="157"/>
                    <a:pt x="80" y="157"/>
                    <a:pt x="80" y="157"/>
                  </a:cubicBezTo>
                  <a:close/>
                  <a:moveTo>
                    <a:pt x="75" y="148"/>
                  </a:moveTo>
                  <a:cubicBezTo>
                    <a:pt x="75" y="148"/>
                    <a:pt x="75" y="148"/>
                    <a:pt x="75" y="148"/>
                  </a:cubicBezTo>
                  <a:cubicBezTo>
                    <a:pt x="76" y="149"/>
                    <a:pt x="76" y="149"/>
                    <a:pt x="76" y="149"/>
                  </a:cubicBezTo>
                  <a:cubicBezTo>
                    <a:pt x="76" y="149"/>
                    <a:pt x="77" y="152"/>
                    <a:pt x="78" y="152"/>
                  </a:cubicBezTo>
                  <a:cubicBezTo>
                    <a:pt x="78" y="152"/>
                    <a:pt x="81" y="149"/>
                    <a:pt x="81" y="149"/>
                  </a:cubicBezTo>
                  <a:cubicBezTo>
                    <a:pt x="81" y="147"/>
                    <a:pt x="81" y="147"/>
                    <a:pt x="81" y="147"/>
                  </a:cubicBezTo>
                  <a:cubicBezTo>
                    <a:pt x="82" y="145"/>
                    <a:pt x="82" y="145"/>
                    <a:pt x="82" y="145"/>
                  </a:cubicBezTo>
                  <a:cubicBezTo>
                    <a:pt x="79" y="146"/>
                    <a:pt x="79" y="146"/>
                    <a:pt x="79" y="146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75" y="148"/>
                    <a:pt x="75" y="148"/>
                    <a:pt x="75" y="148"/>
                  </a:cubicBezTo>
                  <a:close/>
                  <a:moveTo>
                    <a:pt x="66" y="150"/>
                  </a:moveTo>
                  <a:cubicBezTo>
                    <a:pt x="66" y="150"/>
                    <a:pt x="66" y="150"/>
                    <a:pt x="66" y="150"/>
                  </a:cubicBezTo>
                  <a:cubicBezTo>
                    <a:pt x="66" y="150"/>
                    <a:pt x="67" y="153"/>
                    <a:pt x="67" y="153"/>
                  </a:cubicBezTo>
                  <a:cubicBezTo>
                    <a:pt x="68" y="153"/>
                    <a:pt x="69" y="154"/>
                    <a:pt x="69" y="154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1" y="156"/>
                    <a:pt x="71" y="157"/>
                    <a:pt x="72" y="157"/>
                  </a:cubicBezTo>
                  <a:cubicBezTo>
                    <a:pt x="72" y="157"/>
                    <a:pt x="74" y="156"/>
                    <a:pt x="74" y="156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5" y="154"/>
                    <a:pt x="73" y="154"/>
                    <a:pt x="73" y="154"/>
                  </a:cubicBezTo>
                  <a:cubicBezTo>
                    <a:pt x="72" y="154"/>
                    <a:pt x="71" y="152"/>
                    <a:pt x="71" y="152"/>
                  </a:cubicBezTo>
                  <a:cubicBezTo>
                    <a:pt x="71" y="152"/>
                    <a:pt x="70" y="152"/>
                    <a:pt x="70" y="152"/>
                  </a:cubicBezTo>
                  <a:cubicBezTo>
                    <a:pt x="69" y="152"/>
                    <a:pt x="67" y="150"/>
                    <a:pt x="67" y="150"/>
                  </a:cubicBezTo>
                  <a:cubicBezTo>
                    <a:pt x="66" y="150"/>
                    <a:pt x="66" y="150"/>
                    <a:pt x="66" y="150"/>
                  </a:cubicBezTo>
                  <a:close/>
                  <a:moveTo>
                    <a:pt x="50" y="147"/>
                  </a:moveTo>
                  <a:cubicBezTo>
                    <a:pt x="50" y="147"/>
                    <a:pt x="50" y="147"/>
                    <a:pt x="50" y="147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3" y="149"/>
                    <a:pt x="53" y="149"/>
                    <a:pt x="53" y="149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3" y="152"/>
                    <a:pt x="54" y="154"/>
                    <a:pt x="55" y="153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56" y="153"/>
                    <a:pt x="58" y="154"/>
                    <a:pt x="58" y="154"/>
                  </a:cubicBezTo>
                  <a:cubicBezTo>
                    <a:pt x="59" y="155"/>
                    <a:pt x="60" y="155"/>
                    <a:pt x="61" y="155"/>
                  </a:cubicBezTo>
                  <a:cubicBezTo>
                    <a:pt x="62" y="155"/>
                    <a:pt x="62" y="154"/>
                    <a:pt x="62" y="154"/>
                  </a:cubicBezTo>
                  <a:cubicBezTo>
                    <a:pt x="62" y="153"/>
                    <a:pt x="62" y="152"/>
                    <a:pt x="62" y="152"/>
                  </a:cubicBezTo>
                  <a:cubicBezTo>
                    <a:pt x="61" y="150"/>
                    <a:pt x="61" y="150"/>
                    <a:pt x="61" y="150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4" y="145"/>
                    <a:pt x="54" y="145"/>
                    <a:pt x="54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0" y="147"/>
                    <a:pt x="50" y="147"/>
                    <a:pt x="50" y="147"/>
                  </a:cubicBezTo>
                  <a:close/>
                  <a:moveTo>
                    <a:pt x="83" y="25"/>
                  </a:moveTo>
                  <a:cubicBezTo>
                    <a:pt x="83" y="25"/>
                    <a:pt x="83" y="25"/>
                    <a:pt x="83" y="25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83" y="26"/>
                    <a:pt x="84" y="26"/>
                    <a:pt x="84" y="26"/>
                  </a:cubicBezTo>
                  <a:cubicBezTo>
                    <a:pt x="84" y="26"/>
                    <a:pt x="85" y="26"/>
                    <a:pt x="85" y="26"/>
                  </a:cubicBezTo>
                  <a:cubicBezTo>
                    <a:pt x="85" y="26"/>
                    <a:pt x="87" y="27"/>
                    <a:pt x="87" y="27"/>
                  </a:cubicBezTo>
                  <a:cubicBezTo>
                    <a:pt x="87" y="28"/>
                    <a:pt x="88" y="27"/>
                    <a:pt x="88" y="27"/>
                  </a:cubicBezTo>
                  <a:cubicBezTo>
                    <a:pt x="89" y="27"/>
                    <a:pt x="89" y="26"/>
                    <a:pt x="89" y="25"/>
                  </a:cubicBezTo>
                  <a:cubicBezTo>
                    <a:pt x="89" y="25"/>
                    <a:pt x="90" y="24"/>
                    <a:pt x="90" y="24"/>
                  </a:cubicBezTo>
                  <a:cubicBezTo>
                    <a:pt x="90" y="24"/>
                    <a:pt x="93" y="22"/>
                    <a:pt x="93" y="22"/>
                  </a:cubicBezTo>
                  <a:cubicBezTo>
                    <a:pt x="93" y="21"/>
                    <a:pt x="91" y="21"/>
                    <a:pt x="91" y="21"/>
                  </a:cubicBezTo>
                  <a:cubicBezTo>
                    <a:pt x="91" y="21"/>
                    <a:pt x="88" y="22"/>
                    <a:pt x="88" y="22"/>
                  </a:cubicBezTo>
                  <a:cubicBezTo>
                    <a:pt x="88" y="22"/>
                    <a:pt x="85" y="23"/>
                    <a:pt x="85" y="23"/>
                  </a:cubicBezTo>
                  <a:lnTo>
                    <a:pt x="83" y="25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9" name="Freeform 144"/>
            <p:cNvSpPr>
              <a:spLocks noEditPoints="1"/>
            </p:cNvSpPr>
            <p:nvPr/>
          </p:nvSpPr>
          <p:spPr bwMode="auto">
            <a:xfrm>
              <a:off x="8424826" y="1979881"/>
              <a:ext cx="249166" cy="282631"/>
            </a:xfrm>
            <a:custGeom>
              <a:avLst/>
              <a:gdLst>
                <a:gd name="T0" fmla="*/ 75 w 136"/>
                <a:gd name="T1" fmla="*/ 25 h 159"/>
                <a:gd name="T2" fmla="*/ 117 w 136"/>
                <a:gd name="T3" fmla="*/ 17 h 159"/>
                <a:gd name="T4" fmla="*/ 125 w 136"/>
                <a:gd name="T5" fmla="*/ 49 h 159"/>
                <a:gd name="T6" fmla="*/ 112 w 136"/>
                <a:gd name="T7" fmla="*/ 67 h 159"/>
                <a:gd name="T8" fmla="*/ 121 w 136"/>
                <a:gd name="T9" fmla="*/ 84 h 159"/>
                <a:gd name="T10" fmla="*/ 114 w 136"/>
                <a:gd name="T11" fmla="*/ 97 h 159"/>
                <a:gd name="T12" fmla="*/ 96 w 136"/>
                <a:gd name="T13" fmla="*/ 100 h 159"/>
                <a:gd name="T14" fmla="*/ 90 w 136"/>
                <a:gd name="T15" fmla="*/ 108 h 159"/>
                <a:gd name="T16" fmla="*/ 92 w 136"/>
                <a:gd name="T17" fmla="*/ 130 h 159"/>
                <a:gd name="T18" fmla="*/ 85 w 136"/>
                <a:gd name="T19" fmla="*/ 141 h 159"/>
                <a:gd name="T20" fmla="*/ 88 w 136"/>
                <a:gd name="T21" fmla="*/ 149 h 159"/>
                <a:gd name="T22" fmla="*/ 85 w 136"/>
                <a:gd name="T23" fmla="*/ 159 h 159"/>
                <a:gd name="T24" fmla="*/ 76 w 136"/>
                <a:gd name="T25" fmla="*/ 148 h 159"/>
                <a:gd name="T26" fmla="*/ 69 w 136"/>
                <a:gd name="T27" fmla="*/ 128 h 159"/>
                <a:gd name="T28" fmla="*/ 56 w 136"/>
                <a:gd name="T29" fmla="*/ 121 h 159"/>
                <a:gd name="T30" fmla="*/ 42 w 136"/>
                <a:gd name="T31" fmla="*/ 119 h 159"/>
                <a:gd name="T32" fmla="*/ 27 w 136"/>
                <a:gd name="T33" fmla="*/ 121 h 159"/>
                <a:gd name="T34" fmla="*/ 13 w 136"/>
                <a:gd name="T35" fmla="*/ 121 h 159"/>
                <a:gd name="T36" fmla="*/ 6 w 136"/>
                <a:gd name="T37" fmla="*/ 112 h 159"/>
                <a:gd name="T38" fmla="*/ 22 w 136"/>
                <a:gd name="T39" fmla="*/ 114 h 159"/>
                <a:gd name="T40" fmla="*/ 27 w 136"/>
                <a:gd name="T41" fmla="*/ 116 h 159"/>
                <a:gd name="T42" fmla="*/ 9 w 136"/>
                <a:gd name="T43" fmla="*/ 111 h 159"/>
                <a:gd name="T44" fmla="*/ 15 w 136"/>
                <a:gd name="T45" fmla="*/ 103 h 159"/>
                <a:gd name="T46" fmla="*/ 25 w 136"/>
                <a:gd name="T47" fmla="*/ 111 h 159"/>
                <a:gd name="T48" fmla="*/ 22 w 136"/>
                <a:gd name="T49" fmla="*/ 105 h 159"/>
                <a:gd name="T50" fmla="*/ 20 w 136"/>
                <a:gd name="T51" fmla="*/ 102 h 159"/>
                <a:gd name="T52" fmla="*/ 20 w 136"/>
                <a:gd name="T53" fmla="*/ 96 h 159"/>
                <a:gd name="T54" fmla="*/ 32 w 136"/>
                <a:gd name="T55" fmla="*/ 104 h 159"/>
                <a:gd name="T56" fmla="*/ 48 w 136"/>
                <a:gd name="T57" fmla="*/ 100 h 159"/>
                <a:gd name="T58" fmla="*/ 30 w 136"/>
                <a:gd name="T59" fmla="*/ 95 h 159"/>
                <a:gd name="T60" fmla="*/ 37 w 136"/>
                <a:gd name="T61" fmla="*/ 73 h 159"/>
                <a:gd name="T62" fmla="*/ 58 w 136"/>
                <a:gd name="T63" fmla="*/ 37 h 159"/>
                <a:gd name="T64" fmla="*/ 67 w 136"/>
                <a:gd name="T65" fmla="*/ 52 h 159"/>
                <a:gd name="T66" fmla="*/ 61 w 136"/>
                <a:gd name="T67" fmla="*/ 64 h 159"/>
                <a:gd name="T68" fmla="*/ 67 w 136"/>
                <a:gd name="T69" fmla="*/ 74 h 159"/>
                <a:gd name="T70" fmla="*/ 66 w 136"/>
                <a:gd name="T71" fmla="*/ 66 h 159"/>
                <a:gd name="T72" fmla="*/ 85 w 136"/>
                <a:gd name="T73" fmla="*/ 65 h 159"/>
                <a:gd name="T74" fmla="*/ 77 w 136"/>
                <a:gd name="T75" fmla="*/ 51 h 159"/>
                <a:gd name="T76" fmla="*/ 71 w 136"/>
                <a:gd name="T77" fmla="*/ 41 h 159"/>
                <a:gd name="T78" fmla="*/ 134 w 136"/>
                <a:gd name="T79" fmla="*/ 0 h 159"/>
                <a:gd name="T80" fmla="*/ 118 w 136"/>
                <a:gd name="T81" fmla="*/ 6 h 159"/>
                <a:gd name="T82" fmla="*/ 111 w 136"/>
                <a:gd name="T83" fmla="*/ 8 h 159"/>
                <a:gd name="T84" fmla="*/ 112 w 136"/>
                <a:gd name="T85" fmla="*/ 9 h 159"/>
                <a:gd name="T86" fmla="*/ 96 w 136"/>
                <a:gd name="T87" fmla="*/ 12 h 159"/>
                <a:gd name="T88" fmla="*/ 98 w 136"/>
                <a:gd name="T89" fmla="*/ 13 h 159"/>
                <a:gd name="T90" fmla="*/ 93 w 136"/>
                <a:gd name="T91" fmla="*/ 13 h 159"/>
                <a:gd name="T92" fmla="*/ 91 w 136"/>
                <a:gd name="T93" fmla="*/ 13 h 159"/>
                <a:gd name="T94" fmla="*/ 81 w 136"/>
                <a:gd name="T95" fmla="*/ 14 h 159"/>
                <a:gd name="T96" fmla="*/ 78 w 136"/>
                <a:gd name="T97" fmla="*/ 14 h 159"/>
                <a:gd name="T98" fmla="*/ 56 w 136"/>
                <a:gd name="T99" fmla="*/ 22 h 159"/>
                <a:gd name="T100" fmla="*/ 60 w 136"/>
                <a:gd name="T101" fmla="*/ 18 h 159"/>
                <a:gd name="T102" fmla="*/ 54 w 136"/>
                <a:gd name="T103" fmla="*/ 25 h 159"/>
                <a:gd name="T104" fmla="*/ 22 w 136"/>
                <a:gd name="T105" fmla="*/ 94 h 159"/>
                <a:gd name="T106" fmla="*/ 29 w 136"/>
                <a:gd name="T107" fmla="*/ 101 h 159"/>
                <a:gd name="T108" fmla="*/ 30 w 136"/>
                <a:gd name="T109" fmla="*/ 97 h 159"/>
                <a:gd name="T110" fmla="*/ 20 w 136"/>
                <a:gd name="T111" fmla="*/ 94 h 159"/>
                <a:gd name="T112" fmla="*/ 76 w 136"/>
                <a:gd name="T113" fmla="*/ 74 h 159"/>
                <a:gd name="T114" fmla="*/ 74 w 136"/>
                <a:gd name="T115" fmla="*/ 7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6" h="159">
                  <a:moveTo>
                    <a:pt x="72" y="35"/>
                  </a:moveTo>
                  <a:cubicBezTo>
                    <a:pt x="71" y="33"/>
                    <a:pt x="71" y="33"/>
                    <a:pt x="71" y="33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5" y="25"/>
                    <a:pt x="77" y="23"/>
                    <a:pt x="78" y="22"/>
                  </a:cubicBezTo>
                  <a:cubicBezTo>
                    <a:pt x="79" y="22"/>
                    <a:pt x="83" y="20"/>
                    <a:pt x="83" y="20"/>
                  </a:cubicBezTo>
                  <a:cubicBezTo>
                    <a:pt x="83" y="20"/>
                    <a:pt x="87" y="18"/>
                    <a:pt x="88" y="18"/>
                  </a:cubicBezTo>
                  <a:cubicBezTo>
                    <a:pt x="89" y="18"/>
                    <a:pt x="96" y="17"/>
                    <a:pt x="96" y="17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5" y="17"/>
                    <a:pt x="107" y="17"/>
                  </a:cubicBezTo>
                  <a:cubicBezTo>
                    <a:pt x="107" y="17"/>
                    <a:pt x="109" y="18"/>
                    <a:pt x="110" y="18"/>
                  </a:cubicBezTo>
                  <a:cubicBezTo>
                    <a:pt x="111" y="18"/>
                    <a:pt x="113" y="17"/>
                    <a:pt x="113" y="17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6" y="26"/>
                    <a:pt x="125" y="28"/>
                    <a:pt x="125" y="29"/>
                  </a:cubicBezTo>
                  <a:cubicBezTo>
                    <a:pt x="126" y="29"/>
                    <a:pt x="129" y="30"/>
                    <a:pt x="129" y="30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29" y="31"/>
                    <a:pt x="129" y="35"/>
                    <a:pt x="129" y="36"/>
                  </a:cubicBezTo>
                  <a:cubicBezTo>
                    <a:pt x="129" y="37"/>
                    <a:pt x="129" y="43"/>
                    <a:pt x="129" y="43"/>
                  </a:cubicBezTo>
                  <a:cubicBezTo>
                    <a:pt x="129" y="43"/>
                    <a:pt x="126" y="49"/>
                    <a:pt x="125" y="49"/>
                  </a:cubicBezTo>
                  <a:cubicBezTo>
                    <a:pt x="124" y="50"/>
                    <a:pt x="125" y="54"/>
                    <a:pt x="125" y="54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24" y="59"/>
                    <a:pt x="124" y="63"/>
                    <a:pt x="123" y="62"/>
                  </a:cubicBezTo>
                  <a:cubicBezTo>
                    <a:pt x="122" y="62"/>
                    <a:pt x="117" y="60"/>
                    <a:pt x="117" y="60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5" y="65"/>
                    <a:pt x="115" y="65"/>
                    <a:pt x="115" y="65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12" y="67"/>
                    <a:pt x="113" y="69"/>
                    <a:pt x="114" y="70"/>
                  </a:cubicBezTo>
                  <a:cubicBezTo>
                    <a:pt x="114" y="71"/>
                    <a:pt x="117" y="71"/>
                    <a:pt x="117" y="71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2"/>
                    <a:pt x="124" y="83"/>
                    <a:pt x="123" y="83"/>
                  </a:cubicBezTo>
                  <a:cubicBezTo>
                    <a:pt x="123" y="83"/>
                    <a:pt x="121" y="84"/>
                    <a:pt x="121" y="84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18" y="87"/>
                    <a:pt x="117" y="87"/>
                  </a:cubicBezTo>
                  <a:cubicBezTo>
                    <a:pt x="116" y="88"/>
                    <a:pt x="116" y="88"/>
                    <a:pt x="116" y="89"/>
                  </a:cubicBezTo>
                  <a:cubicBezTo>
                    <a:pt x="116" y="89"/>
                    <a:pt x="112" y="88"/>
                    <a:pt x="112" y="88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110" y="91"/>
                    <a:pt x="110" y="91"/>
                    <a:pt x="110" y="91"/>
                  </a:cubicBezTo>
                  <a:cubicBezTo>
                    <a:pt x="112" y="94"/>
                    <a:pt x="112" y="94"/>
                    <a:pt x="112" y="94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2" y="98"/>
                    <a:pt x="112" y="98"/>
                    <a:pt x="112" y="98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04" y="101"/>
                    <a:pt x="104" y="101"/>
                    <a:pt x="104" y="101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1" y="99"/>
                    <a:pt x="91" y="99"/>
                    <a:pt x="91" y="99"/>
                  </a:cubicBezTo>
                  <a:cubicBezTo>
                    <a:pt x="94" y="101"/>
                    <a:pt x="94" y="101"/>
                    <a:pt x="94" y="101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7" y="100"/>
                    <a:pt x="87" y="100"/>
                    <a:pt x="87" y="100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7" y="105"/>
                    <a:pt x="86" y="106"/>
                    <a:pt x="87" y="106"/>
                  </a:cubicBezTo>
                  <a:cubicBezTo>
                    <a:pt x="88" y="106"/>
                    <a:pt x="90" y="108"/>
                    <a:pt x="90" y="108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2"/>
                    <a:pt x="95" y="122"/>
                    <a:pt x="95" y="122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5" y="127"/>
                    <a:pt x="94" y="128"/>
                  </a:cubicBezTo>
                  <a:cubicBezTo>
                    <a:pt x="94" y="128"/>
                    <a:pt x="92" y="130"/>
                    <a:pt x="92" y="130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89" y="135"/>
                    <a:pt x="89" y="138"/>
                    <a:pt x="90" y="138"/>
                  </a:cubicBezTo>
                  <a:cubicBezTo>
                    <a:pt x="90" y="138"/>
                    <a:pt x="92" y="136"/>
                    <a:pt x="92" y="136"/>
                  </a:cubicBezTo>
                  <a:cubicBezTo>
                    <a:pt x="92" y="136"/>
                    <a:pt x="94" y="138"/>
                    <a:pt x="93" y="139"/>
                  </a:cubicBezTo>
                  <a:cubicBezTo>
                    <a:pt x="93" y="139"/>
                    <a:pt x="89" y="139"/>
                    <a:pt x="89" y="139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87" y="139"/>
                    <a:pt x="86" y="141"/>
                    <a:pt x="85" y="141"/>
                  </a:cubicBezTo>
                  <a:cubicBezTo>
                    <a:pt x="85" y="142"/>
                    <a:pt x="85" y="143"/>
                    <a:pt x="85" y="143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5" y="146"/>
                    <a:pt x="85" y="146"/>
                  </a:cubicBezTo>
                  <a:cubicBezTo>
                    <a:pt x="85" y="146"/>
                    <a:pt x="87" y="147"/>
                    <a:pt x="87" y="147"/>
                  </a:cubicBezTo>
                  <a:cubicBezTo>
                    <a:pt x="87" y="147"/>
                    <a:pt x="86" y="148"/>
                    <a:pt x="87" y="148"/>
                  </a:cubicBezTo>
                  <a:cubicBezTo>
                    <a:pt x="87" y="149"/>
                    <a:pt x="87" y="149"/>
                    <a:pt x="88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89" y="150"/>
                    <a:pt x="89" y="152"/>
                    <a:pt x="89" y="153"/>
                  </a:cubicBezTo>
                  <a:cubicBezTo>
                    <a:pt x="88" y="153"/>
                    <a:pt x="88" y="154"/>
                    <a:pt x="88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5"/>
                    <a:pt x="86" y="156"/>
                    <a:pt x="86" y="156"/>
                  </a:cubicBezTo>
                  <a:cubicBezTo>
                    <a:pt x="86" y="156"/>
                    <a:pt x="85" y="156"/>
                    <a:pt x="85" y="156"/>
                  </a:cubicBezTo>
                  <a:cubicBezTo>
                    <a:pt x="85" y="157"/>
                    <a:pt x="86" y="158"/>
                    <a:pt x="86" y="159"/>
                  </a:cubicBezTo>
                  <a:cubicBezTo>
                    <a:pt x="86" y="159"/>
                    <a:pt x="86" y="159"/>
                    <a:pt x="85" y="159"/>
                  </a:cubicBezTo>
                  <a:cubicBezTo>
                    <a:pt x="85" y="159"/>
                    <a:pt x="85" y="159"/>
                    <a:pt x="85" y="159"/>
                  </a:cubicBezTo>
                  <a:cubicBezTo>
                    <a:pt x="85" y="159"/>
                    <a:pt x="83" y="157"/>
                    <a:pt x="83" y="157"/>
                  </a:cubicBezTo>
                  <a:cubicBezTo>
                    <a:pt x="82" y="157"/>
                    <a:pt x="81" y="158"/>
                    <a:pt x="79" y="158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4" y="156"/>
                    <a:pt x="74" y="156"/>
                    <a:pt x="74" y="156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73" y="154"/>
                    <a:pt x="73" y="152"/>
                    <a:pt x="73" y="151"/>
                  </a:cubicBezTo>
                  <a:cubicBezTo>
                    <a:pt x="73" y="151"/>
                    <a:pt x="74" y="150"/>
                    <a:pt x="74" y="150"/>
                  </a:cubicBezTo>
                  <a:cubicBezTo>
                    <a:pt x="75" y="150"/>
                    <a:pt x="76" y="148"/>
                    <a:pt x="76" y="148"/>
                  </a:cubicBezTo>
                  <a:cubicBezTo>
                    <a:pt x="76" y="148"/>
                    <a:pt x="77" y="146"/>
                    <a:pt x="78" y="145"/>
                  </a:cubicBezTo>
                  <a:cubicBezTo>
                    <a:pt x="78" y="145"/>
                    <a:pt x="79" y="142"/>
                    <a:pt x="79" y="142"/>
                  </a:cubicBezTo>
                  <a:cubicBezTo>
                    <a:pt x="79" y="141"/>
                    <a:pt x="80" y="140"/>
                    <a:pt x="80" y="140"/>
                  </a:cubicBezTo>
                  <a:cubicBezTo>
                    <a:pt x="80" y="140"/>
                    <a:pt x="82" y="138"/>
                    <a:pt x="82" y="137"/>
                  </a:cubicBezTo>
                  <a:cubicBezTo>
                    <a:pt x="82" y="136"/>
                    <a:pt x="81" y="136"/>
                    <a:pt x="80" y="136"/>
                  </a:cubicBezTo>
                  <a:cubicBezTo>
                    <a:pt x="80" y="136"/>
                    <a:pt x="77" y="135"/>
                    <a:pt x="76" y="134"/>
                  </a:cubicBezTo>
                  <a:cubicBezTo>
                    <a:pt x="75" y="134"/>
                    <a:pt x="73" y="133"/>
                    <a:pt x="71" y="133"/>
                  </a:cubicBezTo>
                  <a:cubicBezTo>
                    <a:pt x="69" y="132"/>
                    <a:pt x="70" y="132"/>
                    <a:pt x="71" y="130"/>
                  </a:cubicBezTo>
                  <a:cubicBezTo>
                    <a:pt x="71" y="129"/>
                    <a:pt x="69" y="129"/>
                    <a:pt x="69" y="128"/>
                  </a:cubicBezTo>
                  <a:cubicBezTo>
                    <a:pt x="69" y="128"/>
                    <a:pt x="68" y="129"/>
                    <a:pt x="67" y="130"/>
                  </a:cubicBezTo>
                  <a:cubicBezTo>
                    <a:pt x="66" y="130"/>
                    <a:pt x="65" y="129"/>
                    <a:pt x="64" y="129"/>
                  </a:cubicBezTo>
                  <a:cubicBezTo>
                    <a:pt x="64" y="129"/>
                    <a:pt x="61" y="129"/>
                    <a:pt x="61" y="129"/>
                  </a:cubicBezTo>
                  <a:cubicBezTo>
                    <a:pt x="61" y="129"/>
                    <a:pt x="61" y="128"/>
                    <a:pt x="61" y="127"/>
                  </a:cubicBezTo>
                  <a:cubicBezTo>
                    <a:pt x="61" y="126"/>
                    <a:pt x="60" y="126"/>
                    <a:pt x="60" y="126"/>
                  </a:cubicBezTo>
                  <a:cubicBezTo>
                    <a:pt x="60" y="126"/>
                    <a:pt x="58" y="126"/>
                    <a:pt x="58" y="125"/>
                  </a:cubicBezTo>
                  <a:cubicBezTo>
                    <a:pt x="57" y="125"/>
                    <a:pt x="58" y="125"/>
                    <a:pt x="58" y="124"/>
                  </a:cubicBezTo>
                  <a:cubicBezTo>
                    <a:pt x="58" y="123"/>
                    <a:pt x="58" y="124"/>
                    <a:pt x="57" y="124"/>
                  </a:cubicBezTo>
                  <a:cubicBezTo>
                    <a:pt x="56" y="124"/>
                    <a:pt x="56" y="121"/>
                    <a:pt x="56" y="121"/>
                  </a:cubicBezTo>
                  <a:cubicBezTo>
                    <a:pt x="56" y="121"/>
                    <a:pt x="55" y="119"/>
                    <a:pt x="55" y="118"/>
                  </a:cubicBezTo>
                  <a:cubicBezTo>
                    <a:pt x="54" y="116"/>
                    <a:pt x="54" y="118"/>
                    <a:pt x="54" y="118"/>
                  </a:cubicBezTo>
                  <a:cubicBezTo>
                    <a:pt x="52" y="121"/>
                    <a:pt x="52" y="121"/>
                    <a:pt x="52" y="121"/>
                  </a:cubicBezTo>
                  <a:cubicBezTo>
                    <a:pt x="52" y="121"/>
                    <a:pt x="51" y="121"/>
                    <a:pt x="48" y="120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7" y="116"/>
                    <a:pt x="46" y="116"/>
                  </a:cubicBezTo>
                  <a:cubicBezTo>
                    <a:pt x="45" y="115"/>
                    <a:pt x="45" y="115"/>
                    <a:pt x="44" y="117"/>
                  </a:cubicBezTo>
                  <a:cubicBezTo>
                    <a:pt x="43" y="118"/>
                    <a:pt x="43" y="118"/>
                    <a:pt x="42" y="119"/>
                  </a:cubicBezTo>
                  <a:cubicBezTo>
                    <a:pt x="41" y="120"/>
                    <a:pt x="41" y="120"/>
                    <a:pt x="39" y="120"/>
                  </a:cubicBezTo>
                  <a:cubicBezTo>
                    <a:pt x="38" y="120"/>
                    <a:pt x="38" y="119"/>
                    <a:pt x="37" y="119"/>
                  </a:cubicBezTo>
                  <a:cubicBezTo>
                    <a:pt x="37" y="118"/>
                    <a:pt x="37" y="118"/>
                    <a:pt x="36" y="117"/>
                  </a:cubicBezTo>
                  <a:cubicBezTo>
                    <a:pt x="36" y="116"/>
                    <a:pt x="35" y="116"/>
                    <a:pt x="35" y="116"/>
                  </a:cubicBezTo>
                  <a:cubicBezTo>
                    <a:pt x="35" y="116"/>
                    <a:pt x="33" y="117"/>
                    <a:pt x="33" y="118"/>
                  </a:cubicBezTo>
                  <a:cubicBezTo>
                    <a:pt x="32" y="118"/>
                    <a:pt x="33" y="119"/>
                    <a:pt x="33" y="120"/>
                  </a:cubicBezTo>
                  <a:cubicBezTo>
                    <a:pt x="34" y="121"/>
                    <a:pt x="33" y="122"/>
                    <a:pt x="33" y="122"/>
                  </a:cubicBezTo>
                  <a:cubicBezTo>
                    <a:pt x="33" y="122"/>
                    <a:pt x="31" y="122"/>
                    <a:pt x="30" y="122"/>
                  </a:cubicBezTo>
                  <a:cubicBezTo>
                    <a:pt x="29" y="122"/>
                    <a:pt x="28" y="122"/>
                    <a:pt x="27" y="121"/>
                  </a:cubicBezTo>
                  <a:cubicBezTo>
                    <a:pt x="25" y="120"/>
                    <a:pt x="26" y="122"/>
                    <a:pt x="26" y="123"/>
                  </a:cubicBezTo>
                  <a:cubicBezTo>
                    <a:pt x="26" y="123"/>
                    <a:pt x="24" y="125"/>
                    <a:pt x="24" y="125"/>
                  </a:cubicBezTo>
                  <a:cubicBezTo>
                    <a:pt x="24" y="125"/>
                    <a:pt x="24" y="125"/>
                    <a:pt x="24" y="125"/>
                  </a:cubicBezTo>
                  <a:cubicBezTo>
                    <a:pt x="22" y="125"/>
                    <a:pt x="20" y="124"/>
                    <a:pt x="20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8" y="118"/>
                    <a:pt x="8" y="118"/>
                    <a:pt x="8" y="118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0"/>
                    <a:pt x="3" y="121"/>
                    <a:pt x="2" y="121"/>
                  </a:cubicBezTo>
                  <a:cubicBezTo>
                    <a:pt x="2" y="120"/>
                    <a:pt x="0" y="116"/>
                    <a:pt x="0" y="116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4" y="112"/>
                    <a:pt x="4" y="112"/>
                  </a:cubicBezTo>
                  <a:cubicBezTo>
                    <a:pt x="4" y="112"/>
                    <a:pt x="6" y="112"/>
                    <a:pt x="6" y="112"/>
                  </a:cubicBezTo>
                  <a:cubicBezTo>
                    <a:pt x="6" y="112"/>
                    <a:pt x="7" y="112"/>
                    <a:pt x="7" y="113"/>
                  </a:cubicBezTo>
                  <a:cubicBezTo>
                    <a:pt x="8" y="113"/>
                    <a:pt x="10" y="115"/>
                    <a:pt x="11" y="115"/>
                  </a:cubicBezTo>
                  <a:cubicBezTo>
                    <a:pt x="11" y="115"/>
                    <a:pt x="13" y="116"/>
                    <a:pt x="13" y="116"/>
                  </a:cubicBezTo>
                  <a:cubicBezTo>
                    <a:pt x="14" y="116"/>
                    <a:pt x="16" y="117"/>
                    <a:pt x="16" y="117"/>
                  </a:cubicBezTo>
                  <a:cubicBezTo>
                    <a:pt x="16" y="117"/>
                    <a:pt x="18" y="117"/>
                    <a:pt x="18" y="117"/>
                  </a:cubicBezTo>
                  <a:cubicBezTo>
                    <a:pt x="18" y="117"/>
                    <a:pt x="20" y="116"/>
                    <a:pt x="20" y="116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1" y="115"/>
                    <a:pt x="21" y="114"/>
                    <a:pt x="21" y="114"/>
                  </a:cubicBezTo>
                  <a:cubicBezTo>
                    <a:pt x="21" y="114"/>
                    <a:pt x="22" y="114"/>
                    <a:pt x="22" y="114"/>
                  </a:cubicBezTo>
                  <a:cubicBezTo>
                    <a:pt x="22" y="115"/>
                    <a:pt x="23" y="116"/>
                    <a:pt x="23" y="116"/>
                  </a:cubicBezTo>
                  <a:cubicBezTo>
                    <a:pt x="23" y="116"/>
                    <a:pt x="24" y="117"/>
                    <a:pt x="24" y="117"/>
                  </a:cubicBezTo>
                  <a:cubicBezTo>
                    <a:pt x="25" y="118"/>
                    <a:pt x="26" y="118"/>
                    <a:pt x="26" y="118"/>
                  </a:cubicBezTo>
                  <a:cubicBezTo>
                    <a:pt x="26" y="118"/>
                    <a:pt x="27" y="117"/>
                    <a:pt x="27" y="117"/>
                  </a:cubicBezTo>
                  <a:cubicBezTo>
                    <a:pt x="27" y="117"/>
                    <a:pt x="28" y="118"/>
                    <a:pt x="28" y="117"/>
                  </a:cubicBezTo>
                  <a:cubicBezTo>
                    <a:pt x="28" y="117"/>
                    <a:pt x="29" y="117"/>
                    <a:pt x="29" y="117"/>
                  </a:cubicBezTo>
                  <a:cubicBezTo>
                    <a:pt x="29" y="117"/>
                    <a:pt x="30" y="116"/>
                    <a:pt x="29" y="116"/>
                  </a:cubicBezTo>
                  <a:cubicBezTo>
                    <a:pt x="29" y="116"/>
                    <a:pt x="29" y="115"/>
                    <a:pt x="29" y="116"/>
                  </a:cubicBezTo>
                  <a:cubicBezTo>
                    <a:pt x="28" y="116"/>
                    <a:pt x="28" y="116"/>
                    <a:pt x="27" y="116"/>
                  </a:cubicBezTo>
                  <a:cubicBezTo>
                    <a:pt x="26" y="116"/>
                    <a:pt x="24" y="115"/>
                    <a:pt x="24" y="115"/>
                  </a:cubicBezTo>
                  <a:cubicBezTo>
                    <a:pt x="24" y="114"/>
                    <a:pt x="23" y="114"/>
                    <a:pt x="23" y="113"/>
                  </a:cubicBezTo>
                  <a:cubicBezTo>
                    <a:pt x="22" y="113"/>
                    <a:pt x="22" y="112"/>
                    <a:pt x="21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112"/>
                    <a:pt x="19" y="113"/>
                    <a:pt x="19" y="114"/>
                  </a:cubicBezTo>
                  <a:cubicBezTo>
                    <a:pt x="19" y="114"/>
                    <a:pt x="20" y="115"/>
                    <a:pt x="18" y="114"/>
                  </a:cubicBezTo>
                  <a:cubicBezTo>
                    <a:pt x="16" y="114"/>
                    <a:pt x="14" y="114"/>
                    <a:pt x="14" y="114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11" y="111"/>
                    <a:pt x="10" y="111"/>
                    <a:pt x="9" y="111"/>
                  </a:cubicBezTo>
                  <a:cubicBezTo>
                    <a:pt x="9" y="111"/>
                    <a:pt x="7" y="110"/>
                    <a:pt x="7" y="109"/>
                  </a:cubicBezTo>
                  <a:cubicBezTo>
                    <a:pt x="7" y="109"/>
                    <a:pt x="6" y="108"/>
                    <a:pt x="6" y="107"/>
                  </a:cubicBezTo>
                  <a:cubicBezTo>
                    <a:pt x="6" y="107"/>
                    <a:pt x="5" y="107"/>
                    <a:pt x="5" y="106"/>
                  </a:cubicBezTo>
                  <a:cubicBezTo>
                    <a:pt x="5" y="106"/>
                    <a:pt x="4" y="105"/>
                    <a:pt x="4" y="105"/>
                  </a:cubicBezTo>
                  <a:cubicBezTo>
                    <a:pt x="4" y="105"/>
                    <a:pt x="4" y="104"/>
                    <a:pt x="5" y="103"/>
                  </a:cubicBezTo>
                  <a:cubicBezTo>
                    <a:pt x="7" y="103"/>
                    <a:pt x="7" y="103"/>
                    <a:pt x="8" y="103"/>
                  </a:cubicBezTo>
                  <a:cubicBezTo>
                    <a:pt x="9" y="103"/>
                    <a:pt x="8" y="103"/>
                    <a:pt x="10" y="103"/>
                  </a:cubicBezTo>
                  <a:cubicBezTo>
                    <a:pt x="12" y="103"/>
                    <a:pt x="11" y="103"/>
                    <a:pt x="12" y="103"/>
                  </a:cubicBezTo>
                  <a:cubicBezTo>
                    <a:pt x="13" y="103"/>
                    <a:pt x="15" y="103"/>
                    <a:pt x="15" y="103"/>
                  </a:cubicBezTo>
                  <a:cubicBezTo>
                    <a:pt x="15" y="103"/>
                    <a:pt x="13" y="102"/>
                    <a:pt x="16" y="103"/>
                  </a:cubicBezTo>
                  <a:cubicBezTo>
                    <a:pt x="16" y="103"/>
                    <a:pt x="20" y="104"/>
                    <a:pt x="19" y="106"/>
                  </a:cubicBezTo>
                  <a:cubicBezTo>
                    <a:pt x="19" y="106"/>
                    <a:pt x="18" y="107"/>
                    <a:pt x="18" y="107"/>
                  </a:cubicBezTo>
                  <a:cubicBezTo>
                    <a:pt x="18" y="107"/>
                    <a:pt x="20" y="108"/>
                    <a:pt x="20" y="108"/>
                  </a:cubicBezTo>
                  <a:cubicBezTo>
                    <a:pt x="20" y="108"/>
                    <a:pt x="21" y="107"/>
                    <a:pt x="21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6" y="110"/>
                    <a:pt x="26" y="110"/>
                  </a:cubicBezTo>
                  <a:cubicBezTo>
                    <a:pt x="25" y="111"/>
                    <a:pt x="24" y="109"/>
                    <a:pt x="25" y="111"/>
                  </a:cubicBezTo>
                  <a:cubicBezTo>
                    <a:pt x="26" y="113"/>
                    <a:pt x="27" y="114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8" y="114"/>
                    <a:pt x="28" y="113"/>
                    <a:pt x="29" y="113"/>
                  </a:cubicBezTo>
                  <a:cubicBezTo>
                    <a:pt x="29" y="114"/>
                    <a:pt x="31" y="114"/>
                    <a:pt x="32" y="114"/>
                  </a:cubicBezTo>
                  <a:cubicBezTo>
                    <a:pt x="32" y="114"/>
                    <a:pt x="32" y="113"/>
                    <a:pt x="31" y="111"/>
                  </a:cubicBezTo>
                  <a:cubicBezTo>
                    <a:pt x="30" y="110"/>
                    <a:pt x="29" y="109"/>
                    <a:pt x="29" y="109"/>
                  </a:cubicBezTo>
                  <a:cubicBezTo>
                    <a:pt x="28" y="109"/>
                    <a:pt x="29" y="110"/>
                    <a:pt x="27" y="109"/>
                  </a:cubicBezTo>
                  <a:cubicBezTo>
                    <a:pt x="25" y="108"/>
                    <a:pt x="25" y="109"/>
                    <a:pt x="24" y="108"/>
                  </a:cubicBezTo>
                  <a:cubicBezTo>
                    <a:pt x="23" y="106"/>
                    <a:pt x="22" y="106"/>
                    <a:pt x="22" y="105"/>
                  </a:cubicBezTo>
                  <a:cubicBezTo>
                    <a:pt x="22" y="105"/>
                    <a:pt x="23" y="105"/>
                    <a:pt x="24" y="104"/>
                  </a:cubicBezTo>
                  <a:cubicBezTo>
                    <a:pt x="25" y="104"/>
                    <a:pt x="23" y="103"/>
                    <a:pt x="25" y="104"/>
                  </a:cubicBezTo>
                  <a:cubicBezTo>
                    <a:pt x="28" y="105"/>
                    <a:pt x="28" y="105"/>
                    <a:pt x="29" y="105"/>
                  </a:cubicBezTo>
                  <a:cubicBezTo>
                    <a:pt x="29" y="105"/>
                    <a:pt x="31" y="105"/>
                    <a:pt x="29" y="104"/>
                  </a:cubicBezTo>
                  <a:cubicBezTo>
                    <a:pt x="27" y="104"/>
                    <a:pt x="26" y="103"/>
                    <a:pt x="26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4" y="103"/>
                    <a:pt x="24" y="103"/>
                    <a:pt x="23" y="103"/>
                  </a:cubicBezTo>
                  <a:cubicBezTo>
                    <a:pt x="22" y="103"/>
                    <a:pt x="22" y="104"/>
                    <a:pt x="22" y="103"/>
                  </a:cubicBezTo>
                  <a:cubicBezTo>
                    <a:pt x="21" y="103"/>
                    <a:pt x="20" y="103"/>
                    <a:pt x="20" y="102"/>
                  </a:cubicBezTo>
                  <a:cubicBezTo>
                    <a:pt x="19" y="102"/>
                    <a:pt x="18" y="101"/>
                    <a:pt x="18" y="101"/>
                  </a:cubicBezTo>
                  <a:cubicBezTo>
                    <a:pt x="18" y="100"/>
                    <a:pt x="17" y="99"/>
                    <a:pt x="17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6" y="99"/>
                    <a:pt x="15" y="99"/>
                    <a:pt x="14" y="99"/>
                  </a:cubicBezTo>
                  <a:cubicBezTo>
                    <a:pt x="14" y="99"/>
                    <a:pt x="13" y="99"/>
                    <a:pt x="13" y="99"/>
                  </a:cubicBezTo>
                  <a:cubicBezTo>
                    <a:pt x="13" y="98"/>
                    <a:pt x="13" y="98"/>
                    <a:pt x="13" y="97"/>
                  </a:cubicBezTo>
                  <a:cubicBezTo>
                    <a:pt x="13" y="97"/>
                    <a:pt x="13" y="96"/>
                    <a:pt x="14" y="96"/>
                  </a:cubicBezTo>
                  <a:cubicBezTo>
                    <a:pt x="15" y="96"/>
                    <a:pt x="16" y="96"/>
                    <a:pt x="17" y="96"/>
                  </a:cubicBezTo>
                  <a:cubicBezTo>
                    <a:pt x="18" y="96"/>
                    <a:pt x="19" y="96"/>
                    <a:pt x="20" y="96"/>
                  </a:cubicBezTo>
                  <a:cubicBezTo>
                    <a:pt x="20" y="96"/>
                    <a:pt x="21" y="97"/>
                    <a:pt x="21" y="97"/>
                  </a:cubicBezTo>
                  <a:cubicBezTo>
                    <a:pt x="22" y="98"/>
                    <a:pt x="23" y="98"/>
                    <a:pt x="23" y="98"/>
                  </a:cubicBezTo>
                  <a:cubicBezTo>
                    <a:pt x="23" y="99"/>
                    <a:pt x="23" y="99"/>
                    <a:pt x="24" y="99"/>
                  </a:cubicBezTo>
                  <a:cubicBezTo>
                    <a:pt x="24" y="100"/>
                    <a:pt x="25" y="100"/>
                    <a:pt x="25" y="100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103"/>
                    <a:pt x="31" y="104"/>
                    <a:pt x="31" y="104"/>
                  </a:cubicBezTo>
                  <a:cubicBezTo>
                    <a:pt x="31" y="104"/>
                    <a:pt x="31" y="104"/>
                    <a:pt x="32" y="104"/>
                  </a:cubicBezTo>
                  <a:cubicBezTo>
                    <a:pt x="33" y="104"/>
                    <a:pt x="33" y="103"/>
                    <a:pt x="33" y="103"/>
                  </a:cubicBezTo>
                  <a:cubicBezTo>
                    <a:pt x="33" y="103"/>
                    <a:pt x="34" y="103"/>
                    <a:pt x="34" y="103"/>
                  </a:cubicBezTo>
                  <a:cubicBezTo>
                    <a:pt x="34" y="103"/>
                    <a:pt x="37" y="101"/>
                    <a:pt x="37" y="101"/>
                  </a:cubicBezTo>
                  <a:cubicBezTo>
                    <a:pt x="37" y="102"/>
                    <a:pt x="38" y="102"/>
                    <a:pt x="39" y="102"/>
                  </a:cubicBezTo>
                  <a:cubicBezTo>
                    <a:pt x="39" y="102"/>
                    <a:pt x="42" y="104"/>
                    <a:pt x="42" y="104"/>
                  </a:cubicBezTo>
                  <a:cubicBezTo>
                    <a:pt x="42" y="103"/>
                    <a:pt x="42" y="102"/>
                    <a:pt x="42" y="102"/>
                  </a:cubicBezTo>
                  <a:cubicBezTo>
                    <a:pt x="42" y="102"/>
                    <a:pt x="43" y="101"/>
                    <a:pt x="43" y="101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101"/>
                    <a:pt x="48" y="100"/>
                    <a:pt x="48" y="100"/>
                  </a:cubicBezTo>
                  <a:cubicBezTo>
                    <a:pt x="47" y="100"/>
                    <a:pt x="46" y="100"/>
                    <a:pt x="46" y="100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2" y="101"/>
                    <a:pt x="41" y="102"/>
                    <a:pt x="41" y="102"/>
                  </a:cubicBezTo>
                  <a:cubicBezTo>
                    <a:pt x="40" y="102"/>
                    <a:pt x="39" y="101"/>
                    <a:pt x="39" y="101"/>
                  </a:cubicBezTo>
                  <a:cubicBezTo>
                    <a:pt x="38" y="100"/>
                    <a:pt x="36" y="99"/>
                    <a:pt x="36" y="99"/>
                  </a:cubicBezTo>
                  <a:cubicBezTo>
                    <a:pt x="35" y="99"/>
                    <a:pt x="36" y="99"/>
                    <a:pt x="34" y="98"/>
                  </a:cubicBezTo>
                  <a:cubicBezTo>
                    <a:pt x="32" y="97"/>
                    <a:pt x="31" y="96"/>
                    <a:pt x="31" y="96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4"/>
                    <a:pt x="29" y="94"/>
                  </a:cubicBezTo>
                  <a:cubicBezTo>
                    <a:pt x="28" y="93"/>
                    <a:pt x="25" y="92"/>
                    <a:pt x="25" y="92"/>
                  </a:cubicBezTo>
                  <a:cubicBezTo>
                    <a:pt x="25" y="92"/>
                    <a:pt x="25" y="91"/>
                    <a:pt x="25" y="91"/>
                  </a:cubicBezTo>
                  <a:cubicBezTo>
                    <a:pt x="25" y="91"/>
                    <a:pt x="25" y="88"/>
                    <a:pt x="25" y="88"/>
                  </a:cubicBezTo>
                  <a:cubicBezTo>
                    <a:pt x="25" y="87"/>
                    <a:pt x="24" y="85"/>
                    <a:pt x="24" y="85"/>
                  </a:cubicBezTo>
                  <a:cubicBezTo>
                    <a:pt x="24" y="85"/>
                    <a:pt x="26" y="84"/>
                    <a:pt x="26" y="84"/>
                  </a:cubicBezTo>
                  <a:cubicBezTo>
                    <a:pt x="27" y="84"/>
                    <a:pt x="28" y="85"/>
                    <a:pt x="28" y="85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4"/>
                    <a:pt x="52" y="35"/>
                  </a:cubicBezTo>
                  <a:cubicBezTo>
                    <a:pt x="52" y="35"/>
                    <a:pt x="53" y="37"/>
                    <a:pt x="53" y="37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7" y="37"/>
                    <a:pt x="58" y="37"/>
                  </a:cubicBezTo>
                  <a:cubicBezTo>
                    <a:pt x="58" y="37"/>
                    <a:pt x="62" y="39"/>
                    <a:pt x="62" y="39"/>
                  </a:cubicBezTo>
                  <a:cubicBezTo>
                    <a:pt x="62" y="39"/>
                    <a:pt x="62" y="41"/>
                    <a:pt x="62" y="42"/>
                  </a:cubicBezTo>
                  <a:cubicBezTo>
                    <a:pt x="62" y="42"/>
                    <a:pt x="64" y="44"/>
                    <a:pt x="63" y="45"/>
                  </a:cubicBezTo>
                  <a:cubicBezTo>
                    <a:pt x="63" y="45"/>
                    <a:pt x="62" y="47"/>
                    <a:pt x="62" y="47"/>
                  </a:cubicBezTo>
                  <a:cubicBezTo>
                    <a:pt x="62" y="47"/>
                    <a:pt x="63" y="48"/>
                    <a:pt x="63" y="48"/>
                  </a:cubicBezTo>
                  <a:cubicBezTo>
                    <a:pt x="64" y="48"/>
                    <a:pt x="64" y="48"/>
                    <a:pt x="65" y="48"/>
                  </a:cubicBezTo>
                  <a:cubicBezTo>
                    <a:pt x="66" y="48"/>
                    <a:pt x="67" y="49"/>
                    <a:pt x="67" y="49"/>
                  </a:cubicBezTo>
                  <a:cubicBezTo>
                    <a:pt x="67" y="49"/>
                    <a:pt x="67" y="50"/>
                    <a:pt x="67" y="50"/>
                  </a:cubicBezTo>
                  <a:cubicBezTo>
                    <a:pt x="67" y="50"/>
                    <a:pt x="67" y="52"/>
                    <a:pt x="67" y="52"/>
                  </a:cubicBezTo>
                  <a:cubicBezTo>
                    <a:pt x="67" y="53"/>
                    <a:pt x="65" y="53"/>
                    <a:pt x="65" y="53"/>
                  </a:cubicBezTo>
                  <a:cubicBezTo>
                    <a:pt x="65" y="53"/>
                    <a:pt x="65" y="54"/>
                    <a:pt x="65" y="54"/>
                  </a:cubicBezTo>
                  <a:cubicBezTo>
                    <a:pt x="64" y="55"/>
                    <a:pt x="63" y="56"/>
                    <a:pt x="62" y="56"/>
                  </a:cubicBezTo>
                  <a:cubicBezTo>
                    <a:pt x="62" y="56"/>
                    <a:pt x="60" y="54"/>
                    <a:pt x="60" y="54"/>
                  </a:cubicBezTo>
                  <a:cubicBezTo>
                    <a:pt x="60" y="54"/>
                    <a:pt x="59" y="55"/>
                    <a:pt x="59" y="55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7"/>
                    <a:pt x="58" y="68"/>
                    <a:pt x="57" y="68"/>
                  </a:cubicBezTo>
                  <a:cubicBezTo>
                    <a:pt x="57" y="68"/>
                    <a:pt x="56" y="67"/>
                    <a:pt x="56" y="68"/>
                  </a:cubicBezTo>
                  <a:cubicBezTo>
                    <a:pt x="57" y="69"/>
                    <a:pt x="57" y="70"/>
                    <a:pt x="58" y="70"/>
                  </a:cubicBezTo>
                  <a:cubicBezTo>
                    <a:pt x="59" y="70"/>
                    <a:pt x="61" y="70"/>
                    <a:pt x="61" y="70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3" y="73"/>
                    <a:pt x="64" y="73"/>
                    <a:pt x="65" y="73"/>
                  </a:cubicBezTo>
                  <a:cubicBezTo>
                    <a:pt x="65" y="73"/>
                    <a:pt x="67" y="74"/>
                    <a:pt x="67" y="74"/>
                  </a:cubicBezTo>
                  <a:cubicBezTo>
                    <a:pt x="67" y="74"/>
                    <a:pt x="67" y="74"/>
                    <a:pt x="68" y="75"/>
                  </a:cubicBezTo>
                  <a:cubicBezTo>
                    <a:pt x="69" y="75"/>
                    <a:pt x="71" y="76"/>
                    <a:pt x="71" y="76"/>
                  </a:cubicBezTo>
                  <a:cubicBezTo>
                    <a:pt x="71" y="76"/>
                    <a:pt x="71" y="75"/>
                    <a:pt x="70" y="75"/>
                  </a:cubicBezTo>
                  <a:cubicBezTo>
                    <a:pt x="70" y="75"/>
                    <a:pt x="69" y="72"/>
                    <a:pt x="67" y="72"/>
                  </a:cubicBezTo>
                  <a:cubicBezTo>
                    <a:pt x="66" y="71"/>
                    <a:pt x="65" y="71"/>
                    <a:pt x="64" y="71"/>
                  </a:cubicBezTo>
                  <a:cubicBezTo>
                    <a:pt x="63" y="71"/>
                    <a:pt x="61" y="70"/>
                    <a:pt x="61" y="70"/>
                  </a:cubicBezTo>
                  <a:cubicBezTo>
                    <a:pt x="61" y="69"/>
                    <a:pt x="60" y="68"/>
                    <a:pt x="61" y="68"/>
                  </a:cubicBezTo>
                  <a:cubicBezTo>
                    <a:pt x="61" y="67"/>
                    <a:pt x="61" y="66"/>
                    <a:pt x="63" y="66"/>
                  </a:cubicBezTo>
                  <a:cubicBezTo>
                    <a:pt x="64" y="66"/>
                    <a:pt x="65" y="67"/>
                    <a:pt x="66" y="66"/>
                  </a:cubicBezTo>
                  <a:cubicBezTo>
                    <a:pt x="67" y="66"/>
                    <a:pt x="69" y="63"/>
                    <a:pt x="69" y="6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4" y="60"/>
                    <a:pt x="78" y="58"/>
                    <a:pt x="78" y="58"/>
                  </a:cubicBezTo>
                  <a:cubicBezTo>
                    <a:pt x="78" y="58"/>
                    <a:pt x="79" y="58"/>
                    <a:pt x="80" y="59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2" y="60"/>
                    <a:pt x="84" y="61"/>
                    <a:pt x="84" y="61"/>
                  </a:cubicBezTo>
                  <a:cubicBezTo>
                    <a:pt x="84" y="61"/>
                    <a:pt x="84" y="61"/>
                    <a:pt x="85" y="62"/>
                  </a:cubicBezTo>
                  <a:cubicBezTo>
                    <a:pt x="85" y="62"/>
                    <a:pt x="86" y="63"/>
                    <a:pt x="85" y="65"/>
                  </a:cubicBezTo>
                  <a:cubicBezTo>
                    <a:pt x="85" y="66"/>
                    <a:pt x="85" y="67"/>
                    <a:pt x="85" y="67"/>
                  </a:cubicBezTo>
                  <a:cubicBezTo>
                    <a:pt x="85" y="67"/>
                    <a:pt x="86" y="66"/>
                    <a:pt x="86" y="65"/>
                  </a:cubicBezTo>
                  <a:cubicBezTo>
                    <a:pt x="86" y="63"/>
                    <a:pt x="86" y="62"/>
                    <a:pt x="86" y="61"/>
                  </a:cubicBezTo>
                  <a:cubicBezTo>
                    <a:pt x="86" y="60"/>
                    <a:pt x="85" y="59"/>
                    <a:pt x="85" y="59"/>
                  </a:cubicBezTo>
                  <a:cubicBezTo>
                    <a:pt x="85" y="59"/>
                    <a:pt x="83" y="60"/>
                    <a:pt x="81" y="59"/>
                  </a:cubicBezTo>
                  <a:cubicBezTo>
                    <a:pt x="80" y="58"/>
                    <a:pt x="80" y="57"/>
                    <a:pt x="79" y="57"/>
                  </a:cubicBezTo>
                  <a:cubicBezTo>
                    <a:pt x="79" y="57"/>
                    <a:pt x="78" y="56"/>
                    <a:pt x="77" y="56"/>
                  </a:cubicBezTo>
                  <a:cubicBezTo>
                    <a:pt x="77" y="56"/>
                    <a:pt x="77" y="55"/>
                    <a:pt x="77" y="54"/>
                  </a:cubicBezTo>
                  <a:cubicBezTo>
                    <a:pt x="77" y="53"/>
                    <a:pt x="77" y="52"/>
                    <a:pt x="77" y="51"/>
                  </a:cubicBezTo>
                  <a:cubicBezTo>
                    <a:pt x="77" y="51"/>
                    <a:pt x="76" y="50"/>
                    <a:pt x="77" y="49"/>
                  </a:cubicBezTo>
                  <a:cubicBezTo>
                    <a:pt x="78" y="48"/>
                    <a:pt x="78" y="48"/>
                    <a:pt x="79" y="48"/>
                  </a:cubicBezTo>
                  <a:cubicBezTo>
                    <a:pt x="79" y="47"/>
                    <a:pt x="81" y="46"/>
                    <a:pt x="80" y="46"/>
                  </a:cubicBezTo>
                  <a:cubicBezTo>
                    <a:pt x="80" y="45"/>
                    <a:pt x="79" y="45"/>
                    <a:pt x="78" y="45"/>
                  </a:cubicBezTo>
                  <a:cubicBezTo>
                    <a:pt x="77" y="45"/>
                    <a:pt x="78" y="46"/>
                    <a:pt x="77" y="46"/>
                  </a:cubicBezTo>
                  <a:cubicBezTo>
                    <a:pt x="75" y="46"/>
                    <a:pt x="75" y="45"/>
                    <a:pt x="74" y="44"/>
                  </a:cubicBezTo>
                  <a:cubicBezTo>
                    <a:pt x="74" y="43"/>
                    <a:pt x="74" y="43"/>
                    <a:pt x="73" y="44"/>
                  </a:cubicBezTo>
                  <a:cubicBezTo>
                    <a:pt x="72" y="44"/>
                    <a:pt x="71" y="43"/>
                    <a:pt x="71" y="43"/>
                  </a:cubicBezTo>
                  <a:cubicBezTo>
                    <a:pt x="71" y="43"/>
                    <a:pt x="70" y="42"/>
                    <a:pt x="71" y="41"/>
                  </a:cubicBezTo>
                  <a:cubicBezTo>
                    <a:pt x="71" y="41"/>
                    <a:pt x="72" y="39"/>
                    <a:pt x="72" y="39"/>
                  </a:cubicBezTo>
                  <a:cubicBezTo>
                    <a:pt x="72" y="39"/>
                    <a:pt x="72" y="36"/>
                    <a:pt x="72" y="36"/>
                  </a:cubicBezTo>
                  <a:cubicBezTo>
                    <a:pt x="72" y="35"/>
                    <a:pt x="72" y="35"/>
                    <a:pt x="72" y="35"/>
                  </a:cubicBezTo>
                  <a:close/>
                  <a:moveTo>
                    <a:pt x="127" y="1"/>
                  </a:move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0"/>
                    <a:pt x="128" y="0"/>
                  </a:cubicBezTo>
                  <a:cubicBezTo>
                    <a:pt x="129" y="0"/>
                    <a:pt x="129" y="0"/>
                    <a:pt x="130" y="0"/>
                  </a:cubicBezTo>
                  <a:cubicBezTo>
                    <a:pt x="130" y="0"/>
                    <a:pt x="132" y="0"/>
                    <a:pt x="132" y="0"/>
                  </a:cubicBezTo>
                  <a:cubicBezTo>
                    <a:pt x="132" y="0"/>
                    <a:pt x="133" y="0"/>
                    <a:pt x="134" y="0"/>
                  </a:cubicBezTo>
                  <a:cubicBezTo>
                    <a:pt x="134" y="0"/>
                    <a:pt x="135" y="0"/>
                    <a:pt x="135" y="0"/>
                  </a:cubicBezTo>
                  <a:cubicBezTo>
                    <a:pt x="136" y="0"/>
                    <a:pt x="135" y="1"/>
                    <a:pt x="135" y="1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33" y="1"/>
                    <a:pt x="132" y="1"/>
                    <a:pt x="131" y="1"/>
                  </a:cubicBezTo>
                  <a:cubicBezTo>
                    <a:pt x="131" y="2"/>
                    <a:pt x="130" y="2"/>
                    <a:pt x="130" y="2"/>
                  </a:cubicBezTo>
                  <a:cubicBezTo>
                    <a:pt x="130" y="2"/>
                    <a:pt x="129" y="2"/>
                    <a:pt x="129" y="2"/>
                  </a:cubicBezTo>
                  <a:cubicBezTo>
                    <a:pt x="128" y="2"/>
                    <a:pt x="128" y="1"/>
                    <a:pt x="128" y="2"/>
                  </a:cubicBezTo>
                  <a:cubicBezTo>
                    <a:pt x="127" y="2"/>
                    <a:pt x="127" y="1"/>
                    <a:pt x="127" y="1"/>
                  </a:cubicBezTo>
                  <a:close/>
                  <a:moveTo>
                    <a:pt x="118" y="6"/>
                  </a:moveTo>
                  <a:cubicBezTo>
                    <a:pt x="118" y="6"/>
                    <a:pt x="118" y="6"/>
                    <a:pt x="118" y="6"/>
                  </a:cubicBezTo>
                  <a:cubicBezTo>
                    <a:pt x="118" y="6"/>
                    <a:pt x="118" y="5"/>
                    <a:pt x="119" y="5"/>
                  </a:cubicBezTo>
                  <a:cubicBezTo>
                    <a:pt x="119" y="5"/>
                    <a:pt x="119" y="4"/>
                    <a:pt x="120" y="5"/>
                  </a:cubicBezTo>
                  <a:cubicBezTo>
                    <a:pt x="120" y="5"/>
                    <a:pt x="120" y="7"/>
                    <a:pt x="120" y="7"/>
                  </a:cubicBezTo>
                  <a:cubicBezTo>
                    <a:pt x="119" y="7"/>
                    <a:pt x="119" y="7"/>
                    <a:pt x="118" y="7"/>
                  </a:cubicBezTo>
                  <a:cubicBezTo>
                    <a:pt x="118" y="7"/>
                    <a:pt x="118" y="6"/>
                    <a:pt x="118" y="6"/>
                  </a:cubicBezTo>
                  <a:close/>
                  <a:moveTo>
                    <a:pt x="112" y="9"/>
                  </a:moveTo>
                  <a:cubicBezTo>
                    <a:pt x="112" y="9"/>
                    <a:pt x="112" y="9"/>
                    <a:pt x="112" y="9"/>
                  </a:cubicBezTo>
                  <a:cubicBezTo>
                    <a:pt x="112" y="9"/>
                    <a:pt x="111" y="8"/>
                    <a:pt x="111" y="8"/>
                  </a:cubicBezTo>
                  <a:cubicBezTo>
                    <a:pt x="111" y="8"/>
                    <a:pt x="111" y="7"/>
                    <a:pt x="112" y="7"/>
                  </a:cubicBezTo>
                  <a:cubicBezTo>
                    <a:pt x="112" y="7"/>
                    <a:pt x="113" y="7"/>
                    <a:pt x="113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5" y="6"/>
                    <a:pt x="115" y="6"/>
                  </a:cubicBezTo>
                  <a:cubicBezTo>
                    <a:pt x="115" y="6"/>
                    <a:pt x="116" y="8"/>
                    <a:pt x="116" y="8"/>
                  </a:cubicBezTo>
                  <a:cubicBezTo>
                    <a:pt x="116" y="8"/>
                    <a:pt x="116" y="8"/>
                    <a:pt x="115" y="8"/>
                  </a:cubicBezTo>
                  <a:cubicBezTo>
                    <a:pt x="115" y="8"/>
                    <a:pt x="114" y="9"/>
                    <a:pt x="114" y="9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12" y="9"/>
                    <a:pt x="112" y="9"/>
                    <a:pt x="112" y="9"/>
                  </a:cubicBezTo>
                  <a:close/>
                  <a:moveTo>
                    <a:pt x="108" y="12"/>
                  </a:moveTo>
                  <a:cubicBezTo>
                    <a:pt x="108" y="12"/>
                    <a:pt x="108" y="12"/>
                    <a:pt x="108" y="12"/>
                  </a:cubicBezTo>
                  <a:cubicBezTo>
                    <a:pt x="108" y="11"/>
                    <a:pt x="107" y="11"/>
                    <a:pt x="107" y="11"/>
                  </a:cubicBezTo>
                  <a:cubicBezTo>
                    <a:pt x="107" y="11"/>
                    <a:pt x="106" y="10"/>
                    <a:pt x="106" y="10"/>
                  </a:cubicBezTo>
                  <a:cubicBezTo>
                    <a:pt x="106" y="10"/>
                    <a:pt x="106" y="9"/>
                    <a:pt x="107" y="9"/>
                  </a:cubicBezTo>
                  <a:cubicBezTo>
                    <a:pt x="107" y="9"/>
                    <a:pt x="107" y="9"/>
                    <a:pt x="107" y="10"/>
                  </a:cubicBezTo>
                  <a:cubicBezTo>
                    <a:pt x="108" y="10"/>
                    <a:pt x="108" y="11"/>
                    <a:pt x="108" y="11"/>
                  </a:cubicBezTo>
                  <a:cubicBezTo>
                    <a:pt x="108" y="12"/>
                    <a:pt x="108" y="12"/>
                    <a:pt x="108" y="12"/>
                  </a:cubicBezTo>
                  <a:close/>
                  <a:moveTo>
                    <a:pt x="96" y="12"/>
                  </a:move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7" y="12"/>
                  </a:cubicBezTo>
                  <a:cubicBezTo>
                    <a:pt x="98" y="11"/>
                    <a:pt x="98" y="10"/>
                    <a:pt x="99" y="11"/>
                  </a:cubicBezTo>
                  <a:cubicBezTo>
                    <a:pt x="100" y="11"/>
                    <a:pt x="102" y="12"/>
                    <a:pt x="102" y="12"/>
                  </a:cubicBezTo>
                  <a:cubicBezTo>
                    <a:pt x="102" y="12"/>
                    <a:pt x="102" y="11"/>
                    <a:pt x="102" y="11"/>
                  </a:cubicBezTo>
                  <a:cubicBezTo>
                    <a:pt x="103" y="11"/>
                    <a:pt x="103" y="12"/>
                    <a:pt x="103" y="12"/>
                  </a:cubicBezTo>
                  <a:cubicBezTo>
                    <a:pt x="103" y="12"/>
                    <a:pt x="102" y="12"/>
                    <a:pt x="102" y="12"/>
                  </a:cubicBezTo>
                  <a:cubicBezTo>
                    <a:pt x="101" y="13"/>
                    <a:pt x="101" y="13"/>
                    <a:pt x="100" y="13"/>
                  </a:cubicBezTo>
                  <a:cubicBezTo>
                    <a:pt x="99" y="13"/>
                    <a:pt x="99" y="12"/>
                    <a:pt x="98" y="13"/>
                  </a:cubicBezTo>
                  <a:cubicBezTo>
                    <a:pt x="98" y="13"/>
                    <a:pt x="98" y="14"/>
                    <a:pt x="97" y="14"/>
                  </a:cubicBezTo>
                  <a:cubicBezTo>
                    <a:pt x="97" y="14"/>
                    <a:pt x="96" y="14"/>
                    <a:pt x="96" y="14"/>
                  </a:cubicBezTo>
                  <a:cubicBezTo>
                    <a:pt x="96" y="13"/>
                    <a:pt x="96" y="12"/>
                    <a:pt x="96" y="12"/>
                  </a:cubicBezTo>
                  <a:close/>
                  <a:moveTo>
                    <a:pt x="93" y="13"/>
                  </a:move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2"/>
                    <a:pt x="94" y="13"/>
                  </a:cubicBezTo>
                  <a:cubicBezTo>
                    <a:pt x="94" y="13"/>
                    <a:pt x="94" y="12"/>
                    <a:pt x="94" y="13"/>
                  </a:cubicBezTo>
                  <a:cubicBezTo>
                    <a:pt x="95" y="14"/>
                    <a:pt x="95" y="15"/>
                    <a:pt x="94" y="15"/>
                  </a:cubicBezTo>
                  <a:cubicBezTo>
                    <a:pt x="93" y="14"/>
                    <a:pt x="93" y="13"/>
                    <a:pt x="93" y="13"/>
                  </a:cubicBezTo>
                  <a:close/>
                  <a:moveTo>
                    <a:pt x="81" y="13"/>
                  </a:moveTo>
                  <a:cubicBezTo>
                    <a:pt x="81" y="13"/>
                    <a:pt x="81" y="13"/>
                    <a:pt x="81" y="13"/>
                  </a:cubicBezTo>
                  <a:cubicBezTo>
                    <a:pt x="81" y="13"/>
                    <a:pt x="81" y="12"/>
                    <a:pt x="82" y="12"/>
                  </a:cubicBezTo>
                  <a:cubicBezTo>
                    <a:pt x="82" y="12"/>
                    <a:pt x="82" y="12"/>
                    <a:pt x="83" y="12"/>
                  </a:cubicBezTo>
                  <a:cubicBezTo>
                    <a:pt x="83" y="13"/>
                    <a:pt x="84" y="13"/>
                    <a:pt x="84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6" y="13"/>
                    <a:pt x="86" y="12"/>
                    <a:pt x="87" y="13"/>
                  </a:cubicBezTo>
                  <a:cubicBezTo>
                    <a:pt x="88" y="13"/>
                    <a:pt x="88" y="13"/>
                    <a:pt x="89" y="13"/>
                  </a:cubicBezTo>
                  <a:cubicBezTo>
                    <a:pt x="89" y="13"/>
                    <a:pt x="91" y="13"/>
                    <a:pt x="91" y="13"/>
                  </a:cubicBezTo>
                  <a:cubicBezTo>
                    <a:pt x="91" y="13"/>
                    <a:pt x="91" y="14"/>
                    <a:pt x="91" y="14"/>
                  </a:cubicBezTo>
                  <a:cubicBezTo>
                    <a:pt x="90" y="14"/>
                    <a:pt x="90" y="14"/>
                    <a:pt x="89" y="14"/>
                  </a:cubicBezTo>
                  <a:cubicBezTo>
                    <a:pt x="89" y="14"/>
                    <a:pt x="90" y="14"/>
                    <a:pt x="88" y="14"/>
                  </a:cubicBezTo>
                  <a:cubicBezTo>
                    <a:pt x="87" y="14"/>
                    <a:pt x="87" y="14"/>
                    <a:pt x="86" y="14"/>
                  </a:cubicBezTo>
                  <a:cubicBezTo>
                    <a:pt x="86" y="14"/>
                    <a:pt x="86" y="14"/>
                    <a:pt x="85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4" y="14"/>
                    <a:pt x="87" y="13"/>
                    <a:pt x="84" y="14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1" y="14"/>
                    <a:pt x="81" y="14"/>
                  </a:cubicBezTo>
                  <a:cubicBezTo>
                    <a:pt x="81" y="14"/>
                    <a:pt x="81" y="13"/>
                    <a:pt x="81" y="13"/>
                  </a:cubicBezTo>
                  <a:close/>
                  <a:moveTo>
                    <a:pt x="68" y="16"/>
                  </a:moveTo>
                  <a:cubicBezTo>
                    <a:pt x="68" y="16"/>
                    <a:pt x="68" y="16"/>
                    <a:pt x="68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71" y="16"/>
                    <a:pt x="71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74" y="14"/>
                    <a:pt x="74" y="14"/>
                  </a:cubicBezTo>
                  <a:cubicBezTo>
                    <a:pt x="75" y="14"/>
                    <a:pt x="76" y="13"/>
                    <a:pt x="76" y="13"/>
                  </a:cubicBezTo>
                  <a:cubicBezTo>
                    <a:pt x="76" y="13"/>
                    <a:pt x="78" y="14"/>
                    <a:pt x="78" y="14"/>
                  </a:cubicBezTo>
                  <a:cubicBezTo>
                    <a:pt x="79" y="14"/>
                    <a:pt x="79" y="13"/>
                    <a:pt x="79" y="13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0" y="14"/>
                    <a:pt x="69" y="14"/>
                  </a:cubicBezTo>
                  <a:cubicBezTo>
                    <a:pt x="68" y="13"/>
                    <a:pt x="67" y="14"/>
                    <a:pt x="67" y="14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7" y="16"/>
                    <a:pt x="67" y="16"/>
                  </a:cubicBezTo>
                  <a:cubicBezTo>
                    <a:pt x="67" y="17"/>
                    <a:pt x="68" y="16"/>
                    <a:pt x="68" y="16"/>
                  </a:cubicBezTo>
                  <a:close/>
                  <a:moveTo>
                    <a:pt x="56" y="22"/>
                  </a:move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8" y="22"/>
                    <a:pt x="58" y="22"/>
                  </a:cubicBezTo>
                  <a:cubicBezTo>
                    <a:pt x="58" y="21"/>
                    <a:pt x="59" y="21"/>
                    <a:pt x="59" y="21"/>
                  </a:cubicBezTo>
                  <a:cubicBezTo>
                    <a:pt x="59" y="21"/>
                    <a:pt x="60" y="20"/>
                    <a:pt x="61" y="20"/>
                  </a:cubicBezTo>
                  <a:cubicBezTo>
                    <a:pt x="61" y="20"/>
                    <a:pt x="63" y="19"/>
                    <a:pt x="63" y="19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0" y="18"/>
                    <a:pt x="60" y="18"/>
                  </a:cubicBezTo>
                  <a:cubicBezTo>
                    <a:pt x="60" y="18"/>
                    <a:pt x="58" y="20"/>
                    <a:pt x="58" y="20"/>
                  </a:cubicBezTo>
                  <a:cubicBezTo>
                    <a:pt x="58" y="20"/>
                    <a:pt x="56" y="22"/>
                    <a:pt x="56" y="22"/>
                  </a:cubicBezTo>
                  <a:close/>
                  <a:moveTo>
                    <a:pt x="55" y="32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5" y="32"/>
                    <a:pt x="57" y="30"/>
                    <a:pt x="57" y="29"/>
                  </a:cubicBezTo>
                  <a:cubicBezTo>
                    <a:pt x="57" y="29"/>
                    <a:pt x="57" y="27"/>
                    <a:pt x="57" y="27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3"/>
                    <a:pt x="54" y="25"/>
                    <a:pt x="54" y="25"/>
                  </a:cubicBezTo>
                  <a:cubicBezTo>
                    <a:pt x="54" y="26"/>
                    <a:pt x="53" y="26"/>
                    <a:pt x="52" y="27"/>
                  </a:cubicBezTo>
                  <a:cubicBezTo>
                    <a:pt x="51" y="28"/>
                    <a:pt x="51" y="29"/>
                    <a:pt x="51" y="30"/>
                  </a:cubicBezTo>
                  <a:cubicBezTo>
                    <a:pt x="51" y="30"/>
                    <a:pt x="50" y="31"/>
                    <a:pt x="50" y="32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53" y="33"/>
                    <a:pt x="52" y="33"/>
                    <a:pt x="52" y="33"/>
                  </a:cubicBezTo>
                  <a:cubicBezTo>
                    <a:pt x="55" y="32"/>
                    <a:pt x="55" y="32"/>
                    <a:pt x="55" y="32"/>
                  </a:cubicBezTo>
                  <a:close/>
                  <a:moveTo>
                    <a:pt x="21" y="94"/>
                  </a:moveTo>
                  <a:cubicBezTo>
                    <a:pt x="21" y="94"/>
                    <a:pt x="21" y="94"/>
                    <a:pt x="21" y="94"/>
                  </a:cubicBezTo>
                  <a:cubicBezTo>
                    <a:pt x="21" y="94"/>
                    <a:pt x="21" y="94"/>
                    <a:pt x="22" y="94"/>
                  </a:cubicBezTo>
                  <a:cubicBezTo>
                    <a:pt x="22" y="94"/>
                    <a:pt x="22" y="93"/>
                    <a:pt x="22" y="93"/>
                  </a:cubicBezTo>
                  <a:cubicBezTo>
                    <a:pt x="23" y="93"/>
                    <a:pt x="23" y="94"/>
                    <a:pt x="23" y="94"/>
                  </a:cubicBezTo>
                  <a:cubicBezTo>
                    <a:pt x="24" y="94"/>
                    <a:pt x="24" y="95"/>
                    <a:pt x="24" y="95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5" y="97"/>
                    <a:pt x="25" y="98"/>
                    <a:pt x="25" y="98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99"/>
                    <a:pt x="26" y="99"/>
                    <a:pt x="27" y="99"/>
                  </a:cubicBezTo>
                  <a:cubicBezTo>
                    <a:pt x="27" y="99"/>
                    <a:pt x="27" y="100"/>
                    <a:pt x="28" y="100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30" y="102"/>
                    <a:pt x="30" y="102"/>
                    <a:pt x="31" y="103"/>
                  </a:cubicBezTo>
                  <a:cubicBezTo>
                    <a:pt x="32" y="103"/>
                    <a:pt x="32" y="103"/>
                    <a:pt x="33" y="103"/>
                  </a:cubicBezTo>
                  <a:cubicBezTo>
                    <a:pt x="33" y="102"/>
                    <a:pt x="33" y="102"/>
                    <a:pt x="34" y="102"/>
                  </a:cubicBezTo>
                  <a:cubicBezTo>
                    <a:pt x="34" y="102"/>
                    <a:pt x="34" y="102"/>
                    <a:pt x="35" y="102"/>
                  </a:cubicBezTo>
                  <a:cubicBezTo>
                    <a:pt x="35" y="101"/>
                    <a:pt x="34" y="101"/>
                    <a:pt x="34" y="101"/>
                  </a:cubicBezTo>
                  <a:cubicBezTo>
                    <a:pt x="34" y="101"/>
                    <a:pt x="33" y="100"/>
                    <a:pt x="32" y="99"/>
                  </a:cubicBezTo>
                  <a:cubicBezTo>
                    <a:pt x="32" y="99"/>
                    <a:pt x="32" y="99"/>
                    <a:pt x="32" y="98"/>
                  </a:cubicBezTo>
                  <a:cubicBezTo>
                    <a:pt x="32" y="98"/>
                    <a:pt x="32" y="98"/>
                    <a:pt x="31" y="97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9" y="96"/>
                    <a:pt x="29" y="95"/>
                    <a:pt x="29" y="95"/>
                  </a:cubicBezTo>
                  <a:cubicBezTo>
                    <a:pt x="29" y="95"/>
                    <a:pt x="27" y="95"/>
                    <a:pt x="27" y="94"/>
                  </a:cubicBezTo>
                  <a:cubicBezTo>
                    <a:pt x="27" y="94"/>
                    <a:pt x="26" y="94"/>
                    <a:pt x="26" y="94"/>
                  </a:cubicBezTo>
                  <a:cubicBezTo>
                    <a:pt x="26" y="94"/>
                    <a:pt x="24" y="93"/>
                    <a:pt x="24" y="92"/>
                  </a:cubicBezTo>
                  <a:cubicBezTo>
                    <a:pt x="24" y="92"/>
                    <a:pt x="24" y="91"/>
                    <a:pt x="24" y="91"/>
                  </a:cubicBezTo>
                  <a:cubicBezTo>
                    <a:pt x="24" y="91"/>
                    <a:pt x="23" y="91"/>
                    <a:pt x="22" y="91"/>
                  </a:cubicBezTo>
                  <a:cubicBezTo>
                    <a:pt x="21" y="92"/>
                    <a:pt x="20" y="92"/>
                    <a:pt x="20" y="92"/>
                  </a:cubicBezTo>
                  <a:cubicBezTo>
                    <a:pt x="19" y="92"/>
                    <a:pt x="19" y="93"/>
                    <a:pt x="19" y="93"/>
                  </a:cubicBezTo>
                  <a:cubicBezTo>
                    <a:pt x="19" y="93"/>
                    <a:pt x="19" y="94"/>
                    <a:pt x="20" y="94"/>
                  </a:cubicBezTo>
                  <a:cubicBezTo>
                    <a:pt x="20" y="95"/>
                    <a:pt x="21" y="94"/>
                    <a:pt x="21" y="94"/>
                  </a:cubicBezTo>
                  <a:close/>
                  <a:moveTo>
                    <a:pt x="71" y="75"/>
                  </a:moveTo>
                  <a:cubicBezTo>
                    <a:pt x="71" y="75"/>
                    <a:pt x="71" y="75"/>
                    <a:pt x="71" y="75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71" y="76"/>
                    <a:pt x="71" y="76"/>
                    <a:pt x="72" y="76"/>
                  </a:cubicBezTo>
                  <a:cubicBezTo>
                    <a:pt x="72" y="75"/>
                    <a:pt x="72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5" y="74"/>
                    <a:pt x="75" y="74"/>
                  </a:cubicBezTo>
                  <a:cubicBezTo>
                    <a:pt x="75" y="74"/>
                    <a:pt x="75" y="74"/>
                    <a:pt x="76" y="74"/>
                  </a:cubicBezTo>
                  <a:cubicBezTo>
                    <a:pt x="76" y="74"/>
                    <a:pt x="77" y="74"/>
                    <a:pt x="77" y="73"/>
                  </a:cubicBezTo>
                  <a:cubicBezTo>
                    <a:pt x="77" y="73"/>
                    <a:pt x="77" y="73"/>
                    <a:pt x="78" y="73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9" y="71"/>
                    <a:pt x="80" y="71"/>
                    <a:pt x="80" y="71"/>
                  </a:cubicBezTo>
                  <a:cubicBezTo>
                    <a:pt x="81" y="70"/>
                    <a:pt x="81" y="70"/>
                    <a:pt x="81" y="69"/>
                  </a:cubicBezTo>
                  <a:cubicBezTo>
                    <a:pt x="81" y="69"/>
                    <a:pt x="80" y="69"/>
                    <a:pt x="80" y="70"/>
                  </a:cubicBezTo>
                  <a:cubicBezTo>
                    <a:pt x="79" y="70"/>
                    <a:pt x="78" y="70"/>
                    <a:pt x="78" y="70"/>
                  </a:cubicBezTo>
                  <a:cubicBezTo>
                    <a:pt x="78" y="71"/>
                    <a:pt x="77" y="71"/>
                    <a:pt x="77" y="71"/>
                  </a:cubicBezTo>
                  <a:cubicBezTo>
                    <a:pt x="76" y="71"/>
                    <a:pt x="75" y="72"/>
                    <a:pt x="74" y="72"/>
                  </a:cubicBezTo>
                  <a:cubicBezTo>
                    <a:pt x="74" y="72"/>
                    <a:pt x="74" y="73"/>
                    <a:pt x="73" y="74"/>
                  </a:cubicBezTo>
                  <a:cubicBezTo>
                    <a:pt x="73" y="74"/>
                    <a:pt x="73" y="74"/>
                    <a:pt x="73" y="75"/>
                  </a:cubicBezTo>
                  <a:cubicBezTo>
                    <a:pt x="72" y="75"/>
                    <a:pt x="71" y="75"/>
                    <a:pt x="71" y="75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0" name="Freeform 217"/>
            <p:cNvSpPr>
              <a:spLocks/>
            </p:cNvSpPr>
            <p:nvPr/>
          </p:nvSpPr>
          <p:spPr bwMode="auto">
            <a:xfrm>
              <a:off x="11267263" y="2659051"/>
              <a:ext cx="309249" cy="211545"/>
            </a:xfrm>
            <a:custGeom>
              <a:avLst/>
              <a:gdLst>
                <a:gd name="T0" fmla="*/ 4 w 169"/>
                <a:gd name="T1" fmla="*/ 28 h 119"/>
                <a:gd name="T2" fmla="*/ 17 w 169"/>
                <a:gd name="T3" fmla="*/ 23 h 119"/>
                <a:gd name="T4" fmla="*/ 24 w 169"/>
                <a:gd name="T5" fmla="*/ 19 h 119"/>
                <a:gd name="T6" fmla="*/ 29 w 169"/>
                <a:gd name="T7" fmla="*/ 16 h 119"/>
                <a:gd name="T8" fmla="*/ 32 w 169"/>
                <a:gd name="T9" fmla="*/ 14 h 119"/>
                <a:gd name="T10" fmla="*/ 38 w 169"/>
                <a:gd name="T11" fmla="*/ 12 h 119"/>
                <a:gd name="T12" fmla="*/ 44 w 169"/>
                <a:gd name="T13" fmla="*/ 11 h 119"/>
                <a:gd name="T14" fmla="*/ 48 w 169"/>
                <a:gd name="T15" fmla="*/ 8 h 119"/>
                <a:gd name="T16" fmla="*/ 56 w 169"/>
                <a:gd name="T17" fmla="*/ 7 h 119"/>
                <a:gd name="T18" fmla="*/ 55 w 169"/>
                <a:gd name="T19" fmla="*/ 2 h 119"/>
                <a:gd name="T20" fmla="*/ 63 w 169"/>
                <a:gd name="T21" fmla="*/ 0 h 119"/>
                <a:gd name="T22" fmla="*/ 69 w 169"/>
                <a:gd name="T23" fmla="*/ 4 h 119"/>
                <a:gd name="T24" fmla="*/ 73 w 169"/>
                <a:gd name="T25" fmla="*/ 8 h 119"/>
                <a:gd name="T26" fmla="*/ 72 w 169"/>
                <a:gd name="T27" fmla="*/ 11 h 119"/>
                <a:gd name="T28" fmla="*/ 78 w 169"/>
                <a:gd name="T29" fmla="*/ 12 h 119"/>
                <a:gd name="T30" fmla="*/ 85 w 169"/>
                <a:gd name="T31" fmla="*/ 10 h 119"/>
                <a:gd name="T32" fmla="*/ 88 w 169"/>
                <a:gd name="T33" fmla="*/ 13 h 119"/>
                <a:gd name="T34" fmla="*/ 95 w 169"/>
                <a:gd name="T35" fmla="*/ 16 h 119"/>
                <a:gd name="T36" fmla="*/ 95 w 169"/>
                <a:gd name="T37" fmla="*/ 21 h 119"/>
                <a:gd name="T38" fmla="*/ 91 w 169"/>
                <a:gd name="T39" fmla="*/ 27 h 119"/>
                <a:gd name="T40" fmla="*/ 95 w 169"/>
                <a:gd name="T41" fmla="*/ 34 h 119"/>
                <a:gd name="T42" fmla="*/ 106 w 169"/>
                <a:gd name="T43" fmla="*/ 41 h 119"/>
                <a:gd name="T44" fmla="*/ 116 w 169"/>
                <a:gd name="T45" fmla="*/ 45 h 119"/>
                <a:gd name="T46" fmla="*/ 123 w 169"/>
                <a:gd name="T47" fmla="*/ 47 h 119"/>
                <a:gd name="T48" fmla="*/ 123 w 169"/>
                <a:gd name="T49" fmla="*/ 53 h 119"/>
                <a:gd name="T50" fmla="*/ 119 w 169"/>
                <a:gd name="T51" fmla="*/ 59 h 119"/>
                <a:gd name="T52" fmla="*/ 110 w 169"/>
                <a:gd name="T53" fmla="*/ 64 h 119"/>
                <a:gd name="T54" fmla="*/ 119 w 169"/>
                <a:gd name="T55" fmla="*/ 66 h 119"/>
                <a:gd name="T56" fmla="*/ 125 w 169"/>
                <a:gd name="T57" fmla="*/ 71 h 119"/>
                <a:gd name="T58" fmla="*/ 140 w 169"/>
                <a:gd name="T59" fmla="*/ 76 h 119"/>
                <a:gd name="T60" fmla="*/ 147 w 169"/>
                <a:gd name="T61" fmla="*/ 76 h 119"/>
                <a:gd name="T62" fmla="*/ 158 w 169"/>
                <a:gd name="T63" fmla="*/ 75 h 119"/>
                <a:gd name="T64" fmla="*/ 155 w 169"/>
                <a:gd name="T65" fmla="*/ 83 h 119"/>
                <a:gd name="T66" fmla="*/ 156 w 169"/>
                <a:gd name="T67" fmla="*/ 87 h 119"/>
                <a:gd name="T68" fmla="*/ 164 w 169"/>
                <a:gd name="T69" fmla="*/ 93 h 119"/>
                <a:gd name="T70" fmla="*/ 158 w 169"/>
                <a:gd name="T71" fmla="*/ 96 h 119"/>
                <a:gd name="T72" fmla="*/ 164 w 169"/>
                <a:gd name="T73" fmla="*/ 101 h 119"/>
                <a:gd name="T74" fmla="*/ 167 w 169"/>
                <a:gd name="T75" fmla="*/ 111 h 119"/>
                <a:gd name="T76" fmla="*/ 162 w 169"/>
                <a:gd name="T77" fmla="*/ 114 h 119"/>
                <a:gd name="T78" fmla="*/ 154 w 169"/>
                <a:gd name="T79" fmla="*/ 119 h 119"/>
                <a:gd name="T80" fmla="*/ 142 w 169"/>
                <a:gd name="T81" fmla="*/ 107 h 119"/>
                <a:gd name="T82" fmla="*/ 138 w 169"/>
                <a:gd name="T83" fmla="*/ 98 h 119"/>
                <a:gd name="T84" fmla="*/ 129 w 169"/>
                <a:gd name="T85" fmla="*/ 97 h 119"/>
                <a:gd name="T86" fmla="*/ 126 w 169"/>
                <a:gd name="T87" fmla="*/ 85 h 119"/>
                <a:gd name="T88" fmla="*/ 114 w 169"/>
                <a:gd name="T89" fmla="*/ 91 h 119"/>
                <a:gd name="T90" fmla="*/ 101 w 169"/>
                <a:gd name="T91" fmla="*/ 90 h 119"/>
                <a:gd name="T92" fmla="*/ 96 w 169"/>
                <a:gd name="T93" fmla="*/ 86 h 119"/>
                <a:gd name="T94" fmla="*/ 88 w 169"/>
                <a:gd name="T95" fmla="*/ 84 h 119"/>
                <a:gd name="T96" fmla="*/ 76 w 169"/>
                <a:gd name="T97" fmla="*/ 88 h 119"/>
                <a:gd name="T98" fmla="*/ 69 w 169"/>
                <a:gd name="T99" fmla="*/ 84 h 119"/>
                <a:gd name="T100" fmla="*/ 56 w 169"/>
                <a:gd name="T101" fmla="*/ 80 h 119"/>
                <a:gd name="T102" fmla="*/ 41 w 169"/>
                <a:gd name="T103" fmla="*/ 83 h 119"/>
                <a:gd name="T104" fmla="*/ 30 w 169"/>
                <a:gd name="T105" fmla="*/ 83 h 119"/>
                <a:gd name="T106" fmla="*/ 26 w 169"/>
                <a:gd name="T107" fmla="*/ 77 h 119"/>
                <a:gd name="T108" fmla="*/ 20 w 169"/>
                <a:gd name="T109" fmla="*/ 71 h 119"/>
                <a:gd name="T110" fmla="*/ 15 w 169"/>
                <a:gd name="T111" fmla="*/ 61 h 119"/>
                <a:gd name="T112" fmla="*/ 18 w 169"/>
                <a:gd name="T113" fmla="*/ 46 h 119"/>
                <a:gd name="T114" fmla="*/ 13 w 169"/>
                <a:gd name="T115" fmla="*/ 37 h 119"/>
                <a:gd name="T116" fmla="*/ 2 w 169"/>
                <a:gd name="T117" fmla="*/ 3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119">
                  <a:moveTo>
                    <a:pt x="2" y="33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6" y="28"/>
                    <a:pt x="7" y="27"/>
                  </a:cubicBezTo>
                  <a:cubicBezTo>
                    <a:pt x="9" y="27"/>
                    <a:pt x="15" y="25"/>
                    <a:pt x="15" y="2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9" y="21"/>
                    <a:pt x="19" y="21"/>
                  </a:cubicBezTo>
                  <a:cubicBezTo>
                    <a:pt x="20" y="21"/>
                    <a:pt x="22" y="21"/>
                    <a:pt x="23" y="20"/>
                  </a:cubicBezTo>
                  <a:cubicBezTo>
                    <a:pt x="23" y="20"/>
                    <a:pt x="24" y="19"/>
                    <a:pt x="24" y="19"/>
                  </a:cubicBezTo>
                  <a:cubicBezTo>
                    <a:pt x="24" y="19"/>
                    <a:pt x="24" y="18"/>
                    <a:pt x="25" y="18"/>
                  </a:cubicBezTo>
                  <a:cubicBezTo>
                    <a:pt x="25" y="18"/>
                    <a:pt x="26" y="18"/>
                    <a:pt x="27" y="17"/>
                  </a:cubicBezTo>
                  <a:cubicBezTo>
                    <a:pt x="28" y="17"/>
                    <a:pt x="28" y="17"/>
                    <a:pt x="29" y="16"/>
                  </a:cubicBezTo>
                  <a:cubicBezTo>
                    <a:pt x="29" y="16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2" y="14"/>
                    <a:pt x="32" y="14"/>
                  </a:cubicBezTo>
                  <a:cubicBezTo>
                    <a:pt x="32" y="14"/>
                    <a:pt x="34" y="14"/>
                    <a:pt x="35" y="14"/>
                  </a:cubicBezTo>
                  <a:cubicBezTo>
                    <a:pt x="35" y="14"/>
                    <a:pt x="37" y="13"/>
                    <a:pt x="37" y="13"/>
                  </a:cubicBezTo>
                  <a:cubicBezTo>
                    <a:pt x="37" y="13"/>
                    <a:pt x="37" y="12"/>
                    <a:pt x="38" y="12"/>
                  </a:cubicBezTo>
                  <a:cubicBezTo>
                    <a:pt x="39" y="12"/>
                    <a:pt x="40" y="12"/>
                    <a:pt x="41" y="12"/>
                  </a:cubicBezTo>
                  <a:cubicBezTo>
                    <a:pt x="41" y="12"/>
                    <a:pt x="43" y="12"/>
                    <a:pt x="43" y="12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5" y="11"/>
                    <a:pt x="44" y="10"/>
                    <a:pt x="45" y="11"/>
                  </a:cubicBezTo>
                  <a:cubicBezTo>
                    <a:pt x="46" y="11"/>
                    <a:pt x="45" y="12"/>
                    <a:pt x="46" y="11"/>
                  </a:cubicBezTo>
                  <a:cubicBezTo>
                    <a:pt x="47" y="10"/>
                    <a:pt x="48" y="8"/>
                    <a:pt x="48" y="8"/>
                  </a:cubicBezTo>
                  <a:cubicBezTo>
                    <a:pt x="48" y="8"/>
                    <a:pt x="47" y="8"/>
                    <a:pt x="49" y="8"/>
                  </a:cubicBezTo>
                  <a:cubicBezTo>
                    <a:pt x="51" y="8"/>
                    <a:pt x="51" y="8"/>
                    <a:pt x="53" y="8"/>
                  </a:cubicBezTo>
                  <a:cubicBezTo>
                    <a:pt x="54" y="8"/>
                    <a:pt x="56" y="7"/>
                    <a:pt x="56" y="7"/>
                  </a:cubicBezTo>
                  <a:cubicBezTo>
                    <a:pt x="57" y="7"/>
                    <a:pt x="58" y="6"/>
                    <a:pt x="58" y="6"/>
                  </a:cubicBezTo>
                  <a:cubicBezTo>
                    <a:pt x="58" y="5"/>
                    <a:pt x="54" y="3"/>
                    <a:pt x="54" y="3"/>
                  </a:cubicBezTo>
                  <a:cubicBezTo>
                    <a:pt x="54" y="3"/>
                    <a:pt x="52" y="2"/>
                    <a:pt x="55" y="2"/>
                  </a:cubicBezTo>
                  <a:cubicBezTo>
                    <a:pt x="58" y="3"/>
                    <a:pt x="59" y="3"/>
                    <a:pt x="59" y="3"/>
                  </a:cubicBezTo>
                  <a:cubicBezTo>
                    <a:pt x="60" y="3"/>
                    <a:pt x="60" y="2"/>
                    <a:pt x="61" y="2"/>
                  </a:cubicBezTo>
                  <a:cubicBezTo>
                    <a:pt x="62" y="1"/>
                    <a:pt x="63" y="0"/>
                    <a:pt x="63" y="0"/>
                  </a:cubicBezTo>
                  <a:cubicBezTo>
                    <a:pt x="64" y="0"/>
                    <a:pt x="66" y="2"/>
                    <a:pt x="66" y="2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70" y="3"/>
                    <a:pt x="71" y="4"/>
                  </a:cubicBezTo>
                  <a:cubicBezTo>
                    <a:pt x="72" y="4"/>
                    <a:pt x="74" y="6"/>
                    <a:pt x="74" y="6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9" y="9"/>
                    <a:pt x="69" y="11"/>
                    <a:pt x="70" y="11"/>
                  </a:cubicBezTo>
                  <a:cubicBezTo>
                    <a:pt x="70" y="11"/>
                    <a:pt x="71" y="12"/>
                    <a:pt x="72" y="11"/>
                  </a:cubicBezTo>
                  <a:cubicBezTo>
                    <a:pt x="73" y="11"/>
                    <a:pt x="73" y="10"/>
                    <a:pt x="73" y="10"/>
                  </a:cubicBezTo>
                  <a:cubicBezTo>
                    <a:pt x="73" y="10"/>
                    <a:pt x="76" y="10"/>
                    <a:pt x="76" y="11"/>
                  </a:cubicBezTo>
                  <a:cubicBezTo>
                    <a:pt x="76" y="11"/>
                    <a:pt x="78" y="12"/>
                    <a:pt x="78" y="12"/>
                  </a:cubicBezTo>
                  <a:cubicBezTo>
                    <a:pt x="79" y="11"/>
                    <a:pt x="80" y="11"/>
                    <a:pt x="81" y="11"/>
                  </a:cubicBezTo>
                  <a:cubicBezTo>
                    <a:pt x="81" y="11"/>
                    <a:pt x="82" y="12"/>
                    <a:pt x="83" y="12"/>
                  </a:cubicBezTo>
                  <a:cubicBezTo>
                    <a:pt x="84" y="12"/>
                    <a:pt x="85" y="10"/>
                    <a:pt x="85" y="10"/>
                  </a:cubicBezTo>
                  <a:cubicBezTo>
                    <a:pt x="85" y="10"/>
                    <a:pt x="86" y="10"/>
                    <a:pt x="86" y="11"/>
                  </a:cubicBezTo>
                  <a:cubicBezTo>
                    <a:pt x="87" y="11"/>
                    <a:pt x="86" y="11"/>
                    <a:pt x="87" y="12"/>
                  </a:cubicBezTo>
                  <a:cubicBezTo>
                    <a:pt x="87" y="13"/>
                    <a:pt x="87" y="13"/>
                    <a:pt x="88" y="13"/>
                  </a:cubicBezTo>
                  <a:cubicBezTo>
                    <a:pt x="89" y="14"/>
                    <a:pt x="91" y="14"/>
                    <a:pt x="91" y="15"/>
                  </a:cubicBezTo>
                  <a:cubicBezTo>
                    <a:pt x="91" y="15"/>
                    <a:pt x="92" y="17"/>
                    <a:pt x="93" y="17"/>
                  </a:cubicBezTo>
                  <a:cubicBezTo>
                    <a:pt x="94" y="16"/>
                    <a:pt x="94" y="16"/>
                    <a:pt x="95" y="16"/>
                  </a:cubicBezTo>
                  <a:cubicBezTo>
                    <a:pt x="96" y="17"/>
                    <a:pt x="98" y="16"/>
                    <a:pt x="98" y="17"/>
                  </a:cubicBezTo>
                  <a:cubicBezTo>
                    <a:pt x="97" y="18"/>
                    <a:pt x="97" y="19"/>
                    <a:pt x="97" y="20"/>
                  </a:cubicBezTo>
                  <a:cubicBezTo>
                    <a:pt x="97" y="20"/>
                    <a:pt x="96" y="21"/>
                    <a:pt x="95" y="21"/>
                  </a:cubicBezTo>
                  <a:cubicBezTo>
                    <a:pt x="94" y="21"/>
                    <a:pt x="93" y="22"/>
                    <a:pt x="93" y="22"/>
                  </a:cubicBezTo>
                  <a:cubicBezTo>
                    <a:pt x="93" y="23"/>
                    <a:pt x="92" y="24"/>
                    <a:pt x="92" y="25"/>
                  </a:cubicBezTo>
                  <a:cubicBezTo>
                    <a:pt x="91" y="26"/>
                    <a:pt x="91" y="27"/>
                    <a:pt x="91" y="27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9"/>
                    <a:pt x="93" y="33"/>
                    <a:pt x="93" y="33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4" y="41"/>
                    <a:pt x="106" y="41"/>
                  </a:cubicBezTo>
                  <a:cubicBezTo>
                    <a:pt x="108" y="42"/>
                    <a:pt x="110" y="42"/>
                    <a:pt x="110" y="42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3" y="45"/>
                    <a:pt x="115" y="45"/>
                    <a:pt x="116" y="45"/>
                  </a:cubicBezTo>
                  <a:cubicBezTo>
                    <a:pt x="116" y="46"/>
                    <a:pt x="119" y="46"/>
                    <a:pt x="119" y="46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1" y="46"/>
                    <a:pt x="122" y="45"/>
                    <a:pt x="123" y="47"/>
                  </a:cubicBezTo>
                  <a:cubicBezTo>
                    <a:pt x="123" y="48"/>
                    <a:pt x="124" y="50"/>
                    <a:pt x="124" y="50"/>
                  </a:cubicBezTo>
                  <a:cubicBezTo>
                    <a:pt x="124" y="50"/>
                    <a:pt x="124" y="51"/>
                    <a:pt x="124" y="52"/>
                  </a:cubicBezTo>
                  <a:cubicBezTo>
                    <a:pt x="123" y="52"/>
                    <a:pt x="123" y="52"/>
                    <a:pt x="123" y="53"/>
                  </a:cubicBezTo>
                  <a:cubicBezTo>
                    <a:pt x="123" y="53"/>
                    <a:pt x="123" y="57"/>
                    <a:pt x="123" y="57"/>
                  </a:cubicBezTo>
                  <a:cubicBezTo>
                    <a:pt x="123" y="57"/>
                    <a:pt x="123" y="58"/>
                    <a:pt x="122" y="58"/>
                  </a:cubicBezTo>
                  <a:cubicBezTo>
                    <a:pt x="120" y="59"/>
                    <a:pt x="120" y="59"/>
                    <a:pt x="119" y="59"/>
                  </a:cubicBezTo>
                  <a:cubicBezTo>
                    <a:pt x="117" y="59"/>
                    <a:pt x="114" y="60"/>
                    <a:pt x="113" y="61"/>
                  </a:cubicBezTo>
                  <a:cubicBezTo>
                    <a:pt x="113" y="61"/>
                    <a:pt x="111" y="61"/>
                    <a:pt x="111" y="61"/>
                  </a:cubicBezTo>
                  <a:cubicBezTo>
                    <a:pt x="111" y="62"/>
                    <a:pt x="110" y="64"/>
                    <a:pt x="110" y="64"/>
                  </a:cubicBezTo>
                  <a:cubicBezTo>
                    <a:pt x="110" y="64"/>
                    <a:pt x="110" y="66"/>
                    <a:pt x="112" y="66"/>
                  </a:cubicBezTo>
                  <a:cubicBezTo>
                    <a:pt x="115" y="66"/>
                    <a:pt x="115" y="66"/>
                    <a:pt x="116" y="66"/>
                  </a:cubicBezTo>
                  <a:cubicBezTo>
                    <a:pt x="117" y="66"/>
                    <a:pt x="117" y="65"/>
                    <a:pt x="119" y="66"/>
                  </a:cubicBezTo>
                  <a:cubicBezTo>
                    <a:pt x="120" y="66"/>
                    <a:pt x="121" y="68"/>
                    <a:pt x="121" y="68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40" y="76"/>
                    <a:pt x="140" y="76"/>
                    <a:pt x="140" y="76"/>
                  </a:cubicBezTo>
                  <a:cubicBezTo>
                    <a:pt x="140" y="76"/>
                    <a:pt x="140" y="79"/>
                    <a:pt x="141" y="79"/>
                  </a:cubicBezTo>
                  <a:cubicBezTo>
                    <a:pt x="143" y="79"/>
                    <a:pt x="144" y="78"/>
                    <a:pt x="144" y="78"/>
                  </a:cubicBezTo>
                  <a:cubicBezTo>
                    <a:pt x="144" y="78"/>
                    <a:pt x="146" y="76"/>
                    <a:pt x="147" y="76"/>
                  </a:cubicBezTo>
                  <a:cubicBezTo>
                    <a:pt x="149" y="75"/>
                    <a:pt x="148" y="74"/>
                    <a:pt x="150" y="75"/>
                  </a:cubicBezTo>
                  <a:cubicBezTo>
                    <a:pt x="152" y="77"/>
                    <a:pt x="156" y="75"/>
                    <a:pt x="156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3"/>
                    <a:pt x="155" y="83"/>
                    <a:pt x="155" y="83"/>
                  </a:cubicBezTo>
                  <a:cubicBezTo>
                    <a:pt x="154" y="84"/>
                    <a:pt x="154" y="84"/>
                    <a:pt x="154" y="84"/>
                  </a:cubicBezTo>
                  <a:cubicBezTo>
                    <a:pt x="154" y="84"/>
                    <a:pt x="154" y="85"/>
                    <a:pt x="154" y="86"/>
                  </a:cubicBezTo>
                  <a:cubicBezTo>
                    <a:pt x="155" y="86"/>
                    <a:pt x="156" y="87"/>
                    <a:pt x="156" y="87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90"/>
                    <a:pt x="163" y="93"/>
                    <a:pt x="164" y="93"/>
                  </a:cubicBezTo>
                  <a:cubicBezTo>
                    <a:pt x="165" y="93"/>
                    <a:pt x="167" y="94"/>
                    <a:pt x="167" y="94"/>
                  </a:cubicBezTo>
                  <a:cubicBezTo>
                    <a:pt x="167" y="94"/>
                    <a:pt x="163" y="97"/>
                    <a:pt x="162" y="97"/>
                  </a:cubicBezTo>
                  <a:cubicBezTo>
                    <a:pt x="161" y="97"/>
                    <a:pt x="158" y="96"/>
                    <a:pt x="158" y="96"/>
                  </a:cubicBezTo>
                  <a:cubicBezTo>
                    <a:pt x="159" y="100"/>
                    <a:pt x="159" y="100"/>
                    <a:pt x="159" y="100"/>
                  </a:cubicBezTo>
                  <a:cubicBezTo>
                    <a:pt x="163" y="100"/>
                    <a:pt x="163" y="100"/>
                    <a:pt x="163" y="100"/>
                  </a:cubicBezTo>
                  <a:cubicBezTo>
                    <a:pt x="163" y="100"/>
                    <a:pt x="163" y="100"/>
                    <a:pt x="164" y="101"/>
                  </a:cubicBezTo>
                  <a:cubicBezTo>
                    <a:pt x="164" y="102"/>
                    <a:pt x="165" y="103"/>
                    <a:pt x="165" y="103"/>
                  </a:cubicBezTo>
                  <a:cubicBezTo>
                    <a:pt x="165" y="103"/>
                    <a:pt x="169" y="102"/>
                    <a:pt x="169" y="106"/>
                  </a:cubicBezTo>
                  <a:cubicBezTo>
                    <a:pt x="168" y="107"/>
                    <a:pt x="167" y="110"/>
                    <a:pt x="167" y="111"/>
                  </a:cubicBezTo>
                  <a:cubicBezTo>
                    <a:pt x="168" y="111"/>
                    <a:pt x="168" y="112"/>
                    <a:pt x="168" y="112"/>
                  </a:cubicBezTo>
                  <a:cubicBezTo>
                    <a:pt x="166" y="114"/>
                    <a:pt x="166" y="114"/>
                    <a:pt x="166" y="114"/>
                  </a:cubicBezTo>
                  <a:cubicBezTo>
                    <a:pt x="162" y="114"/>
                    <a:pt x="162" y="114"/>
                    <a:pt x="162" y="114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4" y="119"/>
                    <a:pt x="154" y="119"/>
                    <a:pt x="154" y="119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8"/>
                    <a:pt x="137" y="98"/>
                    <a:pt x="135" y="98"/>
                  </a:cubicBezTo>
                  <a:cubicBezTo>
                    <a:pt x="134" y="98"/>
                    <a:pt x="131" y="97"/>
                    <a:pt x="131" y="97"/>
                  </a:cubicBezTo>
                  <a:cubicBezTo>
                    <a:pt x="129" y="97"/>
                    <a:pt x="129" y="97"/>
                    <a:pt x="129" y="97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29" y="92"/>
                    <a:pt x="128" y="88"/>
                    <a:pt x="127" y="88"/>
                  </a:cubicBezTo>
                  <a:cubicBezTo>
                    <a:pt x="127" y="87"/>
                    <a:pt x="126" y="85"/>
                    <a:pt x="126" y="85"/>
                  </a:cubicBezTo>
                  <a:cubicBezTo>
                    <a:pt x="126" y="85"/>
                    <a:pt x="123" y="86"/>
                    <a:pt x="121" y="86"/>
                  </a:cubicBezTo>
                  <a:cubicBezTo>
                    <a:pt x="120" y="87"/>
                    <a:pt x="118" y="88"/>
                    <a:pt x="117" y="89"/>
                  </a:cubicBezTo>
                  <a:cubicBezTo>
                    <a:pt x="116" y="90"/>
                    <a:pt x="114" y="91"/>
                    <a:pt x="114" y="9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6" y="91"/>
                    <a:pt x="106" y="91"/>
                    <a:pt x="106" y="91"/>
                  </a:cubicBezTo>
                  <a:cubicBezTo>
                    <a:pt x="101" y="90"/>
                    <a:pt x="101" y="90"/>
                    <a:pt x="101" y="90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99" y="94"/>
                    <a:pt x="98" y="92"/>
                    <a:pt x="97" y="91"/>
                  </a:cubicBezTo>
                  <a:cubicBezTo>
                    <a:pt x="97" y="89"/>
                    <a:pt x="96" y="86"/>
                    <a:pt x="96" y="86"/>
                  </a:cubicBezTo>
                  <a:cubicBezTo>
                    <a:pt x="96" y="86"/>
                    <a:pt x="95" y="85"/>
                    <a:pt x="94" y="85"/>
                  </a:cubicBezTo>
                  <a:cubicBezTo>
                    <a:pt x="93" y="85"/>
                    <a:pt x="91" y="84"/>
                    <a:pt x="91" y="84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5" y="86"/>
                    <a:pt x="74" y="87"/>
                  </a:cubicBezTo>
                  <a:cubicBezTo>
                    <a:pt x="73" y="87"/>
                    <a:pt x="70" y="86"/>
                    <a:pt x="70" y="86"/>
                  </a:cubicBezTo>
                  <a:cubicBezTo>
                    <a:pt x="70" y="86"/>
                    <a:pt x="69" y="85"/>
                    <a:pt x="69" y="84"/>
                  </a:cubicBezTo>
                  <a:cubicBezTo>
                    <a:pt x="69" y="83"/>
                    <a:pt x="66" y="81"/>
                    <a:pt x="66" y="81"/>
                  </a:cubicBezTo>
                  <a:cubicBezTo>
                    <a:pt x="66" y="81"/>
                    <a:pt x="62" y="79"/>
                    <a:pt x="61" y="79"/>
                  </a:cubicBezTo>
                  <a:cubicBezTo>
                    <a:pt x="60" y="80"/>
                    <a:pt x="57" y="80"/>
                    <a:pt x="56" y="80"/>
                  </a:cubicBezTo>
                  <a:cubicBezTo>
                    <a:pt x="54" y="80"/>
                    <a:pt x="49" y="79"/>
                    <a:pt x="49" y="79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3" y="82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4" y="83"/>
                    <a:pt x="33" y="83"/>
                  </a:cubicBezTo>
                  <a:cubicBezTo>
                    <a:pt x="32" y="83"/>
                    <a:pt x="32" y="83"/>
                    <a:pt x="30" y="83"/>
                  </a:cubicBezTo>
                  <a:cubicBezTo>
                    <a:pt x="28" y="83"/>
                    <a:pt x="23" y="83"/>
                    <a:pt x="23" y="83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6" y="80"/>
                    <a:pt x="27" y="78"/>
                    <a:pt x="26" y="77"/>
                  </a:cubicBezTo>
                  <a:cubicBezTo>
                    <a:pt x="25" y="76"/>
                    <a:pt x="25" y="75"/>
                    <a:pt x="24" y="75"/>
                  </a:cubicBezTo>
                  <a:cubicBezTo>
                    <a:pt x="23" y="74"/>
                    <a:pt x="20" y="72"/>
                    <a:pt x="20" y="72"/>
                  </a:cubicBezTo>
                  <a:cubicBezTo>
                    <a:pt x="20" y="72"/>
                    <a:pt x="20" y="72"/>
                    <a:pt x="20" y="71"/>
                  </a:cubicBezTo>
                  <a:cubicBezTo>
                    <a:pt x="19" y="70"/>
                    <a:pt x="18" y="67"/>
                    <a:pt x="18" y="67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4" y="63"/>
                    <a:pt x="15" y="61"/>
                  </a:cubicBezTo>
                  <a:cubicBezTo>
                    <a:pt x="16" y="59"/>
                    <a:pt x="18" y="54"/>
                    <a:pt x="18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3"/>
                    <a:pt x="15" y="43"/>
                    <a:pt x="14" y="41"/>
                  </a:cubicBezTo>
                  <a:cubicBezTo>
                    <a:pt x="14" y="38"/>
                    <a:pt x="14" y="38"/>
                    <a:pt x="13" y="37"/>
                  </a:cubicBezTo>
                  <a:cubicBezTo>
                    <a:pt x="12" y="35"/>
                    <a:pt x="8" y="34"/>
                    <a:pt x="8" y="34"/>
                  </a:cubicBezTo>
                  <a:cubicBezTo>
                    <a:pt x="3" y="34"/>
                    <a:pt x="3" y="34"/>
                    <a:pt x="3" y="34"/>
                  </a:cubicBezTo>
                  <a:lnTo>
                    <a:pt x="2" y="33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1" name="Freeform 219"/>
            <p:cNvSpPr>
              <a:spLocks/>
            </p:cNvSpPr>
            <p:nvPr/>
          </p:nvSpPr>
          <p:spPr bwMode="auto">
            <a:xfrm>
              <a:off x="9254496" y="2409822"/>
              <a:ext cx="440017" cy="302329"/>
            </a:xfrm>
            <a:custGeom>
              <a:avLst/>
              <a:gdLst>
                <a:gd name="T0" fmla="*/ 28 w 240"/>
                <a:gd name="T1" fmla="*/ 61 h 170"/>
                <a:gd name="T2" fmla="*/ 31 w 240"/>
                <a:gd name="T3" fmla="*/ 54 h 170"/>
                <a:gd name="T4" fmla="*/ 44 w 240"/>
                <a:gd name="T5" fmla="*/ 55 h 170"/>
                <a:gd name="T6" fmla="*/ 64 w 240"/>
                <a:gd name="T7" fmla="*/ 59 h 170"/>
                <a:gd name="T8" fmla="*/ 96 w 240"/>
                <a:gd name="T9" fmla="*/ 52 h 170"/>
                <a:gd name="T10" fmla="*/ 95 w 240"/>
                <a:gd name="T11" fmla="*/ 41 h 170"/>
                <a:gd name="T12" fmla="*/ 115 w 240"/>
                <a:gd name="T13" fmla="*/ 36 h 170"/>
                <a:gd name="T14" fmla="*/ 127 w 240"/>
                <a:gd name="T15" fmla="*/ 30 h 170"/>
                <a:gd name="T16" fmla="*/ 139 w 240"/>
                <a:gd name="T17" fmla="*/ 24 h 170"/>
                <a:gd name="T18" fmla="*/ 148 w 240"/>
                <a:gd name="T19" fmla="*/ 9 h 170"/>
                <a:gd name="T20" fmla="*/ 168 w 240"/>
                <a:gd name="T21" fmla="*/ 5 h 170"/>
                <a:gd name="T22" fmla="*/ 186 w 240"/>
                <a:gd name="T23" fmla="*/ 1 h 170"/>
                <a:gd name="T24" fmla="*/ 207 w 240"/>
                <a:gd name="T25" fmla="*/ 6 h 170"/>
                <a:gd name="T26" fmla="*/ 218 w 240"/>
                <a:gd name="T27" fmla="*/ 11 h 170"/>
                <a:gd name="T28" fmla="*/ 229 w 240"/>
                <a:gd name="T29" fmla="*/ 17 h 170"/>
                <a:gd name="T30" fmla="*/ 238 w 240"/>
                <a:gd name="T31" fmla="*/ 23 h 170"/>
                <a:gd name="T32" fmla="*/ 234 w 240"/>
                <a:gd name="T33" fmla="*/ 33 h 170"/>
                <a:gd name="T34" fmla="*/ 224 w 240"/>
                <a:gd name="T35" fmla="*/ 39 h 170"/>
                <a:gd name="T36" fmla="*/ 217 w 240"/>
                <a:gd name="T37" fmla="*/ 48 h 170"/>
                <a:gd name="T38" fmla="*/ 213 w 240"/>
                <a:gd name="T39" fmla="*/ 62 h 170"/>
                <a:gd name="T40" fmla="*/ 206 w 240"/>
                <a:gd name="T41" fmla="*/ 75 h 170"/>
                <a:gd name="T42" fmla="*/ 201 w 240"/>
                <a:gd name="T43" fmla="*/ 90 h 170"/>
                <a:gd name="T44" fmla="*/ 199 w 240"/>
                <a:gd name="T45" fmla="*/ 106 h 170"/>
                <a:gd name="T46" fmla="*/ 196 w 240"/>
                <a:gd name="T47" fmla="*/ 117 h 170"/>
                <a:gd name="T48" fmla="*/ 192 w 240"/>
                <a:gd name="T49" fmla="*/ 126 h 170"/>
                <a:gd name="T50" fmla="*/ 177 w 240"/>
                <a:gd name="T51" fmla="*/ 135 h 170"/>
                <a:gd name="T52" fmla="*/ 168 w 240"/>
                <a:gd name="T53" fmla="*/ 139 h 170"/>
                <a:gd name="T54" fmla="*/ 153 w 240"/>
                <a:gd name="T55" fmla="*/ 139 h 170"/>
                <a:gd name="T56" fmla="*/ 139 w 240"/>
                <a:gd name="T57" fmla="*/ 141 h 170"/>
                <a:gd name="T58" fmla="*/ 130 w 240"/>
                <a:gd name="T59" fmla="*/ 144 h 170"/>
                <a:gd name="T60" fmla="*/ 123 w 240"/>
                <a:gd name="T61" fmla="*/ 152 h 170"/>
                <a:gd name="T62" fmla="*/ 115 w 240"/>
                <a:gd name="T63" fmla="*/ 152 h 170"/>
                <a:gd name="T64" fmla="*/ 105 w 240"/>
                <a:gd name="T65" fmla="*/ 159 h 170"/>
                <a:gd name="T66" fmla="*/ 94 w 240"/>
                <a:gd name="T67" fmla="*/ 167 h 170"/>
                <a:gd name="T68" fmla="*/ 80 w 240"/>
                <a:gd name="T69" fmla="*/ 170 h 170"/>
                <a:gd name="T70" fmla="*/ 64 w 240"/>
                <a:gd name="T71" fmla="*/ 168 h 170"/>
                <a:gd name="T72" fmla="*/ 55 w 240"/>
                <a:gd name="T73" fmla="*/ 162 h 170"/>
                <a:gd name="T74" fmla="*/ 42 w 240"/>
                <a:gd name="T75" fmla="*/ 152 h 170"/>
                <a:gd name="T76" fmla="*/ 26 w 240"/>
                <a:gd name="T77" fmla="*/ 143 h 170"/>
                <a:gd name="T78" fmla="*/ 16 w 240"/>
                <a:gd name="T79" fmla="*/ 135 h 170"/>
                <a:gd name="T80" fmla="*/ 7 w 240"/>
                <a:gd name="T81" fmla="*/ 121 h 170"/>
                <a:gd name="T82" fmla="*/ 0 w 240"/>
                <a:gd name="T83" fmla="*/ 117 h 170"/>
                <a:gd name="T84" fmla="*/ 3 w 240"/>
                <a:gd name="T85" fmla="*/ 109 h 170"/>
                <a:gd name="T86" fmla="*/ 8 w 240"/>
                <a:gd name="T87" fmla="*/ 97 h 170"/>
                <a:gd name="T88" fmla="*/ 7 w 240"/>
                <a:gd name="T89" fmla="*/ 88 h 170"/>
                <a:gd name="T90" fmla="*/ 12 w 240"/>
                <a:gd name="T91" fmla="*/ 74 h 170"/>
                <a:gd name="T92" fmla="*/ 8 w 240"/>
                <a:gd name="T93" fmla="*/ 69 h 170"/>
                <a:gd name="T94" fmla="*/ 20 w 240"/>
                <a:gd name="T95" fmla="*/ 70 h 170"/>
                <a:gd name="T96" fmla="*/ 27 w 240"/>
                <a:gd name="T97" fmla="*/ 6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0" h="170">
                  <a:moveTo>
                    <a:pt x="28" y="61"/>
                  </a:move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8"/>
                    <a:pt x="90" y="57"/>
                    <a:pt x="91" y="56"/>
                  </a:cubicBezTo>
                  <a:cubicBezTo>
                    <a:pt x="92" y="55"/>
                    <a:pt x="98" y="54"/>
                    <a:pt x="96" y="52"/>
                  </a:cubicBezTo>
                  <a:cubicBezTo>
                    <a:pt x="94" y="51"/>
                    <a:pt x="90" y="48"/>
                    <a:pt x="90" y="48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33" y="30"/>
                    <a:pt x="133" y="30"/>
                    <a:pt x="133" y="30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63" y="2"/>
                    <a:pt x="163" y="2"/>
                    <a:pt x="163" y="2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75" y="4"/>
                    <a:pt x="175" y="4"/>
                    <a:pt x="175" y="4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6" y="1"/>
                    <a:pt x="186" y="1"/>
                    <a:pt x="186" y="1"/>
                  </a:cubicBezTo>
                  <a:cubicBezTo>
                    <a:pt x="194" y="9"/>
                    <a:pt x="194" y="9"/>
                    <a:pt x="194" y="9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7" y="6"/>
                    <a:pt x="207" y="6"/>
                    <a:pt x="207" y="6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15" y="7"/>
                    <a:pt x="215" y="7"/>
                    <a:pt x="215" y="7"/>
                  </a:cubicBezTo>
                  <a:cubicBezTo>
                    <a:pt x="218" y="11"/>
                    <a:pt x="218" y="11"/>
                    <a:pt x="218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6" y="14"/>
                    <a:pt x="226" y="14"/>
                    <a:pt x="226" y="14"/>
                  </a:cubicBezTo>
                  <a:cubicBezTo>
                    <a:pt x="229" y="17"/>
                    <a:pt x="229" y="17"/>
                    <a:pt x="229" y="17"/>
                  </a:cubicBezTo>
                  <a:cubicBezTo>
                    <a:pt x="234" y="16"/>
                    <a:pt x="234" y="16"/>
                    <a:pt x="234" y="16"/>
                  </a:cubicBezTo>
                  <a:cubicBezTo>
                    <a:pt x="239" y="19"/>
                    <a:pt x="239" y="19"/>
                    <a:pt x="239" y="19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37" y="31"/>
                    <a:pt x="237" y="31"/>
                    <a:pt x="237" y="31"/>
                  </a:cubicBezTo>
                  <a:cubicBezTo>
                    <a:pt x="237" y="31"/>
                    <a:pt x="236" y="33"/>
                    <a:pt x="234" y="33"/>
                  </a:cubicBezTo>
                  <a:cubicBezTo>
                    <a:pt x="233" y="34"/>
                    <a:pt x="231" y="35"/>
                    <a:pt x="231" y="35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4" y="39"/>
                    <a:pt x="224" y="39"/>
                    <a:pt x="224" y="39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7" y="48"/>
                    <a:pt x="217" y="48"/>
                    <a:pt x="217" y="48"/>
                  </a:cubicBezTo>
                  <a:cubicBezTo>
                    <a:pt x="214" y="51"/>
                    <a:pt x="214" y="51"/>
                    <a:pt x="214" y="51"/>
                  </a:cubicBezTo>
                  <a:cubicBezTo>
                    <a:pt x="213" y="56"/>
                    <a:pt x="213" y="56"/>
                    <a:pt x="213" y="56"/>
                  </a:cubicBezTo>
                  <a:cubicBezTo>
                    <a:pt x="213" y="56"/>
                    <a:pt x="215" y="61"/>
                    <a:pt x="213" y="62"/>
                  </a:cubicBezTo>
                  <a:cubicBezTo>
                    <a:pt x="212" y="62"/>
                    <a:pt x="211" y="63"/>
                    <a:pt x="211" y="63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5" y="83"/>
                    <a:pt x="205" y="83"/>
                    <a:pt x="205" y="83"/>
                  </a:cubicBezTo>
                  <a:cubicBezTo>
                    <a:pt x="205" y="83"/>
                    <a:pt x="207" y="87"/>
                    <a:pt x="204" y="87"/>
                  </a:cubicBezTo>
                  <a:cubicBezTo>
                    <a:pt x="202" y="88"/>
                    <a:pt x="201" y="90"/>
                    <a:pt x="201" y="90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198" y="102"/>
                    <a:pt x="198" y="102"/>
                    <a:pt x="198" y="102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7" y="109"/>
                    <a:pt x="197" y="109"/>
                    <a:pt x="197" y="109"/>
                  </a:cubicBezTo>
                  <a:cubicBezTo>
                    <a:pt x="198" y="114"/>
                    <a:pt x="198" y="114"/>
                    <a:pt x="198" y="114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195" y="118"/>
                    <a:pt x="195" y="118"/>
                    <a:pt x="195" y="118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2" y="126"/>
                    <a:pt x="192" y="126"/>
                    <a:pt x="192" y="12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0" y="132"/>
                    <a:pt x="180" y="132"/>
                    <a:pt x="180" y="132"/>
                  </a:cubicBezTo>
                  <a:cubicBezTo>
                    <a:pt x="177" y="135"/>
                    <a:pt x="177" y="135"/>
                    <a:pt x="177" y="135"/>
                  </a:cubicBezTo>
                  <a:cubicBezTo>
                    <a:pt x="177" y="135"/>
                    <a:pt x="178" y="135"/>
                    <a:pt x="176" y="137"/>
                  </a:cubicBezTo>
                  <a:cubicBezTo>
                    <a:pt x="174" y="138"/>
                    <a:pt x="170" y="139"/>
                    <a:pt x="170" y="139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9"/>
                    <a:pt x="160" y="138"/>
                    <a:pt x="159" y="139"/>
                  </a:cubicBezTo>
                  <a:cubicBezTo>
                    <a:pt x="158" y="139"/>
                    <a:pt x="153" y="139"/>
                    <a:pt x="153" y="139"/>
                  </a:cubicBezTo>
                  <a:cubicBezTo>
                    <a:pt x="153" y="139"/>
                    <a:pt x="151" y="138"/>
                    <a:pt x="150" y="138"/>
                  </a:cubicBezTo>
                  <a:cubicBezTo>
                    <a:pt x="149" y="138"/>
                    <a:pt x="143" y="139"/>
                    <a:pt x="143" y="139"/>
                  </a:cubicBezTo>
                  <a:cubicBezTo>
                    <a:pt x="139" y="141"/>
                    <a:pt x="139" y="141"/>
                    <a:pt x="139" y="141"/>
                  </a:cubicBezTo>
                  <a:cubicBezTo>
                    <a:pt x="139" y="141"/>
                    <a:pt x="138" y="139"/>
                    <a:pt x="137" y="140"/>
                  </a:cubicBezTo>
                  <a:cubicBezTo>
                    <a:pt x="135" y="140"/>
                    <a:pt x="130" y="142"/>
                    <a:pt x="130" y="142"/>
                  </a:cubicBezTo>
                  <a:cubicBezTo>
                    <a:pt x="130" y="142"/>
                    <a:pt x="132" y="144"/>
                    <a:pt x="130" y="144"/>
                  </a:cubicBezTo>
                  <a:cubicBezTo>
                    <a:pt x="129" y="144"/>
                    <a:pt x="126" y="148"/>
                    <a:pt x="126" y="148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2"/>
                    <a:pt x="120" y="152"/>
                  </a:cubicBezTo>
                  <a:cubicBezTo>
                    <a:pt x="119" y="152"/>
                    <a:pt x="116" y="153"/>
                    <a:pt x="116" y="153"/>
                  </a:cubicBezTo>
                  <a:cubicBezTo>
                    <a:pt x="115" y="152"/>
                    <a:pt x="115" y="152"/>
                    <a:pt x="115" y="152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07" y="160"/>
                    <a:pt x="107" y="160"/>
                    <a:pt x="107" y="160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3" y="164"/>
                    <a:pt x="103" y="164"/>
                    <a:pt x="103" y="164"/>
                  </a:cubicBezTo>
                  <a:cubicBezTo>
                    <a:pt x="103" y="164"/>
                    <a:pt x="100" y="165"/>
                    <a:pt x="100" y="166"/>
                  </a:cubicBezTo>
                  <a:cubicBezTo>
                    <a:pt x="99" y="167"/>
                    <a:pt x="94" y="167"/>
                    <a:pt x="94" y="167"/>
                  </a:cubicBezTo>
                  <a:cubicBezTo>
                    <a:pt x="90" y="167"/>
                    <a:pt x="90" y="167"/>
                    <a:pt x="90" y="167"/>
                  </a:cubicBezTo>
                  <a:cubicBezTo>
                    <a:pt x="83" y="169"/>
                    <a:pt x="83" y="169"/>
                    <a:pt x="83" y="169"/>
                  </a:cubicBezTo>
                  <a:cubicBezTo>
                    <a:pt x="83" y="169"/>
                    <a:pt x="81" y="170"/>
                    <a:pt x="80" y="170"/>
                  </a:cubicBezTo>
                  <a:cubicBezTo>
                    <a:pt x="79" y="170"/>
                    <a:pt x="74" y="169"/>
                    <a:pt x="74" y="169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62" y="165"/>
                    <a:pt x="62" y="165"/>
                    <a:pt x="62" y="165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5" y="162"/>
                    <a:pt x="55" y="162"/>
                    <a:pt x="55" y="162"/>
                  </a:cubicBezTo>
                  <a:cubicBezTo>
                    <a:pt x="51" y="162"/>
                    <a:pt x="51" y="162"/>
                    <a:pt x="51" y="162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32" y="149"/>
                    <a:pt x="32" y="149"/>
                    <a:pt x="32" y="149"/>
                  </a:cubicBezTo>
                  <a:cubicBezTo>
                    <a:pt x="29" y="145"/>
                    <a:pt x="29" y="145"/>
                    <a:pt x="29" y="145"/>
                  </a:cubicBezTo>
                  <a:cubicBezTo>
                    <a:pt x="26" y="143"/>
                    <a:pt x="26" y="143"/>
                    <a:pt x="26" y="143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16" y="135"/>
                    <a:pt x="16" y="135"/>
                    <a:pt x="16" y="135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9" y="103"/>
                    <a:pt x="9" y="103"/>
                    <a:pt x="9" y="103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5" y="89"/>
                    <a:pt x="6" y="88"/>
                    <a:pt x="7" y="88"/>
                  </a:cubicBezTo>
                  <a:cubicBezTo>
                    <a:pt x="8" y="88"/>
                    <a:pt x="11" y="86"/>
                    <a:pt x="11" y="86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8" y="70"/>
                    <a:pt x="21" y="71"/>
                    <a:pt x="20" y="70"/>
                  </a:cubicBezTo>
                  <a:cubicBezTo>
                    <a:pt x="20" y="67"/>
                    <a:pt x="21" y="69"/>
                    <a:pt x="21" y="69"/>
                  </a:cubicBezTo>
                  <a:cubicBezTo>
                    <a:pt x="22" y="71"/>
                    <a:pt x="25" y="69"/>
                    <a:pt x="27" y="69"/>
                  </a:cubicBezTo>
                  <a:cubicBezTo>
                    <a:pt x="30" y="68"/>
                    <a:pt x="28" y="66"/>
                    <a:pt x="27" y="64"/>
                  </a:cubicBezTo>
                  <a:cubicBezTo>
                    <a:pt x="27" y="63"/>
                    <a:pt x="27" y="62"/>
                    <a:pt x="28" y="61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2" name="Freeform 7"/>
            <p:cNvSpPr>
              <a:spLocks/>
            </p:cNvSpPr>
            <p:nvPr/>
          </p:nvSpPr>
          <p:spPr bwMode="auto">
            <a:xfrm>
              <a:off x="9608807" y="1619312"/>
              <a:ext cx="527490" cy="479616"/>
            </a:xfrm>
            <a:custGeom>
              <a:avLst/>
              <a:gdLst>
                <a:gd name="T0" fmla="*/ 83 w 288"/>
                <a:gd name="T1" fmla="*/ 55 h 270"/>
                <a:gd name="T2" fmla="*/ 75 w 288"/>
                <a:gd name="T3" fmla="*/ 45 h 270"/>
                <a:gd name="T4" fmla="*/ 82 w 288"/>
                <a:gd name="T5" fmla="*/ 27 h 270"/>
                <a:gd name="T6" fmla="*/ 101 w 288"/>
                <a:gd name="T7" fmla="*/ 24 h 270"/>
                <a:gd name="T8" fmla="*/ 107 w 288"/>
                <a:gd name="T9" fmla="*/ 4 h 270"/>
                <a:gd name="T10" fmla="*/ 121 w 288"/>
                <a:gd name="T11" fmla="*/ 2 h 270"/>
                <a:gd name="T12" fmla="*/ 136 w 288"/>
                <a:gd name="T13" fmla="*/ 5 h 270"/>
                <a:gd name="T14" fmla="*/ 153 w 288"/>
                <a:gd name="T15" fmla="*/ 7 h 270"/>
                <a:gd name="T16" fmla="*/ 166 w 288"/>
                <a:gd name="T17" fmla="*/ 4 h 270"/>
                <a:gd name="T18" fmla="*/ 189 w 288"/>
                <a:gd name="T19" fmla="*/ 5 h 270"/>
                <a:gd name="T20" fmla="*/ 200 w 288"/>
                <a:gd name="T21" fmla="*/ 6 h 270"/>
                <a:gd name="T22" fmla="*/ 202 w 288"/>
                <a:gd name="T23" fmla="*/ 24 h 270"/>
                <a:gd name="T24" fmla="*/ 210 w 288"/>
                <a:gd name="T25" fmla="*/ 39 h 270"/>
                <a:gd name="T26" fmla="*/ 222 w 288"/>
                <a:gd name="T27" fmla="*/ 53 h 270"/>
                <a:gd name="T28" fmla="*/ 228 w 288"/>
                <a:gd name="T29" fmla="*/ 65 h 270"/>
                <a:gd name="T30" fmla="*/ 251 w 288"/>
                <a:gd name="T31" fmla="*/ 80 h 270"/>
                <a:gd name="T32" fmla="*/ 263 w 288"/>
                <a:gd name="T33" fmla="*/ 85 h 270"/>
                <a:gd name="T34" fmla="*/ 275 w 288"/>
                <a:gd name="T35" fmla="*/ 92 h 270"/>
                <a:gd name="T36" fmla="*/ 288 w 288"/>
                <a:gd name="T37" fmla="*/ 104 h 270"/>
                <a:gd name="T38" fmla="*/ 274 w 288"/>
                <a:gd name="T39" fmla="*/ 121 h 270"/>
                <a:gd name="T40" fmla="*/ 252 w 288"/>
                <a:gd name="T41" fmla="*/ 124 h 270"/>
                <a:gd name="T42" fmla="*/ 259 w 288"/>
                <a:gd name="T43" fmla="*/ 138 h 270"/>
                <a:gd name="T44" fmla="*/ 264 w 288"/>
                <a:gd name="T45" fmla="*/ 151 h 270"/>
                <a:gd name="T46" fmla="*/ 271 w 288"/>
                <a:gd name="T47" fmla="*/ 164 h 270"/>
                <a:gd name="T48" fmla="*/ 276 w 288"/>
                <a:gd name="T49" fmla="*/ 170 h 270"/>
                <a:gd name="T50" fmla="*/ 269 w 288"/>
                <a:gd name="T51" fmla="*/ 182 h 270"/>
                <a:gd name="T52" fmla="*/ 249 w 288"/>
                <a:gd name="T53" fmla="*/ 211 h 270"/>
                <a:gd name="T54" fmla="*/ 260 w 288"/>
                <a:gd name="T55" fmla="*/ 230 h 270"/>
                <a:gd name="T56" fmla="*/ 240 w 288"/>
                <a:gd name="T57" fmla="*/ 225 h 270"/>
                <a:gd name="T58" fmla="*/ 222 w 288"/>
                <a:gd name="T59" fmla="*/ 234 h 270"/>
                <a:gd name="T60" fmla="*/ 207 w 288"/>
                <a:gd name="T61" fmla="*/ 228 h 270"/>
                <a:gd name="T62" fmla="*/ 188 w 288"/>
                <a:gd name="T63" fmla="*/ 235 h 270"/>
                <a:gd name="T64" fmla="*/ 171 w 288"/>
                <a:gd name="T65" fmla="*/ 242 h 270"/>
                <a:gd name="T66" fmla="*/ 154 w 288"/>
                <a:gd name="T67" fmla="*/ 242 h 270"/>
                <a:gd name="T68" fmla="*/ 129 w 288"/>
                <a:gd name="T69" fmla="*/ 240 h 270"/>
                <a:gd name="T70" fmla="*/ 87 w 288"/>
                <a:gd name="T71" fmla="*/ 242 h 270"/>
                <a:gd name="T72" fmla="*/ 56 w 288"/>
                <a:gd name="T73" fmla="*/ 249 h 270"/>
                <a:gd name="T74" fmla="*/ 51 w 288"/>
                <a:gd name="T75" fmla="*/ 253 h 270"/>
                <a:gd name="T76" fmla="*/ 44 w 288"/>
                <a:gd name="T77" fmla="*/ 266 h 270"/>
                <a:gd name="T78" fmla="*/ 27 w 288"/>
                <a:gd name="T79" fmla="*/ 270 h 270"/>
                <a:gd name="T80" fmla="*/ 25 w 288"/>
                <a:gd name="T81" fmla="*/ 249 h 270"/>
                <a:gd name="T82" fmla="*/ 8 w 288"/>
                <a:gd name="T83" fmla="*/ 237 h 270"/>
                <a:gd name="T84" fmla="*/ 21 w 288"/>
                <a:gd name="T85" fmla="*/ 216 h 270"/>
                <a:gd name="T86" fmla="*/ 22 w 288"/>
                <a:gd name="T87" fmla="*/ 194 h 270"/>
                <a:gd name="T88" fmla="*/ 13 w 288"/>
                <a:gd name="T89" fmla="*/ 175 h 270"/>
                <a:gd name="T90" fmla="*/ 9 w 288"/>
                <a:gd name="T91" fmla="*/ 145 h 270"/>
                <a:gd name="T92" fmla="*/ 36 w 288"/>
                <a:gd name="T93" fmla="*/ 136 h 270"/>
                <a:gd name="T94" fmla="*/ 47 w 288"/>
                <a:gd name="T95" fmla="*/ 127 h 270"/>
                <a:gd name="T96" fmla="*/ 59 w 288"/>
                <a:gd name="T97" fmla="*/ 116 h 270"/>
                <a:gd name="T98" fmla="*/ 67 w 288"/>
                <a:gd name="T99" fmla="*/ 115 h 270"/>
                <a:gd name="T100" fmla="*/ 61 w 288"/>
                <a:gd name="T101" fmla="*/ 103 h 270"/>
                <a:gd name="T102" fmla="*/ 60 w 288"/>
                <a:gd name="T103" fmla="*/ 82 h 270"/>
                <a:gd name="T104" fmla="*/ 73 w 288"/>
                <a:gd name="T105" fmla="*/ 6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8" h="270">
                  <a:moveTo>
                    <a:pt x="81" y="66"/>
                  </a:moveTo>
                  <a:cubicBezTo>
                    <a:pt x="80" y="61"/>
                    <a:pt x="80" y="61"/>
                    <a:pt x="80" y="61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2" y="36"/>
                    <a:pt x="75" y="34"/>
                  </a:cubicBezTo>
                  <a:cubicBezTo>
                    <a:pt x="79" y="33"/>
                    <a:pt x="81" y="33"/>
                    <a:pt x="81" y="33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4" y="24"/>
                    <a:pt x="88" y="24"/>
                  </a:cubicBezTo>
                  <a:cubicBezTo>
                    <a:pt x="92" y="24"/>
                    <a:pt x="93" y="24"/>
                    <a:pt x="93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5" y="4"/>
                    <a:pt x="116" y="4"/>
                  </a:cubicBezTo>
                  <a:cubicBezTo>
                    <a:pt x="117" y="4"/>
                    <a:pt x="118" y="5"/>
                    <a:pt x="119" y="4"/>
                  </a:cubicBezTo>
                  <a:cubicBezTo>
                    <a:pt x="120" y="4"/>
                    <a:pt x="121" y="2"/>
                    <a:pt x="121" y="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5" y="13"/>
                    <a:pt x="157" y="12"/>
                  </a:cubicBezTo>
                  <a:cubicBezTo>
                    <a:pt x="158" y="12"/>
                    <a:pt x="162" y="11"/>
                    <a:pt x="163" y="9"/>
                  </a:cubicBezTo>
                  <a:cubicBezTo>
                    <a:pt x="163" y="7"/>
                    <a:pt x="164" y="5"/>
                    <a:pt x="166" y="4"/>
                  </a:cubicBezTo>
                  <a:cubicBezTo>
                    <a:pt x="168" y="4"/>
                    <a:pt x="167" y="3"/>
                    <a:pt x="170" y="2"/>
                  </a:cubicBezTo>
                  <a:cubicBezTo>
                    <a:pt x="174" y="1"/>
                    <a:pt x="177" y="0"/>
                    <a:pt x="177" y="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92" y="7"/>
                    <a:pt x="192" y="7"/>
                    <a:pt x="192" y="7"/>
                  </a:cubicBezTo>
                  <a:cubicBezTo>
                    <a:pt x="195" y="6"/>
                    <a:pt x="195" y="6"/>
                    <a:pt x="195" y="6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00" y="6"/>
                    <a:pt x="200" y="6"/>
                    <a:pt x="200" y="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18"/>
                    <a:pt x="202" y="18"/>
                    <a:pt x="202" y="18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8" y="28"/>
                    <a:pt x="208" y="28"/>
                    <a:pt x="208" y="28"/>
                  </a:cubicBezTo>
                  <a:cubicBezTo>
                    <a:pt x="211" y="31"/>
                    <a:pt x="211" y="31"/>
                    <a:pt x="211" y="31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8"/>
                    <a:pt x="222" y="58"/>
                    <a:pt x="222" y="58"/>
                  </a:cubicBezTo>
                  <a:cubicBezTo>
                    <a:pt x="222" y="58"/>
                    <a:pt x="220" y="61"/>
                    <a:pt x="223" y="61"/>
                  </a:cubicBezTo>
                  <a:cubicBezTo>
                    <a:pt x="226" y="62"/>
                    <a:pt x="227" y="62"/>
                    <a:pt x="227" y="62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33" y="72"/>
                    <a:pt x="233" y="72"/>
                    <a:pt x="233" y="72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9" y="76"/>
                    <a:pt x="249" y="76"/>
                    <a:pt x="249" y="76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2" y="89"/>
                    <a:pt x="252" y="89"/>
                    <a:pt x="252" y="89"/>
                  </a:cubicBezTo>
                  <a:cubicBezTo>
                    <a:pt x="257" y="89"/>
                    <a:pt x="257" y="89"/>
                    <a:pt x="257" y="89"/>
                  </a:cubicBezTo>
                  <a:cubicBezTo>
                    <a:pt x="260" y="86"/>
                    <a:pt x="260" y="86"/>
                    <a:pt x="260" y="86"/>
                  </a:cubicBezTo>
                  <a:cubicBezTo>
                    <a:pt x="263" y="85"/>
                    <a:pt x="263" y="85"/>
                    <a:pt x="263" y="85"/>
                  </a:cubicBezTo>
                  <a:cubicBezTo>
                    <a:pt x="267" y="86"/>
                    <a:pt x="267" y="86"/>
                    <a:pt x="267" y="86"/>
                  </a:cubicBezTo>
                  <a:cubicBezTo>
                    <a:pt x="272" y="87"/>
                    <a:pt x="272" y="87"/>
                    <a:pt x="272" y="87"/>
                  </a:cubicBezTo>
                  <a:cubicBezTo>
                    <a:pt x="277" y="87"/>
                    <a:pt x="277" y="87"/>
                    <a:pt x="277" y="87"/>
                  </a:cubicBezTo>
                  <a:cubicBezTo>
                    <a:pt x="275" y="92"/>
                    <a:pt x="275" y="92"/>
                    <a:pt x="275" y="92"/>
                  </a:cubicBezTo>
                  <a:cubicBezTo>
                    <a:pt x="279" y="95"/>
                    <a:pt x="279" y="95"/>
                    <a:pt x="279" y="95"/>
                  </a:cubicBezTo>
                  <a:cubicBezTo>
                    <a:pt x="283" y="96"/>
                    <a:pt x="283" y="96"/>
                    <a:pt x="283" y="96"/>
                  </a:cubicBezTo>
                  <a:cubicBezTo>
                    <a:pt x="288" y="98"/>
                    <a:pt x="288" y="98"/>
                    <a:pt x="288" y="98"/>
                  </a:cubicBezTo>
                  <a:cubicBezTo>
                    <a:pt x="288" y="104"/>
                    <a:pt x="288" y="104"/>
                    <a:pt x="288" y="104"/>
                  </a:cubicBezTo>
                  <a:cubicBezTo>
                    <a:pt x="286" y="107"/>
                    <a:pt x="286" y="107"/>
                    <a:pt x="286" y="107"/>
                  </a:cubicBezTo>
                  <a:cubicBezTo>
                    <a:pt x="282" y="108"/>
                    <a:pt x="282" y="108"/>
                    <a:pt x="282" y="108"/>
                  </a:cubicBezTo>
                  <a:cubicBezTo>
                    <a:pt x="282" y="108"/>
                    <a:pt x="284" y="113"/>
                    <a:pt x="282" y="114"/>
                  </a:cubicBezTo>
                  <a:cubicBezTo>
                    <a:pt x="281" y="115"/>
                    <a:pt x="274" y="121"/>
                    <a:pt x="274" y="121"/>
                  </a:cubicBezTo>
                  <a:cubicBezTo>
                    <a:pt x="267" y="123"/>
                    <a:pt x="267" y="123"/>
                    <a:pt x="267" y="123"/>
                  </a:cubicBezTo>
                  <a:cubicBezTo>
                    <a:pt x="261" y="121"/>
                    <a:pt x="261" y="121"/>
                    <a:pt x="261" y="121"/>
                  </a:cubicBezTo>
                  <a:cubicBezTo>
                    <a:pt x="261" y="121"/>
                    <a:pt x="260" y="120"/>
                    <a:pt x="256" y="121"/>
                  </a:cubicBezTo>
                  <a:cubicBezTo>
                    <a:pt x="252" y="123"/>
                    <a:pt x="252" y="124"/>
                    <a:pt x="252" y="124"/>
                  </a:cubicBezTo>
                  <a:cubicBezTo>
                    <a:pt x="250" y="131"/>
                    <a:pt x="250" y="131"/>
                    <a:pt x="250" y="131"/>
                  </a:cubicBezTo>
                  <a:cubicBezTo>
                    <a:pt x="250" y="134"/>
                    <a:pt x="250" y="134"/>
                    <a:pt x="250" y="134"/>
                  </a:cubicBezTo>
                  <a:cubicBezTo>
                    <a:pt x="254" y="137"/>
                    <a:pt x="254" y="137"/>
                    <a:pt x="254" y="137"/>
                  </a:cubicBezTo>
                  <a:cubicBezTo>
                    <a:pt x="259" y="138"/>
                    <a:pt x="259" y="138"/>
                    <a:pt x="259" y="138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2" y="149"/>
                    <a:pt x="262" y="149"/>
                    <a:pt x="262" y="149"/>
                  </a:cubicBezTo>
                  <a:cubicBezTo>
                    <a:pt x="264" y="151"/>
                    <a:pt x="264" y="151"/>
                    <a:pt x="264" y="151"/>
                  </a:cubicBezTo>
                  <a:cubicBezTo>
                    <a:pt x="268" y="153"/>
                    <a:pt x="268" y="153"/>
                    <a:pt x="268" y="153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72" y="167"/>
                    <a:pt x="272" y="167"/>
                    <a:pt x="272" y="167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70"/>
                    <a:pt x="276" y="170"/>
                    <a:pt x="276" y="170"/>
                  </a:cubicBezTo>
                  <a:cubicBezTo>
                    <a:pt x="283" y="174"/>
                    <a:pt x="283" y="174"/>
                    <a:pt x="283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3" y="176"/>
                    <a:pt x="273" y="176"/>
                    <a:pt x="273" y="176"/>
                  </a:cubicBezTo>
                  <a:cubicBezTo>
                    <a:pt x="269" y="182"/>
                    <a:pt x="269" y="182"/>
                    <a:pt x="269" y="182"/>
                  </a:cubicBezTo>
                  <a:cubicBezTo>
                    <a:pt x="257" y="182"/>
                    <a:pt x="257" y="182"/>
                    <a:pt x="257" y="182"/>
                  </a:cubicBezTo>
                  <a:cubicBezTo>
                    <a:pt x="255" y="194"/>
                    <a:pt x="255" y="194"/>
                    <a:pt x="255" y="194"/>
                  </a:cubicBezTo>
                  <a:cubicBezTo>
                    <a:pt x="252" y="202"/>
                    <a:pt x="252" y="202"/>
                    <a:pt x="252" y="202"/>
                  </a:cubicBezTo>
                  <a:cubicBezTo>
                    <a:pt x="249" y="211"/>
                    <a:pt x="249" y="211"/>
                    <a:pt x="249" y="211"/>
                  </a:cubicBezTo>
                  <a:cubicBezTo>
                    <a:pt x="251" y="216"/>
                    <a:pt x="251" y="216"/>
                    <a:pt x="251" y="216"/>
                  </a:cubicBezTo>
                  <a:cubicBezTo>
                    <a:pt x="254" y="223"/>
                    <a:pt x="254" y="223"/>
                    <a:pt x="254" y="223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54" y="232"/>
                    <a:pt x="254" y="232"/>
                    <a:pt x="254" y="232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46" y="227"/>
                    <a:pt x="246" y="227"/>
                    <a:pt x="246" y="227"/>
                  </a:cubicBezTo>
                  <a:cubicBezTo>
                    <a:pt x="240" y="225"/>
                    <a:pt x="240" y="225"/>
                    <a:pt x="240" y="225"/>
                  </a:cubicBezTo>
                  <a:cubicBezTo>
                    <a:pt x="233" y="228"/>
                    <a:pt x="233" y="228"/>
                    <a:pt x="233" y="228"/>
                  </a:cubicBezTo>
                  <a:cubicBezTo>
                    <a:pt x="226" y="230"/>
                    <a:pt x="226" y="230"/>
                    <a:pt x="226" y="230"/>
                  </a:cubicBezTo>
                  <a:cubicBezTo>
                    <a:pt x="224" y="230"/>
                    <a:pt x="224" y="230"/>
                    <a:pt x="224" y="230"/>
                  </a:cubicBezTo>
                  <a:cubicBezTo>
                    <a:pt x="222" y="234"/>
                    <a:pt x="222" y="234"/>
                    <a:pt x="222" y="234"/>
                  </a:cubicBezTo>
                  <a:cubicBezTo>
                    <a:pt x="216" y="237"/>
                    <a:pt x="216" y="237"/>
                    <a:pt x="216" y="237"/>
                  </a:cubicBezTo>
                  <a:cubicBezTo>
                    <a:pt x="216" y="237"/>
                    <a:pt x="214" y="235"/>
                    <a:pt x="213" y="234"/>
                  </a:cubicBezTo>
                  <a:cubicBezTo>
                    <a:pt x="212" y="233"/>
                    <a:pt x="209" y="231"/>
                    <a:pt x="209" y="231"/>
                  </a:cubicBezTo>
                  <a:cubicBezTo>
                    <a:pt x="209" y="231"/>
                    <a:pt x="208" y="229"/>
                    <a:pt x="207" y="228"/>
                  </a:cubicBezTo>
                  <a:cubicBezTo>
                    <a:pt x="206" y="228"/>
                    <a:pt x="200" y="232"/>
                    <a:pt x="200" y="232"/>
                  </a:cubicBezTo>
                  <a:cubicBezTo>
                    <a:pt x="200" y="232"/>
                    <a:pt x="195" y="235"/>
                    <a:pt x="195" y="236"/>
                  </a:cubicBezTo>
                  <a:cubicBezTo>
                    <a:pt x="196" y="236"/>
                    <a:pt x="195" y="241"/>
                    <a:pt x="195" y="241"/>
                  </a:cubicBezTo>
                  <a:cubicBezTo>
                    <a:pt x="188" y="235"/>
                    <a:pt x="188" y="235"/>
                    <a:pt x="188" y="235"/>
                  </a:cubicBezTo>
                  <a:cubicBezTo>
                    <a:pt x="183" y="239"/>
                    <a:pt x="183" y="239"/>
                    <a:pt x="183" y="239"/>
                  </a:cubicBezTo>
                  <a:cubicBezTo>
                    <a:pt x="179" y="236"/>
                    <a:pt x="179" y="236"/>
                    <a:pt x="179" y="236"/>
                  </a:cubicBezTo>
                  <a:cubicBezTo>
                    <a:pt x="177" y="235"/>
                    <a:pt x="177" y="235"/>
                    <a:pt x="177" y="235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167" y="240"/>
                    <a:pt x="167" y="240"/>
                    <a:pt x="167" y="240"/>
                  </a:cubicBezTo>
                  <a:cubicBezTo>
                    <a:pt x="165" y="247"/>
                    <a:pt x="165" y="247"/>
                    <a:pt x="165" y="247"/>
                  </a:cubicBezTo>
                  <a:cubicBezTo>
                    <a:pt x="160" y="243"/>
                    <a:pt x="160" y="243"/>
                    <a:pt x="160" y="243"/>
                  </a:cubicBezTo>
                  <a:cubicBezTo>
                    <a:pt x="160" y="243"/>
                    <a:pt x="155" y="242"/>
                    <a:pt x="154" y="242"/>
                  </a:cubicBezTo>
                  <a:cubicBezTo>
                    <a:pt x="153" y="242"/>
                    <a:pt x="150" y="246"/>
                    <a:pt x="150" y="246"/>
                  </a:cubicBezTo>
                  <a:cubicBezTo>
                    <a:pt x="145" y="242"/>
                    <a:pt x="145" y="242"/>
                    <a:pt x="145" y="242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41" y="239"/>
                    <a:pt x="130" y="240"/>
                    <a:pt x="129" y="240"/>
                  </a:cubicBezTo>
                  <a:cubicBezTo>
                    <a:pt x="128" y="240"/>
                    <a:pt x="121" y="239"/>
                    <a:pt x="121" y="239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87" y="242"/>
                    <a:pt x="87" y="242"/>
                    <a:pt x="87" y="242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64" y="248"/>
                    <a:pt x="64" y="248"/>
                    <a:pt x="64" y="248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5" y="249"/>
                    <a:pt x="55" y="249"/>
                    <a:pt x="55" y="249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1" y="252"/>
                    <a:pt x="51" y="252"/>
                    <a:pt x="51" y="252"/>
                  </a:cubicBezTo>
                  <a:cubicBezTo>
                    <a:pt x="51" y="253"/>
                    <a:pt x="51" y="253"/>
                    <a:pt x="51" y="253"/>
                  </a:cubicBezTo>
                  <a:cubicBezTo>
                    <a:pt x="49" y="255"/>
                    <a:pt x="49" y="255"/>
                    <a:pt x="49" y="255"/>
                  </a:cubicBezTo>
                  <a:cubicBezTo>
                    <a:pt x="48" y="260"/>
                    <a:pt x="48" y="260"/>
                    <a:pt x="48" y="260"/>
                  </a:cubicBezTo>
                  <a:cubicBezTo>
                    <a:pt x="47" y="262"/>
                    <a:pt x="45" y="264"/>
                    <a:pt x="44" y="266"/>
                  </a:cubicBezTo>
                  <a:cubicBezTo>
                    <a:pt x="44" y="266"/>
                    <a:pt x="44" y="266"/>
                    <a:pt x="44" y="266"/>
                  </a:cubicBezTo>
                  <a:cubicBezTo>
                    <a:pt x="44" y="266"/>
                    <a:pt x="41" y="265"/>
                    <a:pt x="41" y="267"/>
                  </a:cubicBezTo>
                  <a:cubicBezTo>
                    <a:pt x="41" y="268"/>
                    <a:pt x="41" y="268"/>
                    <a:pt x="41" y="268"/>
                  </a:cubicBezTo>
                  <a:cubicBezTo>
                    <a:pt x="38" y="269"/>
                    <a:pt x="33" y="267"/>
                    <a:pt x="33" y="267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69"/>
                    <a:pt x="25" y="265"/>
                    <a:pt x="25" y="265"/>
                  </a:cubicBezTo>
                  <a:cubicBezTo>
                    <a:pt x="25" y="265"/>
                    <a:pt x="26" y="258"/>
                    <a:pt x="26" y="258"/>
                  </a:cubicBezTo>
                  <a:cubicBezTo>
                    <a:pt x="26" y="257"/>
                    <a:pt x="25" y="249"/>
                    <a:pt x="25" y="249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19" y="241"/>
                    <a:pt x="19" y="241"/>
                    <a:pt x="19" y="241"/>
                  </a:cubicBezTo>
                  <a:cubicBezTo>
                    <a:pt x="19" y="241"/>
                    <a:pt x="12" y="240"/>
                    <a:pt x="10" y="240"/>
                  </a:cubicBezTo>
                  <a:cubicBezTo>
                    <a:pt x="9" y="240"/>
                    <a:pt x="8" y="237"/>
                    <a:pt x="8" y="237"/>
                  </a:cubicBezTo>
                  <a:cubicBezTo>
                    <a:pt x="9" y="234"/>
                    <a:pt x="9" y="234"/>
                    <a:pt x="9" y="234"/>
                  </a:cubicBezTo>
                  <a:cubicBezTo>
                    <a:pt x="12" y="225"/>
                    <a:pt x="12" y="225"/>
                    <a:pt x="12" y="225"/>
                  </a:cubicBezTo>
                  <a:cubicBezTo>
                    <a:pt x="17" y="218"/>
                    <a:pt x="17" y="218"/>
                    <a:pt x="17" y="218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1" y="216"/>
                    <a:pt x="25" y="210"/>
                    <a:pt x="26" y="209"/>
                  </a:cubicBezTo>
                  <a:cubicBezTo>
                    <a:pt x="27" y="209"/>
                    <a:pt x="26" y="204"/>
                    <a:pt x="25" y="204"/>
                  </a:cubicBezTo>
                  <a:cubicBezTo>
                    <a:pt x="25" y="203"/>
                    <a:pt x="25" y="200"/>
                    <a:pt x="25" y="199"/>
                  </a:cubicBezTo>
                  <a:cubicBezTo>
                    <a:pt x="25" y="197"/>
                    <a:pt x="22" y="194"/>
                    <a:pt x="22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3"/>
                    <a:pt x="19" y="183"/>
                    <a:pt x="19" y="183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8" y="164"/>
                    <a:pt x="2" y="154"/>
                    <a:pt x="1" y="15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25" y="142"/>
                    <a:pt x="25" y="142"/>
                    <a:pt x="25" y="142"/>
                  </a:cubicBezTo>
                  <a:cubicBezTo>
                    <a:pt x="32" y="141"/>
                    <a:pt x="32" y="141"/>
                    <a:pt x="32" y="141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40" y="126"/>
                    <a:pt x="41" y="127"/>
                  </a:cubicBezTo>
                  <a:cubicBezTo>
                    <a:pt x="43" y="127"/>
                    <a:pt x="47" y="127"/>
                    <a:pt x="47" y="127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0" y="112"/>
                    <a:pt x="58" y="113"/>
                    <a:pt x="58" y="111"/>
                  </a:cubicBezTo>
                  <a:cubicBezTo>
                    <a:pt x="59" y="108"/>
                    <a:pt x="61" y="103"/>
                    <a:pt x="61" y="103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3" y="65"/>
                    <a:pt x="73" y="65"/>
                    <a:pt x="73" y="65"/>
                  </a:cubicBezTo>
                  <a:lnTo>
                    <a:pt x="81" y="66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3" name="Freeform 17"/>
            <p:cNvSpPr>
              <a:spLocks/>
            </p:cNvSpPr>
            <p:nvPr/>
          </p:nvSpPr>
          <p:spPr bwMode="auto">
            <a:xfrm>
              <a:off x="9918055" y="2333597"/>
              <a:ext cx="284509" cy="270640"/>
            </a:xfrm>
            <a:custGeom>
              <a:avLst/>
              <a:gdLst>
                <a:gd name="T0" fmla="*/ 110 w 155"/>
                <a:gd name="T1" fmla="*/ 145 h 152"/>
                <a:gd name="T2" fmla="*/ 107 w 155"/>
                <a:gd name="T3" fmla="*/ 137 h 152"/>
                <a:gd name="T4" fmla="*/ 112 w 155"/>
                <a:gd name="T5" fmla="*/ 127 h 152"/>
                <a:gd name="T6" fmla="*/ 117 w 155"/>
                <a:gd name="T7" fmla="*/ 116 h 152"/>
                <a:gd name="T8" fmla="*/ 115 w 155"/>
                <a:gd name="T9" fmla="*/ 104 h 152"/>
                <a:gd name="T10" fmla="*/ 114 w 155"/>
                <a:gd name="T11" fmla="*/ 88 h 152"/>
                <a:gd name="T12" fmla="*/ 123 w 155"/>
                <a:gd name="T13" fmla="*/ 92 h 152"/>
                <a:gd name="T14" fmla="*/ 128 w 155"/>
                <a:gd name="T15" fmla="*/ 90 h 152"/>
                <a:gd name="T16" fmla="*/ 136 w 155"/>
                <a:gd name="T17" fmla="*/ 90 h 152"/>
                <a:gd name="T18" fmla="*/ 143 w 155"/>
                <a:gd name="T19" fmla="*/ 86 h 152"/>
                <a:gd name="T20" fmla="*/ 155 w 155"/>
                <a:gd name="T21" fmla="*/ 83 h 152"/>
                <a:gd name="T22" fmla="*/ 143 w 155"/>
                <a:gd name="T23" fmla="*/ 77 h 152"/>
                <a:gd name="T24" fmla="*/ 141 w 155"/>
                <a:gd name="T25" fmla="*/ 63 h 152"/>
                <a:gd name="T26" fmla="*/ 131 w 155"/>
                <a:gd name="T27" fmla="*/ 62 h 152"/>
                <a:gd name="T28" fmla="*/ 125 w 155"/>
                <a:gd name="T29" fmla="*/ 54 h 152"/>
                <a:gd name="T30" fmla="*/ 122 w 155"/>
                <a:gd name="T31" fmla="*/ 48 h 152"/>
                <a:gd name="T32" fmla="*/ 116 w 155"/>
                <a:gd name="T33" fmla="*/ 44 h 152"/>
                <a:gd name="T34" fmla="*/ 108 w 155"/>
                <a:gd name="T35" fmla="*/ 38 h 152"/>
                <a:gd name="T36" fmla="*/ 103 w 155"/>
                <a:gd name="T37" fmla="*/ 32 h 152"/>
                <a:gd name="T38" fmla="*/ 100 w 155"/>
                <a:gd name="T39" fmla="*/ 21 h 152"/>
                <a:gd name="T40" fmla="*/ 94 w 155"/>
                <a:gd name="T41" fmla="*/ 12 h 152"/>
                <a:gd name="T42" fmla="*/ 83 w 155"/>
                <a:gd name="T43" fmla="*/ 12 h 152"/>
                <a:gd name="T44" fmla="*/ 70 w 155"/>
                <a:gd name="T45" fmla="*/ 11 h 152"/>
                <a:gd name="T46" fmla="*/ 66 w 155"/>
                <a:gd name="T47" fmla="*/ 9 h 152"/>
                <a:gd name="T48" fmla="*/ 65 w 155"/>
                <a:gd name="T49" fmla="*/ 9 h 152"/>
                <a:gd name="T50" fmla="*/ 59 w 155"/>
                <a:gd name="T51" fmla="*/ 10 h 152"/>
                <a:gd name="T52" fmla="*/ 54 w 155"/>
                <a:gd name="T53" fmla="*/ 7 h 152"/>
                <a:gd name="T54" fmla="*/ 44 w 155"/>
                <a:gd name="T55" fmla="*/ 3 h 152"/>
                <a:gd name="T56" fmla="*/ 34 w 155"/>
                <a:gd name="T57" fmla="*/ 2 h 152"/>
                <a:gd name="T58" fmla="*/ 28 w 155"/>
                <a:gd name="T59" fmla="*/ 7 h 152"/>
                <a:gd name="T60" fmla="*/ 24 w 155"/>
                <a:gd name="T61" fmla="*/ 10 h 152"/>
                <a:gd name="T62" fmla="*/ 16 w 155"/>
                <a:gd name="T63" fmla="*/ 12 h 152"/>
                <a:gd name="T64" fmla="*/ 9 w 155"/>
                <a:gd name="T65" fmla="*/ 14 h 152"/>
                <a:gd name="T66" fmla="*/ 8 w 155"/>
                <a:gd name="T67" fmla="*/ 19 h 152"/>
                <a:gd name="T68" fmla="*/ 0 w 155"/>
                <a:gd name="T69" fmla="*/ 22 h 152"/>
                <a:gd name="T70" fmla="*/ 10 w 155"/>
                <a:gd name="T71" fmla="*/ 22 h 152"/>
                <a:gd name="T72" fmla="*/ 16 w 155"/>
                <a:gd name="T73" fmla="*/ 24 h 152"/>
                <a:gd name="T74" fmla="*/ 20 w 155"/>
                <a:gd name="T75" fmla="*/ 27 h 152"/>
                <a:gd name="T76" fmla="*/ 26 w 155"/>
                <a:gd name="T77" fmla="*/ 33 h 152"/>
                <a:gd name="T78" fmla="*/ 29 w 155"/>
                <a:gd name="T79" fmla="*/ 37 h 152"/>
                <a:gd name="T80" fmla="*/ 32 w 155"/>
                <a:gd name="T81" fmla="*/ 42 h 152"/>
                <a:gd name="T82" fmla="*/ 38 w 155"/>
                <a:gd name="T83" fmla="*/ 49 h 152"/>
                <a:gd name="T84" fmla="*/ 44 w 155"/>
                <a:gd name="T85" fmla="*/ 54 h 152"/>
                <a:gd name="T86" fmla="*/ 50 w 155"/>
                <a:gd name="T87" fmla="*/ 61 h 152"/>
                <a:gd name="T88" fmla="*/ 63 w 155"/>
                <a:gd name="T89" fmla="*/ 71 h 152"/>
                <a:gd name="T90" fmla="*/ 76 w 155"/>
                <a:gd name="T91" fmla="*/ 82 h 152"/>
                <a:gd name="T92" fmla="*/ 83 w 155"/>
                <a:gd name="T93" fmla="*/ 94 h 152"/>
                <a:gd name="T94" fmla="*/ 86 w 155"/>
                <a:gd name="T95" fmla="*/ 104 h 152"/>
                <a:gd name="T96" fmla="*/ 85 w 155"/>
                <a:gd name="T97" fmla="*/ 112 h 152"/>
                <a:gd name="T98" fmla="*/ 86 w 155"/>
                <a:gd name="T99" fmla="*/ 122 h 152"/>
                <a:gd name="T100" fmla="*/ 91 w 155"/>
                <a:gd name="T101" fmla="*/ 135 h 152"/>
                <a:gd name="T102" fmla="*/ 94 w 155"/>
                <a:gd name="T103" fmla="*/ 144 h 152"/>
                <a:gd name="T104" fmla="*/ 97 w 155"/>
                <a:gd name="T105" fmla="*/ 15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5" h="152">
                  <a:moveTo>
                    <a:pt x="99" y="152"/>
                  </a:moveTo>
                  <a:cubicBezTo>
                    <a:pt x="100" y="148"/>
                    <a:pt x="100" y="148"/>
                    <a:pt x="100" y="148"/>
                  </a:cubicBezTo>
                  <a:cubicBezTo>
                    <a:pt x="100" y="148"/>
                    <a:pt x="103" y="147"/>
                    <a:pt x="104" y="147"/>
                  </a:cubicBezTo>
                  <a:cubicBezTo>
                    <a:pt x="105" y="146"/>
                    <a:pt x="106" y="147"/>
                    <a:pt x="107" y="146"/>
                  </a:cubicBezTo>
                  <a:cubicBezTo>
                    <a:pt x="108" y="146"/>
                    <a:pt x="110" y="145"/>
                    <a:pt x="110" y="145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10" y="141"/>
                    <a:pt x="110" y="141"/>
                    <a:pt x="110" y="141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107" y="137"/>
                    <a:pt x="107" y="137"/>
                    <a:pt x="107" y="137"/>
                  </a:cubicBezTo>
                  <a:cubicBezTo>
                    <a:pt x="107" y="137"/>
                    <a:pt x="106" y="135"/>
                    <a:pt x="107" y="135"/>
                  </a:cubicBezTo>
                  <a:cubicBezTo>
                    <a:pt x="108" y="135"/>
                    <a:pt x="108" y="132"/>
                    <a:pt x="108" y="132"/>
                  </a:cubicBezTo>
                  <a:cubicBezTo>
                    <a:pt x="109" y="130"/>
                    <a:pt x="109" y="130"/>
                    <a:pt x="109" y="130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0"/>
                    <a:pt x="111" y="128"/>
                    <a:pt x="112" y="127"/>
                  </a:cubicBezTo>
                  <a:cubicBezTo>
                    <a:pt x="112" y="127"/>
                    <a:pt x="113" y="126"/>
                    <a:pt x="113" y="126"/>
                  </a:cubicBezTo>
                  <a:cubicBezTo>
                    <a:pt x="112" y="123"/>
                    <a:pt x="112" y="123"/>
                    <a:pt x="112" y="123"/>
                  </a:cubicBezTo>
                  <a:cubicBezTo>
                    <a:pt x="112" y="123"/>
                    <a:pt x="110" y="120"/>
                    <a:pt x="111" y="120"/>
                  </a:cubicBezTo>
                  <a:cubicBezTo>
                    <a:pt x="112" y="120"/>
                    <a:pt x="113" y="119"/>
                    <a:pt x="113" y="119"/>
                  </a:cubicBezTo>
                  <a:cubicBezTo>
                    <a:pt x="113" y="119"/>
                    <a:pt x="116" y="116"/>
                    <a:pt x="117" y="116"/>
                  </a:cubicBezTo>
                  <a:cubicBezTo>
                    <a:pt x="117" y="116"/>
                    <a:pt x="119" y="114"/>
                    <a:pt x="119" y="113"/>
                  </a:cubicBezTo>
                  <a:cubicBezTo>
                    <a:pt x="118" y="112"/>
                    <a:pt x="117" y="111"/>
                    <a:pt x="117" y="111"/>
                  </a:cubicBezTo>
                  <a:cubicBezTo>
                    <a:pt x="118" y="107"/>
                    <a:pt x="118" y="107"/>
                    <a:pt x="118" y="107"/>
                  </a:cubicBezTo>
                  <a:cubicBezTo>
                    <a:pt x="118" y="107"/>
                    <a:pt x="119" y="105"/>
                    <a:pt x="118" y="105"/>
                  </a:cubicBezTo>
                  <a:cubicBezTo>
                    <a:pt x="117" y="104"/>
                    <a:pt x="115" y="104"/>
                    <a:pt x="115" y="104"/>
                  </a:cubicBezTo>
                  <a:cubicBezTo>
                    <a:pt x="113" y="102"/>
                    <a:pt x="113" y="102"/>
                    <a:pt x="113" y="102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11" y="96"/>
                    <a:pt x="111" y="94"/>
                    <a:pt x="111" y="93"/>
                  </a:cubicBezTo>
                  <a:cubicBezTo>
                    <a:pt x="112" y="93"/>
                    <a:pt x="114" y="89"/>
                    <a:pt x="114" y="88"/>
                  </a:cubicBezTo>
                  <a:cubicBezTo>
                    <a:pt x="115" y="88"/>
                    <a:pt x="119" y="84"/>
                    <a:pt x="119" y="84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21" y="93"/>
                    <a:pt x="120" y="95"/>
                    <a:pt x="121" y="95"/>
                  </a:cubicBezTo>
                  <a:cubicBezTo>
                    <a:pt x="123" y="94"/>
                    <a:pt x="123" y="92"/>
                    <a:pt x="123" y="92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22" y="88"/>
                    <a:pt x="123" y="88"/>
                  </a:cubicBezTo>
                  <a:cubicBezTo>
                    <a:pt x="124" y="88"/>
                    <a:pt x="124" y="86"/>
                    <a:pt x="124" y="88"/>
                  </a:cubicBezTo>
                  <a:cubicBezTo>
                    <a:pt x="125" y="89"/>
                    <a:pt x="125" y="91"/>
                    <a:pt x="126" y="90"/>
                  </a:cubicBezTo>
                  <a:cubicBezTo>
                    <a:pt x="128" y="90"/>
                    <a:pt x="128" y="91"/>
                    <a:pt x="128" y="90"/>
                  </a:cubicBezTo>
                  <a:cubicBezTo>
                    <a:pt x="129" y="89"/>
                    <a:pt x="129" y="88"/>
                    <a:pt x="129" y="88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30" y="87"/>
                    <a:pt x="130" y="89"/>
                    <a:pt x="131" y="89"/>
                  </a:cubicBezTo>
                  <a:cubicBezTo>
                    <a:pt x="132" y="89"/>
                    <a:pt x="134" y="89"/>
                    <a:pt x="134" y="89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90"/>
                    <a:pt x="137" y="90"/>
                    <a:pt x="137" y="89"/>
                  </a:cubicBezTo>
                  <a:cubicBezTo>
                    <a:pt x="137" y="88"/>
                    <a:pt x="137" y="87"/>
                    <a:pt x="137" y="87"/>
                  </a:cubicBezTo>
                  <a:cubicBezTo>
                    <a:pt x="139" y="86"/>
                    <a:pt x="139" y="86"/>
                    <a:pt x="139" y="86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7" y="85"/>
                    <a:pt x="150" y="85"/>
                    <a:pt x="151" y="84"/>
                  </a:cubicBezTo>
                  <a:cubicBezTo>
                    <a:pt x="152" y="84"/>
                    <a:pt x="155" y="83"/>
                    <a:pt x="155" y="83"/>
                  </a:cubicBezTo>
                  <a:cubicBezTo>
                    <a:pt x="155" y="82"/>
                    <a:pt x="153" y="81"/>
                    <a:pt x="152" y="82"/>
                  </a:cubicBezTo>
                  <a:cubicBezTo>
                    <a:pt x="151" y="82"/>
                    <a:pt x="149" y="83"/>
                    <a:pt x="148" y="82"/>
                  </a:cubicBezTo>
                  <a:cubicBezTo>
                    <a:pt x="148" y="81"/>
                    <a:pt x="146" y="79"/>
                    <a:pt x="146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2" y="78"/>
                    <a:pt x="143" y="77"/>
                  </a:cubicBezTo>
                  <a:cubicBezTo>
                    <a:pt x="144" y="76"/>
                    <a:pt x="145" y="76"/>
                    <a:pt x="145" y="76"/>
                  </a:cubicBezTo>
                  <a:cubicBezTo>
                    <a:pt x="145" y="76"/>
                    <a:pt x="144" y="74"/>
                    <a:pt x="144" y="73"/>
                  </a:cubicBezTo>
                  <a:cubicBezTo>
                    <a:pt x="144" y="72"/>
                    <a:pt x="144" y="70"/>
                    <a:pt x="143" y="69"/>
                  </a:cubicBezTo>
                  <a:cubicBezTo>
                    <a:pt x="143" y="69"/>
                    <a:pt x="141" y="65"/>
                    <a:pt x="141" y="65"/>
                  </a:cubicBezTo>
                  <a:cubicBezTo>
                    <a:pt x="141" y="63"/>
                    <a:pt x="141" y="63"/>
                    <a:pt x="141" y="63"/>
                  </a:cubicBezTo>
                  <a:cubicBezTo>
                    <a:pt x="139" y="64"/>
                    <a:pt x="139" y="64"/>
                    <a:pt x="139" y="64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5" y="62"/>
                    <a:pt x="135" y="63"/>
                  </a:cubicBezTo>
                  <a:cubicBezTo>
                    <a:pt x="134" y="63"/>
                    <a:pt x="133" y="62"/>
                    <a:pt x="133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62"/>
                    <a:pt x="131" y="62"/>
                    <a:pt x="129" y="62"/>
                  </a:cubicBezTo>
                  <a:cubicBezTo>
                    <a:pt x="128" y="62"/>
                    <a:pt x="126" y="61"/>
                    <a:pt x="125" y="61"/>
                  </a:cubicBezTo>
                  <a:cubicBezTo>
                    <a:pt x="125" y="60"/>
                    <a:pt x="125" y="59"/>
                    <a:pt x="125" y="59"/>
                  </a:cubicBezTo>
                  <a:cubicBezTo>
                    <a:pt x="126" y="58"/>
                    <a:pt x="126" y="57"/>
                    <a:pt x="126" y="57"/>
                  </a:cubicBezTo>
                  <a:cubicBezTo>
                    <a:pt x="126" y="57"/>
                    <a:pt x="126" y="54"/>
                    <a:pt x="125" y="54"/>
                  </a:cubicBezTo>
                  <a:cubicBezTo>
                    <a:pt x="124" y="54"/>
                    <a:pt x="122" y="54"/>
                    <a:pt x="122" y="5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2"/>
                    <a:pt x="123" y="52"/>
                    <a:pt x="123" y="52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2" y="50"/>
                    <a:pt x="122" y="48"/>
                    <a:pt x="122" y="48"/>
                  </a:cubicBezTo>
                  <a:cubicBezTo>
                    <a:pt x="122" y="47"/>
                    <a:pt x="121" y="46"/>
                    <a:pt x="121" y="46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17" y="41"/>
                    <a:pt x="117" y="41"/>
                    <a:pt x="117" y="41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4" y="45"/>
                    <a:pt x="114" y="45"/>
                    <a:pt x="114" y="45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0" y="41"/>
                    <a:pt x="110" y="41"/>
                    <a:pt x="110" y="41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6" y="38"/>
                    <a:pt x="105" y="41"/>
                    <a:pt x="104" y="39"/>
                  </a:cubicBezTo>
                  <a:cubicBezTo>
                    <a:pt x="103" y="38"/>
                    <a:pt x="103" y="35"/>
                    <a:pt x="103" y="35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29"/>
                    <a:pt x="102" y="27"/>
                    <a:pt x="102" y="27"/>
                  </a:cubicBezTo>
                  <a:cubicBezTo>
                    <a:pt x="102" y="26"/>
                    <a:pt x="101" y="24"/>
                    <a:pt x="101" y="24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97" y="16"/>
                    <a:pt x="97" y="15"/>
                    <a:pt x="96" y="14"/>
                  </a:cubicBezTo>
                  <a:cubicBezTo>
                    <a:pt x="96" y="14"/>
                    <a:pt x="94" y="12"/>
                    <a:pt x="94" y="12"/>
                  </a:cubicBezTo>
                  <a:cubicBezTo>
                    <a:pt x="94" y="12"/>
                    <a:pt x="93" y="12"/>
                    <a:pt x="93" y="13"/>
                  </a:cubicBezTo>
                  <a:cubicBezTo>
                    <a:pt x="92" y="14"/>
                    <a:pt x="92" y="16"/>
                    <a:pt x="91" y="16"/>
                  </a:cubicBezTo>
                  <a:cubicBezTo>
                    <a:pt x="91" y="16"/>
                    <a:pt x="92" y="16"/>
                    <a:pt x="89" y="16"/>
                  </a:cubicBezTo>
                  <a:cubicBezTo>
                    <a:pt x="87" y="15"/>
                    <a:pt x="87" y="15"/>
                    <a:pt x="86" y="14"/>
                  </a:cubicBezTo>
                  <a:cubicBezTo>
                    <a:pt x="85" y="14"/>
                    <a:pt x="83" y="12"/>
                    <a:pt x="83" y="12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8"/>
                    <a:pt x="83" y="9"/>
                    <a:pt x="79" y="9"/>
                  </a:cubicBezTo>
                  <a:cubicBezTo>
                    <a:pt x="75" y="9"/>
                    <a:pt x="71" y="9"/>
                    <a:pt x="71" y="9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0" y="11"/>
                    <a:pt x="69" y="13"/>
                    <a:pt x="69" y="14"/>
                  </a:cubicBezTo>
                  <a:cubicBezTo>
                    <a:pt x="69" y="14"/>
                    <a:pt x="70" y="15"/>
                    <a:pt x="69" y="14"/>
                  </a:cubicBezTo>
                  <a:cubicBezTo>
                    <a:pt x="69" y="13"/>
                    <a:pt x="68" y="13"/>
                    <a:pt x="68" y="12"/>
                  </a:cubicBezTo>
                  <a:cubicBezTo>
                    <a:pt x="68" y="12"/>
                    <a:pt x="68" y="11"/>
                    <a:pt x="68" y="11"/>
                  </a:cubicBezTo>
                  <a:cubicBezTo>
                    <a:pt x="68" y="10"/>
                    <a:pt x="66" y="9"/>
                    <a:pt x="66" y="9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11"/>
                    <a:pt x="66" y="12"/>
                    <a:pt x="64" y="12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2"/>
                    <a:pt x="64" y="11"/>
                    <a:pt x="64" y="11"/>
                  </a:cubicBezTo>
                  <a:cubicBezTo>
                    <a:pt x="64" y="11"/>
                    <a:pt x="65" y="9"/>
                    <a:pt x="65" y="9"/>
                  </a:cubicBezTo>
                  <a:cubicBezTo>
                    <a:pt x="65" y="9"/>
                    <a:pt x="65" y="7"/>
                    <a:pt x="64" y="7"/>
                  </a:cubicBezTo>
                  <a:cubicBezTo>
                    <a:pt x="64" y="7"/>
                    <a:pt x="62" y="7"/>
                    <a:pt x="61" y="7"/>
                  </a:cubicBezTo>
                  <a:cubicBezTo>
                    <a:pt x="61" y="7"/>
                    <a:pt x="60" y="8"/>
                    <a:pt x="60" y="8"/>
                  </a:cubicBezTo>
                  <a:cubicBezTo>
                    <a:pt x="60" y="8"/>
                    <a:pt x="61" y="9"/>
                    <a:pt x="60" y="9"/>
                  </a:cubicBezTo>
                  <a:cubicBezTo>
                    <a:pt x="60" y="9"/>
                    <a:pt x="59" y="9"/>
                    <a:pt x="59" y="10"/>
                  </a:cubicBezTo>
                  <a:cubicBezTo>
                    <a:pt x="58" y="10"/>
                    <a:pt x="58" y="8"/>
                    <a:pt x="58" y="8"/>
                  </a:cubicBezTo>
                  <a:cubicBezTo>
                    <a:pt x="58" y="8"/>
                    <a:pt x="57" y="7"/>
                    <a:pt x="57" y="7"/>
                  </a:cubicBezTo>
                  <a:cubicBezTo>
                    <a:pt x="57" y="8"/>
                    <a:pt x="56" y="10"/>
                    <a:pt x="56" y="10"/>
                  </a:cubicBezTo>
                  <a:cubicBezTo>
                    <a:pt x="55" y="10"/>
                    <a:pt x="55" y="10"/>
                    <a:pt x="55" y="9"/>
                  </a:cubicBezTo>
                  <a:cubicBezTo>
                    <a:pt x="54" y="9"/>
                    <a:pt x="54" y="7"/>
                    <a:pt x="54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6"/>
                    <a:pt x="50" y="6"/>
                    <a:pt x="49" y="6"/>
                  </a:cubicBezTo>
                  <a:cubicBezTo>
                    <a:pt x="49" y="6"/>
                    <a:pt x="47" y="6"/>
                    <a:pt x="47" y="5"/>
                  </a:cubicBezTo>
                  <a:cubicBezTo>
                    <a:pt x="46" y="4"/>
                    <a:pt x="45" y="4"/>
                    <a:pt x="45" y="4"/>
                  </a:cubicBezTo>
                  <a:cubicBezTo>
                    <a:pt x="45" y="4"/>
                    <a:pt x="45" y="4"/>
                    <a:pt x="44" y="3"/>
                  </a:cubicBezTo>
                  <a:cubicBezTo>
                    <a:pt x="43" y="3"/>
                    <a:pt x="43" y="3"/>
                    <a:pt x="42" y="3"/>
                  </a:cubicBezTo>
                  <a:cubicBezTo>
                    <a:pt x="41" y="2"/>
                    <a:pt x="42" y="2"/>
                    <a:pt x="40" y="2"/>
                  </a:cubicBezTo>
                  <a:cubicBezTo>
                    <a:pt x="38" y="2"/>
                    <a:pt x="38" y="4"/>
                    <a:pt x="37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1"/>
                  </a:cubicBezTo>
                  <a:cubicBezTo>
                    <a:pt x="33" y="3"/>
                    <a:pt x="33" y="2"/>
                    <a:pt x="32" y="3"/>
                  </a:cubicBezTo>
                  <a:cubicBezTo>
                    <a:pt x="32" y="4"/>
                    <a:pt x="30" y="5"/>
                    <a:pt x="30" y="5"/>
                  </a:cubicBezTo>
                  <a:cubicBezTo>
                    <a:pt x="30" y="5"/>
                    <a:pt x="29" y="5"/>
                    <a:pt x="29" y="6"/>
                  </a:cubicBezTo>
                  <a:cubicBezTo>
                    <a:pt x="29" y="6"/>
                    <a:pt x="28" y="7"/>
                    <a:pt x="28" y="7"/>
                  </a:cubicBezTo>
                  <a:cubicBezTo>
                    <a:pt x="28" y="7"/>
                    <a:pt x="28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5" y="6"/>
                    <a:pt x="25" y="7"/>
                  </a:cubicBezTo>
                  <a:cubicBezTo>
                    <a:pt x="25" y="7"/>
                    <a:pt x="25" y="8"/>
                    <a:pt x="25" y="9"/>
                  </a:cubicBezTo>
                  <a:cubicBezTo>
                    <a:pt x="25" y="9"/>
                    <a:pt x="24" y="10"/>
                    <a:pt x="24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1"/>
                    <a:pt x="22" y="11"/>
                    <a:pt x="21" y="11"/>
                  </a:cubicBezTo>
                  <a:cubicBezTo>
                    <a:pt x="20" y="11"/>
                    <a:pt x="18" y="11"/>
                    <a:pt x="18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4" y="15"/>
                    <a:pt x="13" y="14"/>
                  </a:cubicBezTo>
                  <a:cubicBezTo>
                    <a:pt x="13" y="14"/>
                    <a:pt x="12" y="14"/>
                    <a:pt x="12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4"/>
                    <a:pt x="9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9" y="16"/>
                  </a:cubicBezTo>
                  <a:cubicBezTo>
                    <a:pt x="9" y="16"/>
                    <a:pt x="9" y="17"/>
                    <a:pt x="9" y="18"/>
                  </a:cubicBezTo>
                  <a:cubicBezTo>
                    <a:pt x="9" y="18"/>
                    <a:pt x="8" y="19"/>
                    <a:pt x="8" y="19"/>
                  </a:cubicBezTo>
                  <a:cubicBezTo>
                    <a:pt x="7" y="19"/>
                    <a:pt x="6" y="18"/>
                    <a:pt x="6" y="18"/>
                  </a:cubicBezTo>
                  <a:cubicBezTo>
                    <a:pt x="6" y="18"/>
                    <a:pt x="6" y="17"/>
                    <a:pt x="5" y="17"/>
                  </a:cubicBezTo>
                  <a:cubicBezTo>
                    <a:pt x="5" y="18"/>
                    <a:pt x="2" y="19"/>
                    <a:pt x="2" y="19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10" y="21"/>
                    <a:pt x="10" y="22"/>
                  </a:cubicBezTo>
                  <a:cubicBezTo>
                    <a:pt x="10" y="22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6"/>
                    <a:pt x="20" y="27"/>
                    <a:pt x="20" y="27"/>
                  </a:cubicBezTo>
                  <a:cubicBezTo>
                    <a:pt x="20" y="27"/>
                    <a:pt x="21" y="28"/>
                    <a:pt x="22" y="29"/>
                  </a:cubicBezTo>
                  <a:cubicBezTo>
                    <a:pt x="22" y="29"/>
                    <a:pt x="23" y="30"/>
                    <a:pt x="23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4"/>
                    <a:pt x="26" y="35"/>
                    <a:pt x="27" y="35"/>
                  </a:cubicBezTo>
                  <a:cubicBezTo>
                    <a:pt x="27" y="35"/>
                    <a:pt x="27" y="35"/>
                    <a:pt x="28" y="35"/>
                  </a:cubicBezTo>
                  <a:cubicBezTo>
                    <a:pt x="28" y="35"/>
                    <a:pt x="28" y="35"/>
                    <a:pt x="28" y="36"/>
                  </a:cubicBezTo>
                  <a:cubicBezTo>
                    <a:pt x="28" y="36"/>
                    <a:pt x="28" y="36"/>
                    <a:pt x="29" y="37"/>
                  </a:cubicBezTo>
                  <a:cubicBezTo>
                    <a:pt x="29" y="37"/>
                    <a:pt x="30" y="38"/>
                    <a:pt x="30" y="38"/>
                  </a:cubicBezTo>
                  <a:cubicBezTo>
                    <a:pt x="30" y="38"/>
                    <a:pt x="30" y="38"/>
                    <a:pt x="30" y="39"/>
                  </a:cubicBezTo>
                  <a:cubicBezTo>
                    <a:pt x="30" y="40"/>
                    <a:pt x="31" y="41"/>
                    <a:pt x="31" y="41"/>
                  </a:cubicBezTo>
                  <a:cubicBezTo>
                    <a:pt x="31" y="42"/>
                    <a:pt x="32" y="42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3" y="43"/>
                  </a:cubicBezTo>
                  <a:cubicBezTo>
                    <a:pt x="33" y="44"/>
                    <a:pt x="32" y="45"/>
                    <a:pt x="33" y="45"/>
                  </a:cubicBezTo>
                  <a:cubicBezTo>
                    <a:pt x="33" y="45"/>
                    <a:pt x="34" y="47"/>
                    <a:pt x="35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7" y="47"/>
                    <a:pt x="37" y="49"/>
                    <a:pt x="38" y="49"/>
                  </a:cubicBezTo>
                  <a:cubicBezTo>
                    <a:pt x="38" y="50"/>
                    <a:pt x="38" y="50"/>
                    <a:pt x="39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0"/>
                    <a:pt x="40" y="50"/>
                    <a:pt x="40" y="51"/>
                  </a:cubicBezTo>
                  <a:cubicBezTo>
                    <a:pt x="41" y="51"/>
                    <a:pt x="43" y="53"/>
                    <a:pt x="43" y="53"/>
                  </a:cubicBezTo>
                  <a:cubicBezTo>
                    <a:pt x="43" y="53"/>
                    <a:pt x="44" y="54"/>
                    <a:pt x="44" y="54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6" y="54"/>
                    <a:pt x="47" y="54"/>
                    <a:pt x="47" y="55"/>
                  </a:cubicBezTo>
                  <a:cubicBezTo>
                    <a:pt x="47" y="56"/>
                    <a:pt x="48" y="56"/>
                    <a:pt x="48" y="57"/>
                  </a:cubicBezTo>
                  <a:cubicBezTo>
                    <a:pt x="48" y="58"/>
                    <a:pt x="49" y="58"/>
                    <a:pt x="49" y="59"/>
                  </a:cubicBezTo>
                  <a:cubicBezTo>
                    <a:pt x="49" y="59"/>
                    <a:pt x="50" y="61"/>
                    <a:pt x="50" y="61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5"/>
                    <a:pt x="58" y="67"/>
                    <a:pt x="58" y="67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8" y="73"/>
                    <a:pt x="69" y="73"/>
                  </a:cubicBezTo>
                  <a:cubicBezTo>
                    <a:pt x="69" y="73"/>
                    <a:pt x="71" y="74"/>
                    <a:pt x="72" y="74"/>
                  </a:cubicBezTo>
                  <a:cubicBezTo>
                    <a:pt x="72" y="75"/>
                    <a:pt x="73" y="78"/>
                    <a:pt x="73" y="78"/>
                  </a:cubicBezTo>
                  <a:cubicBezTo>
                    <a:pt x="74" y="78"/>
                    <a:pt x="76" y="80"/>
                    <a:pt x="76" y="82"/>
                  </a:cubicBezTo>
                  <a:cubicBezTo>
                    <a:pt x="77" y="83"/>
                    <a:pt x="77" y="83"/>
                    <a:pt x="77" y="85"/>
                  </a:cubicBezTo>
                  <a:cubicBezTo>
                    <a:pt x="78" y="86"/>
                    <a:pt x="80" y="88"/>
                    <a:pt x="80" y="88"/>
                  </a:cubicBezTo>
                  <a:cubicBezTo>
                    <a:pt x="80" y="88"/>
                    <a:pt x="80" y="88"/>
                    <a:pt x="81" y="90"/>
                  </a:cubicBezTo>
                  <a:cubicBezTo>
                    <a:pt x="82" y="91"/>
                    <a:pt x="83" y="92"/>
                    <a:pt x="83" y="93"/>
                  </a:cubicBezTo>
                  <a:cubicBezTo>
                    <a:pt x="83" y="93"/>
                    <a:pt x="83" y="93"/>
                    <a:pt x="83" y="94"/>
                  </a:cubicBezTo>
                  <a:cubicBezTo>
                    <a:pt x="83" y="94"/>
                    <a:pt x="83" y="95"/>
                    <a:pt x="83" y="95"/>
                  </a:cubicBezTo>
                  <a:cubicBezTo>
                    <a:pt x="83" y="95"/>
                    <a:pt x="84" y="97"/>
                    <a:pt x="84" y="98"/>
                  </a:cubicBezTo>
                  <a:cubicBezTo>
                    <a:pt x="84" y="98"/>
                    <a:pt x="85" y="100"/>
                    <a:pt x="85" y="100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85" y="106"/>
                    <a:pt x="84" y="107"/>
                    <a:pt x="85" y="107"/>
                  </a:cubicBezTo>
                  <a:cubicBezTo>
                    <a:pt x="86" y="107"/>
                    <a:pt x="87" y="108"/>
                    <a:pt x="86" y="109"/>
                  </a:cubicBezTo>
                  <a:cubicBezTo>
                    <a:pt x="86" y="109"/>
                    <a:pt x="85" y="111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84" y="114"/>
                    <a:pt x="86" y="115"/>
                    <a:pt x="86" y="115"/>
                  </a:cubicBezTo>
                  <a:cubicBezTo>
                    <a:pt x="86" y="116"/>
                    <a:pt x="87" y="117"/>
                    <a:pt x="86" y="118"/>
                  </a:cubicBezTo>
                  <a:cubicBezTo>
                    <a:pt x="86" y="118"/>
                    <a:pt x="86" y="120"/>
                    <a:pt x="86" y="120"/>
                  </a:cubicBezTo>
                  <a:cubicBezTo>
                    <a:pt x="86" y="120"/>
                    <a:pt x="86" y="122"/>
                    <a:pt x="86" y="122"/>
                  </a:cubicBezTo>
                  <a:cubicBezTo>
                    <a:pt x="86" y="122"/>
                    <a:pt x="88" y="123"/>
                    <a:pt x="87" y="124"/>
                  </a:cubicBezTo>
                  <a:cubicBezTo>
                    <a:pt x="87" y="124"/>
                    <a:pt x="87" y="125"/>
                    <a:pt x="87" y="126"/>
                  </a:cubicBezTo>
                  <a:cubicBezTo>
                    <a:pt x="88" y="128"/>
                    <a:pt x="90" y="131"/>
                    <a:pt x="90" y="131"/>
                  </a:cubicBezTo>
                  <a:cubicBezTo>
                    <a:pt x="90" y="131"/>
                    <a:pt x="91" y="133"/>
                    <a:pt x="91" y="133"/>
                  </a:cubicBezTo>
                  <a:cubicBezTo>
                    <a:pt x="91" y="134"/>
                    <a:pt x="90" y="134"/>
                    <a:pt x="91" y="135"/>
                  </a:cubicBezTo>
                  <a:cubicBezTo>
                    <a:pt x="91" y="135"/>
                    <a:pt x="90" y="136"/>
                    <a:pt x="91" y="136"/>
                  </a:cubicBezTo>
                  <a:cubicBezTo>
                    <a:pt x="92" y="137"/>
                    <a:pt x="93" y="139"/>
                    <a:pt x="93" y="139"/>
                  </a:cubicBezTo>
                  <a:cubicBezTo>
                    <a:pt x="93" y="139"/>
                    <a:pt x="93" y="139"/>
                    <a:pt x="94" y="140"/>
                  </a:cubicBezTo>
                  <a:cubicBezTo>
                    <a:pt x="94" y="141"/>
                    <a:pt x="94" y="143"/>
                    <a:pt x="94" y="143"/>
                  </a:cubicBezTo>
                  <a:cubicBezTo>
                    <a:pt x="94" y="144"/>
                    <a:pt x="95" y="144"/>
                    <a:pt x="94" y="144"/>
                  </a:cubicBezTo>
                  <a:cubicBezTo>
                    <a:pt x="94" y="144"/>
                    <a:pt x="93" y="145"/>
                    <a:pt x="93" y="145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2" y="147"/>
                    <a:pt x="93" y="148"/>
                    <a:pt x="94" y="148"/>
                  </a:cubicBezTo>
                  <a:cubicBezTo>
                    <a:pt x="94" y="148"/>
                    <a:pt x="95" y="148"/>
                    <a:pt x="95" y="148"/>
                  </a:cubicBezTo>
                  <a:cubicBezTo>
                    <a:pt x="97" y="150"/>
                    <a:pt x="97" y="150"/>
                    <a:pt x="97" y="150"/>
                  </a:cubicBezTo>
                  <a:cubicBezTo>
                    <a:pt x="97" y="152"/>
                    <a:pt x="97" y="152"/>
                    <a:pt x="97" y="152"/>
                  </a:cubicBezTo>
                  <a:lnTo>
                    <a:pt x="99" y="152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8367394" y="2184574"/>
              <a:ext cx="236796" cy="193560"/>
            </a:xfrm>
            <a:custGeom>
              <a:avLst/>
              <a:gdLst>
                <a:gd name="T0" fmla="*/ 27 w 129"/>
                <a:gd name="T1" fmla="*/ 5 h 109"/>
                <a:gd name="T2" fmla="*/ 33 w 129"/>
                <a:gd name="T3" fmla="*/ 7 h 109"/>
                <a:gd name="T4" fmla="*/ 40 w 129"/>
                <a:gd name="T5" fmla="*/ 5 h 109"/>
                <a:gd name="T6" fmla="*/ 57 w 129"/>
                <a:gd name="T7" fmla="*/ 8 h 109"/>
                <a:gd name="T8" fmla="*/ 64 w 129"/>
                <a:gd name="T9" fmla="*/ 7 h 109"/>
                <a:gd name="T10" fmla="*/ 66 w 129"/>
                <a:gd name="T11" fmla="*/ 1 h 109"/>
                <a:gd name="T12" fmla="*/ 70 w 129"/>
                <a:gd name="T13" fmla="*/ 5 h 109"/>
                <a:gd name="T14" fmla="*/ 77 w 129"/>
                <a:gd name="T15" fmla="*/ 1 h 109"/>
                <a:gd name="T16" fmla="*/ 79 w 129"/>
                <a:gd name="T17" fmla="*/ 5 h 109"/>
                <a:gd name="T18" fmla="*/ 86 w 129"/>
                <a:gd name="T19" fmla="*/ 3 h 109"/>
                <a:gd name="T20" fmla="*/ 89 w 129"/>
                <a:gd name="T21" fmla="*/ 9 h 109"/>
                <a:gd name="T22" fmla="*/ 92 w 129"/>
                <a:gd name="T23" fmla="*/ 12 h 109"/>
                <a:gd name="T24" fmla="*/ 98 w 129"/>
                <a:gd name="T25" fmla="*/ 15 h 109"/>
                <a:gd name="T26" fmla="*/ 102 w 129"/>
                <a:gd name="T27" fmla="*/ 18 h 109"/>
                <a:gd name="T28" fmla="*/ 113 w 129"/>
                <a:gd name="T29" fmla="*/ 22 h 109"/>
                <a:gd name="T30" fmla="*/ 109 w 129"/>
                <a:gd name="T31" fmla="*/ 30 h 109"/>
                <a:gd name="T32" fmla="*/ 104 w 129"/>
                <a:gd name="T33" fmla="*/ 36 h 109"/>
                <a:gd name="T34" fmla="*/ 105 w 129"/>
                <a:gd name="T35" fmla="*/ 43 h 109"/>
                <a:gd name="T36" fmla="*/ 114 w 129"/>
                <a:gd name="T37" fmla="*/ 42 h 109"/>
                <a:gd name="T38" fmla="*/ 120 w 129"/>
                <a:gd name="T39" fmla="*/ 46 h 109"/>
                <a:gd name="T40" fmla="*/ 124 w 129"/>
                <a:gd name="T41" fmla="*/ 50 h 109"/>
                <a:gd name="T42" fmla="*/ 124 w 129"/>
                <a:gd name="T43" fmla="*/ 57 h 109"/>
                <a:gd name="T44" fmla="*/ 129 w 129"/>
                <a:gd name="T45" fmla="*/ 61 h 109"/>
                <a:gd name="T46" fmla="*/ 127 w 129"/>
                <a:gd name="T47" fmla="*/ 67 h 109"/>
                <a:gd name="T48" fmla="*/ 123 w 129"/>
                <a:gd name="T49" fmla="*/ 70 h 109"/>
                <a:gd name="T50" fmla="*/ 120 w 129"/>
                <a:gd name="T51" fmla="*/ 74 h 109"/>
                <a:gd name="T52" fmla="*/ 117 w 129"/>
                <a:gd name="T53" fmla="*/ 75 h 109"/>
                <a:gd name="T54" fmla="*/ 112 w 129"/>
                <a:gd name="T55" fmla="*/ 77 h 109"/>
                <a:gd name="T56" fmla="*/ 109 w 129"/>
                <a:gd name="T57" fmla="*/ 82 h 109"/>
                <a:gd name="T58" fmla="*/ 105 w 129"/>
                <a:gd name="T59" fmla="*/ 88 h 109"/>
                <a:gd name="T60" fmla="*/ 106 w 129"/>
                <a:gd name="T61" fmla="*/ 92 h 109"/>
                <a:gd name="T62" fmla="*/ 107 w 129"/>
                <a:gd name="T63" fmla="*/ 96 h 109"/>
                <a:gd name="T64" fmla="*/ 110 w 129"/>
                <a:gd name="T65" fmla="*/ 101 h 109"/>
                <a:gd name="T66" fmla="*/ 107 w 129"/>
                <a:gd name="T67" fmla="*/ 107 h 109"/>
                <a:gd name="T68" fmla="*/ 103 w 129"/>
                <a:gd name="T69" fmla="*/ 108 h 109"/>
                <a:gd name="T70" fmla="*/ 96 w 129"/>
                <a:gd name="T71" fmla="*/ 109 h 109"/>
                <a:gd name="T72" fmla="*/ 93 w 129"/>
                <a:gd name="T73" fmla="*/ 104 h 109"/>
                <a:gd name="T74" fmla="*/ 90 w 129"/>
                <a:gd name="T75" fmla="*/ 101 h 109"/>
                <a:gd name="T76" fmla="*/ 85 w 129"/>
                <a:gd name="T77" fmla="*/ 97 h 109"/>
                <a:gd name="T78" fmla="*/ 79 w 129"/>
                <a:gd name="T79" fmla="*/ 94 h 109"/>
                <a:gd name="T80" fmla="*/ 74 w 129"/>
                <a:gd name="T81" fmla="*/ 89 h 109"/>
                <a:gd name="T82" fmla="*/ 74 w 129"/>
                <a:gd name="T83" fmla="*/ 81 h 109"/>
                <a:gd name="T84" fmla="*/ 74 w 129"/>
                <a:gd name="T85" fmla="*/ 73 h 109"/>
                <a:gd name="T86" fmla="*/ 69 w 129"/>
                <a:gd name="T87" fmla="*/ 78 h 109"/>
                <a:gd name="T88" fmla="*/ 63 w 129"/>
                <a:gd name="T89" fmla="*/ 82 h 109"/>
                <a:gd name="T90" fmla="*/ 55 w 129"/>
                <a:gd name="T91" fmla="*/ 82 h 109"/>
                <a:gd name="T92" fmla="*/ 51 w 129"/>
                <a:gd name="T93" fmla="*/ 77 h 109"/>
                <a:gd name="T94" fmla="*/ 52 w 129"/>
                <a:gd name="T95" fmla="*/ 73 h 109"/>
                <a:gd name="T96" fmla="*/ 53 w 129"/>
                <a:gd name="T97" fmla="*/ 66 h 109"/>
                <a:gd name="T98" fmla="*/ 49 w 129"/>
                <a:gd name="T99" fmla="*/ 62 h 109"/>
                <a:gd name="T100" fmla="*/ 42 w 129"/>
                <a:gd name="T101" fmla="*/ 61 h 109"/>
                <a:gd name="T102" fmla="*/ 35 w 129"/>
                <a:gd name="T103" fmla="*/ 60 h 109"/>
                <a:gd name="T104" fmla="*/ 33 w 129"/>
                <a:gd name="T105" fmla="*/ 52 h 109"/>
                <a:gd name="T106" fmla="*/ 27 w 129"/>
                <a:gd name="T107" fmla="*/ 51 h 109"/>
                <a:gd name="T108" fmla="*/ 23 w 129"/>
                <a:gd name="T109" fmla="*/ 46 h 109"/>
                <a:gd name="T110" fmla="*/ 19 w 129"/>
                <a:gd name="T111" fmla="*/ 37 h 109"/>
                <a:gd name="T112" fmla="*/ 11 w 129"/>
                <a:gd name="T113" fmla="*/ 37 h 109"/>
                <a:gd name="T114" fmla="*/ 6 w 129"/>
                <a:gd name="T115" fmla="*/ 35 h 109"/>
                <a:gd name="T116" fmla="*/ 2 w 129"/>
                <a:gd name="T117" fmla="*/ 29 h 109"/>
                <a:gd name="T118" fmla="*/ 0 w 129"/>
                <a:gd name="T119" fmla="*/ 2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9" h="109">
                  <a:moveTo>
                    <a:pt x="1" y="18"/>
                  </a:moveTo>
                  <a:cubicBezTo>
                    <a:pt x="1" y="18"/>
                    <a:pt x="21" y="6"/>
                    <a:pt x="21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7"/>
                    <a:pt x="33" y="7"/>
                  </a:cubicBezTo>
                  <a:cubicBezTo>
                    <a:pt x="33" y="7"/>
                    <a:pt x="35" y="9"/>
                    <a:pt x="35" y="8"/>
                  </a:cubicBezTo>
                  <a:cubicBezTo>
                    <a:pt x="36" y="7"/>
                    <a:pt x="36" y="6"/>
                    <a:pt x="37" y="6"/>
                  </a:cubicBezTo>
                  <a:cubicBezTo>
                    <a:pt x="37" y="5"/>
                    <a:pt x="38" y="4"/>
                    <a:pt x="40" y="5"/>
                  </a:cubicBezTo>
                  <a:cubicBezTo>
                    <a:pt x="41" y="6"/>
                    <a:pt x="41" y="10"/>
                    <a:pt x="41" y="10"/>
                  </a:cubicBezTo>
                  <a:cubicBezTo>
                    <a:pt x="49" y="12"/>
                    <a:pt x="44" y="13"/>
                    <a:pt x="55" y="10"/>
                  </a:cubicBezTo>
                  <a:cubicBezTo>
                    <a:pt x="55" y="10"/>
                    <a:pt x="57" y="8"/>
                    <a:pt x="57" y="8"/>
                  </a:cubicBezTo>
                  <a:cubicBezTo>
                    <a:pt x="57" y="7"/>
                    <a:pt x="56" y="5"/>
                    <a:pt x="58" y="6"/>
                  </a:cubicBezTo>
                  <a:cubicBezTo>
                    <a:pt x="59" y="7"/>
                    <a:pt x="60" y="7"/>
                    <a:pt x="61" y="7"/>
                  </a:cubicBezTo>
                  <a:cubicBezTo>
                    <a:pt x="62" y="7"/>
                    <a:pt x="64" y="7"/>
                    <a:pt x="64" y="7"/>
                  </a:cubicBezTo>
                  <a:cubicBezTo>
                    <a:pt x="64" y="7"/>
                    <a:pt x="65" y="6"/>
                    <a:pt x="64" y="5"/>
                  </a:cubicBezTo>
                  <a:cubicBezTo>
                    <a:pt x="64" y="4"/>
                    <a:pt x="63" y="3"/>
                    <a:pt x="64" y="3"/>
                  </a:cubicBezTo>
                  <a:cubicBezTo>
                    <a:pt x="64" y="2"/>
                    <a:pt x="66" y="1"/>
                    <a:pt x="66" y="1"/>
                  </a:cubicBezTo>
                  <a:cubicBezTo>
                    <a:pt x="66" y="1"/>
                    <a:pt x="67" y="1"/>
                    <a:pt x="67" y="2"/>
                  </a:cubicBezTo>
                  <a:cubicBezTo>
                    <a:pt x="68" y="3"/>
                    <a:pt x="68" y="3"/>
                    <a:pt x="68" y="4"/>
                  </a:cubicBezTo>
                  <a:cubicBezTo>
                    <a:pt x="69" y="4"/>
                    <a:pt x="69" y="5"/>
                    <a:pt x="70" y="5"/>
                  </a:cubicBezTo>
                  <a:cubicBezTo>
                    <a:pt x="72" y="5"/>
                    <a:pt x="72" y="5"/>
                    <a:pt x="73" y="4"/>
                  </a:cubicBezTo>
                  <a:cubicBezTo>
                    <a:pt x="74" y="3"/>
                    <a:pt x="74" y="3"/>
                    <a:pt x="75" y="2"/>
                  </a:cubicBezTo>
                  <a:cubicBezTo>
                    <a:pt x="76" y="0"/>
                    <a:pt x="76" y="0"/>
                    <a:pt x="77" y="1"/>
                  </a:cubicBezTo>
                  <a:cubicBezTo>
                    <a:pt x="78" y="1"/>
                    <a:pt x="80" y="2"/>
                    <a:pt x="80" y="2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7" y="4"/>
                    <a:pt x="79" y="5"/>
                  </a:cubicBezTo>
                  <a:cubicBezTo>
                    <a:pt x="82" y="6"/>
                    <a:pt x="83" y="6"/>
                    <a:pt x="83" y="6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85" y="3"/>
                    <a:pt x="85" y="1"/>
                    <a:pt x="86" y="3"/>
                  </a:cubicBezTo>
                  <a:cubicBezTo>
                    <a:pt x="86" y="4"/>
                    <a:pt x="87" y="6"/>
                    <a:pt x="87" y="6"/>
                  </a:cubicBezTo>
                  <a:cubicBezTo>
                    <a:pt x="87" y="6"/>
                    <a:pt x="87" y="9"/>
                    <a:pt x="88" y="9"/>
                  </a:cubicBezTo>
                  <a:cubicBezTo>
                    <a:pt x="89" y="9"/>
                    <a:pt x="89" y="8"/>
                    <a:pt x="89" y="9"/>
                  </a:cubicBezTo>
                  <a:cubicBezTo>
                    <a:pt x="89" y="10"/>
                    <a:pt x="88" y="10"/>
                    <a:pt x="89" y="10"/>
                  </a:cubicBezTo>
                  <a:cubicBezTo>
                    <a:pt x="89" y="11"/>
                    <a:pt x="91" y="11"/>
                    <a:pt x="91" y="11"/>
                  </a:cubicBezTo>
                  <a:cubicBezTo>
                    <a:pt x="91" y="11"/>
                    <a:pt x="92" y="11"/>
                    <a:pt x="92" y="12"/>
                  </a:cubicBezTo>
                  <a:cubicBezTo>
                    <a:pt x="92" y="13"/>
                    <a:pt x="92" y="14"/>
                    <a:pt x="92" y="14"/>
                  </a:cubicBezTo>
                  <a:cubicBezTo>
                    <a:pt x="92" y="14"/>
                    <a:pt x="95" y="14"/>
                    <a:pt x="95" y="14"/>
                  </a:cubicBezTo>
                  <a:cubicBezTo>
                    <a:pt x="96" y="14"/>
                    <a:pt x="97" y="15"/>
                    <a:pt x="98" y="15"/>
                  </a:cubicBezTo>
                  <a:cubicBezTo>
                    <a:pt x="99" y="14"/>
                    <a:pt x="100" y="13"/>
                    <a:pt x="100" y="13"/>
                  </a:cubicBezTo>
                  <a:cubicBezTo>
                    <a:pt x="100" y="14"/>
                    <a:pt x="102" y="14"/>
                    <a:pt x="102" y="15"/>
                  </a:cubicBezTo>
                  <a:cubicBezTo>
                    <a:pt x="101" y="17"/>
                    <a:pt x="100" y="17"/>
                    <a:pt x="102" y="18"/>
                  </a:cubicBezTo>
                  <a:cubicBezTo>
                    <a:pt x="104" y="18"/>
                    <a:pt x="106" y="19"/>
                    <a:pt x="107" y="19"/>
                  </a:cubicBezTo>
                  <a:cubicBezTo>
                    <a:pt x="108" y="20"/>
                    <a:pt x="111" y="21"/>
                    <a:pt x="111" y="21"/>
                  </a:cubicBezTo>
                  <a:cubicBezTo>
                    <a:pt x="112" y="21"/>
                    <a:pt x="113" y="21"/>
                    <a:pt x="113" y="22"/>
                  </a:cubicBezTo>
                  <a:cubicBezTo>
                    <a:pt x="113" y="23"/>
                    <a:pt x="111" y="25"/>
                    <a:pt x="111" y="25"/>
                  </a:cubicBezTo>
                  <a:cubicBezTo>
                    <a:pt x="111" y="25"/>
                    <a:pt x="110" y="26"/>
                    <a:pt x="110" y="27"/>
                  </a:cubicBezTo>
                  <a:cubicBezTo>
                    <a:pt x="110" y="27"/>
                    <a:pt x="109" y="30"/>
                    <a:pt x="109" y="30"/>
                  </a:cubicBezTo>
                  <a:cubicBezTo>
                    <a:pt x="108" y="31"/>
                    <a:pt x="107" y="33"/>
                    <a:pt x="107" y="33"/>
                  </a:cubicBezTo>
                  <a:cubicBezTo>
                    <a:pt x="107" y="33"/>
                    <a:pt x="106" y="35"/>
                    <a:pt x="105" y="35"/>
                  </a:cubicBezTo>
                  <a:cubicBezTo>
                    <a:pt x="105" y="35"/>
                    <a:pt x="104" y="36"/>
                    <a:pt x="104" y="36"/>
                  </a:cubicBezTo>
                  <a:cubicBezTo>
                    <a:pt x="104" y="37"/>
                    <a:pt x="104" y="39"/>
                    <a:pt x="104" y="39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9" y="42"/>
                    <a:pt x="109" y="42"/>
                    <a:pt x="110" y="43"/>
                  </a:cubicBezTo>
                  <a:cubicBezTo>
                    <a:pt x="112" y="43"/>
                    <a:pt x="113" y="42"/>
                    <a:pt x="114" y="42"/>
                  </a:cubicBezTo>
                  <a:cubicBezTo>
                    <a:pt x="114" y="42"/>
                    <a:pt x="116" y="44"/>
                    <a:pt x="116" y="44"/>
                  </a:cubicBezTo>
                  <a:cubicBezTo>
                    <a:pt x="116" y="44"/>
                    <a:pt x="117" y="45"/>
                    <a:pt x="117" y="45"/>
                  </a:cubicBezTo>
                  <a:cubicBezTo>
                    <a:pt x="118" y="45"/>
                    <a:pt x="120" y="46"/>
                    <a:pt x="120" y="46"/>
                  </a:cubicBezTo>
                  <a:cubicBezTo>
                    <a:pt x="120" y="49"/>
                    <a:pt x="120" y="49"/>
                    <a:pt x="120" y="49"/>
                  </a:cubicBezTo>
                  <a:cubicBezTo>
                    <a:pt x="120" y="49"/>
                    <a:pt x="122" y="49"/>
                    <a:pt x="122" y="49"/>
                  </a:cubicBezTo>
                  <a:cubicBezTo>
                    <a:pt x="123" y="49"/>
                    <a:pt x="124" y="50"/>
                    <a:pt x="124" y="50"/>
                  </a:cubicBezTo>
                  <a:cubicBezTo>
                    <a:pt x="124" y="50"/>
                    <a:pt x="124" y="53"/>
                    <a:pt x="123" y="53"/>
                  </a:cubicBezTo>
                  <a:cubicBezTo>
                    <a:pt x="123" y="54"/>
                    <a:pt x="122" y="55"/>
                    <a:pt x="122" y="55"/>
                  </a:cubicBezTo>
                  <a:cubicBezTo>
                    <a:pt x="122" y="55"/>
                    <a:pt x="123" y="57"/>
                    <a:pt x="124" y="57"/>
                  </a:cubicBezTo>
                  <a:cubicBezTo>
                    <a:pt x="124" y="57"/>
                    <a:pt x="126" y="57"/>
                    <a:pt x="126" y="57"/>
                  </a:cubicBezTo>
                  <a:cubicBezTo>
                    <a:pt x="127" y="57"/>
                    <a:pt x="128" y="59"/>
                    <a:pt x="128" y="59"/>
                  </a:cubicBezTo>
                  <a:cubicBezTo>
                    <a:pt x="128" y="59"/>
                    <a:pt x="129" y="60"/>
                    <a:pt x="129" y="61"/>
                  </a:cubicBezTo>
                  <a:cubicBezTo>
                    <a:pt x="129" y="62"/>
                    <a:pt x="128" y="64"/>
                    <a:pt x="128" y="64"/>
                  </a:cubicBezTo>
                  <a:cubicBezTo>
                    <a:pt x="128" y="64"/>
                    <a:pt x="128" y="65"/>
                    <a:pt x="128" y="66"/>
                  </a:cubicBezTo>
                  <a:cubicBezTo>
                    <a:pt x="128" y="66"/>
                    <a:pt x="127" y="67"/>
                    <a:pt x="127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5" y="67"/>
                    <a:pt x="125" y="70"/>
                    <a:pt x="124" y="70"/>
                  </a:cubicBezTo>
                  <a:cubicBezTo>
                    <a:pt x="124" y="70"/>
                    <a:pt x="123" y="70"/>
                    <a:pt x="123" y="70"/>
                  </a:cubicBezTo>
                  <a:cubicBezTo>
                    <a:pt x="122" y="70"/>
                    <a:pt x="121" y="71"/>
                    <a:pt x="121" y="71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0" y="74"/>
                    <a:pt x="119" y="74"/>
                  </a:cubicBezTo>
                  <a:cubicBezTo>
                    <a:pt x="119" y="74"/>
                    <a:pt x="119" y="74"/>
                    <a:pt x="118" y="74"/>
                  </a:cubicBezTo>
                  <a:cubicBezTo>
                    <a:pt x="118" y="75"/>
                    <a:pt x="117" y="75"/>
                    <a:pt x="117" y="75"/>
                  </a:cubicBezTo>
                  <a:cubicBezTo>
                    <a:pt x="117" y="75"/>
                    <a:pt x="116" y="74"/>
                    <a:pt x="115" y="74"/>
                  </a:cubicBezTo>
                  <a:cubicBezTo>
                    <a:pt x="115" y="74"/>
                    <a:pt x="114" y="74"/>
                    <a:pt x="114" y="75"/>
                  </a:cubicBezTo>
                  <a:cubicBezTo>
                    <a:pt x="113" y="76"/>
                    <a:pt x="113" y="77"/>
                    <a:pt x="112" y="77"/>
                  </a:cubicBezTo>
                  <a:cubicBezTo>
                    <a:pt x="112" y="77"/>
                    <a:pt x="111" y="78"/>
                    <a:pt x="111" y="78"/>
                  </a:cubicBezTo>
                  <a:cubicBezTo>
                    <a:pt x="111" y="78"/>
                    <a:pt x="111" y="80"/>
                    <a:pt x="110" y="80"/>
                  </a:cubicBezTo>
                  <a:cubicBezTo>
                    <a:pt x="110" y="81"/>
                    <a:pt x="109" y="82"/>
                    <a:pt x="109" y="82"/>
                  </a:cubicBezTo>
                  <a:cubicBezTo>
                    <a:pt x="109" y="82"/>
                    <a:pt x="109" y="83"/>
                    <a:pt x="109" y="83"/>
                  </a:cubicBezTo>
                  <a:cubicBezTo>
                    <a:pt x="109" y="84"/>
                    <a:pt x="109" y="85"/>
                    <a:pt x="108" y="86"/>
                  </a:cubicBezTo>
                  <a:cubicBezTo>
                    <a:pt x="107" y="86"/>
                    <a:pt x="105" y="88"/>
                    <a:pt x="105" y="88"/>
                  </a:cubicBezTo>
                  <a:cubicBezTo>
                    <a:pt x="105" y="88"/>
                    <a:pt x="105" y="88"/>
                    <a:pt x="105" y="89"/>
                  </a:cubicBezTo>
                  <a:cubicBezTo>
                    <a:pt x="106" y="89"/>
                    <a:pt x="106" y="90"/>
                    <a:pt x="106" y="90"/>
                  </a:cubicBezTo>
                  <a:cubicBezTo>
                    <a:pt x="106" y="92"/>
                    <a:pt x="106" y="92"/>
                    <a:pt x="106" y="92"/>
                  </a:cubicBezTo>
                  <a:cubicBezTo>
                    <a:pt x="106" y="92"/>
                    <a:pt x="105" y="93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08" y="98"/>
                    <a:pt x="108" y="98"/>
                    <a:pt x="108" y="98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09" y="98"/>
                    <a:pt x="110" y="100"/>
                    <a:pt x="110" y="101"/>
                  </a:cubicBezTo>
                  <a:cubicBezTo>
                    <a:pt x="110" y="101"/>
                    <a:pt x="110" y="103"/>
                    <a:pt x="110" y="103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6" y="107"/>
                    <a:pt x="106" y="107"/>
                  </a:cubicBezTo>
                  <a:cubicBezTo>
                    <a:pt x="105" y="107"/>
                    <a:pt x="104" y="107"/>
                    <a:pt x="104" y="107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1" y="108"/>
                    <a:pt x="101" y="108"/>
                    <a:pt x="101" y="108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6" y="109"/>
                    <a:pt x="96" y="109"/>
                    <a:pt x="96" y="109"/>
                  </a:cubicBezTo>
                  <a:cubicBezTo>
                    <a:pt x="95" y="107"/>
                    <a:pt x="95" y="107"/>
                    <a:pt x="95" y="107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89" y="103"/>
                    <a:pt x="89" y="103"/>
                    <a:pt x="89" y="103"/>
                  </a:cubicBezTo>
                  <a:cubicBezTo>
                    <a:pt x="90" y="101"/>
                    <a:pt x="90" y="101"/>
                    <a:pt x="90" y="101"/>
                  </a:cubicBezTo>
                  <a:cubicBezTo>
                    <a:pt x="90" y="101"/>
                    <a:pt x="89" y="99"/>
                    <a:pt x="89" y="99"/>
                  </a:cubicBezTo>
                  <a:cubicBezTo>
                    <a:pt x="88" y="99"/>
                    <a:pt x="87" y="99"/>
                    <a:pt x="87" y="99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85" y="97"/>
                    <a:pt x="85" y="96"/>
                    <a:pt x="84" y="95"/>
                  </a:cubicBezTo>
                  <a:cubicBezTo>
                    <a:pt x="83" y="95"/>
                    <a:pt x="83" y="94"/>
                    <a:pt x="82" y="94"/>
                  </a:cubicBezTo>
                  <a:cubicBezTo>
                    <a:pt x="81" y="94"/>
                    <a:pt x="79" y="94"/>
                    <a:pt x="79" y="94"/>
                  </a:cubicBezTo>
                  <a:cubicBezTo>
                    <a:pt x="79" y="94"/>
                    <a:pt x="78" y="92"/>
                    <a:pt x="77" y="92"/>
                  </a:cubicBezTo>
                  <a:cubicBezTo>
                    <a:pt x="77" y="92"/>
                    <a:pt x="73" y="92"/>
                    <a:pt x="73" y="92"/>
                  </a:cubicBezTo>
                  <a:cubicBezTo>
                    <a:pt x="73" y="92"/>
                    <a:pt x="74" y="89"/>
                    <a:pt x="74" y="89"/>
                  </a:cubicBezTo>
                  <a:cubicBezTo>
                    <a:pt x="74" y="88"/>
                    <a:pt x="74" y="85"/>
                    <a:pt x="74" y="85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4" y="84"/>
                    <a:pt x="73" y="83"/>
                    <a:pt x="74" y="81"/>
                  </a:cubicBezTo>
                  <a:cubicBezTo>
                    <a:pt x="75" y="79"/>
                    <a:pt x="74" y="80"/>
                    <a:pt x="75" y="78"/>
                  </a:cubicBezTo>
                  <a:cubicBezTo>
                    <a:pt x="76" y="75"/>
                    <a:pt x="76" y="74"/>
                    <a:pt x="76" y="74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3" y="72"/>
                    <a:pt x="72" y="73"/>
                  </a:cubicBezTo>
                  <a:cubicBezTo>
                    <a:pt x="72" y="75"/>
                    <a:pt x="71" y="75"/>
                    <a:pt x="71" y="75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70" y="82"/>
                    <a:pt x="67" y="82"/>
                  </a:cubicBezTo>
                  <a:cubicBezTo>
                    <a:pt x="65" y="82"/>
                    <a:pt x="63" y="82"/>
                    <a:pt x="63" y="82"/>
                  </a:cubicBezTo>
                  <a:cubicBezTo>
                    <a:pt x="63" y="82"/>
                    <a:pt x="65" y="84"/>
                    <a:pt x="63" y="84"/>
                  </a:cubicBezTo>
                  <a:cubicBezTo>
                    <a:pt x="60" y="84"/>
                    <a:pt x="57" y="84"/>
                    <a:pt x="57" y="84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1" y="83"/>
                    <a:pt x="51" y="82"/>
                    <a:pt x="51" y="80"/>
                  </a:cubicBezTo>
                  <a:cubicBezTo>
                    <a:pt x="51" y="79"/>
                    <a:pt x="50" y="77"/>
                    <a:pt x="51" y="77"/>
                  </a:cubicBezTo>
                  <a:cubicBezTo>
                    <a:pt x="52" y="77"/>
                    <a:pt x="53" y="76"/>
                    <a:pt x="53" y="76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1" y="73"/>
                    <a:pt x="51" y="72"/>
                  </a:cubicBezTo>
                  <a:cubicBezTo>
                    <a:pt x="51" y="71"/>
                    <a:pt x="52" y="69"/>
                    <a:pt x="52" y="69"/>
                  </a:cubicBezTo>
                  <a:cubicBezTo>
                    <a:pt x="53" y="68"/>
                    <a:pt x="53" y="66"/>
                    <a:pt x="53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6"/>
                    <a:pt x="50" y="67"/>
                    <a:pt x="50" y="65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1"/>
                    <a:pt x="46" y="61"/>
                    <a:pt x="45" y="62"/>
                  </a:cubicBezTo>
                  <a:cubicBezTo>
                    <a:pt x="45" y="62"/>
                    <a:pt x="42" y="61"/>
                    <a:pt x="42" y="61"/>
                  </a:cubicBezTo>
                  <a:cubicBezTo>
                    <a:pt x="42" y="61"/>
                    <a:pt x="39" y="61"/>
                    <a:pt x="39" y="61"/>
                  </a:cubicBezTo>
                  <a:cubicBezTo>
                    <a:pt x="38" y="61"/>
                    <a:pt x="37" y="63"/>
                    <a:pt x="37" y="63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7"/>
                    <a:pt x="34" y="55"/>
                    <a:pt x="34" y="54"/>
                  </a:cubicBezTo>
                  <a:cubicBezTo>
                    <a:pt x="34" y="54"/>
                    <a:pt x="33" y="52"/>
                    <a:pt x="33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28" y="51"/>
                    <a:pt x="27" y="51"/>
                  </a:cubicBezTo>
                  <a:cubicBezTo>
                    <a:pt x="26" y="51"/>
                    <a:pt x="26" y="51"/>
                    <a:pt x="25" y="51"/>
                  </a:cubicBezTo>
                  <a:cubicBezTo>
                    <a:pt x="25" y="51"/>
                    <a:pt x="23" y="49"/>
                    <a:pt x="23" y="49"/>
                  </a:cubicBezTo>
                  <a:cubicBezTo>
                    <a:pt x="23" y="48"/>
                    <a:pt x="23" y="47"/>
                    <a:pt x="23" y="46"/>
                  </a:cubicBezTo>
                  <a:cubicBezTo>
                    <a:pt x="22" y="45"/>
                    <a:pt x="21" y="43"/>
                    <a:pt x="21" y="42"/>
                  </a:cubicBezTo>
                  <a:cubicBezTo>
                    <a:pt x="21" y="42"/>
                    <a:pt x="22" y="40"/>
                    <a:pt x="22" y="40"/>
                  </a:cubicBezTo>
                  <a:cubicBezTo>
                    <a:pt x="21" y="39"/>
                    <a:pt x="19" y="37"/>
                    <a:pt x="19" y="37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5" y="37"/>
                    <a:pt x="14" y="37"/>
                  </a:cubicBezTo>
                  <a:cubicBezTo>
                    <a:pt x="13" y="37"/>
                    <a:pt x="11" y="36"/>
                    <a:pt x="11" y="37"/>
                  </a:cubicBezTo>
                  <a:cubicBezTo>
                    <a:pt x="11" y="37"/>
                    <a:pt x="12" y="39"/>
                    <a:pt x="11" y="39"/>
                  </a:cubicBezTo>
                  <a:cubicBezTo>
                    <a:pt x="10" y="39"/>
                    <a:pt x="8" y="39"/>
                    <a:pt x="7" y="38"/>
                  </a:cubicBezTo>
                  <a:cubicBezTo>
                    <a:pt x="6" y="37"/>
                    <a:pt x="6" y="36"/>
                    <a:pt x="6" y="35"/>
                  </a:cubicBezTo>
                  <a:cubicBezTo>
                    <a:pt x="5" y="35"/>
                    <a:pt x="5" y="33"/>
                    <a:pt x="4" y="33"/>
                  </a:cubicBezTo>
                  <a:cubicBezTo>
                    <a:pt x="3" y="33"/>
                    <a:pt x="2" y="33"/>
                    <a:pt x="2" y="32"/>
                  </a:cubicBezTo>
                  <a:cubicBezTo>
                    <a:pt x="2" y="32"/>
                    <a:pt x="2" y="29"/>
                    <a:pt x="2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4"/>
                    <a:pt x="1" y="24"/>
                  </a:cubicBezTo>
                  <a:cubicBezTo>
                    <a:pt x="1" y="23"/>
                    <a:pt x="0" y="22"/>
                    <a:pt x="0" y="22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1" y="18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5" name="Freeform 31"/>
            <p:cNvSpPr>
              <a:spLocks/>
            </p:cNvSpPr>
            <p:nvPr/>
          </p:nvSpPr>
          <p:spPr bwMode="auto">
            <a:xfrm>
              <a:off x="8962918" y="2227397"/>
              <a:ext cx="440017" cy="236382"/>
            </a:xfrm>
            <a:custGeom>
              <a:avLst/>
              <a:gdLst>
                <a:gd name="T0" fmla="*/ 56 w 240"/>
                <a:gd name="T1" fmla="*/ 20 h 133"/>
                <a:gd name="T2" fmla="*/ 62 w 240"/>
                <a:gd name="T3" fmla="*/ 12 h 133"/>
                <a:gd name="T4" fmla="*/ 73 w 240"/>
                <a:gd name="T5" fmla="*/ 5 h 133"/>
                <a:gd name="T6" fmla="*/ 85 w 240"/>
                <a:gd name="T7" fmla="*/ 3 h 133"/>
                <a:gd name="T8" fmla="*/ 87 w 240"/>
                <a:gd name="T9" fmla="*/ 11 h 133"/>
                <a:gd name="T10" fmla="*/ 93 w 240"/>
                <a:gd name="T11" fmla="*/ 10 h 133"/>
                <a:gd name="T12" fmla="*/ 99 w 240"/>
                <a:gd name="T13" fmla="*/ 6 h 133"/>
                <a:gd name="T14" fmla="*/ 103 w 240"/>
                <a:gd name="T15" fmla="*/ 3 h 133"/>
                <a:gd name="T16" fmla="*/ 110 w 240"/>
                <a:gd name="T17" fmla="*/ 10 h 133"/>
                <a:gd name="T18" fmla="*/ 118 w 240"/>
                <a:gd name="T19" fmla="*/ 12 h 133"/>
                <a:gd name="T20" fmla="*/ 126 w 240"/>
                <a:gd name="T21" fmla="*/ 15 h 133"/>
                <a:gd name="T22" fmla="*/ 133 w 240"/>
                <a:gd name="T23" fmla="*/ 17 h 133"/>
                <a:gd name="T24" fmla="*/ 142 w 240"/>
                <a:gd name="T25" fmla="*/ 18 h 133"/>
                <a:gd name="T26" fmla="*/ 146 w 240"/>
                <a:gd name="T27" fmla="*/ 25 h 133"/>
                <a:gd name="T28" fmla="*/ 146 w 240"/>
                <a:gd name="T29" fmla="*/ 31 h 133"/>
                <a:gd name="T30" fmla="*/ 154 w 240"/>
                <a:gd name="T31" fmla="*/ 38 h 133"/>
                <a:gd name="T32" fmla="*/ 164 w 240"/>
                <a:gd name="T33" fmla="*/ 44 h 133"/>
                <a:gd name="T34" fmla="*/ 169 w 240"/>
                <a:gd name="T35" fmla="*/ 31 h 133"/>
                <a:gd name="T36" fmla="*/ 176 w 240"/>
                <a:gd name="T37" fmla="*/ 28 h 133"/>
                <a:gd name="T38" fmla="*/ 194 w 240"/>
                <a:gd name="T39" fmla="*/ 29 h 133"/>
                <a:gd name="T40" fmla="*/ 193 w 240"/>
                <a:gd name="T41" fmla="*/ 39 h 133"/>
                <a:gd name="T42" fmla="*/ 203 w 240"/>
                <a:gd name="T43" fmla="*/ 46 h 133"/>
                <a:gd name="T44" fmla="*/ 213 w 240"/>
                <a:gd name="T45" fmla="*/ 45 h 133"/>
                <a:gd name="T46" fmla="*/ 228 w 240"/>
                <a:gd name="T47" fmla="*/ 54 h 133"/>
                <a:gd name="T48" fmla="*/ 237 w 240"/>
                <a:gd name="T49" fmla="*/ 60 h 133"/>
                <a:gd name="T50" fmla="*/ 236 w 240"/>
                <a:gd name="T51" fmla="*/ 68 h 133"/>
                <a:gd name="T52" fmla="*/ 229 w 240"/>
                <a:gd name="T53" fmla="*/ 70 h 133"/>
                <a:gd name="T54" fmla="*/ 223 w 240"/>
                <a:gd name="T55" fmla="*/ 78 h 133"/>
                <a:gd name="T56" fmla="*/ 216 w 240"/>
                <a:gd name="T57" fmla="*/ 85 h 133"/>
                <a:gd name="T58" fmla="*/ 215 w 240"/>
                <a:gd name="T59" fmla="*/ 97 h 133"/>
                <a:gd name="T60" fmla="*/ 208 w 240"/>
                <a:gd name="T61" fmla="*/ 104 h 133"/>
                <a:gd name="T62" fmla="*/ 203 w 240"/>
                <a:gd name="T63" fmla="*/ 109 h 133"/>
                <a:gd name="T64" fmla="*/ 198 w 240"/>
                <a:gd name="T65" fmla="*/ 111 h 133"/>
                <a:gd name="T66" fmla="*/ 193 w 240"/>
                <a:gd name="T67" fmla="*/ 111 h 133"/>
                <a:gd name="T68" fmla="*/ 189 w 240"/>
                <a:gd name="T69" fmla="*/ 110 h 133"/>
                <a:gd name="T70" fmla="*/ 184 w 240"/>
                <a:gd name="T71" fmla="*/ 111 h 133"/>
                <a:gd name="T72" fmla="*/ 181 w 240"/>
                <a:gd name="T73" fmla="*/ 115 h 133"/>
                <a:gd name="T74" fmla="*/ 179 w 240"/>
                <a:gd name="T75" fmla="*/ 121 h 133"/>
                <a:gd name="T76" fmla="*/ 177 w 240"/>
                <a:gd name="T77" fmla="*/ 123 h 133"/>
                <a:gd name="T78" fmla="*/ 163 w 240"/>
                <a:gd name="T79" fmla="*/ 115 h 133"/>
                <a:gd name="T80" fmla="*/ 147 w 240"/>
                <a:gd name="T81" fmla="*/ 118 h 133"/>
                <a:gd name="T82" fmla="*/ 134 w 240"/>
                <a:gd name="T83" fmla="*/ 112 h 133"/>
                <a:gd name="T84" fmla="*/ 119 w 240"/>
                <a:gd name="T85" fmla="*/ 110 h 133"/>
                <a:gd name="T86" fmla="*/ 106 w 240"/>
                <a:gd name="T87" fmla="*/ 108 h 133"/>
                <a:gd name="T88" fmla="*/ 104 w 240"/>
                <a:gd name="T89" fmla="*/ 121 h 133"/>
                <a:gd name="T90" fmla="*/ 97 w 240"/>
                <a:gd name="T91" fmla="*/ 131 h 133"/>
                <a:gd name="T92" fmla="*/ 86 w 240"/>
                <a:gd name="T93" fmla="*/ 131 h 133"/>
                <a:gd name="T94" fmla="*/ 74 w 240"/>
                <a:gd name="T95" fmla="*/ 131 h 133"/>
                <a:gd name="T96" fmla="*/ 63 w 240"/>
                <a:gd name="T97" fmla="*/ 122 h 133"/>
                <a:gd name="T98" fmla="*/ 55 w 240"/>
                <a:gd name="T99" fmla="*/ 114 h 133"/>
                <a:gd name="T100" fmla="*/ 45 w 240"/>
                <a:gd name="T101" fmla="*/ 107 h 133"/>
                <a:gd name="T102" fmla="*/ 39 w 240"/>
                <a:gd name="T103" fmla="*/ 100 h 133"/>
                <a:gd name="T104" fmla="*/ 24 w 240"/>
                <a:gd name="T105" fmla="*/ 93 h 133"/>
                <a:gd name="T106" fmla="*/ 17 w 240"/>
                <a:gd name="T107" fmla="*/ 79 h 133"/>
                <a:gd name="T108" fmla="*/ 16 w 240"/>
                <a:gd name="T109" fmla="*/ 66 h 133"/>
                <a:gd name="T110" fmla="*/ 4 w 240"/>
                <a:gd name="T111" fmla="*/ 55 h 133"/>
                <a:gd name="T112" fmla="*/ 5 w 240"/>
                <a:gd name="T113" fmla="*/ 44 h 133"/>
                <a:gd name="T114" fmla="*/ 10 w 240"/>
                <a:gd name="T115" fmla="*/ 45 h 133"/>
                <a:gd name="T116" fmla="*/ 23 w 240"/>
                <a:gd name="T117" fmla="*/ 38 h 133"/>
                <a:gd name="T118" fmla="*/ 35 w 240"/>
                <a:gd name="T119" fmla="*/ 3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0" h="133">
                  <a:moveTo>
                    <a:pt x="43" y="27"/>
                  </a:moveTo>
                  <a:cubicBezTo>
                    <a:pt x="44" y="27"/>
                    <a:pt x="50" y="22"/>
                    <a:pt x="50" y="22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2"/>
                    <a:pt x="62" y="12"/>
                  </a:cubicBezTo>
                  <a:cubicBezTo>
                    <a:pt x="65" y="12"/>
                    <a:pt x="74" y="10"/>
                    <a:pt x="74" y="10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73" y="1"/>
                    <a:pt x="73" y="1"/>
                  </a:cubicBezTo>
                  <a:cubicBezTo>
                    <a:pt x="74" y="0"/>
                    <a:pt x="78" y="0"/>
                    <a:pt x="80" y="0"/>
                  </a:cubicBezTo>
                  <a:cubicBezTo>
                    <a:pt x="82" y="1"/>
                    <a:pt x="84" y="2"/>
                    <a:pt x="85" y="3"/>
                  </a:cubicBezTo>
                  <a:cubicBezTo>
                    <a:pt x="85" y="4"/>
                    <a:pt x="85" y="3"/>
                    <a:pt x="85" y="5"/>
                  </a:cubicBezTo>
                  <a:cubicBezTo>
                    <a:pt x="85" y="7"/>
                    <a:pt x="85" y="9"/>
                    <a:pt x="85" y="9"/>
                  </a:cubicBezTo>
                  <a:cubicBezTo>
                    <a:pt x="85" y="9"/>
                    <a:pt x="86" y="10"/>
                    <a:pt x="87" y="11"/>
                  </a:cubicBezTo>
                  <a:cubicBezTo>
                    <a:pt x="89" y="11"/>
                    <a:pt x="91" y="13"/>
                    <a:pt x="91" y="12"/>
                  </a:cubicBezTo>
                  <a:cubicBezTo>
                    <a:pt x="91" y="12"/>
                    <a:pt x="92" y="11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2"/>
                    <a:pt x="94" y="11"/>
                    <a:pt x="95" y="11"/>
                  </a:cubicBezTo>
                  <a:cubicBezTo>
                    <a:pt x="96" y="11"/>
                    <a:pt x="100" y="9"/>
                    <a:pt x="100" y="9"/>
                  </a:cubicBezTo>
                  <a:cubicBezTo>
                    <a:pt x="100" y="9"/>
                    <a:pt x="99" y="6"/>
                    <a:pt x="99" y="6"/>
                  </a:cubicBezTo>
                  <a:cubicBezTo>
                    <a:pt x="99" y="5"/>
                    <a:pt x="99" y="4"/>
                    <a:pt x="99" y="3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3" y="3"/>
                    <a:pt x="103" y="3"/>
                  </a:cubicBezTo>
                  <a:cubicBezTo>
                    <a:pt x="103" y="3"/>
                    <a:pt x="105" y="4"/>
                    <a:pt x="106" y="4"/>
                  </a:cubicBezTo>
                  <a:cubicBezTo>
                    <a:pt x="108" y="4"/>
                    <a:pt x="107" y="6"/>
                    <a:pt x="107" y="6"/>
                  </a:cubicBezTo>
                  <a:cubicBezTo>
                    <a:pt x="107" y="6"/>
                    <a:pt x="108" y="9"/>
                    <a:pt x="110" y="10"/>
                  </a:cubicBezTo>
                  <a:cubicBezTo>
                    <a:pt x="112" y="11"/>
                    <a:pt x="112" y="12"/>
                    <a:pt x="112" y="13"/>
                  </a:cubicBezTo>
                  <a:cubicBezTo>
                    <a:pt x="113" y="13"/>
                    <a:pt x="115" y="13"/>
                    <a:pt x="115" y="13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118" y="12"/>
                    <a:pt x="120" y="13"/>
                    <a:pt x="121" y="15"/>
                  </a:cubicBezTo>
                  <a:cubicBezTo>
                    <a:pt x="121" y="16"/>
                    <a:pt x="124" y="16"/>
                    <a:pt x="125" y="15"/>
                  </a:cubicBezTo>
                  <a:cubicBezTo>
                    <a:pt x="126" y="15"/>
                    <a:pt x="126" y="15"/>
                    <a:pt x="126" y="15"/>
                  </a:cubicBezTo>
                  <a:cubicBezTo>
                    <a:pt x="127" y="16"/>
                    <a:pt x="127" y="16"/>
                    <a:pt x="127" y="16"/>
                  </a:cubicBezTo>
                  <a:cubicBezTo>
                    <a:pt x="127" y="16"/>
                    <a:pt x="129" y="20"/>
                    <a:pt x="132" y="17"/>
                  </a:cubicBezTo>
                  <a:cubicBezTo>
                    <a:pt x="135" y="14"/>
                    <a:pt x="133" y="17"/>
                    <a:pt x="133" y="17"/>
                  </a:cubicBezTo>
                  <a:cubicBezTo>
                    <a:pt x="133" y="17"/>
                    <a:pt x="135" y="20"/>
                    <a:pt x="136" y="20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45" y="17"/>
                    <a:pt x="148" y="17"/>
                    <a:pt x="147" y="22"/>
                  </a:cubicBezTo>
                  <a:cubicBezTo>
                    <a:pt x="147" y="26"/>
                    <a:pt x="146" y="25"/>
                    <a:pt x="146" y="25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31"/>
                    <a:pt x="144" y="31"/>
                    <a:pt x="144" y="31"/>
                  </a:cubicBezTo>
                  <a:cubicBezTo>
                    <a:pt x="144" y="31"/>
                    <a:pt x="145" y="31"/>
                    <a:pt x="146" y="31"/>
                  </a:cubicBezTo>
                  <a:cubicBezTo>
                    <a:pt x="147" y="31"/>
                    <a:pt x="148" y="35"/>
                    <a:pt x="14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1" y="36"/>
                    <a:pt x="152" y="37"/>
                    <a:pt x="154" y="38"/>
                  </a:cubicBezTo>
                  <a:cubicBezTo>
                    <a:pt x="155" y="39"/>
                    <a:pt x="156" y="41"/>
                    <a:pt x="156" y="41"/>
                  </a:cubicBezTo>
                  <a:cubicBezTo>
                    <a:pt x="156" y="41"/>
                    <a:pt x="157" y="45"/>
                    <a:pt x="158" y="46"/>
                  </a:cubicBezTo>
                  <a:cubicBezTo>
                    <a:pt x="158" y="48"/>
                    <a:pt x="164" y="44"/>
                    <a:pt x="164" y="44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71" y="37"/>
                    <a:pt x="171" y="37"/>
                    <a:pt x="171" y="37"/>
                  </a:cubicBezTo>
                  <a:cubicBezTo>
                    <a:pt x="169" y="31"/>
                    <a:pt x="169" y="31"/>
                    <a:pt x="169" y="31"/>
                  </a:cubicBezTo>
                  <a:cubicBezTo>
                    <a:pt x="167" y="27"/>
                    <a:pt x="167" y="27"/>
                    <a:pt x="167" y="27"/>
                  </a:cubicBezTo>
                  <a:cubicBezTo>
                    <a:pt x="167" y="27"/>
                    <a:pt x="171" y="28"/>
                    <a:pt x="172" y="27"/>
                  </a:cubicBezTo>
                  <a:cubicBezTo>
                    <a:pt x="173" y="27"/>
                    <a:pt x="176" y="28"/>
                    <a:pt x="176" y="28"/>
                  </a:cubicBezTo>
                  <a:cubicBezTo>
                    <a:pt x="187" y="33"/>
                    <a:pt x="187" y="33"/>
                    <a:pt x="187" y="33"/>
                  </a:cubicBezTo>
                  <a:cubicBezTo>
                    <a:pt x="187" y="33"/>
                    <a:pt x="190" y="32"/>
                    <a:pt x="192" y="32"/>
                  </a:cubicBezTo>
                  <a:cubicBezTo>
                    <a:pt x="194" y="31"/>
                    <a:pt x="194" y="29"/>
                    <a:pt x="194" y="29"/>
                  </a:cubicBezTo>
                  <a:cubicBezTo>
                    <a:pt x="194" y="29"/>
                    <a:pt x="195" y="30"/>
                    <a:pt x="197" y="32"/>
                  </a:cubicBezTo>
                  <a:cubicBezTo>
                    <a:pt x="198" y="35"/>
                    <a:pt x="196" y="34"/>
                    <a:pt x="196" y="35"/>
                  </a:cubicBezTo>
                  <a:cubicBezTo>
                    <a:pt x="195" y="36"/>
                    <a:pt x="193" y="39"/>
                    <a:pt x="193" y="39"/>
                  </a:cubicBezTo>
                  <a:cubicBezTo>
                    <a:pt x="193" y="39"/>
                    <a:pt x="194" y="41"/>
                    <a:pt x="196" y="41"/>
                  </a:cubicBezTo>
                  <a:cubicBezTo>
                    <a:pt x="197" y="41"/>
                    <a:pt x="196" y="42"/>
                    <a:pt x="198" y="44"/>
                  </a:cubicBezTo>
                  <a:cubicBezTo>
                    <a:pt x="199" y="45"/>
                    <a:pt x="203" y="46"/>
                    <a:pt x="203" y="46"/>
                  </a:cubicBezTo>
                  <a:cubicBezTo>
                    <a:pt x="206" y="46"/>
                    <a:pt x="206" y="46"/>
                    <a:pt x="206" y="46"/>
                  </a:cubicBezTo>
                  <a:cubicBezTo>
                    <a:pt x="209" y="43"/>
                    <a:pt x="209" y="43"/>
                    <a:pt x="209" y="43"/>
                  </a:cubicBezTo>
                  <a:cubicBezTo>
                    <a:pt x="209" y="43"/>
                    <a:pt x="212" y="44"/>
                    <a:pt x="213" y="45"/>
                  </a:cubicBezTo>
                  <a:cubicBezTo>
                    <a:pt x="214" y="46"/>
                    <a:pt x="219" y="48"/>
                    <a:pt x="219" y="48"/>
                  </a:cubicBezTo>
                  <a:cubicBezTo>
                    <a:pt x="227" y="46"/>
                    <a:pt x="227" y="46"/>
                    <a:pt x="227" y="46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4"/>
                    <a:pt x="230" y="54"/>
                    <a:pt x="232" y="57"/>
                  </a:cubicBezTo>
                  <a:cubicBezTo>
                    <a:pt x="234" y="59"/>
                    <a:pt x="233" y="57"/>
                    <a:pt x="233" y="57"/>
                  </a:cubicBezTo>
                  <a:cubicBezTo>
                    <a:pt x="233" y="57"/>
                    <a:pt x="237" y="59"/>
                    <a:pt x="237" y="60"/>
                  </a:cubicBezTo>
                  <a:cubicBezTo>
                    <a:pt x="237" y="62"/>
                    <a:pt x="238" y="64"/>
                    <a:pt x="238" y="64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39" y="68"/>
                    <a:pt x="237" y="68"/>
                    <a:pt x="236" y="68"/>
                  </a:cubicBezTo>
                  <a:cubicBezTo>
                    <a:pt x="236" y="68"/>
                    <a:pt x="235" y="69"/>
                    <a:pt x="234" y="69"/>
                  </a:cubicBezTo>
                  <a:cubicBezTo>
                    <a:pt x="233" y="69"/>
                    <a:pt x="232" y="69"/>
                    <a:pt x="232" y="69"/>
                  </a:cubicBezTo>
                  <a:cubicBezTo>
                    <a:pt x="229" y="70"/>
                    <a:pt x="229" y="70"/>
                    <a:pt x="229" y="70"/>
                  </a:cubicBezTo>
                  <a:cubicBezTo>
                    <a:pt x="227" y="72"/>
                    <a:pt x="227" y="72"/>
                    <a:pt x="227" y="72"/>
                  </a:cubicBezTo>
                  <a:cubicBezTo>
                    <a:pt x="225" y="74"/>
                    <a:pt x="225" y="74"/>
                    <a:pt x="225" y="74"/>
                  </a:cubicBezTo>
                  <a:cubicBezTo>
                    <a:pt x="223" y="78"/>
                    <a:pt x="223" y="78"/>
                    <a:pt x="223" y="78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0" y="83"/>
                    <a:pt x="220" y="83"/>
                    <a:pt x="220" y="83"/>
                  </a:cubicBezTo>
                  <a:cubicBezTo>
                    <a:pt x="220" y="83"/>
                    <a:pt x="217" y="85"/>
                    <a:pt x="216" y="85"/>
                  </a:cubicBezTo>
                  <a:cubicBezTo>
                    <a:pt x="215" y="85"/>
                    <a:pt x="215" y="89"/>
                    <a:pt x="215" y="89"/>
                  </a:cubicBezTo>
                  <a:cubicBezTo>
                    <a:pt x="216" y="92"/>
                    <a:pt x="216" y="92"/>
                    <a:pt x="216" y="92"/>
                  </a:cubicBezTo>
                  <a:cubicBezTo>
                    <a:pt x="215" y="97"/>
                    <a:pt x="215" y="97"/>
                    <a:pt x="215" y="97"/>
                  </a:cubicBezTo>
                  <a:cubicBezTo>
                    <a:pt x="210" y="99"/>
                    <a:pt x="210" y="99"/>
                    <a:pt x="210" y="99"/>
                  </a:cubicBezTo>
                  <a:cubicBezTo>
                    <a:pt x="209" y="102"/>
                    <a:pt x="209" y="102"/>
                    <a:pt x="209" y="102"/>
                  </a:cubicBezTo>
                  <a:cubicBezTo>
                    <a:pt x="208" y="104"/>
                    <a:pt x="208" y="104"/>
                    <a:pt x="208" y="104"/>
                  </a:cubicBezTo>
                  <a:cubicBezTo>
                    <a:pt x="208" y="104"/>
                    <a:pt x="206" y="105"/>
                    <a:pt x="206" y="105"/>
                  </a:cubicBezTo>
                  <a:cubicBezTo>
                    <a:pt x="205" y="104"/>
                    <a:pt x="205" y="107"/>
                    <a:pt x="205" y="107"/>
                  </a:cubicBezTo>
                  <a:cubicBezTo>
                    <a:pt x="203" y="109"/>
                    <a:pt x="203" y="109"/>
                    <a:pt x="203" y="109"/>
                  </a:cubicBezTo>
                  <a:cubicBezTo>
                    <a:pt x="202" y="109"/>
                    <a:pt x="202" y="109"/>
                    <a:pt x="202" y="109"/>
                  </a:cubicBezTo>
                  <a:cubicBezTo>
                    <a:pt x="200" y="110"/>
                    <a:pt x="200" y="110"/>
                    <a:pt x="200" y="110"/>
                  </a:cubicBezTo>
                  <a:cubicBezTo>
                    <a:pt x="200" y="110"/>
                    <a:pt x="199" y="111"/>
                    <a:pt x="198" y="111"/>
                  </a:cubicBezTo>
                  <a:cubicBezTo>
                    <a:pt x="198" y="112"/>
                    <a:pt x="197" y="111"/>
                    <a:pt x="197" y="111"/>
                  </a:cubicBezTo>
                  <a:cubicBezTo>
                    <a:pt x="197" y="111"/>
                    <a:pt x="195" y="110"/>
                    <a:pt x="194" y="110"/>
                  </a:cubicBezTo>
                  <a:cubicBezTo>
                    <a:pt x="194" y="110"/>
                    <a:pt x="194" y="111"/>
                    <a:pt x="193" y="111"/>
                  </a:cubicBezTo>
                  <a:cubicBezTo>
                    <a:pt x="193" y="111"/>
                    <a:pt x="193" y="111"/>
                    <a:pt x="192" y="112"/>
                  </a:cubicBezTo>
                  <a:cubicBezTo>
                    <a:pt x="192" y="112"/>
                    <a:pt x="191" y="111"/>
                    <a:pt x="190" y="111"/>
                  </a:cubicBezTo>
                  <a:cubicBezTo>
                    <a:pt x="189" y="111"/>
                    <a:pt x="189" y="110"/>
                    <a:pt x="189" y="110"/>
                  </a:cubicBezTo>
                  <a:cubicBezTo>
                    <a:pt x="188" y="110"/>
                    <a:pt x="187" y="110"/>
                    <a:pt x="187" y="110"/>
                  </a:cubicBezTo>
                  <a:cubicBezTo>
                    <a:pt x="186" y="110"/>
                    <a:pt x="185" y="110"/>
                    <a:pt x="185" y="110"/>
                  </a:cubicBezTo>
                  <a:cubicBezTo>
                    <a:pt x="185" y="110"/>
                    <a:pt x="184" y="111"/>
                    <a:pt x="184" y="111"/>
                  </a:cubicBezTo>
                  <a:cubicBezTo>
                    <a:pt x="182" y="112"/>
                    <a:pt x="182" y="112"/>
                    <a:pt x="182" y="112"/>
                  </a:cubicBezTo>
                  <a:cubicBezTo>
                    <a:pt x="182" y="112"/>
                    <a:pt x="182" y="113"/>
                    <a:pt x="182" y="114"/>
                  </a:cubicBezTo>
                  <a:cubicBezTo>
                    <a:pt x="182" y="114"/>
                    <a:pt x="182" y="115"/>
                    <a:pt x="181" y="115"/>
                  </a:cubicBezTo>
                  <a:cubicBezTo>
                    <a:pt x="181" y="115"/>
                    <a:pt x="180" y="117"/>
                    <a:pt x="180" y="117"/>
                  </a:cubicBezTo>
                  <a:cubicBezTo>
                    <a:pt x="180" y="117"/>
                    <a:pt x="180" y="120"/>
                    <a:pt x="179" y="120"/>
                  </a:cubicBezTo>
                  <a:cubicBezTo>
                    <a:pt x="179" y="120"/>
                    <a:pt x="179" y="121"/>
                    <a:pt x="179" y="121"/>
                  </a:cubicBezTo>
                  <a:cubicBezTo>
                    <a:pt x="179" y="123"/>
                    <a:pt x="179" y="123"/>
                    <a:pt x="179" y="123"/>
                  </a:cubicBezTo>
                  <a:cubicBezTo>
                    <a:pt x="179" y="124"/>
                    <a:pt x="179" y="124"/>
                    <a:pt x="179" y="124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75" y="117"/>
                    <a:pt x="172" y="118"/>
                    <a:pt x="169" y="118"/>
                  </a:cubicBezTo>
                  <a:cubicBezTo>
                    <a:pt x="166" y="117"/>
                    <a:pt x="164" y="115"/>
                    <a:pt x="163" y="115"/>
                  </a:cubicBezTo>
                  <a:cubicBezTo>
                    <a:pt x="163" y="114"/>
                    <a:pt x="159" y="115"/>
                    <a:pt x="159" y="115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47" y="118"/>
                    <a:pt x="147" y="118"/>
                    <a:pt x="147" y="118"/>
                  </a:cubicBezTo>
                  <a:cubicBezTo>
                    <a:pt x="143" y="116"/>
                    <a:pt x="143" y="116"/>
                    <a:pt x="143" y="116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0" y="112"/>
                    <a:pt x="129" y="112"/>
                  </a:cubicBezTo>
                  <a:cubicBezTo>
                    <a:pt x="128" y="112"/>
                    <a:pt x="124" y="111"/>
                    <a:pt x="124" y="111"/>
                  </a:cubicBezTo>
                  <a:cubicBezTo>
                    <a:pt x="124" y="111"/>
                    <a:pt x="120" y="110"/>
                    <a:pt x="119" y="110"/>
                  </a:cubicBezTo>
                  <a:cubicBezTo>
                    <a:pt x="118" y="110"/>
                    <a:pt x="116" y="110"/>
                    <a:pt x="116" y="110"/>
                  </a:cubicBezTo>
                  <a:cubicBezTo>
                    <a:pt x="111" y="109"/>
                    <a:pt x="111" y="109"/>
                    <a:pt x="111" y="109"/>
                  </a:cubicBezTo>
                  <a:cubicBezTo>
                    <a:pt x="111" y="109"/>
                    <a:pt x="108" y="107"/>
                    <a:pt x="106" y="108"/>
                  </a:cubicBezTo>
                  <a:cubicBezTo>
                    <a:pt x="105" y="108"/>
                    <a:pt x="106" y="111"/>
                    <a:pt x="106" y="111"/>
                  </a:cubicBezTo>
                  <a:cubicBezTo>
                    <a:pt x="106" y="111"/>
                    <a:pt x="105" y="116"/>
                    <a:pt x="106" y="117"/>
                  </a:cubicBezTo>
                  <a:cubicBezTo>
                    <a:pt x="106" y="119"/>
                    <a:pt x="104" y="121"/>
                    <a:pt x="104" y="121"/>
                  </a:cubicBezTo>
                  <a:cubicBezTo>
                    <a:pt x="101" y="122"/>
                    <a:pt x="101" y="122"/>
                    <a:pt x="101" y="122"/>
                  </a:cubicBezTo>
                  <a:cubicBezTo>
                    <a:pt x="101" y="122"/>
                    <a:pt x="99" y="125"/>
                    <a:pt x="98" y="125"/>
                  </a:cubicBezTo>
                  <a:cubicBezTo>
                    <a:pt x="97" y="125"/>
                    <a:pt x="97" y="131"/>
                    <a:pt x="97" y="131"/>
                  </a:cubicBezTo>
                  <a:cubicBezTo>
                    <a:pt x="93" y="132"/>
                    <a:pt x="93" y="132"/>
                    <a:pt x="93" y="132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86" y="131"/>
                    <a:pt x="86" y="131"/>
                    <a:pt x="86" y="131"/>
                  </a:cubicBezTo>
                  <a:cubicBezTo>
                    <a:pt x="85" y="133"/>
                    <a:pt x="85" y="133"/>
                    <a:pt x="85" y="133"/>
                  </a:cubicBezTo>
                  <a:cubicBezTo>
                    <a:pt x="85" y="133"/>
                    <a:pt x="80" y="132"/>
                    <a:pt x="80" y="132"/>
                  </a:cubicBezTo>
                  <a:cubicBezTo>
                    <a:pt x="79" y="132"/>
                    <a:pt x="74" y="131"/>
                    <a:pt x="74" y="131"/>
                  </a:cubicBezTo>
                  <a:cubicBezTo>
                    <a:pt x="74" y="131"/>
                    <a:pt x="71" y="128"/>
                    <a:pt x="70" y="127"/>
                  </a:cubicBezTo>
                  <a:cubicBezTo>
                    <a:pt x="69" y="126"/>
                    <a:pt x="65" y="124"/>
                    <a:pt x="64" y="123"/>
                  </a:cubicBezTo>
                  <a:cubicBezTo>
                    <a:pt x="63" y="123"/>
                    <a:pt x="63" y="122"/>
                    <a:pt x="63" y="122"/>
                  </a:cubicBezTo>
                  <a:cubicBezTo>
                    <a:pt x="61" y="120"/>
                    <a:pt x="62" y="120"/>
                    <a:pt x="60" y="119"/>
                  </a:cubicBezTo>
                  <a:cubicBezTo>
                    <a:pt x="58" y="118"/>
                    <a:pt x="56" y="118"/>
                    <a:pt x="56" y="117"/>
                  </a:cubicBezTo>
                  <a:cubicBezTo>
                    <a:pt x="56" y="116"/>
                    <a:pt x="57" y="114"/>
                    <a:pt x="55" y="114"/>
                  </a:cubicBezTo>
                  <a:cubicBezTo>
                    <a:pt x="52" y="115"/>
                    <a:pt x="51" y="116"/>
                    <a:pt x="50" y="115"/>
                  </a:cubicBezTo>
                  <a:cubicBezTo>
                    <a:pt x="48" y="113"/>
                    <a:pt x="48" y="113"/>
                    <a:pt x="47" y="111"/>
                  </a:cubicBezTo>
                  <a:cubicBezTo>
                    <a:pt x="47" y="109"/>
                    <a:pt x="47" y="107"/>
                    <a:pt x="45" y="107"/>
                  </a:cubicBezTo>
                  <a:cubicBezTo>
                    <a:pt x="43" y="107"/>
                    <a:pt x="42" y="106"/>
                    <a:pt x="42" y="106"/>
                  </a:cubicBezTo>
                  <a:cubicBezTo>
                    <a:pt x="42" y="106"/>
                    <a:pt x="41" y="107"/>
                    <a:pt x="40" y="105"/>
                  </a:cubicBezTo>
                  <a:cubicBezTo>
                    <a:pt x="39" y="102"/>
                    <a:pt x="42" y="104"/>
                    <a:pt x="39" y="100"/>
                  </a:cubicBezTo>
                  <a:cubicBezTo>
                    <a:pt x="35" y="97"/>
                    <a:pt x="36" y="98"/>
                    <a:pt x="34" y="96"/>
                  </a:cubicBezTo>
                  <a:cubicBezTo>
                    <a:pt x="32" y="94"/>
                    <a:pt x="26" y="96"/>
                    <a:pt x="26" y="96"/>
                  </a:cubicBezTo>
                  <a:cubicBezTo>
                    <a:pt x="26" y="96"/>
                    <a:pt x="26" y="95"/>
                    <a:pt x="24" y="93"/>
                  </a:cubicBezTo>
                  <a:cubicBezTo>
                    <a:pt x="22" y="91"/>
                    <a:pt x="23" y="92"/>
                    <a:pt x="21" y="90"/>
                  </a:cubicBezTo>
                  <a:cubicBezTo>
                    <a:pt x="19" y="87"/>
                    <a:pt x="19" y="88"/>
                    <a:pt x="19" y="85"/>
                  </a:cubicBezTo>
                  <a:cubicBezTo>
                    <a:pt x="18" y="82"/>
                    <a:pt x="19" y="81"/>
                    <a:pt x="17" y="79"/>
                  </a:cubicBezTo>
                  <a:cubicBezTo>
                    <a:pt x="15" y="77"/>
                    <a:pt x="14" y="75"/>
                    <a:pt x="14" y="75"/>
                  </a:cubicBezTo>
                  <a:cubicBezTo>
                    <a:pt x="14" y="75"/>
                    <a:pt x="12" y="73"/>
                    <a:pt x="14" y="70"/>
                  </a:cubicBezTo>
                  <a:cubicBezTo>
                    <a:pt x="16" y="68"/>
                    <a:pt x="16" y="68"/>
                    <a:pt x="16" y="66"/>
                  </a:cubicBezTo>
                  <a:cubicBezTo>
                    <a:pt x="16" y="65"/>
                    <a:pt x="17" y="63"/>
                    <a:pt x="14" y="61"/>
                  </a:cubicBezTo>
                  <a:cubicBezTo>
                    <a:pt x="11" y="59"/>
                    <a:pt x="11" y="59"/>
                    <a:pt x="8" y="57"/>
                  </a:cubicBezTo>
                  <a:cubicBezTo>
                    <a:pt x="6" y="56"/>
                    <a:pt x="5" y="56"/>
                    <a:pt x="4" y="55"/>
                  </a:cubicBezTo>
                  <a:cubicBezTo>
                    <a:pt x="3" y="54"/>
                    <a:pt x="1" y="47"/>
                    <a:pt x="1" y="4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4" y="40"/>
                    <a:pt x="17" y="40"/>
                  </a:cubicBezTo>
                  <a:cubicBezTo>
                    <a:pt x="19" y="40"/>
                    <a:pt x="22" y="38"/>
                    <a:pt x="23" y="38"/>
                  </a:cubicBezTo>
                  <a:cubicBezTo>
                    <a:pt x="25" y="38"/>
                    <a:pt x="28" y="39"/>
                    <a:pt x="29" y="39"/>
                  </a:cubicBezTo>
                  <a:cubicBezTo>
                    <a:pt x="31" y="38"/>
                    <a:pt x="32" y="38"/>
                    <a:pt x="32" y="36"/>
                  </a:cubicBezTo>
                  <a:cubicBezTo>
                    <a:pt x="33" y="35"/>
                    <a:pt x="31" y="33"/>
                    <a:pt x="35" y="32"/>
                  </a:cubicBezTo>
                  <a:cubicBezTo>
                    <a:pt x="38" y="30"/>
                    <a:pt x="39" y="30"/>
                    <a:pt x="39" y="30"/>
                  </a:cubicBezTo>
                  <a:lnTo>
                    <a:pt x="43" y="27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6" name="Freeform 33"/>
            <p:cNvSpPr>
              <a:spLocks noEditPoints="1"/>
            </p:cNvSpPr>
            <p:nvPr/>
          </p:nvSpPr>
          <p:spPr bwMode="auto">
            <a:xfrm>
              <a:off x="10972152" y="2543429"/>
              <a:ext cx="532791" cy="190133"/>
            </a:xfrm>
            <a:custGeom>
              <a:avLst/>
              <a:gdLst>
                <a:gd name="T0" fmla="*/ 233 w 291"/>
                <a:gd name="T1" fmla="*/ 67 h 107"/>
                <a:gd name="T2" fmla="*/ 238 w 291"/>
                <a:gd name="T3" fmla="*/ 67 h 107"/>
                <a:gd name="T4" fmla="*/ 239 w 291"/>
                <a:gd name="T5" fmla="*/ 67 h 107"/>
                <a:gd name="T6" fmla="*/ 240 w 291"/>
                <a:gd name="T7" fmla="*/ 67 h 107"/>
                <a:gd name="T8" fmla="*/ 240 w 291"/>
                <a:gd name="T9" fmla="*/ 68 h 107"/>
                <a:gd name="T10" fmla="*/ 241 w 291"/>
                <a:gd name="T11" fmla="*/ 68 h 107"/>
                <a:gd name="T12" fmla="*/ 242 w 291"/>
                <a:gd name="T13" fmla="*/ 67 h 107"/>
                <a:gd name="T14" fmla="*/ 243 w 291"/>
                <a:gd name="T15" fmla="*/ 67 h 107"/>
                <a:gd name="T16" fmla="*/ 244 w 291"/>
                <a:gd name="T17" fmla="*/ 67 h 107"/>
                <a:gd name="T18" fmla="*/ 245 w 291"/>
                <a:gd name="T19" fmla="*/ 67 h 107"/>
                <a:gd name="T20" fmla="*/ 247 w 291"/>
                <a:gd name="T21" fmla="*/ 67 h 107"/>
                <a:gd name="T22" fmla="*/ 248 w 291"/>
                <a:gd name="T23" fmla="*/ 67 h 107"/>
                <a:gd name="T24" fmla="*/ 249 w 291"/>
                <a:gd name="T25" fmla="*/ 66 h 107"/>
                <a:gd name="T26" fmla="*/ 250 w 291"/>
                <a:gd name="T27" fmla="*/ 66 h 107"/>
                <a:gd name="T28" fmla="*/ 250 w 291"/>
                <a:gd name="T29" fmla="*/ 66 h 107"/>
                <a:gd name="T30" fmla="*/ 267 w 291"/>
                <a:gd name="T31" fmla="*/ 71 h 107"/>
                <a:gd name="T32" fmla="*/ 268 w 291"/>
                <a:gd name="T33" fmla="*/ 71 h 107"/>
                <a:gd name="T34" fmla="*/ 268 w 291"/>
                <a:gd name="T35" fmla="*/ 71 h 107"/>
                <a:gd name="T36" fmla="*/ 268 w 291"/>
                <a:gd name="T37" fmla="*/ 71 h 107"/>
                <a:gd name="T38" fmla="*/ 233 w 291"/>
                <a:gd name="T39" fmla="*/ 67 h 107"/>
                <a:gd name="T40" fmla="*/ 269 w 291"/>
                <a:gd name="T41" fmla="*/ 71 h 107"/>
                <a:gd name="T42" fmla="*/ 269 w 291"/>
                <a:gd name="T43" fmla="*/ 71 h 107"/>
                <a:gd name="T44" fmla="*/ 270 w 291"/>
                <a:gd name="T45" fmla="*/ 71 h 107"/>
                <a:gd name="T46" fmla="*/ 270 w 291"/>
                <a:gd name="T47" fmla="*/ 70 h 107"/>
                <a:gd name="T48" fmla="*/ 271 w 291"/>
                <a:gd name="T49" fmla="*/ 70 h 107"/>
                <a:gd name="T50" fmla="*/ 271 w 291"/>
                <a:gd name="T51" fmla="*/ 70 h 107"/>
                <a:gd name="T52" fmla="*/ 271 w 291"/>
                <a:gd name="T53" fmla="*/ 70 h 107"/>
                <a:gd name="T54" fmla="*/ 272 w 291"/>
                <a:gd name="T55" fmla="*/ 69 h 107"/>
                <a:gd name="T56" fmla="*/ 272 w 291"/>
                <a:gd name="T57" fmla="*/ 69 h 107"/>
                <a:gd name="T58" fmla="*/ 273 w 291"/>
                <a:gd name="T59" fmla="*/ 69 h 107"/>
                <a:gd name="T60" fmla="*/ 273 w 291"/>
                <a:gd name="T61" fmla="*/ 69 h 107"/>
                <a:gd name="T62" fmla="*/ 273 w 291"/>
                <a:gd name="T63" fmla="*/ 69 h 107"/>
                <a:gd name="T64" fmla="*/ 273 w 291"/>
                <a:gd name="T65" fmla="*/ 69 h 107"/>
                <a:gd name="T66" fmla="*/ 274 w 291"/>
                <a:gd name="T67" fmla="*/ 69 h 107"/>
                <a:gd name="T68" fmla="*/ 274 w 291"/>
                <a:gd name="T69" fmla="*/ 69 h 107"/>
                <a:gd name="T70" fmla="*/ 274 w 291"/>
                <a:gd name="T71" fmla="*/ 69 h 107"/>
                <a:gd name="T72" fmla="*/ 275 w 291"/>
                <a:gd name="T73" fmla="*/ 69 h 107"/>
                <a:gd name="T74" fmla="*/ 289 w 291"/>
                <a:gd name="T75" fmla="*/ 72 h 107"/>
                <a:gd name="T76" fmla="*/ 272 w 291"/>
                <a:gd name="T77" fmla="*/ 47 h 107"/>
                <a:gd name="T78" fmla="*/ 266 w 291"/>
                <a:gd name="T79" fmla="*/ 27 h 107"/>
                <a:gd name="T80" fmla="*/ 235 w 291"/>
                <a:gd name="T81" fmla="*/ 11 h 107"/>
                <a:gd name="T82" fmla="*/ 197 w 291"/>
                <a:gd name="T83" fmla="*/ 0 h 107"/>
                <a:gd name="T84" fmla="*/ 173 w 291"/>
                <a:gd name="T85" fmla="*/ 17 h 107"/>
                <a:gd name="T86" fmla="*/ 157 w 291"/>
                <a:gd name="T87" fmla="*/ 16 h 107"/>
                <a:gd name="T88" fmla="*/ 111 w 291"/>
                <a:gd name="T89" fmla="*/ 2 h 107"/>
                <a:gd name="T90" fmla="*/ 68 w 291"/>
                <a:gd name="T91" fmla="*/ 11 h 107"/>
                <a:gd name="T92" fmla="*/ 40 w 291"/>
                <a:gd name="T93" fmla="*/ 10 h 107"/>
                <a:gd name="T94" fmla="*/ 1 w 291"/>
                <a:gd name="T95" fmla="*/ 10 h 107"/>
                <a:gd name="T96" fmla="*/ 18 w 291"/>
                <a:gd name="T97" fmla="*/ 27 h 107"/>
                <a:gd name="T98" fmla="*/ 44 w 291"/>
                <a:gd name="T99" fmla="*/ 31 h 107"/>
                <a:gd name="T100" fmla="*/ 70 w 291"/>
                <a:gd name="T101" fmla="*/ 48 h 107"/>
                <a:gd name="T102" fmla="*/ 83 w 291"/>
                <a:gd name="T103" fmla="*/ 100 h 107"/>
                <a:gd name="T104" fmla="*/ 124 w 291"/>
                <a:gd name="T105" fmla="*/ 91 h 107"/>
                <a:gd name="T106" fmla="*/ 153 w 291"/>
                <a:gd name="T107" fmla="*/ 102 h 107"/>
                <a:gd name="T108" fmla="*/ 163 w 291"/>
                <a:gd name="T109" fmla="*/ 98 h 107"/>
                <a:gd name="T110" fmla="*/ 184 w 291"/>
                <a:gd name="T111" fmla="*/ 85 h 107"/>
                <a:gd name="T112" fmla="*/ 193 w 291"/>
                <a:gd name="T113" fmla="*/ 79 h 107"/>
                <a:gd name="T114" fmla="*/ 206 w 291"/>
                <a:gd name="T115" fmla="*/ 76 h 107"/>
                <a:gd name="T116" fmla="*/ 215 w 291"/>
                <a:gd name="T117" fmla="*/ 68 h 107"/>
                <a:gd name="T118" fmla="*/ 230 w 291"/>
                <a:gd name="T119" fmla="*/ 6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1" h="107">
                  <a:moveTo>
                    <a:pt x="231" y="69"/>
                  </a:moveTo>
                  <a:cubicBezTo>
                    <a:pt x="232" y="69"/>
                    <a:pt x="232" y="69"/>
                    <a:pt x="232" y="69"/>
                  </a:cubicBezTo>
                  <a:cubicBezTo>
                    <a:pt x="231" y="68"/>
                    <a:pt x="231" y="68"/>
                    <a:pt x="231" y="68"/>
                  </a:cubicBezTo>
                  <a:cubicBezTo>
                    <a:pt x="231" y="68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5" y="67"/>
                    <a:pt x="237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9" y="67"/>
                    <a:pt x="249" y="67"/>
                    <a:pt x="249" y="67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2" y="70"/>
                    <a:pt x="252" y="70"/>
                    <a:pt x="252" y="70"/>
                  </a:cubicBezTo>
                  <a:cubicBezTo>
                    <a:pt x="252" y="70"/>
                    <a:pt x="263" y="72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31" y="69"/>
                    <a:pt x="231" y="69"/>
                    <a:pt x="231" y="69"/>
                  </a:cubicBezTo>
                  <a:close/>
                  <a:moveTo>
                    <a:pt x="233" y="67"/>
                  </a:move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2" y="70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6" y="69"/>
                    <a:pt x="276" y="69"/>
                    <a:pt x="278" y="70"/>
                  </a:cubicBezTo>
                  <a:cubicBezTo>
                    <a:pt x="280" y="71"/>
                    <a:pt x="283" y="72"/>
                    <a:pt x="285" y="72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90" y="69"/>
                    <a:pt x="290" y="69"/>
                    <a:pt x="290" y="69"/>
                  </a:cubicBezTo>
                  <a:cubicBezTo>
                    <a:pt x="291" y="71"/>
                    <a:pt x="289" y="61"/>
                    <a:pt x="290" y="58"/>
                  </a:cubicBezTo>
                  <a:cubicBezTo>
                    <a:pt x="289" y="57"/>
                    <a:pt x="288" y="56"/>
                    <a:pt x="288" y="55"/>
                  </a:cubicBezTo>
                  <a:cubicBezTo>
                    <a:pt x="287" y="54"/>
                    <a:pt x="282" y="54"/>
                    <a:pt x="282" y="54"/>
                  </a:cubicBezTo>
                  <a:cubicBezTo>
                    <a:pt x="278" y="53"/>
                    <a:pt x="278" y="53"/>
                    <a:pt x="278" y="53"/>
                  </a:cubicBezTo>
                  <a:cubicBezTo>
                    <a:pt x="275" y="52"/>
                    <a:pt x="275" y="52"/>
                    <a:pt x="275" y="52"/>
                  </a:cubicBezTo>
                  <a:cubicBezTo>
                    <a:pt x="272" y="47"/>
                    <a:pt x="272" y="47"/>
                    <a:pt x="272" y="47"/>
                  </a:cubicBezTo>
                  <a:cubicBezTo>
                    <a:pt x="269" y="45"/>
                    <a:pt x="269" y="45"/>
                    <a:pt x="269" y="45"/>
                  </a:cubicBezTo>
                  <a:cubicBezTo>
                    <a:pt x="266" y="41"/>
                    <a:pt x="266" y="41"/>
                    <a:pt x="266" y="41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70" y="35"/>
                    <a:pt x="270" y="35"/>
                    <a:pt x="270" y="35"/>
                  </a:cubicBezTo>
                  <a:cubicBezTo>
                    <a:pt x="270" y="35"/>
                    <a:pt x="271" y="35"/>
                    <a:pt x="272" y="33"/>
                  </a:cubicBezTo>
                  <a:cubicBezTo>
                    <a:pt x="274" y="30"/>
                    <a:pt x="272" y="30"/>
                    <a:pt x="272" y="30"/>
                  </a:cubicBezTo>
                  <a:cubicBezTo>
                    <a:pt x="272" y="30"/>
                    <a:pt x="268" y="28"/>
                    <a:pt x="266" y="27"/>
                  </a:cubicBezTo>
                  <a:cubicBezTo>
                    <a:pt x="264" y="26"/>
                    <a:pt x="261" y="29"/>
                    <a:pt x="261" y="29"/>
                  </a:cubicBezTo>
                  <a:cubicBezTo>
                    <a:pt x="255" y="28"/>
                    <a:pt x="255" y="28"/>
                    <a:pt x="255" y="28"/>
                  </a:cubicBezTo>
                  <a:cubicBezTo>
                    <a:pt x="250" y="28"/>
                    <a:pt x="250" y="28"/>
                    <a:pt x="250" y="28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35" y="20"/>
                    <a:pt x="235" y="20"/>
                    <a:pt x="235" y="20"/>
                  </a:cubicBezTo>
                  <a:cubicBezTo>
                    <a:pt x="235" y="20"/>
                    <a:pt x="235" y="12"/>
                    <a:pt x="235" y="11"/>
                  </a:cubicBezTo>
                  <a:cubicBezTo>
                    <a:pt x="235" y="9"/>
                    <a:pt x="235" y="6"/>
                    <a:pt x="235" y="6"/>
                  </a:cubicBezTo>
                  <a:cubicBezTo>
                    <a:pt x="235" y="6"/>
                    <a:pt x="229" y="5"/>
                    <a:pt x="226" y="6"/>
                  </a:cubicBezTo>
                  <a:cubicBezTo>
                    <a:pt x="224" y="7"/>
                    <a:pt x="221" y="6"/>
                    <a:pt x="221" y="6"/>
                  </a:cubicBezTo>
                  <a:cubicBezTo>
                    <a:pt x="221" y="6"/>
                    <a:pt x="213" y="5"/>
                    <a:pt x="212" y="3"/>
                  </a:cubicBezTo>
                  <a:cubicBezTo>
                    <a:pt x="212" y="1"/>
                    <a:pt x="212" y="2"/>
                    <a:pt x="211" y="2"/>
                  </a:cubicBezTo>
                  <a:cubicBezTo>
                    <a:pt x="209" y="2"/>
                    <a:pt x="203" y="2"/>
                    <a:pt x="203" y="2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7" y="9"/>
                    <a:pt x="197" y="9"/>
                    <a:pt x="197" y="9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86" y="6"/>
                    <a:pt x="186" y="6"/>
                    <a:pt x="186" y="6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5" y="11"/>
                    <a:pt x="175" y="11"/>
                    <a:pt x="175" y="11"/>
                  </a:cubicBezTo>
                  <a:cubicBezTo>
                    <a:pt x="175" y="14"/>
                    <a:pt x="175" y="14"/>
                    <a:pt x="175" y="14"/>
                  </a:cubicBezTo>
                  <a:cubicBezTo>
                    <a:pt x="173" y="17"/>
                    <a:pt x="173" y="17"/>
                    <a:pt x="173" y="17"/>
                  </a:cubicBezTo>
                  <a:cubicBezTo>
                    <a:pt x="173" y="17"/>
                    <a:pt x="170" y="18"/>
                    <a:pt x="168" y="18"/>
                  </a:cubicBezTo>
                  <a:cubicBezTo>
                    <a:pt x="168" y="19"/>
                    <a:pt x="167" y="21"/>
                    <a:pt x="167" y="22"/>
                  </a:cubicBezTo>
                  <a:cubicBezTo>
                    <a:pt x="166" y="23"/>
                    <a:pt x="164" y="23"/>
                    <a:pt x="164" y="23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45" y="12"/>
                    <a:pt x="145" y="12"/>
                    <a:pt x="145" y="12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7"/>
                    <a:pt x="97" y="4"/>
                    <a:pt x="94" y="4"/>
                  </a:cubicBezTo>
                  <a:cubicBezTo>
                    <a:pt x="92" y="5"/>
                    <a:pt x="88" y="6"/>
                    <a:pt x="87" y="7"/>
                  </a:cubicBezTo>
                  <a:cubicBezTo>
                    <a:pt x="86" y="7"/>
                    <a:pt x="84" y="10"/>
                    <a:pt x="83" y="10"/>
                  </a:cubicBezTo>
                  <a:cubicBezTo>
                    <a:pt x="81" y="11"/>
                    <a:pt x="79" y="10"/>
                    <a:pt x="77" y="10"/>
                  </a:cubicBezTo>
                  <a:cubicBezTo>
                    <a:pt x="76" y="11"/>
                    <a:pt x="75" y="12"/>
                    <a:pt x="73" y="12"/>
                  </a:cubicBezTo>
                  <a:cubicBezTo>
                    <a:pt x="71" y="12"/>
                    <a:pt x="70" y="11"/>
                    <a:pt x="68" y="11"/>
                  </a:cubicBezTo>
                  <a:cubicBezTo>
                    <a:pt x="67" y="12"/>
                    <a:pt x="66" y="13"/>
                    <a:pt x="64" y="13"/>
                  </a:cubicBezTo>
                  <a:cubicBezTo>
                    <a:pt x="62" y="13"/>
                    <a:pt x="61" y="11"/>
                    <a:pt x="61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8"/>
                    <a:pt x="54" y="10"/>
                    <a:pt x="51" y="10"/>
                  </a:cubicBezTo>
                  <a:cubicBezTo>
                    <a:pt x="49" y="9"/>
                    <a:pt x="47" y="8"/>
                    <a:pt x="45" y="9"/>
                  </a:cubicBezTo>
                  <a:cubicBezTo>
                    <a:pt x="43" y="9"/>
                    <a:pt x="40" y="10"/>
                    <a:pt x="40" y="10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0" y="6"/>
                    <a:pt x="6" y="7"/>
                  </a:cubicBezTo>
                  <a:cubicBezTo>
                    <a:pt x="5" y="7"/>
                    <a:pt x="2" y="10"/>
                    <a:pt x="1" y="10"/>
                  </a:cubicBezTo>
                  <a:cubicBezTo>
                    <a:pt x="0" y="11"/>
                    <a:pt x="1" y="11"/>
                    <a:pt x="2" y="14"/>
                  </a:cubicBezTo>
                  <a:cubicBezTo>
                    <a:pt x="2" y="16"/>
                    <a:pt x="1" y="20"/>
                    <a:pt x="1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6" y="30"/>
                    <a:pt x="17" y="29"/>
                  </a:cubicBezTo>
                  <a:cubicBezTo>
                    <a:pt x="18" y="29"/>
                    <a:pt x="17" y="28"/>
                    <a:pt x="18" y="27"/>
                  </a:cubicBezTo>
                  <a:cubicBezTo>
                    <a:pt x="18" y="27"/>
                    <a:pt x="19" y="29"/>
                    <a:pt x="21" y="29"/>
                  </a:cubicBezTo>
                  <a:cubicBezTo>
                    <a:pt x="21" y="29"/>
                    <a:pt x="23" y="28"/>
                    <a:pt x="24" y="28"/>
                  </a:cubicBezTo>
                  <a:cubicBezTo>
                    <a:pt x="26" y="29"/>
                    <a:pt x="27" y="30"/>
                    <a:pt x="28" y="30"/>
                  </a:cubicBezTo>
                  <a:cubicBezTo>
                    <a:pt x="29" y="30"/>
                    <a:pt x="31" y="29"/>
                    <a:pt x="31" y="29"/>
                  </a:cubicBezTo>
                  <a:cubicBezTo>
                    <a:pt x="33" y="28"/>
                    <a:pt x="36" y="27"/>
                    <a:pt x="39" y="30"/>
                  </a:cubicBezTo>
                  <a:cubicBezTo>
                    <a:pt x="41" y="32"/>
                    <a:pt x="40" y="33"/>
                    <a:pt x="42" y="33"/>
                  </a:cubicBezTo>
                  <a:cubicBezTo>
                    <a:pt x="43" y="33"/>
                    <a:pt x="43" y="31"/>
                    <a:pt x="44" y="31"/>
                  </a:cubicBezTo>
                  <a:cubicBezTo>
                    <a:pt x="46" y="31"/>
                    <a:pt x="46" y="32"/>
                    <a:pt x="47" y="33"/>
                  </a:cubicBezTo>
                  <a:cubicBezTo>
                    <a:pt x="49" y="35"/>
                    <a:pt x="49" y="37"/>
                    <a:pt x="51" y="38"/>
                  </a:cubicBezTo>
                  <a:cubicBezTo>
                    <a:pt x="51" y="39"/>
                    <a:pt x="52" y="40"/>
                    <a:pt x="54" y="40"/>
                  </a:cubicBezTo>
                  <a:cubicBezTo>
                    <a:pt x="54" y="40"/>
                    <a:pt x="55" y="39"/>
                    <a:pt x="55" y="39"/>
                  </a:cubicBezTo>
                  <a:cubicBezTo>
                    <a:pt x="57" y="39"/>
                    <a:pt x="59" y="39"/>
                    <a:pt x="60" y="40"/>
                  </a:cubicBezTo>
                  <a:cubicBezTo>
                    <a:pt x="64" y="40"/>
                    <a:pt x="65" y="40"/>
                    <a:pt x="66" y="41"/>
                  </a:cubicBezTo>
                  <a:cubicBezTo>
                    <a:pt x="67" y="43"/>
                    <a:pt x="69" y="46"/>
                    <a:pt x="70" y="48"/>
                  </a:cubicBezTo>
                  <a:cubicBezTo>
                    <a:pt x="71" y="50"/>
                    <a:pt x="72" y="54"/>
                    <a:pt x="73" y="55"/>
                  </a:cubicBezTo>
                  <a:cubicBezTo>
                    <a:pt x="74" y="57"/>
                    <a:pt x="77" y="58"/>
                    <a:pt x="78" y="60"/>
                  </a:cubicBezTo>
                  <a:cubicBezTo>
                    <a:pt x="79" y="61"/>
                    <a:pt x="81" y="67"/>
                    <a:pt x="82" y="69"/>
                  </a:cubicBezTo>
                  <a:cubicBezTo>
                    <a:pt x="82" y="71"/>
                    <a:pt x="85" y="74"/>
                    <a:pt x="86" y="78"/>
                  </a:cubicBezTo>
                  <a:cubicBezTo>
                    <a:pt x="88" y="82"/>
                    <a:pt x="88" y="85"/>
                    <a:pt x="88" y="85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85" y="98"/>
                    <a:pt x="83" y="100"/>
                  </a:cubicBezTo>
                  <a:cubicBezTo>
                    <a:pt x="81" y="102"/>
                    <a:pt x="84" y="105"/>
                    <a:pt x="87" y="106"/>
                  </a:cubicBezTo>
                  <a:cubicBezTo>
                    <a:pt x="90" y="107"/>
                    <a:pt x="98" y="103"/>
                    <a:pt x="98" y="103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8" y="100"/>
                    <a:pt x="120" y="99"/>
                    <a:pt x="122" y="98"/>
                  </a:cubicBezTo>
                  <a:cubicBezTo>
                    <a:pt x="125" y="96"/>
                    <a:pt x="125" y="94"/>
                    <a:pt x="125" y="94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30" y="88"/>
                    <a:pt x="133" y="87"/>
                  </a:cubicBezTo>
                  <a:cubicBezTo>
                    <a:pt x="135" y="86"/>
                    <a:pt x="137" y="88"/>
                    <a:pt x="137" y="88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9" y="96"/>
                    <a:pt x="149" y="96"/>
                    <a:pt x="149" y="96"/>
                  </a:cubicBezTo>
                  <a:cubicBezTo>
                    <a:pt x="149" y="96"/>
                    <a:pt x="152" y="99"/>
                    <a:pt x="153" y="100"/>
                  </a:cubicBezTo>
                  <a:cubicBezTo>
                    <a:pt x="153" y="102"/>
                    <a:pt x="153" y="102"/>
                    <a:pt x="153" y="102"/>
                  </a:cubicBezTo>
                  <a:cubicBezTo>
                    <a:pt x="159" y="102"/>
                    <a:pt x="159" y="102"/>
                    <a:pt x="159" y="102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74" y="101"/>
                    <a:pt x="174" y="101"/>
                    <a:pt x="174" y="101"/>
                  </a:cubicBezTo>
                  <a:cubicBezTo>
                    <a:pt x="173" y="100"/>
                    <a:pt x="169" y="99"/>
                    <a:pt x="169" y="99"/>
                  </a:cubicBezTo>
                  <a:cubicBezTo>
                    <a:pt x="164" y="99"/>
                    <a:pt x="164" y="99"/>
                    <a:pt x="164" y="99"/>
                  </a:cubicBezTo>
                  <a:cubicBezTo>
                    <a:pt x="163" y="98"/>
                    <a:pt x="163" y="98"/>
                    <a:pt x="163" y="98"/>
                  </a:cubicBezTo>
                  <a:cubicBezTo>
                    <a:pt x="161" y="96"/>
                    <a:pt x="161" y="96"/>
                    <a:pt x="161" y="96"/>
                  </a:cubicBezTo>
                  <a:cubicBezTo>
                    <a:pt x="165" y="93"/>
                    <a:pt x="165" y="93"/>
                    <a:pt x="165" y="93"/>
                  </a:cubicBezTo>
                  <a:cubicBezTo>
                    <a:pt x="165" y="93"/>
                    <a:pt x="167" y="93"/>
                    <a:pt x="168" y="92"/>
                  </a:cubicBezTo>
                  <a:cubicBezTo>
                    <a:pt x="170" y="92"/>
                    <a:pt x="176" y="90"/>
                    <a:pt x="176" y="90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8" y="88"/>
                    <a:pt x="180" y="86"/>
                    <a:pt x="180" y="86"/>
                  </a:cubicBezTo>
                  <a:cubicBezTo>
                    <a:pt x="181" y="86"/>
                    <a:pt x="183" y="86"/>
                    <a:pt x="184" y="85"/>
                  </a:cubicBezTo>
                  <a:cubicBezTo>
                    <a:pt x="184" y="85"/>
                    <a:pt x="185" y="84"/>
                    <a:pt x="185" y="84"/>
                  </a:cubicBezTo>
                  <a:cubicBezTo>
                    <a:pt x="185" y="84"/>
                    <a:pt x="185" y="83"/>
                    <a:pt x="186" y="83"/>
                  </a:cubicBezTo>
                  <a:cubicBezTo>
                    <a:pt x="186" y="83"/>
                    <a:pt x="187" y="83"/>
                    <a:pt x="188" y="82"/>
                  </a:cubicBezTo>
                  <a:cubicBezTo>
                    <a:pt x="189" y="82"/>
                    <a:pt x="189" y="82"/>
                    <a:pt x="190" y="81"/>
                  </a:cubicBezTo>
                  <a:cubicBezTo>
                    <a:pt x="190" y="81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2" y="78"/>
                    <a:pt x="193" y="79"/>
                    <a:pt x="193" y="79"/>
                  </a:cubicBezTo>
                  <a:cubicBezTo>
                    <a:pt x="193" y="79"/>
                    <a:pt x="195" y="79"/>
                    <a:pt x="196" y="79"/>
                  </a:cubicBezTo>
                  <a:cubicBezTo>
                    <a:pt x="196" y="79"/>
                    <a:pt x="198" y="78"/>
                    <a:pt x="198" y="78"/>
                  </a:cubicBezTo>
                  <a:cubicBezTo>
                    <a:pt x="198" y="78"/>
                    <a:pt x="198" y="77"/>
                    <a:pt x="199" y="77"/>
                  </a:cubicBezTo>
                  <a:cubicBezTo>
                    <a:pt x="200" y="77"/>
                    <a:pt x="201" y="77"/>
                    <a:pt x="202" y="77"/>
                  </a:cubicBezTo>
                  <a:cubicBezTo>
                    <a:pt x="202" y="77"/>
                    <a:pt x="204" y="77"/>
                    <a:pt x="204" y="77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6" y="76"/>
                    <a:pt x="205" y="75"/>
                    <a:pt x="206" y="76"/>
                  </a:cubicBezTo>
                  <a:cubicBezTo>
                    <a:pt x="207" y="76"/>
                    <a:pt x="206" y="77"/>
                    <a:pt x="207" y="76"/>
                  </a:cubicBezTo>
                  <a:cubicBezTo>
                    <a:pt x="208" y="75"/>
                    <a:pt x="209" y="73"/>
                    <a:pt x="209" y="73"/>
                  </a:cubicBezTo>
                  <a:cubicBezTo>
                    <a:pt x="209" y="73"/>
                    <a:pt x="208" y="73"/>
                    <a:pt x="210" y="73"/>
                  </a:cubicBezTo>
                  <a:cubicBezTo>
                    <a:pt x="212" y="73"/>
                    <a:pt x="212" y="73"/>
                    <a:pt x="214" y="73"/>
                  </a:cubicBezTo>
                  <a:cubicBezTo>
                    <a:pt x="215" y="73"/>
                    <a:pt x="217" y="72"/>
                    <a:pt x="217" y="72"/>
                  </a:cubicBezTo>
                  <a:cubicBezTo>
                    <a:pt x="218" y="72"/>
                    <a:pt x="219" y="71"/>
                    <a:pt x="219" y="71"/>
                  </a:cubicBezTo>
                  <a:cubicBezTo>
                    <a:pt x="219" y="70"/>
                    <a:pt x="215" y="68"/>
                    <a:pt x="215" y="68"/>
                  </a:cubicBezTo>
                  <a:cubicBezTo>
                    <a:pt x="215" y="68"/>
                    <a:pt x="213" y="67"/>
                    <a:pt x="216" y="67"/>
                  </a:cubicBezTo>
                  <a:cubicBezTo>
                    <a:pt x="219" y="68"/>
                    <a:pt x="220" y="68"/>
                    <a:pt x="220" y="68"/>
                  </a:cubicBezTo>
                  <a:cubicBezTo>
                    <a:pt x="221" y="68"/>
                    <a:pt x="221" y="67"/>
                    <a:pt x="222" y="67"/>
                  </a:cubicBezTo>
                  <a:cubicBezTo>
                    <a:pt x="223" y="66"/>
                    <a:pt x="224" y="65"/>
                    <a:pt x="224" y="65"/>
                  </a:cubicBezTo>
                  <a:cubicBezTo>
                    <a:pt x="225" y="65"/>
                    <a:pt x="227" y="67"/>
                    <a:pt x="227" y="67"/>
                  </a:cubicBezTo>
                  <a:cubicBezTo>
                    <a:pt x="227" y="69"/>
                    <a:pt x="227" y="69"/>
                    <a:pt x="227" y="69"/>
                  </a:cubicBezTo>
                  <a:cubicBezTo>
                    <a:pt x="230" y="69"/>
                    <a:pt x="230" y="69"/>
                    <a:pt x="230" y="69"/>
                  </a:cubicBezTo>
                  <a:cubicBezTo>
                    <a:pt x="230" y="69"/>
                    <a:pt x="231" y="69"/>
                    <a:pt x="231" y="69"/>
                  </a:cubicBezTo>
                  <a:cubicBezTo>
                    <a:pt x="269" y="71"/>
                    <a:pt x="269" y="71"/>
                    <a:pt x="269" y="71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7" name="Freeform 41"/>
            <p:cNvSpPr>
              <a:spLocks/>
            </p:cNvSpPr>
            <p:nvPr/>
          </p:nvSpPr>
          <p:spPr bwMode="auto">
            <a:xfrm>
              <a:off x="9430326" y="1633872"/>
              <a:ext cx="332222" cy="248372"/>
            </a:xfrm>
            <a:custGeom>
              <a:avLst/>
              <a:gdLst>
                <a:gd name="T0" fmla="*/ 24 w 181"/>
                <a:gd name="T1" fmla="*/ 22 h 140"/>
                <a:gd name="T2" fmla="*/ 34 w 181"/>
                <a:gd name="T3" fmla="*/ 20 h 140"/>
                <a:gd name="T4" fmla="*/ 48 w 181"/>
                <a:gd name="T5" fmla="*/ 17 h 140"/>
                <a:gd name="T6" fmla="*/ 55 w 181"/>
                <a:gd name="T7" fmla="*/ 16 h 140"/>
                <a:gd name="T8" fmla="*/ 62 w 181"/>
                <a:gd name="T9" fmla="*/ 15 h 140"/>
                <a:gd name="T10" fmla="*/ 73 w 181"/>
                <a:gd name="T11" fmla="*/ 13 h 140"/>
                <a:gd name="T12" fmla="*/ 81 w 181"/>
                <a:gd name="T13" fmla="*/ 13 h 140"/>
                <a:gd name="T14" fmla="*/ 92 w 181"/>
                <a:gd name="T15" fmla="*/ 15 h 140"/>
                <a:gd name="T16" fmla="*/ 101 w 181"/>
                <a:gd name="T17" fmla="*/ 12 h 140"/>
                <a:gd name="T18" fmla="*/ 105 w 181"/>
                <a:gd name="T19" fmla="*/ 3 h 140"/>
                <a:gd name="T20" fmla="*/ 112 w 181"/>
                <a:gd name="T21" fmla="*/ 6 h 140"/>
                <a:gd name="T22" fmla="*/ 117 w 181"/>
                <a:gd name="T23" fmla="*/ 10 h 140"/>
                <a:gd name="T24" fmla="*/ 128 w 181"/>
                <a:gd name="T25" fmla="*/ 11 h 140"/>
                <a:gd name="T26" fmla="*/ 135 w 181"/>
                <a:gd name="T27" fmla="*/ 10 h 140"/>
                <a:gd name="T28" fmla="*/ 139 w 181"/>
                <a:gd name="T29" fmla="*/ 14 h 140"/>
                <a:gd name="T30" fmla="*/ 146 w 181"/>
                <a:gd name="T31" fmla="*/ 17 h 140"/>
                <a:gd name="T32" fmla="*/ 153 w 181"/>
                <a:gd name="T33" fmla="*/ 22 h 140"/>
                <a:gd name="T34" fmla="*/ 158 w 181"/>
                <a:gd name="T35" fmla="*/ 27 h 140"/>
                <a:gd name="T36" fmla="*/ 167 w 181"/>
                <a:gd name="T37" fmla="*/ 28 h 140"/>
                <a:gd name="T38" fmla="*/ 170 w 181"/>
                <a:gd name="T39" fmla="*/ 28 h 140"/>
                <a:gd name="T40" fmla="*/ 172 w 181"/>
                <a:gd name="T41" fmla="*/ 37 h 140"/>
                <a:gd name="T42" fmla="*/ 170 w 181"/>
                <a:gd name="T43" fmla="*/ 47 h 140"/>
                <a:gd name="T44" fmla="*/ 180 w 181"/>
                <a:gd name="T45" fmla="*/ 47 h 140"/>
                <a:gd name="T46" fmla="*/ 177 w 181"/>
                <a:gd name="T47" fmla="*/ 53 h 140"/>
                <a:gd name="T48" fmla="*/ 170 w 181"/>
                <a:gd name="T49" fmla="*/ 57 h 140"/>
                <a:gd name="T50" fmla="*/ 167 w 181"/>
                <a:gd name="T51" fmla="*/ 67 h 140"/>
                <a:gd name="T52" fmla="*/ 157 w 181"/>
                <a:gd name="T53" fmla="*/ 74 h 140"/>
                <a:gd name="T54" fmla="*/ 156 w 181"/>
                <a:gd name="T55" fmla="*/ 82 h 140"/>
                <a:gd name="T56" fmla="*/ 158 w 181"/>
                <a:gd name="T57" fmla="*/ 95 h 140"/>
                <a:gd name="T58" fmla="*/ 157 w 181"/>
                <a:gd name="T59" fmla="*/ 104 h 140"/>
                <a:gd name="T60" fmla="*/ 164 w 181"/>
                <a:gd name="T61" fmla="*/ 107 h 140"/>
                <a:gd name="T62" fmla="*/ 157 w 181"/>
                <a:gd name="T63" fmla="*/ 114 h 140"/>
                <a:gd name="T64" fmla="*/ 156 w 181"/>
                <a:gd name="T65" fmla="*/ 108 h 140"/>
                <a:gd name="T66" fmla="*/ 146 w 181"/>
                <a:gd name="T67" fmla="*/ 113 h 140"/>
                <a:gd name="T68" fmla="*/ 144 w 181"/>
                <a:gd name="T69" fmla="*/ 119 h 140"/>
                <a:gd name="T70" fmla="*/ 136 w 181"/>
                <a:gd name="T71" fmla="*/ 121 h 140"/>
                <a:gd name="T72" fmla="*/ 133 w 181"/>
                <a:gd name="T73" fmla="*/ 128 h 140"/>
                <a:gd name="T74" fmla="*/ 122 w 181"/>
                <a:gd name="T75" fmla="*/ 134 h 140"/>
                <a:gd name="T76" fmla="*/ 106 w 181"/>
                <a:gd name="T77" fmla="*/ 137 h 140"/>
                <a:gd name="T78" fmla="*/ 97 w 181"/>
                <a:gd name="T79" fmla="*/ 140 h 140"/>
                <a:gd name="T80" fmla="*/ 93 w 181"/>
                <a:gd name="T81" fmla="*/ 131 h 140"/>
                <a:gd name="T82" fmla="*/ 79 w 181"/>
                <a:gd name="T83" fmla="*/ 124 h 140"/>
                <a:gd name="T84" fmla="*/ 73 w 181"/>
                <a:gd name="T85" fmla="*/ 121 h 140"/>
                <a:gd name="T86" fmla="*/ 69 w 181"/>
                <a:gd name="T87" fmla="*/ 121 h 140"/>
                <a:gd name="T88" fmla="*/ 66 w 181"/>
                <a:gd name="T89" fmla="*/ 107 h 140"/>
                <a:gd name="T90" fmla="*/ 68 w 181"/>
                <a:gd name="T91" fmla="*/ 97 h 140"/>
                <a:gd name="T92" fmla="*/ 61 w 181"/>
                <a:gd name="T93" fmla="*/ 90 h 140"/>
                <a:gd name="T94" fmla="*/ 56 w 181"/>
                <a:gd name="T95" fmla="*/ 86 h 140"/>
                <a:gd name="T96" fmla="*/ 45 w 181"/>
                <a:gd name="T97" fmla="*/ 89 h 140"/>
                <a:gd name="T98" fmla="*/ 31 w 181"/>
                <a:gd name="T99" fmla="*/ 90 h 140"/>
                <a:gd name="T100" fmla="*/ 22 w 181"/>
                <a:gd name="T101" fmla="*/ 86 h 140"/>
                <a:gd name="T102" fmla="*/ 13 w 181"/>
                <a:gd name="T103" fmla="*/ 79 h 140"/>
                <a:gd name="T104" fmla="*/ 11 w 181"/>
                <a:gd name="T105" fmla="*/ 69 h 140"/>
                <a:gd name="T106" fmla="*/ 4 w 181"/>
                <a:gd name="T107" fmla="*/ 60 h 140"/>
                <a:gd name="T108" fmla="*/ 1 w 181"/>
                <a:gd name="T109" fmla="*/ 49 h 140"/>
                <a:gd name="T110" fmla="*/ 1 w 181"/>
                <a:gd name="T111" fmla="*/ 42 h 140"/>
                <a:gd name="T112" fmla="*/ 7 w 181"/>
                <a:gd name="T113" fmla="*/ 35 h 140"/>
                <a:gd name="T114" fmla="*/ 12 w 181"/>
                <a:gd name="T115" fmla="*/ 31 h 140"/>
                <a:gd name="T116" fmla="*/ 18 w 181"/>
                <a:gd name="T117" fmla="*/ 2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1" h="140">
                  <a:moveTo>
                    <a:pt x="18" y="26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9" y="18"/>
                    <a:pt x="40" y="18"/>
                  </a:cubicBezTo>
                  <a:cubicBezTo>
                    <a:pt x="41" y="18"/>
                    <a:pt x="48" y="17"/>
                    <a:pt x="48" y="17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5" y="15"/>
                    <a:pt x="55" y="16"/>
                  </a:cubicBezTo>
                  <a:cubicBezTo>
                    <a:pt x="56" y="17"/>
                    <a:pt x="59" y="20"/>
                    <a:pt x="60" y="20"/>
                  </a:cubicBezTo>
                  <a:cubicBezTo>
                    <a:pt x="61" y="19"/>
                    <a:pt x="62" y="15"/>
                    <a:pt x="62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3" y="12"/>
                    <a:pt x="74" y="12"/>
                  </a:cubicBezTo>
                  <a:cubicBezTo>
                    <a:pt x="75" y="13"/>
                    <a:pt x="81" y="13"/>
                    <a:pt x="81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91" y="15"/>
                    <a:pt x="92" y="15"/>
                  </a:cubicBezTo>
                  <a:cubicBezTo>
                    <a:pt x="92" y="14"/>
                    <a:pt x="95" y="10"/>
                    <a:pt x="95" y="10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8"/>
                    <a:pt x="105" y="3"/>
                    <a:pt x="105" y="3"/>
                  </a:cubicBezTo>
                  <a:cubicBezTo>
                    <a:pt x="106" y="3"/>
                    <a:pt x="110" y="0"/>
                    <a:pt x="110" y="0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21" y="13"/>
                    <a:pt x="121" y="13"/>
                    <a:pt x="121" y="1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6" y="17"/>
                    <a:pt x="146" y="17"/>
                    <a:pt x="146" y="17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53" y="22"/>
                    <a:pt x="153" y="22"/>
                    <a:pt x="153" y="22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62" y="27"/>
                    <a:pt x="162" y="27"/>
                    <a:pt x="162" y="27"/>
                  </a:cubicBezTo>
                  <a:cubicBezTo>
                    <a:pt x="167" y="28"/>
                    <a:pt x="167" y="28"/>
                    <a:pt x="167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1" y="28"/>
                    <a:pt x="171" y="28"/>
                    <a:pt x="171" y="28"/>
                  </a:cubicBezTo>
                  <a:cubicBezTo>
                    <a:pt x="172" y="37"/>
                    <a:pt x="172" y="37"/>
                    <a:pt x="172" y="37"/>
                  </a:cubicBezTo>
                  <a:cubicBezTo>
                    <a:pt x="170" y="42"/>
                    <a:pt x="170" y="42"/>
                    <a:pt x="170" y="42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80" y="47"/>
                    <a:pt x="180" y="47"/>
                    <a:pt x="180" y="47"/>
                  </a:cubicBezTo>
                  <a:cubicBezTo>
                    <a:pt x="181" y="51"/>
                    <a:pt x="181" y="51"/>
                    <a:pt x="181" y="51"/>
                  </a:cubicBezTo>
                  <a:cubicBezTo>
                    <a:pt x="177" y="53"/>
                    <a:pt x="177" y="53"/>
                    <a:pt x="177" y="53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67" y="60"/>
                    <a:pt x="167" y="60"/>
                    <a:pt x="167" y="60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6" y="82"/>
                    <a:pt x="156" y="82"/>
                    <a:pt x="156" y="82"/>
                  </a:cubicBezTo>
                  <a:cubicBezTo>
                    <a:pt x="157" y="89"/>
                    <a:pt x="157" y="89"/>
                    <a:pt x="157" y="89"/>
                  </a:cubicBezTo>
                  <a:cubicBezTo>
                    <a:pt x="158" y="95"/>
                    <a:pt x="158" y="95"/>
                    <a:pt x="158" y="95"/>
                  </a:cubicBezTo>
                  <a:cubicBezTo>
                    <a:pt x="158" y="95"/>
                    <a:pt x="156" y="100"/>
                    <a:pt x="155" y="103"/>
                  </a:cubicBezTo>
                  <a:cubicBezTo>
                    <a:pt x="155" y="105"/>
                    <a:pt x="157" y="104"/>
                    <a:pt x="157" y="104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2" y="113"/>
                    <a:pt x="162" y="113"/>
                    <a:pt x="162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3" y="111"/>
                    <a:pt x="153" y="111"/>
                    <a:pt x="153" y="111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4" y="119"/>
                    <a:pt x="140" y="119"/>
                    <a:pt x="138" y="119"/>
                  </a:cubicBezTo>
                  <a:cubicBezTo>
                    <a:pt x="137" y="118"/>
                    <a:pt x="136" y="121"/>
                    <a:pt x="136" y="121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29" y="133"/>
                    <a:pt x="129" y="133"/>
                    <a:pt x="129" y="133"/>
                  </a:cubicBezTo>
                  <a:cubicBezTo>
                    <a:pt x="122" y="134"/>
                    <a:pt x="122" y="134"/>
                    <a:pt x="122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3" y="131"/>
                    <a:pt x="93" y="131"/>
                    <a:pt x="93" y="131"/>
                  </a:cubicBezTo>
                  <a:cubicBezTo>
                    <a:pt x="93" y="131"/>
                    <a:pt x="90" y="125"/>
                    <a:pt x="90" y="124"/>
                  </a:cubicBezTo>
                  <a:cubicBezTo>
                    <a:pt x="90" y="124"/>
                    <a:pt x="79" y="124"/>
                    <a:pt x="79" y="124"/>
                  </a:cubicBezTo>
                  <a:cubicBezTo>
                    <a:pt x="79" y="124"/>
                    <a:pt x="77" y="121"/>
                    <a:pt x="76" y="119"/>
                  </a:cubicBezTo>
                  <a:cubicBezTo>
                    <a:pt x="76" y="118"/>
                    <a:pt x="73" y="121"/>
                    <a:pt x="73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6" y="96"/>
                    <a:pt x="65" y="94"/>
                  </a:cubicBezTo>
                  <a:cubicBezTo>
                    <a:pt x="63" y="92"/>
                    <a:pt x="61" y="90"/>
                    <a:pt x="61" y="90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0" y="43"/>
                    <a:pt x="1" y="42"/>
                  </a:cubicBezTo>
                  <a:cubicBezTo>
                    <a:pt x="3" y="42"/>
                    <a:pt x="6" y="41"/>
                    <a:pt x="6" y="41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26"/>
                    <a:pt x="14" y="26"/>
                    <a:pt x="14" y="26"/>
                  </a:cubicBezTo>
                  <a:lnTo>
                    <a:pt x="18" y="26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8" name="Freeform 53"/>
            <p:cNvSpPr>
              <a:spLocks noEditPoints="1"/>
            </p:cNvSpPr>
            <p:nvPr/>
          </p:nvSpPr>
          <p:spPr bwMode="auto">
            <a:xfrm>
              <a:off x="9428559" y="1315271"/>
              <a:ext cx="322502" cy="213258"/>
            </a:xfrm>
            <a:custGeom>
              <a:avLst/>
              <a:gdLst>
                <a:gd name="T0" fmla="*/ 39 w 176"/>
                <a:gd name="T1" fmla="*/ 45 h 120"/>
                <a:gd name="T2" fmla="*/ 46 w 176"/>
                <a:gd name="T3" fmla="*/ 36 h 120"/>
                <a:gd name="T4" fmla="*/ 51 w 176"/>
                <a:gd name="T5" fmla="*/ 29 h 120"/>
                <a:gd name="T6" fmla="*/ 59 w 176"/>
                <a:gd name="T7" fmla="*/ 23 h 120"/>
                <a:gd name="T8" fmla="*/ 69 w 176"/>
                <a:gd name="T9" fmla="*/ 17 h 120"/>
                <a:gd name="T10" fmla="*/ 81 w 176"/>
                <a:gd name="T11" fmla="*/ 15 h 120"/>
                <a:gd name="T12" fmla="*/ 89 w 176"/>
                <a:gd name="T13" fmla="*/ 6 h 120"/>
                <a:gd name="T14" fmla="*/ 97 w 176"/>
                <a:gd name="T15" fmla="*/ 7 h 120"/>
                <a:gd name="T16" fmla="*/ 109 w 176"/>
                <a:gd name="T17" fmla="*/ 4 h 120"/>
                <a:gd name="T18" fmla="*/ 128 w 176"/>
                <a:gd name="T19" fmla="*/ 7 h 120"/>
                <a:gd name="T20" fmla="*/ 154 w 176"/>
                <a:gd name="T21" fmla="*/ 3 h 120"/>
                <a:gd name="T22" fmla="*/ 157 w 176"/>
                <a:gd name="T23" fmla="*/ 15 h 120"/>
                <a:gd name="T24" fmla="*/ 162 w 176"/>
                <a:gd name="T25" fmla="*/ 70 h 120"/>
                <a:gd name="T26" fmla="*/ 171 w 176"/>
                <a:gd name="T27" fmla="*/ 80 h 120"/>
                <a:gd name="T28" fmla="*/ 168 w 176"/>
                <a:gd name="T29" fmla="*/ 90 h 120"/>
                <a:gd name="T30" fmla="*/ 165 w 176"/>
                <a:gd name="T31" fmla="*/ 105 h 120"/>
                <a:gd name="T32" fmla="*/ 146 w 176"/>
                <a:gd name="T33" fmla="*/ 109 h 120"/>
                <a:gd name="T34" fmla="*/ 124 w 176"/>
                <a:gd name="T35" fmla="*/ 99 h 120"/>
                <a:gd name="T36" fmla="*/ 102 w 176"/>
                <a:gd name="T37" fmla="*/ 94 h 120"/>
                <a:gd name="T38" fmla="*/ 78 w 176"/>
                <a:gd name="T39" fmla="*/ 107 h 120"/>
                <a:gd name="T40" fmla="*/ 77 w 176"/>
                <a:gd name="T41" fmla="*/ 87 h 120"/>
                <a:gd name="T42" fmla="*/ 71 w 176"/>
                <a:gd name="T43" fmla="*/ 83 h 120"/>
                <a:gd name="T44" fmla="*/ 61 w 176"/>
                <a:gd name="T45" fmla="*/ 86 h 120"/>
                <a:gd name="T46" fmla="*/ 48 w 176"/>
                <a:gd name="T47" fmla="*/ 75 h 120"/>
                <a:gd name="T48" fmla="*/ 48 w 176"/>
                <a:gd name="T49" fmla="*/ 67 h 120"/>
                <a:gd name="T50" fmla="*/ 53 w 176"/>
                <a:gd name="T51" fmla="*/ 62 h 120"/>
                <a:gd name="T52" fmla="*/ 42 w 176"/>
                <a:gd name="T53" fmla="*/ 59 h 120"/>
                <a:gd name="T54" fmla="*/ 45 w 176"/>
                <a:gd name="T55" fmla="*/ 51 h 120"/>
                <a:gd name="T56" fmla="*/ 23 w 176"/>
                <a:gd name="T57" fmla="*/ 103 h 120"/>
                <a:gd name="T58" fmla="*/ 22 w 176"/>
                <a:gd name="T59" fmla="*/ 105 h 120"/>
                <a:gd name="T60" fmla="*/ 64 w 176"/>
                <a:gd name="T61" fmla="*/ 98 h 120"/>
                <a:gd name="T62" fmla="*/ 9 w 176"/>
                <a:gd name="T63" fmla="*/ 91 h 120"/>
                <a:gd name="T64" fmla="*/ 4 w 176"/>
                <a:gd name="T65" fmla="*/ 87 h 120"/>
                <a:gd name="T66" fmla="*/ 3 w 176"/>
                <a:gd name="T67" fmla="*/ 91 h 120"/>
                <a:gd name="T68" fmla="*/ 5 w 176"/>
                <a:gd name="T69" fmla="*/ 98 h 120"/>
                <a:gd name="T70" fmla="*/ 10 w 176"/>
                <a:gd name="T71" fmla="*/ 103 h 120"/>
                <a:gd name="T72" fmla="*/ 14 w 176"/>
                <a:gd name="T73" fmla="*/ 110 h 120"/>
                <a:gd name="T74" fmla="*/ 13 w 176"/>
                <a:gd name="T75" fmla="*/ 119 h 120"/>
                <a:gd name="T76" fmla="*/ 17 w 176"/>
                <a:gd name="T77" fmla="*/ 109 h 120"/>
                <a:gd name="T78" fmla="*/ 23 w 176"/>
                <a:gd name="T79" fmla="*/ 99 h 120"/>
                <a:gd name="T80" fmla="*/ 29 w 176"/>
                <a:gd name="T81" fmla="*/ 97 h 120"/>
                <a:gd name="T82" fmla="*/ 33 w 176"/>
                <a:gd name="T83" fmla="*/ 89 h 120"/>
                <a:gd name="T84" fmla="*/ 37 w 176"/>
                <a:gd name="T85" fmla="*/ 84 h 120"/>
                <a:gd name="T86" fmla="*/ 41 w 176"/>
                <a:gd name="T87" fmla="*/ 81 h 120"/>
                <a:gd name="T88" fmla="*/ 28 w 176"/>
                <a:gd name="T89" fmla="*/ 77 h 120"/>
                <a:gd name="T90" fmla="*/ 19 w 176"/>
                <a:gd name="T91" fmla="*/ 81 h 120"/>
                <a:gd name="T92" fmla="*/ 12 w 176"/>
                <a:gd name="T93" fmla="*/ 86 h 120"/>
                <a:gd name="T94" fmla="*/ 35 w 176"/>
                <a:gd name="T95" fmla="*/ 76 h 120"/>
                <a:gd name="T96" fmla="*/ 43 w 176"/>
                <a:gd name="T97" fmla="*/ 76 h 120"/>
                <a:gd name="T98" fmla="*/ 36 w 176"/>
                <a:gd name="T99" fmla="*/ 75 h 120"/>
                <a:gd name="T100" fmla="*/ 27 w 176"/>
                <a:gd name="T101" fmla="*/ 59 h 120"/>
                <a:gd name="T102" fmla="*/ 27 w 176"/>
                <a:gd name="T103" fmla="*/ 65 h 120"/>
                <a:gd name="T104" fmla="*/ 22 w 176"/>
                <a:gd name="T105" fmla="*/ 70 h 120"/>
                <a:gd name="T106" fmla="*/ 14 w 176"/>
                <a:gd name="T107" fmla="*/ 68 h 120"/>
                <a:gd name="T108" fmla="*/ 3 w 176"/>
                <a:gd name="T109" fmla="*/ 64 h 120"/>
                <a:gd name="T110" fmla="*/ 16 w 176"/>
                <a:gd name="T111" fmla="*/ 54 h 120"/>
                <a:gd name="T112" fmla="*/ 36 w 176"/>
                <a:gd name="T113" fmla="*/ 52 h 120"/>
                <a:gd name="T114" fmla="*/ 33 w 176"/>
                <a:gd name="T115" fmla="*/ 57 h 120"/>
                <a:gd name="T116" fmla="*/ 36 w 176"/>
                <a:gd name="T117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6" h="120">
                  <a:moveTo>
                    <a:pt x="39" y="52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9" y="41"/>
                    <a:pt x="40" y="41"/>
                  </a:cubicBezTo>
                  <a:cubicBezTo>
                    <a:pt x="40" y="40"/>
                    <a:pt x="43" y="40"/>
                    <a:pt x="43" y="40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8"/>
                    <a:pt x="44" y="36"/>
                    <a:pt x="46" y="36"/>
                  </a:cubicBezTo>
                  <a:cubicBezTo>
                    <a:pt x="47" y="36"/>
                    <a:pt x="49" y="36"/>
                    <a:pt x="50" y="36"/>
                  </a:cubicBezTo>
                  <a:cubicBezTo>
                    <a:pt x="51" y="36"/>
                    <a:pt x="52" y="35"/>
                    <a:pt x="52" y="35"/>
                  </a:cubicBezTo>
                  <a:cubicBezTo>
                    <a:pt x="54" y="35"/>
                    <a:pt x="55" y="36"/>
                    <a:pt x="54" y="35"/>
                  </a:cubicBezTo>
                  <a:cubicBezTo>
                    <a:pt x="54" y="35"/>
                    <a:pt x="54" y="34"/>
                    <a:pt x="53" y="33"/>
                  </a:cubicBezTo>
                  <a:cubicBezTo>
                    <a:pt x="52" y="32"/>
                    <a:pt x="49" y="30"/>
                    <a:pt x="51" y="29"/>
                  </a:cubicBezTo>
                  <a:cubicBezTo>
                    <a:pt x="52" y="28"/>
                    <a:pt x="53" y="28"/>
                    <a:pt x="54" y="29"/>
                  </a:cubicBezTo>
                  <a:cubicBezTo>
                    <a:pt x="55" y="29"/>
                    <a:pt x="56" y="31"/>
                    <a:pt x="56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9" y="27"/>
                    <a:pt x="60" y="26"/>
                  </a:cubicBezTo>
                  <a:cubicBezTo>
                    <a:pt x="60" y="25"/>
                    <a:pt x="59" y="23"/>
                    <a:pt x="59" y="23"/>
                  </a:cubicBezTo>
                  <a:cubicBezTo>
                    <a:pt x="59" y="23"/>
                    <a:pt x="59" y="23"/>
                    <a:pt x="62" y="23"/>
                  </a:cubicBezTo>
                  <a:cubicBezTo>
                    <a:pt x="65" y="22"/>
                    <a:pt x="64" y="22"/>
                    <a:pt x="66" y="22"/>
                  </a:cubicBezTo>
                  <a:cubicBezTo>
                    <a:pt x="67" y="22"/>
                    <a:pt x="70" y="22"/>
                    <a:pt x="70" y="22"/>
                  </a:cubicBezTo>
                  <a:cubicBezTo>
                    <a:pt x="70" y="22"/>
                    <a:pt x="72" y="21"/>
                    <a:pt x="71" y="20"/>
                  </a:cubicBezTo>
                  <a:cubicBezTo>
                    <a:pt x="71" y="19"/>
                    <a:pt x="69" y="17"/>
                    <a:pt x="69" y="17"/>
                  </a:cubicBezTo>
                  <a:cubicBezTo>
                    <a:pt x="69" y="17"/>
                    <a:pt x="70" y="14"/>
                    <a:pt x="70" y="15"/>
                  </a:cubicBezTo>
                  <a:cubicBezTo>
                    <a:pt x="70" y="17"/>
                    <a:pt x="73" y="19"/>
                    <a:pt x="73" y="19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4" y="15"/>
                    <a:pt x="86" y="15"/>
                  </a:cubicBezTo>
                  <a:cubicBezTo>
                    <a:pt x="87" y="15"/>
                    <a:pt x="90" y="14"/>
                    <a:pt x="90" y="14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5"/>
                    <a:pt x="89" y="6"/>
                  </a:cubicBezTo>
                  <a:cubicBezTo>
                    <a:pt x="90" y="7"/>
                    <a:pt x="90" y="9"/>
                    <a:pt x="91" y="9"/>
                  </a:cubicBezTo>
                  <a:cubicBezTo>
                    <a:pt x="92" y="9"/>
                    <a:pt x="93" y="10"/>
                    <a:pt x="94" y="9"/>
                  </a:cubicBezTo>
                  <a:cubicBezTo>
                    <a:pt x="94" y="8"/>
                    <a:pt x="94" y="5"/>
                    <a:pt x="94" y="5"/>
                  </a:cubicBezTo>
                  <a:cubicBezTo>
                    <a:pt x="94" y="5"/>
                    <a:pt x="93" y="4"/>
                    <a:pt x="94" y="4"/>
                  </a:cubicBezTo>
                  <a:cubicBezTo>
                    <a:pt x="95" y="5"/>
                    <a:pt x="97" y="7"/>
                    <a:pt x="97" y="7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6" y="5"/>
                    <a:pt x="107" y="5"/>
                  </a:cubicBezTo>
                  <a:cubicBezTo>
                    <a:pt x="108" y="5"/>
                    <a:pt x="108" y="4"/>
                    <a:pt x="109" y="4"/>
                  </a:cubicBezTo>
                  <a:cubicBezTo>
                    <a:pt x="110" y="4"/>
                    <a:pt x="112" y="5"/>
                    <a:pt x="112" y="5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7"/>
                    <a:pt x="137" y="5"/>
                    <a:pt x="138" y="5"/>
                  </a:cubicBezTo>
                  <a:cubicBezTo>
                    <a:pt x="140" y="4"/>
                    <a:pt x="144" y="4"/>
                    <a:pt x="144" y="4"/>
                  </a:cubicBezTo>
                  <a:cubicBezTo>
                    <a:pt x="144" y="4"/>
                    <a:pt x="145" y="4"/>
                    <a:pt x="147" y="4"/>
                  </a:cubicBezTo>
                  <a:cubicBezTo>
                    <a:pt x="149" y="3"/>
                    <a:pt x="154" y="3"/>
                    <a:pt x="154" y="3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6" y="25"/>
                    <a:pt x="153" y="30"/>
                    <a:pt x="152" y="36"/>
                  </a:cubicBezTo>
                  <a:cubicBezTo>
                    <a:pt x="151" y="39"/>
                    <a:pt x="149" y="40"/>
                    <a:pt x="152" y="45"/>
                  </a:cubicBezTo>
                  <a:cubicBezTo>
                    <a:pt x="154" y="47"/>
                    <a:pt x="154" y="54"/>
                    <a:pt x="158" y="58"/>
                  </a:cubicBezTo>
                  <a:cubicBezTo>
                    <a:pt x="160" y="60"/>
                    <a:pt x="158" y="65"/>
                    <a:pt x="161" y="67"/>
                  </a:cubicBezTo>
                  <a:cubicBezTo>
                    <a:pt x="161" y="67"/>
                    <a:pt x="161" y="68"/>
                    <a:pt x="162" y="70"/>
                  </a:cubicBezTo>
                  <a:cubicBezTo>
                    <a:pt x="164" y="72"/>
                    <a:pt x="164" y="71"/>
                    <a:pt x="165" y="72"/>
                  </a:cubicBezTo>
                  <a:cubicBezTo>
                    <a:pt x="165" y="72"/>
                    <a:pt x="167" y="73"/>
                    <a:pt x="168" y="74"/>
                  </a:cubicBezTo>
                  <a:cubicBezTo>
                    <a:pt x="169" y="75"/>
                    <a:pt x="169" y="77"/>
                    <a:pt x="169" y="78"/>
                  </a:cubicBezTo>
                  <a:cubicBezTo>
                    <a:pt x="169" y="79"/>
                    <a:pt x="170" y="80"/>
                    <a:pt x="170" y="80"/>
                  </a:cubicBezTo>
                  <a:cubicBezTo>
                    <a:pt x="170" y="80"/>
                    <a:pt x="171" y="79"/>
                    <a:pt x="171" y="80"/>
                  </a:cubicBezTo>
                  <a:cubicBezTo>
                    <a:pt x="171" y="81"/>
                    <a:pt x="170" y="79"/>
                    <a:pt x="171" y="81"/>
                  </a:cubicBezTo>
                  <a:cubicBezTo>
                    <a:pt x="173" y="83"/>
                    <a:pt x="176" y="83"/>
                    <a:pt x="176" y="83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73" y="88"/>
                    <a:pt x="168" y="88"/>
                    <a:pt x="168" y="90"/>
                  </a:cubicBezTo>
                  <a:cubicBezTo>
                    <a:pt x="168" y="91"/>
                    <a:pt x="168" y="95"/>
                    <a:pt x="168" y="95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8"/>
                    <a:pt x="167" y="102"/>
                    <a:pt x="167" y="103"/>
                  </a:cubicBezTo>
                  <a:cubicBezTo>
                    <a:pt x="167" y="104"/>
                    <a:pt x="168" y="104"/>
                    <a:pt x="168" y="104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6"/>
                    <a:pt x="148" y="108"/>
                    <a:pt x="146" y="109"/>
                  </a:cubicBezTo>
                  <a:cubicBezTo>
                    <a:pt x="145" y="110"/>
                    <a:pt x="144" y="111"/>
                    <a:pt x="143" y="111"/>
                  </a:cubicBezTo>
                  <a:cubicBezTo>
                    <a:pt x="141" y="112"/>
                    <a:pt x="139" y="110"/>
                    <a:pt x="139" y="110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3" y="105"/>
                    <a:pt x="133" y="105"/>
                    <a:pt x="133" y="105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0" y="106"/>
                    <a:pt x="78" y="107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7" y="106"/>
                    <a:pt x="77" y="103"/>
                    <a:pt x="78" y="101"/>
                  </a:cubicBezTo>
                  <a:cubicBezTo>
                    <a:pt x="79" y="100"/>
                    <a:pt x="79" y="98"/>
                    <a:pt x="79" y="97"/>
                  </a:cubicBezTo>
                  <a:cubicBezTo>
                    <a:pt x="79" y="96"/>
                    <a:pt x="79" y="94"/>
                    <a:pt x="78" y="92"/>
                  </a:cubicBezTo>
                  <a:cubicBezTo>
                    <a:pt x="78" y="90"/>
                    <a:pt x="77" y="87"/>
                    <a:pt x="77" y="87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3"/>
                    <a:pt x="72" y="85"/>
                    <a:pt x="72" y="86"/>
                  </a:cubicBezTo>
                  <a:cubicBezTo>
                    <a:pt x="71" y="87"/>
                    <a:pt x="69" y="87"/>
                    <a:pt x="69" y="87"/>
                  </a:cubicBezTo>
                  <a:cubicBezTo>
                    <a:pt x="68" y="88"/>
                    <a:pt x="68" y="91"/>
                    <a:pt x="68" y="91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2" y="87"/>
                    <a:pt x="61" y="86"/>
                  </a:cubicBezTo>
                  <a:cubicBezTo>
                    <a:pt x="60" y="86"/>
                    <a:pt x="58" y="86"/>
                    <a:pt x="58" y="86"/>
                  </a:cubicBezTo>
                  <a:cubicBezTo>
                    <a:pt x="58" y="86"/>
                    <a:pt x="58" y="86"/>
                    <a:pt x="57" y="86"/>
                  </a:cubicBezTo>
                  <a:cubicBezTo>
                    <a:pt x="55" y="86"/>
                    <a:pt x="55" y="86"/>
                    <a:pt x="54" y="84"/>
                  </a:cubicBezTo>
                  <a:cubicBezTo>
                    <a:pt x="53" y="82"/>
                    <a:pt x="50" y="77"/>
                    <a:pt x="50" y="77"/>
                  </a:cubicBezTo>
                  <a:cubicBezTo>
                    <a:pt x="50" y="77"/>
                    <a:pt x="49" y="75"/>
                    <a:pt x="48" y="75"/>
                  </a:cubicBezTo>
                  <a:cubicBezTo>
                    <a:pt x="48" y="75"/>
                    <a:pt x="47" y="77"/>
                    <a:pt x="47" y="77"/>
                  </a:cubicBezTo>
                  <a:cubicBezTo>
                    <a:pt x="46" y="77"/>
                    <a:pt x="46" y="75"/>
                    <a:pt x="46" y="74"/>
                  </a:cubicBezTo>
                  <a:cubicBezTo>
                    <a:pt x="46" y="73"/>
                    <a:pt x="46" y="72"/>
                    <a:pt x="46" y="70"/>
                  </a:cubicBezTo>
                  <a:cubicBezTo>
                    <a:pt x="46" y="68"/>
                    <a:pt x="45" y="66"/>
                    <a:pt x="46" y="66"/>
                  </a:cubicBezTo>
                  <a:cubicBezTo>
                    <a:pt x="46" y="66"/>
                    <a:pt x="47" y="67"/>
                    <a:pt x="48" y="67"/>
                  </a:cubicBezTo>
                  <a:cubicBezTo>
                    <a:pt x="49" y="67"/>
                    <a:pt x="49" y="65"/>
                    <a:pt x="49" y="65"/>
                  </a:cubicBezTo>
                  <a:cubicBezTo>
                    <a:pt x="50" y="65"/>
                    <a:pt x="51" y="66"/>
                    <a:pt x="51" y="66"/>
                  </a:cubicBezTo>
                  <a:cubicBezTo>
                    <a:pt x="52" y="66"/>
                    <a:pt x="53" y="66"/>
                    <a:pt x="53" y="66"/>
                  </a:cubicBezTo>
                  <a:cubicBezTo>
                    <a:pt x="54" y="65"/>
                    <a:pt x="54" y="65"/>
                    <a:pt x="54" y="64"/>
                  </a:cubicBezTo>
                  <a:cubicBezTo>
                    <a:pt x="54" y="63"/>
                    <a:pt x="53" y="62"/>
                    <a:pt x="53" y="62"/>
                  </a:cubicBezTo>
                  <a:cubicBezTo>
                    <a:pt x="52" y="62"/>
                    <a:pt x="46" y="65"/>
                    <a:pt x="46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9" y="52"/>
                    <a:pt x="39" y="52"/>
                    <a:pt x="39" y="52"/>
                  </a:cubicBezTo>
                  <a:close/>
                  <a:moveTo>
                    <a:pt x="23" y="103"/>
                  </a:moveTo>
                  <a:cubicBezTo>
                    <a:pt x="23" y="103"/>
                    <a:pt x="23" y="103"/>
                    <a:pt x="23" y="103"/>
                  </a:cubicBezTo>
                  <a:cubicBezTo>
                    <a:pt x="23" y="103"/>
                    <a:pt x="25" y="103"/>
                    <a:pt x="25" y="103"/>
                  </a:cubicBezTo>
                  <a:cubicBezTo>
                    <a:pt x="25" y="103"/>
                    <a:pt x="26" y="104"/>
                    <a:pt x="25" y="104"/>
                  </a:cubicBezTo>
                  <a:cubicBezTo>
                    <a:pt x="25" y="105"/>
                    <a:pt x="26" y="105"/>
                    <a:pt x="25" y="105"/>
                  </a:cubicBezTo>
                  <a:cubicBezTo>
                    <a:pt x="24" y="105"/>
                    <a:pt x="22" y="106"/>
                    <a:pt x="22" y="105"/>
                  </a:cubicBezTo>
                  <a:cubicBezTo>
                    <a:pt x="22" y="105"/>
                    <a:pt x="23" y="104"/>
                    <a:pt x="23" y="104"/>
                  </a:cubicBezTo>
                  <a:cubicBezTo>
                    <a:pt x="23" y="103"/>
                    <a:pt x="23" y="103"/>
                    <a:pt x="23" y="103"/>
                  </a:cubicBezTo>
                  <a:close/>
                  <a:moveTo>
                    <a:pt x="64" y="95"/>
                  </a:moveTo>
                  <a:cubicBezTo>
                    <a:pt x="64" y="95"/>
                    <a:pt x="64" y="95"/>
                    <a:pt x="64" y="95"/>
                  </a:cubicBezTo>
                  <a:cubicBezTo>
                    <a:pt x="64" y="95"/>
                    <a:pt x="63" y="98"/>
                    <a:pt x="64" y="98"/>
                  </a:cubicBezTo>
                  <a:cubicBezTo>
                    <a:pt x="64" y="98"/>
                    <a:pt x="65" y="98"/>
                    <a:pt x="66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5"/>
                    <a:pt x="67" y="95"/>
                  </a:cubicBezTo>
                  <a:cubicBezTo>
                    <a:pt x="64" y="95"/>
                    <a:pt x="64" y="95"/>
                    <a:pt x="64" y="95"/>
                  </a:cubicBezTo>
                  <a:close/>
                  <a:moveTo>
                    <a:pt x="9" y="91"/>
                  </a:moveTo>
                  <a:cubicBezTo>
                    <a:pt x="9" y="91"/>
                    <a:pt x="9" y="91"/>
                    <a:pt x="9" y="91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7" y="89"/>
                    <a:pt x="7" y="88"/>
                  </a:cubicBezTo>
                  <a:cubicBezTo>
                    <a:pt x="7" y="88"/>
                    <a:pt x="5" y="87"/>
                    <a:pt x="5" y="87"/>
                  </a:cubicBezTo>
                  <a:cubicBezTo>
                    <a:pt x="5" y="87"/>
                    <a:pt x="4" y="87"/>
                    <a:pt x="4" y="87"/>
                  </a:cubicBezTo>
                  <a:cubicBezTo>
                    <a:pt x="3" y="87"/>
                    <a:pt x="3" y="88"/>
                    <a:pt x="3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88"/>
                    <a:pt x="1" y="88"/>
                    <a:pt x="1" y="88"/>
                  </a:cubicBezTo>
                  <a:cubicBezTo>
                    <a:pt x="0" y="89"/>
                    <a:pt x="1" y="90"/>
                    <a:pt x="1" y="90"/>
                  </a:cubicBezTo>
                  <a:cubicBezTo>
                    <a:pt x="1" y="90"/>
                    <a:pt x="2" y="90"/>
                    <a:pt x="3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4" y="91"/>
                    <a:pt x="6" y="93"/>
                    <a:pt x="7" y="94"/>
                  </a:cubicBezTo>
                  <a:cubicBezTo>
                    <a:pt x="7" y="94"/>
                    <a:pt x="7" y="95"/>
                    <a:pt x="7" y="95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5" y="98"/>
                    <a:pt x="5" y="98"/>
                  </a:cubicBezTo>
                  <a:cubicBezTo>
                    <a:pt x="6" y="98"/>
                    <a:pt x="4" y="99"/>
                    <a:pt x="4" y="99"/>
                  </a:cubicBezTo>
                  <a:cubicBezTo>
                    <a:pt x="4" y="99"/>
                    <a:pt x="4" y="101"/>
                    <a:pt x="4" y="101"/>
                  </a:cubicBezTo>
                  <a:cubicBezTo>
                    <a:pt x="4" y="101"/>
                    <a:pt x="5" y="102"/>
                    <a:pt x="7" y="102"/>
                  </a:cubicBezTo>
                  <a:cubicBezTo>
                    <a:pt x="9" y="103"/>
                    <a:pt x="9" y="102"/>
                    <a:pt x="9" y="102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3" y="110"/>
                    <a:pt x="12" y="110"/>
                  </a:cubicBezTo>
                  <a:cubicBezTo>
                    <a:pt x="12" y="111"/>
                    <a:pt x="12" y="112"/>
                    <a:pt x="11" y="112"/>
                  </a:cubicBezTo>
                  <a:cubicBezTo>
                    <a:pt x="11" y="112"/>
                    <a:pt x="11" y="114"/>
                    <a:pt x="10" y="115"/>
                  </a:cubicBezTo>
                  <a:cubicBezTo>
                    <a:pt x="10" y="116"/>
                    <a:pt x="11" y="117"/>
                    <a:pt x="11" y="118"/>
                  </a:cubicBezTo>
                  <a:cubicBezTo>
                    <a:pt x="11" y="120"/>
                    <a:pt x="12" y="119"/>
                    <a:pt x="13" y="119"/>
                  </a:cubicBezTo>
                  <a:cubicBezTo>
                    <a:pt x="13" y="119"/>
                    <a:pt x="14" y="118"/>
                    <a:pt x="14" y="118"/>
                  </a:cubicBezTo>
                  <a:cubicBezTo>
                    <a:pt x="15" y="118"/>
                    <a:pt x="16" y="116"/>
                    <a:pt x="17" y="115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16" y="112"/>
                    <a:pt x="17" y="110"/>
                    <a:pt x="17" y="110"/>
                  </a:cubicBezTo>
                  <a:cubicBezTo>
                    <a:pt x="17" y="109"/>
                    <a:pt x="17" y="109"/>
                    <a:pt x="17" y="109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4" y="99"/>
                    <a:pt x="25" y="98"/>
                  </a:cubicBezTo>
                  <a:cubicBezTo>
                    <a:pt x="27" y="98"/>
                    <a:pt x="26" y="99"/>
                    <a:pt x="27" y="99"/>
                  </a:cubicBezTo>
                  <a:cubicBezTo>
                    <a:pt x="27" y="100"/>
                    <a:pt x="28" y="100"/>
                    <a:pt x="29" y="100"/>
                  </a:cubicBezTo>
                  <a:cubicBezTo>
                    <a:pt x="29" y="100"/>
                    <a:pt x="30" y="98"/>
                    <a:pt x="30" y="98"/>
                  </a:cubicBezTo>
                  <a:cubicBezTo>
                    <a:pt x="30" y="97"/>
                    <a:pt x="29" y="97"/>
                    <a:pt x="29" y="97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5" y="89"/>
                    <a:pt x="36" y="89"/>
                  </a:cubicBezTo>
                  <a:cubicBezTo>
                    <a:pt x="36" y="89"/>
                    <a:pt x="36" y="88"/>
                    <a:pt x="36" y="88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86"/>
                    <a:pt x="37" y="86"/>
                    <a:pt x="38" y="85"/>
                  </a:cubicBezTo>
                  <a:cubicBezTo>
                    <a:pt x="38" y="85"/>
                    <a:pt x="37" y="84"/>
                    <a:pt x="37" y="84"/>
                  </a:cubicBezTo>
                  <a:cubicBezTo>
                    <a:pt x="37" y="83"/>
                    <a:pt x="38" y="82"/>
                    <a:pt x="38" y="82"/>
                  </a:cubicBezTo>
                  <a:cubicBezTo>
                    <a:pt x="38" y="82"/>
                    <a:pt x="40" y="84"/>
                    <a:pt x="41" y="84"/>
                  </a:cubicBezTo>
                  <a:cubicBezTo>
                    <a:pt x="42" y="85"/>
                    <a:pt x="42" y="84"/>
                    <a:pt x="43" y="84"/>
                  </a:cubicBezTo>
                  <a:cubicBezTo>
                    <a:pt x="43" y="83"/>
                    <a:pt x="42" y="82"/>
                    <a:pt x="42" y="82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4" y="78"/>
                    <a:pt x="31" y="78"/>
                    <a:pt x="31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7"/>
                    <a:pt x="28" y="77"/>
                    <a:pt x="28" y="77"/>
                  </a:cubicBezTo>
                  <a:cubicBezTo>
                    <a:pt x="27" y="77"/>
                    <a:pt x="26" y="78"/>
                    <a:pt x="25" y="79"/>
                  </a:cubicBezTo>
                  <a:cubicBezTo>
                    <a:pt x="25" y="79"/>
                    <a:pt x="24" y="80"/>
                    <a:pt x="23" y="80"/>
                  </a:cubicBezTo>
                  <a:cubicBezTo>
                    <a:pt x="23" y="80"/>
                    <a:pt x="22" y="78"/>
                    <a:pt x="22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19" y="80"/>
                    <a:pt x="19" y="81"/>
                  </a:cubicBezTo>
                  <a:cubicBezTo>
                    <a:pt x="19" y="81"/>
                    <a:pt x="17" y="81"/>
                    <a:pt x="16" y="81"/>
                  </a:cubicBezTo>
                  <a:cubicBezTo>
                    <a:pt x="15" y="82"/>
                    <a:pt x="14" y="82"/>
                    <a:pt x="13" y="83"/>
                  </a:cubicBezTo>
                  <a:cubicBezTo>
                    <a:pt x="12" y="83"/>
                    <a:pt x="14" y="84"/>
                    <a:pt x="14" y="84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9" y="91"/>
                    <a:pt x="9" y="91"/>
                  </a:cubicBezTo>
                  <a:close/>
                  <a:moveTo>
                    <a:pt x="35" y="76"/>
                  </a:moveTo>
                  <a:cubicBezTo>
                    <a:pt x="35" y="76"/>
                    <a:pt x="35" y="76"/>
                    <a:pt x="35" y="76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7"/>
                    <a:pt x="37" y="78"/>
                    <a:pt x="39" y="78"/>
                  </a:cubicBezTo>
                  <a:cubicBezTo>
                    <a:pt x="42" y="78"/>
                    <a:pt x="42" y="80"/>
                    <a:pt x="44" y="78"/>
                  </a:cubicBezTo>
                  <a:cubicBezTo>
                    <a:pt x="44" y="77"/>
                    <a:pt x="44" y="77"/>
                    <a:pt x="43" y="76"/>
                  </a:cubicBezTo>
                  <a:cubicBezTo>
                    <a:pt x="43" y="75"/>
                    <a:pt x="42" y="75"/>
                    <a:pt x="42" y="74"/>
                  </a:cubicBezTo>
                  <a:cubicBezTo>
                    <a:pt x="42" y="74"/>
                    <a:pt x="42" y="74"/>
                    <a:pt x="40" y="72"/>
                  </a:cubicBezTo>
                  <a:cubicBezTo>
                    <a:pt x="39" y="71"/>
                    <a:pt x="39" y="72"/>
                    <a:pt x="38" y="72"/>
                  </a:cubicBezTo>
                  <a:cubicBezTo>
                    <a:pt x="37" y="72"/>
                    <a:pt x="36" y="72"/>
                    <a:pt x="35" y="72"/>
                  </a:cubicBezTo>
                  <a:cubicBezTo>
                    <a:pt x="34" y="73"/>
                    <a:pt x="36" y="74"/>
                    <a:pt x="36" y="75"/>
                  </a:cubicBezTo>
                  <a:cubicBezTo>
                    <a:pt x="36" y="75"/>
                    <a:pt x="35" y="76"/>
                    <a:pt x="35" y="76"/>
                  </a:cubicBezTo>
                  <a:close/>
                  <a:moveTo>
                    <a:pt x="22" y="57"/>
                  </a:move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4" y="56"/>
                    <a:pt x="25" y="57"/>
                  </a:cubicBezTo>
                  <a:cubicBezTo>
                    <a:pt x="25" y="57"/>
                    <a:pt x="27" y="58"/>
                    <a:pt x="27" y="59"/>
                  </a:cubicBezTo>
                  <a:cubicBezTo>
                    <a:pt x="27" y="59"/>
                    <a:pt x="28" y="59"/>
                    <a:pt x="28" y="60"/>
                  </a:cubicBezTo>
                  <a:cubicBezTo>
                    <a:pt x="28" y="60"/>
                    <a:pt x="29" y="61"/>
                    <a:pt x="29" y="62"/>
                  </a:cubicBezTo>
                  <a:cubicBezTo>
                    <a:pt x="30" y="63"/>
                    <a:pt x="31" y="64"/>
                    <a:pt x="31" y="64"/>
                  </a:cubicBezTo>
                  <a:cubicBezTo>
                    <a:pt x="31" y="64"/>
                    <a:pt x="32" y="65"/>
                    <a:pt x="31" y="65"/>
                  </a:cubicBezTo>
                  <a:cubicBezTo>
                    <a:pt x="30" y="65"/>
                    <a:pt x="27" y="65"/>
                    <a:pt x="27" y="65"/>
                  </a:cubicBezTo>
                  <a:cubicBezTo>
                    <a:pt x="27" y="65"/>
                    <a:pt x="26" y="66"/>
                    <a:pt x="26" y="66"/>
                  </a:cubicBezTo>
                  <a:cubicBezTo>
                    <a:pt x="26" y="67"/>
                    <a:pt x="28" y="68"/>
                    <a:pt x="27" y="68"/>
                  </a:cubicBezTo>
                  <a:cubicBezTo>
                    <a:pt x="26" y="69"/>
                    <a:pt x="26" y="69"/>
                    <a:pt x="25" y="69"/>
                  </a:cubicBezTo>
                  <a:cubicBezTo>
                    <a:pt x="24" y="68"/>
                    <a:pt x="23" y="66"/>
                    <a:pt x="23" y="66"/>
                  </a:cubicBezTo>
                  <a:cubicBezTo>
                    <a:pt x="22" y="67"/>
                    <a:pt x="22" y="70"/>
                    <a:pt x="22" y="70"/>
                  </a:cubicBezTo>
                  <a:cubicBezTo>
                    <a:pt x="22" y="71"/>
                    <a:pt x="23" y="72"/>
                    <a:pt x="22" y="73"/>
                  </a:cubicBezTo>
                  <a:cubicBezTo>
                    <a:pt x="22" y="73"/>
                    <a:pt x="19" y="74"/>
                    <a:pt x="19" y="74"/>
                  </a:cubicBezTo>
                  <a:cubicBezTo>
                    <a:pt x="19" y="74"/>
                    <a:pt x="18" y="74"/>
                    <a:pt x="18" y="74"/>
                  </a:cubicBezTo>
                  <a:cubicBezTo>
                    <a:pt x="17" y="74"/>
                    <a:pt x="15" y="72"/>
                    <a:pt x="14" y="71"/>
                  </a:cubicBezTo>
                  <a:cubicBezTo>
                    <a:pt x="14" y="70"/>
                    <a:pt x="14" y="68"/>
                    <a:pt x="14" y="68"/>
                  </a:cubicBezTo>
                  <a:cubicBezTo>
                    <a:pt x="13" y="67"/>
                    <a:pt x="12" y="66"/>
                    <a:pt x="12" y="66"/>
                  </a:cubicBezTo>
                  <a:cubicBezTo>
                    <a:pt x="12" y="66"/>
                    <a:pt x="13" y="65"/>
                    <a:pt x="11" y="66"/>
                  </a:cubicBezTo>
                  <a:cubicBezTo>
                    <a:pt x="8" y="66"/>
                    <a:pt x="9" y="67"/>
                    <a:pt x="8" y="67"/>
                  </a:cubicBezTo>
                  <a:cubicBezTo>
                    <a:pt x="7" y="66"/>
                    <a:pt x="7" y="65"/>
                    <a:pt x="5" y="65"/>
                  </a:cubicBezTo>
                  <a:cubicBezTo>
                    <a:pt x="4" y="65"/>
                    <a:pt x="3" y="64"/>
                    <a:pt x="3" y="64"/>
                  </a:cubicBezTo>
                  <a:cubicBezTo>
                    <a:pt x="3" y="64"/>
                    <a:pt x="6" y="62"/>
                    <a:pt x="7" y="62"/>
                  </a:cubicBezTo>
                  <a:cubicBezTo>
                    <a:pt x="8" y="62"/>
                    <a:pt x="7" y="62"/>
                    <a:pt x="9" y="62"/>
                  </a:cubicBezTo>
                  <a:cubicBezTo>
                    <a:pt x="12" y="61"/>
                    <a:pt x="13" y="63"/>
                    <a:pt x="13" y="61"/>
                  </a:cubicBezTo>
                  <a:cubicBezTo>
                    <a:pt x="14" y="59"/>
                    <a:pt x="14" y="58"/>
                    <a:pt x="15" y="57"/>
                  </a:cubicBezTo>
                  <a:cubicBezTo>
                    <a:pt x="15" y="56"/>
                    <a:pt x="16" y="54"/>
                    <a:pt x="16" y="54"/>
                  </a:cubicBezTo>
                  <a:cubicBezTo>
                    <a:pt x="16" y="53"/>
                    <a:pt x="19" y="53"/>
                    <a:pt x="19" y="53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lose/>
                  <a:moveTo>
                    <a:pt x="36" y="52"/>
                  </a:moveTo>
                  <a:cubicBezTo>
                    <a:pt x="36" y="52"/>
                    <a:pt x="36" y="52"/>
                    <a:pt x="36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7"/>
                    <a:pt x="34" y="56"/>
                    <a:pt x="35" y="56"/>
                  </a:cubicBezTo>
                  <a:cubicBezTo>
                    <a:pt x="36" y="56"/>
                    <a:pt x="38" y="56"/>
                    <a:pt x="38" y="5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8" y="52"/>
                    <a:pt x="38" y="52"/>
                    <a:pt x="38" y="52"/>
                  </a:cubicBezTo>
                  <a:lnTo>
                    <a:pt x="36" y="52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9" name="Freeform 195"/>
            <p:cNvSpPr>
              <a:spLocks/>
            </p:cNvSpPr>
            <p:nvPr/>
          </p:nvSpPr>
          <p:spPr bwMode="auto">
            <a:xfrm>
              <a:off x="9731622" y="2748122"/>
              <a:ext cx="447086" cy="326310"/>
            </a:xfrm>
            <a:custGeom>
              <a:avLst/>
              <a:gdLst>
                <a:gd name="T0" fmla="*/ 7 w 244"/>
                <a:gd name="T1" fmla="*/ 36 h 184"/>
                <a:gd name="T2" fmla="*/ 21 w 244"/>
                <a:gd name="T3" fmla="*/ 52 h 184"/>
                <a:gd name="T4" fmla="*/ 77 w 244"/>
                <a:gd name="T5" fmla="*/ 49 h 184"/>
                <a:gd name="T6" fmla="*/ 144 w 244"/>
                <a:gd name="T7" fmla="*/ 21 h 184"/>
                <a:gd name="T8" fmla="*/ 203 w 244"/>
                <a:gd name="T9" fmla="*/ 3 h 184"/>
                <a:gd name="T10" fmla="*/ 238 w 244"/>
                <a:gd name="T11" fmla="*/ 8 h 184"/>
                <a:gd name="T12" fmla="*/ 241 w 244"/>
                <a:gd name="T13" fmla="*/ 22 h 184"/>
                <a:gd name="T14" fmla="*/ 232 w 244"/>
                <a:gd name="T15" fmla="*/ 27 h 184"/>
                <a:gd name="T16" fmla="*/ 225 w 244"/>
                <a:gd name="T17" fmla="*/ 36 h 184"/>
                <a:gd name="T18" fmla="*/ 225 w 244"/>
                <a:gd name="T19" fmla="*/ 56 h 184"/>
                <a:gd name="T20" fmla="*/ 222 w 244"/>
                <a:gd name="T21" fmla="*/ 69 h 184"/>
                <a:gd name="T22" fmla="*/ 220 w 244"/>
                <a:gd name="T23" fmla="*/ 76 h 184"/>
                <a:gd name="T24" fmla="*/ 216 w 244"/>
                <a:gd name="T25" fmla="*/ 83 h 184"/>
                <a:gd name="T26" fmla="*/ 232 w 244"/>
                <a:gd name="T27" fmla="*/ 92 h 184"/>
                <a:gd name="T28" fmla="*/ 244 w 244"/>
                <a:gd name="T29" fmla="*/ 102 h 184"/>
                <a:gd name="T30" fmla="*/ 231 w 244"/>
                <a:gd name="T31" fmla="*/ 108 h 184"/>
                <a:gd name="T32" fmla="*/ 211 w 244"/>
                <a:gd name="T33" fmla="*/ 106 h 184"/>
                <a:gd name="T34" fmla="*/ 201 w 244"/>
                <a:gd name="T35" fmla="*/ 115 h 184"/>
                <a:gd name="T36" fmla="*/ 188 w 244"/>
                <a:gd name="T37" fmla="*/ 126 h 184"/>
                <a:gd name="T38" fmla="*/ 181 w 244"/>
                <a:gd name="T39" fmla="*/ 135 h 184"/>
                <a:gd name="T40" fmla="*/ 179 w 244"/>
                <a:gd name="T41" fmla="*/ 147 h 184"/>
                <a:gd name="T42" fmla="*/ 174 w 244"/>
                <a:gd name="T43" fmla="*/ 158 h 184"/>
                <a:gd name="T44" fmla="*/ 155 w 244"/>
                <a:gd name="T45" fmla="*/ 165 h 184"/>
                <a:gd name="T46" fmla="*/ 139 w 244"/>
                <a:gd name="T47" fmla="*/ 167 h 184"/>
                <a:gd name="T48" fmla="*/ 116 w 244"/>
                <a:gd name="T49" fmla="*/ 164 h 184"/>
                <a:gd name="T50" fmla="*/ 104 w 244"/>
                <a:gd name="T51" fmla="*/ 163 h 184"/>
                <a:gd name="T52" fmla="*/ 92 w 244"/>
                <a:gd name="T53" fmla="*/ 169 h 184"/>
                <a:gd name="T54" fmla="*/ 70 w 244"/>
                <a:gd name="T55" fmla="*/ 177 h 184"/>
                <a:gd name="T56" fmla="*/ 57 w 244"/>
                <a:gd name="T57" fmla="*/ 184 h 184"/>
                <a:gd name="T58" fmla="*/ 51 w 244"/>
                <a:gd name="T59" fmla="*/ 183 h 184"/>
                <a:gd name="T60" fmla="*/ 48 w 244"/>
                <a:gd name="T61" fmla="*/ 172 h 184"/>
                <a:gd name="T62" fmla="*/ 50 w 244"/>
                <a:gd name="T63" fmla="*/ 165 h 184"/>
                <a:gd name="T64" fmla="*/ 24 w 244"/>
                <a:gd name="T65" fmla="*/ 143 h 184"/>
                <a:gd name="T66" fmla="*/ 21 w 244"/>
                <a:gd name="T67" fmla="*/ 138 h 184"/>
                <a:gd name="T68" fmla="*/ 20 w 244"/>
                <a:gd name="T69" fmla="*/ 133 h 184"/>
                <a:gd name="T70" fmla="*/ 20 w 244"/>
                <a:gd name="T71" fmla="*/ 125 h 184"/>
                <a:gd name="T72" fmla="*/ 16 w 244"/>
                <a:gd name="T73" fmla="*/ 113 h 184"/>
                <a:gd name="T74" fmla="*/ 19 w 244"/>
                <a:gd name="T75" fmla="*/ 106 h 184"/>
                <a:gd name="T76" fmla="*/ 25 w 244"/>
                <a:gd name="T77" fmla="*/ 99 h 184"/>
                <a:gd name="T78" fmla="*/ 33 w 244"/>
                <a:gd name="T79" fmla="*/ 84 h 184"/>
                <a:gd name="T80" fmla="*/ 21 w 244"/>
                <a:gd name="T81" fmla="*/ 77 h 184"/>
                <a:gd name="T82" fmla="*/ 11 w 244"/>
                <a:gd name="T83" fmla="*/ 73 h 184"/>
                <a:gd name="T84" fmla="*/ 2 w 244"/>
                <a:gd name="T85" fmla="*/ 60 h 184"/>
                <a:gd name="T86" fmla="*/ 1 w 244"/>
                <a:gd name="T87" fmla="*/ 47 h 184"/>
                <a:gd name="T88" fmla="*/ 7 w 244"/>
                <a:gd name="T89" fmla="*/ 3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4" h="184">
                  <a:moveTo>
                    <a:pt x="7" y="38"/>
                  </a:move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4" y="34"/>
                    <a:pt x="20" y="38"/>
                    <a:pt x="23" y="38"/>
                  </a:cubicBezTo>
                  <a:cubicBezTo>
                    <a:pt x="29" y="39"/>
                    <a:pt x="16" y="46"/>
                    <a:pt x="18" y="46"/>
                  </a:cubicBezTo>
                  <a:cubicBezTo>
                    <a:pt x="20" y="45"/>
                    <a:pt x="18" y="51"/>
                    <a:pt x="21" y="52"/>
                  </a:cubicBezTo>
                  <a:cubicBezTo>
                    <a:pt x="26" y="53"/>
                    <a:pt x="30" y="49"/>
                    <a:pt x="36" y="49"/>
                  </a:cubicBezTo>
                  <a:cubicBezTo>
                    <a:pt x="41" y="48"/>
                    <a:pt x="47" y="51"/>
                    <a:pt x="49" y="49"/>
                  </a:cubicBezTo>
                  <a:cubicBezTo>
                    <a:pt x="53" y="44"/>
                    <a:pt x="69" y="54"/>
                    <a:pt x="77" y="49"/>
                  </a:cubicBezTo>
                  <a:cubicBezTo>
                    <a:pt x="82" y="45"/>
                    <a:pt x="102" y="43"/>
                    <a:pt x="109" y="43"/>
                  </a:cubicBezTo>
                  <a:cubicBezTo>
                    <a:pt x="127" y="42"/>
                    <a:pt x="128" y="42"/>
                    <a:pt x="136" y="37"/>
                  </a:cubicBezTo>
                  <a:cubicBezTo>
                    <a:pt x="136" y="37"/>
                    <a:pt x="141" y="26"/>
                    <a:pt x="144" y="21"/>
                  </a:cubicBezTo>
                  <a:cubicBezTo>
                    <a:pt x="146" y="17"/>
                    <a:pt x="152" y="15"/>
                    <a:pt x="158" y="11"/>
                  </a:cubicBezTo>
                  <a:cubicBezTo>
                    <a:pt x="163" y="7"/>
                    <a:pt x="176" y="3"/>
                    <a:pt x="179" y="2"/>
                  </a:cubicBezTo>
                  <a:cubicBezTo>
                    <a:pt x="182" y="2"/>
                    <a:pt x="203" y="3"/>
                    <a:pt x="203" y="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4" y="0"/>
                    <a:pt x="216" y="8"/>
                    <a:pt x="219" y="9"/>
                  </a:cubicBezTo>
                  <a:cubicBezTo>
                    <a:pt x="228" y="10"/>
                    <a:pt x="235" y="10"/>
                    <a:pt x="238" y="8"/>
                  </a:cubicBezTo>
                  <a:cubicBezTo>
                    <a:pt x="239" y="8"/>
                    <a:pt x="239" y="10"/>
                    <a:pt x="240" y="11"/>
                  </a:cubicBezTo>
                  <a:cubicBezTo>
                    <a:pt x="241" y="13"/>
                    <a:pt x="242" y="17"/>
                    <a:pt x="242" y="17"/>
                  </a:cubicBezTo>
                  <a:cubicBezTo>
                    <a:pt x="241" y="22"/>
                    <a:pt x="241" y="22"/>
                    <a:pt x="241" y="22"/>
                  </a:cubicBezTo>
                  <a:cubicBezTo>
                    <a:pt x="240" y="23"/>
                    <a:pt x="240" y="23"/>
                    <a:pt x="240" y="23"/>
                  </a:cubicBezTo>
                  <a:cubicBezTo>
                    <a:pt x="235" y="26"/>
                    <a:pt x="235" y="26"/>
                    <a:pt x="235" y="26"/>
                  </a:cubicBezTo>
                  <a:cubicBezTo>
                    <a:pt x="235" y="26"/>
                    <a:pt x="233" y="26"/>
                    <a:pt x="232" y="27"/>
                  </a:cubicBezTo>
                  <a:cubicBezTo>
                    <a:pt x="231" y="27"/>
                    <a:pt x="229" y="28"/>
                    <a:pt x="229" y="28"/>
                  </a:cubicBezTo>
                  <a:cubicBezTo>
                    <a:pt x="229" y="28"/>
                    <a:pt x="227" y="30"/>
                    <a:pt x="227" y="31"/>
                  </a:cubicBezTo>
                  <a:cubicBezTo>
                    <a:pt x="226" y="33"/>
                    <a:pt x="225" y="36"/>
                    <a:pt x="225" y="36"/>
                  </a:cubicBezTo>
                  <a:cubicBezTo>
                    <a:pt x="223" y="41"/>
                    <a:pt x="223" y="41"/>
                    <a:pt x="223" y="41"/>
                  </a:cubicBezTo>
                  <a:cubicBezTo>
                    <a:pt x="223" y="48"/>
                    <a:pt x="223" y="48"/>
                    <a:pt x="223" y="48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7" y="65"/>
                    <a:pt x="224" y="68"/>
                    <a:pt x="223" y="68"/>
                  </a:cubicBezTo>
                  <a:cubicBezTo>
                    <a:pt x="223" y="68"/>
                    <a:pt x="222" y="69"/>
                    <a:pt x="222" y="69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0" y="76"/>
                    <a:pt x="220" y="76"/>
                    <a:pt x="220" y="76"/>
                  </a:cubicBezTo>
                  <a:cubicBezTo>
                    <a:pt x="220" y="76"/>
                    <a:pt x="219" y="78"/>
                    <a:pt x="218" y="78"/>
                  </a:cubicBezTo>
                  <a:cubicBezTo>
                    <a:pt x="217" y="79"/>
                    <a:pt x="215" y="81"/>
                    <a:pt x="215" y="81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27" y="85"/>
                    <a:pt x="227" y="85"/>
                    <a:pt x="227" y="85"/>
                  </a:cubicBezTo>
                  <a:cubicBezTo>
                    <a:pt x="227" y="87"/>
                    <a:pt x="227" y="87"/>
                    <a:pt x="227" y="87"/>
                  </a:cubicBezTo>
                  <a:cubicBezTo>
                    <a:pt x="232" y="92"/>
                    <a:pt x="232" y="92"/>
                    <a:pt x="232" y="92"/>
                  </a:cubicBezTo>
                  <a:cubicBezTo>
                    <a:pt x="235" y="97"/>
                    <a:pt x="235" y="97"/>
                    <a:pt x="235" y="97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40" y="99"/>
                    <a:pt x="244" y="102"/>
                    <a:pt x="244" y="102"/>
                  </a:cubicBezTo>
                  <a:cubicBezTo>
                    <a:pt x="243" y="103"/>
                    <a:pt x="238" y="105"/>
                    <a:pt x="238" y="105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35" y="107"/>
                    <a:pt x="233" y="107"/>
                    <a:pt x="231" y="108"/>
                  </a:cubicBezTo>
                  <a:cubicBezTo>
                    <a:pt x="230" y="109"/>
                    <a:pt x="224" y="112"/>
                    <a:pt x="224" y="112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04" y="110"/>
                    <a:pt x="204" y="110"/>
                    <a:pt x="204" y="110"/>
                  </a:cubicBezTo>
                  <a:cubicBezTo>
                    <a:pt x="201" y="115"/>
                    <a:pt x="201" y="115"/>
                    <a:pt x="201" y="115"/>
                  </a:cubicBezTo>
                  <a:cubicBezTo>
                    <a:pt x="201" y="115"/>
                    <a:pt x="194" y="117"/>
                    <a:pt x="192" y="118"/>
                  </a:cubicBezTo>
                  <a:cubicBezTo>
                    <a:pt x="191" y="119"/>
                    <a:pt x="187" y="122"/>
                    <a:pt x="187" y="122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184" y="129"/>
                    <a:pt x="184" y="129"/>
                    <a:pt x="184" y="129"/>
                  </a:cubicBezTo>
                  <a:cubicBezTo>
                    <a:pt x="184" y="129"/>
                    <a:pt x="181" y="130"/>
                    <a:pt x="180" y="132"/>
                  </a:cubicBezTo>
                  <a:cubicBezTo>
                    <a:pt x="180" y="134"/>
                    <a:pt x="181" y="135"/>
                    <a:pt x="181" y="135"/>
                  </a:cubicBezTo>
                  <a:cubicBezTo>
                    <a:pt x="179" y="135"/>
                    <a:pt x="176" y="136"/>
                    <a:pt x="175" y="137"/>
                  </a:cubicBezTo>
                  <a:cubicBezTo>
                    <a:pt x="174" y="137"/>
                    <a:pt x="174" y="139"/>
                    <a:pt x="175" y="141"/>
                  </a:cubicBezTo>
                  <a:cubicBezTo>
                    <a:pt x="175" y="142"/>
                    <a:pt x="177" y="144"/>
                    <a:pt x="179" y="147"/>
                  </a:cubicBezTo>
                  <a:cubicBezTo>
                    <a:pt x="180" y="150"/>
                    <a:pt x="181" y="150"/>
                    <a:pt x="181" y="151"/>
                  </a:cubicBezTo>
                  <a:cubicBezTo>
                    <a:pt x="181" y="152"/>
                    <a:pt x="180" y="155"/>
                    <a:pt x="179" y="156"/>
                  </a:cubicBezTo>
                  <a:cubicBezTo>
                    <a:pt x="177" y="158"/>
                    <a:pt x="175" y="158"/>
                    <a:pt x="174" y="158"/>
                  </a:cubicBezTo>
                  <a:cubicBezTo>
                    <a:pt x="173" y="159"/>
                    <a:pt x="170" y="161"/>
                    <a:pt x="169" y="161"/>
                  </a:cubicBezTo>
                  <a:cubicBezTo>
                    <a:pt x="168" y="162"/>
                    <a:pt x="163" y="163"/>
                    <a:pt x="162" y="163"/>
                  </a:cubicBezTo>
                  <a:cubicBezTo>
                    <a:pt x="161" y="163"/>
                    <a:pt x="155" y="165"/>
                    <a:pt x="155" y="165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47" y="169"/>
                    <a:pt x="147" y="169"/>
                    <a:pt x="147" y="169"/>
                  </a:cubicBezTo>
                  <a:cubicBezTo>
                    <a:pt x="139" y="167"/>
                    <a:pt x="139" y="167"/>
                    <a:pt x="139" y="167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64"/>
                    <a:pt x="124" y="168"/>
                    <a:pt x="123" y="168"/>
                  </a:cubicBezTo>
                  <a:cubicBezTo>
                    <a:pt x="122" y="168"/>
                    <a:pt x="116" y="164"/>
                    <a:pt x="116" y="164"/>
                  </a:cubicBezTo>
                  <a:cubicBezTo>
                    <a:pt x="113" y="159"/>
                    <a:pt x="113" y="159"/>
                    <a:pt x="113" y="159"/>
                  </a:cubicBezTo>
                  <a:cubicBezTo>
                    <a:pt x="113" y="159"/>
                    <a:pt x="107" y="160"/>
                    <a:pt x="106" y="160"/>
                  </a:cubicBezTo>
                  <a:cubicBezTo>
                    <a:pt x="105" y="160"/>
                    <a:pt x="104" y="162"/>
                    <a:pt x="104" y="163"/>
                  </a:cubicBezTo>
                  <a:cubicBezTo>
                    <a:pt x="103" y="163"/>
                    <a:pt x="101" y="163"/>
                    <a:pt x="99" y="163"/>
                  </a:cubicBezTo>
                  <a:cubicBezTo>
                    <a:pt x="96" y="163"/>
                    <a:pt x="94" y="165"/>
                    <a:pt x="94" y="165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69"/>
                    <a:pt x="87" y="171"/>
                    <a:pt x="87" y="171"/>
                  </a:cubicBezTo>
                  <a:cubicBezTo>
                    <a:pt x="86" y="172"/>
                    <a:pt x="77" y="175"/>
                    <a:pt x="77" y="175"/>
                  </a:cubicBezTo>
                  <a:cubicBezTo>
                    <a:pt x="70" y="177"/>
                    <a:pt x="70" y="177"/>
                    <a:pt x="70" y="177"/>
                  </a:cubicBezTo>
                  <a:cubicBezTo>
                    <a:pt x="70" y="177"/>
                    <a:pt x="68" y="178"/>
                    <a:pt x="67" y="177"/>
                  </a:cubicBezTo>
                  <a:cubicBezTo>
                    <a:pt x="66" y="177"/>
                    <a:pt x="63" y="180"/>
                    <a:pt x="63" y="180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51" y="184"/>
                    <a:pt x="51" y="184"/>
                    <a:pt x="51" y="184"/>
                  </a:cubicBezTo>
                  <a:cubicBezTo>
                    <a:pt x="51" y="184"/>
                    <a:pt x="51" y="183"/>
                    <a:pt x="51" y="183"/>
                  </a:cubicBezTo>
                  <a:cubicBezTo>
                    <a:pt x="51" y="183"/>
                    <a:pt x="51" y="183"/>
                    <a:pt x="51" y="183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51" y="181"/>
                    <a:pt x="50" y="180"/>
                    <a:pt x="50" y="178"/>
                  </a:cubicBezTo>
                  <a:cubicBezTo>
                    <a:pt x="49" y="176"/>
                    <a:pt x="48" y="174"/>
                    <a:pt x="48" y="172"/>
                  </a:cubicBezTo>
                  <a:cubicBezTo>
                    <a:pt x="48" y="171"/>
                    <a:pt x="49" y="170"/>
                    <a:pt x="49" y="169"/>
                  </a:cubicBezTo>
                  <a:cubicBezTo>
                    <a:pt x="49" y="169"/>
                    <a:pt x="49" y="169"/>
                    <a:pt x="49" y="169"/>
                  </a:cubicBezTo>
                  <a:cubicBezTo>
                    <a:pt x="50" y="168"/>
                    <a:pt x="50" y="167"/>
                    <a:pt x="50" y="165"/>
                  </a:cubicBezTo>
                  <a:cubicBezTo>
                    <a:pt x="49" y="161"/>
                    <a:pt x="45" y="161"/>
                    <a:pt x="44" y="157"/>
                  </a:cubicBezTo>
                  <a:cubicBezTo>
                    <a:pt x="43" y="154"/>
                    <a:pt x="39" y="151"/>
                    <a:pt x="39" y="150"/>
                  </a:cubicBezTo>
                  <a:cubicBezTo>
                    <a:pt x="32" y="146"/>
                    <a:pt x="28" y="147"/>
                    <a:pt x="24" y="143"/>
                  </a:cubicBezTo>
                  <a:cubicBezTo>
                    <a:pt x="23" y="142"/>
                    <a:pt x="22" y="141"/>
                    <a:pt x="22" y="14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39"/>
                    <a:pt x="22" y="139"/>
                    <a:pt x="21" y="138"/>
                  </a:cubicBezTo>
                  <a:cubicBezTo>
                    <a:pt x="20" y="137"/>
                    <a:pt x="19" y="136"/>
                    <a:pt x="18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19" y="135"/>
                    <a:pt x="20" y="133"/>
                    <a:pt x="20" y="133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2" y="128"/>
                    <a:pt x="21" y="125"/>
                    <a:pt x="20" y="125"/>
                  </a:cubicBezTo>
                  <a:cubicBezTo>
                    <a:pt x="20" y="124"/>
                    <a:pt x="17" y="123"/>
                    <a:pt x="17" y="123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6" y="108"/>
                    <a:pt x="17" y="107"/>
                  </a:cubicBezTo>
                  <a:cubicBezTo>
                    <a:pt x="17" y="107"/>
                    <a:pt x="18" y="106"/>
                    <a:pt x="19" y="106"/>
                  </a:cubicBezTo>
                  <a:cubicBezTo>
                    <a:pt x="20" y="105"/>
                    <a:pt x="22" y="105"/>
                    <a:pt x="23" y="105"/>
                  </a:cubicBezTo>
                  <a:cubicBezTo>
                    <a:pt x="24" y="105"/>
                    <a:pt x="26" y="103"/>
                    <a:pt x="26" y="103"/>
                  </a:cubicBezTo>
                  <a:cubicBezTo>
                    <a:pt x="26" y="103"/>
                    <a:pt x="26" y="100"/>
                    <a:pt x="25" y="99"/>
                  </a:cubicBezTo>
                  <a:cubicBezTo>
                    <a:pt x="25" y="97"/>
                    <a:pt x="27" y="95"/>
                    <a:pt x="27" y="95"/>
                  </a:cubicBezTo>
                  <a:cubicBezTo>
                    <a:pt x="27" y="95"/>
                    <a:pt x="30" y="91"/>
                    <a:pt x="31" y="90"/>
                  </a:cubicBezTo>
                  <a:cubicBezTo>
                    <a:pt x="32" y="89"/>
                    <a:pt x="33" y="84"/>
                    <a:pt x="33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3"/>
                    <a:pt x="21" y="77"/>
                    <a:pt x="21" y="77"/>
                  </a:cubicBezTo>
                  <a:cubicBezTo>
                    <a:pt x="21" y="76"/>
                    <a:pt x="19" y="76"/>
                    <a:pt x="19" y="76"/>
                  </a:cubicBezTo>
                  <a:cubicBezTo>
                    <a:pt x="19" y="76"/>
                    <a:pt x="15" y="74"/>
                    <a:pt x="15" y="74"/>
                  </a:cubicBezTo>
                  <a:cubicBezTo>
                    <a:pt x="14" y="74"/>
                    <a:pt x="11" y="73"/>
                    <a:pt x="11" y="73"/>
                  </a:cubicBezTo>
                  <a:cubicBezTo>
                    <a:pt x="11" y="73"/>
                    <a:pt x="7" y="68"/>
                    <a:pt x="6" y="66"/>
                  </a:cubicBezTo>
                  <a:cubicBezTo>
                    <a:pt x="5" y="64"/>
                    <a:pt x="4" y="63"/>
                    <a:pt x="4" y="63"/>
                  </a:cubicBezTo>
                  <a:cubicBezTo>
                    <a:pt x="4" y="63"/>
                    <a:pt x="3" y="61"/>
                    <a:pt x="2" y="60"/>
                  </a:cubicBezTo>
                  <a:cubicBezTo>
                    <a:pt x="1" y="59"/>
                    <a:pt x="1" y="57"/>
                    <a:pt x="1" y="57"/>
                  </a:cubicBezTo>
                  <a:cubicBezTo>
                    <a:pt x="1" y="57"/>
                    <a:pt x="2" y="54"/>
                    <a:pt x="1" y="52"/>
                  </a:cubicBezTo>
                  <a:cubicBezTo>
                    <a:pt x="1" y="51"/>
                    <a:pt x="0" y="47"/>
                    <a:pt x="1" y="47"/>
                  </a:cubicBezTo>
                  <a:cubicBezTo>
                    <a:pt x="2" y="45"/>
                    <a:pt x="3" y="43"/>
                    <a:pt x="5" y="42"/>
                  </a:cubicBezTo>
                  <a:cubicBezTo>
                    <a:pt x="6" y="42"/>
                    <a:pt x="6" y="42"/>
                    <a:pt x="7" y="42"/>
                  </a:cubicBezTo>
                  <a:cubicBezTo>
                    <a:pt x="8" y="42"/>
                    <a:pt x="7" y="39"/>
                    <a:pt x="7" y="39"/>
                  </a:cubicBezTo>
                  <a:lnTo>
                    <a:pt x="7" y="38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0" name="Freeform 212"/>
            <p:cNvSpPr>
              <a:spLocks noEditPoints="1"/>
            </p:cNvSpPr>
            <p:nvPr/>
          </p:nvSpPr>
          <p:spPr bwMode="auto">
            <a:xfrm>
              <a:off x="11393614" y="2541716"/>
              <a:ext cx="500100" cy="396540"/>
            </a:xfrm>
            <a:custGeom>
              <a:avLst/>
              <a:gdLst>
                <a:gd name="T0" fmla="*/ 3 w 273"/>
                <a:gd name="T1" fmla="*/ 68 h 223"/>
                <a:gd name="T2" fmla="*/ 41 w 273"/>
                <a:gd name="T3" fmla="*/ 71 h 223"/>
                <a:gd name="T4" fmla="*/ 60 w 273"/>
                <a:gd name="T5" fmla="*/ 70 h 223"/>
                <a:gd name="T6" fmla="*/ 73 w 273"/>
                <a:gd name="T7" fmla="*/ 54 h 223"/>
                <a:gd name="T8" fmla="*/ 49 w 273"/>
                <a:gd name="T9" fmla="*/ 36 h 223"/>
                <a:gd name="T10" fmla="*/ 65 w 273"/>
                <a:gd name="T11" fmla="*/ 28 h 223"/>
                <a:gd name="T12" fmla="*/ 87 w 273"/>
                <a:gd name="T13" fmla="*/ 33 h 223"/>
                <a:gd name="T14" fmla="*/ 101 w 273"/>
                <a:gd name="T15" fmla="*/ 44 h 223"/>
                <a:gd name="T16" fmla="*/ 128 w 273"/>
                <a:gd name="T17" fmla="*/ 54 h 223"/>
                <a:gd name="T18" fmla="*/ 145 w 273"/>
                <a:gd name="T19" fmla="*/ 30 h 223"/>
                <a:gd name="T20" fmla="*/ 161 w 273"/>
                <a:gd name="T21" fmla="*/ 0 h 223"/>
                <a:gd name="T22" fmla="*/ 202 w 273"/>
                <a:gd name="T23" fmla="*/ 43 h 223"/>
                <a:gd name="T24" fmla="*/ 227 w 273"/>
                <a:gd name="T25" fmla="*/ 63 h 223"/>
                <a:gd name="T26" fmla="*/ 260 w 273"/>
                <a:gd name="T27" fmla="*/ 65 h 223"/>
                <a:gd name="T28" fmla="*/ 262 w 273"/>
                <a:gd name="T29" fmla="*/ 72 h 223"/>
                <a:gd name="T30" fmla="*/ 240 w 273"/>
                <a:gd name="T31" fmla="*/ 85 h 223"/>
                <a:gd name="T32" fmla="*/ 233 w 273"/>
                <a:gd name="T33" fmla="*/ 106 h 223"/>
                <a:gd name="T34" fmla="*/ 236 w 273"/>
                <a:gd name="T35" fmla="*/ 125 h 223"/>
                <a:gd name="T36" fmla="*/ 243 w 273"/>
                <a:gd name="T37" fmla="*/ 148 h 223"/>
                <a:gd name="T38" fmla="*/ 237 w 273"/>
                <a:gd name="T39" fmla="*/ 172 h 223"/>
                <a:gd name="T40" fmla="*/ 229 w 273"/>
                <a:gd name="T41" fmla="*/ 161 h 223"/>
                <a:gd name="T42" fmla="*/ 223 w 273"/>
                <a:gd name="T43" fmla="*/ 178 h 223"/>
                <a:gd name="T44" fmla="*/ 230 w 273"/>
                <a:gd name="T45" fmla="*/ 201 h 223"/>
                <a:gd name="T46" fmla="*/ 211 w 273"/>
                <a:gd name="T47" fmla="*/ 207 h 223"/>
                <a:gd name="T48" fmla="*/ 195 w 273"/>
                <a:gd name="T49" fmla="*/ 200 h 223"/>
                <a:gd name="T50" fmla="*/ 193 w 273"/>
                <a:gd name="T51" fmla="*/ 177 h 223"/>
                <a:gd name="T52" fmla="*/ 189 w 273"/>
                <a:gd name="T53" fmla="*/ 154 h 223"/>
                <a:gd name="T54" fmla="*/ 152 w 273"/>
                <a:gd name="T55" fmla="*/ 156 h 223"/>
                <a:gd name="T56" fmla="*/ 123 w 273"/>
                <a:gd name="T57" fmla="*/ 193 h 223"/>
                <a:gd name="T58" fmla="*/ 98 w 273"/>
                <a:gd name="T59" fmla="*/ 195 h 223"/>
                <a:gd name="T60" fmla="*/ 96 w 273"/>
                <a:gd name="T61" fmla="*/ 182 h 223"/>
                <a:gd name="T62" fmla="*/ 98 w 273"/>
                <a:gd name="T63" fmla="*/ 169 h 223"/>
                <a:gd name="T64" fmla="*/ 89 w 273"/>
                <a:gd name="T65" fmla="*/ 162 h 223"/>
                <a:gd name="T66" fmla="*/ 91 w 273"/>
                <a:gd name="T67" fmla="*/ 154 h 223"/>
                <a:gd name="T68" fmla="*/ 89 w 273"/>
                <a:gd name="T69" fmla="*/ 147 h 223"/>
                <a:gd name="T70" fmla="*/ 78 w 273"/>
                <a:gd name="T71" fmla="*/ 142 h 223"/>
                <a:gd name="T72" fmla="*/ 62 w 273"/>
                <a:gd name="T73" fmla="*/ 137 h 223"/>
                <a:gd name="T74" fmla="*/ 47 w 273"/>
                <a:gd name="T75" fmla="*/ 132 h 223"/>
                <a:gd name="T76" fmla="*/ 50 w 273"/>
                <a:gd name="T77" fmla="*/ 125 h 223"/>
                <a:gd name="T78" fmla="*/ 55 w 273"/>
                <a:gd name="T79" fmla="*/ 116 h 223"/>
                <a:gd name="T80" fmla="*/ 44 w 273"/>
                <a:gd name="T81" fmla="*/ 111 h 223"/>
                <a:gd name="T82" fmla="*/ 26 w 273"/>
                <a:gd name="T83" fmla="*/ 100 h 223"/>
                <a:gd name="T84" fmla="*/ 24 w 273"/>
                <a:gd name="T85" fmla="*/ 88 h 223"/>
                <a:gd name="T86" fmla="*/ 24 w 273"/>
                <a:gd name="T87" fmla="*/ 83 h 223"/>
                <a:gd name="T88" fmla="*/ 16 w 273"/>
                <a:gd name="T89" fmla="*/ 76 h 223"/>
                <a:gd name="T90" fmla="*/ 4 w 273"/>
                <a:gd name="T91" fmla="*/ 76 h 223"/>
                <a:gd name="T92" fmla="*/ 10 w 273"/>
                <a:gd name="T93" fmla="*/ 182 h 223"/>
                <a:gd name="T94" fmla="*/ 26 w 273"/>
                <a:gd name="T95" fmla="*/ 198 h 223"/>
                <a:gd name="T96" fmla="*/ 44 w 273"/>
                <a:gd name="T97" fmla="*/ 209 h 223"/>
                <a:gd name="T98" fmla="*/ 76 w 273"/>
                <a:gd name="T99" fmla="*/ 223 h 223"/>
                <a:gd name="T100" fmla="*/ 78 w 273"/>
                <a:gd name="T101" fmla="*/ 204 h 223"/>
                <a:gd name="T102" fmla="*/ 69 w 273"/>
                <a:gd name="T103" fmla="*/ 195 h 223"/>
                <a:gd name="T104" fmla="*/ 61 w 273"/>
                <a:gd name="T105" fmla="*/ 180 h 223"/>
                <a:gd name="T106" fmla="*/ 34 w 273"/>
                <a:gd name="T107" fmla="*/ 186 h 223"/>
                <a:gd name="T108" fmla="*/ 18 w 273"/>
                <a:gd name="T109" fmla="*/ 18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3" h="223">
                  <a:moveTo>
                    <a:pt x="0" y="75"/>
                  </a:moveTo>
                  <a:cubicBezTo>
                    <a:pt x="1" y="75"/>
                    <a:pt x="3" y="74"/>
                    <a:pt x="4" y="74"/>
                  </a:cubicBezTo>
                  <a:cubicBezTo>
                    <a:pt x="4" y="73"/>
                    <a:pt x="5" y="73"/>
                    <a:pt x="5" y="72"/>
                  </a:cubicBezTo>
                  <a:cubicBezTo>
                    <a:pt x="5" y="72"/>
                    <a:pt x="2" y="71"/>
                    <a:pt x="1" y="69"/>
                  </a:cubicBezTo>
                  <a:cubicBezTo>
                    <a:pt x="1" y="69"/>
                    <a:pt x="3" y="68"/>
                    <a:pt x="3" y="68"/>
                  </a:cubicBezTo>
                  <a:cubicBezTo>
                    <a:pt x="3" y="68"/>
                    <a:pt x="9" y="69"/>
                    <a:pt x="11" y="69"/>
                  </a:cubicBezTo>
                  <a:cubicBezTo>
                    <a:pt x="13" y="69"/>
                    <a:pt x="20" y="67"/>
                    <a:pt x="20" y="67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2" y="71"/>
                    <a:pt x="33" y="71"/>
                    <a:pt x="37" y="72"/>
                  </a:cubicBezTo>
                  <a:cubicBezTo>
                    <a:pt x="39" y="73"/>
                    <a:pt x="39" y="72"/>
                    <a:pt x="41" y="71"/>
                  </a:cubicBezTo>
                  <a:cubicBezTo>
                    <a:pt x="42" y="70"/>
                    <a:pt x="44" y="69"/>
                    <a:pt x="45" y="70"/>
                  </a:cubicBezTo>
                  <a:cubicBezTo>
                    <a:pt x="46" y="70"/>
                    <a:pt x="46" y="70"/>
                    <a:pt x="48" y="71"/>
                  </a:cubicBezTo>
                  <a:cubicBezTo>
                    <a:pt x="50" y="72"/>
                    <a:pt x="53" y="73"/>
                    <a:pt x="55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2" y="72"/>
                    <a:pt x="58" y="59"/>
                    <a:pt x="60" y="59"/>
                  </a:cubicBezTo>
                  <a:cubicBezTo>
                    <a:pt x="63" y="58"/>
                    <a:pt x="64" y="61"/>
                    <a:pt x="68" y="60"/>
                  </a:cubicBezTo>
                  <a:cubicBezTo>
                    <a:pt x="72" y="58"/>
                    <a:pt x="78" y="66"/>
                    <a:pt x="79" y="62"/>
                  </a:cubicBezTo>
                  <a:cubicBezTo>
                    <a:pt x="80" y="59"/>
                    <a:pt x="86" y="63"/>
                    <a:pt x="81" y="59"/>
                  </a:cubicBezTo>
                  <a:cubicBezTo>
                    <a:pt x="75" y="54"/>
                    <a:pt x="77" y="55"/>
                    <a:pt x="73" y="54"/>
                  </a:cubicBezTo>
                  <a:cubicBezTo>
                    <a:pt x="69" y="52"/>
                    <a:pt x="66" y="51"/>
                    <a:pt x="64" y="50"/>
                  </a:cubicBezTo>
                  <a:cubicBezTo>
                    <a:pt x="62" y="50"/>
                    <a:pt x="63" y="50"/>
                    <a:pt x="60" y="48"/>
                  </a:cubicBezTo>
                  <a:cubicBezTo>
                    <a:pt x="57" y="46"/>
                    <a:pt x="54" y="44"/>
                    <a:pt x="54" y="44"/>
                  </a:cubicBezTo>
                  <a:cubicBezTo>
                    <a:pt x="54" y="44"/>
                    <a:pt x="51" y="43"/>
                    <a:pt x="51" y="41"/>
                  </a:cubicBezTo>
                  <a:cubicBezTo>
                    <a:pt x="50" y="39"/>
                    <a:pt x="49" y="36"/>
                    <a:pt x="49" y="36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4" y="23"/>
                    <a:pt x="59" y="23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3"/>
                    <a:pt x="64" y="29"/>
                    <a:pt x="65" y="28"/>
                  </a:cubicBezTo>
                  <a:cubicBezTo>
                    <a:pt x="67" y="28"/>
                    <a:pt x="68" y="26"/>
                    <a:pt x="69" y="25"/>
                  </a:cubicBezTo>
                  <a:cubicBezTo>
                    <a:pt x="70" y="24"/>
                    <a:pt x="73" y="21"/>
                    <a:pt x="74" y="22"/>
                  </a:cubicBezTo>
                  <a:cubicBezTo>
                    <a:pt x="74" y="24"/>
                    <a:pt x="71" y="27"/>
                    <a:pt x="75" y="27"/>
                  </a:cubicBezTo>
                  <a:cubicBezTo>
                    <a:pt x="79" y="27"/>
                    <a:pt x="78" y="29"/>
                    <a:pt x="81" y="30"/>
                  </a:cubicBezTo>
                  <a:cubicBezTo>
                    <a:pt x="84" y="30"/>
                    <a:pt x="87" y="32"/>
                    <a:pt x="87" y="33"/>
                  </a:cubicBezTo>
                  <a:cubicBezTo>
                    <a:pt x="87" y="34"/>
                    <a:pt x="87" y="35"/>
                    <a:pt x="88" y="36"/>
                  </a:cubicBezTo>
                  <a:cubicBezTo>
                    <a:pt x="90" y="37"/>
                    <a:pt x="91" y="36"/>
                    <a:pt x="93" y="36"/>
                  </a:cubicBezTo>
                  <a:cubicBezTo>
                    <a:pt x="95" y="36"/>
                    <a:pt x="95" y="34"/>
                    <a:pt x="96" y="36"/>
                  </a:cubicBezTo>
                  <a:cubicBezTo>
                    <a:pt x="96" y="38"/>
                    <a:pt x="97" y="39"/>
                    <a:pt x="97" y="39"/>
                  </a:cubicBezTo>
                  <a:cubicBezTo>
                    <a:pt x="101" y="44"/>
                    <a:pt x="101" y="44"/>
                    <a:pt x="101" y="44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05" y="48"/>
                    <a:pt x="102" y="48"/>
                    <a:pt x="106" y="50"/>
                  </a:cubicBezTo>
                  <a:cubicBezTo>
                    <a:pt x="110" y="51"/>
                    <a:pt x="113" y="51"/>
                    <a:pt x="113" y="51"/>
                  </a:cubicBezTo>
                  <a:cubicBezTo>
                    <a:pt x="113" y="51"/>
                    <a:pt x="113" y="51"/>
                    <a:pt x="117" y="52"/>
                  </a:cubicBezTo>
                  <a:cubicBezTo>
                    <a:pt x="121" y="53"/>
                    <a:pt x="124" y="55"/>
                    <a:pt x="128" y="54"/>
                  </a:cubicBezTo>
                  <a:cubicBezTo>
                    <a:pt x="133" y="54"/>
                    <a:pt x="137" y="49"/>
                    <a:pt x="137" y="49"/>
                  </a:cubicBezTo>
                  <a:cubicBezTo>
                    <a:pt x="137" y="49"/>
                    <a:pt x="139" y="46"/>
                    <a:pt x="138" y="44"/>
                  </a:cubicBezTo>
                  <a:cubicBezTo>
                    <a:pt x="138" y="42"/>
                    <a:pt x="140" y="38"/>
                    <a:pt x="142" y="37"/>
                  </a:cubicBezTo>
                  <a:cubicBezTo>
                    <a:pt x="144" y="36"/>
                    <a:pt x="141" y="35"/>
                    <a:pt x="142" y="33"/>
                  </a:cubicBezTo>
                  <a:cubicBezTo>
                    <a:pt x="143" y="32"/>
                    <a:pt x="144" y="31"/>
                    <a:pt x="145" y="30"/>
                  </a:cubicBezTo>
                  <a:cubicBezTo>
                    <a:pt x="147" y="29"/>
                    <a:pt x="153" y="23"/>
                    <a:pt x="153" y="23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8"/>
                    <a:pt x="155" y="12"/>
                    <a:pt x="156" y="11"/>
                  </a:cubicBezTo>
                  <a:cubicBezTo>
                    <a:pt x="157" y="10"/>
                    <a:pt x="160" y="2"/>
                    <a:pt x="160" y="2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81" y="18"/>
                    <a:pt x="182" y="18"/>
                  </a:cubicBezTo>
                  <a:cubicBezTo>
                    <a:pt x="183" y="18"/>
                    <a:pt x="191" y="23"/>
                    <a:pt x="192" y="25"/>
                  </a:cubicBezTo>
                  <a:cubicBezTo>
                    <a:pt x="193" y="26"/>
                    <a:pt x="199" y="34"/>
                    <a:pt x="199" y="34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38"/>
                    <a:pt x="200" y="41"/>
                    <a:pt x="202" y="43"/>
                  </a:cubicBezTo>
                  <a:cubicBezTo>
                    <a:pt x="204" y="44"/>
                    <a:pt x="208" y="48"/>
                    <a:pt x="210" y="49"/>
                  </a:cubicBezTo>
                  <a:cubicBezTo>
                    <a:pt x="212" y="49"/>
                    <a:pt x="220" y="54"/>
                    <a:pt x="220" y="54"/>
                  </a:cubicBezTo>
                  <a:cubicBezTo>
                    <a:pt x="220" y="54"/>
                    <a:pt x="221" y="51"/>
                    <a:pt x="222" y="53"/>
                  </a:cubicBezTo>
                  <a:cubicBezTo>
                    <a:pt x="223" y="55"/>
                    <a:pt x="224" y="58"/>
                    <a:pt x="224" y="59"/>
                  </a:cubicBezTo>
                  <a:cubicBezTo>
                    <a:pt x="224" y="60"/>
                    <a:pt x="225" y="64"/>
                    <a:pt x="227" y="63"/>
                  </a:cubicBezTo>
                  <a:cubicBezTo>
                    <a:pt x="229" y="63"/>
                    <a:pt x="235" y="63"/>
                    <a:pt x="235" y="63"/>
                  </a:cubicBezTo>
                  <a:cubicBezTo>
                    <a:pt x="235" y="63"/>
                    <a:pt x="236" y="65"/>
                    <a:pt x="239" y="65"/>
                  </a:cubicBezTo>
                  <a:cubicBezTo>
                    <a:pt x="242" y="65"/>
                    <a:pt x="243" y="64"/>
                    <a:pt x="245" y="63"/>
                  </a:cubicBezTo>
                  <a:cubicBezTo>
                    <a:pt x="246" y="63"/>
                    <a:pt x="254" y="62"/>
                    <a:pt x="254" y="62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6" y="67"/>
                    <a:pt x="266" y="67"/>
                    <a:pt x="266" y="67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273" y="76"/>
                    <a:pt x="273" y="76"/>
                    <a:pt x="273" y="76"/>
                  </a:cubicBezTo>
                  <a:cubicBezTo>
                    <a:pt x="273" y="76"/>
                    <a:pt x="267" y="71"/>
                    <a:pt x="266" y="71"/>
                  </a:cubicBezTo>
                  <a:cubicBezTo>
                    <a:pt x="265" y="72"/>
                    <a:pt x="263" y="72"/>
                    <a:pt x="262" y="72"/>
                  </a:cubicBezTo>
                  <a:cubicBezTo>
                    <a:pt x="260" y="73"/>
                    <a:pt x="255" y="74"/>
                    <a:pt x="255" y="74"/>
                  </a:cubicBezTo>
                  <a:cubicBezTo>
                    <a:pt x="252" y="76"/>
                    <a:pt x="252" y="76"/>
                    <a:pt x="252" y="76"/>
                  </a:cubicBezTo>
                  <a:cubicBezTo>
                    <a:pt x="248" y="76"/>
                    <a:pt x="248" y="76"/>
                    <a:pt x="248" y="76"/>
                  </a:cubicBezTo>
                  <a:cubicBezTo>
                    <a:pt x="245" y="81"/>
                    <a:pt x="245" y="81"/>
                    <a:pt x="245" y="81"/>
                  </a:cubicBezTo>
                  <a:cubicBezTo>
                    <a:pt x="240" y="85"/>
                    <a:pt x="240" y="85"/>
                    <a:pt x="240" y="85"/>
                  </a:cubicBezTo>
                  <a:cubicBezTo>
                    <a:pt x="234" y="90"/>
                    <a:pt x="234" y="90"/>
                    <a:pt x="234" y="90"/>
                  </a:cubicBezTo>
                  <a:cubicBezTo>
                    <a:pt x="231" y="97"/>
                    <a:pt x="231" y="97"/>
                    <a:pt x="231" y="97"/>
                  </a:cubicBezTo>
                  <a:cubicBezTo>
                    <a:pt x="231" y="97"/>
                    <a:pt x="235" y="100"/>
                    <a:pt x="234" y="100"/>
                  </a:cubicBezTo>
                  <a:cubicBezTo>
                    <a:pt x="233" y="101"/>
                    <a:pt x="231" y="103"/>
                    <a:pt x="231" y="103"/>
                  </a:cubicBezTo>
                  <a:cubicBezTo>
                    <a:pt x="233" y="106"/>
                    <a:pt x="233" y="106"/>
                    <a:pt x="233" y="106"/>
                  </a:cubicBezTo>
                  <a:cubicBezTo>
                    <a:pt x="232" y="110"/>
                    <a:pt x="232" y="110"/>
                    <a:pt x="232" y="110"/>
                  </a:cubicBezTo>
                  <a:cubicBezTo>
                    <a:pt x="236" y="114"/>
                    <a:pt x="236" y="114"/>
                    <a:pt x="236" y="114"/>
                  </a:cubicBezTo>
                  <a:cubicBezTo>
                    <a:pt x="235" y="117"/>
                    <a:pt x="235" y="117"/>
                    <a:pt x="235" y="117"/>
                  </a:cubicBezTo>
                  <a:cubicBezTo>
                    <a:pt x="236" y="121"/>
                    <a:pt x="236" y="121"/>
                    <a:pt x="236" y="121"/>
                  </a:cubicBezTo>
                  <a:cubicBezTo>
                    <a:pt x="236" y="121"/>
                    <a:pt x="240" y="121"/>
                    <a:pt x="236" y="125"/>
                  </a:cubicBezTo>
                  <a:cubicBezTo>
                    <a:pt x="233" y="128"/>
                    <a:pt x="232" y="129"/>
                    <a:pt x="232" y="130"/>
                  </a:cubicBezTo>
                  <a:cubicBezTo>
                    <a:pt x="233" y="132"/>
                    <a:pt x="234" y="136"/>
                    <a:pt x="234" y="136"/>
                  </a:cubicBezTo>
                  <a:cubicBezTo>
                    <a:pt x="234" y="136"/>
                    <a:pt x="233" y="139"/>
                    <a:pt x="235" y="141"/>
                  </a:cubicBezTo>
                  <a:cubicBezTo>
                    <a:pt x="236" y="142"/>
                    <a:pt x="241" y="144"/>
                    <a:pt x="241" y="144"/>
                  </a:cubicBezTo>
                  <a:cubicBezTo>
                    <a:pt x="241" y="144"/>
                    <a:pt x="243" y="147"/>
                    <a:pt x="243" y="148"/>
                  </a:cubicBezTo>
                  <a:cubicBezTo>
                    <a:pt x="242" y="149"/>
                    <a:pt x="236" y="150"/>
                    <a:pt x="236" y="150"/>
                  </a:cubicBezTo>
                  <a:cubicBezTo>
                    <a:pt x="236" y="150"/>
                    <a:pt x="236" y="153"/>
                    <a:pt x="236" y="154"/>
                  </a:cubicBezTo>
                  <a:cubicBezTo>
                    <a:pt x="236" y="155"/>
                    <a:pt x="237" y="160"/>
                    <a:pt x="237" y="160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9" y="166"/>
                    <a:pt x="239" y="170"/>
                    <a:pt x="237" y="172"/>
                  </a:cubicBezTo>
                  <a:cubicBezTo>
                    <a:pt x="234" y="174"/>
                    <a:pt x="233" y="175"/>
                    <a:pt x="231" y="173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4" y="165"/>
                    <a:pt x="234" y="165"/>
                    <a:pt x="234" y="165"/>
                  </a:cubicBezTo>
                  <a:cubicBezTo>
                    <a:pt x="231" y="166"/>
                    <a:pt x="231" y="166"/>
                    <a:pt x="231" y="166"/>
                  </a:cubicBezTo>
                  <a:cubicBezTo>
                    <a:pt x="229" y="161"/>
                    <a:pt x="229" y="161"/>
                    <a:pt x="229" y="161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3" y="168"/>
                    <a:pt x="223" y="168"/>
                    <a:pt x="223" y="168"/>
                  </a:cubicBezTo>
                  <a:cubicBezTo>
                    <a:pt x="225" y="174"/>
                    <a:pt x="225" y="174"/>
                    <a:pt x="225" y="174"/>
                  </a:cubicBezTo>
                  <a:cubicBezTo>
                    <a:pt x="226" y="177"/>
                    <a:pt x="226" y="177"/>
                    <a:pt x="226" y="177"/>
                  </a:cubicBezTo>
                  <a:cubicBezTo>
                    <a:pt x="226" y="177"/>
                    <a:pt x="224" y="177"/>
                    <a:pt x="223" y="178"/>
                  </a:cubicBezTo>
                  <a:cubicBezTo>
                    <a:pt x="223" y="178"/>
                    <a:pt x="221" y="179"/>
                    <a:pt x="222" y="180"/>
                  </a:cubicBezTo>
                  <a:cubicBezTo>
                    <a:pt x="223" y="181"/>
                    <a:pt x="224" y="183"/>
                    <a:pt x="224" y="183"/>
                  </a:cubicBezTo>
                  <a:cubicBezTo>
                    <a:pt x="224" y="184"/>
                    <a:pt x="225" y="188"/>
                    <a:pt x="225" y="188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27" y="192"/>
                    <a:pt x="230" y="200"/>
                    <a:pt x="230" y="201"/>
                  </a:cubicBezTo>
                  <a:cubicBezTo>
                    <a:pt x="230" y="201"/>
                    <a:pt x="232" y="209"/>
                    <a:pt x="232" y="209"/>
                  </a:cubicBezTo>
                  <a:cubicBezTo>
                    <a:pt x="232" y="209"/>
                    <a:pt x="227" y="214"/>
                    <a:pt x="226" y="215"/>
                  </a:cubicBezTo>
                  <a:cubicBezTo>
                    <a:pt x="224" y="216"/>
                    <a:pt x="224" y="218"/>
                    <a:pt x="223" y="217"/>
                  </a:cubicBezTo>
                  <a:cubicBezTo>
                    <a:pt x="222" y="216"/>
                    <a:pt x="220" y="214"/>
                    <a:pt x="218" y="213"/>
                  </a:cubicBezTo>
                  <a:cubicBezTo>
                    <a:pt x="217" y="212"/>
                    <a:pt x="212" y="208"/>
                    <a:pt x="211" y="207"/>
                  </a:cubicBezTo>
                  <a:cubicBezTo>
                    <a:pt x="210" y="206"/>
                    <a:pt x="208" y="205"/>
                    <a:pt x="208" y="205"/>
                  </a:cubicBezTo>
                  <a:cubicBezTo>
                    <a:pt x="208" y="205"/>
                    <a:pt x="207" y="207"/>
                    <a:pt x="206" y="207"/>
                  </a:cubicBezTo>
                  <a:cubicBezTo>
                    <a:pt x="205" y="207"/>
                    <a:pt x="203" y="206"/>
                    <a:pt x="203" y="206"/>
                  </a:cubicBezTo>
                  <a:cubicBezTo>
                    <a:pt x="202" y="206"/>
                    <a:pt x="200" y="205"/>
                    <a:pt x="199" y="204"/>
                  </a:cubicBezTo>
                  <a:cubicBezTo>
                    <a:pt x="197" y="202"/>
                    <a:pt x="196" y="200"/>
                    <a:pt x="195" y="200"/>
                  </a:cubicBezTo>
                  <a:cubicBezTo>
                    <a:pt x="195" y="200"/>
                    <a:pt x="195" y="199"/>
                    <a:pt x="191" y="199"/>
                  </a:cubicBezTo>
                  <a:cubicBezTo>
                    <a:pt x="187" y="200"/>
                    <a:pt x="179" y="200"/>
                    <a:pt x="184" y="194"/>
                  </a:cubicBezTo>
                  <a:cubicBezTo>
                    <a:pt x="185" y="192"/>
                    <a:pt x="183" y="189"/>
                    <a:pt x="189" y="186"/>
                  </a:cubicBezTo>
                  <a:cubicBezTo>
                    <a:pt x="189" y="186"/>
                    <a:pt x="194" y="184"/>
                    <a:pt x="195" y="182"/>
                  </a:cubicBezTo>
                  <a:cubicBezTo>
                    <a:pt x="197" y="180"/>
                    <a:pt x="193" y="177"/>
                    <a:pt x="193" y="177"/>
                  </a:cubicBezTo>
                  <a:cubicBezTo>
                    <a:pt x="192" y="177"/>
                    <a:pt x="191" y="177"/>
                    <a:pt x="189" y="176"/>
                  </a:cubicBezTo>
                  <a:cubicBezTo>
                    <a:pt x="188" y="176"/>
                    <a:pt x="183" y="173"/>
                    <a:pt x="183" y="172"/>
                  </a:cubicBezTo>
                  <a:cubicBezTo>
                    <a:pt x="182" y="170"/>
                    <a:pt x="182" y="169"/>
                    <a:pt x="183" y="165"/>
                  </a:cubicBezTo>
                  <a:cubicBezTo>
                    <a:pt x="184" y="161"/>
                    <a:pt x="185" y="163"/>
                    <a:pt x="187" y="161"/>
                  </a:cubicBezTo>
                  <a:cubicBezTo>
                    <a:pt x="190" y="158"/>
                    <a:pt x="192" y="156"/>
                    <a:pt x="189" y="154"/>
                  </a:cubicBezTo>
                  <a:cubicBezTo>
                    <a:pt x="186" y="153"/>
                    <a:pt x="185" y="154"/>
                    <a:pt x="179" y="150"/>
                  </a:cubicBezTo>
                  <a:cubicBezTo>
                    <a:pt x="173" y="146"/>
                    <a:pt x="171" y="144"/>
                    <a:pt x="170" y="144"/>
                  </a:cubicBezTo>
                  <a:cubicBezTo>
                    <a:pt x="169" y="143"/>
                    <a:pt x="168" y="142"/>
                    <a:pt x="166" y="143"/>
                  </a:cubicBezTo>
                  <a:cubicBezTo>
                    <a:pt x="165" y="144"/>
                    <a:pt x="160" y="149"/>
                    <a:pt x="159" y="150"/>
                  </a:cubicBezTo>
                  <a:cubicBezTo>
                    <a:pt x="158" y="151"/>
                    <a:pt x="152" y="156"/>
                    <a:pt x="152" y="156"/>
                  </a:cubicBezTo>
                  <a:cubicBezTo>
                    <a:pt x="151" y="157"/>
                    <a:pt x="141" y="164"/>
                    <a:pt x="141" y="164"/>
                  </a:cubicBezTo>
                  <a:cubicBezTo>
                    <a:pt x="141" y="164"/>
                    <a:pt x="138" y="172"/>
                    <a:pt x="136" y="175"/>
                  </a:cubicBezTo>
                  <a:cubicBezTo>
                    <a:pt x="135" y="178"/>
                    <a:pt x="129" y="182"/>
                    <a:pt x="129" y="184"/>
                  </a:cubicBezTo>
                  <a:cubicBezTo>
                    <a:pt x="129" y="185"/>
                    <a:pt x="129" y="188"/>
                    <a:pt x="128" y="189"/>
                  </a:cubicBezTo>
                  <a:cubicBezTo>
                    <a:pt x="128" y="189"/>
                    <a:pt x="125" y="193"/>
                    <a:pt x="123" y="193"/>
                  </a:cubicBezTo>
                  <a:cubicBezTo>
                    <a:pt x="122" y="194"/>
                    <a:pt x="116" y="195"/>
                    <a:pt x="116" y="197"/>
                  </a:cubicBezTo>
                  <a:cubicBezTo>
                    <a:pt x="116" y="199"/>
                    <a:pt x="119" y="199"/>
                    <a:pt x="116" y="203"/>
                  </a:cubicBezTo>
                  <a:cubicBezTo>
                    <a:pt x="113" y="206"/>
                    <a:pt x="110" y="220"/>
                    <a:pt x="107" y="208"/>
                  </a:cubicBezTo>
                  <a:cubicBezTo>
                    <a:pt x="105" y="200"/>
                    <a:pt x="105" y="199"/>
                    <a:pt x="103" y="198"/>
                  </a:cubicBezTo>
                  <a:cubicBezTo>
                    <a:pt x="100" y="196"/>
                    <a:pt x="98" y="195"/>
                    <a:pt x="98" y="195"/>
                  </a:cubicBezTo>
                  <a:cubicBezTo>
                    <a:pt x="98" y="195"/>
                    <a:pt x="96" y="192"/>
                    <a:pt x="100" y="191"/>
                  </a:cubicBezTo>
                  <a:cubicBezTo>
                    <a:pt x="104" y="191"/>
                    <a:pt x="105" y="193"/>
                    <a:pt x="107" y="191"/>
                  </a:cubicBezTo>
                  <a:cubicBezTo>
                    <a:pt x="110" y="189"/>
                    <a:pt x="111" y="188"/>
                    <a:pt x="107" y="187"/>
                  </a:cubicBezTo>
                  <a:cubicBezTo>
                    <a:pt x="103" y="186"/>
                    <a:pt x="105" y="188"/>
                    <a:pt x="101" y="186"/>
                  </a:cubicBezTo>
                  <a:cubicBezTo>
                    <a:pt x="98" y="183"/>
                    <a:pt x="97" y="183"/>
                    <a:pt x="96" y="182"/>
                  </a:cubicBezTo>
                  <a:cubicBezTo>
                    <a:pt x="96" y="181"/>
                    <a:pt x="96" y="181"/>
                    <a:pt x="97" y="180"/>
                  </a:cubicBezTo>
                  <a:cubicBezTo>
                    <a:pt x="99" y="177"/>
                    <a:pt x="99" y="177"/>
                    <a:pt x="99" y="177"/>
                  </a:cubicBezTo>
                  <a:cubicBezTo>
                    <a:pt x="99" y="177"/>
                    <a:pt x="99" y="177"/>
                    <a:pt x="98" y="177"/>
                  </a:cubicBezTo>
                  <a:cubicBezTo>
                    <a:pt x="98" y="175"/>
                    <a:pt x="100" y="173"/>
                    <a:pt x="100" y="171"/>
                  </a:cubicBezTo>
                  <a:cubicBezTo>
                    <a:pt x="100" y="170"/>
                    <a:pt x="99" y="169"/>
                    <a:pt x="98" y="169"/>
                  </a:cubicBezTo>
                  <a:cubicBezTo>
                    <a:pt x="97" y="169"/>
                    <a:pt x="98" y="169"/>
                    <a:pt x="96" y="169"/>
                  </a:cubicBezTo>
                  <a:cubicBezTo>
                    <a:pt x="96" y="168"/>
                    <a:pt x="95" y="168"/>
                    <a:pt x="95" y="167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90" y="166"/>
                    <a:pt x="90" y="166"/>
                    <a:pt x="90" y="166"/>
                  </a:cubicBezTo>
                  <a:cubicBezTo>
                    <a:pt x="89" y="162"/>
                    <a:pt x="89" y="162"/>
                    <a:pt x="89" y="162"/>
                  </a:cubicBezTo>
                  <a:cubicBezTo>
                    <a:pt x="89" y="162"/>
                    <a:pt x="92" y="163"/>
                    <a:pt x="93" y="163"/>
                  </a:cubicBezTo>
                  <a:cubicBezTo>
                    <a:pt x="94" y="163"/>
                    <a:pt x="98" y="160"/>
                    <a:pt x="98" y="160"/>
                  </a:cubicBezTo>
                  <a:cubicBezTo>
                    <a:pt x="98" y="160"/>
                    <a:pt x="96" y="159"/>
                    <a:pt x="95" y="159"/>
                  </a:cubicBezTo>
                  <a:cubicBezTo>
                    <a:pt x="94" y="159"/>
                    <a:pt x="94" y="156"/>
                    <a:pt x="94" y="156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53"/>
                    <a:pt x="86" y="152"/>
                    <a:pt x="85" y="152"/>
                  </a:cubicBezTo>
                  <a:cubicBezTo>
                    <a:pt x="85" y="151"/>
                    <a:pt x="85" y="150"/>
                    <a:pt x="85" y="150"/>
                  </a:cubicBezTo>
                  <a:cubicBezTo>
                    <a:pt x="86" y="149"/>
                    <a:pt x="86" y="149"/>
                    <a:pt x="86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41"/>
                    <a:pt x="89" y="141"/>
                    <a:pt x="89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3" y="143"/>
                    <a:pt x="81" y="141"/>
                  </a:cubicBezTo>
                  <a:cubicBezTo>
                    <a:pt x="79" y="140"/>
                    <a:pt x="80" y="141"/>
                    <a:pt x="78" y="142"/>
                  </a:cubicBezTo>
                  <a:cubicBezTo>
                    <a:pt x="77" y="142"/>
                    <a:pt x="75" y="144"/>
                    <a:pt x="75" y="144"/>
                  </a:cubicBezTo>
                  <a:cubicBezTo>
                    <a:pt x="75" y="144"/>
                    <a:pt x="74" y="145"/>
                    <a:pt x="72" y="145"/>
                  </a:cubicBezTo>
                  <a:cubicBezTo>
                    <a:pt x="71" y="145"/>
                    <a:pt x="71" y="142"/>
                    <a:pt x="71" y="142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62" y="137"/>
                    <a:pt x="62" y="137"/>
                    <a:pt x="62" y="137"/>
                  </a:cubicBezTo>
                  <a:cubicBezTo>
                    <a:pt x="56" y="137"/>
                    <a:pt x="56" y="137"/>
                    <a:pt x="56" y="137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2" y="134"/>
                    <a:pt x="52" y="134"/>
                    <a:pt x="52" y="134"/>
                  </a:cubicBezTo>
                  <a:cubicBezTo>
                    <a:pt x="52" y="134"/>
                    <a:pt x="51" y="132"/>
                    <a:pt x="50" y="132"/>
                  </a:cubicBezTo>
                  <a:cubicBezTo>
                    <a:pt x="48" y="131"/>
                    <a:pt x="48" y="132"/>
                    <a:pt x="47" y="132"/>
                  </a:cubicBezTo>
                  <a:cubicBezTo>
                    <a:pt x="46" y="132"/>
                    <a:pt x="46" y="132"/>
                    <a:pt x="43" y="132"/>
                  </a:cubicBezTo>
                  <a:cubicBezTo>
                    <a:pt x="41" y="132"/>
                    <a:pt x="41" y="130"/>
                    <a:pt x="41" y="130"/>
                  </a:cubicBezTo>
                  <a:cubicBezTo>
                    <a:pt x="41" y="130"/>
                    <a:pt x="42" y="128"/>
                    <a:pt x="42" y="127"/>
                  </a:cubicBezTo>
                  <a:cubicBezTo>
                    <a:pt x="42" y="127"/>
                    <a:pt x="44" y="127"/>
                    <a:pt x="44" y="127"/>
                  </a:cubicBezTo>
                  <a:cubicBezTo>
                    <a:pt x="45" y="126"/>
                    <a:pt x="48" y="125"/>
                    <a:pt x="50" y="125"/>
                  </a:cubicBezTo>
                  <a:cubicBezTo>
                    <a:pt x="51" y="125"/>
                    <a:pt x="51" y="125"/>
                    <a:pt x="53" y="124"/>
                  </a:cubicBezTo>
                  <a:cubicBezTo>
                    <a:pt x="54" y="124"/>
                    <a:pt x="54" y="123"/>
                    <a:pt x="54" y="123"/>
                  </a:cubicBezTo>
                  <a:cubicBezTo>
                    <a:pt x="54" y="123"/>
                    <a:pt x="54" y="119"/>
                    <a:pt x="54" y="119"/>
                  </a:cubicBezTo>
                  <a:cubicBezTo>
                    <a:pt x="54" y="118"/>
                    <a:pt x="54" y="118"/>
                    <a:pt x="55" y="118"/>
                  </a:cubicBezTo>
                  <a:cubicBezTo>
                    <a:pt x="55" y="117"/>
                    <a:pt x="55" y="116"/>
                    <a:pt x="55" y="116"/>
                  </a:cubicBezTo>
                  <a:cubicBezTo>
                    <a:pt x="55" y="116"/>
                    <a:pt x="54" y="114"/>
                    <a:pt x="54" y="113"/>
                  </a:cubicBezTo>
                  <a:cubicBezTo>
                    <a:pt x="53" y="111"/>
                    <a:pt x="52" y="112"/>
                    <a:pt x="52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47" y="112"/>
                    <a:pt x="47" y="111"/>
                  </a:cubicBezTo>
                  <a:cubicBezTo>
                    <a:pt x="46" y="111"/>
                    <a:pt x="44" y="111"/>
                    <a:pt x="44" y="111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1" y="108"/>
                    <a:pt x="39" y="108"/>
                    <a:pt x="37" y="108"/>
                  </a:cubicBezTo>
                  <a:cubicBezTo>
                    <a:pt x="35" y="107"/>
                    <a:pt x="33" y="106"/>
                    <a:pt x="33" y="106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99"/>
                    <a:pt x="21" y="95"/>
                    <a:pt x="21" y="94"/>
                  </a:cubicBezTo>
                  <a:cubicBezTo>
                    <a:pt x="21" y="94"/>
                    <a:pt x="21" y="94"/>
                    <a:pt x="22" y="93"/>
                  </a:cubicBezTo>
                  <a:cubicBezTo>
                    <a:pt x="22" y="93"/>
                    <a:pt x="22" y="92"/>
                    <a:pt x="23" y="91"/>
                  </a:cubicBezTo>
                  <a:cubicBezTo>
                    <a:pt x="23" y="90"/>
                    <a:pt x="24" y="89"/>
                    <a:pt x="24" y="88"/>
                  </a:cubicBezTo>
                  <a:cubicBezTo>
                    <a:pt x="24" y="88"/>
                    <a:pt x="25" y="87"/>
                    <a:pt x="26" y="87"/>
                  </a:cubicBezTo>
                  <a:cubicBezTo>
                    <a:pt x="27" y="87"/>
                    <a:pt x="28" y="86"/>
                    <a:pt x="28" y="86"/>
                  </a:cubicBezTo>
                  <a:cubicBezTo>
                    <a:pt x="28" y="85"/>
                    <a:pt x="28" y="84"/>
                    <a:pt x="29" y="83"/>
                  </a:cubicBezTo>
                  <a:cubicBezTo>
                    <a:pt x="29" y="82"/>
                    <a:pt x="27" y="83"/>
                    <a:pt x="26" y="82"/>
                  </a:cubicBezTo>
                  <a:cubicBezTo>
                    <a:pt x="25" y="82"/>
                    <a:pt x="25" y="82"/>
                    <a:pt x="24" y="83"/>
                  </a:cubicBezTo>
                  <a:cubicBezTo>
                    <a:pt x="23" y="83"/>
                    <a:pt x="22" y="81"/>
                    <a:pt x="22" y="81"/>
                  </a:cubicBezTo>
                  <a:cubicBezTo>
                    <a:pt x="22" y="80"/>
                    <a:pt x="20" y="80"/>
                    <a:pt x="19" y="79"/>
                  </a:cubicBezTo>
                  <a:cubicBezTo>
                    <a:pt x="18" y="79"/>
                    <a:pt x="18" y="79"/>
                    <a:pt x="18" y="78"/>
                  </a:cubicBezTo>
                  <a:cubicBezTo>
                    <a:pt x="17" y="77"/>
                    <a:pt x="18" y="77"/>
                    <a:pt x="17" y="77"/>
                  </a:cubicBezTo>
                  <a:cubicBezTo>
                    <a:pt x="17" y="76"/>
                    <a:pt x="16" y="76"/>
                    <a:pt x="16" y="76"/>
                  </a:cubicBezTo>
                  <a:cubicBezTo>
                    <a:pt x="16" y="76"/>
                    <a:pt x="15" y="78"/>
                    <a:pt x="14" y="78"/>
                  </a:cubicBezTo>
                  <a:cubicBezTo>
                    <a:pt x="13" y="78"/>
                    <a:pt x="12" y="77"/>
                    <a:pt x="12" y="77"/>
                  </a:cubicBezTo>
                  <a:cubicBezTo>
                    <a:pt x="11" y="77"/>
                    <a:pt x="10" y="77"/>
                    <a:pt x="9" y="78"/>
                  </a:cubicBezTo>
                  <a:cubicBezTo>
                    <a:pt x="9" y="78"/>
                    <a:pt x="7" y="77"/>
                    <a:pt x="7" y="77"/>
                  </a:cubicBezTo>
                  <a:cubicBezTo>
                    <a:pt x="7" y="76"/>
                    <a:pt x="4" y="76"/>
                    <a:pt x="4" y="76"/>
                  </a:cubicBezTo>
                  <a:cubicBezTo>
                    <a:pt x="4" y="76"/>
                    <a:pt x="4" y="77"/>
                    <a:pt x="3" y="77"/>
                  </a:cubicBezTo>
                  <a:cubicBezTo>
                    <a:pt x="2" y="78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lose/>
                  <a:moveTo>
                    <a:pt x="10" y="182"/>
                  </a:moveTo>
                  <a:cubicBezTo>
                    <a:pt x="10" y="182"/>
                    <a:pt x="10" y="182"/>
                    <a:pt x="10" y="182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16" y="187"/>
                    <a:pt x="16" y="187"/>
                    <a:pt x="16" y="187"/>
                  </a:cubicBezTo>
                  <a:cubicBezTo>
                    <a:pt x="20" y="190"/>
                    <a:pt x="20" y="190"/>
                    <a:pt x="20" y="190"/>
                  </a:cubicBezTo>
                  <a:cubicBezTo>
                    <a:pt x="20" y="190"/>
                    <a:pt x="22" y="195"/>
                    <a:pt x="22" y="196"/>
                  </a:cubicBezTo>
                  <a:cubicBezTo>
                    <a:pt x="22" y="198"/>
                    <a:pt x="25" y="198"/>
                    <a:pt x="26" y="198"/>
                  </a:cubicBezTo>
                  <a:cubicBezTo>
                    <a:pt x="26" y="198"/>
                    <a:pt x="30" y="199"/>
                    <a:pt x="30" y="199"/>
                  </a:cubicBezTo>
                  <a:cubicBezTo>
                    <a:pt x="30" y="199"/>
                    <a:pt x="32" y="201"/>
                    <a:pt x="33" y="202"/>
                  </a:cubicBezTo>
                  <a:cubicBezTo>
                    <a:pt x="33" y="203"/>
                    <a:pt x="33" y="205"/>
                    <a:pt x="33" y="205"/>
                  </a:cubicBezTo>
                  <a:cubicBezTo>
                    <a:pt x="37" y="209"/>
                    <a:pt x="37" y="209"/>
                    <a:pt x="37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51" y="215"/>
                    <a:pt x="52" y="216"/>
                  </a:cubicBezTo>
                  <a:cubicBezTo>
                    <a:pt x="52" y="217"/>
                    <a:pt x="56" y="221"/>
                    <a:pt x="56" y="221"/>
                  </a:cubicBezTo>
                  <a:cubicBezTo>
                    <a:pt x="56" y="221"/>
                    <a:pt x="63" y="221"/>
                    <a:pt x="64" y="221"/>
                  </a:cubicBezTo>
                  <a:cubicBezTo>
                    <a:pt x="64" y="221"/>
                    <a:pt x="71" y="221"/>
                    <a:pt x="71" y="221"/>
                  </a:cubicBezTo>
                  <a:cubicBezTo>
                    <a:pt x="76" y="223"/>
                    <a:pt x="76" y="223"/>
                    <a:pt x="76" y="223"/>
                  </a:cubicBezTo>
                  <a:cubicBezTo>
                    <a:pt x="81" y="222"/>
                    <a:pt x="81" y="222"/>
                    <a:pt x="81" y="222"/>
                  </a:cubicBezTo>
                  <a:cubicBezTo>
                    <a:pt x="92" y="219"/>
                    <a:pt x="92" y="219"/>
                    <a:pt x="92" y="219"/>
                  </a:cubicBezTo>
                  <a:cubicBezTo>
                    <a:pt x="92" y="219"/>
                    <a:pt x="89" y="217"/>
                    <a:pt x="89" y="217"/>
                  </a:cubicBezTo>
                  <a:cubicBezTo>
                    <a:pt x="89" y="216"/>
                    <a:pt x="85" y="211"/>
                    <a:pt x="85" y="211"/>
                  </a:cubicBezTo>
                  <a:cubicBezTo>
                    <a:pt x="85" y="211"/>
                    <a:pt x="79" y="204"/>
                    <a:pt x="78" y="204"/>
                  </a:cubicBezTo>
                  <a:cubicBezTo>
                    <a:pt x="78" y="203"/>
                    <a:pt x="77" y="202"/>
                    <a:pt x="77" y="201"/>
                  </a:cubicBezTo>
                  <a:cubicBezTo>
                    <a:pt x="77" y="199"/>
                    <a:pt x="78" y="198"/>
                    <a:pt x="78" y="197"/>
                  </a:cubicBezTo>
                  <a:cubicBezTo>
                    <a:pt x="79" y="196"/>
                    <a:pt x="79" y="194"/>
                    <a:pt x="79" y="194"/>
                  </a:cubicBezTo>
                  <a:cubicBezTo>
                    <a:pt x="79" y="194"/>
                    <a:pt x="76" y="194"/>
                    <a:pt x="74" y="194"/>
                  </a:cubicBezTo>
                  <a:cubicBezTo>
                    <a:pt x="73" y="194"/>
                    <a:pt x="71" y="195"/>
                    <a:pt x="69" y="195"/>
                  </a:cubicBezTo>
                  <a:cubicBezTo>
                    <a:pt x="68" y="195"/>
                    <a:pt x="66" y="194"/>
                    <a:pt x="66" y="194"/>
                  </a:cubicBezTo>
                  <a:cubicBezTo>
                    <a:pt x="65" y="194"/>
                    <a:pt x="65" y="191"/>
                    <a:pt x="65" y="191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5" y="184"/>
                    <a:pt x="65" y="184"/>
                    <a:pt x="65" y="184"/>
                  </a:cubicBezTo>
                  <a:cubicBezTo>
                    <a:pt x="61" y="180"/>
                    <a:pt x="61" y="180"/>
                    <a:pt x="61" y="180"/>
                  </a:cubicBezTo>
                  <a:cubicBezTo>
                    <a:pt x="61" y="180"/>
                    <a:pt x="54" y="183"/>
                    <a:pt x="53" y="183"/>
                  </a:cubicBezTo>
                  <a:cubicBezTo>
                    <a:pt x="52" y="183"/>
                    <a:pt x="48" y="188"/>
                    <a:pt x="47" y="188"/>
                  </a:cubicBezTo>
                  <a:cubicBezTo>
                    <a:pt x="47" y="188"/>
                    <a:pt x="44" y="185"/>
                    <a:pt x="44" y="185"/>
                  </a:cubicBezTo>
                  <a:cubicBezTo>
                    <a:pt x="36" y="183"/>
                    <a:pt x="36" y="183"/>
                    <a:pt x="36" y="183"/>
                  </a:cubicBezTo>
                  <a:cubicBezTo>
                    <a:pt x="36" y="183"/>
                    <a:pt x="35" y="185"/>
                    <a:pt x="34" y="186"/>
                  </a:cubicBezTo>
                  <a:cubicBezTo>
                    <a:pt x="33" y="187"/>
                    <a:pt x="32" y="186"/>
                    <a:pt x="32" y="185"/>
                  </a:cubicBezTo>
                  <a:cubicBezTo>
                    <a:pt x="31" y="183"/>
                    <a:pt x="33" y="180"/>
                    <a:pt x="33" y="180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18" y="180"/>
                    <a:pt x="18" y="180"/>
                    <a:pt x="18" y="180"/>
                  </a:cubicBezTo>
                  <a:cubicBezTo>
                    <a:pt x="18" y="180"/>
                    <a:pt x="11" y="181"/>
                    <a:pt x="10" y="182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1" name="Freeform 221"/>
            <p:cNvSpPr>
              <a:spLocks noEditPoints="1"/>
            </p:cNvSpPr>
            <p:nvPr/>
          </p:nvSpPr>
          <p:spPr bwMode="auto">
            <a:xfrm>
              <a:off x="8798575" y="2417530"/>
              <a:ext cx="510703" cy="251798"/>
            </a:xfrm>
            <a:custGeom>
              <a:avLst/>
              <a:gdLst>
                <a:gd name="T0" fmla="*/ 196 w 279"/>
                <a:gd name="T1" fmla="*/ 4 h 142"/>
                <a:gd name="T2" fmla="*/ 219 w 279"/>
                <a:gd name="T3" fmla="*/ 5 h 142"/>
                <a:gd name="T4" fmla="*/ 249 w 279"/>
                <a:gd name="T5" fmla="*/ 8 h 142"/>
                <a:gd name="T6" fmla="*/ 268 w 279"/>
                <a:gd name="T7" fmla="*/ 17 h 142"/>
                <a:gd name="T8" fmla="*/ 266 w 279"/>
                <a:gd name="T9" fmla="*/ 29 h 142"/>
                <a:gd name="T10" fmla="*/ 271 w 279"/>
                <a:gd name="T11" fmla="*/ 39 h 142"/>
                <a:gd name="T12" fmla="*/ 277 w 279"/>
                <a:gd name="T13" fmla="*/ 56 h 142"/>
                <a:gd name="T14" fmla="*/ 259 w 279"/>
                <a:gd name="T15" fmla="*/ 63 h 142"/>
                <a:gd name="T16" fmla="*/ 260 w 279"/>
                <a:gd name="T17" fmla="*/ 82 h 142"/>
                <a:gd name="T18" fmla="*/ 255 w 279"/>
                <a:gd name="T19" fmla="*/ 104 h 142"/>
                <a:gd name="T20" fmla="*/ 238 w 279"/>
                <a:gd name="T21" fmla="*/ 121 h 142"/>
                <a:gd name="T22" fmla="*/ 206 w 279"/>
                <a:gd name="T23" fmla="*/ 128 h 142"/>
                <a:gd name="T24" fmla="*/ 191 w 279"/>
                <a:gd name="T25" fmla="*/ 142 h 142"/>
                <a:gd name="T26" fmla="*/ 146 w 279"/>
                <a:gd name="T27" fmla="*/ 138 h 142"/>
                <a:gd name="T28" fmla="*/ 104 w 279"/>
                <a:gd name="T29" fmla="*/ 126 h 142"/>
                <a:gd name="T30" fmla="*/ 94 w 279"/>
                <a:gd name="T31" fmla="*/ 112 h 142"/>
                <a:gd name="T32" fmla="*/ 60 w 279"/>
                <a:gd name="T33" fmla="*/ 121 h 142"/>
                <a:gd name="T34" fmla="*/ 39 w 279"/>
                <a:gd name="T35" fmla="*/ 126 h 142"/>
                <a:gd name="T36" fmla="*/ 37 w 279"/>
                <a:gd name="T37" fmla="*/ 118 h 142"/>
                <a:gd name="T38" fmla="*/ 31 w 279"/>
                <a:gd name="T39" fmla="*/ 120 h 142"/>
                <a:gd name="T40" fmla="*/ 26 w 279"/>
                <a:gd name="T41" fmla="*/ 124 h 142"/>
                <a:gd name="T42" fmla="*/ 17 w 279"/>
                <a:gd name="T43" fmla="*/ 120 h 142"/>
                <a:gd name="T44" fmla="*/ 2 w 279"/>
                <a:gd name="T45" fmla="*/ 114 h 142"/>
                <a:gd name="T46" fmla="*/ 2 w 279"/>
                <a:gd name="T47" fmla="*/ 113 h 142"/>
                <a:gd name="T48" fmla="*/ 4 w 279"/>
                <a:gd name="T49" fmla="*/ 113 h 142"/>
                <a:gd name="T50" fmla="*/ 5 w 279"/>
                <a:gd name="T51" fmla="*/ 112 h 142"/>
                <a:gd name="T52" fmla="*/ 4 w 279"/>
                <a:gd name="T53" fmla="*/ 111 h 142"/>
                <a:gd name="T54" fmla="*/ 4 w 279"/>
                <a:gd name="T55" fmla="*/ 110 h 142"/>
                <a:gd name="T56" fmla="*/ 3 w 279"/>
                <a:gd name="T57" fmla="*/ 109 h 142"/>
                <a:gd name="T58" fmla="*/ 3 w 279"/>
                <a:gd name="T59" fmla="*/ 108 h 142"/>
                <a:gd name="T60" fmla="*/ 2 w 279"/>
                <a:gd name="T61" fmla="*/ 106 h 142"/>
                <a:gd name="T62" fmla="*/ 2 w 279"/>
                <a:gd name="T63" fmla="*/ 104 h 142"/>
                <a:gd name="T64" fmla="*/ 7 w 279"/>
                <a:gd name="T65" fmla="*/ 94 h 142"/>
                <a:gd name="T66" fmla="*/ 6 w 279"/>
                <a:gd name="T67" fmla="*/ 91 h 142"/>
                <a:gd name="T68" fmla="*/ 6 w 279"/>
                <a:gd name="T69" fmla="*/ 91 h 142"/>
                <a:gd name="T70" fmla="*/ 6 w 279"/>
                <a:gd name="T71" fmla="*/ 90 h 142"/>
                <a:gd name="T72" fmla="*/ 6 w 279"/>
                <a:gd name="T73" fmla="*/ 90 h 142"/>
                <a:gd name="T74" fmla="*/ 23 w 279"/>
                <a:gd name="T75" fmla="*/ 94 h 142"/>
                <a:gd name="T76" fmla="*/ 32 w 279"/>
                <a:gd name="T77" fmla="*/ 101 h 142"/>
                <a:gd name="T78" fmla="*/ 38 w 279"/>
                <a:gd name="T79" fmla="*/ 88 h 142"/>
                <a:gd name="T80" fmla="*/ 55 w 279"/>
                <a:gd name="T81" fmla="*/ 95 h 142"/>
                <a:gd name="T82" fmla="*/ 73 w 279"/>
                <a:gd name="T83" fmla="*/ 88 h 142"/>
                <a:gd name="T84" fmla="*/ 95 w 279"/>
                <a:gd name="T85" fmla="*/ 82 h 142"/>
                <a:gd name="T86" fmla="*/ 110 w 279"/>
                <a:gd name="T87" fmla="*/ 80 h 142"/>
                <a:gd name="T88" fmla="*/ 123 w 279"/>
                <a:gd name="T89" fmla="*/ 85 h 142"/>
                <a:gd name="T90" fmla="*/ 130 w 279"/>
                <a:gd name="T91" fmla="*/ 76 h 142"/>
                <a:gd name="T92" fmla="*/ 123 w 279"/>
                <a:gd name="T93" fmla="*/ 62 h 142"/>
                <a:gd name="T94" fmla="*/ 126 w 279"/>
                <a:gd name="T95" fmla="*/ 48 h 142"/>
                <a:gd name="T96" fmla="*/ 141 w 279"/>
                <a:gd name="T97" fmla="*/ 38 h 142"/>
                <a:gd name="T98" fmla="*/ 152 w 279"/>
                <a:gd name="T99" fmla="*/ 29 h 142"/>
                <a:gd name="T100" fmla="*/ 160 w 279"/>
                <a:gd name="T101" fmla="*/ 20 h 142"/>
                <a:gd name="T102" fmla="*/ 183 w 279"/>
                <a:gd name="T103" fmla="*/ 25 h 142"/>
                <a:gd name="T104" fmla="*/ 1 w 279"/>
                <a:gd name="T105" fmla="*/ 114 h 142"/>
                <a:gd name="T106" fmla="*/ 1 w 279"/>
                <a:gd name="T107" fmla="*/ 114 h 142"/>
                <a:gd name="T108" fmla="*/ 2 w 279"/>
                <a:gd name="T109" fmla="*/ 11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9" h="142">
                  <a:moveTo>
                    <a:pt x="187" y="24"/>
                  </a:moveTo>
                  <a:cubicBezTo>
                    <a:pt x="187" y="24"/>
                    <a:pt x="187" y="18"/>
                    <a:pt x="188" y="18"/>
                  </a:cubicBezTo>
                  <a:cubicBezTo>
                    <a:pt x="189" y="18"/>
                    <a:pt x="191" y="15"/>
                    <a:pt x="191" y="15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4" y="14"/>
                    <a:pt x="196" y="12"/>
                    <a:pt x="196" y="10"/>
                  </a:cubicBezTo>
                  <a:cubicBezTo>
                    <a:pt x="195" y="9"/>
                    <a:pt x="196" y="4"/>
                    <a:pt x="196" y="4"/>
                  </a:cubicBezTo>
                  <a:cubicBezTo>
                    <a:pt x="196" y="4"/>
                    <a:pt x="195" y="1"/>
                    <a:pt x="196" y="1"/>
                  </a:cubicBezTo>
                  <a:cubicBezTo>
                    <a:pt x="198" y="0"/>
                    <a:pt x="201" y="2"/>
                    <a:pt x="201" y="2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6" y="3"/>
                    <a:pt x="208" y="3"/>
                    <a:pt x="209" y="3"/>
                  </a:cubicBezTo>
                  <a:cubicBezTo>
                    <a:pt x="210" y="3"/>
                    <a:pt x="214" y="4"/>
                    <a:pt x="214" y="4"/>
                  </a:cubicBezTo>
                  <a:cubicBezTo>
                    <a:pt x="214" y="4"/>
                    <a:pt x="218" y="5"/>
                    <a:pt x="219" y="5"/>
                  </a:cubicBezTo>
                  <a:cubicBezTo>
                    <a:pt x="220" y="5"/>
                    <a:pt x="224" y="5"/>
                    <a:pt x="224" y="5"/>
                  </a:cubicBezTo>
                  <a:cubicBezTo>
                    <a:pt x="226" y="6"/>
                    <a:pt x="226" y="6"/>
                    <a:pt x="226" y="6"/>
                  </a:cubicBezTo>
                  <a:cubicBezTo>
                    <a:pt x="233" y="9"/>
                    <a:pt x="233" y="9"/>
                    <a:pt x="233" y="9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9" y="8"/>
                    <a:pt x="249" y="8"/>
                    <a:pt x="249" y="8"/>
                  </a:cubicBezTo>
                  <a:cubicBezTo>
                    <a:pt x="249" y="8"/>
                    <a:pt x="253" y="7"/>
                    <a:pt x="253" y="8"/>
                  </a:cubicBezTo>
                  <a:cubicBezTo>
                    <a:pt x="254" y="8"/>
                    <a:pt x="256" y="10"/>
                    <a:pt x="259" y="11"/>
                  </a:cubicBezTo>
                  <a:cubicBezTo>
                    <a:pt x="262" y="11"/>
                    <a:pt x="265" y="10"/>
                    <a:pt x="265" y="10"/>
                  </a:cubicBezTo>
                  <a:cubicBezTo>
                    <a:pt x="267" y="16"/>
                    <a:pt x="267" y="16"/>
                    <a:pt x="267" y="16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269" y="21"/>
                    <a:pt x="269" y="21"/>
                    <a:pt x="269" y="21"/>
                  </a:cubicBezTo>
                  <a:cubicBezTo>
                    <a:pt x="269" y="21"/>
                    <a:pt x="268" y="23"/>
                    <a:pt x="268" y="23"/>
                  </a:cubicBezTo>
                  <a:cubicBezTo>
                    <a:pt x="268" y="23"/>
                    <a:pt x="268" y="25"/>
                    <a:pt x="268" y="25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66" y="29"/>
                    <a:pt x="266" y="29"/>
                    <a:pt x="266" y="29"/>
                  </a:cubicBezTo>
                  <a:cubicBezTo>
                    <a:pt x="266" y="29"/>
                    <a:pt x="266" y="32"/>
                    <a:pt x="266" y="32"/>
                  </a:cubicBezTo>
                  <a:cubicBezTo>
                    <a:pt x="266" y="32"/>
                    <a:pt x="267" y="33"/>
                    <a:pt x="268" y="33"/>
                  </a:cubicBezTo>
                  <a:cubicBezTo>
                    <a:pt x="268" y="33"/>
                    <a:pt x="268" y="34"/>
                    <a:pt x="268" y="34"/>
                  </a:cubicBezTo>
                  <a:cubicBezTo>
                    <a:pt x="268" y="34"/>
                    <a:pt x="269" y="35"/>
                    <a:pt x="270" y="36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70" y="36"/>
                    <a:pt x="271" y="38"/>
                    <a:pt x="271" y="39"/>
                  </a:cubicBezTo>
                  <a:cubicBezTo>
                    <a:pt x="272" y="40"/>
                    <a:pt x="272" y="41"/>
                    <a:pt x="272" y="41"/>
                  </a:cubicBezTo>
                  <a:cubicBezTo>
                    <a:pt x="272" y="41"/>
                    <a:pt x="273" y="43"/>
                    <a:pt x="274" y="43"/>
                  </a:cubicBezTo>
                  <a:cubicBezTo>
                    <a:pt x="274" y="43"/>
                    <a:pt x="275" y="43"/>
                    <a:pt x="276" y="43"/>
                  </a:cubicBezTo>
                  <a:cubicBezTo>
                    <a:pt x="276" y="43"/>
                    <a:pt x="277" y="43"/>
                    <a:pt x="277" y="43"/>
                  </a:cubicBezTo>
                  <a:cubicBezTo>
                    <a:pt x="277" y="44"/>
                    <a:pt x="276" y="50"/>
                    <a:pt x="276" y="50"/>
                  </a:cubicBezTo>
                  <a:cubicBezTo>
                    <a:pt x="277" y="56"/>
                    <a:pt x="277" y="56"/>
                    <a:pt x="277" y="56"/>
                  </a:cubicBezTo>
                  <a:cubicBezTo>
                    <a:pt x="277" y="56"/>
                    <a:pt x="276" y="59"/>
                    <a:pt x="276" y="60"/>
                  </a:cubicBezTo>
                  <a:cubicBezTo>
                    <a:pt x="277" y="62"/>
                    <a:pt x="279" y="64"/>
                    <a:pt x="276" y="65"/>
                  </a:cubicBezTo>
                  <a:cubicBezTo>
                    <a:pt x="274" y="65"/>
                    <a:pt x="271" y="67"/>
                    <a:pt x="270" y="65"/>
                  </a:cubicBezTo>
                  <a:cubicBezTo>
                    <a:pt x="270" y="65"/>
                    <a:pt x="269" y="63"/>
                    <a:pt x="269" y="66"/>
                  </a:cubicBezTo>
                  <a:cubicBezTo>
                    <a:pt x="270" y="67"/>
                    <a:pt x="267" y="66"/>
                    <a:pt x="267" y="66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57" y="65"/>
                    <a:pt x="257" y="65"/>
                    <a:pt x="257" y="65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6" y="78"/>
                    <a:pt x="266" y="78"/>
                    <a:pt x="266" y="78"/>
                  </a:cubicBezTo>
                  <a:cubicBezTo>
                    <a:pt x="260" y="82"/>
                    <a:pt x="260" y="82"/>
                    <a:pt x="260" y="82"/>
                  </a:cubicBezTo>
                  <a:cubicBezTo>
                    <a:pt x="260" y="82"/>
                    <a:pt x="257" y="84"/>
                    <a:pt x="256" y="84"/>
                  </a:cubicBezTo>
                  <a:cubicBezTo>
                    <a:pt x="255" y="84"/>
                    <a:pt x="254" y="85"/>
                    <a:pt x="254" y="85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3"/>
                    <a:pt x="257" y="93"/>
                    <a:pt x="257" y="93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5" y="104"/>
                    <a:pt x="255" y="104"/>
                    <a:pt x="255" y="104"/>
                  </a:cubicBezTo>
                  <a:cubicBezTo>
                    <a:pt x="252" y="105"/>
                    <a:pt x="252" y="105"/>
                    <a:pt x="252" y="105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44" y="115"/>
                    <a:pt x="244" y="115"/>
                    <a:pt x="244" y="115"/>
                  </a:cubicBezTo>
                  <a:cubicBezTo>
                    <a:pt x="243" y="119"/>
                    <a:pt x="243" y="119"/>
                    <a:pt x="243" y="119"/>
                  </a:cubicBezTo>
                  <a:cubicBezTo>
                    <a:pt x="244" y="125"/>
                    <a:pt x="244" y="125"/>
                    <a:pt x="244" y="125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3" y="123"/>
                    <a:pt x="233" y="123"/>
                    <a:pt x="233" y="123"/>
                  </a:cubicBezTo>
                  <a:cubicBezTo>
                    <a:pt x="230" y="124"/>
                    <a:pt x="230" y="124"/>
                    <a:pt x="230" y="124"/>
                  </a:cubicBezTo>
                  <a:cubicBezTo>
                    <a:pt x="224" y="128"/>
                    <a:pt x="224" y="128"/>
                    <a:pt x="224" y="128"/>
                  </a:cubicBezTo>
                  <a:cubicBezTo>
                    <a:pt x="219" y="126"/>
                    <a:pt x="219" y="126"/>
                    <a:pt x="219" y="126"/>
                  </a:cubicBezTo>
                  <a:cubicBezTo>
                    <a:pt x="212" y="128"/>
                    <a:pt x="212" y="128"/>
                    <a:pt x="212" y="128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1" y="134"/>
                    <a:pt x="201" y="134"/>
                    <a:pt x="201" y="134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6" y="137"/>
                    <a:pt x="196" y="137"/>
                    <a:pt x="196" y="137"/>
                  </a:cubicBezTo>
                  <a:cubicBezTo>
                    <a:pt x="194" y="140"/>
                    <a:pt x="194" y="140"/>
                    <a:pt x="194" y="140"/>
                  </a:cubicBezTo>
                  <a:cubicBezTo>
                    <a:pt x="191" y="142"/>
                    <a:pt x="191" y="142"/>
                    <a:pt x="191" y="142"/>
                  </a:cubicBezTo>
                  <a:cubicBezTo>
                    <a:pt x="189" y="142"/>
                    <a:pt x="189" y="142"/>
                    <a:pt x="189" y="142"/>
                  </a:cubicBezTo>
                  <a:cubicBezTo>
                    <a:pt x="180" y="142"/>
                    <a:pt x="180" y="142"/>
                    <a:pt x="180" y="142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54" y="139"/>
                    <a:pt x="154" y="139"/>
                    <a:pt x="154" y="139"/>
                  </a:cubicBezTo>
                  <a:cubicBezTo>
                    <a:pt x="154" y="139"/>
                    <a:pt x="149" y="138"/>
                    <a:pt x="146" y="138"/>
                  </a:cubicBezTo>
                  <a:cubicBezTo>
                    <a:pt x="142" y="138"/>
                    <a:pt x="134" y="136"/>
                    <a:pt x="134" y="136"/>
                  </a:cubicBezTo>
                  <a:cubicBezTo>
                    <a:pt x="124" y="133"/>
                    <a:pt x="124" y="133"/>
                    <a:pt x="124" y="133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09" y="132"/>
                    <a:pt x="108" y="130"/>
                    <a:pt x="107" y="129"/>
                  </a:cubicBezTo>
                  <a:cubicBezTo>
                    <a:pt x="107" y="128"/>
                    <a:pt x="104" y="126"/>
                    <a:pt x="104" y="126"/>
                  </a:cubicBezTo>
                  <a:cubicBezTo>
                    <a:pt x="104" y="124"/>
                    <a:pt x="104" y="124"/>
                    <a:pt x="104" y="124"/>
                  </a:cubicBezTo>
                  <a:cubicBezTo>
                    <a:pt x="102" y="119"/>
                    <a:pt x="102" y="119"/>
                    <a:pt x="102" y="119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100" y="111"/>
                    <a:pt x="96" y="112"/>
                    <a:pt x="94" y="112"/>
                  </a:cubicBezTo>
                  <a:cubicBezTo>
                    <a:pt x="93" y="113"/>
                    <a:pt x="87" y="114"/>
                    <a:pt x="87" y="114"/>
                  </a:cubicBezTo>
                  <a:cubicBezTo>
                    <a:pt x="85" y="115"/>
                    <a:pt x="85" y="115"/>
                    <a:pt x="85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5" y="127"/>
                    <a:pt x="45" y="127"/>
                    <a:pt x="45" y="127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7"/>
                    <a:pt x="38" y="126"/>
                    <a:pt x="38" y="126"/>
                  </a:cubicBezTo>
                  <a:cubicBezTo>
                    <a:pt x="38" y="125"/>
                    <a:pt x="39" y="122"/>
                    <a:pt x="39" y="122"/>
                  </a:cubicBezTo>
                  <a:cubicBezTo>
                    <a:pt x="39" y="122"/>
                    <a:pt x="39" y="121"/>
                    <a:pt x="39" y="120"/>
                  </a:cubicBezTo>
                  <a:cubicBezTo>
                    <a:pt x="39" y="120"/>
                    <a:pt x="38" y="119"/>
                    <a:pt x="38" y="119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7" y="118"/>
                    <a:pt x="36" y="116"/>
                    <a:pt x="36" y="116"/>
                  </a:cubicBezTo>
                  <a:cubicBezTo>
                    <a:pt x="35" y="117"/>
                    <a:pt x="34" y="117"/>
                    <a:pt x="34" y="117"/>
                  </a:cubicBezTo>
                  <a:cubicBezTo>
                    <a:pt x="34" y="117"/>
                    <a:pt x="34" y="119"/>
                    <a:pt x="34" y="119"/>
                  </a:cubicBezTo>
                  <a:cubicBezTo>
                    <a:pt x="33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8" y="123"/>
                    <a:pt x="28" y="124"/>
                  </a:cubicBezTo>
                  <a:cubicBezTo>
                    <a:pt x="28" y="124"/>
                    <a:pt x="27" y="124"/>
                    <a:pt x="26" y="124"/>
                  </a:cubicBezTo>
                  <a:cubicBezTo>
                    <a:pt x="26" y="124"/>
                    <a:pt x="24" y="124"/>
                    <a:pt x="24" y="124"/>
                  </a:cubicBezTo>
                  <a:cubicBezTo>
                    <a:pt x="23" y="123"/>
                    <a:pt x="23" y="123"/>
                    <a:pt x="23" y="123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4"/>
                    <a:pt x="2" y="114"/>
                    <a:pt x="2" y="114"/>
                  </a:cubicBezTo>
                  <a:cubicBezTo>
                    <a:pt x="2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5" y="113"/>
                  </a:cubicBezTo>
                  <a:cubicBezTo>
                    <a:pt x="5" y="113"/>
                    <a:pt x="5" y="113"/>
                    <a:pt x="5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5" y="112"/>
                    <a:pt x="5" y="112"/>
                    <a:pt x="4" y="1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112"/>
                    <a:pt x="4" y="112"/>
                    <a:pt x="4" y="111"/>
                  </a:cubicBezTo>
                  <a:cubicBezTo>
                    <a:pt x="4" y="111"/>
                    <a:pt x="5" y="111"/>
                    <a:pt x="5" y="111"/>
                  </a:cubicBezTo>
                  <a:cubicBezTo>
                    <a:pt x="5" y="111"/>
                    <a:pt x="5" y="111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4" y="110"/>
                    <a:pt x="4" y="111"/>
                    <a:pt x="4" y="111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7"/>
                    <a:pt x="3" y="108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2" y="107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0"/>
                    <a:pt x="5" y="100"/>
                  </a:cubicBezTo>
                  <a:cubicBezTo>
                    <a:pt x="5" y="99"/>
                    <a:pt x="5" y="98"/>
                    <a:pt x="5" y="98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97"/>
                    <a:pt x="8" y="96"/>
                    <a:pt x="8" y="96"/>
                  </a:cubicBezTo>
                  <a:cubicBezTo>
                    <a:pt x="8" y="95"/>
                    <a:pt x="7" y="94"/>
                    <a:pt x="7" y="94"/>
                  </a:cubicBezTo>
                  <a:cubicBezTo>
                    <a:pt x="7" y="93"/>
                    <a:pt x="8" y="92"/>
                    <a:pt x="8" y="92"/>
                  </a:cubicBezTo>
                  <a:cubicBezTo>
                    <a:pt x="7" y="92"/>
                    <a:pt x="7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8" y="88"/>
                    <a:pt x="10" y="86"/>
                    <a:pt x="10" y="86"/>
                  </a:cubicBezTo>
                  <a:cubicBezTo>
                    <a:pt x="10" y="86"/>
                    <a:pt x="12" y="85"/>
                    <a:pt x="14" y="86"/>
                  </a:cubicBezTo>
                  <a:cubicBezTo>
                    <a:pt x="15" y="87"/>
                    <a:pt x="17" y="89"/>
                    <a:pt x="18" y="90"/>
                  </a:cubicBezTo>
                  <a:cubicBezTo>
                    <a:pt x="18" y="90"/>
                    <a:pt x="19" y="91"/>
                    <a:pt x="20" y="91"/>
                  </a:cubicBezTo>
                  <a:cubicBezTo>
                    <a:pt x="21" y="91"/>
                    <a:pt x="22" y="92"/>
                    <a:pt x="22" y="92"/>
                  </a:cubicBezTo>
                  <a:cubicBezTo>
                    <a:pt x="22" y="93"/>
                    <a:pt x="23" y="92"/>
                    <a:pt x="23" y="94"/>
                  </a:cubicBezTo>
                  <a:cubicBezTo>
                    <a:pt x="22" y="96"/>
                    <a:pt x="22" y="98"/>
                    <a:pt x="23" y="98"/>
                  </a:cubicBezTo>
                  <a:cubicBezTo>
                    <a:pt x="25" y="97"/>
                    <a:pt x="26" y="96"/>
                    <a:pt x="26" y="97"/>
                  </a:cubicBezTo>
                  <a:cubicBezTo>
                    <a:pt x="26" y="98"/>
                    <a:pt x="27" y="97"/>
                    <a:pt x="26" y="99"/>
                  </a:cubicBezTo>
                  <a:cubicBezTo>
                    <a:pt x="26" y="101"/>
                    <a:pt x="25" y="102"/>
                    <a:pt x="26" y="102"/>
                  </a:cubicBezTo>
                  <a:cubicBezTo>
                    <a:pt x="28" y="103"/>
                    <a:pt x="30" y="104"/>
                    <a:pt x="31" y="103"/>
                  </a:cubicBezTo>
                  <a:cubicBezTo>
                    <a:pt x="32" y="101"/>
                    <a:pt x="31" y="103"/>
                    <a:pt x="32" y="101"/>
                  </a:cubicBezTo>
                  <a:cubicBezTo>
                    <a:pt x="33" y="98"/>
                    <a:pt x="33" y="99"/>
                    <a:pt x="34" y="98"/>
                  </a:cubicBezTo>
                  <a:cubicBezTo>
                    <a:pt x="34" y="96"/>
                    <a:pt x="34" y="97"/>
                    <a:pt x="35" y="95"/>
                  </a:cubicBezTo>
                  <a:cubicBezTo>
                    <a:pt x="35" y="93"/>
                    <a:pt x="36" y="94"/>
                    <a:pt x="35" y="93"/>
                  </a:cubicBezTo>
                  <a:cubicBezTo>
                    <a:pt x="35" y="93"/>
                    <a:pt x="35" y="92"/>
                    <a:pt x="34" y="91"/>
                  </a:cubicBezTo>
                  <a:cubicBezTo>
                    <a:pt x="34" y="89"/>
                    <a:pt x="32" y="90"/>
                    <a:pt x="35" y="89"/>
                  </a:cubicBezTo>
                  <a:cubicBezTo>
                    <a:pt x="37" y="88"/>
                    <a:pt x="38" y="88"/>
                    <a:pt x="38" y="88"/>
                  </a:cubicBezTo>
                  <a:cubicBezTo>
                    <a:pt x="38" y="87"/>
                    <a:pt x="41" y="87"/>
                    <a:pt x="41" y="87"/>
                  </a:cubicBezTo>
                  <a:cubicBezTo>
                    <a:pt x="41" y="87"/>
                    <a:pt x="44" y="87"/>
                    <a:pt x="44" y="87"/>
                  </a:cubicBezTo>
                  <a:cubicBezTo>
                    <a:pt x="45" y="87"/>
                    <a:pt x="49" y="87"/>
                    <a:pt x="49" y="88"/>
                  </a:cubicBezTo>
                  <a:cubicBezTo>
                    <a:pt x="49" y="89"/>
                    <a:pt x="51" y="89"/>
                    <a:pt x="51" y="89"/>
                  </a:cubicBezTo>
                  <a:cubicBezTo>
                    <a:pt x="51" y="89"/>
                    <a:pt x="53" y="89"/>
                    <a:pt x="54" y="91"/>
                  </a:cubicBezTo>
                  <a:cubicBezTo>
                    <a:pt x="54" y="94"/>
                    <a:pt x="54" y="96"/>
                    <a:pt x="55" y="95"/>
                  </a:cubicBezTo>
                  <a:cubicBezTo>
                    <a:pt x="56" y="95"/>
                    <a:pt x="58" y="97"/>
                    <a:pt x="58" y="96"/>
                  </a:cubicBezTo>
                  <a:cubicBezTo>
                    <a:pt x="59" y="95"/>
                    <a:pt x="60" y="94"/>
                    <a:pt x="61" y="94"/>
                  </a:cubicBezTo>
                  <a:cubicBezTo>
                    <a:pt x="62" y="94"/>
                    <a:pt x="60" y="93"/>
                    <a:pt x="63" y="93"/>
                  </a:cubicBezTo>
                  <a:cubicBezTo>
                    <a:pt x="67" y="94"/>
                    <a:pt x="66" y="95"/>
                    <a:pt x="68" y="93"/>
                  </a:cubicBezTo>
                  <a:cubicBezTo>
                    <a:pt x="69" y="91"/>
                    <a:pt x="69" y="91"/>
                    <a:pt x="71" y="90"/>
                  </a:cubicBezTo>
                  <a:cubicBezTo>
                    <a:pt x="72" y="89"/>
                    <a:pt x="72" y="89"/>
                    <a:pt x="73" y="88"/>
                  </a:cubicBezTo>
                  <a:cubicBezTo>
                    <a:pt x="73" y="88"/>
                    <a:pt x="77" y="88"/>
                    <a:pt x="77" y="88"/>
                  </a:cubicBezTo>
                  <a:cubicBezTo>
                    <a:pt x="78" y="87"/>
                    <a:pt x="79" y="85"/>
                    <a:pt x="80" y="85"/>
                  </a:cubicBezTo>
                  <a:cubicBezTo>
                    <a:pt x="80" y="85"/>
                    <a:pt x="84" y="85"/>
                    <a:pt x="85" y="85"/>
                  </a:cubicBezTo>
                  <a:cubicBezTo>
                    <a:pt x="86" y="85"/>
                    <a:pt x="88" y="85"/>
                    <a:pt x="89" y="84"/>
                  </a:cubicBezTo>
                  <a:cubicBezTo>
                    <a:pt x="89" y="83"/>
                    <a:pt x="89" y="83"/>
                    <a:pt x="90" y="82"/>
                  </a:cubicBezTo>
                  <a:cubicBezTo>
                    <a:pt x="92" y="82"/>
                    <a:pt x="93" y="82"/>
                    <a:pt x="95" y="82"/>
                  </a:cubicBezTo>
                  <a:cubicBezTo>
                    <a:pt x="97" y="82"/>
                    <a:pt x="97" y="82"/>
                    <a:pt x="98" y="82"/>
                  </a:cubicBezTo>
                  <a:cubicBezTo>
                    <a:pt x="99" y="82"/>
                    <a:pt x="100" y="84"/>
                    <a:pt x="100" y="81"/>
                  </a:cubicBezTo>
                  <a:cubicBezTo>
                    <a:pt x="99" y="78"/>
                    <a:pt x="98" y="78"/>
                    <a:pt x="99" y="77"/>
                  </a:cubicBezTo>
                  <a:cubicBezTo>
                    <a:pt x="101" y="77"/>
                    <a:pt x="103" y="77"/>
                    <a:pt x="103" y="77"/>
                  </a:cubicBezTo>
                  <a:cubicBezTo>
                    <a:pt x="104" y="77"/>
                    <a:pt x="108" y="78"/>
                    <a:pt x="109" y="78"/>
                  </a:cubicBezTo>
                  <a:cubicBezTo>
                    <a:pt x="109" y="78"/>
                    <a:pt x="110" y="80"/>
                    <a:pt x="110" y="80"/>
                  </a:cubicBezTo>
                  <a:cubicBezTo>
                    <a:pt x="111" y="80"/>
                    <a:pt x="112" y="81"/>
                    <a:pt x="113" y="80"/>
                  </a:cubicBezTo>
                  <a:cubicBezTo>
                    <a:pt x="113" y="80"/>
                    <a:pt x="114" y="78"/>
                    <a:pt x="115" y="78"/>
                  </a:cubicBezTo>
                  <a:cubicBezTo>
                    <a:pt x="116" y="78"/>
                    <a:pt x="119" y="78"/>
                    <a:pt x="119" y="78"/>
                  </a:cubicBezTo>
                  <a:cubicBezTo>
                    <a:pt x="119" y="78"/>
                    <a:pt x="123" y="79"/>
                    <a:pt x="123" y="79"/>
                  </a:cubicBezTo>
                  <a:cubicBezTo>
                    <a:pt x="123" y="79"/>
                    <a:pt x="122" y="81"/>
                    <a:pt x="122" y="82"/>
                  </a:cubicBezTo>
                  <a:cubicBezTo>
                    <a:pt x="122" y="83"/>
                    <a:pt x="122" y="84"/>
                    <a:pt x="123" y="85"/>
                  </a:cubicBezTo>
                  <a:cubicBezTo>
                    <a:pt x="123" y="85"/>
                    <a:pt x="125" y="87"/>
                    <a:pt x="125" y="87"/>
                  </a:cubicBezTo>
                  <a:cubicBezTo>
                    <a:pt x="125" y="87"/>
                    <a:pt x="130" y="89"/>
                    <a:pt x="130" y="89"/>
                  </a:cubicBezTo>
                  <a:cubicBezTo>
                    <a:pt x="130" y="89"/>
                    <a:pt x="131" y="90"/>
                    <a:pt x="131" y="86"/>
                  </a:cubicBezTo>
                  <a:cubicBezTo>
                    <a:pt x="131" y="82"/>
                    <a:pt x="131" y="81"/>
                    <a:pt x="131" y="81"/>
                  </a:cubicBezTo>
                  <a:cubicBezTo>
                    <a:pt x="131" y="77"/>
                    <a:pt x="131" y="77"/>
                    <a:pt x="131" y="77"/>
                  </a:cubicBezTo>
                  <a:cubicBezTo>
                    <a:pt x="131" y="77"/>
                    <a:pt x="131" y="76"/>
                    <a:pt x="130" y="76"/>
                  </a:cubicBezTo>
                  <a:cubicBezTo>
                    <a:pt x="130" y="76"/>
                    <a:pt x="129" y="76"/>
                    <a:pt x="129" y="76"/>
                  </a:cubicBezTo>
                  <a:cubicBezTo>
                    <a:pt x="129" y="76"/>
                    <a:pt x="125" y="75"/>
                    <a:pt x="124" y="75"/>
                  </a:cubicBezTo>
                  <a:cubicBezTo>
                    <a:pt x="123" y="75"/>
                    <a:pt x="124" y="73"/>
                    <a:pt x="124" y="72"/>
                  </a:cubicBezTo>
                  <a:cubicBezTo>
                    <a:pt x="124" y="72"/>
                    <a:pt x="126" y="70"/>
                    <a:pt x="126" y="70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3" y="50"/>
                    <a:pt x="126" y="48"/>
                    <a:pt x="126" y="48"/>
                  </a:cubicBezTo>
                  <a:cubicBezTo>
                    <a:pt x="126" y="48"/>
                    <a:pt x="126" y="48"/>
                    <a:pt x="127" y="48"/>
                  </a:cubicBezTo>
                  <a:cubicBezTo>
                    <a:pt x="129" y="46"/>
                    <a:pt x="129" y="46"/>
                    <a:pt x="129" y="46"/>
                  </a:cubicBezTo>
                  <a:cubicBezTo>
                    <a:pt x="129" y="46"/>
                    <a:pt x="134" y="44"/>
                    <a:pt x="134" y="44"/>
                  </a:cubicBezTo>
                  <a:cubicBezTo>
                    <a:pt x="134" y="44"/>
                    <a:pt x="135" y="43"/>
                    <a:pt x="135" y="43"/>
                  </a:cubicBezTo>
                  <a:cubicBezTo>
                    <a:pt x="136" y="43"/>
                    <a:pt x="136" y="43"/>
                    <a:pt x="136" y="43"/>
                  </a:cubicBezTo>
                  <a:cubicBezTo>
                    <a:pt x="141" y="38"/>
                    <a:pt x="141" y="38"/>
                    <a:pt x="141" y="38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2" y="30"/>
                    <a:pt x="142" y="28"/>
                    <a:pt x="142" y="28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8" y="28"/>
                    <a:pt x="149" y="29"/>
                    <a:pt x="150" y="30"/>
                  </a:cubicBezTo>
                  <a:cubicBezTo>
                    <a:pt x="151" y="30"/>
                    <a:pt x="152" y="29"/>
                    <a:pt x="152" y="29"/>
                  </a:cubicBezTo>
                  <a:cubicBezTo>
                    <a:pt x="153" y="29"/>
                    <a:pt x="154" y="27"/>
                    <a:pt x="154" y="27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6"/>
                    <a:pt x="158" y="19"/>
                    <a:pt x="160" y="20"/>
                  </a:cubicBezTo>
                  <a:cubicBezTo>
                    <a:pt x="161" y="21"/>
                    <a:pt x="164" y="24"/>
                    <a:pt x="164" y="24"/>
                  </a:cubicBezTo>
                  <a:cubicBezTo>
                    <a:pt x="164" y="24"/>
                    <a:pt x="169" y="25"/>
                    <a:pt x="170" y="25"/>
                  </a:cubicBezTo>
                  <a:cubicBezTo>
                    <a:pt x="170" y="25"/>
                    <a:pt x="175" y="26"/>
                    <a:pt x="175" y="26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83" y="25"/>
                    <a:pt x="183" y="25"/>
                    <a:pt x="183" y="25"/>
                  </a:cubicBezTo>
                  <a:cubicBezTo>
                    <a:pt x="187" y="24"/>
                    <a:pt x="187" y="24"/>
                    <a:pt x="187" y="24"/>
                  </a:cubicBezTo>
                  <a:close/>
                  <a:moveTo>
                    <a:pt x="5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2" y="113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0" y="114"/>
                    <a:pt x="0" y="114"/>
                    <a:pt x="0" y="114"/>
                  </a:cubicBezTo>
                  <a:lnTo>
                    <a:pt x="1" y="114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2" name="Freeform 11"/>
            <p:cNvSpPr>
              <a:spLocks noEditPoints="1"/>
            </p:cNvSpPr>
            <p:nvPr/>
          </p:nvSpPr>
          <p:spPr bwMode="auto">
            <a:xfrm>
              <a:off x="7854924" y="2214550"/>
              <a:ext cx="952486" cy="956662"/>
            </a:xfrm>
            <a:custGeom>
              <a:avLst/>
              <a:gdLst>
                <a:gd name="T0" fmla="*/ 269 w 520"/>
                <a:gd name="T1" fmla="*/ 424 h 538"/>
                <a:gd name="T2" fmla="*/ 326 w 520"/>
                <a:gd name="T3" fmla="*/ 423 h 538"/>
                <a:gd name="T4" fmla="*/ 401 w 520"/>
                <a:gd name="T5" fmla="*/ 437 h 538"/>
                <a:gd name="T6" fmla="*/ 432 w 520"/>
                <a:gd name="T7" fmla="*/ 408 h 538"/>
                <a:gd name="T8" fmla="*/ 434 w 520"/>
                <a:gd name="T9" fmla="*/ 407 h 538"/>
                <a:gd name="T10" fmla="*/ 435 w 520"/>
                <a:gd name="T11" fmla="*/ 406 h 538"/>
                <a:gd name="T12" fmla="*/ 436 w 520"/>
                <a:gd name="T13" fmla="*/ 406 h 538"/>
                <a:gd name="T14" fmla="*/ 421 w 520"/>
                <a:gd name="T15" fmla="*/ 359 h 538"/>
                <a:gd name="T16" fmla="*/ 425 w 520"/>
                <a:gd name="T17" fmla="*/ 310 h 538"/>
                <a:gd name="T18" fmla="*/ 418 w 520"/>
                <a:gd name="T19" fmla="*/ 279 h 538"/>
                <a:gd name="T20" fmla="*/ 414 w 520"/>
                <a:gd name="T21" fmla="*/ 263 h 538"/>
                <a:gd name="T22" fmla="*/ 395 w 520"/>
                <a:gd name="T23" fmla="*/ 272 h 538"/>
                <a:gd name="T24" fmla="*/ 384 w 520"/>
                <a:gd name="T25" fmla="*/ 274 h 538"/>
                <a:gd name="T26" fmla="*/ 389 w 520"/>
                <a:gd name="T27" fmla="*/ 259 h 538"/>
                <a:gd name="T28" fmla="*/ 402 w 520"/>
                <a:gd name="T29" fmla="*/ 242 h 538"/>
                <a:gd name="T30" fmla="*/ 411 w 520"/>
                <a:gd name="T31" fmla="*/ 230 h 538"/>
                <a:gd name="T32" fmla="*/ 424 w 520"/>
                <a:gd name="T33" fmla="*/ 215 h 538"/>
                <a:gd name="T34" fmla="*/ 422 w 520"/>
                <a:gd name="T35" fmla="*/ 208 h 538"/>
                <a:gd name="T36" fmla="*/ 434 w 520"/>
                <a:gd name="T37" fmla="*/ 208 h 538"/>
                <a:gd name="T38" fmla="*/ 443 w 520"/>
                <a:gd name="T39" fmla="*/ 202 h 538"/>
                <a:gd name="T40" fmla="*/ 451 w 520"/>
                <a:gd name="T41" fmla="*/ 160 h 538"/>
                <a:gd name="T42" fmla="*/ 430 w 520"/>
                <a:gd name="T43" fmla="*/ 116 h 538"/>
                <a:gd name="T44" fmla="*/ 401 w 520"/>
                <a:gd name="T45" fmla="*/ 94 h 538"/>
                <a:gd name="T46" fmla="*/ 391 w 520"/>
                <a:gd name="T47" fmla="*/ 95 h 538"/>
                <a:gd name="T48" fmla="*/ 383 w 520"/>
                <a:gd name="T49" fmla="*/ 91 h 538"/>
                <a:gd name="T50" fmla="*/ 367 w 520"/>
                <a:gd name="T51" fmla="*/ 82 h 538"/>
                <a:gd name="T52" fmla="*/ 355 w 520"/>
                <a:gd name="T53" fmla="*/ 61 h 538"/>
                <a:gd name="T54" fmla="*/ 335 w 520"/>
                <a:gd name="T55" fmla="*/ 65 h 538"/>
                <a:gd name="T56" fmla="*/ 330 w 520"/>
                <a:gd name="T57" fmla="*/ 48 h 538"/>
                <a:gd name="T58" fmla="*/ 311 w 520"/>
                <a:gd name="T59" fmla="*/ 35 h 538"/>
                <a:gd name="T60" fmla="*/ 291 w 520"/>
                <a:gd name="T61" fmla="*/ 20 h 538"/>
                <a:gd name="T62" fmla="*/ 281 w 520"/>
                <a:gd name="T63" fmla="*/ 1 h 538"/>
                <a:gd name="T64" fmla="*/ 229 w 520"/>
                <a:gd name="T65" fmla="*/ 53 h 538"/>
                <a:gd name="T66" fmla="*/ 145 w 520"/>
                <a:gd name="T67" fmla="*/ 76 h 538"/>
                <a:gd name="T68" fmla="*/ 117 w 520"/>
                <a:gd name="T69" fmla="*/ 65 h 538"/>
                <a:gd name="T70" fmla="*/ 107 w 520"/>
                <a:gd name="T71" fmla="*/ 111 h 538"/>
                <a:gd name="T72" fmla="*/ 46 w 520"/>
                <a:gd name="T73" fmla="*/ 99 h 538"/>
                <a:gd name="T74" fmla="*/ 16 w 520"/>
                <a:gd name="T75" fmla="*/ 117 h 538"/>
                <a:gd name="T76" fmla="*/ 19 w 520"/>
                <a:gd name="T77" fmla="*/ 145 h 538"/>
                <a:gd name="T78" fmla="*/ 58 w 520"/>
                <a:gd name="T79" fmla="*/ 167 h 538"/>
                <a:gd name="T80" fmla="*/ 91 w 520"/>
                <a:gd name="T81" fmla="*/ 200 h 538"/>
                <a:gd name="T82" fmla="*/ 95 w 520"/>
                <a:gd name="T83" fmla="*/ 228 h 538"/>
                <a:gd name="T84" fmla="*/ 109 w 520"/>
                <a:gd name="T85" fmla="*/ 250 h 538"/>
                <a:gd name="T86" fmla="*/ 109 w 520"/>
                <a:gd name="T87" fmla="*/ 265 h 538"/>
                <a:gd name="T88" fmla="*/ 114 w 520"/>
                <a:gd name="T89" fmla="*/ 284 h 538"/>
                <a:gd name="T90" fmla="*/ 92 w 520"/>
                <a:gd name="T91" fmla="*/ 371 h 538"/>
                <a:gd name="T92" fmla="*/ 159 w 520"/>
                <a:gd name="T93" fmla="*/ 443 h 538"/>
                <a:gd name="T94" fmla="*/ 193 w 520"/>
                <a:gd name="T95" fmla="*/ 453 h 538"/>
                <a:gd name="T96" fmla="*/ 197 w 520"/>
                <a:gd name="T97" fmla="*/ 450 h 538"/>
                <a:gd name="T98" fmla="*/ 203 w 520"/>
                <a:gd name="T99" fmla="*/ 453 h 538"/>
                <a:gd name="T100" fmla="*/ 208 w 520"/>
                <a:gd name="T101" fmla="*/ 456 h 538"/>
                <a:gd name="T102" fmla="*/ 203 w 520"/>
                <a:gd name="T103" fmla="*/ 460 h 538"/>
                <a:gd name="T104" fmla="*/ 198 w 520"/>
                <a:gd name="T105" fmla="*/ 462 h 538"/>
                <a:gd name="T106" fmla="*/ 243 w 520"/>
                <a:gd name="T107" fmla="*/ 471 h 538"/>
                <a:gd name="T108" fmla="*/ 193 w 520"/>
                <a:gd name="T109" fmla="*/ 458 h 538"/>
                <a:gd name="T110" fmla="*/ 449 w 520"/>
                <a:gd name="T111" fmla="*/ 200 h 538"/>
                <a:gd name="T112" fmla="*/ 511 w 520"/>
                <a:gd name="T113" fmla="*/ 523 h 538"/>
                <a:gd name="T114" fmla="*/ 517 w 520"/>
                <a:gd name="T115" fmla="*/ 468 h 538"/>
                <a:gd name="T116" fmla="*/ 485 w 520"/>
                <a:gd name="T117" fmla="*/ 478 h 538"/>
                <a:gd name="T118" fmla="*/ 493 w 520"/>
                <a:gd name="T119" fmla="*/ 52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0" h="538">
                  <a:moveTo>
                    <a:pt x="259" y="471"/>
                  </a:moveTo>
                  <a:cubicBezTo>
                    <a:pt x="261" y="468"/>
                    <a:pt x="261" y="468"/>
                    <a:pt x="261" y="468"/>
                  </a:cubicBezTo>
                  <a:cubicBezTo>
                    <a:pt x="261" y="468"/>
                    <a:pt x="261" y="462"/>
                    <a:pt x="259" y="461"/>
                  </a:cubicBezTo>
                  <a:cubicBezTo>
                    <a:pt x="258" y="460"/>
                    <a:pt x="257" y="459"/>
                    <a:pt x="257" y="459"/>
                  </a:cubicBezTo>
                  <a:cubicBezTo>
                    <a:pt x="257" y="459"/>
                    <a:pt x="257" y="455"/>
                    <a:pt x="257" y="453"/>
                  </a:cubicBezTo>
                  <a:cubicBezTo>
                    <a:pt x="257" y="452"/>
                    <a:pt x="257" y="448"/>
                    <a:pt x="257" y="447"/>
                  </a:cubicBezTo>
                  <a:cubicBezTo>
                    <a:pt x="257" y="446"/>
                    <a:pt x="258" y="442"/>
                    <a:pt x="258" y="441"/>
                  </a:cubicBezTo>
                  <a:cubicBezTo>
                    <a:pt x="258" y="441"/>
                    <a:pt x="257" y="441"/>
                    <a:pt x="259" y="439"/>
                  </a:cubicBezTo>
                  <a:cubicBezTo>
                    <a:pt x="261" y="436"/>
                    <a:pt x="261" y="434"/>
                    <a:pt x="261" y="434"/>
                  </a:cubicBezTo>
                  <a:cubicBezTo>
                    <a:pt x="265" y="429"/>
                    <a:pt x="265" y="429"/>
                    <a:pt x="265" y="429"/>
                  </a:cubicBezTo>
                  <a:cubicBezTo>
                    <a:pt x="265" y="429"/>
                    <a:pt x="268" y="424"/>
                    <a:pt x="269" y="424"/>
                  </a:cubicBezTo>
                  <a:cubicBezTo>
                    <a:pt x="270" y="425"/>
                    <a:pt x="274" y="424"/>
                    <a:pt x="275" y="424"/>
                  </a:cubicBezTo>
                  <a:cubicBezTo>
                    <a:pt x="276" y="424"/>
                    <a:pt x="280" y="428"/>
                    <a:pt x="282" y="424"/>
                  </a:cubicBezTo>
                  <a:cubicBezTo>
                    <a:pt x="284" y="421"/>
                    <a:pt x="285" y="419"/>
                    <a:pt x="285" y="418"/>
                  </a:cubicBezTo>
                  <a:cubicBezTo>
                    <a:pt x="286" y="417"/>
                    <a:pt x="287" y="414"/>
                    <a:pt x="290" y="414"/>
                  </a:cubicBezTo>
                  <a:cubicBezTo>
                    <a:pt x="293" y="413"/>
                    <a:pt x="300" y="413"/>
                    <a:pt x="300" y="413"/>
                  </a:cubicBezTo>
                  <a:cubicBezTo>
                    <a:pt x="303" y="414"/>
                    <a:pt x="303" y="414"/>
                    <a:pt x="303" y="414"/>
                  </a:cubicBezTo>
                  <a:cubicBezTo>
                    <a:pt x="311" y="417"/>
                    <a:pt x="311" y="417"/>
                    <a:pt x="311" y="417"/>
                  </a:cubicBezTo>
                  <a:cubicBezTo>
                    <a:pt x="311" y="417"/>
                    <a:pt x="314" y="417"/>
                    <a:pt x="316" y="417"/>
                  </a:cubicBezTo>
                  <a:cubicBezTo>
                    <a:pt x="317" y="417"/>
                    <a:pt x="318" y="417"/>
                    <a:pt x="318" y="417"/>
                  </a:cubicBezTo>
                  <a:cubicBezTo>
                    <a:pt x="321" y="421"/>
                    <a:pt x="321" y="421"/>
                    <a:pt x="321" y="421"/>
                  </a:cubicBezTo>
                  <a:cubicBezTo>
                    <a:pt x="321" y="421"/>
                    <a:pt x="325" y="423"/>
                    <a:pt x="326" y="423"/>
                  </a:cubicBezTo>
                  <a:cubicBezTo>
                    <a:pt x="327" y="423"/>
                    <a:pt x="335" y="421"/>
                    <a:pt x="335" y="421"/>
                  </a:cubicBezTo>
                  <a:cubicBezTo>
                    <a:pt x="335" y="421"/>
                    <a:pt x="338" y="420"/>
                    <a:pt x="339" y="421"/>
                  </a:cubicBezTo>
                  <a:cubicBezTo>
                    <a:pt x="340" y="422"/>
                    <a:pt x="343" y="423"/>
                    <a:pt x="344" y="424"/>
                  </a:cubicBezTo>
                  <a:cubicBezTo>
                    <a:pt x="344" y="425"/>
                    <a:pt x="352" y="429"/>
                    <a:pt x="354" y="430"/>
                  </a:cubicBezTo>
                  <a:cubicBezTo>
                    <a:pt x="355" y="431"/>
                    <a:pt x="359" y="430"/>
                    <a:pt x="359" y="430"/>
                  </a:cubicBezTo>
                  <a:cubicBezTo>
                    <a:pt x="361" y="435"/>
                    <a:pt x="361" y="435"/>
                    <a:pt x="361" y="435"/>
                  </a:cubicBezTo>
                  <a:cubicBezTo>
                    <a:pt x="371" y="438"/>
                    <a:pt x="371" y="438"/>
                    <a:pt x="371" y="438"/>
                  </a:cubicBezTo>
                  <a:cubicBezTo>
                    <a:pt x="375" y="438"/>
                    <a:pt x="375" y="438"/>
                    <a:pt x="375" y="438"/>
                  </a:cubicBezTo>
                  <a:cubicBezTo>
                    <a:pt x="389" y="443"/>
                    <a:pt x="389" y="443"/>
                    <a:pt x="389" y="443"/>
                  </a:cubicBezTo>
                  <a:cubicBezTo>
                    <a:pt x="398" y="436"/>
                    <a:pt x="398" y="436"/>
                    <a:pt x="398" y="436"/>
                  </a:cubicBezTo>
                  <a:cubicBezTo>
                    <a:pt x="398" y="436"/>
                    <a:pt x="400" y="437"/>
                    <a:pt x="401" y="437"/>
                  </a:cubicBezTo>
                  <a:cubicBezTo>
                    <a:pt x="402" y="437"/>
                    <a:pt x="404" y="429"/>
                    <a:pt x="404" y="429"/>
                  </a:cubicBezTo>
                  <a:cubicBezTo>
                    <a:pt x="404" y="429"/>
                    <a:pt x="404" y="427"/>
                    <a:pt x="405" y="427"/>
                  </a:cubicBezTo>
                  <a:cubicBezTo>
                    <a:pt x="407" y="427"/>
                    <a:pt x="414" y="424"/>
                    <a:pt x="414" y="424"/>
                  </a:cubicBezTo>
                  <a:cubicBezTo>
                    <a:pt x="414" y="423"/>
                    <a:pt x="413" y="419"/>
                    <a:pt x="416" y="418"/>
                  </a:cubicBezTo>
                  <a:cubicBezTo>
                    <a:pt x="418" y="417"/>
                    <a:pt x="422" y="414"/>
                    <a:pt x="422" y="414"/>
                  </a:cubicBezTo>
                  <a:cubicBezTo>
                    <a:pt x="423" y="413"/>
                    <a:pt x="421" y="411"/>
                    <a:pt x="424" y="410"/>
                  </a:cubicBezTo>
                  <a:cubicBezTo>
                    <a:pt x="426" y="410"/>
                    <a:pt x="429" y="409"/>
                    <a:pt x="431" y="409"/>
                  </a:cubicBezTo>
                  <a:cubicBezTo>
                    <a:pt x="431" y="409"/>
                    <a:pt x="431" y="409"/>
                    <a:pt x="431" y="409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7" y="405"/>
                    <a:pt x="438" y="405"/>
                    <a:pt x="438" y="405"/>
                  </a:cubicBezTo>
                  <a:cubicBezTo>
                    <a:pt x="444" y="400"/>
                    <a:pt x="444" y="400"/>
                    <a:pt x="444" y="400"/>
                  </a:cubicBezTo>
                  <a:cubicBezTo>
                    <a:pt x="447" y="389"/>
                    <a:pt x="447" y="389"/>
                    <a:pt x="447" y="389"/>
                  </a:cubicBezTo>
                  <a:cubicBezTo>
                    <a:pt x="443" y="386"/>
                    <a:pt x="443" y="386"/>
                    <a:pt x="443" y="386"/>
                  </a:cubicBezTo>
                  <a:cubicBezTo>
                    <a:pt x="434" y="386"/>
                    <a:pt x="434" y="386"/>
                    <a:pt x="434" y="386"/>
                  </a:cubicBezTo>
                  <a:cubicBezTo>
                    <a:pt x="424" y="382"/>
                    <a:pt x="424" y="382"/>
                    <a:pt x="424" y="382"/>
                  </a:cubicBezTo>
                  <a:cubicBezTo>
                    <a:pt x="419" y="374"/>
                    <a:pt x="419" y="374"/>
                    <a:pt x="419" y="374"/>
                  </a:cubicBezTo>
                  <a:cubicBezTo>
                    <a:pt x="416" y="374"/>
                    <a:pt x="416" y="374"/>
                    <a:pt x="416" y="374"/>
                  </a:cubicBezTo>
                  <a:cubicBezTo>
                    <a:pt x="415" y="367"/>
                    <a:pt x="413" y="370"/>
                    <a:pt x="417" y="365"/>
                  </a:cubicBezTo>
                  <a:cubicBezTo>
                    <a:pt x="421" y="359"/>
                    <a:pt x="421" y="359"/>
                    <a:pt x="421" y="359"/>
                  </a:cubicBezTo>
                  <a:cubicBezTo>
                    <a:pt x="420" y="349"/>
                    <a:pt x="420" y="349"/>
                    <a:pt x="420" y="349"/>
                  </a:cubicBezTo>
                  <a:cubicBezTo>
                    <a:pt x="417" y="346"/>
                    <a:pt x="417" y="346"/>
                    <a:pt x="417" y="346"/>
                  </a:cubicBezTo>
                  <a:cubicBezTo>
                    <a:pt x="412" y="343"/>
                    <a:pt x="412" y="343"/>
                    <a:pt x="412" y="343"/>
                  </a:cubicBezTo>
                  <a:cubicBezTo>
                    <a:pt x="412" y="343"/>
                    <a:pt x="409" y="339"/>
                    <a:pt x="408" y="338"/>
                  </a:cubicBezTo>
                  <a:cubicBezTo>
                    <a:pt x="408" y="338"/>
                    <a:pt x="408" y="336"/>
                    <a:pt x="408" y="336"/>
                  </a:cubicBezTo>
                  <a:cubicBezTo>
                    <a:pt x="407" y="335"/>
                    <a:pt x="411" y="335"/>
                    <a:pt x="411" y="335"/>
                  </a:cubicBezTo>
                  <a:cubicBezTo>
                    <a:pt x="412" y="335"/>
                    <a:pt x="415" y="334"/>
                    <a:pt x="416" y="334"/>
                  </a:cubicBezTo>
                  <a:cubicBezTo>
                    <a:pt x="417" y="334"/>
                    <a:pt x="421" y="330"/>
                    <a:pt x="421" y="330"/>
                  </a:cubicBezTo>
                  <a:cubicBezTo>
                    <a:pt x="421" y="330"/>
                    <a:pt x="423" y="326"/>
                    <a:pt x="425" y="325"/>
                  </a:cubicBezTo>
                  <a:cubicBezTo>
                    <a:pt x="426" y="324"/>
                    <a:pt x="428" y="316"/>
                    <a:pt x="428" y="315"/>
                  </a:cubicBezTo>
                  <a:cubicBezTo>
                    <a:pt x="428" y="315"/>
                    <a:pt x="426" y="310"/>
                    <a:pt x="425" y="310"/>
                  </a:cubicBezTo>
                  <a:cubicBezTo>
                    <a:pt x="416" y="306"/>
                    <a:pt x="418" y="304"/>
                    <a:pt x="414" y="302"/>
                  </a:cubicBezTo>
                  <a:cubicBezTo>
                    <a:pt x="414" y="297"/>
                    <a:pt x="414" y="297"/>
                    <a:pt x="414" y="297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20" y="292"/>
                    <a:pt x="422" y="291"/>
                    <a:pt x="423" y="291"/>
                  </a:cubicBezTo>
                  <a:cubicBezTo>
                    <a:pt x="424" y="289"/>
                    <a:pt x="424" y="289"/>
                    <a:pt x="424" y="289"/>
                  </a:cubicBezTo>
                  <a:cubicBezTo>
                    <a:pt x="424" y="289"/>
                    <a:pt x="422" y="287"/>
                    <a:pt x="422" y="287"/>
                  </a:cubicBezTo>
                  <a:cubicBezTo>
                    <a:pt x="422" y="287"/>
                    <a:pt x="421" y="286"/>
                    <a:pt x="420" y="286"/>
                  </a:cubicBezTo>
                  <a:cubicBezTo>
                    <a:pt x="420" y="286"/>
                    <a:pt x="419" y="285"/>
                    <a:pt x="419" y="285"/>
                  </a:cubicBezTo>
                  <a:cubicBezTo>
                    <a:pt x="419" y="285"/>
                    <a:pt x="418" y="284"/>
                    <a:pt x="417" y="284"/>
                  </a:cubicBezTo>
                  <a:cubicBezTo>
                    <a:pt x="416" y="284"/>
                    <a:pt x="417" y="282"/>
                    <a:pt x="418" y="282"/>
                  </a:cubicBezTo>
                  <a:cubicBezTo>
                    <a:pt x="418" y="281"/>
                    <a:pt x="418" y="279"/>
                    <a:pt x="418" y="279"/>
                  </a:cubicBezTo>
                  <a:cubicBezTo>
                    <a:pt x="418" y="279"/>
                    <a:pt x="415" y="279"/>
                    <a:pt x="414" y="279"/>
                  </a:cubicBezTo>
                  <a:cubicBezTo>
                    <a:pt x="414" y="278"/>
                    <a:pt x="414" y="278"/>
                    <a:pt x="414" y="278"/>
                  </a:cubicBezTo>
                  <a:cubicBezTo>
                    <a:pt x="414" y="278"/>
                    <a:pt x="415" y="275"/>
                    <a:pt x="416" y="275"/>
                  </a:cubicBezTo>
                  <a:cubicBezTo>
                    <a:pt x="416" y="274"/>
                    <a:pt x="416" y="273"/>
                    <a:pt x="416" y="273"/>
                  </a:cubicBezTo>
                  <a:cubicBezTo>
                    <a:pt x="416" y="273"/>
                    <a:pt x="416" y="272"/>
                    <a:pt x="416" y="270"/>
                  </a:cubicBezTo>
                  <a:cubicBezTo>
                    <a:pt x="417" y="269"/>
                    <a:pt x="416" y="269"/>
                    <a:pt x="416" y="269"/>
                  </a:cubicBezTo>
                  <a:cubicBezTo>
                    <a:pt x="416" y="269"/>
                    <a:pt x="415" y="268"/>
                    <a:pt x="414" y="268"/>
                  </a:cubicBezTo>
                  <a:cubicBezTo>
                    <a:pt x="414" y="268"/>
                    <a:pt x="414" y="268"/>
                    <a:pt x="415" y="267"/>
                  </a:cubicBezTo>
                  <a:cubicBezTo>
                    <a:pt x="416" y="265"/>
                    <a:pt x="416" y="266"/>
                    <a:pt x="416" y="266"/>
                  </a:cubicBezTo>
                  <a:cubicBezTo>
                    <a:pt x="416" y="264"/>
                    <a:pt x="416" y="264"/>
                    <a:pt x="416" y="264"/>
                  </a:cubicBezTo>
                  <a:cubicBezTo>
                    <a:pt x="414" y="263"/>
                    <a:pt x="414" y="263"/>
                    <a:pt x="414" y="263"/>
                  </a:cubicBezTo>
                  <a:cubicBezTo>
                    <a:pt x="411" y="261"/>
                    <a:pt x="411" y="261"/>
                    <a:pt x="411" y="261"/>
                  </a:cubicBezTo>
                  <a:cubicBezTo>
                    <a:pt x="411" y="261"/>
                    <a:pt x="407" y="261"/>
                    <a:pt x="407" y="261"/>
                  </a:cubicBezTo>
                  <a:cubicBezTo>
                    <a:pt x="407" y="261"/>
                    <a:pt x="404" y="261"/>
                    <a:pt x="404" y="261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1" y="263"/>
                    <a:pt x="401" y="263"/>
                    <a:pt x="401" y="263"/>
                  </a:cubicBezTo>
                  <a:cubicBezTo>
                    <a:pt x="398" y="264"/>
                    <a:pt x="398" y="264"/>
                    <a:pt x="398" y="264"/>
                  </a:cubicBezTo>
                  <a:cubicBezTo>
                    <a:pt x="395" y="265"/>
                    <a:pt x="395" y="265"/>
                    <a:pt x="395" y="265"/>
                  </a:cubicBezTo>
                  <a:cubicBezTo>
                    <a:pt x="395" y="265"/>
                    <a:pt x="394" y="267"/>
                    <a:pt x="393" y="268"/>
                  </a:cubicBezTo>
                  <a:cubicBezTo>
                    <a:pt x="393" y="268"/>
                    <a:pt x="393" y="269"/>
                    <a:pt x="393" y="269"/>
                  </a:cubicBezTo>
                  <a:cubicBezTo>
                    <a:pt x="395" y="270"/>
                    <a:pt x="395" y="270"/>
                    <a:pt x="395" y="270"/>
                  </a:cubicBezTo>
                  <a:cubicBezTo>
                    <a:pt x="395" y="272"/>
                    <a:pt x="395" y="272"/>
                    <a:pt x="395" y="272"/>
                  </a:cubicBezTo>
                  <a:cubicBezTo>
                    <a:pt x="396" y="272"/>
                    <a:pt x="396" y="272"/>
                    <a:pt x="396" y="272"/>
                  </a:cubicBezTo>
                  <a:cubicBezTo>
                    <a:pt x="395" y="274"/>
                    <a:pt x="395" y="274"/>
                    <a:pt x="395" y="274"/>
                  </a:cubicBezTo>
                  <a:cubicBezTo>
                    <a:pt x="395" y="274"/>
                    <a:pt x="394" y="274"/>
                    <a:pt x="393" y="275"/>
                  </a:cubicBezTo>
                  <a:cubicBezTo>
                    <a:pt x="392" y="276"/>
                    <a:pt x="392" y="277"/>
                    <a:pt x="392" y="277"/>
                  </a:cubicBezTo>
                  <a:cubicBezTo>
                    <a:pt x="389" y="278"/>
                    <a:pt x="389" y="278"/>
                    <a:pt x="389" y="278"/>
                  </a:cubicBezTo>
                  <a:cubicBezTo>
                    <a:pt x="387" y="277"/>
                    <a:pt x="387" y="277"/>
                    <a:pt x="387" y="277"/>
                  </a:cubicBezTo>
                  <a:cubicBezTo>
                    <a:pt x="385" y="278"/>
                    <a:pt x="385" y="278"/>
                    <a:pt x="385" y="278"/>
                  </a:cubicBezTo>
                  <a:cubicBezTo>
                    <a:pt x="384" y="278"/>
                    <a:pt x="384" y="278"/>
                    <a:pt x="384" y="278"/>
                  </a:cubicBezTo>
                  <a:cubicBezTo>
                    <a:pt x="384" y="276"/>
                    <a:pt x="384" y="276"/>
                    <a:pt x="384" y="276"/>
                  </a:cubicBezTo>
                  <a:cubicBezTo>
                    <a:pt x="383" y="275"/>
                    <a:pt x="383" y="275"/>
                    <a:pt x="383" y="275"/>
                  </a:cubicBezTo>
                  <a:cubicBezTo>
                    <a:pt x="384" y="274"/>
                    <a:pt x="384" y="274"/>
                    <a:pt x="384" y="274"/>
                  </a:cubicBezTo>
                  <a:cubicBezTo>
                    <a:pt x="384" y="274"/>
                    <a:pt x="385" y="273"/>
                    <a:pt x="385" y="273"/>
                  </a:cubicBezTo>
                  <a:cubicBezTo>
                    <a:pt x="386" y="273"/>
                    <a:pt x="387" y="272"/>
                    <a:pt x="387" y="272"/>
                  </a:cubicBezTo>
                  <a:cubicBezTo>
                    <a:pt x="389" y="272"/>
                    <a:pt x="389" y="272"/>
                    <a:pt x="389" y="272"/>
                  </a:cubicBezTo>
                  <a:cubicBezTo>
                    <a:pt x="389" y="270"/>
                    <a:pt x="389" y="270"/>
                    <a:pt x="389" y="270"/>
                  </a:cubicBezTo>
                  <a:cubicBezTo>
                    <a:pt x="390" y="268"/>
                    <a:pt x="390" y="268"/>
                    <a:pt x="390" y="268"/>
                  </a:cubicBezTo>
                  <a:cubicBezTo>
                    <a:pt x="390" y="265"/>
                    <a:pt x="390" y="265"/>
                    <a:pt x="390" y="265"/>
                  </a:cubicBezTo>
                  <a:cubicBezTo>
                    <a:pt x="389" y="264"/>
                    <a:pt x="389" y="264"/>
                    <a:pt x="389" y="264"/>
                  </a:cubicBezTo>
                  <a:cubicBezTo>
                    <a:pt x="388" y="263"/>
                    <a:pt x="388" y="263"/>
                    <a:pt x="388" y="263"/>
                  </a:cubicBezTo>
                  <a:cubicBezTo>
                    <a:pt x="388" y="262"/>
                    <a:pt x="388" y="262"/>
                    <a:pt x="388" y="262"/>
                  </a:cubicBezTo>
                  <a:cubicBezTo>
                    <a:pt x="388" y="260"/>
                    <a:pt x="388" y="260"/>
                    <a:pt x="388" y="260"/>
                  </a:cubicBezTo>
                  <a:cubicBezTo>
                    <a:pt x="389" y="259"/>
                    <a:pt x="389" y="259"/>
                    <a:pt x="389" y="259"/>
                  </a:cubicBezTo>
                  <a:cubicBezTo>
                    <a:pt x="389" y="259"/>
                    <a:pt x="390" y="258"/>
                    <a:pt x="390" y="257"/>
                  </a:cubicBezTo>
                  <a:cubicBezTo>
                    <a:pt x="390" y="257"/>
                    <a:pt x="390" y="255"/>
                    <a:pt x="390" y="255"/>
                  </a:cubicBezTo>
                  <a:cubicBezTo>
                    <a:pt x="390" y="255"/>
                    <a:pt x="390" y="254"/>
                    <a:pt x="390" y="254"/>
                  </a:cubicBezTo>
                  <a:cubicBezTo>
                    <a:pt x="394" y="250"/>
                    <a:pt x="394" y="250"/>
                    <a:pt x="394" y="250"/>
                  </a:cubicBezTo>
                  <a:cubicBezTo>
                    <a:pt x="396" y="248"/>
                    <a:pt x="396" y="248"/>
                    <a:pt x="396" y="248"/>
                  </a:cubicBezTo>
                  <a:cubicBezTo>
                    <a:pt x="396" y="248"/>
                    <a:pt x="398" y="248"/>
                    <a:pt x="398" y="247"/>
                  </a:cubicBezTo>
                  <a:cubicBezTo>
                    <a:pt x="398" y="247"/>
                    <a:pt x="400" y="247"/>
                    <a:pt x="400" y="247"/>
                  </a:cubicBezTo>
                  <a:cubicBezTo>
                    <a:pt x="400" y="247"/>
                    <a:pt x="401" y="246"/>
                    <a:pt x="401" y="246"/>
                  </a:cubicBezTo>
                  <a:cubicBezTo>
                    <a:pt x="402" y="245"/>
                    <a:pt x="402" y="244"/>
                    <a:pt x="402" y="244"/>
                  </a:cubicBezTo>
                  <a:cubicBezTo>
                    <a:pt x="402" y="244"/>
                    <a:pt x="402" y="243"/>
                    <a:pt x="402" y="243"/>
                  </a:cubicBezTo>
                  <a:cubicBezTo>
                    <a:pt x="402" y="243"/>
                    <a:pt x="402" y="242"/>
                    <a:pt x="402" y="242"/>
                  </a:cubicBezTo>
                  <a:cubicBezTo>
                    <a:pt x="402" y="242"/>
                    <a:pt x="402" y="241"/>
                    <a:pt x="402" y="241"/>
                  </a:cubicBezTo>
                  <a:cubicBezTo>
                    <a:pt x="402" y="240"/>
                    <a:pt x="403" y="240"/>
                    <a:pt x="403" y="240"/>
                  </a:cubicBezTo>
                  <a:cubicBezTo>
                    <a:pt x="403" y="238"/>
                    <a:pt x="403" y="238"/>
                    <a:pt x="403" y="238"/>
                  </a:cubicBezTo>
                  <a:cubicBezTo>
                    <a:pt x="403" y="238"/>
                    <a:pt x="402" y="237"/>
                    <a:pt x="402" y="236"/>
                  </a:cubicBezTo>
                  <a:cubicBezTo>
                    <a:pt x="402" y="236"/>
                    <a:pt x="402" y="236"/>
                    <a:pt x="402" y="235"/>
                  </a:cubicBezTo>
                  <a:cubicBezTo>
                    <a:pt x="403" y="234"/>
                    <a:pt x="404" y="234"/>
                    <a:pt x="404" y="234"/>
                  </a:cubicBezTo>
                  <a:cubicBezTo>
                    <a:pt x="406" y="234"/>
                    <a:pt x="406" y="234"/>
                    <a:pt x="406" y="234"/>
                  </a:cubicBezTo>
                  <a:cubicBezTo>
                    <a:pt x="406" y="234"/>
                    <a:pt x="407" y="233"/>
                    <a:pt x="408" y="233"/>
                  </a:cubicBezTo>
                  <a:cubicBezTo>
                    <a:pt x="408" y="233"/>
                    <a:pt x="409" y="232"/>
                    <a:pt x="409" y="232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1" y="230"/>
                    <a:pt x="411" y="230"/>
                    <a:pt x="411" y="230"/>
                  </a:cubicBezTo>
                  <a:cubicBezTo>
                    <a:pt x="412" y="229"/>
                    <a:pt x="412" y="229"/>
                    <a:pt x="412" y="229"/>
                  </a:cubicBezTo>
                  <a:cubicBezTo>
                    <a:pt x="412" y="227"/>
                    <a:pt x="412" y="227"/>
                    <a:pt x="412" y="227"/>
                  </a:cubicBezTo>
                  <a:cubicBezTo>
                    <a:pt x="414" y="226"/>
                    <a:pt x="414" y="226"/>
                    <a:pt x="414" y="226"/>
                  </a:cubicBezTo>
                  <a:cubicBezTo>
                    <a:pt x="414" y="225"/>
                    <a:pt x="414" y="225"/>
                    <a:pt x="414" y="225"/>
                  </a:cubicBezTo>
                  <a:cubicBezTo>
                    <a:pt x="415" y="224"/>
                    <a:pt x="415" y="224"/>
                    <a:pt x="415" y="224"/>
                  </a:cubicBezTo>
                  <a:cubicBezTo>
                    <a:pt x="416" y="224"/>
                    <a:pt x="416" y="224"/>
                    <a:pt x="416" y="224"/>
                  </a:cubicBezTo>
                  <a:cubicBezTo>
                    <a:pt x="418" y="222"/>
                    <a:pt x="418" y="222"/>
                    <a:pt x="418" y="222"/>
                  </a:cubicBezTo>
                  <a:cubicBezTo>
                    <a:pt x="420" y="221"/>
                    <a:pt x="420" y="221"/>
                    <a:pt x="420" y="221"/>
                  </a:cubicBezTo>
                  <a:cubicBezTo>
                    <a:pt x="420" y="221"/>
                    <a:pt x="421" y="219"/>
                    <a:pt x="421" y="218"/>
                  </a:cubicBezTo>
                  <a:cubicBezTo>
                    <a:pt x="421" y="217"/>
                    <a:pt x="421" y="217"/>
                    <a:pt x="422" y="216"/>
                  </a:cubicBezTo>
                  <a:cubicBezTo>
                    <a:pt x="422" y="216"/>
                    <a:pt x="423" y="216"/>
                    <a:pt x="424" y="215"/>
                  </a:cubicBezTo>
                  <a:cubicBezTo>
                    <a:pt x="424" y="215"/>
                    <a:pt x="424" y="214"/>
                    <a:pt x="424" y="214"/>
                  </a:cubicBezTo>
                  <a:cubicBezTo>
                    <a:pt x="425" y="214"/>
                    <a:pt x="425" y="214"/>
                    <a:pt x="425" y="214"/>
                  </a:cubicBezTo>
                  <a:cubicBezTo>
                    <a:pt x="425" y="212"/>
                    <a:pt x="425" y="212"/>
                    <a:pt x="425" y="212"/>
                  </a:cubicBezTo>
                  <a:cubicBezTo>
                    <a:pt x="425" y="211"/>
                    <a:pt x="425" y="211"/>
                    <a:pt x="425" y="211"/>
                  </a:cubicBezTo>
                  <a:cubicBezTo>
                    <a:pt x="425" y="211"/>
                    <a:pt x="423" y="212"/>
                    <a:pt x="423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2"/>
                    <a:pt x="420" y="212"/>
                    <a:pt x="419" y="212"/>
                  </a:cubicBezTo>
                  <a:cubicBezTo>
                    <a:pt x="418" y="211"/>
                    <a:pt x="419" y="211"/>
                    <a:pt x="419" y="211"/>
                  </a:cubicBezTo>
                  <a:cubicBezTo>
                    <a:pt x="419" y="211"/>
                    <a:pt x="420" y="211"/>
                    <a:pt x="420" y="210"/>
                  </a:cubicBezTo>
                  <a:cubicBezTo>
                    <a:pt x="420" y="210"/>
                    <a:pt x="421" y="208"/>
                    <a:pt x="421" y="208"/>
                  </a:cubicBezTo>
                  <a:cubicBezTo>
                    <a:pt x="422" y="208"/>
                    <a:pt x="422" y="208"/>
                    <a:pt x="422" y="208"/>
                  </a:cubicBezTo>
                  <a:cubicBezTo>
                    <a:pt x="423" y="207"/>
                    <a:pt x="423" y="207"/>
                    <a:pt x="423" y="207"/>
                  </a:cubicBezTo>
                  <a:cubicBezTo>
                    <a:pt x="423" y="207"/>
                    <a:pt x="424" y="207"/>
                    <a:pt x="424" y="207"/>
                  </a:cubicBezTo>
                  <a:cubicBezTo>
                    <a:pt x="424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5" y="205"/>
                    <a:pt x="425" y="205"/>
                    <a:pt x="425" y="205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9" y="204"/>
                    <a:pt x="429" y="204"/>
                    <a:pt x="429" y="204"/>
                  </a:cubicBezTo>
                  <a:cubicBezTo>
                    <a:pt x="429" y="204"/>
                    <a:pt x="430" y="206"/>
                    <a:pt x="430" y="206"/>
                  </a:cubicBezTo>
                  <a:cubicBezTo>
                    <a:pt x="430" y="207"/>
                    <a:pt x="430" y="208"/>
                    <a:pt x="431" y="208"/>
                  </a:cubicBezTo>
                  <a:cubicBezTo>
                    <a:pt x="431" y="208"/>
                    <a:pt x="433" y="209"/>
                    <a:pt x="433" y="209"/>
                  </a:cubicBezTo>
                  <a:cubicBezTo>
                    <a:pt x="433" y="209"/>
                    <a:pt x="433" y="208"/>
                    <a:pt x="434" y="208"/>
                  </a:cubicBezTo>
                  <a:cubicBezTo>
                    <a:pt x="434" y="208"/>
                    <a:pt x="435" y="208"/>
                    <a:pt x="435" y="208"/>
                  </a:cubicBezTo>
                  <a:cubicBezTo>
                    <a:pt x="436" y="208"/>
                    <a:pt x="437" y="208"/>
                    <a:pt x="437" y="208"/>
                  </a:cubicBezTo>
                  <a:cubicBezTo>
                    <a:pt x="437" y="208"/>
                    <a:pt x="438" y="208"/>
                    <a:pt x="439" y="208"/>
                  </a:cubicBezTo>
                  <a:cubicBezTo>
                    <a:pt x="439" y="207"/>
                    <a:pt x="439" y="207"/>
                    <a:pt x="439" y="207"/>
                  </a:cubicBezTo>
                  <a:cubicBezTo>
                    <a:pt x="439" y="207"/>
                    <a:pt x="439" y="206"/>
                    <a:pt x="439" y="206"/>
                  </a:cubicBezTo>
                  <a:cubicBezTo>
                    <a:pt x="439" y="206"/>
                    <a:pt x="440" y="204"/>
                    <a:pt x="440" y="204"/>
                  </a:cubicBezTo>
                  <a:cubicBezTo>
                    <a:pt x="440" y="204"/>
                    <a:pt x="441" y="204"/>
                    <a:pt x="441" y="204"/>
                  </a:cubicBezTo>
                  <a:cubicBezTo>
                    <a:pt x="441" y="204"/>
                    <a:pt x="442" y="204"/>
                    <a:pt x="442" y="204"/>
                  </a:cubicBezTo>
                  <a:cubicBezTo>
                    <a:pt x="442" y="204"/>
                    <a:pt x="442" y="203"/>
                    <a:pt x="442" y="203"/>
                  </a:cubicBezTo>
                  <a:cubicBezTo>
                    <a:pt x="442" y="203"/>
                    <a:pt x="442" y="202"/>
                    <a:pt x="442" y="202"/>
                  </a:cubicBezTo>
                  <a:cubicBezTo>
                    <a:pt x="442" y="202"/>
                    <a:pt x="443" y="202"/>
                    <a:pt x="443" y="202"/>
                  </a:cubicBezTo>
                  <a:cubicBezTo>
                    <a:pt x="443" y="200"/>
                    <a:pt x="443" y="200"/>
                    <a:pt x="443" y="200"/>
                  </a:cubicBezTo>
                  <a:cubicBezTo>
                    <a:pt x="443" y="200"/>
                    <a:pt x="445" y="200"/>
                    <a:pt x="445" y="200"/>
                  </a:cubicBezTo>
                  <a:cubicBezTo>
                    <a:pt x="446" y="200"/>
                    <a:pt x="445" y="200"/>
                    <a:pt x="445" y="200"/>
                  </a:cubicBezTo>
                  <a:cubicBezTo>
                    <a:pt x="448" y="199"/>
                    <a:pt x="448" y="199"/>
                    <a:pt x="448" y="199"/>
                  </a:cubicBezTo>
                  <a:cubicBezTo>
                    <a:pt x="448" y="199"/>
                    <a:pt x="448" y="199"/>
                    <a:pt x="448" y="200"/>
                  </a:cubicBezTo>
                  <a:cubicBezTo>
                    <a:pt x="446" y="197"/>
                    <a:pt x="443" y="193"/>
                    <a:pt x="443" y="193"/>
                  </a:cubicBezTo>
                  <a:cubicBezTo>
                    <a:pt x="445" y="189"/>
                    <a:pt x="445" y="189"/>
                    <a:pt x="445" y="189"/>
                  </a:cubicBezTo>
                  <a:cubicBezTo>
                    <a:pt x="445" y="189"/>
                    <a:pt x="446" y="182"/>
                    <a:pt x="446" y="180"/>
                  </a:cubicBezTo>
                  <a:cubicBezTo>
                    <a:pt x="446" y="179"/>
                    <a:pt x="446" y="173"/>
                    <a:pt x="446" y="173"/>
                  </a:cubicBezTo>
                  <a:cubicBezTo>
                    <a:pt x="446" y="173"/>
                    <a:pt x="442" y="172"/>
                    <a:pt x="445" y="169"/>
                  </a:cubicBezTo>
                  <a:cubicBezTo>
                    <a:pt x="448" y="165"/>
                    <a:pt x="451" y="160"/>
                    <a:pt x="451" y="16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1" y="150"/>
                    <a:pt x="448" y="147"/>
                    <a:pt x="452" y="145"/>
                  </a:cubicBezTo>
                  <a:cubicBezTo>
                    <a:pt x="456" y="142"/>
                    <a:pt x="463" y="133"/>
                    <a:pt x="463" y="133"/>
                  </a:cubicBezTo>
                  <a:cubicBezTo>
                    <a:pt x="470" y="125"/>
                    <a:pt x="470" y="125"/>
                    <a:pt x="470" y="125"/>
                  </a:cubicBezTo>
                  <a:cubicBezTo>
                    <a:pt x="458" y="122"/>
                    <a:pt x="458" y="122"/>
                    <a:pt x="458" y="122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6" y="118"/>
                    <a:pt x="446" y="118"/>
                    <a:pt x="446" y="118"/>
                  </a:cubicBezTo>
                  <a:cubicBezTo>
                    <a:pt x="443" y="113"/>
                    <a:pt x="443" y="113"/>
                    <a:pt x="443" y="113"/>
                  </a:cubicBezTo>
                  <a:cubicBezTo>
                    <a:pt x="440" y="115"/>
                    <a:pt x="440" y="115"/>
                    <a:pt x="440" y="115"/>
                  </a:cubicBezTo>
                  <a:cubicBezTo>
                    <a:pt x="437" y="117"/>
                    <a:pt x="437" y="117"/>
                    <a:pt x="437" y="117"/>
                  </a:cubicBezTo>
                  <a:cubicBezTo>
                    <a:pt x="430" y="116"/>
                    <a:pt x="430" y="116"/>
                    <a:pt x="430" y="116"/>
                  </a:cubicBezTo>
                  <a:cubicBezTo>
                    <a:pt x="425" y="111"/>
                    <a:pt x="425" y="111"/>
                    <a:pt x="425" y="111"/>
                  </a:cubicBezTo>
                  <a:cubicBezTo>
                    <a:pt x="421" y="114"/>
                    <a:pt x="421" y="114"/>
                    <a:pt x="421" y="114"/>
                  </a:cubicBezTo>
                  <a:cubicBezTo>
                    <a:pt x="417" y="111"/>
                    <a:pt x="417" y="111"/>
                    <a:pt x="417" y="111"/>
                  </a:cubicBezTo>
                  <a:cubicBezTo>
                    <a:pt x="414" y="106"/>
                    <a:pt x="414" y="106"/>
                    <a:pt x="414" y="106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406" y="97"/>
                    <a:pt x="406" y="97"/>
                    <a:pt x="406" y="97"/>
                  </a:cubicBezTo>
                  <a:cubicBezTo>
                    <a:pt x="406" y="98"/>
                    <a:pt x="405" y="98"/>
                    <a:pt x="405" y="98"/>
                  </a:cubicBezTo>
                  <a:cubicBezTo>
                    <a:pt x="405" y="98"/>
                    <a:pt x="402" y="97"/>
                    <a:pt x="402" y="97"/>
                  </a:cubicBezTo>
                  <a:cubicBezTo>
                    <a:pt x="402" y="95"/>
                    <a:pt x="402" y="95"/>
                    <a:pt x="402" y="95"/>
                  </a:cubicBezTo>
                  <a:cubicBezTo>
                    <a:pt x="401" y="94"/>
                    <a:pt x="401" y="94"/>
                    <a:pt x="401" y="94"/>
                  </a:cubicBezTo>
                  <a:cubicBezTo>
                    <a:pt x="399" y="94"/>
                    <a:pt x="399" y="94"/>
                    <a:pt x="399" y="94"/>
                  </a:cubicBezTo>
                  <a:cubicBezTo>
                    <a:pt x="397" y="95"/>
                    <a:pt x="397" y="95"/>
                    <a:pt x="397" y="95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3" y="97"/>
                    <a:pt x="393" y="97"/>
                  </a:cubicBezTo>
                  <a:cubicBezTo>
                    <a:pt x="391" y="97"/>
                    <a:pt x="391" y="97"/>
                    <a:pt x="391" y="97"/>
                  </a:cubicBezTo>
                  <a:cubicBezTo>
                    <a:pt x="391" y="96"/>
                    <a:pt x="391" y="96"/>
                    <a:pt x="391" y="96"/>
                  </a:cubicBezTo>
                  <a:cubicBezTo>
                    <a:pt x="391" y="95"/>
                    <a:pt x="391" y="95"/>
                    <a:pt x="391" y="95"/>
                  </a:cubicBezTo>
                  <a:cubicBezTo>
                    <a:pt x="389" y="94"/>
                    <a:pt x="389" y="94"/>
                    <a:pt x="389" y="94"/>
                  </a:cubicBezTo>
                  <a:cubicBezTo>
                    <a:pt x="388" y="94"/>
                    <a:pt x="388" y="94"/>
                    <a:pt x="388" y="94"/>
                  </a:cubicBezTo>
                  <a:cubicBezTo>
                    <a:pt x="388" y="94"/>
                    <a:pt x="387" y="93"/>
                    <a:pt x="387" y="93"/>
                  </a:cubicBezTo>
                  <a:cubicBezTo>
                    <a:pt x="386" y="93"/>
                    <a:pt x="386" y="92"/>
                    <a:pt x="386" y="92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87" y="91"/>
                    <a:pt x="387" y="91"/>
                    <a:pt x="387" y="91"/>
                  </a:cubicBezTo>
                  <a:cubicBezTo>
                    <a:pt x="387" y="91"/>
                    <a:pt x="387" y="90"/>
                    <a:pt x="387" y="90"/>
                  </a:cubicBezTo>
                  <a:cubicBezTo>
                    <a:pt x="387" y="90"/>
                    <a:pt x="387" y="90"/>
                    <a:pt x="387" y="90"/>
                  </a:cubicBezTo>
                  <a:cubicBezTo>
                    <a:pt x="387" y="90"/>
                    <a:pt x="386" y="90"/>
                    <a:pt x="386" y="90"/>
                  </a:cubicBezTo>
                  <a:cubicBezTo>
                    <a:pt x="384" y="90"/>
                    <a:pt x="384" y="90"/>
                    <a:pt x="384" y="90"/>
                  </a:cubicBezTo>
                  <a:cubicBezTo>
                    <a:pt x="383" y="91"/>
                    <a:pt x="383" y="91"/>
                    <a:pt x="383" y="91"/>
                  </a:cubicBezTo>
                  <a:cubicBezTo>
                    <a:pt x="381" y="91"/>
                    <a:pt x="381" y="91"/>
                    <a:pt x="381" y="91"/>
                  </a:cubicBezTo>
                  <a:cubicBezTo>
                    <a:pt x="379" y="92"/>
                    <a:pt x="379" y="92"/>
                    <a:pt x="379" y="92"/>
                  </a:cubicBezTo>
                  <a:cubicBezTo>
                    <a:pt x="376" y="92"/>
                    <a:pt x="376" y="92"/>
                    <a:pt x="376" y="92"/>
                  </a:cubicBezTo>
                  <a:cubicBezTo>
                    <a:pt x="375" y="90"/>
                    <a:pt x="375" y="90"/>
                    <a:pt x="375" y="90"/>
                  </a:cubicBezTo>
                  <a:cubicBezTo>
                    <a:pt x="374" y="88"/>
                    <a:pt x="374" y="88"/>
                    <a:pt x="374" y="88"/>
                  </a:cubicBezTo>
                  <a:cubicBezTo>
                    <a:pt x="373" y="87"/>
                    <a:pt x="373" y="87"/>
                    <a:pt x="373" y="87"/>
                  </a:cubicBezTo>
                  <a:cubicBezTo>
                    <a:pt x="372" y="87"/>
                    <a:pt x="372" y="87"/>
                    <a:pt x="372" y="87"/>
                  </a:cubicBezTo>
                  <a:cubicBezTo>
                    <a:pt x="369" y="86"/>
                    <a:pt x="369" y="86"/>
                    <a:pt x="369" y="86"/>
                  </a:cubicBezTo>
                  <a:cubicBezTo>
                    <a:pt x="370" y="84"/>
                    <a:pt x="370" y="84"/>
                    <a:pt x="370" y="84"/>
                  </a:cubicBezTo>
                  <a:cubicBezTo>
                    <a:pt x="370" y="84"/>
                    <a:pt x="369" y="82"/>
                    <a:pt x="369" y="82"/>
                  </a:cubicBezTo>
                  <a:cubicBezTo>
                    <a:pt x="368" y="82"/>
                    <a:pt x="367" y="82"/>
                    <a:pt x="367" y="82"/>
                  </a:cubicBezTo>
                  <a:cubicBezTo>
                    <a:pt x="365" y="80"/>
                    <a:pt x="365" y="80"/>
                    <a:pt x="365" y="80"/>
                  </a:cubicBezTo>
                  <a:cubicBezTo>
                    <a:pt x="365" y="80"/>
                    <a:pt x="365" y="79"/>
                    <a:pt x="364" y="78"/>
                  </a:cubicBezTo>
                  <a:cubicBezTo>
                    <a:pt x="363" y="78"/>
                    <a:pt x="363" y="77"/>
                    <a:pt x="362" y="77"/>
                  </a:cubicBezTo>
                  <a:cubicBezTo>
                    <a:pt x="361" y="77"/>
                    <a:pt x="359" y="77"/>
                    <a:pt x="359" y="77"/>
                  </a:cubicBezTo>
                  <a:cubicBezTo>
                    <a:pt x="359" y="77"/>
                    <a:pt x="358" y="75"/>
                    <a:pt x="357" y="75"/>
                  </a:cubicBezTo>
                  <a:cubicBezTo>
                    <a:pt x="357" y="75"/>
                    <a:pt x="353" y="75"/>
                    <a:pt x="353" y="75"/>
                  </a:cubicBezTo>
                  <a:cubicBezTo>
                    <a:pt x="353" y="75"/>
                    <a:pt x="354" y="72"/>
                    <a:pt x="354" y="72"/>
                  </a:cubicBezTo>
                  <a:cubicBezTo>
                    <a:pt x="354" y="71"/>
                    <a:pt x="354" y="68"/>
                    <a:pt x="354" y="68"/>
                  </a:cubicBezTo>
                  <a:cubicBezTo>
                    <a:pt x="354" y="67"/>
                    <a:pt x="354" y="67"/>
                    <a:pt x="354" y="67"/>
                  </a:cubicBezTo>
                  <a:cubicBezTo>
                    <a:pt x="354" y="67"/>
                    <a:pt x="353" y="66"/>
                    <a:pt x="354" y="64"/>
                  </a:cubicBezTo>
                  <a:cubicBezTo>
                    <a:pt x="355" y="62"/>
                    <a:pt x="354" y="63"/>
                    <a:pt x="355" y="61"/>
                  </a:cubicBezTo>
                  <a:cubicBezTo>
                    <a:pt x="356" y="58"/>
                    <a:pt x="356" y="57"/>
                    <a:pt x="356" y="57"/>
                  </a:cubicBezTo>
                  <a:cubicBezTo>
                    <a:pt x="354" y="56"/>
                    <a:pt x="354" y="56"/>
                    <a:pt x="354" y="56"/>
                  </a:cubicBezTo>
                  <a:cubicBezTo>
                    <a:pt x="354" y="56"/>
                    <a:pt x="353" y="55"/>
                    <a:pt x="352" y="56"/>
                  </a:cubicBezTo>
                  <a:cubicBezTo>
                    <a:pt x="352" y="58"/>
                    <a:pt x="351" y="58"/>
                    <a:pt x="351" y="58"/>
                  </a:cubicBezTo>
                  <a:cubicBezTo>
                    <a:pt x="349" y="61"/>
                    <a:pt x="349" y="61"/>
                    <a:pt x="349" y="61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349" y="64"/>
                    <a:pt x="350" y="65"/>
                    <a:pt x="347" y="65"/>
                  </a:cubicBezTo>
                  <a:cubicBezTo>
                    <a:pt x="345" y="65"/>
                    <a:pt x="343" y="65"/>
                    <a:pt x="343" y="65"/>
                  </a:cubicBezTo>
                  <a:cubicBezTo>
                    <a:pt x="343" y="65"/>
                    <a:pt x="345" y="67"/>
                    <a:pt x="342" y="67"/>
                  </a:cubicBezTo>
                  <a:cubicBezTo>
                    <a:pt x="340" y="67"/>
                    <a:pt x="337" y="67"/>
                    <a:pt x="337" y="67"/>
                  </a:cubicBezTo>
                  <a:cubicBezTo>
                    <a:pt x="335" y="65"/>
                    <a:pt x="335" y="65"/>
                    <a:pt x="335" y="65"/>
                  </a:cubicBezTo>
                  <a:cubicBezTo>
                    <a:pt x="331" y="66"/>
                    <a:pt x="331" y="66"/>
                    <a:pt x="331" y="66"/>
                  </a:cubicBezTo>
                  <a:cubicBezTo>
                    <a:pt x="331" y="66"/>
                    <a:pt x="331" y="65"/>
                    <a:pt x="331" y="63"/>
                  </a:cubicBezTo>
                  <a:cubicBezTo>
                    <a:pt x="331" y="62"/>
                    <a:pt x="330" y="60"/>
                    <a:pt x="331" y="60"/>
                  </a:cubicBezTo>
                  <a:cubicBezTo>
                    <a:pt x="332" y="60"/>
                    <a:pt x="333" y="59"/>
                    <a:pt x="333" y="59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1" y="56"/>
                    <a:pt x="331" y="55"/>
                  </a:cubicBezTo>
                  <a:cubicBezTo>
                    <a:pt x="331" y="54"/>
                    <a:pt x="332" y="52"/>
                    <a:pt x="332" y="52"/>
                  </a:cubicBezTo>
                  <a:cubicBezTo>
                    <a:pt x="333" y="51"/>
                    <a:pt x="333" y="49"/>
                    <a:pt x="333" y="49"/>
                  </a:cubicBezTo>
                  <a:cubicBezTo>
                    <a:pt x="332" y="49"/>
                    <a:pt x="332" y="49"/>
                    <a:pt x="332" y="49"/>
                  </a:cubicBezTo>
                  <a:cubicBezTo>
                    <a:pt x="332" y="49"/>
                    <a:pt x="330" y="50"/>
                    <a:pt x="330" y="48"/>
                  </a:cubicBezTo>
                  <a:cubicBezTo>
                    <a:pt x="330" y="47"/>
                    <a:pt x="329" y="45"/>
                    <a:pt x="329" y="45"/>
                  </a:cubicBezTo>
                  <a:cubicBezTo>
                    <a:pt x="329" y="45"/>
                    <a:pt x="327" y="44"/>
                    <a:pt x="327" y="44"/>
                  </a:cubicBezTo>
                  <a:cubicBezTo>
                    <a:pt x="326" y="44"/>
                    <a:pt x="326" y="44"/>
                    <a:pt x="325" y="45"/>
                  </a:cubicBezTo>
                  <a:cubicBezTo>
                    <a:pt x="325" y="45"/>
                    <a:pt x="322" y="44"/>
                    <a:pt x="322" y="44"/>
                  </a:cubicBezTo>
                  <a:cubicBezTo>
                    <a:pt x="322" y="44"/>
                    <a:pt x="319" y="44"/>
                    <a:pt x="319" y="44"/>
                  </a:cubicBezTo>
                  <a:cubicBezTo>
                    <a:pt x="318" y="44"/>
                    <a:pt x="317" y="46"/>
                    <a:pt x="317" y="46"/>
                  </a:cubicBezTo>
                  <a:cubicBezTo>
                    <a:pt x="315" y="43"/>
                    <a:pt x="315" y="43"/>
                    <a:pt x="315" y="43"/>
                  </a:cubicBezTo>
                  <a:cubicBezTo>
                    <a:pt x="316" y="40"/>
                    <a:pt x="316" y="40"/>
                    <a:pt x="316" y="40"/>
                  </a:cubicBezTo>
                  <a:cubicBezTo>
                    <a:pt x="316" y="40"/>
                    <a:pt x="314" y="38"/>
                    <a:pt x="314" y="37"/>
                  </a:cubicBezTo>
                  <a:cubicBezTo>
                    <a:pt x="314" y="37"/>
                    <a:pt x="313" y="35"/>
                    <a:pt x="313" y="35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0" y="34"/>
                    <a:pt x="310" y="34"/>
                    <a:pt x="310" y="34"/>
                  </a:cubicBezTo>
                  <a:cubicBezTo>
                    <a:pt x="310" y="34"/>
                    <a:pt x="308" y="34"/>
                    <a:pt x="307" y="34"/>
                  </a:cubicBezTo>
                  <a:cubicBezTo>
                    <a:pt x="306" y="34"/>
                    <a:pt x="306" y="34"/>
                    <a:pt x="305" y="34"/>
                  </a:cubicBezTo>
                  <a:cubicBezTo>
                    <a:pt x="305" y="34"/>
                    <a:pt x="303" y="32"/>
                    <a:pt x="303" y="32"/>
                  </a:cubicBezTo>
                  <a:cubicBezTo>
                    <a:pt x="303" y="31"/>
                    <a:pt x="303" y="30"/>
                    <a:pt x="303" y="29"/>
                  </a:cubicBezTo>
                  <a:cubicBezTo>
                    <a:pt x="302" y="28"/>
                    <a:pt x="301" y="26"/>
                    <a:pt x="301" y="25"/>
                  </a:cubicBezTo>
                  <a:cubicBezTo>
                    <a:pt x="301" y="25"/>
                    <a:pt x="302" y="23"/>
                    <a:pt x="302" y="23"/>
                  </a:cubicBezTo>
                  <a:cubicBezTo>
                    <a:pt x="301" y="22"/>
                    <a:pt x="299" y="20"/>
                    <a:pt x="299" y="20"/>
                  </a:cubicBezTo>
                  <a:cubicBezTo>
                    <a:pt x="298" y="18"/>
                    <a:pt x="298" y="18"/>
                    <a:pt x="298" y="18"/>
                  </a:cubicBezTo>
                  <a:cubicBezTo>
                    <a:pt x="298" y="18"/>
                    <a:pt x="295" y="20"/>
                    <a:pt x="294" y="20"/>
                  </a:cubicBezTo>
                  <a:cubicBezTo>
                    <a:pt x="293" y="20"/>
                    <a:pt x="291" y="19"/>
                    <a:pt x="291" y="20"/>
                  </a:cubicBezTo>
                  <a:cubicBezTo>
                    <a:pt x="291" y="20"/>
                    <a:pt x="292" y="22"/>
                    <a:pt x="291" y="22"/>
                  </a:cubicBezTo>
                  <a:cubicBezTo>
                    <a:pt x="290" y="22"/>
                    <a:pt x="288" y="22"/>
                    <a:pt x="287" y="21"/>
                  </a:cubicBezTo>
                  <a:cubicBezTo>
                    <a:pt x="286" y="20"/>
                    <a:pt x="286" y="19"/>
                    <a:pt x="286" y="18"/>
                  </a:cubicBezTo>
                  <a:cubicBezTo>
                    <a:pt x="285" y="18"/>
                    <a:pt x="285" y="16"/>
                    <a:pt x="284" y="16"/>
                  </a:cubicBezTo>
                  <a:cubicBezTo>
                    <a:pt x="283" y="16"/>
                    <a:pt x="282" y="16"/>
                    <a:pt x="282" y="15"/>
                  </a:cubicBezTo>
                  <a:cubicBezTo>
                    <a:pt x="282" y="15"/>
                    <a:pt x="282" y="12"/>
                    <a:pt x="282" y="12"/>
                  </a:cubicBezTo>
                  <a:cubicBezTo>
                    <a:pt x="282" y="10"/>
                    <a:pt x="282" y="10"/>
                    <a:pt x="282" y="10"/>
                  </a:cubicBezTo>
                  <a:cubicBezTo>
                    <a:pt x="282" y="10"/>
                    <a:pt x="282" y="7"/>
                    <a:pt x="281" y="7"/>
                  </a:cubicBezTo>
                  <a:cubicBezTo>
                    <a:pt x="281" y="6"/>
                    <a:pt x="280" y="5"/>
                    <a:pt x="280" y="5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1" y="1"/>
                    <a:pt x="281" y="0"/>
                    <a:pt x="282" y="0"/>
                  </a:cubicBezTo>
                  <a:cubicBezTo>
                    <a:pt x="259" y="4"/>
                    <a:pt x="259" y="4"/>
                    <a:pt x="259" y="4"/>
                  </a:cubicBezTo>
                  <a:cubicBezTo>
                    <a:pt x="249" y="5"/>
                    <a:pt x="249" y="5"/>
                    <a:pt x="249" y="5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3" y="15"/>
                    <a:pt x="243" y="15"/>
                    <a:pt x="243" y="15"/>
                  </a:cubicBezTo>
                  <a:cubicBezTo>
                    <a:pt x="244" y="23"/>
                    <a:pt x="244" y="23"/>
                    <a:pt x="244" y="23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36" y="46"/>
                    <a:pt x="236" y="46"/>
                    <a:pt x="236" y="46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19" y="57"/>
                    <a:pt x="219" y="57"/>
                    <a:pt x="219" y="57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5" y="75"/>
                    <a:pt x="185" y="75"/>
                    <a:pt x="185" y="7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77" y="87"/>
                    <a:pt x="174" y="89"/>
                    <a:pt x="172" y="88"/>
                  </a:cubicBezTo>
                  <a:cubicBezTo>
                    <a:pt x="169" y="88"/>
                    <a:pt x="163" y="86"/>
                    <a:pt x="163" y="86"/>
                  </a:cubicBezTo>
                  <a:cubicBezTo>
                    <a:pt x="163" y="86"/>
                    <a:pt x="156" y="82"/>
                    <a:pt x="153" y="82"/>
                  </a:cubicBezTo>
                  <a:cubicBezTo>
                    <a:pt x="150" y="81"/>
                    <a:pt x="145" y="76"/>
                    <a:pt x="145" y="76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37" y="77"/>
                    <a:pt x="137" y="75"/>
                  </a:cubicBezTo>
                  <a:cubicBezTo>
                    <a:pt x="137" y="74"/>
                    <a:pt x="137" y="74"/>
                    <a:pt x="137" y="72"/>
                  </a:cubicBezTo>
                  <a:cubicBezTo>
                    <a:pt x="137" y="69"/>
                    <a:pt x="137" y="64"/>
                    <a:pt x="137" y="64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23" y="60"/>
                    <a:pt x="123" y="62"/>
                    <a:pt x="121" y="60"/>
                  </a:cubicBezTo>
                  <a:cubicBezTo>
                    <a:pt x="118" y="58"/>
                    <a:pt x="118" y="54"/>
                    <a:pt x="118" y="54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7" y="65"/>
                    <a:pt x="117" y="65"/>
                    <a:pt x="117" y="65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20" y="84"/>
                    <a:pt x="121" y="84"/>
                    <a:pt x="121" y="87"/>
                  </a:cubicBezTo>
                  <a:cubicBezTo>
                    <a:pt x="121" y="89"/>
                    <a:pt x="120" y="99"/>
                    <a:pt x="120" y="99"/>
                  </a:cubicBezTo>
                  <a:cubicBezTo>
                    <a:pt x="120" y="107"/>
                    <a:pt x="120" y="107"/>
                    <a:pt x="120" y="107"/>
                  </a:cubicBezTo>
                  <a:cubicBezTo>
                    <a:pt x="123" y="115"/>
                    <a:pt x="123" y="115"/>
                    <a:pt x="123" y="115"/>
                  </a:cubicBezTo>
                  <a:cubicBezTo>
                    <a:pt x="123" y="115"/>
                    <a:pt x="118" y="118"/>
                    <a:pt x="116" y="118"/>
                  </a:cubicBezTo>
                  <a:cubicBezTo>
                    <a:pt x="114" y="118"/>
                    <a:pt x="109" y="116"/>
                    <a:pt x="109" y="116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2" y="113"/>
                    <a:pt x="4" y="113"/>
                  </a:cubicBezTo>
                  <a:cubicBezTo>
                    <a:pt x="5" y="113"/>
                    <a:pt x="14" y="114"/>
                    <a:pt x="14" y="114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8"/>
                    <a:pt x="2" y="127"/>
                    <a:pt x="2" y="129"/>
                  </a:cubicBezTo>
                  <a:cubicBezTo>
                    <a:pt x="1" y="131"/>
                    <a:pt x="5" y="132"/>
                    <a:pt x="5" y="132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19" y="145"/>
                    <a:pt x="19" y="145"/>
                    <a:pt x="19" y="145"/>
                  </a:cubicBezTo>
                  <a:cubicBezTo>
                    <a:pt x="19" y="145"/>
                    <a:pt x="20" y="143"/>
                    <a:pt x="23" y="142"/>
                  </a:cubicBezTo>
                  <a:cubicBezTo>
                    <a:pt x="25" y="142"/>
                    <a:pt x="28" y="142"/>
                    <a:pt x="28" y="142"/>
                  </a:cubicBezTo>
                  <a:cubicBezTo>
                    <a:pt x="28" y="142"/>
                    <a:pt x="28" y="141"/>
                    <a:pt x="30" y="146"/>
                  </a:cubicBezTo>
                  <a:cubicBezTo>
                    <a:pt x="31" y="150"/>
                    <a:pt x="31" y="150"/>
                    <a:pt x="31" y="150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7" y="152"/>
                    <a:pt x="41" y="154"/>
                    <a:pt x="43" y="155"/>
                  </a:cubicBezTo>
                  <a:cubicBezTo>
                    <a:pt x="45" y="156"/>
                    <a:pt x="49" y="160"/>
                    <a:pt x="49" y="160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1" y="166"/>
                    <a:pt x="51" y="166"/>
                    <a:pt x="51" y="166"/>
                  </a:cubicBezTo>
                  <a:cubicBezTo>
                    <a:pt x="51" y="166"/>
                    <a:pt x="55" y="167"/>
                    <a:pt x="58" y="167"/>
                  </a:cubicBezTo>
                  <a:cubicBezTo>
                    <a:pt x="61" y="167"/>
                    <a:pt x="68" y="166"/>
                    <a:pt x="68" y="16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2" y="170"/>
                    <a:pt x="81" y="173"/>
                    <a:pt x="81" y="173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4" y="183"/>
                    <a:pt x="75" y="183"/>
                    <a:pt x="79" y="184"/>
                  </a:cubicBezTo>
                  <a:cubicBezTo>
                    <a:pt x="83" y="185"/>
                    <a:pt x="86" y="187"/>
                    <a:pt x="86" y="187"/>
                  </a:cubicBezTo>
                  <a:cubicBezTo>
                    <a:pt x="84" y="192"/>
                    <a:pt x="84" y="192"/>
                    <a:pt x="84" y="192"/>
                  </a:cubicBezTo>
                  <a:cubicBezTo>
                    <a:pt x="89" y="196"/>
                    <a:pt x="89" y="196"/>
                    <a:pt x="89" y="196"/>
                  </a:cubicBezTo>
                  <a:cubicBezTo>
                    <a:pt x="89" y="196"/>
                    <a:pt x="91" y="199"/>
                    <a:pt x="91" y="200"/>
                  </a:cubicBezTo>
                  <a:cubicBezTo>
                    <a:pt x="90" y="201"/>
                    <a:pt x="90" y="203"/>
                    <a:pt x="90" y="203"/>
                  </a:cubicBezTo>
                  <a:cubicBezTo>
                    <a:pt x="87" y="202"/>
                    <a:pt x="87" y="202"/>
                    <a:pt x="87" y="202"/>
                  </a:cubicBezTo>
                  <a:cubicBezTo>
                    <a:pt x="87" y="202"/>
                    <a:pt x="87" y="204"/>
                    <a:pt x="86" y="202"/>
                  </a:cubicBezTo>
                  <a:cubicBezTo>
                    <a:pt x="84" y="200"/>
                    <a:pt x="83" y="198"/>
                    <a:pt x="83" y="198"/>
                  </a:cubicBezTo>
                  <a:cubicBezTo>
                    <a:pt x="82" y="202"/>
                    <a:pt x="82" y="202"/>
                    <a:pt x="82" y="202"/>
                  </a:cubicBezTo>
                  <a:cubicBezTo>
                    <a:pt x="82" y="202"/>
                    <a:pt x="83" y="206"/>
                    <a:pt x="84" y="207"/>
                  </a:cubicBezTo>
                  <a:cubicBezTo>
                    <a:pt x="86" y="207"/>
                    <a:pt x="86" y="206"/>
                    <a:pt x="86" y="209"/>
                  </a:cubicBezTo>
                  <a:cubicBezTo>
                    <a:pt x="86" y="211"/>
                    <a:pt x="87" y="216"/>
                    <a:pt x="88" y="217"/>
                  </a:cubicBezTo>
                  <a:cubicBezTo>
                    <a:pt x="89" y="219"/>
                    <a:pt x="89" y="224"/>
                    <a:pt x="90" y="225"/>
                  </a:cubicBezTo>
                  <a:cubicBezTo>
                    <a:pt x="92" y="225"/>
                    <a:pt x="93" y="226"/>
                    <a:pt x="93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101" y="233"/>
                    <a:pt x="101" y="233"/>
                    <a:pt x="101" y="233"/>
                  </a:cubicBezTo>
                  <a:cubicBezTo>
                    <a:pt x="101" y="233"/>
                    <a:pt x="105" y="236"/>
                    <a:pt x="107" y="237"/>
                  </a:cubicBezTo>
                  <a:cubicBezTo>
                    <a:pt x="109" y="238"/>
                    <a:pt x="110" y="238"/>
                    <a:pt x="110" y="238"/>
                  </a:cubicBezTo>
                  <a:cubicBezTo>
                    <a:pt x="115" y="243"/>
                    <a:pt x="115" y="243"/>
                    <a:pt x="115" y="243"/>
                  </a:cubicBezTo>
                  <a:cubicBezTo>
                    <a:pt x="115" y="243"/>
                    <a:pt x="118" y="248"/>
                    <a:pt x="117" y="248"/>
                  </a:cubicBezTo>
                  <a:cubicBezTo>
                    <a:pt x="116" y="248"/>
                    <a:pt x="117" y="249"/>
                    <a:pt x="115" y="249"/>
                  </a:cubicBezTo>
                  <a:cubicBezTo>
                    <a:pt x="112" y="249"/>
                    <a:pt x="113" y="251"/>
                    <a:pt x="111" y="249"/>
                  </a:cubicBezTo>
                  <a:cubicBezTo>
                    <a:pt x="108" y="247"/>
                    <a:pt x="106" y="244"/>
                    <a:pt x="103" y="244"/>
                  </a:cubicBezTo>
                  <a:cubicBezTo>
                    <a:pt x="100" y="244"/>
                    <a:pt x="100" y="244"/>
                    <a:pt x="100" y="244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09" y="250"/>
                    <a:pt x="109" y="250"/>
                    <a:pt x="109" y="250"/>
                  </a:cubicBezTo>
                  <a:cubicBezTo>
                    <a:pt x="113" y="254"/>
                    <a:pt x="113" y="254"/>
                    <a:pt x="113" y="254"/>
                  </a:cubicBezTo>
                  <a:cubicBezTo>
                    <a:pt x="114" y="254"/>
                    <a:pt x="114" y="254"/>
                    <a:pt x="114" y="254"/>
                  </a:cubicBezTo>
                  <a:cubicBezTo>
                    <a:pt x="114" y="254"/>
                    <a:pt x="115" y="256"/>
                    <a:pt x="115" y="257"/>
                  </a:cubicBezTo>
                  <a:cubicBezTo>
                    <a:pt x="115" y="258"/>
                    <a:pt x="114" y="261"/>
                    <a:pt x="113" y="262"/>
                  </a:cubicBezTo>
                  <a:cubicBezTo>
                    <a:pt x="113" y="264"/>
                    <a:pt x="113" y="266"/>
                    <a:pt x="113" y="266"/>
                  </a:cubicBezTo>
                  <a:cubicBezTo>
                    <a:pt x="110" y="259"/>
                    <a:pt x="110" y="259"/>
                    <a:pt x="110" y="259"/>
                  </a:cubicBezTo>
                  <a:cubicBezTo>
                    <a:pt x="110" y="259"/>
                    <a:pt x="111" y="257"/>
                    <a:pt x="109" y="256"/>
                  </a:cubicBezTo>
                  <a:cubicBezTo>
                    <a:pt x="107" y="256"/>
                    <a:pt x="105" y="257"/>
                    <a:pt x="105" y="257"/>
                  </a:cubicBezTo>
                  <a:cubicBezTo>
                    <a:pt x="105" y="257"/>
                    <a:pt x="104" y="259"/>
                    <a:pt x="105" y="260"/>
                  </a:cubicBezTo>
                  <a:cubicBezTo>
                    <a:pt x="107" y="261"/>
                    <a:pt x="108" y="262"/>
                    <a:pt x="108" y="263"/>
                  </a:cubicBezTo>
                  <a:cubicBezTo>
                    <a:pt x="109" y="264"/>
                    <a:pt x="109" y="265"/>
                    <a:pt x="109" y="265"/>
                  </a:cubicBezTo>
                  <a:cubicBezTo>
                    <a:pt x="109" y="265"/>
                    <a:pt x="111" y="265"/>
                    <a:pt x="111" y="267"/>
                  </a:cubicBezTo>
                  <a:cubicBezTo>
                    <a:pt x="111" y="270"/>
                    <a:pt x="110" y="273"/>
                    <a:pt x="110" y="273"/>
                  </a:cubicBezTo>
                  <a:cubicBezTo>
                    <a:pt x="110" y="273"/>
                    <a:pt x="108" y="273"/>
                    <a:pt x="111" y="275"/>
                  </a:cubicBezTo>
                  <a:cubicBezTo>
                    <a:pt x="114" y="277"/>
                    <a:pt x="115" y="278"/>
                    <a:pt x="116" y="279"/>
                  </a:cubicBezTo>
                  <a:cubicBezTo>
                    <a:pt x="117" y="280"/>
                    <a:pt x="121" y="285"/>
                    <a:pt x="121" y="285"/>
                  </a:cubicBezTo>
                  <a:cubicBezTo>
                    <a:pt x="124" y="289"/>
                    <a:pt x="124" y="289"/>
                    <a:pt x="124" y="289"/>
                  </a:cubicBezTo>
                  <a:cubicBezTo>
                    <a:pt x="124" y="289"/>
                    <a:pt x="124" y="291"/>
                    <a:pt x="124" y="291"/>
                  </a:cubicBezTo>
                  <a:cubicBezTo>
                    <a:pt x="123" y="291"/>
                    <a:pt x="121" y="291"/>
                    <a:pt x="121" y="291"/>
                  </a:cubicBezTo>
                  <a:cubicBezTo>
                    <a:pt x="121" y="291"/>
                    <a:pt x="120" y="291"/>
                    <a:pt x="119" y="290"/>
                  </a:cubicBezTo>
                  <a:cubicBezTo>
                    <a:pt x="118" y="288"/>
                    <a:pt x="116" y="285"/>
                    <a:pt x="116" y="285"/>
                  </a:cubicBezTo>
                  <a:cubicBezTo>
                    <a:pt x="114" y="284"/>
                    <a:pt x="114" y="284"/>
                    <a:pt x="114" y="284"/>
                  </a:cubicBezTo>
                  <a:cubicBezTo>
                    <a:pt x="112" y="285"/>
                    <a:pt x="112" y="285"/>
                    <a:pt x="112" y="285"/>
                  </a:cubicBezTo>
                  <a:cubicBezTo>
                    <a:pt x="112" y="285"/>
                    <a:pt x="110" y="289"/>
                    <a:pt x="110" y="289"/>
                  </a:cubicBezTo>
                  <a:cubicBezTo>
                    <a:pt x="110" y="290"/>
                    <a:pt x="107" y="296"/>
                    <a:pt x="107" y="296"/>
                  </a:cubicBezTo>
                  <a:cubicBezTo>
                    <a:pt x="105" y="308"/>
                    <a:pt x="105" y="308"/>
                    <a:pt x="105" y="308"/>
                  </a:cubicBezTo>
                  <a:cubicBezTo>
                    <a:pt x="105" y="308"/>
                    <a:pt x="105" y="322"/>
                    <a:pt x="104" y="323"/>
                  </a:cubicBezTo>
                  <a:cubicBezTo>
                    <a:pt x="104" y="324"/>
                    <a:pt x="100" y="334"/>
                    <a:pt x="100" y="334"/>
                  </a:cubicBezTo>
                  <a:cubicBezTo>
                    <a:pt x="100" y="334"/>
                    <a:pt x="100" y="335"/>
                    <a:pt x="100" y="338"/>
                  </a:cubicBezTo>
                  <a:cubicBezTo>
                    <a:pt x="99" y="341"/>
                    <a:pt x="98" y="346"/>
                    <a:pt x="98" y="346"/>
                  </a:cubicBezTo>
                  <a:cubicBezTo>
                    <a:pt x="98" y="346"/>
                    <a:pt x="97" y="350"/>
                    <a:pt x="97" y="352"/>
                  </a:cubicBezTo>
                  <a:cubicBezTo>
                    <a:pt x="96" y="354"/>
                    <a:pt x="93" y="362"/>
                    <a:pt x="93" y="362"/>
                  </a:cubicBezTo>
                  <a:cubicBezTo>
                    <a:pt x="92" y="371"/>
                    <a:pt x="92" y="371"/>
                    <a:pt x="92" y="371"/>
                  </a:cubicBezTo>
                  <a:cubicBezTo>
                    <a:pt x="84" y="388"/>
                    <a:pt x="84" y="388"/>
                    <a:pt x="84" y="388"/>
                  </a:cubicBezTo>
                  <a:cubicBezTo>
                    <a:pt x="78" y="393"/>
                    <a:pt x="78" y="393"/>
                    <a:pt x="78" y="393"/>
                  </a:cubicBezTo>
                  <a:cubicBezTo>
                    <a:pt x="75" y="395"/>
                    <a:pt x="75" y="395"/>
                    <a:pt x="75" y="395"/>
                  </a:cubicBezTo>
                  <a:cubicBezTo>
                    <a:pt x="78" y="396"/>
                    <a:pt x="80" y="397"/>
                    <a:pt x="81" y="400"/>
                  </a:cubicBezTo>
                  <a:cubicBezTo>
                    <a:pt x="83" y="405"/>
                    <a:pt x="87" y="413"/>
                    <a:pt x="87" y="413"/>
                  </a:cubicBezTo>
                  <a:cubicBezTo>
                    <a:pt x="100" y="418"/>
                    <a:pt x="100" y="418"/>
                    <a:pt x="100" y="418"/>
                  </a:cubicBezTo>
                  <a:cubicBezTo>
                    <a:pt x="100" y="418"/>
                    <a:pt x="107" y="424"/>
                    <a:pt x="108" y="426"/>
                  </a:cubicBezTo>
                  <a:cubicBezTo>
                    <a:pt x="109" y="427"/>
                    <a:pt x="124" y="432"/>
                    <a:pt x="124" y="432"/>
                  </a:cubicBezTo>
                  <a:cubicBezTo>
                    <a:pt x="134" y="441"/>
                    <a:pt x="134" y="441"/>
                    <a:pt x="134" y="441"/>
                  </a:cubicBezTo>
                  <a:cubicBezTo>
                    <a:pt x="149" y="441"/>
                    <a:pt x="149" y="441"/>
                    <a:pt x="149" y="441"/>
                  </a:cubicBezTo>
                  <a:cubicBezTo>
                    <a:pt x="159" y="443"/>
                    <a:pt x="159" y="443"/>
                    <a:pt x="159" y="443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4" y="437"/>
                    <a:pt x="189" y="449"/>
                    <a:pt x="190" y="449"/>
                  </a:cubicBezTo>
                  <a:cubicBezTo>
                    <a:pt x="191" y="449"/>
                    <a:pt x="191" y="452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93" y="455"/>
                    <a:pt x="192" y="454"/>
                    <a:pt x="192" y="454"/>
                  </a:cubicBezTo>
                  <a:cubicBezTo>
                    <a:pt x="192" y="453"/>
                    <a:pt x="192" y="453"/>
                    <a:pt x="192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4" y="453"/>
                    <a:pt x="194" y="453"/>
                    <a:pt x="194" y="453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1"/>
                    <a:pt x="194" y="451"/>
                    <a:pt x="194" y="451"/>
                  </a:cubicBezTo>
                  <a:cubicBezTo>
                    <a:pt x="194" y="451"/>
                    <a:pt x="195" y="451"/>
                    <a:pt x="195" y="450"/>
                  </a:cubicBezTo>
                  <a:cubicBezTo>
                    <a:pt x="195" y="450"/>
                    <a:pt x="195" y="450"/>
                    <a:pt x="195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9" y="450"/>
                    <a:pt x="199" y="450"/>
                  </a:cubicBezTo>
                  <a:cubicBezTo>
                    <a:pt x="199" y="450"/>
                    <a:pt x="199" y="451"/>
                    <a:pt x="199" y="451"/>
                  </a:cubicBezTo>
                  <a:cubicBezTo>
                    <a:pt x="199" y="451"/>
                    <a:pt x="199" y="451"/>
                    <a:pt x="199" y="451"/>
                  </a:cubicBezTo>
                  <a:cubicBezTo>
                    <a:pt x="199" y="451"/>
                    <a:pt x="200" y="451"/>
                    <a:pt x="200" y="451"/>
                  </a:cubicBezTo>
                  <a:cubicBezTo>
                    <a:pt x="200" y="451"/>
                    <a:pt x="200" y="452"/>
                    <a:pt x="200" y="452"/>
                  </a:cubicBezTo>
                  <a:cubicBezTo>
                    <a:pt x="200" y="452"/>
                    <a:pt x="201" y="452"/>
                    <a:pt x="201" y="452"/>
                  </a:cubicBezTo>
                  <a:cubicBezTo>
                    <a:pt x="201" y="452"/>
                    <a:pt x="202" y="452"/>
                    <a:pt x="202" y="452"/>
                  </a:cubicBezTo>
                  <a:cubicBezTo>
                    <a:pt x="202" y="452"/>
                    <a:pt x="202" y="452"/>
                    <a:pt x="202" y="453"/>
                  </a:cubicBezTo>
                  <a:cubicBezTo>
                    <a:pt x="203" y="453"/>
                    <a:pt x="203" y="453"/>
                    <a:pt x="203" y="453"/>
                  </a:cubicBezTo>
                  <a:cubicBezTo>
                    <a:pt x="203" y="452"/>
                    <a:pt x="204" y="452"/>
                    <a:pt x="204" y="452"/>
                  </a:cubicBezTo>
                  <a:cubicBezTo>
                    <a:pt x="204" y="453"/>
                    <a:pt x="204" y="453"/>
                    <a:pt x="204" y="453"/>
                  </a:cubicBezTo>
                  <a:cubicBezTo>
                    <a:pt x="205" y="453"/>
                    <a:pt x="205" y="453"/>
                    <a:pt x="205" y="453"/>
                  </a:cubicBezTo>
                  <a:cubicBezTo>
                    <a:pt x="206" y="453"/>
                    <a:pt x="206" y="453"/>
                    <a:pt x="206" y="453"/>
                  </a:cubicBezTo>
                  <a:cubicBezTo>
                    <a:pt x="206" y="454"/>
                    <a:pt x="206" y="454"/>
                    <a:pt x="206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5"/>
                    <a:pt x="205" y="455"/>
                    <a:pt x="205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8" y="456"/>
                    <a:pt x="208" y="456"/>
                    <a:pt x="208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6" y="456"/>
                    <a:pt x="206" y="456"/>
                  </a:cubicBezTo>
                  <a:cubicBezTo>
                    <a:pt x="206" y="456"/>
                    <a:pt x="205" y="456"/>
                    <a:pt x="205" y="456"/>
                  </a:cubicBezTo>
                  <a:cubicBezTo>
                    <a:pt x="205" y="457"/>
                    <a:pt x="205" y="457"/>
                    <a:pt x="205" y="457"/>
                  </a:cubicBezTo>
                  <a:cubicBezTo>
                    <a:pt x="205" y="459"/>
                    <a:pt x="205" y="459"/>
                    <a:pt x="205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3" y="460"/>
                  </a:cubicBezTo>
                  <a:cubicBezTo>
                    <a:pt x="203" y="460"/>
                    <a:pt x="203" y="460"/>
                    <a:pt x="203" y="460"/>
                  </a:cubicBezTo>
                  <a:cubicBezTo>
                    <a:pt x="202" y="459"/>
                    <a:pt x="202" y="459"/>
                    <a:pt x="202" y="459"/>
                  </a:cubicBezTo>
                  <a:cubicBezTo>
                    <a:pt x="202" y="460"/>
                    <a:pt x="202" y="460"/>
                    <a:pt x="202" y="460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1" y="461"/>
                    <a:pt x="201" y="461"/>
                    <a:pt x="201" y="461"/>
                  </a:cubicBezTo>
                  <a:cubicBezTo>
                    <a:pt x="200" y="461"/>
                    <a:pt x="200" y="461"/>
                    <a:pt x="200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7" y="461"/>
                    <a:pt x="197" y="461"/>
                    <a:pt x="197" y="461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210" y="465"/>
                    <a:pt x="210" y="465"/>
                    <a:pt x="210" y="465"/>
                  </a:cubicBezTo>
                  <a:cubicBezTo>
                    <a:pt x="213" y="466"/>
                    <a:pt x="213" y="468"/>
                    <a:pt x="216" y="470"/>
                  </a:cubicBezTo>
                  <a:cubicBezTo>
                    <a:pt x="224" y="467"/>
                    <a:pt x="224" y="467"/>
                    <a:pt x="224" y="467"/>
                  </a:cubicBezTo>
                  <a:cubicBezTo>
                    <a:pt x="234" y="474"/>
                    <a:pt x="234" y="474"/>
                    <a:pt x="234" y="474"/>
                  </a:cubicBezTo>
                  <a:cubicBezTo>
                    <a:pt x="243" y="471"/>
                    <a:pt x="243" y="471"/>
                    <a:pt x="243" y="471"/>
                  </a:cubicBezTo>
                  <a:cubicBezTo>
                    <a:pt x="252" y="471"/>
                    <a:pt x="252" y="471"/>
                    <a:pt x="252" y="471"/>
                  </a:cubicBezTo>
                  <a:cubicBezTo>
                    <a:pt x="252" y="470"/>
                    <a:pt x="256" y="470"/>
                    <a:pt x="259" y="471"/>
                  </a:cubicBezTo>
                  <a:cubicBezTo>
                    <a:pt x="259" y="471"/>
                    <a:pt x="259" y="471"/>
                    <a:pt x="259" y="471"/>
                  </a:cubicBezTo>
                  <a:close/>
                  <a:moveTo>
                    <a:pt x="192" y="456"/>
                  </a:move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3" y="456"/>
                    <a:pt x="193" y="456"/>
                  </a:cubicBezTo>
                  <a:cubicBezTo>
                    <a:pt x="193" y="456"/>
                    <a:pt x="193" y="457"/>
                    <a:pt x="193" y="457"/>
                  </a:cubicBezTo>
                  <a:cubicBezTo>
                    <a:pt x="193" y="457"/>
                    <a:pt x="193" y="457"/>
                    <a:pt x="193" y="457"/>
                  </a:cubicBezTo>
                  <a:cubicBezTo>
                    <a:pt x="193" y="457"/>
                    <a:pt x="193" y="457"/>
                    <a:pt x="194" y="458"/>
                  </a:cubicBezTo>
                  <a:cubicBezTo>
                    <a:pt x="194" y="458"/>
                    <a:pt x="193" y="458"/>
                    <a:pt x="193" y="458"/>
                  </a:cubicBezTo>
                  <a:cubicBezTo>
                    <a:pt x="193" y="458"/>
                    <a:pt x="193" y="458"/>
                    <a:pt x="193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6"/>
                    <a:pt x="192" y="456"/>
                    <a:pt x="192" y="456"/>
                  </a:cubicBezTo>
                  <a:close/>
                  <a:moveTo>
                    <a:pt x="450" y="202"/>
                  </a:moveTo>
                  <a:cubicBezTo>
                    <a:pt x="450" y="202"/>
                    <a:pt x="450" y="202"/>
                    <a:pt x="450" y="202"/>
                  </a:cubicBezTo>
                  <a:cubicBezTo>
                    <a:pt x="449" y="202"/>
                    <a:pt x="449" y="202"/>
                    <a:pt x="449" y="202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9" y="201"/>
                    <a:pt x="449" y="200"/>
                    <a:pt x="449" y="200"/>
                  </a:cubicBezTo>
                  <a:cubicBezTo>
                    <a:pt x="449" y="201"/>
                    <a:pt x="450" y="201"/>
                    <a:pt x="450" y="202"/>
                  </a:cubicBezTo>
                  <a:close/>
                  <a:moveTo>
                    <a:pt x="493" y="520"/>
                  </a:moveTo>
                  <a:cubicBezTo>
                    <a:pt x="493" y="520"/>
                    <a:pt x="493" y="520"/>
                    <a:pt x="493" y="520"/>
                  </a:cubicBezTo>
                  <a:cubicBezTo>
                    <a:pt x="491" y="524"/>
                    <a:pt x="491" y="524"/>
                    <a:pt x="491" y="524"/>
                  </a:cubicBezTo>
                  <a:cubicBezTo>
                    <a:pt x="489" y="527"/>
                    <a:pt x="489" y="527"/>
                    <a:pt x="489" y="527"/>
                  </a:cubicBezTo>
                  <a:cubicBezTo>
                    <a:pt x="494" y="529"/>
                    <a:pt x="494" y="529"/>
                    <a:pt x="494" y="529"/>
                  </a:cubicBezTo>
                  <a:cubicBezTo>
                    <a:pt x="497" y="533"/>
                    <a:pt x="497" y="533"/>
                    <a:pt x="497" y="533"/>
                  </a:cubicBezTo>
                  <a:cubicBezTo>
                    <a:pt x="497" y="533"/>
                    <a:pt x="499" y="536"/>
                    <a:pt x="501" y="536"/>
                  </a:cubicBezTo>
                  <a:cubicBezTo>
                    <a:pt x="503" y="536"/>
                    <a:pt x="506" y="538"/>
                    <a:pt x="506" y="538"/>
                  </a:cubicBezTo>
                  <a:cubicBezTo>
                    <a:pt x="506" y="538"/>
                    <a:pt x="508" y="535"/>
                    <a:pt x="508" y="531"/>
                  </a:cubicBezTo>
                  <a:cubicBezTo>
                    <a:pt x="509" y="528"/>
                    <a:pt x="505" y="524"/>
                    <a:pt x="511" y="523"/>
                  </a:cubicBezTo>
                  <a:cubicBezTo>
                    <a:pt x="517" y="523"/>
                    <a:pt x="513" y="516"/>
                    <a:pt x="513" y="516"/>
                  </a:cubicBezTo>
                  <a:cubicBezTo>
                    <a:pt x="513" y="511"/>
                    <a:pt x="513" y="511"/>
                    <a:pt x="513" y="511"/>
                  </a:cubicBezTo>
                  <a:cubicBezTo>
                    <a:pt x="512" y="505"/>
                    <a:pt x="512" y="505"/>
                    <a:pt x="512" y="505"/>
                  </a:cubicBezTo>
                  <a:cubicBezTo>
                    <a:pt x="513" y="503"/>
                    <a:pt x="513" y="503"/>
                    <a:pt x="513" y="503"/>
                  </a:cubicBezTo>
                  <a:cubicBezTo>
                    <a:pt x="516" y="499"/>
                    <a:pt x="516" y="499"/>
                    <a:pt x="516" y="499"/>
                  </a:cubicBezTo>
                  <a:cubicBezTo>
                    <a:pt x="519" y="496"/>
                    <a:pt x="519" y="496"/>
                    <a:pt x="519" y="496"/>
                  </a:cubicBezTo>
                  <a:cubicBezTo>
                    <a:pt x="519" y="496"/>
                    <a:pt x="520" y="493"/>
                    <a:pt x="520" y="491"/>
                  </a:cubicBezTo>
                  <a:cubicBezTo>
                    <a:pt x="519" y="490"/>
                    <a:pt x="516" y="485"/>
                    <a:pt x="516" y="485"/>
                  </a:cubicBezTo>
                  <a:cubicBezTo>
                    <a:pt x="519" y="473"/>
                    <a:pt x="519" y="473"/>
                    <a:pt x="519" y="473"/>
                  </a:cubicBezTo>
                  <a:cubicBezTo>
                    <a:pt x="518" y="471"/>
                    <a:pt x="518" y="471"/>
                    <a:pt x="518" y="471"/>
                  </a:cubicBezTo>
                  <a:cubicBezTo>
                    <a:pt x="517" y="468"/>
                    <a:pt x="517" y="468"/>
                    <a:pt x="517" y="468"/>
                  </a:cubicBezTo>
                  <a:cubicBezTo>
                    <a:pt x="515" y="459"/>
                    <a:pt x="515" y="459"/>
                    <a:pt x="515" y="459"/>
                  </a:cubicBezTo>
                  <a:cubicBezTo>
                    <a:pt x="515" y="447"/>
                    <a:pt x="515" y="447"/>
                    <a:pt x="515" y="447"/>
                  </a:cubicBezTo>
                  <a:cubicBezTo>
                    <a:pt x="509" y="449"/>
                    <a:pt x="509" y="449"/>
                    <a:pt x="509" y="449"/>
                  </a:cubicBezTo>
                  <a:cubicBezTo>
                    <a:pt x="511" y="454"/>
                    <a:pt x="511" y="454"/>
                    <a:pt x="511" y="454"/>
                  </a:cubicBezTo>
                  <a:cubicBezTo>
                    <a:pt x="509" y="463"/>
                    <a:pt x="509" y="463"/>
                    <a:pt x="509" y="463"/>
                  </a:cubicBezTo>
                  <a:cubicBezTo>
                    <a:pt x="504" y="464"/>
                    <a:pt x="504" y="464"/>
                    <a:pt x="504" y="464"/>
                  </a:cubicBezTo>
                  <a:cubicBezTo>
                    <a:pt x="502" y="465"/>
                    <a:pt x="502" y="465"/>
                    <a:pt x="502" y="465"/>
                  </a:cubicBezTo>
                  <a:cubicBezTo>
                    <a:pt x="499" y="468"/>
                    <a:pt x="499" y="468"/>
                    <a:pt x="499" y="468"/>
                  </a:cubicBezTo>
                  <a:cubicBezTo>
                    <a:pt x="494" y="469"/>
                    <a:pt x="494" y="469"/>
                    <a:pt x="494" y="469"/>
                  </a:cubicBezTo>
                  <a:cubicBezTo>
                    <a:pt x="489" y="473"/>
                    <a:pt x="489" y="473"/>
                    <a:pt x="489" y="473"/>
                  </a:cubicBezTo>
                  <a:cubicBezTo>
                    <a:pt x="485" y="478"/>
                    <a:pt x="485" y="478"/>
                    <a:pt x="485" y="478"/>
                  </a:cubicBezTo>
                  <a:cubicBezTo>
                    <a:pt x="482" y="481"/>
                    <a:pt x="482" y="481"/>
                    <a:pt x="482" y="481"/>
                  </a:cubicBezTo>
                  <a:cubicBezTo>
                    <a:pt x="482" y="481"/>
                    <a:pt x="482" y="483"/>
                    <a:pt x="484" y="485"/>
                  </a:cubicBezTo>
                  <a:cubicBezTo>
                    <a:pt x="486" y="488"/>
                    <a:pt x="481" y="498"/>
                    <a:pt x="481" y="498"/>
                  </a:cubicBezTo>
                  <a:cubicBezTo>
                    <a:pt x="485" y="498"/>
                    <a:pt x="485" y="498"/>
                    <a:pt x="485" y="498"/>
                  </a:cubicBezTo>
                  <a:cubicBezTo>
                    <a:pt x="486" y="503"/>
                    <a:pt x="486" y="503"/>
                    <a:pt x="486" y="503"/>
                  </a:cubicBezTo>
                  <a:cubicBezTo>
                    <a:pt x="483" y="508"/>
                    <a:pt x="483" y="508"/>
                    <a:pt x="483" y="508"/>
                  </a:cubicBezTo>
                  <a:cubicBezTo>
                    <a:pt x="486" y="510"/>
                    <a:pt x="486" y="510"/>
                    <a:pt x="486" y="510"/>
                  </a:cubicBezTo>
                  <a:cubicBezTo>
                    <a:pt x="489" y="510"/>
                    <a:pt x="489" y="510"/>
                    <a:pt x="489" y="510"/>
                  </a:cubicBezTo>
                  <a:cubicBezTo>
                    <a:pt x="486" y="516"/>
                    <a:pt x="486" y="516"/>
                    <a:pt x="486" y="516"/>
                  </a:cubicBezTo>
                  <a:cubicBezTo>
                    <a:pt x="486" y="518"/>
                    <a:pt x="486" y="518"/>
                    <a:pt x="486" y="518"/>
                  </a:cubicBezTo>
                  <a:lnTo>
                    <a:pt x="493" y="520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3" name="Freeform 13"/>
            <p:cNvSpPr>
              <a:spLocks/>
            </p:cNvSpPr>
            <p:nvPr/>
          </p:nvSpPr>
          <p:spPr bwMode="auto">
            <a:xfrm>
              <a:off x="7188714" y="881046"/>
              <a:ext cx="436483" cy="352004"/>
            </a:xfrm>
            <a:custGeom>
              <a:avLst/>
              <a:gdLst>
                <a:gd name="T0" fmla="*/ 46 w 238"/>
                <a:gd name="T1" fmla="*/ 78 h 198"/>
                <a:gd name="T2" fmla="*/ 30 w 238"/>
                <a:gd name="T3" fmla="*/ 73 h 198"/>
                <a:gd name="T4" fmla="*/ 10 w 238"/>
                <a:gd name="T5" fmla="*/ 70 h 198"/>
                <a:gd name="T6" fmla="*/ 13 w 238"/>
                <a:gd name="T7" fmla="*/ 76 h 198"/>
                <a:gd name="T8" fmla="*/ 34 w 238"/>
                <a:gd name="T9" fmla="*/ 91 h 198"/>
                <a:gd name="T10" fmla="*/ 35 w 238"/>
                <a:gd name="T11" fmla="*/ 107 h 198"/>
                <a:gd name="T12" fmla="*/ 34 w 238"/>
                <a:gd name="T13" fmla="*/ 113 h 198"/>
                <a:gd name="T14" fmla="*/ 25 w 238"/>
                <a:gd name="T15" fmla="*/ 127 h 198"/>
                <a:gd name="T16" fmla="*/ 9 w 238"/>
                <a:gd name="T17" fmla="*/ 124 h 198"/>
                <a:gd name="T18" fmla="*/ 20 w 238"/>
                <a:gd name="T19" fmla="*/ 138 h 198"/>
                <a:gd name="T20" fmla="*/ 48 w 238"/>
                <a:gd name="T21" fmla="*/ 162 h 198"/>
                <a:gd name="T22" fmla="*/ 85 w 238"/>
                <a:gd name="T23" fmla="*/ 195 h 198"/>
                <a:gd name="T24" fmla="*/ 131 w 238"/>
                <a:gd name="T25" fmla="*/ 189 h 198"/>
                <a:gd name="T26" fmla="*/ 164 w 238"/>
                <a:gd name="T27" fmla="*/ 181 h 198"/>
                <a:gd name="T28" fmla="*/ 194 w 238"/>
                <a:gd name="T29" fmla="*/ 178 h 198"/>
                <a:gd name="T30" fmla="*/ 212 w 238"/>
                <a:gd name="T31" fmla="*/ 165 h 198"/>
                <a:gd name="T32" fmla="*/ 226 w 238"/>
                <a:gd name="T33" fmla="*/ 157 h 198"/>
                <a:gd name="T34" fmla="*/ 230 w 238"/>
                <a:gd name="T35" fmla="*/ 148 h 198"/>
                <a:gd name="T36" fmla="*/ 235 w 238"/>
                <a:gd name="T37" fmla="*/ 133 h 198"/>
                <a:gd name="T38" fmla="*/ 227 w 238"/>
                <a:gd name="T39" fmla="*/ 109 h 198"/>
                <a:gd name="T40" fmla="*/ 224 w 238"/>
                <a:gd name="T41" fmla="*/ 92 h 198"/>
                <a:gd name="T42" fmla="*/ 228 w 238"/>
                <a:gd name="T43" fmla="*/ 76 h 198"/>
                <a:gd name="T44" fmla="*/ 210 w 238"/>
                <a:gd name="T45" fmla="*/ 76 h 198"/>
                <a:gd name="T46" fmla="*/ 206 w 238"/>
                <a:gd name="T47" fmla="*/ 58 h 198"/>
                <a:gd name="T48" fmla="*/ 192 w 238"/>
                <a:gd name="T49" fmla="*/ 68 h 198"/>
                <a:gd name="T50" fmla="*/ 173 w 238"/>
                <a:gd name="T51" fmla="*/ 66 h 198"/>
                <a:gd name="T52" fmla="*/ 160 w 238"/>
                <a:gd name="T53" fmla="*/ 64 h 198"/>
                <a:gd name="T54" fmla="*/ 147 w 238"/>
                <a:gd name="T55" fmla="*/ 80 h 198"/>
                <a:gd name="T56" fmla="*/ 141 w 238"/>
                <a:gd name="T57" fmla="*/ 54 h 198"/>
                <a:gd name="T58" fmla="*/ 128 w 238"/>
                <a:gd name="T59" fmla="*/ 53 h 198"/>
                <a:gd name="T60" fmla="*/ 119 w 238"/>
                <a:gd name="T61" fmla="*/ 67 h 198"/>
                <a:gd name="T62" fmla="*/ 109 w 238"/>
                <a:gd name="T63" fmla="*/ 43 h 198"/>
                <a:gd name="T64" fmla="*/ 96 w 238"/>
                <a:gd name="T65" fmla="*/ 67 h 198"/>
                <a:gd name="T66" fmla="*/ 80 w 238"/>
                <a:gd name="T67" fmla="*/ 67 h 198"/>
                <a:gd name="T68" fmla="*/ 71 w 238"/>
                <a:gd name="T69" fmla="*/ 75 h 198"/>
                <a:gd name="T70" fmla="*/ 75 w 238"/>
                <a:gd name="T71" fmla="*/ 59 h 198"/>
                <a:gd name="T72" fmla="*/ 78 w 238"/>
                <a:gd name="T73" fmla="*/ 52 h 198"/>
                <a:gd name="T74" fmla="*/ 83 w 238"/>
                <a:gd name="T75" fmla="*/ 39 h 198"/>
                <a:gd name="T76" fmla="*/ 80 w 238"/>
                <a:gd name="T77" fmla="*/ 29 h 198"/>
                <a:gd name="T78" fmla="*/ 74 w 238"/>
                <a:gd name="T79" fmla="*/ 7 h 198"/>
                <a:gd name="T80" fmla="*/ 63 w 238"/>
                <a:gd name="T81" fmla="*/ 1 h 198"/>
                <a:gd name="T82" fmla="*/ 61 w 238"/>
                <a:gd name="T83" fmla="*/ 8 h 198"/>
                <a:gd name="T84" fmla="*/ 67 w 238"/>
                <a:gd name="T85" fmla="*/ 12 h 198"/>
                <a:gd name="T86" fmla="*/ 57 w 238"/>
                <a:gd name="T87" fmla="*/ 12 h 198"/>
                <a:gd name="T88" fmla="*/ 62 w 238"/>
                <a:gd name="T89" fmla="*/ 33 h 198"/>
                <a:gd name="T90" fmla="*/ 59 w 238"/>
                <a:gd name="T91" fmla="*/ 28 h 198"/>
                <a:gd name="T92" fmla="*/ 55 w 238"/>
                <a:gd name="T93" fmla="*/ 24 h 198"/>
                <a:gd name="T94" fmla="*/ 53 w 238"/>
                <a:gd name="T95" fmla="*/ 15 h 198"/>
                <a:gd name="T96" fmla="*/ 43 w 238"/>
                <a:gd name="T97" fmla="*/ 9 h 198"/>
                <a:gd name="T98" fmla="*/ 36 w 238"/>
                <a:gd name="T99" fmla="*/ 18 h 198"/>
                <a:gd name="T100" fmla="*/ 32 w 238"/>
                <a:gd name="T101" fmla="*/ 26 h 198"/>
                <a:gd name="T102" fmla="*/ 31 w 238"/>
                <a:gd name="T103" fmla="*/ 30 h 198"/>
                <a:gd name="T104" fmla="*/ 23 w 238"/>
                <a:gd name="T105" fmla="*/ 28 h 198"/>
                <a:gd name="T106" fmla="*/ 23 w 238"/>
                <a:gd name="T107" fmla="*/ 36 h 198"/>
                <a:gd name="T108" fmla="*/ 11 w 238"/>
                <a:gd name="T109" fmla="*/ 29 h 198"/>
                <a:gd name="T110" fmla="*/ 20 w 238"/>
                <a:gd name="T111" fmla="*/ 44 h 198"/>
                <a:gd name="T112" fmla="*/ 36 w 238"/>
                <a:gd name="T113" fmla="*/ 46 h 198"/>
                <a:gd name="T114" fmla="*/ 44 w 238"/>
                <a:gd name="T115" fmla="*/ 46 h 198"/>
                <a:gd name="T116" fmla="*/ 53 w 238"/>
                <a:gd name="T117" fmla="*/ 52 h 198"/>
                <a:gd name="T118" fmla="*/ 59 w 238"/>
                <a:gd name="T119" fmla="*/ 59 h 198"/>
                <a:gd name="T120" fmla="*/ 47 w 238"/>
                <a:gd name="T121" fmla="*/ 65 h 198"/>
                <a:gd name="T122" fmla="*/ 46 w 238"/>
                <a:gd name="T123" fmla="*/ 7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" h="198">
                  <a:moveTo>
                    <a:pt x="48" y="74"/>
                  </a:moveTo>
                  <a:cubicBezTo>
                    <a:pt x="52" y="77"/>
                    <a:pt x="52" y="77"/>
                    <a:pt x="52" y="77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6" y="75"/>
                    <a:pt x="36" y="75"/>
                    <a:pt x="36" y="75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72"/>
                    <a:pt x="31" y="73"/>
                    <a:pt x="30" y="73"/>
                  </a:cubicBezTo>
                  <a:cubicBezTo>
                    <a:pt x="29" y="73"/>
                    <a:pt x="28" y="73"/>
                    <a:pt x="28" y="73"/>
                  </a:cubicBezTo>
                  <a:cubicBezTo>
                    <a:pt x="27" y="72"/>
                    <a:pt x="26" y="71"/>
                    <a:pt x="25" y="71"/>
                  </a:cubicBezTo>
                  <a:cubicBezTo>
                    <a:pt x="24" y="70"/>
                    <a:pt x="23" y="69"/>
                    <a:pt x="23" y="69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2" y="70"/>
                    <a:pt x="12" y="70"/>
                    <a:pt x="10" y="70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2" y="67"/>
                    <a:pt x="2" y="68"/>
                  </a:cubicBezTo>
                  <a:cubicBezTo>
                    <a:pt x="2" y="70"/>
                    <a:pt x="0" y="71"/>
                    <a:pt x="0" y="72"/>
                  </a:cubicBezTo>
                  <a:cubicBezTo>
                    <a:pt x="1" y="73"/>
                    <a:pt x="2" y="73"/>
                    <a:pt x="3" y="75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4" y="78"/>
                    <a:pt x="15" y="80"/>
                    <a:pt x="16" y="79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9"/>
                    <a:pt x="20" y="83"/>
                    <a:pt x="22" y="83"/>
                  </a:cubicBezTo>
                  <a:cubicBezTo>
                    <a:pt x="23" y="84"/>
                    <a:pt x="24" y="84"/>
                    <a:pt x="24" y="84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0" y="86"/>
                    <a:pt x="33" y="85"/>
                    <a:pt x="33" y="86"/>
                  </a:cubicBezTo>
                  <a:cubicBezTo>
                    <a:pt x="33" y="87"/>
                    <a:pt x="35" y="88"/>
                    <a:pt x="34" y="89"/>
                  </a:cubicBezTo>
                  <a:cubicBezTo>
                    <a:pt x="34" y="89"/>
                    <a:pt x="34" y="90"/>
                    <a:pt x="34" y="91"/>
                  </a:cubicBezTo>
                  <a:cubicBezTo>
                    <a:pt x="34" y="92"/>
                    <a:pt x="34" y="93"/>
                    <a:pt x="34" y="93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31" y="98"/>
                    <a:pt x="31" y="100"/>
                    <a:pt x="30" y="100"/>
                  </a:cubicBezTo>
                  <a:cubicBezTo>
                    <a:pt x="30" y="101"/>
                    <a:pt x="29" y="104"/>
                    <a:pt x="29" y="104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2"/>
                    <a:pt x="33" y="103"/>
                  </a:cubicBezTo>
                  <a:cubicBezTo>
                    <a:pt x="32" y="105"/>
                    <a:pt x="31" y="106"/>
                    <a:pt x="31" y="106"/>
                  </a:cubicBezTo>
                  <a:cubicBezTo>
                    <a:pt x="31" y="106"/>
                    <a:pt x="32" y="109"/>
                    <a:pt x="33" y="108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0" y="105"/>
                    <a:pt x="40" y="105"/>
                    <a:pt x="41" y="104"/>
                  </a:cubicBezTo>
                  <a:cubicBezTo>
                    <a:pt x="43" y="104"/>
                    <a:pt x="46" y="104"/>
                    <a:pt x="46" y="104"/>
                  </a:cubicBezTo>
                  <a:cubicBezTo>
                    <a:pt x="46" y="104"/>
                    <a:pt x="47" y="107"/>
                    <a:pt x="46" y="107"/>
                  </a:cubicBezTo>
                  <a:cubicBezTo>
                    <a:pt x="45" y="107"/>
                    <a:pt x="41" y="106"/>
                    <a:pt x="41" y="106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5" y="110"/>
                    <a:pt x="35" y="110"/>
                    <a:pt x="35" y="110"/>
                  </a:cubicBezTo>
                  <a:cubicBezTo>
                    <a:pt x="35" y="110"/>
                    <a:pt x="33" y="113"/>
                    <a:pt x="34" y="113"/>
                  </a:cubicBezTo>
                  <a:cubicBezTo>
                    <a:pt x="35" y="114"/>
                    <a:pt x="32" y="115"/>
                    <a:pt x="32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31" y="116"/>
                    <a:pt x="31" y="116"/>
                    <a:pt x="32" y="117"/>
                  </a:cubicBezTo>
                  <a:cubicBezTo>
                    <a:pt x="33" y="117"/>
                    <a:pt x="36" y="117"/>
                    <a:pt x="36" y="117"/>
                  </a:cubicBezTo>
                  <a:cubicBezTo>
                    <a:pt x="36" y="117"/>
                    <a:pt x="38" y="116"/>
                    <a:pt x="37" y="117"/>
                  </a:cubicBezTo>
                  <a:cubicBezTo>
                    <a:pt x="37" y="118"/>
                    <a:pt x="36" y="121"/>
                    <a:pt x="36" y="121"/>
                  </a:cubicBezTo>
                  <a:cubicBezTo>
                    <a:pt x="36" y="121"/>
                    <a:pt x="35" y="122"/>
                    <a:pt x="32" y="122"/>
                  </a:cubicBezTo>
                  <a:cubicBezTo>
                    <a:pt x="30" y="123"/>
                    <a:pt x="27" y="124"/>
                    <a:pt x="27" y="124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7"/>
                    <a:pt x="26" y="128"/>
                    <a:pt x="23" y="128"/>
                  </a:cubicBezTo>
                  <a:cubicBezTo>
                    <a:pt x="21" y="128"/>
                    <a:pt x="19" y="128"/>
                    <a:pt x="19" y="128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7" y="128"/>
                    <a:pt x="15" y="129"/>
                    <a:pt x="15" y="129"/>
                  </a:cubicBezTo>
                  <a:cubicBezTo>
                    <a:pt x="14" y="128"/>
                    <a:pt x="13" y="127"/>
                    <a:pt x="13" y="127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3" y="122"/>
                    <a:pt x="13" y="122"/>
                    <a:pt x="13" y="122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19"/>
                    <a:pt x="10" y="121"/>
                    <a:pt x="10" y="122"/>
                  </a:cubicBezTo>
                  <a:cubicBezTo>
                    <a:pt x="9" y="122"/>
                    <a:pt x="9" y="124"/>
                    <a:pt x="9" y="124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6" y="131"/>
                    <a:pt x="6" y="131"/>
                    <a:pt x="6" y="131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5" y="133"/>
                    <a:pt x="4" y="133"/>
                    <a:pt x="5" y="134"/>
                  </a:cubicBezTo>
                  <a:cubicBezTo>
                    <a:pt x="6" y="134"/>
                    <a:pt x="10" y="136"/>
                    <a:pt x="10" y="136"/>
                  </a:cubicBezTo>
                  <a:cubicBezTo>
                    <a:pt x="10" y="136"/>
                    <a:pt x="11" y="135"/>
                    <a:pt x="13" y="137"/>
                  </a:cubicBezTo>
                  <a:cubicBezTo>
                    <a:pt x="14" y="138"/>
                    <a:pt x="16" y="139"/>
                    <a:pt x="16" y="139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7" y="141"/>
                    <a:pt x="28" y="143"/>
                    <a:pt x="28" y="144"/>
                  </a:cubicBezTo>
                  <a:cubicBezTo>
                    <a:pt x="29" y="144"/>
                    <a:pt x="31" y="147"/>
                    <a:pt x="31" y="147"/>
                  </a:cubicBezTo>
                  <a:cubicBezTo>
                    <a:pt x="31" y="147"/>
                    <a:pt x="31" y="145"/>
                    <a:pt x="33" y="146"/>
                  </a:cubicBezTo>
                  <a:cubicBezTo>
                    <a:pt x="36" y="146"/>
                    <a:pt x="37" y="146"/>
                    <a:pt x="37" y="146"/>
                  </a:cubicBezTo>
                  <a:cubicBezTo>
                    <a:pt x="37" y="146"/>
                    <a:pt x="39" y="146"/>
                    <a:pt x="40" y="147"/>
                  </a:cubicBezTo>
                  <a:cubicBezTo>
                    <a:pt x="41" y="148"/>
                    <a:pt x="44" y="153"/>
                    <a:pt x="44" y="153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8" y="162"/>
                    <a:pt x="48" y="163"/>
                    <a:pt x="50" y="164"/>
                  </a:cubicBezTo>
                  <a:cubicBezTo>
                    <a:pt x="52" y="166"/>
                    <a:pt x="53" y="168"/>
                    <a:pt x="53" y="168"/>
                  </a:cubicBezTo>
                  <a:cubicBezTo>
                    <a:pt x="53" y="168"/>
                    <a:pt x="53" y="169"/>
                    <a:pt x="54" y="170"/>
                  </a:cubicBezTo>
                  <a:cubicBezTo>
                    <a:pt x="55" y="172"/>
                    <a:pt x="57" y="174"/>
                    <a:pt x="57" y="174"/>
                  </a:cubicBezTo>
                  <a:cubicBezTo>
                    <a:pt x="57" y="174"/>
                    <a:pt x="57" y="175"/>
                    <a:pt x="58" y="176"/>
                  </a:cubicBezTo>
                  <a:cubicBezTo>
                    <a:pt x="60" y="177"/>
                    <a:pt x="62" y="177"/>
                    <a:pt x="63" y="178"/>
                  </a:cubicBezTo>
                  <a:cubicBezTo>
                    <a:pt x="65" y="180"/>
                    <a:pt x="67" y="182"/>
                    <a:pt x="67" y="182"/>
                  </a:cubicBezTo>
                  <a:cubicBezTo>
                    <a:pt x="67" y="182"/>
                    <a:pt x="72" y="187"/>
                    <a:pt x="74" y="189"/>
                  </a:cubicBezTo>
                  <a:cubicBezTo>
                    <a:pt x="76" y="191"/>
                    <a:pt x="78" y="193"/>
                    <a:pt x="79" y="193"/>
                  </a:cubicBezTo>
                  <a:cubicBezTo>
                    <a:pt x="80" y="194"/>
                    <a:pt x="85" y="195"/>
                    <a:pt x="85" y="195"/>
                  </a:cubicBezTo>
                  <a:cubicBezTo>
                    <a:pt x="85" y="195"/>
                    <a:pt x="88" y="198"/>
                    <a:pt x="89" y="197"/>
                  </a:cubicBezTo>
                  <a:cubicBezTo>
                    <a:pt x="91" y="197"/>
                    <a:pt x="87" y="196"/>
                    <a:pt x="93" y="196"/>
                  </a:cubicBezTo>
                  <a:cubicBezTo>
                    <a:pt x="99" y="196"/>
                    <a:pt x="103" y="198"/>
                    <a:pt x="103" y="198"/>
                  </a:cubicBezTo>
                  <a:cubicBezTo>
                    <a:pt x="107" y="195"/>
                    <a:pt x="107" y="195"/>
                    <a:pt x="107" y="195"/>
                  </a:cubicBezTo>
                  <a:cubicBezTo>
                    <a:pt x="107" y="195"/>
                    <a:pt x="106" y="197"/>
                    <a:pt x="107" y="194"/>
                  </a:cubicBezTo>
                  <a:cubicBezTo>
                    <a:pt x="108" y="192"/>
                    <a:pt x="109" y="190"/>
                    <a:pt x="109" y="190"/>
                  </a:cubicBezTo>
                  <a:cubicBezTo>
                    <a:pt x="109" y="190"/>
                    <a:pt x="108" y="188"/>
                    <a:pt x="111" y="188"/>
                  </a:cubicBezTo>
                  <a:cubicBezTo>
                    <a:pt x="113" y="188"/>
                    <a:pt x="119" y="187"/>
                    <a:pt x="120" y="187"/>
                  </a:cubicBezTo>
                  <a:cubicBezTo>
                    <a:pt x="121" y="187"/>
                    <a:pt x="121" y="188"/>
                    <a:pt x="122" y="187"/>
                  </a:cubicBezTo>
                  <a:cubicBezTo>
                    <a:pt x="122" y="186"/>
                    <a:pt x="131" y="189"/>
                    <a:pt x="131" y="18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4" y="186"/>
                    <a:pt x="134" y="186"/>
                    <a:pt x="134" y="186"/>
                  </a:cubicBezTo>
                  <a:cubicBezTo>
                    <a:pt x="136" y="190"/>
                    <a:pt x="136" y="190"/>
                    <a:pt x="136" y="190"/>
                  </a:cubicBezTo>
                  <a:cubicBezTo>
                    <a:pt x="140" y="190"/>
                    <a:pt x="140" y="190"/>
                    <a:pt x="140" y="190"/>
                  </a:cubicBezTo>
                  <a:cubicBezTo>
                    <a:pt x="140" y="190"/>
                    <a:pt x="143" y="189"/>
                    <a:pt x="145" y="189"/>
                  </a:cubicBezTo>
                  <a:cubicBezTo>
                    <a:pt x="146" y="189"/>
                    <a:pt x="150" y="187"/>
                    <a:pt x="150" y="187"/>
                  </a:cubicBezTo>
                  <a:cubicBezTo>
                    <a:pt x="150" y="187"/>
                    <a:pt x="151" y="185"/>
                    <a:pt x="152" y="185"/>
                  </a:cubicBezTo>
                  <a:cubicBezTo>
                    <a:pt x="153" y="184"/>
                    <a:pt x="156" y="184"/>
                    <a:pt x="157" y="184"/>
                  </a:cubicBezTo>
                  <a:cubicBezTo>
                    <a:pt x="159" y="184"/>
                    <a:pt x="162" y="183"/>
                    <a:pt x="162" y="183"/>
                  </a:cubicBezTo>
                  <a:cubicBezTo>
                    <a:pt x="164" y="181"/>
                    <a:pt x="164" y="181"/>
                    <a:pt x="164" y="181"/>
                  </a:cubicBezTo>
                  <a:cubicBezTo>
                    <a:pt x="164" y="181"/>
                    <a:pt x="165" y="180"/>
                    <a:pt x="167" y="180"/>
                  </a:cubicBezTo>
                  <a:cubicBezTo>
                    <a:pt x="168" y="181"/>
                    <a:pt x="172" y="181"/>
                    <a:pt x="172" y="181"/>
                  </a:cubicBezTo>
                  <a:cubicBezTo>
                    <a:pt x="175" y="179"/>
                    <a:pt x="175" y="179"/>
                    <a:pt x="175" y="179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78" y="177"/>
                    <a:pt x="179" y="178"/>
                  </a:cubicBezTo>
                  <a:cubicBezTo>
                    <a:pt x="180" y="179"/>
                    <a:pt x="182" y="181"/>
                    <a:pt x="182" y="181"/>
                  </a:cubicBezTo>
                  <a:cubicBezTo>
                    <a:pt x="186" y="182"/>
                    <a:pt x="186" y="182"/>
                    <a:pt x="186" y="182"/>
                  </a:cubicBezTo>
                  <a:cubicBezTo>
                    <a:pt x="189" y="181"/>
                    <a:pt x="189" y="181"/>
                    <a:pt x="189" y="181"/>
                  </a:cubicBezTo>
                  <a:cubicBezTo>
                    <a:pt x="191" y="179"/>
                    <a:pt x="191" y="179"/>
                    <a:pt x="191" y="179"/>
                  </a:cubicBezTo>
                  <a:cubicBezTo>
                    <a:pt x="191" y="179"/>
                    <a:pt x="191" y="178"/>
                    <a:pt x="194" y="178"/>
                  </a:cubicBezTo>
                  <a:cubicBezTo>
                    <a:pt x="197" y="178"/>
                    <a:pt x="198" y="178"/>
                    <a:pt x="198" y="178"/>
                  </a:cubicBezTo>
                  <a:cubicBezTo>
                    <a:pt x="198" y="178"/>
                    <a:pt x="201" y="178"/>
                    <a:pt x="201" y="177"/>
                  </a:cubicBezTo>
                  <a:cubicBezTo>
                    <a:pt x="201" y="176"/>
                    <a:pt x="201" y="174"/>
                    <a:pt x="202" y="173"/>
                  </a:cubicBezTo>
                  <a:cubicBezTo>
                    <a:pt x="202" y="172"/>
                    <a:pt x="206" y="168"/>
                    <a:pt x="206" y="168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07" y="164"/>
                    <a:pt x="207" y="164"/>
                    <a:pt x="207" y="164"/>
                  </a:cubicBezTo>
                  <a:cubicBezTo>
                    <a:pt x="208" y="162"/>
                    <a:pt x="208" y="162"/>
                    <a:pt x="208" y="162"/>
                  </a:cubicBezTo>
                  <a:cubicBezTo>
                    <a:pt x="208" y="162"/>
                    <a:pt x="211" y="161"/>
                    <a:pt x="210" y="163"/>
                  </a:cubicBezTo>
                  <a:cubicBezTo>
                    <a:pt x="209" y="165"/>
                    <a:pt x="210" y="166"/>
                    <a:pt x="210" y="166"/>
                  </a:cubicBezTo>
                  <a:cubicBezTo>
                    <a:pt x="210" y="166"/>
                    <a:pt x="211" y="165"/>
                    <a:pt x="212" y="165"/>
                  </a:cubicBezTo>
                  <a:cubicBezTo>
                    <a:pt x="214" y="165"/>
                    <a:pt x="214" y="164"/>
                    <a:pt x="215" y="164"/>
                  </a:cubicBezTo>
                  <a:cubicBezTo>
                    <a:pt x="217" y="165"/>
                    <a:pt x="218" y="164"/>
                    <a:pt x="218" y="164"/>
                  </a:cubicBezTo>
                  <a:cubicBezTo>
                    <a:pt x="218" y="164"/>
                    <a:pt x="217" y="162"/>
                    <a:pt x="218" y="162"/>
                  </a:cubicBezTo>
                  <a:cubicBezTo>
                    <a:pt x="219" y="163"/>
                    <a:pt x="221" y="163"/>
                    <a:pt x="221" y="163"/>
                  </a:cubicBezTo>
                  <a:cubicBezTo>
                    <a:pt x="221" y="163"/>
                    <a:pt x="222" y="163"/>
                    <a:pt x="222" y="162"/>
                  </a:cubicBezTo>
                  <a:cubicBezTo>
                    <a:pt x="222" y="162"/>
                    <a:pt x="219" y="160"/>
                    <a:pt x="220" y="160"/>
                  </a:cubicBezTo>
                  <a:cubicBezTo>
                    <a:pt x="221" y="161"/>
                    <a:pt x="223" y="160"/>
                    <a:pt x="223" y="160"/>
                  </a:cubicBezTo>
                  <a:cubicBezTo>
                    <a:pt x="223" y="160"/>
                    <a:pt x="226" y="161"/>
                    <a:pt x="223" y="159"/>
                  </a:cubicBezTo>
                  <a:cubicBezTo>
                    <a:pt x="221" y="156"/>
                    <a:pt x="224" y="156"/>
                    <a:pt x="224" y="156"/>
                  </a:cubicBezTo>
                  <a:cubicBezTo>
                    <a:pt x="224" y="156"/>
                    <a:pt x="227" y="157"/>
                    <a:pt x="226" y="157"/>
                  </a:cubicBezTo>
                  <a:cubicBezTo>
                    <a:pt x="225" y="156"/>
                    <a:pt x="221" y="151"/>
                    <a:pt x="221" y="151"/>
                  </a:cubicBezTo>
                  <a:cubicBezTo>
                    <a:pt x="221" y="150"/>
                    <a:pt x="221" y="150"/>
                    <a:pt x="221" y="150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8"/>
                    <a:pt x="223" y="149"/>
                    <a:pt x="224" y="150"/>
                  </a:cubicBezTo>
                  <a:cubicBezTo>
                    <a:pt x="224" y="150"/>
                    <a:pt x="224" y="150"/>
                    <a:pt x="225" y="151"/>
                  </a:cubicBezTo>
                  <a:cubicBezTo>
                    <a:pt x="227" y="152"/>
                    <a:pt x="226" y="154"/>
                    <a:pt x="227" y="154"/>
                  </a:cubicBezTo>
                  <a:cubicBezTo>
                    <a:pt x="228" y="155"/>
                    <a:pt x="231" y="154"/>
                    <a:pt x="231" y="154"/>
                  </a:cubicBezTo>
                  <a:cubicBezTo>
                    <a:pt x="233" y="151"/>
                    <a:pt x="233" y="151"/>
                    <a:pt x="233" y="151"/>
                  </a:cubicBezTo>
                  <a:cubicBezTo>
                    <a:pt x="233" y="151"/>
                    <a:pt x="237" y="147"/>
                    <a:pt x="236" y="147"/>
                  </a:cubicBezTo>
                  <a:cubicBezTo>
                    <a:pt x="235" y="146"/>
                    <a:pt x="230" y="148"/>
                    <a:pt x="230" y="148"/>
                  </a:cubicBezTo>
                  <a:cubicBezTo>
                    <a:pt x="232" y="144"/>
                    <a:pt x="232" y="144"/>
                    <a:pt x="232" y="144"/>
                  </a:cubicBezTo>
                  <a:cubicBezTo>
                    <a:pt x="229" y="143"/>
                    <a:pt x="229" y="143"/>
                    <a:pt x="229" y="143"/>
                  </a:cubicBezTo>
                  <a:cubicBezTo>
                    <a:pt x="228" y="142"/>
                    <a:pt x="228" y="142"/>
                    <a:pt x="228" y="142"/>
                  </a:cubicBezTo>
                  <a:cubicBezTo>
                    <a:pt x="228" y="142"/>
                    <a:pt x="231" y="142"/>
                    <a:pt x="231" y="142"/>
                  </a:cubicBezTo>
                  <a:cubicBezTo>
                    <a:pt x="232" y="142"/>
                    <a:pt x="234" y="141"/>
                    <a:pt x="234" y="141"/>
                  </a:cubicBezTo>
                  <a:cubicBezTo>
                    <a:pt x="234" y="139"/>
                    <a:pt x="234" y="139"/>
                    <a:pt x="234" y="139"/>
                  </a:cubicBezTo>
                  <a:cubicBezTo>
                    <a:pt x="231" y="137"/>
                    <a:pt x="231" y="137"/>
                    <a:pt x="231" y="137"/>
                  </a:cubicBezTo>
                  <a:cubicBezTo>
                    <a:pt x="232" y="136"/>
                    <a:pt x="232" y="136"/>
                    <a:pt x="232" y="136"/>
                  </a:cubicBezTo>
                  <a:cubicBezTo>
                    <a:pt x="233" y="134"/>
                    <a:pt x="233" y="134"/>
                    <a:pt x="233" y="134"/>
                  </a:cubicBezTo>
                  <a:cubicBezTo>
                    <a:pt x="235" y="133"/>
                    <a:pt x="235" y="133"/>
                    <a:pt x="235" y="133"/>
                  </a:cubicBezTo>
                  <a:cubicBezTo>
                    <a:pt x="238" y="127"/>
                    <a:pt x="238" y="127"/>
                    <a:pt x="238" y="127"/>
                  </a:cubicBezTo>
                  <a:cubicBezTo>
                    <a:pt x="237" y="125"/>
                    <a:pt x="237" y="125"/>
                    <a:pt x="237" y="125"/>
                  </a:cubicBezTo>
                  <a:cubicBezTo>
                    <a:pt x="235" y="125"/>
                    <a:pt x="235" y="125"/>
                    <a:pt x="235" y="125"/>
                  </a:cubicBezTo>
                  <a:cubicBezTo>
                    <a:pt x="235" y="121"/>
                    <a:pt x="235" y="121"/>
                    <a:pt x="235" y="121"/>
                  </a:cubicBezTo>
                  <a:cubicBezTo>
                    <a:pt x="231" y="119"/>
                    <a:pt x="231" y="119"/>
                    <a:pt x="231" y="119"/>
                  </a:cubicBezTo>
                  <a:cubicBezTo>
                    <a:pt x="231" y="119"/>
                    <a:pt x="228" y="117"/>
                    <a:pt x="228" y="116"/>
                  </a:cubicBezTo>
                  <a:cubicBezTo>
                    <a:pt x="228" y="116"/>
                    <a:pt x="228" y="114"/>
                    <a:pt x="227" y="115"/>
                  </a:cubicBezTo>
                  <a:cubicBezTo>
                    <a:pt x="226" y="115"/>
                    <a:pt x="225" y="114"/>
                    <a:pt x="225" y="114"/>
                  </a:cubicBezTo>
                  <a:cubicBezTo>
                    <a:pt x="225" y="114"/>
                    <a:pt x="225" y="111"/>
                    <a:pt x="225" y="111"/>
                  </a:cubicBezTo>
                  <a:cubicBezTo>
                    <a:pt x="225" y="111"/>
                    <a:pt x="227" y="110"/>
                    <a:pt x="227" y="109"/>
                  </a:cubicBezTo>
                  <a:cubicBezTo>
                    <a:pt x="228" y="108"/>
                    <a:pt x="227" y="106"/>
                    <a:pt x="227" y="106"/>
                  </a:cubicBezTo>
                  <a:cubicBezTo>
                    <a:pt x="226" y="106"/>
                    <a:pt x="224" y="107"/>
                    <a:pt x="224" y="107"/>
                  </a:cubicBezTo>
                  <a:cubicBezTo>
                    <a:pt x="218" y="108"/>
                    <a:pt x="218" y="108"/>
                    <a:pt x="218" y="108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6" y="107"/>
                    <a:pt x="217" y="107"/>
                    <a:pt x="217" y="106"/>
                  </a:cubicBezTo>
                  <a:cubicBezTo>
                    <a:pt x="218" y="105"/>
                    <a:pt x="218" y="104"/>
                    <a:pt x="219" y="103"/>
                  </a:cubicBezTo>
                  <a:cubicBezTo>
                    <a:pt x="220" y="102"/>
                    <a:pt x="220" y="103"/>
                    <a:pt x="221" y="101"/>
                  </a:cubicBezTo>
                  <a:cubicBezTo>
                    <a:pt x="223" y="100"/>
                    <a:pt x="225" y="98"/>
                    <a:pt x="225" y="98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4" y="92"/>
                    <a:pt x="224" y="92"/>
                    <a:pt x="224" y="92"/>
                  </a:cubicBezTo>
                  <a:cubicBezTo>
                    <a:pt x="224" y="92"/>
                    <a:pt x="223" y="91"/>
                    <a:pt x="222" y="91"/>
                  </a:cubicBezTo>
                  <a:cubicBezTo>
                    <a:pt x="221" y="91"/>
                    <a:pt x="222" y="93"/>
                    <a:pt x="220" y="91"/>
                  </a:cubicBezTo>
                  <a:cubicBezTo>
                    <a:pt x="219" y="90"/>
                    <a:pt x="219" y="90"/>
                    <a:pt x="218" y="88"/>
                  </a:cubicBezTo>
                  <a:cubicBezTo>
                    <a:pt x="217" y="87"/>
                    <a:pt x="217" y="85"/>
                    <a:pt x="217" y="85"/>
                  </a:cubicBezTo>
                  <a:cubicBezTo>
                    <a:pt x="217" y="85"/>
                    <a:pt x="215" y="84"/>
                    <a:pt x="216" y="84"/>
                  </a:cubicBezTo>
                  <a:cubicBezTo>
                    <a:pt x="218" y="84"/>
                    <a:pt x="219" y="85"/>
                    <a:pt x="220" y="84"/>
                  </a:cubicBezTo>
                  <a:cubicBezTo>
                    <a:pt x="221" y="83"/>
                    <a:pt x="221" y="84"/>
                    <a:pt x="221" y="83"/>
                  </a:cubicBezTo>
                  <a:cubicBezTo>
                    <a:pt x="221" y="82"/>
                    <a:pt x="222" y="79"/>
                    <a:pt x="222" y="79"/>
                  </a:cubicBezTo>
                  <a:cubicBezTo>
                    <a:pt x="222" y="78"/>
                    <a:pt x="222" y="78"/>
                    <a:pt x="224" y="77"/>
                  </a:cubicBezTo>
                  <a:cubicBezTo>
                    <a:pt x="227" y="76"/>
                    <a:pt x="226" y="76"/>
                    <a:pt x="228" y="76"/>
                  </a:cubicBezTo>
                  <a:cubicBezTo>
                    <a:pt x="229" y="75"/>
                    <a:pt x="230" y="74"/>
                    <a:pt x="229" y="74"/>
                  </a:cubicBezTo>
                  <a:cubicBezTo>
                    <a:pt x="229" y="73"/>
                    <a:pt x="227" y="73"/>
                    <a:pt x="227" y="73"/>
                  </a:cubicBezTo>
                  <a:cubicBezTo>
                    <a:pt x="226" y="72"/>
                    <a:pt x="224" y="74"/>
                    <a:pt x="224" y="74"/>
                  </a:cubicBezTo>
                  <a:cubicBezTo>
                    <a:pt x="224" y="74"/>
                    <a:pt x="222" y="75"/>
                    <a:pt x="221" y="76"/>
                  </a:cubicBezTo>
                  <a:cubicBezTo>
                    <a:pt x="220" y="77"/>
                    <a:pt x="219" y="76"/>
                    <a:pt x="218" y="76"/>
                  </a:cubicBezTo>
                  <a:cubicBezTo>
                    <a:pt x="217" y="76"/>
                    <a:pt x="217" y="76"/>
                    <a:pt x="217" y="76"/>
                  </a:cubicBezTo>
                  <a:cubicBezTo>
                    <a:pt x="217" y="76"/>
                    <a:pt x="215" y="75"/>
                    <a:pt x="214" y="77"/>
                  </a:cubicBezTo>
                  <a:cubicBezTo>
                    <a:pt x="214" y="79"/>
                    <a:pt x="212" y="81"/>
                    <a:pt x="212" y="81"/>
                  </a:cubicBezTo>
                  <a:cubicBezTo>
                    <a:pt x="212" y="81"/>
                    <a:pt x="211" y="82"/>
                    <a:pt x="211" y="80"/>
                  </a:cubicBezTo>
                  <a:cubicBezTo>
                    <a:pt x="211" y="79"/>
                    <a:pt x="210" y="76"/>
                    <a:pt x="210" y="76"/>
                  </a:cubicBezTo>
                  <a:cubicBezTo>
                    <a:pt x="210" y="76"/>
                    <a:pt x="210" y="76"/>
                    <a:pt x="210" y="76"/>
                  </a:cubicBezTo>
                  <a:cubicBezTo>
                    <a:pt x="209" y="76"/>
                    <a:pt x="206" y="75"/>
                    <a:pt x="206" y="75"/>
                  </a:cubicBezTo>
                  <a:cubicBezTo>
                    <a:pt x="206" y="75"/>
                    <a:pt x="207" y="75"/>
                    <a:pt x="207" y="73"/>
                  </a:cubicBezTo>
                  <a:cubicBezTo>
                    <a:pt x="206" y="72"/>
                    <a:pt x="206" y="71"/>
                    <a:pt x="206" y="71"/>
                  </a:cubicBezTo>
                  <a:cubicBezTo>
                    <a:pt x="207" y="71"/>
                    <a:pt x="208" y="71"/>
                    <a:pt x="208" y="71"/>
                  </a:cubicBezTo>
                  <a:cubicBezTo>
                    <a:pt x="209" y="71"/>
                    <a:pt x="209" y="71"/>
                    <a:pt x="209" y="69"/>
                  </a:cubicBezTo>
                  <a:cubicBezTo>
                    <a:pt x="209" y="66"/>
                    <a:pt x="208" y="65"/>
                    <a:pt x="208" y="65"/>
                  </a:cubicBezTo>
                  <a:cubicBezTo>
                    <a:pt x="208" y="65"/>
                    <a:pt x="207" y="64"/>
                    <a:pt x="207" y="64"/>
                  </a:cubicBezTo>
                  <a:cubicBezTo>
                    <a:pt x="207" y="60"/>
                    <a:pt x="207" y="60"/>
                    <a:pt x="207" y="60"/>
                  </a:cubicBezTo>
                  <a:cubicBezTo>
                    <a:pt x="207" y="60"/>
                    <a:pt x="207" y="59"/>
                    <a:pt x="206" y="58"/>
                  </a:cubicBezTo>
                  <a:cubicBezTo>
                    <a:pt x="205" y="57"/>
                    <a:pt x="205" y="56"/>
                    <a:pt x="204" y="57"/>
                  </a:cubicBezTo>
                  <a:cubicBezTo>
                    <a:pt x="204" y="57"/>
                    <a:pt x="203" y="58"/>
                    <a:pt x="202" y="58"/>
                  </a:cubicBezTo>
                  <a:cubicBezTo>
                    <a:pt x="201" y="57"/>
                    <a:pt x="199" y="56"/>
                    <a:pt x="199" y="56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5" y="54"/>
                    <a:pt x="194" y="55"/>
                  </a:cubicBezTo>
                  <a:cubicBezTo>
                    <a:pt x="194" y="56"/>
                    <a:pt x="193" y="55"/>
                    <a:pt x="193" y="57"/>
                  </a:cubicBezTo>
                  <a:cubicBezTo>
                    <a:pt x="194" y="58"/>
                    <a:pt x="194" y="59"/>
                    <a:pt x="194" y="60"/>
                  </a:cubicBezTo>
                  <a:cubicBezTo>
                    <a:pt x="193" y="61"/>
                    <a:pt x="193" y="62"/>
                    <a:pt x="193" y="64"/>
                  </a:cubicBezTo>
                  <a:cubicBezTo>
                    <a:pt x="192" y="65"/>
                    <a:pt x="191" y="65"/>
                    <a:pt x="191" y="66"/>
                  </a:cubicBezTo>
                  <a:cubicBezTo>
                    <a:pt x="191" y="67"/>
                    <a:pt x="192" y="67"/>
                    <a:pt x="192" y="68"/>
                  </a:cubicBezTo>
                  <a:cubicBezTo>
                    <a:pt x="192" y="68"/>
                    <a:pt x="191" y="70"/>
                    <a:pt x="190" y="70"/>
                  </a:cubicBezTo>
                  <a:cubicBezTo>
                    <a:pt x="190" y="71"/>
                    <a:pt x="189" y="72"/>
                    <a:pt x="188" y="72"/>
                  </a:cubicBezTo>
                  <a:cubicBezTo>
                    <a:pt x="188" y="71"/>
                    <a:pt x="187" y="71"/>
                    <a:pt x="186" y="71"/>
                  </a:cubicBezTo>
                  <a:cubicBezTo>
                    <a:pt x="185" y="71"/>
                    <a:pt x="184" y="72"/>
                    <a:pt x="184" y="72"/>
                  </a:cubicBezTo>
                  <a:cubicBezTo>
                    <a:pt x="184" y="72"/>
                    <a:pt x="183" y="73"/>
                    <a:pt x="182" y="72"/>
                  </a:cubicBezTo>
                  <a:cubicBezTo>
                    <a:pt x="180" y="71"/>
                    <a:pt x="179" y="70"/>
                    <a:pt x="179" y="70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83" y="69"/>
                    <a:pt x="178" y="66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4" y="64"/>
                    <a:pt x="174" y="65"/>
                    <a:pt x="173" y="66"/>
                  </a:cubicBezTo>
                  <a:cubicBezTo>
                    <a:pt x="172" y="66"/>
                    <a:pt x="172" y="67"/>
                    <a:pt x="172" y="67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8" y="72"/>
                    <a:pt x="167" y="73"/>
                    <a:pt x="166" y="73"/>
                  </a:cubicBezTo>
                  <a:cubicBezTo>
                    <a:pt x="166" y="73"/>
                    <a:pt x="165" y="73"/>
                    <a:pt x="165" y="73"/>
                  </a:cubicBezTo>
                  <a:cubicBezTo>
                    <a:pt x="164" y="73"/>
                    <a:pt x="163" y="73"/>
                    <a:pt x="163" y="72"/>
                  </a:cubicBezTo>
                  <a:cubicBezTo>
                    <a:pt x="162" y="72"/>
                    <a:pt x="162" y="72"/>
                    <a:pt x="162" y="71"/>
                  </a:cubicBezTo>
                  <a:cubicBezTo>
                    <a:pt x="162" y="70"/>
                    <a:pt x="162" y="68"/>
                    <a:pt x="161" y="67"/>
                  </a:cubicBezTo>
                  <a:cubicBezTo>
                    <a:pt x="161" y="66"/>
                    <a:pt x="161" y="66"/>
                    <a:pt x="160" y="64"/>
                  </a:cubicBezTo>
                  <a:cubicBezTo>
                    <a:pt x="159" y="63"/>
                    <a:pt x="158" y="61"/>
                    <a:pt x="158" y="61"/>
                  </a:cubicBezTo>
                  <a:cubicBezTo>
                    <a:pt x="153" y="58"/>
                    <a:pt x="153" y="58"/>
                    <a:pt x="153" y="58"/>
                  </a:cubicBezTo>
                  <a:cubicBezTo>
                    <a:pt x="153" y="58"/>
                    <a:pt x="154" y="57"/>
                    <a:pt x="152" y="57"/>
                  </a:cubicBezTo>
                  <a:cubicBezTo>
                    <a:pt x="151" y="58"/>
                    <a:pt x="149" y="60"/>
                    <a:pt x="149" y="60"/>
                  </a:cubicBezTo>
                  <a:cubicBezTo>
                    <a:pt x="149" y="60"/>
                    <a:pt x="149" y="62"/>
                    <a:pt x="149" y="63"/>
                  </a:cubicBezTo>
                  <a:cubicBezTo>
                    <a:pt x="149" y="63"/>
                    <a:pt x="148" y="64"/>
                    <a:pt x="148" y="65"/>
                  </a:cubicBezTo>
                  <a:cubicBezTo>
                    <a:pt x="149" y="67"/>
                    <a:pt x="150" y="69"/>
                    <a:pt x="149" y="70"/>
                  </a:cubicBezTo>
                  <a:cubicBezTo>
                    <a:pt x="149" y="70"/>
                    <a:pt x="148" y="72"/>
                    <a:pt x="148" y="74"/>
                  </a:cubicBezTo>
                  <a:cubicBezTo>
                    <a:pt x="148" y="76"/>
                    <a:pt x="149" y="78"/>
                    <a:pt x="148" y="78"/>
                  </a:cubicBezTo>
                  <a:cubicBezTo>
                    <a:pt x="147" y="79"/>
                    <a:pt x="147" y="80"/>
                    <a:pt x="147" y="80"/>
                  </a:cubicBezTo>
                  <a:cubicBezTo>
                    <a:pt x="146" y="80"/>
                    <a:pt x="146" y="80"/>
                    <a:pt x="146" y="80"/>
                  </a:cubicBezTo>
                  <a:cubicBezTo>
                    <a:pt x="146" y="80"/>
                    <a:pt x="146" y="79"/>
                    <a:pt x="147" y="76"/>
                  </a:cubicBezTo>
                  <a:cubicBezTo>
                    <a:pt x="147" y="73"/>
                    <a:pt x="146" y="72"/>
                    <a:pt x="146" y="71"/>
                  </a:cubicBezTo>
                  <a:cubicBezTo>
                    <a:pt x="145" y="71"/>
                    <a:pt x="145" y="71"/>
                    <a:pt x="145" y="70"/>
                  </a:cubicBezTo>
                  <a:cubicBezTo>
                    <a:pt x="145" y="69"/>
                    <a:pt x="145" y="68"/>
                    <a:pt x="145" y="68"/>
                  </a:cubicBezTo>
                  <a:cubicBezTo>
                    <a:pt x="145" y="68"/>
                    <a:pt x="143" y="66"/>
                    <a:pt x="143" y="65"/>
                  </a:cubicBezTo>
                  <a:cubicBezTo>
                    <a:pt x="143" y="64"/>
                    <a:pt x="144" y="63"/>
                    <a:pt x="144" y="61"/>
                  </a:cubicBezTo>
                  <a:cubicBezTo>
                    <a:pt x="144" y="58"/>
                    <a:pt x="145" y="58"/>
                    <a:pt x="144" y="57"/>
                  </a:cubicBezTo>
                  <a:cubicBezTo>
                    <a:pt x="143" y="56"/>
                    <a:pt x="144" y="55"/>
                    <a:pt x="143" y="54"/>
                  </a:cubicBezTo>
                  <a:cubicBezTo>
                    <a:pt x="142" y="54"/>
                    <a:pt x="142" y="55"/>
                    <a:pt x="141" y="54"/>
                  </a:cubicBezTo>
                  <a:cubicBezTo>
                    <a:pt x="141" y="54"/>
                    <a:pt x="141" y="55"/>
                    <a:pt x="141" y="55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2" y="53"/>
                    <a:pt x="143" y="49"/>
                    <a:pt x="142" y="51"/>
                  </a:cubicBezTo>
                  <a:cubicBezTo>
                    <a:pt x="141" y="52"/>
                    <a:pt x="138" y="53"/>
                    <a:pt x="138" y="52"/>
                  </a:cubicBezTo>
                  <a:cubicBezTo>
                    <a:pt x="139" y="51"/>
                    <a:pt x="138" y="50"/>
                    <a:pt x="138" y="50"/>
                  </a:cubicBezTo>
                  <a:cubicBezTo>
                    <a:pt x="138" y="50"/>
                    <a:pt x="134" y="50"/>
                    <a:pt x="134" y="50"/>
                  </a:cubicBezTo>
                  <a:cubicBezTo>
                    <a:pt x="134" y="50"/>
                    <a:pt x="134" y="49"/>
                    <a:pt x="134" y="51"/>
                  </a:cubicBezTo>
                  <a:cubicBezTo>
                    <a:pt x="134" y="52"/>
                    <a:pt x="135" y="54"/>
                    <a:pt x="133" y="54"/>
                  </a:cubicBezTo>
                  <a:cubicBezTo>
                    <a:pt x="131" y="55"/>
                    <a:pt x="130" y="55"/>
                    <a:pt x="130" y="55"/>
                  </a:cubicBezTo>
                  <a:cubicBezTo>
                    <a:pt x="130" y="54"/>
                    <a:pt x="128" y="53"/>
                    <a:pt x="128" y="53"/>
                  </a:cubicBezTo>
                  <a:cubicBezTo>
                    <a:pt x="128" y="53"/>
                    <a:pt x="127" y="53"/>
                    <a:pt x="126" y="53"/>
                  </a:cubicBezTo>
                  <a:cubicBezTo>
                    <a:pt x="126" y="54"/>
                    <a:pt x="124" y="54"/>
                    <a:pt x="124" y="54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24" y="57"/>
                    <a:pt x="123" y="57"/>
                    <a:pt x="123" y="57"/>
                  </a:cubicBezTo>
                  <a:cubicBezTo>
                    <a:pt x="122" y="58"/>
                    <a:pt x="121" y="58"/>
                    <a:pt x="122" y="59"/>
                  </a:cubicBezTo>
                  <a:cubicBezTo>
                    <a:pt x="122" y="59"/>
                    <a:pt x="122" y="59"/>
                    <a:pt x="122" y="61"/>
                  </a:cubicBezTo>
                  <a:cubicBezTo>
                    <a:pt x="122" y="62"/>
                    <a:pt x="122" y="62"/>
                    <a:pt x="122" y="63"/>
                  </a:cubicBezTo>
                  <a:cubicBezTo>
                    <a:pt x="121" y="64"/>
                    <a:pt x="121" y="65"/>
                    <a:pt x="120" y="66"/>
                  </a:cubicBezTo>
                  <a:cubicBezTo>
                    <a:pt x="120" y="66"/>
                    <a:pt x="119" y="67"/>
                    <a:pt x="119" y="67"/>
                  </a:cubicBezTo>
                  <a:cubicBezTo>
                    <a:pt x="118" y="68"/>
                    <a:pt x="118" y="68"/>
                    <a:pt x="117" y="68"/>
                  </a:cubicBezTo>
                  <a:cubicBezTo>
                    <a:pt x="116" y="68"/>
                    <a:pt x="116" y="69"/>
                    <a:pt x="116" y="68"/>
                  </a:cubicBezTo>
                  <a:cubicBezTo>
                    <a:pt x="116" y="66"/>
                    <a:pt x="116" y="65"/>
                    <a:pt x="116" y="63"/>
                  </a:cubicBezTo>
                  <a:cubicBezTo>
                    <a:pt x="116" y="62"/>
                    <a:pt x="117" y="62"/>
                    <a:pt x="115" y="60"/>
                  </a:cubicBezTo>
                  <a:cubicBezTo>
                    <a:pt x="114" y="58"/>
                    <a:pt x="113" y="58"/>
                    <a:pt x="113" y="57"/>
                  </a:cubicBezTo>
                  <a:cubicBezTo>
                    <a:pt x="113" y="57"/>
                    <a:pt x="113" y="56"/>
                    <a:pt x="113" y="55"/>
                  </a:cubicBezTo>
                  <a:cubicBezTo>
                    <a:pt x="113" y="54"/>
                    <a:pt x="113" y="56"/>
                    <a:pt x="113" y="52"/>
                  </a:cubicBezTo>
                  <a:cubicBezTo>
                    <a:pt x="114" y="49"/>
                    <a:pt x="113" y="48"/>
                    <a:pt x="113" y="48"/>
                  </a:cubicBezTo>
                  <a:cubicBezTo>
                    <a:pt x="113" y="48"/>
                    <a:pt x="114" y="43"/>
                    <a:pt x="114" y="43"/>
                  </a:cubicBezTo>
                  <a:cubicBezTo>
                    <a:pt x="113" y="43"/>
                    <a:pt x="110" y="43"/>
                    <a:pt x="109" y="43"/>
                  </a:cubicBezTo>
                  <a:cubicBezTo>
                    <a:pt x="108" y="43"/>
                    <a:pt x="108" y="43"/>
                    <a:pt x="107" y="43"/>
                  </a:cubicBezTo>
                  <a:cubicBezTo>
                    <a:pt x="107" y="44"/>
                    <a:pt x="106" y="43"/>
                    <a:pt x="106" y="45"/>
                  </a:cubicBezTo>
                  <a:cubicBezTo>
                    <a:pt x="105" y="47"/>
                    <a:pt x="104" y="47"/>
                    <a:pt x="104" y="49"/>
                  </a:cubicBezTo>
                  <a:cubicBezTo>
                    <a:pt x="104" y="50"/>
                    <a:pt x="104" y="52"/>
                    <a:pt x="104" y="52"/>
                  </a:cubicBezTo>
                  <a:cubicBezTo>
                    <a:pt x="104" y="53"/>
                    <a:pt x="103" y="54"/>
                    <a:pt x="103" y="54"/>
                  </a:cubicBezTo>
                  <a:cubicBezTo>
                    <a:pt x="103" y="54"/>
                    <a:pt x="103" y="55"/>
                    <a:pt x="103" y="57"/>
                  </a:cubicBezTo>
                  <a:cubicBezTo>
                    <a:pt x="102" y="59"/>
                    <a:pt x="102" y="60"/>
                    <a:pt x="102" y="61"/>
                  </a:cubicBezTo>
                  <a:cubicBezTo>
                    <a:pt x="102" y="61"/>
                    <a:pt x="102" y="61"/>
                    <a:pt x="101" y="62"/>
                  </a:cubicBezTo>
                  <a:cubicBezTo>
                    <a:pt x="100" y="63"/>
                    <a:pt x="98" y="66"/>
                    <a:pt x="97" y="66"/>
                  </a:cubicBezTo>
                  <a:cubicBezTo>
                    <a:pt x="97" y="66"/>
                    <a:pt x="97" y="66"/>
                    <a:pt x="96" y="67"/>
                  </a:cubicBezTo>
                  <a:cubicBezTo>
                    <a:pt x="96" y="67"/>
                    <a:pt x="94" y="70"/>
                    <a:pt x="93" y="70"/>
                  </a:cubicBezTo>
                  <a:cubicBezTo>
                    <a:pt x="92" y="71"/>
                    <a:pt x="93" y="71"/>
                    <a:pt x="92" y="71"/>
                  </a:cubicBezTo>
                  <a:cubicBezTo>
                    <a:pt x="92" y="70"/>
                    <a:pt x="91" y="70"/>
                    <a:pt x="91" y="69"/>
                  </a:cubicBezTo>
                  <a:cubicBezTo>
                    <a:pt x="91" y="67"/>
                    <a:pt x="91" y="67"/>
                    <a:pt x="92" y="65"/>
                  </a:cubicBezTo>
                  <a:cubicBezTo>
                    <a:pt x="92" y="64"/>
                    <a:pt x="93" y="62"/>
                    <a:pt x="93" y="62"/>
                  </a:cubicBezTo>
                  <a:cubicBezTo>
                    <a:pt x="93" y="62"/>
                    <a:pt x="94" y="61"/>
                    <a:pt x="93" y="61"/>
                  </a:cubicBezTo>
                  <a:cubicBezTo>
                    <a:pt x="92" y="61"/>
                    <a:pt x="91" y="61"/>
                    <a:pt x="90" y="61"/>
                  </a:cubicBezTo>
                  <a:cubicBezTo>
                    <a:pt x="88" y="61"/>
                    <a:pt x="86" y="62"/>
                    <a:pt x="85" y="63"/>
                  </a:cubicBezTo>
                  <a:cubicBezTo>
                    <a:pt x="84" y="63"/>
                    <a:pt x="84" y="64"/>
                    <a:pt x="82" y="66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79" y="70"/>
                    <a:pt x="79" y="68"/>
                    <a:pt x="79" y="68"/>
                  </a:cubicBezTo>
                  <a:cubicBezTo>
                    <a:pt x="79" y="68"/>
                    <a:pt x="78" y="68"/>
                    <a:pt x="78" y="69"/>
                  </a:cubicBezTo>
                  <a:cubicBezTo>
                    <a:pt x="78" y="69"/>
                    <a:pt x="77" y="70"/>
                    <a:pt x="77" y="70"/>
                  </a:cubicBezTo>
                  <a:cubicBezTo>
                    <a:pt x="76" y="71"/>
                    <a:pt x="76" y="72"/>
                    <a:pt x="76" y="73"/>
                  </a:cubicBezTo>
                  <a:cubicBezTo>
                    <a:pt x="75" y="74"/>
                    <a:pt x="75" y="76"/>
                    <a:pt x="74" y="76"/>
                  </a:cubicBezTo>
                  <a:cubicBezTo>
                    <a:pt x="74" y="76"/>
                    <a:pt x="74" y="77"/>
                    <a:pt x="74" y="77"/>
                  </a:cubicBezTo>
                  <a:cubicBezTo>
                    <a:pt x="73" y="77"/>
                    <a:pt x="72" y="78"/>
                    <a:pt x="72" y="78"/>
                  </a:cubicBezTo>
                  <a:cubicBezTo>
                    <a:pt x="72" y="79"/>
                    <a:pt x="71" y="77"/>
                    <a:pt x="71" y="75"/>
                  </a:cubicBezTo>
                  <a:cubicBezTo>
                    <a:pt x="72" y="74"/>
                    <a:pt x="72" y="74"/>
                    <a:pt x="72" y="73"/>
                  </a:cubicBezTo>
                  <a:cubicBezTo>
                    <a:pt x="73" y="73"/>
                    <a:pt x="73" y="71"/>
                    <a:pt x="74" y="71"/>
                  </a:cubicBezTo>
                  <a:cubicBezTo>
                    <a:pt x="74" y="71"/>
                    <a:pt x="74" y="72"/>
                    <a:pt x="74" y="70"/>
                  </a:cubicBezTo>
                  <a:cubicBezTo>
                    <a:pt x="75" y="68"/>
                    <a:pt x="75" y="67"/>
                    <a:pt x="75" y="67"/>
                  </a:cubicBezTo>
                  <a:cubicBezTo>
                    <a:pt x="75" y="67"/>
                    <a:pt x="75" y="67"/>
                    <a:pt x="75" y="66"/>
                  </a:cubicBezTo>
                  <a:cubicBezTo>
                    <a:pt x="74" y="65"/>
                    <a:pt x="74" y="66"/>
                    <a:pt x="74" y="65"/>
                  </a:cubicBezTo>
                  <a:cubicBezTo>
                    <a:pt x="75" y="64"/>
                    <a:pt x="75" y="63"/>
                    <a:pt x="75" y="62"/>
                  </a:cubicBezTo>
                  <a:cubicBezTo>
                    <a:pt x="76" y="62"/>
                    <a:pt x="76" y="61"/>
                    <a:pt x="76" y="61"/>
                  </a:cubicBezTo>
                  <a:cubicBezTo>
                    <a:pt x="76" y="61"/>
                    <a:pt x="76" y="61"/>
                    <a:pt x="76" y="60"/>
                  </a:cubicBezTo>
                  <a:cubicBezTo>
                    <a:pt x="76" y="60"/>
                    <a:pt x="75" y="59"/>
                    <a:pt x="75" y="59"/>
                  </a:cubicBezTo>
                  <a:cubicBezTo>
                    <a:pt x="75" y="59"/>
                    <a:pt x="75" y="58"/>
                    <a:pt x="75" y="58"/>
                  </a:cubicBezTo>
                  <a:cubicBezTo>
                    <a:pt x="75" y="58"/>
                    <a:pt x="76" y="57"/>
                    <a:pt x="76" y="56"/>
                  </a:cubicBezTo>
                  <a:cubicBezTo>
                    <a:pt x="75" y="56"/>
                    <a:pt x="75" y="55"/>
                    <a:pt x="74" y="54"/>
                  </a:cubicBezTo>
                  <a:cubicBezTo>
                    <a:pt x="73" y="54"/>
                    <a:pt x="73" y="54"/>
                    <a:pt x="73" y="53"/>
                  </a:cubicBezTo>
                  <a:cubicBezTo>
                    <a:pt x="73" y="53"/>
                    <a:pt x="71" y="52"/>
                    <a:pt x="71" y="52"/>
                  </a:cubicBezTo>
                  <a:cubicBezTo>
                    <a:pt x="71" y="52"/>
                    <a:pt x="72" y="50"/>
                    <a:pt x="72" y="50"/>
                  </a:cubicBezTo>
                  <a:cubicBezTo>
                    <a:pt x="72" y="50"/>
                    <a:pt x="72" y="49"/>
                    <a:pt x="73" y="49"/>
                  </a:cubicBezTo>
                  <a:cubicBezTo>
                    <a:pt x="73" y="50"/>
                    <a:pt x="73" y="51"/>
                    <a:pt x="73" y="51"/>
                  </a:cubicBezTo>
                  <a:cubicBezTo>
                    <a:pt x="73" y="52"/>
                    <a:pt x="76" y="53"/>
                    <a:pt x="76" y="53"/>
                  </a:cubicBezTo>
                  <a:cubicBezTo>
                    <a:pt x="76" y="53"/>
                    <a:pt x="78" y="52"/>
                    <a:pt x="78" y="52"/>
                  </a:cubicBezTo>
                  <a:cubicBezTo>
                    <a:pt x="79" y="52"/>
                    <a:pt x="79" y="50"/>
                    <a:pt x="79" y="50"/>
                  </a:cubicBezTo>
                  <a:cubicBezTo>
                    <a:pt x="79" y="50"/>
                    <a:pt x="78" y="50"/>
                    <a:pt x="79" y="49"/>
                  </a:cubicBezTo>
                  <a:cubicBezTo>
                    <a:pt x="80" y="49"/>
                    <a:pt x="82" y="48"/>
                    <a:pt x="82" y="48"/>
                  </a:cubicBezTo>
                  <a:cubicBezTo>
                    <a:pt x="82" y="47"/>
                    <a:pt x="83" y="47"/>
                    <a:pt x="83" y="47"/>
                  </a:cubicBezTo>
                  <a:cubicBezTo>
                    <a:pt x="83" y="47"/>
                    <a:pt x="84" y="46"/>
                    <a:pt x="84" y="46"/>
                  </a:cubicBezTo>
                  <a:cubicBezTo>
                    <a:pt x="84" y="45"/>
                    <a:pt x="85" y="45"/>
                    <a:pt x="84" y="44"/>
                  </a:cubicBezTo>
                  <a:cubicBezTo>
                    <a:pt x="84" y="44"/>
                    <a:pt x="84" y="43"/>
                    <a:pt x="84" y="42"/>
                  </a:cubicBezTo>
                  <a:cubicBezTo>
                    <a:pt x="84" y="42"/>
                    <a:pt x="86" y="43"/>
                    <a:pt x="84" y="41"/>
                  </a:cubicBezTo>
                  <a:cubicBezTo>
                    <a:pt x="82" y="40"/>
                    <a:pt x="80" y="39"/>
                    <a:pt x="81" y="39"/>
                  </a:cubicBezTo>
                  <a:cubicBezTo>
                    <a:pt x="82" y="39"/>
                    <a:pt x="83" y="39"/>
                    <a:pt x="83" y="39"/>
                  </a:cubicBezTo>
                  <a:cubicBezTo>
                    <a:pt x="84" y="39"/>
                    <a:pt x="85" y="40"/>
                    <a:pt x="85" y="39"/>
                  </a:cubicBezTo>
                  <a:cubicBezTo>
                    <a:pt x="86" y="39"/>
                    <a:pt x="86" y="39"/>
                    <a:pt x="86" y="38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4" y="36"/>
                    <a:pt x="84" y="36"/>
                    <a:pt x="83" y="36"/>
                  </a:cubicBezTo>
                  <a:cubicBezTo>
                    <a:pt x="83" y="36"/>
                    <a:pt x="82" y="37"/>
                    <a:pt x="83" y="35"/>
                  </a:cubicBezTo>
                  <a:cubicBezTo>
                    <a:pt x="83" y="33"/>
                    <a:pt x="83" y="33"/>
                    <a:pt x="83" y="32"/>
                  </a:cubicBezTo>
                  <a:cubicBezTo>
                    <a:pt x="83" y="32"/>
                    <a:pt x="85" y="32"/>
                    <a:pt x="83" y="32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1" y="31"/>
                    <a:pt x="82" y="31"/>
                    <a:pt x="80" y="31"/>
                  </a:cubicBezTo>
                  <a:cubicBezTo>
                    <a:pt x="79" y="31"/>
                    <a:pt x="80" y="29"/>
                    <a:pt x="80" y="29"/>
                  </a:cubicBezTo>
                  <a:cubicBezTo>
                    <a:pt x="80" y="28"/>
                    <a:pt x="81" y="24"/>
                    <a:pt x="81" y="24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3"/>
                    <a:pt x="79" y="21"/>
                    <a:pt x="79" y="21"/>
                  </a:cubicBezTo>
                  <a:cubicBezTo>
                    <a:pt x="79" y="20"/>
                    <a:pt x="79" y="19"/>
                    <a:pt x="78" y="19"/>
                  </a:cubicBezTo>
                  <a:cubicBezTo>
                    <a:pt x="78" y="19"/>
                    <a:pt x="77" y="18"/>
                    <a:pt x="77" y="18"/>
                  </a:cubicBezTo>
                  <a:cubicBezTo>
                    <a:pt x="77" y="18"/>
                    <a:pt x="76" y="18"/>
                    <a:pt x="76" y="17"/>
                  </a:cubicBezTo>
                  <a:cubicBezTo>
                    <a:pt x="76" y="16"/>
                    <a:pt x="76" y="15"/>
                    <a:pt x="76" y="15"/>
                  </a:cubicBezTo>
                  <a:cubicBezTo>
                    <a:pt x="76" y="14"/>
                    <a:pt x="76" y="13"/>
                    <a:pt x="76" y="13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1" y="3"/>
                    <a:pt x="71" y="4"/>
                  </a:cubicBezTo>
                  <a:cubicBezTo>
                    <a:pt x="71" y="4"/>
                    <a:pt x="71" y="5"/>
                    <a:pt x="70" y="5"/>
                  </a:cubicBezTo>
                  <a:cubicBezTo>
                    <a:pt x="69" y="5"/>
                    <a:pt x="68" y="4"/>
                    <a:pt x="68" y="4"/>
                  </a:cubicBezTo>
                  <a:cubicBezTo>
                    <a:pt x="68" y="4"/>
                    <a:pt x="68" y="3"/>
                    <a:pt x="68" y="2"/>
                  </a:cubicBezTo>
                  <a:cubicBezTo>
                    <a:pt x="67" y="2"/>
                    <a:pt x="64" y="0"/>
                    <a:pt x="64" y="0"/>
                  </a:cubicBezTo>
                  <a:cubicBezTo>
                    <a:pt x="64" y="0"/>
                    <a:pt x="64" y="0"/>
                    <a:pt x="64" y="1"/>
                  </a:cubicBezTo>
                  <a:cubicBezTo>
                    <a:pt x="64" y="1"/>
                    <a:pt x="63" y="2"/>
                    <a:pt x="63" y="1"/>
                  </a:cubicBezTo>
                  <a:cubicBezTo>
                    <a:pt x="62" y="1"/>
                    <a:pt x="60" y="0"/>
                    <a:pt x="60" y="0"/>
                  </a:cubicBezTo>
                  <a:cubicBezTo>
                    <a:pt x="60" y="0"/>
                    <a:pt x="60" y="1"/>
                    <a:pt x="60" y="1"/>
                  </a:cubicBezTo>
                  <a:cubicBezTo>
                    <a:pt x="60" y="2"/>
                    <a:pt x="61" y="3"/>
                    <a:pt x="61" y="3"/>
                  </a:cubicBezTo>
                  <a:cubicBezTo>
                    <a:pt x="60" y="3"/>
                    <a:pt x="59" y="3"/>
                    <a:pt x="59" y="3"/>
                  </a:cubicBezTo>
                  <a:cubicBezTo>
                    <a:pt x="59" y="3"/>
                    <a:pt x="59" y="3"/>
                    <a:pt x="58" y="3"/>
                  </a:cubicBezTo>
                  <a:cubicBezTo>
                    <a:pt x="58" y="2"/>
                    <a:pt x="57" y="2"/>
                    <a:pt x="57" y="2"/>
                  </a:cubicBezTo>
                  <a:cubicBezTo>
                    <a:pt x="57" y="3"/>
                    <a:pt x="56" y="3"/>
                    <a:pt x="56" y="5"/>
                  </a:cubicBezTo>
                  <a:cubicBezTo>
                    <a:pt x="57" y="6"/>
                    <a:pt x="56" y="6"/>
                    <a:pt x="57" y="7"/>
                  </a:cubicBezTo>
                  <a:cubicBezTo>
                    <a:pt x="58" y="7"/>
                    <a:pt x="58" y="7"/>
                    <a:pt x="59" y="8"/>
                  </a:cubicBezTo>
                  <a:cubicBezTo>
                    <a:pt x="60" y="8"/>
                    <a:pt x="60" y="8"/>
                    <a:pt x="61" y="8"/>
                  </a:cubicBezTo>
                  <a:cubicBezTo>
                    <a:pt x="61" y="8"/>
                    <a:pt x="62" y="8"/>
                    <a:pt x="63" y="8"/>
                  </a:cubicBezTo>
                  <a:cubicBezTo>
                    <a:pt x="63" y="8"/>
                    <a:pt x="64" y="7"/>
                    <a:pt x="64" y="7"/>
                  </a:cubicBezTo>
                  <a:cubicBezTo>
                    <a:pt x="64" y="7"/>
                    <a:pt x="64" y="8"/>
                    <a:pt x="64" y="8"/>
                  </a:cubicBezTo>
                  <a:cubicBezTo>
                    <a:pt x="64" y="8"/>
                    <a:pt x="63" y="8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1"/>
                    <a:pt x="65" y="11"/>
                  </a:cubicBezTo>
                  <a:cubicBezTo>
                    <a:pt x="65" y="12"/>
                    <a:pt x="65" y="12"/>
                    <a:pt x="66" y="12"/>
                  </a:cubicBezTo>
                  <a:cubicBezTo>
                    <a:pt x="67" y="13"/>
                    <a:pt x="67" y="12"/>
                    <a:pt x="67" y="12"/>
                  </a:cubicBezTo>
                  <a:cubicBezTo>
                    <a:pt x="67" y="12"/>
                    <a:pt x="69" y="14"/>
                    <a:pt x="68" y="14"/>
                  </a:cubicBezTo>
                  <a:cubicBezTo>
                    <a:pt x="68" y="14"/>
                    <a:pt x="67" y="13"/>
                    <a:pt x="68" y="14"/>
                  </a:cubicBezTo>
                  <a:cubicBezTo>
                    <a:pt x="69" y="15"/>
                    <a:pt x="70" y="15"/>
                    <a:pt x="70" y="15"/>
                  </a:cubicBezTo>
                  <a:cubicBezTo>
                    <a:pt x="70" y="15"/>
                    <a:pt x="69" y="16"/>
                    <a:pt x="67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5" y="14"/>
                    <a:pt x="65" y="14"/>
                  </a:cubicBezTo>
                  <a:cubicBezTo>
                    <a:pt x="64" y="13"/>
                    <a:pt x="64" y="12"/>
                    <a:pt x="64" y="12"/>
                  </a:cubicBezTo>
                  <a:cubicBezTo>
                    <a:pt x="64" y="12"/>
                    <a:pt x="63" y="11"/>
                    <a:pt x="62" y="11"/>
                  </a:cubicBezTo>
                  <a:cubicBezTo>
                    <a:pt x="61" y="10"/>
                    <a:pt x="60" y="11"/>
                    <a:pt x="59" y="11"/>
                  </a:cubicBezTo>
                  <a:cubicBezTo>
                    <a:pt x="59" y="11"/>
                    <a:pt x="58" y="12"/>
                    <a:pt x="57" y="12"/>
                  </a:cubicBezTo>
                  <a:cubicBezTo>
                    <a:pt x="57" y="12"/>
                    <a:pt x="57" y="13"/>
                    <a:pt x="57" y="14"/>
                  </a:cubicBezTo>
                  <a:cubicBezTo>
                    <a:pt x="58" y="15"/>
                    <a:pt x="60" y="19"/>
                    <a:pt x="60" y="19"/>
                  </a:cubicBezTo>
                  <a:cubicBezTo>
                    <a:pt x="60" y="19"/>
                    <a:pt x="62" y="21"/>
                    <a:pt x="62" y="21"/>
                  </a:cubicBezTo>
                  <a:cubicBezTo>
                    <a:pt x="62" y="21"/>
                    <a:pt x="63" y="23"/>
                    <a:pt x="63" y="23"/>
                  </a:cubicBezTo>
                  <a:cubicBezTo>
                    <a:pt x="63" y="23"/>
                    <a:pt x="63" y="23"/>
                    <a:pt x="64" y="24"/>
                  </a:cubicBezTo>
                  <a:cubicBezTo>
                    <a:pt x="65" y="24"/>
                    <a:pt x="64" y="24"/>
                    <a:pt x="64" y="24"/>
                  </a:cubicBezTo>
                  <a:cubicBezTo>
                    <a:pt x="64" y="25"/>
                    <a:pt x="63" y="26"/>
                    <a:pt x="63" y="27"/>
                  </a:cubicBezTo>
                  <a:cubicBezTo>
                    <a:pt x="63" y="27"/>
                    <a:pt x="63" y="26"/>
                    <a:pt x="63" y="27"/>
                  </a:cubicBezTo>
                  <a:cubicBezTo>
                    <a:pt x="63" y="29"/>
                    <a:pt x="63" y="31"/>
                    <a:pt x="63" y="31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0" y="34"/>
                    <a:pt x="61" y="33"/>
                    <a:pt x="61" y="33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30"/>
                    <a:pt x="61" y="29"/>
                    <a:pt x="60" y="29"/>
                  </a:cubicBezTo>
                  <a:cubicBezTo>
                    <a:pt x="60" y="28"/>
                    <a:pt x="60" y="29"/>
                    <a:pt x="59" y="29"/>
                  </a:cubicBezTo>
                  <a:cubicBezTo>
                    <a:pt x="59" y="29"/>
                    <a:pt x="58" y="31"/>
                    <a:pt x="58" y="31"/>
                  </a:cubicBezTo>
                  <a:cubicBezTo>
                    <a:pt x="58" y="31"/>
                    <a:pt x="57" y="31"/>
                    <a:pt x="58" y="30"/>
                  </a:cubicBezTo>
                  <a:cubicBezTo>
                    <a:pt x="58" y="30"/>
                    <a:pt x="58" y="28"/>
                    <a:pt x="59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7"/>
                    <a:pt x="60" y="27"/>
                    <a:pt x="60" y="26"/>
                  </a:cubicBezTo>
                  <a:cubicBezTo>
                    <a:pt x="60" y="25"/>
                    <a:pt x="60" y="25"/>
                    <a:pt x="60" y="24"/>
                  </a:cubicBezTo>
                  <a:cubicBezTo>
                    <a:pt x="59" y="24"/>
                    <a:pt x="59" y="23"/>
                    <a:pt x="59" y="22"/>
                  </a:cubicBezTo>
                  <a:cubicBezTo>
                    <a:pt x="58" y="22"/>
                    <a:pt x="57" y="23"/>
                    <a:pt x="57" y="23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6" y="25"/>
                    <a:pt x="56" y="25"/>
                    <a:pt x="55" y="26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5" y="25"/>
                    <a:pt x="55" y="25"/>
                  </a:cubicBezTo>
                  <a:cubicBezTo>
                    <a:pt x="55" y="25"/>
                    <a:pt x="56" y="24"/>
                    <a:pt x="55" y="24"/>
                  </a:cubicBezTo>
                  <a:cubicBezTo>
                    <a:pt x="55" y="24"/>
                    <a:pt x="55" y="24"/>
                    <a:pt x="55" y="23"/>
                  </a:cubicBezTo>
                  <a:cubicBezTo>
                    <a:pt x="55" y="23"/>
                    <a:pt x="55" y="22"/>
                    <a:pt x="55" y="22"/>
                  </a:cubicBezTo>
                  <a:cubicBezTo>
                    <a:pt x="55" y="22"/>
                    <a:pt x="56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3" y="22"/>
                    <a:pt x="53" y="22"/>
                  </a:cubicBezTo>
                  <a:cubicBezTo>
                    <a:pt x="53" y="21"/>
                    <a:pt x="54" y="21"/>
                    <a:pt x="54" y="21"/>
                  </a:cubicBezTo>
                  <a:cubicBezTo>
                    <a:pt x="54" y="20"/>
                    <a:pt x="55" y="19"/>
                    <a:pt x="55" y="19"/>
                  </a:cubicBezTo>
                  <a:cubicBezTo>
                    <a:pt x="55" y="19"/>
                    <a:pt x="54" y="18"/>
                    <a:pt x="54" y="18"/>
                  </a:cubicBezTo>
                  <a:cubicBezTo>
                    <a:pt x="53" y="17"/>
                    <a:pt x="53" y="16"/>
                    <a:pt x="53" y="16"/>
                  </a:cubicBezTo>
                  <a:cubicBezTo>
                    <a:pt x="53" y="16"/>
                    <a:pt x="53" y="18"/>
                    <a:pt x="53" y="15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0"/>
                    <a:pt x="50" y="10"/>
                  </a:cubicBezTo>
                  <a:cubicBezTo>
                    <a:pt x="50" y="9"/>
                    <a:pt x="48" y="8"/>
                    <a:pt x="48" y="8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6"/>
                    <a:pt x="48" y="6"/>
                  </a:cubicBezTo>
                  <a:cubicBezTo>
                    <a:pt x="47" y="6"/>
                    <a:pt x="46" y="5"/>
                    <a:pt x="46" y="6"/>
                  </a:cubicBezTo>
                  <a:cubicBezTo>
                    <a:pt x="46" y="7"/>
                    <a:pt x="46" y="7"/>
                    <a:pt x="46" y="8"/>
                  </a:cubicBezTo>
                  <a:cubicBezTo>
                    <a:pt x="45" y="8"/>
                    <a:pt x="43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9"/>
                    <a:pt x="41" y="10"/>
                  </a:cubicBezTo>
                  <a:cubicBezTo>
                    <a:pt x="42" y="11"/>
                    <a:pt x="42" y="12"/>
                    <a:pt x="42" y="13"/>
                  </a:cubicBezTo>
                  <a:cubicBezTo>
                    <a:pt x="42" y="13"/>
                    <a:pt x="44" y="14"/>
                    <a:pt x="43" y="14"/>
                  </a:cubicBezTo>
                  <a:cubicBezTo>
                    <a:pt x="43" y="14"/>
                    <a:pt x="41" y="14"/>
                    <a:pt x="41" y="14"/>
                  </a:cubicBezTo>
                  <a:cubicBezTo>
                    <a:pt x="41" y="14"/>
                    <a:pt x="40" y="13"/>
                    <a:pt x="40" y="12"/>
                  </a:cubicBezTo>
                  <a:cubicBezTo>
                    <a:pt x="40" y="12"/>
                    <a:pt x="39" y="11"/>
                    <a:pt x="38" y="11"/>
                  </a:cubicBezTo>
                  <a:cubicBezTo>
                    <a:pt x="38" y="11"/>
                    <a:pt x="37" y="11"/>
                    <a:pt x="36" y="12"/>
                  </a:cubicBezTo>
                  <a:cubicBezTo>
                    <a:pt x="36" y="13"/>
                    <a:pt x="36" y="12"/>
                    <a:pt x="36" y="14"/>
                  </a:cubicBezTo>
                  <a:cubicBezTo>
                    <a:pt x="36" y="16"/>
                    <a:pt x="36" y="18"/>
                    <a:pt x="36" y="18"/>
                  </a:cubicBezTo>
                  <a:cubicBezTo>
                    <a:pt x="36" y="18"/>
                    <a:pt x="37" y="19"/>
                    <a:pt x="38" y="20"/>
                  </a:cubicBezTo>
                  <a:cubicBezTo>
                    <a:pt x="38" y="20"/>
                    <a:pt x="39" y="23"/>
                    <a:pt x="39" y="23"/>
                  </a:cubicBezTo>
                  <a:cubicBezTo>
                    <a:pt x="39" y="24"/>
                    <a:pt x="40" y="25"/>
                    <a:pt x="40" y="25"/>
                  </a:cubicBezTo>
                  <a:cubicBezTo>
                    <a:pt x="40" y="25"/>
                    <a:pt x="35" y="23"/>
                    <a:pt x="35" y="22"/>
                  </a:cubicBezTo>
                  <a:cubicBezTo>
                    <a:pt x="35" y="21"/>
                    <a:pt x="35" y="19"/>
                    <a:pt x="34" y="19"/>
                  </a:cubicBezTo>
                  <a:cubicBezTo>
                    <a:pt x="34" y="19"/>
                    <a:pt x="34" y="18"/>
                    <a:pt x="33" y="19"/>
                  </a:cubicBezTo>
                  <a:cubicBezTo>
                    <a:pt x="32" y="19"/>
                    <a:pt x="32" y="19"/>
                    <a:pt x="31" y="19"/>
                  </a:cubicBezTo>
                  <a:cubicBezTo>
                    <a:pt x="31" y="20"/>
                    <a:pt x="31" y="21"/>
                    <a:pt x="31" y="21"/>
                  </a:cubicBezTo>
                  <a:cubicBezTo>
                    <a:pt x="31" y="21"/>
                    <a:pt x="31" y="22"/>
                    <a:pt x="31" y="23"/>
                  </a:cubicBezTo>
                  <a:cubicBezTo>
                    <a:pt x="32" y="25"/>
                    <a:pt x="32" y="25"/>
                    <a:pt x="32" y="26"/>
                  </a:cubicBezTo>
                  <a:cubicBezTo>
                    <a:pt x="33" y="27"/>
                    <a:pt x="34" y="27"/>
                    <a:pt x="34" y="28"/>
                  </a:cubicBezTo>
                  <a:cubicBezTo>
                    <a:pt x="34" y="28"/>
                    <a:pt x="35" y="29"/>
                    <a:pt x="35" y="29"/>
                  </a:cubicBezTo>
                  <a:cubicBezTo>
                    <a:pt x="35" y="29"/>
                    <a:pt x="34" y="31"/>
                    <a:pt x="34" y="31"/>
                  </a:cubicBezTo>
                  <a:cubicBezTo>
                    <a:pt x="34" y="32"/>
                    <a:pt x="33" y="33"/>
                    <a:pt x="33" y="33"/>
                  </a:cubicBezTo>
                  <a:cubicBezTo>
                    <a:pt x="33" y="33"/>
                    <a:pt x="35" y="34"/>
                    <a:pt x="35" y="34"/>
                  </a:cubicBezTo>
                  <a:cubicBezTo>
                    <a:pt x="35" y="34"/>
                    <a:pt x="36" y="35"/>
                    <a:pt x="35" y="36"/>
                  </a:cubicBezTo>
                  <a:cubicBezTo>
                    <a:pt x="34" y="36"/>
                    <a:pt x="34" y="36"/>
                    <a:pt x="33" y="36"/>
                  </a:cubicBezTo>
                  <a:cubicBezTo>
                    <a:pt x="33" y="35"/>
                    <a:pt x="32" y="36"/>
                    <a:pt x="32" y="34"/>
                  </a:cubicBezTo>
                  <a:cubicBezTo>
                    <a:pt x="33" y="33"/>
                    <a:pt x="33" y="32"/>
                    <a:pt x="33" y="32"/>
                  </a:cubicBezTo>
                  <a:cubicBezTo>
                    <a:pt x="32" y="32"/>
                    <a:pt x="31" y="30"/>
                    <a:pt x="31" y="30"/>
                  </a:cubicBezTo>
                  <a:cubicBezTo>
                    <a:pt x="31" y="30"/>
                    <a:pt x="33" y="33"/>
                    <a:pt x="30" y="28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6" y="21"/>
                    <a:pt x="26" y="21"/>
                  </a:cubicBezTo>
                  <a:cubicBezTo>
                    <a:pt x="26" y="21"/>
                    <a:pt x="24" y="21"/>
                    <a:pt x="24" y="21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3" y="23"/>
                    <a:pt x="23" y="25"/>
                    <a:pt x="23" y="25"/>
                  </a:cubicBezTo>
                  <a:cubicBezTo>
                    <a:pt x="22" y="25"/>
                    <a:pt x="22" y="27"/>
                    <a:pt x="22" y="27"/>
                  </a:cubicBezTo>
                  <a:cubicBezTo>
                    <a:pt x="22" y="27"/>
                    <a:pt x="23" y="27"/>
                    <a:pt x="23" y="28"/>
                  </a:cubicBezTo>
                  <a:cubicBezTo>
                    <a:pt x="24" y="29"/>
                    <a:pt x="24" y="30"/>
                    <a:pt x="24" y="30"/>
                  </a:cubicBezTo>
                  <a:cubicBezTo>
                    <a:pt x="24" y="30"/>
                    <a:pt x="23" y="29"/>
                    <a:pt x="23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2"/>
                    <a:pt x="21" y="32"/>
                  </a:cubicBezTo>
                  <a:cubicBezTo>
                    <a:pt x="21" y="32"/>
                    <a:pt x="22" y="33"/>
                    <a:pt x="22" y="33"/>
                  </a:cubicBezTo>
                  <a:cubicBezTo>
                    <a:pt x="22" y="33"/>
                    <a:pt x="22" y="34"/>
                    <a:pt x="22" y="34"/>
                  </a:cubicBezTo>
                  <a:cubicBezTo>
                    <a:pt x="22" y="34"/>
                    <a:pt x="23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3" y="37"/>
                    <a:pt x="22" y="36"/>
                  </a:cubicBezTo>
                  <a:cubicBezTo>
                    <a:pt x="21" y="35"/>
                    <a:pt x="21" y="36"/>
                    <a:pt x="20" y="3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3"/>
                    <a:pt x="21" y="32"/>
                    <a:pt x="19" y="31"/>
                  </a:cubicBezTo>
                  <a:cubicBezTo>
                    <a:pt x="18" y="29"/>
                    <a:pt x="18" y="28"/>
                    <a:pt x="18" y="28"/>
                  </a:cubicBezTo>
                  <a:cubicBezTo>
                    <a:pt x="18" y="28"/>
                    <a:pt x="17" y="27"/>
                    <a:pt x="16" y="27"/>
                  </a:cubicBezTo>
                  <a:cubicBezTo>
                    <a:pt x="16" y="28"/>
                    <a:pt x="16" y="28"/>
                    <a:pt x="15" y="28"/>
                  </a:cubicBezTo>
                  <a:cubicBezTo>
                    <a:pt x="14" y="29"/>
                    <a:pt x="14" y="29"/>
                    <a:pt x="13" y="29"/>
                  </a:cubicBezTo>
                  <a:cubicBezTo>
                    <a:pt x="13" y="29"/>
                    <a:pt x="11" y="29"/>
                    <a:pt x="11" y="29"/>
                  </a:cubicBezTo>
                  <a:cubicBezTo>
                    <a:pt x="11" y="29"/>
                    <a:pt x="11" y="29"/>
                    <a:pt x="9" y="30"/>
                  </a:cubicBezTo>
                  <a:cubicBezTo>
                    <a:pt x="8" y="32"/>
                    <a:pt x="7" y="32"/>
                    <a:pt x="8" y="32"/>
                  </a:cubicBezTo>
                  <a:cubicBezTo>
                    <a:pt x="9" y="33"/>
                    <a:pt x="11" y="33"/>
                    <a:pt x="11" y="33"/>
                  </a:cubicBezTo>
                  <a:cubicBezTo>
                    <a:pt x="11" y="33"/>
                    <a:pt x="12" y="33"/>
                    <a:pt x="13" y="34"/>
                  </a:cubicBezTo>
                  <a:cubicBezTo>
                    <a:pt x="14" y="34"/>
                    <a:pt x="16" y="36"/>
                    <a:pt x="16" y="36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40"/>
                    <a:pt x="18" y="40"/>
                  </a:cubicBezTo>
                  <a:cubicBezTo>
                    <a:pt x="18" y="40"/>
                    <a:pt x="18" y="40"/>
                    <a:pt x="18" y="41"/>
                  </a:cubicBezTo>
                  <a:cubicBezTo>
                    <a:pt x="18" y="41"/>
                    <a:pt x="18" y="42"/>
                    <a:pt x="18" y="42"/>
                  </a:cubicBezTo>
                  <a:cubicBezTo>
                    <a:pt x="18" y="42"/>
                    <a:pt x="19" y="43"/>
                    <a:pt x="20" y="44"/>
                  </a:cubicBezTo>
                  <a:cubicBezTo>
                    <a:pt x="21" y="44"/>
                    <a:pt x="21" y="44"/>
                    <a:pt x="22" y="44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28" y="43"/>
                    <a:pt x="27" y="44"/>
                    <a:pt x="28" y="44"/>
                  </a:cubicBezTo>
                  <a:cubicBezTo>
                    <a:pt x="28" y="43"/>
                    <a:pt x="30" y="43"/>
                    <a:pt x="30" y="43"/>
                  </a:cubicBezTo>
                  <a:cubicBezTo>
                    <a:pt x="31" y="43"/>
                    <a:pt x="31" y="42"/>
                    <a:pt x="32" y="43"/>
                  </a:cubicBezTo>
                  <a:cubicBezTo>
                    <a:pt x="32" y="44"/>
                    <a:pt x="32" y="44"/>
                    <a:pt x="32" y="45"/>
                  </a:cubicBezTo>
                  <a:cubicBezTo>
                    <a:pt x="33" y="45"/>
                    <a:pt x="34" y="46"/>
                    <a:pt x="34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6"/>
                    <a:pt x="36" y="45"/>
                    <a:pt x="37" y="45"/>
                  </a:cubicBezTo>
                  <a:cubicBezTo>
                    <a:pt x="37" y="44"/>
                    <a:pt x="38" y="43"/>
                    <a:pt x="38" y="43"/>
                  </a:cubicBezTo>
                  <a:cubicBezTo>
                    <a:pt x="38" y="43"/>
                    <a:pt x="37" y="43"/>
                    <a:pt x="38" y="44"/>
                  </a:cubicBezTo>
                  <a:cubicBezTo>
                    <a:pt x="39" y="44"/>
                    <a:pt x="39" y="44"/>
                    <a:pt x="40" y="45"/>
                  </a:cubicBezTo>
                  <a:cubicBezTo>
                    <a:pt x="40" y="45"/>
                    <a:pt x="42" y="44"/>
                    <a:pt x="42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4"/>
                    <a:pt x="42" y="45"/>
                    <a:pt x="43" y="45"/>
                  </a:cubicBezTo>
                  <a:cubicBezTo>
                    <a:pt x="43" y="45"/>
                    <a:pt x="42" y="45"/>
                    <a:pt x="43" y="45"/>
                  </a:cubicBezTo>
                  <a:cubicBezTo>
                    <a:pt x="44" y="45"/>
                    <a:pt x="45" y="44"/>
                    <a:pt x="45" y="44"/>
                  </a:cubicBezTo>
                  <a:cubicBezTo>
                    <a:pt x="45" y="44"/>
                    <a:pt x="44" y="45"/>
                    <a:pt x="44" y="46"/>
                  </a:cubicBezTo>
                  <a:cubicBezTo>
                    <a:pt x="44" y="46"/>
                    <a:pt x="44" y="47"/>
                    <a:pt x="44" y="47"/>
                  </a:cubicBezTo>
                  <a:cubicBezTo>
                    <a:pt x="44" y="47"/>
                    <a:pt x="44" y="48"/>
                    <a:pt x="45" y="49"/>
                  </a:cubicBezTo>
                  <a:cubicBezTo>
                    <a:pt x="46" y="49"/>
                    <a:pt x="47" y="49"/>
                    <a:pt x="47" y="49"/>
                  </a:cubicBezTo>
                  <a:cubicBezTo>
                    <a:pt x="47" y="49"/>
                    <a:pt x="49" y="49"/>
                    <a:pt x="49" y="49"/>
                  </a:cubicBezTo>
                  <a:cubicBezTo>
                    <a:pt x="49" y="50"/>
                    <a:pt x="49" y="49"/>
                    <a:pt x="49" y="50"/>
                  </a:cubicBezTo>
                  <a:cubicBezTo>
                    <a:pt x="49" y="50"/>
                    <a:pt x="50" y="49"/>
                    <a:pt x="50" y="49"/>
                  </a:cubicBezTo>
                  <a:cubicBezTo>
                    <a:pt x="51" y="49"/>
                    <a:pt x="52" y="49"/>
                    <a:pt x="52" y="49"/>
                  </a:cubicBezTo>
                  <a:cubicBezTo>
                    <a:pt x="52" y="50"/>
                    <a:pt x="51" y="51"/>
                    <a:pt x="51" y="51"/>
                  </a:cubicBezTo>
                  <a:cubicBezTo>
                    <a:pt x="51" y="51"/>
                    <a:pt x="51" y="51"/>
                    <a:pt x="51" y="52"/>
                  </a:cubicBezTo>
                  <a:cubicBezTo>
                    <a:pt x="51" y="52"/>
                    <a:pt x="53" y="52"/>
                    <a:pt x="53" y="52"/>
                  </a:cubicBezTo>
                  <a:cubicBezTo>
                    <a:pt x="53" y="52"/>
                    <a:pt x="53" y="51"/>
                    <a:pt x="54" y="52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3" y="53"/>
                    <a:pt x="53" y="52"/>
                    <a:pt x="53" y="54"/>
                  </a:cubicBezTo>
                  <a:cubicBezTo>
                    <a:pt x="52" y="55"/>
                    <a:pt x="53" y="56"/>
                    <a:pt x="53" y="56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5" y="58"/>
                    <a:pt x="56" y="58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57" y="57"/>
                    <a:pt x="57" y="57"/>
                    <a:pt x="58" y="57"/>
                  </a:cubicBezTo>
                  <a:cubicBezTo>
                    <a:pt x="58" y="57"/>
                    <a:pt x="59" y="58"/>
                    <a:pt x="59" y="58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9" y="59"/>
                    <a:pt x="59" y="60"/>
                    <a:pt x="59" y="60"/>
                  </a:cubicBezTo>
                  <a:cubicBezTo>
                    <a:pt x="60" y="61"/>
                    <a:pt x="61" y="61"/>
                    <a:pt x="61" y="61"/>
                  </a:cubicBezTo>
                  <a:cubicBezTo>
                    <a:pt x="61" y="61"/>
                    <a:pt x="61" y="61"/>
                    <a:pt x="61" y="62"/>
                  </a:cubicBezTo>
                  <a:cubicBezTo>
                    <a:pt x="62" y="63"/>
                    <a:pt x="64" y="64"/>
                    <a:pt x="64" y="64"/>
                  </a:cubicBezTo>
                  <a:cubicBezTo>
                    <a:pt x="64" y="64"/>
                    <a:pt x="61" y="63"/>
                    <a:pt x="61" y="63"/>
                  </a:cubicBezTo>
                  <a:cubicBezTo>
                    <a:pt x="60" y="63"/>
                    <a:pt x="58" y="63"/>
                    <a:pt x="58" y="63"/>
                  </a:cubicBezTo>
                  <a:cubicBezTo>
                    <a:pt x="57" y="63"/>
                    <a:pt x="55" y="63"/>
                    <a:pt x="55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2" y="64"/>
                    <a:pt x="50" y="65"/>
                    <a:pt x="49" y="65"/>
                  </a:cubicBezTo>
                  <a:cubicBezTo>
                    <a:pt x="49" y="65"/>
                    <a:pt x="48" y="65"/>
                    <a:pt x="47" y="65"/>
                  </a:cubicBezTo>
                  <a:cubicBezTo>
                    <a:pt x="47" y="66"/>
                    <a:pt x="46" y="66"/>
                    <a:pt x="45" y="66"/>
                  </a:cubicBezTo>
                  <a:cubicBezTo>
                    <a:pt x="45" y="66"/>
                    <a:pt x="43" y="66"/>
                    <a:pt x="42" y="66"/>
                  </a:cubicBezTo>
                  <a:cubicBezTo>
                    <a:pt x="42" y="66"/>
                    <a:pt x="41" y="66"/>
                    <a:pt x="41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2" y="69"/>
                    <a:pt x="43" y="70"/>
                    <a:pt x="43" y="70"/>
                  </a:cubicBezTo>
                  <a:cubicBezTo>
                    <a:pt x="43" y="70"/>
                    <a:pt x="44" y="71"/>
                    <a:pt x="45" y="72"/>
                  </a:cubicBezTo>
                  <a:cubicBezTo>
                    <a:pt x="45" y="72"/>
                    <a:pt x="46" y="73"/>
                    <a:pt x="46" y="73"/>
                  </a:cubicBezTo>
                  <a:lnTo>
                    <a:pt x="48" y="74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4" name="Freeform 19"/>
            <p:cNvSpPr>
              <a:spLocks/>
            </p:cNvSpPr>
            <p:nvPr/>
          </p:nvSpPr>
          <p:spPr bwMode="auto">
            <a:xfrm>
              <a:off x="9071597" y="1842847"/>
              <a:ext cx="645005" cy="525008"/>
            </a:xfrm>
            <a:custGeom>
              <a:avLst/>
              <a:gdLst>
                <a:gd name="T0" fmla="*/ 194 w 352"/>
                <a:gd name="T1" fmla="*/ 16 h 295"/>
                <a:gd name="T2" fmla="*/ 260 w 352"/>
                <a:gd name="T3" fmla="*/ 5 h 295"/>
                <a:gd name="T4" fmla="*/ 289 w 352"/>
                <a:gd name="T5" fmla="*/ 13 h 295"/>
                <a:gd name="T6" fmla="*/ 314 w 352"/>
                <a:gd name="T7" fmla="*/ 60 h 295"/>
                <a:gd name="T8" fmla="*/ 314 w 352"/>
                <a:gd name="T9" fmla="*/ 90 h 295"/>
                <a:gd name="T10" fmla="*/ 303 w 352"/>
                <a:gd name="T11" fmla="*/ 114 h 295"/>
                <a:gd name="T12" fmla="*/ 318 w 352"/>
                <a:gd name="T13" fmla="*/ 139 h 295"/>
                <a:gd name="T14" fmla="*/ 326 w 352"/>
                <a:gd name="T15" fmla="*/ 158 h 295"/>
                <a:gd name="T16" fmla="*/ 344 w 352"/>
                <a:gd name="T17" fmla="*/ 175 h 295"/>
                <a:gd name="T18" fmla="*/ 346 w 352"/>
                <a:gd name="T19" fmla="*/ 189 h 295"/>
                <a:gd name="T20" fmla="*/ 344 w 352"/>
                <a:gd name="T21" fmla="*/ 210 h 295"/>
                <a:gd name="T22" fmla="*/ 327 w 352"/>
                <a:gd name="T23" fmla="*/ 235 h 295"/>
                <a:gd name="T24" fmla="*/ 317 w 352"/>
                <a:gd name="T25" fmla="*/ 269 h 295"/>
                <a:gd name="T26" fmla="*/ 322 w 352"/>
                <a:gd name="T27" fmla="*/ 280 h 295"/>
                <a:gd name="T28" fmla="*/ 315 w 352"/>
                <a:gd name="T29" fmla="*/ 285 h 295"/>
                <a:gd name="T30" fmla="*/ 309 w 352"/>
                <a:gd name="T31" fmla="*/ 283 h 295"/>
                <a:gd name="T32" fmla="*/ 302 w 352"/>
                <a:gd name="T33" fmla="*/ 282 h 295"/>
                <a:gd name="T34" fmla="*/ 296 w 352"/>
                <a:gd name="T35" fmla="*/ 280 h 295"/>
                <a:gd name="T36" fmla="*/ 290 w 352"/>
                <a:gd name="T37" fmla="*/ 275 h 295"/>
                <a:gd name="T38" fmla="*/ 283 w 352"/>
                <a:gd name="T39" fmla="*/ 272 h 295"/>
                <a:gd name="T40" fmla="*/ 276 w 352"/>
                <a:gd name="T41" fmla="*/ 271 h 295"/>
                <a:gd name="T42" fmla="*/ 267 w 352"/>
                <a:gd name="T43" fmla="*/ 273 h 295"/>
                <a:gd name="T44" fmla="*/ 262 w 352"/>
                <a:gd name="T45" fmla="*/ 275 h 295"/>
                <a:gd name="T46" fmla="*/ 256 w 352"/>
                <a:gd name="T47" fmla="*/ 279 h 295"/>
                <a:gd name="T48" fmla="*/ 250 w 352"/>
                <a:gd name="T49" fmla="*/ 282 h 295"/>
                <a:gd name="T50" fmla="*/ 245 w 352"/>
                <a:gd name="T51" fmla="*/ 277 h 295"/>
                <a:gd name="T52" fmla="*/ 240 w 352"/>
                <a:gd name="T53" fmla="*/ 280 h 295"/>
                <a:gd name="T54" fmla="*/ 235 w 352"/>
                <a:gd name="T55" fmla="*/ 281 h 295"/>
                <a:gd name="T56" fmla="*/ 230 w 352"/>
                <a:gd name="T57" fmla="*/ 284 h 295"/>
                <a:gd name="T58" fmla="*/ 225 w 352"/>
                <a:gd name="T59" fmla="*/ 289 h 295"/>
                <a:gd name="T60" fmla="*/ 223 w 352"/>
                <a:gd name="T61" fmla="*/ 294 h 295"/>
                <a:gd name="T62" fmla="*/ 216 w 352"/>
                <a:gd name="T63" fmla="*/ 295 h 295"/>
                <a:gd name="T64" fmla="*/ 215 w 352"/>
                <a:gd name="T65" fmla="*/ 288 h 295"/>
                <a:gd name="T66" fmla="*/ 207 w 352"/>
                <a:gd name="T67" fmla="*/ 283 h 295"/>
                <a:gd name="T68" fmla="*/ 195 w 352"/>
                <a:gd name="T69" fmla="*/ 279 h 295"/>
                <a:gd name="T70" fmla="*/ 185 w 352"/>
                <a:gd name="T71" fmla="*/ 289 h 295"/>
                <a:gd name="T72" fmla="*/ 181 w 352"/>
                <a:gd name="T73" fmla="*/ 283 h 295"/>
                <a:gd name="T74" fmla="*/ 169 w 352"/>
                <a:gd name="T75" fmla="*/ 270 h 295"/>
                <a:gd name="T76" fmla="*/ 147 w 352"/>
                <a:gd name="T77" fmla="*/ 262 h 295"/>
                <a:gd name="T78" fmla="*/ 137 w 352"/>
                <a:gd name="T79" fmla="*/ 251 h 295"/>
                <a:gd name="T80" fmla="*/ 117 w 352"/>
                <a:gd name="T81" fmla="*/ 244 h 295"/>
                <a:gd name="T82" fmla="*/ 106 w 352"/>
                <a:gd name="T83" fmla="*/ 255 h 295"/>
                <a:gd name="T84" fmla="*/ 92 w 352"/>
                <a:gd name="T85" fmla="*/ 252 h 295"/>
                <a:gd name="T86" fmla="*/ 87 w 352"/>
                <a:gd name="T87" fmla="*/ 241 h 295"/>
                <a:gd name="T88" fmla="*/ 77 w 352"/>
                <a:gd name="T89" fmla="*/ 236 h 295"/>
                <a:gd name="T90" fmla="*/ 66 w 352"/>
                <a:gd name="T91" fmla="*/ 231 h 295"/>
                <a:gd name="T92" fmla="*/ 51 w 352"/>
                <a:gd name="T93" fmla="*/ 226 h 295"/>
                <a:gd name="T94" fmla="*/ 40 w 352"/>
                <a:gd name="T95" fmla="*/ 222 h 295"/>
                <a:gd name="T96" fmla="*/ 38 w 352"/>
                <a:gd name="T97" fmla="*/ 218 h 295"/>
                <a:gd name="T98" fmla="*/ 35 w 352"/>
                <a:gd name="T99" fmla="*/ 198 h 295"/>
                <a:gd name="T100" fmla="*/ 28 w 352"/>
                <a:gd name="T101" fmla="*/ 184 h 295"/>
                <a:gd name="T102" fmla="*/ 24 w 352"/>
                <a:gd name="T103" fmla="*/ 164 h 295"/>
                <a:gd name="T104" fmla="*/ 20 w 352"/>
                <a:gd name="T105" fmla="*/ 139 h 295"/>
                <a:gd name="T106" fmla="*/ 4 w 352"/>
                <a:gd name="T107" fmla="*/ 113 h 295"/>
                <a:gd name="T108" fmla="*/ 4 w 352"/>
                <a:gd name="T109" fmla="*/ 80 h 295"/>
                <a:gd name="T110" fmla="*/ 6 w 352"/>
                <a:gd name="T111" fmla="*/ 63 h 295"/>
                <a:gd name="T112" fmla="*/ 45 w 352"/>
                <a:gd name="T113" fmla="*/ 45 h 295"/>
                <a:gd name="T114" fmla="*/ 64 w 352"/>
                <a:gd name="T115" fmla="*/ 32 h 295"/>
                <a:gd name="T116" fmla="*/ 89 w 352"/>
                <a:gd name="T117" fmla="*/ 12 h 295"/>
                <a:gd name="T118" fmla="*/ 121 w 352"/>
                <a:gd name="T119" fmla="*/ 2 h 295"/>
                <a:gd name="T120" fmla="*/ 132 w 352"/>
                <a:gd name="T121" fmla="*/ 14 h 295"/>
                <a:gd name="T122" fmla="*/ 151 w 352"/>
                <a:gd name="T123" fmla="*/ 2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2" h="295">
                  <a:moveTo>
                    <a:pt x="155" y="23"/>
                  </a:moveTo>
                  <a:cubicBezTo>
                    <a:pt x="157" y="23"/>
                    <a:pt x="166" y="16"/>
                    <a:pt x="166" y="16"/>
                  </a:cubicBezTo>
                  <a:cubicBezTo>
                    <a:pt x="166" y="16"/>
                    <a:pt x="171" y="18"/>
                    <a:pt x="174" y="17"/>
                  </a:cubicBezTo>
                  <a:cubicBezTo>
                    <a:pt x="177" y="17"/>
                    <a:pt x="187" y="16"/>
                    <a:pt x="187" y="16"/>
                  </a:cubicBezTo>
                  <a:cubicBezTo>
                    <a:pt x="187" y="16"/>
                    <a:pt x="192" y="16"/>
                    <a:pt x="194" y="16"/>
                  </a:cubicBezTo>
                  <a:cubicBezTo>
                    <a:pt x="196" y="16"/>
                    <a:pt x="205" y="15"/>
                    <a:pt x="207" y="15"/>
                  </a:cubicBezTo>
                  <a:cubicBezTo>
                    <a:pt x="209" y="15"/>
                    <a:pt x="215" y="14"/>
                    <a:pt x="216" y="13"/>
                  </a:cubicBezTo>
                  <a:cubicBezTo>
                    <a:pt x="218" y="13"/>
                    <a:pt x="230" y="12"/>
                    <a:pt x="231" y="12"/>
                  </a:cubicBezTo>
                  <a:cubicBezTo>
                    <a:pt x="233" y="12"/>
                    <a:pt x="252" y="10"/>
                    <a:pt x="252" y="10"/>
                  </a:cubicBezTo>
                  <a:cubicBezTo>
                    <a:pt x="260" y="5"/>
                    <a:pt x="260" y="5"/>
                    <a:pt x="260" y="5"/>
                  </a:cubicBezTo>
                  <a:cubicBezTo>
                    <a:pt x="269" y="3"/>
                    <a:pt x="269" y="3"/>
                    <a:pt x="269" y="3"/>
                  </a:cubicBezTo>
                  <a:cubicBezTo>
                    <a:pt x="269" y="3"/>
                    <a:pt x="272" y="0"/>
                    <a:pt x="272" y="1"/>
                  </a:cubicBezTo>
                  <a:cubicBezTo>
                    <a:pt x="273" y="3"/>
                    <a:pt x="275" y="6"/>
                    <a:pt x="275" y="6"/>
                  </a:cubicBezTo>
                  <a:cubicBezTo>
                    <a:pt x="275" y="6"/>
                    <a:pt x="286" y="6"/>
                    <a:pt x="286" y="6"/>
                  </a:cubicBezTo>
                  <a:cubicBezTo>
                    <a:pt x="286" y="7"/>
                    <a:pt x="289" y="13"/>
                    <a:pt x="289" y="13"/>
                  </a:cubicBezTo>
                  <a:cubicBezTo>
                    <a:pt x="292" y="16"/>
                    <a:pt x="292" y="16"/>
                    <a:pt x="292" y="16"/>
                  </a:cubicBezTo>
                  <a:cubicBezTo>
                    <a:pt x="292" y="16"/>
                    <a:pt x="293" y="21"/>
                    <a:pt x="293" y="24"/>
                  </a:cubicBezTo>
                  <a:cubicBezTo>
                    <a:pt x="294" y="26"/>
                    <a:pt x="301" y="38"/>
                    <a:pt x="301" y="38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4" y="60"/>
                    <a:pt x="314" y="60"/>
                    <a:pt x="314" y="60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15" y="68"/>
                    <a:pt x="318" y="71"/>
                    <a:pt x="318" y="73"/>
                  </a:cubicBezTo>
                  <a:cubicBezTo>
                    <a:pt x="318" y="74"/>
                    <a:pt x="318" y="77"/>
                    <a:pt x="318" y="78"/>
                  </a:cubicBezTo>
                  <a:cubicBezTo>
                    <a:pt x="319" y="78"/>
                    <a:pt x="320" y="83"/>
                    <a:pt x="319" y="83"/>
                  </a:cubicBezTo>
                  <a:cubicBezTo>
                    <a:pt x="318" y="84"/>
                    <a:pt x="314" y="90"/>
                    <a:pt x="314" y="90"/>
                  </a:cubicBezTo>
                  <a:cubicBezTo>
                    <a:pt x="310" y="92"/>
                    <a:pt x="310" y="92"/>
                    <a:pt x="310" y="92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2" y="108"/>
                    <a:pt x="302" y="108"/>
                    <a:pt x="302" y="108"/>
                  </a:cubicBezTo>
                  <a:cubicBezTo>
                    <a:pt x="301" y="111"/>
                    <a:pt x="301" y="111"/>
                    <a:pt x="301" y="111"/>
                  </a:cubicBezTo>
                  <a:cubicBezTo>
                    <a:pt x="301" y="111"/>
                    <a:pt x="302" y="114"/>
                    <a:pt x="303" y="114"/>
                  </a:cubicBezTo>
                  <a:cubicBezTo>
                    <a:pt x="305" y="114"/>
                    <a:pt x="312" y="115"/>
                    <a:pt x="312" y="115"/>
                  </a:cubicBezTo>
                  <a:cubicBezTo>
                    <a:pt x="318" y="119"/>
                    <a:pt x="318" y="119"/>
                    <a:pt x="318" y="119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8" y="123"/>
                    <a:pt x="319" y="131"/>
                    <a:pt x="319" y="132"/>
                  </a:cubicBezTo>
                  <a:cubicBezTo>
                    <a:pt x="319" y="132"/>
                    <a:pt x="318" y="139"/>
                    <a:pt x="318" y="139"/>
                  </a:cubicBezTo>
                  <a:cubicBezTo>
                    <a:pt x="318" y="139"/>
                    <a:pt x="320" y="143"/>
                    <a:pt x="320" y="144"/>
                  </a:cubicBezTo>
                  <a:cubicBezTo>
                    <a:pt x="321" y="145"/>
                    <a:pt x="323" y="147"/>
                    <a:pt x="323" y="148"/>
                  </a:cubicBezTo>
                  <a:cubicBezTo>
                    <a:pt x="324" y="148"/>
                    <a:pt x="324" y="149"/>
                    <a:pt x="324" y="149"/>
                  </a:cubicBezTo>
                  <a:cubicBezTo>
                    <a:pt x="326" y="154"/>
                    <a:pt x="326" y="154"/>
                    <a:pt x="326" y="154"/>
                  </a:cubicBezTo>
                  <a:cubicBezTo>
                    <a:pt x="326" y="158"/>
                    <a:pt x="326" y="158"/>
                    <a:pt x="326" y="158"/>
                  </a:cubicBezTo>
                  <a:cubicBezTo>
                    <a:pt x="326" y="158"/>
                    <a:pt x="326" y="161"/>
                    <a:pt x="328" y="161"/>
                  </a:cubicBezTo>
                  <a:cubicBezTo>
                    <a:pt x="330" y="161"/>
                    <a:pt x="331" y="162"/>
                    <a:pt x="331" y="164"/>
                  </a:cubicBezTo>
                  <a:cubicBezTo>
                    <a:pt x="331" y="166"/>
                    <a:pt x="336" y="168"/>
                    <a:pt x="336" y="168"/>
                  </a:cubicBezTo>
                  <a:cubicBezTo>
                    <a:pt x="336" y="168"/>
                    <a:pt x="336" y="172"/>
                    <a:pt x="337" y="173"/>
                  </a:cubicBezTo>
                  <a:cubicBezTo>
                    <a:pt x="339" y="174"/>
                    <a:pt x="341" y="175"/>
                    <a:pt x="344" y="175"/>
                  </a:cubicBezTo>
                  <a:cubicBezTo>
                    <a:pt x="347" y="176"/>
                    <a:pt x="346" y="180"/>
                    <a:pt x="348" y="181"/>
                  </a:cubicBezTo>
                  <a:cubicBezTo>
                    <a:pt x="350" y="182"/>
                    <a:pt x="352" y="184"/>
                    <a:pt x="350" y="184"/>
                  </a:cubicBezTo>
                  <a:cubicBezTo>
                    <a:pt x="349" y="185"/>
                    <a:pt x="346" y="185"/>
                    <a:pt x="346" y="185"/>
                  </a:cubicBezTo>
                  <a:cubicBezTo>
                    <a:pt x="346" y="185"/>
                    <a:pt x="345" y="186"/>
                    <a:pt x="345" y="188"/>
                  </a:cubicBezTo>
                  <a:cubicBezTo>
                    <a:pt x="346" y="189"/>
                    <a:pt x="346" y="189"/>
                    <a:pt x="346" y="189"/>
                  </a:cubicBezTo>
                  <a:cubicBezTo>
                    <a:pt x="350" y="194"/>
                    <a:pt x="350" y="194"/>
                    <a:pt x="350" y="194"/>
                  </a:cubicBezTo>
                  <a:cubicBezTo>
                    <a:pt x="350" y="200"/>
                    <a:pt x="350" y="200"/>
                    <a:pt x="350" y="200"/>
                  </a:cubicBezTo>
                  <a:cubicBezTo>
                    <a:pt x="350" y="200"/>
                    <a:pt x="350" y="202"/>
                    <a:pt x="350" y="204"/>
                  </a:cubicBezTo>
                  <a:cubicBezTo>
                    <a:pt x="350" y="205"/>
                    <a:pt x="349" y="207"/>
                    <a:pt x="347" y="207"/>
                  </a:cubicBezTo>
                  <a:cubicBezTo>
                    <a:pt x="345" y="207"/>
                    <a:pt x="345" y="210"/>
                    <a:pt x="344" y="210"/>
                  </a:cubicBezTo>
                  <a:cubicBezTo>
                    <a:pt x="343" y="211"/>
                    <a:pt x="341" y="208"/>
                    <a:pt x="340" y="211"/>
                  </a:cubicBezTo>
                  <a:cubicBezTo>
                    <a:pt x="339" y="215"/>
                    <a:pt x="337" y="218"/>
                    <a:pt x="337" y="219"/>
                  </a:cubicBezTo>
                  <a:cubicBezTo>
                    <a:pt x="336" y="220"/>
                    <a:pt x="333" y="221"/>
                    <a:pt x="333" y="223"/>
                  </a:cubicBezTo>
                  <a:cubicBezTo>
                    <a:pt x="332" y="225"/>
                    <a:pt x="332" y="223"/>
                    <a:pt x="330" y="228"/>
                  </a:cubicBezTo>
                  <a:cubicBezTo>
                    <a:pt x="328" y="233"/>
                    <a:pt x="327" y="235"/>
                    <a:pt x="327" y="235"/>
                  </a:cubicBezTo>
                  <a:cubicBezTo>
                    <a:pt x="318" y="247"/>
                    <a:pt x="318" y="247"/>
                    <a:pt x="318" y="247"/>
                  </a:cubicBezTo>
                  <a:cubicBezTo>
                    <a:pt x="318" y="247"/>
                    <a:pt x="313" y="255"/>
                    <a:pt x="313" y="256"/>
                  </a:cubicBezTo>
                  <a:cubicBezTo>
                    <a:pt x="313" y="257"/>
                    <a:pt x="313" y="261"/>
                    <a:pt x="313" y="261"/>
                  </a:cubicBezTo>
                  <a:cubicBezTo>
                    <a:pt x="317" y="265"/>
                    <a:pt x="317" y="265"/>
                    <a:pt x="317" y="265"/>
                  </a:cubicBezTo>
                  <a:cubicBezTo>
                    <a:pt x="317" y="269"/>
                    <a:pt x="317" y="269"/>
                    <a:pt x="317" y="269"/>
                  </a:cubicBezTo>
                  <a:cubicBezTo>
                    <a:pt x="317" y="269"/>
                    <a:pt x="317" y="272"/>
                    <a:pt x="318" y="273"/>
                  </a:cubicBezTo>
                  <a:cubicBezTo>
                    <a:pt x="319" y="273"/>
                    <a:pt x="319" y="273"/>
                    <a:pt x="319" y="273"/>
                  </a:cubicBezTo>
                  <a:cubicBezTo>
                    <a:pt x="318" y="276"/>
                    <a:pt x="318" y="276"/>
                    <a:pt x="318" y="276"/>
                  </a:cubicBezTo>
                  <a:cubicBezTo>
                    <a:pt x="318" y="276"/>
                    <a:pt x="319" y="279"/>
                    <a:pt x="320" y="279"/>
                  </a:cubicBezTo>
                  <a:cubicBezTo>
                    <a:pt x="320" y="279"/>
                    <a:pt x="322" y="280"/>
                    <a:pt x="322" y="280"/>
                  </a:cubicBezTo>
                  <a:cubicBezTo>
                    <a:pt x="322" y="280"/>
                    <a:pt x="324" y="282"/>
                    <a:pt x="324" y="282"/>
                  </a:cubicBezTo>
                  <a:cubicBezTo>
                    <a:pt x="325" y="283"/>
                    <a:pt x="324" y="285"/>
                    <a:pt x="324" y="285"/>
                  </a:cubicBezTo>
                  <a:cubicBezTo>
                    <a:pt x="324" y="285"/>
                    <a:pt x="324" y="286"/>
                    <a:pt x="323" y="286"/>
                  </a:cubicBezTo>
                  <a:cubicBezTo>
                    <a:pt x="322" y="286"/>
                    <a:pt x="322" y="286"/>
                    <a:pt x="320" y="286"/>
                  </a:cubicBezTo>
                  <a:cubicBezTo>
                    <a:pt x="319" y="285"/>
                    <a:pt x="316" y="285"/>
                    <a:pt x="315" y="285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3" y="285"/>
                    <a:pt x="313" y="285"/>
                    <a:pt x="312" y="286"/>
                  </a:cubicBezTo>
                  <a:cubicBezTo>
                    <a:pt x="312" y="285"/>
                    <a:pt x="312" y="285"/>
                    <a:pt x="312" y="285"/>
                  </a:cubicBezTo>
                  <a:cubicBezTo>
                    <a:pt x="312" y="284"/>
                    <a:pt x="312" y="283"/>
                    <a:pt x="312" y="283"/>
                  </a:cubicBezTo>
                  <a:cubicBezTo>
                    <a:pt x="312" y="283"/>
                    <a:pt x="309" y="283"/>
                    <a:pt x="309" y="283"/>
                  </a:cubicBezTo>
                  <a:cubicBezTo>
                    <a:pt x="308" y="283"/>
                    <a:pt x="307" y="283"/>
                    <a:pt x="307" y="283"/>
                  </a:cubicBezTo>
                  <a:cubicBezTo>
                    <a:pt x="307" y="283"/>
                    <a:pt x="305" y="282"/>
                    <a:pt x="305" y="282"/>
                  </a:cubicBezTo>
                  <a:cubicBezTo>
                    <a:pt x="305" y="282"/>
                    <a:pt x="304" y="282"/>
                    <a:pt x="304" y="282"/>
                  </a:cubicBezTo>
                  <a:cubicBezTo>
                    <a:pt x="304" y="281"/>
                    <a:pt x="303" y="282"/>
                    <a:pt x="303" y="282"/>
                  </a:cubicBezTo>
                  <a:cubicBezTo>
                    <a:pt x="302" y="282"/>
                    <a:pt x="302" y="282"/>
                    <a:pt x="302" y="282"/>
                  </a:cubicBezTo>
                  <a:cubicBezTo>
                    <a:pt x="300" y="282"/>
                    <a:pt x="300" y="282"/>
                    <a:pt x="300" y="282"/>
                  </a:cubicBezTo>
                  <a:cubicBezTo>
                    <a:pt x="300" y="282"/>
                    <a:pt x="300" y="281"/>
                    <a:pt x="300" y="281"/>
                  </a:cubicBezTo>
                  <a:cubicBezTo>
                    <a:pt x="300" y="280"/>
                    <a:pt x="299" y="281"/>
                    <a:pt x="299" y="281"/>
                  </a:cubicBezTo>
                  <a:cubicBezTo>
                    <a:pt x="299" y="281"/>
                    <a:pt x="297" y="281"/>
                    <a:pt x="297" y="281"/>
                  </a:cubicBezTo>
                  <a:cubicBezTo>
                    <a:pt x="297" y="280"/>
                    <a:pt x="296" y="280"/>
                    <a:pt x="296" y="280"/>
                  </a:cubicBezTo>
                  <a:cubicBezTo>
                    <a:pt x="296" y="280"/>
                    <a:pt x="293" y="280"/>
                    <a:pt x="292" y="280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2" y="279"/>
                    <a:pt x="292" y="278"/>
                    <a:pt x="292" y="277"/>
                  </a:cubicBezTo>
                  <a:cubicBezTo>
                    <a:pt x="292" y="277"/>
                    <a:pt x="291" y="277"/>
                    <a:pt x="291" y="276"/>
                  </a:cubicBezTo>
                  <a:cubicBezTo>
                    <a:pt x="291" y="276"/>
                    <a:pt x="290" y="275"/>
                    <a:pt x="290" y="275"/>
                  </a:cubicBezTo>
                  <a:cubicBezTo>
                    <a:pt x="290" y="274"/>
                    <a:pt x="289" y="274"/>
                    <a:pt x="289" y="273"/>
                  </a:cubicBezTo>
                  <a:cubicBezTo>
                    <a:pt x="289" y="273"/>
                    <a:pt x="288" y="274"/>
                    <a:pt x="288" y="274"/>
                  </a:cubicBezTo>
                  <a:cubicBezTo>
                    <a:pt x="287" y="274"/>
                    <a:pt x="286" y="273"/>
                    <a:pt x="286" y="273"/>
                  </a:cubicBezTo>
                  <a:cubicBezTo>
                    <a:pt x="285" y="272"/>
                    <a:pt x="285" y="272"/>
                    <a:pt x="285" y="272"/>
                  </a:cubicBezTo>
                  <a:cubicBezTo>
                    <a:pt x="285" y="272"/>
                    <a:pt x="284" y="272"/>
                    <a:pt x="283" y="272"/>
                  </a:cubicBezTo>
                  <a:cubicBezTo>
                    <a:pt x="283" y="272"/>
                    <a:pt x="283" y="274"/>
                    <a:pt x="283" y="274"/>
                  </a:cubicBezTo>
                  <a:cubicBezTo>
                    <a:pt x="283" y="274"/>
                    <a:pt x="282" y="274"/>
                    <a:pt x="281" y="273"/>
                  </a:cubicBezTo>
                  <a:cubicBezTo>
                    <a:pt x="281" y="273"/>
                    <a:pt x="280" y="272"/>
                    <a:pt x="279" y="272"/>
                  </a:cubicBezTo>
                  <a:cubicBezTo>
                    <a:pt x="279" y="272"/>
                    <a:pt x="278" y="272"/>
                    <a:pt x="277" y="271"/>
                  </a:cubicBezTo>
                  <a:cubicBezTo>
                    <a:pt x="277" y="271"/>
                    <a:pt x="276" y="271"/>
                    <a:pt x="276" y="271"/>
                  </a:cubicBezTo>
                  <a:cubicBezTo>
                    <a:pt x="276" y="271"/>
                    <a:pt x="272" y="272"/>
                    <a:pt x="272" y="272"/>
                  </a:cubicBezTo>
                  <a:cubicBezTo>
                    <a:pt x="272" y="272"/>
                    <a:pt x="272" y="273"/>
                    <a:pt x="271" y="273"/>
                  </a:cubicBezTo>
                  <a:cubicBezTo>
                    <a:pt x="271" y="274"/>
                    <a:pt x="270" y="273"/>
                    <a:pt x="270" y="273"/>
                  </a:cubicBezTo>
                  <a:cubicBezTo>
                    <a:pt x="270" y="273"/>
                    <a:pt x="269" y="273"/>
                    <a:pt x="268" y="273"/>
                  </a:cubicBezTo>
                  <a:cubicBezTo>
                    <a:pt x="268" y="273"/>
                    <a:pt x="267" y="273"/>
                    <a:pt x="267" y="273"/>
                  </a:cubicBezTo>
                  <a:cubicBezTo>
                    <a:pt x="267" y="273"/>
                    <a:pt x="266" y="272"/>
                    <a:pt x="265" y="272"/>
                  </a:cubicBezTo>
                  <a:cubicBezTo>
                    <a:pt x="265" y="272"/>
                    <a:pt x="264" y="272"/>
                    <a:pt x="264" y="272"/>
                  </a:cubicBezTo>
                  <a:cubicBezTo>
                    <a:pt x="264" y="272"/>
                    <a:pt x="263" y="273"/>
                    <a:pt x="263" y="273"/>
                  </a:cubicBezTo>
                  <a:cubicBezTo>
                    <a:pt x="262" y="274"/>
                    <a:pt x="262" y="274"/>
                    <a:pt x="262" y="274"/>
                  </a:cubicBezTo>
                  <a:cubicBezTo>
                    <a:pt x="262" y="275"/>
                    <a:pt x="262" y="275"/>
                    <a:pt x="262" y="275"/>
                  </a:cubicBezTo>
                  <a:cubicBezTo>
                    <a:pt x="260" y="274"/>
                    <a:pt x="260" y="274"/>
                    <a:pt x="260" y="274"/>
                  </a:cubicBezTo>
                  <a:cubicBezTo>
                    <a:pt x="260" y="274"/>
                    <a:pt x="259" y="274"/>
                    <a:pt x="258" y="274"/>
                  </a:cubicBezTo>
                  <a:cubicBezTo>
                    <a:pt x="256" y="275"/>
                    <a:pt x="257" y="276"/>
                    <a:pt x="257" y="276"/>
                  </a:cubicBezTo>
                  <a:cubicBezTo>
                    <a:pt x="258" y="276"/>
                    <a:pt x="259" y="278"/>
                    <a:pt x="259" y="278"/>
                  </a:cubicBezTo>
                  <a:cubicBezTo>
                    <a:pt x="259" y="278"/>
                    <a:pt x="256" y="279"/>
                    <a:pt x="256" y="279"/>
                  </a:cubicBezTo>
                  <a:cubicBezTo>
                    <a:pt x="255" y="280"/>
                    <a:pt x="255" y="280"/>
                    <a:pt x="255" y="281"/>
                  </a:cubicBezTo>
                  <a:cubicBezTo>
                    <a:pt x="255" y="281"/>
                    <a:pt x="254" y="282"/>
                    <a:pt x="254" y="283"/>
                  </a:cubicBezTo>
                  <a:cubicBezTo>
                    <a:pt x="254" y="283"/>
                    <a:pt x="253" y="282"/>
                    <a:pt x="252" y="282"/>
                  </a:cubicBezTo>
                  <a:cubicBezTo>
                    <a:pt x="251" y="282"/>
                    <a:pt x="251" y="281"/>
                    <a:pt x="251" y="281"/>
                  </a:cubicBezTo>
                  <a:cubicBezTo>
                    <a:pt x="250" y="282"/>
                    <a:pt x="250" y="282"/>
                    <a:pt x="250" y="282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49" y="282"/>
                    <a:pt x="248" y="281"/>
                    <a:pt x="248" y="280"/>
                  </a:cubicBezTo>
                  <a:cubicBezTo>
                    <a:pt x="248" y="280"/>
                    <a:pt x="248" y="280"/>
                    <a:pt x="248" y="280"/>
                  </a:cubicBezTo>
                  <a:cubicBezTo>
                    <a:pt x="247" y="280"/>
                    <a:pt x="246" y="280"/>
                    <a:pt x="246" y="279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45" y="277"/>
                    <a:pt x="243" y="278"/>
                    <a:pt x="243" y="279"/>
                  </a:cubicBezTo>
                  <a:cubicBezTo>
                    <a:pt x="242" y="279"/>
                    <a:pt x="243" y="279"/>
                    <a:pt x="242" y="278"/>
                  </a:cubicBezTo>
                  <a:cubicBezTo>
                    <a:pt x="241" y="278"/>
                    <a:pt x="241" y="279"/>
                    <a:pt x="241" y="279"/>
                  </a:cubicBezTo>
                  <a:cubicBezTo>
                    <a:pt x="241" y="279"/>
                    <a:pt x="241" y="279"/>
                    <a:pt x="241" y="279"/>
                  </a:cubicBezTo>
                  <a:cubicBezTo>
                    <a:pt x="241" y="280"/>
                    <a:pt x="240" y="280"/>
                    <a:pt x="240" y="280"/>
                  </a:cubicBezTo>
                  <a:cubicBezTo>
                    <a:pt x="240" y="281"/>
                    <a:pt x="239" y="280"/>
                    <a:pt x="239" y="280"/>
                  </a:cubicBezTo>
                  <a:cubicBezTo>
                    <a:pt x="238" y="280"/>
                    <a:pt x="237" y="280"/>
                    <a:pt x="237" y="280"/>
                  </a:cubicBezTo>
                  <a:cubicBezTo>
                    <a:pt x="237" y="280"/>
                    <a:pt x="237" y="279"/>
                    <a:pt x="237" y="279"/>
                  </a:cubicBezTo>
                  <a:cubicBezTo>
                    <a:pt x="235" y="280"/>
                    <a:pt x="235" y="280"/>
                    <a:pt x="235" y="280"/>
                  </a:cubicBezTo>
                  <a:cubicBezTo>
                    <a:pt x="235" y="280"/>
                    <a:pt x="235" y="281"/>
                    <a:pt x="235" y="281"/>
                  </a:cubicBezTo>
                  <a:cubicBezTo>
                    <a:pt x="235" y="281"/>
                    <a:pt x="234" y="281"/>
                    <a:pt x="233" y="282"/>
                  </a:cubicBezTo>
                  <a:cubicBezTo>
                    <a:pt x="231" y="282"/>
                    <a:pt x="232" y="281"/>
                    <a:pt x="231" y="282"/>
                  </a:cubicBezTo>
                  <a:cubicBezTo>
                    <a:pt x="231" y="282"/>
                    <a:pt x="231" y="282"/>
                    <a:pt x="231" y="283"/>
                  </a:cubicBezTo>
                  <a:cubicBezTo>
                    <a:pt x="231" y="283"/>
                    <a:pt x="232" y="283"/>
                    <a:pt x="231" y="284"/>
                  </a:cubicBezTo>
                  <a:cubicBezTo>
                    <a:pt x="230" y="285"/>
                    <a:pt x="230" y="284"/>
                    <a:pt x="230" y="284"/>
                  </a:cubicBezTo>
                  <a:cubicBezTo>
                    <a:pt x="229" y="284"/>
                    <a:pt x="228" y="285"/>
                    <a:pt x="228" y="285"/>
                  </a:cubicBezTo>
                  <a:cubicBezTo>
                    <a:pt x="228" y="285"/>
                    <a:pt x="228" y="286"/>
                    <a:pt x="228" y="286"/>
                  </a:cubicBezTo>
                  <a:cubicBezTo>
                    <a:pt x="228" y="286"/>
                    <a:pt x="227" y="286"/>
                    <a:pt x="226" y="286"/>
                  </a:cubicBezTo>
                  <a:cubicBezTo>
                    <a:pt x="225" y="286"/>
                    <a:pt x="226" y="287"/>
                    <a:pt x="226" y="287"/>
                  </a:cubicBezTo>
                  <a:cubicBezTo>
                    <a:pt x="226" y="287"/>
                    <a:pt x="226" y="288"/>
                    <a:pt x="225" y="289"/>
                  </a:cubicBezTo>
                  <a:cubicBezTo>
                    <a:pt x="225" y="289"/>
                    <a:pt x="225" y="290"/>
                    <a:pt x="225" y="291"/>
                  </a:cubicBezTo>
                  <a:cubicBezTo>
                    <a:pt x="225" y="291"/>
                    <a:pt x="225" y="291"/>
                    <a:pt x="225" y="293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5" y="294"/>
                    <a:pt x="224" y="294"/>
                    <a:pt x="224" y="294"/>
                  </a:cubicBezTo>
                  <a:cubicBezTo>
                    <a:pt x="224" y="293"/>
                    <a:pt x="223" y="294"/>
                    <a:pt x="223" y="294"/>
                  </a:cubicBezTo>
                  <a:cubicBezTo>
                    <a:pt x="223" y="294"/>
                    <a:pt x="222" y="293"/>
                    <a:pt x="222" y="292"/>
                  </a:cubicBezTo>
                  <a:cubicBezTo>
                    <a:pt x="222" y="292"/>
                    <a:pt x="221" y="292"/>
                    <a:pt x="221" y="292"/>
                  </a:cubicBezTo>
                  <a:cubicBezTo>
                    <a:pt x="221" y="292"/>
                    <a:pt x="219" y="293"/>
                    <a:pt x="219" y="293"/>
                  </a:cubicBezTo>
                  <a:cubicBezTo>
                    <a:pt x="219" y="293"/>
                    <a:pt x="219" y="294"/>
                    <a:pt x="219" y="294"/>
                  </a:cubicBezTo>
                  <a:cubicBezTo>
                    <a:pt x="218" y="294"/>
                    <a:pt x="216" y="295"/>
                    <a:pt x="216" y="295"/>
                  </a:cubicBezTo>
                  <a:cubicBezTo>
                    <a:pt x="216" y="295"/>
                    <a:pt x="215" y="295"/>
                    <a:pt x="215" y="295"/>
                  </a:cubicBezTo>
                  <a:cubicBezTo>
                    <a:pt x="214" y="294"/>
                    <a:pt x="214" y="294"/>
                    <a:pt x="214" y="294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6" y="291"/>
                    <a:pt x="216" y="291"/>
                    <a:pt x="216" y="291"/>
                  </a:cubicBezTo>
                  <a:cubicBezTo>
                    <a:pt x="215" y="288"/>
                    <a:pt x="215" y="288"/>
                    <a:pt x="215" y="288"/>
                  </a:cubicBezTo>
                  <a:cubicBezTo>
                    <a:pt x="213" y="286"/>
                    <a:pt x="213" y="286"/>
                    <a:pt x="213" y="286"/>
                  </a:cubicBezTo>
                  <a:cubicBezTo>
                    <a:pt x="213" y="285"/>
                    <a:pt x="213" y="285"/>
                    <a:pt x="213" y="285"/>
                  </a:cubicBezTo>
                  <a:cubicBezTo>
                    <a:pt x="210" y="285"/>
                    <a:pt x="210" y="285"/>
                    <a:pt x="210" y="285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07" y="283"/>
                    <a:pt x="207" y="283"/>
                    <a:pt x="207" y="283"/>
                  </a:cubicBezTo>
                  <a:cubicBezTo>
                    <a:pt x="204" y="281"/>
                    <a:pt x="204" y="281"/>
                    <a:pt x="204" y="281"/>
                  </a:cubicBezTo>
                  <a:cubicBezTo>
                    <a:pt x="202" y="275"/>
                    <a:pt x="202" y="275"/>
                    <a:pt x="202" y="275"/>
                  </a:cubicBezTo>
                  <a:cubicBezTo>
                    <a:pt x="199" y="275"/>
                    <a:pt x="199" y="275"/>
                    <a:pt x="199" y="275"/>
                  </a:cubicBezTo>
                  <a:cubicBezTo>
                    <a:pt x="199" y="275"/>
                    <a:pt x="197" y="277"/>
                    <a:pt x="197" y="278"/>
                  </a:cubicBezTo>
                  <a:cubicBezTo>
                    <a:pt x="197" y="279"/>
                    <a:pt x="195" y="279"/>
                    <a:pt x="195" y="279"/>
                  </a:cubicBezTo>
                  <a:cubicBezTo>
                    <a:pt x="193" y="282"/>
                    <a:pt x="193" y="282"/>
                    <a:pt x="193" y="282"/>
                  </a:cubicBezTo>
                  <a:cubicBezTo>
                    <a:pt x="193" y="282"/>
                    <a:pt x="193" y="286"/>
                    <a:pt x="193" y="287"/>
                  </a:cubicBezTo>
                  <a:cubicBezTo>
                    <a:pt x="193" y="288"/>
                    <a:pt x="191" y="286"/>
                    <a:pt x="191" y="286"/>
                  </a:cubicBezTo>
                  <a:cubicBezTo>
                    <a:pt x="191" y="286"/>
                    <a:pt x="189" y="287"/>
                    <a:pt x="188" y="288"/>
                  </a:cubicBezTo>
                  <a:cubicBezTo>
                    <a:pt x="187" y="289"/>
                    <a:pt x="185" y="289"/>
                    <a:pt x="185" y="289"/>
                  </a:cubicBezTo>
                  <a:cubicBezTo>
                    <a:pt x="185" y="289"/>
                    <a:pt x="184" y="287"/>
                    <a:pt x="183" y="286"/>
                  </a:cubicBezTo>
                  <a:cubicBezTo>
                    <a:pt x="183" y="286"/>
                    <a:pt x="183" y="285"/>
                    <a:pt x="183" y="283"/>
                  </a:cubicBezTo>
                  <a:cubicBezTo>
                    <a:pt x="183" y="282"/>
                    <a:pt x="181" y="284"/>
                    <a:pt x="181" y="284"/>
                  </a:cubicBezTo>
                  <a:cubicBezTo>
                    <a:pt x="181" y="284"/>
                    <a:pt x="181" y="284"/>
                    <a:pt x="181" y="284"/>
                  </a:cubicBezTo>
                  <a:cubicBezTo>
                    <a:pt x="181" y="283"/>
                    <a:pt x="181" y="283"/>
                    <a:pt x="181" y="283"/>
                  </a:cubicBezTo>
                  <a:cubicBezTo>
                    <a:pt x="180" y="281"/>
                    <a:pt x="179" y="280"/>
                    <a:pt x="179" y="280"/>
                  </a:cubicBezTo>
                  <a:cubicBezTo>
                    <a:pt x="179" y="280"/>
                    <a:pt x="178" y="278"/>
                    <a:pt x="178" y="276"/>
                  </a:cubicBezTo>
                  <a:cubicBezTo>
                    <a:pt x="178" y="275"/>
                    <a:pt x="174" y="273"/>
                    <a:pt x="174" y="273"/>
                  </a:cubicBezTo>
                  <a:cubicBezTo>
                    <a:pt x="174" y="273"/>
                    <a:pt x="175" y="275"/>
                    <a:pt x="173" y="273"/>
                  </a:cubicBezTo>
                  <a:cubicBezTo>
                    <a:pt x="171" y="270"/>
                    <a:pt x="169" y="270"/>
                    <a:pt x="169" y="270"/>
                  </a:cubicBezTo>
                  <a:cubicBezTo>
                    <a:pt x="168" y="262"/>
                    <a:pt x="168" y="262"/>
                    <a:pt x="168" y="262"/>
                  </a:cubicBezTo>
                  <a:cubicBezTo>
                    <a:pt x="160" y="264"/>
                    <a:pt x="160" y="264"/>
                    <a:pt x="160" y="264"/>
                  </a:cubicBezTo>
                  <a:cubicBezTo>
                    <a:pt x="160" y="264"/>
                    <a:pt x="155" y="262"/>
                    <a:pt x="154" y="261"/>
                  </a:cubicBezTo>
                  <a:cubicBezTo>
                    <a:pt x="153" y="260"/>
                    <a:pt x="150" y="259"/>
                    <a:pt x="150" y="259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4" y="262"/>
                    <a:pt x="144" y="262"/>
                    <a:pt x="144" y="262"/>
                  </a:cubicBezTo>
                  <a:cubicBezTo>
                    <a:pt x="144" y="262"/>
                    <a:pt x="140" y="261"/>
                    <a:pt x="139" y="260"/>
                  </a:cubicBezTo>
                  <a:cubicBezTo>
                    <a:pt x="137" y="258"/>
                    <a:pt x="138" y="257"/>
                    <a:pt x="137" y="257"/>
                  </a:cubicBezTo>
                  <a:cubicBezTo>
                    <a:pt x="135" y="257"/>
                    <a:pt x="134" y="255"/>
                    <a:pt x="134" y="255"/>
                  </a:cubicBezTo>
                  <a:cubicBezTo>
                    <a:pt x="134" y="255"/>
                    <a:pt x="136" y="252"/>
                    <a:pt x="137" y="251"/>
                  </a:cubicBezTo>
                  <a:cubicBezTo>
                    <a:pt x="137" y="250"/>
                    <a:pt x="139" y="251"/>
                    <a:pt x="138" y="248"/>
                  </a:cubicBezTo>
                  <a:cubicBezTo>
                    <a:pt x="136" y="246"/>
                    <a:pt x="135" y="245"/>
                    <a:pt x="135" y="245"/>
                  </a:cubicBezTo>
                  <a:cubicBezTo>
                    <a:pt x="135" y="245"/>
                    <a:pt x="135" y="247"/>
                    <a:pt x="133" y="248"/>
                  </a:cubicBezTo>
                  <a:cubicBezTo>
                    <a:pt x="131" y="248"/>
                    <a:pt x="128" y="249"/>
                    <a:pt x="128" y="249"/>
                  </a:cubicBezTo>
                  <a:cubicBezTo>
                    <a:pt x="117" y="244"/>
                    <a:pt x="117" y="244"/>
                    <a:pt x="117" y="244"/>
                  </a:cubicBezTo>
                  <a:cubicBezTo>
                    <a:pt x="117" y="244"/>
                    <a:pt x="114" y="243"/>
                    <a:pt x="113" y="243"/>
                  </a:cubicBezTo>
                  <a:cubicBezTo>
                    <a:pt x="112" y="244"/>
                    <a:pt x="108" y="243"/>
                    <a:pt x="108" y="243"/>
                  </a:cubicBezTo>
                  <a:cubicBezTo>
                    <a:pt x="110" y="247"/>
                    <a:pt x="110" y="247"/>
                    <a:pt x="110" y="247"/>
                  </a:cubicBezTo>
                  <a:cubicBezTo>
                    <a:pt x="112" y="253"/>
                    <a:pt x="112" y="253"/>
                    <a:pt x="112" y="253"/>
                  </a:cubicBezTo>
                  <a:cubicBezTo>
                    <a:pt x="106" y="255"/>
                    <a:pt x="106" y="255"/>
                    <a:pt x="106" y="255"/>
                  </a:cubicBezTo>
                  <a:cubicBezTo>
                    <a:pt x="105" y="260"/>
                    <a:pt x="105" y="260"/>
                    <a:pt x="105" y="260"/>
                  </a:cubicBezTo>
                  <a:cubicBezTo>
                    <a:pt x="105" y="260"/>
                    <a:pt x="99" y="264"/>
                    <a:pt x="99" y="262"/>
                  </a:cubicBezTo>
                  <a:cubicBezTo>
                    <a:pt x="98" y="261"/>
                    <a:pt x="97" y="257"/>
                    <a:pt x="97" y="257"/>
                  </a:cubicBezTo>
                  <a:cubicBezTo>
                    <a:pt x="97" y="257"/>
                    <a:pt x="96" y="255"/>
                    <a:pt x="95" y="254"/>
                  </a:cubicBezTo>
                  <a:cubicBezTo>
                    <a:pt x="93" y="253"/>
                    <a:pt x="92" y="252"/>
                    <a:pt x="92" y="252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89" y="251"/>
                    <a:pt x="88" y="247"/>
                    <a:pt x="87" y="247"/>
                  </a:cubicBezTo>
                  <a:cubicBezTo>
                    <a:pt x="86" y="247"/>
                    <a:pt x="85" y="247"/>
                    <a:pt x="85" y="247"/>
                  </a:cubicBezTo>
                  <a:cubicBezTo>
                    <a:pt x="85" y="244"/>
                    <a:pt x="85" y="244"/>
                    <a:pt x="85" y="244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41"/>
                    <a:pt x="88" y="242"/>
                    <a:pt x="88" y="238"/>
                  </a:cubicBezTo>
                  <a:cubicBezTo>
                    <a:pt x="89" y="233"/>
                    <a:pt x="86" y="233"/>
                    <a:pt x="86" y="233"/>
                  </a:cubicBezTo>
                  <a:cubicBezTo>
                    <a:pt x="83" y="234"/>
                    <a:pt x="83" y="234"/>
                    <a:pt x="83" y="234"/>
                  </a:cubicBezTo>
                  <a:cubicBezTo>
                    <a:pt x="79" y="236"/>
                    <a:pt x="79" y="236"/>
                    <a:pt x="79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6" y="236"/>
                    <a:pt x="74" y="233"/>
                    <a:pt x="74" y="233"/>
                  </a:cubicBezTo>
                  <a:cubicBezTo>
                    <a:pt x="74" y="233"/>
                    <a:pt x="76" y="230"/>
                    <a:pt x="73" y="233"/>
                  </a:cubicBezTo>
                  <a:cubicBezTo>
                    <a:pt x="70" y="236"/>
                    <a:pt x="68" y="232"/>
                    <a:pt x="68" y="232"/>
                  </a:cubicBezTo>
                  <a:cubicBezTo>
                    <a:pt x="67" y="231"/>
                    <a:pt x="67" y="231"/>
                    <a:pt x="67" y="231"/>
                  </a:cubicBezTo>
                  <a:cubicBezTo>
                    <a:pt x="67" y="231"/>
                    <a:pt x="67" y="231"/>
                    <a:pt x="66" y="231"/>
                  </a:cubicBezTo>
                  <a:cubicBezTo>
                    <a:pt x="65" y="232"/>
                    <a:pt x="62" y="232"/>
                    <a:pt x="62" y="231"/>
                  </a:cubicBezTo>
                  <a:cubicBezTo>
                    <a:pt x="61" y="229"/>
                    <a:pt x="59" y="228"/>
                    <a:pt x="59" y="228"/>
                  </a:cubicBezTo>
                  <a:cubicBezTo>
                    <a:pt x="56" y="229"/>
                    <a:pt x="56" y="229"/>
                    <a:pt x="56" y="229"/>
                  </a:cubicBezTo>
                  <a:cubicBezTo>
                    <a:pt x="56" y="229"/>
                    <a:pt x="54" y="229"/>
                    <a:pt x="53" y="229"/>
                  </a:cubicBezTo>
                  <a:cubicBezTo>
                    <a:pt x="53" y="228"/>
                    <a:pt x="53" y="227"/>
                    <a:pt x="51" y="226"/>
                  </a:cubicBezTo>
                  <a:cubicBezTo>
                    <a:pt x="49" y="225"/>
                    <a:pt x="48" y="222"/>
                    <a:pt x="48" y="222"/>
                  </a:cubicBezTo>
                  <a:cubicBezTo>
                    <a:pt x="48" y="222"/>
                    <a:pt x="49" y="220"/>
                    <a:pt x="47" y="220"/>
                  </a:cubicBezTo>
                  <a:cubicBezTo>
                    <a:pt x="46" y="220"/>
                    <a:pt x="44" y="219"/>
                    <a:pt x="44" y="219"/>
                  </a:cubicBezTo>
                  <a:cubicBezTo>
                    <a:pt x="44" y="219"/>
                    <a:pt x="41" y="217"/>
                    <a:pt x="41" y="218"/>
                  </a:cubicBezTo>
                  <a:cubicBezTo>
                    <a:pt x="40" y="219"/>
                    <a:pt x="40" y="221"/>
                    <a:pt x="40" y="222"/>
                  </a:cubicBezTo>
                  <a:cubicBezTo>
                    <a:pt x="40" y="222"/>
                    <a:pt x="41" y="225"/>
                    <a:pt x="41" y="225"/>
                  </a:cubicBezTo>
                  <a:cubicBezTo>
                    <a:pt x="41" y="225"/>
                    <a:pt x="37" y="227"/>
                    <a:pt x="36" y="227"/>
                  </a:cubicBezTo>
                  <a:cubicBezTo>
                    <a:pt x="35" y="227"/>
                    <a:pt x="34" y="228"/>
                    <a:pt x="34" y="226"/>
                  </a:cubicBezTo>
                  <a:cubicBezTo>
                    <a:pt x="34" y="225"/>
                    <a:pt x="36" y="220"/>
                    <a:pt x="36" y="220"/>
                  </a:cubicBezTo>
                  <a:cubicBezTo>
                    <a:pt x="37" y="219"/>
                    <a:pt x="38" y="218"/>
                    <a:pt x="38" y="218"/>
                  </a:cubicBezTo>
                  <a:cubicBezTo>
                    <a:pt x="38" y="218"/>
                    <a:pt x="37" y="216"/>
                    <a:pt x="37" y="215"/>
                  </a:cubicBezTo>
                  <a:cubicBezTo>
                    <a:pt x="37" y="214"/>
                    <a:pt x="36" y="214"/>
                    <a:pt x="38" y="211"/>
                  </a:cubicBezTo>
                  <a:cubicBezTo>
                    <a:pt x="41" y="208"/>
                    <a:pt x="41" y="206"/>
                    <a:pt x="41" y="206"/>
                  </a:cubicBezTo>
                  <a:cubicBezTo>
                    <a:pt x="41" y="206"/>
                    <a:pt x="39" y="203"/>
                    <a:pt x="38" y="202"/>
                  </a:cubicBezTo>
                  <a:cubicBezTo>
                    <a:pt x="38" y="202"/>
                    <a:pt x="35" y="198"/>
                    <a:pt x="35" y="198"/>
                  </a:cubicBezTo>
                  <a:cubicBezTo>
                    <a:pt x="35" y="197"/>
                    <a:pt x="35" y="195"/>
                    <a:pt x="35" y="195"/>
                  </a:cubicBezTo>
                  <a:cubicBezTo>
                    <a:pt x="35" y="195"/>
                    <a:pt x="33" y="193"/>
                    <a:pt x="32" y="193"/>
                  </a:cubicBezTo>
                  <a:cubicBezTo>
                    <a:pt x="31" y="193"/>
                    <a:pt x="28" y="192"/>
                    <a:pt x="28" y="192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3" y="176"/>
                    <a:pt x="23" y="176"/>
                    <a:pt x="23" y="176"/>
                  </a:cubicBezTo>
                  <a:cubicBezTo>
                    <a:pt x="23" y="176"/>
                    <a:pt x="24" y="174"/>
                    <a:pt x="24" y="172"/>
                  </a:cubicBezTo>
                  <a:cubicBezTo>
                    <a:pt x="25" y="171"/>
                    <a:pt x="26" y="168"/>
                    <a:pt x="26" y="168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64"/>
                    <a:pt x="23" y="163"/>
                    <a:pt x="24" y="162"/>
                  </a:cubicBezTo>
                  <a:cubicBezTo>
                    <a:pt x="24" y="161"/>
                    <a:pt x="23" y="155"/>
                    <a:pt x="23" y="155"/>
                  </a:cubicBezTo>
                  <a:cubicBezTo>
                    <a:pt x="23" y="155"/>
                    <a:pt x="22" y="149"/>
                    <a:pt x="21" y="150"/>
                  </a:cubicBezTo>
                  <a:cubicBezTo>
                    <a:pt x="19" y="150"/>
                    <a:pt x="18" y="146"/>
                    <a:pt x="18" y="146"/>
                  </a:cubicBezTo>
                  <a:cubicBezTo>
                    <a:pt x="20" y="139"/>
                    <a:pt x="20" y="139"/>
                    <a:pt x="20" y="139"/>
                  </a:cubicBezTo>
                  <a:cubicBezTo>
                    <a:pt x="20" y="139"/>
                    <a:pt x="21" y="134"/>
                    <a:pt x="18" y="132"/>
                  </a:cubicBezTo>
                  <a:cubicBezTo>
                    <a:pt x="15" y="131"/>
                    <a:pt x="9" y="128"/>
                    <a:pt x="8" y="127"/>
                  </a:cubicBezTo>
                  <a:cubicBezTo>
                    <a:pt x="8" y="127"/>
                    <a:pt x="5" y="124"/>
                    <a:pt x="4" y="123"/>
                  </a:cubicBezTo>
                  <a:cubicBezTo>
                    <a:pt x="3" y="123"/>
                    <a:pt x="2" y="122"/>
                    <a:pt x="2" y="122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9" y="92"/>
                    <a:pt x="10" y="91"/>
                    <a:pt x="7" y="87"/>
                  </a:cubicBezTo>
                  <a:cubicBezTo>
                    <a:pt x="5" y="84"/>
                    <a:pt x="4" y="80"/>
                    <a:pt x="4" y="80"/>
                  </a:cubicBezTo>
                  <a:cubicBezTo>
                    <a:pt x="4" y="79"/>
                    <a:pt x="3" y="75"/>
                    <a:pt x="2" y="74"/>
                  </a:cubicBezTo>
                  <a:cubicBezTo>
                    <a:pt x="2" y="73"/>
                    <a:pt x="2" y="72"/>
                    <a:pt x="2" y="70"/>
                  </a:cubicBezTo>
                  <a:cubicBezTo>
                    <a:pt x="3" y="69"/>
                    <a:pt x="0" y="66"/>
                    <a:pt x="0" y="66"/>
                  </a:cubicBezTo>
                  <a:cubicBezTo>
                    <a:pt x="0" y="66"/>
                    <a:pt x="1" y="64"/>
                    <a:pt x="2" y="64"/>
                  </a:cubicBezTo>
                  <a:cubicBezTo>
                    <a:pt x="3" y="64"/>
                    <a:pt x="4" y="63"/>
                    <a:pt x="6" y="63"/>
                  </a:cubicBezTo>
                  <a:cubicBezTo>
                    <a:pt x="8" y="63"/>
                    <a:pt x="9" y="61"/>
                    <a:pt x="11" y="61"/>
                  </a:cubicBezTo>
                  <a:cubicBezTo>
                    <a:pt x="12" y="60"/>
                    <a:pt x="12" y="58"/>
                    <a:pt x="13" y="58"/>
                  </a:cubicBezTo>
                  <a:cubicBezTo>
                    <a:pt x="15" y="57"/>
                    <a:pt x="17" y="58"/>
                    <a:pt x="20" y="56"/>
                  </a:cubicBezTo>
                  <a:cubicBezTo>
                    <a:pt x="23" y="55"/>
                    <a:pt x="23" y="54"/>
                    <a:pt x="25" y="52"/>
                  </a:cubicBezTo>
                  <a:cubicBezTo>
                    <a:pt x="26" y="51"/>
                    <a:pt x="45" y="45"/>
                    <a:pt x="45" y="45"/>
                  </a:cubicBezTo>
                  <a:cubicBezTo>
                    <a:pt x="45" y="45"/>
                    <a:pt x="50" y="42"/>
                    <a:pt x="52" y="42"/>
                  </a:cubicBezTo>
                  <a:cubicBezTo>
                    <a:pt x="53" y="41"/>
                    <a:pt x="53" y="40"/>
                    <a:pt x="55" y="40"/>
                  </a:cubicBezTo>
                  <a:cubicBezTo>
                    <a:pt x="56" y="41"/>
                    <a:pt x="60" y="41"/>
                    <a:pt x="60" y="41"/>
                  </a:cubicBezTo>
                  <a:cubicBezTo>
                    <a:pt x="60" y="41"/>
                    <a:pt x="61" y="38"/>
                    <a:pt x="62" y="37"/>
                  </a:cubicBezTo>
                  <a:cubicBezTo>
                    <a:pt x="63" y="35"/>
                    <a:pt x="64" y="33"/>
                    <a:pt x="64" y="32"/>
                  </a:cubicBezTo>
                  <a:cubicBezTo>
                    <a:pt x="65" y="30"/>
                    <a:pt x="66" y="29"/>
                    <a:pt x="67" y="28"/>
                  </a:cubicBezTo>
                  <a:cubicBezTo>
                    <a:pt x="68" y="26"/>
                    <a:pt x="69" y="25"/>
                    <a:pt x="69" y="25"/>
                  </a:cubicBezTo>
                  <a:cubicBezTo>
                    <a:pt x="70" y="25"/>
                    <a:pt x="76" y="22"/>
                    <a:pt x="77" y="22"/>
                  </a:cubicBezTo>
                  <a:cubicBezTo>
                    <a:pt x="78" y="21"/>
                    <a:pt x="86" y="18"/>
                    <a:pt x="86" y="17"/>
                  </a:cubicBezTo>
                  <a:cubicBezTo>
                    <a:pt x="86" y="17"/>
                    <a:pt x="89" y="13"/>
                    <a:pt x="89" y="12"/>
                  </a:cubicBezTo>
                  <a:cubicBezTo>
                    <a:pt x="89" y="11"/>
                    <a:pt x="93" y="10"/>
                    <a:pt x="93" y="10"/>
                  </a:cubicBezTo>
                  <a:cubicBezTo>
                    <a:pt x="94" y="10"/>
                    <a:pt x="94" y="10"/>
                    <a:pt x="95" y="9"/>
                  </a:cubicBezTo>
                  <a:cubicBezTo>
                    <a:pt x="97" y="9"/>
                    <a:pt x="106" y="5"/>
                    <a:pt x="106" y="5"/>
                  </a:cubicBezTo>
                  <a:cubicBezTo>
                    <a:pt x="106" y="5"/>
                    <a:pt x="114" y="2"/>
                    <a:pt x="114" y="2"/>
                  </a:cubicBezTo>
                  <a:cubicBezTo>
                    <a:pt x="115" y="3"/>
                    <a:pt x="120" y="2"/>
                    <a:pt x="121" y="2"/>
                  </a:cubicBezTo>
                  <a:cubicBezTo>
                    <a:pt x="121" y="3"/>
                    <a:pt x="127" y="2"/>
                    <a:pt x="127" y="2"/>
                  </a:cubicBezTo>
                  <a:cubicBezTo>
                    <a:pt x="127" y="2"/>
                    <a:pt x="129" y="3"/>
                    <a:pt x="129" y="4"/>
                  </a:cubicBezTo>
                  <a:cubicBezTo>
                    <a:pt x="129" y="5"/>
                    <a:pt x="127" y="6"/>
                    <a:pt x="128" y="7"/>
                  </a:cubicBezTo>
                  <a:cubicBezTo>
                    <a:pt x="129" y="8"/>
                    <a:pt x="133" y="11"/>
                    <a:pt x="133" y="11"/>
                  </a:cubicBezTo>
                  <a:cubicBezTo>
                    <a:pt x="133" y="11"/>
                    <a:pt x="132" y="14"/>
                    <a:pt x="132" y="14"/>
                  </a:cubicBezTo>
                  <a:cubicBezTo>
                    <a:pt x="132" y="15"/>
                    <a:pt x="133" y="16"/>
                    <a:pt x="134" y="18"/>
                  </a:cubicBezTo>
                  <a:cubicBezTo>
                    <a:pt x="135" y="19"/>
                    <a:pt x="137" y="21"/>
                    <a:pt x="137" y="21"/>
                  </a:cubicBezTo>
                  <a:cubicBezTo>
                    <a:pt x="137" y="21"/>
                    <a:pt x="136" y="22"/>
                    <a:pt x="140" y="24"/>
                  </a:cubicBezTo>
                  <a:cubicBezTo>
                    <a:pt x="144" y="26"/>
                    <a:pt x="147" y="24"/>
                    <a:pt x="147" y="24"/>
                  </a:cubicBezTo>
                  <a:cubicBezTo>
                    <a:pt x="147" y="24"/>
                    <a:pt x="150" y="24"/>
                    <a:pt x="151" y="24"/>
                  </a:cubicBezTo>
                  <a:cubicBezTo>
                    <a:pt x="152" y="24"/>
                    <a:pt x="155" y="23"/>
                    <a:pt x="155" y="23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5" name="Freeform 39"/>
            <p:cNvSpPr>
              <a:spLocks/>
            </p:cNvSpPr>
            <p:nvPr/>
          </p:nvSpPr>
          <p:spPr bwMode="auto">
            <a:xfrm>
              <a:off x="7592505" y="1715236"/>
              <a:ext cx="303947" cy="334018"/>
            </a:xfrm>
            <a:custGeom>
              <a:avLst/>
              <a:gdLst>
                <a:gd name="T0" fmla="*/ 115 w 166"/>
                <a:gd name="T1" fmla="*/ 170 h 188"/>
                <a:gd name="T2" fmla="*/ 92 w 166"/>
                <a:gd name="T3" fmla="*/ 176 h 188"/>
                <a:gd name="T4" fmla="*/ 71 w 166"/>
                <a:gd name="T5" fmla="*/ 177 h 188"/>
                <a:gd name="T6" fmla="*/ 50 w 166"/>
                <a:gd name="T7" fmla="*/ 188 h 188"/>
                <a:gd name="T8" fmla="*/ 19 w 166"/>
                <a:gd name="T9" fmla="*/ 183 h 188"/>
                <a:gd name="T10" fmla="*/ 18 w 166"/>
                <a:gd name="T11" fmla="*/ 180 h 188"/>
                <a:gd name="T12" fmla="*/ 22 w 166"/>
                <a:gd name="T13" fmla="*/ 175 h 188"/>
                <a:gd name="T14" fmla="*/ 9 w 166"/>
                <a:gd name="T15" fmla="*/ 171 h 188"/>
                <a:gd name="T16" fmla="*/ 21 w 166"/>
                <a:gd name="T17" fmla="*/ 165 h 188"/>
                <a:gd name="T18" fmla="*/ 7 w 166"/>
                <a:gd name="T19" fmla="*/ 161 h 188"/>
                <a:gd name="T20" fmla="*/ 5 w 166"/>
                <a:gd name="T21" fmla="*/ 157 h 188"/>
                <a:gd name="T22" fmla="*/ 18 w 166"/>
                <a:gd name="T23" fmla="*/ 152 h 188"/>
                <a:gd name="T24" fmla="*/ 20 w 166"/>
                <a:gd name="T25" fmla="*/ 148 h 188"/>
                <a:gd name="T26" fmla="*/ 3 w 166"/>
                <a:gd name="T27" fmla="*/ 144 h 188"/>
                <a:gd name="T28" fmla="*/ 15 w 166"/>
                <a:gd name="T29" fmla="*/ 138 h 188"/>
                <a:gd name="T30" fmla="*/ 23 w 166"/>
                <a:gd name="T31" fmla="*/ 144 h 188"/>
                <a:gd name="T32" fmla="*/ 27 w 166"/>
                <a:gd name="T33" fmla="*/ 134 h 188"/>
                <a:gd name="T34" fmla="*/ 40 w 166"/>
                <a:gd name="T35" fmla="*/ 130 h 188"/>
                <a:gd name="T36" fmla="*/ 56 w 166"/>
                <a:gd name="T37" fmla="*/ 131 h 188"/>
                <a:gd name="T38" fmla="*/ 54 w 166"/>
                <a:gd name="T39" fmla="*/ 129 h 188"/>
                <a:gd name="T40" fmla="*/ 38 w 166"/>
                <a:gd name="T41" fmla="*/ 127 h 188"/>
                <a:gd name="T42" fmla="*/ 36 w 166"/>
                <a:gd name="T43" fmla="*/ 123 h 188"/>
                <a:gd name="T44" fmla="*/ 49 w 166"/>
                <a:gd name="T45" fmla="*/ 112 h 188"/>
                <a:gd name="T46" fmla="*/ 62 w 166"/>
                <a:gd name="T47" fmla="*/ 104 h 188"/>
                <a:gd name="T48" fmla="*/ 64 w 166"/>
                <a:gd name="T49" fmla="*/ 97 h 188"/>
                <a:gd name="T50" fmla="*/ 44 w 166"/>
                <a:gd name="T51" fmla="*/ 94 h 188"/>
                <a:gd name="T52" fmla="*/ 45 w 166"/>
                <a:gd name="T53" fmla="*/ 89 h 188"/>
                <a:gd name="T54" fmla="*/ 38 w 166"/>
                <a:gd name="T55" fmla="*/ 84 h 188"/>
                <a:gd name="T56" fmla="*/ 36 w 166"/>
                <a:gd name="T57" fmla="*/ 78 h 188"/>
                <a:gd name="T58" fmla="*/ 39 w 166"/>
                <a:gd name="T59" fmla="*/ 71 h 188"/>
                <a:gd name="T60" fmla="*/ 48 w 166"/>
                <a:gd name="T61" fmla="*/ 64 h 188"/>
                <a:gd name="T62" fmla="*/ 48 w 166"/>
                <a:gd name="T63" fmla="*/ 59 h 188"/>
                <a:gd name="T64" fmla="*/ 39 w 166"/>
                <a:gd name="T65" fmla="*/ 49 h 188"/>
                <a:gd name="T66" fmla="*/ 49 w 166"/>
                <a:gd name="T67" fmla="*/ 45 h 188"/>
                <a:gd name="T68" fmla="*/ 45 w 166"/>
                <a:gd name="T69" fmla="*/ 45 h 188"/>
                <a:gd name="T70" fmla="*/ 56 w 166"/>
                <a:gd name="T71" fmla="*/ 38 h 188"/>
                <a:gd name="T72" fmla="*/ 70 w 166"/>
                <a:gd name="T73" fmla="*/ 40 h 188"/>
                <a:gd name="T74" fmla="*/ 81 w 166"/>
                <a:gd name="T75" fmla="*/ 45 h 188"/>
                <a:gd name="T76" fmla="*/ 92 w 166"/>
                <a:gd name="T77" fmla="*/ 48 h 188"/>
                <a:gd name="T78" fmla="*/ 107 w 166"/>
                <a:gd name="T79" fmla="*/ 39 h 188"/>
                <a:gd name="T80" fmla="*/ 98 w 166"/>
                <a:gd name="T81" fmla="*/ 31 h 188"/>
                <a:gd name="T82" fmla="*/ 102 w 166"/>
                <a:gd name="T83" fmla="*/ 20 h 188"/>
                <a:gd name="T84" fmla="*/ 107 w 166"/>
                <a:gd name="T85" fmla="*/ 12 h 188"/>
                <a:gd name="T86" fmla="*/ 121 w 166"/>
                <a:gd name="T87" fmla="*/ 6 h 188"/>
                <a:gd name="T88" fmla="*/ 135 w 166"/>
                <a:gd name="T89" fmla="*/ 4 h 188"/>
                <a:gd name="T90" fmla="*/ 134 w 166"/>
                <a:gd name="T91" fmla="*/ 16 h 188"/>
                <a:gd name="T92" fmla="*/ 137 w 166"/>
                <a:gd name="T93" fmla="*/ 7 h 188"/>
                <a:gd name="T94" fmla="*/ 144 w 166"/>
                <a:gd name="T95" fmla="*/ 3 h 188"/>
                <a:gd name="T96" fmla="*/ 156 w 166"/>
                <a:gd name="T97" fmla="*/ 11 h 188"/>
                <a:gd name="T98" fmla="*/ 137 w 166"/>
                <a:gd name="T99" fmla="*/ 27 h 188"/>
                <a:gd name="T100" fmla="*/ 115 w 166"/>
                <a:gd name="T101" fmla="*/ 42 h 188"/>
                <a:gd name="T102" fmla="*/ 135 w 166"/>
                <a:gd name="T103" fmla="*/ 64 h 188"/>
                <a:gd name="T104" fmla="*/ 161 w 166"/>
                <a:gd name="T105" fmla="*/ 76 h 188"/>
                <a:gd name="T106" fmla="*/ 157 w 166"/>
                <a:gd name="T107" fmla="*/ 86 h 188"/>
                <a:gd name="T108" fmla="*/ 158 w 166"/>
                <a:gd name="T109" fmla="*/ 112 h 188"/>
                <a:gd name="T110" fmla="*/ 157 w 166"/>
                <a:gd name="T111" fmla="*/ 129 h 188"/>
                <a:gd name="T112" fmla="*/ 146 w 166"/>
                <a:gd name="T113" fmla="*/ 151 h 188"/>
                <a:gd name="T114" fmla="*/ 134 w 166"/>
                <a:gd name="T115" fmla="*/ 165 h 188"/>
                <a:gd name="T116" fmla="*/ 132 w 166"/>
                <a:gd name="T117" fmla="*/ 17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6" h="188">
                  <a:moveTo>
                    <a:pt x="132" y="174"/>
                  </a:moveTo>
                  <a:cubicBezTo>
                    <a:pt x="128" y="174"/>
                    <a:pt x="128" y="174"/>
                    <a:pt x="128" y="174"/>
                  </a:cubicBezTo>
                  <a:cubicBezTo>
                    <a:pt x="128" y="174"/>
                    <a:pt x="126" y="171"/>
                    <a:pt x="125" y="171"/>
                  </a:cubicBezTo>
                  <a:cubicBezTo>
                    <a:pt x="124" y="171"/>
                    <a:pt x="122" y="170"/>
                    <a:pt x="122" y="170"/>
                  </a:cubicBezTo>
                  <a:cubicBezTo>
                    <a:pt x="121" y="172"/>
                    <a:pt x="121" y="172"/>
                    <a:pt x="121" y="172"/>
                  </a:cubicBezTo>
                  <a:cubicBezTo>
                    <a:pt x="121" y="172"/>
                    <a:pt x="120" y="173"/>
                    <a:pt x="119" y="173"/>
                  </a:cubicBezTo>
                  <a:cubicBezTo>
                    <a:pt x="119" y="173"/>
                    <a:pt x="118" y="172"/>
                    <a:pt x="118" y="172"/>
                  </a:cubicBezTo>
                  <a:cubicBezTo>
                    <a:pt x="118" y="170"/>
                    <a:pt x="118" y="170"/>
                    <a:pt x="118" y="170"/>
                  </a:cubicBezTo>
                  <a:cubicBezTo>
                    <a:pt x="115" y="170"/>
                    <a:pt x="115" y="170"/>
                    <a:pt x="115" y="170"/>
                  </a:cubicBezTo>
                  <a:cubicBezTo>
                    <a:pt x="115" y="170"/>
                    <a:pt x="115" y="173"/>
                    <a:pt x="114" y="173"/>
                  </a:cubicBezTo>
                  <a:cubicBezTo>
                    <a:pt x="113" y="172"/>
                    <a:pt x="112" y="172"/>
                    <a:pt x="110" y="172"/>
                  </a:cubicBezTo>
                  <a:cubicBezTo>
                    <a:pt x="108" y="171"/>
                    <a:pt x="104" y="172"/>
                    <a:pt x="104" y="172"/>
                  </a:cubicBezTo>
                  <a:cubicBezTo>
                    <a:pt x="102" y="171"/>
                    <a:pt x="102" y="171"/>
                    <a:pt x="102" y="171"/>
                  </a:cubicBezTo>
                  <a:cubicBezTo>
                    <a:pt x="99" y="171"/>
                    <a:pt x="99" y="171"/>
                    <a:pt x="99" y="171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5" y="174"/>
                    <a:pt x="95" y="174"/>
                    <a:pt x="95" y="174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88" y="175"/>
                    <a:pt x="88" y="175"/>
                    <a:pt x="88" y="175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80" y="181"/>
                    <a:pt x="80" y="181"/>
                    <a:pt x="80" y="181"/>
                  </a:cubicBezTo>
                  <a:cubicBezTo>
                    <a:pt x="75" y="182"/>
                    <a:pt x="75" y="182"/>
                    <a:pt x="75" y="182"/>
                  </a:cubicBezTo>
                  <a:cubicBezTo>
                    <a:pt x="72" y="181"/>
                    <a:pt x="72" y="181"/>
                    <a:pt x="72" y="181"/>
                  </a:cubicBezTo>
                  <a:cubicBezTo>
                    <a:pt x="72" y="181"/>
                    <a:pt x="70" y="180"/>
                    <a:pt x="70" y="179"/>
                  </a:cubicBezTo>
                  <a:cubicBezTo>
                    <a:pt x="71" y="178"/>
                    <a:pt x="71" y="177"/>
                    <a:pt x="71" y="177"/>
                  </a:cubicBezTo>
                  <a:cubicBezTo>
                    <a:pt x="71" y="177"/>
                    <a:pt x="69" y="176"/>
                    <a:pt x="69" y="177"/>
                  </a:cubicBezTo>
                  <a:cubicBezTo>
                    <a:pt x="69" y="179"/>
                    <a:pt x="68" y="181"/>
                    <a:pt x="68" y="181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60" y="183"/>
                    <a:pt x="60" y="183"/>
                    <a:pt x="60" y="183"/>
                  </a:cubicBezTo>
                  <a:cubicBezTo>
                    <a:pt x="60" y="186"/>
                    <a:pt x="60" y="186"/>
                    <a:pt x="60" y="186"/>
                  </a:cubicBezTo>
                  <a:cubicBezTo>
                    <a:pt x="55" y="186"/>
                    <a:pt x="55" y="186"/>
                    <a:pt x="55" y="186"/>
                  </a:cubicBezTo>
                  <a:cubicBezTo>
                    <a:pt x="52" y="186"/>
                    <a:pt x="52" y="186"/>
                    <a:pt x="52" y="186"/>
                  </a:cubicBezTo>
                  <a:cubicBezTo>
                    <a:pt x="50" y="188"/>
                    <a:pt x="50" y="188"/>
                    <a:pt x="50" y="188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41" y="186"/>
                    <a:pt x="41" y="186"/>
                    <a:pt x="41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0" y="185"/>
                    <a:pt x="30" y="185"/>
                    <a:pt x="30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9" y="185"/>
                    <a:pt x="27" y="185"/>
                    <a:pt x="26" y="185"/>
                  </a:cubicBezTo>
                  <a:cubicBezTo>
                    <a:pt x="25" y="185"/>
                    <a:pt x="19" y="183"/>
                    <a:pt x="19" y="183"/>
                  </a:cubicBezTo>
                  <a:cubicBezTo>
                    <a:pt x="17" y="185"/>
                    <a:pt x="17" y="185"/>
                    <a:pt x="17" y="185"/>
                  </a:cubicBezTo>
                  <a:cubicBezTo>
                    <a:pt x="17" y="185"/>
                    <a:pt x="14" y="185"/>
                    <a:pt x="14" y="184"/>
                  </a:cubicBezTo>
                  <a:cubicBezTo>
                    <a:pt x="14" y="184"/>
                    <a:pt x="14" y="183"/>
                    <a:pt x="15" y="182"/>
                  </a:cubicBezTo>
                  <a:cubicBezTo>
                    <a:pt x="16" y="182"/>
                    <a:pt x="17" y="182"/>
                    <a:pt x="19" y="181"/>
                  </a:cubicBezTo>
                  <a:cubicBezTo>
                    <a:pt x="21" y="181"/>
                    <a:pt x="22" y="181"/>
                    <a:pt x="22" y="181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3" y="179"/>
                    <a:pt x="24" y="178"/>
                    <a:pt x="22" y="179"/>
                  </a:cubicBezTo>
                  <a:cubicBezTo>
                    <a:pt x="21" y="179"/>
                    <a:pt x="21" y="179"/>
                    <a:pt x="21" y="179"/>
                  </a:cubicBezTo>
                  <a:cubicBezTo>
                    <a:pt x="20" y="180"/>
                    <a:pt x="19" y="180"/>
                    <a:pt x="18" y="180"/>
                  </a:cubicBezTo>
                  <a:cubicBezTo>
                    <a:pt x="18" y="180"/>
                    <a:pt x="16" y="180"/>
                    <a:pt x="16" y="180"/>
                  </a:cubicBezTo>
                  <a:cubicBezTo>
                    <a:pt x="16" y="180"/>
                    <a:pt x="15" y="179"/>
                    <a:pt x="16" y="179"/>
                  </a:cubicBezTo>
                  <a:cubicBezTo>
                    <a:pt x="17" y="178"/>
                    <a:pt x="17" y="178"/>
                    <a:pt x="18" y="178"/>
                  </a:cubicBezTo>
                  <a:cubicBezTo>
                    <a:pt x="20" y="178"/>
                    <a:pt x="21" y="177"/>
                    <a:pt x="23" y="177"/>
                  </a:cubicBezTo>
                  <a:cubicBezTo>
                    <a:pt x="25" y="177"/>
                    <a:pt x="26" y="177"/>
                    <a:pt x="26" y="177"/>
                  </a:cubicBezTo>
                  <a:cubicBezTo>
                    <a:pt x="27" y="176"/>
                    <a:pt x="28" y="176"/>
                    <a:pt x="28" y="175"/>
                  </a:cubicBezTo>
                  <a:cubicBezTo>
                    <a:pt x="28" y="174"/>
                    <a:pt x="27" y="173"/>
                    <a:pt x="27" y="173"/>
                  </a:cubicBezTo>
                  <a:cubicBezTo>
                    <a:pt x="27" y="173"/>
                    <a:pt x="26" y="173"/>
                    <a:pt x="25" y="174"/>
                  </a:cubicBezTo>
                  <a:cubicBezTo>
                    <a:pt x="24" y="174"/>
                    <a:pt x="23" y="175"/>
                    <a:pt x="22" y="175"/>
                  </a:cubicBezTo>
                  <a:cubicBezTo>
                    <a:pt x="22" y="175"/>
                    <a:pt x="22" y="175"/>
                    <a:pt x="21" y="175"/>
                  </a:cubicBezTo>
                  <a:cubicBezTo>
                    <a:pt x="20" y="175"/>
                    <a:pt x="18" y="174"/>
                    <a:pt x="18" y="174"/>
                  </a:cubicBezTo>
                  <a:cubicBezTo>
                    <a:pt x="17" y="174"/>
                    <a:pt x="16" y="174"/>
                    <a:pt x="15" y="174"/>
                  </a:cubicBezTo>
                  <a:cubicBezTo>
                    <a:pt x="14" y="174"/>
                    <a:pt x="15" y="174"/>
                    <a:pt x="13" y="174"/>
                  </a:cubicBezTo>
                  <a:cubicBezTo>
                    <a:pt x="11" y="175"/>
                    <a:pt x="12" y="175"/>
                    <a:pt x="9" y="175"/>
                  </a:cubicBezTo>
                  <a:cubicBezTo>
                    <a:pt x="7" y="175"/>
                    <a:pt x="4" y="174"/>
                    <a:pt x="4" y="174"/>
                  </a:cubicBezTo>
                  <a:cubicBezTo>
                    <a:pt x="4" y="174"/>
                    <a:pt x="2" y="175"/>
                    <a:pt x="3" y="174"/>
                  </a:cubicBezTo>
                  <a:cubicBezTo>
                    <a:pt x="5" y="173"/>
                    <a:pt x="7" y="173"/>
                    <a:pt x="8" y="172"/>
                  </a:cubicBezTo>
                  <a:cubicBezTo>
                    <a:pt x="9" y="172"/>
                    <a:pt x="10" y="172"/>
                    <a:pt x="9" y="171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1"/>
                    <a:pt x="12" y="170"/>
                    <a:pt x="12" y="170"/>
                  </a:cubicBezTo>
                  <a:cubicBezTo>
                    <a:pt x="14" y="169"/>
                    <a:pt x="14" y="169"/>
                    <a:pt x="14" y="169"/>
                  </a:cubicBezTo>
                  <a:cubicBezTo>
                    <a:pt x="14" y="169"/>
                    <a:pt x="14" y="168"/>
                    <a:pt x="16" y="168"/>
                  </a:cubicBezTo>
                  <a:cubicBezTo>
                    <a:pt x="18" y="168"/>
                    <a:pt x="18" y="168"/>
                    <a:pt x="18" y="167"/>
                  </a:cubicBezTo>
                  <a:cubicBezTo>
                    <a:pt x="19" y="167"/>
                    <a:pt x="18" y="167"/>
                    <a:pt x="19" y="167"/>
                  </a:cubicBezTo>
                  <a:cubicBezTo>
                    <a:pt x="21" y="167"/>
                    <a:pt x="21" y="166"/>
                    <a:pt x="22" y="166"/>
                  </a:cubicBezTo>
                  <a:cubicBezTo>
                    <a:pt x="24" y="166"/>
                    <a:pt x="25" y="165"/>
                    <a:pt x="24" y="165"/>
                  </a:cubicBezTo>
                  <a:cubicBezTo>
                    <a:pt x="23" y="165"/>
                    <a:pt x="23" y="165"/>
                    <a:pt x="21" y="165"/>
                  </a:cubicBezTo>
                  <a:cubicBezTo>
                    <a:pt x="20" y="166"/>
                    <a:pt x="19" y="165"/>
                    <a:pt x="19" y="166"/>
                  </a:cubicBezTo>
                  <a:cubicBezTo>
                    <a:pt x="18" y="166"/>
                    <a:pt x="16" y="166"/>
                    <a:pt x="16" y="166"/>
                  </a:cubicBezTo>
                  <a:cubicBezTo>
                    <a:pt x="15" y="165"/>
                    <a:pt x="15" y="165"/>
                    <a:pt x="14" y="166"/>
                  </a:cubicBezTo>
                  <a:cubicBezTo>
                    <a:pt x="13" y="166"/>
                    <a:pt x="14" y="167"/>
                    <a:pt x="12" y="167"/>
                  </a:cubicBezTo>
                  <a:cubicBezTo>
                    <a:pt x="11" y="167"/>
                    <a:pt x="10" y="166"/>
                    <a:pt x="10" y="166"/>
                  </a:cubicBezTo>
                  <a:cubicBezTo>
                    <a:pt x="10" y="166"/>
                    <a:pt x="7" y="166"/>
                    <a:pt x="7" y="165"/>
                  </a:cubicBezTo>
                  <a:cubicBezTo>
                    <a:pt x="7" y="165"/>
                    <a:pt x="7" y="163"/>
                    <a:pt x="7" y="163"/>
                  </a:cubicBezTo>
                  <a:cubicBezTo>
                    <a:pt x="7" y="162"/>
                    <a:pt x="8" y="162"/>
                    <a:pt x="8" y="162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1"/>
                    <a:pt x="7" y="161"/>
                    <a:pt x="6" y="161"/>
                  </a:cubicBezTo>
                  <a:cubicBezTo>
                    <a:pt x="6" y="161"/>
                    <a:pt x="4" y="162"/>
                    <a:pt x="4" y="162"/>
                  </a:cubicBezTo>
                  <a:cubicBezTo>
                    <a:pt x="4" y="162"/>
                    <a:pt x="4" y="162"/>
                    <a:pt x="3" y="162"/>
                  </a:cubicBezTo>
                  <a:cubicBezTo>
                    <a:pt x="3" y="162"/>
                    <a:pt x="2" y="162"/>
                    <a:pt x="2" y="162"/>
                  </a:cubicBezTo>
                  <a:cubicBezTo>
                    <a:pt x="2" y="162"/>
                    <a:pt x="2" y="161"/>
                    <a:pt x="2" y="160"/>
                  </a:cubicBezTo>
                  <a:cubicBezTo>
                    <a:pt x="2" y="160"/>
                    <a:pt x="2" y="159"/>
                    <a:pt x="2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58"/>
                    <a:pt x="0" y="158"/>
                    <a:pt x="2" y="157"/>
                  </a:cubicBezTo>
                  <a:cubicBezTo>
                    <a:pt x="4" y="157"/>
                    <a:pt x="4" y="157"/>
                    <a:pt x="5" y="157"/>
                  </a:cubicBezTo>
                  <a:cubicBezTo>
                    <a:pt x="5" y="157"/>
                    <a:pt x="6" y="157"/>
                    <a:pt x="6" y="157"/>
                  </a:cubicBezTo>
                  <a:cubicBezTo>
                    <a:pt x="6" y="157"/>
                    <a:pt x="7" y="156"/>
                    <a:pt x="7" y="156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4"/>
                    <a:pt x="6" y="154"/>
                    <a:pt x="7" y="154"/>
                  </a:cubicBezTo>
                  <a:cubicBezTo>
                    <a:pt x="8" y="154"/>
                    <a:pt x="8" y="153"/>
                    <a:pt x="9" y="153"/>
                  </a:cubicBezTo>
                  <a:cubicBezTo>
                    <a:pt x="9" y="153"/>
                    <a:pt x="10" y="153"/>
                    <a:pt x="11" y="153"/>
                  </a:cubicBezTo>
                  <a:cubicBezTo>
                    <a:pt x="11" y="153"/>
                    <a:pt x="11" y="152"/>
                    <a:pt x="13" y="152"/>
                  </a:cubicBezTo>
                  <a:cubicBezTo>
                    <a:pt x="14" y="152"/>
                    <a:pt x="15" y="152"/>
                    <a:pt x="16" y="152"/>
                  </a:cubicBezTo>
                  <a:cubicBezTo>
                    <a:pt x="16" y="152"/>
                    <a:pt x="18" y="152"/>
                    <a:pt x="18" y="152"/>
                  </a:cubicBezTo>
                  <a:cubicBezTo>
                    <a:pt x="18" y="152"/>
                    <a:pt x="20" y="151"/>
                    <a:pt x="20" y="151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21" y="150"/>
                    <a:pt x="21" y="150"/>
                    <a:pt x="22" y="150"/>
                  </a:cubicBezTo>
                  <a:cubicBezTo>
                    <a:pt x="23" y="150"/>
                    <a:pt x="23" y="150"/>
                    <a:pt x="24" y="150"/>
                  </a:cubicBezTo>
                  <a:cubicBezTo>
                    <a:pt x="24" y="150"/>
                    <a:pt x="25" y="150"/>
                    <a:pt x="25" y="150"/>
                  </a:cubicBezTo>
                  <a:cubicBezTo>
                    <a:pt x="25" y="149"/>
                    <a:pt x="25" y="149"/>
                    <a:pt x="25" y="148"/>
                  </a:cubicBezTo>
                  <a:cubicBezTo>
                    <a:pt x="24" y="148"/>
                    <a:pt x="24" y="148"/>
                    <a:pt x="23" y="148"/>
                  </a:cubicBezTo>
                  <a:cubicBezTo>
                    <a:pt x="22" y="149"/>
                    <a:pt x="21" y="149"/>
                    <a:pt x="21" y="148"/>
                  </a:cubicBezTo>
                  <a:cubicBezTo>
                    <a:pt x="21" y="148"/>
                    <a:pt x="21" y="148"/>
                    <a:pt x="20" y="148"/>
                  </a:cubicBezTo>
                  <a:cubicBezTo>
                    <a:pt x="19" y="148"/>
                    <a:pt x="18" y="148"/>
                    <a:pt x="18" y="148"/>
                  </a:cubicBezTo>
                  <a:cubicBezTo>
                    <a:pt x="18" y="148"/>
                    <a:pt x="17" y="148"/>
                    <a:pt x="16" y="148"/>
                  </a:cubicBezTo>
                  <a:cubicBezTo>
                    <a:pt x="14" y="147"/>
                    <a:pt x="14" y="147"/>
                    <a:pt x="13" y="147"/>
                  </a:cubicBezTo>
                  <a:cubicBezTo>
                    <a:pt x="12" y="147"/>
                    <a:pt x="11" y="147"/>
                    <a:pt x="11" y="147"/>
                  </a:cubicBezTo>
                  <a:cubicBezTo>
                    <a:pt x="11" y="147"/>
                    <a:pt x="13" y="147"/>
                    <a:pt x="10" y="146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5" y="145"/>
                    <a:pt x="5" y="146"/>
                    <a:pt x="4" y="145"/>
                  </a:cubicBezTo>
                  <a:cubicBezTo>
                    <a:pt x="4" y="145"/>
                    <a:pt x="3" y="144"/>
                    <a:pt x="3" y="144"/>
                  </a:cubicBezTo>
                  <a:cubicBezTo>
                    <a:pt x="3" y="143"/>
                    <a:pt x="3" y="143"/>
                    <a:pt x="4" y="142"/>
                  </a:cubicBezTo>
                  <a:cubicBezTo>
                    <a:pt x="4" y="142"/>
                    <a:pt x="6" y="141"/>
                    <a:pt x="6" y="141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6" y="142"/>
                    <a:pt x="6" y="143"/>
                    <a:pt x="7" y="142"/>
                  </a:cubicBezTo>
                  <a:cubicBezTo>
                    <a:pt x="7" y="142"/>
                    <a:pt x="8" y="140"/>
                    <a:pt x="8" y="140"/>
                  </a:cubicBezTo>
                  <a:cubicBezTo>
                    <a:pt x="8" y="140"/>
                    <a:pt x="7" y="140"/>
                    <a:pt x="8" y="139"/>
                  </a:cubicBezTo>
                  <a:cubicBezTo>
                    <a:pt x="9" y="139"/>
                    <a:pt x="9" y="139"/>
                    <a:pt x="10" y="139"/>
                  </a:cubicBezTo>
                  <a:cubicBezTo>
                    <a:pt x="10" y="139"/>
                    <a:pt x="12" y="139"/>
                    <a:pt x="13" y="139"/>
                  </a:cubicBezTo>
                  <a:cubicBezTo>
                    <a:pt x="13" y="138"/>
                    <a:pt x="15" y="138"/>
                    <a:pt x="15" y="138"/>
                  </a:cubicBezTo>
                  <a:cubicBezTo>
                    <a:pt x="15" y="138"/>
                    <a:pt x="16" y="139"/>
                    <a:pt x="15" y="140"/>
                  </a:cubicBezTo>
                  <a:cubicBezTo>
                    <a:pt x="15" y="140"/>
                    <a:pt x="14" y="140"/>
                    <a:pt x="15" y="141"/>
                  </a:cubicBezTo>
                  <a:cubicBezTo>
                    <a:pt x="16" y="141"/>
                    <a:pt x="17" y="141"/>
                    <a:pt x="17" y="141"/>
                  </a:cubicBezTo>
                  <a:cubicBezTo>
                    <a:pt x="17" y="141"/>
                    <a:pt x="18" y="140"/>
                    <a:pt x="18" y="140"/>
                  </a:cubicBezTo>
                  <a:cubicBezTo>
                    <a:pt x="19" y="140"/>
                    <a:pt x="18" y="139"/>
                    <a:pt x="19" y="139"/>
                  </a:cubicBezTo>
                  <a:cubicBezTo>
                    <a:pt x="20" y="140"/>
                    <a:pt x="20" y="141"/>
                    <a:pt x="20" y="141"/>
                  </a:cubicBezTo>
                  <a:cubicBezTo>
                    <a:pt x="20" y="141"/>
                    <a:pt x="20" y="141"/>
                    <a:pt x="20" y="142"/>
                  </a:cubicBezTo>
                  <a:cubicBezTo>
                    <a:pt x="21" y="142"/>
                    <a:pt x="22" y="142"/>
                    <a:pt x="22" y="143"/>
                  </a:cubicBezTo>
                  <a:cubicBezTo>
                    <a:pt x="22" y="143"/>
                    <a:pt x="21" y="143"/>
                    <a:pt x="23" y="144"/>
                  </a:cubicBezTo>
                  <a:cubicBezTo>
                    <a:pt x="24" y="144"/>
                    <a:pt x="25" y="144"/>
                    <a:pt x="25" y="144"/>
                  </a:cubicBezTo>
                  <a:cubicBezTo>
                    <a:pt x="25" y="144"/>
                    <a:pt x="26" y="144"/>
                    <a:pt x="26" y="143"/>
                  </a:cubicBezTo>
                  <a:cubicBezTo>
                    <a:pt x="25" y="142"/>
                    <a:pt x="25" y="141"/>
                    <a:pt x="25" y="141"/>
                  </a:cubicBezTo>
                  <a:cubicBezTo>
                    <a:pt x="25" y="141"/>
                    <a:pt x="26" y="140"/>
                    <a:pt x="26" y="140"/>
                  </a:cubicBezTo>
                  <a:cubicBezTo>
                    <a:pt x="26" y="139"/>
                    <a:pt x="26" y="137"/>
                    <a:pt x="26" y="137"/>
                  </a:cubicBezTo>
                  <a:cubicBezTo>
                    <a:pt x="26" y="137"/>
                    <a:pt x="27" y="136"/>
                    <a:pt x="26" y="136"/>
                  </a:cubicBezTo>
                  <a:cubicBezTo>
                    <a:pt x="25" y="136"/>
                    <a:pt x="25" y="135"/>
                    <a:pt x="25" y="135"/>
                  </a:cubicBezTo>
                  <a:cubicBezTo>
                    <a:pt x="24" y="135"/>
                    <a:pt x="24" y="134"/>
                    <a:pt x="24" y="134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31" y="133"/>
                    <a:pt x="32" y="134"/>
                    <a:pt x="32" y="133"/>
                  </a:cubicBezTo>
                  <a:cubicBezTo>
                    <a:pt x="32" y="133"/>
                    <a:pt x="33" y="132"/>
                    <a:pt x="33" y="132"/>
                  </a:cubicBezTo>
                  <a:cubicBezTo>
                    <a:pt x="35" y="132"/>
                    <a:pt x="35" y="132"/>
                    <a:pt x="35" y="132"/>
                  </a:cubicBezTo>
                  <a:cubicBezTo>
                    <a:pt x="35" y="132"/>
                    <a:pt x="34" y="131"/>
                    <a:pt x="34" y="131"/>
                  </a:cubicBezTo>
                  <a:cubicBezTo>
                    <a:pt x="35" y="131"/>
                    <a:pt x="35" y="129"/>
                    <a:pt x="35" y="129"/>
                  </a:cubicBezTo>
                  <a:cubicBezTo>
                    <a:pt x="35" y="129"/>
                    <a:pt x="36" y="128"/>
                    <a:pt x="37" y="129"/>
                  </a:cubicBezTo>
                  <a:cubicBezTo>
                    <a:pt x="37" y="129"/>
                    <a:pt x="39" y="129"/>
                    <a:pt x="40" y="130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3" y="130"/>
                    <a:pt x="45" y="131"/>
                    <a:pt x="45" y="131"/>
                  </a:cubicBezTo>
                  <a:cubicBezTo>
                    <a:pt x="45" y="131"/>
                    <a:pt x="47" y="132"/>
                    <a:pt x="48" y="132"/>
                  </a:cubicBezTo>
                  <a:cubicBezTo>
                    <a:pt x="48" y="132"/>
                    <a:pt x="49" y="131"/>
                    <a:pt x="49" y="131"/>
                  </a:cubicBezTo>
                  <a:cubicBezTo>
                    <a:pt x="49" y="131"/>
                    <a:pt x="49" y="130"/>
                    <a:pt x="50" y="131"/>
                  </a:cubicBezTo>
                  <a:cubicBezTo>
                    <a:pt x="51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4" y="130"/>
                  </a:cubicBezTo>
                  <a:cubicBezTo>
                    <a:pt x="55" y="131"/>
                    <a:pt x="56" y="131"/>
                    <a:pt x="56" y="131"/>
                  </a:cubicBezTo>
                  <a:cubicBezTo>
                    <a:pt x="57" y="131"/>
                    <a:pt x="59" y="130"/>
                    <a:pt x="59" y="130"/>
                  </a:cubicBezTo>
                  <a:cubicBezTo>
                    <a:pt x="59" y="130"/>
                    <a:pt x="58" y="129"/>
                    <a:pt x="59" y="130"/>
                  </a:cubicBezTo>
                  <a:cubicBezTo>
                    <a:pt x="60" y="130"/>
                    <a:pt x="61" y="129"/>
                    <a:pt x="61" y="129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8"/>
                    <a:pt x="60" y="126"/>
                    <a:pt x="60" y="126"/>
                  </a:cubicBezTo>
                  <a:cubicBezTo>
                    <a:pt x="60" y="126"/>
                    <a:pt x="59" y="125"/>
                    <a:pt x="59" y="125"/>
                  </a:cubicBezTo>
                  <a:cubicBezTo>
                    <a:pt x="59" y="125"/>
                    <a:pt x="58" y="125"/>
                    <a:pt x="58" y="126"/>
                  </a:cubicBezTo>
                  <a:cubicBezTo>
                    <a:pt x="58" y="127"/>
                    <a:pt x="57" y="128"/>
                    <a:pt x="56" y="128"/>
                  </a:cubicBezTo>
                  <a:cubicBezTo>
                    <a:pt x="56" y="128"/>
                    <a:pt x="55" y="129"/>
                    <a:pt x="54" y="129"/>
                  </a:cubicBezTo>
                  <a:cubicBezTo>
                    <a:pt x="54" y="129"/>
                    <a:pt x="53" y="130"/>
                    <a:pt x="53" y="130"/>
                  </a:cubicBezTo>
                  <a:cubicBezTo>
                    <a:pt x="53" y="130"/>
                    <a:pt x="53" y="131"/>
                    <a:pt x="51" y="130"/>
                  </a:cubicBezTo>
                  <a:cubicBezTo>
                    <a:pt x="50" y="129"/>
                    <a:pt x="49" y="129"/>
                    <a:pt x="49" y="129"/>
                  </a:cubicBezTo>
                  <a:cubicBezTo>
                    <a:pt x="49" y="129"/>
                    <a:pt x="49" y="128"/>
                    <a:pt x="48" y="129"/>
                  </a:cubicBezTo>
                  <a:cubicBezTo>
                    <a:pt x="46" y="129"/>
                    <a:pt x="47" y="130"/>
                    <a:pt x="46" y="129"/>
                  </a:cubicBezTo>
                  <a:cubicBezTo>
                    <a:pt x="45" y="129"/>
                    <a:pt x="42" y="129"/>
                    <a:pt x="42" y="128"/>
                  </a:cubicBezTo>
                  <a:cubicBezTo>
                    <a:pt x="42" y="128"/>
                    <a:pt x="41" y="127"/>
                    <a:pt x="41" y="127"/>
                  </a:cubicBezTo>
                  <a:cubicBezTo>
                    <a:pt x="41" y="127"/>
                    <a:pt x="41" y="125"/>
                    <a:pt x="41" y="125"/>
                  </a:cubicBezTo>
                  <a:cubicBezTo>
                    <a:pt x="40" y="126"/>
                    <a:pt x="39" y="127"/>
                    <a:pt x="38" y="127"/>
                  </a:cubicBezTo>
                  <a:cubicBezTo>
                    <a:pt x="38" y="127"/>
                    <a:pt x="36" y="127"/>
                    <a:pt x="35" y="127"/>
                  </a:cubicBezTo>
                  <a:cubicBezTo>
                    <a:pt x="35" y="127"/>
                    <a:pt x="35" y="127"/>
                    <a:pt x="34" y="127"/>
                  </a:cubicBezTo>
                  <a:cubicBezTo>
                    <a:pt x="33" y="127"/>
                    <a:pt x="32" y="128"/>
                    <a:pt x="31" y="128"/>
                  </a:cubicBezTo>
                  <a:cubicBezTo>
                    <a:pt x="30" y="128"/>
                    <a:pt x="30" y="127"/>
                    <a:pt x="29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5"/>
                    <a:pt x="30" y="125"/>
                  </a:cubicBezTo>
                  <a:cubicBezTo>
                    <a:pt x="31" y="124"/>
                    <a:pt x="30" y="124"/>
                    <a:pt x="32" y="124"/>
                  </a:cubicBezTo>
                  <a:cubicBezTo>
                    <a:pt x="34" y="124"/>
                    <a:pt x="35" y="124"/>
                    <a:pt x="36" y="123"/>
                  </a:cubicBezTo>
                  <a:cubicBezTo>
                    <a:pt x="37" y="122"/>
                    <a:pt x="37" y="121"/>
                    <a:pt x="38" y="121"/>
                  </a:cubicBezTo>
                  <a:cubicBezTo>
                    <a:pt x="39" y="120"/>
                    <a:pt x="39" y="119"/>
                    <a:pt x="40" y="120"/>
                  </a:cubicBezTo>
                  <a:cubicBezTo>
                    <a:pt x="42" y="120"/>
                    <a:pt x="44" y="120"/>
                    <a:pt x="44" y="120"/>
                  </a:cubicBezTo>
                  <a:cubicBezTo>
                    <a:pt x="44" y="120"/>
                    <a:pt x="44" y="119"/>
                    <a:pt x="44" y="118"/>
                  </a:cubicBezTo>
                  <a:cubicBezTo>
                    <a:pt x="44" y="118"/>
                    <a:pt x="44" y="118"/>
                    <a:pt x="44" y="117"/>
                  </a:cubicBezTo>
                  <a:cubicBezTo>
                    <a:pt x="45" y="117"/>
                    <a:pt x="45" y="116"/>
                    <a:pt x="45" y="116"/>
                  </a:cubicBezTo>
                  <a:cubicBezTo>
                    <a:pt x="46" y="116"/>
                    <a:pt x="46" y="115"/>
                    <a:pt x="47" y="115"/>
                  </a:cubicBezTo>
                  <a:cubicBezTo>
                    <a:pt x="47" y="114"/>
                    <a:pt x="48" y="114"/>
                    <a:pt x="48" y="113"/>
                  </a:cubicBezTo>
                  <a:cubicBezTo>
                    <a:pt x="49" y="113"/>
                    <a:pt x="49" y="112"/>
                    <a:pt x="49" y="112"/>
                  </a:cubicBezTo>
                  <a:cubicBezTo>
                    <a:pt x="49" y="112"/>
                    <a:pt x="46" y="111"/>
                    <a:pt x="46" y="111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2" y="105"/>
                    <a:pt x="52" y="105"/>
                  </a:cubicBezTo>
                  <a:cubicBezTo>
                    <a:pt x="53" y="105"/>
                    <a:pt x="54" y="104"/>
                    <a:pt x="54" y="104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2"/>
                    <a:pt x="55" y="101"/>
                    <a:pt x="56" y="102"/>
                  </a:cubicBezTo>
                  <a:cubicBezTo>
                    <a:pt x="57" y="102"/>
                    <a:pt x="57" y="103"/>
                    <a:pt x="58" y="103"/>
                  </a:cubicBezTo>
                  <a:cubicBezTo>
                    <a:pt x="59" y="104"/>
                    <a:pt x="62" y="104"/>
                    <a:pt x="62" y="104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66" y="101"/>
                    <a:pt x="66" y="101"/>
                    <a:pt x="66" y="101"/>
                  </a:cubicBezTo>
                  <a:cubicBezTo>
                    <a:pt x="66" y="101"/>
                    <a:pt x="68" y="101"/>
                    <a:pt x="68" y="101"/>
                  </a:cubicBezTo>
                  <a:cubicBezTo>
                    <a:pt x="67" y="101"/>
                    <a:pt x="65" y="99"/>
                    <a:pt x="65" y="99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64" y="97"/>
                    <a:pt x="60" y="97"/>
                    <a:pt x="59" y="97"/>
                  </a:cubicBezTo>
                  <a:cubicBezTo>
                    <a:pt x="58" y="96"/>
                    <a:pt x="58" y="96"/>
                    <a:pt x="57" y="96"/>
                  </a:cubicBezTo>
                  <a:cubicBezTo>
                    <a:pt x="56" y="96"/>
                    <a:pt x="55" y="96"/>
                    <a:pt x="54" y="96"/>
                  </a:cubicBezTo>
                  <a:cubicBezTo>
                    <a:pt x="53" y="96"/>
                    <a:pt x="52" y="96"/>
                    <a:pt x="51" y="96"/>
                  </a:cubicBezTo>
                  <a:cubicBezTo>
                    <a:pt x="51" y="96"/>
                    <a:pt x="50" y="96"/>
                    <a:pt x="49" y="96"/>
                  </a:cubicBezTo>
                  <a:cubicBezTo>
                    <a:pt x="49" y="95"/>
                    <a:pt x="50" y="94"/>
                    <a:pt x="49" y="94"/>
                  </a:cubicBezTo>
                  <a:cubicBezTo>
                    <a:pt x="48" y="94"/>
                    <a:pt x="47" y="92"/>
                    <a:pt x="46" y="93"/>
                  </a:cubicBezTo>
                  <a:cubicBezTo>
                    <a:pt x="46" y="93"/>
                    <a:pt x="46" y="93"/>
                    <a:pt x="45" y="93"/>
                  </a:cubicBezTo>
                  <a:cubicBezTo>
                    <a:pt x="45" y="94"/>
                    <a:pt x="44" y="94"/>
                    <a:pt x="44" y="94"/>
                  </a:cubicBezTo>
                  <a:cubicBezTo>
                    <a:pt x="43" y="93"/>
                    <a:pt x="43" y="94"/>
                    <a:pt x="44" y="93"/>
                  </a:cubicBezTo>
                  <a:cubicBezTo>
                    <a:pt x="44" y="92"/>
                    <a:pt x="43" y="90"/>
                    <a:pt x="44" y="90"/>
                  </a:cubicBezTo>
                  <a:cubicBezTo>
                    <a:pt x="45" y="91"/>
                    <a:pt x="45" y="91"/>
                    <a:pt x="46" y="91"/>
                  </a:cubicBezTo>
                  <a:cubicBezTo>
                    <a:pt x="46" y="91"/>
                    <a:pt x="47" y="91"/>
                    <a:pt x="47" y="91"/>
                  </a:cubicBezTo>
                  <a:cubicBezTo>
                    <a:pt x="47" y="90"/>
                    <a:pt x="48" y="88"/>
                    <a:pt x="48" y="88"/>
                  </a:cubicBezTo>
                  <a:cubicBezTo>
                    <a:pt x="48" y="88"/>
                    <a:pt x="51" y="89"/>
                    <a:pt x="50" y="88"/>
                  </a:cubicBezTo>
                  <a:cubicBezTo>
                    <a:pt x="49" y="87"/>
                    <a:pt x="47" y="86"/>
                    <a:pt x="47" y="86"/>
                  </a:cubicBezTo>
                  <a:cubicBezTo>
                    <a:pt x="47" y="86"/>
                    <a:pt x="46" y="86"/>
                    <a:pt x="46" y="87"/>
                  </a:cubicBezTo>
                  <a:cubicBezTo>
                    <a:pt x="45" y="88"/>
                    <a:pt x="46" y="88"/>
                    <a:pt x="45" y="89"/>
                  </a:cubicBezTo>
                  <a:cubicBezTo>
                    <a:pt x="44" y="89"/>
                    <a:pt x="44" y="89"/>
                    <a:pt x="43" y="89"/>
                  </a:cubicBezTo>
                  <a:cubicBezTo>
                    <a:pt x="43" y="89"/>
                    <a:pt x="43" y="89"/>
                    <a:pt x="42" y="89"/>
                  </a:cubicBezTo>
                  <a:cubicBezTo>
                    <a:pt x="42" y="89"/>
                    <a:pt x="40" y="89"/>
                    <a:pt x="40" y="88"/>
                  </a:cubicBezTo>
                  <a:cubicBezTo>
                    <a:pt x="40" y="88"/>
                    <a:pt x="40" y="88"/>
                    <a:pt x="40" y="87"/>
                  </a:cubicBezTo>
                  <a:cubicBezTo>
                    <a:pt x="40" y="86"/>
                    <a:pt x="40" y="85"/>
                    <a:pt x="42" y="85"/>
                  </a:cubicBezTo>
                  <a:cubicBezTo>
                    <a:pt x="43" y="85"/>
                    <a:pt x="43" y="86"/>
                    <a:pt x="43" y="85"/>
                  </a:cubicBezTo>
                  <a:cubicBezTo>
                    <a:pt x="43" y="85"/>
                    <a:pt x="43" y="84"/>
                    <a:pt x="42" y="84"/>
                  </a:cubicBezTo>
                  <a:cubicBezTo>
                    <a:pt x="42" y="83"/>
                    <a:pt x="42" y="83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9" y="84"/>
                    <a:pt x="37" y="84"/>
                  </a:cubicBezTo>
                  <a:cubicBezTo>
                    <a:pt x="36" y="83"/>
                    <a:pt x="37" y="83"/>
                    <a:pt x="36" y="82"/>
                  </a:cubicBezTo>
                  <a:cubicBezTo>
                    <a:pt x="36" y="81"/>
                    <a:pt x="36" y="81"/>
                    <a:pt x="35" y="81"/>
                  </a:cubicBezTo>
                  <a:cubicBezTo>
                    <a:pt x="35" y="81"/>
                    <a:pt x="35" y="81"/>
                    <a:pt x="34" y="81"/>
                  </a:cubicBezTo>
                  <a:cubicBezTo>
                    <a:pt x="33" y="80"/>
                    <a:pt x="32" y="80"/>
                    <a:pt x="32" y="79"/>
                  </a:cubicBezTo>
                  <a:cubicBezTo>
                    <a:pt x="32" y="78"/>
                    <a:pt x="32" y="77"/>
                    <a:pt x="33" y="78"/>
                  </a:cubicBezTo>
                  <a:cubicBezTo>
                    <a:pt x="34" y="78"/>
                    <a:pt x="33" y="77"/>
                    <a:pt x="34" y="78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37" y="79"/>
                    <a:pt x="36" y="78"/>
                  </a:cubicBezTo>
                  <a:cubicBezTo>
                    <a:pt x="36" y="77"/>
                    <a:pt x="35" y="76"/>
                    <a:pt x="35" y="76"/>
                  </a:cubicBezTo>
                  <a:cubicBezTo>
                    <a:pt x="35" y="76"/>
                    <a:pt x="34" y="76"/>
                    <a:pt x="34" y="75"/>
                  </a:cubicBezTo>
                  <a:cubicBezTo>
                    <a:pt x="34" y="74"/>
                    <a:pt x="34" y="74"/>
                    <a:pt x="33" y="73"/>
                  </a:cubicBezTo>
                  <a:cubicBezTo>
                    <a:pt x="33" y="73"/>
                    <a:pt x="34" y="73"/>
                    <a:pt x="34" y="73"/>
                  </a:cubicBezTo>
                  <a:cubicBezTo>
                    <a:pt x="35" y="73"/>
                    <a:pt x="34" y="73"/>
                    <a:pt x="35" y="73"/>
                  </a:cubicBezTo>
                  <a:cubicBezTo>
                    <a:pt x="37" y="73"/>
                    <a:pt x="36" y="73"/>
                    <a:pt x="37" y="73"/>
                  </a:cubicBezTo>
                  <a:cubicBezTo>
                    <a:pt x="37" y="73"/>
                    <a:pt x="38" y="73"/>
                    <a:pt x="38" y="73"/>
                  </a:cubicBezTo>
                  <a:cubicBezTo>
                    <a:pt x="38" y="74"/>
                    <a:pt x="39" y="72"/>
                    <a:pt x="39" y="72"/>
                  </a:cubicBezTo>
                  <a:cubicBezTo>
                    <a:pt x="39" y="72"/>
                    <a:pt x="38" y="71"/>
                    <a:pt x="39" y="71"/>
                  </a:cubicBezTo>
                  <a:cubicBezTo>
                    <a:pt x="40" y="71"/>
                    <a:pt x="40" y="72"/>
                    <a:pt x="41" y="72"/>
                  </a:cubicBezTo>
                  <a:cubicBezTo>
                    <a:pt x="43" y="72"/>
                    <a:pt x="43" y="73"/>
                    <a:pt x="44" y="73"/>
                  </a:cubicBezTo>
                  <a:cubicBezTo>
                    <a:pt x="44" y="72"/>
                    <a:pt x="45" y="73"/>
                    <a:pt x="45" y="72"/>
                  </a:cubicBezTo>
                  <a:cubicBezTo>
                    <a:pt x="44" y="71"/>
                    <a:pt x="44" y="72"/>
                    <a:pt x="44" y="71"/>
                  </a:cubicBezTo>
                  <a:cubicBezTo>
                    <a:pt x="43" y="70"/>
                    <a:pt x="43" y="71"/>
                    <a:pt x="43" y="69"/>
                  </a:cubicBezTo>
                  <a:cubicBezTo>
                    <a:pt x="44" y="68"/>
                    <a:pt x="44" y="67"/>
                    <a:pt x="44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7" y="64"/>
                    <a:pt x="48" y="64"/>
                  </a:cubicBezTo>
                  <a:cubicBezTo>
                    <a:pt x="50" y="64"/>
                    <a:pt x="51" y="65"/>
                    <a:pt x="52" y="65"/>
                  </a:cubicBezTo>
                  <a:cubicBezTo>
                    <a:pt x="54" y="65"/>
                    <a:pt x="55" y="65"/>
                    <a:pt x="55" y="65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4"/>
                    <a:pt x="54" y="63"/>
                  </a:cubicBezTo>
                  <a:cubicBezTo>
                    <a:pt x="55" y="63"/>
                    <a:pt x="55" y="63"/>
                    <a:pt x="56" y="63"/>
                  </a:cubicBezTo>
                  <a:cubicBezTo>
                    <a:pt x="56" y="63"/>
                    <a:pt x="57" y="61"/>
                    <a:pt x="57" y="61"/>
                  </a:cubicBezTo>
                  <a:cubicBezTo>
                    <a:pt x="56" y="60"/>
                    <a:pt x="56" y="60"/>
                    <a:pt x="55" y="59"/>
                  </a:cubicBezTo>
                  <a:cubicBezTo>
                    <a:pt x="53" y="59"/>
                    <a:pt x="50" y="59"/>
                    <a:pt x="50" y="59"/>
                  </a:cubicBezTo>
                  <a:cubicBezTo>
                    <a:pt x="50" y="59"/>
                    <a:pt x="49" y="59"/>
                    <a:pt x="48" y="59"/>
                  </a:cubicBezTo>
                  <a:cubicBezTo>
                    <a:pt x="47" y="59"/>
                    <a:pt x="45" y="59"/>
                    <a:pt x="45" y="58"/>
                  </a:cubicBezTo>
                  <a:cubicBezTo>
                    <a:pt x="44" y="58"/>
                    <a:pt x="44" y="58"/>
                    <a:pt x="44" y="56"/>
                  </a:cubicBezTo>
                  <a:cubicBezTo>
                    <a:pt x="44" y="55"/>
                    <a:pt x="43" y="55"/>
                    <a:pt x="43" y="55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2"/>
                    <a:pt x="43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1" y="52"/>
                    <a:pt x="42" y="52"/>
                    <a:pt x="40" y="51"/>
                  </a:cubicBezTo>
                  <a:cubicBezTo>
                    <a:pt x="38" y="51"/>
                    <a:pt x="37" y="50"/>
                    <a:pt x="37" y="50"/>
                  </a:cubicBezTo>
                  <a:cubicBezTo>
                    <a:pt x="37" y="49"/>
                    <a:pt x="37" y="49"/>
                    <a:pt x="39" y="49"/>
                  </a:cubicBezTo>
                  <a:cubicBezTo>
                    <a:pt x="40" y="49"/>
                    <a:pt x="41" y="49"/>
                    <a:pt x="42" y="49"/>
                  </a:cubicBezTo>
                  <a:cubicBezTo>
                    <a:pt x="43" y="50"/>
                    <a:pt x="45" y="49"/>
                    <a:pt x="45" y="49"/>
                  </a:cubicBezTo>
                  <a:cubicBezTo>
                    <a:pt x="45" y="49"/>
                    <a:pt x="44" y="49"/>
                    <a:pt x="46" y="50"/>
                  </a:cubicBezTo>
                  <a:cubicBezTo>
                    <a:pt x="48" y="51"/>
                    <a:pt x="47" y="51"/>
                    <a:pt x="48" y="51"/>
                  </a:cubicBezTo>
                  <a:cubicBezTo>
                    <a:pt x="49" y="51"/>
                    <a:pt x="50" y="50"/>
                    <a:pt x="49" y="50"/>
                  </a:cubicBezTo>
                  <a:cubicBezTo>
                    <a:pt x="49" y="49"/>
                    <a:pt x="50" y="49"/>
                    <a:pt x="49" y="49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7"/>
                  </a:cubicBezTo>
                  <a:cubicBezTo>
                    <a:pt x="48" y="46"/>
                    <a:pt x="49" y="45"/>
                    <a:pt x="49" y="45"/>
                  </a:cubicBezTo>
                  <a:cubicBezTo>
                    <a:pt x="50" y="45"/>
                    <a:pt x="50" y="45"/>
                    <a:pt x="50" y="44"/>
                  </a:cubicBezTo>
                  <a:cubicBezTo>
                    <a:pt x="50" y="44"/>
                    <a:pt x="50" y="43"/>
                    <a:pt x="50" y="43"/>
                  </a:cubicBezTo>
                  <a:cubicBezTo>
                    <a:pt x="50" y="42"/>
                    <a:pt x="51" y="41"/>
                    <a:pt x="51" y="41"/>
                  </a:cubicBezTo>
                  <a:cubicBezTo>
                    <a:pt x="51" y="41"/>
                    <a:pt x="50" y="40"/>
                    <a:pt x="50" y="40"/>
                  </a:cubicBezTo>
                  <a:cubicBezTo>
                    <a:pt x="50" y="40"/>
                    <a:pt x="48" y="40"/>
                    <a:pt x="48" y="41"/>
                  </a:cubicBezTo>
                  <a:cubicBezTo>
                    <a:pt x="48" y="41"/>
                    <a:pt x="48" y="41"/>
                    <a:pt x="48" y="42"/>
                  </a:cubicBezTo>
                  <a:cubicBezTo>
                    <a:pt x="47" y="42"/>
                    <a:pt x="47" y="42"/>
                    <a:pt x="46" y="42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4"/>
                    <a:pt x="45" y="45"/>
                    <a:pt x="45" y="45"/>
                  </a:cubicBezTo>
                  <a:cubicBezTo>
                    <a:pt x="45" y="45"/>
                    <a:pt x="44" y="43"/>
                    <a:pt x="44" y="42"/>
                  </a:cubicBezTo>
                  <a:cubicBezTo>
                    <a:pt x="44" y="42"/>
                    <a:pt x="45" y="41"/>
                    <a:pt x="46" y="41"/>
                  </a:cubicBezTo>
                  <a:cubicBezTo>
                    <a:pt x="47" y="41"/>
                    <a:pt x="47" y="41"/>
                    <a:pt x="47" y="40"/>
                  </a:cubicBezTo>
                  <a:cubicBezTo>
                    <a:pt x="47" y="40"/>
                    <a:pt x="47" y="40"/>
                    <a:pt x="47" y="39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7"/>
                    <a:pt x="49" y="36"/>
                    <a:pt x="50" y="36"/>
                  </a:cubicBezTo>
                  <a:cubicBezTo>
                    <a:pt x="50" y="36"/>
                    <a:pt x="49" y="34"/>
                    <a:pt x="51" y="36"/>
                  </a:cubicBezTo>
                  <a:cubicBezTo>
                    <a:pt x="52" y="37"/>
                    <a:pt x="52" y="37"/>
                    <a:pt x="53" y="38"/>
                  </a:cubicBezTo>
                  <a:cubicBezTo>
                    <a:pt x="54" y="38"/>
                    <a:pt x="56" y="39"/>
                    <a:pt x="56" y="38"/>
                  </a:cubicBezTo>
                  <a:cubicBezTo>
                    <a:pt x="56" y="38"/>
                    <a:pt x="56" y="37"/>
                    <a:pt x="56" y="36"/>
                  </a:cubicBezTo>
                  <a:cubicBezTo>
                    <a:pt x="56" y="36"/>
                    <a:pt x="55" y="36"/>
                    <a:pt x="56" y="35"/>
                  </a:cubicBezTo>
                  <a:cubicBezTo>
                    <a:pt x="56" y="35"/>
                    <a:pt x="56" y="35"/>
                    <a:pt x="57" y="35"/>
                  </a:cubicBezTo>
                  <a:cubicBezTo>
                    <a:pt x="59" y="36"/>
                    <a:pt x="58" y="36"/>
                    <a:pt x="59" y="37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2" y="38"/>
                    <a:pt x="62" y="38"/>
                    <a:pt x="63" y="38"/>
                  </a:cubicBezTo>
                  <a:cubicBezTo>
                    <a:pt x="64" y="38"/>
                    <a:pt x="63" y="37"/>
                    <a:pt x="65" y="39"/>
                  </a:cubicBezTo>
                  <a:cubicBezTo>
                    <a:pt x="66" y="40"/>
                    <a:pt x="66" y="40"/>
                    <a:pt x="67" y="40"/>
                  </a:cubicBezTo>
                  <a:cubicBezTo>
                    <a:pt x="68" y="41"/>
                    <a:pt x="70" y="40"/>
                    <a:pt x="70" y="40"/>
                  </a:cubicBezTo>
                  <a:cubicBezTo>
                    <a:pt x="70" y="40"/>
                    <a:pt x="70" y="39"/>
                    <a:pt x="71" y="41"/>
                  </a:cubicBezTo>
                  <a:cubicBezTo>
                    <a:pt x="72" y="43"/>
                    <a:pt x="73" y="43"/>
                    <a:pt x="73" y="43"/>
                  </a:cubicBezTo>
                  <a:cubicBezTo>
                    <a:pt x="73" y="44"/>
                    <a:pt x="74" y="45"/>
                    <a:pt x="74" y="45"/>
                  </a:cubicBezTo>
                  <a:cubicBezTo>
                    <a:pt x="74" y="45"/>
                    <a:pt x="74" y="45"/>
                    <a:pt x="74" y="46"/>
                  </a:cubicBezTo>
                  <a:cubicBezTo>
                    <a:pt x="74" y="46"/>
                    <a:pt x="74" y="47"/>
                    <a:pt x="75" y="47"/>
                  </a:cubicBezTo>
                  <a:cubicBezTo>
                    <a:pt x="75" y="47"/>
                    <a:pt x="76" y="47"/>
                    <a:pt x="76" y="47"/>
                  </a:cubicBezTo>
                  <a:cubicBezTo>
                    <a:pt x="76" y="47"/>
                    <a:pt x="77" y="46"/>
                    <a:pt x="77" y="46"/>
                  </a:cubicBezTo>
                  <a:cubicBezTo>
                    <a:pt x="77" y="46"/>
                    <a:pt x="79" y="45"/>
                    <a:pt x="79" y="45"/>
                  </a:cubicBezTo>
                  <a:cubicBezTo>
                    <a:pt x="79" y="45"/>
                    <a:pt x="79" y="44"/>
                    <a:pt x="81" y="45"/>
                  </a:cubicBezTo>
                  <a:cubicBezTo>
                    <a:pt x="82" y="45"/>
                    <a:pt x="84" y="46"/>
                    <a:pt x="84" y="46"/>
                  </a:cubicBezTo>
                  <a:cubicBezTo>
                    <a:pt x="84" y="46"/>
                    <a:pt x="84" y="47"/>
                    <a:pt x="84" y="47"/>
                  </a:cubicBezTo>
                  <a:cubicBezTo>
                    <a:pt x="85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50"/>
                    <a:pt x="91" y="52"/>
                    <a:pt x="91" y="52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2" y="50"/>
                    <a:pt x="90" y="48"/>
                    <a:pt x="92" y="48"/>
                  </a:cubicBezTo>
                  <a:cubicBezTo>
                    <a:pt x="94" y="48"/>
                    <a:pt x="95" y="47"/>
                    <a:pt x="95" y="47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2" y="46"/>
                    <a:pt x="92" y="44"/>
                    <a:pt x="92" y="44"/>
                  </a:cubicBezTo>
                  <a:cubicBezTo>
                    <a:pt x="93" y="44"/>
                    <a:pt x="94" y="42"/>
                    <a:pt x="96" y="42"/>
                  </a:cubicBezTo>
                  <a:cubicBezTo>
                    <a:pt x="98" y="42"/>
                    <a:pt x="100" y="41"/>
                    <a:pt x="100" y="41"/>
                  </a:cubicBezTo>
                  <a:cubicBezTo>
                    <a:pt x="100" y="41"/>
                    <a:pt x="100" y="40"/>
                    <a:pt x="102" y="40"/>
                  </a:cubicBezTo>
                  <a:cubicBezTo>
                    <a:pt x="104" y="40"/>
                    <a:pt x="105" y="40"/>
                    <a:pt x="106" y="40"/>
                  </a:cubicBezTo>
                  <a:cubicBezTo>
                    <a:pt x="107" y="40"/>
                    <a:pt x="107" y="40"/>
                    <a:pt x="107" y="39"/>
                  </a:cubicBezTo>
                  <a:cubicBezTo>
                    <a:pt x="107" y="38"/>
                    <a:pt x="106" y="38"/>
                    <a:pt x="108" y="37"/>
                  </a:cubicBezTo>
                  <a:cubicBezTo>
                    <a:pt x="109" y="37"/>
                    <a:pt x="110" y="36"/>
                    <a:pt x="110" y="36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2"/>
                    <a:pt x="106" y="32"/>
                  </a:cubicBezTo>
                  <a:cubicBezTo>
                    <a:pt x="105" y="32"/>
                    <a:pt x="102" y="34"/>
                    <a:pt x="102" y="34"/>
                  </a:cubicBezTo>
                  <a:cubicBezTo>
                    <a:pt x="102" y="34"/>
                    <a:pt x="102" y="33"/>
                    <a:pt x="101" y="33"/>
                  </a:cubicBezTo>
                  <a:cubicBezTo>
                    <a:pt x="101" y="32"/>
                    <a:pt x="101" y="32"/>
                    <a:pt x="100" y="32"/>
                  </a:cubicBezTo>
                  <a:cubicBezTo>
                    <a:pt x="99" y="32"/>
                    <a:pt x="100" y="32"/>
                    <a:pt x="98" y="31"/>
                  </a:cubicBezTo>
                  <a:cubicBezTo>
                    <a:pt x="96" y="30"/>
                    <a:pt x="95" y="28"/>
                    <a:pt x="95" y="28"/>
                  </a:cubicBezTo>
                  <a:cubicBezTo>
                    <a:pt x="95" y="28"/>
                    <a:pt x="96" y="28"/>
                    <a:pt x="94" y="28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2" y="26"/>
                    <a:pt x="92" y="26"/>
                    <a:pt x="94" y="25"/>
                  </a:cubicBezTo>
                  <a:cubicBezTo>
                    <a:pt x="95" y="24"/>
                    <a:pt x="94" y="24"/>
                    <a:pt x="96" y="23"/>
                  </a:cubicBezTo>
                  <a:cubicBezTo>
                    <a:pt x="97" y="22"/>
                    <a:pt x="96" y="21"/>
                    <a:pt x="98" y="22"/>
                  </a:cubicBezTo>
                  <a:cubicBezTo>
                    <a:pt x="101" y="23"/>
                    <a:pt x="101" y="23"/>
                    <a:pt x="102" y="24"/>
                  </a:cubicBezTo>
                  <a:cubicBezTo>
                    <a:pt x="103" y="24"/>
                    <a:pt x="107" y="24"/>
                    <a:pt x="105" y="23"/>
                  </a:cubicBezTo>
                  <a:cubicBezTo>
                    <a:pt x="104" y="22"/>
                    <a:pt x="102" y="21"/>
                    <a:pt x="102" y="20"/>
                  </a:cubicBezTo>
                  <a:cubicBezTo>
                    <a:pt x="102" y="20"/>
                    <a:pt x="100" y="20"/>
                    <a:pt x="102" y="20"/>
                  </a:cubicBezTo>
                  <a:cubicBezTo>
                    <a:pt x="103" y="20"/>
                    <a:pt x="104" y="19"/>
                    <a:pt x="105" y="20"/>
                  </a:cubicBezTo>
                  <a:cubicBezTo>
                    <a:pt x="105" y="20"/>
                    <a:pt x="103" y="20"/>
                    <a:pt x="106" y="20"/>
                  </a:cubicBezTo>
                  <a:cubicBezTo>
                    <a:pt x="109" y="20"/>
                    <a:pt x="110" y="20"/>
                    <a:pt x="108" y="19"/>
                  </a:cubicBezTo>
                  <a:cubicBezTo>
                    <a:pt x="107" y="18"/>
                    <a:pt x="107" y="18"/>
                    <a:pt x="106" y="17"/>
                  </a:cubicBezTo>
                  <a:cubicBezTo>
                    <a:pt x="106" y="16"/>
                    <a:pt x="105" y="16"/>
                    <a:pt x="106" y="16"/>
                  </a:cubicBezTo>
                  <a:cubicBezTo>
                    <a:pt x="106" y="15"/>
                    <a:pt x="106" y="16"/>
                    <a:pt x="107" y="15"/>
                  </a:cubicBezTo>
                  <a:cubicBezTo>
                    <a:pt x="107" y="14"/>
                    <a:pt x="107" y="13"/>
                    <a:pt x="107" y="13"/>
                  </a:cubicBezTo>
                  <a:cubicBezTo>
                    <a:pt x="107" y="13"/>
                    <a:pt x="106" y="13"/>
                    <a:pt x="107" y="12"/>
                  </a:cubicBezTo>
                  <a:cubicBezTo>
                    <a:pt x="109" y="10"/>
                    <a:pt x="109" y="10"/>
                    <a:pt x="110" y="10"/>
                  </a:cubicBezTo>
                  <a:cubicBezTo>
                    <a:pt x="110" y="10"/>
                    <a:pt x="111" y="9"/>
                    <a:pt x="112" y="9"/>
                  </a:cubicBezTo>
                  <a:cubicBezTo>
                    <a:pt x="112" y="8"/>
                    <a:pt x="113" y="6"/>
                    <a:pt x="113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6" y="6"/>
                    <a:pt x="117" y="6"/>
                    <a:pt x="117" y="6"/>
                  </a:cubicBezTo>
                  <a:cubicBezTo>
                    <a:pt x="117" y="7"/>
                    <a:pt x="117" y="5"/>
                    <a:pt x="117" y="5"/>
                  </a:cubicBezTo>
                  <a:cubicBezTo>
                    <a:pt x="117" y="5"/>
                    <a:pt x="118" y="5"/>
                    <a:pt x="118" y="5"/>
                  </a:cubicBezTo>
                  <a:cubicBezTo>
                    <a:pt x="119" y="6"/>
                    <a:pt x="119" y="6"/>
                    <a:pt x="119" y="6"/>
                  </a:cubicBezTo>
                  <a:cubicBezTo>
                    <a:pt x="120" y="7"/>
                    <a:pt x="121" y="6"/>
                    <a:pt x="121" y="6"/>
                  </a:cubicBezTo>
                  <a:cubicBezTo>
                    <a:pt x="121" y="6"/>
                    <a:pt x="122" y="5"/>
                    <a:pt x="123" y="5"/>
                  </a:cubicBezTo>
                  <a:cubicBezTo>
                    <a:pt x="124" y="5"/>
                    <a:pt x="125" y="5"/>
                    <a:pt x="125" y="5"/>
                  </a:cubicBezTo>
                  <a:cubicBezTo>
                    <a:pt x="125" y="6"/>
                    <a:pt x="125" y="6"/>
                    <a:pt x="125" y="7"/>
                  </a:cubicBezTo>
                  <a:cubicBezTo>
                    <a:pt x="126" y="7"/>
                    <a:pt x="127" y="8"/>
                    <a:pt x="127" y="8"/>
                  </a:cubicBezTo>
                  <a:cubicBezTo>
                    <a:pt x="127" y="8"/>
                    <a:pt x="129" y="8"/>
                    <a:pt x="129" y="7"/>
                  </a:cubicBezTo>
                  <a:cubicBezTo>
                    <a:pt x="129" y="7"/>
                    <a:pt x="128" y="7"/>
                    <a:pt x="130" y="6"/>
                  </a:cubicBezTo>
                  <a:cubicBezTo>
                    <a:pt x="132" y="4"/>
                    <a:pt x="133" y="4"/>
                    <a:pt x="133" y="4"/>
                  </a:cubicBezTo>
                  <a:cubicBezTo>
                    <a:pt x="133" y="4"/>
                    <a:pt x="133" y="3"/>
                    <a:pt x="134" y="3"/>
                  </a:cubicBezTo>
                  <a:cubicBezTo>
                    <a:pt x="135" y="4"/>
                    <a:pt x="135" y="3"/>
                    <a:pt x="135" y="4"/>
                  </a:cubicBezTo>
                  <a:cubicBezTo>
                    <a:pt x="135" y="4"/>
                    <a:pt x="136" y="5"/>
                    <a:pt x="136" y="5"/>
                  </a:cubicBezTo>
                  <a:cubicBezTo>
                    <a:pt x="136" y="5"/>
                    <a:pt x="136" y="8"/>
                    <a:pt x="136" y="8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6" y="9"/>
                    <a:pt x="136" y="10"/>
                    <a:pt x="136" y="10"/>
                  </a:cubicBezTo>
                  <a:cubicBezTo>
                    <a:pt x="136" y="11"/>
                    <a:pt x="137" y="13"/>
                    <a:pt x="137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6" y="14"/>
                    <a:pt x="136" y="13"/>
                    <a:pt x="136" y="14"/>
                  </a:cubicBezTo>
                  <a:cubicBezTo>
                    <a:pt x="135" y="15"/>
                    <a:pt x="136" y="15"/>
                    <a:pt x="135" y="16"/>
                  </a:cubicBezTo>
                  <a:cubicBezTo>
                    <a:pt x="135" y="16"/>
                    <a:pt x="134" y="16"/>
                    <a:pt x="134" y="16"/>
                  </a:cubicBezTo>
                  <a:cubicBezTo>
                    <a:pt x="134" y="16"/>
                    <a:pt x="135" y="17"/>
                    <a:pt x="135" y="17"/>
                  </a:cubicBezTo>
                  <a:cubicBezTo>
                    <a:pt x="135" y="17"/>
                    <a:pt x="135" y="17"/>
                    <a:pt x="136" y="17"/>
                  </a:cubicBezTo>
                  <a:cubicBezTo>
                    <a:pt x="136" y="17"/>
                    <a:pt x="136" y="16"/>
                    <a:pt x="137" y="16"/>
                  </a:cubicBezTo>
                  <a:cubicBezTo>
                    <a:pt x="137" y="17"/>
                    <a:pt x="137" y="15"/>
                    <a:pt x="137" y="15"/>
                  </a:cubicBezTo>
                  <a:cubicBezTo>
                    <a:pt x="137" y="15"/>
                    <a:pt x="137" y="15"/>
                    <a:pt x="138" y="14"/>
                  </a:cubicBezTo>
                  <a:cubicBezTo>
                    <a:pt x="138" y="14"/>
                    <a:pt x="139" y="13"/>
                    <a:pt x="139" y="12"/>
                  </a:cubicBezTo>
                  <a:cubicBezTo>
                    <a:pt x="139" y="12"/>
                    <a:pt x="138" y="11"/>
                    <a:pt x="138" y="11"/>
                  </a:cubicBezTo>
                  <a:cubicBezTo>
                    <a:pt x="138" y="11"/>
                    <a:pt x="137" y="9"/>
                    <a:pt x="137" y="8"/>
                  </a:cubicBezTo>
                  <a:cubicBezTo>
                    <a:pt x="137" y="8"/>
                    <a:pt x="137" y="8"/>
                    <a:pt x="137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9" y="5"/>
                    <a:pt x="140" y="4"/>
                    <a:pt x="140" y="4"/>
                  </a:cubicBezTo>
                  <a:cubicBezTo>
                    <a:pt x="140" y="4"/>
                    <a:pt x="142" y="4"/>
                    <a:pt x="143" y="4"/>
                  </a:cubicBezTo>
                  <a:cubicBezTo>
                    <a:pt x="143" y="4"/>
                    <a:pt x="142" y="3"/>
                    <a:pt x="144" y="4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6"/>
                    <a:pt x="144" y="6"/>
                    <a:pt x="146" y="6"/>
                  </a:cubicBezTo>
                  <a:cubicBezTo>
                    <a:pt x="147" y="6"/>
                    <a:pt x="148" y="6"/>
                    <a:pt x="147" y="6"/>
                  </a:cubicBezTo>
                  <a:cubicBezTo>
                    <a:pt x="146" y="5"/>
                    <a:pt x="146" y="4"/>
                    <a:pt x="145" y="4"/>
                  </a:cubicBezTo>
                  <a:cubicBezTo>
                    <a:pt x="145" y="4"/>
                    <a:pt x="144" y="3"/>
                    <a:pt x="144" y="3"/>
                  </a:cubicBezTo>
                  <a:cubicBezTo>
                    <a:pt x="144" y="2"/>
                    <a:pt x="144" y="0"/>
                    <a:pt x="145" y="1"/>
                  </a:cubicBezTo>
                  <a:cubicBezTo>
                    <a:pt x="146" y="1"/>
                    <a:pt x="145" y="0"/>
                    <a:pt x="146" y="1"/>
                  </a:cubicBezTo>
                  <a:cubicBezTo>
                    <a:pt x="148" y="3"/>
                    <a:pt x="149" y="4"/>
                    <a:pt x="149" y="4"/>
                  </a:cubicBezTo>
                  <a:cubicBezTo>
                    <a:pt x="149" y="5"/>
                    <a:pt x="150" y="5"/>
                    <a:pt x="150" y="5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1" y="7"/>
                    <a:pt x="152" y="8"/>
                    <a:pt x="152" y="8"/>
                  </a:cubicBezTo>
                  <a:cubicBezTo>
                    <a:pt x="152" y="8"/>
                    <a:pt x="152" y="8"/>
                    <a:pt x="153" y="8"/>
                  </a:cubicBezTo>
                  <a:cubicBezTo>
                    <a:pt x="153" y="9"/>
                    <a:pt x="155" y="10"/>
                    <a:pt x="155" y="10"/>
                  </a:cubicBezTo>
                  <a:cubicBezTo>
                    <a:pt x="155" y="10"/>
                    <a:pt x="156" y="11"/>
                    <a:pt x="156" y="11"/>
                  </a:cubicBezTo>
                  <a:cubicBezTo>
                    <a:pt x="155" y="12"/>
                    <a:pt x="155" y="13"/>
                    <a:pt x="155" y="13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2" y="18"/>
                    <a:pt x="152" y="18"/>
                    <a:pt x="152" y="18"/>
                  </a:cubicBezTo>
                  <a:cubicBezTo>
                    <a:pt x="152" y="19"/>
                    <a:pt x="152" y="19"/>
                    <a:pt x="152" y="19"/>
                  </a:cubicBezTo>
                  <a:cubicBezTo>
                    <a:pt x="151" y="20"/>
                    <a:pt x="151" y="21"/>
                    <a:pt x="151" y="21"/>
                  </a:cubicBezTo>
                  <a:cubicBezTo>
                    <a:pt x="151" y="21"/>
                    <a:pt x="150" y="22"/>
                    <a:pt x="148" y="22"/>
                  </a:cubicBezTo>
                  <a:cubicBezTo>
                    <a:pt x="146" y="21"/>
                    <a:pt x="144" y="23"/>
                    <a:pt x="144" y="23"/>
                  </a:cubicBezTo>
                  <a:cubicBezTo>
                    <a:pt x="144" y="23"/>
                    <a:pt x="139" y="22"/>
                    <a:pt x="138" y="22"/>
                  </a:cubicBezTo>
                  <a:cubicBezTo>
                    <a:pt x="137" y="22"/>
                    <a:pt x="137" y="26"/>
                    <a:pt x="137" y="27"/>
                  </a:cubicBezTo>
                  <a:cubicBezTo>
                    <a:pt x="137" y="28"/>
                    <a:pt x="135" y="29"/>
                    <a:pt x="132" y="29"/>
                  </a:cubicBezTo>
                  <a:cubicBezTo>
                    <a:pt x="129" y="30"/>
                    <a:pt x="131" y="30"/>
                    <a:pt x="130" y="33"/>
                  </a:cubicBezTo>
                  <a:cubicBezTo>
                    <a:pt x="129" y="37"/>
                    <a:pt x="128" y="34"/>
                    <a:pt x="126" y="33"/>
                  </a:cubicBezTo>
                  <a:cubicBezTo>
                    <a:pt x="124" y="33"/>
                    <a:pt x="124" y="33"/>
                    <a:pt x="121" y="33"/>
                  </a:cubicBezTo>
                  <a:cubicBezTo>
                    <a:pt x="118" y="34"/>
                    <a:pt x="120" y="36"/>
                    <a:pt x="120" y="36"/>
                  </a:cubicBezTo>
                  <a:cubicBezTo>
                    <a:pt x="120" y="36"/>
                    <a:pt x="122" y="38"/>
                    <a:pt x="123" y="38"/>
                  </a:cubicBezTo>
                  <a:cubicBezTo>
                    <a:pt x="125" y="39"/>
                    <a:pt x="123" y="41"/>
                    <a:pt x="123" y="41"/>
                  </a:cubicBezTo>
                  <a:cubicBezTo>
                    <a:pt x="123" y="41"/>
                    <a:pt x="122" y="43"/>
                    <a:pt x="121" y="43"/>
                  </a:cubicBezTo>
                  <a:cubicBezTo>
                    <a:pt x="120" y="42"/>
                    <a:pt x="115" y="42"/>
                    <a:pt x="115" y="42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0" y="45"/>
                    <a:pt x="111" y="49"/>
                    <a:pt x="114" y="53"/>
                  </a:cubicBezTo>
                  <a:cubicBezTo>
                    <a:pt x="117" y="57"/>
                    <a:pt x="114" y="54"/>
                    <a:pt x="114" y="54"/>
                  </a:cubicBezTo>
                  <a:cubicBezTo>
                    <a:pt x="114" y="54"/>
                    <a:pt x="115" y="57"/>
                    <a:pt x="115" y="59"/>
                  </a:cubicBezTo>
                  <a:cubicBezTo>
                    <a:pt x="115" y="61"/>
                    <a:pt x="115" y="60"/>
                    <a:pt x="116" y="60"/>
                  </a:cubicBezTo>
                  <a:cubicBezTo>
                    <a:pt x="117" y="60"/>
                    <a:pt x="119" y="60"/>
                    <a:pt x="119" y="60"/>
                  </a:cubicBezTo>
                  <a:cubicBezTo>
                    <a:pt x="119" y="60"/>
                    <a:pt x="123" y="66"/>
                    <a:pt x="123" y="66"/>
                  </a:cubicBezTo>
                  <a:cubicBezTo>
                    <a:pt x="124" y="66"/>
                    <a:pt x="129" y="65"/>
                    <a:pt x="129" y="65"/>
                  </a:cubicBezTo>
                  <a:cubicBezTo>
                    <a:pt x="129" y="65"/>
                    <a:pt x="133" y="64"/>
                    <a:pt x="135" y="64"/>
                  </a:cubicBezTo>
                  <a:cubicBezTo>
                    <a:pt x="137" y="63"/>
                    <a:pt x="135" y="61"/>
                    <a:pt x="135" y="61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43" y="55"/>
                    <a:pt x="143" y="55"/>
                    <a:pt x="143" y="55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5" y="65"/>
                    <a:pt x="145" y="65"/>
                    <a:pt x="145" y="65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51" y="75"/>
                    <a:pt x="151" y="75"/>
                    <a:pt x="151" y="75"/>
                  </a:cubicBezTo>
                  <a:cubicBezTo>
                    <a:pt x="151" y="75"/>
                    <a:pt x="156" y="76"/>
                    <a:pt x="157" y="77"/>
                  </a:cubicBezTo>
                  <a:cubicBezTo>
                    <a:pt x="158" y="77"/>
                    <a:pt x="161" y="76"/>
                    <a:pt x="161" y="76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66" y="80"/>
                    <a:pt x="166" y="80"/>
                    <a:pt x="166" y="80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1"/>
                    <a:pt x="166" y="83"/>
                    <a:pt x="165" y="83"/>
                  </a:cubicBezTo>
                  <a:cubicBezTo>
                    <a:pt x="163" y="82"/>
                    <a:pt x="162" y="82"/>
                    <a:pt x="162" y="82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7" y="86"/>
                    <a:pt x="157" y="86"/>
                    <a:pt x="157" y="86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59" y="91"/>
                    <a:pt x="159" y="91"/>
                    <a:pt x="159" y="91"/>
                  </a:cubicBezTo>
                  <a:cubicBezTo>
                    <a:pt x="159" y="95"/>
                    <a:pt x="159" y="95"/>
                    <a:pt x="159" y="95"/>
                  </a:cubicBezTo>
                  <a:cubicBezTo>
                    <a:pt x="157" y="98"/>
                    <a:pt x="157" y="98"/>
                    <a:pt x="157" y="98"/>
                  </a:cubicBezTo>
                  <a:cubicBezTo>
                    <a:pt x="157" y="98"/>
                    <a:pt x="158" y="100"/>
                    <a:pt x="158" y="101"/>
                  </a:cubicBezTo>
                  <a:cubicBezTo>
                    <a:pt x="158" y="101"/>
                    <a:pt x="160" y="103"/>
                    <a:pt x="160" y="103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0" y="110"/>
                    <a:pt x="160" y="110"/>
                    <a:pt x="160" y="110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8" y="114"/>
                    <a:pt x="158" y="114"/>
                    <a:pt x="158" y="114"/>
                  </a:cubicBezTo>
                  <a:cubicBezTo>
                    <a:pt x="158" y="114"/>
                    <a:pt x="160" y="115"/>
                    <a:pt x="159" y="115"/>
                  </a:cubicBezTo>
                  <a:cubicBezTo>
                    <a:pt x="158" y="115"/>
                    <a:pt x="156" y="115"/>
                    <a:pt x="156" y="115"/>
                  </a:cubicBezTo>
                  <a:cubicBezTo>
                    <a:pt x="156" y="115"/>
                    <a:pt x="156" y="116"/>
                    <a:pt x="156" y="117"/>
                  </a:cubicBezTo>
                  <a:cubicBezTo>
                    <a:pt x="156" y="117"/>
                    <a:pt x="157" y="119"/>
                    <a:pt x="157" y="119"/>
                  </a:cubicBezTo>
                  <a:cubicBezTo>
                    <a:pt x="157" y="119"/>
                    <a:pt x="158" y="119"/>
                    <a:pt x="158" y="120"/>
                  </a:cubicBezTo>
                  <a:cubicBezTo>
                    <a:pt x="158" y="121"/>
                    <a:pt x="157" y="123"/>
                    <a:pt x="157" y="123"/>
                  </a:cubicBezTo>
                  <a:cubicBezTo>
                    <a:pt x="157" y="123"/>
                    <a:pt x="156" y="127"/>
                    <a:pt x="156" y="127"/>
                  </a:cubicBezTo>
                  <a:cubicBezTo>
                    <a:pt x="157" y="127"/>
                    <a:pt x="157" y="129"/>
                    <a:pt x="157" y="129"/>
                  </a:cubicBezTo>
                  <a:cubicBezTo>
                    <a:pt x="157" y="133"/>
                    <a:pt x="157" y="133"/>
                    <a:pt x="157" y="133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4" y="140"/>
                    <a:pt x="154" y="140"/>
                    <a:pt x="154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1" y="143"/>
                    <a:pt x="151" y="144"/>
                  </a:cubicBezTo>
                  <a:cubicBezTo>
                    <a:pt x="151" y="144"/>
                    <a:pt x="150" y="145"/>
                    <a:pt x="150" y="146"/>
                  </a:cubicBezTo>
                  <a:cubicBezTo>
                    <a:pt x="150" y="147"/>
                    <a:pt x="149" y="148"/>
                    <a:pt x="149" y="148"/>
                  </a:cubicBezTo>
                  <a:cubicBezTo>
                    <a:pt x="148" y="149"/>
                    <a:pt x="146" y="151"/>
                    <a:pt x="146" y="151"/>
                  </a:cubicBezTo>
                  <a:cubicBezTo>
                    <a:pt x="145" y="153"/>
                    <a:pt x="145" y="153"/>
                    <a:pt x="145" y="153"/>
                  </a:cubicBezTo>
                  <a:cubicBezTo>
                    <a:pt x="145" y="153"/>
                    <a:pt x="146" y="155"/>
                    <a:pt x="146" y="155"/>
                  </a:cubicBezTo>
                  <a:cubicBezTo>
                    <a:pt x="146" y="156"/>
                    <a:pt x="146" y="156"/>
                    <a:pt x="146" y="156"/>
                  </a:cubicBezTo>
                  <a:cubicBezTo>
                    <a:pt x="144" y="158"/>
                    <a:pt x="144" y="158"/>
                    <a:pt x="144" y="158"/>
                  </a:cubicBezTo>
                  <a:cubicBezTo>
                    <a:pt x="139" y="162"/>
                    <a:pt x="139" y="162"/>
                    <a:pt x="139" y="162"/>
                  </a:cubicBezTo>
                  <a:cubicBezTo>
                    <a:pt x="139" y="162"/>
                    <a:pt x="139" y="163"/>
                    <a:pt x="138" y="164"/>
                  </a:cubicBezTo>
                  <a:cubicBezTo>
                    <a:pt x="138" y="166"/>
                    <a:pt x="137" y="166"/>
                    <a:pt x="137" y="166"/>
                  </a:cubicBezTo>
                  <a:cubicBezTo>
                    <a:pt x="137" y="166"/>
                    <a:pt x="136" y="166"/>
                    <a:pt x="135" y="166"/>
                  </a:cubicBezTo>
                  <a:cubicBezTo>
                    <a:pt x="135" y="166"/>
                    <a:pt x="134" y="165"/>
                    <a:pt x="134" y="165"/>
                  </a:cubicBezTo>
                  <a:cubicBezTo>
                    <a:pt x="134" y="167"/>
                    <a:pt x="134" y="167"/>
                    <a:pt x="134" y="167"/>
                  </a:cubicBezTo>
                  <a:cubicBezTo>
                    <a:pt x="134" y="167"/>
                    <a:pt x="134" y="168"/>
                    <a:pt x="135" y="168"/>
                  </a:cubicBezTo>
                  <a:cubicBezTo>
                    <a:pt x="136" y="169"/>
                    <a:pt x="136" y="170"/>
                    <a:pt x="137" y="170"/>
                  </a:cubicBezTo>
                  <a:cubicBezTo>
                    <a:pt x="137" y="171"/>
                    <a:pt x="138" y="172"/>
                    <a:pt x="138" y="172"/>
                  </a:cubicBezTo>
                  <a:cubicBezTo>
                    <a:pt x="136" y="174"/>
                    <a:pt x="136" y="174"/>
                    <a:pt x="136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4" y="175"/>
                    <a:pt x="134" y="175"/>
                    <a:pt x="134" y="175"/>
                  </a:cubicBezTo>
                  <a:cubicBezTo>
                    <a:pt x="133" y="174"/>
                    <a:pt x="133" y="174"/>
                    <a:pt x="133" y="174"/>
                  </a:cubicBezTo>
                  <a:cubicBezTo>
                    <a:pt x="133" y="174"/>
                    <a:pt x="132" y="174"/>
                    <a:pt x="132" y="174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6" name="Freeform 45"/>
            <p:cNvSpPr>
              <a:spLocks/>
            </p:cNvSpPr>
            <p:nvPr/>
          </p:nvSpPr>
          <p:spPr bwMode="auto">
            <a:xfrm>
              <a:off x="7299160" y="2934829"/>
              <a:ext cx="326037" cy="493319"/>
            </a:xfrm>
            <a:custGeom>
              <a:avLst/>
              <a:gdLst>
                <a:gd name="T0" fmla="*/ 84 w 178"/>
                <a:gd name="T1" fmla="*/ 3 h 278"/>
                <a:gd name="T2" fmla="*/ 97 w 178"/>
                <a:gd name="T3" fmla="*/ 2 h 278"/>
                <a:gd name="T4" fmla="*/ 107 w 178"/>
                <a:gd name="T5" fmla="*/ 5 h 278"/>
                <a:gd name="T6" fmla="*/ 102 w 178"/>
                <a:gd name="T7" fmla="*/ 16 h 278"/>
                <a:gd name="T8" fmla="*/ 113 w 178"/>
                <a:gd name="T9" fmla="*/ 16 h 278"/>
                <a:gd name="T10" fmla="*/ 119 w 178"/>
                <a:gd name="T11" fmla="*/ 18 h 278"/>
                <a:gd name="T12" fmla="*/ 126 w 178"/>
                <a:gd name="T13" fmla="*/ 24 h 278"/>
                <a:gd name="T14" fmla="*/ 134 w 178"/>
                <a:gd name="T15" fmla="*/ 25 h 278"/>
                <a:gd name="T16" fmla="*/ 145 w 178"/>
                <a:gd name="T17" fmla="*/ 19 h 278"/>
                <a:gd name="T18" fmla="*/ 154 w 178"/>
                <a:gd name="T19" fmla="*/ 24 h 278"/>
                <a:gd name="T20" fmla="*/ 164 w 178"/>
                <a:gd name="T21" fmla="*/ 27 h 278"/>
                <a:gd name="T22" fmla="*/ 167 w 178"/>
                <a:gd name="T23" fmla="*/ 34 h 278"/>
                <a:gd name="T24" fmla="*/ 165 w 178"/>
                <a:gd name="T25" fmla="*/ 42 h 278"/>
                <a:gd name="T26" fmla="*/ 178 w 178"/>
                <a:gd name="T27" fmla="*/ 50 h 278"/>
                <a:gd name="T28" fmla="*/ 168 w 178"/>
                <a:gd name="T29" fmla="*/ 59 h 278"/>
                <a:gd name="T30" fmla="*/ 156 w 178"/>
                <a:gd name="T31" fmla="*/ 65 h 278"/>
                <a:gd name="T32" fmla="*/ 144 w 178"/>
                <a:gd name="T33" fmla="*/ 74 h 278"/>
                <a:gd name="T34" fmla="*/ 142 w 178"/>
                <a:gd name="T35" fmla="*/ 81 h 278"/>
                <a:gd name="T36" fmla="*/ 141 w 178"/>
                <a:gd name="T37" fmla="*/ 92 h 278"/>
                <a:gd name="T38" fmla="*/ 137 w 178"/>
                <a:gd name="T39" fmla="*/ 103 h 278"/>
                <a:gd name="T40" fmla="*/ 135 w 178"/>
                <a:gd name="T41" fmla="*/ 112 h 278"/>
                <a:gd name="T42" fmla="*/ 126 w 178"/>
                <a:gd name="T43" fmla="*/ 117 h 278"/>
                <a:gd name="T44" fmla="*/ 130 w 178"/>
                <a:gd name="T45" fmla="*/ 128 h 278"/>
                <a:gd name="T46" fmla="*/ 123 w 178"/>
                <a:gd name="T47" fmla="*/ 137 h 278"/>
                <a:gd name="T48" fmla="*/ 120 w 178"/>
                <a:gd name="T49" fmla="*/ 144 h 278"/>
                <a:gd name="T50" fmla="*/ 111 w 178"/>
                <a:gd name="T51" fmla="*/ 143 h 278"/>
                <a:gd name="T52" fmla="*/ 102 w 178"/>
                <a:gd name="T53" fmla="*/ 141 h 278"/>
                <a:gd name="T54" fmla="*/ 102 w 178"/>
                <a:gd name="T55" fmla="*/ 149 h 278"/>
                <a:gd name="T56" fmla="*/ 103 w 178"/>
                <a:gd name="T57" fmla="*/ 157 h 278"/>
                <a:gd name="T58" fmla="*/ 104 w 178"/>
                <a:gd name="T59" fmla="*/ 166 h 278"/>
                <a:gd name="T60" fmla="*/ 107 w 178"/>
                <a:gd name="T61" fmla="*/ 174 h 278"/>
                <a:gd name="T62" fmla="*/ 114 w 178"/>
                <a:gd name="T63" fmla="*/ 180 h 278"/>
                <a:gd name="T64" fmla="*/ 106 w 178"/>
                <a:gd name="T65" fmla="*/ 189 h 278"/>
                <a:gd name="T66" fmla="*/ 96 w 178"/>
                <a:gd name="T67" fmla="*/ 196 h 278"/>
                <a:gd name="T68" fmla="*/ 93 w 178"/>
                <a:gd name="T69" fmla="*/ 205 h 278"/>
                <a:gd name="T70" fmla="*/ 94 w 178"/>
                <a:gd name="T71" fmla="*/ 214 h 278"/>
                <a:gd name="T72" fmla="*/ 100 w 178"/>
                <a:gd name="T73" fmla="*/ 224 h 278"/>
                <a:gd name="T74" fmla="*/ 100 w 178"/>
                <a:gd name="T75" fmla="*/ 233 h 278"/>
                <a:gd name="T76" fmla="*/ 91 w 178"/>
                <a:gd name="T77" fmla="*/ 233 h 278"/>
                <a:gd name="T78" fmla="*/ 80 w 178"/>
                <a:gd name="T79" fmla="*/ 243 h 278"/>
                <a:gd name="T80" fmla="*/ 71 w 178"/>
                <a:gd name="T81" fmla="*/ 254 h 278"/>
                <a:gd name="T82" fmla="*/ 71 w 178"/>
                <a:gd name="T83" fmla="*/ 268 h 278"/>
                <a:gd name="T84" fmla="*/ 62 w 178"/>
                <a:gd name="T85" fmla="*/ 275 h 278"/>
                <a:gd name="T86" fmla="*/ 40 w 178"/>
                <a:gd name="T87" fmla="*/ 274 h 278"/>
                <a:gd name="T88" fmla="*/ 26 w 178"/>
                <a:gd name="T89" fmla="*/ 268 h 278"/>
                <a:gd name="T90" fmla="*/ 11 w 178"/>
                <a:gd name="T91" fmla="*/ 265 h 278"/>
                <a:gd name="T92" fmla="*/ 4 w 178"/>
                <a:gd name="T93" fmla="*/ 261 h 278"/>
                <a:gd name="T94" fmla="*/ 14 w 178"/>
                <a:gd name="T95" fmla="*/ 247 h 278"/>
                <a:gd name="T96" fmla="*/ 21 w 178"/>
                <a:gd name="T97" fmla="*/ 225 h 278"/>
                <a:gd name="T98" fmla="*/ 28 w 178"/>
                <a:gd name="T99" fmla="*/ 199 h 278"/>
                <a:gd name="T100" fmla="*/ 25 w 178"/>
                <a:gd name="T101" fmla="*/ 188 h 278"/>
                <a:gd name="T102" fmla="*/ 11 w 178"/>
                <a:gd name="T103" fmla="*/ 188 h 278"/>
                <a:gd name="T104" fmla="*/ 14 w 178"/>
                <a:gd name="T105" fmla="*/ 174 h 278"/>
                <a:gd name="T106" fmla="*/ 4 w 178"/>
                <a:gd name="T107" fmla="*/ 171 h 278"/>
                <a:gd name="T108" fmla="*/ 11 w 178"/>
                <a:gd name="T109" fmla="*/ 157 h 278"/>
                <a:gd name="T110" fmla="*/ 18 w 178"/>
                <a:gd name="T111" fmla="*/ 143 h 278"/>
                <a:gd name="T112" fmla="*/ 22 w 178"/>
                <a:gd name="T113" fmla="*/ 135 h 278"/>
                <a:gd name="T114" fmla="*/ 32 w 178"/>
                <a:gd name="T115" fmla="*/ 129 h 278"/>
                <a:gd name="T116" fmla="*/ 49 w 178"/>
                <a:gd name="T117" fmla="*/ 98 h 278"/>
                <a:gd name="T118" fmla="*/ 71 w 178"/>
                <a:gd name="T119" fmla="*/ 55 h 278"/>
                <a:gd name="T120" fmla="*/ 70 w 178"/>
                <a:gd name="T121" fmla="*/ 32 h 278"/>
                <a:gd name="T122" fmla="*/ 72 w 178"/>
                <a:gd name="T123" fmla="*/ 1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8" h="278">
                  <a:moveTo>
                    <a:pt x="74" y="9"/>
                  </a:moveTo>
                  <a:cubicBezTo>
                    <a:pt x="74" y="9"/>
                    <a:pt x="78" y="6"/>
                    <a:pt x="78" y="6"/>
                  </a:cubicBezTo>
                  <a:cubicBezTo>
                    <a:pt x="78" y="6"/>
                    <a:pt x="79" y="5"/>
                    <a:pt x="79" y="5"/>
                  </a:cubicBezTo>
                  <a:cubicBezTo>
                    <a:pt x="80" y="5"/>
                    <a:pt x="81" y="5"/>
                    <a:pt x="82" y="5"/>
                  </a:cubicBezTo>
                  <a:cubicBezTo>
                    <a:pt x="82" y="5"/>
                    <a:pt x="83" y="4"/>
                    <a:pt x="83" y="4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9" y="2"/>
                    <a:pt x="89" y="2"/>
                  </a:cubicBezTo>
                  <a:cubicBezTo>
                    <a:pt x="89" y="2"/>
                    <a:pt x="93" y="1"/>
                    <a:pt x="93" y="1"/>
                  </a:cubicBezTo>
                  <a:cubicBezTo>
                    <a:pt x="93" y="1"/>
                    <a:pt x="94" y="2"/>
                    <a:pt x="95" y="2"/>
                  </a:cubicBezTo>
                  <a:cubicBezTo>
                    <a:pt x="95" y="2"/>
                    <a:pt x="97" y="2"/>
                    <a:pt x="97" y="2"/>
                  </a:cubicBezTo>
                  <a:cubicBezTo>
                    <a:pt x="98" y="2"/>
                    <a:pt x="100" y="1"/>
                    <a:pt x="100" y="1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5" y="2"/>
                    <a:pt x="105" y="4"/>
                    <a:pt x="105" y="4"/>
                  </a:cubicBezTo>
                  <a:cubicBezTo>
                    <a:pt x="105" y="4"/>
                    <a:pt x="105" y="5"/>
                    <a:pt x="106" y="5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7" y="6"/>
                    <a:pt x="107" y="9"/>
                    <a:pt x="107" y="9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10"/>
                    <a:pt x="103" y="10"/>
                    <a:pt x="103" y="11"/>
                  </a:cubicBezTo>
                  <a:cubicBezTo>
                    <a:pt x="103" y="11"/>
                    <a:pt x="101" y="12"/>
                    <a:pt x="101" y="12"/>
                  </a:cubicBezTo>
                  <a:cubicBezTo>
                    <a:pt x="101" y="13"/>
                    <a:pt x="100" y="13"/>
                    <a:pt x="101" y="14"/>
                  </a:cubicBezTo>
                  <a:cubicBezTo>
                    <a:pt x="101" y="15"/>
                    <a:pt x="102" y="16"/>
                    <a:pt x="102" y="16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9"/>
                    <a:pt x="103" y="19"/>
                  </a:cubicBezTo>
                  <a:cubicBezTo>
                    <a:pt x="103" y="20"/>
                    <a:pt x="104" y="19"/>
                    <a:pt x="105" y="19"/>
                  </a:cubicBezTo>
                  <a:cubicBezTo>
                    <a:pt x="107" y="19"/>
                    <a:pt x="108" y="18"/>
                    <a:pt x="109" y="18"/>
                  </a:cubicBezTo>
                  <a:cubicBezTo>
                    <a:pt x="109" y="18"/>
                    <a:pt x="110" y="18"/>
                    <a:pt x="110" y="18"/>
                  </a:cubicBezTo>
                  <a:cubicBezTo>
                    <a:pt x="111" y="17"/>
                    <a:pt x="113" y="16"/>
                    <a:pt x="113" y="16"/>
                  </a:cubicBezTo>
                  <a:cubicBezTo>
                    <a:pt x="113" y="16"/>
                    <a:pt x="113" y="14"/>
                    <a:pt x="114" y="15"/>
                  </a:cubicBezTo>
                  <a:cubicBezTo>
                    <a:pt x="114" y="15"/>
                    <a:pt x="114" y="17"/>
                    <a:pt x="114" y="17"/>
                  </a:cubicBezTo>
                  <a:cubicBezTo>
                    <a:pt x="114" y="17"/>
                    <a:pt x="113" y="19"/>
                    <a:pt x="113" y="19"/>
                  </a:cubicBezTo>
                  <a:cubicBezTo>
                    <a:pt x="114" y="20"/>
                    <a:pt x="115" y="19"/>
                    <a:pt x="115" y="19"/>
                  </a:cubicBezTo>
                  <a:cubicBezTo>
                    <a:pt x="116" y="18"/>
                    <a:pt x="117" y="18"/>
                    <a:pt x="117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21" y="18"/>
                    <a:pt x="121" y="18"/>
                  </a:cubicBezTo>
                  <a:cubicBezTo>
                    <a:pt x="121" y="18"/>
                    <a:pt x="122" y="19"/>
                    <a:pt x="123" y="19"/>
                  </a:cubicBezTo>
                  <a:cubicBezTo>
                    <a:pt x="123" y="20"/>
                    <a:pt x="126" y="21"/>
                    <a:pt x="126" y="21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23"/>
                    <a:pt x="124" y="25"/>
                    <a:pt x="125" y="25"/>
                  </a:cubicBezTo>
                  <a:cubicBezTo>
                    <a:pt x="125" y="25"/>
                    <a:pt x="126" y="24"/>
                    <a:pt x="126" y="24"/>
                  </a:cubicBezTo>
                  <a:cubicBezTo>
                    <a:pt x="127" y="24"/>
                    <a:pt x="128" y="23"/>
                    <a:pt x="128" y="23"/>
                  </a:cubicBezTo>
                  <a:cubicBezTo>
                    <a:pt x="128" y="23"/>
                    <a:pt x="128" y="22"/>
                    <a:pt x="128" y="22"/>
                  </a:cubicBezTo>
                  <a:cubicBezTo>
                    <a:pt x="128" y="23"/>
                    <a:pt x="130" y="24"/>
                    <a:pt x="130" y="24"/>
                  </a:cubicBezTo>
                  <a:cubicBezTo>
                    <a:pt x="130" y="24"/>
                    <a:pt x="131" y="26"/>
                    <a:pt x="131" y="26"/>
                  </a:cubicBezTo>
                  <a:cubicBezTo>
                    <a:pt x="131" y="26"/>
                    <a:pt x="133" y="25"/>
                    <a:pt x="133" y="25"/>
                  </a:cubicBezTo>
                  <a:cubicBezTo>
                    <a:pt x="133" y="25"/>
                    <a:pt x="133" y="25"/>
                    <a:pt x="134" y="25"/>
                  </a:cubicBezTo>
                  <a:cubicBezTo>
                    <a:pt x="135" y="25"/>
                    <a:pt x="135" y="25"/>
                    <a:pt x="135" y="25"/>
                  </a:cubicBezTo>
                  <a:cubicBezTo>
                    <a:pt x="136" y="26"/>
                    <a:pt x="139" y="26"/>
                    <a:pt x="139" y="26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5" y="19"/>
                    <a:pt x="145" y="19"/>
                  </a:cubicBezTo>
                  <a:cubicBezTo>
                    <a:pt x="145" y="19"/>
                    <a:pt x="146" y="19"/>
                    <a:pt x="146" y="20"/>
                  </a:cubicBezTo>
                  <a:cubicBezTo>
                    <a:pt x="146" y="20"/>
                    <a:pt x="148" y="22"/>
                    <a:pt x="148" y="22"/>
                  </a:cubicBezTo>
                  <a:cubicBezTo>
                    <a:pt x="148" y="22"/>
                    <a:pt x="150" y="22"/>
                    <a:pt x="150" y="22"/>
                  </a:cubicBezTo>
                  <a:cubicBezTo>
                    <a:pt x="151" y="22"/>
                    <a:pt x="151" y="21"/>
                    <a:pt x="152" y="22"/>
                  </a:cubicBezTo>
                  <a:cubicBezTo>
                    <a:pt x="152" y="23"/>
                    <a:pt x="152" y="24"/>
                    <a:pt x="153" y="24"/>
                  </a:cubicBezTo>
                  <a:cubicBezTo>
                    <a:pt x="153" y="24"/>
                    <a:pt x="154" y="24"/>
                    <a:pt x="154" y="24"/>
                  </a:cubicBezTo>
                  <a:cubicBezTo>
                    <a:pt x="155" y="25"/>
                    <a:pt x="157" y="25"/>
                    <a:pt x="157" y="25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58" y="23"/>
                    <a:pt x="158" y="22"/>
                    <a:pt x="159" y="23"/>
                  </a:cubicBezTo>
                  <a:cubicBezTo>
                    <a:pt x="160" y="23"/>
                    <a:pt x="160" y="25"/>
                    <a:pt x="160" y="25"/>
                  </a:cubicBezTo>
                  <a:cubicBezTo>
                    <a:pt x="160" y="25"/>
                    <a:pt x="161" y="26"/>
                    <a:pt x="161" y="26"/>
                  </a:cubicBezTo>
                  <a:cubicBezTo>
                    <a:pt x="161" y="26"/>
                    <a:pt x="164" y="27"/>
                    <a:pt x="164" y="27"/>
                  </a:cubicBezTo>
                  <a:cubicBezTo>
                    <a:pt x="164" y="27"/>
                    <a:pt x="166" y="26"/>
                    <a:pt x="166" y="26"/>
                  </a:cubicBezTo>
                  <a:cubicBezTo>
                    <a:pt x="167" y="26"/>
                    <a:pt x="167" y="28"/>
                    <a:pt x="167" y="28"/>
                  </a:cubicBezTo>
                  <a:cubicBezTo>
                    <a:pt x="167" y="28"/>
                    <a:pt x="167" y="29"/>
                    <a:pt x="167" y="29"/>
                  </a:cubicBezTo>
                  <a:cubicBezTo>
                    <a:pt x="166" y="30"/>
                    <a:pt x="166" y="30"/>
                    <a:pt x="167" y="30"/>
                  </a:cubicBezTo>
                  <a:cubicBezTo>
                    <a:pt x="167" y="31"/>
                    <a:pt x="168" y="32"/>
                    <a:pt x="168" y="32"/>
                  </a:cubicBezTo>
                  <a:cubicBezTo>
                    <a:pt x="168" y="32"/>
                    <a:pt x="167" y="34"/>
                    <a:pt x="167" y="34"/>
                  </a:cubicBezTo>
                  <a:cubicBezTo>
                    <a:pt x="167" y="35"/>
                    <a:pt x="166" y="36"/>
                    <a:pt x="166" y="36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5" y="38"/>
                    <a:pt x="165" y="38"/>
                    <a:pt x="165" y="38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5" y="39"/>
                    <a:pt x="165" y="40"/>
                    <a:pt x="165" y="40"/>
                  </a:cubicBezTo>
                  <a:cubicBezTo>
                    <a:pt x="164" y="40"/>
                    <a:pt x="165" y="42"/>
                    <a:pt x="165" y="42"/>
                  </a:cubicBezTo>
                  <a:cubicBezTo>
                    <a:pt x="166" y="43"/>
                    <a:pt x="166" y="43"/>
                    <a:pt x="166" y="43"/>
                  </a:cubicBezTo>
                  <a:cubicBezTo>
                    <a:pt x="166" y="43"/>
                    <a:pt x="168" y="42"/>
                    <a:pt x="168" y="42"/>
                  </a:cubicBezTo>
                  <a:cubicBezTo>
                    <a:pt x="168" y="42"/>
                    <a:pt x="171" y="43"/>
                    <a:pt x="171" y="43"/>
                  </a:cubicBezTo>
                  <a:cubicBezTo>
                    <a:pt x="171" y="43"/>
                    <a:pt x="173" y="44"/>
                    <a:pt x="173" y="45"/>
                  </a:cubicBezTo>
                  <a:cubicBezTo>
                    <a:pt x="174" y="45"/>
                    <a:pt x="176" y="47"/>
                    <a:pt x="176" y="47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6" y="52"/>
                    <a:pt x="176" y="52"/>
                    <a:pt x="176" y="52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2" y="56"/>
                    <a:pt x="171" y="58"/>
                    <a:pt x="171" y="58"/>
                  </a:cubicBezTo>
                  <a:cubicBezTo>
                    <a:pt x="171" y="58"/>
                    <a:pt x="169" y="59"/>
                    <a:pt x="169" y="59"/>
                  </a:cubicBezTo>
                  <a:cubicBezTo>
                    <a:pt x="168" y="59"/>
                    <a:pt x="168" y="59"/>
                    <a:pt x="168" y="59"/>
                  </a:cubicBezTo>
                  <a:cubicBezTo>
                    <a:pt x="165" y="62"/>
                    <a:pt x="165" y="62"/>
                    <a:pt x="165" y="62"/>
                  </a:cubicBezTo>
                  <a:cubicBezTo>
                    <a:pt x="163" y="63"/>
                    <a:pt x="163" y="63"/>
                    <a:pt x="163" y="63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58" y="66"/>
                    <a:pt x="158" y="66"/>
                    <a:pt x="158" y="66"/>
                  </a:cubicBezTo>
                  <a:cubicBezTo>
                    <a:pt x="156" y="65"/>
                    <a:pt x="156" y="65"/>
                    <a:pt x="156" y="65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48" y="72"/>
                    <a:pt x="146" y="72"/>
                    <a:pt x="146" y="73"/>
                  </a:cubicBezTo>
                  <a:cubicBezTo>
                    <a:pt x="145" y="73"/>
                    <a:pt x="144" y="74"/>
                    <a:pt x="144" y="74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1" y="74"/>
                    <a:pt x="141" y="74"/>
                    <a:pt x="141" y="74"/>
                  </a:cubicBezTo>
                  <a:cubicBezTo>
                    <a:pt x="141" y="76"/>
                    <a:pt x="141" y="76"/>
                    <a:pt x="141" y="76"/>
                  </a:cubicBezTo>
                  <a:cubicBezTo>
                    <a:pt x="142" y="76"/>
                    <a:pt x="142" y="76"/>
                    <a:pt x="142" y="76"/>
                  </a:cubicBezTo>
                  <a:cubicBezTo>
                    <a:pt x="142" y="76"/>
                    <a:pt x="142" y="78"/>
                    <a:pt x="142" y="78"/>
                  </a:cubicBezTo>
                  <a:cubicBezTo>
                    <a:pt x="142" y="79"/>
                    <a:pt x="142" y="81"/>
                    <a:pt x="142" y="81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44" y="82"/>
                    <a:pt x="144" y="85"/>
                    <a:pt x="143" y="85"/>
                  </a:cubicBezTo>
                  <a:cubicBezTo>
                    <a:pt x="143" y="85"/>
                    <a:pt x="141" y="86"/>
                    <a:pt x="141" y="86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89"/>
                    <a:pt x="142" y="92"/>
                    <a:pt x="141" y="92"/>
                  </a:cubicBezTo>
                  <a:cubicBezTo>
                    <a:pt x="141" y="93"/>
                    <a:pt x="140" y="95"/>
                    <a:pt x="140" y="95"/>
                  </a:cubicBezTo>
                  <a:cubicBezTo>
                    <a:pt x="139" y="96"/>
                    <a:pt x="139" y="96"/>
                    <a:pt x="139" y="96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8" y="109"/>
                    <a:pt x="138" y="109"/>
                    <a:pt x="138" y="109"/>
                  </a:cubicBezTo>
                  <a:cubicBezTo>
                    <a:pt x="137" y="111"/>
                    <a:pt x="137" y="111"/>
                    <a:pt x="137" y="111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3" y="114"/>
                    <a:pt x="133" y="114"/>
                    <a:pt x="133" y="114"/>
                  </a:cubicBezTo>
                  <a:cubicBezTo>
                    <a:pt x="131" y="114"/>
                    <a:pt x="131" y="114"/>
                    <a:pt x="131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7"/>
                    <a:pt x="126" y="117"/>
                    <a:pt x="126" y="117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6" y="119"/>
                    <a:pt x="126" y="120"/>
                    <a:pt x="126" y="120"/>
                  </a:cubicBezTo>
                  <a:cubicBezTo>
                    <a:pt x="127" y="120"/>
                    <a:pt x="127" y="121"/>
                    <a:pt x="127" y="121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29" y="130"/>
                    <a:pt x="129" y="130"/>
                  </a:cubicBezTo>
                  <a:cubicBezTo>
                    <a:pt x="129" y="130"/>
                    <a:pt x="128" y="132"/>
                    <a:pt x="128" y="132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3" y="137"/>
                    <a:pt x="123" y="137"/>
                    <a:pt x="123" y="137"/>
                  </a:cubicBezTo>
                  <a:cubicBezTo>
                    <a:pt x="123" y="138"/>
                    <a:pt x="123" y="138"/>
                    <a:pt x="123" y="138"/>
                  </a:cubicBezTo>
                  <a:cubicBezTo>
                    <a:pt x="122" y="140"/>
                    <a:pt x="122" y="140"/>
                    <a:pt x="122" y="140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1" y="143"/>
                    <a:pt x="121" y="143"/>
                    <a:pt x="121" y="143"/>
                  </a:cubicBezTo>
                  <a:cubicBezTo>
                    <a:pt x="120" y="144"/>
                    <a:pt x="120" y="144"/>
                    <a:pt x="120" y="144"/>
                  </a:cubicBezTo>
                  <a:cubicBezTo>
                    <a:pt x="120" y="144"/>
                    <a:pt x="119" y="144"/>
                    <a:pt x="119" y="144"/>
                  </a:cubicBezTo>
                  <a:cubicBezTo>
                    <a:pt x="118" y="144"/>
                    <a:pt x="117" y="145"/>
                    <a:pt x="117" y="145"/>
                  </a:cubicBezTo>
                  <a:cubicBezTo>
                    <a:pt x="117" y="145"/>
                    <a:pt x="115" y="145"/>
                    <a:pt x="115" y="144"/>
                  </a:cubicBezTo>
                  <a:cubicBezTo>
                    <a:pt x="115" y="144"/>
                    <a:pt x="114" y="145"/>
                    <a:pt x="113" y="144"/>
                  </a:cubicBezTo>
                  <a:cubicBezTo>
                    <a:pt x="113" y="144"/>
                    <a:pt x="112" y="143"/>
                    <a:pt x="112" y="143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4" y="143"/>
                    <a:pt x="104" y="143"/>
                    <a:pt x="104" y="143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0" y="141"/>
                    <a:pt x="100" y="141"/>
                    <a:pt x="100" y="141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8" y="141"/>
                    <a:pt x="98" y="142"/>
                    <a:pt x="99" y="143"/>
                  </a:cubicBezTo>
                  <a:cubicBezTo>
                    <a:pt x="99" y="143"/>
                    <a:pt x="100" y="145"/>
                    <a:pt x="100" y="145"/>
                  </a:cubicBezTo>
                  <a:cubicBezTo>
                    <a:pt x="100" y="145"/>
                    <a:pt x="100" y="147"/>
                    <a:pt x="100" y="147"/>
                  </a:cubicBezTo>
                  <a:cubicBezTo>
                    <a:pt x="100" y="147"/>
                    <a:pt x="102" y="149"/>
                    <a:pt x="102" y="149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2" y="150"/>
                    <a:pt x="103" y="152"/>
                    <a:pt x="103" y="152"/>
                  </a:cubicBezTo>
                  <a:cubicBezTo>
                    <a:pt x="103" y="152"/>
                    <a:pt x="105" y="153"/>
                    <a:pt x="105" y="153"/>
                  </a:cubicBezTo>
                  <a:cubicBezTo>
                    <a:pt x="105" y="155"/>
                    <a:pt x="105" y="155"/>
                    <a:pt x="105" y="155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61"/>
                    <a:pt x="104" y="161"/>
                    <a:pt x="104" y="161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5" y="163"/>
                    <a:pt x="105" y="163"/>
                    <a:pt x="105" y="163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4" y="166"/>
                    <a:pt x="104" y="166"/>
                    <a:pt x="104" y="166"/>
                  </a:cubicBezTo>
                  <a:cubicBezTo>
                    <a:pt x="105" y="168"/>
                    <a:pt x="105" y="168"/>
                    <a:pt x="105" y="168"/>
                  </a:cubicBezTo>
                  <a:cubicBezTo>
                    <a:pt x="106" y="170"/>
                    <a:pt x="106" y="170"/>
                    <a:pt x="106" y="170"/>
                  </a:cubicBezTo>
                  <a:cubicBezTo>
                    <a:pt x="108" y="170"/>
                    <a:pt x="108" y="170"/>
                    <a:pt x="108" y="170"/>
                  </a:cubicBezTo>
                  <a:cubicBezTo>
                    <a:pt x="108" y="172"/>
                    <a:pt x="108" y="172"/>
                    <a:pt x="108" y="172"/>
                  </a:cubicBezTo>
                  <a:cubicBezTo>
                    <a:pt x="107" y="173"/>
                    <a:pt x="107" y="173"/>
                    <a:pt x="107" y="173"/>
                  </a:cubicBezTo>
                  <a:cubicBezTo>
                    <a:pt x="107" y="173"/>
                    <a:pt x="107" y="174"/>
                    <a:pt x="107" y="174"/>
                  </a:cubicBezTo>
                  <a:cubicBezTo>
                    <a:pt x="108" y="174"/>
                    <a:pt x="109" y="175"/>
                    <a:pt x="109" y="175"/>
                  </a:cubicBezTo>
                  <a:cubicBezTo>
                    <a:pt x="111" y="174"/>
                    <a:pt x="111" y="174"/>
                    <a:pt x="111" y="174"/>
                  </a:cubicBezTo>
                  <a:cubicBezTo>
                    <a:pt x="111" y="174"/>
                    <a:pt x="112" y="174"/>
                    <a:pt x="112" y="174"/>
                  </a:cubicBezTo>
                  <a:cubicBezTo>
                    <a:pt x="112" y="175"/>
                    <a:pt x="113" y="177"/>
                    <a:pt x="113" y="177"/>
                  </a:cubicBezTo>
                  <a:cubicBezTo>
                    <a:pt x="114" y="178"/>
                    <a:pt x="114" y="178"/>
                    <a:pt x="114" y="178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0" y="184"/>
                    <a:pt x="110" y="184"/>
                    <a:pt x="110" y="184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09" y="187"/>
                    <a:pt x="109" y="187"/>
                    <a:pt x="109" y="187"/>
                  </a:cubicBezTo>
                  <a:cubicBezTo>
                    <a:pt x="108" y="188"/>
                    <a:pt x="108" y="188"/>
                    <a:pt x="108" y="188"/>
                  </a:cubicBezTo>
                  <a:cubicBezTo>
                    <a:pt x="106" y="189"/>
                    <a:pt x="106" y="189"/>
                    <a:pt x="106" y="189"/>
                  </a:cubicBezTo>
                  <a:cubicBezTo>
                    <a:pt x="104" y="190"/>
                    <a:pt x="104" y="190"/>
                    <a:pt x="104" y="190"/>
                  </a:cubicBezTo>
                  <a:cubicBezTo>
                    <a:pt x="103" y="190"/>
                    <a:pt x="103" y="190"/>
                    <a:pt x="103" y="190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8" y="192"/>
                    <a:pt x="98" y="192"/>
                    <a:pt x="98" y="192"/>
                  </a:cubicBezTo>
                  <a:cubicBezTo>
                    <a:pt x="96" y="196"/>
                    <a:pt x="96" y="196"/>
                    <a:pt x="96" y="196"/>
                  </a:cubicBezTo>
                  <a:cubicBezTo>
                    <a:pt x="96" y="196"/>
                    <a:pt x="96" y="198"/>
                    <a:pt x="96" y="198"/>
                  </a:cubicBezTo>
                  <a:cubicBezTo>
                    <a:pt x="96" y="198"/>
                    <a:pt x="97" y="199"/>
                    <a:pt x="97" y="199"/>
                  </a:cubicBezTo>
                  <a:cubicBezTo>
                    <a:pt x="97" y="199"/>
                    <a:pt x="95" y="201"/>
                    <a:pt x="95" y="201"/>
                  </a:cubicBezTo>
                  <a:cubicBezTo>
                    <a:pt x="95" y="201"/>
                    <a:pt x="93" y="202"/>
                    <a:pt x="93" y="202"/>
                  </a:cubicBezTo>
                  <a:cubicBezTo>
                    <a:pt x="92" y="204"/>
                    <a:pt x="92" y="204"/>
                    <a:pt x="92" y="204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91" y="205"/>
                    <a:pt x="91" y="205"/>
                    <a:pt x="91" y="205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1" y="208"/>
                    <a:pt x="91" y="208"/>
                    <a:pt x="91" y="208"/>
                  </a:cubicBezTo>
                  <a:cubicBezTo>
                    <a:pt x="92" y="209"/>
                    <a:pt x="92" y="209"/>
                    <a:pt x="92" y="209"/>
                  </a:cubicBezTo>
                  <a:cubicBezTo>
                    <a:pt x="92" y="209"/>
                    <a:pt x="93" y="212"/>
                    <a:pt x="93" y="212"/>
                  </a:cubicBezTo>
                  <a:cubicBezTo>
                    <a:pt x="93" y="213"/>
                    <a:pt x="94" y="214"/>
                    <a:pt x="94" y="214"/>
                  </a:cubicBezTo>
                  <a:cubicBezTo>
                    <a:pt x="94" y="214"/>
                    <a:pt x="95" y="215"/>
                    <a:pt x="95" y="215"/>
                  </a:cubicBezTo>
                  <a:cubicBezTo>
                    <a:pt x="95" y="216"/>
                    <a:pt x="95" y="217"/>
                    <a:pt x="95" y="218"/>
                  </a:cubicBezTo>
                  <a:cubicBezTo>
                    <a:pt x="95" y="219"/>
                    <a:pt x="96" y="221"/>
                    <a:pt x="96" y="221"/>
                  </a:cubicBezTo>
                  <a:cubicBezTo>
                    <a:pt x="97" y="223"/>
                    <a:pt x="97" y="223"/>
                    <a:pt x="97" y="223"/>
                  </a:cubicBezTo>
                  <a:cubicBezTo>
                    <a:pt x="97" y="223"/>
                    <a:pt x="97" y="224"/>
                    <a:pt x="97" y="224"/>
                  </a:cubicBezTo>
                  <a:cubicBezTo>
                    <a:pt x="98" y="224"/>
                    <a:pt x="100" y="224"/>
                    <a:pt x="100" y="224"/>
                  </a:cubicBezTo>
                  <a:cubicBezTo>
                    <a:pt x="100" y="224"/>
                    <a:pt x="102" y="224"/>
                    <a:pt x="102" y="224"/>
                  </a:cubicBezTo>
                  <a:cubicBezTo>
                    <a:pt x="102" y="224"/>
                    <a:pt x="103" y="223"/>
                    <a:pt x="104" y="224"/>
                  </a:cubicBezTo>
                  <a:cubicBezTo>
                    <a:pt x="104" y="224"/>
                    <a:pt x="104" y="225"/>
                    <a:pt x="104" y="225"/>
                  </a:cubicBezTo>
                  <a:cubicBezTo>
                    <a:pt x="104" y="225"/>
                    <a:pt x="104" y="226"/>
                    <a:pt x="104" y="226"/>
                  </a:cubicBezTo>
                  <a:cubicBezTo>
                    <a:pt x="100" y="230"/>
                    <a:pt x="100" y="230"/>
                    <a:pt x="100" y="230"/>
                  </a:cubicBezTo>
                  <a:cubicBezTo>
                    <a:pt x="100" y="233"/>
                    <a:pt x="100" y="233"/>
                    <a:pt x="100" y="233"/>
                  </a:cubicBezTo>
                  <a:cubicBezTo>
                    <a:pt x="100" y="233"/>
                    <a:pt x="99" y="233"/>
                    <a:pt x="99" y="233"/>
                  </a:cubicBezTo>
                  <a:cubicBezTo>
                    <a:pt x="98" y="233"/>
                    <a:pt x="97" y="233"/>
                    <a:pt x="97" y="233"/>
                  </a:cubicBezTo>
                  <a:cubicBezTo>
                    <a:pt x="95" y="231"/>
                    <a:pt x="95" y="231"/>
                    <a:pt x="95" y="231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3"/>
                    <a:pt x="93" y="233"/>
                    <a:pt x="93" y="233"/>
                  </a:cubicBezTo>
                  <a:cubicBezTo>
                    <a:pt x="93" y="233"/>
                    <a:pt x="91" y="233"/>
                    <a:pt x="91" y="233"/>
                  </a:cubicBezTo>
                  <a:cubicBezTo>
                    <a:pt x="91" y="233"/>
                    <a:pt x="88" y="233"/>
                    <a:pt x="88" y="233"/>
                  </a:cubicBezTo>
                  <a:cubicBezTo>
                    <a:pt x="87" y="234"/>
                    <a:pt x="87" y="234"/>
                    <a:pt x="87" y="234"/>
                  </a:cubicBezTo>
                  <a:cubicBezTo>
                    <a:pt x="86" y="238"/>
                    <a:pt x="86" y="238"/>
                    <a:pt x="86" y="238"/>
                  </a:cubicBezTo>
                  <a:cubicBezTo>
                    <a:pt x="84" y="240"/>
                    <a:pt x="84" y="240"/>
                    <a:pt x="84" y="240"/>
                  </a:cubicBezTo>
                  <a:cubicBezTo>
                    <a:pt x="82" y="241"/>
                    <a:pt x="82" y="241"/>
                    <a:pt x="82" y="241"/>
                  </a:cubicBezTo>
                  <a:cubicBezTo>
                    <a:pt x="80" y="243"/>
                    <a:pt x="80" y="243"/>
                    <a:pt x="80" y="243"/>
                  </a:cubicBezTo>
                  <a:cubicBezTo>
                    <a:pt x="77" y="244"/>
                    <a:pt x="77" y="244"/>
                    <a:pt x="77" y="244"/>
                  </a:cubicBezTo>
                  <a:cubicBezTo>
                    <a:pt x="77" y="244"/>
                    <a:pt x="76" y="245"/>
                    <a:pt x="76" y="245"/>
                  </a:cubicBezTo>
                  <a:cubicBezTo>
                    <a:pt x="76" y="246"/>
                    <a:pt x="75" y="249"/>
                    <a:pt x="75" y="249"/>
                  </a:cubicBezTo>
                  <a:cubicBezTo>
                    <a:pt x="75" y="249"/>
                    <a:pt x="73" y="250"/>
                    <a:pt x="73" y="251"/>
                  </a:cubicBezTo>
                  <a:cubicBezTo>
                    <a:pt x="73" y="251"/>
                    <a:pt x="71" y="252"/>
                    <a:pt x="71" y="252"/>
                  </a:cubicBezTo>
                  <a:cubicBezTo>
                    <a:pt x="71" y="252"/>
                    <a:pt x="71" y="254"/>
                    <a:pt x="71" y="254"/>
                  </a:cubicBezTo>
                  <a:cubicBezTo>
                    <a:pt x="71" y="254"/>
                    <a:pt x="72" y="256"/>
                    <a:pt x="72" y="256"/>
                  </a:cubicBezTo>
                  <a:cubicBezTo>
                    <a:pt x="72" y="259"/>
                    <a:pt x="72" y="259"/>
                    <a:pt x="72" y="259"/>
                  </a:cubicBezTo>
                  <a:cubicBezTo>
                    <a:pt x="72" y="261"/>
                    <a:pt x="72" y="261"/>
                    <a:pt x="72" y="261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71" y="268"/>
                    <a:pt x="71" y="268"/>
                    <a:pt x="71" y="268"/>
                  </a:cubicBezTo>
                  <a:cubicBezTo>
                    <a:pt x="71" y="269"/>
                    <a:pt x="71" y="269"/>
                    <a:pt x="71" y="269"/>
                  </a:cubicBezTo>
                  <a:cubicBezTo>
                    <a:pt x="71" y="271"/>
                    <a:pt x="71" y="271"/>
                    <a:pt x="71" y="271"/>
                  </a:cubicBezTo>
                  <a:cubicBezTo>
                    <a:pt x="71" y="275"/>
                    <a:pt x="71" y="275"/>
                    <a:pt x="71" y="275"/>
                  </a:cubicBezTo>
                  <a:cubicBezTo>
                    <a:pt x="68" y="274"/>
                    <a:pt x="68" y="274"/>
                    <a:pt x="68" y="274"/>
                  </a:cubicBezTo>
                  <a:cubicBezTo>
                    <a:pt x="65" y="274"/>
                    <a:pt x="65" y="274"/>
                    <a:pt x="65" y="274"/>
                  </a:cubicBezTo>
                  <a:cubicBezTo>
                    <a:pt x="62" y="275"/>
                    <a:pt x="62" y="275"/>
                    <a:pt x="62" y="275"/>
                  </a:cubicBezTo>
                  <a:cubicBezTo>
                    <a:pt x="58" y="277"/>
                    <a:pt x="58" y="277"/>
                    <a:pt x="58" y="277"/>
                  </a:cubicBezTo>
                  <a:cubicBezTo>
                    <a:pt x="52" y="278"/>
                    <a:pt x="52" y="278"/>
                    <a:pt x="52" y="278"/>
                  </a:cubicBezTo>
                  <a:cubicBezTo>
                    <a:pt x="47" y="278"/>
                    <a:pt x="47" y="278"/>
                    <a:pt x="47" y="278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42" y="276"/>
                    <a:pt x="42" y="276"/>
                    <a:pt x="42" y="276"/>
                  </a:cubicBezTo>
                  <a:cubicBezTo>
                    <a:pt x="40" y="274"/>
                    <a:pt x="40" y="274"/>
                    <a:pt x="40" y="274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4" y="271"/>
                    <a:pt x="34" y="271"/>
                    <a:pt x="34" y="271"/>
                  </a:cubicBezTo>
                  <a:cubicBezTo>
                    <a:pt x="32" y="270"/>
                    <a:pt x="32" y="270"/>
                    <a:pt x="32" y="270"/>
                  </a:cubicBezTo>
                  <a:cubicBezTo>
                    <a:pt x="30" y="269"/>
                    <a:pt x="30" y="269"/>
                    <a:pt x="30" y="269"/>
                  </a:cubicBezTo>
                  <a:cubicBezTo>
                    <a:pt x="28" y="268"/>
                    <a:pt x="28" y="268"/>
                    <a:pt x="28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2" y="266"/>
                    <a:pt x="22" y="266"/>
                    <a:pt x="22" y="266"/>
                  </a:cubicBezTo>
                  <a:cubicBezTo>
                    <a:pt x="18" y="264"/>
                    <a:pt x="18" y="264"/>
                    <a:pt x="18" y="264"/>
                  </a:cubicBezTo>
                  <a:cubicBezTo>
                    <a:pt x="16" y="265"/>
                    <a:pt x="16" y="265"/>
                    <a:pt x="16" y="265"/>
                  </a:cubicBezTo>
                  <a:cubicBezTo>
                    <a:pt x="16" y="266"/>
                    <a:pt x="16" y="266"/>
                    <a:pt x="16" y="266"/>
                  </a:cubicBezTo>
                  <a:cubicBezTo>
                    <a:pt x="13" y="265"/>
                    <a:pt x="13" y="265"/>
                    <a:pt x="13" y="265"/>
                  </a:cubicBezTo>
                  <a:cubicBezTo>
                    <a:pt x="11" y="265"/>
                    <a:pt x="11" y="265"/>
                    <a:pt x="11" y="265"/>
                  </a:cubicBezTo>
                  <a:cubicBezTo>
                    <a:pt x="9" y="265"/>
                    <a:pt x="9" y="265"/>
                    <a:pt x="9" y="265"/>
                  </a:cubicBezTo>
                  <a:cubicBezTo>
                    <a:pt x="5" y="266"/>
                    <a:pt x="5" y="266"/>
                    <a:pt x="5" y="266"/>
                  </a:cubicBezTo>
                  <a:cubicBezTo>
                    <a:pt x="2" y="267"/>
                    <a:pt x="2" y="267"/>
                    <a:pt x="2" y="267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2" y="264"/>
                    <a:pt x="2" y="264"/>
                    <a:pt x="2" y="264"/>
                  </a:cubicBezTo>
                  <a:cubicBezTo>
                    <a:pt x="4" y="261"/>
                    <a:pt x="4" y="261"/>
                    <a:pt x="4" y="261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7" y="257"/>
                    <a:pt x="7" y="257"/>
                    <a:pt x="7" y="257"/>
                  </a:cubicBezTo>
                  <a:cubicBezTo>
                    <a:pt x="10" y="255"/>
                    <a:pt x="10" y="255"/>
                    <a:pt x="10" y="255"/>
                  </a:cubicBezTo>
                  <a:cubicBezTo>
                    <a:pt x="10" y="252"/>
                    <a:pt x="10" y="252"/>
                    <a:pt x="10" y="25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12" y="248"/>
                    <a:pt x="14" y="248"/>
                    <a:pt x="14" y="247"/>
                  </a:cubicBezTo>
                  <a:cubicBezTo>
                    <a:pt x="15" y="245"/>
                    <a:pt x="15" y="244"/>
                    <a:pt x="16" y="243"/>
                  </a:cubicBezTo>
                  <a:cubicBezTo>
                    <a:pt x="16" y="242"/>
                    <a:pt x="17" y="242"/>
                    <a:pt x="17" y="241"/>
                  </a:cubicBezTo>
                  <a:cubicBezTo>
                    <a:pt x="17" y="240"/>
                    <a:pt x="16" y="237"/>
                    <a:pt x="16" y="237"/>
                  </a:cubicBezTo>
                  <a:cubicBezTo>
                    <a:pt x="16" y="237"/>
                    <a:pt x="18" y="233"/>
                    <a:pt x="18" y="233"/>
                  </a:cubicBezTo>
                  <a:cubicBezTo>
                    <a:pt x="19" y="232"/>
                    <a:pt x="19" y="228"/>
                    <a:pt x="19" y="228"/>
                  </a:cubicBezTo>
                  <a:cubicBezTo>
                    <a:pt x="19" y="228"/>
                    <a:pt x="20" y="226"/>
                    <a:pt x="21" y="225"/>
                  </a:cubicBezTo>
                  <a:cubicBezTo>
                    <a:pt x="21" y="224"/>
                    <a:pt x="21" y="221"/>
                    <a:pt x="21" y="221"/>
                  </a:cubicBezTo>
                  <a:cubicBezTo>
                    <a:pt x="19" y="218"/>
                    <a:pt x="19" y="218"/>
                    <a:pt x="19" y="218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4" y="209"/>
                    <a:pt x="24" y="209"/>
                    <a:pt x="24" y="209"/>
                  </a:cubicBezTo>
                  <a:cubicBezTo>
                    <a:pt x="27" y="204"/>
                    <a:pt x="27" y="204"/>
                    <a:pt x="27" y="204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28" y="199"/>
                    <a:pt x="28" y="197"/>
                    <a:pt x="28" y="196"/>
                  </a:cubicBezTo>
                  <a:cubicBezTo>
                    <a:pt x="28" y="196"/>
                    <a:pt x="28" y="194"/>
                    <a:pt x="28" y="194"/>
                  </a:cubicBezTo>
                  <a:cubicBezTo>
                    <a:pt x="28" y="194"/>
                    <a:pt x="28" y="192"/>
                    <a:pt x="28" y="192"/>
                  </a:cubicBezTo>
                  <a:cubicBezTo>
                    <a:pt x="28" y="192"/>
                    <a:pt x="27" y="190"/>
                    <a:pt x="27" y="190"/>
                  </a:cubicBezTo>
                  <a:cubicBezTo>
                    <a:pt x="26" y="187"/>
                    <a:pt x="26" y="187"/>
                    <a:pt x="26" y="187"/>
                  </a:cubicBezTo>
                  <a:cubicBezTo>
                    <a:pt x="25" y="188"/>
                    <a:pt x="25" y="188"/>
                    <a:pt x="25" y="188"/>
                  </a:cubicBezTo>
                  <a:cubicBezTo>
                    <a:pt x="25" y="188"/>
                    <a:pt x="24" y="189"/>
                    <a:pt x="23" y="188"/>
                  </a:cubicBezTo>
                  <a:cubicBezTo>
                    <a:pt x="23" y="188"/>
                    <a:pt x="19" y="188"/>
                    <a:pt x="19" y="18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4" y="188"/>
                    <a:pt x="14" y="188"/>
                    <a:pt x="14" y="188"/>
                  </a:cubicBezTo>
                  <a:cubicBezTo>
                    <a:pt x="14" y="188"/>
                    <a:pt x="13" y="189"/>
                    <a:pt x="12" y="189"/>
                  </a:cubicBezTo>
                  <a:cubicBezTo>
                    <a:pt x="12" y="189"/>
                    <a:pt x="11" y="189"/>
                    <a:pt x="11" y="188"/>
                  </a:cubicBezTo>
                  <a:cubicBezTo>
                    <a:pt x="11" y="188"/>
                    <a:pt x="14" y="185"/>
                    <a:pt x="14" y="185"/>
                  </a:cubicBezTo>
                  <a:cubicBezTo>
                    <a:pt x="14" y="185"/>
                    <a:pt x="14" y="185"/>
                    <a:pt x="14" y="184"/>
                  </a:cubicBezTo>
                  <a:cubicBezTo>
                    <a:pt x="14" y="183"/>
                    <a:pt x="14" y="181"/>
                    <a:pt x="14" y="181"/>
                  </a:cubicBezTo>
                  <a:cubicBezTo>
                    <a:pt x="14" y="180"/>
                    <a:pt x="13" y="177"/>
                    <a:pt x="13" y="177"/>
                  </a:cubicBezTo>
                  <a:cubicBezTo>
                    <a:pt x="13" y="177"/>
                    <a:pt x="12" y="176"/>
                    <a:pt x="13" y="175"/>
                  </a:cubicBezTo>
                  <a:cubicBezTo>
                    <a:pt x="13" y="174"/>
                    <a:pt x="14" y="174"/>
                    <a:pt x="14" y="174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2" y="173"/>
                    <a:pt x="12" y="173"/>
                    <a:pt x="11" y="173"/>
                  </a:cubicBezTo>
                  <a:cubicBezTo>
                    <a:pt x="10" y="174"/>
                    <a:pt x="9" y="174"/>
                    <a:pt x="9" y="174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8" y="172"/>
                    <a:pt x="7" y="173"/>
                    <a:pt x="7" y="172"/>
                  </a:cubicBezTo>
                  <a:cubicBezTo>
                    <a:pt x="6" y="172"/>
                    <a:pt x="4" y="171"/>
                    <a:pt x="4" y="171"/>
                  </a:cubicBezTo>
                  <a:cubicBezTo>
                    <a:pt x="4" y="171"/>
                    <a:pt x="4" y="169"/>
                    <a:pt x="4" y="169"/>
                  </a:cubicBezTo>
                  <a:cubicBezTo>
                    <a:pt x="5" y="168"/>
                    <a:pt x="5" y="168"/>
                    <a:pt x="5" y="167"/>
                  </a:cubicBezTo>
                  <a:cubicBezTo>
                    <a:pt x="5" y="166"/>
                    <a:pt x="5" y="165"/>
                    <a:pt x="6" y="164"/>
                  </a:cubicBezTo>
                  <a:cubicBezTo>
                    <a:pt x="6" y="163"/>
                    <a:pt x="7" y="162"/>
                    <a:pt x="8" y="162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7"/>
                    <a:pt x="11" y="155"/>
                    <a:pt x="11" y="155"/>
                  </a:cubicBezTo>
                  <a:cubicBezTo>
                    <a:pt x="11" y="155"/>
                    <a:pt x="12" y="153"/>
                    <a:pt x="12" y="152"/>
                  </a:cubicBezTo>
                  <a:cubicBezTo>
                    <a:pt x="12" y="152"/>
                    <a:pt x="13" y="150"/>
                    <a:pt x="13" y="150"/>
                  </a:cubicBezTo>
                  <a:cubicBezTo>
                    <a:pt x="13" y="150"/>
                    <a:pt x="14" y="149"/>
                    <a:pt x="14" y="148"/>
                  </a:cubicBezTo>
                  <a:cubicBezTo>
                    <a:pt x="15" y="148"/>
                    <a:pt x="17" y="146"/>
                    <a:pt x="17" y="146"/>
                  </a:cubicBezTo>
                  <a:cubicBezTo>
                    <a:pt x="17" y="146"/>
                    <a:pt x="18" y="143"/>
                    <a:pt x="18" y="143"/>
                  </a:cubicBezTo>
                  <a:cubicBezTo>
                    <a:pt x="18" y="143"/>
                    <a:pt x="19" y="140"/>
                    <a:pt x="19" y="140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19" y="136"/>
                    <a:pt x="19" y="136"/>
                    <a:pt x="20" y="136"/>
                  </a:cubicBezTo>
                  <a:cubicBezTo>
                    <a:pt x="21" y="136"/>
                    <a:pt x="22" y="135"/>
                    <a:pt x="22" y="135"/>
                  </a:cubicBezTo>
                  <a:cubicBezTo>
                    <a:pt x="23" y="135"/>
                    <a:pt x="25" y="134"/>
                    <a:pt x="25" y="134"/>
                  </a:cubicBezTo>
                  <a:cubicBezTo>
                    <a:pt x="25" y="133"/>
                    <a:pt x="26" y="133"/>
                    <a:pt x="26" y="133"/>
                  </a:cubicBezTo>
                  <a:cubicBezTo>
                    <a:pt x="27" y="133"/>
                    <a:pt x="29" y="132"/>
                    <a:pt x="29" y="132"/>
                  </a:cubicBezTo>
                  <a:cubicBezTo>
                    <a:pt x="29" y="132"/>
                    <a:pt x="30" y="131"/>
                    <a:pt x="30" y="131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9"/>
                    <a:pt x="33" y="128"/>
                    <a:pt x="33" y="127"/>
                  </a:cubicBezTo>
                  <a:cubicBezTo>
                    <a:pt x="33" y="127"/>
                    <a:pt x="34" y="125"/>
                    <a:pt x="34" y="125"/>
                  </a:cubicBezTo>
                  <a:cubicBezTo>
                    <a:pt x="34" y="124"/>
                    <a:pt x="37" y="121"/>
                    <a:pt x="37" y="12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1"/>
                    <a:pt x="73" y="11"/>
                    <a:pt x="73" y="11"/>
                  </a:cubicBezTo>
                  <a:lnTo>
                    <a:pt x="74" y="9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7" name="Freeform 78"/>
            <p:cNvSpPr>
              <a:spLocks noEditPoints="1"/>
            </p:cNvSpPr>
            <p:nvPr/>
          </p:nvSpPr>
          <p:spPr bwMode="auto">
            <a:xfrm>
              <a:off x="8575032" y="1868541"/>
              <a:ext cx="571668" cy="733983"/>
            </a:xfrm>
            <a:custGeom>
              <a:avLst/>
              <a:gdLst>
                <a:gd name="T0" fmla="*/ 264 w 312"/>
                <a:gd name="T1" fmla="*/ 340 h 413"/>
                <a:gd name="T2" fmla="*/ 240 w 312"/>
                <a:gd name="T3" fmla="*/ 363 h 413"/>
                <a:gd name="T4" fmla="*/ 252 w 312"/>
                <a:gd name="T5" fmla="*/ 385 h 413"/>
                <a:gd name="T6" fmla="*/ 237 w 312"/>
                <a:gd name="T7" fmla="*/ 387 h 413"/>
                <a:gd name="T8" fmla="*/ 211 w 312"/>
                <a:gd name="T9" fmla="*/ 393 h 413"/>
                <a:gd name="T10" fmla="*/ 177 w 312"/>
                <a:gd name="T11" fmla="*/ 404 h 413"/>
                <a:gd name="T12" fmla="*/ 157 w 312"/>
                <a:gd name="T13" fmla="*/ 404 h 413"/>
                <a:gd name="T14" fmla="*/ 142 w 312"/>
                <a:gd name="T15" fmla="*/ 400 h 413"/>
                <a:gd name="T16" fmla="*/ 121 w 312"/>
                <a:gd name="T17" fmla="*/ 394 h 413"/>
                <a:gd name="T18" fmla="*/ 101 w 312"/>
                <a:gd name="T19" fmla="*/ 391 h 413"/>
                <a:gd name="T20" fmla="*/ 94 w 312"/>
                <a:gd name="T21" fmla="*/ 388 h 413"/>
                <a:gd name="T22" fmla="*/ 89 w 312"/>
                <a:gd name="T23" fmla="*/ 383 h 413"/>
                <a:gd name="T24" fmla="*/ 90 w 312"/>
                <a:gd name="T25" fmla="*/ 393 h 413"/>
                <a:gd name="T26" fmla="*/ 73 w 312"/>
                <a:gd name="T27" fmla="*/ 396 h 413"/>
                <a:gd name="T28" fmla="*/ 57 w 312"/>
                <a:gd name="T29" fmla="*/ 396 h 413"/>
                <a:gd name="T30" fmla="*/ 53 w 312"/>
                <a:gd name="T31" fmla="*/ 368 h 413"/>
                <a:gd name="T32" fmla="*/ 50 w 312"/>
                <a:gd name="T33" fmla="*/ 308 h 413"/>
                <a:gd name="T34" fmla="*/ 13 w 312"/>
                <a:gd name="T35" fmla="*/ 292 h 413"/>
                <a:gd name="T36" fmla="*/ 6 w 312"/>
                <a:gd name="T37" fmla="*/ 262 h 413"/>
                <a:gd name="T38" fmla="*/ 12 w 312"/>
                <a:gd name="T39" fmla="*/ 245 h 413"/>
                <a:gd name="T40" fmla="*/ 11 w 312"/>
                <a:gd name="T41" fmla="*/ 228 h 413"/>
                <a:gd name="T42" fmla="*/ 5 w 312"/>
                <a:gd name="T43" fmla="*/ 217 h 413"/>
                <a:gd name="T44" fmla="*/ 1 w 312"/>
                <a:gd name="T45" fmla="*/ 207 h 413"/>
                <a:gd name="T46" fmla="*/ 7 w 312"/>
                <a:gd name="T47" fmla="*/ 198 h 413"/>
                <a:gd name="T48" fmla="*/ 9 w 312"/>
                <a:gd name="T49" fmla="*/ 175 h 413"/>
                <a:gd name="T50" fmla="*/ 12 w 312"/>
                <a:gd name="T51" fmla="*/ 161 h 413"/>
                <a:gd name="T52" fmla="*/ 32 w 312"/>
                <a:gd name="T53" fmla="*/ 160 h 413"/>
                <a:gd name="T54" fmla="*/ 41 w 312"/>
                <a:gd name="T55" fmla="*/ 146 h 413"/>
                <a:gd name="T56" fmla="*/ 33 w 312"/>
                <a:gd name="T57" fmla="*/ 128 h 413"/>
                <a:gd name="T58" fmla="*/ 47 w 312"/>
                <a:gd name="T59" fmla="*/ 94 h 413"/>
                <a:gd name="T60" fmla="*/ 49 w 312"/>
                <a:gd name="T61" fmla="*/ 65 h 413"/>
                <a:gd name="T62" fmla="*/ 78 w 312"/>
                <a:gd name="T63" fmla="*/ 80 h 413"/>
                <a:gd name="T64" fmla="*/ 93 w 312"/>
                <a:gd name="T65" fmla="*/ 74 h 413"/>
                <a:gd name="T66" fmla="*/ 114 w 312"/>
                <a:gd name="T67" fmla="*/ 57 h 413"/>
                <a:gd name="T68" fmla="*/ 102 w 312"/>
                <a:gd name="T69" fmla="*/ 41 h 413"/>
                <a:gd name="T70" fmla="*/ 104 w 312"/>
                <a:gd name="T71" fmla="*/ 25 h 413"/>
                <a:gd name="T72" fmla="*/ 95 w 312"/>
                <a:gd name="T73" fmla="*/ 12 h 413"/>
                <a:gd name="T74" fmla="*/ 119 w 312"/>
                <a:gd name="T75" fmla="*/ 5 h 413"/>
                <a:gd name="T76" fmla="*/ 136 w 312"/>
                <a:gd name="T77" fmla="*/ 25 h 413"/>
                <a:gd name="T78" fmla="*/ 163 w 312"/>
                <a:gd name="T79" fmla="*/ 35 h 413"/>
                <a:gd name="T80" fmla="*/ 176 w 312"/>
                <a:gd name="T81" fmla="*/ 25 h 413"/>
                <a:gd name="T82" fmla="*/ 162 w 312"/>
                <a:gd name="T83" fmla="*/ 46 h 413"/>
                <a:gd name="T84" fmla="*/ 182 w 312"/>
                <a:gd name="T85" fmla="*/ 53 h 413"/>
                <a:gd name="T86" fmla="*/ 212 w 312"/>
                <a:gd name="T87" fmla="*/ 30 h 413"/>
                <a:gd name="T88" fmla="*/ 221 w 312"/>
                <a:gd name="T89" fmla="*/ 28 h 413"/>
                <a:gd name="T90" fmla="*/ 236 w 312"/>
                <a:gd name="T91" fmla="*/ 18 h 413"/>
                <a:gd name="T92" fmla="*/ 242 w 312"/>
                <a:gd name="T93" fmla="*/ 21 h 413"/>
                <a:gd name="T94" fmla="*/ 253 w 312"/>
                <a:gd name="T95" fmla="*/ 29 h 413"/>
                <a:gd name="T96" fmla="*/ 262 w 312"/>
                <a:gd name="T97" fmla="*/ 42 h 413"/>
                <a:gd name="T98" fmla="*/ 273 w 312"/>
                <a:gd name="T99" fmla="*/ 58 h 413"/>
                <a:gd name="T100" fmla="*/ 279 w 312"/>
                <a:gd name="T101" fmla="*/ 113 h 413"/>
                <a:gd name="T102" fmla="*/ 294 w 312"/>
                <a:gd name="T103" fmla="*/ 162 h 413"/>
                <a:gd name="T104" fmla="*/ 309 w 312"/>
                <a:gd name="T105" fmla="*/ 197 h 413"/>
                <a:gd name="T106" fmla="*/ 297 w 312"/>
                <a:gd name="T107" fmla="*/ 205 h 413"/>
                <a:gd name="T108" fmla="*/ 262 w 312"/>
                <a:gd name="T109" fmla="*/ 224 h 413"/>
                <a:gd name="T110" fmla="*/ 219 w 312"/>
                <a:gd name="T111" fmla="*/ 253 h 413"/>
                <a:gd name="T112" fmla="*/ 226 w 312"/>
                <a:gd name="T113" fmla="*/ 277 h 413"/>
                <a:gd name="T114" fmla="*/ 257 w 312"/>
                <a:gd name="T115" fmla="*/ 309 h 413"/>
                <a:gd name="T116" fmla="*/ 55 w 312"/>
                <a:gd name="T117" fmla="*/ 394 h 413"/>
                <a:gd name="T118" fmla="*/ 312 w 312"/>
                <a:gd name="T119" fmla="*/ 204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2" h="413">
                  <a:moveTo>
                    <a:pt x="275" y="325"/>
                  </a:moveTo>
                  <a:cubicBezTo>
                    <a:pt x="275" y="325"/>
                    <a:pt x="275" y="325"/>
                    <a:pt x="275" y="325"/>
                  </a:cubicBezTo>
                  <a:cubicBezTo>
                    <a:pt x="275" y="328"/>
                    <a:pt x="275" y="328"/>
                    <a:pt x="275" y="328"/>
                  </a:cubicBezTo>
                  <a:cubicBezTo>
                    <a:pt x="276" y="333"/>
                    <a:pt x="276" y="333"/>
                    <a:pt x="276" y="333"/>
                  </a:cubicBezTo>
                  <a:cubicBezTo>
                    <a:pt x="276" y="336"/>
                    <a:pt x="276" y="336"/>
                    <a:pt x="276" y="336"/>
                  </a:cubicBezTo>
                  <a:cubicBezTo>
                    <a:pt x="276" y="336"/>
                    <a:pt x="275" y="338"/>
                    <a:pt x="274" y="338"/>
                  </a:cubicBezTo>
                  <a:cubicBezTo>
                    <a:pt x="274" y="338"/>
                    <a:pt x="273" y="339"/>
                    <a:pt x="272" y="339"/>
                  </a:cubicBezTo>
                  <a:cubicBezTo>
                    <a:pt x="271" y="338"/>
                    <a:pt x="270" y="337"/>
                    <a:pt x="270" y="337"/>
                  </a:cubicBezTo>
                  <a:cubicBezTo>
                    <a:pt x="264" y="337"/>
                    <a:pt x="264" y="337"/>
                    <a:pt x="264" y="337"/>
                  </a:cubicBezTo>
                  <a:cubicBezTo>
                    <a:pt x="264" y="337"/>
                    <a:pt x="264" y="339"/>
                    <a:pt x="264" y="340"/>
                  </a:cubicBezTo>
                  <a:cubicBezTo>
                    <a:pt x="263" y="342"/>
                    <a:pt x="263" y="342"/>
                    <a:pt x="263" y="342"/>
                  </a:cubicBezTo>
                  <a:cubicBezTo>
                    <a:pt x="263" y="347"/>
                    <a:pt x="263" y="347"/>
                    <a:pt x="263" y="347"/>
                  </a:cubicBezTo>
                  <a:cubicBezTo>
                    <a:pt x="258" y="352"/>
                    <a:pt x="258" y="352"/>
                    <a:pt x="258" y="352"/>
                  </a:cubicBezTo>
                  <a:cubicBezTo>
                    <a:pt x="257" y="352"/>
                    <a:pt x="257" y="352"/>
                    <a:pt x="257" y="352"/>
                  </a:cubicBezTo>
                  <a:cubicBezTo>
                    <a:pt x="257" y="352"/>
                    <a:pt x="256" y="353"/>
                    <a:pt x="256" y="353"/>
                  </a:cubicBezTo>
                  <a:cubicBezTo>
                    <a:pt x="256" y="353"/>
                    <a:pt x="251" y="355"/>
                    <a:pt x="251" y="355"/>
                  </a:cubicBezTo>
                  <a:cubicBezTo>
                    <a:pt x="249" y="357"/>
                    <a:pt x="249" y="357"/>
                    <a:pt x="249" y="357"/>
                  </a:cubicBezTo>
                  <a:cubicBezTo>
                    <a:pt x="248" y="357"/>
                    <a:pt x="248" y="357"/>
                    <a:pt x="248" y="357"/>
                  </a:cubicBezTo>
                  <a:cubicBezTo>
                    <a:pt x="248" y="357"/>
                    <a:pt x="245" y="359"/>
                    <a:pt x="243" y="361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2" y="368"/>
                    <a:pt x="242" y="368"/>
                    <a:pt x="242" y="368"/>
                  </a:cubicBezTo>
                  <a:cubicBezTo>
                    <a:pt x="245" y="371"/>
                    <a:pt x="245" y="371"/>
                    <a:pt x="245" y="371"/>
                  </a:cubicBezTo>
                  <a:cubicBezTo>
                    <a:pt x="248" y="376"/>
                    <a:pt x="248" y="376"/>
                    <a:pt x="248" y="376"/>
                  </a:cubicBezTo>
                  <a:cubicBezTo>
                    <a:pt x="248" y="379"/>
                    <a:pt x="248" y="379"/>
                    <a:pt x="248" y="379"/>
                  </a:cubicBezTo>
                  <a:cubicBezTo>
                    <a:pt x="248" y="379"/>
                    <a:pt x="246" y="381"/>
                    <a:pt x="246" y="381"/>
                  </a:cubicBezTo>
                  <a:cubicBezTo>
                    <a:pt x="246" y="382"/>
                    <a:pt x="245" y="384"/>
                    <a:pt x="246" y="384"/>
                  </a:cubicBezTo>
                  <a:cubicBezTo>
                    <a:pt x="247" y="384"/>
                    <a:pt x="251" y="385"/>
                    <a:pt x="251" y="385"/>
                  </a:cubicBezTo>
                  <a:cubicBezTo>
                    <a:pt x="251" y="385"/>
                    <a:pt x="252" y="385"/>
                    <a:pt x="252" y="385"/>
                  </a:cubicBezTo>
                  <a:cubicBezTo>
                    <a:pt x="253" y="385"/>
                    <a:pt x="253" y="386"/>
                    <a:pt x="253" y="386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53" y="390"/>
                    <a:pt x="253" y="391"/>
                    <a:pt x="253" y="395"/>
                  </a:cubicBezTo>
                  <a:cubicBezTo>
                    <a:pt x="253" y="399"/>
                    <a:pt x="252" y="398"/>
                    <a:pt x="252" y="398"/>
                  </a:cubicBezTo>
                  <a:cubicBezTo>
                    <a:pt x="252" y="398"/>
                    <a:pt x="247" y="396"/>
                    <a:pt x="247" y="396"/>
                  </a:cubicBezTo>
                  <a:cubicBezTo>
                    <a:pt x="247" y="396"/>
                    <a:pt x="245" y="394"/>
                    <a:pt x="245" y="394"/>
                  </a:cubicBezTo>
                  <a:cubicBezTo>
                    <a:pt x="244" y="393"/>
                    <a:pt x="244" y="392"/>
                    <a:pt x="244" y="391"/>
                  </a:cubicBezTo>
                  <a:cubicBezTo>
                    <a:pt x="244" y="390"/>
                    <a:pt x="245" y="388"/>
                    <a:pt x="245" y="388"/>
                  </a:cubicBezTo>
                  <a:cubicBezTo>
                    <a:pt x="245" y="388"/>
                    <a:pt x="241" y="387"/>
                    <a:pt x="241" y="387"/>
                  </a:cubicBezTo>
                  <a:cubicBezTo>
                    <a:pt x="241" y="387"/>
                    <a:pt x="238" y="387"/>
                    <a:pt x="237" y="387"/>
                  </a:cubicBezTo>
                  <a:cubicBezTo>
                    <a:pt x="236" y="387"/>
                    <a:pt x="235" y="389"/>
                    <a:pt x="235" y="389"/>
                  </a:cubicBezTo>
                  <a:cubicBezTo>
                    <a:pt x="234" y="390"/>
                    <a:pt x="233" y="389"/>
                    <a:pt x="232" y="389"/>
                  </a:cubicBezTo>
                  <a:cubicBezTo>
                    <a:pt x="232" y="389"/>
                    <a:pt x="231" y="387"/>
                    <a:pt x="231" y="387"/>
                  </a:cubicBezTo>
                  <a:cubicBezTo>
                    <a:pt x="230" y="387"/>
                    <a:pt x="226" y="386"/>
                    <a:pt x="225" y="386"/>
                  </a:cubicBezTo>
                  <a:cubicBezTo>
                    <a:pt x="225" y="386"/>
                    <a:pt x="223" y="386"/>
                    <a:pt x="221" y="386"/>
                  </a:cubicBezTo>
                  <a:cubicBezTo>
                    <a:pt x="220" y="387"/>
                    <a:pt x="221" y="387"/>
                    <a:pt x="222" y="390"/>
                  </a:cubicBezTo>
                  <a:cubicBezTo>
                    <a:pt x="222" y="393"/>
                    <a:pt x="221" y="391"/>
                    <a:pt x="220" y="391"/>
                  </a:cubicBezTo>
                  <a:cubicBezTo>
                    <a:pt x="219" y="391"/>
                    <a:pt x="219" y="391"/>
                    <a:pt x="217" y="391"/>
                  </a:cubicBezTo>
                  <a:cubicBezTo>
                    <a:pt x="215" y="391"/>
                    <a:pt x="214" y="391"/>
                    <a:pt x="212" y="391"/>
                  </a:cubicBezTo>
                  <a:cubicBezTo>
                    <a:pt x="211" y="392"/>
                    <a:pt x="211" y="392"/>
                    <a:pt x="211" y="393"/>
                  </a:cubicBezTo>
                  <a:cubicBezTo>
                    <a:pt x="210" y="394"/>
                    <a:pt x="208" y="394"/>
                    <a:pt x="207" y="394"/>
                  </a:cubicBezTo>
                  <a:cubicBezTo>
                    <a:pt x="206" y="394"/>
                    <a:pt x="202" y="394"/>
                    <a:pt x="202" y="394"/>
                  </a:cubicBezTo>
                  <a:cubicBezTo>
                    <a:pt x="201" y="394"/>
                    <a:pt x="200" y="396"/>
                    <a:pt x="199" y="397"/>
                  </a:cubicBezTo>
                  <a:cubicBezTo>
                    <a:pt x="199" y="397"/>
                    <a:pt x="195" y="397"/>
                    <a:pt x="195" y="397"/>
                  </a:cubicBezTo>
                  <a:cubicBezTo>
                    <a:pt x="194" y="398"/>
                    <a:pt x="194" y="398"/>
                    <a:pt x="193" y="399"/>
                  </a:cubicBezTo>
                  <a:cubicBezTo>
                    <a:pt x="191" y="400"/>
                    <a:pt x="191" y="400"/>
                    <a:pt x="190" y="402"/>
                  </a:cubicBezTo>
                  <a:cubicBezTo>
                    <a:pt x="188" y="404"/>
                    <a:pt x="189" y="403"/>
                    <a:pt x="185" y="402"/>
                  </a:cubicBezTo>
                  <a:cubicBezTo>
                    <a:pt x="182" y="402"/>
                    <a:pt x="184" y="403"/>
                    <a:pt x="183" y="403"/>
                  </a:cubicBezTo>
                  <a:cubicBezTo>
                    <a:pt x="182" y="403"/>
                    <a:pt x="181" y="404"/>
                    <a:pt x="180" y="405"/>
                  </a:cubicBezTo>
                  <a:cubicBezTo>
                    <a:pt x="180" y="406"/>
                    <a:pt x="178" y="404"/>
                    <a:pt x="177" y="404"/>
                  </a:cubicBezTo>
                  <a:cubicBezTo>
                    <a:pt x="176" y="405"/>
                    <a:pt x="176" y="403"/>
                    <a:pt x="176" y="400"/>
                  </a:cubicBezTo>
                  <a:cubicBezTo>
                    <a:pt x="175" y="398"/>
                    <a:pt x="173" y="398"/>
                    <a:pt x="173" y="398"/>
                  </a:cubicBezTo>
                  <a:cubicBezTo>
                    <a:pt x="173" y="398"/>
                    <a:pt x="171" y="398"/>
                    <a:pt x="171" y="397"/>
                  </a:cubicBezTo>
                  <a:cubicBezTo>
                    <a:pt x="171" y="396"/>
                    <a:pt x="167" y="396"/>
                    <a:pt x="166" y="396"/>
                  </a:cubicBezTo>
                  <a:cubicBezTo>
                    <a:pt x="166" y="396"/>
                    <a:pt x="163" y="396"/>
                    <a:pt x="163" y="396"/>
                  </a:cubicBezTo>
                  <a:cubicBezTo>
                    <a:pt x="163" y="396"/>
                    <a:pt x="160" y="396"/>
                    <a:pt x="160" y="397"/>
                  </a:cubicBezTo>
                  <a:cubicBezTo>
                    <a:pt x="160" y="397"/>
                    <a:pt x="159" y="397"/>
                    <a:pt x="157" y="398"/>
                  </a:cubicBezTo>
                  <a:cubicBezTo>
                    <a:pt x="154" y="399"/>
                    <a:pt x="156" y="398"/>
                    <a:pt x="156" y="400"/>
                  </a:cubicBezTo>
                  <a:cubicBezTo>
                    <a:pt x="157" y="401"/>
                    <a:pt x="157" y="402"/>
                    <a:pt x="157" y="402"/>
                  </a:cubicBezTo>
                  <a:cubicBezTo>
                    <a:pt x="158" y="403"/>
                    <a:pt x="157" y="402"/>
                    <a:pt x="157" y="404"/>
                  </a:cubicBezTo>
                  <a:cubicBezTo>
                    <a:pt x="156" y="406"/>
                    <a:pt x="156" y="405"/>
                    <a:pt x="156" y="407"/>
                  </a:cubicBezTo>
                  <a:cubicBezTo>
                    <a:pt x="155" y="408"/>
                    <a:pt x="155" y="407"/>
                    <a:pt x="154" y="410"/>
                  </a:cubicBezTo>
                  <a:cubicBezTo>
                    <a:pt x="153" y="412"/>
                    <a:pt x="154" y="410"/>
                    <a:pt x="153" y="412"/>
                  </a:cubicBezTo>
                  <a:cubicBezTo>
                    <a:pt x="152" y="413"/>
                    <a:pt x="150" y="412"/>
                    <a:pt x="148" y="411"/>
                  </a:cubicBezTo>
                  <a:cubicBezTo>
                    <a:pt x="147" y="411"/>
                    <a:pt x="148" y="410"/>
                    <a:pt x="148" y="408"/>
                  </a:cubicBezTo>
                  <a:cubicBezTo>
                    <a:pt x="149" y="406"/>
                    <a:pt x="148" y="407"/>
                    <a:pt x="148" y="406"/>
                  </a:cubicBezTo>
                  <a:cubicBezTo>
                    <a:pt x="148" y="405"/>
                    <a:pt x="147" y="406"/>
                    <a:pt x="145" y="407"/>
                  </a:cubicBezTo>
                  <a:cubicBezTo>
                    <a:pt x="144" y="407"/>
                    <a:pt x="144" y="405"/>
                    <a:pt x="145" y="403"/>
                  </a:cubicBezTo>
                  <a:cubicBezTo>
                    <a:pt x="145" y="401"/>
                    <a:pt x="144" y="402"/>
                    <a:pt x="144" y="401"/>
                  </a:cubicBezTo>
                  <a:cubicBezTo>
                    <a:pt x="144" y="401"/>
                    <a:pt x="143" y="400"/>
                    <a:pt x="142" y="400"/>
                  </a:cubicBezTo>
                  <a:cubicBezTo>
                    <a:pt x="141" y="400"/>
                    <a:pt x="140" y="399"/>
                    <a:pt x="140" y="399"/>
                  </a:cubicBezTo>
                  <a:cubicBezTo>
                    <a:pt x="139" y="398"/>
                    <a:pt x="137" y="396"/>
                    <a:pt x="136" y="395"/>
                  </a:cubicBezTo>
                  <a:cubicBezTo>
                    <a:pt x="134" y="394"/>
                    <a:pt x="132" y="395"/>
                    <a:pt x="132" y="395"/>
                  </a:cubicBezTo>
                  <a:cubicBezTo>
                    <a:pt x="132" y="395"/>
                    <a:pt x="130" y="397"/>
                    <a:pt x="128" y="399"/>
                  </a:cubicBezTo>
                  <a:cubicBezTo>
                    <a:pt x="128" y="399"/>
                    <a:pt x="128" y="400"/>
                    <a:pt x="128" y="400"/>
                  </a:cubicBezTo>
                  <a:cubicBezTo>
                    <a:pt x="127" y="400"/>
                    <a:pt x="127" y="400"/>
                    <a:pt x="127" y="399"/>
                  </a:cubicBezTo>
                  <a:cubicBezTo>
                    <a:pt x="127" y="399"/>
                    <a:pt x="126" y="398"/>
                    <a:pt x="126" y="398"/>
                  </a:cubicBezTo>
                  <a:cubicBezTo>
                    <a:pt x="126" y="398"/>
                    <a:pt x="126" y="396"/>
                    <a:pt x="125" y="396"/>
                  </a:cubicBezTo>
                  <a:cubicBezTo>
                    <a:pt x="125" y="396"/>
                    <a:pt x="124" y="396"/>
                    <a:pt x="123" y="395"/>
                  </a:cubicBezTo>
                  <a:cubicBezTo>
                    <a:pt x="122" y="395"/>
                    <a:pt x="121" y="394"/>
                    <a:pt x="121" y="394"/>
                  </a:cubicBezTo>
                  <a:cubicBezTo>
                    <a:pt x="120" y="394"/>
                    <a:pt x="118" y="392"/>
                    <a:pt x="118" y="392"/>
                  </a:cubicBezTo>
                  <a:cubicBezTo>
                    <a:pt x="118" y="392"/>
                    <a:pt x="118" y="392"/>
                    <a:pt x="117" y="392"/>
                  </a:cubicBezTo>
                  <a:cubicBezTo>
                    <a:pt x="117" y="392"/>
                    <a:pt x="116" y="391"/>
                    <a:pt x="116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4" y="391"/>
                    <a:pt x="114" y="391"/>
                    <a:pt x="113" y="390"/>
                  </a:cubicBezTo>
                  <a:cubicBezTo>
                    <a:pt x="111" y="390"/>
                    <a:pt x="112" y="390"/>
                    <a:pt x="110" y="390"/>
                  </a:cubicBezTo>
                  <a:cubicBezTo>
                    <a:pt x="109" y="390"/>
                    <a:pt x="108" y="390"/>
                    <a:pt x="108" y="390"/>
                  </a:cubicBezTo>
                  <a:cubicBezTo>
                    <a:pt x="108" y="390"/>
                    <a:pt x="107" y="389"/>
                    <a:pt x="105" y="389"/>
                  </a:cubicBezTo>
                  <a:cubicBezTo>
                    <a:pt x="104" y="390"/>
                    <a:pt x="102" y="391"/>
                    <a:pt x="101" y="391"/>
                  </a:cubicBezTo>
                  <a:cubicBezTo>
                    <a:pt x="101" y="391"/>
                    <a:pt x="100" y="390"/>
                    <a:pt x="100" y="390"/>
                  </a:cubicBezTo>
                  <a:cubicBezTo>
                    <a:pt x="100" y="390"/>
                    <a:pt x="100" y="389"/>
                    <a:pt x="100" y="389"/>
                  </a:cubicBezTo>
                  <a:cubicBezTo>
                    <a:pt x="100" y="389"/>
                    <a:pt x="99" y="388"/>
                    <a:pt x="98" y="387"/>
                  </a:cubicBezTo>
                  <a:cubicBezTo>
                    <a:pt x="98" y="387"/>
                    <a:pt x="97" y="387"/>
                    <a:pt x="97" y="387"/>
                  </a:cubicBezTo>
                  <a:cubicBezTo>
                    <a:pt x="97" y="387"/>
                    <a:pt x="97" y="387"/>
                    <a:pt x="97" y="388"/>
                  </a:cubicBezTo>
                  <a:cubicBezTo>
                    <a:pt x="97" y="389"/>
                    <a:pt x="99" y="389"/>
                    <a:pt x="97" y="389"/>
                  </a:cubicBezTo>
                  <a:cubicBezTo>
                    <a:pt x="96" y="388"/>
                    <a:pt x="95" y="388"/>
                    <a:pt x="95" y="388"/>
                  </a:cubicBezTo>
                  <a:cubicBezTo>
                    <a:pt x="92" y="389"/>
                    <a:pt x="92" y="389"/>
                    <a:pt x="92" y="389"/>
                  </a:cubicBezTo>
                  <a:cubicBezTo>
                    <a:pt x="93" y="388"/>
                    <a:pt x="93" y="388"/>
                    <a:pt x="93" y="388"/>
                  </a:cubicBezTo>
                  <a:cubicBezTo>
                    <a:pt x="93" y="388"/>
                    <a:pt x="94" y="388"/>
                    <a:pt x="94" y="388"/>
                  </a:cubicBezTo>
                  <a:cubicBezTo>
                    <a:pt x="94" y="387"/>
                    <a:pt x="94" y="387"/>
                    <a:pt x="94" y="387"/>
                  </a:cubicBezTo>
                  <a:cubicBezTo>
                    <a:pt x="94" y="387"/>
                    <a:pt x="94" y="386"/>
                    <a:pt x="94" y="386"/>
                  </a:cubicBezTo>
                  <a:cubicBezTo>
                    <a:pt x="95" y="386"/>
                    <a:pt x="96" y="385"/>
                    <a:pt x="95" y="385"/>
                  </a:cubicBezTo>
                  <a:cubicBezTo>
                    <a:pt x="94" y="385"/>
                    <a:pt x="93" y="385"/>
                    <a:pt x="93" y="385"/>
                  </a:cubicBezTo>
                  <a:cubicBezTo>
                    <a:pt x="93" y="384"/>
                    <a:pt x="93" y="384"/>
                    <a:pt x="93" y="384"/>
                  </a:cubicBezTo>
                  <a:cubicBezTo>
                    <a:pt x="93" y="384"/>
                    <a:pt x="92" y="383"/>
                    <a:pt x="92" y="383"/>
                  </a:cubicBezTo>
                  <a:cubicBezTo>
                    <a:pt x="92" y="384"/>
                    <a:pt x="92" y="385"/>
                    <a:pt x="92" y="385"/>
                  </a:cubicBezTo>
                  <a:cubicBezTo>
                    <a:pt x="91" y="385"/>
                    <a:pt x="91" y="385"/>
                    <a:pt x="91" y="384"/>
                  </a:cubicBezTo>
                  <a:cubicBezTo>
                    <a:pt x="91" y="383"/>
                    <a:pt x="91" y="383"/>
                    <a:pt x="91" y="383"/>
                  </a:cubicBezTo>
                  <a:cubicBezTo>
                    <a:pt x="90" y="383"/>
                    <a:pt x="89" y="383"/>
                    <a:pt x="89" y="383"/>
                  </a:cubicBezTo>
                  <a:cubicBezTo>
                    <a:pt x="89" y="383"/>
                    <a:pt x="90" y="384"/>
                    <a:pt x="88" y="384"/>
                  </a:cubicBezTo>
                  <a:cubicBezTo>
                    <a:pt x="87" y="384"/>
                    <a:pt x="86" y="385"/>
                    <a:pt x="85" y="385"/>
                  </a:cubicBezTo>
                  <a:cubicBezTo>
                    <a:pt x="84" y="386"/>
                    <a:pt x="84" y="387"/>
                    <a:pt x="84" y="387"/>
                  </a:cubicBezTo>
                  <a:cubicBezTo>
                    <a:pt x="84" y="388"/>
                    <a:pt x="82" y="388"/>
                    <a:pt x="82" y="389"/>
                  </a:cubicBezTo>
                  <a:cubicBezTo>
                    <a:pt x="83" y="389"/>
                    <a:pt x="82" y="389"/>
                    <a:pt x="84" y="390"/>
                  </a:cubicBezTo>
                  <a:cubicBezTo>
                    <a:pt x="85" y="390"/>
                    <a:pt x="85" y="390"/>
                    <a:pt x="86" y="390"/>
                  </a:cubicBezTo>
                  <a:cubicBezTo>
                    <a:pt x="87" y="391"/>
                    <a:pt x="88" y="390"/>
                    <a:pt x="88" y="390"/>
                  </a:cubicBezTo>
                  <a:cubicBezTo>
                    <a:pt x="88" y="390"/>
                    <a:pt x="88" y="390"/>
                    <a:pt x="89" y="391"/>
                  </a:cubicBezTo>
                  <a:cubicBezTo>
                    <a:pt x="89" y="391"/>
                    <a:pt x="90" y="390"/>
                    <a:pt x="90" y="391"/>
                  </a:cubicBezTo>
                  <a:cubicBezTo>
                    <a:pt x="90" y="392"/>
                    <a:pt x="91" y="393"/>
                    <a:pt x="90" y="393"/>
                  </a:cubicBezTo>
                  <a:cubicBezTo>
                    <a:pt x="89" y="393"/>
                    <a:pt x="88" y="394"/>
                    <a:pt x="88" y="393"/>
                  </a:cubicBezTo>
                  <a:cubicBezTo>
                    <a:pt x="88" y="393"/>
                    <a:pt x="88" y="392"/>
                    <a:pt x="87" y="392"/>
                  </a:cubicBezTo>
                  <a:cubicBezTo>
                    <a:pt x="87" y="392"/>
                    <a:pt x="86" y="392"/>
                    <a:pt x="86" y="392"/>
                  </a:cubicBezTo>
                  <a:cubicBezTo>
                    <a:pt x="85" y="394"/>
                    <a:pt x="85" y="394"/>
                    <a:pt x="85" y="394"/>
                  </a:cubicBezTo>
                  <a:cubicBezTo>
                    <a:pt x="85" y="394"/>
                    <a:pt x="85" y="395"/>
                    <a:pt x="84" y="395"/>
                  </a:cubicBezTo>
                  <a:cubicBezTo>
                    <a:pt x="83" y="395"/>
                    <a:pt x="84" y="395"/>
                    <a:pt x="82" y="395"/>
                  </a:cubicBezTo>
                  <a:cubicBezTo>
                    <a:pt x="80" y="395"/>
                    <a:pt x="80" y="394"/>
                    <a:pt x="79" y="394"/>
                  </a:cubicBezTo>
                  <a:cubicBezTo>
                    <a:pt x="79" y="394"/>
                    <a:pt x="79" y="394"/>
                    <a:pt x="78" y="394"/>
                  </a:cubicBezTo>
                  <a:cubicBezTo>
                    <a:pt x="78" y="394"/>
                    <a:pt x="76" y="392"/>
                    <a:pt x="75" y="394"/>
                  </a:cubicBezTo>
                  <a:cubicBezTo>
                    <a:pt x="74" y="395"/>
                    <a:pt x="73" y="396"/>
                    <a:pt x="73" y="396"/>
                  </a:cubicBezTo>
                  <a:cubicBezTo>
                    <a:pt x="70" y="396"/>
                    <a:pt x="70" y="396"/>
                    <a:pt x="70" y="396"/>
                  </a:cubicBezTo>
                  <a:cubicBezTo>
                    <a:pt x="70" y="396"/>
                    <a:pt x="69" y="396"/>
                    <a:pt x="68" y="396"/>
                  </a:cubicBezTo>
                  <a:cubicBezTo>
                    <a:pt x="67" y="396"/>
                    <a:pt x="66" y="396"/>
                    <a:pt x="66" y="396"/>
                  </a:cubicBezTo>
                  <a:cubicBezTo>
                    <a:pt x="65" y="397"/>
                    <a:pt x="64" y="394"/>
                    <a:pt x="64" y="394"/>
                  </a:cubicBezTo>
                  <a:cubicBezTo>
                    <a:pt x="64" y="394"/>
                    <a:pt x="65" y="392"/>
                    <a:pt x="62" y="394"/>
                  </a:cubicBezTo>
                  <a:cubicBezTo>
                    <a:pt x="59" y="396"/>
                    <a:pt x="58" y="396"/>
                    <a:pt x="58" y="396"/>
                  </a:cubicBezTo>
                  <a:cubicBezTo>
                    <a:pt x="58" y="396"/>
                    <a:pt x="57" y="396"/>
                    <a:pt x="57" y="397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6" y="396"/>
                    <a:pt x="56" y="396"/>
                    <a:pt x="56" y="395"/>
                  </a:cubicBezTo>
                  <a:cubicBezTo>
                    <a:pt x="56" y="395"/>
                    <a:pt x="56" y="395"/>
                    <a:pt x="56" y="395"/>
                  </a:cubicBezTo>
                  <a:cubicBezTo>
                    <a:pt x="56" y="395"/>
                    <a:pt x="55" y="395"/>
                    <a:pt x="55" y="394"/>
                  </a:cubicBezTo>
                  <a:cubicBezTo>
                    <a:pt x="53" y="392"/>
                    <a:pt x="50" y="388"/>
                    <a:pt x="50" y="388"/>
                  </a:cubicBezTo>
                  <a:cubicBezTo>
                    <a:pt x="52" y="384"/>
                    <a:pt x="52" y="384"/>
                    <a:pt x="52" y="384"/>
                  </a:cubicBezTo>
                  <a:cubicBezTo>
                    <a:pt x="52" y="384"/>
                    <a:pt x="53" y="377"/>
                    <a:pt x="53" y="375"/>
                  </a:cubicBezTo>
                  <a:cubicBezTo>
                    <a:pt x="53" y="374"/>
                    <a:pt x="53" y="368"/>
                    <a:pt x="53" y="368"/>
                  </a:cubicBezTo>
                  <a:cubicBezTo>
                    <a:pt x="53" y="368"/>
                    <a:pt x="49" y="367"/>
                    <a:pt x="52" y="364"/>
                  </a:cubicBezTo>
                  <a:cubicBezTo>
                    <a:pt x="55" y="360"/>
                    <a:pt x="58" y="355"/>
                    <a:pt x="58" y="355"/>
                  </a:cubicBezTo>
                  <a:cubicBezTo>
                    <a:pt x="58" y="345"/>
                    <a:pt x="58" y="345"/>
                    <a:pt x="58" y="345"/>
                  </a:cubicBezTo>
                  <a:cubicBezTo>
                    <a:pt x="58" y="345"/>
                    <a:pt x="55" y="342"/>
                    <a:pt x="59" y="340"/>
                  </a:cubicBezTo>
                  <a:cubicBezTo>
                    <a:pt x="63" y="337"/>
                    <a:pt x="70" y="328"/>
                    <a:pt x="70" y="328"/>
                  </a:cubicBezTo>
                  <a:cubicBezTo>
                    <a:pt x="77" y="320"/>
                    <a:pt x="77" y="320"/>
                    <a:pt x="77" y="320"/>
                  </a:cubicBezTo>
                  <a:cubicBezTo>
                    <a:pt x="65" y="317"/>
                    <a:pt x="65" y="317"/>
                    <a:pt x="65" y="317"/>
                  </a:cubicBezTo>
                  <a:cubicBezTo>
                    <a:pt x="58" y="316"/>
                    <a:pt x="58" y="316"/>
                    <a:pt x="58" y="316"/>
                  </a:cubicBezTo>
                  <a:cubicBezTo>
                    <a:pt x="53" y="313"/>
                    <a:pt x="53" y="313"/>
                    <a:pt x="53" y="313"/>
                  </a:cubicBezTo>
                  <a:cubicBezTo>
                    <a:pt x="50" y="308"/>
                    <a:pt x="50" y="308"/>
                    <a:pt x="50" y="308"/>
                  </a:cubicBezTo>
                  <a:cubicBezTo>
                    <a:pt x="47" y="310"/>
                    <a:pt x="47" y="310"/>
                    <a:pt x="47" y="310"/>
                  </a:cubicBezTo>
                  <a:cubicBezTo>
                    <a:pt x="44" y="312"/>
                    <a:pt x="44" y="312"/>
                    <a:pt x="44" y="312"/>
                  </a:cubicBezTo>
                  <a:cubicBezTo>
                    <a:pt x="37" y="311"/>
                    <a:pt x="37" y="311"/>
                    <a:pt x="37" y="311"/>
                  </a:cubicBezTo>
                  <a:cubicBezTo>
                    <a:pt x="32" y="306"/>
                    <a:pt x="32" y="306"/>
                    <a:pt x="32" y="306"/>
                  </a:cubicBezTo>
                  <a:cubicBezTo>
                    <a:pt x="28" y="309"/>
                    <a:pt x="28" y="309"/>
                    <a:pt x="28" y="309"/>
                  </a:cubicBezTo>
                  <a:cubicBezTo>
                    <a:pt x="24" y="306"/>
                    <a:pt x="24" y="306"/>
                    <a:pt x="24" y="306"/>
                  </a:cubicBezTo>
                  <a:cubicBezTo>
                    <a:pt x="21" y="301"/>
                    <a:pt x="21" y="301"/>
                    <a:pt x="21" y="301"/>
                  </a:cubicBezTo>
                  <a:cubicBezTo>
                    <a:pt x="20" y="297"/>
                    <a:pt x="20" y="297"/>
                    <a:pt x="20" y="297"/>
                  </a:cubicBezTo>
                  <a:cubicBezTo>
                    <a:pt x="15" y="292"/>
                    <a:pt x="15" y="292"/>
                    <a:pt x="15" y="292"/>
                  </a:cubicBezTo>
                  <a:cubicBezTo>
                    <a:pt x="13" y="292"/>
                    <a:pt x="13" y="292"/>
                    <a:pt x="13" y="292"/>
                  </a:cubicBezTo>
                  <a:cubicBezTo>
                    <a:pt x="13" y="291"/>
                    <a:pt x="13" y="291"/>
                    <a:pt x="13" y="291"/>
                  </a:cubicBezTo>
                  <a:cubicBezTo>
                    <a:pt x="12" y="285"/>
                    <a:pt x="12" y="285"/>
                    <a:pt x="12" y="285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17" y="280"/>
                    <a:pt x="17" y="280"/>
                    <a:pt x="17" y="280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3"/>
                    <a:pt x="18" y="273"/>
                    <a:pt x="18" y="273"/>
                  </a:cubicBezTo>
                  <a:cubicBezTo>
                    <a:pt x="18" y="273"/>
                    <a:pt x="14" y="273"/>
                    <a:pt x="13" y="272"/>
                  </a:cubicBezTo>
                  <a:cubicBezTo>
                    <a:pt x="12" y="272"/>
                    <a:pt x="9" y="270"/>
                    <a:pt x="9" y="270"/>
                  </a:cubicBezTo>
                  <a:cubicBezTo>
                    <a:pt x="8" y="265"/>
                    <a:pt x="8" y="265"/>
                    <a:pt x="8" y="265"/>
                  </a:cubicBezTo>
                  <a:cubicBezTo>
                    <a:pt x="6" y="262"/>
                    <a:pt x="6" y="262"/>
                    <a:pt x="6" y="262"/>
                  </a:cubicBezTo>
                  <a:cubicBezTo>
                    <a:pt x="5" y="257"/>
                    <a:pt x="5" y="257"/>
                    <a:pt x="5" y="257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7" y="252"/>
                    <a:pt x="7" y="252"/>
                    <a:pt x="7" y="252"/>
                  </a:cubicBezTo>
                  <a:cubicBezTo>
                    <a:pt x="8" y="250"/>
                    <a:pt x="8" y="250"/>
                    <a:pt x="8" y="250"/>
                  </a:cubicBezTo>
                  <a:cubicBezTo>
                    <a:pt x="8" y="249"/>
                    <a:pt x="8" y="249"/>
                    <a:pt x="8" y="249"/>
                  </a:cubicBezTo>
                  <a:cubicBezTo>
                    <a:pt x="8" y="249"/>
                    <a:pt x="9" y="248"/>
                    <a:pt x="10" y="248"/>
                  </a:cubicBezTo>
                  <a:cubicBezTo>
                    <a:pt x="10" y="248"/>
                    <a:pt x="11" y="248"/>
                    <a:pt x="11" y="248"/>
                  </a:cubicBezTo>
                  <a:cubicBezTo>
                    <a:pt x="12" y="248"/>
                    <a:pt x="12" y="245"/>
                    <a:pt x="12" y="245"/>
                  </a:cubicBezTo>
                  <a:cubicBezTo>
                    <a:pt x="14" y="245"/>
                    <a:pt x="14" y="245"/>
                    <a:pt x="14" y="245"/>
                  </a:cubicBezTo>
                  <a:cubicBezTo>
                    <a:pt x="14" y="245"/>
                    <a:pt x="15" y="244"/>
                    <a:pt x="15" y="244"/>
                  </a:cubicBezTo>
                  <a:cubicBezTo>
                    <a:pt x="15" y="243"/>
                    <a:pt x="15" y="242"/>
                    <a:pt x="15" y="242"/>
                  </a:cubicBezTo>
                  <a:cubicBezTo>
                    <a:pt x="15" y="242"/>
                    <a:pt x="16" y="240"/>
                    <a:pt x="16" y="239"/>
                  </a:cubicBezTo>
                  <a:cubicBezTo>
                    <a:pt x="16" y="238"/>
                    <a:pt x="15" y="237"/>
                    <a:pt x="15" y="237"/>
                  </a:cubicBezTo>
                  <a:cubicBezTo>
                    <a:pt x="15" y="237"/>
                    <a:pt x="14" y="235"/>
                    <a:pt x="13" y="235"/>
                  </a:cubicBezTo>
                  <a:cubicBezTo>
                    <a:pt x="13" y="235"/>
                    <a:pt x="11" y="235"/>
                    <a:pt x="11" y="235"/>
                  </a:cubicBezTo>
                  <a:cubicBezTo>
                    <a:pt x="10" y="235"/>
                    <a:pt x="9" y="233"/>
                    <a:pt x="9" y="233"/>
                  </a:cubicBezTo>
                  <a:cubicBezTo>
                    <a:pt x="9" y="233"/>
                    <a:pt x="10" y="232"/>
                    <a:pt x="10" y="231"/>
                  </a:cubicBezTo>
                  <a:cubicBezTo>
                    <a:pt x="11" y="231"/>
                    <a:pt x="11" y="228"/>
                    <a:pt x="11" y="228"/>
                  </a:cubicBezTo>
                  <a:cubicBezTo>
                    <a:pt x="11" y="228"/>
                    <a:pt x="10" y="227"/>
                    <a:pt x="9" y="227"/>
                  </a:cubicBezTo>
                  <a:cubicBezTo>
                    <a:pt x="9" y="227"/>
                    <a:pt x="7" y="227"/>
                    <a:pt x="7" y="227"/>
                  </a:cubicBezTo>
                  <a:cubicBezTo>
                    <a:pt x="7" y="224"/>
                    <a:pt x="7" y="224"/>
                    <a:pt x="7" y="224"/>
                  </a:cubicBezTo>
                  <a:cubicBezTo>
                    <a:pt x="7" y="224"/>
                    <a:pt x="5" y="223"/>
                    <a:pt x="4" y="223"/>
                  </a:cubicBezTo>
                  <a:cubicBezTo>
                    <a:pt x="4" y="223"/>
                    <a:pt x="4" y="222"/>
                    <a:pt x="3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1"/>
                    <a:pt x="3" y="220"/>
                    <a:pt x="3" y="219"/>
                  </a:cubicBezTo>
                  <a:cubicBezTo>
                    <a:pt x="3" y="219"/>
                    <a:pt x="4" y="219"/>
                    <a:pt x="4" y="219"/>
                  </a:cubicBezTo>
                  <a:cubicBezTo>
                    <a:pt x="4" y="219"/>
                    <a:pt x="4" y="218"/>
                    <a:pt x="5" y="217"/>
                  </a:cubicBezTo>
                  <a:cubicBezTo>
                    <a:pt x="5" y="217"/>
                    <a:pt x="5" y="217"/>
                    <a:pt x="6" y="217"/>
                  </a:cubicBezTo>
                  <a:cubicBezTo>
                    <a:pt x="6" y="217"/>
                    <a:pt x="6" y="216"/>
                    <a:pt x="7" y="216"/>
                  </a:cubicBezTo>
                  <a:cubicBezTo>
                    <a:pt x="7" y="215"/>
                    <a:pt x="7" y="213"/>
                    <a:pt x="7" y="213"/>
                  </a:cubicBezTo>
                  <a:cubicBezTo>
                    <a:pt x="7" y="213"/>
                    <a:pt x="7" y="213"/>
                    <a:pt x="6" y="212"/>
                  </a:cubicBezTo>
                  <a:cubicBezTo>
                    <a:pt x="5" y="212"/>
                    <a:pt x="5" y="212"/>
                    <a:pt x="5" y="211"/>
                  </a:cubicBezTo>
                  <a:cubicBezTo>
                    <a:pt x="4" y="211"/>
                    <a:pt x="5" y="210"/>
                    <a:pt x="5" y="210"/>
                  </a:cubicBezTo>
                  <a:cubicBezTo>
                    <a:pt x="5" y="210"/>
                    <a:pt x="3" y="209"/>
                    <a:pt x="3" y="209"/>
                  </a:cubicBezTo>
                  <a:cubicBezTo>
                    <a:pt x="3" y="209"/>
                    <a:pt x="1" y="209"/>
                    <a:pt x="1" y="209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1" y="207"/>
                    <a:pt x="1" y="207"/>
                    <a:pt x="1" y="20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1" y="204"/>
                    <a:pt x="1" y="204"/>
                    <a:pt x="1" y="204"/>
                  </a:cubicBezTo>
                  <a:cubicBezTo>
                    <a:pt x="3" y="206"/>
                    <a:pt x="3" y="206"/>
                    <a:pt x="3" y="206"/>
                  </a:cubicBezTo>
                  <a:cubicBezTo>
                    <a:pt x="3" y="206"/>
                    <a:pt x="3" y="205"/>
                    <a:pt x="3" y="204"/>
                  </a:cubicBezTo>
                  <a:cubicBezTo>
                    <a:pt x="4" y="204"/>
                    <a:pt x="5" y="202"/>
                    <a:pt x="5" y="202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2"/>
                    <a:pt x="11" y="202"/>
                    <a:pt x="11" y="202"/>
                  </a:cubicBezTo>
                  <a:cubicBezTo>
                    <a:pt x="12" y="201"/>
                    <a:pt x="10" y="199"/>
                    <a:pt x="10" y="199"/>
                  </a:cubicBezTo>
                  <a:cubicBezTo>
                    <a:pt x="10" y="199"/>
                    <a:pt x="8" y="201"/>
                    <a:pt x="8" y="201"/>
                  </a:cubicBezTo>
                  <a:cubicBezTo>
                    <a:pt x="7" y="201"/>
                    <a:pt x="7" y="198"/>
                    <a:pt x="7" y="198"/>
                  </a:cubicBezTo>
                  <a:cubicBezTo>
                    <a:pt x="7" y="196"/>
                    <a:pt x="7" y="196"/>
                    <a:pt x="7" y="196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10" y="193"/>
                    <a:pt x="10" y="193"/>
                    <a:pt x="10" y="193"/>
                  </a:cubicBezTo>
                  <a:cubicBezTo>
                    <a:pt x="10" y="193"/>
                    <a:pt x="12" y="191"/>
                    <a:pt x="12" y="191"/>
                  </a:cubicBezTo>
                  <a:cubicBezTo>
                    <a:pt x="13" y="190"/>
                    <a:pt x="12" y="188"/>
                    <a:pt x="12" y="188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9" y="176"/>
                    <a:pt x="9" y="176"/>
                    <a:pt x="9" y="176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1"/>
                    <a:pt x="6" y="169"/>
                    <a:pt x="5" y="169"/>
                  </a:cubicBezTo>
                  <a:cubicBezTo>
                    <a:pt x="4" y="169"/>
                    <a:pt x="5" y="168"/>
                    <a:pt x="5" y="168"/>
                  </a:cubicBezTo>
                  <a:cubicBezTo>
                    <a:pt x="5" y="166"/>
                    <a:pt x="5" y="166"/>
                    <a:pt x="5" y="166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7" y="164"/>
                    <a:pt x="17" y="164"/>
                    <a:pt x="17" y="164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3" y="164"/>
                    <a:pt x="23" y="164"/>
                    <a:pt x="23" y="16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1"/>
                    <a:pt x="34" y="152"/>
                    <a:pt x="34" y="152"/>
                  </a:cubicBezTo>
                  <a:cubicBezTo>
                    <a:pt x="34" y="151"/>
                    <a:pt x="34" y="151"/>
                    <a:pt x="35" y="150"/>
                  </a:cubicBezTo>
                  <a:cubicBezTo>
                    <a:pt x="36" y="150"/>
                    <a:pt x="38" y="149"/>
                    <a:pt x="38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41" y="146"/>
                    <a:pt x="41" y="146"/>
                  </a:cubicBezTo>
                  <a:cubicBezTo>
                    <a:pt x="42" y="146"/>
                    <a:pt x="41" y="145"/>
                    <a:pt x="41" y="144"/>
                  </a:cubicBezTo>
                  <a:cubicBezTo>
                    <a:pt x="41" y="143"/>
                    <a:pt x="41" y="141"/>
                    <a:pt x="41" y="141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5" y="134"/>
                    <a:pt x="32" y="134"/>
                    <a:pt x="32" y="133"/>
                  </a:cubicBezTo>
                  <a:cubicBezTo>
                    <a:pt x="31" y="132"/>
                    <a:pt x="30" y="130"/>
                    <a:pt x="30" y="130"/>
                  </a:cubicBezTo>
                  <a:cubicBezTo>
                    <a:pt x="30" y="128"/>
                    <a:pt x="30" y="128"/>
                    <a:pt x="30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40" y="125"/>
                    <a:pt x="41" y="125"/>
                  </a:cubicBezTo>
                  <a:cubicBezTo>
                    <a:pt x="42" y="126"/>
                    <a:pt x="42" y="122"/>
                    <a:pt x="42" y="122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43" y="117"/>
                    <a:pt x="42" y="113"/>
                    <a:pt x="43" y="112"/>
                  </a:cubicBezTo>
                  <a:cubicBezTo>
                    <a:pt x="44" y="112"/>
                    <a:pt x="47" y="106"/>
                    <a:pt x="47" y="106"/>
                  </a:cubicBezTo>
                  <a:cubicBezTo>
                    <a:pt x="47" y="106"/>
                    <a:pt x="47" y="100"/>
                    <a:pt x="47" y="99"/>
                  </a:cubicBezTo>
                  <a:cubicBezTo>
                    <a:pt x="47" y="98"/>
                    <a:pt x="47" y="94"/>
                    <a:pt x="47" y="94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4" y="92"/>
                    <a:pt x="43" y="92"/>
                  </a:cubicBezTo>
                  <a:cubicBezTo>
                    <a:pt x="43" y="91"/>
                    <a:pt x="44" y="89"/>
                    <a:pt x="44" y="89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40" y="85"/>
                    <a:pt x="41" y="80"/>
                    <a:pt x="42" y="80"/>
                  </a:cubicBezTo>
                  <a:cubicBezTo>
                    <a:pt x="43" y="79"/>
                    <a:pt x="45" y="77"/>
                    <a:pt x="45" y="77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9" y="65"/>
                    <a:pt x="49" y="65"/>
                  </a:cubicBezTo>
                  <a:cubicBezTo>
                    <a:pt x="50" y="65"/>
                    <a:pt x="56" y="65"/>
                    <a:pt x="56" y="6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3" y="64"/>
                    <a:pt x="75" y="66"/>
                    <a:pt x="75" y="67"/>
                  </a:cubicBezTo>
                  <a:cubicBezTo>
                    <a:pt x="75" y="67"/>
                    <a:pt x="77" y="69"/>
                    <a:pt x="77" y="70"/>
                  </a:cubicBezTo>
                  <a:cubicBezTo>
                    <a:pt x="76" y="70"/>
                    <a:pt x="78" y="73"/>
                    <a:pt x="78" y="73"/>
                  </a:cubicBezTo>
                  <a:cubicBezTo>
                    <a:pt x="78" y="73"/>
                    <a:pt x="77" y="75"/>
                    <a:pt x="77" y="76"/>
                  </a:cubicBezTo>
                  <a:cubicBezTo>
                    <a:pt x="77" y="76"/>
                    <a:pt x="78" y="80"/>
                    <a:pt x="78" y="80"/>
                  </a:cubicBezTo>
                  <a:cubicBezTo>
                    <a:pt x="78" y="81"/>
                    <a:pt x="80" y="82"/>
                    <a:pt x="80" y="82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3" y="71"/>
                    <a:pt x="84" y="72"/>
                  </a:cubicBezTo>
                  <a:cubicBezTo>
                    <a:pt x="85" y="72"/>
                    <a:pt x="88" y="75"/>
                    <a:pt x="88" y="75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3" y="74"/>
                    <a:pt x="93" y="74"/>
                  </a:cubicBezTo>
                  <a:cubicBezTo>
                    <a:pt x="93" y="74"/>
                    <a:pt x="90" y="70"/>
                    <a:pt x="90" y="70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9" y="60"/>
                    <a:pt x="109" y="60"/>
                    <a:pt x="109" y="60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4" y="57"/>
                    <a:pt x="114" y="57"/>
                  </a:cubicBezTo>
                  <a:cubicBezTo>
                    <a:pt x="113" y="57"/>
                    <a:pt x="111" y="55"/>
                    <a:pt x="111" y="55"/>
                  </a:cubicBezTo>
                  <a:cubicBezTo>
                    <a:pt x="111" y="55"/>
                    <a:pt x="110" y="57"/>
                    <a:pt x="110" y="57"/>
                  </a:cubicBezTo>
                  <a:cubicBezTo>
                    <a:pt x="109" y="58"/>
                    <a:pt x="106" y="58"/>
                    <a:pt x="106" y="57"/>
                  </a:cubicBezTo>
                  <a:cubicBezTo>
                    <a:pt x="105" y="57"/>
                    <a:pt x="104" y="54"/>
                    <a:pt x="104" y="54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3" y="47"/>
                    <a:pt x="103" y="44"/>
                    <a:pt x="104" y="43"/>
                  </a:cubicBezTo>
                  <a:cubicBezTo>
                    <a:pt x="105" y="43"/>
                    <a:pt x="105" y="41"/>
                    <a:pt x="105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1" y="41"/>
                    <a:pt x="101" y="39"/>
                  </a:cubicBezTo>
                  <a:cubicBezTo>
                    <a:pt x="102" y="37"/>
                    <a:pt x="102" y="36"/>
                    <a:pt x="102" y="36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3" y="26"/>
                    <a:pt x="103" y="26"/>
                  </a:cubicBezTo>
                  <a:cubicBezTo>
                    <a:pt x="102" y="26"/>
                    <a:pt x="100" y="26"/>
                    <a:pt x="100" y="26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0"/>
                    <a:pt x="104" y="2"/>
                    <a:pt x="105" y="2"/>
                  </a:cubicBezTo>
                  <a:cubicBezTo>
                    <a:pt x="106" y="2"/>
                    <a:pt x="108" y="3"/>
                    <a:pt x="108" y="3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6" y="6"/>
                    <a:pt x="116" y="6"/>
                  </a:cubicBezTo>
                  <a:cubicBezTo>
                    <a:pt x="117" y="6"/>
                    <a:pt x="119" y="5"/>
                    <a:pt x="119" y="5"/>
                  </a:cubicBezTo>
                  <a:cubicBezTo>
                    <a:pt x="119" y="5"/>
                    <a:pt x="122" y="3"/>
                    <a:pt x="123" y="3"/>
                  </a:cubicBezTo>
                  <a:cubicBezTo>
                    <a:pt x="123" y="2"/>
                    <a:pt x="124" y="2"/>
                    <a:pt x="124" y="2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138" y="15"/>
                    <a:pt x="138" y="18"/>
                    <a:pt x="138" y="18"/>
                  </a:cubicBezTo>
                  <a:cubicBezTo>
                    <a:pt x="137" y="18"/>
                    <a:pt x="136" y="22"/>
                    <a:pt x="136" y="22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65" y="31"/>
                    <a:pt x="165" y="31"/>
                    <a:pt x="165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1" y="29"/>
                    <a:pt x="171" y="29"/>
                    <a:pt x="171" y="29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68" y="23"/>
                    <a:pt x="168" y="23"/>
                    <a:pt x="168" y="23"/>
                  </a:cubicBezTo>
                  <a:cubicBezTo>
                    <a:pt x="168" y="23"/>
                    <a:pt x="170" y="21"/>
                    <a:pt x="170" y="21"/>
                  </a:cubicBezTo>
                  <a:cubicBezTo>
                    <a:pt x="171" y="21"/>
                    <a:pt x="175" y="22"/>
                    <a:pt x="175" y="22"/>
                  </a:cubicBezTo>
                  <a:cubicBezTo>
                    <a:pt x="176" y="25"/>
                    <a:pt x="176" y="25"/>
                    <a:pt x="176" y="25"/>
                  </a:cubicBezTo>
                  <a:cubicBezTo>
                    <a:pt x="177" y="28"/>
                    <a:pt x="177" y="28"/>
                    <a:pt x="177" y="28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2" y="35"/>
                    <a:pt x="172" y="35"/>
                    <a:pt x="172" y="35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2" y="39"/>
                    <a:pt x="172" y="41"/>
                    <a:pt x="171" y="41"/>
                  </a:cubicBezTo>
                  <a:cubicBezTo>
                    <a:pt x="170" y="42"/>
                    <a:pt x="168" y="42"/>
                    <a:pt x="168" y="42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61" y="47"/>
                    <a:pt x="161" y="47"/>
                    <a:pt x="161" y="47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70" y="50"/>
                    <a:pt x="170" y="50"/>
                    <a:pt x="170" y="50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82" y="53"/>
                    <a:pt x="182" y="53"/>
                  </a:cubicBezTo>
                  <a:cubicBezTo>
                    <a:pt x="182" y="53"/>
                    <a:pt x="183" y="50"/>
                    <a:pt x="183" y="50"/>
                  </a:cubicBezTo>
                  <a:cubicBezTo>
                    <a:pt x="183" y="50"/>
                    <a:pt x="184" y="48"/>
                    <a:pt x="185" y="48"/>
                  </a:cubicBezTo>
                  <a:cubicBezTo>
                    <a:pt x="186" y="48"/>
                    <a:pt x="187" y="46"/>
                    <a:pt x="188" y="46"/>
                  </a:cubicBezTo>
                  <a:cubicBezTo>
                    <a:pt x="188" y="45"/>
                    <a:pt x="189" y="43"/>
                    <a:pt x="189" y="43"/>
                  </a:cubicBezTo>
                  <a:cubicBezTo>
                    <a:pt x="189" y="43"/>
                    <a:pt x="191" y="42"/>
                    <a:pt x="192" y="42"/>
                  </a:cubicBezTo>
                  <a:cubicBezTo>
                    <a:pt x="193" y="42"/>
                    <a:pt x="199" y="41"/>
                    <a:pt x="199" y="41"/>
                  </a:cubicBezTo>
                  <a:cubicBezTo>
                    <a:pt x="199" y="41"/>
                    <a:pt x="203" y="40"/>
                    <a:pt x="204" y="39"/>
                  </a:cubicBezTo>
                  <a:cubicBezTo>
                    <a:pt x="204" y="39"/>
                    <a:pt x="208" y="36"/>
                    <a:pt x="208" y="36"/>
                  </a:cubicBezTo>
                  <a:cubicBezTo>
                    <a:pt x="209" y="33"/>
                    <a:pt x="209" y="33"/>
                    <a:pt x="209" y="33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3" y="30"/>
                    <a:pt x="213" y="29"/>
                  </a:cubicBezTo>
                  <a:cubicBezTo>
                    <a:pt x="213" y="28"/>
                    <a:pt x="214" y="25"/>
                    <a:pt x="214" y="25"/>
                  </a:cubicBezTo>
                  <a:cubicBezTo>
                    <a:pt x="216" y="24"/>
                    <a:pt x="216" y="24"/>
                    <a:pt x="216" y="24"/>
                  </a:cubicBezTo>
                  <a:cubicBezTo>
                    <a:pt x="216" y="24"/>
                    <a:pt x="218" y="25"/>
                    <a:pt x="218" y="26"/>
                  </a:cubicBezTo>
                  <a:cubicBezTo>
                    <a:pt x="218" y="26"/>
                    <a:pt x="217" y="28"/>
                    <a:pt x="217" y="28"/>
                  </a:cubicBezTo>
                  <a:cubicBezTo>
                    <a:pt x="217" y="28"/>
                    <a:pt x="215" y="29"/>
                    <a:pt x="214" y="30"/>
                  </a:cubicBezTo>
                  <a:cubicBezTo>
                    <a:pt x="214" y="30"/>
                    <a:pt x="214" y="32"/>
                    <a:pt x="214" y="32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7" y="29"/>
                    <a:pt x="217" y="29"/>
                  </a:cubicBezTo>
                  <a:cubicBezTo>
                    <a:pt x="217" y="29"/>
                    <a:pt x="221" y="28"/>
                    <a:pt x="221" y="28"/>
                  </a:cubicBezTo>
                  <a:cubicBezTo>
                    <a:pt x="221" y="28"/>
                    <a:pt x="223" y="29"/>
                    <a:pt x="223" y="29"/>
                  </a:cubicBezTo>
                  <a:cubicBezTo>
                    <a:pt x="223" y="29"/>
                    <a:pt x="225" y="30"/>
                    <a:pt x="225" y="30"/>
                  </a:cubicBezTo>
                  <a:cubicBezTo>
                    <a:pt x="229" y="29"/>
                    <a:pt x="229" y="29"/>
                    <a:pt x="229" y="29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9" y="27"/>
                    <a:pt x="229" y="26"/>
                    <a:pt x="230" y="26"/>
                  </a:cubicBezTo>
                  <a:cubicBezTo>
                    <a:pt x="231" y="25"/>
                    <a:pt x="233" y="24"/>
                    <a:pt x="233" y="24"/>
                  </a:cubicBezTo>
                  <a:cubicBezTo>
                    <a:pt x="233" y="24"/>
                    <a:pt x="233" y="22"/>
                    <a:pt x="233" y="21"/>
                  </a:cubicBezTo>
                  <a:cubicBezTo>
                    <a:pt x="233" y="21"/>
                    <a:pt x="234" y="19"/>
                    <a:pt x="234" y="19"/>
                  </a:cubicBezTo>
                  <a:cubicBezTo>
                    <a:pt x="234" y="19"/>
                    <a:pt x="234" y="19"/>
                    <a:pt x="234" y="19"/>
                  </a:cubicBezTo>
                  <a:cubicBezTo>
                    <a:pt x="234" y="19"/>
                    <a:pt x="236" y="18"/>
                    <a:pt x="236" y="18"/>
                  </a:cubicBezTo>
                  <a:cubicBezTo>
                    <a:pt x="236" y="18"/>
                    <a:pt x="237" y="15"/>
                    <a:pt x="237" y="15"/>
                  </a:cubicBezTo>
                  <a:cubicBezTo>
                    <a:pt x="237" y="15"/>
                    <a:pt x="237" y="14"/>
                    <a:pt x="238" y="14"/>
                  </a:cubicBezTo>
                  <a:cubicBezTo>
                    <a:pt x="238" y="14"/>
                    <a:pt x="240" y="12"/>
                    <a:pt x="240" y="12"/>
                  </a:cubicBezTo>
                  <a:cubicBezTo>
                    <a:pt x="241" y="11"/>
                    <a:pt x="241" y="11"/>
                    <a:pt x="242" y="11"/>
                  </a:cubicBezTo>
                  <a:cubicBezTo>
                    <a:pt x="242" y="11"/>
                    <a:pt x="243" y="13"/>
                    <a:pt x="243" y="13"/>
                  </a:cubicBezTo>
                  <a:cubicBezTo>
                    <a:pt x="243" y="13"/>
                    <a:pt x="243" y="14"/>
                    <a:pt x="242" y="15"/>
                  </a:cubicBezTo>
                  <a:cubicBezTo>
                    <a:pt x="241" y="15"/>
                    <a:pt x="240" y="16"/>
                    <a:pt x="240" y="16"/>
                  </a:cubicBezTo>
                  <a:cubicBezTo>
                    <a:pt x="240" y="16"/>
                    <a:pt x="242" y="18"/>
                    <a:pt x="242" y="18"/>
                  </a:cubicBezTo>
                  <a:cubicBezTo>
                    <a:pt x="242" y="18"/>
                    <a:pt x="243" y="19"/>
                    <a:pt x="243" y="19"/>
                  </a:cubicBezTo>
                  <a:cubicBezTo>
                    <a:pt x="243" y="20"/>
                    <a:pt x="242" y="21"/>
                    <a:pt x="242" y="21"/>
                  </a:cubicBezTo>
                  <a:cubicBezTo>
                    <a:pt x="243" y="21"/>
                    <a:pt x="246" y="20"/>
                    <a:pt x="246" y="20"/>
                  </a:cubicBezTo>
                  <a:cubicBezTo>
                    <a:pt x="246" y="20"/>
                    <a:pt x="246" y="18"/>
                    <a:pt x="246" y="18"/>
                  </a:cubicBezTo>
                  <a:cubicBezTo>
                    <a:pt x="246" y="18"/>
                    <a:pt x="248" y="16"/>
                    <a:pt x="248" y="16"/>
                  </a:cubicBezTo>
                  <a:cubicBezTo>
                    <a:pt x="249" y="16"/>
                    <a:pt x="251" y="17"/>
                    <a:pt x="251" y="17"/>
                  </a:cubicBezTo>
                  <a:cubicBezTo>
                    <a:pt x="251" y="17"/>
                    <a:pt x="251" y="18"/>
                    <a:pt x="251" y="19"/>
                  </a:cubicBezTo>
                  <a:cubicBezTo>
                    <a:pt x="250" y="19"/>
                    <a:pt x="248" y="21"/>
                    <a:pt x="248" y="21"/>
                  </a:cubicBezTo>
                  <a:cubicBezTo>
                    <a:pt x="248" y="22"/>
                    <a:pt x="247" y="22"/>
                    <a:pt x="248" y="22"/>
                  </a:cubicBezTo>
                  <a:cubicBezTo>
                    <a:pt x="248" y="23"/>
                    <a:pt x="250" y="25"/>
                    <a:pt x="250" y="25"/>
                  </a:cubicBezTo>
                  <a:cubicBezTo>
                    <a:pt x="253" y="27"/>
                    <a:pt x="253" y="27"/>
                    <a:pt x="253" y="27"/>
                  </a:cubicBezTo>
                  <a:cubicBezTo>
                    <a:pt x="253" y="27"/>
                    <a:pt x="253" y="28"/>
                    <a:pt x="253" y="29"/>
                  </a:cubicBezTo>
                  <a:cubicBezTo>
                    <a:pt x="253" y="29"/>
                    <a:pt x="248" y="29"/>
                    <a:pt x="248" y="29"/>
                  </a:cubicBezTo>
                  <a:cubicBezTo>
                    <a:pt x="248" y="29"/>
                    <a:pt x="248" y="29"/>
                    <a:pt x="247" y="30"/>
                  </a:cubicBezTo>
                  <a:cubicBezTo>
                    <a:pt x="247" y="30"/>
                    <a:pt x="246" y="31"/>
                    <a:pt x="244" y="32"/>
                  </a:cubicBezTo>
                  <a:cubicBezTo>
                    <a:pt x="242" y="32"/>
                    <a:pt x="242" y="32"/>
                    <a:pt x="242" y="33"/>
                  </a:cubicBezTo>
                  <a:cubicBezTo>
                    <a:pt x="242" y="34"/>
                    <a:pt x="241" y="35"/>
                    <a:pt x="242" y="36"/>
                  </a:cubicBezTo>
                  <a:cubicBezTo>
                    <a:pt x="243" y="37"/>
                    <a:pt x="245" y="38"/>
                    <a:pt x="245" y="38"/>
                  </a:cubicBezTo>
                  <a:cubicBezTo>
                    <a:pt x="245" y="38"/>
                    <a:pt x="250" y="40"/>
                    <a:pt x="250" y="39"/>
                  </a:cubicBezTo>
                  <a:cubicBezTo>
                    <a:pt x="250" y="39"/>
                    <a:pt x="257" y="39"/>
                    <a:pt x="257" y="39"/>
                  </a:cubicBezTo>
                  <a:cubicBezTo>
                    <a:pt x="260" y="39"/>
                    <a:pt x="260" y="39"/>
                    <a:pt x="260" y="39"/>
                  </a:cubicBezTo>
                  <a:cubicBezTo>
                    <a:pt x="260" y="39"/>
                    <a:pt x="261" y="41"/>
                    <a:pt x="262" y="42"/>
                  </a:cubicBezTo>
                  <a:cubicBezTo>
                    <a:pt x="262" y="42"/>
                    <a:pt x="266" y="45"/>
                    <a:pt x="26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8" y="52"/>
                    <a:pt x="268" y="52"/>
                    <a:pt x="268" y="52"/>
                  </a:cubicBezTo>
                  <a:cubicBezTo>
                    <a:pt x="265" y="53"/>
                    <a:pt x="265" y="53"/>
                    <a:pt x="265" y="53"/>
                  </a:cubicBezTo>
                  <a:cubicBezTo>
                    <a:pt x="261" y="56"/>
                    <a:pt x="261" y="56"/>
                    <a:pt x="261" y="56"/>
                  </a:cubicBezTo>
                  <a:cubicBezTo>
                    <a:pt x="259" y="55"/>
                    <a:pt x="259" y="55"/>
                    <a:pt x="259" y="55"/>
                  </a:cubicBezTo>
                  <a:cubicBezTo>
                    <a:pt x="259" y="55"/>
                    <a:pt x="261" y="57"/>
                    <a:pt x="262" y="57"/>
                  </a:cubicBezTo>
                  <a:cubicBezTo>
                    <a:pt x="263" y="57"/>
                    <a:pt x="264" y="58"/>
                    <a:pt x="264" y="58"/>
                  </a:cubicBezTo>
                  <a:cubicBezTo>
                    <a:pt x="265" y="58"/>
                    <a:pt x="269" y="58"/>
                    <a:pt x="273" y="58"/>
                  </a:cubicBezTo>
                  <a:cubicBezTo>
                    <a:pt x="273" y="59"/>
                    <a:pt x="273" y="59"/>
                    <a:pt x="273" y="60"/>
                  </a:cubicBezTo>
                  <a:cubicBezTo>
                    <a:pt x="274" y="61"/>
                    <a:pt x="275" y="65"/>
                    <a:pt x="275" y="66"/>
                  </a:cubicBezTo>
                  <a:cubicBezTo>
                    <a:pt x="275" y="66"/>
                    <a:pt x="276" y="70"/>
                    <a:pt x="278" y="73"/>
                  </a:cubicBezTo>
                  <a:cubicBezTo>
                    <a:pt x="281" y="77"/>
                    <a:pt x="280" y="78"/>
                    <a:pt x="280" y="78"/>
                  </a:cubicBezTo>
                  <a:cubicBezTo>
                    <a:pt x="280" y="87"/>
                    <a:pt x="280" y="87"/>
                    <a:pt x="280" y="87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5" y="99"/>
                    <a:pt x="275" y="99"/>
                    <a:pt x="275" y="99"/>
                  </a:cubicBezTo>
                  <a:cubicBezTo>
                    <a:pt x="273" y="108"/>
                    <a:pt x="273" y="108"/>
                    <a:pt x="273" y="108"/>
                  </a:cubicBezTo>
                  <a:cubicBezTo>
                    <a:pt x="273" y="108"/>
                    <a:pt x="274" y="109"/>
                    <a:pt x="275" y="109"/>
                  </a:cubicBezTo>
                  <a:cubicBezTo>
                    <a:pt x="276" y="110"/>
                    <a:pt x="279" y="113"/>
                    <a:pt x="279" y="113"/>
                  </a:cubicBezTo>
                  <a:cubicBezTo>
                    <a:pt x="280" y="114"/>
                    <a:pt x="286" y="117"/>
                    <a:pt x="289" y="118"/>
                  </a:cubicBezTo>
                  <a:cubicBezTo>
                    <a:pt x="292" y="120"/>
                    <a:pt x="291" y="125"/>
                    <a:pt x="291" y="125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89" y="132"/>
                    <a:pt x="290" y="136"/>
                    <a:pt x="292" y="136"/>
                  </a:cubicBezTo>
                  <a:cubicBezTo>
                    <a:pt x="293" y="135"/>
                    <a:pt x="294" y="141"/>
                    <a:pt x="294" y="141"/>
                  </a:cubicBezTo>
                  <a:cubicBezTo>
                    <a:pt x="294" y="141"/>
                    <a:pt x="295" y="147"/>
                    <a:pt x="295" y="148"/>
                  </a:cubicBezTo>
                  <a:cubicBezTo>
                    <a:pt x="294" y="149"/>
                    <a:pt x="295" y="150"/>
                    <a:pt x="295" y="150"/>
                  </a:cubicBezTo>
                  <a:cubicBezTo>
                    <a:pt x="297" y="154"/>
                    <a:pt x="297" y="154"/>
                    <a:pt x="297" y="154"/>
                  </a:cubicBezTo>
                  <a:cubicBezTo>
                    <a:pt x="297" y="154"/>
                    <a:pt x="296" y="157"/>
                    <a:pt x="295" y="158"/>
                  </a:cubicBezTo>
                  <a:cubicBezTo>
                    <a:pt x="295" y="160"/>
                    <a:pt x="294" y="162"/>
                    <a:pt x="294" y="162"/>
                  </a:cubicBezTo>
                  <a:cubicBezTo>
                    <a:pt x="295" y="165"/>
                    <a:pt x="295" y="165"/>
                    <a:pt x="295" y="165"/>
                  </a:cubicBezTo>
                  <a:cubicBezTo>
                    <a:pt x="299" y="170"/>
                    <a:pt x="299" y="170"/>
                    <a:pt x="299" y="170"/>
                  </a:cubicBezTo>
                  <a:cubicBezTo>
                    <a:pt x="299" y="175"/>
                    <a:pt x="299" y="175"/>
                    <a:pt x="299" y="175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8"/>
                    <a:pt x="302" y="179"/>
                    <a:pt x="303" y="179"/>
                  </a:cubicBezTo>
                  <a:cubicBezTo>
                    <a:pt x="304" y="179"/>
                    <a:pt x="306" y="181"/>
                    <a:pt x="306" y="181"/>
                  </a:cubicBezTo>
                  <a:cubicBezTo>
                    <a:pt x="306" y="181"/>
                    <a:pt x="306" y="183"/>
                    <a:pt x="306" y="184"/>
                  </a:cubicBezTo>
                  <a:cubicBezTo>
                    <a:pt x="306" y="184"/>
                    <a:pt x="309" y="188"/>
                    <a:pt x="309" y="188"/>
                  </a:cubicBezTo>
                  <a:cubicBezTo>
                    <a:pt x="310" y="189"/>
                    <a:pt x="312" y="192"/>
                    <a:pt x="312" y="192"/>
                  </a:cubicBezTo>
                  <a:cubicBezTo>
                    <a:pt x="312" y="192"/>
                    <a:pt x="312" y="194"/>
                    <a:pt x="309" y="197"/>
                  </a:cubicBezTo>
                  <a:cubicBezTo>
                    <a:pt x="307" y="200"/>
                    <a:pt x="308" y="200"/>
                    <a:pt x="308" y="201"/>
                  </a:cubicBezTo>
                  <a:cubicBezTo>
                    <a:pt x="308" y="202"/>
                    <a:pt x="309" y="204"/>
                    <a:pt x="309" y="204"/>
                  </a:cubicBezTo>
                  <a:cubicBezTo>
                    <a:pt x="309" y="204"/>
                    <a:pt x="308" y="205"/>
                    <a:pt x="307" y="206"/>
                  </a:cubicBezTo>
                  <a:cubicBezTo>
                    <a:pt x="307" y="206"/>
                    <a:pt x="306" y="208"/>
                    <a:pt x="306" y="210"/>
                  </a:cubicBezTo>
                  <a:cubicBezTo>
                    <a:pt x="302" y="213"/>
                    <a:pt x="302" y="213"/>
                    <a:pt x="302" y="213"/>
                  </a:cubicBezTo>
                  <a:cubicBezTo>
                    <a:pt x="302" y="213"/>
                    <a:pt x="302" y="213"/>
                    <a:pt x="301" y="214"/>
                  </a:cubicBezTo>
                  <a:cubicBezTo>
                    <a:pt x="301" y="213"/>
                    <a:pt x="300" y="213"/>
                    <a:pt x="299" y="213"/>
                  </a:cubicBezTo>
                  <a:cubicBezTo>
                    <a:pt x="298" y="212"/>
                    <a:pt x="297" y="211"/>
                    <a:pt x="297" y="211"/>
                  </a:cubicBezTo>
                  <a:cubicBezTo>
                    <a:pt x="297" y="211"/>
                    <a:pt x="297" y="209"/>
                    <a:pt x="297" y="207"/>
                  </a:cubicBezTo>
                  <a:cubicBezTo>
                    <a:pt x="297" y="205"/>
                    <a:pt x="297" y="206"/>
                    <a:pt x="297" y="205"/>
                  </a:cubicBezTo>
                  <a:cubicBezTo>
                    <a:pt x="296" y="204"/>
                    <a:pt x="294" y="203"/>
                    <a:pt x="292" y="202"/>
                  </a:cubicBezTo>
                  <a:cubicBezTo>
                    <a:pt x="290" y="202"/>
                    <a:pt x="286" y="202"/>
                    <a:pt x="285" y="203"/>
                  </a:cubicBezTo>
                  <a:cubicBezTo>
                    <a:pt x="285" y="203"/>
                    <a:pt x="285" y="207"/>
                    <a:pt x="285" y="207"/>
                  </a:cubicBezTo>
                  <a:cubicBezTo>
                    <a:pt x="287" y="210"/>
                    <a:pt x="287" y="210"/>
                    <a:pt x="287" y="210"/>
                  </a:cubicBezTo>
                  <a:cubicBezTo>
                    <a:pt x="286" y="212"/>
                    <a:pt x="286" y="212"/>
                    <a:pt x="286" y="212"/>
                  </a:cubicBezTo>
                  <a:cubicBezTo>
                    <a:pt x="286" y="212"/>
                    <a:pt x="277" y="214"/>
                    <a:pt x="274" y="214"/>
                  </a:cubicBezTo>
                  <a:cubicBezTo>
                    <a:pt x="271" y="214"/>
                    <a:pt x="272" y="216"/>
                    <a:pt x="272" y="216"/>
                  </a:cubicBezTo>
                  <a:cubicBezTo>
                    <a:pt x="270" y="220"/>
                    <a:pt x="270" y="220"/>
                    <a:pt x="270" y="220"/>
                  </a:cubicBezTo>
                  <a:cubicBezTo>
                    <a:pt x="268" y="222"/>
                    <a:pt x="268" y="222"/>
                    <a:pt x="268" y="222"/>
                  </a:cubicBezTo>
                  <a:cubicBezTo>
                    <a:pt x="262" y="224"/>
                    <a:pt x="262" y="224"/>
                    <a:pt x="262" y="224"/>
                  </a:cubicBezTo>
                  <a:cubicBezTo>
                    <a:pt x="262" y="224"/>
                    <a:pt x="256" y="229"/>
                    <a:pt x="255" y="229"/>
                  </a:cubicBezTo>
                  <a:cubicBezTo>
                    <a:pt x="251" y="232"/>
                    <a:pt x="251" y="232"/>
                    <a:pt x="251" y="232"/>
                  </a:cubicBezTo>
                  <a:cubicBezTo>
                    <a:pt x="251" y="232"/>
                    <a:pt x="250" y="232"/>
                    <a:pt x="247" y="234"/>
                  </a:cubicBezTo>
                  <a:cubicBezTo>
                    <a:pt x="243" y="235"/>
                    <a:pt x="245" y="237"/>
                    <a:pt x="244" y="238"/>
                  </a:cubicBezTo>
                  <a:cubicBezTo>
                    <a:pt x="244" y="240"/>
                    <a:pt x="243" y="240"/>
                    <a:pt x="241" y="241"/>
                  </a:cubicBezTo>
                  <a:cubicBezTo>
                    <a:pt x="240" y="241"/>
                    <a:pt x="237" y="240"/>
                    <a:pt x="235" y="240"/>
                  </a:cubicBezTo>
                  <a:cubicBezTo>
                    <a:pt x="234" y="240"/>
                    <a:pt x="231" y="242"/>
                    <a:pt x="229" y="242"/>
                  </a:cubicBezTo>
                  <a:cubicBezTo>
                    <a:pt x="226" y="242"/>
                    <a:pt x="226" y="242"/>
                    <a:pt x="226" y="242"/>
                  </a:cubicBezTo>
                  <a:cubicBezTo>
                    <a:pt x="222" y="247"/>
                    <a:pt x="222" y="247"/>
                    <a:pt x="222" y="247"/>
                  </a:cubicBezTo>
                  <a:cubicBezTo>
                    <a:pt x="219" y="253"/>
                    <a:pt x="219" y="253"/>
                    <a:pt x="219" y="253"/>
                  </a:cubicBezTo>
                  <a:cubicBezTo>
                    <a:pt x="218" y="250"/>
                    <a:pt x="218" y="250"/>
                    <a:pt x="218" y="250"/>
                  </a:cubicBezTo>
                  <a:cubicBezTo>
                    <a:pt x="217" y="246"/>
                    <a:pt x="217" y="246"/>
                    <a:pt x="217" y="246"/>
                  </a:cubicBezTo>
                  <a:cubicBezTo>
                    <a:pt x="212" y="246"/>
                    <a:pt x="212" y="246"/>
                    <a:pt x="212" y="246"/>
                  </a:cubicBezTo>
                  <a:cubicBezTo>
                    <a:pt x="213" y="249"/>
                    <a:pt x="213" y="249"/>
                    <a:pt x="213" y="249"/>
                  </a:cubicBezTo>
                  <a:cubicBezTo>
                    <a:pt x="213" y="249"/>
                    <a:pt x="215" y="256"/>
                    <a:pt x="216" y="257"/>
                  </a:cubicBezTo>
                  <a:cubicBezTo>
                    <a:pt x="217" y="258"/>
                    <a:pt x="218" y="258"/>
                    <a:pt x="220" y="259"/>
                  </a:cubicBezTo>
                  <a:cubicBezTo>
                    <a:pt x="223" y="261"/>
                    <a:pt x="223" y="261"/>
                    <a:pt x="226" y="263"/>
                  </a:cubicBezTo>
                  <a:cubicBezTo>
                    <a:pt x="229" y="265"/>
                    <a:pt x="228" y="267"/>
                    <a:pt x="228" y="268"/>
                  </a:cubicBezTo>
                  <a:cubicBezTo>
                    <a:pt x="228" y="270"/>
                    <a:pt x="228" y="270"/>
                    <a:pt x="226" y="272"/>
                  </a:cubicBezTo>
                  <a:cubicBezTo>
                    <a:pt x="224" y="275"/>
                    <a:pt x="226" y="277"/>
                    <a:pt x="226" y="277"/>
                  </a:cubicBezTo>
                  <a:cubicBezTo>
                    <a:pt x="226" y="277"/>
                    <a:pt x="227" y="279"/>
                    <a:pt x="229" y="281"/>
                  </a:cubicBezTo>
                  <a:cubicBezTo>
                    <a:pt x="231" y="283"/>
                    <a:pt x="230" y="284"/>
                    <a:pt x="231" y="287"/>
                  </a:cubicBezTo>
                  <a:cubicBezTo>
                    <a:pt x="231" y="290"/>
                    <a:pt x="231" y="289"/>
                    <a:pt x="233" y="292"/>
                  </a:cubicBezTo>
                  <a:cubicBezTo>
                    <a:pt x="235" y="294"/>
                    <a:pt x="234" y="293"/>
                    <a:pt x="236" y="295"/>
                  </a:cubicBezTo>
                  <a:cubicBezTo>
                    <a:pt x="238" y="297"/>
                    <a:pt x="238" y="298"/>
                    <a:pt x="238" y="298"/>
                  </a:cubicBezTo>
                  <a:cubicBezTo>
                    <a:pt x="238" y="298"/>
                    <a:pt x="244" y="296"/>
                    <a:pt x="246" y="298"/>
                  </a:cubicBezTo>
                  <a:cubicBezTo>
                    <a:pt x="248" y="300"/>
                    <a:pt x="247" y="299"/>
                    <a:pt x="251" y="302"/>
                  </a:cubicBezTo>
                  <a:cubicBezTo>
                    <a:pt x="254" y="306"/>
                    <a:pt x="251" y="304"/>
                    <a:pt x="252" y="307"/>
                  </a:cubicBezTo>
                  <a:cubicBezTo>
                    <a:pt x="253" y="309"/>
                    <a:pt x="254" y="308"/>
                    <a:pt x="254" y="308"/>
                  </a:cubicBezTo>
                  <a:cubicBezTo>
                    <a:pt x="254" y="308"/>
                    <a:pt x="255" y="309"/>
                    <a:pt x="257" y="309"/>
                  </a:cubicBezTo>
                  <a:cubicBezTo>
                    <a:pt x="259" y="309"/>
                    <a:pt x="259" y="311"/>
                    <a:pt x="259" y="313"/>
                  </a:cubicBezTo>
                  <a:cubicBezTo>
                    <a:pt x="260" y="315"/>
                    <a:pt x="260" y="315"/>
                    <a:pt x="262" y="317"/>
                  </a:cubicBezTo>
                  <a:cubicBezTo>
                    <a:pt x="263" y="318"/>
                    <a:pt x="264" y="317"/>
                    <a:pt x="267" y="316"/>
                  </a:cubicBezTo>
                  <a:cubicBezTo>
                    <a:pt x="269" y="316"/>
                    <a:pt x="268" y="318"/>
                    <a:pt x="268" y="319"/>
                  </a:cubicBezTo>
                  <a:cubicBezTo>
                    <a:pt x="268" y="320"/>
                    <a:pt x="270" y="320"/>
                    <a:pt x="272" y="321"/>
                  </a:cubicBezTo>
                  <a:cubicBezTo>
                    <a:pt x="274" y="322"/>
                    <a:pt x="273" y="322"/>
                    <a:pt x="275" y="324"/>
                  </a:cubicBezTo>
                  <a:cubicBezTo>
                    <a:pt x="275" y="324"/>
                    <a:pt x="275" y="324"/>
                    <a:pt x="275" y="325"/>
                  </a:cubicBezTo>
                  <a:close/>
                  <a:moveTo>
                    <a:pt x="55" y="394"/>
                  </a:move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lose/>
                  <a:moveTo>
                    <a:pt x="128" y="400"/>
                  </a:move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lose/>
                  <a:moveTo>
                    <a:pt x="312" y="204"/>
                  </a:move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8" name="Freeform 80"/>
            <p:cNvSpPr>
              <a:spLocks noEditPoints="1"/>
            </p:cNvSpPr>
            <p:nvPr/>
          </p:nvSpPr>
          <p:spPr bwMode="auto">
            <a:xfrm>
              <a:off x="8600656" y="2614515"/>
              <a:ext cx="901239" cy="996916"/>
            </a:xfrm>
            <a:custGeom>
              <a:avLst/>
              <a:gdLst>
                <a:gd name="T0" fmla="*/ 372 w 492"/>
                <a:gd name="T1" fmla="*/ 536 h 561"/>
                <a:gd name="T2" fmla="*/ 338 w 492"/>
                <a:gd name="T3" fmla="*/ 556 h 561"/>
                <a:gd name="T4" fmla="*/ 272 w 492"/>
                <a:gd name="T5" fmla="*/ 521 h 561"/>
                <a:gd name="T6" fmla="*/ 260 w 492"/>
                <a:gd name="T7" fmla="*/ 489 h 561"/>
                <a:gd name="T8" fmla="*/ 318 w 492"/>
                <a:gd name="T9" fmla="*/ 489 h 561"/>
                <a:gd name="T10" fmla="*/ 376 w 492"/>
                <a:gd name="T11" fmla="*/ 476 h 561"/>
                <a:gd name="T12" fmla="*/ 403 w 492"/>
                <a:gd name="T13" fmla="*/ 478 h 561"/>
                <a:gd name="T14" fmla="*/ 442 w 492"/>
                <a:gd name="T15" fmla="*/ 422 h 561"/>
                <a:gd name="T16" fmla="*/ 411 w 492"/>
                <a:gd name="T17" fmla="*/ 385 h 561"/>
                <a:gd name="T18" fmla="*/ 455 w 492"/>
                <a:gd name="T19" fmla="*/ 350 h 561"/>
                <a:gd name="T20" fmla="*/ 490 w 492"/>
                <a:gd name="T21" fmla="*/ 351 h 561"/>
                <a:gd name="T22" fmla="*/ 379 w 492"/>
                <a:gd name="T23" fmla="*/ 295 h 561"/>
                <a:gd name="T24" fmla="*/ 340 w 492"/>
                <a:gd name="T25" fmla="*/ 271 h 561"/>
                <a:gd name="T26" fmla="*/ 275 w 492"/>
                <a:gd name="T27" fmla="*/ 186 h 561"/>
                <a:gd name="T28" fmla="*/ 218 w 492"/>
                <a:gd name="T29" fmla="*/ 109 h 561"/>
                <a:gd name="T30" fmla="*/ 247 w 492"/>
                <a:gd name="T31" fmla="*/ 78 h 561"/>
                <a:gd name="T32" fmla="*/ 267 w 492"/>
                <a:gd name="T33" fmla="*/ 63 h 561"/>
                <a:gd name="T34" fmla="*/ 262 w 492"/>
                <a:gd name="T35" fmla="*/ 56 h 561"/>
                <a:gd name="T36" fmla="*/ 258 w 492"/>
                <a:gd name="T37" fmla="*/ 46 h 561"/>
                <a:gd name="T38" fmla="*/ 267 w 492"/>
                <a:gd name="T39" fmla="*/ 30 h 561"/>
                <a:gd name="T40" fmla="*/ 212 w 492"/>
                <a:gd name="T41" fmla="*/ 15 h 561"/>
                <a:gd name="T42" fmla="*/ 185 w 492"/>
                <a:gd name="T43" fmla="*/ 4 h 561"/>
                <a:gd name="T44" fmla="*/ 148 w 492"/>
                <a:gd name="T45" fmla="*/ 15 h 561"/>
                <a:gd name="T46" fmla="*/ 148 w 492"/>
                <a:gd name="T47" fmla="*/ 26 h 561"/>
                <a:gd name="T48" fmla="*/ 139 w 492"/>
                <a:gd name="T49" fmla="*/ 27 h 561"/>
                <a:gd name="T50" fmla="*/ 132 w 492"/>
                <a:gd name="T51" fmla="*/ 34 h 561"/>
                <a:gd name="T52" fmla="*/ 136 w 492"/>
                <a:gd name="T53" fmla="*/ 46 h 561"/>
                <a:gd name="T54" fmla="*/ 129 w 492"/>
                <a:gd name="T55" fmla="*/ 40 h 561"/>
                <a:gd name="T56" fmla="*/ 114 w 492"/>
                <a:gd name="T57" fmla="*/ 45 h 561"/>
                <a:gd name="T58" fmla="*/ 104 w 492"/>
                <a:gd name="T59" fmla="*/ 34 h 561"/>
                <a:gd name="T60" fmla="*/ 101 w 492"/>
                <a:gd name="T61" fmla="*/ 47 h 561"/>
                <a:gd name="T62" fmla="*/ 94 w 492"/>
                <a:gd name="T63" fmla="*/ 61 h 561"/>
                <a:gd name="T64" fmla="*/ 89 w 492"/>
                <a:gd name="T65" fmla="*/ 71 h 561"/>
                <a:gd name="T66" fmla="*/ 87 w 492"/>
                <a:gd name="T67" fmla="*/ 58 h 561"/>
                <a:gd name="T68" fmla="*/ 73 w 492"/>
                <a:gd name="T69" fmla="*/ 51 h 561"/>
                <a:gd name="T70" fmla="*/ 65 w 492"/>
                <a:gd name="T71" fmla="*/ 39 h 561"/>
                <a:gd name="T72" fmla="*/ 58 w 492"/>
                <a:gd name="T73" fmla="*/ 51 h 561"/>
                <a:gd name="T74" fmla="*/ 50 w 492"/>
                <a:gd name="T75" fmla="*/ 63 h 561"/>
                <a:gd name="T76" fmla="*/ 35 w 492"/>
                <a:gd name="T77" fmla="*/ 63 h 561"/>
                <a:gd name="T78" fmla="*/ 19 w 492"/>
                <a:gd name="T79" fmla="*/ 69 h 561"/>
                <a:gd name="T80" fmla="*/ 18 w 492"/>
                <a:gd name="T81" fmla="*/ 100 h 561"/>
                <a:gd name="T82" fmla="*/ 14 w 492"/>
                <a:gd name="T83" fmla="*/ 134 h 561"/>
                <a:gd name="T84" fmla="*/ 31 w 492"/>
                <a:gd name="T85" fmla="*/ 180 h 561"/>
                <a:gd name="T86" fmla="*/ 86 w 492"/>
                <a:gd name="T87" fmla="*/ 147 h 561"/>
                <a:gd name="T88" fmla="*/ 139 w 492"/>
                <a:gd name="T89" fmla="*/ 179 h 561"/>
                <a:gd name="T90" fmla="*/ 162 w 492"/>
                <a:gd name="T91" fmla="*/ 237 h 561"/>
                <a:gd name="T92" fmla="*/ 207 w 492"/>
                <a:gd name="T93" fmla="*/ 276 h 561"/>
                <a:gd name="T94" fmla="*/ 251 w 492"/>
                <a:gd name="T95" fmla="*/ 307 h 561"/>
                <a:gd name="T96" fmla="*/ 289 w 492"/>
                <a:gd name="T97" fmla="*/ 317 h 561"/>
                <a:gd name="T98" fmla="*/ 334 w 492"/>
                <a:gd name="T99" fmla="*/ 346 h 561"/>
                <a:gd name="T100" fmla="*/ 357 w 492"/>
                <a:gd name="T101" fmla="*/ 374 h 561"/>
                <a:gd name="T102" fmla="*/ 395 w 492"/>
                <a:gd name="T103" fmla="*/ 418 h 561"/>
                <a:gd name="T104" fmla="*/ 390 w 492"/>
                <a:gd name="T105" fmla="*/ 463 h 561"/>
                <a:gd name="T106" fmla="*/ 75 w 492"/>
                <a:gd name="T107" fmla="*/ 342 h 561"/>
                <a:gd name="T108" fmla="*/ 126 w 492"/>
                <a:gd name="T109" fmla="*/ 355 h 561"/>
                <a:gd name="T110" fmla="*/ 113 w 492"/>
                <a:gd name="T111" fmla="*/ 441 h 561"/>
                <a:gd name="T112" fmla="*/ 71 w 492"/>
                <a:gd name="T113" fmla="*/ 446 h 561"/>
                <a:gd name="T114" fmla="*/ 73 w 492"/>
                <a:gd name="T115" fmla="*/ 395 h 561"/>
                <a:gd name="T116" fmla="*/ 57 w 492"/>
                <a:gd name="T117" fmla="*/ 358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2" h="561">
                  <a:moveTo>
                    <a:pt x="376" y="476"/>
                  </a:moveTo>
                  <a:cubicBezTo>
                    <a:pt x="377" y="483"/>
                    <a:pt x="377" y="483"/>
                    <a:pt x="377" y="483"/>
                  </a:cubicBezTo>
                  <a:cubicBezTo>
                    <a:pt x="377" y="483"/>
                    <a:pt x="371" y="493"/>
                    <a:pt x="371" y="494"/>
                  </a:cubicBezTo>
                  <a:cubicBezTo>
                    <a:pt x="371" y="495"/>
                    <a:pt x="369" y="499"/>
                    <a:pt x="367" y="502"/>
                  </a:cubicBezTo>
                  <a:cubicBezTo>
                    <a:pt x="366" y="504"/>
                    <a:pt x="360" y="512"/>
                    <a:pt x="360" y="512"/>
                  </a:cubicBezTo>
                  <a:cubicBezTo>
                    <a:pt x="360" y="512"/>
                    <a:pt x="360" y="515"/>
                    <a:pt x="362" y="517"/>
                  </a:cubicBezTo>
                  <a:cubicBezTo>
                    <a:pt x="363" y="519"/>
                    <a:pt x="366" y="522"/>
                    <a:pt x="366" y="525"/>
                  </a:cubicBezTo>
                  <a:cubicBezTo>
                    <a:pt x="366" y="527"/>
                    <a:pt x="371" y="530"/>
                    <a:pt x="371" y="530"/>
                  </a:cubicBezTo>
                  <a:cubicBezTo>
                    <a:pt x="372" y="536"/>
                    <a:pt x="372" y="536"/>
                    <a:pt x="372" y="536"/>
                  </a:cubicBezTo>
                  <a:cubicBezTo>
                    <a:pt x="372" y="536"/>
                    <a:pt x="375" y="539"/>
                    <a:pt x="375" y="540"/>
                  </a:cubicBezTo>
                  <a:cubicBezTo>
                    <a:pt x="374" y="541"/>
                    <a:pt x="369" y="546"/>
                    <a:pt x="369" y="546"/>
                  </a:cubicBezTo>
                  <a:cubicBezTo>
                    <a:pt x="368" y="552"/>
                    <a:pt x="368" y="552"/>
                    <a:pt x="368" y="552"/>
                  </a:cubicBezTo>
                  <a:cubicBezTo>
                    <a:pt x="368" y="555"/>
                    <a:pt x="368" y="555"/>
                    <a:pt x="368" y="555"/>
                  </a:cubicBezTo>
                  <a:cubicBezTo>
                    <a:pt x="368" y="555"/>
                    <a:pt x="369" y="555"/>
                    <a:pt x="368" y="558"/>
                  </a:cubicBezTo>
                  <a:cubicBezTo>
                    <a:pt x="367" y="560"/>
                    <a:pt x="367" y="560"/>
                    <a:pt x="366" y="560"/>
                  </a:cubicBezTo>
                  <a:cubicBezTo>
                    <a:pt x="365" y="561"/>
                    <a:pt x="355" y="560"/>
                    <a:pt x="355" y="560"/>
                  </a:cubicBezTo>
                  <a:cubicBezTo>
                    <a:pt x="345" y="558"/>
                    <a:pt x="345" y="558"/>
                    <a:pt x="345" y="558"/>
                  </a:cubicBezTo>
                  <a:cubicBezTo>
                    <a:pt x="345" y="558"/>
                    <a:pt x="340" y="557"/>
                    <a:pt x="338" y="556"/>
                  </a:cubicBezTo>
                  <a:cubicBezTo>
                    <a:pt x="337" y="555"/>
                    <a:pt x="335" y="554"/>
                    <a:pt x="335" y="554"/>
                  </a:cubicBezTo>
                  <a:cubicBezTo>
                    <a:pt x="332" y="545"/>
                    <a:pt x="332" y="545"/>
                    <a:pt x="332" y="545"/>
                  </a:cubicBezTo>
                  <a:cubicBezTo>
                    <a:pt x="324" y="544"/>
                    <a:pt x="324" y="544"/>
                    <a:pt x="324" y="544"/>
                  </a:cubicBezTo>
                  <a:cubicBezTo>
                    <a:pt x="304" y="541"/>
                    <a:pt x="304" y="541"/>
                    <a:pt x="304" y="541"/>
                  </a:cubicBezTo>
                  <a:cubicBezTo>
                    <a:pt x="304" y="541"/>
                    <a:pt x="297" y="535"/>
                    <a:pt x="296" y="534"/>
                  </a:cubicBezTo>
                  <a:cubicBezTo>
                    <a:pt x="294" y="533"/>
                    <a:pt x="292" y="530"/>
                    <a:pt x="292" y="530"/>
                  </a:cubicBezTo>
                  <a:cubicBezTo>
                    <a:pt x="288" y="529"/>
                    <a:pt x="288" y="529"/>
                    <a:pt x="288" y="529"/>
                  </a:cubicBezTo>
                  <a:cubicBezTo>
                    <a:pt x="280" y="521"/>
                    <a:pt x="280" y="521"/>
                    <a:pt x="280" y="521"/>
                  </a:cubicBezTo>
                  <a:cubicBezTo>
                    <a:pt x="272" y="521"/>
                    <a:pt x="272" y="521"/>
                    <a:pt x="272" y="521"/>
                  </a:cubicBezTo>
                  <a:cubicBezTo>
                    <a:pt x="266" y="517"/>
                    <a:pt x="266" y="517"/>
                    <a:pt x="266" y="517"/>
                  </a:cubicBezTo>
                  <a:cubicBezTo>
                    <a:pt x="259" y="517"/>
                    <a:pt x="259" y="517"/>
                    <a:pt x="259" y="517"/>
                  </a:cubicBezTo>
                  <a:cubicBezTo>
                    <a:pt x="259" y="517"/>
                    <a:pt x="254" y="516"/>
                    <a:pt x="254" y="515"/>
                  </a:cubicBezTo>
                  <a:cubicBezTo>
                    <a:pt x="253" y="513"/>
                    <a:pt x="247" y="510"/>
                    <a:pt x="247" y="510"/>
                  </a:cubicBezTo>
                  <a:cubicBezTo>
                    <a:pt x="247" y="510"/>
                    <a:pt x="247" y="504"/>
                    <a:pt x="247" y="503"/>
                  </a:cubicBezTo>
                  <a:cubicBezTo>
                    <a:pt x="247" y="502"/>
                    <a:pt x="248" y="492"/>
                    <a:pt x="248" y="492"/>
                  </a:cubicBezTo>
                  <a:cubicBezTo>
                    <a:pt x="252" y="487"/>
                    <a:pt x="252" y="487"/>
                    <a:pt x="252" y="487"/>
                  </a:cubicBezTo>
                  <a:cubicBezTo>
                    <a:pt x="258" y="485"/>
                    <a:pt x="258" y="485"/>
                    <a:pt x="258" y="485"/>
                  </a:cubicBezTo>
                  <a:cubicBezTo>
                    <a:pt x="260" y="489"/>
                    <a:pt x="260" y="489"/>
                    <a:pt x="260" y="489"/>
                  </a:cubicBezTo>
                  <a:cubicBezTo>
                    <a:pt x="267" y="492"/>
                    <a:pt x="267" y="492"/>
                    <a:pt x="267" y="492"/>
                  </a:cubicBezTo>
                  <a:cubicBezTo>
                    <a:pt x="271" y="489"/>
                    <a:pt x="271" y="489"/>
                    <a:pt x="271" y="489"/>
                  </a:cubicBezTo>
                  <a:cubicBezTo>
                    <a:pt x="273" y="483"/>
                    <a:pt x="273" y="483"/>
                    <a:pt x="273" y="483"/>
                  </a:cubicBezTo>
                  <a:cubicBezTo>
                    <a:pt x="279" y="481"/>
                    <a:pt x="279" y="481"/>
                    <a:pt x="279" y="481"/>
                  </a:cubicBezTo>
                  <a:cubicBezTo>
                    <a:pt x="286" y="484"/>
                    <a:pt x="286" y="484"/>
                    <a:pt x="286" y="484"/>
                  </a:cubicBezTo>
                  <a:cubicBezTo>
                    <a:pt x="291" y="489"/>
                    <a:pt x="291" y="489"/>
                    <a:pt x="291" y="489"/>
                  </a:cubicBezTo>
                  <a:cubicBezTo>
                    <a:pt x="301" y="492"/>
                    <a:pt x="301" y="492"/>
                    <a:pt x="301" y="492"/>
                  </a:cubicBezTo>
                  <a:cubicBezTo>
                    <a:pt x="310" y="490"/>
                    <a:pt x="310" y="490"/>
                    <a:pt x="310" y="490"/>
                  </a:cubicBezTo>
                  <a:cubicBezTo>
                    <a:pt x="318" y="489"/>
                    <a:pt x="318" y="489"/>
                    <a:pt x="318" y="489"/>
                  </a:cubicBezTo>
                  <a:cubicBezTo>
                    <a:pt x="318" y="489"/>
                    <a:pt x="322" y="489"/>
                    <a:pt x="324" y="489"/>
                  </a:cubicBezTo>
                  <a:cubicBezTo>
                    <a:pt x="325" y="488"/>
                    <a:pt x="331" y="486"/>
                    <a:pt x="331" y="486"/>
                  </a:cubicBezTo>
                  <a:cubicBezTo>
                    <a:pt x="341" y="483"/>
                    <a:pt x="341" y="483"/>
                    <a:pt x="341" y="483"/>
                  </a:cubicBezTo>
                  <a:cubicBezTo>
                    <a:pt x="347" y="475"/>
                    <a:pt x="347" y="475"/>
                    <a:pt x="347" y="475"/>
                  </a:cubicBezTo>
                  <a:cubicBezTo>
                    <a:pt x="355" y="478"/>
                    <a:pt x="355" y="478"/>
                    <a:pt x="355" y="478"/>
                  </a:cubicBezTo>
                  <a:cubicBezTo>
                    <a:pt x="362" y="479"/>
                    <a:pt x="362" y="479"/>
                    <a:pt x="362" y="479"/>
                  </a:cubicBezTo>
                  <a:cubicBezTo>
                    <a:pt x="365" y="474"/>
                    <a:pt x="365" y="474"/>
                    <a:pt x="365" y="474"/>
                  </a:cubicBezTo>
                  <a:cubicBezTo>
                    <a:pt x="372" y="470"/>
                    <a:pt x="372" y="470"/>
                    <a:pt x="372" y="470"/>
                  </a:cubicBezTo>
                  <a:cubicBezTo>
                    <a:pt x="376" y="476"/>
                    <a:pt x="376" y="476"/>
                    <a:pt x="376" y="476"/>
                  </a:cubicBezTo>
                  <a:close/>
                  <a:moveTo>
                    <a:pt x="388" y="469"/>
                  </a:moveTo>
                  <a:cubicBezTo>
                    <a:pt x="388" y="469"/>
                    <a:pt x="388" y="469"/>
                    <a:pt x="388" y="469"/>
                  </a:cubicBezTo>
                  <a:cubicBezTo>
                    <a:pt x="384" y="473"/>
                    <a:pt x="384" y="473"/>
                    <a:pt x="384" y="473"/>
                  </a:cubicBezTo>
                  <a:cubicBezTo>
                    <a:pt x="380" y="476"/>
                    <a:pt x="380" y="476"/>
                    <a:pt x="380" y="476"/>
                  </a:cubicBezTo>
                  <a:cubicBezTo>
                    <a:pt x="380" y="476"/>
                    <a:pt x="381" y="480"/>
                    <a:pt x="381" y="482"/>
                  </a:cubicBezTo>
                  <a:cubicBezTo>
                    <a:pt x="382" y="484"/>
                    <a:pt x="385" y="489"/>
                    <a:pt x="385" y="489"/>
                  </a:cubicBezTo>
                  <a:cubicBezTo>
                    <a:pt x="395" y="489"/>
                    <a:pt x="395" y="489"/>
                    <a:pt x="395" y="489"/>
                  </a:cubicBezTo>
                  <a:cubicBezTo>
                    <a:pt x="402" y="485"/>
                    <a:pt x="402" y="485"/>
                    <a:pt x="402" y="485"/>
                  </a:cubicBezTo>
                  <a:cubicBezTo>
                    <a:pt x="403" y="478"/>
                    <a:pt x="403" y="478"/>
                    <a:pt x="403" y="478"/>
                  </a:cubicBezTo>
                  <a:cubicBezTo>
                    <a:pt x="406" y="471"/>
                    <a:pt x="406" y="471"/>
                    <a:pt x="406" y="471"/>
                  </a:cubicBezTo>
                  <a:cubicBezTo>
                    <a:pt x="412" y="467"/>
                    <a:pt x="412" y="467"/>
                    <a:pt x="412" y="467"/>
                  </a:cubicBezTo>
                  <a:cubicBezTo>
                    <a:pt x="417" y="462"/>
                    <a:pt x="417" y="462"/>
                    <a:pt x="417" y="462"/>
                  </a:cubicBezTo>
                  <a:cubicBezTo>
                    <a:pt x="420" y="457"/>
                    <a:pt x="420" y="457"/>
                    <a:pt x="420" y="457"/>
                  </a:cubicBezTo>
                  <a:cubicBezTo>
                    <a:pt x="421" y="444"/>
                    <a:pt x="421" y="444"/>
                    <a:pt x="421" y="444"/>
                  </a:cubicBezTo>
                  <a:cubicBezTo>
                    <a:pt x="424" y="434"/>
                    <a:pt x="424" y="434"/>
                    <a:pt x="424" y="434"/>
                  </a:cubicBezTo>
                  <a:cubicBezTo>
                    <a:pt x="440" y="428"/>
                    <a:pt x="440" y="428"/>
                    <a:pt x="440" y="428"/>
                  </a:cubicBezTo>
                  <a:cubicBezTo>
                    <a:pt x="443" y="426"/>
                    <a:pt x="443" y="426"/>
                    <a:pt x="443" y="426"/>
                  </a:cubicBezTo>
                  <a:cubicBezTo>
                    <a:pt x="443" y="426"/>
                    <a:pt x="443" y="424"/>
                    <a:pt x="442" y="422"/>
                  </a:cubicBezTo>
                  <a:cubicBezTo>
                    <a:pt x="442" y="421"/>
                    <a:pt x="439" y="418"/>
                    <a:pt x="439" y="418"/>
                  </a:cubicBezTo>
                  <a:cubicBezTo>
                    <a:pt x="439" y="418"/>
                    <a:pt x="440" y="415"/>
                    <a:pt x="440" y="414"/>
                  </a:cubicBezTo>
                  <a:cubicBezTo>
                    <a:pt x="440" y="413"/>
                    <a:pt x="439" y="406"/>
                    <a:pt x="439" y="406"/>
                  </a:cubicBezTo>
                  <a:cubicBezTo>
                    <a:pt x="437" y="399"/>
                    <a:pt x="437" y="399"/>
                    <a:pt x="437" y="399"/>
                  </a:cubicBezTo>
                  <a:cubicBezTo>
                    <a:pt x="437" y="399"/>
                    <a:pt x="435" y="399"/>
                    <a:pt x="432" y="397"/>
                  </a:cubicBezTo>
                  <a:cubicBezTo>
                    <a:pt x="429" y="396"/>
                    <a:pt x="424" y="393"/>
                    <a:pt x="424" y="393"/>
                  </a:cubicBezTo>
                  <a:cubicBezTo>
                    <a:pt x="419" y="391"/>
                    <a:pt x="419" y="391"/>
                    <a:pt x="419" y="391"/>
                  </a:cubicBezTo>
                  <a:cubicBezTo>
                    <a:pt x="413" y="390"/>
                    <a:pt x="413" y="390"/>
                    <a:pt x="413" y="390"/>
                  </a:cubicBezTo>
                  <a:cubicBezTo>
                    <a:pt x="411" y="385"/>
                    <a:pt x="411" y="385"/>
                    <a:pt x="411" y="385"/>
                  </a:cubicBezTo>
                  <a:cubicBezTo>
                    <a:pt x="415" y="371"/>
                    <a:pt x="415" y="371"/>
                    <a:pt x="415" y="371"/>
                  </a:cubicBezTo>
                  <a:cubicBezTo>
                    <a:pt x="412" y="364"/>
                    <a:pt x="412" y="364"/>
                    <a:pt x="412" y="364"/>
                  </a:cubicBezTo>
                  <a:cubicBezTo>
                    <a:pt x="421" y="354"/>
                    <a:pt x="421" y="354"/>
                    <a:pt x="421" y="354"/>
                  </a:cubicBezTo>
                  <a:cubicBezTo>
                    <a:pt x="425" y="347"/>
                    <a:pt x="425" y="347"/>
                    <a:pt x="425" y="347"/>
                  </a:cubicBezTo>
                  <a:cubicBezTo>
                    <a:pt x="430" y="343"/>
                    <a:pt x="430" y="343"/>
                    <a:pt x="430" y="343"/>
                  </a:cubicBezTo>
                  <a:cubicBezTo>
                    <a:pt x="438" y="345"/>
                    <a:pt x="438" y="345"/>
                    <a:pt x="438" y="345"/>
                  </a:cubicBezTo>
                  <a:cubicBezTo>
                    <a:pt x="441" y="349"/>
                    <a:pt x="441" y="349"/>
                    <a:pt x="441" y="349"/>
                  </a:cubicBezTo>
                  <a:cubicBezTo>
                    <a:pt x="446" y="350"/>
                    <a:pt x="446" y="350"/>
                    <a:pt x="446" y="350"/>
                  </a:cubicBezTo>
                  <a:cubicBezTo>
                    <a:pt x="455" y="350"/>
                    <a:pt x="455" y="350"/>
                    <a:pt x="455" y="350"/>
                  </a:cubicBezTo>
                  <a:cubicBezTo>
                    <a:pt x="465" y="352"/>
                    <a:pt x="465" y="352"/>
                    <a:pt x="465" y="352"/>
                  </a:cubicBezTo>
                  <a:cubicBezTo>
                    <a:pt x="469" y="358"/>
                    <a:pt x="469" y="358"/>
                    <a:pt x="469" y="358"/>
                  </a:cubicBezTo>
                  <a:cubicBezTo>
                    <a:pt x="473" y="365"/>
                    <a:pt x="473" y="365"/>
                    <a:pt x="473" y="365"/>
                  </a:cubicBezTo>
                  <a:cubicBezTo>
                    <a:pt x="473" y="365"/>
                    <a:pt x="475" y="368"/>
                    <a:pt x="476" y="369"/>
                  </a:cubicBezTo>
                  <a:cubicBezTo>
                    <a:pt x="476" y="369"/>
                    <a:pt x="480" y="372"/>
                    <a:pt x="481" y="372"/>
                  </a:cubicBezTo>
                  <a:cubicBezTo>
                    <a:pt x="482" y="373"/>
                    <a:pt x="488" y="374"/>
                    <a:pt x="488" y="374"/>
                  </a:cubicBezTo>
                  <a:cubicBezTo>
                    <a:pt x="488" y="374"/>
                    <a:pt x="488" y="367"/>
                    <a:pt x="489" y="365"/>
                  </a:cubicBezTo>
                  <a:cubicBezTo>
                    <a:pt x="490" y="364"/>
                    <a:pt x="492" y="360"/>
                    <a:pt x="492" y="359"/>
                  </a:cubicBezTo>
                  <a:cubicBezTo>
                    <a:pt x="492" y="358"/>
                    <a:pt x="490" y="351"/>
                    <a:pt x="490" y="351"/>
                  </a:cubicBezTo>
                  <a:cubicBezTo>
                    <a:pt x="483" y="343"/>
                    <a:pt x="483" y="343"/>
                    <a:pt x="483" y="343"/>
                  </a:cubicBezTo>
                  <a:cubicBezTo>
                    <a:pt x="476" y="338"/>
                    <a:pt x="476" y="338"/>
                    <a:pt x="476" y="338"/>
                  </a:cubicBezTo>
                  <a:cubicBezTo>
                    <a:pt x="459" y="327"/>
                    <a:pt x="459" y="327"/>
                    <a:pt x="459" y="327"/>
                  </a:cubicBezTo>
                  <a:cubicBezTo>
                    <a:pt x="435" y="319"/>
                    <a:pt x="435" y="319"/>
                    <a:pt x="435" y="319"/>
                  </a:cubicBezTo>
                  <a:cubicBezTo>
                    <a:pt x="419" y="309"/>
                    <a:pt x="419" y="309"/>
                    <a:pt x="419" y="309"/>
                  </a:cubicBezTo>
                  <a:cubicBezTo>
                    <a:pt x="406" y="306"/>
                    <a:pt x="406" y="306"/>
                    <a:pt x="406" y="306"/>
                  </a:cubicBezTo>
                  <a:cubicBezTo>
                    <a:pt x="406" y="306"/>
                    <a:pt x="392" y="299"/>
                    <a:pt x="391" y="299"/>
                  </a:cubicBezTo>
                  <a:cubicBezTo>
                    <a:pt x="390" y="299"/>
                    <a:pt x="387" y="298"/>
                    <a:pt x="387" y="298"/>
                  </a:cubicBezTo>
                  <a:cubicBezTo>
                    <a:pt x="387" y="298"/>
                    <a:pt x="379" y="296"/>
                    <a:pt x="379" y="295"/>
                  </a:cubicBezTo>
                  <a:cubicBezTo>
                    <a:pt x="378" y="294"/>
                    <a:pt x="377" y="291"/>
                    <a:pt x="376" y="290"/>
                  </a:cubicBezTo>
                  <a:cubicBezTo>
                    <a:pt x="376" y="289"/>
                    <a:pt x="377" y="286"/>
                    <a:pt x="377" y="286"/>
                  </a:cubicBezTo>
                  <a:cubicBezTo>
                    <a:pt x="381" y="282"/>
                    <a:pt x="381" y="282"/>
                    <a:pt x="381" y="282"/>
                  </a:cubicBezTo>
                  <a:cubicBezTo>
                    <a:pt x="381" y="282"/>
                    <a:pt x="385" y="278"/>
                    <a:pt x="385" y="277"/>
                  </a:cubicBezTo>
                  <a:cubicBezTo>
                    <a:pt x="385" y="276"/>
                    <a:pt x="386" y="270"/>
                    <a:pt x="386" y="270"/>
                  </a:cubicBezTo>
                  <a:cubicBezTo>
                    <a:pt x="381" y="268"/>
                    <a:pt x="381" y="268"/>
                    <a:pt x="381" y="268"/>
                  </a:cubicBezTo>
                  <a:cubicBezTo>
                    <a:pt x="369" y="269"/>
                    <a:pt x="369" y="269"/>
                    <a:pt x="369" y="269"/>
                  </a:cubicBezTo>
                  <a:cubicBezTo>
                    <a:pt x="350" y="271"/>
                    <a:pt x="350" y="271"/>
                    <a:pt x="350" y="271"/>
                  </a:cubicBezTo>
                  <a:cubicBezTo>
                    <a:pt x="340" y="271"/>
                    <a:pt x="340" y="271"/>
                    <a:pt x="340" y="271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16" y="254"/>
                    <a:pt x="316" y="254"/>
                    <a:pt x="316" y="254"/>
                  </a:cubicBezTo>
                  <a:cubicBezTo>
                    <a:pt x="309" y="250"/>
                    <a:pt x="309" y="250"/>
                    <a:pt x="309" y="250"/>
                  </a:cubicBezTo>
                  <a:cubicBezTo>
                    <a:pt x="299" y="239"/>
                    <a:pt x="299" y="239"/>
                    <a:pt x="299" y="239"/>
                  </a:cubicBezTo>
                  <a:cubicBezTo>
                    <a:pt x="294" y="232"/>
                    <a:pt x="294" y="232"/>
                    <a:pt x="294" y="232"/>
                  </a:cubicBezTo>
                  <a:cubicBezTo>
                    <a:pt x="294" y="232"/>
                    <a:pt x="291" y="222"/>
                    <a:pt x="290" y="218"/>
                  </a:cubicBezTo>
                  <a:cubicBezTo>
                    <a:pt x="289" y="215"/>
                    <a:pt x="281" y="204"/>
                    <a:pt x="281" y="204"/>
                  </a:cubicBezTo>
                  <a:cubicBezTo>
                    <a:pt x="281" y="204"/>
                    <a:pt x="277" y="195"/>
                    <a:pt x="277" y="194"/>
                  </a:cubicBezTo>
                  <a:cubicBezTo>
                    <a:pt x="277" y="193"/>
                    <a:pt x="275" y="186"/>
                    <a:pt x="275" y="186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45" y="170"/>
                    <a:pt x="245" y="170"/>
                    <a:pt x="245" y="170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24" y="119"/>
                    <a:pt x="224" y="119"/>
                    <a:pt x="224" y="119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18" y="109"/>
                    <a:pt x="218" y="109"/>
                    <a:pt x="218" y="109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5" y="101"/>
                    <a:pt x="215" y="101"/>
                    <a:pt x="215" y="101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9" y="92"/>
                    <a:pt x="222" y="88"/>
                    <a:pt x="226" y="88"/>
                  </a:cubicBezTo>
                  <a:cubicBezTo>
                    <a:pt x="230" y="88"/>
                    <a:pt x="233" y="84"/>
                    <a:pt x="233" y="84"/>
                  </a:cubicBezTo>
                  <a:cubicBezTo>
                    <a:pt x="233" y="84"/>
                    <a:pt x="236" y="81"/>
                    <a:pt x="237" y="81"/>
                  </a:cubicBezTo>
                  <a:cubicBezTo>
                    <a:pt x="239" y="81"/>
                    <a:pt x="241" y="80"/>
                    <a:pt x="243" y="79"/>
                  </a:cubicBezTo>
                  <a:cubicBezTo>
                    <a:pt x="244" y="79"/>
                    <a:pt x="247" y="78"/>
                    <a:pt x="247" y="78"/>
                  </a:cubicBezTo>
                  <a:cubicBezTo>
                    <a:pt x="247" y="77"/>
                    <a:pt x="248" y="70"/>
                    <a:pt x="249" y="70"/>
                  </a:cubicBezTo>
                  <a:cubicBezTo>
                    <a:pt x="250" y="70"/>
                    <a:pt x="252" y="74"/>
                    <a:pt x="255" y="74"/>
                  </a:cubicBezTo>
                  <a:cubicBezTo>
                    <a:pt x="256" y="74"/>
                    <a:pt x="258" y="76"/>
                    <a:pt x="259" y="75"/>
                  </a:cubicBezTo>
                  <a:cubicBezTo>
                    <a:pt x="261" y="74"/>
                    <a:pt x="262" y="71"/>
                    <a:pt x="262" y="71"/>
                  </a:cubicBezTo>
                  <a:cubicBezTo>
                    <a:pt x="263" y="70"/>
                    <a:pt x="264" y="69"/>
                    <a:pt x="267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7" y="68"/>
                    <a:pt x="265" y="67"/>
                    <a:pt x="265" y="67"/>
                  </a:cubicBezTo>
                  <a:cubicBezTo>
                    <a:pt x="265" y="66"/>
                    <a:pt x="265" y="66"/>
                    <a:pt x="266" y="65"/>
                  </a:cubicBezTo>
                  <a:cubicBezTo>
                    <a:pt x="266" y="64"/>
                    <a:pt x="266" y="64"/>
                    <a:pt x="267" y="63"/>
                  </a:cubicBezTo>
                  <a:cubicBezTo>
                    <a:pt x="267" y="63"/>
                    <a:pt x="267" y="61"/>
                    <a:pt x="267" y="61"/>
                  </a:cubicBezTo>
                  <a:cubicBezTo>
                    <a:pt x="267" y="61"/>
                    <a:pt x="268" y="60"/>
                    <a:pt x="267" y="60"/>
                  </a:cubicBezTo>
                  <a:cubicBezTo>
                    <a:pt x="267" y="59"/>
                    <a:pt x="266" y="58"/>
                    <a:pt x="266" y="58"/>
                  </a:cubicBezTo>
                  <a:cubicBezTo>
                    <a:pt x="266" y="58"/>
                    <a:pt x="266" y="58"/>
                    <a:pt x="265" y="5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2" y="58"/>
                    <a:pt x="262" y="58"/>
                  </a:cubicBezTo>
                  <a:cubicBezTo>
                    <a:pt x="261" y="58"/>
                    <a:pt x="261" y="58"/>
                    <a:pt x="261" y="57"/>
                  </a:cubicBezTo>
                  <a:cubicBezTo>
                    <a:pt x="261" y="57"/>
                    <a:pt x="262" y="56"/>
                    <a:pt x="262" y="56"/>
                  </a:cubicBezTo>
                  <a:cubicBezTo>
                    <a:pt x="262" y="56"/>
                    <a:pt x="261" y="55"/>
                    <a:pt x="261" y="55"/>
                  </a:cubicBezTo>
                  <a:cubicBezTo>
                    <a:pt x="261" y="55"/>
                    <a:pt x="262" y="53"/>
                    <a:pt x="263" y="53"/>
                  </a:cubicBezTo>
                  <a:cubicBezTo>
                    <a:pt x="264" y="52"/>
                    <a:pt x="266" y="50"/>
                    <a:pt x="266" y="50"/>
                  </a:cubicBezTo>
                  <a:cubicBezTo>
                    <a:pt x="267" y="48"/>
                    <a:pt x="267" y="48"/>
                    <a:pt x="267" y="48"/>
                  </a:cubicBezTo>
                  <a:cubicBezTo>
                    <a:pt x="266" y="47"/>
                    <a:pt x="266" y="47"/>
                    <a:pt x="266" y="47"/>
                  </a:cubicBezTo>
                  <a:cubicBezTo>
                    <a:pt x="266" y="47"/>
                    <a:pt x="265" y="48"/>
                    <a:pt x="265" y="48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58" y="46"/>
                    <a:pt x="258" y="46"/>
                    <a:pt x="258" y="46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9" y="38"/>
                    <a:pt x="259" y="38"/>
                  </a:cubicBezTo>
                  <a:cubicBezTo>
                    <a:pt x="260" y="37"/>
                    <a:pt x="262" y="36"/>
                    <a:pt x="262" y="36"/>
                  </a:cubicBezTo>
                  <a:cubicBezTo>
                    <a:pt x="263" y="34"/>
                    <a:pt x="263" y="34"/>
                    <a:pt x="263" y="34"/>
                  </a:cubicBezTo>
                  <a:cubicBezTo>
                    <a:pt x="263" y="34"/>
                    <a:pt x="264" y="33"/>
                    <a:pt x="265" y="33"/>
                  </a:cubicBezTo>
                  <a:cubicBezTo>
                    <a:pt x="266" y="33"/>
                    <a:pt x="266" y="34"/>
                    <a:pt x="266" y="33"/>
                  </a:cubicBezTo>
                  <a:cubicBezTo>
                    <a:pt x="267" y="33"/>
                    <a:pt x="267" y="31"/>
                    <a:pt x="267" y="30"/>
                  </a:cubicBezTo>
                  <a:cubicBezTo>
                    <a:pt x="267" y="27"/>
                    <a:pt x="267" y="27"/>
                    <a:pt x="267" y="27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62" y="28"/>
                    <a:pt x="257" y="27"/>
                    <a:pt x="254" y="27"/>
                  </a:cubicBezTo>
                  <a:cubicBezTo>
                    <a:pt x="250" y="27"/>
                    <a:pt x="242" y="25"/>
                    <a:pt x="242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26" y="22"/>
                    <a:pt x="226" y="22"/>
                    <a:pt x="226" y="22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21"/>
                    <a:pt x="216" y="19"/>
                    <a:pt x="215" y="18"/>
                  </a:cubicBezTo>
                  <a:cubicBezTo>
                    <a:pt x="215" y="17"/>
                    <a:pt x="212" y="15"/>
                    <a:pt x="212" y="15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204" y="1"/>
                    <a:pt x="202" y="1"/>
                  </a:cubicBezTo>
                  <a:cubicBezTo>
                    <a:pt x="201" y="2"/>
                    <a:pt x="195" y="3"/>
                    <a:pt x="195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6" y="15"/>
                    <a:pt x="145" y="16"/>
                    <a:pt x="145" y="16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1"/>
                    <a:pt x="145" y="22"/>
                    <a:pt x="144" y="23"/>
                  </a:cubicBezTo>
                  <a:cubicBezTo>
                    <a:pt x="143" y="23"/>
                    <a:pt x="145" y="25"/>
                    <a:pt x="145" y="25"/>
                  </a:cubicBezTo>
                  <a:cubicBezTo>
                    <a:pt x="145" y="25"/>
                    <a:pt x="146" y="25"/>
                    <a:pt x="148" y="26"/>
                  </a:cubicBezTo>
                  <a:cubicBezTo>
                    <a:pt x="149" y="27"/>
                    <a:pt x="148" y="27"/>
                    <a:pt x="148" y="27"/>
                  </a:cubicBezTo>
                  <a:cubicBezTo>
                    <a:pt x="148" y="28"/>
                    <a:pt x="148" y="29"/>
                    <a:pt x="147" y="29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30"/>
                    <a:pt x="143" y="31"/>
                    <a:pt x="143" y="30"/>
                  </a:cubicBezTo>
                  <a:cubicBezTo>
                    <a:pt x="142" y="30"/>
                    <a:pt x="143" y="30"/>
                    <a:pt x="143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7"/>
                    <a:pt x="138" y="26"/>
                    <a:pt x="138" y="26"/>
                  </a:cubicBezTo>
                  <a:cubicBezTo>
                    <a:pt x="137" y="26"/>
                    <a:pt x="137" y="27"/>
                    <a:pt x="137" y="27"/>
                  </a:cubicBezTo>
                  <a:cubicBezTo>
                    <a:pt x="136" y="27"/>
                    <a:pt x="135" y="27"/>
                    <a:pt x="134" y="27"/>
                  </a:cubicBezTo>
                  <a:cubicBezTo>
                    <a:pt x="134" y="27"/>
                    <a:pt x="134" y="28"/>
                    <a:pt x="133" y="28"/>
                  </a:cubicBezTo>
                  <a:cubicBezTo>
                    <a:pt x="133" y="29"/>
                    <a:pt x="133" y="29"/>
                    <a:pt x="133" y="30"/>
                  </a:cubicBezTo>
                  <a:cubicBezTo>
                    <a:pt x="132" y="30"/>
                    <a:pt x="132" y="31"/>
                    <a:pt x="132" y="31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4"/>
                    <a:pt x="132" y="36"/>
                    <a:pt x="132" y="36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3" y="38"/>
                    <a:pt x="134" y="37"/>
                    <a:pt x="134" y="37"/>
                  </a:cubicBezTo>
                  <a:cubicBezTo>
                    <a:pt x="134" y="37"/>
                    <a:pt x="135" y="38"/>
                    <a:pt x="135" y="39"/>
                  </a:cubicBezTo>
                  <a:cubicBezTo>
                    <a:pt x="136" y="39"/>
                    <a:pt x="135" y="40"/>
                    <a:pt x="135" y="40"/>
                  </a:cubicBezTo>
                  <a:cubicBezTo>
                    <a:pt x="135" y="40"/>
                    <a:pt x="134" y="41"/>
                    <a:pt x="134" y="41"/>
                  </a:cubicBezTo>
                  <a:cubicBezTo>
                    <a:pt x="133" y="41"/>
                    <a:pt x="133" y="41"/>
                    <a:pt x="134" y="42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6" y="46"/>
                    <a:pt x="136" y="46"/>
                  </a:cubicBezTo>
                  <a:cubicBezTo>
                    <a:pt x="136" y="47"/>
                    <a:pt x="135" y="48"/>
                    <a:pt x="135" y="48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4" y="48"/>
                    <a:pt x="134" y="48"/>
                    <a:pt x="134" y="49"/>
                  </a:cubicBezTo>
                  <a:cubicBezTo>
                    <a:pt x="134" y="49"/>
                    <a:pt x="132" y="49"/>
                    <a:pt x="132" y="49"/>
                  </a:cubicBezTo>
                  <a:cubicBezTo>
                    <a:pt x="132" y="49"/>
                    <a:pt x="133" y="47"/>
                    <a:pt x="132" y="47"/>
                  </a:cubicBezTo>
                  <a:cubicBezTo>
                    <a:pt x="132" y="46"/>
                    <a:pt x="131" y="46"/>
                    <a:pt x="130" y="45"/>
                  </a:cubicBezTo>
                  <a:cubicBezTo>
                    <a:pt x="129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29" y="42"/>
                  </a:cubicBezTo>
                  <a:cubicBezTo>
                    <a:pt x="129" y="41"/>
                    <a:pt x="129" y="40"/>
                    <a:pt x="129" y="40"/>
                  </a:cubicBezTo>
                  <a:cubicBezTo>
                    <a:pt x="129" y="40"/>
                    <a:pt x="127" y="40"/>
                    <a:pt x="126" y="40"/>
                  </a:cubicBezTo>
                  <a:cubicBezTo>
                    <a:pt x="124" y="40"/>
                    <a:pt x="125" y="41"/>
                    <a:pt x="125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3" y="41"/>
                    <a:pt x="122" y="42"/>
                    <a:pt x="122" y="42"/>
                  </a:cubicBezTo>
                  <a:cubicBezTo>
                    <a:pt x="121" y="43"/>
                    <a:pt x="121" y="42"/>
                    <a:pt x="120" y="42"/>
                  </a:cubicBezTo>
                  <a:cubicBezTo>
                    <a:pt x="120" y="42"/>
                    <a:pt x="119" y="42"/>
                    <a:pt x="119" y="42"/>
                  </a:cubicBezTo>
                  <a:cubicBezTo>
                    <a:pt x="119" y="42"/>
                    <a:pt x="118" y="43"/>
                    <a:pt x="119" y="44"/>
                  </a:cubicBezTo>
                  <a:cubicBezTo>
                    <a:pt x="119" y="45"/>
                    <a:pt x="119" y="45"/>
                    <a:pt x="118" y="45"/>
                  </a:cubicBezTo>
                  <a:cubicBezTo>
                    <a:pt x="118" y="46"/>
                    <a:pt x="116" y="45"/>
                    <a:pt x="114" y="45"/>
                  </a:cubicBezTo>
                  <a:cubicBezTo>
                    <a:pt x="111" y="45"/>
                    <a:pt x="113" y="44"/>
                    <a:pt x="112" y="44"/>
                  </a:cubicBezTo>
                  <a:cubicBezTo>
                    <a:pt x="112" y="43"/>
                    <a:pt x="110" y="43"/>
                    <a:pt x="110" y="42"/>
                  </a:cubicBezTo>
                  <a:cubicBezTo>
                    <a:pt x="110" y="40"/>
                    <a:pt x="110" y="40"/>
                    <a:pt x="110" y="39"/>
                  </a:cubicBezTo>
                  <a:cubicBezTo>
                    <a:pt x="110" y="38"/>
                    <a:pt x="109" y="37"/>
                    <a:pt x="109" y="37"/>
                  </a:cubicBezTo>
                  <a:cubicBezTo>
                    <a:pt x="108" y="36"/>
                    <a:pt x="109" y="35"/>
                    <a:pt x="110" y="35"/>
                  </a:cubicBezTo>
                  <a:cubicBezTo>
                    <a:pt x="110" y="34"/>
                    <a:pt x="109" y="34"/>
                    <a:pt x="109" y="34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5" y="34"/>
                    <a:pt x="104" y="34"/>
                  </a:cubicBezTo>
                  <a:cubicBezTo>
                    <a:pt x="104" y="33"/>
                    <a:pt x="103" y="34"/>
                    <a:pt x="103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2" y="43"/>
                    <a:pt x="102" y="44"/>
                    <a:pt x="102" y="44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1" y="46"/>
                    <a:pt x="101" y="47"/>
                  </a:cubicBezTo>
                  <a:cubicBezTo>
                    <a:pt x="101" y="47"/>
                    <a:pt x="101" y="48"/>
                    <a:pt x="101" y="49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50"/>
                    <a:pt x="99" y="51"/>
                    <a:pt x="99" y="52"/>
                  </a:cubicBezTo>
                  <a:cubicBezTo>
                    <a:pt x="99" y="52"/>
                    <a:pt x="97" y="52"/>
                    <a:pt x="97" y="52"/>
                  </a:cubicBezTo>
                  <a:cubicBezTo>
                    <a:pt x="97" y="52"/>
                    <a:pt x="96" y="54"/>
                    <a:pt x="95" y="54"/>
                  </a:cubicBezTo>
                  <a:cubicBezTo>
                    <a:pt x="95" y="54"/>
                    <a:pt x="95" y="56"/>
                    <a:pt x="95" y="57"/>
                  </a:cubicBezTo>
                  <a:cubicBezTo>
                    <a:pt x="95" y="57"/>
                    <a:pt x="95" y="58"/>
                    <a:pt x="95" y="58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4" y="61"/>
                    <a:pt x="94" y="61"/>
                  </a:cubicBezTo>
                  <a:cubicBezTo>
                    <a:pt x="94" y="62"/>
                    <a:pt x="93" y="62"/>
                    <a:pt x="93" y="62"/>
                  </a:cubicBezTo>
                  <a:cubicBezTo>
                    <a:pt x="92" y="63"/>
                    <a:pt x="93" y="63"/>
                    <a:pt x="93" y="64"/>
                  </a:cubicBezTo>
                  <a:cubicBezTo>
                    <a:pt x="92" y="65"/>
                    <a:pt x="93" y="65"/>
                    <a:pt x="93" y="65"/>
                  </a:cubicBezTo>
                  <a:cubicBezTo>
                    <a:pt x="93" y="66"/>
                    <a:pt x="96" y="67"/>
                    <a:pt x="96" y="67"/>
                  </a:cubicBezTo>
                  <a:cubicBezTo>
                    <a:pt x="96" y="67"/>
                    <a:pt x="96" y="67"/>
                    <a:pt x="95" y="68"/>
                  </a:cubicBezTo>
                  <a:cubicBezTo>
                    <a:pt x="93" y="69"/>
                    <a:pt x="94" y="71"/>
                    <a:pt x="94" y="71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3" y="72"/>
                    <a:pt x="92" y="71"/>
                    <a:pt x="91" y="71"/>
                  </a:cubicBezTo>
                  <a:cubicBezTo>
                    <a:pt x="91" y="71"/>
                    <a:pt x="91" y="71"/>
                    <a:pt x="89" y="71"/>
                  </a:cubicBezTo>
                  <a:cubicBezTo>
                    <a:pt x="87" y="71"/>
                    <a:pt x="89" y="70"/>
                    <a:pt x="89" y="70"/>
                  </a:cubicBezTo>
                  <a:cubicBezTo>
                    <a:pt x="89" y="70"/>
                    <a:pt x="89" y="68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6"/>
                    <a:pt x="88" y="65"/>
                  </a:cubicBezTo>
                  <a:cubicBezTo>
                    <a:pt x="88" y="64"/>
                    <a:pt x="87" y="64"/>
                    <a:pt x="87" y="64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5" y="60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9"/>
                    <a:pt x="86" y="59"/>
                    <a:pt x="87" y="58"/>
                  </a:cubicBezTo>
                  <a:cubicBezTo>
                    <a:pt x="87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7"/>
                    <a:pt x="82" y="56"/>
                  </a:cubicBezTo>
                  <a:cubicBezTo>
                    <a:pt x="81" y="56"/>
                    <a:pt x="79" y="56"/>
                    <a:pt x="79" y="55"/>
                  </a:cubicBezTo>
                  <a:cubicBezTo>
                    <a:pt x="79" y="55"/>
                    <a:pt x="78" y="55"/>
                    <a:pt x="77" y="55"/>
                  </a:cubicBezTo>
                  <a:cubicBezTo>
                    <a:pt x="77" y="55"/>
                    <a:pt x="76" y="55"/>
                    <a:pt x="76" y="55"/>
                  </a:cubicBezTo>
                  <a:cubicBezTo>
                    <a:pt x="75" y="54"/>
                    <a:pt x="74" y="53"/>
                    <a:pt x="74" y="53"/>
                  </a:cubicBezTo>
                  <a:cubicBezTo>
                    <a:pt x="74" y="52"/>
                    <a:pt x="73" y="51"/>
                    <a:pt x="73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1" y="49"/>
                    <a:pt x="70" y="49"/>
                  </a:cubicBezTo>
                  <a:cubicBezTo>
                    <a:pt x="70" y="49"/>
                    <a:pt x="70" y="48"/>
                    <a:pt x="70" y="48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69" y="46"/>
                    <a:pt x="69" y="45"/>
                  </a:cubicBezTo>
                  <a:cubicBezTo>
                    <a:pt x="69" y="45"/>
                    <a:pt x="70" y="43"/>
                    <a:pt x="70" y="43"/>
                  </a:cubicBezTo>
                  <a:cubicBezTo>
                    <a:pt x="70" y="43"/>
                    <a:pt x="69" y="41"/>
                    <a:pt x="69" y="40"/>
                  </a:cubicBezTo>
                  <a:cubicBezTo>
                    <a:pt x="69" y="39"/>
                    <a:pt x="70" y="37"/>
                    <a:pt x="70" y="37"/>
                  </a:cubicBezTo>
                  <a:cubicBezTo>
                    <a:pt x="70" y="37"/>
                    <a:pt x="66" y="38"/>
                    <a:pt x="65" y="39"/>
                  </a:cubicBezTo>
                  <a:cubicBezTo>
                    <a:pt x="64" y="39"/>
                    <a:pt x="64" y="40"/>
                    <a:pt x="64" y="40"/>
                  </a:cubicBezTo>
                  <a:cubicBezTo>
                    <a:pt x="64" y="40"/>
                    <a:pt x="64" y="41"/>
                    <a:pt x="64" y="42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3" y="42"/>
                    <a:pt x="61" y="44"/>
                    <a:pt x="60" y="44"/>
                  </a:cubicBezTo>
                  <a:cubicBezTo>
                    <a:pt x="60" y="45"/>
                    <a:pt x="60" y="45"/>
                    <a:pt x="59" y="45"/>
                  </a:cubicBezTo>
                  <a:cubicBezTo>
                    <a:pt x="58" y="45"/>
                    <a:pt x="57" y="46"/>
                    <a:pt x="57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4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9"/>
                    <a:pt x="54" y="60"/>
                  </a:cubicBezTo>
                  <a:cubicBezTo>
                    <a:pt x="54" y="60"/>
                    <a:pt x="54" y="61"/>
                    <a:pt x="53" y="62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1" y="63"/>
                    <a:pt x="50" y="63"/>
                  </a:cubicBezTo>
                  <a:cubicBezTo>
                    <a:pt x="49" y="63"/>
                    <a:pt x="49" y="64"/>
                    <a:pt x="48" y="64"/>
                  </a:cubicBezTo>
                  <a:cubicBezTo>
                    <a:pt x="46" y="64"/>
                    <a:pt x="47" y="65"/>
                    <a:pt x="47" y="66"/>
                  </a:cubicBezTo>
                  <a:cubicBezTo>
                    <a:pt x="47" y="66"/>
                    <a:pt x="47" y="66"/>
                    <a:pt x="47" y="67"/>
                  </a:cubicBezTo>
                  <a:cubicBezTo>
                    <a:pt x="46" y="67"/>
                    <a:pt x="44" y="67"/>
                    <a:pt x="44" y="66"/>
                  </a:cubicBezTo>
                  <a:cubicBezTo>
                    <a:pt x="43" y="66"/>
                    <a:pt x="43" y="66"/>
                    <a:pt x="42" y="66"/>
                  </a:cubicBezTo>
                  <a:cubicBezTo>
                    <a:pt x="42" y="67"/>
                    <a:pt x="41" y="65"/>
                    <a:pt x="41" y="65"/>
                  </a:cubicBezTo>
                  <a:cubicBezTo>
                    <a:pt x="41" y="65"/>
                    <a:pt x="40" y="64"/>
                    <a:pt x="40" y="64"/>
                  </a:cubicBezTo>
                  <a:cubicBezTo>
                    <a:pt x="40" y="63"/>
                    <a:pt x="38" y="64"/>
                    <a:pt x="38" y="64"/>
                  </a:cubicBezTo>
                  <a:cubicBezTo>
                    <a:pt x="37" y="63"/>
                    <a:pt x="35" y="63"/>
                    <a:pt x="35" y="63"/>
                  </a:cubicBezTo>
                  <a:cubicBezTo>
                    <a:pt x="34" y="63"/>
                    <a:pt x="35" y="64"/>
                    <a:pt x="35" y="64"/>
                  </a:cubicBezTo>
                  <a:cubicBezTo>
                    <a:pt x="35" y="64"/>
                    <a:pt x="34" y="64"/>
                    <a:pt x="33" y="64"/>
                  </a:cubicBezTo>
                  <a:cubicBezTo>
                    <a:pt x="32" y="64"/>
                    <a:pt x="32" y="65"/>
                    <a:pt x="32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29" y="67"/>
                    <a:pt x="28" y="67"/>
                  </a:cubicBezTo>
                  <a:cubicBezTo>
                    <a:pt x="27" y="67"/>
                    <a:pt x="26" y="66"/>
                    <a:pt x="25" y="66"/>
                  </a:cubicBezTo>
                  <a:cubicBezTo>
                    <a:pt x="24" y="66"/>
                    <a:pt x="23" y="67"/>
                    <a:pt x="23" y="67"/>
                  </a:cubicBezTo>
                  <a:cubicBezTo>
                    <a:pt x="23" y="67"/>
                    <a:pt x="21" y="68"/>
                    <a:pt x="21" y="68"/>
                  </a:cubicBezTo>
                  <a:cubicBezTo>
                    <a:pt x="21" y="68"/>
                    <a:pt x="20" y="69"/>
                    <a:pt x="19" y="69"/>
                  </a:cubicBezTo>
                  <a:cubicBezTo>
                    <a:pt x="18" y="69"/>
                    <a:pt x="18" y="68"/>
                    <a:pt x="18" y="68"/>
                  </a:cubicBezTo>
                  <a:cubicBezTo>
                    <a:pt x="18" y="68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11" y="79"/>
                    <a:pt x="9" y="81"/>
                    <a:pt x="18" y="85"/>
                  </a:cubicBezTo>
                  <a:cubicBezTo>
                    <a:pt x="19" y="85"/>
                    <a:pt x="21" y="90"/>
                    <a:pt x="21" y="90"/>
                  </a:cubicBezTo>
                  <a:cubicBezTo>
                    <a:pt x="21" y="91"/>
                    <a:pt x="19" y="99"/>
                    <a:pt x="18" y="100"/>
                  </a:cubicBezTo>
                  <a:cubicBezTo>
                    <a:pt x="16" y="101"/>
                    <a:pt x="14" y="105"/>
                    <a:pt x="14" y="105"/>
                  </a:cubicBezTo>
                  <a:cubicBezTo>
                    <a:pt x="14" y="105"/>
                    <a:pt x="10" y="109"/>
                    <a:pt x="9" y="109"/>
                  </a:cubicBezTo>
                  <a:cubicBezTo>
                    <a:pt x="8" y="109"/>
                    <a:pt x="5" y="110"/>
                    <a:pt x="4" y="110"/>
                  </a:cubicBezTo>
                  <a:cubicBezTo>
                    <a:pt x="4" y="110"/>
                    <a:pt x="0" y="110"/>
                    <a:pt x="1" y="111"/>
                  </a:cubicBezTo>
                  <a:cubicBezTo>
                    <a:pt x="1" y="111"/>
                    <a:pt x="1" y="113"/>
                    <a:pt x="1" y="113"/>
                  </a:cubicBezTo>
                  <a:cubicBezTo>
                    <a:pt x="2" y="114"/>
                    <a:pt x="5" y="118"/>
                    <a:pt x="5" y="118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6" y="145"/>
                    <a:pt x="8" y="142"/>
                    <a:pt x="9" y="149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7" y="157"/>
                    <a:pt x="17" y="157"/>
                    <a:pt x="17" y="157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0" y="180"/>
                  </a:cubicBezTo>
                  <a:cubicBezTo>
                    <a:pt x="30" y="180"/>
                    <a:pt x="31" y="181"/>
                    <a:pt x="34" y="182"/>
                  </a:cubicBezTo>
                  <a:cubicBezTo>
                    <a:pt x="36" y="182"/>
                    <a:pt x="36" y="184"/>
                    <a:pt x="39" y="183"/>
                  </a:cubicBezTo>
                  <a:cubicBezTo>
                    <a:pt x="42" y="182"/>
                    <a:pt x="46" y="181"/>
                    <a:pt x="47" y="180"/>
                  </a:cubicBezTo>
                  <a:cubicBezTo>
                    <a:pt x="48" y="178"/>
                    <a:pt x="50" y="177"/>
                    <a:pt x="51" y="176"/>
                  </a:cubicBezTo>
                  <a:cubicBezTo>
                    <a:pt x="52" y="174"/>
                    <a:pt x="58" y="167"/>
                    <a:pt x="59" y="167"/>
                  </a:cubicBezTo>
                  <a:cubicBezTo>
                    <a:pt x="59" y="167"/>
                    <a:pt x="65" y="159"/>
                    <a:pt x="66" y="158"/>
                  </a:cubicBezTo>
                  <a:cubicBezTo>
                    <a:pt x="67" y="157"/>
                    <a:pt x="75" y="151"/>
                    <a:pt x="75" y="151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6" y="147"/>
                    <a:pt x="91" y="152"/>
                    <a:pt x="92" y="153"/>
                  </a:cubicBezTo>
                  <a:cubicBezTo>
                    <a:pt x="93" y="153"/>
                    <a:pt x="104" y="158"/>
                    <a:pt x="104" y="158"/>
                  </a:cubicBezTo>
                  <a:cubicBezTo>
                    <a:pt x="104" y="158"/>
                    <a:pt x="111" y="161"/>
                    <a:pt x="112" y="162"/>
                  </a:cubicBezTo>
                  <a:cubicBezTo>
                    <a:pt x="112" y="163"/>
                    <a:pt x="118" y="168"/>
                    <a:pt x="118" y="168"/>
                  </a:cubicBezTo>
                  <a:cubicBezTo>
                    <a:pt x="122" y="170"/>
                    <a:pt x="122" y="170"/>
                    <a:pt x="122" y="170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29" y="169"/>
                    <a:pt x="129" y="169"/>
                    <a:pt x="129" y="169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9" y="179"/>
                    <a:pt x="141" y="187"/>
                    <a:pt x="141" y="190"/>
                  </a:cubicBezTo>
                  <a:cubicBezTo>
                    <a:pt x="141" y="193"/>
                    <a:pt x="142" y="198"/>
                    <a:pt x="142" y="198"/>
                  </a:cubicBezTo>
                  <a:cubicBezTo>
                    <a:pt x="151" y="202"/>
                    <a:pt x="151" y="202"/>
                    <a:pt x="151" y="202"/>
                  </a:cubicBezTo>
                  <a:cubicBezTo>
                    <a:pt x="151" y="202"/>
                    <a:pt x="151" y="211"/>
                    <a:pt x="151" y="212"/>
                  </a:cubicBezTo>
                  <a:cubicBezTo>
                    <a:pt x="151" y="214"/>
                    <a:pt x="152" y="217"/>
                    <a:pt x="152" y="220"/>
                  </a:cubicBezTo>
                  <a:cubicBezTo>
                    <a:pt x="152" y="223"/>
                    <a:pt x="152" y="226"/>
                    <a:pt x="152" y="226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61" y="232"/>
                    <a:pt x="161" y="232"/>
                    <a:pt x="161" y="232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72" y="246"/>
                    <a:pt x="172" y="246"/>
                    <a:pt x="172" y="246"/>
                  </a:cubicBezTo>
                  <a:cubicBezTo>
                    <a:pt x="177" y="251"/>
                    <a:pt x="177" y="251"/>
                    <a:pt x="177" y="251"/>
                  </a:cubicBezTo>
                  <a:cubicBezTo>
                    <a:pt x="177" y="255"/>
                    <a:pt x="177" y="255"/>
                    <a:pt x="177" y="255"/>
                  </a:cubicBezTo>
                  <a:cubicBezTo>
                    <a:pt x="177" y="255"/>
                    <a:pt x="177" y="257"/>
                    <a:pt x="179" y="257"/>
                  </a:cubicBezTo>
                  <a:cubicBezTo>
                    <a:pt x="181" y="257"/>
                    <a:pt x="188" y="256"/>
                    <a:pt x="188" y="256"/>
                  </a:cubicBezTo>
                  <a:cubicBezTo>
                    <a:pt x="195" y="262"/>
                    <a:pt x="195" y="262"/>
                    <a:pt x="195" y="262"/>
                  </a:cubicBezTo>
                  <a:cubicBezTo>
                    <a:pt x="203" y="269"/>
                    <a:pt x="203" y="269"/>
                    <a:pt x="203" y="269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21" y="283"/>
                    <a:pt x="221" y="283"/>
                    <a:pt x="221" y="283"/>
                  </a:cubicBezTo>
                  <a:cubicBezTo>
                    <a:pt x="224" y="290"/>
                    <a:pt x="224" y="290"/>
                    <a:pt x="224" y="290"/>
                  </a:cubicBezTo>
                  <a:cubicBezTo>
                    <a:pt x="231" y="297"/>
                    <a:pt x="231" y="297"/>
                    <a:pt x="231" y="297"/>
                  </a:cubicBezTo>
                  <a:cubicBezTo>
                    <a:pt x="235" y="299"/>
                    <a:pt x="235" y="299"/>
                    <a:pt x="235" y="299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41" y="305"/>
                    <a:pt x="241" y="305"/>
                    <a:pt x="241" y="305"/>
                  </a:cubicBezTo>
                  <a:cubicBezTo>
                    <a:pt x="245" y="306"/>
                    <a:pt x="245" y="306"/>
                    <a:pt x="245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5" y="311"/>
                    <a:pt x="255" y="311"/>
                    <a:pt x="255" y="311"/>
                  </a:cubicBezTo>
                  <a:cubicBezTo>
                    <a:pt x="255" y="311"/>
                    <a:pt x="257" y="313"/>
                    <a:pt x="257" y="314"/>
                  </a:cubicBezTo>
                  <a:cubicBezTo>
                    <a:pt x="257" y="316"/>
                    <a:pt x="255" y="317"/>
                    <a:pt x="258" y="317"/>
                  </a:cubicBezTo>
                  <a:cubicBezTo>
                    <a:pt x="261" y="317"/>
                    <a:pt x="264" y="316"/>
                    <a:pt x="264" y="316"/>
                  </a:cubicBezTo>
                  <a:cubicBezTo>
                    <a:pt x="270" y="315"/>
                    <a:pt x="270" y="315"/>
                    <a:pt x="270" y="315"/>
                  </a:cubicBezTo>
                  <a:cubicBezTo>
                    <a:pt x="274" y="315"/>
                    <a:pt x="274" y="315"/>
                    <a:pt x="274" y="315"/>
                  </a:cubicBezTo>
                  <a:cubicBezTo>
                    <a:pt x="278" y="315"/>
                    <a:pt x="278" y="315"/>
                    <a:pt x="278" y="315"/>
                  </a:cubicBezTo>
                  <a:cubicBezTo>
                    <a:pt x="285" y="314"/>
                    <a:pt x="285" y="314"/>
                    <a:pt x="285" y="314"/>
                  </a:cubicBezTo>
                  <a:cubicBezTo>
                    <a:pt x="289" y="317"/>
                    <a:pt x="289" y="317"/>
                    <a:pt x="289" y="317"/>
                  </a:cubicBezTo>
                  <a:cubicBezTo>
                    <a:pt x="300" y="330"/>
                    <a:pt x="300" y="330"/>
                    <a:pt x="300" y="330"/>
                  </a:cubicBezTo>
                  <a:cubicBezTo>
                    <a:pt x="300" y="330"/>
                    <a:pt x="303" y="335"/>
                    <a:pt x="303" y="337"/>
                  </a:cubicBezTo>
                  <a:cubicBezTo>
                    <a:pt x="303" y="338"/>
                    <a:pt x="307" y="337"/>
                    <a:pt x="308" y="337"/>
                  </a:cubicBezTo>
                  <a:cubicBezTo>
                    <a:pt x="309" y="337"/>
                    <a:pt x="317" y="337"/>
                    <a:pt x="317" y="337"/>
                  </a:cubicBezTo>
                  <a:cubicBezTo>
                    <a:pt x="323" y="341"/>
                    <a:pt x="323" y="341"/>
                    <a:pt x="323" y="341"/>
                  </a:cubicBezTo>
                  <a:cubicBezTo>
                    <a:pt x="319" y="346"/>
                    <a:pt x="319" y="346"/>
                    <a:pt x="319" y="346"/>
                  </a:cubicBezTo>
                  <a:cubicBezTo>
                    <a:pt x="325" y="349"/>
                    <a:pt x="325" y="349"/>
                    <a:pt x="325" y="349"/>
                  </a:cubicBezTo>
                  <a:cubicBezTo>
                    <a:pt x="328" y="345"/>
                    <a:pt x="328" y="345"/>
                    <a:pt x="328" y="345"/>
                  </a:cubicBezTo>
                  <a:cubicBezTo>
                    <a:pt x="334" y="346"/>
                    <a:pt x="334" y="346"/>
                    <a:pt x="334" y="346"/>
                  </a:cubicBezTo>
                  <a:cubicBezTo>
                    <a:pt x="339" y="350"/>
                    <a:pt x="339" y="350"/>
                    <a:pt x="339" y="350"/>
                  </a:cubicBezTo>
                  <a:cubicBezTo>
                    <a:pt x="340" y="353"/>
                    <a:pt x="340" y="353"/>
                    <a:pt x="340" y="353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2" y="360"/>
                    <a:pt x="342" y="360"/>
                    <a:pt x="342" y="360"/>
                  </a:cubicBezTo>
                  <a:cubicBezTo>
                    <a:pt x="342" y="363"/>
                    <a:pt x="342" y="363"/>
                    <a:pt x="342" y="363"/>
                  </a:cubicBezTo>
                  <a:cubicBezTo>
                    <a:pt x="344" y="367"/>
                    <a:pt x="344" y="367"/>
                    <a:pt x="344" y="367"/>
                  </a:cubicBezTo>
                  <a:cubicBezTo>
                    <a:pt x="349" y="369"/>
                    <a:pt x="349" y="369"/>
                    <a:pt x="349" y="369"/>
                  </a:cubicBezTo>
                  <a:cubicBezTo>
                    <a:pt x="354" y="372"/>
                    <a:pt x="354" y="372"/>
                    <a:pt x="354" y="372"/>
                  </a:cubicBezTo>
                  <a:cubicBezTo>
                    <a:pt x="357" y="374"/>
                    <a:pt x="357" y="374"/>
                    <a:pt x="357" y="374"/>
                  </a:cubicBezTo>
                  <a:cubicBezTo>
                    <a:pt x="361" y="374"/>
                    <a:pt x="361" y="374"/>
                    <a:pt x="361" y="374"/>
                  </a:cubicBezTo>
                  <a:cubicBezTo>
                    <a:pt x="367" y="373"/>
                    <a:pt x="367" y="373"/>
                    <a:pt x="367" y="373"/>
                  </a:cubicBezTo>
                  <a:cubicBezTo>
                    <a:pt x="374" y="374"/>
                    <a:pt x="374" y="374"/>
                    <a:pt x="374" y="374"/>
                  </a:cubicBezTo>
                  <a:cubicBezTo>
                    <a:pt x="380" y="384"/>
                    <a:pt x="380" y="384"/>
                    <a:pt x="380" y="384"/>
                  </a:cubicBezTo>
                  <a:cubicBezTo>
                    <a:pt x="383" y="393"/>
                    <a:pt x="383" y="393"/>
                    <a:pt x="383" y="393"/>
                  </a:cubicBezTo>
                  <a:cubicBezTo>
                    <a:pt x="387" y="401"/>
                    <a:pt x="387" y="401"/>
                    <a:pt x="387" y="401"/>
                  </a:cubicBezTo>
                  <a:cubicBezTo>
                    <a:pt x="390" y="406"/>
                    <a:pt x="390" y="406"/>
                    <a:pt x="390" y="406"/>
                  </a:cubicBezTo>
                  <a:cubicBezTo>
                    <a:pt x="392" y="414"/>
                    <a:pt x="392" y="414"/>
                    <a:pt x="392" y="414"/>
                  </a:cubicBezTo>
                  <a:cubicBezTo>
                    <a:pt x="395" y="418"/>
                    <a:pt x="395" y="418"/>
                    <a:pt x="395" y="418"/>
                  </a:cubicBezTo>
                  <a:cubicBezTo>
                    <a:pt x="400" y="428"/>
                    <a:pt x="400" y="428"/>
                    <a:pt x="400" y="428"/>
                  </a:cubicBezTo>
                  <a:cubicBezTo>
                    <a:pt x="402" y="432"/>
                    <a:pt x="402" y="432"/>
                    <a:pt x="402" y="432"/>
                  </a:cubicBezTo>
                  <a:cubicBezTo>
                    <a:pt x="400" y="437"/>
                    <a:pt x="400" y="437"/>
                    <a:pt x="400" y="437"/>
                  </a:cubicBezTo>
                  <a:cubicBezTo>
                    <a:pt x="400" y="437"/>
                    <a:pt x="398" y="442"/>
                    <a:pt x="397" y="442"/>
                  </a:cubicBezTo>
                  <a:cubicBezTo>
                    <a:pt x="397" y="443"/>
                    <a:pt x="394" y="444"/>
                    <a:pt x="393" y="444"/>
                  </a:cubicBezTo>
                  <a:cubicBezTo>
                    <a:pt x="392" y="445"/>
                    <a:pt x="391" y="445"/>
                    <a:pt x="390" y="446"/>
                  </a:cubicBezTo>
                  <a:cubicBezTo>
                    <a:pt x="389" y="447"/>
                    <a:pt x="388" y="450"/>
                    <a:pt x="388" y="450"/>
                  </a:cubicBezTo>
                  <a:cubicBezTo>
                    <a:pt x="391" y="456"/>
                    <a:pt x="391" y="456"/>
                    <a:pt x="391" y="456"/>
                  </a:cubicBezTo>
                  <a:cubicBezTo>
                    <a:pt x="390" y="463"/>
                    <a:pt x="390" y="463"/>
                    <a:pt x="390" y="463"/>
                  </a:cubicBezTo>
                  <a:cubicBezTo>
                    <a:pt x="388" y="469"/>
                    <a:pt x="388" y="469"/>
                    <a:pt x="388" y="469"/>
                  </a:cubicBezTo>
                  <a:close/>
                  <a:moveTo>
                    <a:pt x="57" y="345"/>
                  </a:moveTo>
                  <a:cubicBezTo>
                    <a:pt x="57" y="345"/>
                    <a:pt x="57" y="345"/>
                    <a:pt x="57" y="345"/>
                  </a:cubicBezTo>
                  <a:cubicBezTo>
                    <a:pt x="60" y="335"/>
                    <a:pt x="60" y="335"/>
                    <a:pt x="60" y="335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62" y="342"/>
                    <a:pt x="62" y="342"/>
                    <a:pt x="62" y="342"/>
                  </a:cubicBezTo>
                  <a:cubicBezTo>
                    <a:pt x="62" y="342"/>
                    <a:pt x="70" y="345"/>
                    <a:pt x="71" y="345"/>
                  </a:cubicBezTo>
                  <a:cubicBezTo>
                    <a:pt x="72" y="345"/>
                    <a:pt x="73" y="343"/>
                    <a:pt x="75" y="342"/>
                  </a:cubicBezTo>
                  <a:cubicBezTo>
                    <a:pt x="76" y="341"/>
                    <a:pt x="83" y="341"/>
                    <a:pt x="83" y="341"/>
                  </a:cubicBezTo>
                  <a:cubicBezTo>
                    <a:pt x="83" y="341"/>
                    <a:pt x="84" y="338"/>
                    <a:pt x="85" y="336"/>
                  </a:cubicBezTo>
                  <a:cubicBezTo>
                    <a:pt x="86" y="334"/>
                    <a:pt x="91" y="329"/>
                    <a:pt x="92" y="328"/>
                  </a:cubicBezTo>
                  <a:cubicBezTo>
                    <a:pt x="93" y="328"/>
                    <a:pt x="95" y="326"/>
                    <a:pt x="96" y="326"/>
                  </a:cubicBezTo>
                  <a:cubicBezTo>
                    <a:pt x="97" y="325"/>
                    <a:pt x="102" y="323"/>
                    <a:pt x="102" y="323"/>
                  </a:cubicBezTo>
                  <a:cubicBezTo>
                    <a:pt x="115" y="328"/>
                    <a:pt x="115" y="328"/>
                    <a:pt x="115" y="328"/>
                  </a:cubicBezTo>
                  <a:cubicBezTo>
                    <a:pt x="117" y="336"/>
                    <a:pt x="117" y="336"/>
                    <a:pt x="117" y="336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26" y="355"/>
                    <a:pt x="126" y="355"/>
                    <a:pt x="126" y="355"/>
                  </a:cubicBezTo>
                  <a:cubicBezTo>
                    <a:pt x="126" y="355"/>
                    <a:pt x="129" y="358"/>
                    <a:pt x="128" y="361"/>
                  </a:cubicBezTo>
                  <a:cubicBezTo>
                    <a:pt x="127" y="365"/>
                    <a:pt x="121" y="375"/>
                    <a:pt x="121" y="375"/>
                  </a:cubicBezTo>
                  <a:cubicBezTo>
                    <a:pt x="121" y="381"/>
                    <a:pt x="121" y="381"/>
                    <a:pt x="121" y="381"/>
                  </a:cubicBezTo>
                  <a:cubicBezTo>
                    <a:pt x="125" y="389"/>
                    <a:pt x="125" y="389"/>
                    <a:pt x="125" y="389"/>
                  </a:cubicBezTo>
                  <a:cubicBezTo>
                    <a:pt x="119" y="404"/>
                    <a:pt x="119" y="404"/>
                    <a:pt x="119" y="404"/>
                  </a:cubicBezTo>
                  <a:cubicBezTo>
                    <a:pt x="122" y="415"/>
                    <a:pt x="122" y="415"/>
                    <a:pt x="122" y="415"/>
                  </a:cubicBezTo>
                  <a:cubicBezTo>
                    <a:pt x="120" y="430"/>
                    <a:pt x="120" y="430"/>
                    <a:pt x="120" y="430"/>
                  </a:cubicBezTo>
                  <a:cubicBezTo>
                    <a:pt x="119" y="438"/>
                    <a:pt x="119" y="438"/>
                    <a:pt x="119" y="438"/>
                  </a:cubicBezTo>
                  <a:cubicBezTo>
                    <a:pt x="119" y="438"/>
                    <a:pt x="115" y="442"/>
                    <a:pt x="113" y="441"/>
                  </a:cubicBezTo>
                  <a:cubicBezTo>
                    <a:pt x="111" y="440"/>
                    <a:pt x="101" y="433"/>
                    <a:pt x="101" y="433"/>
                  </a:cubicBezTo>
                  <a:cubicBezTo>
                    <a:pt x="97" y="432"/>
                    <a:pt x="97" y="432"/>
                    <a:pt x="97" y="432"/>
                  </a:cubicBezTo>
                  <a:cubicBezTo>
                    <a:pt x="94" y="439"/>
                    <a:pt x="94" y="439"/>
                    <a:pt x="94" y="439"/>
                  </a:cubicBezTo>
                  <a:cubicBezTo>
                    <a:pt x="95" y="444"/>
                    <a:pt x="95" y="444"/>
                    <a:pt x="95" y="444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85" y="453"/>
                    <a:pt x="85" y="453"/>
                    <a:pt x="85" y="453"/>
                  </a:cubicBezTo>
                  <a:cubicBezTo>
                    <a:pt x="79" y="451"/>
                    <a:pt x="79" y="451"/>
                    <a:pt x="79" y="451"/>
                  </a:cubicBezTo>
                  <a:cubicBezTo>
                    <a:pt x="73" y="443"/>
                    <a:pt x="73" y="443"/>
                    <a:pt x="73" y="443"/>
                  </a:cubicBezTo>
                  <a:cubicBezTo>
                    <a:pt x="73" y="443"/>
                    <a:pt x="73" y="445"/>
                    <a:pt x="71" y="446"/>
                  </a:cubicBezTo>
                  <a:cubicBezTo>
                    <a:pt x="69" y="446"/>
                    <a:pt x="66" y="445"/>
                    <a:pt x="66" y="445"/>
                  </a:cubicBezTo>
                  <a:cubicBezTo>
                    <a:pt x="68" y="439"/>
                    <a:pt x="68" y="439"/>
                    <a:pt x="68" y="439"/>
                  </a:cubicBezTo>
                  <a:cubicBezTo>
                    <a:pt x="66" y="432"/>
                    <a:pt x="66" y="432"/>
                    <a:pt x="66" y="432"/>
                  </a:cubicBezTo>
                  <a:cubicBezTo>
                    <a:pt x="68" y="425"/>
                    <a:pt x="68" y="425"/>
                    <a:pt x="68" y="425"/>
                  </a:cubicBezTo>
                  <a:cubicBezTo>
                    <a:pt x="68" y="415"/>
                    <a:pt x="68" y="415"/>
                    <a:pt x="68" y="415"/>
                  </a:cubicBezTo>
                  <a:cubicBezTo>
                    <a:pt x="70" y="411"/>
                    <a:pt x="70" y="411"/>
                    <a:pt x="70" y="411"/>
                  </a:cubicBezTo>
                  <a:cubicBezTo>
                    <a:pt x="71" y="406"/>
                    <a:pt x="71" y="406"/>
                    <a:pt x="71" y="406"/>
                  </a:cubicBezTo>
                  <a:cubicBezTo>
                    <a:pt x="74" y="400"/>
                    <a:pt x="74" y="400"/>
                    <a:pt x="74" y="400"/>
                  </a:cubicBezTo>
                  <a:cubicBezTo>
                    <a:pt x="73" y="395"/>
                    <a:pt x="73" y="395"/>
                    <a:pt x="73" y="395"/>
                  </a:cubicBezTo>
                  <a:cubicBezTo>
                    <a:pt x="71" y="396"/>
                    <a:pt x="71" y="396"/>
                    <a:pt x="71" y="396"/>
                  </a:cubicBezTo>
                  <a:cubicBezTo>
                    <a:pt x="65" y="390"/>
                    <a:pt x="65" y="390"/>
                    <a:pt x="65" y="390"/>
                  </a:cubicBezTo>
                  <a:cubicBezTo>
                    <a:pt x="65" y="390"/>
                    <a:pt x="67" y="388"/>
                    <a:pt x="69" y="386"/>
                  </a:cubicBezTo>
                  <a:cubicBezTo>
                    <a:pt x="71" y="384"/>
                    <a:pt x="71" y="383"/>
                    <a:pt x="71" y="381"/>
                  </a:cubicBezTo>
                  <a:cubicBezTo>
                    <a:pt x="71" y="379"/>
                    <a:pt x="70" y="374"/>
                    <a:pt x="69" y="374"/>
                  </a:cubicBezTo>
                  <a:cubicBezTo>
                    <a:pt x="68" y="373"/>
                    <a:pt x="66" y="371"/>
                    <a:pt x="66" y="371"/>
                  </a:cubicBezTo>
                  <a:cubicBezTo>
                    <a:pt x="66" y="365"/>
                    <a:pt x="66" y="365"/>
                    <a:pt x="66" y="365"/>
                  </a:cubicBezTo>
                  <a:cubicBezTo>
                    <a:pt x="66" y="365"/>
                    <a:pt x="65" y="362"/>
                    <a:pt x="64" y="362"/>
                  </a:cubicBezTo>
                  <a:cubicBezTo>
                    <a:pt x="62" y="361"/>
                    <a:pt x="57" y="358"/>
                    <a:pt x="57" y="358"/>
                  </a:cubicBezTo>
                  <a:cubicBezTo>
                    <a:pt x="58" y="351"/>
                    <a:pt x="58" y="351"/>
                    <a:pt x="58" y="351"/>
                  </a:cubicBezTo>
                  <a:cubicBezTo>
                    <a:pt x="56" y="349"/>
                    <a:pt x="56" y="349"/>
                    <a:pt x="56" y="349"/>
                  </a:cubicBezTo>
                  <a:lnTo>
                    <a:pt x="57" y="345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9539005" y="2371281"/>
              <a:ext cx="675929" cy="472764"/>
            </a:xfrm>
            <a:custGeom>
              <a:avLst/>
              <a:gdLst>
                <a:gd name="T0" fmla="*/ 59 w 369"/>
                <a:gd name="T1" fmla="*/ 73 h 266"/>
                <a:gd name="T2" fmla="*/ 59 w 369"/>
                <a:gd name="T3" fmla="*/ 83 h 266"/>
                <a:gd name="T4" fmla="*/ 59 w 369"/>
                <a:gd name="T5" fmla="*/ 83 h 266"/>
                <a:gd name="T6" fmla="*/ 58 w 369"/>
                <a:gd name="T7" fmla="*/ 84 h 266"/>
                <a:gd name="T8" fmla="*/ 58 w 369"/>
                <a:gd name="T9" fmla="*/ 84 h 266"/>
                <a:gd name="T10" fmla="*/ 56 w 369"/>
                <a:gd name="T11" fmla="*/ 84 h 266"/>
                <a:gd name="T12" fmla="*/ 56 w 369"/>
                <a:gd name="T13" fmla="*/ 85 h 266"/>
                <a:gd name="T14" fmla="*/ 56 w 369"/>
                <a:gd name="T15" fmla="*/ 85 h 266"/>
                <a:gd name="T16" fmla="*/ 56 w 369"/>
                <a:gd name="T17" fmla="*/ 85 h 266"/>
                <a:gd name="T18" fmla="*/ 51 w 369"/>
                <a:gd name="T19" fmla="*/ 97 h 266"/>
                <a:gd name="T20" fmla="*/ 50 w 369"/>
                <a:gd name="T21" fmla="*/ 106 h 266"/>
                <a:gd name="T22" fmla="*/ 50 w 369"/>
                <a:gd name="T23" fmla="*/ 106 h 266"/>
                <a:gd name="T24" fmla="*/ 50 w 369"/>
                <a:gd name="T25" fmla="*/ 106 h 266"/>
                <a:gd name="T26" fmla="*/ 50 w 369"/>
                <a:gd name="T27" fmla="*/ 107 h 266"/>
                <a:gd name="T28" fmla="*/ 50 w 369"/>
                <a:gd name="T29" fmla="*/ 107 h 266"/>
                <a:gd name="T30" fmla="*/ 50 w 369"/>
                <a:gd name="T31" fmla="*/ 107 h 266"/>
                <a:gd name="T32" fmla="*/ 50 w 369"/>
                <a:gd name="T33" fmla="*/ 108 h 266"/>
                <a:gd name="T34" fmla="*/ 49 w 369"/>
                <a:gd name="T35" fmla="*/ 109 h 266"/>
                <a:gd name="T36" fmla="*/ 42 w 369"/>
                <a:gd name="T37" fmla="*/ 131 h 266"/>
                <a:gd name="T38" fmla="*/ 26 w 369"/>
                <a:gd name="T39" fmla="*/ 154 h 266"/>
                <a:gd name="T40" fmla="*/ 6 w 369"/>
                <a:gd name="T41" fmla="*/ 161 h 266"/>
                <a:gd name="T42" fmla="*/ 2 w 369"/>
                <a:gd name="T43" fmla="*/ 161 h 266"/>
                <a:gd name="T44" fmla="*/ 1 w 369"/>
                <a:gd name="T45" fmla="*/ 161 h 266"/>
                <a:gd name="T46" fmla="*/ 0 w 369"/>
                <a:gd name="T47" fmla="*/ 161 h 266"/>
                <a:gd name="T48" fmla="*/ 0 w 369"/>
                <a:gd name="T49" fmla="*/ 161 h 266"/>
                <a:gd name="T50" fmla="*/ 14 w 369"/>
                <a:gd name="T51" fmla="*/ 169 h 266"/>
                <a:gd name="T52" fmla="*/ 28 w 369"/>
                <a:gd name="T53" fmla="*/ 190 h 266"/>
                <a:gd name="T54" fmla="*/ 52 w 369"/>
                <a:gd name="T55" fmla="*/ 201 h 266"/>
                <a:gd name="T56" fmla="*/ 64 w 369"/>
                <a:gd name="T57" fmla="*/ 216 h 266"/>
                <a:gd name="T58" fmla="*/ 69 w 369"/>
                <a:gd name="T59" fmla="*/ 229 h 266"/>
                <a:gd name="T60" fmla="*/ 90 w 369"/>
                <a:gd name="T61" fmla="*/ 232 h 266"/>
                <a:gd name="T62" fmla="*/ 113 w 369"/>
                <a:gd name="T63" fmla="*/ 227 h 266"/>
                <a:gd name="T64" fmla="*/ 107 w 369"/>
                <a:gd name="T65" fmla="*/ 240 h 266"/>
                <a:gd name="T66" fmla="*/ 128 w 369"/>
                <a:gd name="T67" fmla="*/ 250 h 266"/>
                <a:gd name="T68" fmla="*/ 241 w 369"/>
                <a:gd name="T69" fmla="*/ 249 h 266"/>
                <a:gd name="T70" fmla="*/ 346 w 369"/>
                <a:gd name="T71" fmla="*/ 215 h 266"/>
                <a:gd name="T72" fmla="*/ 361 w 369"/>
                <a:gd name="T73" fmla="*/ 123 h 266"/>
                <a:gd name="T74" fmla="*/ 350 w 369"/>
                <a:gd name="T75" fmla="*/ 120 h 266"/>
                <a:gd name="T76" fmla="*/ 302 w 369"/>
                <a:gd name="T77" fmla="*/ 127 h 266"/>
                <a:gd name="T78" fmla="*/ 300 w 369"/>
                <a:gd name="T79" fmla="*/ 118 h 266"/>
                <a:gd name="T80" fmla="*/ 293 w 369"/>
                <a:gd name="T81" fmla="*/ 101 h 266"/>
                <a:gd name="T82" fmla="*/ 293 w 369"/>
                <a:gd name="T83" fmla="*/ 88 h 266"/>
                <a:gd name="T84" fmla="*/ 290 w 369"/>
                <a:gd name="T85" fmla="*/ 74 h 266"/>
                <a:gd name="T86" fmla="*/ 280 w 369"/>
                <a:gd name="T87" fmla="*/ 57 h 266"/>
                <a:gd name="T88" fmla="*/ 264 w 369"/>
                <a:gd name="T89" fmla="*/ 44 h 266"/>
                <a:gd name="T90" fmla="*/ 251 w 369"/>
                <a:gd name="T91" fmla="*/ 33 h 266"/>
                <a:gd name="T92" fmla="*/ 242 w 369"/>
                <a:gd name="T93" fmla="*/ 26 h 266"/>
                <a:gd name="T94" fmla="*/ 237 w 369"/>
                <a:gd name="T95" fmla="*/ 17 h 266"/>
                <a:gd name="T96" fmla="*/ 232 w 369"/>
                <a:gd name="T97" fmla="*/ 11 h 266"/>
                <a:gd name="T98" fmla="*/ 224 w 369"/>
                <a:gd name="T99" fmla="*/ 5 h 266"/>
                <a:gd name="T100" fmla="*/ 217 w 369"/>
                <a:gd name="T101" fmla="*/ 1 h 266"/>
                <a:gd name="T102" fmla="*/ 199 w 369"/>
                <a:gd name="T103" fmla="*/ 7 h 266"/>
                <a:gd name="T104" fmla="*/ 150 w 369"/>
                <a:gd name="T105" fmla="*/ 40 h 266"/>
                <a:gd name="T106" fmla="*/ 110 w 369"/>
                <a:gd name="T107" fmla="*/ 38 h 266"/>
                <a:gd name="T108" fmla="*/ 85 w 369"/>
                <a:gd name="T109" fmla="*/ 50 h 266"/>
                <a:gd name="T110" fmla="*/ 81 w 369"/>
                <a:gd name="T111" fmla="*/ 54 h 266"/>
                <a:gd name="T112" fmla="*/ 81 w 369"/>
                <a:gd name="T113" fmla="*/ 54 h 266"/>
                <a:gd name="T114" fmla="*/ 77 w 369"/>
                <a:gd name="T115" fmla="*/ 56 h 266"/>
                <a:gd name="T116" fmla="*/ 77 w 369"/>
                <a:gd name="T117" fmla="*/ 5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9" h="266">
                  <a:moveTo>
                    <a:pt x="69" y="61"/>
                  </a:moveTo>
                  <a:cubicBezTo>
                    <a:pt x="69" y="61"/>
                    <a:pt x="69" y="61"/>
                    <a:pt x="69" y="61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8"/>
                    <a:pt x="59" y="82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7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9"/>
                    <a:pt x="50" y="109"/>
                    <a:pt x="49" y="109"/>
                  </a:cubicBezTo>
                  <a:cubicBezTo>
                    <a:pt x="47" y="110"/>
                    <a:pt x="46" y="112"/>
                    <a:pt x="46" y="112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45" y="121"/>
                    <a:pt x="45" y="121"/>
                    <a:pt x="45" y="121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40" y="140"/>
                    <a:pt x="40" y="140"/>
                    <a:pt x="40" y="140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37" y="148"/>
                    <a:pt x="37" y="148"/>
                    <a:pt x="37" y="148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6" y="154"/>
                    <a:pt x="26" y="154"/>
                    <a:pt x="26" y="154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3" y="157"/>
                    <a:pt x="21" y="159"/>
                  </a:cubicBezTo>
                  <a:cubicBezTo>
                    <a:pt x="19" y="160"/>
                    <a:pt x="15" y="161"/>
                    <a:pt x="15" y="161"/>
                  </a:cubicBezTo>
                  <a:cubicBezTo>
                    <a:pt x="13" y="161"/>
                    <a:pt x="13" y="161"/>
                    <a:pt x="13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5" y="160"/>
                    <a:pt x="4" y="161"/>
                  </a:cubicBezTo>
                  <a:cubicBezTo>
                    <a:pt x="4" y="161"/>
                    <a:pt x="3" y="161"/>
                    <a:pt x="3" y="161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1" y="162"/>
                    <a:pt x="2" y="162"/>
                  </a:cubicBezTo>
                  <a:cubicBezTo>
                    <a:pt x="4" y="163"/>
                    <a:pt x="5" y="166"/>
                    <a:pt x="6" y="166"/>
                  </a:cubicBezTo>
                  <a:cubicBezTo>
                    <a:pt x="8" y="167"/>
                    <a:pt x="10" y="167"/>
                    <a:pt x="11" y="167"/>
                  </a:cubicBezTo>
                  <a:cubicBezTo>
                    <a:pt x="12" y="168"/>
                    <a:pt x="14" y="169"/>
                    <a:pt x="14" y="169"/>
                  </a:cubicBezTo>
                  <a:cubicBezTo>
                    <a:pt x="14" y="169"/>
                    <a:pt x="19" y="174"/>
                    <a:pt x="20" y="174"/>
                  </a:cubicBezTo>
                  <a:cubicBezTo>
                    <a:pt x="21" y="174"/>
                    <a:pt x="21" y="174"/>
                    <a:pt x="22" y="176"/>
                  </a:cubicBezTo>
                  <a:cubicBezTo>
                    <a:pt x="23" y="177"/>
                    <a:pt x="26" y="176"/>
                    <a:pt x="26" y="176"/>
                  </a:cubicBezTo>
                  <a:cubicBezTo>
                    <a:pt x="26" y="176"/>
                    <a:pt x="27" y="179"/>
                    <a:pt x="26" y="180"/>
                  </a:cubicBezTo>
                  <a:cubicBezTo>
                    <a:pt x="26" y="181"/>
                    <a:pt x="26" y="184"/>
                    <a:pt x="26" y="184"/>
                  </a:cubicBezTo>
                  <a:cubicBezTo>
                    <a:pt x="26" y="184"/>
                    <a:pt x="26" y="185"/>
                    <a:pt x="26" y="186"/>
                  </a:cubicBezTo>
                  <a:cubicBezTo>
                    <a:pt x="27" y="188"/>
                    <a:pt x="28" y="188"/>
                    <a:pt x="28" y="190"/>
                  </a:cubicBezTo>
                  <a:cubicBezTo>
                    <a:pt x="29" y="191"/>
                    <a:pt x="28" y="191"/>
                    <a:pt x="29" y="192"/>
                  </a:cubicBezTo>
                  <a:cubicBezTo>
                    <a:pt x="30" y="193"/>
                    <a:pt x="31" y="195"/>
                    <a:pt x="32" y="195"/>
                  </a:cubicBezTo>
                  <a:cubicBezTo>
                    <a:pt x="33" y="195"/>
                    <a:pt x="34" y="195"/>
                    <a:pt x="37" y="196"/>
                  </a:cubicBezTo>
                  <a:cubicBezTo>
                    <a:pt x="40" y="198"/>
                    <a:pt x="41" y="198"/>
                    <a:pt x="42" y="199"/>
                  </a:cubicBezTo>
                  <a:cubicBezTo>
                    <a:pt x="44" y="200"/>
                    <a:pt x="43" y="199"/>
                    <a:pt x="46" y="200"/>
                  </a:cubicBezTo>
                  <a:cubicBezTo>
                    <a:pt x="50" y="201"/>
                    <a:pt x="49" y="200"/>
                    <a:pt x="50" y="201"/>
                  </a:cubicBezTo>
                  <a:cubicBezTo>
                    <a:pt x="51" y="201"/>
                    <a:pt x="50" y="200"/>
                    <a:pt x="52" y="201"/>
                  </a:cubicBezTo>
                  <a:cubicBezTo>
                    <a:pt x="55" y="201"/>
                    <a:pt x="57" y="202"/>
                    <a:pt x="57" y="202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1"/>
                    <a:pt x="53" y="211"/>
                    <a:pt x="55" y="212"/>
                  </a:cubicBezTo>
                  <a:cubicBezTo>
                    <a:pt x="57" y="213"/>
                    <a:pt x="61" y="214"/>
                    <a:pt x="61" y="214"/>
                  </a:cubicBezTo>
                  <a:cubicBezTo>
                    <a:pt x="64" y="216"/>
                    <a:pt x="64" y="216"/>
                    <a:pt x="64" y="216"/>
                  </a:cubicBezTo>
                  <a:cubicBezTo>
                    <a:pt x="64" y="216"/>
                    <a:pt x="62" y="219"/>
                    <a:pt x="61" y="220"/>
                  </a:cubicBezTo>
                  <a:cubicBezTo>
                    <a:pt x="60" y="220"/>
                    <a:pt x="57" y="220"/>
                    <a:pt x="57" y="220"/>
                  </a:cubicBezTo>
                  <a:cubicBezTo>
                    <a:pt x="57" y="220"/>
                    <a:pt x="56" y="223"/>
                    <a:pt x="58" y="223"/>
                  </a:cubicBezTo>
                  <a:cubicBezTo>
                    <a:pt x="59" y="224"/>
                    <a:pt x="61" y="224"/>
                    <a:pt x="62" y="224"/>
                  </a:cubicBezTo>
                  <a:cubicBezTo>
                    <a:pt x="63" y="224"/>
                    <a:pt x="65" y="225"/>
                    <a:pt x="65" y="225"/>
                  </a:cubicBezTo>
                  <a:cubicBezTo>
                    <a:pt x="65" y="225"/>
                    <a:pt x="66" y="225"/>
                    <a:pt x="67" y="226"/>
                  </a:cubicBezTo>
                  <a:cubicBezTo>
                    <a:pt x="67" y="228"/>
                    <a:pt x="68" y="229"/>
                    <a:pt x="69" y="229"/>
                  </a:cubicBezTo>
                  <a:cubicBezTo>
                    <a:pt x="70" y="229"/>
                    <a:pt x="72" y="229"/>
                    <a:pt x="73" y="229"/>
                  </a:cubicBezTo>
                  <a:cubicBezTo>
                    <a:pt x="74" y="229"/>
                    <a:pt x="74" y="228"/>
                    <a:pt x="75" y="228"/>
                  </a:cubicBezTo>
                  <a:cubicBezTo>
                    <a:pt x="76" y="229"/>
                    <a:pt x="82" y="228"/>
                    <a:pt x="82" y="228"/>
                  </a:cubicBezTo>
                  <a:cubicBezTo>
                    <a:pt x="82" y="228"/>
                    <a:pt x="82" y="228"/>
                    <a:pt x="83" y="230"/>
                  </a:cubicBezTo>
                  <a:cubicBezTo>
                    <a:pt x="85" y="233"/>
                    <a:pt x="88" y="234"/>
                    <a:pt x="88" y="234"/>
                  </a:cubicBezTo>
                  <a:cubicBezTo>
                    <a:pt x="88" y="234"/>
                    <a:pt x="89" y="235"/>
                    <a:pt x="89" y="234"/>
                  </a:cubicBezTo>
                  <a:cubicBezTo>
                    <a:pt x="89" y="233"/>
                    <a:pt x="90" y="232"/>
                    <a:pt x="90" y="232"/>
                  </a:cubicBezTo>
                  <a:cubicBezTo>
                    <a:pt x="90" y="232"/>
                    <a:pt x="92" y="229"/>
                    <a:pt x="92" y="228"/>
                  </a:cubicBezTo>
                  <a:cubicBezTo>
                    <a:pt x="93" y="227"/>
                    <a:pt x="94" y="224"/>
                    <a:pt x="95" y="224"/>
                  </a:cubicBezTo>
                  <a:cubicBezTo>
                    <a:pt x="96" y="223"/>
                    <a:pt x="99" y="221"/>
                    <a:pt x="99" y="221"/>
                  </a:cubicBezTo>
                  <a:cubicBezTo>
                    <a:pt x="99" y="221"/>
                    <a:pt x="99" y="220"/>
                    <a:pt x="101" y="221"/>
                  </a:cubicBezTo>
                  <a:cubicBezTo>
                    <a:pt x="102" y="223"/>
                    <a:pt x="105" y="225"/>
                    <a:pt x="105" y="225"/>
                  </a:cubicBezTo>
                  <a:cubicBezTo>
                    <a:pt x="110" y="225"/>
                    <a:pt x="110" y="225"/>
                    <a:pt x="110" y="225"/>
                  </a:cubicBezTo>
                  <a:cubicBezTo>
                    <a:pt x="110" y="225"/>
                    <a:pt x="113" y="226"/>
                    <a:pt x="113" y="227"/>
                  </a:cubicBezTo>
                  <a:cubicBezTo>
                    <a:pt x="113" y="228"/>
                    <a:pt x="112" y="228"/>
                    <a:pt x="110" y="229"/>
                  </a:cubicBezTo>
                  <a:cubicBezTo>
                    <a:pt x="109" y="229"/>
                    <a:pt x="106" y="226"/>
                    <a:pt x="106" y="227"/>
                  </a:cubicBezTo>
                  <a:cubicBezTo>
                    <a:pt x="105" y="228"/>
                    <a:pt x="105" y="230"/>
                    <a:pt x="105" y="230"/>
                  </a:cubicBezTo>
                  <a:cubicBezTo>
                    <a:pt x="101" y="232"/>
                    <a:pt x="101" y="232"/>
                    <a:pt x="101" y="232"/>
                  </a:cubicBezTo>
                  <a:cubicBezTo>
                    <a:pt x="102" y="234"/>
                    <a:pt x="102" y="234"/>
                    <a:pt x="102" y="234"/>
                  </a:cubicBezTo>
                  <a:cubicBezTo>
                    <a:pt x="102" y="234"/>
                    <a:pt x="107" y="236"/>
                    <a:pt x="107" y="237"/>
                  </a:cubicBezTo>
                  <a:cubicBezTo>
                    <a:pt x="107" y="238"/>
                    <a:pt x="107" y="240"/>
                    <a:pt x="107" y="240"/>
                  </a:cubicBezTo>
                  <a:cubicBezTo>
                    <a:pt x="110" y="241"/>
                    <a:pt x="110" y="241"/>
                    <a:pt x="110" y="241"/>
                  </a:cubicBezTo>
                  <a:cubicBezTo>
                    <a:pt x="112" y="240"/>
                    <a:pt x="112" y="240"/>
                    <a:pt x="112" y="240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9" y="246"/>
                    <a:pt x="125" y="250"/>
                    <a:pt x="128" y="250"/>
                  </a:cubicBezTo>
                  <a:cubicBezTo>
                    <a:pt x="134" y="251"/>
                    <a:pt x="121" y="258"/>
                    <a:pt x="123" y="258"/>
                  </a:cubicBezTo>
                  <a:cubicBezTo>
                    <a:pt x="125" y="257"/>
                    <a:pt x="123" y="263"/>
                    <a:pt x="126" y="264"/>
                  </a:cubicBezTo>
                  <a:cubicBezTo>
                    <a:pt x="131" y="265"/>
                    <a:pt x="135" y="261"/>
                    <a:pt x="141" y="261"/>
                  </a:cubicBezTo>
                  <a:cubicBezTo>
                    <a:pt x="146" y="260"/>
                    <a:pt x="152" y="263"/>
                    <a:pt x="154" y="261"/>
                  </a:cubicBezTo>
                  <a:cubicBezTo>
                    <a:pt x="158" y="256"/>
                    <a:pt x="174" y="266"/>
                    <a:pt x="182" y="261"/>
                  </a:cubicBezTo>
                  <a:cubicBezTo>
                    <a:pt x="187" y="257"/>
                    <a:pt x="207" y="255"/>
                    <a:pt x="214" y="255"/>
                  </a:cubicBezTo>
                  <a:cubicBezTo>
                    <a:pt x="232" y="254"/>
                    <a:pt x="233" y="254"/>
                    <a:pt x="241" y="249"/>
                  </a:cubicBezTo>
                  <a:cubicBezTo>
                    <a:pt x="241" y="249"/>
                    <a:pt x="246" y="238"/>
                    <a:pt x="249" y="233"/>
                  </a:cubicBezTo>
                  <a:cubicBezTo>
                    <a:pt x="251" y="229"/>
                    <a:pt x="257" y="227"/>
                    <a:pt x="263" y="223"/>
                  </a:cubicBezTo>
                  <a:cubicBezTo>
                    <a:pt x="268" y="219"/>
                    <a:pt x="281" y="215"/>
                    <a:pt x="284" y="214"/>
                  </a:cubicBezTo>
                  <a:cubicBezTo>
                    <a:pt x="287" y="214"/>
                    <a:pt x="308" y="215"/>
                    <a:pt x="308" y="215"/>
                  </a:cubicBezTo>
                  <a:cubicBezTo>
                    <a:pt x="319" y="212"/>
                    <a:pt x="319" y="212"/>
                    <a:pt x="319" y="212"/>
                  </a:cubicBezTo>
                  <a:cubicBezTo>
                    <a:pt x="319" y="212"/>
                    <a:pt x="321" y="220"/>
                    <a:pt x="324" y="221"/>
                  </a:cubicBezTo>
                  <a:cubicBezTo>
                    <a:pt x="337" y="223"/>
                    <a:pt x="345" y="222"/>
                    <a:pt x="346" y="215"/>
                  </a:cubicBezTo>
                  <a:cubicBezTo>
                    <a:pt x="347" y="210"/>
                    <a:pt x="342" y="201"/>
                    <a:pt x="341" y="194"/>
                  </a:cubicBezTo>
                  <a:cubicBezTo>
                    <a:pt x="340" y="186"/>
                    <a:pt x="344" y="178"/>
                    <a:pt x="344" y="171"/>
                  </a:cubicBezTo>
                  <a:cubicBezTo>
                    <a:pt x="344" y="170"/>
                    <a:pt x="342" y="168"/>
                    <a:pt x="348" y="160"/>
                  </a:cubicBezTo>
                  <a:cubicBezTo>
                    <a:pt x="353" y="152"/>
                    <a:pt x="367" y="156"/>
                    <a:pt x="369" y="151"/>
                  </a:cubicBezTo>
                  <a:cubicBezTo>
                    <a:pt x="363" y="123"/>
                    <a:pt x="363" y="123"/>
                    <a:pt x="363" y="123"/>
                  </a:cubicBezTo>
                  <a:cubicBezTo>
                    <a:pt x="362" y="123"/>
                    <a:pt x="362" y="123"/>
                    <a:pt x="362" y="123"/>
                  </a:cubicBezTo>
                  <a:cubicBezTo>
                    <a:pt x="361" y="123"/>
                    <a:pt x="361" y="123"/>
                    <a:pt x="361" y="123"/>
                  </a:cubicBezTo>
                  <a:cubicBezTo>
                    <a:pt x="359" y="122"/>
                    <a:pt x="359" y="122"/>
                    <a:pt x="359" y="122"/>
                  </a:cubicBezTo>
                  <a:cubicBezTo>
                    <a:pt x="357" y="122"/>
                    <a:pt x="357" y="122"/>
                    <a:pt x="357" y="122"/>
                  </a:cubicBezTo>
                  <a:cubicBezTo>
                    <a:pt x="355" y="121"/>
                    <a:pt x="355" y="121"/>
                    <a:pt x="355" y="121"/>
                  </a:cubicBezTo>
                  <a:cubicBezTo>
                    <a:pt x="353" y="120"/>
                    <a:pt x="353" y="120"/>
                    <a:pt x="353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0" y="120"/>
                    <a:pt x="350" y="120"/>
                    <a:pt x="350" y="120"/>
                  </a:cubicBezTo>
                  <a:cubicBezTo>
                    <a:pt x="343" y="119"/>
                    <a:pt x="334" y="135"/>
                    <a:pt x="334" y="135"/>
                  </a:cubicBezTo>
                  <a:cubicBezTo>
                    <a:pt x="330" y="142"/>
                    <a:pt x="330" y="142"/>
                    <a:pt x="330" y="142"/>
                  </a:cubicBezTo>
                  <a:cubicBezTo>
                    <a:pt x="320" y="140"/>
                    <a:pt x="310" y="139"/>
                    <a:pt x="303" y="131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2" y="127"/>
                    <a:pt x="302" y="127"/>
                    <a:pt x="302" y="127"/>
                  </a:cubicBezTo>
                  <a:cubicBezTo>
                    <a:pt x="302" y="127"/>
                    <a:pt x="301" y="127"/>
                    <a:pt x="301" y="127"/>
                  </a:cubicBezTo>
                  <a:cubicBezTo>
                    <a:pt x="300" y="127"/>
                    <a:pt x="299" y="126"/>
                    <a:pt x="299" y="126"/>
                  </a:cubicBezTo>
                  <a:cubicBezTo>
                    <a:pt x="300" y="124"/>
                    <a:pt x="300" y="124"/>
                    <a:pt x="300" y="124"/>
                  </a:cubicBezTo>
                  <a:cubicBezTo>
                    <a:pt x="300" y="124"/>
                    <a:pt x="301" y="123"/>
                    <a:pt x="301" y="123"/>
                  </a:cubicBezTo>
                  <a:cubicBezTo>
                    <a:pt x="302" y="123"/>
                    <a:pt x="301" y="123"/>
                    <a:pt x="301" y="122"/>
                  </a:cubicBezTo>
                  <a:cubicBezTo>
                    <a:pt x="301" y="122"/>
                    <a:pt x="301" y="120"/>
                    <a:pt x="301" y="119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0" y="118"/>
                    <a:pt x="299" y="116"/>
                    <a:pt x="298" y="115"/>
                  </a:cubicBezTo>
                  <a:cubicBezTo>
                    <a:pt x="297" y="115"/>
                    <a:pt x="298" y="114"/>
                    <a:pt x="298" y="114"/>
                  </a:cubicBezTo>
                  <a:cubicBezTo>
                    <a:pt x="297" y="113"/>
                    <a:pt x="298" y="113"/>
                    <a:pt x="298" y="112"/>
                  </a:cubicBezTo>
                  <a:cubicBezTo>
                    <a:pt x="298" y="112"/>
                    <a:pt x="297" y="110"/>
                    <a:pt x="297" y="110"/>
                  </a:cubicBezTo>
                  <a:cubicBezTo>
                    <a:pt x="297" y="110"/>
                    <a:pt x="295" y="107"/>
                    <a:pt x="294" y="105"/>
                  </a:cubicBezTo>
                  <a:cubicBezTo>
                    <a:pt x="294" y="104"/>
                    <a:pt x="294" y="103"/>
                    <a:pt x="294" y="103"/>
                  </a:cubicBezTo>
                  <a:cubicBezTo>
                    <a:pt x="295" y="102"/>
                    <a:pt x="293" y="101"/>
                    <a:pt x="293" y="101"/>
                  </a:cubicBezTo>
                  <a:cubicBezTo>
                    <a:pt x="293" y="101"/>
                    <a:pt x="293" y="99"/>
                    <a:pt x="293" y="99"/>
                  </a:cubicBezTo>
                  <a:cubicBezTo>
                    <a:pt x="293" y="99"/>
                    <a:pt x="293" y="97"/>
                    <a:pt x="293" y="97"/>
                  </a:cubicBezTo>
                  <a:cubicBezTo>
                    <a:pt x="294" y="96"/>
                    <a:pt x="293" y="95"/>
                    <a:pt x="293" y="94"/>
                  </a:cubicBezTo>
                  <a:cubicBezTo>
                    <a:pt x="293" y="94"/>
                    <a:pt x="291" y="93"/>
                    <a:pt x="291" y="93"/>
                  </a:cubicBezTo>
                  <a:cubicBezTo>
                    <a:pt x="292" y="91"/>
                    <a:pt x="292" y="91"/>
                    <a:pt x="292" y="91"/>
                  </a:cubicBezTo>
                  <a:cubicBezTo>
                    <a:pt x="292" y="90"/>
                    <a:pt x="292" y="90"/>
                    <a:pt x="292" y="90"/>
                  </a:cubicBezTo>
                  <a:cubicBezTo>
                    <a:pt x="292" y="90"/>
                    <a:pt x="293" y="88"/>
                    <a:pt x="293" y="88"/>
                  </a:cubicBezTo>
                  <a:cubicBezTo>
                    <a:pt x="294" y="87"/>
                    <a:pt x="293" y="86"/>
                    <a:pt x="292" y="86"/>
                  </a:cubicBezTo>
                  <a:cubicBezTo>
                    <a:pt x="291" y="86"/>
                    <a:pt x="292" y="85"/>
                    <a:pt x="292" y="85"/>
                  </a:cubicBezTo>
                  <a:cubicBezTo>
                    <a:pt x="293" y="83"/>
                    <a:pt x="293" y="83"/>
                    <a:pt x="293" y="83"/>
                  </a:cubicBezTo>
                  <a:cubicBezTo>
                    <a:pt x="292" y="80"/>
                    <a:pt x="292" y="80"/>
                    <a:pt x="292" y="80"/>
                  </a:cubicBezTo>
                  <a:cubicBezTo>
                    <a:pt x="292" y="79"/>
                    <a:pt x="292" y="79"/>
                    <a:pt x="292" y="79"/>
                  </a:cubicBezTo>
                  <a:cubicBezTo>
                    <a:pt x="292" y="79"/>
                    <a:pt x="291" y="77"/>
                    <a:pt x="291" y="77"/>
                  </a:cubicBezTo>
                  <a:cubicBezTo>
                    <a:pt x="291" y="76"/>
                    <a:pt x="290" y="74"/>
                    <a:pt x="290" y="74"/>
                  </a:cubicBezTo>
                  <a:cubicBezTo>
                    <a:pt x="290" y="74"/>
                    <a:pt x="290" y="73"/>
                    <a:pt x="290" y="73"/>
                  </a:cubicBezTo>
                  <a:cubicBezTo>
                    <a:pt x="290" y="72"/>
                    <a:pt x="290" y="72"/>
                    <a:pt x="290" y="72"/>
                  </a:cubicBezTo>
                  <a:cubicBezTo>
                    <a:pt x="290" y="71"/>
                    <a:pt x="289" y="70"/>
                    <a:pt x="288" y="69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5" y="65"/>
                    <a:pt x="284" y="64"/>
                  </a:cubicBezTo>
                  <a:cubicBezTo>
                    <a:pt x="284" y="62"/>
                    <a:pt x="284" y="62"/>
                    <a:pt x="283" y="61"/>
                  </a:cubicBezTo>
                  <a:cubicBezTo>
                    <a:pt x="283" y="59"/>
                    <a:pt x="281" y="57"/>
                    <a:pt x="280" y="57"/>
                  </a:cubicBezTo>
                  <a:cubicBezTo>
                    <a:pt x="280" y="57"/>
                    <a:pt x="279" y="54"/>
                    <a:pt x="279" y="53"/>
                  </a:cubicBezTo>
                  <a:cubicBezTo>
                    <a:pt x="278" y="53"/>
                    <a:pt x="276" y="52"/>
                    <a:pt x="276" y="52"/>
                  </a:cubicBezTo>
                  <a:cubicBezTo>
                    <a:pt x="275" y="52"/>
                    <a:pt x="273" y="51"/>
                    <a:pt x="273" y="51"/>
                  </a:cubicBezTo>
                  <a:cubicBezTo>
                    <a:pt x="270" y="50"/>
                    <a:pt x="270" y="50"/>
                    <a:pt x="270" y="50"/>
                  </a:cubicBezTo>
                  <a:cubicBezTo>
                    <a:pt x="267" y="47"/>
                    <a:pt x="267" y="47"/>
                    <a:pt x="267" y="47"/>
                  </a:cubicBezTo>
                  <a:cubicBezTo>
                    <a:pt x="267" y="47"/>
                    <a:pt x="266" y="47"/>
                    <a:pt x="265" y="46"/>
                  </a:cubicBezTo>
                  <a:cubicBezTo>
                    <a:pt x="265" y="46"/>
                    <a:pt x="264" y="44"/>
                    <a:pt x="264" y="44"/>
                  </a:cubicBezTo>
                  <a:cubicBezTo>
                    <a:pt x="263" y="42"/>
                    <a:pt x="263" y="42"/>
                    <a:pt x="263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6" y="38"/>
                    <a:pt x="256" y="38"/>
                  </a:cubicBezTo>
                  <a:cubicBezTo>
                    <a:pt x="256" y="37"/>
                    <a:pt x="255" y="37"/>
                    <a:pt x="255" y="36"/>
                  </a:cubicBezTo>
                  <a:cubicBezTo>
                    <a:pt x="255" y="35"/>
                    <a:pt x="254" y="35"/>
                    <a:pt x="254" y="34"/>
                  </a:cubicBezTo>
                  <a:cubicBezTo>
                    <a:pt x="254" y="33"/>
                    <a:pt x="253" y="33"/>
                    <a:pt x="253" y="33"/>
                  </a:cubicBezTo>
                  <a:cubicBezTo>
                    <a:pt x="252" y="33"/>
                    <a:pt x="251" y="33"/>
                    <a:pt x="251" y="33"/>
                  </a:cubicBezTo>
                  <a:cubicBezTo>
                    <a:pt x="251" y="33"/>
                    <a:pt x="250" y="32"/>
                    <a:pt x="250" y="32"/>
                  </a:cubicBezTo>
                  <a:cubicBezTo>
                    <a:pt x="250" y="32"/>
                    <a:pt x="248" y="30"/>
                    <a:pt x="247" y="30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9"/>
                    <a:pt x="247" y="29"/>
                    <a:pt x="246" y="29"/>
                  </a:cubicBezTo>
                  <a:cubicBezTo>
                    <a:pt x="245" y="29"/>
                    <a:pt x="245" y="29"/>
                    <a:pt x="245" y="28"/>
                  </a:cubicBezTo>
                  <a:cubicBezTo>
                    <a:pt x="244" y="28"/>
                    <a:pt x="244" y="26"/>
                    <a:pt x="243" y="26"/>
                  </a:cubicBezTo>
                  <a:cubicBezTo>
                    <a:pt x="243" y="26"/>
                    <a:pt x="243" y="26"/>
                    <a:pt x="242" y="26"/>
                  </a:cubicBezTo>
                  <a:cubicBezTo>
                    <a:pt x="241" y="26"/>
                    <a:pt x="240" y="24"/>
                    <a:pt x="240" y="24"/>
                  </a:cubicBezTo>
                  <a:cubicBezTo>
                    <a:pt x="239" y="24"/>
                    <a:pt x="240" y="23"/>
                    <a:pt x="240" y="22"/>
                  </a:cubicBezTo>
                  <a:cubicBezTo>
                    <a:pt x="240" y="21"/>
                    <a:pt x="239" y="21"/>
                    <a:pt x="239" y="21"/>
                  </a:cubicBezTo>
                  <a:cubicBezTo>
                    <a:pt x="239" y="21"/>
                    <a:pt x="239" y="21"/>
                    <a:pt x="239" y="21"/>
                  </a:cubicBezTo>
                  <a:cubicBezTo>
                    <a:pt x="239" y="21"/>
                    <a:pt x="238" y="21"/>
                    <a:pt x="238" y="20"/>
                  </a:cubicBezTo>
                  <a:cubicBezTo>
                    <a:pt x="238" y="20"/>
                    <a:pt x="237" y="19"/>
                    <a:pt x="237" y="18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237" y="17"/>
                    <a:pt x="236" y="16"/>
                    <a:pt x="236" y="16"/>
                  </a:cubicBezTo>
                  <a:cubicBezTo>
                    <a:pt x="235" y="15"/>
                    <a:pt x="235" y="15"/>
                    <a:pt x="235" y="15"/>
                  </a:cubicBezTo>
                  <a:cubicBezTo>
                    <a:pt x="235" y="14"/>
                    <a:pt x="235" y="14"/>
                    <a:pt x="235" y="14"/>
                  </a:cubicBezTo>
                  <a:cubicBezTo>
                    <a:pt x="234" y="14"/>
                    <a:pt x="234" y="14"/>
                    <a:pt x="234" y="14"/>
                  </a:cubicBezTo>
                  <a:cubicBezTo>
                    <a:pt x="233" y="14"/>
                    <a:pt x="233" y="13"/>
                    <a:pt x="233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2" y="11"/>
                    <a:pt x="232" y="11"/>
                    <a:pt x="232" y="11"/>
                  </a:cubicBezTo>
                  <a:cubicBezTo>
                    <a:pt x="231" y="10"/>
                    <a:pt x="231" y="10"/>
                    <a:pt x="231" y="10"/>
                  </a:cubicBezTo>
                  <a:cubicBezTo>
                    <a:pt x="230" y="9"/>
                    <a:pt x="230" y="9"/>
                    <a:pt x="230" y="9"/>
                  </a:cubicBezTo>
                  <a:cubicBezTo>
                    <a:pt x="230" y="9"/>
                    <a:pt x="229" y="8"/>
                    <a:pt x="229" y="8"/>
                  </a:cubicBezTo>
                  <a:cubicBezTo>
                    <a:pt x="228" y="7"/>
                    <a:pt x="227" y="6"/>
                    <a:pt x="227" y="6"/>
                  </a:cubicBezTo>
                  <a:cubicBezTo>
                    <a:pt x="227" y="6"/>
                    <a:pt x="227" y="5"/>
                    <a:pt x="227" y="5"/>
                  </a:cubicBezTo>
                  <a:cubicBezTo>
                    <a:pt x="227" y="5"/>
                    <a:pt x="226" y="5"/>
                    <a:pt x="226" y="5"/>
                  </a:cubicBezTo>
                  <a:cubicBezTo>
                    <a:pt x="224" y="5"/>
                    <a:pt x="224" y="5"/>
                    <a:pt x="224" y="5"/>
                  </a:cubicBezTo>
                  <a:cubicBezTo>
                    <a:pt x="224" y="3"/>
                    <a:pt x="224" y="3"/>
                    <a:pt x="224" y="3"/>
                  </a:cubicBezTo>
                  <a:cubicBezTo>
                    <a:pt x="224" y="3"/>
                    <a:pt x="224" y="3"/>
                    <a:pt x="223" y="3"/>
                  </a:cubicBezTo>
                  <a:cubicBezTo>
                    <a:pt x="222" y="3"/>
                    <a:pt x="222" y="2"/>
                    <a:pt x="222" y="2"/>
                  </a:cubicBezTo>
                  <a:cubicBezTo>
                    <a:pt x="222" y="1"/>
                    <a:pt x="222" y="1"/>
                    <a:pt x="222" y="1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7" y="1"/>
                    <a:pt x="217" y="1"/>
                  </a:cubicBezTo>
                  <a:cubicBezTo>
                    <a:pt x="217" y="0"/>
                    <a:pt x="216" y="0"/>
                    <a:pt x="216" y="0"/>
                  </a:cubicBezTo>
                  <a:cubicBezTo>
                    <a:pt x="215" y="1"/>
                    <a:pt x="215" y="1"/>
                    <a:pt x="215" y="1"/>
                  </a:cubicBezTo>
                  <a:cubicBezTo>
                    <a:pt x="213" y="1"/>
                    <a:pt x="213" y="1"/>
                    <a:pt x="213" y="1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08" y="1"/>
                    <a:pt x="207" y="1"/>
                    <a:pt x="207" y="1"/>
                  </a:cubicBezTo>
                  <a:cubicBezTo>
                    <a:pt x="204" y="2"/>
                    <a:pt x="199" y="5"/>
                    <a:pt x="199" y="7"/>
                  </a:cubicBezTo>
                  <a:cubicBezTo>
                    <a:pt x="198" y="9"/>
                    <a:pt x="199" y="14"/>
                    <a:pt x="197" y="15"/>
                  </a:cubicBezTo>
                  <a:cubicBezTo>
                    <a:pt x="194" y="15"/>
                    <a:pt x="191" y="20"/>
                    <a:pt x="190" y="20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1" y="25"/>
                    <a:pt x="174" y="28"/>
                    <a:pt x="170" y="28"/>
                  </a:cubicBezTo>
                  <a:cubicBezTo>
                    <a:pt x="166" y="29"/>
                    <a:pt x="163" y="32"/>
                    <a:pt x="163" y="32"/>
                  </a:cubicBezTo>
                  <a:cubicBezTo>
                    <a:pt x="158" y="39"/>
                    <a:pt x="158" y="39"/>
                    <a:pt x="158" y="39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2" y="37"/>
                    <a:pt x="142" y="37"/>
                    <a:pt x="142" y="37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27" y="36"/>
                    <a:pt x="127" y="36"/>
                    <a:pt x="127" y="36"/>
                  </a:cubicBezTo>
                  <a:cubicBezTo>
                    <a:pt x="121" y="39"/>
                    <a:pt x="121" y="39"/>
                    <a:pt x="121" y="39"/>
                  </a:cubicBezTo>
                  <a:cubicBezTo>
                    <a:pt x="110" y="38"/>
                    <a:pt x="110" y="38"/>
                    <a:pt x="110" y="38"/>
                  </a:cubicBezTo>
                  <a:cubicBezTo>
                    <a:pt x="110" y="38"/>
                    <a:pt x="102" y="39"/>
                    <a:pt x="100" y="39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5" y="38"/>
                    <a:pt x="93" y="36"/>
                    <a:pt x="93" y="36"/>
                  </a:cubicBezTo>
                  <a:cubicBezTo>
                    <a:pt x="93" y="36"/>
                    <a:pt x="89" y="37"/>
                    <a:pt x="88" y="38"/>
                  </a:cubicBezTo>
                  <a:cubicBezTo>
                    <a:pt x="87" y="39"/>
                    <a:pt x="83" y="44"/>
                    <a:pt x="83" y="44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5"/>
                    <a:pt x="80" y="55"/>
                    <a:pt x="79" y="55"/>
                  </a:cubicBezTo>
                  <a:cubicBezTo>
                    <a:pt x="79" y="56"/>
                    <a:pt x="78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69" y="61"/>
                    <a:pt x="69" y="61"/>
                    <a:pt x="69" y="61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100" name="Freeform 90"/>
            <p:cNvSpPr>
              <a:spLocks/>
            </p:cNvSpPr>
            <p:nvPr/>
          </p:nvSpPr>
          <p:spPr bwMode="auto">
            <a:xfrm>
              <a:off x="9628245" y="1864259"/>
              <a:ext cx="1125665" cy="758821"/>
            </a:xfrm>
            <a:custGeom>
              <a:avLst/>
              <a:gdLst>
                <a:gd name="T0" fmla="*/ 166 w 614"/>
                <a:gd name="T1" fmla="*/ 283 h 427"/>
                <a:gd name="T2" fmla="*/ 173 w 614"/>
                <a:gd name="T3" fmla="*/ 277 h 427"/>
                <a:gd name="T4" fmla="*/ 185 w 614"/>
                <a:gd name="T5" fmla="*/ 270 h 427"/>
                <a:gd name="T6" fmla="*/ 195 w 614"/>
                <a:gd name="T7" fmla="*/ 267 h 427"/>
                <a:gd name="T8" fmla="*/ 207 w 614"/>
                <a:gd name="T9" fmla="*/ 270 h 427"/>
                <a:gd name="T10" fmla="*/ 208 w 614"/>
                <a:gd name="T11" fmla="*/ 270 h 427"/>
                <a:gd name="T12" fmla="*/ 208 w 614"/>
                <a:gd name="T13" fmla="*/ 270 h 427"/>
                <a:gd name="T14" fmla="*/ 209 w 614"/>
                <a:gd name="T15" fmla="*/ 270 h 427"/>
                <a:gd name="T16" fmla="*/ 210 w 614"/>
                <a:gd name="T17" fmla="*/ 270 h 427"/>
                <a:gd name="T18" fmla="*/ 210 w 614"/>
                <a:gd name="T19" fmla="*/ 270 h 427"/>
                <a:gd name="T20" fmla="*/ 211 w 614"/>
                <a:gd name="T21" fmla="*/ 270 h 427"/>
                <a:gd name="T22" fmla="*/ 213 w 614"/>
                <a:gd name="T23" fmla="*/ 273 h 427"/>
                <a:gd name="T24" fmla="*/ 223 w 614"/>
                <a:gd name="T25" fmla="*/ 273 h 427"/>
                <a:gd name="T26" fmla="*/ 227 w 614"/>
                <a:gd name="T27" fmla="*/ 278 h 427"/>
                <a:gd name="T28" fmla="*/ 249 w 614"/>
                <a:gd name="T29" fmla="*/ 280 h 427"/>
                <a:gd name="T30" fmla="*/ 259 w 614"/>
                <a:gd name="T31" fmla="*/ 288 h 427"/>
                <a:gd name="T32" fmla="*/ 268 w 614"/>
                <a:gd name="T33" fmla="*/ 305 h 427"/>
                <a:gd name="T34" fmla="*/ 280 w 614"/>
                <a:gd name="T35" fmla="*/ 312 h 427"/>
                <a:gd name="T36" fmla="*/ 287 w 614"/>
                <a:gd name="T37" fmla="*/ 326 h 427"/>
                <a:gd name="T38" fmla="*/ 302 w 614"/>
                <a:gd name="T39" fmla="*/ 337 h 427"/>
                <a:gd name="T40" fmla="*/ 305 w 614"/>
                <a:gd name="T41" fmla="*/ 349 h 427"/>
                <a:gd name="T42" fmla="*/ 292 w 614"/>
                <a:gd name="T43" fmla="*/ 353 h 427"/>
                <a:gd name="T44" fmla="*/ 281 w 614"/>
                <a:gd name="T45" fmla="*/ 356 h 427"/>
                <a:gd name="T46" fmla="*/ 271 w 614"/>
                <a:gd name="T47" fmla="*/ 366 h 427"/>
                <a:gd name="T48" fmla="*/ 270 w 614"/>
                <a:gd name="T49" fmla="*/ 387 h 427"/>
                <a:gd name="T50" fmla="*/ 268 w 614"/>
                <a:gd name="T51" fmla="*/ 405 h 427"/>
                <a:gd name="T52" fmla="*/ 255 w 614"/>
                <a:gd name="T53" fmla="*/ 414 h 427"/>
                <a:gd name="T54" fmla="*/ 314 w 614"/>
                <a:gd name="T55" fmla="*/ 376 h 427"/>
                <a:gd name="T56" fmla="*/ 377 w 614"/>
                <a:gd name="T57" fmla="*/ 333 h 427"/>
                <a:gd name="T58" fmla="*/ 407 w 614"/>
                <a:gd name="T59" fmla="*/ 375 h 427"/>
                <a:gd name="T60" fmla="*/ 478 w 614"/>
                <a:gd name="T61" fmla="*/ 393 h 427"/>
                <a:gd name="T62" fmla="*/ 548 w 614"/>
                <a:gd name="T63" fmla="*/ 335 h 427"/>
                <a:gd name="T64" fmla="*/ 481 w 614"/>
                <a:gd name="T65" fmla="*/ 326 h 427"/>
                <a:gd name="T66" fmla="*/ 450 w 614"/>
                <a:gd name="T67" fmla="*/ 310 h 427"/>
                <a:gd name="T68" fmla="*/ 518 w 614"/>
                <a:gd name="T69" fmla="*/ 261 h 427"/>
                <a:gd name="T70" fmla="*/ 572 w 614"/>
                <a:gd name="T71" fmla="*/ 207 h 427"/>
                <a:gd name="T72" fmla="*/ 606 w 614"/>
                <a:gd name="T73" fmla="*/ 147 h 427"/>
                <a:gd name="T74" fmla="*/ 586 w 614"/>
                <a:gd name="T75" fmla="*/ 102 h 427"/>
                <a:gd name="T76" fmla="*/ 567 w 614"/>
                <a:gd name="T77" fmla="*/ 72 h 427"/>
                <a:gd name="T78" fmla="*/ 512 w 614"/>
                <a:gd name="T79" fmla="*/ 67 h 427"/>
                <a:gd name="T80" fmla="*/ 472 w 614"/>
                <a:gd name="T81" fmla="*/ 70 h 427"/>
                <a:gd name="T82" fmla="*/ 436 w 614"/>
                <a:gd name="T83" fmla="*/ 77 h 427"/>
                <a:gd name="T84" fmla="*/ 386 w 614"/>
                <a:gd name="T85" fmla="*/ 51 h 427"/>
                <a:gd name="T86" fmla="*/ 361 w 614"/>
                <a:gd name="T87" fmla="*/ 26 h 427"/>
                <a:gd name="T88" fmla="*/ 307 w 614"/>
                <a:gd name="T89" fmla="*/ 17 h 427"/>
                <a:gd name="T90" fmla="*/ 258 w 614"/>
                <a:gd name="T91" fmla="*/ 44 h 427"/>
                <a:gd name="T92" fmla="*/ 243 w 614"/>
                <a:gd name="T93" fmla="*/ 94 h 427"/>
                <a:gd name="T94" fmla="*/ 202 w 614"/>
                <a:gd name="T95" fmla="*/ 96 h 427"/>
                <a:gd name="T96" fmla="*/ 166 w 614"/>
                <a:gd name="T97" fmla="*/ 97 h 427"/>
                <a:gd name="T98" fmla="*/ 118 w 614"/>
                <a:gd name="T99" fmla="*/ 102 h 427"/>
                <a:gd name="T100" fmla="*/ 44 w 614"/>
                <a:gd name="T101" fmla="*/ 111 h 427"/>
                <a:gd name="T102" fmla="*/ 30 w 614"/>
                <a:gd name="T103" fmla="*/ 130 h 427"/>
                <a:gd name="T104" fmla="*/ 27 w 614"/>
                <a:gd name="T105" fmla="*/ 152 h 427"/>
                <a:gd name="T106" fmla="*/ 46 w 614"/>
                <a:gd name="T107" fmla="*/ 182 h 427"/>
                <a:gd name="T108" fmla="*/ 33 w 614"/>
                <a:gd name="T109" fmla="*/ 207 h 427"/>
                <a:gd name="T110" fmla="*/ 14 w 614"/>
                <a:gd name="T111" fmla="*/ 261 h 427"/>
                <a:gd name="T112" fmla="*/ 15 w 614"/>
                <a:gd name="T113" fmla="*/ 273 h 427"/>
                <a:gd name="T114" fmla="*/ 6 w 614"/>
                <a:gd name="T115" fmla="*/ 282 h 427"/>
                <a:gd name="T116" fmla="*/ 1 w 614"/>
                <a:gd name="T117" fmla="*/ 297 h 427"/>
                <a:gd name="T118" fmla="*/ 0 w 614"/>
                <a:gd name="T119" fmla="*/ 311 h 427"/>
                <a:gd name="T120" fmla="*/ 22 w 614"/>
                <a:gd name="T121" fmla="*/ 321 h 427"/>
                <a:gd name="T122" fmla="*/ 61 w 614"/>
                <a:gd name="T123" fmla="*/ 323 h 427"/>
                <a:gd name="T124" fmla="*/ 114 w 614"/>
                <a:gd name="T125" fmla="*/ 31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4" h="427">
                  <a:moveTo>
                    <a:pt x="141" y="305"/>
                  </a:moveTo>
                  <a:cubicBezTo>
                    <a:pt x="142" y="305"/>
                    <a:pt x="145" y="300"/>
                    <a:pt x="148" y="300"/>
                  </a:cubicBezTo>
                  <a:cubicBezTo>
                    <a:pt x="150" y="299"/>
                    <a:pt x="149" y="294"/>
                    <a:pt x="150" y="292"/>
                  </a:cubicBezTo>
                  <a:cubicBezTo>
                    <a:pt x="151" y="290"/>
                    <a:pt x="156" y="286"/>
                    <a:pt x="159" y="285"/>
                  </a:cubicBezTo>
                  <a:cubicBezTo>
                    <a:pt x="160" y="285"/>
                    <a:pt x="160" y="285"/>
                    <a:pt x="160" y="285"/>
                  </a:cubicBezTo>
                  <a:cubicBezTo>
                    <a:pt x="160" y="283"/>
                    <a:pt x="160" y="283"/>
                    <a:pt x="160" y="283"/>
                  </a:cubicBezTo>
                  <a:cubicBezTo>
                    <a:pt x="160" y="283"/>
                    <a:pt x="163" y="282"/>
                    <a:pt x="163" y="281"/>
                  </a:cubicBezTo>
                  <a:cubicBezTo>
                    <a:pt x="164" y="281"/>
                    <a:pt x="164" y="282"/>
                    <a:pt x="164" y="282"/>
                  </a:cubicBezTo>
                  <a:cubicBezTo>
                    <a:pt x="164" y="282"/>
                    <a:pt x="165" y="283"/>
                    <a:pt x="166" y="283"/>
                  </a:cubicBezTo>
                  <a:cubicBezTo>
                    <a:pt x="166" y="283"/>
                    <a:pt x="167" y="282"/>
                    <a:pt x="167" y="282"/>
                  </a:cubicBezTo>
                  <a:cubicBezTo>
                    <a:pt x="167" y="281"/>
                    <a:pt x="167" y="280"/>
                    <a:pt x="167" y="280"/>
                  </a:cubicBezTo>
                  <a:cubicBezTo>
                    <a:pt x="166" y="279"/>
                    <a:pt x="166" y="278"/>
                    <a:pt x="166" y="278"/>
                  </a:cubicBezTo>
                  <a:cubicBezTo>
                    <a:pt x="166" y="278"/>
                    <a:pt x="166" y="278"/>
                    <a:pt x="166" y="278"/>
                  </a:cubicBezTo>
                  <a:cubicBezTo>
                    <a:pt x="166" y="278"/>
                    <a:pt x="167" y="278"/>
                    <a:pt x="167" y="278"/>
                  </a:cubicBezTo>
                  <a:cubicBezTo>
                    <a:pt x="167" y="278"/>
                    <a:pt x="168" y="277"/>
                    <a:pt x="168" y="277"/>
                  </a:cubicBezTo>
                  <a:cubicBezTo>
                    <a:pt x="170" y="278"/>
                    <a:pt x="170" y="278"/>
                    <a:pt x="170" y="278"/>
                  </a:cubicBezTo>
                  <a:cubicBezTo>
                    <a:pt x="170" y="278"/>
                    <a:pt x="171" y="278"/>
                    <a:pt x="171" y="278"/>
                  </a:cubicBezTo>
                  <a:cubicBezTo>
                    <a:pt x="172" y="279"/>
                    <a:pt x="173" y="277"/>
                    <a:pt x="173" y="277"/>
                  </a:cubicBezTo>
                  <a:cubicBezTo>
                    <a:pt x="174" y="276"/>
                    <a:pt x="174" y="276"/>
                    <a:pt x="174" y="276"/>
                  </a:cubicBezTo>
                  <a:cubicBezTo>
                    <a:pt x="174" y="276"/>
                    <a:pt x="174" y="276"/>
                    <a:pt x="174" y="275"/>
                  </a:cubicBezTo>
                  <a:cubicBezTo>
                    <a:pt x="174" y="275"/>
                    <a:pt x="175" y="275"/>
                    <a:pt x="176" y="275"/>
                  </a:cubicBezTo>
                  <a:cubicBezTo>
                    <a:pt x="176" y="275"/>
                    <a:pt x="178" y="275"/>
                    <a:pt x="179" y="275"/>
                  </a:cubicBezTo>
                  <a:cubicBezTo>
                    <a:pt x="180" y="275"/>
                    <a:pt x="180" y="275"/>
                    <a:pt x="180" y="275"/>
                  </a:cubicBezTo>
                  <a:cubicBezTo>
                    <a:pt x="182" y="274"/>
                    <a:pt x="182" y="274"/>
                    <a:pt x="182" y="274"/>
                  </a:cubicBezTo>
                  <a:cubicBezTo>
                    <a:pt x="182" y="274"/>
                    <a:pt x="183" y="273"/>
                    <a:pt x="183" y="273"/>
                  </a:cubicBezTo>
                  <a:cubicBezTo>
                    <a:pt x="183" y="272"/>
                    <a:pt x="183" y="271"/>
                    <a:pt x="183" y="271"/>
                  </a:cubicBezTo>
                  <a:cubicBezTo>
                    <a:pt x="183" y="270"/>
                    <a:pt x="185" y="270"/>
                    <a:pt x="185" y="270"/>
                  </a:cubicBezTo>
                  <a:cubicBezTo>
                    <a:pt x="185" y="270"/>
                    <a:pt x="185" y="270"/>
                    <a:pt x="185" y="270"/>
                  </a:cubicBezTo>
                  <a:cubicBezTo>
                    <a:pt x="186" y="270"/>
                    <a:pt x="186" y="271"/>
                    <a:pt x="186" y="271"/>
                  </a:cubicBezTo>
                  <a:cubicBezTo>
                    <a:pt x="186" y="271"/>
                    <a:pt x="187" y="270"/>
                    <a:pt x="187" y="270"/>
                  </a:cubicBezTo>
                  <a:cubicBezTo>
                    <a:pt x="187" y="269"/>
                    <a:pt x="188" y="269"/>
                    <a:pt x="188" y="269"/>
                  </a:cubicBezTo>
                  <a:cubicBezTo>
                    <a:pt x="188" y="269"/>
                    <a:pt x="190" y="268"/>
                    <a:pt x="190" y="267"/>
                  </a:cubicBezTo>
                  <a:cubicBezTo>
                    <a:pt x="191" y="266"/>
                    <a:pt x="191" y="267"/>
                    <a:pt x="191" y="265"/>
                  </a:cubicBezTo>
                  <a:cubicBezTo>
                    <a:pt x="191" y="264"/>
                    <a:pt x="192" y="265"/>
                    <a:pt x="192" y="266"/>
                  </a:cubicBezTo>
                  <a:cubicBezTo>
                    <a:pt x="192" y="266"/>
                    <a:pt x="192" y="266"/>
                    <a:pt x="193" y="267"/>
                  </a:cubicBezTo>
                  <a:cubicBezTo>
                    <a:pt x="193" y="267"/>
                    <a:pt x="193" y="267"/>
                    <a:pt x="195" y="267"/>
                  </a:cubicBezTo>
                  <a:cubicBezTo>
                    <a:pt x="196" y="268"/>
                    <a:pt x="196" y="266"/>
                    <a:pt x="198" y="266"/>
                  </a:cubicBezTo>
                  <a:cubicBezTo>
                    <a:pt x="200" y="266"/>
                    <a:pt x="199" y="266"/>
                    <a:pt x="200" y="267"/>
                  </a:cubicBezTo>
                  <a:cubicBezTo>
                    <a:pt x="201" y="267"/>
                    <a:pt x="201" y="267"/>
                    <a:pt x="202" y="267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03" y="268"/>
                    <a:pt x="204" y="268"/>
                    <a:pt x="205" y="269"/>
                  </a:cubicBezTo>
                  <a:cubicBezTo>
                    <a:pt x="205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2" y="271"/>
                    <a:pt x="212" y="271"/>
                    <a:pt x="212" y="271"/>
                  </a:cubicBezTo>
                  <a:cubicBezTo>
                    <a:pt x="212" y="271"/>
                    <a:pt x="212" y="273"/>
                    <a:pt x="213" y="273"/>
                  </a:cubicBezTo>
                  <a:cubicBezTo>
                    <a:pt x="213" y="274"/>
                    <a:pt x="213" y="274"/>
                    <a:pt x="214" y="274"/>
                  </a:cubicBezTo>
                  <a:cubicBezTo>
                    <a:pt x="214" y="274"/>
                    <a:pt x="215" y="272"/>
                    <a:pt x="215" y="271"/>
                  </a:cubicBezTo>
                  <a:cubicBezTo>
                    <a:pt x="215" y="271"/>
                    <a:pt x="216" y="272"/>
                    <a:pt x="216" y="272"/>
                  </a:cubicBezTo>
                  <a:cubicBezTo>
                    <a:pt x="216" y="272"/>
                    <a:pt x="216" y="274"/>
                    <a:pt x="217" y="274"/>
                  </a:cubicBezTo>
                  <a:cubicBezTo>
                    <a:pt x="217" y="273"/>
                    <a:pt x="218" y="273"/>
                    <a:pt x="218" y="273"/>
                  </a:cubicBezTo>
                  <a:cubicBezTo>
                    <a:pt x="219" y="273"/>
                    <a:pt x="218" y="272"/>
                    <a:pt x="218" y="272"/>
                  </a:cubicBezTo>
                  <a:cubicBezTo>
                    <a:pt x="218" y="272"/>
                    <a:pt x="219" y="271"/>
                    <a:pt x="219" y="271"/>
                  </a:cubicBezTo>
                  <a:cubicBezTo>
                    <a:pt x="220" y="271"/>
                    <a:pt x="222" y="271"/>
                    <a:pt x="222" y="271"/>
                  </a:cubicBezTo>
                  <a:cubicBezTo>
                    <a:pt x="223" y="271"/>
                    <a:pt x="223" y="273"/>
                    <a:pt x="223" y="273"/>
                  </a:cubicBezTo>
                  <a:cubicBezTo>
                    <a:pt x="223" y="273"/>
                    <a:pt x="222" y="275"/>
                    <a:pt x="222" y="275"/>
                  </a:cubicBezTo>
                  <a:cubicBezTo>
                    <a:pt x="222" y="275"/>
                    <a:pt x="221" y="276"/>
                    <a:pt x="221" y="277"/>
                  </a:cubicBezTo>
                  <a:cubicBezTo>
                    <a:pt x="221" y="277"/>
                    <a:pt x="221" y="277"/>
                    <a:pt x="222" y="276"/>
                  </a:cubicBezTo>
                  <a:cubicBezTo>
                    <a:pt x="224" y="276"/>
                    <a:pt x="223" y="275"/>
                    <a:pt x="223" y="275"/>
                  </a:cubicBezTo>
                  <a:cubicBezTo>
                    <a:pt x="224" y="273"/>
                    <a:pt x="224" y="273"/>
                    <a:pt x="224" y="273"/>
                  </a:cubicBezTo>
                  <a:cubicBezTo>
                    <a:pt x="224" y="273"/>
                    <a:pt x="226" y="274"/>
                    <a:pt x="226" y="275"/>
                  </a:cubicBezTo>
                  <a:cubicBezTo>
                    <a:pt x="226" y="275"/>
                    <a:pt x="226" y="276"/>
                    <a:pt x="226" y="276"/>
                  </a:cubicBezTo>
                  <a:cubicBezTo>
                    <a:pt x="226" y="277"/>
                    <a:pt x="227" y="277"/>
                    <a:pt x="227" y="278"/>
                  </a:cubicBezTo>
                  <a:cubicBezTo>
                    <a:pt x="228" y="279"/>
                    <a:pt x="227" y="278"/>
                    <a:pt x="227" y="278"/>
                  </a:cubicBezTo>
                  <a:cubicBezTo>
                    <a:pt x="227" y="277"/>
                    <a:pt x="228" y="275"/>
                    <a:pt x="228" y="275"/>
                  </a:cubicBezTo>
                  <a:cubicBezTo>
                    <a:pt x="229" y="273"/>
                    <a:pt x="229" y="273"/>
                    <a:pt x="229" y="273"/>
                  </a:cubicBezTo>
                  <a:cubicBezTo>
                    <a:pt x="229" y="273"/>
                    <a:pt x="233" y="273"/>
                    <a:pt x="237" y="273"/>
                  </a:cubicBezTo>
                  <a:cubicBezTo>
                    <a:pt x="241" y="273"/>
                    <a:pt x="238" y="272"/>
                    <a:pt x="238" y="272"/>
                  </a:cubicBezTo>
                  <a:cubicBezTo>
                    <a:pt x="240" y="272"/>
                    <a:pt x="240" y="272"/>
                    <a:pt x="240" y="272"/>
                  </a:cubicBezTo>
                  <a:cubicBezTo>
                    <a:pt x="241" y="276"/>
                    <a:pt x="241" y="276"/>
                    <a:pt x="241" y="276"/>
                  </a:cubicBezTo>
                  <a:cubicBezTo>
                    <a:pt x="241" y="276"/>
                    <a:pt x="243" y="278"/>
                    <a:pt x="244" y="278"/>
                  </a:cubicBezTo>
                  <a:cubicBezTo>
                    <a:pt x="245" y="279"/>
                    <a:pt x="245" y="279"/>
                    <a:pt x="247" y="280"/>
                  </a:cubicBezTo>
                  <a:cubicBezTo>
                    <a:pt x="250" y="280"/>
                    <a:pt x="249" y="280"/>
                    <a:pt x="249" y="280"/>
                  </a:cubicBezTo>
                  <a:cubicBezTo>
                    <a:pt x="250" y="280"/>
                    <a:pt x="250" y="278"/>
                    <a:pt x="251" y="277"/>
                  </a:cubicBezTo>
                  <a:cubicBezTo>
                    <a:pt x="251" y="276"/>
                    <a:pt x="252" y="276"/>
                    <a:pt x="252" y="276"/>
                  </a:cubicBezTo>
                  <a:cubicBezTo>
                    <a:pt x="252" y="276"/>
                    <a:pt x="254" y="278"/>
                    <a:pt x="254" y="278"/>
                  </a:cubicBezTo>
                  <a:cubicBezTo>
                    <a:pt x="255" y="279"/>
                    <a:pt x="255" y="280"/>
                    <a:pt x="255" y="280"/>
                  </a:cubicBezTo>
                  <a:cubicBezTo>
                    <a:pt x="258" y="281"/>
                    <a:pt x="258" y="281"/>
                    <a:pt x="258" y="281"/>
                  </a:cubicBezTo>
                  <a:cubicBezTo>
                    <a:pt x="258" y="282"/>
                    <a:pt x="258" y="282"/>
                    <a:pt x="258" y="282"/>
                  </a:cubicBezTo>
                  <a:cubicBezTo>
                    <a:pt x="258" y="285"/>
                    <a:pt x="258" y="285"/>
                    <a:pt x="258" y="285"/>
                  </a:cubicBezTo>
                  <a:cubicBezTo>
                    <a:pt x="260" y="286"/>
                    <a:pt x="260" y="286"/>
                    <a:pt x="260" y="286"/>
                  </a:cubicBezTo>
                  <a:cubicBezTo>
                    <a:pt x="259" y="288"/>
                    <a:pt x="259" y="288"/>
                    <a:pt x="259" y="288"/>
                  </a:cubicBezTo>
                  <a:cubicBezTo>
                    <a:pt x="259" y="288"/>
                    <a:pt x="260" y="290"/>
                    <a:pt x="260" y="291"/>
                  </a:cubicBezTo>
                  <a:cubicBezTo>
                    <a:pt x="260" y="291"/>
                    <a:pt x="261" y="293"/>
                    <a:pt x="261" y="293"/>
                  </a:cubicBezTo>
                  <a:cubicBezTo>
                    <a:pt x="261" y="296"/>
                    <a:pt x="261" y="296"/>
                    <a:pt x="261" y="296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61" y="299"/>
                    <a:pt x="261" y="299"/>
                    <a:pt x="261" y="299"/>
                  </a:cubicBezTo>
                  <a:cubicBezTo>
                    <a:pt x="261" y="299"/>
                    <a:pt x="261" y="302"/>
                    <a:pt x="262" y="303"/>
                  </a:cubicBezTo>
                  <a:cubicBezTo>
                    <a:pt x="263" y="305"/>
                    <a:pt x="264" y="302"/>
                    <a:pt x="264" y="302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68" y="305"/>
                    <a:pt x="268" y="305"/>
                    <a:pt x="268" y="305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1" y="306"/>
                    <a:pt x="271" y="306"/>
                    <a:pt x="271" y="306"/>
                  </a:cubicBezTo>
                  <a:cubicBezTo>
                    <a:pt x="272" y="309"/>
                    <a:pt x="272" y="309"/>
                    <a:pt x="272" y="309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5" y="305"/>
                    <a:pt x="275" y="305"/>
                    <a:pt x="275" y="305"/>
                  </a:cubicBezTo>
                  <a:cubicBezTo>
                    <a:pt x="277" y="306"/>
                    <a:pt x="277" y="306"/>
                    <a:pt x="277" y="306"/>
                  </a:cubicBezTo>
                  <a:cubicBezTo>
                    <a:pt x="279" y="306"/>
                    <a:pt x="279" y="306"/>
                    <a:pt x="279" y="306"/>
                  </a:cubicBezTo>
                  <a:cubicBezTo>
                    <a:pt x="279" y="310"/>
                    <a:pt x="279" y="310"/>
                    <a:pt x="279" y="310"/>
                  </a:cubicBezTo>
                  <a:cubicBezTo>
                    <a:pt x="279" y="310"/>
                    <a:pt x="280" y="311"/>
                    <a:pt x="280" y="312"/>
                  </a:cubicBezTo>
                  <a:cubicBezTo>
                    <a:pt x="280" y="312"/>
                    <a:pt x="280" y="314"/>
                    <a:pt x="280" y="314"/>
                  </a:cubicBezTo>
                  <a:cubicBezTo>
                    <a:pt x="281" y="316"/>
                    <a:pt x="281" y="316"/>
                    <a:pt x="281" y="316"/>
                  </a:cubicBezTo>
                  <a:cubicBezTo>
                    <a:pt x="278" y="317"/>
                    <a:pt x="278" y="317"/>
                    <a:pt x="278" y="317"/>
                  </a:cubicBezTo>
                  <a:cubicBezTo>
                    <a:pt x="280" y="318"/>
                    <a:pt x="280" y="318"/>
                    <a:pt x="280" y="318"/>
                  </a:cubicBezTo>
                  <a:cubicBezTo>
                    <a:pt x="280" y="318"/>
                    <a:pt x="282" y="318"/>
                    <a:pt x="283" y="318"/>
                  </a:cubicBezTo>
                  <a:cubicBezTo>
                    <a:pt x="284" y="318"/>
                    <a:pt x="284" y="321"/>
                    <a:pt x="284" y="321"/>
                  </a:cubicBezTo>
                  <a:cubicBezTo>
                    <a:pt x="284" y="321"/>
                    <a:pt x="284" y="322"/>
                    <a:pt x="283" y="323"/>
                  </a:cubicBezTo>
                  <a:cubicBezTo>
                    <a:pt x="283" y="323"/>
                    <a:pt x="283" y="324"/>
                    <a:pt x="283" y="325"/>
                  </a:cubicBezTo>
                  <a:cubicBezTo>
                    <a:pt x="284" y="325"/>
                    <a:pt x="286" y="326"/>
                    <a:pt x="287" y="326"/>
                  </a:cubicBezTo>
                  <a:cubicBezTo>
                    <a:pt x="289" y="326"/>
                    <a:pt x="289" y="326"/>
                    <a:pt x="289" y="326"/>
                  </a:cubicBezTo>
                  <a:cubicBezTo>
                    <a:pt x="291" y="326"/>
                    <a:pt x="291" y="326"/>
                    <a:pt x="291" y="326"/>
                  </a:cubicBezTo>
                  <a:cubicBezTo>
                    <a:pt x="291" y="326"/>
                    <a:pt x="292" y="327"/>
                    <a:pt x="293" y="327"/>
                  </a:cubicBezTo>
                  <a:cubicBezTo>
                    <a:pt x="293" y="326"/>
                    <a:pt x="295" y="326"/>
                    <a:pt x="295" y="326"/>
                  </a:cubicBezTo>
                  <a:cubicBezTo>
                    <a:pt x="297" y="328"/>
                    <a:pt x="297" y="328"/>
                    <a:pt x="297" y="328"/>
                  </a:cubicBezTo>
                  <a:cubicBezTo>
                    <a:pt x="299" y="327"/>
                    <a:pt x="299" y="327"/>
                    <a:pt x="299" y="327"/>
                  </a:cubicBezTo>
                  <a:cubicBezTo>
                    <a:pt x="299" y="329"/>
                    <a:pt x="299" y="329"/>
                    <a:pt x="299" y="329"/>
                  </a:cubicBezTo>
                  <a:cubicBezTo>
                    <a:pt x="299" y="329"/>
                    <a:pt x="301" y="333"/>
                    <a:pt x="301" y="333"/>
                  </a:cubicBezTo>
                  <a:cubicBezTo>
                    <a:pt x="302" y="334"/>
                    <a:pt x="302" y="336"/>
                    <a:pt x="302" y="337"/>
                  </a:cubicBezTo>
                  <a:cubicBezTo>
                    <a:pt x="302" y="338"/>
                    <a:pt x="303" y="340"/>
                    <a:pt x="303" y="340"/>
                  </a:cubicBezTo>
                  <a:cubicBezTo>
                    <a:pt x="303" y="340"/>
                    <a:pt x="302" y="340"/>
                    <a:pt x="301" y="341"/>
                  </a:cubicBezTo>
                  <a:cubicBezTo>
                    <a:pt x="300" y="342"/>
                    <a:pt x="302" y="343"/>
                    <a:pt x="302" y="343"/>
                  </a:cubicBezTo>
                  <a:cubicBezTo>
                    <a:pt x="304" y="343"/>
                    <a:pt x="304" y="343"/>
                    <a:pt x="304" y="343"/>
                  </a:cubicBezTo>
                  <a:cubicBezTo>
                    <a:pt x="304" y="343"/>
                    <a:pt x="306" y="345"/>
                    <a:pt x="306" y="346"/>
                  </a:cubicBezTo>
                  <a:cubicBezTo>
                    <a:pt x="307" y="347"/>
                    <a:pt x="309" y="346"/>
                    <a:pt x="310" y="346"/>
                  </a:cubicBezTo>
                  <a:cubicBezTo>
                    <a:pt x="311" y="345"/>
                    <a:pt x="313" y="346"/>
                    <a:pt x="313" y="347"/>
                  </a:cubicBezTo>
                  <a:cubicBezTo>
                    <a:pt x="313" y="347"/>
                    <a:pt x="310" y="348"/>
                    <a:pt x="309" y="348"/>
                  </a:cubicBezTo>
                  <a:cubicBezTo>
                    <a:pt x="308" y="349"/>
                    <a:pt x="305" y="349"/>
                    <a:pt x="305" y="349"/>
                  </a:cubicBezTo>
                  <a:cubicBezTo>
                    <a:pt x="304" y="352"/>
                    <a:pt x="304" y="352"/>
                    <a:pt x="304" y="352"/>
                  </a:cubicBezTo>
                  <a:cubicBezTo>
                    <a:pt x="302" y="353"/>
                    <a:pt x="302" y="353"/>
                    <a:pt x="302" y="353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7" y="347"/>
                    <a:pt x="297" y="347"/>
                    <a:pt x="297" y="347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5" y="351"/>
                    <a:pt x="295" y="351"/>
                    <a:pt x="295" y="351"/>
                  </a:cubicBezTo>
                  <a:cubicBezTo>
                    <a:pt x="295" y="351"/>
                    <a:pt x="295" y="352"/>
                    <a:pt x="295" y="353"/>
                  </a:cubicBezTo>
                  <a:cubicBezTo>
                    <a:pt x="295" y="354"/>
                    <a:pt x="294" y="354"/>
                    <a:pt x="294" y="354"/>
                  </a:cubicBezTo>
                  <a:cubicBezTo>
                    <a:pt x="292" y="353"/>
                    <a:pt x="292" y="353"/>
                    <a:pt x="292" y="353"/>
                  </a:cubicBezTo>
                  <a:cubicBezTo>
                    <a:pt x="292" y="353"/>
                    <a:pt x="290" y="353"/>
                    <a:pt x="289" y="353"/>
                  </a:cubicBezTo>
                  <a:cubicBezTo>
                    <a:pt x="288" y="353"/>
                    <a:pt x="288" y="351"/>
                    <a:pt x="288" y="351"/>
                  </a:cubicBezTo>
                  <a:cubicBezTo>
                    <a:pt x="287" y="352"/>
                    <a:pt x="287" y="352"/>
                    <a:pt x="287" y="352"/>
                  </a:cubicBezTo>
                  <a:cubicBezTo>
                    <a:pt x="287" y="352"/>
                    <a:pt x="287" y="353"/>
                    <a:pt x="286" y="354"/>
                  </a:cubicBezTo>
                  <a:cubicBezTo>
                    <a:pt x="286" y="355"/>
                    <a:pt x="286" y="354"/>
                    <a:pt x="284" y="354"/>
                  </a:cubicBezTo>
                  <a:cubicBezTo>
                    <a:pt x="283" y="355"/>
                    <a:pt x="283" y="353"/>
                    <a:pt x="282" y="352"/>
                  </a:cubicBezTo>
                  <a:cubicBezTo>
                    <a:pt x="282" y="350"/>
                    <a:pt x="282" y="352"/>
                    <a:pt x="281" y="352"/>
                  </a:cubicBezTo>
                  <a:cubicBezTo>
                    <a:pt x="280" y="352"/>
                    <a:pt x="282" y="355"/>
                    <a:pt x="282" y="355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1" y="356"/>
                    <a:pt x="281" y="358"/>
                    <a:pt x="279" y="359"/>
                  </a:cubicBezTo>
                  <a:cubicBezTo>
                    <a:pt x="278" y="359"/>
                    <a:pt x="279" y="357"/>
                    <a:pt x="279" y="357"/>
                  </a:cubicBezTo>
                  <a:cubicBezTo>
                    <a:pt x="279" y="353"/>
                    <a:pt x="279" y="353"/>
                    <a:pt x="279" y="353"/>
                  </a:cubicBezTo>
                  <a:cubicBezTo>
                    <a:pt x="277" y="348"/>
                    <a:pt x="277" y="348"/>
                    <a:pt x="277" y="348"/>
                  </a:cubicBezTo>
                  <a:cubicBezTo>
                    <a:pt x="277" y="348"/>
                    <a:pt x="273" y="352"/>
                    <a:pt x="272" y="352"/>
                  </a:cubicBezTo>
                  <a:cubicBezTo>
                    <a:pt x="272" y="353"/>
                    <a:pt x="270" y="357"/>
                    <a:pt x="269" y="357"/>
                  </a:cubicBezTo>
                  <a:cubicBezTo>
                    <a:pt x="269" y="358"/>
                    <a:pt x="269" y="360"/>
                    <a:pt x="269" y="360"/>
                  </a:cubicBezTo>
                  <a:cubicBezTo>
                    <a:pt x="271" y="363"/>
                    <a:pt x="271" y="363"/>
                    <a:pt x="271" y="363"/>
                  </a:cubicBezTo>
                  <a:cubicBezTo>
                    <a:pt x="271" y="366"/>
                    <a:pt x="271" y="366"/>
                    <a:pt x="271" y="366"/>
                  </a:cubicBezTo>
                  <a:cubicBezTo>
                    <a:pt x="273" y="368"/>
                    <a:pt x="273" y="368"/>
                    <a:pt x="273" y="368"/>
                  </a:cubicBezTo>
                  <a:cubicBezTo>
                    <a:pt x="273" y="368"/>
                    <a:pt x="275" y="368"/>
                    <a:pt x="276" y="369"/>
                  </a:cubicBezTo>
                  <a:cubicBezTo>
                    <a:pt x="277" y="369"/>
                    <a:pt x="276" y="371"/>
                    <a:pt x="276" y="371"/>
                  </a:cubicBezTo>
                  <a:cubicBezTo>
                    <a:pt x="275" y="375"/>
                    <a:pt x="275" y="375"/>
                    <a:pt x="275" y="375"/>
                  </a:cubicBezTo>
                  <a:cubicBezTo>
                    <a:pt x="275" y="375"/>
                    <a:pt x="276" y="376"/>
                    <a:pt x="277" y="377"/>
                  </a:cubicBezTo>
                  <a:cubicBezTo>
                    <a:pt x="277" y="378"/>
                    <a:pt x="275" y="380"/>
                    <a:pt x="275" y="380"/>
                  </a:cubicBezTo>
                  <a:cubicBezTo>
                    <a:pt x="274" y="380"/>
                    <a:pt x="271" y="383"/>
                    <a:pt x="271" y="383"/>
                  </a:cubicBezTo>
                  <a:cubicBezTo>
                    <a:pt x="271" y="383"/>
                    <a:pt x="270" y="384"/>
                    <a:pt x="269" y="384"/>
                  </a:cubicBezTo>
                  <a:cubicBezTo>
                    <a:pt x="268" y="384"/>
                    <a:pt x="270" y="387"/>
                    <a:pt x="270" y="387"/>
                  </a:cubicBezTo>
                  <a:cubicBezTo>
                    <a:pt x="271" y="390"/>
                    <a:pt x="271" y="390"/>
                    <a:pt x="271" y="390"/>
                  </a:cubicBezTo>
                  <a:cubicBezTo>
                    <a:pt x="271" y="390"/>
                    <a:pt x="270" y="391"/>
                    <a:pt x="270" y="391"/>
                  </a:cubicBezTo>
                  <a:cubicBezTo>
                    <a:pt x="269" y="392"/>
                    <a:pt x="269" y="394"/>
                    <a:pt x="269" y="394"/>
                  </a:cubicBezTo>
                  <a:cubicBezTo>
                    <a:pt x="267" y="394"/>
                    <a:pt x="267" y="394"/>
                    <a:pt x="267" y="394"/>
                  </a:cubicBezTo>
                  <a:cubicBezTo>
                    <a:pt x="266" y="396"/>
                    <a:pt x="266" y="396"/>
                    <a:pt x="266" y="396"/>
                  </a:cubicBezTo>
                  <a:cubicBezTo>
                    <a:pt x="266" y="396"/>
                    <a:pt x="266" y="399"/>
                    <a:pt x="265" y="399"/>
                  </a:cubicBezTo>
                  <a:cubicBezTo>
                    <a:pt x="264" y="399"/>
                    <a:pt x="265" y="401"/>
                    <a:pt x="265" y="401"/>
                  </a:cubicBezTo>
                  <a:cubicBezTo>
                    <a:pt x="264" y="403"/>
                    <a:pt x="264" y="403"/>
                    <a:pt x="264" y="403"/>
                  </a:cubicBezTo>
                  <a:cubicBezTo>
                    <a:pt x="268" y="405"/>
                    <a:pt x="268" y="405"/>
                    <a:pt x="268" y="405"/>
                  </a:cubicBezTo>
                  <a:cubicBezTo>
                    <a:pt x="267" y="407"/>
                    <a:pt x="267" y="407"/>
                    <a:pt x="267" y="407"/>
                  </a:cubicBezTo>
                  <a:cubicBezTo>
                    <a:pt x="267" y="409"/>
                    <a:pt x="267" y="409"/>
                    <a:pt x="267" y="409"/>
                  </a:cubicBezTo>
                  <a:cubicBezTo>
                    <a:pt x="268" y="409"/>
                    <a:pt x="268" y="409"/>
                    <a:pt x="268" y="409"/>
                  </a:cubicBezTo>
                  <a:cubicBezTo>
                    <a:pt x="268" y="409"/>
                    <a:pt x="266" y="410"/>
                    <a:pt x="265" y="410"/>
                  </a:cubicBezTo>
                  <a:cubicBezTo>
                    <a:pt x="264" y="411"/>
                    <a:pt x="263" y="410"/>
                    <a:pt x="262" y="411"/>
                  </a:cubicBezTo>
                  <a:cubicBezTo>
                    <a:pt x="261" y="411"/>
                    <a:pt x="258" y="412"/>
                    <a:pt x="258" y="412"/>
                  </a:cubicBezTo>
                  <a:cubicBezTo>
                    <a:pt x="257" y="416"/>
                    <a:pt x="257" y="416"/>
                    <a:pt x="257" y="416"/>
                  </a:cubicBezTo>
                  <a:cubicBezTo>
                    <a:pt x="255" y="416"/>
                    <a:pt x="255" y="416"/>
                    <a:pt x="255" y="416"/>
                  </a:cubicBezTo>
                  <a:cubicBezTo>
                    <a:pt x="255" y="414"/>
                    <a:pt x="255" y="414"/>
                    <a:pt x="255" y="414"/>
                  </a:cubicBezTo>
                  <a:cubicBezTo>
                    <a:pt x="254" y="413"/>
                    <a:pt x="254" y="413"/>
                    <a:pt x="254" y="413"/>
                  </a:cubicBezTo>
                  <a:cubicBezTo>
                    <a:pt x="254" y="415"/>
                    <a:pt x="254" y="416"/>
                    <a:pt x="254" y="416"/>
                  </a:cubicBezTo>
                  <a:cubicBezTo>
                    <a:pt x="264" y="423"/>
                    <a:pt x="264" y="423"/>
                    <a:pt x="264" y="423"/>
                  </a:cubicBezTo>
                  <a:cubicBezTo>
                    <a:pt x="281" y="427"/>
                    <a:pt x="281" y="427"/>
                    <a:pt x="281" y="427"/>
                  </a:cubicBezTo>
                  <a:cubicBezTo>
                    <a:pt x="285" y="420"/>
                    <a:pt x="285" y="420"/>
                    <a:pt x="285" y="420"/>
                  </a:cubicBezTo>
                  <a:cubicBezTo>
                    <a:pt x="285" y="420"/>
                    <a:pt x="294" y="404"/>
                    <a:pt x="301" y="405"/>
                  </a:cubicBezTo>
                  <a:cubicBezTo>
                    <a:pt x="306" y="406"/>
                    <a:pt x="313" y="408"/>
                    <a:pt x="314" y="408"/>
                  </a:cubicBezTo>
                  <a:cubicBezTo>
                    <a:pt x="313" y="402"/>
                    <a:pt x="302" y="392"/>
                    <a:pt x="304" y="390"/>
                  </a:cubicBezTo>
                  <a:cubicBezTo>
                    <a:pt x="306" y="387"/>
                    <a:pt x="311" y="380"/>
                    <a:pt x="314" y="376"/>
                  </a:cubicBezTo>
                  <a:cubicBezTo>
                    <a:pt x="316" y="372"/>
                    <a:pt x="326" y="369"/>
                    <a:pt x="326" y="369"/>
                  </a:cubicBezTo>
                  <a:cubicBezTo>
                    <a:pt x="334" y="354"/>
                    <a:pt x="334" y="354"/>
                    <a:pt x="334" y="354"/>
                  </a:cubicBezTo>
                  <a:cubicBezTo>
                    <a:pt x="332" y="331"/>
                    <a:pt x="330" y="325"/>
                    <a:pt x="354" y="322"/>
                  </a:cubicBezTo>
                  <a:cubicBezTo>
                    <a:pt x="358" y="321"/>
                    <a:pt x="363" y="318"/>
                    <a:pt x="363" y="318"/>
                  </a:cubicBezTo>
                  <a:cubicBezTo>
                    <a:pt x="371" y="315"/>
                    <a:pt x="371" y="315"/>
                    <a:pt x="371" y="315"/>
                  </a:cubicBezTo>
                  <a:cubicBezTo>
                    <a:pt x="386" y="313"/>
                    <a:pt x="386" y="313"/>
                    <a:pt x="386" y="313"/>
                  </a:cubicBezTo>
                  <a:cubicBezTo>
                    <a:pt x="374" y="320"/>
                    <a:pt x="374" y="320"/>
                    <a:pt x="374" y="320"/>
                  </a:cubicBezTo>
                  <a:cubicBezTo>
                    <a:pt x="365" y="330"/>
                    <a:pt x="365" y="330"/>
                    <a:pt x="365" y="330"/>
                  </a:cubicBezTo>
                  <a:cubicBezTo>
                    <a:pt x="377" y="333"/>
                    <a:pt x="377" y="333"/>
                    <a:pt x="377" y="333"/>
                  </a:cubicBezTo>
                  <a:cubicBezTo>
                    <a:pt x="377" y="333"/>
                    <a:pt x="377" y="342"/>
                    <a:pt x="383" y="340"/>
                  </a:cubicBezTo>
                  <a:cubicBezTo>
                    <a:pt x="388" y="338"/>
                    <a:pt x="400" y="333"/>
                    <a:pt x="402" y="333"/>
                  </a:cubicBezTo>
                  <a:cubicBezTo>
                    <a:pt x="404" y="332"/>
                    <a:pt x="415" y="329"/>
                    <a:pt x="418" y="329"/>
                  </a:cubicBezTo>
                  <a:cubicBezTo>
                    <a:pt x="421" y="329"/>
                    <a:pt x="437" y="327"/>
                    <a:pt x="437" y="327"/>
                  </a:cubicBezTo>
                  <a:cubicBezTo>
                    <a:pt x="439" y="336"/>
                    <a:pt x="439" y="336"/>
                    <a:pt x="439" y="336"/>
                  </a:cubicBezTo>
                  <a:cubicBezTo>
                    <a:pt x="432" y="345"/>
                    <a:pt x="432" y="345"/>
                    <a:pt x="432" y="345"/>
                  </a:cubicBezTo>
                  <a:cubicBezTo>
                    <a:pt x="423" y="354"/>
                    <a:pt x="423" y="354"/>
                    <a:pt x="423" y="354"/>
                  </a:cubicBezTo>
                  <a:cubicBezTo>
                    <a:pt x="409" y="367"/>
                    <a:pt x="409" y="367"/>
                    <a:pt x="409" y="367"/>
                  </a:cubicBezTo>
                  <a:cubicBezTo>
                    <a:pt x="409" y="367"/>
                    <a:pt x="405" y="374"/>
                    <a:pt x="407" y="375"/>
                  </a:cubicBezTo>
                  <a:cubicBezTo>
                    <a:pt x="409" y="376"/>
                    <a:pt x="424" y="374"/>
                    <a:pt x="424" y="374"/>
                  </a:cubicBezTo>
                  <a:cubicBezTo>
                    <a:pt x="441" y="375"/>
                    <a:pt x="441" y="375"/>
                    <a:pt x="441" y="375"/>
                  </a:cubicBezTo>
                  <a:cubicBezTo>
                    <a:pt x="441" y="375"/>
                    <a:pt x="444" y="376"/>
                    <a:pt x="446" y="382"/>
                  </a:cubicBezTo>
                  <a:cubicBezTo>
                    <a:pt x="449" y="389"/>
                    <a:pt x="451" y="392"/>
                    <a:pt x="452" y="394"/>
                  </a:cubicBezTo>
                  <a:cubicBezTo>
                    <a:pt x="454" y="397"/>
                    <a:pt x="458" y="403"/>
                    <a:pt x="458" y="403"/>
                  </a:cubicBezTo>
                  <a:cubicBezTo>
                    <a:pt x="458" y="403"/>
                    <a:pt x="454" y="407"/>
                    <a:pt x="459" y="406"/>
                  </a:cubicBezTo>
                  <a:cubicBezTo>
                    <a:pt x="465" y="406"/>
                    <a:pt x="469" y="405"/>
                    <a:pt x="469" y="405"/>
                  </a:cubicBezTo>
                  <a:cubicBezTo>
                    <a:pt x="469" y="405"/>
                    <a:pt x="470" y="399"/>
                    <a:pt x="472" y="397"/>
                  </a:cubicBezTo>
                  <a:cubicBezTo>
                    <a:pt x="475" y="396"/>
                    <a:pt x="478" y="393"/>
                    <a:pt x="478" y="393"/>
                  </a:cubicBezTo>
                  <a:cubicBezTo>
                    <a:pt x="478" y="393"/>
                    <a:pt x="477" y="387"/>
                    <a:pt x="480" y="385"/>
                  </a:cubicBezTo>
                  <a:cubicBezTo>
                    <a:pt x="483" y="384"/>
                    <a:pt x="487" y="383"/>
                    <a:pt x="491" y="382"/>
                  </a:cubicBezTo>
                  <a:cubicBezTo>
                    <a:pt x="495" y="380"/>
                    <a:pt x="499" y="373"/>
                    <a:pt x="499" y="373"/>
                  </a:cubicBezTo>
                  <a:cubicBezTo>
                    <a:pt x="504" y="369"/>
                    <a:pt x="504" y="369"/>
                    <a:pt x="504" y="369"/>
                  </a:cubicBezTo>
                  <a:cubicBezTo>
                    <a:pt x="516" y="365"/>
                    <a:pt x="516" y="365"/>
                    <a:pt x="516" y="365"/>
                  </a:cubicBezTo>
                  <a:cubicBezTo>
                    <a:pt x="515" y="355"/>
                    <a:pt x="515" y="355"/>
                    <a:pt x="515" y="355"/>
                  </a:cubicBezTo>
                  <a:cubicBezTo>
                    <a:pt x="515" y="355"/>
                    <a:pt x="516" y="353"/>
                    <a:pt x="519" y="353"/>
                  </a:cubicBezTo>
                  <a:cubicBezTo>
                    <a:pt x="521" y="352"/>
                    <a:pt x="542" y="345"/>
                    <a:pt x="542" y="345"/>
                  </a:cubicBezTo>
                  <a:cubicBezTo>
                    <a:pt x="548" y="335"/>
                    <a:pt x="548" y="335"/>
                    <a:pt x="548" y="335"/>
                  </a:cubicBezTo>
                  <a:cubicBezTo>
                    <a:pt x="548" y="325"/>
                    <a:pt x="548" y="325"/>
                    <a:pt x="548" y="325"/>
                  </a:cubicBezTo>
                  <a:cubicBezTo>
                    <a:pt x="548" y="325"/>
                    <a:pt x="550" y="319"/>
                    <a:pt x="546" y="319"/>
                  </a:cubicBezTo>
                  <a:cubicBezTo>
                    <a:pt x="542" y="319"/>
                    <a:pt x="532" y="329"/>
                    <a:pt x="532" y="329"/>
                  </a:cubicBezTo>
                  <a:cubicBezTo>
                    <a:pt x="521" y="330"/>
                    <a:pt x="521" y="330"/>
                    <a:pt x="521" y="330"/>
                  </a:cubicBezTo>
                  <a:cubicBezTo>
                    <a:pt x="521" y="330"/>
                    <a:pt x="516" y="339"/>
                    <a:pt x="514" y="339"/>
                  </a:cubicBezTo>
                  <a:cubicBezTo>
                    <a:pt x="512" y="340"/>
                    <a:pt x="506" y="342"/>
                    <a:pt x="504" y="341"/>
                  </a:cubicBezTo>
                  <a:cubicBezTo>
                    <a:pt x="502" y="341"/>
                    <a:pt x="505" y="352"/>
                    <a:pt x="498" y="339"/>
                  </a:cubicBezTo>
                  <a:cubicBezTo>
                    <a:pt x="491" y="326"/>
                    <a:pt x="488" y="326"/>
                    <a:pt x="488" y="326"/>
                  </a:cubicBezTo>
                  <a:cubicBezTo>
                    <a:pt x="481" y="326"/>
                    <a:pt x="481" y="326"/>
                    <a:pt x="481" y="326"/>
                  </a:cubicBezTo>
                  <a:cubicBezTo>
                    <a:pt x="481" y="326"/>
                    <a:pt x="475" y="329"/>
                    <a:pt x="474" y="327"/>
                  </a:cubicBezTo>
                  <a:cubicBezTo>
                    <a:pt x="474" y="325"/>
                    <a:pt x="471" y="319"/>
                    <a:pt x="471" y="319"/>
                  </a:cubicBezTo>
                  <a:cubicBezTo>
                    <a:pt x="461" y="319"/>
                    <a:pt x="461" y="319"/>
                    <a:pt x="461" y="319"/>
                  </a:cubicBezTo>
                  <a:cubicBezTo>
                    <a:pt x="457" y="321"/>
                    <a:pt x="457" y="321"/>
                    <a:pt x="457" y="321"/>
                  </a:cubicBezTo>
                  <a:cubicBezTo>
                    <a:pt x="442" y="320"/>
                    <a:pt x="442" y="320"/>
                    <a:pt x="442" y="320"/>
                  </a:cubicBezTo>
                  <a:cubicBezTo>
                    <a:pt x="436" y="316"/>
                    <a:pt x="436" y="316"/>
                    <a:pt x="436" y="316"/>
                  </a:cubicBezTo>
                  <a:cubicBezTo>
                    <a:pt x="444" y="312"/>
                    <a:pt x="444" y="312"/>
                    <a:pt x="444" y="312"/>
                  </a:cubicBezTo>
                  <a:cubicBezTo>
                    <a:pt x="444" y="312"/>
                    <a:pt x="447" y="315"/>
                    <a:pt x="448" y="315"/>
                  </a:cubicBezTo>
                  <a:cubicBezTo>
                    <a:pt x="450" y="314"/>
                    <a:pt x="448" y="311"/>
                    <a:pt x="450" y="310"/>
                  </a:cubicBezTo>
                  <a:cubicBezTo>
                    <a:pt x="453" y="309"/>
                    <a:pt x="456" y="306"/>
                    <a:pt x="459" y="308"/>
                  </a:cubicBezTo>
                  <a:cubicBezTo>
                    <a:pt x="462" y="309"/>
                    <a:pt x="459" y="315"/>
                    <a:pt x="464" y="311"/>
                  </a:cubicBezTo>
                  <a:cubicBezTo>
                    <a:pt x="469" y="307"/>
                    <a:pt x="474" y="308"/>
                    <a:pt x="474" y="308"/>
                  </a:cubicBezTo>
                  <a:cubicBezTo>
                    <a:pt x="480" y="298"/>
                    <a:pt x="480" y="298"/>
                    <a:pt x="480" y="298"/>
                  </a:cubicBezTo>
                  <a:cubicBezTo>
                    <a:pt x="484" y="289"/>
                    <a:pt x="484" y="289"/>
                    <a:pt x="484" y="289"/>
                  </a:cubicBezTo>
                  <a:cubicBezTo>
                    <a:pt x="484" y="289"/>
                    <a:pt x="486" y="290"/>
                    <a:pt x="488" y="291"/>
                  </a:cubicBezTo>
                  <a:cubicBezTo>
                    <a:pt x="491" y="291"/>
                    <a:pt x="498" y="279"/>
                    <a:pt x="498" y="279"/>
                  </a:cubicBezTo>
                  <a:cubicBezTo>
                    <a:pt x="498" y="279"/>
                    <a:pt x="499" y="267"/>
                    <a:pt x="501" y="267"/>
                  </a:cubicBezTo>
                  <a:cubicBezTo>
                    <a:pt x="503" y="266"/>
                    <a:pt x="518" y="261"/>
                    <a:pt x="518" y="261"/>
                  </a:cubicBezTo>
                  <a:cubicBezTo>
                    <a:pt x="528" y="255"/>
                    <a:pt x="528" y="255"/>
                    <a:pt x="528" y="255"/>
                  </a:cubicBezTo>
                  <a:cubicBezTo>
                    <a:pt x="528" y="255"/>
                    <a:pt x="533" y="248"/>
                    <a:pt x="535" y="247"/>
                  </a:cubicBezTo>
                  <a:cubicBezTo>
                    <a:pt x="537" y="247"/>
                    <a:pt x="539" y="243"/>
                    <a:pt x="541" y="238"/>
                  </a:cubicBezTo>
                  <a:cubicBezTo>
                    <a:pt x="544" y="234"/>
                    <a:pt x="546" y="231"/>
                    <a:pt x="546" y="231"/>
                  </a:cubicBezTo>
                  <a:cubicBezTo>
                    <a:pt x="546" y="231"/>
                    <a:pt x="558" y="228"/>
                    <a:pt x="557" y="227"/>
                  </a:cubicBezTo>
                  <a:cubicBezTo>
                    <a:pt x="557" y="225"/>
                    <a:pt x="552" y="221"/>
                    <a:pt x="558" y="221"/>
                  </a:cubicBezTo>
                  <a:cubicBezTo>
                    <a:pt x="564" y="221"/>
                    <a:pt x="564" y="221"/>
                    <a:pt x="567" y="219"/>
                  </a:cubicBezTo>
                  <a:cubicBezTo>
                    <a:pt x="569" y="218"/>
                    <a:pt x="568" y="217"/>
                    <a:pt x="569" y="214"/>
                  </a:cubicBezTo>
                  <a:cubicBezTo>
                    <a:pt x="571" y="212"/>
                    <a:pt x="572" y="209"/>
                    <a:pt x="572" y="207"/>
                  </a:cubicBezTo>
                  <a:cubicBezTo>
                    <a:pt x="571" y="205"/>
                    <a:pt x="566" y="197"/>
                    <a:pt x="566" y="195"/>
                  </a:cubicBezTo>
                  <a:cubicBezTo>
                    <a:pt x="565" y="192"/>
                    <a:pt x="566" y="186"/>
                    <a:pt x="566" y="186"/>
                  </a:cubicBezTo>
                  <a:cubicBezTo>
                    <a:pt x="566" y="186"/>
                    <a:pt x="569" y="185"/>
                    <a:pt x="572" y="184"/>
                  </a:cubicBezTo>
                  <a:cubicBezTo>
                    <a:pt x="574" y="182"/>
                    <a:pt x="578" y="175"/>
                    <a:pt x="578" y="175"/>
                  </a:cubicBezTo>
                  <a:cubicBezTo>
                    <a:pt x="579" y="170"/>
                    <a:pt x="579" y="170"/>
                    <a:pt x="579" y="170"/>
                  </a:cubicBezTo>
                  <a:cubicBezTo>
                    <a:pt x="579" y="170"/>
                    <a:pt x="583" y="167"/>
                    <a:pt x="584" y="167"/>
                  </a:cubicBezTo>
                  <a:cubicBezTo>
                    <a:pt x="586" y="166"/>
                    <a:pt x="602" y="160"/>
                    <a:pt x="603" y="160"/>
                  </a:cubicBezTo>
                  <a:cubicBezTo>
                    <a:pt x="604" y="160"/>
                    <a:pt x="614" y="161"/>
                    <a:pt x="611" y="156"/>
                  </a:cubicBezTo>
                  <a:cubicBezTo>
                    <a:pt x="608" y="152"/>
                    <a:pt x="607" y="150"/>
                    <a:pt x="606" y="147"/>
                  </a:cubicBezTo>
                  <a:cubicBezTo>
                    <a:pt x="605" y="144"/>
                    <a:pt x="605" y="137"/>
                    <a:pt x="605" y="136"/>
                  </a:cubicBezTo>
                  <a:cubicBezTo>
                    <a:pt x="606" y="135"/>
                    <a:pt x="614" y="132"/>
                    <a:pt x="605" y="131"/>
                  </a:cubicBezTo>
                  <a:cubicBezTo>
                    <a:pt x="596" y="130"/>
                    <a:pt x="603" y="127"/>
                    <a:pt x="601" y="125"/>
                  </a:cubicBezTo>
                  <a:cubicBezTo>
                    <a:pt x="598" y="123"/>
                    <a:pt x="592" y="119"/>
                    <a:pt x="592" y="119"/>
                  </a:cubicBezTo>
                  <a:cubicBezTo>
                    <a:pt x="589" y="119"/>
                    <a:pt x="589" y="119"/>
                    <a:pt x="589" y="119"/>
                  </a:cubicBezTo>
                  <a:cubicBezTo>
                    <a:pt x="590" y="109"/>
                    <a:pt x="590" y="109"/>
                    <a:pt x="590" y="109"/>
                  </a:cubicBezTo>
                  <a:cubicBezTo>
                    <a:pt x="590" y="109"/>
                    <a:pt x="593" y="105"/>
                    <a:pt x="594" y="105"/>
                  </a:cubicBezTo>
                  <a:cubicBezTo>
                    <a:pt x="595" y="104"/>
                    <a:pt x="596" y="100"/>
                    <a:pt x="594" y="100"/>
                  </a:cubicBezTo>
                  <a:cubicBezTo>
                    <a:pt x="592" y="101"/>
                    <a:pt x="586" y="102"/>
                    <a:pt x="586" y="102"/>
                  </a:cubicBezTo>
                  <a:cubicBezTo>
                    <a:pt x="586" y="102"/>
                    <a:pt x="581" y="102"/>
                    <a:pt x="582" y="100"/>
                  </a:cubicBezTo>
                  <a:cubicBezTo>
                    <a:pt x="582" y="97"/>
                    <a:pt x="584" y="97"/>
                    <a:pt x="587" y="94"/>
                  </a:cubicBezTo>
                  <a:cubicBezTo>
                    <a:pt x="590" y="91"/>
                    <a:pt x="591" y="89"/>
                    <a:pt x="591" y="89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83"/>
                    <a:pt x="590" y="79"/>
                    <a:pt x="589" y="79"/>
                  </a:cubicBezTo>
                  <a:cubicBezTo>
                    <a:pt x="589" y="78"/>
                    <a:pt x="583" y="66"/>
                    <a:pt x="583" y="66"/>
                  </a:cubicBezTo>
                  <a:cubicBezTo>
                    <a:pt x="583" y="66"/>
                    <a:pt x="577" y="64"/>
                    <a:pt x="576" y="66"/>
                  </a:cubicBezTo>
                  <a:cubicBezTo>
                    <a:pt x="576" y="68"/>
                    <a:pt x="574" y="72"/>
                    <a:pt x="574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63" y="69"/>
                    <a:pt x="563" y="69"/>
                    <a:pt x="563" y="69"/>
                  </a:cubicBezTo>
                  <a:cubicBezTo>
                    <a:pt x="555" y="67"/>
                    <a:pt x="555" y="67"/>
                    <a:pt x="555" y="67"/>
                  </a:cubicBezTo>
                  <a:cubicBezTo>
                    <a:pt x="555" y="67"/>
                    <a:pt x="554" y="68"/>
                    <a:pt x="553" y="69"/>
                  </a:cubicBezTo>
                  <a:cubicBezTo>
                    <a:pt x="553" y="70"/>
                    <a:pt x="545" y="65"/>
                    <a:pt x="545" y="65"/>
                  </a:cubicBezTo>
                  <a:cubicBezTo>
                    <a:pt x="545" y="65"/>
                    <a:pt x="542" y="69"/>
                    <a:pt x="541" y="70"/>
                  </a:cubicBezTo>
                  <a:cubicBezTo>
                    <a:pt x="541" y="70"/>
                    <a:pt x="533" y="68"/>
                    <a:pt x="533" y="68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2" y="67"/>
                    <a:pt x="512" y="67"/>
                    <a:pt x="512" y="67"/>
                  </a:cubicBezTo>
                  <a:cubicBezTo>
                    <a:pt x="510" y="70"/>
                    <a:pt x="510" y="70"/>
                    <a:pt x="510" y="70"/>
                  </a:cubicBezTo>
                  <a:cubicBezTo>
                    <a:pt x="511" y="75"/>
                    <a:pt x="511" y="75"/>
                    <a:pt x="511" y="75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0" y="74"/>
                    <a:pt x="500" y="74"/>
                    <a:pt x="500" y="74"/>
                  </a:cubicBezTo>
                  <a:cubicBezTo>
                    <a:pt x="495" y="73"/>
                    <a:pt x="495" y="73"/>
                    <a:pt x="495" y="73"/>
                  </a:cubicBezTo>
                  <a:cubicBezTo>
                    <a:pt x="488" y="66"/>
                    <a:pt x="488" y="66"/>
                    <a:pt x="488" y="66"/>
                  </a:cubicBezTo>
                  <a:cubicBezTo>
                    <a:pt x="482" y="64"/>
                    <a:pt x="482" y="64"/>
                    <a:pt x="482" y="64"/>
                  </a:cubicBezTo>
                  <a:cubicBezTo>
                    <a:pt x="476" y="61"/>
                    <a:pt x="476" y="61"/>
                    <a:pt x="476" y="61"/>
                  </a:cubicBezTo>
                  <a:cubicBezTo>
                    <a:pt x="476" y="61"/>
                    <a:pt x="473" y="69"/>
                    <a:pt x="472" y="70"/>
                  </a:cubicBezTo>
                  <a:cubicBezTo>
                    <a:pt x="471" y="70"/>
                    <a:pt x="466" y="72"/>
                    <a:pt x="465" y="72"/>
                  </a:cubicBezTo>
                  <a:cubicBezTo>
                    <a:pt x="463" y="73"/>
                    <a:pt x="462" y="78"/>
                    <a:pt x="462" y="78"/>
                  </a:cubicBezTo>
                  <a:cubicBezTo>
                    <a:pt x="457" y="81"/>
                    <a:pt x="457" y="81"/>
                    <a:pt x="457" y="81"/>
                  </a:cubicBezTo>
                  <a:cubicBezTo>
                    <a:pt x="457" y="81"/>
                    <a:pt x="454" y="79"/>
                    <a:pt x="452" y="79"/>
                  </a:cubicBezTo>
                  <a:cubicBezTo>
                    <a:pt x="451" y="79"/>
                    <a:pt x="450" y="80"/>
                    <a:pt x="450" y="80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7" y="83"/>
                    <a:pt x="444" y="81"/>
                  </a:cubicBezTo>
                  <a:cubicBezTo>
                    <a:pt x="442" y="80"/>
                    <a:pt x="439" y="78"/>
                    <a:pt x="439" y="78"/>
                  </a:cubicBezTo>
                  <a:cubicBezTo>
                    <a:pt x="436" y="77"/>
                    <a:pt x="436" y="77"/>
                    <a:pt x="436" y="77"/>
                  </a:cubicBezTo>
                  <a:cubicBezTo>
                    <a:pt x="436" y="77"/>
                    <a:pt x="427" y="81"/>
                    <a:pt x="426" y="82"/>
                  </a:cubicBezTo>
                  <a:cubicBezTo>
                    <a:pt x="426" y="83"/>
                    <a:pt x="424" y="86"/>
                    <a:pt x="424" y="86"/>
                  </a:cubicBezTo>
                  <a:cubicBezTo>
                    <a:pt x="419" y="82"/>
                    <a:pt x="419" y="82"/>
                    <a:pt x="419" y="82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2" y="71"/>
                    <a:pt x="412" y="71"/>
                    <a:pt x="412" y="71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51"/>
                    <a:pt x="399" y="51"/>
                    <a:pt x="399" y="51"/>
                  </a:cubicBezTo>
                  <a:cubicBezTo>
                    <a:pt x="391" y="45"/>
                    <a:pt x="391" y="45"/>
                    <a:pt x="391" y="45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70" y="52"/>
                    <a:pt x="370" y="52"/>
                    <a:pt x="370" y="52"/>
                  </a:cubicBezTo>
                  <a:cubicBezTo>
                    <a:pt x="370" y="52"/>
                    <a:pt x="365" y="57"/>
                    <a:pt x="365" y="55"/>
                  </a:cubicBezTo>
                  <a:cubicBezTo>
                    <a:pt x="364" y="53"/>
                    <a:pt x="366" y="49"/>
                    <a:pt x="366" y="47"/>
                  </a:cubicBezTo>
                  <a:cubicBezTo>
                    <a:pt x="365" y="46"/>
                    <a:pt x="360" y="49"/>
                    <a:pt x="361" y="45"/>
                  </a:cubicBezTo>
                  <a:cubicBezTo>
                    <a:pt x="362" y="43"/>
                    <a:pt x="361" y="40"/>
                    <a:pt x="360" y="39"/>
                  </a:cubicBezTo>
                  <a:cubicBezTo>
                    <a:pt x="358" y="37"/>
                    <a:pt x="352" y="37"/>
                    <a:pt x="354" y="33"/>
                  </a:cubicBezTo>
                  <a:cubicBezTo>
                    <a:pt x="356" y="30"/>
                    <a:pt x="361" y="28"/>
                    <a:pt x="361" y="28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46" y="17"/>
                    <a:pt x="346" y="17"/>
                    <a:pt x="346" y="17"/>
                  </a:cubicBezTo>
                  <a:cubicBezTo>
                    <a:pt x="346" y="17"/>
                    <a:pt x="345" y="11"/>
                    <a:pt x="343" y="11"/>
                  </a:cubicBezTo>
                  <a:cubicBezTo>
                    <a:pt x="342" y="10"/>
                    <a:pt x="339" y="7"/>
                    <a:pt x="339" y="7"/>
                  </a:cubicBezTo>
                  <a:cubicBezTo>
                    <a:pt x="339" y="7"/>
                    <a:pt x="336" y="3"/>
                    <a:pt x="332" y="2"/>
                  </a:cubicBezTo>
                  <a:cubicBezTo>
                    <a:pt x="328" y="0"/>
                    <a:pt x="325" y="9"/>
                    <a:pt x="325" y="9"/>
                  </a:cubicBezTo>
                  <a:cubicBezTo>
                    <a:pt x="321" y="5"/>
                    <a:pt x="321" y="5"/>
                    <a:pt x="321" y="5"/>
                  </a:cubicBezTo>
                  <a:cubicBezTo>
                    <a:pt x="313" y="8"/>
                    <a:pt x="313" y="8"/>
                    <a:pt x="313" y="8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288" y="21"/>
                    <a:pt x="288" y="21"/>
                    <a:pt x="288" y="21"/>
                  </a:cubicBezTo>
                  <a:cubicBezTo>
                    <a:pt x="286" y="27"/>
                    <a:pt x="286" y="27"/>
                    <a:pt x="286" y="27"/>
                  </a:cubicBezTo>
                  <a:cubicBezTo>
                    <a:pt x="287" y="33"/>
                    <a:pt x="287" y="33"/>
                    <a:pt x="287" y="33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62" y="38"/>
                    <a:pt x="262" y="38"/>
                    <a:pt x="262" y="38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40" y="78"/>
                    <a:pt x="240" y="78"/>
                    <a:pt x="240" y="78"/>
                  </a:cubicBezTo>
                  <a:cubicBezTo>
                    <a:pt x="243" y="85"/>
                    <a:pt x="243" y="85"/>
                    <a:pt x="243" y="85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3" y="94"/>
                    <a:pt x="243" y="94"/>
                    <a:pt x="243" y="94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2" y="90"/>
                    <a:pt x="222" y="90"/>
                    <a:pt x="222" y="90"/>
                  </a:cubicBezTo>
                  <a:cubicBezTo>
                    <a:pt x="215" y="92"/>
                    <a:pt x="215" y="92"/>
                    <a:pt x="215" y="92"/>
                  </a:cubicBezTo>
                  <a:cubicBezTo>
                    <a:pt x="213" y="92"/>
                    <a:pt x="213" y="92"/>
                    <a:pt x="213" y="92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05" y="99"/>
                    <a:pt x="205" y="99"/>
                    <a:pt x="205" y="99"/>
                  </a:cubicBezTo>
                  <a:cubicBezTo>
                    <a:pt x="205" y="99"/>
                    <a:pt x="203" y="97"/>
                    <a:pt x="202" y="96"/>
                  </a:cubicBezTo>
                  <a:cubicBezTo>
                    <a:pt x="201" y="95"/>
                    <a:pt x="198" y="93"/>
                    <a:pt x="198" y="93"/>
                  </a:cubicBezTo>
                  <a:cubicBezTo>
                    <a:pt x="198" y="93"/>
                    <a:pt x="197" y="91"/>
                    <a:pt x="196" y="90"/>
                  </a:cubicBezTo>
                  <a:cubicBezTo>
                    <a:pt x="195" y="90"/>
                    <a:pt x="189" y="94"/>
                    <a:pt x="189" y="94"/>
                  </a:cubicBezTo>
                  <a:cubicBezTo>
                    <a:pt x="189" y="94"/>
                    <a:pt x="184" y="97"/>
                    <a:pt x="184" y="98"/>
                  </a:cubicBezTo>
                  <a:cubicBezTo>
                    <a:pt x="185" y="98"/>
                    <a:pt x="184" y="103"/>
                    <a:pt x="184" y="103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2" y="101"/>
                    <a:pt x="172" y="101"/>
                    <a:pt x="172" y="101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6" y="97"/>
                    <a:pt x="166" y="97"/>
                    <a:pt x="166" y="97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4" y="104"/>
                    <a:pt x="143" y="104"/>
                  </a:cubicBezTo>
                  <a:cubicBezTo>
                    <a:pt x="142" y="104"/>
                    <a:pt x="139" y="108"/>
                    <a:pt x="139" y="108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30" y="101"/>
                    <a:pt x="119" y="102"/>
                    <a:pt x="118" y="102"/>
                  </a:cubicBezTo>
                  <a:cubicBezTo>
                    <a:pt x="117" y="102"/>
                    <a:pt x="110" y="101"/>
                    <a:pt x="110" y="101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36" y="124"/>
                    <a:pt x="34" y="126"/>
                    <a:pt x="33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28"/>
                    <a:pt x="30" y="127"/>
                    <a:pt x="30" y="129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27" y="131"/>
                    <a:pt x="22" y="129"/>
                    <a:pt x="22" y="129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3"/>
                    <a:pt x="17" y="134"/>
                    <a:pt x="18" y="134"/>
                  </a:cubicBezTo>
                  <a:cubicBezTo>
                    <a:pt x="19" y="135"/>
                    <a:pt x="19" y="135"/>
                    <a:pt x="19" y="136"/>
                  </a:cubicBezTo>
                  <a:cubicBezTo>
                    <a:pt x="20" y="136"/>
                    <a:pt x="20" y="137"/>
                    <a:pt x="20" y="137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6"/>
                    <a:pt x="22" y="146"/>
                    <a:pt x="22" y="146"/>
                  </a:cubicBezTo>
                  <a:cubicBezTo>
                    <a:pt x="22" y="146"/>
                    <a:pt x="22" y="149"/>
                    <a:pt x="24" y="149"/>
                  </a:cubicBezTo>
                  <a:cubicBezTo>
                    <a:pt x="26" y="149"/>
                    <a:pt x="27" y="150"/>
                    <a:pt x="27" y="152"/>
                  </a:cubicBezTo>
                  <a:cubicBezTo>
                    <a:pt x="27" y="154"/>
                    <a:pt x="32" y="156"/>
                    <a:pt x="32" y="156"/>
                  </a:cubicBezTo>
                  <a:cubicBezTo>
                    <a:pt x="32" y="156"/>
                    <a:pt x="32" y="160"/>
                    <a:pt x="33" y="161"/>
                  </a:cubicBezTo>
                  <a:cubicBezTo>
                    <a:pt x="35" y="162"/>
                    <a:pt x="37" y="163"/>
                    <a:pt x="40" y="163"/>
                  </a:cubicBezTo>
                  <a:cubicBezTo>
                    <a:pt x="43" y="164"/>
                    <a:pt x="42" y="168"/>
                    <a:pt x="44" y="169"/>
                  </a:cubicBezTo>
                  <a:cubicBezTo>
                    <a:pt x="46" y="170"/>
                    <a:pt x="48" y="172"/>
                    <a:pt x="46" y="172"/>
                  </a:cubicBezTo>
                  <a:cubicBezTo>
                    <a:pt x="45" y="173"/>
                    <a:pt x="42" y="173"/>
                    <a:pt x="42" y="173"/>
                  </a:cubicBezTo>
                  <a:cubicBezTo>
                    <a:pt x="42" y="173"/>
                    <a:pt x="41" y="174"/>
                    <a:pt x="41" y="176"/>
                  </a:cubicBezTo>
                  <a:cubicBezTo>
                    <a:pt x="42" y="177"/>
                    <a:pt x="42" y="177"/>
                    <a:pt x="42" y="177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6" y="188"/>
                    <a:pt x="46" y="190"/>
                    <a:pt x="46" y="192"/>
                  </a:cubicBezTo>
                  <a:cubicBezTo>
                    <a:pt x="46" y="193"/>
                    <a:pt x="45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1" y="196"/>
                    <a:pt x="41" y="198"/>
                    <a:pt x="40" y="198"/>
                  </a:cubicBezTo>
                  <a:cubicBezTo>
                    <a:pt x="39" y="199"/>
                    <a:pt x="37" y="196"/>
                    <a:pt x="36" y="199"/>
                  </a:cubicBezTo>
                  <a:cubicBezTo>
                    <a:pt x="35" y="203"/>
                    <a:pt x="33" y="206"/>
                    <a:pt x="33" y="207"/>
                  </a:cubicBezTo>
                  <a:cubicBezTo>
                    <a:pt x="32" y="208"/>
                    <a:pt x="29" y="209"/>
                    <a:pt x="29" y="211"/>
                  </a:cubicBezTo>
                  <a:cubicBezTo>
                    <a:pt x="28" y="213"/>
                    <a:pt x="28" y="211"/>
                    <a:pt x="26" y="216"/>
                  </a:cubicBezTo>
                  <a:cubicBezTo>
                    <a:pt x="24" y="221"/>
                    <a:pt x="23" y="223"/>
                    <a:pt x="23" y="223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14" y="235"/>
                    <a:pt x="9" y="243"/>
                    <a:pt x="9" y="244"/>
                  </a:cubicBezTo>
                  <a:cubicBezTo>
                    <a:pt x="9" y="245"/>
                    <a:pt x="9" y="249"/>
                    <a:pt x="9" y="24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13" y="257"/>
                    <a:pt x="13" y="257"/>
                    <a:pt x="13" y="257"/>
                  </a:cubicBezTo>
                  <a:cubicBezTo>
                    <a:pt x="13" y="257"/>
                    <a:pt x="13" y="260"/>
                    <a:pt x="14" y="261"/>
                  </a:cubicBezTo>
                  <a:cubicBezTo>
                    <a:pt x="15" y="261"/>
                    <a:pt x="15" y="261"/>
                    <a:pt x="15" y="261"/>
                  </a:cubicBezTo>
                  <a:cubicBezTo>
                    <a:pt x="14" y="264"/>
                    <a:pt x="14" y="264"/>
                    <a:pt x="14" y="264"/>
                  </a:cubicBezTo>
                  <a:cubicBezTo>
                    <a:pt x="14" y="264"/>
                    <a:pt x="15" y="267"/>
                    <a:pt x="16" y="267"/>
                  </a:cubicBezTo>
                  <a:cubicBezTo>
                    <a:pt x="16" y="267"/>
                    <a:pt x="18" y="268"/>
                    <a:pt x="18" y="268"/>
                  </a:cubicBezTo>
                  <a:cubicBezTo>
                    <a:pt x="18" y="268"/>
                    <a:pt x="20" y="270"/>
                    <a:pt x="20" y="270"/>
                  </a:cubicBezTo>
                  <a:cubicBezTo>
                    <a:pt x="21" y="271"/>
                    <a:pt x="20" y="273"/>
                    <a:pt x="20" y="273"/>
                  </a:cubicBezTo>
                  <a:cubicBezTo>
                    <a:pt x="20" y="273"/>
                    <a:pt x="20" y="274"/>
                    <a:pt x="19" y="274"/>
                  </a:cubicBezTo>
                  <a:cubicBezTo>
                    <a:pt x="18" y="274"/>
                    <a:pt x="18" y="274"/>
                    <a:pt x="16" y="274"/>
                  </a:cubicBezTo>
                  <a:cubicBezTo>
                    <a:pt x="16" y="273"/>
                    <a:pt x="16" y="273"/>
                    <a:pt x="15" y="273"/>
                  </a:cubicBezTo>
                  <a:cubicBezTo>
                    <a:pt x="13" y="273"/>
                    <a:pt x="13" y="273"/>
                    <a:pt x="13" y="273"/>
                  </a:cubicBezTo>
                  <a:cubicBezTo>
                    <a:pt x="12" y="273"/>
                    <a:pt x="12" y="273"/>
                    <a:pt x="11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9" y="273"/>
                    <a:pt x="9" y="273"/>
                    <a:pt x="8" y="274"/>
                  </a:cubicBezTo>
                  <a:cubicBezTo>
                    <a:pt x="8" y="275"/>
                    <a:pt x="8" y="275"/>
                    <a:pt x="8" y="275"/>
                  </a:cubicBezTo>
                  <a:cubicBezTo>
                    <a:pt x="8" y="275"/>
                    <a:pt x="7" y="276"/>
                    <a:pt x="7" y="277"/>
                  </a:cubicBezTo>
                  <a:cubicBezTo>
                    <a:pt x="6" y="277"/>
                    <a:pt x="6" y="279"/>
                    <a:pt x="6" y="279"/>
                  </a:cubicBezTo>
                  <a:cubicBezTo>
                    <a:pt x="6" y="279"/>
                    <a:pt x="6" y="280"/>
                    <a:pt x="6" y="280"/>
                  </a:cubicBezTo>
                  <a:cubicBezTo>
                    <a:pt x="6" y="280"/>
                    <a:pt x="6" y="282"/>
                    <a:pt x="6" y="282"/>
                  </a:cubicBezTo>
                  <a:cubicBezTo>
                    <a:pt x="5" y="284"/>
                    <a:pt x="5" y="284"/>
                    <a:pt x="5" y="284"/>
                  </a:cubicBezTo>
                  <a:cubicBezTo>
                    <a:pt x="5" y="284"/>
                    <a:pt x="4" y="285"/>
                    <a:pt x="5" y="286"/>
                  </a:cubicBezTo>
                  <a:cubicBezTo>
                    <a:pt x="5" y="286"/>
                    <a:pt x="5" y="287"/>
                    <a:pt x="5" y="287"/>
                  </a:cubicBezTo>
                  <a:cubicBezTo>
                    <a:pt x="6" y="288"/>
                    <a:pt x="6" y="288"/>
                    <a:pt x="6" y="288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4" y="292"/>
                    <a:pt x="4" y="292"/>
                    <a:pt x="4" y="292"/>
                  </a:cubicBezTo>
                  <a:cubicBezTo>
                    <a:pt x="4" y="292"/>
                    <a:pt x="5" y="293"/>
                    <a:pt x="4" y="294"/>
                  </a:cubicBezTo>
                  <a:cubicBezTo>
                    <a:pt x="4" y="294"/>
                    <a:pt x="3" y="295"/>
                    <a:pt x="3" y="295"/>
                  </a:cubicBezTo>
                  <a:cubicBezTo>
                    <a:pt x="3" y="295"/>
                    <a:pt x="1" y="297"/>
                    <a:pt x="1" y="297"/>
                  </a:cubicBezTo>
                  <a:cubicBezTo>
                    <a:pt x="1" y="297"/>
                    <a:pt x="1" y="298"/>
                    <a:pt x="1" y="298"/>
                  </a:cubicBezTo>
                  <a:cubicBezTo>
                    <a:pt x="1" y="298"/>
                    <a:pt x="0" y="300"/>
                    <a:pt x="0" y="300"/>
                  </a:cubicBezTo>
                  <a:cubicBezTo>
                    <a:pt x="0" y="300"/>
                    <a:pt x="0" y="303"/>
                    <a:pt x="0" y="303"/>
                  </a:cubicBezTo>
                  <a:cubicBezTo>
                    <a:pt x="0" y="303"/>
                    <a:pt x="1" y="304"/>
                    <a:pt x="1" y="304"/>
                  </a:cubicBezTo>
                  <a:cubicBezTo>
                    <a:pt x="1" y="304"/>
                    <a:pt x="1" y="305"/>
                    <a:pt x="1" y="306"/>
                  </a:cubicBezTo>
                  <a:cubicBezTo>
                    <a:pt x="0" y="306"/>
                    <a:pt x="1" y="307"/>
                    <a:pt x="1" y="308"/>
                  </a:cubicBezTo>
                  <a:cubicBezTo>
                    <a:pt x="1" y="308"/>
                    <a:pt x="1" y="309"/>
                    <a:pt x="1" y="309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" y="314"/>
                    <a:pt x="2" y="314"/>
                    <a:pt x="2" y="31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8" y="311"/>
                    <a:pt x="8" y="311"/>
                    <a:pt x="8" y="311"/>
                  </a:cubicBezTo>
                  <a:cubicBezTo>
                    <a:pt x="11" y="314"/>
                    <a:pt x="11" y="314"/>
                    <a:pt x="11" y="314"/>
                  </a:cubicBezTo>
                  <a:cubicBezTo>
                    <a:pt x="14" y="317"/>
                    <a:pt x="14" y="317"/>
                    <a:pt x="14" y="317"/>
                  </a:cubicBezTo>
                  <a:cubicBezTo>
                    <a:pt x="19" y="317"/>
                    <a:pt x="19" y="317"/>
                    <a:pt x="19" y="317"/>
                  </a:cubicBezTo>
                  <a:cubicBezTo>
                    <a:pt x="22" y="321"/>
                    <a:pt x="22" y="321"/>
                    <a:pt x="22" y="321"/>
                  </a:cubicBezTo>
                  <a:cubicBezTo>
                    <a:pt x="25" y="324"/>
                    <a:pt x="25" y="324"/>
                    <a:pt x="25" y="324"/>
                  </a:cubicBezTo>
                  <a:cubicBezTo>
                    <a:pt x="30" y="323"/>
                    <a:pt x="30" y="323"/>
                    <a:pt x="30" y="323"/>
                  </a:cubicBezTo>
                  <a:cubicBezTo>
                    <a:pt x="35" y="326"/>
                    <a:pt x="35" y="326"/>
                    <a:pt x="35" y="326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8" y="324"/>
                    <a:pt x="39" y="323"/>
                  </a:cubicBezTo>
                  <a:cubicBezTo>
                    <a:pt x="40" y="322"/>
                    <a:pt x="44" y="321"/>
                    <a:pt x="44" y="321"/>
                  </a:cubicBezTo>
                  <a:cubicBezTo>
                    <a:pt x="44" y="321"/>
                    <a:pt x="46" y="323"/>
                    <a:pt x="48" y="324"/>
                  </a:cubicBezTo>
                  <a:cubicBezTo>
                    <a:pt x="51" y="324"/>
                    <a:pt x="51" y="324"/>
                    <a:pt x="51" y="324"/>
                  </a:cubicBezTo>
                  <a:cubicBezTo>
                    <a:pt x="53" y="324"/>
                    <a:pt x="61" y="323"/>
                    <a:pt x="61" y="323"/>
                  </a:cubicBezTo>
                  <a:cubicBezTo>
                    <a:pt x="72" y="324"/>
                    <a:pt x="72" y="324"/>
                    <a:pt x="72" y="324"/>
                  </a:cubicBezTo>
                  <a:cubicBezTo>
                    <a:pt x="78" y="321"/>
                    <a:pt x="78" y="321"/>
                    <a:pt x="78" y="321"/>
                  </a:cubicBezTo>
                  <a:cubicBezTo>
                    <a:pt x="90" y="322"/>
                    <a:pt x="90" y="322"/>
                    <a:pt x="90" y="322"/>
                  </a:cubicBezTo>
                  <a:cubicBezTo>
                    <a:pt x="92" y="321"/>
                    <a:pt x="92" y="321"/>
                    <a:pt x="92" y="321"/>
                  </a:cubicBezTo>
                  <a:cubicBezTo>
                    <a:pt x="93" y="322"/>
                    <a:pt x="93" y="322"/>
                    <a:pt x="93" y="322"/>
                  </a:cubicBezTo>
                  <a:cubicBezTo>
                    <a:pt x="97" y="321"/>
                    <a:pt x="97" y="321"/>
                    <a:pt x="97" y="321"/>
                  </a:cubicBezTo>
                  <a:cubicBezTo>
                    <a:pt x="101" y="325"/>
                    <a:pt x="101" y="325"/>
                    <a:pt x="101" y="325"/>
                  </a:cubicBezTo>
                  <a:cubicBezTo>
                    <a:pt x="109" y="324"/>
                    <a:pt x="109" y="324"/>
                    <a:pt x="109" y="324"/>
                  </a:cubicBezTo>
                  <a:cubicBezTo>
                    <a:pt x="114" y="317"/>
                    <a:pt x="114" y="317"/>
                    <a:pt x="114" y="317"/>
                  </a:cubicBezTo>
                  <a:cubicBezTo>
                    <a:pt x="114" y="317"/>
                    <a:pt x="117" y="314"/>
                    <a:pt x="121" y="313"/>
                  </a:cubicBezTo>
                  <a:cubicBezTo>
                    <a:pt x="125" y="313"/>
                    <a:pt x="132" y="310"/>
                    <a:pt x="132" y="310"/>
                  </a:cubicBezTo>
                  <a:lnTo>
                    <a:pt x="141" y="305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101" name="Freeform 92"/>
            <p:cNvSpPr>
              <a:spLocks noEditPoints="1"/>
            </p:cNvSpPr>
            <p:nvPr/>
          </p:nvSpPr>
          <p:spPr bwMode="auto">
            <a:xfrm>
              <a:off x="8875445" y="465666"/>
              <a:ext cx="516887" cy="1361766"/>
            </a:xfrm>
            <a:custGeom>
              <a:avLst/>
              <a:gdLst>
                <a:gd name="T0" fmla="*/ 246 w 282"/>
                <a:gd name="T1" fmla="*/ 59 h 766"/>
                <a:gd name="T2" fmla="*/ 210 w 282"/>
                <a:gd name="T3" fmla="*/ 30 h 766"/>
                <a:gd name="T4" fmla="*/ 183 w 282"/>
                <a:gd name="T5" fmla="*/ 8 h 766"/>
                <a:gd name="T6" fmla="*/ 167 w 282"/>
                <a:gd name="T7" fmla="*/ 32 h 766"/>
                <a:gd name="T8" fmla="*/ 123 w 282"/>
                <a:gd name="T9" fmla="*/ 69 h 766"/>
                <a:gd name="T10" fmla="*/ 100 w 282"/>
                <a:gd name="T11" fmla="*/ 111 h 766"/>
                <a:gd name="T12" fmla="*/ 65 w 282"/>
                <a:gd name="T13" fmla="*/ 180 h 766"/>
                <a:gd name="T14" fmla="*/ 52 w 282"/>
                <a:gd name="T15" fmla="*/ 265 h 766"/>
                <a:gd name="T16" fmla="*/ 15 w 282"/>
                <a:gd name="T17" fmla="*/ 333 h 766"/>
                <a:gd name="T18" fmla="*/ 25 w 282"/>
                <a:gd name="T19" fmla="*/ 418 h 766"/>
                <a:gd name="T20" fmla="*/ 27 w 282"/>
                <a:gd name="T21" fmla="*/ 466 h 766"/>
                <a:gd name="T22" fmla="*/ 29 w 282"/>
                <a:gd name="T23" fmla="*/ 515 h 766"/>
                <a:gd name="T24" fmla="*/ 13 w 282"/>
                <a:gd name="T25" fmla="*/ 535 h 766"/>
                <a:gd name="T26" fmla="*/ 8 w 282"/>
                <a:gd name="T27" fmla="*/ 567 h 766"/>
                <a:gd name="T28" fmla="*/ 10 w 282"/>
                <a:gd name="T29" fmla="*/ 603 h 766"/>
                <a:gd name="T30" fmla="*/ 12 w 282"/>
                <a:gd name="T31" fmla="*/ 616 h 766"/>
                <a:gd name="T32" fmla="*/ 19 w 282"/>
                <a:gd name="T33" fmla="*/ 636 h 766"/>
                <a:gd name="T34" fmla="*/ 25 w 282"/>
                <a:gd name="T35" fmla="*/ 655 h 766"/>
                <a:gd name="T36" fmla="*/ 46 w 282"/>
                <a:gd name="T37" fmla="*/ 685 h 766"/>
                <a:gd name="T38" fmla="*/ 50 w 282"/>
                <a:gd name="T39" fmla="*/ 705 h 766"/>
                <a:gd name="T40" fmla="*/ 60 w 282"/>
                <a:gd name="T41" fmla="*/ 739 h 766"/>
                <a:gd name="T42" fmla="*/ 64 w 282"/>
                <a:gd name="T43" fmla="*/ 764 h 766"/>
                <a:gd name="T44" fmla="*/ 93 w 282"/>
                <a:gd name="T45" fmla="*/ 758 h 766"/>
                <a:gd name="T46" fmla="*/ 107 w 282"/>
                <a:gd name="T47" fmla="*/ 752 h 766"/>
                <a:gd name="T48" fmla="*/ 114 w 282"/>
                <a:gd name="T49" fmla="*/ 729 h 766"/>
                <a:gd name="T50" fmla="*/ 122 w 282"/>
                <a:gd name="T51" fmla="*/ 717 h 766"/>
                <a:gd name="T52" fmla="*/ 158 w 282"/>
                <a:gd name="T53" fmla="*/ 688 h 766"/>
                <a:gd name="T54" fmla="*/ 165 w 282"/>
                <a:gd name="T55" fmla="*/ 629 h 766"/>
                <a:gd name="T56" fmla="*/ 163 w 282"/>
                <a:gd name="T57" fmla="*/ 590 h 766"/>
                <a:gd name="T58" fmla="*/ 182 w 282"/>
                <a:gd name="T59" fmla="*/ 559 h 766"/>
                <a:gd name="T60" fmla="*/ 191 w 282"/>
                <a:gd name="T61" fmla="*/ 558 h 766"/>
                <a:gd name="T62" fmla="*/ 205 w 282"/>
                <a:gd name="T63" fmla="*/ 541 h 766"/>
                <a:gd name="T64" fmla="*/ 207 w 282"/>
                <a:gd name="T65" fmla="*/ 514 h 766"/>
                <a:gd name="T66" fmla="*/ 199 w 282"/>
                <a:gd name="T67" fmla="*/ 493 h 766"/>
                <a:gd name="T68" fmla="*/ 180 w 282"/>
                <a:gd name="T69" fmla="*/ 467 h 766"/>
                <a:gd name="T70" fmla="*/ 161 w 282"/>
                <a:gd name="T71" fmla="*/ 459 h 766"/>
                <a:gd name="T72" fmla="*/ 151 w 282"/>
                <a:gd name="T73" fmla="*/ 424 h 766"/>
                <a:gd name="T74" fmla="*/ 157 w 282"/>
                <a:gd name="T75" fmla="*/ 407 h 766"/>
                <a:gd name="T76" fmla="*/ 154 w 282"/>
                <a:gd name="T77" fmla="*/ 369 h 766"/>
                <a:gd name="T78" fmla="*/ 168 w 282"/>
                <a:gd name="T79" fmla="*/ 350 h 766"/>
                <a:gd name="T80" fmla="*/ 182 w 282"/>
                <a:gd name="T81" fmla="*/ 325 h 766"/>
                <a:gd name="T82" fmla="*/ 196 w 282"/>
                <a:gd name="T83" fmla="*/ 307 h 766"/>
                <a:gd name="T84" fmla="*/ 210 w 282"/>
                <a:gd name="T85" fmla="*/ 295 h 766"/>
                <a:gd name="T86" fmla="*/ 225 w 282"/>
                <a:gd name="T87" fmla="*/ 266 h 766"/>
                <a:gd name="T88" fmla="*/ 229 w 282"/>
                <a:gd name="T89" fmla="*/ 238 h 766"/>
                <a:gd name="T90" fmla="*/ 225 w 282"/>
                <a:gd name="T91" fmla="*/ 219 h 766"/>
                <a:gd name="T92" fmla="*/ 229 w 282"/>
                <a:gd name="T93" fmla="*/ 198 h 766"/>
                <a:gd name="T94" fmla="*/ 242 w 282"/>
                <a:gd name="T95" fmla="*/ 187 h 766"/>
                <a:gd name="T96" fmla="*/ 258 w 282"/>
                <a:gd name="T97" fmla="*/ 170 h 766"/>
                <a:gd name="T98" fmla="*/ 269 w 282"/>
                <a:gd name="T99" fmla="*/ 173 h 766"/>
                <a:gd name="T100" fmla="*/ 275 w 282"/>
                <a:gd name="T101" fmla="*/ 169 h 766"/>
                <a:gd name="T102" fmla="*/ 279 w 282"/>
                <a:gd name="T103" fmla="*/ 165 h 766"/>
                <a:gd name="T104" fmla="*/ 266 w 282"/>
                <a:gd name="T105" fmla="*/ 119 h 766"/>
                <a:gd name="T106" fmla="*/ 164 w 282"/>
                <a:gd name="T107" fmla="*/ 699 h 766"/>
                <a:gd name="T108" fmla="*/ 174 w 282"/>
                <a:gd name="T109" fmla="*/ 650 h 766"/>
                <a:gd name="T110" fmla="*/ 175 w 282"/>
                <a:gd name="T111" fmla="*/ 673 h 766"/>
                <a:gd name="T112" fmla="*/ 165 w 282"/>
                <a:gd name="T113" fmla="*/ 710 h 766"/>
                <a:gd name="T114" fmla="*/ 210 w 282"/>
                <a:gd name="T115" fmla="*/ 625 h 766"/>
                <a:gd name="T116" fmla="*/ 229 w 282"/>
                <a:gd name="T117" fmla="*/ 607 h 766"/>
                <a:gd name="T118" fmla="*/ 224 w 282"/>
                <a:gd name="T119" fmla="*/ 631 h 766"/>
                <a:gd name="T120" fmla="*/ 216 w 282"/>
                <a:gd name="T121" fmla="*/ 66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2" h="766">
                  <a:moveTo>
                    <a:pt x="255" y="88"/>
                  </a:moveTo>
                  <a:cubicBezTo>
                    <a:pt x="255" y="87"/>
                    <a:pt x="255" y="87"/>
                    <a:pt x="255" y="87"/>
                  </a:cubicBezTo>
                  <a:cubicBezTo>
                    <a:pt x="255" y="87"/>
                    <a:pt x="253" y="83"/>
                    <a:pt x="254" y="81"/>
                  </a:cubicBezTo>
                  <a:cubicBezTo>
                    <a:pt x="254" y="81"/>
                    <a:pt x="254" y="81"/>
                    <a:pt x="254" y="80"/>
                  </a:cubicBezTo>
                  <a:cubicBezTo>
                    <a:pt x="254" y="79"/>
                    <a:pt x="254" y="79"/>
                    <a:pt x="254" y="79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47" y="76"/>
                    <a:pt x="247" y="76"/>
                    <a:pt x="247" y="76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246" y="59"/>
                    <a:pt x="246" y="59"/>
                    <a:pt x="246" y="59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2" y="50"/>
                    <a:pt x="242" y="50"/>
                    <a:pt x="242" y="50"/>
                  </a:cubicBezTo>
                  <a:cubicBezTo>
                    <a:pt x="238" y="44"/>
                    <a:pt x="238" y="44"/>
                    <a:pt x="238" y="44"/>
                  </a:cubicBezTo>
                  <a:cubicBezTo>
                    <a:pt x="238" y="44"/>
                    <a:pt x="237" y="46"/>
                    <a:pt x="236" y="45"/>
                  </a:cubicBezTo>
                  <a:cubicBezTo>
                    <a:pt x="235" y="44"/>
                    <a:pt x="230" y="36"/>
                    <a:pt x="230" y="36"/>
                  </a:cubicBezTo>
                  <a:cubicBezTo>
                    <a:pt x="221" y="33"/>
                    <a:pt x="221" y="33"/>
                    <a:pt x="221" y="33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1" y="32"/>
                    <a:pt x="210" y="30"/>
                  </a:cubicBezTo>
                  <a:cubicBezTo>
                    <a:pt x="209" y="28"/>
                    <a:pt x="207" y="26"/>
                    <a:pt x="207" y="26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200" y="23"/>
                    <a:pt x="199" y="23"/>
                    <a:pt x="198" y="23"/>
                  </a:cubicBezTo>
                  <a:cubicBezTo>
                    <a:pt x="197" y="22"/>
                    <a:pt x="195" y="21"/>
                    <a:pt x="195" y="21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83" y="12"/>
                    <a:pt x="183" y="12"/>
                    <a:pt x="183" y="12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4"/>
                    <a:pt x="175" y="2"/>
                    <a:pt x="176" y="2"/>
                  </a:cubicBezTo>
                  <a:cubicBezTo>
                    <a:pt x="177" y="1"/>
                    <a:pt x="180" y="1"/>
                    <a:pt x="182" y="1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68" y="5"/>
                    <a:pt x="166" y="6"/>
                    <a:pt x="166" y="7"/>
                  </a:cubicBezTo>
                  <a:cubicBezTo>
                    <a:pt x="167" y="8"/>
                    <a:pt x="169" y="17"/>
                    <a:pt x="170" y="19"/>
                  </a:cubicBezTo>
                  <a:cubicBezTo>
                    <a:pt x="171" y="20"/>
                    <a:pt x="171" y="27"/>
                    <a:pt x="167" y="32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67" y="41"/>
                    <a:pt x="167" y="41"/>
                    <a:pt x="167" y="41"/>
                  </a:cubicBezTo>
                  <a:cubicBezTo>
                    <a:pt x="161" y="42"/>
                    <a:pt x="161" y="42"/>
                    <a:pt x="161" y="42"/>
                  </a:cubicBezTo>
                  <a:cubicBezTo>
                    <a:pt x="161" y="42"/>
                    <a:pt x="155" y="41"/>
                    <a:pt x="154" y="40"/>
                  </a:cubicBezTo>
                  <a:cubicBezTo>
                    <a:pt x="153" y="39"/>
                    <a:pt x="148" y="37"/>
                    <a:pt x="147" y="37"/>
                  </a:cubicBezTo>
                  <a:cubicBezTo>
                    <a:pt x="145" y="38"/>
                    <a:pt x="131" y="37"/>
                    <a:pt x="131" y="37"/>
                  </a:cubicBezTo>
                  <a:cubicBezTo>
                    <a:pt x="128" y="41"/>
                    <a:pt x="129" y="62"/>
                    <a:pt x="130" y="65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05" y="76"/>
                    <a:pt x="105" y="78"/>
                  </a:cubicBezTo>
                  <a:cubicBezTo>
                    <a:pt x="105" y="79"/>
                    <a:pt x="103" y="83"/>
                    <a:pt x="103" y="83"/>
                  </a:cubicBezTo>
                  <a:cubicBezTo>
                    <a:pt x="103" y="84"/>
                    <a:pt x="103" y="91"/>
                    <a:pt x="103" y="91"/>
                  </a:cubicBezTo>
                  <a:cubicBezTo>
                    <a:pt x="101" y="95"/>
                    <a:pt x="101" y="95"/>
                    <a:pt x="101" y="95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104"/>
                    <a:pt x="98" y="110"/>
                    <a:pt x="100" y="111"/>
                  </a:cubicBezTo>
                  <a:cubicBezTo>
                    <a:pt x="101" y="113"/>
                    <a:pt x="103" y="121"/>
                    <a:pt x="103" y="121"/>
                  </a:cubicBezTo>
                  <a:cubicBezTo>
                    <a:pt x="103" y="121"/>
                    <a:pt x="100" y="128"/>
                    <a:pt x="99" y="130"/>
                  </a:cubicBezTo>
                  <a:cubicBezTo>
                    <a:pt x="98" y="132"/>
                    <a:pt x="90" y="142"/>
                    <a:pt x="90" y="142"/>
                  </a:cubicBezTo>
                  <a:cubicBezTo>
                    <a:pt x="85" y="155"/>
                    <a:pt x="85" y="155"/>
                    <a:pt x="85" y="15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68" y="177"/>
                    <a:pt x="68" y="177"/>
                    <a:pt x="68" y="177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7" y="212"/>
                    <a:pt x="65" y="218"/>
                    <a:pt x="66" y="219"/>
                  </a:cubicBezTo>
                  <a:cubicBezTo>
                    <a:pt x="67" y="221"/>
                    <a:pt x="68" y="225"/>
                    <a:pt x="68" y="225"/>
                  </a:cubicBezTo>
                  <a:cubicBezTo>
                    <a:pt x="64" y="228"/>
                    <a:pt x="64" y="228"/>
                    <a:pt x="64" y="228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50" y="260"/>
                    <a:pt x="50" y="260"/>
                    <a:pt x="50" y="260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61" y="267"/>
                    <a:pt x="61" y="267"/>
                    <a:pt x="61" y="267"/>
                  </a:cubicBezTo>
                  <a:cubicBezTo>
                    <a:pt x="62" y="283"/>
                    <a:pt x="62" y="283"/>
                    <a:pt x="62" y="283"/>
                  </a:cubicBezTo>
                  <a:cubicBezTo>
                    <a:pt x="59" y="290"/>
                    <a:pt x="59" y="290"/>
                    <a:pt x="59" y="290"/>
                  </a:cubicBezTo>
                  <a:cubicBezTo>
                    <a:pt x="58" y="292"/>
                    <a:pt x="58" y="292"/>
                    <a:pt x="58" y="292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21" y="310"/>
                    <a:pt x="21" y="310"/>
                    <a:pt x="21" y="310"/>
                  </a:cubicBezTo>
                  <a:cubicBezTo>
                    <a:pt x="19" y="320"/>
                    <a:pt x="19" y="320"/>
                    <a:pt x="19" y="320"/>
                  </a:cubicBezTo>
                  <a:cubicBezTo>
                    <a:pt x="18" y="327"/>
                    <a:pt x="18" y="327"/>
                    <a:pt x="18" y="327"/>
                  </a:cubicBezTo>
                  <a:cubicBezTo>
                    <a:pt x="18" y="327"/>
                    <a:pt x="15" y="331"/>
                    <a:pt x="15" y="333"/>
                  </a:cubicBezTo>
                  <a:cubicBezTo>
                    <a:pt x="15" y="334"/>
                    <a:pt x="15" y="340"/>
                    <a:pt x="15" y="340"/>
                  </a:cubicBezTo>
                  <a:cubicBezTo>
                    <a:pt x="19" y="348"/>
                    <a:pt x="19" y="348"/>
                    <a:pt x="19" y="348"/>
                  </a:cubicBezTo>
                  <a:cubicBezTo>
                    <a:pt x="19" y="354"/>
                    <a:pt x="19" y="354"/>
                    <a:pt x="19" y="354"/>
                  </a:cubicBezTo>
                  <a:cubicBezTo>
                    <a:pt x="17" y="357"/>
                    <a:pt x="17" y="357"/>
                    <a:pt x="17" y="357"/>
                  </a:cubicBezTo>
                  <a:cubicBezTo>
                    <a:pt x="18" y="364"/>
                    <a:pt x="18" y="364"/>
                    <a:pt x="18" y="364"/>
                  </a:cubicBezTo>
                  <a:cubicBezTo>
                    <a:pt x="18" y="364"/>
                    <a:pt x="19" y="366"/>
                    <a:pt x="18" y="367"/>
                  </a:cubicBezTo>
                  <a:cubicBezTo>
                    <a:pt x="16" y="369"/>
                    <a:pt x="16" y="371"/>
                    <a:pt x="17" y="373"/>
                  </a:cubicBezTo>
                  <a:cubicBezTo>
                    <a:pt x="17" y="374"/>
                    <a:pt x="24" y="387"/>
                    <a:pt x="24" y="387"/>
                  </a:cubicBezTo>
                  <a:cubicBezTo>
                    <a:pt x="25" y="418"/>
                    <a:pt x="25" y="418"/>
                    <a:pt x="25" y="418"/>
                  </a:cubicBezTo>
                  <a:cubicBezTo>
                    <a:pt x="28" y="426"/>
                    <a:pt x="28" y="426"/>
                    <a:pt x="28" y="426"/>
                  </a:cubicBezTo>
                  <a:cubicBezTo>
                    <a:pt x="35" y="431"/>
                    <a:pt x="35" y="431"/>
                    <a:pt x="35" y="431"/>
                  </a:cubicBezTo>
                  <a:cubicBezTo>
                    <a:pt x="41" y="436"/>
                    <a:pt x="41" y="436"/>
                    <a:pt x="41" y="436"/>
                  </a:cubicBezTo>
                  <a:cubicBezTo>
                    <a:pt x="42" y="445"/>
                    <a:pt x="42" y="445"/>
                    <a:pt x="42" y="445"/>
                  </a:cubicBezTo>
                  <a:cubicBezTo>
                    <a:pt x="42" y="445"/>
                    <a:pt x="40" y="452"/>
                    <a:pt x="40" y="453"/>
                  </a:cubicBezTo>
                  <a:cubicBezTo>
                    <a:pt x="41" y="454"/>
                    <a:pt x="35" y="454"/>
                    <a:pt x="35" y="454"/>
                  </a:cubicBezTo>
                  <a:cubicBezTo>
                    <a:pt x="30" y="455"/>
                    <a:pt x="30" y="455"/>
                    <a:pt x="30" y="455"/>
                  </a:cubicBezTo>
                  <a:cubicBezTo>
                    <a:pt x="25" y="460"/>
                    <a:pt x="25" y="460"/>
                    <a:pt x="25" y="460"/>
                  </a:cubicBezTo>
                  <a:cubicBezTo>
                    <a:pt x="27" y="466"/>
                    <a:pt x="27" y="466"/>
                    <a:pt x="27" y="466"/>
                  </a:cubicBezTo>
                  <a:cubicBezTo>
                    <a:pt x="30" y="475"/>
                    <a:pt x="30" y="475"/>
                    <a:pt x="30" y="475"/>
                  </a:cubicBezTo>
                  <a:cubicBezTo>
                    <a:pt x="36" y="482"/>
                    <a:pt x="36" y="482"/>
                    <a:pt x="36" y="482"/>
                  </a:cubicBezTo>
                  <a:cubicBezTo>
                    <a:pt x="38" y="488"/>
                    <a:pt x="38" y="488"/>
                    <a:pt x="38" y="488"/>
                  </a:cubicBezTo>
                  <a:cubicBezTo>
                    <a:pt x="35" y="494"/>
                    <a:pt x="35" y="494"/>
                    <a:pt x="35" y="494"/>
                  </a:cubicBezTo>
                  <a:cubicBezTo>
                    <a:pt x="33" y="497"/>
                    <a:pt x="33" y="497"/>
                    <a:pt x="33" y="497"/>
                  </a:cubicBezTo>
                  <a:cubicBezTo>
                    <a:pt x="35" y="502"/>
                    <a:pt x="35" y="502"/>
                    <a:pt x="35" y="502"/>
                  </a:cubicBezTo>
                  <a:cubicBezTo>
                    <a:pt x="35" y="507"/>
                    <a:pt x="35" y="507"/>
                    <a:pt x="35" y="507"/>
                  </a:cubicBezTo>
                  <a:cubicBezTo>
                    <a:pt x="35" y="507"/>
                    <a:pt x="33" y="510"/>
                    <a:pt x="33" y="511"/>
                  </a:cubicBezTo>
                  <a:cubicBezTo>
                    <a:pt x="33" y="512"/>
                    <a:pt x="29" y="515"/>
                    <a:pt x="29" y="515"/>
                  </a:cubicBezTo>
                  <a:cubicBezTo>
                    <a:pt x="26" y="518"/>
                    <a:pt x="26" y="518"/>
                    <a:pt x="26" y="518"/>
                  </a:cubicBezTo>
                  <a:cubicBezTo>
                    <a:pt x="23" y="519"/>
                    <a:pt x="23" y="519"/>
                    <a:pt x="23" y="519"/>
                  </a:cubicBezTo>
                  <a:cubicBezTo>
                    <a:pt x="23" y="519"/>
                    <a:pt x="21" y="518"/>
                    <a:pt x="20" y="519"/>
                  </a:cubicBezTo>
                  <a:cubicBezTo>
                    <a:pt x="20" y="519"/>
                    <a:pt x="18" y="521"/>
                    <a:pt x="18" y="521"/>
                  </a:cubicBezTo>
                  <a:cubicBezTo>
                    <a:pt x="18" y="524"/>
                    <a:pt x="18" y="524"/>
                    <a:pt x="18" y="524"/>
                  </a:cubicBezTo>
                  <a:cubicBezTo>
                    <a:pt x="20" y="526"/>
                    <a:pt x="20" y="526"/>
                    <a:pt x="20" y="526"/>
                  </a:cubicBezTo>
                  <a:cubicBezTo>
                    <a:pt x="19" y="531"/>
                    <a:pt x="19" y="531"/>
                    <a:pt x="19" y="531"/>
                  </a:cubicBezTo>
                  <a:cubicBezTo>
                    <a:pt x="16" y="534"/>
                    <a:pt x="16" y="534"/>
                    <a:pt x="16" y="534"/>
                  </a:cubicBezTo>
                  <a:cubicBezTo>
                    <a:pt x="13" y="535"/>
                    <a:pt x="13" y="535"/>
                    <a:pt x="13" y="535"/>
                  </a:cubicBezTo>
                  <a:cubicBezTo>
                    <a:pt x="15" y="541"/>
                    <a:pt x="15" y="541"/>
                    <a:pt x="15" y="541"/>
                  </a:cubicBezTo>
                  <a:cubicBezTo>
                    <a:pt x="19" y="548"/>
                    <a:pt x="19" y="548"/>
                    <a:pt x="19" y="548"/>
                  </a:cubicBezTo>
                  <a:cubicBezTo>
                    <a:pt x="19" y="554"/>
                    <a:pt x="19" y="554"/>
                    <a:pt x="19" y="554"/>
                  </a:cubicBezTo>
                  <a:cubicBezTo>
                    <a:pt x="16" y="560"/>
                    <a:pt x="16" y="560"/>
                    <a:pt x="16" y="560"/>
                  </a:cubicBezTo>
                  <a:cubicBezTo>
                    <a:pt x="15" y="567"/>
                    <a:pt x="15" y="567"/>
                    <a:pt x="15" y="567"/>
                  </a:cubicBezTo>
                  <a:cubicBezTo>
                    <a:pt x="14" y="573"/>
                    <a:pt x="14" y="573"/>
                    <a:pt x="14" y="573"/>
                  </a:cubicBezTo>
                  <a:cubicBezTo>
                    <a:pt x="12" y="574"/>
                    <a:pt x="12" y="574"/>
                    <a:pt x="12" y="574"/>
                  </a:cubicBezTo>
                  <a:cubicBezTo>
                    <a:pt x="9" y="574"/>
                    <a:pt x="9" y="574"/>
                    <a:pt x="9" y="574"/>
                  </a:cubicBezTo>
                  <a:cubicBezTo>
                    <a:pt x="9" y="574"/>
                    <a:pt x="9" y="568"/>
                    <a:pt x="8" y="567"/>
                  </a:cubicBezTo>
                  <a:cubicBezTo>
                    <a:pt x="8" y="567"/>
                    <a:pt x="1" y="561"/>
                    <a:pt x="1" y="561"/>
                  </a:cubicBezTo>
                  <a:cubicBezTo>
                    <a:pt x="1" y="567"/>
                    <a:pt x="1" y="567"/>
                    <a:pt x="1" y="567"/>
                  </a:cubicBezTo>
                  <a:cubicBezTo>
                    <a:pt x="0" y="574"/>
                    <a:pt x="0" y="574"/>
                    <a:pt x="0" y="574"/>
                  </a:cubicBezTo>
                  <a:cubicBezTo>
                    <a:pt x="0" y="574"/>
                    <a:pt x="1" y="578"/>
                    <a:pt x="2" y="579"/>
                  </a:cubicBezTo>
                  <a:cubicBezTo>
                    <a:pt x="3" y="580"/>
                    <a:pt x="4" y="587"/>
                    <a:pt x="4" y="587"/>
                  </a:cubicBezTo>
                  <a:cubicBezTo>
                    <a:pt x="3" y="594"/>
                    <a:pt x="3" y="594"/>
                    <a:pt x="3" y="594"/>
                  </a:cubicBezTo>
                  <a:cubicBezTo>
                    <a:pt x="3" y="594"/>
                    <a:pt x="5" y="599"/>
                    <a:pt x="5" y="599"/>
                  </a:cubicBezTo>
                  <a:cubicBezTo>
                    <a:pt x="5" y="600"/>
                    <a:pt x="6" y="604"/>
                    <a:pt x="6" y="604"/>
                  </a:cubicBezTo>
                  <a:cubicBezTo>
                    <a:pt x="10" y="603"/>
                    <a:pt x="10" y="603"/>
                    <a:pt x="10" y="603"/>
                  </a:cubicBezTo>
                  <a:cubicBezTo>
                    <a:pt x="9" y="600"/>
                    <a:pt x="9" y="600"/>
                    <a:pt x="9" y="600"/>
                  </a:cubicBezTo>
                  <a:cubicBezTo>
                    <a:pt x="12" y="604"/>
                    <a:pt x="12" y="604"/>
                    <a:pt x="12" y="604"/>
                  </a:cubicBezTo>
                  <a:cubicBezTo>
                    <a:pt x="12" y="604"/>
                    <a:pt x="10" y="605"/>
                    <a:pt x="12" y="604"/>
                  </a:cubicBezTo>
                  <a:cubicBezTo>
                    <a:pt x="13" y="604"/>
                    <a:pt x="15" y="602"/>
                    <a:pt x="15" y="602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2" y="609"/>
                    <a:pt x="12" y="609"/>
                    <a:pt x="12" y="609"/>
                  </a:cubicBezTo>
                  <a:cubicBezTo>
                    <a:pt x="13" y="610"/>
                    <a:pt x="13" y="610"/>
                    <a:pt x="13" y="610"/>
                  </a:cubicBezTo>
                  <a:cubicBezTo>
                    <a:pt x="16" y="611"/>
                    <a:pt x="16" y="611"/>
                    <a:pt x="16" y="611"/>
                  </a:cubicBezTo>
                  <a:cubicBezTo>
                    <a:pt x="12" y="616"/>
                    <a:pt x="12" y="616"/>
                    <a:pt x="12" y="616"/>
                  </a:cubicBezTo>
                  <a:cubicBezTo>
                    <a:pt x="12" y="616"/>
                    <a:pt x="14" y="619"/>
                    <a:pt x="15" y="620"/>
                  </a:cubicBezTo>
                  <a:cubicBezTo>
                    <a:pt x="15" y="620"/>
                    <a:pt x="19" y="617"/>
                    <a:pt x="19" y="617"/>
                  </a:cubicBezTo>
                  <a:cubicBezTo>
                    <a:pt x="19" y="617"/>
                    <a:pt x="19" y="618"/>
                    <a:pt x="19" y="619"/>
                  </a:cubicBezTo>
                  <a:cubicBezTo>
                    <a:pt x="19" y="619"/>
                    <a:pt x="16" y="622"/>
                    <a:pt x="16" y="624"/>
                  </a:cubicBezTo>
                  <a:cubicBezTo>
                    <a:pt x="17" y="625"/>
                    <a:pt x="22" y="623"/>
                    <a:pt x="21" y="624"/>
                  </a:cubicBezTo>
                  <a:cubicBezTo>
                    <a:pt x="20" y="625"/>
                    <a:pt x="20" y="627"/>
                    <a:pt x="20" y="627"/>
                  </a:cubicBezTo>
                  <a:cubicBezTo>
                    <a:pt x="20" y="627"/>
                    <a:pt x="17" y="630"/>
                    <a:pt x="19" y="631"/>
                  </a:cubicBezTo>
                  <a:cubicBezTo>
                    <a:pt x="20" y="632"/>
                    <a:pt x="23" y="633"/>
                    <a:pt x="22" y="633"/>
                  </a:cubicBezTo>
                  <a:cubicBezTo>
                    <a:pt x="22" y="634"/>
                    <a:pt x="19" y="636"/>
                    <a:pt x="19" y="636"/>
                  </a:cubicBezTo>
                  <a:cubicBezTo>
                    <a:pt x="19" y="636"/>
                    <a:pt x="18" y="638"/>
                    <a:pt x="19" y="639"/>
                  </a:cubicBezTo>
                  <a:cubicBezTo>
                    <a:pt x="20" y="640"/>
                    <a:pt x="23" y="640"/>
                    <a:pt x="23" y="640"/>
                  </a:cubicBezTo>
                  <a:cubicBezTo>
                    <a:pt x="23" y="640"/>
                    <a:pt x="23" y="638"/>
                    <a:pt x="23" y="639"/>
                  </a:cubicBezTo>
                  <a:cubicBezTo>
                    <a:pt x="23" y="640"/>
                    <a:pt x="22" y="642"/>
                    <a:pt x="22" y="642"/>
                  </a:cubicBezTo>
                  <a:cubicBezTo>
                    <a:pt x="22" y="642"/>
                    <a:pt x="21" y="644"/>
                    <a:pt x="22" y="645"/>
                  </a:cubicBezTo>
                  <a:cubicBezTo>
                    <a:pt x="23" y="645"/>
                    <a:pt x="25" y="645"/>
                    <a:pt x="25" y="645"/>
                  </a:cubicBezTo>
                  <a:cubicBezTo>
                    <a:pt x="25" y="645"/>
                    <a:pt x="25" y="646"/>
                    <a:pt x="25" y="648"/>
                  </a:cubicBezTo>
                  <a:cubicBezTo>
                    <a:pt x="25" y="649"/>
                    <a:pt x="25" y="652"/>
                    <a:pt x="25" y="652"/>
                  </a:cubicBezTo>
                  <a:cubicBezTo>
                    <a:pt x="25" y="653"/>
                    <a:pt x="25" y="655"/>
                    <a:pt x="25" y="655"/>
                  </a:cubicBezTo>
                  <a:cubicBezTo>
                    <a:pt x="25" y="655"/>
                    <a:pt x="24" y="656"/>
                    <a:pt x="27" y="656"/>
                  </a:cubicBezTo>
                  <a:cubicBezTo>
                    <a:pt x="29" y="656"/>
                    <a:pt x="29" y="655"/>
                    <a:pt x="30" y="655"/>
                  </a:cubicBezTo>
                  <a:cubicBezTo>
                    <a:pt x="31" y="655"/>
                    <a:pt x="31" y="656"/>
                    <a:pt x="32" y="657"/>
                  </a:cubicBezTo>
                  <a:cubicBezTo>
                    <a:pt x="32" y="659"/>
                    <a:pt x="32" y="660"/>
                    <a:pt x="32" y="661"/>
                  </a:cubicBezTo>
                  <a:cubicBezTo>
                    <a:pt x="33" y="662"/>
                    <a:pt x="37" y="672"/>
                    <a:pt x="37" y="672"/>
                  </a:cubicBezTo>
                  <a:cubicBezTo>
                    <a:pt x="37" y="672"/>
                    <a:pt x="38" y="676"/>
                    <a:pt x="39" y="677"/>
                  </a:cubicBezTo>
                  <a:cubicBezTo>
                    <a:pt x="39" y="678"/>
                    <a:pt x="40" y="679"/>
                    <a:pt x="41" y="680"/>
                  </a:cubicBezTo>
                  <a:cubicBezTo>
                    <a:pt x="41" y="680"/>
                    <a:pt x="43" y="683"/>
                    <a:pt x="43" y="683"/>
                  </a:cubicBezTo>
                  <a:cubicBezTo>
                    <a:pt x="46" y="685"/>
                    <a:pt x="46" y="685"/>
                    <a:pt x="46" y="685"/>
                  </a:cubicBezTo>
                  <a:cubicBezTo>
                    <a:pt x="50" y="692"/>
                    <a:pt x="50" y="692"/>
                    <a:pt x="50" y="692"/>
                  </a:cubicBezTo>
                  <a:cubicBezTo>
                    <a:pt x="50" y="692"/>
                    <a:pt x="53" y="695"/>
                    <a:pt x="53" y="695"/>
                  </a:cubicBezTo>
                  <a:cubicBezTo>
                    <a:pt x="54" y="695"/>
                    <a:pt x="56" y="693"/>
                    <a:pt x="56" y="693"/>
                  </a:cubicBezTo>
                  <a:cubicBezTo>
                    <a:pt x="56" y="693"/>
                    <a:pt x="59" y="694"/>
                    <a:pt x="59" y="695"/>
                  </a:cubicBezTo>
                  <a:cubicBezTo>
                    <a:pt x="58" y="695"/>
                    <a:pt x="57" y="699"/>
                    <a:pt x="57" y="700"/>
                  </a:cubicBezTo>
                  <a:cubicBezTo>
                    <a:pt x="58" y="701"/>
                    <a:pt x="58" y="703"/>
                    <a:pt x="58" y="703"/>
                  </a:cubicBezTo>
                  <a:cubicBezTo>
                    <a:pt x="56" y="704"/>
                    <a:pt x="56" y="704"/>
                    <a:pt x="56" y="704"/>
                  </a:cubicBezTo>
                  <a:cubicBezTo>
                    <a:pt x="54" y="705"/>
                    <a:pt x="54" y="705"/>
                    <a:pt x="54" y="705"/>
                  </a:cubicBezTo>
                  <a:cubicBezTo>
                    <a:pt x="50" y="705"/>
                    <a:pt x="50" y="705"/>
                    <a:pt x="50" y="705"/>
                  </a:cubicBezTo>
                  <a:cubicBezTo>
                    <a:pt x="49" y="709"/>
                    <a:pt x="49" y="709"/>
                    <a:pt x="49" y="709"/>
                  </a:cubicBezTo>
                  <a:cubicBezTo>
                    <a:pt x="53" y="711"/>
                    <a:pt x="53" y="711"/>
                    <a:pt x="53" y="711"/>
                  </a:cubicBezTo>
                  <a:cubicBezTo>
                    <a:pt x="53" y="711"/>
                    <a:pt x="55" y="713"/>
                    <a:pt x="56" y="713"/>
                  </a:cubicBezTo>
                  <a:cubicBezTo>
                    <a:pt x="56" y="714"/>
                    <a:pt x="56" y="718"/>
                    <a:pt x="56" y="718"/>
                  </a:cubicBezTo>
                  <a:cubicBezTo>
                    <a:pt x="55" y="718"/>
                    <a:pt x="51" y="718"/>
                    <a:pt x="51" y="718"/>
                  </a:cubicBezTo>
                  <a:cubicBezTo>
                    <a:pt x="51" y="718"/>
                    <a:pt x="49" y="721"/>
                    <a:pt x="49" y="721"/>
                  </a:cubicBezTo>
                  <a:cubicBezTo>
                    <a:pt x="49" y="722"/>
                    <a:pt x="48" y="722"/>
                    <a:pt x="50" y="725"/>
                  </a:cubicBezTo>
                  <a:cubicBezTo>
                    <a:pt x="51" y="727"/>
                    <a:pt x="56" y="733"/>
                    <a:pt x="56" y="733"/>
                  </a:cubicBezTo>
                  <a:cubicBezTo>
                    <a:pt x="56" y="733"/>
                    <a:pt x="60" y="739"/>
                    <a:pt x="60" y="739"/>
                  </a:cubicBezTo>
                  <a:cubicBezTo>
                    <a:pt x="60" y="740"/>
                    <a:pt x="63" y="744"/>
                    <a:pt x="63" y="744"/>
                  </a:cubicBezTo>
                  <a:cubicBezTo>
                    <a:pt x="64" y="744"/>
                    <a:pt x="64" y="748"/>
                    <a:pt x="64" y="748"/>
                  </a:cubicBezTo>
                  <a:cubicBezTo>
                    <a:pt x="63" y="750"/>
                    <a:pt x="63" y="750"/>
                    <a:pt x="63" y="750"/>
                  </a:cubicBezTo>
                  <a:cubicBezTo>
                    <a:pt x="62" y="753"/>
                    <a:pt x="62" y="753"/>
                    <a:pt x="62" y="753"/>
                  </a:cubicBezTo>
                  <a:cubicBezTo>
                    <a:pt x="61" y="756"/>
                    <a:pt x="61" y="756"/>
                    <a:pt x="61" y="756"/>
                  </a:cubicBezTo>
                  <a:cubicBezTo>
                    <a:pt x="62" y="758"/>
                    <a:pt x="62" y="758"/>
                    <a:pt x="62" y="758"/>
                  </a:cubicBezTo>
                  <a:cubicBezTo>
                    <a:pt x="61" y="760"/>
                    <a:pt x="61" y="760"/>
                    <a:pt x="61" y="760"/>
                  </a:cubicBezTo>
                  <a:cubicBezTo>
                    <a:pt x="59" y="763"/>
                    <a:pt x="59" y="763"/>
                    <a:pt x="59" y="763"/>
                  </a:cubicBezTo>
                  <a:cubicBezTo>
                    <a:pt x="64" y="764"/>
                    <a:pt x="64" y="764"/>
                    <a:pt x="64" y="764"/>
                  </a:cubicBezTo>
                  <a:cubicBezTo>
                    <a:pt x="70" y="763"/>
                    <a:pt x="70" y="763"/>
                    <a:pt x="70" y="763"/>
                  </a:cubicBezTo>
                  <a:cubicBezTo>
                    <a:pt x="70" y="763"/>
                    <a:pt x="71" y="765"/>
                    <a:pt x="71" y="765"/>
                  </a:cubicBezTo>
                  <a:cubicBezTo>
                    <a:pt x="72" y="766"/>
                    <a:pt x="77" y="765"/>
                    <a:pt x="77" y="765"/>
                  </a:cubicBezTo>
                  <a:cubicBezTo>
                    <a:pt x="81" y="763"/>
                    <a:pt x="81" y="763"/>
                    <a:pt x="81" y="763"/>
                  </a:cubicBezTo>
                  <a:cubicBezTo>
                    <a:pt x="84" y="761"/>
                    <a:pt x="84" y="761"/>
                    <a:pt x="84" y="761"/>
                  </a:cubicBezTo>
                  <a:cubicBezTo>
                    <a:pt x="84" y="759"/>
                    <a:pt x="84" y="759"/>
                    <a:pt x="84" y="759"/>
                  </a:cubicBezTo>
                  <a:cubicBezTo>
                    <a:pt x="84" y="759"/>
                    <a:pt x="86" y="756"/>
                    <a:pt x="86" y="756"/>
                  </a:cubicBezTo>
                  <a:cubicBezTo>
                    <a:pt x="87" y="756"/>
                    <a:pt x="90" y="757"/>
                    <a:pt x="90" y="757"/>
                  </a:cubicBezTo>
                  <a:cubicBezTo>
                    <a:pt x="90" y="757"/>
                    <a:pt x="93" y="757"/>
                    <a:pt x="93" y="758"/>
                  </a:cubicBezTo>
                  <a:cubicBezTo>
                    <a:pt x="93" y="759"/>
                    <a:pt x="95" y="760"/>
                    <a:pt x="95" y="760"/>
                  </a:cubicBezTo>
                  <a:cubicBezTo>
                    <a:pt x="98" y="760"/>
                    <a:pt x="98" y="760"/>
                    <a:pt x="98" y="760"/>
                  </a:cubicBezTo>
                  <a:cubicBezTo>
                    <a:pt x="101" y="759"/>
                    <a:pt x="101" y="759"/>
                    <a:pt x="101" y="759"/>
                  </a:cubicBezTo>
                  <a:cubicBezTo>
                    <a:pt x="105" y="758"/>
                    <a:pt x="105" y="758"/>
                    <a:pt x="105" y="758"/>
                  </a:cubicBezTo>
                  <a:cubicBezTo>
                    <a:pt x="105" y="758"/>
                    <a:pt x="104" y="756"/>
                    <a:pt x="105" y="756"/>
                  </a:cubicBezTo>
                  <a:cubicBezTo>
                    <a:pt x="106" y="756"/>
                    <a:pt x="109" y="756"/>
                    <a:pt x="109" y="756"/>
                  </a:cubicBezTo>
                  <a:cubicBezTo>
                    <a:pt x="109" y="756"/>
                    <a:pt x="110" y="758"/>
                    <a:pt x="111" y="758"/>
                  </a:cubicBezTo>
                  <a:cubicBezTo>
                    <a:pt x="111" y="758"/>
                    <a:pt x="113" y="756"/>
                    <a:pt x="112" y="755"/>
                  </a:cubicBezTo>
                  <a:cubicBezTo>
                    <a:pt x="111" y="754"/>
                    <a:pt x="107" y="752"/>
                    <a:pt x="107" y="752"/>
                  </a:cubicBezTo>
                  <a:cubicBezTo>
                    <a:pt x="107" y="752"/>
                    <a:pt x="105" y="749"/>
                    <a:pt x="105" y="748"/>
                  </a:cubicBezTo>
                  <a:cubicBezTo>
                    <a:pt x="104" y="747"/>
                    <a:pt x="104" y="744"/>
                    <a:pt x="103" y="743"/>
                  </a:cubicBezTo>
                  <a:cubicBezTo>
                    <a:pt x="102" y="743"/>
                    <a:pt x="101" y="742"/>
                    <a:pt x="101" y="740"/>
                  </a:cubicBezTo>
                  <a:cubicBezTo>
                    <a:pt x="102" y="737"/>
                    <a:pt x="102" y="736"/>
                    <a:pt x="102" y="736"/>
                  </a:cubicBezTo>
                  <a:cubicBezTo>
                    <a:pt x="102" y="735"/>
                    <a:pt x="102" y="731"/>
                    <a:pt x="102" y="731"/>
                  </a:cubicBezTo>
                  <a:cubicBezTo>
                    <a:pt x="102" y="731"/>
                    <a:pt x="101" y="729"/>
                    <a:pt x="104" y="727"/>
                  </a:cubicBezTo>
                  <a:cubicBezTo>
                    <a:pt x="107" y="725"/>
                    <a:pt x="107" y="723"/>
                    <a:pt x="108" y="724"/>
                  </a:cubicBezTo>
                  <a:cubicBezTo>
                    <a:pt x="109" y="725"/>
                    <a:pt x="111" y="727"/>
                    <a:pt x="112" y="727"/>
                  </a:cubicBezTo>
                  <a:cubicBezTo>
                    <a:pt x="112" y="728"/>
                    <a:pt x="113" y="728"/>
                    <a:pt x="114" y="729"/>
                  </a:cubicBezTo>
                  <a:cubicBezTo>
                    <a:pt x="114" y="730"/>
                    <a:pt x="113" y="731"/>
                    <a:pt x="115" y="731"/>
                  </a:cubicBezTo>
                  <a:cubicBezTo>
                    <a:pt x="116" y="731"/>
                    <a:pt x="118" y="731"/>
                    <a:pt x="118" y="731"/>
                  </a:cubicBezTo>
                  <a:cubicBezTo>
                    <a:pt x="118" y="731"/>
                    <a:pt x="119" y="731"/>
                    <a:pt x="119" y="730"/>
                  </a:cubicBezTo>
                  <a:cubicBezTo>
                    <a:pt x="119" y="729"/>
                    <a:pt x="119" y="726"/>
                    <a:pt x="118" y="726"/>
                  </a:cubicBezTo>
                  <a:cubicBezTo>
                    <a:pt x="117" y="725"/>
                    <a:pt x="116" y="724"/>
                    <a:pt x="116" y="724"/>
                  </a:cubicBezTo>
                  <a:cubicBezTo>
                    <a:pt x="116" y="724"/>
                    <a:pt x="118" y="723"/>
                    <a:pt x="115" y="722"/>
                  </a:cubicBezTo>
                  <a:cubicBezTo>
                    <a:pt x="112" y="720"/>
                    <a:pt x="112" y="719"/>
                    <a:pt x="113" y="718"/>
                  </a:cubicBezTo>
                  <a:cubicBezTo>
                    <a:pt x="115" y="717"/>
                    <a:pt x="119" y="718"/>
                    <a:pt x="119" y="718"/>
                  </a:cubicBezTo>
                  <a:cubicBezTo>
                    <a:pt x="122" y="717"/>
                    <a:pt x="122" y="717"/>
                    <a:pt x="122" y="717"/>
                  </a:cubicBezTo>
                  <a:cubicBezTo>
                    <a:pt x="122" y="717"/>
                    <a:pt x="124" y="715"/>
                    <a:pt x="126" y="716"/>
                  </a:cubicBezTo>
                  <a:cubicBezTo>
                    <a:pt x="127" y="717"/>
                    <a:pt x="131" y="716"/>
                    <a:pt x="131" y="716"/>
                  </a:cubicBezTo>
                  <a:cubicBezTo>
                    <a:pt x="136" y="717"/>
                    <a:pt x="136" y="717"/>
                    <a:pt x="136" y="717"/>
                  </a:cubicBezTo>
                  <a:cubicBezTo>
                    <a:pt x="138" y="715"/>
                    <a:pt x="138" y="715"/>
                    <a:pt x="138" y="715"/>
                  </a:cubicBezTo>
                  <a:cubicBezTo>
                    <a:pt x="143" y="717"/>
                    <a:pt x="143" y="717"/>
                    <a:pt x="143" y="717"/>
                  </a:cubicBezTo>
                  <a:cubicBezTo>
                    <a:pt x="143" y="717"/>
                    <a:pt x="142" y="717"/>
                    <a:pt x="145" y="718"/>
                  </a:cubicBezTo>
                  <a:cubicBezTo>
                    <a:pt x="147" y="718"/>
                    <a:pt x="150" y="716"/>
                    <a:pt x="150" y="715"/>
                  </a:cubicBezTo>
                  <a:cubicBezTo>
                    <a:pt x="151" y="715"/>
                    <a:pt x="155" y="708"/>
                    <a:pt x="155" y="708"/>
                  </a:cubicBezTo>
                  <a:cubicBezTo>
                    <a:pt x="158" y="688"/>
                    <a:pt x="158" y="688"/>
                    <a:pt x="158" y="688"/>
                  </a:cubicBezTo>
                  <a:cubicBezTo>
                    <a:pt x="158" y="688"/>
                    <a:pt x="162" y="685"/>
                    <a:pt x="161" y="685"/>
                  </a:cubicBezTo>
                  <a:cubicBezTo>
                    <a:pt x="161" y="684"/>
                    <a:pt x="161" y="677"/>
                    <a:pt x="161" y="676"/>
                  </a:cubicBezTo>
                  <a:cubicBezTo>
                    <a:pt x="161" y="675"/>
                    <a:pt x="163" y="668"/>
                    <a:pt x="163" y="668"/>
                  </a:cubicBezTo>
                  <a:cubicBezTo>
                    <a:pt x="163" y="668"/>
                    <a:pt x="167" y="665"/>
                    <a:pt x="165" y="662"/>
                  </a:cubicBezTo>
                  <a:cubicBezTo>
                    <a:pt x="164" y="659"/>
                    <a:pt x="163" y="654"/>
                    <a:pt x="163" y="654"/>
                  </a:cubicBezTo>
                  <a:cubicBezTo>
                    <a:pt x="163" y="654"/>
                    <a:pt x="162" y="649"/>
                    <a:pt x="162" y="648"/>
                  </a:cubicBezTo>
                  <a:cubicBezTo>
                    <a:pt x="162" y="647"/>
                    <a:pt x="166" y="642"/>
                    <a:pt x="166" y="642"/>
                  </a:cubicBezTo>
                  <a:cubicBezTo>
                    <a:pt x="163" y="633"/>
                    <a:pt x="163" y="633"/>
                    <a:pt x="163" y="633"/>
                  </a:cubicBezTo>
                  <a:cubicBezTo>
                    <a:pt x="163" y="633"/>
                    <a:pt x="165" y="630"/>
                    <a:pt x="165" y="629"/>
                  </a:cubicBezTo>
                  <a:cubicBezTo>
                    <a:pt x="165" y="628"/>
                    <a:pt x="163" y="619"/>
                    <a:pt x="163" y="619"/>
                  </a:cubicBezTo>
                  <a:cubicBezTo>
                    <a:pt x="163" y="617"/>
                    <a:pt x="163" y="617"/>
                    <a:pt x="163" y="617"/>
                  </a:cubicBezTo>
                  <a:cubicBezTo>
                    <a:pt x="163" y="617"/>
                    <a:pt x="166" y="612"/>
                    <a:pt x="165" y="611"/>
                  </a:cubicBezTo>
                  <a:cubicBezTo>
                    <a:pt x="165" y="610"/>
                    <a:pt x="165" y="605"/>
                    <a:pt x="165" y="605"/>
                  </a:cubicBezTo>
                  <a:cubicBezTo>
                    <a:pt x="163" y="599"/>
                    <a:pt x="163" y="599"/>
                    <a:pt x="163" y="599"/>
                  </a:cubicBezTo>
                  <a:cubicBezTo>
                    <a:pt x="163" y="599"/>
                    <a:pt x="165" y="598"/>
                    <a:pt x="164" y="597"/>
                  </a:cubicBezTo>
                  <a:cubicBezTo>
                    <a:pt x="163" y="595"/>
                    <a:pt x="162" y="594"/>
                    <a:pt x="162" y="594"/>
                  </a:cubicBezTo>
                  <a:cubicBezTo>
                    <a:pt x="162" y="592"/>
                    <a:pt x="162" y="592"/>
                    <a:pt x="162" y="592"/>
                  </a:cubicBezTo>
                  <a:cubicBezTo>
                    <a:pt x="163" y="590"/>
                    <a:pt x="163" y="590"/>
                    <a:pt x="163" y="590"/>
                  </a:cubicBezTo>
                  <a:cubicBezTo>
                    <a:pt x="165" y="588"/>
                    <a:pt x="165" y="588"/>
                    <a:pt x="165" y="588"/>
                  </a:cubicBezTo>
                  <a:cubicBezTo>
                    <a:pt x="164" y="582"/>
                    <a:pt x="164" y="582"/>
                    <a:pt x="164" y="582"/>
                  </a:cubicBezTo>
                  <a:cubicBezTo>
                    <a:pt x="160" y="581"/>
                    <a:pt x="160" y="581"/>
                    <a:pt x="160" y="581"/>
                  </a:cubicBezTo>
                  <a:cubicBezTo>
                    <a:pt x="160" y="581"/>
                    <a:pt x="160" y="579"/>
                    <a:pt x="161" y="579"/>
                  </a:cubicBezTo>
                  <a:cubicBezTo>
                    <a:pt x="163" y="578"/>
                    <a:pt x="170" y="575"/>
                    <a:pt x="170" y="575"/>
                  </a:cubicBezTo>
                  <a:cubicBezTo>
                    <a:pt x="170" y="575"/>
                    <a:pt x="172" y="572"/>
                    <a:pt x="173" y="572"/>
                  </a:cubicBezTo>
                  <a:cubicBezTo>
                    <a:pt x="173" y="571"/>
                    <a:pt x="181" y="566"/>
                    <a:pt x="181" y="566"/>
                  </a:cubicBezTo>
                  <a:cubicBezTo>
                    <a:pt x="181" y="566"/>
                    <a:pt x="181" y="563"/>
                    <a:pt x="181" y="562"/>
                  </a:cubicBezTo>
                  <a:cubicBezTo>
                    <a:pt x="182" y="562"/>
                    <a:pt x="182" y="561"/>
                    <a:pt x="182" y="559"/>
                  </a:cubicBezTo>
                  <a:cubicBezTo>
                    <a:pt x="183" y="559"/>
                    <a:pt x="181" y="550"/>
                    <a:pt x="181" y="547"/>
                  </a:cubicBezTo>
                  <a:cubicBezTo>
                    <a:pt x="182" y="545"/>
                    <a:pt x="184" y="549"/>
                    <a:pt x="184" y="549"/>
                  </a:cubicBezTo>
                  <a:cubicBezTo>
                    <a:pt x="185" y="552"/>
                    <a:pt x="185" y="552"/>
                    <a:pt x="185" y="552"/>
                  </a:cubicBezTo>
                  <a:cubicBezTo>
                    <a:pt x="185" y="558"/>
                    <a:pt x="185" y="558"/>
                    <a:pt x="185" y="558"/>
                  </a:cubicBezTo>
                  <a:cubicBezTo>
                    <a:pt x="188" y="559"/>
                    <a:pt x="188" y="559"/>
                    <a:pt x="188" y="559"/>
                  </a:cubicBezTo>
                  <a:cubicBezTo>
                    <a:pt x="189" y="562"/>
                    <a:pt x="189" y="562"/>
                    <a:pt x="189" y="562"/>
                  </a:cubicBezTo>
                  <a:cubicBezTo>
                    <a:pt x="189" y="562"/>
                    <a:pt x="188" y="565"/>
                    <a:pt x="189" y="565"/>
                  </a:cubicBezTo>
                  <a:cubicBezTo>
                    <a:pt x="190" y="564"/>
                    <a:pt x="190" y="564"/>
                    <a:pt x="190" y="564"/>
                  </a:cubicBezTo>
                  <a:cubicBezTo>
                    <a:pt x="191" y="558"/>
                    <a:pt x="191" y="558"/>
                    <a:pt x="191" y="558"/>
                  </a:cubicBezTo>
                  <a:cubicBezTo>
                    <a:pt x="191" y="558"/>
                    <a:pt x="195" y="558"/>
                    <a:pt x="194" y="556"/>
                  </a:cubicBezTo>
                  <a:cubicBezTo>
                    <a:pt x="194" y="555"/>
                    <a:pt x="193" y="553"/>
                    <a:pt x="194" y="553"/>
                  </a:cubicBezTo>
                  <a:cubicBezTo>
                    <a:pt x="200" y="552"/>
                    <a:pt x="198" y="552"/>
                    <a:pt x="201" y="550"/>
                  </a:cubicBezTo>
                  <a:cubicBezTo>
                    <a:pt x="201" y="550"/>
                    <a:pt x="203" y="546"/>
                    <a:pt x="203" y="546"/>
                  </a:cubicBezTo>
                  <a:cubicBezTo>
                    <a:pt x="203" y="545"/>
                    <a:pt x="204" y="543"/>
                    <a:pt x="204" y="543"/>
                  </a:cubicBezTo>
                  <a:cubicBezTo>
                    <a:pt x="202" y="542"/>
                    <a:pt x="202" y="542"/>
                    <a:pt x="202" y="542"/>
                  </a:cubicBezTo>
                  <a:cubicBezTo>
                    <a:pt x="201" y="539"/>
                    <a:pt x="201" y="539"/>
                    <a:pt x="201" y="539"/>
                  </a:cubicBezTo>
                  <a:cubicBezTo>
                    <a:pt x="201" y="539"/>
                    <a:pt x="202" y="537"/>
                    <a:pt x="203" y="538"/>
                  </a:cubicBezTo>
                  <a:cubicBezTo>
                    <a:pt x="203" y="539"/>
                    <a:pt x="204" y="541"/>
                    <a:pt x="205" y="541"/>
                  </a:cubicBezTo>
                  <a:cubicBezTo>
                    <a:pt x="206" y="541"/>
                    <a:pt x="209" y="538"/>
                    <a:pt x="209" y="538"/>
                  </a:cubicBezTo>
                  <a:cubicBezTo>
                    <a:pt x="209" y="535"/>
                    <a:pt x="202" y="531"/>
                    <a:pt x="200" y="530"/>
                  </a:cubicBezTo>
                  <a:cubicBezTo>
                    <a:pt x="200" y="526"/>
                    <a:pt x="210" y="521"/>
                    <a:pt x="210" y="520"/>
                  </a:cubicBezTo>
                  <a:cubicBezTo>
                    <a:pt x="211" y="519"/>
                    <a:pt x="211" y="519"/>
                    <a:pt x="211" y="518"/>
                  </a:cubicBezTo>
                  <a:cubicBezTo>
                    <a:pt x="211" y="517"/>
                    <a:pt x="210" y="516"/>
                    <a:pt x="209" y="517"/>
                  </a:cubicBezTo>
                  <a:cubicBezTo>
                    <a:pt x="209" y="517"/>
                    <a:pt x="208" y="519"/>
                    <a:pt x="207" y="519"/>
                  </a:cubicBezTo>
                  <a:cubicBezTo>
                    <a:pt x="207" y="519"/>
                    <a:pt x="205" y="519"/>
                    <a:pt x="205" y="519"/>
                  </a:cubicBezTo>
                  <a:cubicBezTo>
                    <a:pt x="205" y="519"/>
                    <a:pt x="204" y="517"/>
                    <a:pt x="205" y="516"/>
                  </a:cubicBezTo>
                  <a:cubicBezTo>
                    <a:pt x="206" y="515"/>
                    <a:pt x="205" y="515"/>
                    <a:pt x="207" y="514"/>
                  </a:cubicBezTo>
                  <a:cubicBezTo>
                    <a:pt x="208" y="513"/>
                    <a:pt x="209" y="513"/>
                    <a:pt x="210" y="513"/>
                  </a:cubicBezTo>
                  <a:cubicBezTo>
                    <a:pt x="210" y="512"/>
                    <a:pt x="211" y="511"/>
                    <a:pt x="212" y="511"/>
                  </a:cubicBezTo>
                  <a:cubicBezTo>
                    <a:pt x="213" y="511"/>
                    <a:pt x="218" y="508"/>
                    <a:pt x="218" y="508"/>
                  </a:cubicBezTo>
                  <a:cubicBezTo>
                    <a:pt x="219" y="506"/>
                    <a:pt x="219" y="506"/>
                    <a:pt x="219" y="506"/>
                  </a:cubicBezTo>
                  <a:cubicBezTo>
                    <a:pt x="219" y="506"/>
                    <a:pt x="216" y="503"/>
                    <a:pt x="216" y="503"/>
                  </a:cubicBezTo>
                  <a:cubicBezTo>
                    <a:pt x="216" y="503"/>
                    <a:pt x="211" y="499"/>
                    <a:pt x="211" y="499"/>
                  </a:cubicBezTo>
                  <a:cubicBezTo>
                    <a:pt x="211" y="499"/>
                    <a:pt x="209" y="499"/>
                    <a:pt x="209" y="498"/>
                  </a:cubicBezTo>
                  <a:cubicBezTo>
                    <a:pt x="209" y="498"/>
                    <a:pt x="207" y="496"/>
                    <a:pt x="207" y="496"/>
                  </a:cubicBezTo>
                  <a:cubicBezTo>
                    <a:pt x="205" y="491"/>
                    <a:pt x="203" y="495"/>
                    <a:pt x="199" y="493"/>
                  </a:cubicBezTo>
                  <a:cubicBezTo>
                    <a:pt x="199" y="493"/>
                    <a:pt x="197" y="489"/>
                    <a:pt x="197" y="489"/>
                  </a:cubicBezTo>
                  <a:cubicBezTo>
                    <a:pt x="197" y="489"/>
                    <a:pt x="199" y="489"/>
                    <a:pt x="199" y="488"/>
                  </a:cubicBezTo>
                  <a:cubicBezTo>
                    <a:pt x="199" y="486"/>
                    <a:pt x="197" y="484"/>
                    <a:pt x="197" y="484"/>
                  </a:cubicBezTo>
                  <a:cubicBezTo>
                    <a:pt x="195" y="482"/>
                    <a:pt x="195" y="482"/>
                    <a:pt x="195" y="482"/>
                  </a:cubicBezTo>
                  <a:cubicBezTo>
                    <a:pt x="191" y="478"/>
                    <a:pt x="192" y="487"/>
                    <a:pt x="189" y="479"/>
                  </a:cubicBezTo>
                  <a:cubicBezTo>
                    <a:pt x="189" y="479"/>
                    <a:pt x="188" y="479"/>
                    <a:pt x="187" y="477"/>
                  </a:cubicBezTo>
                  <a:cubicBezTo>
                    <a:pt x="186" y="476"/>
                    <a:pt x="183" y="473"/>
                    <a:pt x="183" y="473"/>
                  </a:cubicBezTo>
                  <a:cubicBezTo>
                    <a:pt x="183" y="473"/>
                    <a:pt x="182" y="470"/>
                    <a:pt x="182" y="470"/>
                  </a:cubicBezTo>
                  <a:cubicBezTo>
                    <a:pt x="181" y="470"/>
                    <a:pt x="180" y="467"/>
                    <a:pt x="180" y="467"/>
                  </a:cubicBezTo>
                  <a:cubicBezTo>
                    <a:pt x="175" y="470"/>
                    <a:pt x="175" y="470"/>
                    <a:pt x="175" y="470"/>
                  </a:cubicBezTo>
                  <a:cubicBezTo>
                    <a:pt x="172" y="473"/>
                    <a:pt x="172" y="473"/>
                    <a:pt x="172" y="473"/>
                  </a:cubicBezTo>
                  <a:cubicBezTo>
                    <a:pt x="172" y="473"/>
                    <a:pt x="171" y="471"/>
                    <a:pt x="171" y="471"/>
                  </a:cubicBezTo>
                  <a:cubicBezTo>
                    <a:pt x="171" y="471"/>
                    <a:pt x="171" y="467"/>
                    <a:pt x="171" y="467"/>
                  </a:cubicBezTo>
                  <a:cubicBezTo>
                    <a:pt x="171" y="467"/>
                    <a:pt x="168" y="466"/>
                    <a:pt x="167" y="466"/>
                  </a:cubicBezTo>
                  <a:cubicBezTo>
                    <a:pt x="167" y="466"/>
                    <a:pt x="164" y="466"/>
                    <a:pt x="164" y="466"/>
                  </a:cubicBezTo>
                  <a:cubicBezTo>
                    <a:pt x="160" y="465"/>
                    <a:pt x="160" y="465"/>
                    <a:pt x="160" y="465"/>
                  </a:cubicBezTo>
                  <a:cubicBezTo>
                    <a:pt x="160" y="462"/>
                    <a:pt x="160" y="462"/>
                    <a:pt x="160" y="462"/>
                  </a:cubicBezTo>
                  <a:cubicBezTo>
                    <a:pt x="160" y="462"/>
                    <a:pt x="162" y="460"/>
                    <a:pt x="161" y="459"/>
                  </a:cubicBezTo>
                  <a:cubicBezTo>
                    <a:pt x="161" y="458"/>
                    <a:pt x="158" y="456"/>
                    <a:pt x="158" y="456"/>
                  </a:cubicBezTo>
                  <a:cubicBezTo>
                    <a:pt x="158" y="454"/>
                    <a:pt x="158" y="454"/>
                    <a:pt x="158" y="454"/>
                  </a:cubicBezTo>
                  <a:cubicBezTo>
                    <a:pt x="155" y="450"/>
                    <a:pt x="155" y="450"/>
                    <a:pt x="155" y="450"/>
                  </a:cubicBezTo>
                  <a:cubicBezTo>
                    <a:pt x="155" y="450"/>
                    <a:pt x="157" y="447"/>
                    <a:pt x="157" y="447"/>
                  </a:cubicBezTo>
                  <a:cubicBezTo>
                    <a:pt x="157" y="446"/>
                    <a:pt x="153" y="437"/>
                    <a:pt x="153" y="437"/>
                  </a:cubicBezTo>
                  <a:cubicBezTo>
                    <a:pt x="153" y="437"/>
                    <a:pt x="155" y="433"/>
                    <a:pt x="155" y="432"/>
                  </a:cubicBezTo>
                  <a:cubicBezTo>
                    <a:pt x="155" y="432"/>
                    <a:pt x="153" y="428"/>
                    <a:pt x="153" y="428"/>
                  </a:cubicBezTo>
                  <a:cubicBezTo>
                    <a:pt x="151" y="428"/>
                    <a:pt x="151" y="428"/>
                    <a:pt x="151" y="428"/>
                  </a:cubicBezTo>
                  <a:cubicBezTo>
                    <a:pt x="151" y="424"/>
                    <a:pt x="151" y="424"/>
                    <a:pt x="151" y="424"/>
                  </a:cubicBezTo>
                  <a:cubicBezTo>
                    <a:pt x="152" y="421"/>
                    <a:pt x="152" y="421"/>
                    <a:pt x="152" y="421"/>
                  </a:cubicBezTo>
                  <a:cubicBezTo>
                    <a:pt x="150" y="419"/>
                    <a:pt x="150" y="419"/>
                    <a:pt x="150" y="419"/>
                  </a:cubicBezTo>
                  <a:cubicBezTo>
                    <a:pt x="150" y="419"/>
                    <a:pt x="151" y="417"/>
                    <a:pt x="152" y="417"/>
                  </a:cubicBezTo>
                  <a:cubicBezTo>
                    <a:pt x="152" y="417"/>
                    <a:pt x="152" y="413"/>
                    <a:pt x="152" y="413"/>
                  </a:cubicBezTo>
                  <a:cubicBezTo>
                    <a:pt x="152" y="413"/>
                    <a:pt x="153" y="411"/>
                    <a:pt x="154" y="411"/>
                  </a:cubicBezTo>
                  <a:cubicBezTo>
                    <a:pt x="154" y="411"/>
                    <a:pt x="157" y="413"/>
                    <a:pt x="157" y="413"/>
                  </a:cubicBezTo>
                  <a:cubicBezTo>
                    <a:pt x="157" y="413"/>
                    <a:pt x="160" y="414"/>
                    <a:pt x="160" y="413"/>
                  </a:cubicBezTo>
                  <a:cubicBezTo>
                    <a:pt x="160" y="413"/>
                    <a:pt x="159" y="410"/>
                    <a:pt x="159" y="410"/>
                  </a:cubicBezTo>
                  <a:cubicBezTo>
                    <a:pt x="159" y="409"/>
                    <a:pt x="157" y="407"/>
                    <a:pt x="157" y="407"/>
                  </a:cubicBezTo>
                  <a:cubicBezTo>
                    <a:pt x="156" y="406"/>
                    <a:pt x="156" y="401"/>
                    <a:pt x="156" y="401"/>
                  </a:cubicBezTo>
                  <a:cubicBezTo>
                    <a:pt x="156" y="401"/>
                    <a:pt x="154" y="397"/>
                    <a:pt x="155" y="397"/>
                  </a:cubicBezTo>
                  <a:cubicBezTo>
                    <a:pt x="155" y="397"/>
                    <a:pt x="156" y="395"/>
                    <a:pt x="156" y="395"/>
                  </a:cubicBezTo>
                  <a:cubicBezTo>
                    <a:pt x="157" y="388"/>
                    <a:pt x="157" y="388"/>
                    <a:pt x="157" y="388"/>
                  </a:cubicBezTo>
                  <a:cubicBezTo>
                    <a:pt x="158" y="382"/>
                    <a:pt x="158" y="382"/>
                    <a:pt x="158" y="382"/>
                  </a:cubicBezTo>
                  <a:cubicBezTo>
                    <a:pt x="155" y="379"/>
                    <a:pt x="155" y="379"/>
                    <a:pt x="155" y="379"/>
                  </a:cubicBezTo>
                  <a:cubicBezTo>
                    <a:pt x="154" y="377"/>
                    <a:pt x="154" y="377"/>
                    <a:pt x="154" y="377"/>
                  </a:cubicBezTo>
                  <a:cubicBezTo>
                    <a:pt x="152" y="375"/>
                    <a:pt x="152" y="375"/>
                    <a:pt x="152" y="375"/>
                  </a:cubicBezTo>
                  <a:cubicBezTo>
                    <a:pt x="154" y="369"/>
                    <a:pt x="154" y="369"/>
                    <a:pt x="154" y="369"/>
                  </a:cubicBezTo>
                  <a:cubicBezTo>
                    <a:pt x="158" y="369"/>
                    <a:pt x="158" y="369"/>
                    <a:pt x="158" y="369"/>
                  </a:cubicBezTo>
                  <a:cubicBezTo>
                    <a:pt x="160" y="366"/>
                    <a:pt x="160" y="366"/>
                    <a:pt x="160" y="366"/>
                  </a:cubicBezTo>
                  <a:cubicBezTo>
                    <a:pt x="160" y="366"/>
                    <a:pt x="163" y="364"/>
                    <a:pt x="163" y="363"/>
                  </a:cubicBezTo>
                  <a:cubicBezTo>
                    <a:pt x="163" y="363"/>
                    <a:pt x="164" y="359"/>
                    <a:pt x="164" y="359"/>
                  </a:cubicBezTo>
                  <a:cubicBezTo>
                    <a:pt x="163" y="356"/>
                    <a:pt x="163" y="356"/>
                    <a:pt x="163" y="356"/>
                  </a:cubicBezTo>
                  <a:cubicBezTo>
                    <a:pt x="165" y="357"/>
                    <a:pt x="165" y="357"/>
                    <a:pt x="165" y="357"/>
                  </a:cubicBezTo>
                  <a:cubicBezTo>
                    <a:pt x="165" y="354"/>
                    <a:pt x="165" y="354"/>
                    <a:pt x="165" y="354"/>
                  </a:cubicBezTo>
                  <a:cubicBezTo>
                    <a:pt x="165" y="354"/>
                    <a:pt x="166" y="351"/>
                    <a:pt x="166" y="351"/>
                  </a:cubicBezTo>
                  <a:cubicBezTo>
                    <a:pt x="167" y="351"/>
                    <a:pt x="168" y="350"/>
                    <a:pt x="168" y="350"/>
                  </a:cubicBezTo>
                  <a:cubicBezTo>
                    <a:pt x="168" y="350"/>
                    <a:pt x="170" y="346"/>
                    <a:pt x="170" y="346"/>
                  </a:cubicBezTo>
                  <a:cubicBezTo>
                    <a:pt x="170" y="346"/>
                    <a:pt x="171" y="347"/>
                    <a:pt x="172" y="346"/>
                  </a:cubicBezTo>
                  <a:cubicBezTo>
                    <a:pt x="173" y="345"/>
                    <a:pt x="173" y="345"/>
                    <a:pt x="173" y="344"/>
                  </a:cubicBezTo>
                  <a:cubicBezTo>
                    <a:pt x="174" y="342"/>
                    <a:pt x="176" y="338"/>
                    <a:pt x="176" y="338"/>
                  </a:cubicBezTo>
                  <a:cubicBezTo>
                    <a:pt x="176" y="338"/>
                    <a:pt x="176" y="337"/>
                    <a:pt x="176" y="336"/>
                  </a:cubicBezTo>
                  <a:cubicBezTo>
                    <a:pt x="177" y="336"/>
                    <a:pt x="179" y="336"/>
                    <a:pt x="179" y="335"/>
                  </a:cubicBezTo>
                  <a:cubicBezTo>
                    <a:pt x="178" y="334"/>
                    <a:pt x="176" y="331"/>
                    <a:pt x="176" y="331"/>
                  </a:cubicBezTo>
                  <a:cubicBezTo>
                    <a:pt x="179" y="328"/>
                    <a:pt x="179" y="328"/>
                    <a:pt x="179" y="328"/>
                  </a:cubicBezTo>
                  <a:cubicBezTo>
                    <a:pt x="179" y="328"/>
                    <a:pt x="182" y="325"/>
                    <a:pt x="182" y="325"/>
                  </a:cubicBezTo>
                  <a:cubicBezTo>
                    <a:pt x="182" y="326"/>
                    <a:pt x="183" y="326"/>
                    <a:pt x="184" y="325"/>
                  </a:cubicBezTo>
                  <a:cubicBezTo>
                    <a:pt x="184" y="325"/>
                    <a:pt x="185" y="324"/>
                    <a:pt x="186" y="323"/>
                  </a:cubicBezTo>
                  <a:cubicBezTo>
                    <a:pt x="186" y="323"/>
                    <a:pt x="187" y="322"/>
                    <a:pt x="188" y="322"/>
                  </a:cubicBezTo>
                  <a:cubicBezTo>
                    <a:pt x="188" y="321"/>
                    <a:pt x="189" y="319"/>
                    <a:pt x="189" y="318"/>
                  </a:cubicBezTo>
                  <a:cubicBezTo>
                    <a:pt x="189" y="318"/>
                    <a:pt x="191" y="313"/>
                    <a:pt x="191" y="313"/>
                  </a:cubicBezTo>
                  <a:cubicBezTo>
                    <a:pt x="191" y="310"/>
                    <a:pt x="191" y="310"/>
                    <a:pt x="191" y="310"/>
                  </a:cubicBezTo>
                  <a:cubicBezTo>
                    <a:pt x="192" y="309"/>
                    <a:pt x="192" y="309"/>
                    <a:pt x="192" y="309"/>
                  </a:cubicBezTo>
                  <a:cubicBezTo>
                    <a:pt x="194" y="307"/>
                    <a:pt x="194" y="307"/>
                    <a:pt x="194" y="307"/>
                  </a:cubicBezTo>
                  <a:cubicBezTo>
                    <a:pt x="194" y="307"/>
                    <a:pt x="196" y="306"/>
                    <a:pt x="196" y="307"/>
                  </a:cubicBezTo>
                  <a:cubicBezTo>
                    <a:pt x="196" y="307"/>
                    <a:pt x="195" y="309"/>
                    <a:pt x="195" y="309"/>
                  </a:cubicBezTo>
                  <a:cubicBezTo>
                    <a:pt x="198" y="309"/>
                    <a:pt x="198" y="309"/>
                    <a:pt x="198" y="309"/>
                  </a:cubicBezTo>
                  <a:cubicBezTo>
                    <a:pt x="198" y="309"/>
                    <a:pt x="198" y="307"/>
                    <a:pt x="198" y="308"/>
                  </a:cubicBezTo>
                  <a:cubicBezTo>
                    <a:pt x="199" y="308"/>
                    <a:pt x="200" y="309"/>
                    <a:pt x="200" y="309"/>
                  </a:cubicBezTo>
                  <a:cubicBezTo>
                    <a:pt x="200" y="308"/>
                    <a:pt x="201" y="306"/>
                    <a:pt x="201" y="306"/>
                  </a:cubicBezTo>
                  <a:cubicBezTo>
                    <a:pt x="201" y="303"/>
                    <a:pt x="201" y="303"/>
                    <a:pt x="201" y="303"/>
                  </a:cubicBezTo>
                  <a:cubicBezTo>
                    <a:pt x="201" y="303"/>
                    <a:pt x="203" y="301"/>
                    <a:pt x="204" y="300"/>
                  </a:cubicBezTo>
                  <a:cubicBezTo>
                    <a:pt x="204" y="299"/>
                    <a:pt x="207" y="296"/>
                    <a:pt x="207" y="296"/>
                  </a:cubicBezTo>
                  <a:cubicBezTo>
                    <a:pt x="210" y="295"/>
                    <a:pt x="210" y="295"/>
                    <a:pt x="210" y="295"/>
                  </a:cubicBezTo>
                  <a:cubicBezTo>
                    <a:pt x="210" y="295"/>
                    <a:pt x="211" y="294"/>
                    <a:pt x="212" y="294"/>
                  </a:cubicBezTo>
                  <a:cubicBezTo>
                    <a:pt x="212" y="294"/>
                    <a:pt x="215" y="290"/>
                    <a:pt x="215" y="290"/>
                  </a:cubicBezTo>
                  <a:cubicBezTo>
                    <a:pt x="215" y="290"/>
                    <a:pt x="215" y="289"/>
                    <a:pt x="216" y="288"/>
                  </a:cubicBezTo>
                  <a:cubicBezTo>
                    <a:pt x="216" y="287"/>
                    <a:pt x="218" y="287"/>
                    <a:pt x="218" y="286"/>
                  </a:cubicBezTo>
                  <a:cubicBezTo>
                    <a:pt x="219" y="286"/>
                    <a:pt x="221" y="281"/>
                    <a:pt x="221" y="281"/>
                  </a:cubicBezTo>
                  <a:cubicBezTo>
                    <a:pt x="221" y="281"/>
                    <a:pt x="222" y="281"/>
                    <a:pt x="222" y="280"/>
                  </a:cubicBezTo>
                  <a:cubicBezTo>
                    <a:pt x="222" y="278"/>
                    <a:pt x="223" y="276"/>
                    <a:pt x="223" y="276"/>
                  </a:cubicBezTo>
                  <a:cubicBezTo>
                    <a:pt x="225" y="272"/>
                    <a:pt x="225" y="272"/>
                    <a:pt x="225" y="272"/>
                  </a:cubicBezTo>
                  <a:cubicBezTo>
                    <a:pt x="225" y="266"/>
                    <a:pt x="225" y="266"/>
                    <a:pt x="225" y="266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1"/>
                    <a:pt x="228" y="260"/>
                    <a:pt x="228" y="259"/>
                  </a:cubicBezTo>
                  <a:cubicBezTo>
                    <a:pt x="229" y="259"/>
                    <a:pt x="230" y="256"/>
                    <a:pt x="230" y="256"/>
                  </a:cubicBezTo>
                  <a:cubicBezTo>
                    <a:pt x="230" y="256"/>
                    <a:pt x="233" y="252"/>
                    <a:pt x="233" y="252"/>
                  </a:cubicBezTo>
                  <a:cubicBezTo>
                    <a:pt x="233" y="252"/>
                    <a:pt x="234" y="249"/>
                    <a:pt x="234" y="248"/>
                  </a:cubicBezTo>
                  <a:cubicBezTo>
                    <a:pt x="235" y="248"/>
                    <a:pt x="235" y="248"/>
                    <a:pt x="235" y="248"/>
                  </a:cubicBezTo>
                  <a:cubicBezTo>
                    <a:pt x="235" y="245"/>
                    <a:pt x="235" y="245"/>
                    <a:pt x="235" y="245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29" y="238"/>
                    <a:pt x="229" y="238"/>
                    <a:pt x="229" y="238"/>
                  </a:cubicBezTo>
                  <a:cubicBezTo>
                    <a:pt x="226" y="238"/>
                    <a:pt x="226" y="238"/>
                    <a:pt x="226" y="238"/>
                  </a:cubicBezTo>
                  <a:cubicBezTo>
                    <a:pt x="224" y="236"/>
                    <a:pt x="224" y="236"/>
                    <a:pt x="224" y="236"/>
                  </a:cubicBezTo>
                  <a:cubicBezTo>
                    <a:pt x="225" y="234"/>
                    <a:pt x="225" y="234"/>
                    <a:pt x="225" y="234"/>
                  </a:cubicBezTo>
                  <a:cubicBezTo>
                    <a:pt x="223" y="231"/>
                    <a:pt x="223" y="231"/>
                    <a:pt x="223" y="231"/>
                  </a:cubicBezTo>
                  <a:cubicBezTo>
                    <a:pt x="222" y="229"/>
                    <a:pt x="222" y="229"/>
                    <a:pt x="222" y="229"/>
                  </a:cubicBezTo>
                  <a:cubicBezTo>
                    <a:pt x="220" y="227"/>
                    <a:pt x="220" y="227"/>
                    <a:pt x="220" y="227"/>
                  </a:cubicBezTo>
                  <a:cubicBezTo>
                    <a:pt x="220" y="227"/>
                    <a:pt x="222" y="224"/>
                    <a:pt x="222" y="224"/>
                  </a:cubicBezTo>
                  <a:cubicBezTo>
                    <a:pt x="222" y="224"/>
                    <a:pt x="223" y="223"/>
                    <a:pt x="223" y="222"/>
                  </a:cubicBezTo>
                  <a:cubicBezTo>
                    <a:pt x="223" y="222"/>
                    <a:pt x="225" y="219"/>
                    <a:pt x="225" y="219"/>
                  </a:cubicBezTo>
                  <a:cubicBezTo>
                    <a:pt x="225" y="219"/>
                    <a:pt x="227" y="216"/>
                    <a:pt x="227" y="216"/>
                  </a:cubicBezTo>
                  <a:cubicBezTo>
                    <a:pt x="227" y="216"/>
                    <a:pt x="228" y="215"/>
                    <a:pt x="228" y="214"/>
                  </a:cubicBezTo>
                  <a:cubicBezTo>
                    <a:pt x="228" y="213"/>
                    <a:pt x="227" y="209"/>
                    <a:pt x="227" y="209"/>
                  </a:cubicBezTo>
                  <a:cubicBezTo>
                    <a:pt x="227" y="209"/>
                    <a:pt x="227" y="206"/>
                    <a:pt x="228" y="206"/>
                  </a:cubicBezTo>
                  <a:cubicBezTo>
                    <a:pt x="228" y="205"/>
                    <a:pt x="229" y="204"/>
                    <a:pt x="229" y="204"/>
                  </a:cubicBezTo>
                  <a:cubicBezTo>
                    <a:pt x="229" y="204"/>
                    <a:pt x="230" y="204"/>
                    <a:pt x="231" y="205"/>
                  </a:cubicBezTo>
                  <a:cubicBezTo>
                    <a:pt x="232" y="205"/>
                    <a:pt x="232" y="203"/>
                    <a:pt x="232" y="203"/>
                  </a:cubicBezTo>
                  <a:cubicBezTo>
                    <a:pt x="232" y="203"/>
                    <a:pt x="232" y="200"/>
                    <a:pt x="231" y="200"/>
                  </a:cubicBezTo>
                  <a:cubicBezTo>
                    <a:pt x="230" y="200"/>
                    <a:pt x="229" y="198"/>
                    <a:pt x="229" y="198"/>
                  </a:cubicBezTo>
                  <a:cubicBezTo>
                    <a:pt x="229" y="198"/>
                    <a:pt x="230" y="197"/>
                    <a:pt x="230" y="197"/>
                  </a:cubicBezTo>
                  <a:cubicBezTo>
                    <a:pt x="230" y="196"/>
                    <a:pt x="232" y="195"/>
                    <a:pt x="232" y="195"/>
                  </a:cubicBezTo>
                  <a:cubicBezTo>
                    <a:pt x="235" y="194"/>
                    <a:pt x="235" y="194"/>
                    <a:pt x="235" y="194"/>
                  </a:cubicBezTo>
                  <a:cubicBezTo>
                    <a:pt x="234" y="191"/>
                    <a:pt x="234" y="191"/>
                    <a:pt x="234" y="191"/>
                  </a:cubicBezTo>
                  <a:cubicBezTo>
                    <a:pt x="234" y="188"/>
                    <a:pt x="234" y="188"/>
                    <a:pt x="234" y="188"/>
                  </a:cubicBezTo>
                  <a:cubicBezTo>
                    <a:pt x="234" y="188"/>
                    <a:pt x="238" y="189"/>
                    <a:pt x="238" y="189"/>
                  </a:cubicBezTo>
                  <a:cubicBezTo>
                    <a:pt x="238" y="190"/>
                    <a:pt x="239" y="192"/>
                    <a:pt x="240" y="192"/>
                  </a:cubicBezTo>
                  <a:cubicBezTo>
                    <a:pt x="240" y="191"/>
                    <a:pt x="240" y="189"/>
                    <a:pt x="240" y="189"/>
                  </a:cubicBezTo>
                  <a:cubicBezTo>
                    <a:pt x="240" y="189"/>
                    <a:pt x="241" y="186"/>
                    <a:pt x="242" y="187"/>
                  </a:cubicBezTo>
                  <a:cubicBezTo>
                    <a:pt x="244" y="188"/>
                    <a:pt x="245" y="186"/>
                    <a:pt x="246" y="186"/>
                  </a:cubicBezTo>
                  <a:cubicBezTo>
                    <a:pt x="246" y="185"/>
                    <a:pt x="247" y="183"/>
                    <a:pt x="247" y="183"/>
                  </a:cubicBezTo>
                  <a:cubicBezTo>
                    <a:pt x="247" y="183"/>
                    <a:pt x="248" y="180"/>
                    <a:pt x="247" y="179"/>
                  </a:cubicBezTo>
                  <a:cubicBezTo>
                    <a:pt x="246" y="179"/>
                    <a:pt x="245" y="179"/>
                    <a:pt x="245" y="178"/>
                  </a:cubicBezTo>
                  <a:cubicBezTo>
                    <a:pt x="245" y="178"/>
                    <a:pt x="246" y="176"/>
                    <a:pt x="247" y="176"/>
                  </a:cubicBezTo>
                  <a:cubicBezTo>
                    <a:pt x="248" y="176"/>
                    <a:pt x="248" y="176"/>
                    <a:pt x="250" y="175"/>
                  </a:cubicBezTo>
                  <a:cubicBezTo>
                    <a:pt x="251" y="174"/>
                    <a:pt x="251" y="173"/>
                    <a:pt x="251" y="173"/>
                  </a:cubicBezTo>
                  <a:cubicBezTo>
                    <a:pt x="251" y="173"/>
                    <a:pt x="254" y="172"/>
                    <a:pt x="254" y="172"/>
                  </a:cubicBezTo>
                  <a:cubicBezTo>
                    <a:pt x="258" y="170"/>
                    <a:pt x="258" y="170"/>
                    <a:pt x="258" y="170"/>
                  </a:cubicBezTo>
                  <a:cubicBezTo>
                    <a:pt x="258" y="168"/>
                    <a:pt x="258" y="168"/>
                    <a:pt x="258" y="168"/>
                  </a:cubicBezTo>
                  <a:cubicBezTo>
                    <a:pt x="258" y="168"/>
                    <a:pt x="260" y="168"/>
                    <a:pt x="260" y="168"/>
                  </a:cubicBezTo>
                  <a:cubicBezTo>
                    <a:pt x="261" y="168"/>
                    <a:pt x="262" y="169"/>
                    <a:pt x="262" y="169"/>
                  </a:cubicBezTo>
                  <a:cubicBezTo>
                    <a:pt x="262" y="169"/>
                    <a:pt x="264" y="169"/>
                    <a:pt x="264" y="169"/>
                  </a:cubicBezTo>
                  <a:cubicBezTo>
                    <a:pt x="264" y="168"/>
                    <a:pt x="263" y="167"/>
                    <a:pt x="264" y="167"/>
                  </a:cubicBezTo>
                  <a:cubicBezTo>
                    <a:pt x="265" y="168"/>
                    <a:pt x="265" y="168"/>
                    <a:pt x="265" y="169"/>
                  </a:cubicBezTo>
                  <a:cubicBezTo>
                    <a:pt x="266" y="169"/>
                    <a:pt x="266" y="169"/>
                    <a:pt x="266" y="169"/>
                  </a:cubicBezTo>
                  <a:cubicBezTo>
                    <a:pt x="267" y="169"/>
                    <a:pt x="268" y="170"/>
                    <a:pt x="269" y="171"/>
                  </a:cubicBezTo>
                  <a:cubicBezTo>
                    <a:pt x="269" y="171"/>
                    <a:pt x="269" y="172"/>
                    <a:pt x="269" y="173"/>
                  </a:cubicBezTo>
                  <a:cubicBezTo>
                    <a:pt x="269" y="174"/>
                    <a:pt x="269" y="174"/>
                    <a:pt x="269" y="175"/>
                  </a:cubicBezTo>
                  <a:cubicBezTo>
                    <a:pt x="269" y="176"/>
                    <a:pt x="269" y="176"/>
                    <a:pt x="269" y="176"/>
                  </a:cubicBezTo>
                  <a:cubicBezTo>
                    <a:pt x="269" y="176"/>
                    <a:pt x="272" y="178"/>
                    <a:pt x="272" y="177"/>
                  </a:cubicBezTo>
                  <a:cubicBezTo>
                    <a:pt x="272" y="176"/>
                    <a:pt x="272" y="177"/>
                    <a:pt x="272" y="175"/>
                  </a:cubicBezTo>
                  <a:cubicBezTo>
                    <a:pt x="271" y="174"/>
                    <a:pt x="272" y="173"/>
                    <a:pt x="272" y="172"/>
                  </a:cubicBezTo>
                  <a:cubicBezTo>
                    <a:pt x="271" y="171"/>
                    <a:pt x="270" y="169"/>
                    <a:pt x="270" y="168"/>
                  </a:cubicBezTo>
                  <a:cubicBezTo>
                    <a:pt x="270" y="168"/>
                    <a:pt x="271" y="167"/>
                    <a:pt x="272" y="167"/>
                  </a:cubicBezTo>
                  <a:cubicBezTo>
                    <a:pt x="273" y="167"/>
                    <a:pt x="272" y="166"/>
                    <a:pt x="273" y="167"/>
                  </a:cubicBezTo>
                  <a:cubicBezTo>
                    <a:pt x="274" y="168"/>
                    <a:pt x="274" y="169"/>
                    <a:pt x="275" y="169"/>
                  </a:cubicBezTo>
                  <a:cubicBezTo>
                    <a:pt x="276" y="169"/>
                    <a:pt x="276" y="169"/>
                    <a:pt x="276" y="169"/>
                  </a:cubicBezTo>
                  <a:cubicBezTo>
                    <a:pt x="276" y="170"/>
                    <a:pt x="277" y="171"/>
                    <a:pt x="277" y="172"/>
                  </a:cubicBezTo>
                  <a:cubicBezTo>
                    <a:pt x="277" y="173"/>
                    <a:pt x="277" y="173"/>
                    <a:pt x="277" y="174"/>
                  </a:cubicBezTo>
                  <a:cubicBezTo>
                    <a:pt x="277" y="174"/>
                    <a:pt x="279" y="177"/>
                    <a:pt x="279" y="177"/>
                  </a:cubicBezTo>
                  <a:cubicBezTo>
                    <a:pt x="279" y="177"/>
                    <a:pt x="281" y="175"/>
                    <a:pt x="281" y="175"/>
                  </a:cubicBezTo>
                  <a:cubicBezTo>
                    <a:pt x="281" y="174"/>
                    <a:pt x="281" y="173"/>
                    <a:pt x="281" y="173"/>
                  </a:cubicBezTo>
                  <a:cubicBezTo>
                    <a:pt x="281" y="172"/>
                    <a:pt x="281" y="171"/>
                    <a:pt x="281" y="171"/>
                  </a:cubicBezTo>
                  <a:cubicBezTo>
                    <a:pt x="281" y="170"/>
                    <a:pt x="278" y="167"/>
                    <a:pt x="278" y="167"/>
                  </a:cubicBezTo>
                  <a:cubicBezTo>
                    <a:pt x="278" y="167"/>
                    <a:pt x="278" y="166"/>
                    <a:pt x="279" y="165"/>
                  </a:cubicBezTo>
                  <a:cubicBezTo>
                    <a:pt x="279" y="165"/>
                    <a:pt x="280" y="164"/>
                    <a:pt x="282" y="163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38"/>
                    <a:pt x="266" y="138"/>
                    <a:pt x="266" y="138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3" y="134"/>
                    <a:pt x="264" y="131"/>
                    <a:pt x="264" y="130"/>
                  </a:cubicBezTo>
                  <a:cubicBezTo>
                    <a:pt x="265" y="129"/>
                    <a:pt x="267" y="124"/>
                    <a:pt x="267" y="124"/>
                  </a:cubicBezTo>
                  <a:cubicBezTo>
                    <a:pt x="267" y="124"/>
                    <a:pt x="266" y="120"/>
                    <a:pt x="266" y="119"/>
                  </a:cubicBezTo>
                  <a:cubicBezTo>
                    <a:pt x="266" y="118"/>
                    <a:pt x="267" y="113"/>
                    <a:pt x="267" y="113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54" y="94"/>
                    <a:pt x="254" y="94"/>
                    <a:pt x="254" y="94"/>
                  </a:cubicBezTo>
                  <a:cubicBezTo>
                    <a:pt x="255" y="88"/>
                    <a:pt x="255" y="88"/>
                    <a:pt x="255" y="88"/>
                  </a:cubicBezTo>
                  <a:cubicBezTo>
                    <a:pt x="255" y="88"/>
                    <a:pt x="255" y="88"/>
                    <a:pt x="255" y="88"/>
                  </a:cubicBezTo>
                  <a:close/>
                  <a:moveTo>
                    <a:pt x="165" y="710"/>
                  </a:moveTo>
                  <a:cubicBezTo>
                    <a:pt x="165" y="710"/>
                    <a:pt x="165" y="710"/>
                    <a:pt x="165" y="710"/>
                  </a:cubicBezTo>
                  <a:cubicBezTo>
                    <a:pt x="166" y="702"/>
                    <a:pt x="166" y="702"/>
                    <a:pt x="166" y="702"/>
                  </a:cubicBezTo>
                  <a:cubicBezTo>
                    <a:pt x="166" y="702"/>
                    <a:pt x="164" y="699"/>
                    <a:pt x="164" y="699"/>
                  </a:cubicBezTo>
                  <a:cubicBezTo>
                    <a:pt x="164" y="698"/>
                    <a:pt x="163" y="696"/>
                    <a:pt x="163" y="693"/>
                  </a:cubicBezTo>
                  <a:cubicBezTo>
                    <a:pt x="164" y="690"/>
                    <a:pt x="164" y="689"/>
                    <a:pt x="165" y="687"/>
                  </a:cubicBezTo>
                  <a:cubicBezTo>
                    <a:pt x="165" y="685"/>
                    <a:pt x="167" y="684"/>
                    <a:pt x="167" y="682"/>
                  </a:cubicBezTo>
                  <a:cubicBezTo>
                    <a:pt x="167" y="679"/>
                    <a:pt x="167" y="678"/>
                    <a:pt x="168" y="676"/>
                  </a:cubicBezTo>
                  <a:cubicBezTo>
                    <a:pt x="168" y="674"/>
                    <a:pt x="169" y="672"/>
                    <a:pt x="170" y="672"/>
                  </a:cubicBezTo>
                  <a:cubicBezTo>
                    <a:pt x="170" y="671"/>
                    <a:pt x="172" y="667"/>
                    <a:pt x="172" y="667"/>
                  </a:cubicBezTo>
                  <a:cubicBezTo>
                    <a:pt x="173" y="662"/>
                    <a:pt x="173" y="662"/>
                    <a:pt x="173" y="662"/>
                  </a:cubicBezTo>
                  <a:cubicBezTo>
                    <a:pt x="173" y="662"/>
                    <a:pt x="175" y="657"/>
                    <a:pt x="175" y="656"/>
                  </a:cubicBezTo>
                  <a:cubicBezTo>
                    <a:pt x="175" y="655"/>
                    <a:pt x="174" y="651"/>
                    <a:pt x="174" y="650"/>
                  </a:cubicBezTo>
                  <a:cubicBezTo>
                    <a:pt x="175" y="649"/>
                    <a:pt x="177" y="647"/>
                    <a:pt x="177" y="647"/>
                  </a:cubicBezTo>
                  <a:cubicBezTo>
                    <a:pt x="180" y="647"/>
                    <a:pt x="180" y="647"/>
                    <a:pt x="180" y="647"/>
                  </a:cubicBezTo>
                  <a:cubicBezTo>
                    <a:pt x="180" y="647"/>
                    <a:pt x="180" y="650"/>
                    <a:pt x="179" y="651"/>
                  </a:cubicBezTo>
                  <a:cubicBezTo>
                    <a:pt x="178" y="651"/>
                    <a:pt x="177" y="652"/>
                    <a:pt x="177" y="652"/>
                  </a:cubicBezTo>
                  <a:cubicBezTo>
                    <a:pt x="177" y="653"/>
                    <a:pt x="179" y="655"/>
                    <a:pt x="179" y="655"/>
                  </a:cubicBezTo>
                  <a:cubicBezTo>
                    <a:pt x="179" y="659"/>
                    <a:pt x="179" y="659"/>
                    <a:pt x="179" y="659"/>
                  </a:cubicBezTo>
                  <a:cubicBezTo>
                    <a:pt x="177" y="663"/>
                    <a:pt x="177" y="663"/>
                    <a:pt x="177" y="663"/>
                  </a:cubicBezTo>
                  <a:cubicBezTo>
                    <a:pt x="175" y="668"/>
                    <a:pt x="175" y="668"/>
                    <a:pt x="175" y="668"/>
                  </a:cubicBezTo>
                  <a:cubicBezTo>
                    <a:pt x="175" y="673"/>
                    <a:pt x="175" y="673"/>
                    <a:pt x="175" y="673"/>
                  </a:cubicBezTo>
                  <a:cubicBezTo>
                    <a:pt x="174" y="676"/>
                    <a:pt x="174" y="676"/>
                    <a:pt x="174" y="676"/>
                  </a:cubicBezTo>
                  <a:cubicBezTo>
                    <a:pt x="173" y="679"/>
                    <a:pt x="173" y="679"/>
                    <a:pt x="173" y="679"/>
                  </a:cubicBezTo>
                  <a:cubicBezTo>
                    <a:pt x="171" y="685"/>
                    <a:pt x="171" y="685"/>
                    <a:pt x="171" y="685"/>
                  </a:cubicBezTo>
                  <a:cubicBezTo>
                    <a:pt x="172" y="690"/>
                    <a:pt x="172" y="690"/>
                    <a:pt x="172" y="690"/>
                  </a:cubicBezTo>
                  <a:cubicBezTo>
                    <a:pt x="169" y="696"/>
                    <a:pt x="169" y="696"/>
                    <a:pt x="169" y="696"/>
                  </a:cubicBezTo>
                  <a:cubicBezTo>
                    <a:pt x="169" y="696"/>
                    <a:pt x="169" y="699"/>
                    <a:pt x="169" y="700"/>
                  </a:cubicBezTo>
                  <a:cubicBezTo>
                    <a:pt x="169" y="701"/>
                    <a:pt x="169" y="707"/>
                    <a:pt x="169" y="707"/>
                  </a:cubicBezTo>
                  <a:cubicBezTo>
                    <a:pt x="169" y="707"/>
                    <a:pt x="169" y="710"/>
                    <a:pt x="168" y="710"/>
                  </a:cubicBezTo>
                  <a:cubicBezTo>
                    <a:pt x="167" y="710"/>
                    <a:pt x="165" y="710"/>
                    <a:pt x="165" y="710"/>
                  </a:cubicBezTo>
                  <a:close/>
                  <a:moveTo>
                    <a:pt x="206" y="649"/>
                  </a:moveTo>
                  <a:cubicBezTo>
                    <a:pt x="206" y="649"/>
                    <a:pt x="206" y="649"/>
                    <a:pt x="206" y="649"/>
                  </a:cubicBezTo>
                  <a:cubicBezTo>
                    <a:pt x="205" y="647"/>
                    <a:pt x="205" y="647"/>
                    <a:pt x="205" y="647"/>
                  </a:cubicBezTo>
                  <a:cubicBezTo>
                    <a:pt x="208" y="646"/>
                    <a:pt x="208" y="646"/>
                    <a:pt x="208" y="646"/>
                  </a:cubicBezTo>
                  <a:cubicBezTo>
                    <a:pt x="208" y="646"/>
                    <a:pt x="207" y="642"/>
                    <a:pt x="207" y="641"/>
                  </a:cubicBezTo>
                  <a:cubicBezTo>
                    <a:pt x="207" y="640"/>
                    <a:pt x="206" y="641"/>
                    <a:pt x="205" y="639"/>
                  </a:cubicBezTo>
                  <a:cubicBezTo>
                    <a:pt x="204" y="638"/>
                    <a:pt x="204" y="635"/>
                    <a:pt x="204" y="635"/>
                  </a:cubicBezTo>
                  <a:cubicBezTo>
                    <a:pt x="204" y="634"/>
                    <a:pt x="205" y="631"/>
                    <a:pt x="205" y="631"/>
                  </a:cubicBezTo>
                  <a:cubicBezTo>
                    <a:pt x="205" y="631"/>
                    <a:pt x="208" y="627"/>
                    <a:pt x="210" y="625"/>
                  </a:cubicBezTo>
                  <a:cubicBezTo>
                    <a:pt x="213" y="622"/>
                    <a:pt x="212" y="622"/>
                    <a:pt x="212" y="620"/>
                  </a:cubicBezTo>
                  <a:cubicBezTo>
                    <a:pt x="211" y="619"/>
                    <a:pt x="213" y="618"/>
                    <a:pt x="213" y="618"/>
                  </a:cubicBezTo>
                  <a:cubicBezTo>
                    <a:pt x="216" y="615"/>
                    <a:pt x="216" y="615"/>
                    <a:pt x="216" y="615"/>
                  </a:cubicBezTo>
                  <a:cubicBezTo>
                    <a:pt x="218" y="610"/>
                    <a:pt x="218" y="610"/>
                    <a:pt x="218" y="610"/>
                  </a:cubicBezTo>
                  <a:cubicBezTo>
                    <a:pt x="218" y="610"/>
                    <a:pt x="221" y="613"/>
                    <a:pt x="221" y="613"/>
                  </a:cubicBezTo>
                  <a:cubicBezTo>
                    <a:pt x="222" y="613"/>
                    <a:pt x="222" y="612"/>
                    <a:pt x="222" y="611"/>
                  </a:cubicBezTo>
                  <a:cubicBezTo>
                    <a:pt x="222" y="610"/>
                    <a:pt x="224" y="610"/>
                    <a:pt x="224" y="610"/>
                  </a:cubicBezTo>
                  <a:cubicBezTo>
                    <a:pt x="225" y="610"/>
                    <a:pt x="228" y="609"/>
                    <a:pt x="228" y="609"/>
                  </a:cubicBezTo>
                  <a:cubicBezTo>
                    <a:pt x="229" y="607"/>
                    <a:pt x="229" y="607"/>
                    <a:pt x="229" y="607"/>
                  </a:cubicBezTo>
                  <a:cubicBezTo>
                    <a:pt x="229" y="607"/>
                    <a:pt x="233" y="606"/>
                    <a:pt x="235" y="607"/>
                  </a:cubicBezTo>
                  <a:cubicBezTo>
                    <a:pt x="236" y="608"/>
                    <a:pt x="234" y="608"/>
                    <a:pt x="234" y="609"/>
                  </a:cubicBezTo>
                  <a:cubicBezTo>
                    <a:pt x="234" y="610"/>
                    <a:pt x="234" y="610"/>
                    <a:pt x="234" y="611"/>
                  </a:cubicBezTo>
                  <a:cubicBezTo>
                    <a:pt x="234" y="612"/>
                    <a:pt x="233" y="613"/>
                    <a:pt x="230" y="613"/>
                  </a:cubicBezTo>
                  <a:cubicBezTo>
                    <a:pt x="227" y="614"/>
                    <a:pt x="229" y="616"/>
                    <a:pt x="229" y="616"/>
                  </a:cubicBezTo>
                  <a:cubicBezTo>
                    <a:pt x="229" y="616"/>
                    <a:pt x="229" y="620"/>
                    <a:pt x="229" y="620"/>
                  </a:cubicBezTo>
                  <a:cubicBezTo>
                    <a:pt x="228" y="621"/>
                    <a:pt x="226" y="623"/>
                    <a:pt x="224" y="623"/>
                  </a:cubicBezTo>
                  <a:cubicBezTo>
                    <a:pt x="223" y="624"/>
                    <a:pt x="223" y="626"/>
                    <a:pt x="223" y="626"/>
                  </a:cubicBezTo>
                  <a:cubicBezTo>
                    <a:pt x="223" y="627"/>
                    <a:pt x="224" y="629"/>
                    <a:pt x="224" y="631"/>
                  </a:cubicBezTo>
                  <a:cubicBezTo>
                    <a:pt x="224" y="632"/>
                    <a:pt x="224" y="632"/>
                    <a:pt x="225" y="634"/>
                  </a:cubicBezTo>
                  <a:cubicBezTo>
                    <a:pt x="225" y="635"/>
                    <a:pt x="227" y="635"/>
                    <a:pt x="228" y="635"/>
                  </a:cubicBezTo>
                  <a:cubicBezTo>
                    <a:pt x="228" y="636"/>
                    <a:pt x="230" y="638"/>
                    <a:pt x="229" y="639"/>
                  </a:cubicBezTo>
                  <a:cubicBezTo>
                    <a:pt x="228" y="640"/>
                    <a:pt x="227" y="641"/>
                    <a:pt x="226" y="641"/>
                  </a:cubicBezTo>
                  <a:cubicBezTo>
                    <a:pt x="226" y="642"/>
                    <a:pt x="224" y="645"/>
                    <a:pt x="224" y="645"/>
                  </a:cubicBezTo>
                  <a:cubicBezTo>
                    <a:pt x="224" y="645"/>
                    <a:pt x="225" y="647"/>
                    <a:pt x="224" y="649"/>
                  </a:cubicBezTo>
                  <a:cubicBezTo>
                    <a:pt x="224" y="651"/>
                    <a:pt x="222" y="650"/>
                    <a:pt x="221" y="651"/>
                  </a:cubicBezTo>
                  <a:cubicBezTo>
                    <a:pt x="221" y="651"/>
                    <a:pt x="218" y="654"/>
                    <a:pt x="218" y="654"/>
                  </a:cubicBezTo>
                  <a:cubicBezTo>
                    <a:pt x="217" y="654"/>
                    <a:pt x="216" y="658"/>
                    <a:pt x="216" y="660"/>
                  </a:cubicBezTo>
                  <a:cubicBezTo>
                    <a:pt x="216" y="661"/>
                    <a:pt x="216" y="663"/>
                    <a:pt x="216" y="664"/>
                  </a:cubicBezTo>
                  <a:cubicBezTo>
                    <a:pt x="216" y="665"/>
                    <a:pt x="216" y="664"/>
                    <a:pt x="214" y="667"/>
                  </a:cubicBezTo>
                  <a:cubicBezTo>
                    <a:pt x="211" y="670"/>
                    <a:pt x="212" y="668"/>
                    <a:pt x="209" y="667"/>
                  </a:cubicBezTo>
                  <a:cubicBezTo>
                    <a:pt x="205" y="667"/>
                    <a:pt x="209" y="666"/>
                    <a:pt x="210" y="664"/>
                  </a:cubicBezTo>
                  <a:cubicBezTo>
                    <a:pt x="211" y="662"/>
                    <a:pt x="212" y="660"/>
                    <a:pt x="212" y="660"/>
                  </a:cubicBezTo>
                  <a:cubicBezTo>
                    <a:pt x="211" y="656"/>
                    <a:pt x="211" y="656"/>
                    <a:pt x="211" y="656"/>
                  </a:cubicBezTo>
                  <a:cubicBezTo>
                    <a:pt x="209" y="653"/>
                    <a:pt x="209" y="653"/>
                    <a:pt x="209" y="653"/>
                  </a:cubicBezTo>
                  <a:lnTo>
                    <a:pt x="206" y="649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102" name="Freeform 96"/>
            <p:cNvSpPr>
              <a:spLocks noEditPoints="1"/>
            </p:cNvSpPr>
            <p:nvPr/>
          </p:nvSpPr>
          <p:spPr bwMode="auto">
            <a:xfrm>
              <a:off x="8560012" y="222432"/>
              <a:ext cx="986062" cy="1350632"/>
            </a:xfrm>
            <a:custGeom>
              <a:avLst/>
              <a:gdLst>
                <a:gd name="T0" fmla="*/ 383 w 538"/>
                <a:gd name="T1" fmla="*/ 61 h 760"/>
                <a:gd name="T2" fmla="*/ 367 w 538"/>
                <a:gd name="T3" fmla="*/ 127 h 760"/>
                <a:gd name="T4" fmla="*/ 435 w 538"/>
                <a:gd name="T5" fmla="*/ 150 h 760"/>
                <a:gd name="T6" fmla="*/ 438 w 538"/>
                <a:gd name="T7" fmla="*/ 149 h 760"/>
                <a:gd name="T8" fmla="*/ 438 w 538"/>
                <a:gd name="T9" fmla="*/ 148 h 760"/>
                <a:gd name="T10" fmla="*/ 443 w 538"/>
                <a:gd name="T11" fmla="*/ 86 h 760"/>
                <a:gd name="T12" fmla="*/ 500 w 538"/>
                <a:gd name="T13" fmla="*/ 70 h 760"/>
                <a:gd name="T14" fmla="*/ 509 w 538"/>
                <a:gd name="T15" fmla="*/ 106 h 760"/>
                <a:gd name="T16" fmla="*/ 499 w 538"/>
                <a:gd name="T17" fmla="*/ 50 h 760"/>
                <a:gd name="T18" fmla="*/ 468 w 538"/>
                <a:gd name="T19" fmla="*/ 9 h 760"/>
                <a:gd name="T20" fmla="*/ 444 w 538"/>
                <a:gd name="T21" fmla="*/ 21 h 760"/>
                <a:gd name="T22" fmla="*/ 425 w 538"/>
                <a:gd name="T23" fmla="*/ 23 h 760"/>
                <a:gd name="T24" fmla="*/ 400 w 538"/>
                <a:gd name="T25" fmla="*/ 33 h 760"/>
                <a:gd name="T26" fmla="*/ 377 w 538"/>
                <a:gd name="T27" fmla="*/ 69 h 760"/>
                <a:gd name="T28" fmla="*/ 361 w 538"/>
                <a:gd name="T29" fmla="*/ 85 h 760"/>
                <a:gd name="T30" fmla="*/ 328 w 538"/>
                <a:gd name="T31" fmla="*/ 96 h 760"/>
                <a:gd name="T32" fmla="*/ 298 w 538"/>
                <a:gd name="T33" fmla="*/ 115 h 760"/>
                <a:gd name="T34" fmla="*/ 281 w 538"/>
                <a:gd name="T35" fmla="*/ 161 h 760"/>
                <a:gd name="T36" fmla="*/ 241 w 538"/>
                <a:gd name="T37" fmla="*/ 187 h 760"/>
                <a:gd name="T38" fmla="*/ 235 w 538"/>
                <a:gd name="T39" fmla="*/ 201 h 760"/>
                <a:gd name="T40" fmla="*/ 241 w 538"/>
                <a:gd name="T41" fmla="*/ 223 h 760"/>
                <a:gd name="T42" fmla="*/ 235 w 538"/>
                <a:gd name="T43" fmla="*/ 256 h 760"/>
                <a:gd name="T44" fmla="*/ 219 w 538"/>
                <a:gd name="T45" fmla="*/ 306 h 760"/>
                <a:gd name="T46" fmla="*/ 193 w 538"/>
                <a:gd name="T47" fmla="*/ 362 h 760"/>
                <a:gd name="T48" fmla="*/ 174 w 538"/>
                <a:gd name="T49" fmla="*/ 390 h 760"/>
                <a:gd name="T50" fmla="*/ 145 w 538"/>
                <a:gd name="T51" fmla="*/ 436 h 760"/>
                <a:gd name="T52" fmla="*/ 139 w 538"/>
                <a:gd name="T53" fmla="*/ 456 h 760"/>
                <a:gd name="T54" fmla="*/ 97 w 538"/>
                <a:gd name="T55" fmla="*/ 474 h 760"/>
                <a:gd name="T56" fmla="*/ 59 w 538"/>
                <a:gd name="T57" fmla="*/ 500 h 760"/>
                <a:gd name="T58" fmla="*/ 24 w 538"/>
                <a:gd name="T59" fmla="*/ 527 h 760"/>
                <a:gd name="T60" fmla="*/ 14 w 538"/>
                <a:gd name="T61" fmla="*/ 551 h 760"/>
                <a:gd name="T62" fmla="*/ 4 w 538"/>
                <a:gd name="T63" fmla="*/ 599 h 760"/>
                <a:gd name="T64" fmla="*/ 13 w 538"/>
                <a:gd name="T65" fmla="*/ 650 h 760"/>
                <a:gd name="T66" fmla="*/ 22 w 538"/>
                <a:gd name="T67" fmla="*/ 686 h 760"/>
                <a:gd name="T68" fmla="*/ 33 w 538"/>
                <a:gd name="T69" fmla="*/ 742 h 760"/>
                <a:gd name="T70" fmla="*/ 96 w 538"/>
                <a:gd name="T71" fmla="*/ 747 h 760"/>
                <a:gd name="T72" fmla="*/ 173 w 538"/>
                <a:gd name="T73" fmla="*/ 704 h 760"/>
                <a:gd name="T74" fmla="*/ 188 w 538"/>
                <a:gd name="T75" fmla="*/ 671 h 760"/>
                <a:gd name="T76" fmla="*/ 193 w 538"/>
                <a:gd name="T77" fmla="*/ 655 h 760"/>
                <a:gd name="T78" fmla="*/ 193 w 538"/>
                <a:gd name="T79" fmla="*/ 655 h 760"/>
                <a:gd name="T80" fmla="*/ 207 w 538"/>
                <a:gd name="T81" fmla="*/ 644 h 760"/>
                <a:gd name="T82" fmla="*/ 212 w 538"/>
                <a:gd name="T83" fmla="*/ 590 h 760"/>
                <a:gd name="T84" fmla="*/ 213 w 538"/>
                <a:gd name="T85" fmla="*/ 589 h 760"/>
                <a:gd name="T86" fmla="*/ 213 w 538"/>
                <a:gd name="T87" fmla="*/ 586 h 760"/>
                <a:gd name="T88" fmla="*/ 213 w 538"/>
                <a:gd name="T89" fmla="*/ 584 h 760"/>
                <a:gd name="T90" fmla="*/ 214 w 538"/>
                <a:gd name="T91" fmla="*/ 582 h 760"/>
                <a:gd name="T92" fmla="*/ 189 w 538"/>
                <a:gd name="T93" fmla="*/ 510 h 760"/>
                <a:gd name="T94" fmla="*/ 231 w 538"/>
                <a:gd name="T95" fmla="*/ 427 h 760"/>
                <a:gd name="T96" fmla="*/ 240 w 538"/>
                <a:gd name="T97" fmla="*/ 314 h 760"/>
                <a:gd name="T98" fmla="*/ 275 w 538"/>
                <a:gd name="T99" fmla="*/ 228 h 760"/>
                <a:gd name="T100" fmla="*/ 275 w 538"/>
                <a:gd name="T101" fmla="*/ 220 h 760"/>
                <a:gd name="T102" fmla="*/ 275 w 538"/>
                <a:gd name="T103" fmla="*/ 218 h 760"/>
                <a:gd name="T104" fmla="*/ 276 w 538"/>
                <a:gd name="T105" fmla="*/ 217 h 760"/>
                <a:gd name="T106" fmla="*/ 277 w 538"/>
                <a:gd name="T107" fmla="*/ 215 h 760"/>
                <a:gd name="T108" fmla="*/ 302 w 538"/>
                <a:gd name="T109" fmla="*/ 202 h 760"/>
                <a:gd name="T110" fmla="*/ 342 w 538"/>
                <a:gd name="T111" fmla="*/ 142 h 760"/>
                <a:gd name="T112" fmla="*/ 360 w 538"/>
                <a:gd name="T113" fmla="*/ 125 h 760"/>
                <a:gd name="T114" fmla="*/ 361 w 538"/>
                <a:gd name="T115" fmla="*/ 125 h 760"/>
                <a:gd name="T116" fmla="*/ 363 w 538"/>
                <a:gd name="T117" fmla="*/ 125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8" h="760">
                  <a:moveTo>
                    <a:pt x="370" y="57"/>
                  </a:moveTo>
                  <a:cubicBezTo>
                    <a:pt x="368" y="57"/>
                    <a:pt x="365" y="58"/>
                    <a:pt x="365" y="56"/>
                  </a:cubicBezTo>
                  <a:cubicBezTo>
                    <a:pt x="365" y="55"/>
                    <a:pt x="362" y="52"/>
                    <a:pt x="362" y="52"/>
                  </a:cubicBezTo>
                  <a:cubicBezTo>
                    <a:pt x="362" y="51"/>
                    <a:pt x="360" y="49"/>
                    <a:pt x="363" y="48"/>
                  </a:cubicBezTo>
                  <a:cubicBezTo>
                    <a:pt x="365" y="46"/>
                    <a:pt x="372" y="43"/>
                    <a:pt x="373" y="43"/>
                  </a:cubicBezTo>
                  <a:cubicBezTo>
                    <a:pt x="373" y="43"/>
                    <a:pt x="376" y="38"/>
                    <a:pt x="377" y="37"/>
                  </a:cubicBezTo>
                  <a:cubicBezTo>
                    <a:pt x="378" y="37"/>
                    <a:pt x="384" y="37"/>
                    <a:pt x="384" y="37"/>
                  </a:cubicBezTo>
                  <a:cubicBezTo>
                    <a:pt x="384" y="37"/>
                    <a:pt x="385" y="38"/>
                    <a:pt x="387" y="38"/>
                  </a:cubicBezTo>
                  <a:cubicBezTo>
                    <a:pt x="389" y="39"/>
                    <a:pt x="393" y="36"/>
                    <a:pt x="391" y="39"/>
                  </a:cubicBezTo>
                  <a:cubicBezTo>
                    <a:pt x="388" y="41"/>
                    <a:pt x="387" y="42"/>
                    <a:pt x="386" y="42"/>
                  </a:cubicBezTo>
                  <a:cubicBezTo>
                    <a:pt x="385" y="43"/>
                    <a:pt x="380" y="47"/>
                    <a:pt x="380" y="49"/>
                  </a:cubicBezTo>
                  <a:cubicBezTo>
                    <a:pt x="379" y="51"/>
                    <a:pt x="380" y="51"/>
                    <a:pt x="379" y="52"/>
                  </a:cubicBezTo>
                  <a:cubicBezTo>
                    <a:pt x="377" y="53"/>
                    <a:pt x="371" y="56"/>
                    <a:pt x="370" y="57"/>
                  </a:cubicBezTo>
                  <a:close/>
                  <a:moveTo>
                    <a:pt x="383" y="61"/>
                  </a:moveTo>
                  <a:cubicBezTo>
                    <a:pt x="383" y="61"/>
                    <a:pt x="383" y="61"/>
                    <a:pt x="383" y="61"/>
                  </a:cubicBezTo>
                  <a:cubicBezTo>
                    <a:pt x="383" y="61"/>
                    <a:pt x="386" y="62"/>
                    <a:pt x="386" y="61"/>
                  </a:cubicBezTo>
                  <a:cubicBezTo>
                    <a:pt x="386" y="61"/>
                    <a:pt x="387" y="59"/>
                    <a:pt x="387" y="56"/>
                  </a:cubicBezTo>
                  <a:cubicBezTo>
                    <a:pt x="388" y="53"/>
                    <a:pt x="390" y="53"/>
                    <a:pt x="391" y="52"/>
                  </a:cubicBezTo>
                  <a:cubicBezTo>
                    <a:pt x="392" y="51"/>
                    <a:pt x="391" y="51"/>
                    <a:pt x="392" y="49"/>
                  </a:cubicBezTo>
                  <a:cubicBezTo>
                    <a:pt x="392" y="47"/>
                    <a:pt x="391" y="47"/>
                    <a:pt x="389" y="46"/>
                  </a:cubicBezTo>
                  <a:cubicBezTo>
                    <a:pt x="386" y="46"/>
                    <a:pt x="386" y="48"/>
                    <a:pt x="384" y="48"/>
                  </a:cubicBezTo>
                  <a:cubicBezTo>
                    <a:pt x="383" y="49"/>
                    <a:pt x="383" y="51"/>
                    <a:pt x="384" y="52"/>
                  </a:cubicBezTo>
                  <a:cubicBezTo>
                    <a:pt x="384" y="53"/>
                    <a:pt x="382" y="54"/>
                    <a:pt x="380" y="55"/>
                  </a:cubicBezTo>
                  <a:cubicBezTo>
                    <a:pt x="378" y="57"/>
                    <a:pt x="378" y="59"/>
                    <a:pt x="378" y="59"/>
                  </a:cubicBezTo>
                  <a:cubicBezTo>
                    <a:pt x="383" y="61"/>
                    <a:pt x="383" y="61"/>
                    <a:pt x="383" y="61"/>
                  </a:cubicBezTo>
                  <a:close/>
                  <a:moveTo>
                    <a:pt x="363" y="126"/>
                  </a:moveTo>
                  <a:cubicBezTo>
                    <a:pt x="363" y="126"/>
                    <a:pt x="363" y="126"/>
                    <a:pt x="363" y="126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74" y="135"/>
                    <a:pt x="374" y="135"/>
                    <a:pt x="374" y="135"/>
                  </a:cubicBezTo>
                  <a:cubicBezTo>
                    <a:pt x="380" y="142"/>
                    <a:pt x="380" y="142"/>
                    <a:pt x="380" y="142"/>
                  </a:cubicBezTo>
                  <a:cubicBezTo>
                    <a:pt x="380" y="142"/>
                    <a:pt x="389" y="149"/>
                    <a:pt x="391" y="150"/>
                  </a:cubicBezTo>
                  <a:cubicBezTo>
                    <a:pt x="393" y="151"/>
                    <a:pt x="404" y="153"/>
                    <a:pt x="405" y="154"/>
                  </a:cubicBezTo>
                  <a:cubicBezTo>
                    <a:pt x="408" y="150"/>
                    <a:pt x="408" y="150"/>
                    <a:pt x="408" y="150"/>
                  </a:cubicBezTo>
                  <a:cubicBezTo>
                    <a:pt x="412" y="147"/>
                    <a:pt x="412" y="147"/>
                    <a:pt x="412" y="147"/>
                  </a:cubicBezTo>
                  <a:cubicBezTo>
                    <a:pt x="411" y="145"/>
                    <a:pt x="411" y="145"/>
                    <a:pt x="411" y="145"/>
                  </a:cubicBezTo>
                  <a:cubicBezTo>
                    <a:pt x="416" y="142"/>
                    <a:pt x="416" y="142"/>
                    <a:pt x="416" y="142"/>
                  </a:cubicBezTo>
                  <a:cubicBezTo>
                    <a:pt x="420" y="145"/>
                    <a:pt x="420" y="145"/>
                    <a:pt x="420" y="145"/>
                  </a:cubicBezTo>
                  <a:cubicBezTo>
                    <a:pt x="430" y="147"/>
                    <a:pt x="430" y="147"/>
                    <a:pt x="430" y="147"/>
                  </a:cubicBezTo>
                  <a:cubicBezTo>
                    <a:pt x="434" y="150"/>
                    <a:pt x="434" y="150"/>
                    <a:pt x="434" y="150"/>
                  </a:cubicBezTo>
                  <a:cubicBezTo>
                    <a:pt x="434" y="150"/>
                    <a:pt x="434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7"/>
                    <a:pt x="438" y="147"/>
                    <a:pt x="438" y="147"/>
                  </a:cubicBezTo>
                  <a:cubicBezTo>
                    <a:pt x="438" y="146"/>
                    <a:pt x="438" y="140"/>
                    <a:pt x="438" y="140"/>
                  </a:cubicBezTo>
                  <a:cubicBezTo>
                    <a:pt x="438" y="140"/>
                    <a:pt x="435" y="138"/>
                    <a:pt x="438" y="136"/>
                  </a:cubicBezTo>
                  <a:cubicBezTo>
                    <a:pt x="441" y="133"/>
                    <a:pt x="445" y="130"/>
                    <a:pt x="445" y="130"/>
                  </a:cubicBezTo>
                  <a:cubicBezTo>
                    <a:pt x="445" y="130"/>
                    <a:pt x="447" y="129"/>
                    <a:pt x="447" y="126"/>
                  </a:cubicBezTo>
                  <a:cubicBezTo>
                    <a:pt x="447" y="123"/>
                    <a:pt x="445" y="115"/>
                    <a:pt x="445" y="115"/>
                  </a:cubicBezTo>
                  <a:cubicBezTo>
                    <a:pt x="445" y="115"/>
                    <a:pt x="443" y="110"/>
                    <a:pt x="443" y="108"/>
                  </a:cubicBezTo>
                  <a:cubicBezTo>
                    <a:pt x="445" y="96"/>
                    <a:pt x="440" y="88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5" y="85"/>
                    <a:pt x="445" y="85"/>
                    <a:pt x="445" y="85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8" y="82"/>
                    <a:pt x="448" y="82"/>
                  </a:cubicBezTo>
                  <a:cubicBezTo>
                    <a:pt x="448" y="77"/>
                    <a:pt x="442" y="72"/>
                    <a:pt x="449" y="71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7" y="59"/>
                    <a:pt x="467" y="59"/>
                    <a:pt x="467" y="59"/>
                  </a:cubicBezTo>
                  <a:cubicBezTo>
                    <a:pt x="470" y="59"/>
                    <a:pt x="474" y="58"/>
                    <a:pt x="476" y="59"/>
                  </a:cubicBezTo>
                  <a:cubicBezTo>
                    <a:pt x="478" y="62"/>
                    <a:pt x="478" y="64"/>
                    <a:pt x="482" y="65"/>
                  </a:cubicBezTo>
                  <a:cubicBezTo>
                    <a:pt x="494" y="69"/>
                    <a:pt x="494" y="69"/>
                    <a:pt x="494" y="69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4"/>
                    <a:pt x="503" y="76"/>
                    <a:pt x="504" y="77"/>
                  </a:cubicBezTo>
                  <a:cubicBezTo>
                    <a:pt x="504" y="79"/>
                    <a:pt x="505" y="82"/>
                    <a:pt x="505" y="82"/>
                  </a:cubicBezTo>
                  <a:cubicBezTo>
                    <a:pt x="505" y="82"/>
                    <a:pt x="504" y="85"/>
                    <a:pt x="504" y="87"/>
                  </a:cubicBezTo>
                  <a:cubicBezTo>
                    <a:pt x="503" y="88"/>
                    <a:pt x="503" y="91"/>
                    <a:pt x="503" y="92"/>
                  </a:cubicBezTo>
                  <a:cubicBezTo>
                    <a:pt x="503" y="93"/>
                    <a:pt x="503" y="94"/>
                    <a:pt x="503" y="95"/>
                  </a:cubicBezTo>
                  <a:cubicBezTo>
                    <a:pt x="503" y="97"/>
                    <a:pt x="504" y="100"/>
                    <a:pt x="505" y="101"/>
                  </a:cubicBezTo>
                  <a:cubicBezTo>
                    <a:pt x="505" y="102"/>
                    <a:pt x="510" y="105"/>
                    <a:pt x="510" y="105"/>
                  </a:cubicBezTo>
                  <a:cubicBezTo>
                    <a:pt x="510" y="105"/>
                    <a:pt x="510" y="105"/>
                    <a:pt x="509" y="106"/>
                  </a:cubicBezTo>
                  <a:cubicBezTo>
                    <a:pt x="509" y="106"/>
                    <a:pt x="509" y="107"/>
                    <a:pt x="510" y="107"/>
                  </a:cubicBezTo>
                  <a:cubicBezTo>
                    <a:pt x="512" y="107"/>
                    <a:pt x="515" y="106"/>
                    <a:pt x="515" y="106"/>
                  </a:cubicBezTo>
                  <a:cubicBezTo>
                    <a:pt x="515" y="106"/>
                    <a:pt x="515" y="97"/>
                    <a:pt x="514" y="94"/>
                  </a:cubicBezTo>
                  <a:cubicBezTo>
                    <a:pt x="513" y="90"/>
                    <a:pt x="518" y="86"/>
                    <a:pt x="518" y="86"/>
                  </a:cubicBezTo>
                  <a:cubicBezTo>
                    <a:pt x="525" y="79"/>
                    <a:pt x="525" y="79"/>
                    <a:pt x="525" y="79"/>
                  </a:cubicBezTo>
                  <a:cubicBezTo>
                    <a:pt x="524" y="71"/>
                    <a:pt x="524" y="71"/>
                    <a:pt x="524" y="71"/>
                  </a:cubicBezTo>
                  <a:cubicBezTo>
                    <a:pt x="532" y="72"/>
                    <a:pt x="532" y="72"/>
                    <a:pt x="532" y="72"/>
                  </a:cubicBezTo>
                  <a:cubicBezTo>
                    <a:pt x="532" y="72"/>
                    <a:pt x="538" y="69"/>
                    <a:pt x="536" y="65"/>
                  </a:cubicBezTo>
                  <a:cubicBezTo>
                    <a:pt x="534" y="60"/>
                    <a:pt x="532" y="52"/>
                    <a:pt x="530" y="54"/>
                  </a:cubicBezTo>
                  <a:cubicBezTo>
                    <a:pt x="527" y="56"/>
                    <a:pt x="522" y="62"/>
                    <a:pt x="522" y="62"/>
                  </a:cubicBezTo>
                  <a:cubicBezTo>
                    <a:pt x="521" y="52"/>
                    <a:pt x="521" y="52"/>
                    <a:pt x="521" y="52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5" y="53"/>
                    <a:pt x="502" y="49"/>
                    <a:pt x="499" y="50"/>
                  </a:cubicBezTo>
                  <a:cubicBezTo>
                    <a:pt x="496" y="50"/>
                    <a:pt x="491" y="50"/>
                    <a:pt x="491" y="50"/>
                  </a:cubicBezTo>
                  <a:cubicBezTo>
                    <a:pt x="491" y="50"/>
                    <a:pt x="487" y="47"/>
                    <a:pt x="489" y="46"/>
                  </a:cubicBezTo>
                  <a:cubicBezTo>
                    <a:pt x="492" y="46"/>
                    <a:pt x="498" y="47"/>
                    <a:pt x="501" y="46"/>
                  </a:cubicBezTo>
                  <a:cubicBezTo>
                    <a:pt x="503" y="46"/>
                    <a:pt x="519" y="42"/>
                    <a:pt x="519" y="42"/>
                  </a:cubicBezTo>
                  <a:cubicBezTo>
                    <a:pt x="520" y="35"/>
                    <a:pt x="520" y="35"/>
                    <a:pt x="520" y="35"/>
                  </a:cubicBezTo>
                  <a:cubicBezTo>
                    <a:pt x="527" y="29"/>
                    <a:pt x="527" y="29"/>
                    <a:pt x="527" y="29"/>
                  </a:cubicBezTo>
                  <a:cubicBezTo>
                    <a:pt x="515" y="20"/>
                    <a:pt x="515" y="20"/>
                    <a:pt x="515" y="20"/>
                  </a:cubicBezTo>
                  <a:cubicBezTo>
                    <a:pt x="510" y="12"/>
                    <a:pt x="510" y="12"/>
                    <a:pt x="510" y="12"/>
                  </a:cubicBezTo>
                  <a:cubicBezTo>
                    <a:pt x="510" y="12"/>
                    <a:pt x="509" y="9"/>
                    <a:pt x="507" y="9"/>
                  </a:cubicBezTo>
                  <a:cubicBezTo>
                    <a:pt x="504" y="9"/>
                    <a:pt x="496" y="13"/>
                    <a:pt x="496" y="13"/>
                  </a:cubicBezTo>
                  <a:cubicBezTo>
                    <a:pt x="490" y="9"/>
                    <a:pt x="490" y="9"/>
                    <a:pt x="490" y="9"/>
                  </a:cubicBezTo>
                  <a:cubicBezTo>
                    <a:pt x="481" y="10"/>
                    <a:pt x="481" y="10"/>
                    <a:pt x="481" y="10"/>
                  </a:cubicBezTo>
                  <a:cubicBezTo>
                    <a:pt x="468" y="6"/>
                    <a:pt x="468" y="6"/>
                    <a:pt x="468" y="6"/>
                  </a:cubicBezTo>
                  <a:cubicBezTo>
                    <a:pt x="468" y="9"/>
                    <a:pt x="468" y="9"/>
                    <a:pt x="468" y="9"/>
                  </a:cubicBezTo>
                  <a:cubicBezTo>
                    <a:pt x="468" y="9"/>
                    <a:pt x="464" y="8"/>
                    <a:pt x="463" y="6"/>
                  </a:cubicBezTo>
                  <a:cubicBezTo>
                    <a:pt x="463" y="4"/>
                    <a:pt x="463" y="2"/>
                    <a:pt x="463" y="2"/>
                  </a:cubicBezTo>
                  <a:cubicBezTo>
                    <a:pt x="458" y="3"/>
                    <a:pt x="458" y="3"/>
                    <a:pt x="458" y="3"/>
                  </a:cubicBezTo>
                  <a:cubicBezTo>
                    <a:pt x="456" y="3"/>
                    <a:pt x="456" y="3"/>
                    <a:pt x="456" y="3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47" y="6"/>
                    <a:pt x="447" y="6"/>
                    <a:pt x="447" y="6"/>
                  </a:cubicBezTo>
                  <a:cubicBezTo>
                    <a:pt x="451" y="13"/>
                    <a:pt x="451" y="13"/>
                    <a:pt x="451" y="13"/>
                  </a:cubicBezTo>
                  <a:cubicBezTo>
                    <a:pt x="447" y="21"/>
                    <a:pt x="447" y="21"/>
                    <a:pt x="447" y="21"/>
                  </a:cubicBezTo>
                  <a:cubicBezTo>
                    <a:pt x="450" y="26"/>
                    <a:pt x="450" y="26"/>
                    <a:pt x="450" y="26"/>
                  </a:cubicBezTo>
                  <a:cubicBezTo>
                    <a:pt x="450" y="33"/>
                    <a:pt x="450" y="33"/>
                    <a:pt x="450" y="33"/>
                  </a:cubicBezTo>
                  <a:cubicBezTo>
                    <a:pt x="446" y="41"/>
                    <a:pt x="446" y="41"/>
                    <a:pt x="446" y="41"/>
                  </a:cubicBezTo>
                  <a:cubicBezTo>
                    <a:pt x="440" y="36"/>
                    <a:pt x="440" y="36"/>
                    <a:pt x="440" y="36"/>
                  </a:cubicBezTo>
                  <a:cubicBezTo>
                    <a:pt x="441" y="29"/>
                    <a:pt x="441" y="29"/>
                    <a:pt x="441" y="29"/>
                  </a:cubicBezTo>
                  <a:cubicBezTo>
                    <a:pt x="444" y="21"/>
                    <a:pt x="444" y="21"/>
                    <a:pt x="444" y="21"/>
                  </a:cubicBezTo>
                  <a:cubicBezTo>
                    <a:pt x="440" y="13"/>
                    <a:pt x="440" y="13"/>
                    <a:pt x="440" y="13"/>
                  </a:cubicBezTo>
                  <a:cubicBezTo>
                    <a:pt x="432" y="20"/>
                    <a:pt x="432" y="20"/>
                    <a:pt x="432" y="20"/>
                  </a:cubicBezTo>
                  <a:cubicBezTo>
                    <a:pt x="432" y="30"/>
                    <a:pt x="432" y="30"/>
                    <a:pt x="432" y="30"/>
                  </a:cubicBezTo>
                  <a:cubicBezTo>
                    <a:pt x="428" y="37"/>
                    <a:pt x="428" y="37"/>
                    <a:pt x="428" y="37"/>
                  </a:cubicBezTo>
                  <a:cubicBezTo>
                    <a:pt x="428" y="46"/>
                    <a:pt x="428" y="46"/>
                    <a:pt x="428" y="46"/>
                  </a:cubicBezTo>
                  <a:cubicBezTo>
                    <a:pt x="426" y="53"/>
                    <a:pt x="426" y="53"/>
                    <a:pt x="426" y="53"/>
                  </a:cubicBezTo>
                  <a:cubicBezTo>
                    <a:pt x="425" y="62"/>
                    <a:pt x="425" y="62"/>
                    <a:pt x="425" y="62"/>
                  </a:cubicBezTo>
                  <a:cubicBezTo>
                    <a:pt x="425" y="62"/>
                    <a:pt x="425" y="64"/>
                    <a:pt x="423" y="64"/>
                  </a:cubicBezTo>
                  <a:cubicBezTo>
                    <a:pt x="421" y="65"/>
                    <a:pt x="417" y="63"/>
                    <a:pt x="417" y="63"/>
                  </a:cubicBezTo>
                  <a:cubicBezTo>
                    <a:pt x="417" y="50"/>
                    <a:pt x="417" y="50"/>
                    <a:pt x="417" y="50"/>
                  </a:cubicBezTo>
                  <a:cubicBezTo>
                    <a:pt x="419" y="43"/>
                    <a:pt x="419" y="43"/>
                    <a:pt x="419" y="43"/>
                  </a:cubicBezTo>
                  <a:cubicBezTo>
                    <a:pt x="422" y="37"/>
                    <a:pt x="422" y="37"/>
                    <a:pt x="422" y="37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26" y="29"/>
                    <a:pt x="426" y="24"/>
                    <a:pt x="425" y="23"/>
                  </a:cubicBezTo>
                  <a:cubicBezTo>
                    <a:pt x="425" y="23"/>
                    <a:pt x="423" y="22"/>
                    <a:pt x="424" y="22"/>
                  </a:cubicBezTo>
                  <a:cubicBezTo>
                    <a:pt x="424" y="21"/>
                    <a:pt x="428" y="17"/>
                    <a:pt x="428" y="17"/>
                  </a:cubicBezTo>
                  <a:cubicBezTo>
                    <a:pt x="428" y="17"/>
                    <a:pt x="428" y="14"/>
                    <a:pt x="425" y="12"/>
                  </a:cubicBezTo>
                  <a:cubicBezTo>
                    <a:pt x="423" y="11"/>
                    <a:pt x="421" y="9"/>
                    <a:pt x="419" y="10"/>
                  </a:cubicBezTo>
                  <a:cubicBezTo>
                    <a:pt x="418" y="11"/>
                    <a:pt x="413" y="13"/>
                    <a:pt x="413" y="14"/>
                  </a:cubicBezTo>
                  <a:cubicBezTo>
                    <a:pt x="412" y="15"/>
                    <a:pt x="413" y="17"/>
                    <a:pt x="414" y="18"/>
                  </a:cubicBezTo>
                  <a:cubicBezTo>
                    <a:pt x="415" y="18"/>
                    <a:pt x="416" y="19"/>
                    <a:pt x="417" y="19"/>
                  </a:cubicBezTo>
                  <a:cubicBezTo>
                    <a:pt x="417" y="20"/>
                    <a:pt x="418" y="23"/>
                    <a:pt x="417" y="24"/>
                  </a:cubicBezTo>
                  <a:cubicBezTo>
                    <a:pt x="416" y="25"/>
                    <a:pt x="417" y="28"/>
                    <a:pt x="414" y="27"/>
                  </a:cubicBezTo>
                  <a:cubicBezTo>
                    <a:pt x="412" y="26"/>
                    <a:pt x="406" y="22"/>
                    <a:pt x="406" y="22"/>
                  </a:cubicBezTo>
                  <a:cubicBezTo>
                    <a:pt x="405" y="22"/>
                    <a:pt x="406" y="18"/>
                    <a:pt x="404" y="22"/>
                  </a:cubicBezTo>
                  <a:cubicBezTo>
                    <a:pt x="402" y="25"/>
                    <a:pt x="401" y="26"/>
                    <a:pt x="402" y="28"/>
                  </a:cubicBezTo>
                  <a:cubicBezTo>
                    <a:pt x="403" y="30"/>
                    <a:pt x="404" y="30"/>
                    <a:pt x="404" y="31"/>
                  </a:cubicBezTo>
                  <a:cubicBezTo>
                    <a:pt x="404" y="32"/>
                    <a:pt x="400" y="32"/>
                    <a:pt x="400" y="33"/>
                  </a:cubicBezTo>
                  <a:cubicBezTo>
                    <a:pt x="400" y="34"/>
                    <a:pt x="399" y="35"/>
                    <a:pt x="401" y="37"/>
                  </a:cubicBezTo>
                  <a:cubicBezTo>
                    <a:pt x="403" y="38"/>
                    <a:pt x="405" y="39"/>
                    <a:pt x="405" y="39"/>
                  </a:cubicBezTo>
                  <a:cubicBezTo>
                    <a:pt x="405" y="39"/>
                    <a:pt x="407" y="42"/>
                    <a:pt x="406" y="42"/>
                  </a:cubicBezTo>
                  <a:cubicBezTo>
                    <a:pt x="406" y="43"/>
                    <a:pt x="400" y="42"/>
                    <a:pt x="400" y="43"/>
                  </a:cubicBezTo>
                  <a:cubicBezTo>
                    <a:pt x="400" y="44"/>
                    <a:pt x="400" y="46"/>
                    <a:pt x="400" y="47"/>
                  </a:cubicBezTo>
                  <a:cubicBezTo>
                    <a:pt x="400" y="48"/>
                    <a:pt x="400" y="50"/>
                    <a:pt x="400" y="50"/>
                  </a:cubicBezTo>
                  <a:cubicBezTo>
                    <a:pt x="400" y="51"/>
                    <a:pt x="396" y="51"/>
                    <a:pt x="395" y="52"/>
                  </a:cubicBezTo>
                  <a:cubicBezTo>
                    <a:pt x="393" y="53"/>
                    <a:pt x="392" y="56"/>
                    <a:pt x="392" y="58"/>
                  </a:cubicBezTo>
                  <a:cubicBezTo>
                    <a:pt x="391" y="60"/>
                    <a:pt x="391" y="62"/>
                    <a:pt x="391" y="63"/>
                  </a:cubicBezTo>
                  <a:cubicBezTo>
                    <a:pt x="391" y="64"/>
                    <a:pt x="389" y="66"/>
                    <a:pt x="389" y="66"/>
                  </a:cubicBezTo>
                  <a:cubicBezTo>
                    <a:pt x="389" y="66"/>
                    <a:pt x="389" y="67"/>
                    <a:pt x="387" y="66"/>
                  </a:cubicBezTo>
                  <a:cubicBezTo>
                    <a:pt x="385" y="66"/>
                    <a:pt x="378" y="62"/>
                    <a:pt x="377" y="62"/>
                  </a:cubicBezTo>
                  <a:cubicBezTo>
                    <a:pt x="375" y="62"/>
                    <a:pt x="373" y="63"/>
                    <a:pt x="373" y="65"/>
                  </a:cubicBezTo>
                  <a:cubicBezTo>
                    <a:pt x="373" y="66"/>
                    <a:pt x="376" y="69"/>
                    <a:pt x="377" y="69"/>
                  </a:cubicBezTo>
                  <a:cubicBezTo>
                    <a:pt x="377" y="69"/>
                    <a:pt x="382" y="70"/>
                    <a:pt x="383" y="71"/>
                  </a:cubicBezTo>
                  <a:cubicBezTo>
                    <a:pt x="383" y="72"/>
                    <a:pt x="383" y="79"/>
                    <a:pt x="383" y="79"/>
                  </a:cubicBezTo>
                  <a:cubicBezTo>
                    <a:pt x="383" y="79"/>
                    <a:pt x="387" y="87"/>
                    <a:pt x="380" y="80"/>
                  </a:cubicBezTo>
                  <a:cubicBezTo>
                    <a:pt x="372" y="73"/>
                    <a:pt x="372" y="72"/>
                    <a:pt x="371" y="71"/>
                  </a:cubicBezTo>
                  <a:cubicBezTo>
                    <a:pt x="370" y="71"/>
                    <a:pt x="363" y="69"/>
                    <a:pt x="363" y="69"/>
                  </a:cubicBezTo>
                  <a:cubicBezTo>
                    <a:pt x="363" y="69"/>
                    <a:pt x="362" y="66"/>
                    <a:pt x="361" y="69"/>
                  </a:cubicBezTo>
                  <a:cubicBezTo>
                    <a:pt x="360" y="71"/>
                    <a:pt x="363" y="76"/>
                    <a:pt x="363" y="76"/>
                  </a:cubicBezTo>
                  <a:cubicBezTo>
                    <a:pt x="362" y="75"/>
                    <a:pt x="362" y="75"/>
                    <a:pt x="362" y="75"/>
                  </a:cubicBezTo>
                  <a:cubicBezTo>
                    <a:pt x="362" y="75"/>
                    <a:pt x="359" y="73"/>
                    <a:pt x="357" y="72"/>
                  </a:cubicBezTo>
                  <a:cubicBezTo>
                    <a:pt x="356" y="70"/>
                    <a:pt x="353" y="72"/>
                    <a:pt x="353" y="72"/>
                  </a:cubicBezTo>
                  <a:cubicBezTo>
                    <a:pt x="353" y="72"/>
                    <a:pt x="352" y="73"/>
                    <a:pt x="350" y="75"/>
                  </a:cubicBezTo>
                  <a:cubicBezTo>
                    <a:pt x="349" y="76"/>
                    <a:pt x="345" y="72"/>
                    <a:pt x="349" y="77"/>
                  </a:cubicBezTo>
                  <a:cubicBezTo>
                    <a:pt x="352" y="81"/>
                    <a:pt x="355" y="82"/>
                    <a:pt x="356" y="83"/>
                  </a:cubicBezTo>
                  <a:cubicBezTo>
                    <a:pt x="356" y="83"/>
                    <a:pt x="360" y="84"/>
                    <a:pt x="361" y="85"/>
                  </a:cubicBezTo>
                  <a:cubicBezTo>
                    <a:pt x="362" y="86"/>
                    <a:pt x="362" y="89"/>
                    <a:pt x="362" y="90"/>
                  </a:cubicBezTo>
                  <a:cubicBezTo>
                    <a:pt x="362" y="90"/>
                    <a:pt x="365" y="94"/>
                    <a:pt x="360" y="91"/>
                  </a:cubicBezTo>
                  <a:cubicBezTo>
                    <a:pt x="355" y="87"/>
                    <a:pt x="355" y="86"/>
                    <a:pt x="353" y="86"/>
                  </a:cubicBezTo>
                  <a:cubicBezTo>
                    <a:pt x="352" y="86"/>
                    <a:pt x="350" y="88"/>
                    <a:pt x="350" y="88"/>
                  </a:cubicBezTo>
                  <a:cubicBezTo>
                    <a:pt x="350" y="88"/>
                    <a:pt x="344" y="87"/>
                    <a:pt x="344" y="84"/>
                  </a:cubicBezTo>
                  <a:cubicBezTo>
                    <a:pt x="343" y="81"/>
                    <a:pt x="345" y="76"/>
                    <a:pt x="341" y="77"/>
                  </a:cubicBezTo>
                  <a:cubicBezTo>
                    <a:pt x="336" y="77"/>
                    <a:pt x="335" y="79"/>
                    <a:pt x="335" y="80"/>
                  </a:cubicBezTo>
                  <a:cubicBezTo>
                    <a:pt x="335" y="81"/>
                    <a:pt x="332" y="82"/>
                    <a:pt x="335" y="85"/>
                  </a:cubicBezTo>
                  <a:cubicBezTo>
                    <a:pt x="338" y="88"/>
                    <a:pt x="340" y="90"/>
                    <a:pt x="341" y="90"/>
                  </a:cubicBezTo>
                  <a:cubicBezTo>
                    <a:pt x="341" y="90"/>
                    <a:pt x="347" y="90"/>
                    <a:pt x="344" y="91"/>
                  </a:cubicBezTo>
                  <a:cubicBezTo>
                    <a:pt x="342" y="93"/>
                    <a:pt x="338" y="93"/>
                    <a:pt x="337" y="93"/>
                  </a:cubicBezTo>
                  <a:cubicBezTo>
                    <a:pt x="336" y="93"/>
                    <a:pt x="337" y="92"/>
                    <a:pt x="336" y="93"/>
                  </a:cubicBezTo>
                  <a:cubicBezTo>
                    <a:pt x="334" y="94"/>
                    <a:pt x="329" y="99"/>
                    <a:pt x="329" y="99"/>
                  </a:cubicBezTo>
                  <a:cubicBezTo>
                    <a:pt x="329" y="99"/>
                    <a:pt x="328" y="97"/>
                    <a:pt x="328" y="96"/>
                  </a:cubicBezTo>
                  <a:cubicBezTo>
                    <a:pt x="328" y="95"/>
                    <a:pt x="332" y="93"/>
                    <a:pt x="332" y="91"/>
                  </a:cubicBezTo>
                  <a:cubicBezTo>
                    <a:pt x="332" y="89"/>
                    <a:pt x="330" y="82"/>
                    <a:pt x="330" y="82"/>
                  </a:cubicBezTo>
                  <a:cubicBezTo>
                    <a:pt x="330" y="82"/>
                    <a:pt x="326" y="80"/>
                    <a:pt x="326" y="80"/>
                  </a:cubicBezTo>
                  <a:cubicBezTo>
                    <a:pt x="325" y="79"/>
                    <a:pt x="322" y="77"/>
                    <a:pt x="321" y="78"/>
                  </a:cubicBezTo>
                  <a:cubicBezTo>
                    <a:pt x="320" y="79"/>
                    <a:pt x="318" y="82"/>
                    <a:pt x="320" y="84"/>
                  </a:cubicBezTo>
                  <a:cubicBezTo>
                    <a:pt x="322" y="87"/>
                    <a:pt x="324" y="89"/>
                    <a:pt x="323" y="89"/>
                  </a:cubicBezTo>
                  <a:cubicBezTo>
                    <a:pt x="321" y="90"/>
                    <a:pt x="320" y="91"/>
                    <a:pt x="319" y="90"/>
                  </a:cubicBezTo>
                  <a:cubicBezTo>
                    <a:pt x="318" y="90"/>
                    <a:pt x="316" y="88"/>
                    <a:pt x="313" y="89"/>
                  </a:cubicBezTo>
                  <a:cubicBezTo>
                    <a:pt x="310" y="90"/>
                    <a:pt x="307" y="96"/>
                    <a:pt x="307" y="96"/>
                  </a:cubicBezTo>
                  <a:cubicBezTo>
                    <a:pt x="307" y="96"/>
                    <a:pt x="310" y="102"/>
                    <a:pt x="311" y="103"/>
                  </a:cubicBezTo>
                  <a:cubicBezTo>
                    <a:pt x="312" y="103"/>
                    <a:pt x="313" y="105"/>
                    <a:pt x="313" y="107"/>
                  </a:cubicBezTo>
                  <a:cubicBezTo>
                    <a:pt x="312" y="109"/>
                    <a:pt x="313" y="106"/>
                    <a:pt x="311" y="107"/>
                  </a:cubicBezTo>
                  <a:cubicBezTo>
                    <a:pt x="308" y="108"/>
                    <a:pt x="307" y="109"/>
                    <a:pt x="305" y="109"/>
                  </a:cubicBezTo>
                  <a:cubicBezTo>
                    <a:pt x="303" y="109"/>
                    <a:pt x="298" y="115"/>
                    <a:pt x="298" y="115"/>
                  </a:cubicBezTo>
                  <a:cubicBezTo>
                    <a:pt x="301" y="119"/>
                    <a:pt x="301" y="119"/>
                    <a:pt x="301" y="119"/>
                  </a:cubicBezTo>
                  <a:cubicBezTo>
                    <a:pt x="301" y="119"/>
                    <a:pt x="293" y="122"/>
                    <a:pt x="291" y="123"/>
                  </a:cubicBezTo>
                  <a:cubicBezTo>
                    <a:pt x="290" y="123"/>
                    <a:pt x="294" y="122"/>
                    <a:pt x="289" y="123"/>
                  </a:cubicBezTo>
                  <a:cubicBezTo>
                    <a:pt x="285" y="125"/>
                    <a:pt x="282" y="129"/>
                    <a:pt x="281" y="131"/>
                  </a:cubicBezTo>
                  <a:cubicBezTo>
                    <a:pt x="281" y="132"/>
                    <a:pt x="277" y="132"/>
                    <a:pt x="277" y="135"/>
                  </a:cubicBezTo>
                  <a:cubicBezTo>
                    <a:pt x="277" y="137"/>
                    <a:pt x="278" y="141"/>
                    <a:pt x="277" y="142"/>
                  </a:cubicBezTo>
                  <a:cubicBezTo>
                    <a:pt x="277" y="143"/>
                    <a:pt x="277" y="143"/>
                    <a:pt x="277" y="145"/>
                  </a:cubicBezTo>
                  <a:cubicBezTo>
                    <a:pt x="277" y="147"/>
                    <a:pt x="276" y="149"/>
                    <a:pt x="279" y="149"/>
                  </a:cubicBezTo>
                  <a:cubicBezTo>
                    <a:pt x="282" y="149"/>
                    <a:pt x="286" y="147"/>
                    <a:pt x="287" y="146"/>
                  </a:cubicBezTo>
                  <a:cubicBezTo>
                    <a:pt x="287" y="145"/>
                    <a:pt x="288" y="141"/>
                    <a:pt x="289" y="143"/>
                  </a:cubicBezTo>
                  <a:cubicBezTo>
                    <a:pt x="291" y="144"/>
                    <a:pt x="291" y="148"/>
                    <a:pt x="291" y="148"/>
                  </a:cubicBezTo>
                  <a:cubicBezTo>
                    <a:pt x="291" y="148"/>
                    <a:pt x="291" y="152"/>
                    <a:pt x="291" y="153"/>
                  </a:cubicBezTo>
                  <a:cubicBezTo>
                    <a:pt x="290" y="155"/>
                    <a:pt x="297" y="153"/>
                    <a:pt x="290" y="156"/>
                  </a:cubicBezTo>
                  <a:cubicBezTo>
                    <a:pt x="283" y="160"/>
                    <a:pt x="281" y="160"/>
                    <a:pt x="281" y="161"/>
                  </a:cubicBezTo>
                  <a:cubicBezTo>
                    <a:pt x="281" y="163"/>
                    <a:pt x="285" y="168"/>
                    <a:pt x="280" y="166"/>
                  </a:cubicBezTo>
                  <a:cubicBezTo>
                    <a:pt x="275" y="165"/>
                    <a:pt x="275" y="166"/>
                    <a:pt x="275" y="165"/>
                  </a:cubicBezTo>
                  <a:cubicBezTo>
                    <a:pt x="274" y="164"/>
                    <a:pt x="276" y="170"/>
                    <a:pt x="270" y="161"/>
                  </a:cubicBezTo>
                  <a:cubicBezTo>
                    <a:pt x="264" y="152"/>
                    <a:pt x="264" y="153"/>
                    <a:pt x="264" y="151"/>
                  </a:cubicBezTo>
                  <a:cubicBezTo>
                    <a:pt x="264" y="149"/>
                    <a:pt x="263" y="142"/>
                    <a:pt x="263" y="142"/>
                  </a:cubicBezTo>
                  <a:cubicBezTo>
                    <a:pt x="263" y="142"/>
                    <a:pt x="262" y="135"/>
                    <a:pt x="259" y="138"/>
                  </a:cubicBezTo>
                  <a:cubicBezTo>
                    <a:pt x="255" y="141"/>
                    <a:pt x="255" y="146"/>
                    <a:pt x="255" y="146"/>
                  </a:cubicBezTo>
                  <a:cubicBezTo>
                    <a:pt x="255" y="146"/>
                    <a:pt x="250" y="151"/>
                    <a:pt x="249" y="152"/>
                  </a:cubicBezTo>
                  <a:cubicBezTo>
                    <a:pt x="248" y="152"/>
                    <a:pt x="246" y="152"/>
                    <a:pt x="243" y="154"/>
                  </a:cubicBezTo>
                  <a:cubicBezTo>
                    <a:pt x="241" y="157"/>
                    <a:pt x="234" y="167"/>
                    <a:pt x="234" y="167"/>
                  </a:cubicBezTo>
                  <a:cubicBezTo>
                    <a:pt x="234" y="167"/>
                    <a:pt x="230" y="174"/>
                    <a:pt x="231" y="176"/>
                  </a:cubicBezTo>
                  <a:cubicBezTo>
                    <a:pt x="232" y="178"/>
                    <a:pt x="235" y="181"/>
                    <a:pt x="235" y="181"/>
                  </a:cubicBezTo>
                  <a:cubicBezTo>
                    <a:pt x="235" y="181"/>
                    <a:pt x="236" y="180"/>
                    <a:pt x="236" y="183"/>
                  </a:cubicBezTo>
                  <a:cubicBezTo>
                    <a:pt x="236" y="186"/>
                    <a:pt x="241" y="187"/>
                    <a:pt x="241" y="187"/>
                  </a:cubicBezTo>
                  <a:cubicBezTo>
                    <a:pt x="241" y="187"/>
                    <a:pt x="243" y="188"/>
                    <a:pt x="241" y="190"/>
                  </a:cubicBezTo>
                  <a:cubicBezTo>
                    <a:pt x="238" y="192"/>
                    <a:pt x="230" y="193"/>
                    <a:pt x="230" y="193"/>
                  </a:cubicBezTo>
                  <a:cubicBezTo>
                    <a:pt x="222" y="193"/>
                    <a:pt x="222" y="193"/>
                    <a:pt x="222" y="193"/>
                  </a:cubicBezTo>
                  <a:cubicBezTo>
                    <a:pt x="222" y="193"/>
                    <a:pt x="218" y="198"/>
                    <a:pt x="217" y="198"/>
                  </a:cubicBezTo>
                  <a:cubicBezTo>
                    <a:pt x="215" y="199"/>
                    <a:pt x="212" y="201"/>
                    <a:pt x="211" y="204"/>
                  </a:cubicBezTo>
                  <a:cubicBezTo>
                    <a:pt x="211" y="206"/>
                    <a:pt x="202" y="214"/>
                    <a:pt x="202" y="214"/>
                  </a:cubicBezTo>
                  <a:cubicBezTo>
                    <a:pt x="202" y="214"/>
                    <a:pt x="202" y="217"/>
                    <a:pt x="202" y="218"/>
                  </a:cubicBezTo>
                  <a:cubicBezTo>
                    <a:pt x="202" y="219"/>
                    <a:pt x="198" y="221"/>
                    <a:pt x="200" y="222"/>
                  </a:cubicBezTo>
                  <a:cubicBezTo>
                    <a:pt x="202" y="223"/>
                    <a:pt x="205" y="224"/>
                    <a:pt x="207" y="220"/>
                  </a:cubicBezTo>
                  <a:cubicBezTo>
                    <a:pt x="209" y="217"/>
                    <a:pt x="209" y="212"/>
                    <a:pt x="209" y="212"/>
                  </a:cubicBezTo>
                  <a:cubicBezTo>
                    <a:pt x="209" y="212"/>
                    <a:pt x="211" y="210"/>
                    <a:pt x="213" y="210"/>
                  </a:cubicBezTo>
                  <a:cubicBezTo>
                    <a:pt x="216" y="210"/>
                    <a:pt x="219" y="207"/>
                    <a:pt x="222" y="206"/>
                  </a:cubicBezTo>
                  <a:cubicBezTo>
                    <a:pt x="225" y="206"/>
                    <a:pt x="229" y="201"/>
                    <a:pt x="230" y="201"/>
                  </a:cubicBezTo>
                  <a:cubicBezTo>
                    <a:pt x="232" y="201"/>
                    <a:pt x="231" y="202"/>
                    <a:pt x="235" y="201"/>
                  </a:cubicBezTo>
                  <a:cubicBezTo>
                    <a:pt x="239" y="201"/>
                    <a:pt x="243" y="201"/>
                    <a:pt x="244" y="200"/>
                  </a:cubicBezTo>
                  <a:cubicBezTo>
                    <a:pt x="246" y="199"/>
                    <a:pt x="254" y="204"/>
                    <a:pt x="255" y="205"/>
                  </a:cubicBezTo>
                  <a:cubicBezTo>
                    <a:pt x="255" y="206"/>
                    <a:pt x="248" y="207"/>
                    <a:pt x="251" y="209"/>
                  </a:cubicBezTo>
                  <a:cubicBezTo>
                    <a:pt x="255" y="211"/>
                    <a:pt x="255" y="212"/>
                    <a:pt x="256" y="212"/>
                  </a:cubicBezTo>
                  <a:cubicBezTo>
                    <a:pt x="257" y="212"/>
                    <a:pt x="259" y="211"/>
                    <a:pt x="262" y="210"/>
                  </a:cubicBezTo>
                  <a:cubicBezTo>
                    <a:pt x="264" y="208"/>
                    <a:pt x="260" y="205"/>
                    <a:pt x="266" y="207"/>
                  </a:cubicBezTo>
                  <a:cubicBezTo>
                    <a:pt x="271" y="209"/>
                    <a:pt x="271" y="211"/>
                    <a:pt x="271" y="211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56" y="215"/>
                    <a:pt x="256" y="215"/>
                    <a:pt x="256" y="215"/>
                  </a:cubicBezTo>
                  <a:cubicBezTo>
                    <a:pt x="256" y="215"/>
                    <a:pt x="255" y="216"/>
                    <a:pt x="254" y="216"/>
                  </a:cubicBezTo>
                  <a:cubicBezTo>
                    <a:pt x="254" y="216"/>
                    <a:pt x="245" y="217"/>
                    <a:pt x="245" y="217"/>
                  </a:cubicBezTo>
                  <a:cubicBezTo>
                    <a:pt x="241" y="223"/>
                    <a:pt x="241" y="223"/>
                    <a:pt x="241" y="223"/>
                  </a:cubicBezTo>
                  <a:cubicBezTo>
                    <a:pt x="241" y="223"/>
                    <a:pt x="244" y="227"/>
                    <a:pt x="244" y="227"/>
                  </a:cubicBezTo>
                  <a:cubicBezTo>
                    <a:pt x="245" y="227"/>
                    <a:pt x="251" y="225"/>
                    <a:pt x="251" y="226"/>
                  </a:cubicBezTo>
                  <a:cubicBezTo>
                    <a:pt x="252" y="226"/>
                    <a:pt x="253" y="228"/>
                    <a:pt x="252" y="229"/>
                  </a:cubicBezTo>
                  <a:cubicBezTo>
                    <a:pt x="252" y="230"/>
                    <a:pt x="248" y="233"/>
                    <a:pt x="248" y="233"/>
                  </a:cubicBezTo>
                  <a:cubicBezTo>
                    <a:pt x="246" y="237"/>
                    <a:pt x="246" y="237"/>
                    <a:pt x="246" y="237"/>
                  </a:cubicBezTo>
                  <a:cubicBezTo>
                    <a:pt x="246" y="237"/>
                    <a:pt x="250" y="238"/>
                    <a:pt x="251" y="238"/>
                  </a:cubicBezTo>
                  <a:cubicBezTo>
                    <a:pt x="251" y="238"/>
                    <a:pt x="257" y="238"/>
                    <a:pt x="256" y="239"/>
                  </a:cubicBezTo>
                  <a:cubicBezTo>
                    <a:pt x="256" y="239"/>
                    <a:pt x="247" y="240"/>
                    <a:pt x="247" y="240"/>
                  </a:cubicBezTo>
                  <a:cubicBezTo>
                    <a:pt x="247" y="240"/>
                    <a:pt x="239" y="239"/>
                    <a:pt x="240" y="239"/>
                  </a:cubicBezTo>
                  <a:cubicBezTo>
                    <a:pt x="240" y="240"/>
                    <a:pt x="239" y="242"/>
                    <a:pt x="239" y="243"/>
                  </a:cubicBezTo>
                  <a:cubicBezTo>
                    <a:pt x="239" y="243"/>
                    <a:pt x="237" y="246"/>
                    <a:pt x="237" y="246"/>
                  </a:cubicBezTo>
                  <a:cubicBezTo>
                    <a:pt x="236" y="246"/>
                    <a:pt x="234" y="246"/>
                    <a:pt x="233" y="247"/>
                  </a:cubicBezTo>
                  <a:cubicBezTo>
                    <a:pt x="233" y="248"/>
                    <a:pt x="232" y="250"/>
                    <a:pt x="232" y="252"/>
                  </a:cubicBezTo>
                  <a:cubicBezTo>
                    <a:pt x="232" y="253"/>
                    <a:pt x="235" y="256"/>
                    <a:pt x="235" y="256"/>
                  </a:cubicBezTo>
                  <a:cubicBezTo>
                    <a:pt x="234" y="258"/>
                    <a:pt x="234" y="258"/>
                    <a:pt x="234" y="258"/>
                  </a:cubicBezTo>
                  <a:cubicBezTo>
                    <a:pt x="230" y="262"/>
                    <a:pt x="230" y="262"/>
                    <a:pt x="230" y="262"/>
                  </a:cubicBezTo>
                  <a:cubicBezTo>
                    <a:pt x="230" y="262"/>
                    <a:pt x="228" y="263"/>
                    <a:pt x="228" y="264"/>
                  </a:cubicBezTo>
                  <a:cubicBezTo>
                    <a:pt x="229" y="264"/>
                    <a:pt x="225" y="266"/>
                    <a:pt x="225" y="266"/>
                  </a:cubicBezTo>
                  <a:cubicBezTo>
                    <a:pt x="218" y="270"/>
                    <a:pt x="218" y="270"/>
                    <a:pt x="218" y="270"/>
                  </a:cubicBezTo>
                  <a:cubicBezTo>
                    <a:pt x="218" y="270"/>
                    <a:pt x="219" y="273"/>
                    <a:pt x="219" y="274"/>
                  </a:cubicBezTo>
                  <a:cubicBezTo>
                    <a:pt x="219" y="274"/>
                    <a:pt x="222" y="276"/>
                    <a:pt x="220" y="278"/>
                  </a:cubicBezTo>
                  <a:cubicBezTo>
                    <a:pt x="218" y="279"/>
                    <a:pt x="216" y="280"/>
                    <a:pt x="215" y="281"/>
                  </a:cubicBezTo>
                  <a:cubicBezTo>
                    <a:pt x="215" y="281"/>
                    <a:pt x="213" y="282"/>
                    <a:pt x="213" y="285"/>
                  </a:cubicBezTo>
                  <a:cubicBezTo>
                    <a:pt x="214" y="287"/>
                    <a:pt x="212" y="290"/>
                    <a:pt x="211" y="290"/>
                  </a:cubicBezTo>
                  <a:cubicBezTo>
                    <a:pt x="211" y="290"/>
                    <a:pt x="209" y="291"/>
                    <a:pt x="209" y="294"/>
                  </a:cubicBezTo>
                  <a:cubicBezTo>
                    <a:pt x="210" y="296"/>
                    <a:pt x="209" y="303"/>
                    <a:pt x="209" y="303"/>
                  </a:cubicBezTo>
                  <a:cubicBezTo>
                    <a:pt x="209" y="303"/>
                    <a:pt x="212" y="307"/>
                    <a:pt x="213" y="307"/>
                  </a:cubicBezTo>
                  <a:cubicBezTo>
                    <a:pt x="213" y="307"/>
                    <a:pt x="218" y="305"/>
                    <a:pt x="219" y="306"/>
                  </a:cubicBezTo>
                  <a:cubicBezTo>
                    <a:pt x="221" y="306"/>
                    <a:pt x="224" y="308"/>
                    <a:pt x="224" y="308"/>
                  </a:cubicBezTo>
                  <a:cubicBezTo>
                    <a:pt x="224" y="308"/>
                    <a:pt x="223" y="313"/>
                    <a:pt x="222" y="314"/>
                  </a:cubicBezTo>
                  <a:cubicBezTo>
                    <a:pt x="221" y="314"/>
                    <a:pt x="215" y="315"/>
                    <a:pt x="215" y="315"/>
                  </a:cubicBezTo>
                  <a:cubicBezTo>
                    <a:pt x="215" y="315"/>
                    <a:pt x="212" y="313"/>
                    <a:pt x="211" y="313"/>
                  </a:cubicBezTo>
                  <a:cubicBezTo>
                    <a:pt x="210" y="314"/>
                    <a:pt x="205" y="319"/>
                    <a:pt x="205" y="319"/>
                  </a:cubicBezTo>
                  <a:cubicBezTo>
                    <a:pt x="205" y="319"/>
                    <a:pt x="205" y="322"/>
                    <a:pt x="204" y="322"/>
                  </a:cubicBezTo>
                  <a:cubicBezTo>
                    <a:pt x="202" y="323"/>
                    <a:pt x="201" y="321"/>
                    <a:pt x="201" y="323"/>
                  </a:cubicBezTo>
                  <a:cubicBezTo>
                    <a:pt x="201" y="324"/>
                    <a:pt x="201" y="327"/>
                    <a:pt x="201" y="328"/>
                  </a:cubicBezTo>
                  <a:cubicBezTo>
                    <a:pt x="201" y="330"/>
                    <a:pt x="201" y="333"/>
                    <a:pt x="201" y="333"/>
                  </a:cubicBezTo>
                  <a:cubicBezTo>
                    <a:pt x="201" y="333"/>
                    <a:pt x="199" y="337"/>
                    <a:pt x="198" y="339"/>
                  </a:cubicBezTo>
                  <a:cubicBezTo>
                    <a:pt x="197" y="341"/>
                    <a:pt x="195" y="346"/>
                    <a:pt x="195" y="347"/>
                  </a:cubicBezTo>
                  <a:cubicBezTo>
                    <a:pt x="196" y="348"/>
                    <a:pt x="198" y="353"/>
                    <a:pt x="198" y="353"/>
                  </a:cubicBezTo>
                  <a:cubicBezTo>
                    <a:pt x="191" y="357"/>
                    <a:pt x="191" y="357"/>
                    <a:pt x="191" y="357"/>
                  </a:cubicBezTo>
                  <a:cubicBezTo>
                    <a:pt x="193" y="362"/>
                    <a:pt x="193" y="362"/>
                    <a:pt x="193" y="362"/>
                  </a:cubicBezTo>
                  <a:cubicBezTo>
                    <a:pt x="193" y="362"/>
                    <a:pt x="194" y="362"/>
                    <a:pt x="194" y="363"/>
                  </a:cubicBezTo>
                  <a:cubicBezTo>
                    <a:pt x="194" y="365"/>
                    <a:pt x="189" y="368"/>
                    <a:pt x="189" y="368"/>
                  </a:cubicBezTo>
                  <a:cubicBezTo>
                    <a:pt x="189" y="368"/>
                    <a:pt x="189" y="373"/>
                    <a:pt x="189" y="374"/>
                  </a:cubicBezTo>
                  <a:cubicBezTo>
                    <a:pt x="189" y="375"/>
                    <a:pt x="184" y="371"/>
                    <a:pt x="184" y="371"/>
                  </a:cubicBezTo>
                  <a:cubicBezTo>
                    <a:pt x="180" y="372"/>
                    <a:pt x="180" y="372"/>
                    <a:pt x="180" y="372"/>
                  </a:cubicBezTo>
                  <a:cubicBezTo>
                    <a:pt x="180" y="376"/>
                    <a:pt x="180" y="376"/>
                    <a:pt x="180" y="376"/>
                  </a:cubicBezTo>
                  <a:cubicBezTo>
                    <a:pt x="178" y="380"/>
                    <a:pt x="178" y="380"/>
                    <a:pt x="178" y="380"/>
                  </a:cubicBezTo>
                  <a:cubicBezTo>
                    <a:pt x="171" y="380"/>
                    <a:pt x="171" y="380"/>
                    <a:pt x="171" y="380"/>
                  </a:cubicBezTo>
                  <a:cubicBezTo>
                    <a:pt x="171" y="380"/>
                    <a:pt x="165" y="384"/>
                    <a:pt x="165" y="384"/>
                  </a:cubicBezTo>
                  <a:cubicBezTo>
                    <a:pt x="166" y="385"/>
                    <a:pt x="163" y="388"/>
                    <a:pt x="166" y="388"/>
                  </a:cubicBezTo>
                  <a:cubicBezTo>
                    <a:pt x="168" y="388"/>
                    <a:pt x="169" y="388"/>
                    <a:pt x="170" y="388"/>
                  </a:cubicBezTo>
                  <a:cubicBezTo>
                    <a:pt x="172" y="387"/>
                    <a:pt x="176" y="385"/>
                    <a:pt x="177" y="385"/>
                  </a:cubicBezTo>
                  <a:cubicBezTo>
                    <a:pt x="178" y="385"/>
                    <a:pt x="181" y="385"/>
                    <a:pt x="179" y="387"/>
                  </a:cubicBezTo>
                  <a:cubicBezTo>
                    <a:pt x="177" y="389"/>
                    <a:pt x="175" y="389"/>
                    <a:pt x="174" y="390"/>
                  </a:cubicBezTo>
                  <a:cubicBezTo>
                    <a:pt x="172" y="391"/>
                    <a:pt x="169" y="391"/>
                    <a:pt x="169" y="394"/>
                  </a:cubicBezTo>
                  <a:cubicBezTo>
                    <a:pt x="169" y="397"/>
                    <a:pt x="168" y="400"/>
                    <a:pt x="168" y="400"/>
                  </a:cubicBezTo>
                  <a:cubicBezTo>
                    <a:pt x="175" y="398"/>
                    <a:pt x="175" y="398"/>
                    <a:pt x="175" y="398"/>
                  </a:cubicBezTo>
                  <a:cubicBezTo>
                    <a:pt x="175" y="398"/>
                    <a:pt x="177" y="397"/>
                    <a:pt x="177" y="400"/>
                  </a:cubicBezTo>
                  <a:cubicBezTo>
                    <a:pt x="178" y="404"/>
                    <a:pt x="175" y="405"/>
                    <a:pt x="173" y="405"/>
                  </a:cubicBezTo>
                  <a:cubicBezTo>
                    <a:pt x="172" y="405"/>
                    <a:pt x="167" y="401"/>
                    <a:pt x="167" y="401"/>
                  </a:cubicBezTo>
                  <a:cubicBezTo>
                    <a:pt x="163" y="404"/>
                    <a:pt x="163" y="404"/>
                    <a:pt x="163" y="404"/>
                  </a:cubicBezTo>
                  <a:cubicBezTo>
                    <a:pt x="163" y="404"/>
                    <a:pt x="162" y="403"/>
                    <a:pt x="158" y="406"/>
                  </a:cubicBezTo>
                  <a:cubicBezTo>
                    <a:pt x="154" y="410"/>
                    <a:pt x="152" y="415"/>
                    <a:pt x="152" y="416"/>
                  </a:cubicBezTo>
                  <a:cubicBezTo>
                    <a:pt x="152" y="417"/>
                    <a:pt x="152" y="419"/>
                    <a:pt x="149" y="421"/>
                  </a:cubicBezTo>
                  <a:cubicBezTo>
                    <a:pt x="147" y="422"/>
                    <a:pt x="144" y="425"/>
                    <a:pt x="144" y="425"/>
                  </a:cubicBezTo>
                  <a:cubicBezTo>
                    <a:pt x="144" y="425"/>
                    <a:pt x="143" y="428"/>
                    <a:pt x="142" y="430"/>
                  </a:cubicBezTo>
                  <a:cubicBezTo>
                    <a:pt x="141" y="432"/>
                    <a:pt x="141" y="432"/>
                    <a:pt x="141" y="432"/>
                  </a:cubicBezTo>
                  <a:cubicBezTo>
                    <a:pt x="145" y="436"/>
                    <a:pt x="145" y="436"/>
                    <a:pt x="145" y="436"/>
                  </a:cubicBezTo>
                  <a:cubicBezTo>
                    <a:pt x="138" y="440"/>
                    <a:pt x="138" y="440"/>
                    <a:pt x="138" y="440"/>
                  </a:cubicBezTo>
                  <a:cubicBezTo>
                    <a:pt x="135" y="442"/>
                    <a:pt x="135" y="442"/>
                    <a:pt x="135" y="442"/>
                  </a:cubicBezTo>
                  <a:cubicBezTo>
                    <a:pt x="135" y="442"/>
                    <a:pt x="129" y="448"/>
                    <a:pt x="133" y="449"/>
                  </a:cubicBezTo>
                  <a:cubicBezTo>
                    <a:pt x="138" y="450"/>
                    <a:pt x="141" y="450"/>
                    <a:pt x="141" y="450"/>
                  </a:cubicBezTo>
                  <a:cubicBezTo>
                    <a:pt x="141" y="450"/>
                    <a:pt x="140" y="456"/>
                    <a:pt x="141" y="456"/>
                  </a:cubicBezTo>
                  <a:cubicBezTo>
                    <a:pt x="142" y="456"/>
                    <a:pt x="151" y="456"/>
                    <a:pt x="151" y="456"/>
                  </a:cubicBezTo>
                  <a:cubicBezTo>
                    <a:pt x="156" y="452"/>
                    <a:pt x="156" y="452"/>
                    <a:pt x="156" y="452"/>
                  </a:cubicBezTo>
                  <a:cubicBezTo>
                    <a:pt x="159" y="450"/>
                    <a:pt x="159" y="450"/>
                    <a:pt x="159" y="450"/>
                  </a:cubicBezTo>
                  <a:cubicBezTo>
                    <a:pt x="161" y="454"/>
                    <a:pt x="161" y="454"/>
                    <a:pt x="161" y="454"/>
                  </a:cubicBezTo>
                  <a:cubicBezTo>
                    <a:pt x="161" y="454"/>
                    <a:pt x="159" y="457"/>
                    <a:pt x="157" y="457"/>
                  </a:cubicBezTo>
                  <a:cubicBezTo>
                    <a:pt x="154" y="457"/>
                    <a:pt x="155" y="457"/>
                    <a:pt x="153" y="459"/>
                  </a:cubicBezTo>
                  <a:cubicBezTo>
                    <a:pt x="150" y="462"/>
                    <a:pt x="149" y="463"/>
                    <a:pt x="147" y="463"/>
                  </a:cubicBezTo>
                  <a:cubicBezTo>
                    <a:pt x="146" y="463"/>
                    <a:pt x="144" y="466"/>
                    <a:pt x="142" y="462"/>
                  </a:cubicBezTo>
                  <a:cubicBezTo>
                    <a:pt x="141" y="459"/>
                    <a:pt x="139" y="456"/>
                    <a:pt x="139" y="456"/>
                  </a:cubicBezTo>
                  <a:cubicBezTo>
                    <a:pt x="130" y="452"/>
                    <a:pt x="130" y="452"/>
                    <a:pt x="130" y="452"/>
                  </a:cubicBezTo>
                  <a:cubicBezTo>
                    <a:pt x="128" y="453"/>
                    <a:pt x="128" y="453"/>
                    <a:pt x="128" y="453"/>
                  </a:cubicBezTo>
                  <a:cubicBezTo>
                    <a:pt x="128" y="453"/>
                    <a:pt x="127" y="457"/>
                    <a:pt x="126" y="457"/>
                  </a:cubicBezTo>
                  <a:cubicBezTo>
                    <a:pt x="125" y="457"/>
                    <a:pt x="119" y="457"/>
                    <a:pt x="117" y="457"/>
                  </a:cubicBezTo>
                  <a:cubicBezTo>
                    <a:pt x="116" y="457"/>
                    <a:pt x="114" y="457"/>
                    <a:pt x="114" y="456"/>
                  </a:cubicBezTo>
                  <a:cubicBezTo>
                    <a:pt x="113" y="454"/>
                    <a:pt x="114" y="454"/>
                    <a:pt x="113" y="453"/>
                  </a:cubicBezTo>
                  <a:cubicBezTo>
                    <a:pt x="112" y="452"/>
                    <a:pt x="110" y="448"/>
                    <a:pt x="108" y="449"/>
                  </a:cubicBezTo>
                  <a:cubicBezTo>
                    <a:pt x="107" y="449"/>
                    <a:pt x="102" y="451"/>
                    <a:pt x="102" y="451"/>
                  </a:cubicBezTo>
                  <a:cubicBezTo>
                    <a:pt x="101" y="459"/>
                    <a:pt x="101" y="459"/>
                    <a:pt x="101" y="459"/>
                  </a:cubicBezTo>
                  <a:cubicBezTo>
                    <a:pt x="101" y="459"/>
                    <a:pt x="98" y="459"/>
                    <a:pt x="99" y="461"/>
                  </a:cubicBezTo>
                  <a:cubicBezTo>
                    <a:pt x="99" y="463"/>
                    <a:pt x="103" y="465"/>
                    <a:pt x="103" y="465"/>
                  </a:cubicBezTo>
                  <a:cubicBezTo>
                    <a:pt x="103" y="465"/>
                    <a:pt x="105" y="467"/>
                    <a:pt x="105" y="468"/>
                  </a:cubicBezTo>
                  <a:cubicBezTo>
                    <a:pt x="106" y="470"/>
                    <a:pt x="103" y="472"/>
                    <a:pt x="103" y="472"/>
                  </a:cubicBezTo>
                  <a:cubicBezTo>
                    <a:pt x="103" y="472"/>
                    <a:pt x="98" y="472"/>
                    <a:pt x="97" y="474"/>
                  </a:cubicBezTo>
                  <a:cubicBezTo>
                    <a:pt x="97" y="475"/>
                    <a:pt x="98" y="478"/>
                    <a:pt x="97" y="478"/>
                  </a:cubicBezTo>
                  <a:cubicBezTo>
                    <a:pt x="96" y="479"/>
                    <a:pt x="95" y="481"/>
                    <a:pt x="95" y="482"/>
                  </a:cubicBezTo>
                  <a:cubicBezTo>
                    <a:pt x="95" y="482"/>
                    <a:pt x="97" y="487"/>
                    <a:pt x="97" y="487"/>
                  </a:cubicBezTo>
                  <a:cubicBezTo>
                    <a:pt x="97" y="487"/>
                    <a:pt x="97" y="491"/>
                    <a:pt x="95" y="489"/>
                  </a:cubicBezTo>
                  <a:cubicBezTo>
                    <a:pt x="93" y="487"/>
                    <a:pt x="87" y="484"/>
                    <a:pt x="87" y="484"/>
                  </a:cubicBezTo>
                  <a:cubicBezTo>
                    <a:pt x="83" y="481"/>
                    <a:pt x="83" y="481"/>
                    <a:pt x="83" y="481"/>
                  </a:cubicBezTo>
                  <a:cubicBezTo>
                    <a:pt x="83" y="481"/>
                    <a:pt x="79" y="484"/>
                    <a:pt x="78" y="484"/>
                  </a:cubicBezTo>
                  <a:cubicBezTo>
                    <a:pt x="78" y="485"/>
                    <a:pt x="71" y="484"/>
                    <a:pt x="69" y="485"/>
                  </a:cubicBezTo>
                  <a:cubicBezTo>
                    <a:pt x="68" y="486"/>
                    <a:pt x="68" y="487"/>
                    <a:pt x="67" y="489"/>
                  </a:cubicBezTo>
                  <a:cubicBezTo>
                    <a:pt x="65" y="491"/>
                    <a:pt x="62" y="491"/>
                    <a:pt x="65" y="494"/>
                  </a:cubicBezTo>
                  <a:cubicBezTo>
                    <a:pt x="67" y="497"/>
                    <a:pt x="72" y="498"/>
                    <a:pt x="72" y="498"/>
                  </a:cubicBezTo>
                  <a:cubicBezTo>
                    <a:pt x="72" y="498"/>
                    <a:pt x="74" y="499"/>
                    <a:pt x="72" y="502"/>
                  </a:cubicBezTo>
                  <a:cubicBezTo>
                    <a:pt x="70" y="506"/>
                    <a:pt x="66" y="503"/>
                    <a:pt x="65" y="503"/>
                  </a:cubicBezTo>
                  <a:cubicBezTo>
                    <a:pt x="64" y="502"/>
                    <a:pt x="60" y="499"/>
                    <a:pt x="59" y="500"/>
                  </a:cubicBezTo>
                  <a:cubicBezTo>
                    <a:pt x="58" y="501"/>
                    <a:pt x="55" y="506"/>
                    <a:pt x="55" y="506"/>
                  </a:cubicBezTo>
                  <a:cubicBezTo>
                    <a:pt x="55" y="506"/>
                    <a:pt x="52" y="507"/>
                    <a:pt x="51" y="506"/>
                  </a:cubicBezTo>
                  <a:cubicBezTo>
                    <a:pt x="50" y="506"/>
                    <a:pt x="47" y="501"/>
                    <a:pt x="46" y="502"/>
                  </a:cubicBezTo>
                  <a:cubicBezTo>
                    <a:pt x="45" y="503"/>
                    <a:pt x="44" y="505"/>
                    <a:pt x="44" y="506"/>
                  </a:cubicBezTo>
                  <a:cubicBezTo>
                    <a:pt x="44" y="507"/>
                    <a:pt x="46" y="509"/>
                    <a:pt x="45" y="510"/>
                  </a:cubicBezTo>
                  <a:cubicBezTo>
                    <a:pt x="45" y="511"/>
                    <a:pt x="40" y="512"/>
                    <a:pt x="39" y="513"/>
                  </a:cubicBezTo>
                  <a:cubicBezTo>
                    <a:pt x="39" y="514"/>
                    <a:pt x="39" y="512"/>
                    <a:pt x="37" y="516"/>
                  </a:cubicBezTo>
                  <a:cubicBezTo>
                    <a:pt x="36" y="520"/>
                    <a:pt x="37" y="520"/>
                    <a:pt x="36" y="520"/>
                  </a:cubicBezTo>
                  <a:cubicBezTo>
                    <a:pt x="34" y="521"/>
                    <a:pt x="30" y="518"/>
                    <a:pt x="30" y="518"/>
                  </a:cubicBezTo>
                  <a:cubicBezTo>
                    <a:pt x="30" y="518"/>
                    <a:pt x="27" y="515"/>
                    <a:pt x="27" y="518"/>
                  </a:cubicBezTo>
                  <a:cubicBezTo>
                    <a:pt x="27" y="522"/>
                    <a:pt x="26" y="526"/>
                    <a:pt x="26" y="526"/>
                  </a:cubicBezTo>
                  <a:cubicBezTo>
                    <a:pt x="29" y="528"/>
                    <a:pt x="29" y="528"/>
                    <a:pt x="29" y="528"/>
                  </a:cubicBezTo>
                  <a:cubicBezTo>
                    <a:pt x="29" y="528"/>
                    <a:pt x="28" y="530"/>
                    <a:pt x="27" y="530"/>
                  </a:cubicBezTo>
                  <a:cubicBezTo>
                    <a:pt x="27" y="530"/>
                    <a:pt x="25" y="529"/>
                    <a:pt x="24" y="527"/>
                  </a:cubicBezTo>
                  <a:cubicBezTo>
                    <a:pt x="23" y="526"/>
                    <a:pt x="24" y="526"/>
                    <a:pt x="21" y="525"/>
                  </a:cubicBezTo>
                  <a:cubicBezTo>
                    <a:pt x="18" y="524"/>
                    <a:pt x="16" y="522"/>
                    <a:pt x="16" y="524"/>
                  </a:cubicBezTo>
                  <a:cubicBezTo>
                    <a:pt x="16" y="525"/>
                    <a:pt x="15" y="527"/>
                    <a:pt x="16" y="528"/>
                  </a:cubicBezTo>
                  <a:cubicBezTo>
                    <a:pt x="17" y="530"/>
                    <a:pt x="19" y="532"/>
                    <a:pt x="19" y="532"/>
                  </a:cubicBezTo>
                  <a:cubicBezTo>
                    <a:pt x="20" y="532"/>
                    <a:pt x="20" y="532"/>
                    <a:pt x="20" y="532"/>
                  </a:cubicBezTo>
                  <a:cubicBezTo>
                    <a:pt x="20" y="532"/>
                    <a:pt x="19" y="535"/>
                    <a:pt x="18" y="535"/>
                  </a:cubicBezTo>
                  <a:cubicBezTo>
                    <a:pt x="17" y="536"/>
                    <a:pt x="16" y="534"/>
                    <a:pt x="15" y="534"/>
                  </a:cubicBezTo>
                  <a:cubicBezTo>
                    <a:pt x="15" y="534"/>
                    <a:pt x="12" y="536"/>
                    <a:pt x="12" y="536"/>
                  </a:cubicBezTo>
                  <a:cubicBezTo>
                    <a:pt x="12" y="536"/>
                    <a:pt x="13" y="538"/>
                    <a:pt x="13" y="539"/>
                  </a:cubicBezTo>
                  <a:cubicBezTo>
                    <a:pt x="13" y="540"/>
                    <a:pt x="10" y="541"/>
                    <a:pt x="10" y="542"/>
                  </a:cubicBezTo>
                  <a:cubicBezTo>
                    <a:pt x="9" y="542"/>
                    <a:pt x="8" y="543"/>
                    <a:pt x="8" y="544"/>
                  </a:cubicBezTo>
                  <a:cubicBezTo>
                    <a:pt x="8" y="545"/>
                    <a:pt x="9" y="548"/>
                    <a:pt x="10" y="547"/>
                  </a:cubicBezTo>
                  <a:cubicBezTo>
                    <a:pt x="11" y="547"/>
                    <a:pt x="16" y="548"/>
                    <a:pt x="16" y="548"/>
                  </a:cubicBezTo>
                  <a:cubicBezTo>
                    <a:pt x="16" y="548"/>
                    <a:pt x="15" y="550"/>
                    <a:pt x="14" y="551"/>
                  </a:cubicBezTo>
                  <a:cubicBezTo>
                    <a:pt x="13" y="551"/>
                    <a:pt x="12" y="553"/>
                    <a:pt x="11" y="554"/>
                  </a:cubicBezTo>
                  <a:cubicBezTo>
                    <a:pt x="10" y="556"/>
                    <a:pt x="12" y="560"/>
                    <a:pt x="14" y="561"/>
                  </a:cubicBezTo>
                  <a:cubicBezTo>
                    <a:pt x="17" y="562"/>
                    <a:pt x="20" y="562"/>
                    <a:pt x="20" y="564"/>
                  </a:cubicBezTo>
                  <a:cubicBezTo>
                    <a:pt x="19" y="565"/>
                    <a:pt x="14" y="569"/>
                    <a:pt x="13" y="570"/>
                  </a:cubicBezTo>
                  <a:cubicBezTo>
                    <a:pt x="12" y="570"/>
                    <a:pt x="10" y="571"/>
                    <a:pt x="10" y="573"/>
                  </a:cubicBezTo>
                  <a:cubicBezTo>
                    <a:pt x="10" y="575"/>
                    <a:pt x="10" y="576"/>
                    <a:pt x="8" y="577"/>
                  </a:cubicBezTo>
                  <a:cubicBezTo>
                    <a:pt x="6" y="578"/>
                    <a:pt x="5" y="577"/>
                    <a:pt x="5" y="580"/>
                  </a:cubicBezTo>
                  <a:cubicBezTo>
                    <a:pt x="5" y="582"/>
                    <a:pt x="6" y="583"/>
                    <a:pt x="7" y="583"/>
                  </a:cubicBezTo>
                  <a:cubicBezTo>
                    <a:pt x="8" y="583"/>
                    <a:pt x="8" y="583"/>
                    <a:pt x="8" y="583"/>
                  </a:cubicBezTo>
                  <a:cubicBezTo>
                    <a:pt x="16" y="582"/>
                    <a:pt x="16" y="582"/>
                    <a:pt x="16" y="582"/>
                  </a:cubicBezTo>
                  <a:cubicBezTo>
                    <a:pt x="16" y="582"/>
                    <a:pt x="15" y="585"/>
                    <a:pt x="15" y="586"/>
                  </a:cubicBezTo>
                  <a:cubicBezTo>
                    <a:pt x="15" y="587"/>
                    <a:pt x="9" y="593"/>
                    <a:pt x="9" y="593"/>
                  </a:cubicBezTo>
                  <a:cubicBezTo>
                    <a:pt x="9" y="593"/>
                    <a:pt x="10" y="596"/>
                    <a:pt x="9" y="596"/>
                  </a:cubicBezTo>
                  <a:cubicBezTo>
                    <a:pt x="7" y="597"/>
                    <a:pt x="5" y="598"/>
                    <a:pt x="4" y="599"/>
                  </a:cubicBezTo>
                  <a:cubicBezTo>
                    <a:pt x="4" y="600"/>
                    <a:pt x="4" y="602"/>
                    <a:pt x="4" y="603"/>
                  </a:cubicBezTo>
                  <a:cubicBezTo>
                    <a:pt x="5" y="605"/>
                    <a:pt x="7" y="608"/>
                    <a:pt x="7" y="609"/>
                  </a:cubicBezTo>
                  <a:cubicBezTo>
                    <a:pt x="8" y="610"/>
                    <a:pt x="6" y="612"/>
                    <a:pt x="6" y="612"/>
                  </a:cubicBezTo>
                  <a:cubicBezTo>
                    <a:pt x="4" y="620"/>
                    <a:pt x="4" y="620"/>
                    <a:pt x="4" y="620"/>
                  </a:cubicBezTo>
                  <a:cubicBezTo>
                    <a:pt x="4" y="620"/>
                    <a:pt x="4" y="624"/>
                    <a:pt x="4" y="625"/>
                  </a:cubicBezTo>
                  <a:cubicBezTo>
                    <a:pt x="4" y="626"/>
                    <a:pt x="0" y="627"/>
                    <a:pt x="2" y="630"/>
                  </a:cubicBezTo>
                  <a:cubicBezTo>
                    <a:pt x="4" y="632"/>
                    <a:pt x="5" y="633"/>
                    <a:pt x="6" y="634"/>
                  </a:cubicBezTo>
                  <a:cubicBezTo>
                    <a:pt x="8" y="634"/>
                    <a:pt x="13" y="634"/>
                    <a:pt x="13" y="635"/>
                  </a:cubicBezTo>
                  <a:cubicBezTo>
                    <a:pt x="13" y="635"/>
                    <a:pt x="13" y="636"/>
                    <a:pt x="10" y="637"/>
                  </a:cubicBezTo>
                  <a:cubicBezTo>
                    <a:pt x="8" y="637"/>
                    <a:pt x="6" y="636"/>
                    <a:pt x="6" y="638"/>
                  </a:cubicBezTo>
                  <a:cubicBezTo>
                    <a:pt x="5" y="639"/>
                    <a:pt x="1" y="645"/>
                    <a:pt x="1" y="645"/>
                  </a:cubicBezTo>
                  <a:cubicBezTo>
                    <a:pt x="6" y="651"/>
                    <a:pt x="6" y="651"/>
                    <a:pt x="6" y="651"/>
                  </a:cubicBezTo>
                  <a:cubicBezTo>
                    <a:pt x="6" y="651"/>
                    <a:pt x="8" y="649"/>
                    <a:pt x="9" y="649"/>
                  </a:cubicBezTo>
                  <a:cubicBezTo>
                    <a:pt x="10" y="648"/>
                    <a:pt x="13" y="649"/>
                    <a:pt x="13" y="650"/>
                  </a:cubicBezTo>
                  <a:cubicBezTo>
                    <a:pt x="13" y="650"/>
                    <a:pt x="11" y="653"/>
                    <a:pt x="10" y="653"/>
                  </a:cubicBezTo>
                  <a:cubicBezTo>
                    <a:pt x="10" y="654"/>
                    <a:pt x="7" y="655"/>
                    <a:pt x="7" y="656"/>
                  </a:cubicBezTo>
                  <a:cubicBezTo>
                    <a:pt x="7" y="656"/>
                    <a:pt x="10" y="660"/>
                    <a:pt x="10" y="660"/>
                  </a:cubicBezTo>
                  <a:cubicBezTo>
                    <a:pt x="10" y="660"/>
                    <a:pt x="12" y="660"/>
                    <a:pt x="12" y="662"/>
                  </a:cubicBezTo>
                  <a:cubicBezTo>
                    <a:pt x="12" y="663"/>
                    <a:pt x="8" y="665"/>
                    <a:pt x="8" y="665"/>
                  </a:cubicBezTo>
                  <a:cubicBezTo>
                    <a:pt x="9" y="668"/>
                    <a:pt x="9" y="668"/>
                    <a:pt x="9" y="668"/>
                  </a:cubicBezTo>
                  <a:cubicBezTo>
                    <a:pt x="6" y="674"/>
                    <a:pt x="6" y="674"/>
                    <a:pt x="6" y="674"/>
                  </a:cubicBezTo>
                  <a:cubicBezTo>
                    <a:pt x="11" y="677"/>
                    <a:pt x="11" y="677"/>
                    <a:pt x="11" y="677"/>
                  </a:cubicBezTo>
                  <a:cubicBezTo>
                    <a:pt x="11" y="677"/>
                    <a:pt x="15" y="677"/>
                    <a:pt x="14" y="680"/>
                  </a:cubicBezTo>
                  <a:cubicBezTo>
                    <a:pt x="12" y="682"/>
                    <a:pt x="9" y="684"/>
                    <a:pt x="9" y="685"/>
                  </a:cubicBezTo>
                  <a:cubicBezTo>
                    <a:pt x="9" y="687"/>
                    <a:pt x="8" y="689"/>
                    <a:pt x="10" y="690"/>
                  </a:cubicBezTo>
                  <a:cubicBezTo>
                    <a:pt x="12" y="690"/>
                    <a:pt x="12" y="691"/>
                    <a:pt x="13" y="690"/>
                  </a:cubicBezTo>
                  <a:cubicBezTo>
                    <a:pt x="15" y="689"/>
                    <a:pt x="17" y="688"/>
                    <a:pt x="17" y="688"/>
                  </a:cubicBezTo>
                  <a:cubicBezTo>
                    <a:pt x="17" y="688"/>
                    <a:pt x="20" y="686"/>
                    <a:pt x="22" y="686"/>
                  </a:cubicBezTo>
                  <a:cubicBezTo>
                    <a:pt x="23" y="686"/>
                    <a:pt x="25" y="687"/>
                    <a:pt x="26" y="688"/>
                  </a:cubicBezTo>
                  <a:cubicBezTo>
                    <a:pt x="26" y="689"/>
                    <a:pt x="26" y="690"/>
                    <a:pt x="27" y="691"/>
                  </a:cubicBezTo>
                  <a:cubicBezTo>
                    <a:pt x="28" y="691"/>
                    <a:pt x="26" y="696"/>
                    <a:pt x="26" y="696"/>
                  </a:cubicBezTo>
                  <a:cubicBezTo>
                    <a:pt x="23" y="700"/>
                    <a:pt x="23" y="700"/>
                    <a:pt x="23" y="700"/>
                  </a:cubicBezTo>
                  <a:cubicBezTo>
                    <a:pt x="23" y="700"/>
                    <a:pt x="26" y="704"/>
                    <a:pt x="25" y="704"/>
                  </a:cubicBezTo>
                  <a:cubicBezTo>
                    <a:pt x="25" y="704"/>
                    <a:pt x="20" y="705"/>
                    <a:pt x="19" y="705"/>
                  </a:cubicBezTo>
                  <a:cubicBezTo>
                    <a:pt x="18" y="705"/>
                    <a:pt x="17" y="704"/>
                    <a:pt x="17" y="706"/>
                  </a:cubicBezTo>
                  <a:cubicBezTo>
                    <a:pt x="16" y="708"/>
                    <a:pt x="13" y="713"/>
                    <a:pt x="13" y="713"/>
                  </a:cubicBezTo>
                  <a:cubicBezTo>
                    <a:pt x="13" y="713"/>
                    <a:pt x="12" y="715"/>
                    <a:pt x="13" y="717"/>
                  </a:cubicBezTo>
                  <a:cubicBezTo>
                    <a:pt x="14" y="719"/>
                    <a:pt x="18" y="726"/>
                    <a:pt x="18" y="726"/>
                  </a:cubicBezTo>
                  <a:cubicBezTo>
                    <a:pt x="18" y="727"/>
                    <a:pt x="20" y="730"/>
                    <a:pt x="23" y="732"/>
                  </a:cubicBezTo>
                  <a:cubicBezTo>
                    <a:pt x="26" y="734"/>
                    <a:pt x="28" y="734"/>
                    <a:pt x="28" y="736"/>
                  </a:cubicBezTo>
                  <a:cubicBezTo>
                    <a:pt x="29" y="738"/>
                    <a:pt x="29" y="738"/>
                    <a:pt x="29" y="738"/>
                  </a:cubicBezTo>
                  <a:cubicBezTo>
                    <a:pt x="33" y="742"/>
                    <a:pt x="33" y="742"/>
                    <a:pt x="33" y="742"/>
                  </a:cubicBezTo>
                  <a:cubicBezTo>
                    <a:pt x="33" y="742"/>
                    <a:pt x="35" y="743"/>
                    <a:pt x="38" y="743"/>
                  </a:cubicBezTo>
                  <a:cubicBezTo>
                    <a:pt x="41" y="744"/>
                    <a:pt x="45" y="744"/>
                    <a:pt x="45" y="745"/>
                  </a:cubicBezTo>
                  <a:cubicBezTo>
                    <a:pt x="46" y="745"/>
                    <a:pt x="42" y="748"/>
                    <a:pt x="42" y="748"/>
                  </a:cubicBezTo>
                  <a:cubicBezTo>
                    <a:pt x="42" y="748"/>
                    <a:pt x="37" y="752"/>
                    <a:pt x="39" y="753"/>
                  </a:cubicBezTo>
                  <a:cubicBezTo>
                    <a:pt x="41" y="754"/>
                    <a:pt x="55" y="757"/>
                    <a:pt x="55" y="757"/>
                  </a:cubicBezTo>
                  <a:cubicBezTo>
                    <a:pt x="55" y="757"/>
                    <a:pt x="57" y="758"/>
                    <a:pt x="57" y="759"/>
                  </a:cubicBezTo>
                  <a:cubicBezTo>
                    <a:pt x="57" y="760"/>
                    <a:pt x="60" y="758"/>
                    <a:pt x="60" y="758"/>
                  </a:cubicBezTo>
                  <a:cubicBezTo>
                    <a:pt x="61" y="757"/>
                    <a:pt x="65" y="759"/>
                    <a:pt x="66" y="759"/>
                  </a:cubicBezTo>
                  <a:cubicBezTo>
                    <a:pt x="66" y="759"/>
                    <a:pt x="72" y="758"/>
                    <a:pt x="72" y="758"/>
                  </a:cubicBezTo>
                  <a:cubicBezTo>
                    <a:pt x="77" y="756"/>
                    <a:pt x="77" y="756"/>
                    <a:pt x="77" y="756"/>
                  </a:cubicBezTo>
                  <a:cubicBezTo>
                    <a:pt x="77" y="756"/>
                    <a:pt x="80" y="751"/>
                    <a:pt x="82" y="752"/>
                  </a:cubicBezTo>
                  <a:cubicBezTo>
                    <a:pt x="85" y="753"/>
                    <a:pt x="84" y="755"/>
                    <a:pt x="86" y="755"/>
                  </a:cubicBezTo>
                  <a:cubicBezTo>
                    <a:pt x="87" y="755"/>
                    <a:pt x="89" y="755"/>
                    <a:pt x="91" y="752"/>
                  </a:cubicBezTo>
                  <a:cubicBezTo>
                    <a:pt x="93" y="750"/>
                    <a:pt x="95" y="748"/>
                    <a:pt x="96" y="747"/>
                  </a:cubicBezTo>
                  <a:cubicBezTo>
                    <a:pt x="97" y="747"/>
                    <a:pt x="109" y="740"/>
                    <a:pt x="109" y="740"/>
                  </a:cubicBezTo>
                  <a:cubicBezTo>
                    <a:pt x="117" y="726"/>
                    <a:pt x="117" y="726"/>
                    <a:pt x="117" y="726"/>
                  </a:cubicBezTo>
                  <a:cubicBezTo>
                    <a:pt x="120" y="716"/>
                    <a:pt x="120" y="716"/>
                    <a:pt x="120" y="716"/>
                  </a:cubicBezTo>
                  <a:cubicBezTo>
                    <a:pt x="120" y="716"/>
                    <a:pt x="124" y="711"/>
                    <a:pt x="127" y="711"/>
                  </a:cubicBezTo>
                  <a:cubicBezTo>
                    <a:pt x="129" y="711"/>
                    <a:pt x="136" y="708"/>
                    <a:pt x="135" y="706"/>
                  </a:cubicBezTo>
                  <a:cubicBezTo>
                    <a:pt x="135" y="703"/>
                    <a:pt x="138" y="702"/>
                    <a:pt x="138" y="706"/>
                  </a:cubicBezTo>
                  <a:cubicBezTo>
                    <a:pt x="139" y="710"/>
                    <a:pt x="138" y="714"/>
                    <a:pt x="140" y="712"/>
                  </a:cubicBezTo>
                  <a:cubicBezTo>
                    <a:pt x="143" y="710"/>
                    <a:pt x="148" y="704"/>
                    <a:pt x="148" y="704"/>
                  </a:cubicBezTo>
                  <a:cubicBezTo>
                    <a:pt x="148" y="704"/>
                    <a:pt x="151" y="701"/>
                    <a:pt x="153" y="700"/>
                  </a:cubicBezTo>
                  <a:cubicBezTo>
                    <a:pt x="155" y="700"/>
                    <a:pt x="158" y="693"/>
                    <a:pt x="158" y="693"/>
                  </a:cubicBezTo>
                  <a:cubicBezTo>
                    <a:pt x="158" y="693"/>
                    <a:pt x="162" y="690"/>
                    <a:pt x="164" y="693"/>
                  </a:cubicBezTo>
                  <a:cubicBezTo>
                    <a:pt x="165" y="697"/>
                    <a:pt x="169" y="702"/>
                    <a:pt x="169" y="704"/>
                  </a:cubicBezTo>
                  <a:cubicBezTo>
                    <a:pt x="169" y="704"/>
                    <a:pt x="171" y="705"/>
                    <a:pt x="173" y="706"/>
                  </a:cubicBezTo>
                  <a:cubicBezTo>
                    <a:pt x="173" y="704"/>
                    <a:pt x="173" y="704"/>
                    <a:pt x="173" y="704"/>
                  </a:cubicBezTo>
                  <a:cubicBezTo>
                    <a:pt x="173" y="698"/>
                    <a:pt x="173" y="698"/>
                    <a:pt x="173" y="698"/>
                  </a:cubicBezTo>
                  <a:cubicBezTo>
                    <a:pt x="173" y="698"/>
                    <a:pt x="180" y="704"/>
                    <a:pt x="180" y="704"/>
                  </a:cubicBezTo>
                  <a:cubicBezTo>
                    <a:pt x="181" y="705"/>
                    <a:pt x="181" y="711"/>
                    <a:pt x="181" y="711"/>
                  </a:cubicBezTo>
                  <a:cubicBezTo>
                    <a:pt x="183" y="711"/>
                    <a:pt x="183" y="711"/>
                    <a:pt x="183" y="711"/>
                  </a:cubicBezTo>
                  <a:cubicBezTo>
                    <a:pt x="183" y="710"/>
                    <a:pt x="183" y="710"/>
                    <a:pt x="183" y="710"/>
                  </a:cubicBezTo>
                  <a:cubicBezTo>
                    <a:pt x="185" y="711"/>
                    <a:pt x="185" y="711"/>
                    <a:pt x="185" y="711"/>
                  </a:cubicBezTo>
                  <a:cubicBezTo>
                    <a:pt x="186" y="710"/>
                    <a:pt x="186" y="710"/>
                    <a:pt x="186" y="710"/>
                  </a:cubicBezTo>
                  <a:cubicBezTo>
                    <a:pt x="187" y="704"/>
                    <a:pt x="187" y="704"/>
                    <a:pt x="187" y="704"/>
                  </a:cubicBezTo>
                  <a:cubicBezTo>
                    <a:pt x="188" y="697"/>
                    <a:pt x="188" y="697"/>
                    <a:pt x="188" y="697"/>
                  </a:cubicBezTo>
                  <a:cubicBezTo>
                    <a:pt x="191" y="691"/>
                    <a:pt x="191" y="691"/>
                    <a:pt x="191" y="691"/>
                  </a:cubicBezTo>
                  <a:cubicBezTo>
                    <a:pt x="191" y="685"/>
                    <a:pt x="191" y="685"/>
                    <a:pt x="191" y="685"/>
                  </a:cubicBezTo>
                  <a:cubicBezTo>
                    <a:pt x="187" y="678"/>
                    <a:pt x="187" y="678"/>
                    <a:pt x="187" y="678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8" y="671"/>
                    <a:pt x="188" y="671"/>
                    <a:pt x="188" y="671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9" y="670"/>
                    <a:pt x="189" y="670"/>
                    <a:pt x="189" y="670"/>
                  </a:cubicBezTo>
                  <a:cubicBezTo>
                    <a:pt x="191" y="668"/>
                    <a:pt x="191" y="668"/>
                    <a:pt x="191" y="668"/>
                  </a:cubicBezTo>
                  <a:cubicBezTo>
                    <a:pt x="192" y="663"/>
                    <a:pt x="192" y="663"/>
                    <a:pt x="192" y="663"/>
                  </a:cubicBezTo>
                  <a:cubicBezTo>
                    <a:pt x="190" y="661"/>
                    <a:pt x="190" y="661"/>
                    <a:pt x="190" y="661"/>
                  </a:cubicBezTo>
                  <a:cubicBezTo>
                    <a:pt x="190" y="658"/>
                    <a:pt x="190" y="658"/>
                    <a:pt x="190" y="658"/>
                  </a:cubicBezTo>
                  <a:cubicBezTo>
                    <a:pt x="190" y="658"/>
                    <a:pt x="192" y="656"/>
                    <a:pt x="192" y="656"/>
                  </a:cubicBezTo>
                  <a:cubicBezTo>
                    <a:pt x="192" y="656"/>
                    <a:pt x="192" y="656"/>
                    <a:pt x="192" y="656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5" y="654"/>
                    <a:pt x="195" y="654"/>
                  </a:cubicBezTo>
                  <a:cubicBezTo>
                    <a:pt x="196" y="654"/>
                    <a:pt x="198" y="654"/>
                    <a:pt x="198" y="654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1" y="652"/>
                    <a:pt x="201" y="652"/>
                    <a:pt x="201" y="652"/>
                  </a:cubicBezTo>
                  <a:cubicBezTo>
                    <a:pt x="201" y="652"/>
                    <a:pt x="205" y="649"/>
                    <a:pt x="205" y="648"/>
                  </a:cubicBezTo>
                  <a:cubicBezTo>
                    <a:pt x="205" y="647"/>
                    <a:pt x="207" y="644"/>
                    <a:pt x="207" y="644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205" y="634"/>
                    <a:pt x="205" y="634"/>
                    <a:pt x="205" y="634"/>
                  </a:cubicBezTo>
                  <a:cubicBezTo>
                    <a:pt x="207" y="631"/>
                    <a:pt x="207" y="631"/>
                    <a:pt x="207" y="631"/>
                  </a:cubicBezTo>
                  <a:cubicBezTo>
                    <a:pt x="210" y="625"/>
                    <a:pt x="210" y="625"/>
                    <a:pt x="210" y="625"/>
                  </a:cubicBezTo>
                  <a:cubicBezTo>
                    <a:pt x="208" y="619"/>
                    <a:pt x="208" y="619"/>
                    <a:pt x="208" y="619"/>
                  </a:cubicBezTo>
                  <a:cubicBezTo>
                    <a:pt x="202" y="612"/>
                    <a:pt x="202" y="612"/>
                    <a:pt x="202" y="612"/>
                  </a:cubicBezTo>
                  <a:cubicBezTo>
                    <a:pt x="199" y="603"/>
                    <a:pt x="199" y="603"/>
                    <a:pt x="199" y="603"/>
                  </a:cubicBezTo>
                  <a:cubicBezTo>
                    <a:pt x="197" y="597"/>
                    <a:pt x="197" y="597"/>
                    <a:pt x="197" y="597"/>
                  </a:cubicBezTo>
                  <a:cubicBezTo>
                    <a:pt x="202" y="592"/>
                    <a:pt x="202" y="592"/>
                    <a:pt x="202" y="592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4" y="591"/>
                    <a:pt x="204" y="591"/>
                    <a:pt x="204" y="591"/>
                  </a:cubicBezTo>
                  <a:cubicBezTo>
                    <a:pt x="207" y="591"/>
                    <a:pt x="207" y="591"/>
                    <a:pt x="207" y="591"/>
                  </a:cubicBezTo>
                  <a:cubicBezTo>
                    <a:pt x="207" y="591"/>
                    <a:pt x="212" y="591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3" y="573"/>
                    <a:pt x="213" y="573"/>
                    <a:pt x="213" y="573"/>
                  </a:cubicBezTo>
                  <a:cubicBezTo>
                    <a:pt x="207" y="568"/>
                    <a:pt x="207" y="568"/>
                    <a:pt x="207" y="568"/>
                  </a:cubicBezTo>
                  <a:cubicBezTo>
                    <a:pt x="200" y="563"/>
                    <a:pt x="200" y="563"/>
                    <a:pt x="200" y="563"/>
                  </a:cubicBezTo>
                  <a:cubicBezTo>
                    <a:pt x="197" y="555"/>
                    <a:pt x="197" y="555"/>
                    <a:pt x="197" y="555"/>
                  </a:cubicBezTo>
                  <a:cubicBezTo>
                    <a:pt x="196" y="524"/>
                    <a:pt x="196" y="524"/>
                    <a:pt x="196" y="524"/>
                  </a:cubicBezTo>
                  <a:cubicBezTo>
                    <a:pt x="196" y="524"/>
                    <a:pt x="189" y="511"/>
                    <a:pt x="189" y="510"/>
                  </a:cubicBezTo>
                  <a:cubicBezTo>
                    <a:pt x="188" y="508"/>
                    <a:pt x="188" y="506"/>
                    <a:pt x="190" y="504"/>
                  </a:cubicBezTo>
                  <a:cubicBezTo>
                    <a:pt x="191" y="503"/>
                    <a:pt x="190" y="501"/>
                    <a:pt x="190" y="501"/>
                  </a:cubicBezTo>
                  <a:cubicBezTo>
                    <a:pt x="189" y="494"/>
                    <a:pt x="189" y="494"/>
                    <a:pt x="189" y="494"/>
                  </a:cubicBezTo>
                  <a:cubicBezTo>
                    <a:pt x="191" y="491"/>
                    <a:pt x="191" y="491"/>
                    <a:pt x="191" y="491"/>
                  </a:cubicBezTo>
                  <a:cubicBezTo>
                    <a:pt x="191" y="485"/>
                    <a:pt x="191" y="485"/>
                    <a:pt x="191" y="485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87" y="477"/>
                    <a:pt x="187" y="471"/>
                    <a:pt x="187" y="470"/>
                  </a:cubicBezTo>
                  <a:cubicBezTo>
                    <a:pt x="187" y="468"/>
                    <a:pt x="190" y="464"/>
                    <a:pt x="190" y="464"/>
                  </a:cubicBezTo>
                  <a:cubicBezTo>
                    <a:pt x="191" y="457"/>
                    <a:pt x="191" y="457"/>
                    <a:pt x="191" y="457"/>
                  </a:cubicBezTo>
                  <a:cubicBezTo>
                    <a:pt x="193" y="447"/>
                    <a:pt x="193" y="447"/>
                    <a:pt x="193" y="447"/>
                  </a:cubicBezTo>
                  <a:cubicBezTo>
                    <a:pt x="206" y="430"/>
                    <a:pt x="206" y="430"/>
                    <a:pt x="206" y="430"/>
                  </a:cubicBezTo>
                  <a:cubicBezTo>
                    <a:pt x="209" y="430"/>
                    <a:pt x="209" y="430"/>
                    <a:pt x="209" y="430"/>
                  </a:cubicBezTo>
                  <a:cubicBezTo>
                    <a:pt x="230" y="429"/>
                    <a:pt x="230" y="429"/>
                    <a:pt x="230" y="429"/>
                  </a:cubicBezTo>
                  <a:cubicBezTo>
                    <a:pt x="231" y="427"/>
                    <a:pt x="231" y="427"/>
                    <a:pt x="231" y="427"/>
                  </a:cubicBezTo>
                  <a:cubicBezTo>
                    <a:pt x="232" y="426"/>
                    <a:pt x="232" y="426"/>
                    <a:pt x="232" y="426"/>
                  </a:cubicBezTo>
                  <a:cubicBezTo>
                    <a:pt x="234" y="420"/>
                    <a:pt x="234" y="420"/>
                    <a:pt x="234" y="420"/>
                  </a:cubicBezTo>
                  <a:cubicBezTo>
                    <a:pt x="233" y="404"/>
                    <a:pt x="233" y="404"/>
                    <a:pt x="233" y="404"/>
                  </a:cubicBezTo>
                  <a:cubicBezTo>
                    <a:pt x="224" y="402"/>
                    <a:pt x="224" y="402"/>
                    <a:pt x="224" y="402"/>
                  </a:cubicBezTo>
                  <a:cubicBezTo>
                    <a:pt x="222" y="397"/>
                    <a:pt x="222" y="397"/>
                    <a:pt x="222" y="397"/>
                  </a:cubicBezTo>
                  <a:cubicBezTo>
                    <a:pt x="237" y="371"/>
                    <a:pt x="237" y="371"/>
                    <a:pt x="237" y="371"/>
                  </a:cubicBezTo>
                  <a:cubicBezTo>
                    <a:pt x="236" y="365"/>
                    <a:pt x="236" y="365"/>
                    <a:pt x="236" y="365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0" y="362"/>
                    <a:pt x="239" y="358"/>
                    <a:pt x="238" y="356"/>
                  </a:cubicBezTo>
                  <a:cubicBezTo>
                    <a:pt x="237" y="355"/>
                    <a:pt x="239" y="349"/>
                    <a:pt x="239" y="349"/>
                  </a:cubicBezTo>
                  <a:cubicBezTo>
                    <a:pt x="240" y="342"/>
                    <a:pt x="240" y="342"/>
                    <a:pt x="240" y="342"/>
                  </a:cubicBezTo>
                  <a:cubicBezTo>
                    <a:pt x="242" y="334"/>
                    <a:pt x="242" y="334"/>
                    <a:pt x="242" y="334"/>
                  </a:cubicBezTo>
                  <a:cubicBezTo>
                    <a:pt x="237" y="317"/>
                    <a:pt x="237" y="317"/>
                    <a:pt x="237" y="317"/>
                  </a:cubicBezTo>
                  <a:cubicBezTo>
                    <a:pt x="240" y="314"/>
                    <a:pt x="240" y="314"/>
                    <a:pt x="240" y="314"/>
                  </a:cubicBezTo>
                  <a:cubicBezTo>
                    <a:pt x="244" y="314"/>
                    <a:pt x="244" y="314"/>
                    <a:pt x="244" y="314"/>
                  </a:cubicBezTo>
                  <a:cubicBezTo>
                    <a:pt x="245" y="314"/>
                    <a:pt x="247" y="313"/>
                    <a:pt x="249" y="313"/>
                  </a:cubicBezTo>
                  <a:cubicBezTo>
                    <a:pt x="251" y="312"/>
                    <a:pt x="252" y="311"/>
                    <a:pt x="255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57" y="301"/>
                    <a:pt x="257" y="301"/>
                    <a:pt x="257" y="301"/>
                  </a:cubicBezTo>
                  <a:cubicBezTo>
                    <a:pt x="257" y="292"/>
                    <a:pt x="257" y="292"/>
                    <a:pt x="257" y="292"/>
                  </a:cubicBezTo>
                  <a:cubicBezTo>
                    <a:pt x="262" y="279"/>
                    <a:pt x="262" y="279"/>
                    <a:pt x="262" y="279"/>
                  </a:cubicBezTo>
                  <a:cubicBezTo>
                    <a:pt x="262" y="279"/>
                    <a:pt x="270" y="269"/>
                    <a:pt x="271" y="267"/>
                  </a:cubicBezTo>
                  <a:cubicBezTo>
                    <a:pt x="272" y="265"/>
                    <a:pt x="275" y="258"/>
                    <a:pt x="275" y="258"/>
                  </a:cubicBezTo>
                  <a:cubicBezTo>
                    <a:pt x="275" y="258"/>
                    <a:pt x="273" y="250"/>
                    <a:pt x="272" y="248"/>
                  </a:cubicBezTo>
                  <a:cubicBezTo>
                    <a:pt x="270" y="247"/>
                    <a:pt x="267" y="241"/>
                    <a:pt x="267" y="241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5" y="228"/>
                    <a:pt x="275" y="221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3"/>
                    <a:pt x="281" y="209"/>
                    <a:pt x="281" y="209"/>
                  </a:cubicBezTo>
                  <a:cubicBezTo>
                    <a:pt x="285" y="201"/>
                    <a:pt x="285" y="201"/>
                    <a:pt x="285" y="201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1" y="199"/>
                    <a:pt x="300" y="178"/>
                    <a:pt x="303" y="174"/>
                  </a:cubicBezTo>
                  <a:cubicBezTo>
                    <a:pt x="303" y="174"/>
                    <a:pt x="317" y="175"/>
                    <a:pt x="319" y="174"/>
                  </a:cubicBezTo>
                  <a:cubicBezTo>
                    <a:pt x="320" y="174"/>
                    <a:pt x="325" y="176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7" y="178"/>
                    <a:pt x="328" y="178"/>
                    <a:pt x="329" y="178"/>
                  </a:cubicBezTo>
                  <a:cubicBezTo>
                    <a:pt x="331" y="179"/>
                    <a:pt x="333" y="179"/>
                    <a:pt x="333" y="179"/>
                  </a:cubicBezTo>
                  <a:cubicBezTo>
                    <a:pt x="339" y="178"/>
                    <a:pt x="339" y="178"/>
                    <a:pt x="339" y="178"/>
                  </a:cubicBezTo>
                  <a:cubicBezTo>
                    <a:pt x="343" y="173"/>
                    <a:pt x="343" y="173"/>
                    <a:pt x="343" y="173"/>
                  </a:cubicBezTo>
                  <a:cubicBezTo>
                    <a:pt x="339" y="169"/>
                    <a:pt x="339" y="169"/>
                    <a:pt x="339" y="169"/>
                  </a:cubicBezTo>
                  <a:cubicBezTo>
                    <a:pt x="343" y="164"/>
                    <a:pt x="343" y="157"/>
                    <a:pt x="342" y="156"/>
                  </a:cubicBezTo>
                  <a:cubicBezTo>
                    <a:pt x="341" y="154"/>
                    <a:pt x="339" y="145"/>
                    <a:pt x="338" y="144"/>
                  </a:cubicBezTo>
                  <a:cubicBezTo>
                    <a:pt x="338" y="143"/>
                    <a:pt x="340" y="142"/>
                    <a:pt x="340" y="142"/>
                  </a:cubicBezTo>
                  <a:cubicBezTo>
                    <a:pt x="342" y="142"/>
                    <a:pt x="342" y="142"/>
                    <a:pt x="342" y="142"/>
                  </a:cubicBezTo>
                  <a:cubicBezTo>
                    <a:pt x="342" y="142"/>
                    <a:pt x="343" y="141"/>
                    <a:pt x="344" y="141"/>
                  </a:cubicBezTo>
                  <a:cubicBezTo>
                    <a:pt x="349" y="137"/>
                    <a:pt x="349" y="137"/>
                    <a:pt x="349" y="137"/>
                  </a:cubicBezTo>
                  <a:cubicBezTo>
                    <a:pt x="354" y="138"/>
                    <a:pt x="354" y="138"/>
                    <a:pt x="354" y="138"/>
                  </a:cubicBezTo>
                  <a:cubicBezTo>
                    <a:pt x="354" y="138"/>
                    <a:pt x="354" y="137"/>
                    <a:pt x="355" y="137"/>
                  </a:cubicBezTo>
                  <a:cubicBezTo>
                    <a:pt x="356" y="137"/>
                    <a:pt x="356" y="136"/>
                    <a:pt x="356" y="136"/>
                  </a:cubicBezTo>
                  <a:cubicBezTo>
                    <a:pt x="356" y="136"/>
                    <a:pt x="353" y="130"/>
                    <a:pt x="355" y="127"/>
                  </a:cubicBezTo>
                  <a:cubicBezTo>
                    <a:pt x="356" y="125"/>
                    <a:pt x="357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103" name="Freeform 102"/>
            <p:cNvSpPr>
              <a:spLocks noEditPoints="1"/>
            </p:cNvSpPr>
            <p:nvPr/>
          </p:nvSpPr>
          <p:spPr bwMode="auto">
            <a:xfrm>
              <a:off x="9478039" y="5748"/>
              <a:ext cx="2710786" cy="2653303"/>
            </a:xfrm>
            <a:custGeom>
              <a:avLst/>
              <a:gdLst>
                <a:gd name="T0" fmla="*/ 395 w 1479"/>
                <a:gd name="T1" fmla="*/ 1054 h 1493"/>
                <a:gd name="T2" fmla="*/ 339 w 1479"/>
                <a:gd name="T3" fmla="*/ 1061 h 1493"/>
                <a:gd name="T4" fmla="*/ 359 w 1479"/>
                <a:gd name="T5" fmla="*/ 1012 h 1493"/>
                <a:gd name="T6" fmla="*/ 298 w 1479"/>
                <a:gd name="T7" fmla="*/ 970 h 1493"/>
                <a:gd name="T8" fmla="*/ 266 w 1479"/>
                <a:gd name="T9" fmla="*/ 914 h 1493"/>
                <a:gd name="T10" fmla="*/ 197 w 1479"/>
                <a:gd name="T11" fmla="*/ 908 h 1493"/>
                <a:gd name="T12" fmla="*/ 159 w 1479"/>
                <a:gd name="T13" fmla="*/ 875 h 1493"/>
                <a:gd name="T14" fmla="*/ 149 w 1479"/>
                <a:gd name="T15" fmla="*/ 820 h 1493"/>
                <a:gd name="T16" fmla="*/ 130 w 1479"/>
                <a:gd name="T17" fmla="*/ 737 h 1493"/>
                <a:gd name="T18" fmla="*/ 185 w 1479"/>
                <a:gd name="T19" fmla="*/ 696 h 1493"/>
                <a:gd name="T20" fmla="*/ 122 w 1479"/>
                <a:gd name="T21" fmla="*/ 671 h 1493"/>
                <a:gd name="T22" fmla="*/ 160 w 1479"/>
                <a:gd name="T23" fmla="*/ 558 h 1493"/>
                <a:gd name="T24" fmla="*/ 101 w 1479"/>
                <a:gd name="T25" fmla="*/ 459 h 1493"/>
                <a:gd name="T26" fmla="*/ 76 w 1479"/>
                <a:gd name="T27" fmla="*/ 383 h 1493"/>
                <a:gd name="T28" fmla="*/ 12 w 1479"/>
                <a:gd name="T29" fmla="*/ 272 h 1493"/>
                <a:gd name="T30" fmla="*/ 0 w 1479"/>
                <a:gd name="T31" fmla="*/ 237 h 1493"/>
                <a:gd name="T32" fmla="*/ 0 w 1479"/>
                <a:gd name="T33" fmla="*/ 237 h 1493"/>
                <a:gd name="T34" fmla="*/ 1 w 1479"/>
                <a:gd name="T35" fmla="*/ 236 h 1493"/>
                <a:gd name="T36" fmla="*/ 3 w 1479"/>
                <a:gd name="T37" fmla="*/ 234 h 1493"/>
                <a:gd name="T38" fmla="*/ 8 w 1479"/>
                <a:gd name="T39" fmla="*/ 229 h 1493"/>
                <a:gd name="T40" fmla="*/ 47 w 1479"/>
                <a:gd name="T41" fmla="*/ 167 h 1493"/>
                <a:gd name="T42" fmla="*/ 56 w 1479"/>
                <a:gd name="T43" fmla="*/ 176 h 1493"/>
                <a:gd name="T44" fmla="*/ 92 w 1479"/>
                <a:gd name="T45" fmla="*/ 183 h 1493"/>
                <a:gd name="T46" fmla="*/ 196 w 1479"/>
                <a:gd name="T47" fmla="*/ 194 h 1493"/>
                <a:gd name="T48" fmla="*/ 258 w 1479"/>
                <a:gd name="T49" fmla="*/ 207 h 1493"/>
                <a:gd name="T50" fmla="*/ 281 w 1479"/>
                <a:gd name="T51" fmla="*/ 280 h 1493"/>
                <a:gd name="T52" fmla="*/ 161 w 1479"/>
                <a:gd name="T53" fmla="*/ 320 h 1493"/>
                <a:gd name="T54" fmla="*/ 109 w 1479"/>
                <a:gd name="T55" fmla="*/ 310 h 1493"/>
                <a:gd name="T56" fmla="*/ 150 w 1479"/>
                <a:gd name="T57" fmla="*/ 340 h 1493"/>
                <a:gd name="T58" fmla="*/ 189 w 1479"/>
                <a:gd name="T59" fmla="*/ 388 h 1493"/>
                <a:gd name="T60" fmla="*/ 232 w 1479"/>
                <a:gd name="T61" fmla="*/ 422 h 1493"/>
                <a:gd name="T62" fmla="*/ 288 w 1479"/>
                <a:gd name="T63" fmla="*/ 416 h 1493"/>
                <a:gd name="T64" fmla="*/ 239 w 1479"/>
                <a:gd name="T65" fmla="*/ 380 h 1493"/>
                <a:gd name="T66" fmla="*/ 322 w 1479"/>
                <a:gd name="T67" fmla="*/ 369 h 1493"/>
                <a:gd name="T68" fmla="*/ 315 w 1479"/>
                <a:gd name="T69" fmla="*/ 253 h 1493"/>
                <a:gd name="T70" fmla="*/ 350 w 1479"/>
                <a:gd name="T71" fmla="*/ 213 h 1493"/>
                <a:gd name="T72" fmla="*/ 283 w 1479"/>
                <a:gd name="T73" fmla="*/ 136 h 1493"/>
                <a:gd name="T74" fmla="*/ 351 w 1479"/>
                <a:gd name="T75" fmla="*/ 157 h 1493"/>
                <a:gd name="T76" fmla="*/ 407 w 1479"/>
                <a:gd name="T77" fmla="*/ 178 h 1493"/>
                <a:gd name="T78" fmla="*/ 420 w 1479"/>
                <a:gd name="T79" fmla="*/ 84 h 1493"/>
                <a:gd name="T80" fmla="*/ 447 w 1479"/>
                <a:gd name="T81" fmla="*/ 17 h 1493"/>
                <a:gd name="T82" fmla="*/ 1446 w 1479"/>
                <a:gd name="T83" fmla="*/ 837 h 1493"/>
                <a:gd name="T84" fmla="*/ 1247 w 1479"/>
                <a:gd name="T85" fmla="*/ 947 h 1493"/>
                <a:gd name="T86" fmla="*/ 1027 w 1479"/>
                <a:gd name="T87" fmla="*/ 1015 h 1493"/>
                <a:gd name="T88" fmla="*/ 1113 w 1479"/>
                <a:gd name="T89" fmla="*/ 1192 h 1493"/>
                <a:gd name="T90" fmla="*/ 1187 w 1479"/>
                <a:gd name="T91" fmla="*/ 1460 h 1493"/>
                <a:gd name="T92" fmla="*/ 1119 w 1479"/>
                <a:gd name="T93" fmla="*/ 1449 h 1493"/>
                <a:gd name="T94" fmla="*/ 1105 w 1479"/>
                <a:gd name="T95" fmla="*/ 1486 h 1493"/>
                <a:gd name="T96" fmla="*/ 1061 w 1479"/>
                <a:gd name="T97" fmla="*/ 1452 h 1493"/>
                <a:gd name="T98" fmla="*/ 988 w 1479"/>
                <a:gd name="T99" fmla="*/ 1445 h 1493"/>
                <a:gd name="T100" fmla="*/ 919 w 1479"/>
                <a:gd name="T101" fmla="*/ 1435 h 1493"/>
                <a:gd name="T102" fmla="*/ 899 w 1479"/>
                <a:gd name="T103" fmla="*/ 1437 h 1493"/>
                <a:gd name="T104" fmla="*/ 898 w 1479"/>
                <a:gd name="T105" fmla="*/ 1438 h 1493"/>
                <a:gd name="T106" fmla="*/ 883 w 1479"/>
                <a:gd name="T107" fmla="*/ 1439 h 1493"/>
                <a:gd name="T108" fmla="*/ 693 w 1479"/>
                <a:gd name="T109" fmla="*/ 1413 h 1493"/>
                <a:gd name="T110" fmla="*/ 650 w 1479"/>
                <a:gd name="T111" fmla="*/ 1303 h 1493"/>
                <a:gd name="T112" fmla="*/ 648 w 1479"/>
                <a:gd name="T113" fmla="*/ 1232 h 1493"/>
                <a:gd name="T114" fmla="*/ 664 w 1479"/>
                <a:gd name="T115" fmla="*/ 1146 h 1493"/>
                <a:gd name="T116" fmla="*/ 594 w 1479"/>
                <a:gd name="T117" fmla="*/ 1113 h 1493"/>
                <a:gd name="T118" fmla="*/ 521 w 1479"/>
                <a:gd name="T119" fmla="*/ 1124 h 1493"/>
                <a:gd name="T120" fmla="*/ 382 w 1479"/>
                <a:gd name="T121" fmla="*/ 71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79" h="1493">
                  <a:moveTo>
                    <a:pt x="460" y="1096"/>
                  </a:moveTo>
                  <a:cubicBezTo>
                    <a:pt x="452" y="1098"/>
                    <a:pt x="452" y="1098"/>
                    <a:pt x="452" y="1098"/>
                  </a:cubicBezTo>
                  <a:cubicBezTo>
                    <a:pt x="452" y="1098"/>
                    <a:pt x="447" y="1103"/>
                    <a:pt x="447" y="1101"/>
                  </a:cubicBezTo>
                  <a:cubicBezTo>
                    <a:pt x="446" y="1099"/>
                    <a:pt x="448" y="1095"/>
                    <a:pt x="448" y="1093"/>
                  </a:cubicBezTo>
                  <a:cubicBezTo>
                    <a:pt x="447" y="1092"/>
                    <a:pt x="442" y="1095"/>
                    <a:pt x="443" y="1091"/>
                  </a:cubicBezTo>
                  <a:cubicBezTo>
                    <a:pt x="444" y="1089"/>
                    <a:pt x="443" y="1086"/>
                    <a:pt x="442" y="1085"/>
                  </a:cubicBezTo>
                  <a:cubicBezTo>
                    <a:pt x="440" y="1083"/>
                    <a:pt x="434" y="1083"/>
                    <a:pt x="436" y="1079"/>
                  </a:cubicBezTo>
                  <a:cubicBezTo>
                    <a:pt x="438" y="1076"/>
                    <a:pt x="443" y="1074"/>
                    <a:pt x="443" y="1074"/>
                  </a:cubicBezTo>
                  <a:cubicBezTo>
                    <a:pt x="443" y="1072"/>
                    <a:pt x="443" y="1072"/>
                    <a:pt x="443" y="1072"/>
                  </a:cubicBezTo>
                  <a:cubicBezTo>
                    <a:pt x="439" y="1068"/>
                    <a:pt x="439" y="1068"/>
                    <a:pt x="439" y="1068"/>
                  </a:cubicBezTo>
                  <a:cubicBezTo>
                    <a:pt x="428" y="1063"/>
                    <a:pt x="428" y="1063"/>
                    <a:pt x="428" y="1063"/>
                  </a:cubicBezTo>
                  <a:cubicBezTo>
                    <a:pt x="428" y="1063"/>
                    <a:pt x="427" y="1057"/>
                    <a:pt x="425" y="1057"/>
                  </a:cubicBezTo>
                  <a:cubicBezTo>
                    <a:pt x="424" y="1056"/>
                    <a:pt x="421" y="1053"/>
                    <a:pt x="421" y="1053"/>
                  </a:cubicBezTo>
                  <a:cubicBezTo>
                    <a:pt x="421" y="1053"/>
                    <a:pt x="418" y="1049"/>
                    <a:pt x="414" y="1048"/>
                  </a:cubicBezTo>
                  <a:cubicBezTo>
                    <a:pt x="410" y="1046"/>
                    <a:pt x="407" y="1055"/>
                    <a:pt x="407" y="1055"/>
                  </a:cubicBezTo>
                  <a:cubicBezTo>
                    <a:pt x="403" y="1051"/>
                    <a:pt x="403" y="1051"/>
                    <a:pt x="403" y="1051"/>
                  </a:cubicBezTo>
                  <a:cubicBezTo>
                    <a:pt x="395" y="1054"/>
                    <a:pt x="395" y="1054"/>
                    <a:pt x="395" y="1054"/>
                  </a:cubicBezTo>
                  <a:cubicBezTo>
                    <a:pt x="389" y="1063"/>
                    <a:pt x="389" y="1063"/>
                    <a:pt x="389" y="1063"/>
                  </a:cubicBezTo>
                  <a:cubicBezTo>
                    <a:pt x="385" y="1064"/>
                    <a:pt x="385" y="1064"/>
                    <a:pt x="385" y="1064"/>
                  </a:cubicBezTo>
                  <a:cubicBezTo>
                    <a:pt x="379" y="1065"/>
                    <a:pt x="379" y="1065"/>
                    <a:pt x="379" y="1065"/>
                  </a:cubicBezTo>
                  <a:cubicBezTo>
                    <a:pt x="370" y="1067"/>
                    <a:pt x="370" y="1067"/>
                    <a:pt x="370" y="1067"/>
                  </a:cubicBezTo>
                  <a:cubicBezTo>
                    <a:pt x="368" y="1073"/>
                    <a:pt x="368" y="1073"/>
                    <a:pt x="368" y="1073"/>
                  </a:cubicBezTo>
                  <a:cubicBezTo>
                    <a:pt x="369" y="1079"/>
                    <a:pt x="369" y="1079"/>
                    <a:pt x="369" y="1079"/>
                  </a:cubicBezTo>
                  <a:cubicBezTo>
                    <a:pt x="364" y="1083"/>
                    <a:pt x="364" y="1083"/>
                    <a:pt x="364" y="1083"/>
                  </a:cubicBezTo>
                  <a:cubicBezTo>
                    <a:pt x="352" y="1082"/>
                    <a:pt x="352" y="1082"/>
                    <a:pt x="352" y="1082"/>
                  </a:cubicBezTo>
                  <a:cubicBezTo>
                    <a:pt x="354" y="1082"/>
                    <a:pt x="354" y="1082"/>
                    <a:pt x="354" y="1082"/>
                  </a:cubicBezTo>
                  <a:cubicBezTo>
                    <a:pt x="347" y="1078"/>
                    <a:pt x="347" y="1078"/>
                    <a:pt x="347" y="1078"/>
                  </a:cubicBezTo>
                  <a:cubicBezTo>
                    <a:pt x="347" y="1075"/>
                    <a:pt x="347" y="1075"/>
                    <a:pt x="347" y="1075"/>
                  </a:cubicBezTo>
                  <a:cubicBezTo>
                    <a:pt x="343" y="1075"/>
                    <a:pt x="343" y="1075"/>
                    <a:pt x="343" y="1075"/>
                  </a:cubicBezTo>
                  <a:cubicBezTo>
                    <a:pt x="340" y="1074"/>
                    <a:pt x="340" y="1074"/>
                    <a:pt x="340" y="1074"/>
                  </a:cubicBezTo>
                  <a:cubicBezTo>
                    <a:pt x="342" y="1072"/>
                    <a:pt x="342" y="1072"/>
                    <a:pt x="342" y="1072"/>
                  </a:cubicBezTo>
                  <a:cubicBezTo>
                    <a:pt x="340" y="1069"/>
                    <a:pt x="340" y="1069"/>
                    <a:pt x="340" y="1069"/>
                  </a:cubicBezTo>
                  <a:cubicBezTo>
                    <a:pt x="337" y="1063"/>
                    <a:pt x="337" y="1063"/>
                    <a:pt x="337" y="1063"/>
                  </a:cubicBezTo>
                  <a:cubicBezTo>
                    <a:pt x="339" y="1061"/>
                    <a:pt x="339" y="1061"/>
                    <a:pt x="339" y="1061"/>
                  </a:cubicBezTo>
                  <a:cubicBezTo>
                    <a:pt x="335" y="1059"/>
                    <a:pt x="335" y="1059"/>
                    <a:pt x="335" y="1059"/>
                  </a:cubicBezTo>
                  <a:cubicBezTo>
                    <a:pt x="333" y="1057"/>
                    <a:pt x="333" y="1057"/>
                    <a:pt x="333" y="1057"/>
                  </a:cubicBezTo>
                  <a:cubicBezTo>
                    <a:pt x="335" y="1053"/>
                    <a:pt x="335" y="1053"/>
                    <a:pt x="335" y="1053"/>
                  </a:cubicBezTo>
                  <a:cubicBezTo>
                    <a:pt x="333" y="1050"/>
                    <a:pt x="333" y="1050"/>
                    <a:pt x="333" y="1050"/>
                  </a:cubicBezTo>
                  <a:cubicBezTo>
                    <a:pt x="330" y="1046"/>
                    <a:pt x="330" y="1046"/>
                    <a:pt x="330" y="1046"/>
                  </a:cubicBezTo>
                  <a:cubicBezTo>
                    <a:pt x="325" y="1045"/>
                    <a:pt x="325" y="1045"/>
                    <a:pt x="325" y="1045"/>
                  </a:cubicBezTo>
                  <a:cubicBezTo>
                    <a:pt x="321" y="1042"/>
                    <a:pt x="321" y="1042"/>
                    <a:pt x="321" y="1042"/>
                  </a:cubicBezTo>
                  <a:cubicBezTo>
                    <a:pt x="321" y="1039"/>
                    <a:pt x="321" y="1039"/>
                    <a:pt x="321" y="1039"/>
                  </a:cubicBezTo>
                  <a:cubicBezTo>
                    <a:pt x="323" y="1032"/>
                    <a:pt x="323" y="1032"/>
                    <a:pt x="323" y="1032"/>
                  </a:cubicBezTo>
                  <a:cubicBezTo>
                    <a:pt x="323" y="1032"/>
                    <a:pt x="323" y="1031"/>
                    <a:pt x="327" y="1029"/>
                  </a:cubicBezTo>
                  <a:cubicBezTo>
                    <a:pt x="331" y="1028"/>
                    <a:pt x="332" y="1029"/>
                    <a:pt x="332" y="1029"/>
                  </a:cubicBezTo>
                  <a:cubicBezTo>
                    <a:pt x="338" y="1031"/>
                    <a:pt x="338" y="1031"/>
                    <a:pt x="338" y="1031"/>
                  </a:cubicBezTo>
                  <a:cubicBezTo>
                    <a:pt x="345" y="1029"/>
                    <a:pt x="345" y="1029"/>
                    <a:pt x="345" y="1029"/>
                  </a:cubicBezTo>
                  <a:cubicBezTo>
                    <a:pt x="345" y="1029"/>
                    <a:pt x="352" y="1023"/>
                    <a:pt x="353" y="1022"/>
                  </a:cubicBezTo>
                  <a:cubicBezTo>
                    <a:pt x="355" y="1021"/>
                    <a:pt x="353" y="1016"/>
                    <a:pt x="353" y="1016"/>
                  </a:cubicBezTo>
                  <a:cubicBezTo>
                    <a:pt x="357" y="1015"/>
                    <a:pt x="357" y="1015"/>
                    <a:pt x="357" y="1015"/>
                  </a:cubicBezTo>
                  <a:cubicBezTo>
                    <a:pt x="359" y="1012"/>
                    <a:pt x="359" y="1012"/>
                    <a:pt x="359" y="1012"/>
                  </a:cubicBezTo>
                  <a:cubicBezTo>
                    <a:pt x="359" y="1006"/>
                    <a:pt x="359" y="1006"/>
                    <a:pt x="359" y="1006"/>
                  </a:cubicBezTo>
                  <a:cubicBezTo>
                    <a:pt x="354" y="1004"/>
                    <a:pt x="354" y="1004"/>
                    <a:pt x="354" y="1004"/>
                  </a:cubicBezTo>
                  <a:cubicBezTo>
                    <a:pt x="350" y="1003"/>
                    <a:pt x="350" y="1003"/>
                    <a:pt x="350" y="1003"/>
                  </a:cubicBezTo>
                  <a:cubicBezTo>
                    <a:pt x="346" y="1000"/>
                    <a:pt x="346" y="1000"/>
                    <a:pt x="346" y="1000"/>
                  </a:cubicBezTo>
                  <a:cubicBezTo>
                    <a:pt x="348" y="995"/>
                    <a:pt x="348" y="995"/>
                    <a:pt x="348" y="995"/>
                  </a:cubicBezTo>
                  <a:cubicBezTo>
                    <a:pt x="343" y="995"/>
                    <a:pt x="343" y="995"/>
                    <a:pt x="343" y="995"/>
                  </a:cubicBezTo>
                  <a:cubicBezTo>
                    <a:pt x="338" y="994"/>
                    <a:pt x="338" y="994"/>
                    <a:pt x="338" y="994"/>
                  </a:cubicBezTo>
                  <a:cubicBezTo>
                    <a:pt x="334" y="993"/>
                    <a:pt x="334" y="993"/>
                    <a:pt x="334" y="993"/>
                  </a:cubicBezTo>
                  <a:cubicBezTo>
                    <a:pt x="331" y="994"/>
                    <a:pt x="331" y="994"/>
                    <a:pt x="331" y="994"/>
                  </a:cubicBezTo>
                  <a:cubicBezTo>
                    <a:pt x="328" y="997"/>
                    <a:pt x="328" y="997"/>
                    <a:pt x="328" y="997"/>
                  </a:cubicBezTo>
                  <a:cubicBezTo>
                    <a:pt x="323" y="997"/>
                    <a:pt x="323" y="997"/>
                    <a:pt x="323" y="997"/>
                  </a:cubicBezTo>
                  <a:cubicBezTo>
                    <a:pt x="322" y="988"/>
                    <a:pt x="322" y="988"/>
                    <a:pt x="322" y="988"/>
                  </a:cubicBezTo>
                  <a:cubicBezTo>
                    <a:pt x="320" y="984"/>
                    <a:pt x="320" y="984"/>
                    <a:pt x="320" y="984"/>
                  </a:cubicBezTo>
                  <a:cubicBezTo>
                    <a:pt x="315" y="982"/>
                    <a:pt x="315" y="982"/>
                    <a:pt x="315" y="982"/>
                  </a:cubicBezTo>
                  <a:cubicBezTo>
                    <a:pt x="304" y="980"/>
                    <a:pt x="304" y="980"/>
                    <a:pt x="304" y="980"/>
                  </a:cubicBezTo>
                  <a:cubicBezTo>
                    <a:pt x="299" y="973"/>
                    <a:pt x="299" y="973"/>
                    <a:pt x="299" y="973"/>
                  </a:cubicBezTo>
                  <a:cubicBezTo>
                    <a:pt x="298" y="970"/>
                    <a:pt x="298" y="970"/>
                    <a:pt x="298" y="970"/>
                  </a:cubicBezTo>
                  <a:cubicBezTo>
                    <a:pt x="298" y="970"/>
                    <a:pt x="297" y="970"/>
                    <a:pt x="294" y="969"/>
                  </a:cubicBezTo>
                  <a:cubicBezTo>
                    <a:pt x="291" y="969"/>
                    <a:pt x="293" y="966"/>
                    <a:pt x="293" y="966"/>
                  </a:cubicBezTo>
                  <a:cubicBezTo>
                    <a:pt x="293" y="961"/>
                    <a:pt x="293" y="961"/>
                    <a:pt x="293" y="961"/>
                  </a:cubicBezTo>
                  <a:cubicBezTo>
                    <a:pt x="289" y="961"/>
                    <a:pt x="289" y="961"/>
                    <a:pt x="289" y="961"/>
                  </a:cubicBezTo>
                  <a:cubicBezTo>
                    <a:pt x="285" y="957"/>
                    <a:pt x="285" y="957"/>
                    <a:pt x="285" y="957"/>
                  </a:cubicBezTo>
                  <a:cubicBezTo>
                    <a:pt x="278" y="955"/>
                    <a:pt x="278" y="955"/>
                    <a:pt x="278" y="955"/>
                  </a:cubicBezTo>
                  <a:cubicBezTo>
                    <a:pt x="281" y="947"/>
                    <a:pt x="281" y="947"/>
                    <a:pt x="281" y="947"/>
                  </a:cubicBezTo>
                  <a:cubicBezTo>
                    <a:pt x="281" y="944"/>
                    <a:pt x="281" y="944"/>
                    <a:pt x="281" y="944"/>
                  </a:cubicBezTo>
                  <a:cubicBezTo>
                    <a:pt x="282" y="939"/>
                    <a:pt x="282" y="939"/>
                    <a:pt x="282" y="939"/>
                  </a:cubicBezTo>
                  <a:cubicBezTo>
                    <a:pt x="279" y="936"/>
                    <a:pt x="279" y="936"/>
                    <a:pt x="279" y="936"/>
                  </a:cubicBezTo>
                  <a:cubicBezTo>
                    <a:pt x="273" y="932"/>
                    <a:pt x="273" y="932"/>
                    <a:pt x="273" y="932"/>
                  </a:cubicBezTo>
                  <a:cubicBezTo>
                    <a:pt x="273" y="929"/>
                    <a:pt x="273" y="929"/>
                    <a:pt x="273" y="929"/>
                  </a:cubicBezTo>
                  <a:cubicBezTo>
                    <a:pt x="273" y="926"/>
                    <a:pt x="273" y="926"/>
                    <a:pt x="273" y="926"/>
                  </a:cubicBezTo>
                  <a:cubicBezTo>
                    <a:pt x="273" y="918"/>
                    <a:pt x="273" y="918"/>
                    <a:pt x="273" y="918"/>
                  </a:cubicBezTo>
                  <a:cubicBezTo>
                    <a:pt x="271" y="914"/>
                    <a:pt x="271" y="914"/>
                    <a:pt x="271" y="914"/>
                  </a:cubicBezTo>
                  <a:cubicBezTo>
                    <a:pt x="267" y="916"/>
                    <a:pt x="267" y="916"/>
                    <a:pt x="267" y="916"/>
                  </a:cubicBezTo>
                  <a:cubicBezTo>
                    <a:pt x="266" y="914"/>
                    <a:pt x="266" y="914"/>
                    <a:pt x="266" y="914"/>
                  </a:cubicBezTo>
                  <a:cubicBezTo>
                    <a:pt x="263" y="915"/>
                    <a:pt x="263" y="915"/>
                    <a:pt x="263" y="915"/>
                  </a:cubicBezTo>
                  <a:cubicBezTo>
                    <a:pt x="260" y="913"/>
                    <a:pt x="260" y="913"/>
                    <a:pt x="260" y="913"/>
                  </a:cubicBezTo>
                  <a:cubicBezTo>
                    <a:pt x="257" y="910"/>
                    <a:pt x="257" y="910"/>
                    <a:pt x="257" y="910"/>
                  </a:cubicBezTo>
                  <a:cubicBezTo>
                    <a:pt x="248" y="908"/>
                    <a:pt x="248" y="908"/>
                    <a:pt x="248" y="908"/>
                  </a:cubicBezTo>
                  <a:cubicBezTo>
                    <a:pt x="248" y="908"/>
                    <a:pt x="245" y="909"/>
                    <a:pt x="241" y="910"/>
                  </a:cubicBezTo>
                  <a:cubicBezTo>
                    <a:pt x="238" y="911"/>
                    <a:pt x="239" y="912"/>
                    <a:pt x="237" y="912"/>
                  </a:cubicBezTo>
                  <a:cubicBezTo>
                    <a:pt x="235" y="913"/>
                    <a:pt x="234" y="915"/>
                    <a:pt x="234" y="917"/>
                  </a:cubicBezTo>
                  <a:cubicBezTo>
                    <a:pt x="233" y="919"/>
                    <a:pt x="229" y="920"/>
                    <a:pt x="228" y="920"/>
                  </a:cubicBezTo>
                  <a:cubicBezTo>
                    <a:pt x="226" y="921"/>
                    <a:pt x="224" y="918"/>
                    <a:pt x="224" y="918"/>
                  </a:cubicBezTo>
                  <a:cubicBezTo>
                    <a:pt x="224" y="915"/>
                    <a:pt x="224" y="915"/>
                    <a:pt x="224" y="915"/>
                  </a:cubicBezTo>
                  <a:cubicBezTo>
                    <a:pt x="223" y="909"/>
                    <a:pt x="223" y="909"/>
                    <a:pt x="223" y="909"/>
                  </a:cubicBezTo>
                  <a:cubicBezTo>
                    <a:pt x="215" y="909"/>
                    <a:pt x="215" y="909"/>
                    <a:pt x="215" y="909"/>
                  </a:cubicBezTo>
                  <a:cubicBezTo>
                    <a:pt x="208" y="911"/>
                    <a:pt x="208" y="911"/>
                    <a:pt x="208" y="911"/>
                  </a:cubicBezTo>
                  <a:cubicBezTo>
                    <a:pt x="207" y="913"/>
                    <a:pt x="207" y="913"/>
                    <a:pt x="207" y="913"/>
                  </a:cubicBezTo>
                  <a:cubicBezTo>
                    <a:pt x="202" y="913"/>
                    <a:pt x="202" y="913"/>
                    <a:pt x="202" y="913"/>
                  </a:cubicBezTo>
                  <a:cubicBezTo>
                    <a:pt x="200" y="909"/>
                    <a:pt x="200" y="909"/>
                    <a:pt x="200" y="909"/>
                  </a:cubicBezTo>
                  <a:cubicBezTo>
                    <a:pt x="197" y="908"/>
                    <a:pt x="197" y="908"/>
                    <a:pt x="197" y="908"/>
                  </a:cubicBezTo>
                  <a:cubicBezTo>
                    <a:pt x="192" y="910"/>
                    <a:pt x="192" y="910"/>
                    <a:pt x="192" y="910"/>
                  </a:cubicBezTo>
                  <a:cubicBezTo>
                    <a:pt x="192" y="910"/>
                    <a:pt x="191" y="912"/>
                    <a:pt x="190" y="912"/>
                  </a:cubicBezTo>
                  <a:cubicBezTo>
                    <a:pt x="189" y="913"/>
                    <a:pt x="188" y="912"/>
                    <a:pt x="187" y="912"/>
                  </a:cubicBezTo>
                  <a:cubicBezTo>
                    <a:pt x="186" y="912"/>
                    <a:pt x="184" y="911"/>
                    <a:pt x="183" y="910"/>
                  </a:cubicBezTo>
                  <a:cubicBezTo>
                    <a:pt x="183" y="909"/>
                    <a:pt x="183" y="908"/>
                    <a:pt x="183" y="907"/>
                  </a:cubicBezTo>
                  <a:cubicBezTo>
                    <a:pt x="183" y="906"/>
                    <a:pt x="183" y="904"/>
                    <a:pt x="183" y="904"/>
                  </a:cubicBezTo>
                  <a:cubicBezTo>
                    <a:pt x="184" y="899"/>
                    <a:pt x="184" y="899"/>
                    <a:pt x="184" y="899"/>
                  </a:cubicBezTo>
                  <a:cubicBezTo>
                    <a:pt x="184" y="899"/>
                    <a:pt x="180" y="896"/>
                    <a:pt x="179" y="895"/>
                  </a:cubicBezTo>
                  <a:cubicBezTo>
                    <a:pt x="179" y="893"/>
                    <a:pt x="178" y="890"/>
                    <a:pt x="178" y="890"/>
                  </a:cubicBezTo>
                  <a:cubicBezTo>
                    <a:pt x="178" y="890"/>
                    <a:pt x="176" y="889"/>
                    <a:pt x="175" y="888"/>
                  </a:cubicBezTo>
                  <a:cubicBezTo>
                    <a:pt x="174" y="888"/>
                    <a:pt x="173" y="887"/>
                    <a:pt x="173" y="887"/>
                  </a:cubicBezTo>
                  <a:cubicBezTo>
                    <a:pt x="174" y="884"/>
                    <a:pt x="174" y="884"/>
                    <a:pt x="174" y="884"/>
                  </a:cubicBezTo>
                  <a:cubicBezTo>
                    <a:pt x="170" y="882"/>
                    <a:pt x="170" y="882"/>
                    <a:pt x="170" y="882"/>
                  </a:cubicBezTo>
                  <a:cubicBezTo>
                    <a:pt x="165" y="878"/>
                    <a:pt x="165" y="878"/>
                    <a:pt x="165" y="878"/>
                  </a:cubicBezTo>
                  <a:cubicBezTo>
                    <a:pt x="167" y="875"/>
                    <a:pt x="167" y="875"/>
                    <a:pt x="167" y="875"/>
                  </a:cubicBezTo>
                  <a:cubicBezTo>
                    <a:pt x="163" y="872"/>
                    <a:pt x="163" y="872"/>
                    <a:pt x="163" y="872"/>
                  </a:cubicBezTo>
                  <a:cubicBezTo>
                    <a:pt x="159" y="875"/>
                    <a:pt x="159" y="875"/>
                    <a:pt x="159" y="875"/>
                  </a:cubicBezTo>
                  <a:cubicBezTo>
                    <a:pt x="159" y="871"/>
                    <a:pt x="159" y="871"/>
                    <a:pt x="159" y="871"/>
                  </a:cubicBezTo>
                  <a:cubicBezTo>
                    <a:pt x="157" y="863"/>
                    <a:pt x="157" y="863"/>
                    <a:pt x="157" y="863"/>
                  </a:cubicBezTo>
                  <a:cubicBezTo>
                    <a:pt x="159" y="860"/>
                    <a:pt x="159" y="860"/>
                    <a:pt x="159" y="860"/>
                  </a:cubicBezTo>
                  <a:cubicBezTo>
                    <a:pt x="158" y="850"/>
                    <a:pt x="158" y="850"/>
                    <a:pt x="158" y="850"/>
                  </a:cubicBezTo>
                  <a:cubicBezTo>
                    <a:pt x="158" y="850"/>
                    <a:pt x="156" y="849"/>
                    <a:pt x="155" y="849"/>
                  </a:cubicBezTo>
                  <a:cubicBezTo>
                    <a:pt x="154" y="849"/>
                    <a:pt x="151" y="847"/>
                    <a:pt x="151" y="847"/>
                  </a:cubicBezTo>
                  <a:cubicBezTo>
                    <a:pt x="147" y="846"/>
                    <a:pt x="147" y="846"/>
                    <a:pt x="147" y="846"/>
                  </a:cubicBezTo>
                  <a:cubicBezTo>
                    <a:pt x="147" y="843"/>
                    <a:pt x="147" y="843"/>
                    <a:pt x="147" y="843"/>
                  </a:cubicBezTo>
                  <a:cubicBezTo>
                    <a:pt x="144" y="840"/>
                    <a:pt x="144" y="840"/>
                    <a:pt x="144" y="840"/>
                  </a:cubicBezTo>
                  <a:cubicBezTo>
                    <a:pt x="141" y="841"/>
                    <a:pt x="141" y="841"/>
                    <a:pt x="141" y="841"/>
                  </a:cubicBezTo>
                  <a:cubicBezTo>
                    <a:pt x="141" y="841"/>
                    <a:pt x="140" y="841"/>
                    <a:pt x="140" y="840"/>
                  </a:cubicBezTo>
                  <a:cubicBezTo>
                    <a:pt x="140" y="839"/>
                    <a:pt x="138" y="835"/>
                    <a:pt x="138" y="835"/>
                  </a:cubicBezTo>
                  <a:cubicBezTo>
                    <a:pt x="141" y="832"/>
                    <a:pt x="141" y="832"/>
                    <a:pt x="141" y="832"/>
                  </a:cubicBezTo>
                  <a:cubicBezTo>
                    <a:pt x="141" y="832"/>
                    <a:pt x="141" y="828"/>
                    <a:pt x="141" y="827"/>
                  </a:cubicBezTo>
                  <a:cubicBezTo>
                    <a:pt x="141" y="825"/>
                    <a:pt x="146" y="825"/>
                    <a:pt x="146" y="825"/>
                  </a:cubicBezTo>
                  <a:cubicBezTo>
                    <a:pt x="148" y="824"/>
                    <a:pt x="148" y="824"/>
                    <a:pt x="148" y="824"/>
                  </a:cubicBezTo>
                  <a:cubicBezTo>
                    <a:pt x="149" y="820"/>
                    <a:pt x="149" y="820"/>
                    <a:pt x="149" y="820"/>
                  </a:cubicBezTo>
                  <a:cubicBezTo>
                    <a:pt x="149" y="820"/>
                    <a:pt x="146" y="820"/>
                    <a:pt x="144" y="818"/>
                  </a:cubicBezTo>
                  <a:cubicBezTo>
                    <a:pt x="143" y="816"/>
                    <a:pt x="144" y="818"/>
                    <a:pt x="144" y="817"/>
                  </a:cubicBezTo>
                  <a:cubicBezTo>
                    <a:pt x="144" y="816"/>
                    <a:pt x="143" y="817"/>
                    <a:pt x="143" y="817"/>
                  </a:cubicBezTo>
                  <a:cubicBezTo>
                    <a:pt x="143" y="817"/>
                    <a:pt x="142" y="816"/>
                    <a:pt x="142" y="815"/>
                  </a:cubicBezTo>
                  <a:cubicBezTo>
                    <a:pt x="142" y="814"/>
                    <a:pt x="142" y="812"/>
                    <a:pt x="141" y="811"/>
                  </a:cubicBezTo>
                  <a:cubicBezTo>
                    <a:pt x="140" y="810"/>
                    <a:pt x="138" y="809"/>
                    <a:pt x="138" y="809"/>
                  </a:cubicBezTo>
                  <a:cubicBezTo>
                    <a:pt x="137" y="808"/>
                    <a:pt x="137" y="809"/>
                    <a:pt x="135" y="807"/>
                  </a:cubicBezTo>
                  <a:cubicBezTo>
                    <a:pt x="134" y="805"/>
                    <a:pt x="134" y="804"/>
                    <a:pt x="134" y="804"/>
                  </a:cubicBezTo>
                  <a:cubicBezTo>
                    <a:pt x="131" y="802"/>
                    <a:pt x="133" y="797"/>
                    <a:pt x="131" y="795"/>
                  </a:cubicBezTo>
                  <a:cubicBezTo>
                    <a:pt x="127" y="791"/>
                    <a:pt x="127" y="784"/>
                    <a:pt x="125" y="782"/>
                  </a:cubicBezTo>
                  <a:cubicBezTo>
                    <a:pt x="122" y="777"/>
                    <a:pt x="124" y="776"/>
                    <a:pt x="125" y="773"/>
                  </a:cubicBezTo>
                  <a:cubicBezTo>
                    <a:pt x="126" y="767"/>
                    <a:pt x="129" y="762"/>
                    <a:pt x="130" y="752"/>
                  </a:cubicBezTo>
                  <a:cubicBezTo>
                    <a:pt x="130" y="745"/>
                    <a:pt x="130" y="745"/>
                    <a:pt x="130" y="745"/>
                  </a:cubicBezTo>
                  <a:cubicBezTo>
                    <a:pt x="135" y="741"/>
                    <a:pt x="135" y="741"/>
                    <a:pt x="135" y="741"/>
                  </a:cubicBezTo>
                  <a:cubicBezTo>
                    <a:pt x="135" y="739"/>
                    <a:pt x="135" y="739"/>
                    <a:pt x="135" y="739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5"/>
                    <a:pt x="130" y="735"/>
                    <a:pt x="130" y="735"/>
                  </a:cubicBezTo>
                  <a:cubicBezTo>
                    <a:pt x="127" y="724"/>
                    <a:pt x="127" y="724"/>
                    <a:pt x="127" y="724"/>
                  </a:cubicBezTo>
                  <a:cubicBezTo>
                    <a:pt x="128" y="719"/>
                    <a:pt x="128" y="719"/>
                    <a:pt x="128" y="719"/>
                  </a:cubicBezTo>
                  <a:cubicBezTo>
                    <a:pt x="131" y="722"/>
                    <a:pt x="131" y="722"/>
                    <a:pt x="131" y="722"/>
                  </a:cubicBezTo>
                  <a:cubicBezTo>
                    <a:pt x="134" y="723"/>
                    <a:pt x="134" y="723"/>
                    <a:pt x="134" y="723"/>
                  </a:cubicBezTo>
                  <a:cubicBezTo>
                    <a:pt x="137" y="720"/>
                    <a:pt x="137" y="720"/>
                    <a:pt x="137" y="720"/>
                  </a:cubicBezTo>
                  <a:cubicBezTo>
                    <a:pt x="136" y="715"/>
                    <a:pt x="136" y="715"/>
                    <a:pt x="136" y="715"/>
                  </a:cubicBezTo>
                  <a:cubicBezTo>
                    <a:pt x="136" y="715"/>
                    <a:pt x="137" y="712"/>
                    <a:pt x="138" y="712"/>
                  </a:cubicBezTo>
                  <a:cubicBezTo>
                    <a:pt x="139" y="713"/>
                    <a:pt x="145" y="713"/>
                    <a:pt x="145" y="713"/>
                  </a:cubicBezTo>
                  <a:cubicBezTo>
                    <a:pt x="148" y="710"/>
                    <a:pt x="148" y="710"/>
                    <a:pt x="148" y="710"/>
                  </a:cubicBezTo>
                  <a:cubicBezTo>
                    <a:pt x="148" y="704"/>
                    <a:pt x="148" y="704"/>
                    <a:pt x="148" y="704"/>
                  </a:cubicBezTo>
                  <a:cubicBezTo>
                    <a:pt x="151" y="700"/>
                    <a:pt x="151" y="700"/>
                    <a:pt x="151" y="700"/>
                  </a:cubicBezTo>
                  <a:cubicBezTo>
                    <a:pt x="157" y="699"/>
                    <a:pt x="157" y="699"/>
                    <a:pt x="157" y="699"/>
                  </a:cubicBezTo>
                  <a:cubicBezTo>
                    <a:pt x="157" y="699"/>
                    <a:pt x="168" y="699"/>
                    <a:pt x="169" y="700"/>
                  </a:cubicBezTo>
                  <a:cubicBezTo>
                    <a:pt x="170" y="700"/>
                    <a:pt x="175" y="700"/>
                    <a:pt x="176" y="700"/>
                  </a:cubicBezTo>
                  <a:cubicBezTo>
                    <a:pt x="177" y="700"/>
                    <a:pt x="183" y="700"/>
                    <a:pt x="183" y="700"/>
                  </a:cubicBezTo>
                  <a:cubicBezTo>
                    <a:pt x="185" y="696"/>
                    <a:pt x="185" y="696"/>
                    <a:pt x="185" y="696"/>
                  </a:cubicBezTo>
                  <a:cubicBezTo>
                    <a:pt x="177" y="694"/>
                    <a:pt x="177" y="694"/>
                    <a:pt x="177" y="694"/>
                  </a:cubicBezTo>
                  <a:cubicBezTo>
                    <a:pt x="171" y="693"/>
                    <a:pt x="171" y="693"/>
                    <a:pt x="171" y="693"/>
                  </a:cubicBezTo>
                  <a:cubicBezTo>
                    <a:pt x="168" y="688"/>
                    <a:pt x="168" y="688"/>
                    <a:pt x="168" y="688"/>
                  </a:cubicBezTo>
                  <a:cubicBezTo>
                    <a:pt x="162" y="688"/>
                    <a:pt x="162" y="688"/>
                    <a:pt x="162" y="688"/>
                  </a:cubicBezTo>
                  <a:cubicBezTo>
                    <a:pt x="154" y="690"/>
                    <a:pt x="154" y="690"/>
                    <a:pt x="154" y="690"/>
                  </a:cubicBezTo>
                  <a:cubicBezTo>
                    <a:pt x="149" y="691"/>
                    <a:pt x="149" y="691"/>
                    <a:pt x="149" y="691"/>
                  </a:cubicBezTo>
                  <a:cubicBezTo>
                    <a:pt x="142" y="690"/>
                    <a:pt x="142" y="690"/>
                    <a:pt x="142" y="690"/>
                  </a:cubicBezTo>
                  <a:cubicBezTo>
                    <a:pt x="140" y="687"/>
                    <a:pt x="140" y="687"/>
                    <a:pt x="140" y="687"/>
                  </a:cubicBezTo>
                  <a:cubicBezTo>
                    <a:pt x="140" y="687"/>
                    <a:pt x="135" y="686"/>
                    <a:pt x="134" y="686"/>
                  </a:cubicBezTo>
                  <a:cubicBezTo>
                    <a:pt x="133" y="686"/>
                    <a:pt x="132" y="686"/>
                    <a:pt x="131" y="685"/>
                  </a:cubicBezTo>
                  <a:cubicBezTo>
                    <a:pt x="129" y="685"/>
                    <a:pt x="126" y="678"/>
                    <a:pt x="126" y="678"/>
                  </a:cubicBezTo>
                  <a:cubicBezTo>
                    <a:pt x="126" y="674"/>
                    <a:pt x="126" y="674"/>
                    <a:pt x="126" y="674"/>
                  </a:cubicBezTo>
                  <a:cubicBezTo>
                    <a:pt x="129" y="678"/>
                    <a:pt x="129" y="678"/>
                    <a:pt x="129" y="678"/>
                  </a:cubicBezTo>
                  <a:cubicBezTo>
                    <a:pt x="129" y="678"/>
                    <a:pt x="131" y="679"/>
                    <a:pt x="131" y="678"/>
                  </a:cubicBezTo>
                  <a:cubicBezTo>
                    <a:pt x="131" y="677"/>
                    <a:pt x="130" y="671"/>
                    <a:pt x="130" y="671"/>
                  </a:cubicBezTo>
                  <a:cubicBezTo>
                    <a:pt x="130" y="671"/>
                    <a:pt x="131" y="665"/>
                    <a:pt x="128" y="666"/>
                  </a:cubicBezTo>
                  <a:cubicBezTo>
                    <a:pt x="125" y="667"/>
                    <a:pt x="122" y="669"/>
                    <a:pt x="122" y="671"/>
                  </a:cubicBezTo>
                  <a:cubicBezTo>
                    <a:pt x="122" y="672"/>
                    <a:pt x="120" y="675"/>
                    <a:pt x="120" y="677"/>
                  </a:cubicBezTo>
                  <a:cubicBezTo>
                    <a:pt x="119" y="678"/>
                    <a:pt x="118" y="679"/>
                    <a:pt x="117" y="680"/>
                  </a:cubicBezTo>
                  <a:cubicBezTo>
                    <a:pt x="116" y="681"/>
                    <a:pt x="111" y="682"/>
                    <a:pt x="111" y="682"/>
                  </a:cubicBezTo>
                  <a:cubicBezTo>
                    <a:pt x="107" y="682"/>
                    <a:pt x="107" y="682"/>
                    <a:pt x="107" y="682"/>
                  </a:cubicBezTo>
                  <a:cubicBezTo>
                    <a:pt x="110" y="678"/>
                    <a:pt x="110" y="678"/>
                    <a:pt x="110" y="678"/>
                  </a:cubicBezTo>
                  <a:cubicBezTo>
                    <a:pt x="112" y="673"/>
                    <a:pt x="112" y="673"/>
                    <a:pt x="112" y="673"/>
                  </a:cubicBezTo>
                  <a:cubicBezTo>
                    <a:pt x="112" y="673"/>
                    <a:pt x="117" y="664"/>
                    <a:pt x="117" y="662"/>
                  </a:cubicBezTo>
                  <a:cubicBezTo>
                    <a:pt x="118" y="659"/>
                    <a:pt x="119" y="657"/>
                    <a:pt x="120" y="654"/>
                  </a:cubicBezTo>
                  <a:cubicBezTo>
                    <a:pt x="121" y="652"/>
                    <a:pt x="124" y="651"/>
                    <a:pt x="124" y="651"/>
                  </a:cubicBezTo>
                  <a:cubicBezTo>
                    <a:pt x="127" y="641"/>
                    <a:pt x="127" y="641"/>
                    <a:pt x="127" y="641"/>
                  </a:cubicBezTo>
                  <a:cubicBezTo>
                    <a:pt x="140" y="615"/>
                    <a:pt x="140" y="615"/>
                    <a:pt x="140" y="615"/>
                  </a:cubicBezTo>
                  <a:cubicBezTo>
                    <a:pt x="140" y="615"/>
                    <a:pt x="142" y="607"/>
                    <a:pt x="143" y="606"/>
                  </a:cubicBezTo>
                  <a:cubicBezTo>
                    <a:pt x="143" y="604"/>
                    <a:pt x="146" y="598"/>
                    <a:pt x="146" y="596"/>
                  </a:cubicBezTo>
                  <a:cubicBezTo>
                    <a:pt x="146" y="594"/>
                    <a:pt x="149" y="587"/>
                    <a:pt x="149" y="587"/>
                  </a:cubicBezTo>
                  <a:cubicBezTo>
                    <a:pt x="149" y="587"/>
                    <a:pt x="152" y="576"/>
                    <a:pt x="152" y="574"/>
                  </a:cubicBezTo>
                  <a:cubicBezTo>
                    <a:pt x="152" y="572"/>
                    <a:pt x="154" y="571"/>
                    <a:pt x="156" y="570"/>
                  </a:cubicBezTo>
                  <a:cubicBezTo>
                    <a:pt x="157" y="569"/>
                    <a:pt x="160" y="560"/>
                    <a:pt x="160" y="558"/>
                  </a:cubicBezTo>
                  <a:cubicBezTo>
                    <a:pt x="161" y="556"/>
                    <a:pt x="163" y="538"/>
                    <a:pt x="163" y="538"/>
                  </a:cubicBezTo>
                  <a:cubicBezTo>
                    <a:pt x="161" y="526"/>
                    <a:pt x="161" y="526"/>
                    <a:pt x="161" y="526"/>
                  </a:cubicBezTo>
                  <a:cubicBezTo>
                    <a:pt x="155" y="521"/>
                    <a:pt x="155" y="521"/>
                    <a:pt x="155" y="521"/>
                  </a:cubicBezTo>
                  <a:cubicBezTo>
                    <a:pt x="149" y="518"/>
                    <a:pt x="149" y="518"/>
                    <a:pt x="149" y="518"/>
                  </a:cubicBezTo>
                  <a:cubicBezTo>
                    <a:pt x="149" y="518"/>
                    <a:pt x="142" y="514"/>
                    <a:pt x="141" y="513"/>
                  </a:cubicBezTo>
                  <a:cubicBezTo>
                    <a:pt x="140" y="512"/>
                    <a:pt x="136" y="510"/>
                    <a:pt x="135" y="510"/>
                  </a:cubicBezTo>
                  <a:cubicBezTo>
                    <a:pt x="133" y="509"/>
                    <a:pt x="128" y="508"/>
                    <a:pt x="127" y="508"/>
                  </a:cubicBezTo>
                  <a:cubicBezTo>
                    <a:pt x="126" y="508"/>
                    <a:pt x="122" y="505"/>
                    <a:pt x="119" y="503"/>
                  </a:cubicBezTo>
                  <a:cubicBezTo>
                    <a:pt x="116" y="501"/>
                    <a:pt x="112" y="496"/>
                    <a:pt x="112" y="496"/>
                  </a:cubicBezTo>
                  <a:cubicBezTo>
                    <a:pt x="117" y="488"/>
                    <a:pt x="117" y="488"/>
                    <a:pt x="117" y="488"/>
                  </a:cubicBezTo>
                  <a:cubicBezTo>
                    <a:pt x="117" y="488"/>
                    <a:pt x="118" y="482"/>
                    <a:pt x="118" y="480"/>
                  </a:cubicBezTo>
                  <a:cubicBezTo>
                    <a:pt x="118" y="479"/>
                    <a:pt x="118" y="476"/>
                    <a:pt x="118" y="476"/>
                  </a:cubicBezTo>
                  <a:cubicBezTo>
                    <a:pt x="116" y="472"/>
                    <a:pt x="116" y="472"/>
                    <a:pt x="116" y="472"/>
                  </a:cubicBezTo>
                  <a:cubicBezTo>
                    <a:pt x="113" y="467"/>
                    <a:pt x="113" y="467"/>
                    <a:pt x="113" y="467"/>
                  </a:cubicBezTo>
                  <a:cubicBezTo>
                    <a:pt x="113" y="467"/>
                    <a:pt x="109" y="466"/>
                    <a:pt x="107" y="466"/>
                  </a:cubicBezTo>
                  <a:cubicBezTo>
                    <a:pt x="106" y="467"/>
                    <a:pt x="106" y="464"/>
                    <a:pt x="105" y="462"/>
                  </a:cubicBezTo>
                  <a:cubicBezTo>
                    <a:pt x="105" y="460"/>
                    <a:pt x="103" y="460"/>
                    <a:pt x="101" y="459"/>
                  </a:cubicBezTo>
                  <a:cubicBezTo>
                    <a:pt x="98" y="457"/>
                    <a:pt x="97" y="454"/>
                    <a:pt x="97" y="454"/>
                  </a:cubicBezTo>
                  <a:cubicBezTo>
                    <a:pt x="100" y="448"/>
                    <a:pt x="100" y="448"/>
                    <a:pt x="100" y="448"/>
                  </a:cubicBezTo>
                  <a:cubicBezTo>
                    <a:pt x="100" y="448"/>
                    <a:pt x="99" y="445"/>
                    <a:pt x="98" y="444"/>
                  </a:cubicBezTo>
                  <a:cubicBezTo>
                    <a:pt x="98" y="443"/>
                    <a:pt x="94" y="443"/>
                    <a:pt x="94" y="443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2" y="434"/>
                    <a:pt x="82" y="434"/>
                    <a:pt x="82" y="434"/>
                  </a:cubicBezTo>
                  <a:cubicBezTo>
                    <a:pt x="82" y="434"/>
                    <a:pt x="83" y="427"/>
                    <a:pt x="84" y="426"/>
                  </a:cubicBezTo>
                  <a:cubicBezTo>
                    <a:pt x="85" y="424"/>
                    <a:pt x="84" y="423"/>
                    <a:pt x="84" y="423"/>
                  </a:cubicBezTo>
                  <a:cubicBezTo>
                    <a:pt x="79" y="421"/>
                    <a:pt x="79" y="421"/>
                    <a:pt x="79" y="421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78" y="411"/>
                    <a:pt x="78" y="411"/>
                    <a:pt x="78" y="411"/>
                  </a:cubicBezTo>
                  <a:cubicBezTo>
                    <a:pt x="79" y="407"/>
                    <a:pt x="79" y="407"/>
                    <a:pt x="79" y="407"/>
                  </a:cubicBezTo>
                  <a:cubicBezTo>
                    <a:pt x="76" y="403"/>
                    <a:pt x="76" y="403"/>
                    <a:pt x="76" y="403"/>
                  </a:cubicBezTo>
                  <a:cubicBezTo>
                    <a:pt x="76" y="400"/>
                    <a:pt x="76" y="400"/>
                    <a:pt x="76" y="400"/>
                  </a:cubicBezTo>
                  <a:cubicBezTo>
                    <a:pt x="79" y="395"/>
                    <a:pt x="79" y="395"/>
                    <a:pt x="79" y="395"/>
                  </a:cubicBezTo>
                  <a:cubicBezTo>
                    <a:pt x="80" y="390"/>
                    <a:pt x="80" y="390"/>
                    <a:pt x="80" y="390"/>
                  </a:cubicBezTo>
                  <a:cubicBezTo>
                    <a:pt x="76" y="383"/>
                    <a:pt x="76" y="383"/>
                    <a:pt x="76" y="383"/>
                  </a:cubicBezTo>
                  <a:cubicBezTo>
                    <a:pt x="76" y="383"/>
                    <a:pt x="73" y="378"/>
                    <a:pt x="73" y="377"/>
                  </a:cubicBezTo>
                  <a:cubicBezTo>
                    <a:pt x="73" y="376"/>
                    <a:pt x="65" y="371"/>
                    <a:pt x="65" y="371"/>
                  </a:cubicBezTo>
                  <a:cubicBezTo>
                    <a:pt x="62" y="364"/>
                    <a:pt x="62" y="364"/>
                    <a:pt x="62" y="364"/>
                  </a:cubicBezTo>
                  <a:cubicBezTo>
                    <a:pt x="54" y="355"/>
                    <a:pt x="54" y="355"/>
                    <a:pt x="54" y="355"/>
                  </a:cubicBezTo>
                  <a:cubicBezTo>
                    <a:pt x="48" y="348"/>
                    <a:pt x="48" y="348"/>
                    <a:pt x="48" y="348"/>
                  </a:cubicBezTo>
                  <a:cubicBezTo>
                    <a:pt x="44" y="344"/>
                    <a:pt x="44" y="344"/>
                    <a:pt x="44" y="344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41" y="337"/>
                    <a:pt x="43" y="329"/>
                    <a:pt x="43" y="328"/>
                  </a:cubicBezTo>
                  <a:cubicBezTo>
                    <a:pt x="43" y="326"/>
                    <a:pt x="46" y="319"/>
                    <a:pt x="46" y="314"/>
                  </a:cubicBezTo>
                  <a:cubicBezTo>
                    <a:pt x="45" y="310"/>
                    <a:pt x="48" y="305"/>
                    <a:pt x="48" y="305"/>
                  </a:cubicBezTo>
                  <a:cubicBezTo>
                    <a:pt x="49" y="296"/>
                    <a:pt x="49" y="296"/>
                    <a:pt x="49" y="296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40" y="289"/>
                    <a:pt x="40" y="289"/>
                    <a:pt x="40" y="289"/>
                  </a:cubicBezTo>
                  <a:cubicBezTo>
                    <a:pt x="36" y="284"/>
                    <a:pt x="36" y="284"/>
                    <a:pt x="36" y="284"/>
                  </a:cubicBezTo>
                  <a:cubicBezTo>
                    <a:pt x="36" y="284"/>
                    <a:pt x="34" y="278"/>
                    <a:pt x="27" y="276"/>
                  </a:cubicBezTo>
                  <a:cubicBezTo>
                    <a:pt x="20" y="275"/>
                    <a:pt x="19" y="276"/>
                    <a:pt x="19" y="276"/>
                  </a:cubicBezTo>
                  <a:cubicBezTo>
                    <a:pt x="12" y="272"/>
                    <a:pt x="12" y="272"/>
                    <a:pt x="12" y="272"/>
                  </a:cubicBezTo>
                  <a:cubicBezTo>
                    <a:pt x="7" y="264"/>
                    <a:pt x="7" y="264"/>
                    <a:pt x="7" y="264"/>
                  </a:cubicBezTo>
                  <a:cubicBezTo>
                    <a:pt x="3" y="258"/>
                    <a:pt x="3" y="258"/>
                    <a:pt x="3" y="258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7" y="248"/>
                    <a:pt x="7" y="248"/>
                    <a:pt x="7" y="248"/>
                  </a:cubicBezTo>
                  <a:cubicBezTo>
                    <a:pt x="7" y="244"/>
                    <a:pt x="7" y="244"/>
                    <a:pt x="7" y="244"/>
                  </a:cubicBezTo>
                  <a:cubicBezTo>
                    <a:pt x="7" y="239"/>
                    <a:pt x="7" y="239"/>
                    <a:pt x="7" y="239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6" y="230"/>
                    <a:pt x="7" y="229"/>
                    <a:pt x="8" y="229"/>
                  </a:cubicBezTo>
                  <a:cubicBezTo>
                    <a:pt x="8" y="229"/>
                    <a:pt x="8" y="228"/>
                    <a:pt x="8" y="228"/>
                  </a:cubicBezTo>
                  <a:cubicBezTo>
                    <a:pt x="9" y="228"/>
                    <a:pt x="10" y="228"/>
                    <a:pt x="12" y="228"/>
                  </a:cubicBezTo>
                  <a:cubicBezTo>
                    <a:pt x="12" y="228"/>
                    <a:pt x="14" y="219"/>
                    <a:pt x="13" y="216"/>
                  </a:cubicBezTo>
                  <a:cubicBezTo>
                    <a:pt x="12" y="212"/>
                    <a:pt x="17" y="208"/>
                    <a:pt x="17" y="208"/>
                  </a:cubicBezTo>
                  <a:cubicBezTo>
                    <a:pt x="24" y="201"/>
                    <a:pt x="24" y="201"/>
                    <a:pt x="24" y="201"/>
                  </a:cubicBezTo>
                  <a:cubicBezTo>
                    <a:pt x="23" y="193"/>
                    <a:pt x="23" y="193"/>
                    <a:pt x="23" y="193"/>
                  </a:cubicBezTo>
                  <a:cubicBezTo>
                    <a:pt x="31" y="194"/>
                    <a:pt x="31" y="194"/>
                    <a:pt x="31" y="194"/>
                  </a:cubicBezTo>
                  <a:cubicBezTo>
                    <a:pt x="31" y="194"/>
                    <a:pt x="37" y="191"/>
                    <a:pt x="35" y="187"/>
                  </a:cubicBezTo>
                  <a:cubicBezTo>
                    <a:pt x="34" y="185"/>
                    <a:pt x="33" y="182"/>
                    <a:pt x="32" y="180"/>
                  </a:cubicBezTo>
                  <a:cubicBezTo>
                    <a:pt x="33" y="179"/>
                    <a:pt x="33" y="179"/>
                    <a:pt x="33" y="178"/>
                  </a:cubicBezTo>
                  <a:cubicBezTo>
                    <a:pt x="33" y="178"/>
                    <a:pt x="35" y="175"/>
                    <a:pt x="35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41" y="176"/>
                    <a:pt x="41" y="176"/>
                    <a:pt x="41" y="176"/>
                  </a:cubicBezTo>
                  <a:cubicBezTo>
                    <a:pt x="41" y="176"/>
                    <a:pt x="43" y="177"/>
                    <a:pt x="44" y="177"/>
                  </a:cubicBezTo>
                  <a:cubicBezTo>
                    <a:pt x="46" y="177"/>
                    <a:pt x="49" y="175"/>
                    <a:pt x="49" y="175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47" y="167"/>
                    <a:pt x="47" y="167"/>
                    <a:pt x="47" y="167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49" y="161"/>
                    <a:pt x="49" y="161"/>
                    <a:pt x="49" y="161"/>
                  </a:cubicBezTo>
                  <a:cubicBezTo>
                    <a:pt x="49" y="161"/>
                    <a:pt x="50" y="158"/>
                    <a:pt x="52" y="159"/>
                  </a:cubicBezTo>
                  <a:cubicBezTo>
                    <a:pt x="53" y="159"/>
                    <a:pt x="54" y="161"/>
                    <a:pt x="55" y="161"/>
                  </a:cubicBezTo>
                  <a:cubicBezTo>
                    <a:pt x="56" y="161"/>
                    <a:pt x="59" y="162"/>
                    <a:pt x="59" y="162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7" y="163"/>
                    <a:pt x="67" y="163"/>
                    <a:pt x="67" y="163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4" y="166"/>
                    <a:pt x="74" y="166"/>
                    <a:pt x="74" y="166"/>
                  </a:cubicBezTo>
                  <a:cubicBezTo>
                    <a:pt x="74" y="166"/>
                    <a:pt x="75" y="168"/>
                    <a:pt x="74" y="169"/>
                  </a:cubicBezTo>
                  <a:cubicBezTo>
                    <a:pt x="74" y="170"/>
                    <a:pt x="73" y="173"/>
                    <a:pt x="73" y="173"/>
                  </a:cubicBezTo>
                  <a:cubicBezTo>
                    <a:pt x="72" y="173"/>
                    <a:pt x="71" y="173"/>
                    <a:pt x="70" y="174"/>
                  </a:cubicBezTo>
                  <a:cubicBezTo>
                    <a:pt x="69" y="174"/>
                    <a:pt x="64" y="174"/>
                    <a:pt x="64" y="174"/>
                  </a:cubicBezTo>
                  <a:cubicBezTo>
                    <a:pt x="60" y="174"/>
                    <a:pt x="60" y="174"/>
                    <a:pt x="60" y="174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56" y="176"/>
                    <a:pt x="56" y="176"/>
                    <a:pt x="56" y="176"/>
                  </a:cubicBezTo>
                  <a:cubicBezTo>
                    <a:pt x="56" y="176"/>
                    <a:pt x="59" y="177"/>
                    <a:pt x="60" y="178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63" y="179"/>
                    <a:pt x="65" y="181"/>
                    <a:pt x="65" y="181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64" y="184"/>
                    <a:pt x="67" y="180"/>
                    <a:pt x="67" y="180"/>
                  </a:cubicBezTo>
                  <a:cubicBezTo>
                    <a:pt x="68" y="180"/>
                    <a:pt x="73" y="180"/>
                    <a:pt x="73" y="180"/>
                  </a:cubicBezTo>
                  <a:cubicBezTo>
                    <a:pt x="73" y="180"/>
                    <a:pt x="77" y="178"/>
                    <a:pt x="78" y="178"/>
                  </a:cubicBezTo>
                  <a:cubicBezTo>
                    <a:pt x="78" y="178"/>
                    <a:pt x="77" y="181"/>
                    <a:pt x="77" y="181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5" y="177"/>
                    <a:pt x="85" y="177"/>
                    <a:pt x="85" y="177"/>
                  </a:cubicBezTo>
                  <a:cubicBezTo>
                    <a:pt x="87" y="177"/>
                    <a:pt x="87" y="177"/>
                    <a:pt x="87" y="177"/>
                  </a:cubicBezTo>
                  <a:cubicBezTo>
                    <a:pt x="87" y="177"/>
                    <a:pt x="88" y="180"/>
                    <a:pt x="88" y="181"/>
                  </a:cubicBezTo>
                  <a:cubicBezTo>
                    <a:pt x="87" y="182"/>
                    <a:pt x="87" y="182"/>
                    <a:pt x="87" y="184"/>
                  </a:cubicBezTo>
                  <a:cubicBezTo>
                    <a:pt x="87" y="185"/>
                    <a:pt x="86" y="186"/>
                    <a:pt x="87" y="187"/>
                  </a:cubicBezTo>
                  <a:cubicBezTo>
                    <a:pt x="87" y="187"/>
                    <a:pt x="87" y="188"/>
                    <a:pt x="88" y="188"/>
                  </a:cubicBezTo>
                  <a:cubicBezTo>
                    <a:pt x="89" y="189"/>
                    <a:pt x="90" y="188"/>
                    <a:pt x="90" y="188"/>
                  </a:cubicBezTo>
                  <a:cubicBezTo>
                    <a:pt x="92" y="183"/>
                    <a:pt x="92" y="183"/>
                    <a:pt x="92" y="183"/>
                  </a:cubicBezTo>
                  <a:cubicBezTo>
                    <a:pt x="92" y="183"/>
                    <a:pt x="94" y="181"/>
                    <a:pt x="94" y="181"/>
                  </a:cubicBezTo>
                  <a:cubicBezTo>
                    <a:pt x="95" y="181"/>
                    <a:pt x="98" y="179"/>
                    <a:pt x="98" y="179"/>
                  </a:cubicBezTo>
                  <a:cubicBezTo>
                    <a:pt x="103" y="179"/>
                    <a:pt x="103" y="179"/>
                    <a:pt x="103" y="179"/>
                  </a:cubicBezTo>
                  <a:cubicBezTo>
                    <a:pt x="103" y="179"/>
                    <a:pt x="108" y="178"/>
                    <a:pt x="109" y="178"/>
                  </a:cubicBezTo>
                  <a:cubicBezTo>
                    <a:pt x="109" y="179"/>
                    <a:pt x="111" y="179"/>
                    <a:pt x="112" y="179"/>
                  </a:cubicBezTo>
                  <a:cubicBezTo>
                    <a:pt x="114" y="179"/>
                    <a:pt x="115" y="179"/>
                    <a:pt x="117" y="179"/>
                  </a:cubicBezTo>
                  <a:cubicBezTo>
                    <a:pt x="118" y="179"/>
                    <a:pt x="119" y="179"/>
                    <a:pt x="119" y="179"/>
                  </a:cubicBezTo>
                  <a:cubicBezTo>
                    <a:pt x="119" y="179"/>
                    <a:pt x="121" y="177"/>
                    <a:pt x="121" y="177"/>
                  </a:cubicBezTo>
                  <a:cubicBezTo>
                    <a:pt x="121" y="176"/>
                    <a:pt x="121" y="175"/>
                    <a:pt x="121" y="175"/>
                  </a:cubicBezTo>
                  <a:cubicBezTo>
                    <a:pt x="122" y="174"/>
                    <a:pt x="123" y="172"/>
                    <a:pt x="124" y="172"/>
                  </a:cubicBezTo>
                  <a:cubicBezTo>
                    <a:pt x="125" y="172"/>
                    <a:pt x="140" y="174"/>
                    <a:pt x="140" y="174"/>
                  </a:cubicBezTo>
                  <a:cubicBezTo>
                    <a:pt x="153" y="178"/>
                    <a:pt x="153" y="178"/>
                    <a:pt x="153" y="178"/>
                  </a:cubicBezTo>
                  <a:cubicBezTo>
                    <a:pt x="162" y="180"/>
                    <a:pt x="162" y="180"/>
                    <a:pt x="162" y="180"/>
                  </a:cubicBezTo>
                  <a:cubicBezTo>
                    <a:pt x="162" y="180"/>
                    <a:pt x="169" y="184"/>
                    <a:pt x="170" y="184"/>
                  </a:cubicBezTo>
                  <a:cubicBezTo>
                    <a:pt x="171" y="185"/>
                    <a:pt x="184" y="187"/>
                    <a:pt x="184" y="187"/>
                  </a:cubicBezTo>
                  <a:cubicBezTo>
                    <a:pt x="190" y="191"/>
                    <a:pt x="190" y="191"/>
                    <a:pt x="190" y="191"/>
                  </a:cubicBezTo>
                  <a:cubicBezTo>
                    <a:pt x="190" y="191"/>
                    <a:pt x="196" y="193"/>
                    <a:pt x="196" y="194"/>
                  </a:cubicBezTo>
                  <a:cubicBezTo>
                    <a:pt x="196" y="195"/>
                    <a:pt x="200" y="197"/>
                    <a:pt x="200" y="197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204" y="195"/>
                    <a:pt x="209" y="196"/>
                    <a:pt x="209" y="196"/>
                  </a:cubicBezTo>
                  <a:cubicBezTo>
                    <a:pt x="210" y="197"/>
                    <a:pt x="220" y="200"/>
                    <a:pt x="220" y="200"/>
                  </a:cubicBezTo>
                  <a:cubicBezTo>
                    <a:pt x="220" y="200"/>
                    <a:pt x="227" y="202"/>
                    <a:pt x="228" y="202"/>
                  </a:cubicBezTo>
                  <a:cubicBezTo>
                    <a:pt x="229" y="202"/>
                    <a:pt x="233" y="201"/>
                    <a:pt x="233" y="201"/>
                  </a:cubicBezTo>
                  <a:cubicBezTo>
                    <a:pt x="233" y="198"/>
                    <a:pt x="233" y="198"/>
                    <a:pt x="233" y="198"/>
                  </a:cubicBezTo>
                  <a:cubicBezTo>
                    <a:pt x="233" y="198"/>
                    <a:pt x="232" y="196"/>
                    <a:pt x="234" y="197"/>
                  </a:cubicBezTo>
                  <a:cubicBezTo>
                    <a:pt x="236" y="197"/>
                    <a:pt x="237" y="197"/>
                    <a:pt x="238" y="198"/>
                  </a:cubicBezTo>
                  <a:cubicBezTo>
                    <a:pt x="238" y="199"/>
                    <a:pt x="240" y="199"/>
                    <a:pt x="241" y="200"/>
                  </a:cubicBezTo>
                  <a:cubicBezTo>
                    <a:pt x="242" y="202"/>
                    <a:pt x="246" y="203"/>
                    <a:pt x="246" y="203"/>
                  </a:cubicBezTo>
                  <a:cubicBezTo>
                    <a:pt x="251" y="205"/>
                    <a:pt x="251" y="205"/>
                    <a:pt x="251" y="205"/>
                  </a:cubicBezTo>
                  <a:cubicBezTo>
                    <a:pt x="252" y="208"/>
                    <a:pt x="252" y="208"/>
                    <a:pt x="252" y="208"/>
                  </a:cubicBezTo>
                  <a:cubicBezTo>
                    <a:pt x="253" y="209"/>
                    <a:pt x="253" y="209"/>
                    <a:pt x="253" y="209"/>
                  </a:cubicBezTo>
                  <a:cubicBezTo>
                    <a:pt x="254" y="207"/>
                    <a:pt x="254" y="207"/>
                    <a:pt x="254" y="207"/>
                  </a:cubicBezTo>
                  <a:cubicBezTo>
                    <a:pt x="255" y="206"/>
                    <a:pt x="256" y="206"/>
                    <a:pt x="256" y="206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8" y="207"/>
                    <a:pt x="260" y="207"/>
                    <a:pt x="260" y="207"/>
                  </a:cubicBezTo>
                  <a:cubicBezTo>
                    <a:pt x="261" y="207"/>
                    <a:pt x="264" y="206"/>
                    <a:pt x="264" y="206"/>
                  </a:cubicBezTo>
                  <a:cubicBezTo>
                    <a:pt x="264" y="207"/>
                    <a:pt x="266" y="209"/>
                    <a:pt x="267" y="209"/>
                  </a:cubicBezTo>
                  <a:cubicBezTo>
                    <a:pt x="267" y="210"/>
                    <a:pt x="269" y="213"/>
                    <a:pt x="269" y="213"/>
                  </a:cubicBezTo>
                  <a:cubicBezTo>
                    <a:pt x="269" y="213"/>
                    <a:pt x="269" y="214"/>
                    <a:pt x="269" y="216"/>
                  </a:cubicBezTo>
                  <a:cubicBezTo>
                    <a:pt x="269" y="217"/>
                    <a:pt x="270" y="218"/>
                    <a:pt x="270" y="218"/>
                  </a:cubicBezTo>
                  <a:cubicBezTo>
                    <a:pt x="272" y="220"/>
                    <a:pt x="272" y="220"/>
                    <a:pt x="272" y="220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9" y="230"/>
                    <a:pt x="279" y="230"/>
                    <a:pt x="279" y="230"/>
                  </a:cubicBezTo>
                  <a:cubicBezTo>
                    <a:pt x="281" y="228"/>
                    <a:pt x="281" y="228"/>
                    <a:pt x="281" y="228"/>
                  </a:cubicBezTo>
                  <a:cubicBezTo>
                    <a:pt x="284" y="228"/>
                    <a:pt x="284" y="228"/>
                    <a:pt x="284" y="228"/>
                  </a:cubicBezTo>
                  <a:cubicBezTo>
                    <a:pt x="287" y="235"/>
                    <a:pt x="287" y="235"/>
                    <a:pt x="287" y="235"/>
                  </a:cubicBezTo>
                  <a:cubicBezTo>
                    <a:pt x="290" y="244"/>
                    <a:pt x="290" y="244"/>
                    <a:pt x="290" y="244"/>
                  </a:cubicBezTo>
                  <a:cubicBezTo>
                    <a:pt x="288" y="256"/>
                    <a:pt x="288" y="256"/>
                    <a:pt x="288" y="256"/>
                  </a:cubicBezTo>
                  <a:cubicBezTo>
                    <a:pt x="288" y="264"/>
                    <a:pt x="288" y="264"/>
                    <a:pt x="288" y="264"/>
                  </a:cubicBezTo>
                  <a:cubicBezTo>
                    <a:pt x="288" y="264"/>
                    <a:pt x="286" y="270"/>
                    <a:pt x="286" y="271"/>
                  </a:cubicBezTo>
                  <a:cubicBezTo>
                    <a:pt x="286" y="273"/>
                    <a:pt x="281" y="280"/>
                    <a:pt x="281" y="280"/>
                  </a:cubicBezTo>
                  <a:cubicBezTo>
                    <a:pt x="281" y="280"/>
                    <a:pt x="278" y="286"/>
                    <a:pt x="277" y="287"/>
                  </a:cubicBezTo>
                  <a:cubicBezTo>
                    <a:pt x="276" y="289"/>
                    <a:pt x="272" y="297"/>
                    <a:pt x="272" y="297"/>
                  </a:cubicBezTo>
                  <a:cubicBezTo>
                    <a:pt x="260" y="309"/>
                    <a:pt x="260" y="309"/>
                    <a:pt x="260" y="309"/>
                  </a:cubicBezTo>
                  <a:cubicBezTo>
                    <a:pt x="260" y="309"/>
                    <a:pt x="254" y="312"/>
                    <a:pt x="252" y="313"/>
                  </a:cubicBezTo>
                  <a:cubicBezTo>
                    <a:pt x="251" y="315"/>
                    <a:pt x="241" y="316"/>
                    <a:pt x="241" y="316"/>
                  </a:cubicBezTo>
                  <a:cubicBezTo>
                    <a:pt x="233" y="316"/>
                    <a:pt x="233" y="316"/>
                    <a:pt x="233" y="316"/>
                  </a:cubicBezTo>
                  <a:cubicBezTo>
                    <a:pt x="221" y="313"/>
                    <a:pt x="221" y="313"/>
                    <a:pt x="221" y="313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05" y="318"/>
                    <a:pt x="205" y="318"/>
                    <a:pt x="205" y="318"/>
                  </a:cubicBezTo>
                  <a:cubicBezTo>
                    <a:pt x="197" y="318"/>
                    <a:pt x="197" y="318"/>
                    <a:pt x="197" y="318"/>
                  </a:cubicBezTo>
                  <a:cubicBezTo>
                    <a:pt x="187" y="320"/>
                    <a:pt x="187" y="320"/>
                    <a:pt x="187" y="320"/>
                  </a:cubicBezTo>
                  <a:cubicBezTo>
                    <a:pt x="187" y="320"/>
                    <a:pt x="185" y="320"/>
                    <a:pt x="183" y="320"/>
                  </a:cubicBezTo>
                  <a:cubicBezTo>
                    <a:pt x="182" y="320"/>
                    <a:pt x="176" y="318"/>
                    <a:pt x="176" y="318"/>
                  </a:cubicBezTo>
                  <a:cubicBezTo>
                    <a:pt x="169" y="316"/>
                    <a:pt x="169" y="316"/>
                    <a:pt x="169" y="316"/>
                  </a:cubicBezTo>
                  <a:cubicBezTo>
                    <a:pt x="164" y="316"/>
                    <a:pt x="164" y="316"/>
                    <a:pt x="164" y="316"/>
                  </a:cubicBezTo>
                  <a:cubicBezTo>
                    <a:pt x="163" y="320"/>
                    <a:pt x="163" y="320"/>
                    <a:pt x="163" y="320"/>
                  </a:cubicBezTo>
                  <a:cubicBezTo>
                    <a:pt x="163" y="320"/>
                    <a:pt x="163" y="320"/>
                    <a:pt x="161" y="320"/>
                  </a:cubicBezTo>
                  <a:cubicBezTo>
                    <a:pt x="159" y="320"/>
                    <a:pt x="157" y="320"/>
                    <a:pt x="157" y="320"/>
                  </a:cubicBezTo>
                  <a:cubicBezTo>
                    <a:pt x="157" y="316"/>
                    <a:pt x="157" y="316"/>
                    <a:pt x="157" y="316"/>
                  </a:cubicBezTo>
                  <a:cubicBezTo>
                    <a:pt x="150" y="316"/>
                    <a:pt x="150" y="316"/>
                    <a:pt x="150" y="316"/>
                  </a:cubicBezTo>
                  <a:cubicBezTo>
                    <a:pt x="150" y="316"/>
                    <a:pt x="147" y="317"/>
                    <a:pt x="145" y="317"/>
                  </a:cubicBezTo>
                  <a:cubicBezTo>
                    <a:pt x="142" y="317"/>
                    <a:pt x="139" y="314"/>
                    <a:pt x="138" y="314"/>
                  </a:cubicBezTo>
                  <a:cubicBezTo>
                    <a:pt x="137" y="314"/>
                    <a:pt x="137" y="315"/>
                    <a:pt x="137" y="315"/>
                  </a:cubicBezTo>
                  <a:cubicBezTo>
                    <a:pt x="137" y="318"/>
                    <a:pt x="137" y="318"/>
                    <a:pt x="137" y="318"/>
                  </a:cubicBezTo>
                  <a:cubicBezTo>
                    <a:pt x="132" y="318"/>
                    <a:pt x="132" y="318"/>
                    <a:pt x="132" y="318"/>
                  </a:cubicBezTo>
                  <a:cubicBezTo>
                    <a:pt x="126" y="316"/>
                    <a:pt x="126" y="316"/>
                    <a:pt x="126" y="316"/>
                  </a:cubicBezTo>
                  <a:cubicBezTo>
                    <a:pt x="121" y="312"/>
                    <a:pt x="121" y="312"/>
                    <a:pt x="121" y="312"/>
                  </a:cubicBezTo>
                  <a:cubicBezTo>
                    <a:pt x="117" y="308"/>
                    <a:pt x="117" y="308"/>
                    <a:pt x="117" y="308"/>
                  </a:cubicBezTo>
                  <a:cubicBezTo>
                    <a:pt x="117" y="306"/>
                    <a:pt x="117" y="306"/>
                    <a:pt x="117" y="306"/>
                  </a:cubicBezTo>
                  <a:cubicBezTo>
                    <a:pt x="112" y="306"/>
                    <a:pt x="112" y="306"/>
                    <a:pt x="112" y="306"/>
                  </a:cubicBezTo>
                  <a:cubicBezTo>
                    <a:pt x="105" y="306"/>
                    <a:pt x="105" y="306"/>
                    <a:pt x="105" y="306"/>
                  </a:cubicBezTo>
                  <a:cubicBezTo>
                    <a:pt x="101" y="308"/>
                    <a:pt x="101" y="308"/>
                    <a:pt x="101" y="308"/>
                  </a:cubicBezTo>
                  <a:cubicBezTo>
                    <a:pt x="106" y="309"/>
                    <a:pt x="106" y="309"/>
                    <a:pt x="106" y="309"/>
                  </a:cubicBezTo>
                  <a:cubicBezTo>
                    <a:pt x="109" y="310"/>
                    <a:pt x="109" y="310"/>
                    <a:pt x="109" y="310"/>
                  </a:cubicBezTo>
                  <a:cubicBezTo>
                    <a:pt x="109" y="310"/>
                    <a:pt x="113" y="309"/>
                    <a:pt x="113" y="312"/>
                  </a:cubicBezTo>
                  <a:cubicBezTo>
                    <a:pt x="113" y="314"/>
                    <a:pt x="111" y="314"/>
                    <a:pt x="113" y="316"/>
                  </a:cubicBezTo>
                  <a:cubicBezTo>
                    <a:pt x="114" y="318"/>
                    <a:pt x="118" y="320"/>
                    <a:pt x="118" y="320"/>
                  </a:cubicBezTo>
                  <a:cubicBezTo>
                    <a:pt x="118" y="320"/>
                    <a:pt x="120" y="320"/>
                    <a:pt x="121" y="320"/>
                  </a:cubicBezTo>
                  <a:cubicBezTo>
                    <a:pt x="122" y="320"/>
                    <a:pt x="123" y="320"/>
                    <a:pt x="123" y="320"/>
                  </a:cubicBezTo>
                  <a:cubicBezTo>
                    <a:pt x="125" y="323"/>
                    <a:pt x="125" y="323"/>
                    <a:pt x="125" y="323"/>
                  </a:cubicBezTo>
                  <a:cubicBezTo>
                    <a:pt x="125" y="323"/>
                    <a:pt x="124" y="324"/>
                    <a:pt x="126" y="324"/>
                  </a:cubicBezTo>
                  <a:cubicBezTo>
                    <a:pt x="127" y="324"/>
                    <a:pt x="132" y="324"/>
                    <a:pt x="132" y="324"/>
                  </a:cubicBezTo>
                  <a:cubicBezTo>
                    <a:pt x="137" y="326"/>
                    <a:pt x="137" y="326"/>
                    <a:pt x="137" y="326"/>
                  </a:cubicBezTo>
                  <a:cubicBezTo>
                    <a:pt x="137" y="329"/>
                    <a:pt x="137" y="329"/>
                    <a:pt x="137" y="329"/>
                  </a:cubicBezTo>
                  <a:cubicBezTo>
                    <a:pt x="137" y="329"/>
                    <a:pt x="136" y="331"/>
                    <a:pt x="138" y="331"/>
                  </a:cubicBezTo>
                  <a:cubicBezTo>
                    <a:pt x="139" y="332"/>
                    <a:pt x="143" y="331"/>
                    <a:pt x="143" y="331"/>
                  </a:cubicBezTo>
                  <a:cubicBezTo>
                    <a:pt x="143" y="331"/>
                    <a:pt x="142" y="330"/>
                    <a:pt x="144" y="331"/>
                  </a:cubicBezTo>
                  <a:cubicBezTo>
                    <a:pt x="145" y="332"/>
                    <a:pt x="146" y="333"/>
                    <a:pt x="146" y="333"/>
                  </a:cubicBezTo>
                  <a:cubicBezTo>
                    <a:pt x="146" y="333"/>
                    <a:pt x="147" y="335"/>
                    <a:pt x="147" y="336"/>
                  </a:cubicBezTo>
                  <a:cubicBezTo>
                    <a:pt x="147" y="337"/>
                    <a:pt x="148" y="339"/>
                    <a:pt x="148" y="339"/>
                  </a:cubicBezTo>
                  <a:cubicBezTo>
                    <a:pt x="148" y="339"/>
                    <a:pt x="145" y="340"/>
                    <a:pt x="150" y="340"/>
                  </a:cubicBezTo>
                  <a:cubicBezTo>
                    <a:pt x="155" y="340"/>
                    <a:pt x="155" y="340"/>
                    <a:pt x="155" y="340"/>
                  </a:cubicBezTo>
                  <a:cubicBezTo>
                    <a:pt x="159" y="340"/>
                    <a:pt x="159" y="340"/>
                    <a:pt x="159" y="340"/>
                  </a:cubicBezTo>
                  <a:cubicBezTo>
                    <a:pt x="163" y="341"/>
                    <a:pt x="163" y="341"/>
                    <a:pt x="163" y="341"/>
                  </a:cubicBezTo>
                  <a:cubicBezTo>
                    <a:pt x="170" y="344"/>
                    <a:pt x="170" y="344"/>
                    <a:pt x="170" y="344"/>
                  </a:cubicBezTo>
                  <a:cubicBezTo>
                    <a:pt x="177" y="348"/>
                    <a:pt x="177" y="348"/>
                    <a:pt x="177" y="348"/>
                  </a:cubicBezTo>
                  <a:cubicBezTo>
                    <a:pt x="177" y="348"/>
                    <a:pt x="176" y="351"/>
                    <a:pt x="178" y="351"/>
                  </a:cubicBezTo>
                  <a:cubicBezTo>
                    <a:pt x="179" y="351"/>
                    <a:pt x="183" y="351"/>
                    <a:pt x="183" y="351"/>
                  </a:cubicBezTo>
                  <a:cubicBezTo>
                    <a:pt x="186" y="359"/>
                    <a:pt x="186" y="359"/>
                    <a:pt x="186" y="359"/>
                  </a:cubicBezTo>
                  <a:cubicBezTo>
                    <a:pt x="181" y="359"/>
                    <a:pt x="181" y="359"/>
                    <a:pt x="181" y="359"/>
                  </a:cubicBezTo>
                  <a:cubicBezTo>
                    <a:pt x="184" y="367"/>
                    <a:pt x="184" y="367"/>
                    <a:pt x="184" y="367"/>
                  </a:cubicBezTo>
                  <a:cubicBezTo>
                    <a:pt x="186" y="371"/>
                    <a:pt x="186" y="371"/>
                    <a:pt x="186" y="371"/>
                  </a:cubicBezTo>
                  <a:cubicBezTo>
                    <a:pt x="185" y="376"/>
                    <a:pt x="185" y="376"/>
                    <a:pt x="185" y="376"/>
                  </a:cubicBezTo>
                  <a:cubicBezTo>
                    <a:pt x="182" y="379"/>
                    <a:pt x="182" y="379"/>
                    <a:pt x="182" y="379"/>
                  </a:cubicBezTo>
                  <a:cubicBezTo>
                    <a:pt x="182" y="379"/>
                    <a:pt x="182" y="381"/>
                    <a:pt x="182" y="381"/>
                  </a:cubicBezTo>
                  <a:cubicBezTo>
                    <a:pt x="182" y="382"/>
                    <a:pt x="184" y="382"/>
                    <a:pt x="184" y="382"/>
                  </a:cubicBezTo>
                  <a:cubicBezTo>
                    <a:pt x="184" y="382"/>
                    <a:pt x="186" y="384"/>
                    <a:pt x="186" y="385"/>
                  </a:cubicBezTo>
                  <a:cubicBezTo>
                    <a:pt x="186" y="386"/>
                    <a:pt x="189" y="387"/>
                    <a:pt x="189" y="388"/>
                  </a:cubicBezTo>
                  <a:cubicBezTo>
                    <a:pt x="190" y="389"/>
                    <a:pt x="193" y="392"/>
                    <a:pt x="193" y="392"/>
                  </a:cubicBezTo>
                  <a:cubicBezTo>
                    <a:pt x="194" y="394"/>
                    <a:pt x="194" y="394"/>
                    <a:pt x="194" y="394"/>
                  </a:cubicBezTo>
                  <a:cubicBezTo>
                    <a:pt x="198" y="396"/>
                    <a:pt x="198" y="396"/>
                    <a:pt x="198" y="396"/>
                  </a:cubicBezTo>
                  <a:cubicBezTo>
                    <a:pt x="198" y="396"/>
                    <a:pt x="198" y="396"/>
                    <a:pt x="198" y="397"/>
                  </a:cubicBezTo>
                  <a:cubicBezTo>
                    <a:pt x="198" y="399"/>
                    <a:pt x="200" y="401"/>
                    <a:pt x="200" y="401"/>
                  </a:cubicBezTo>
                  <a:cubicBezTo>
                    <a:pt x="204" y="404"/>
                    <a:pt x="204" y="404"/>
                    <a:pt x="204" y="404"/>
                  </a:cubicBezTo>
                  <a:cubicBezTo>
                    <a:pt x="204" y="404"/>
                    <a:pt x="204" y="403"/>
                    <a:pt x="204" y="405"/>
                  </a:cubicBezTo>
                  <a:cubicBezTo>
                    <a:pt x="204" y="407"/>
                    <a:pt x="204" y="410"/>
                    <a:pt x="204" y="410"/>
                  </a:cubicBezTo>
                  <a:cubicBezTo>
                    <a:pt x="208" y="410"/>
                    <a:pt x="208" y="410"/>
                    <a:pt x="208" y="410"/>
                  </a:cubicBezTo>
                  <a:cubicBezTo>
                    <a:pt x="207" y="414"/>
                    <a:pt x="207" y="414"/>
                    <a:pt x="207" y="414"/>
                  </a:cubicBezTo>
                  <a:cubicBezTo>
                    <a:pt x="207" y="414"/>
                    <a:pt x="205" y="414"/>
                    <a:pt x="207" y="417"/>
                  </a:cubicBezTo>
                  <a:cubicBezTo>
                    <a:pt x="209" y="419"/>
                    <a:pt x="209" y="421"/>
                    <a:pt x="209" y="421"/>
                  </a:cubicBezTo>
                  <a:cubicBezTo>
                    <a:pt x="216" y="426"/>
                    <a:pt x="216" y="426"/>
                    <a:pt x="216" y="426"/>
                  </a:cubicBezTo>
                  <a:cubicBezTo>
                    <a:pt x="220" y="426"/>
                    <a:pt x="220" y="426"/>
                    <a:pt x="220" y="426"/>
                  </a:cubicBezTo>
                  <a:cubicBezTo>
                    <a:pt x="224" y="425"/>
                    <a:pt x="224" y="425"/>
                    <a:pt x="224" y="425"/>
                  </a:cubicBezTo>
                  <a:cubicBezTo>
                    <a:pt x="226" y="421"/>
                    <a:pt x="226" y="421"/>
                    <a:pt x="226" y="421"/>
                  </a:cubicBezTo>
                  <a:cubicBezTo>
                    <a:pt x="226" y="421"/>
                    <a:pt x="229" y="421"/>
                    <a:pt x="232" y="422"/>
                  </a:cubicBezTo>
                  <a:cubicBezTo>
                    <a:pt x="234" y="423"/>
                    <a:pt x="238" y="422"/>
                    <a:pt x="238" y="422"/>
                  </a:cubicBezTo>
                  <a:cubicBezTo>
                    <a:pt x="238" y="422"/>
                    <a:pt x="238" y="422"/>
                    <a:pt x="238" y="424"/>
                  </a:cubicBezTo>
                  <a:cubicBezTo>
                    <a:pt x="239" y="426"/>
                    <a:pt x="241" y="425"/>
                    <a:pt x="241" y="425"/>
                  </a:cubicBezTo>
                  <a:cubicBezTo>
                    <a:pt x="241" y="425"/>
                    <a:pt x="244" y="425"/>
                    <a:pt x="244" y="426"/>
                  </a:cubicBezTo>
                  <a:cubicBezTo>
                    <a:pt x="244" y="427"/>
                    <a:pt x="246" y="428"/>
                    <a:pt x="247" y="430"/>
                  </a:cubicBezTo>
                  <a:cubicBezTo>
                    <a:pt x="248" y="432"/>
                    <a:pt x="248" y="431"/>
                    <a:pt x="249" y="432"/>
                  </a:cubicBezTo>
                  <a:cubicBezTo>
                    <a:pt x="249" y="433"/>
                    <a:pt x="245" y="434"/>
                    <a:pt x="250" y="434"/>
                  </a:cubicBezTo>
                  <a:cubicBezTo>
                    <a:pt x="254" y="435"/>
                    <a:pt x="264" y="436"/>
                    <a:pt x="264" y="436"/>
                  </a:cubicBezTo>
                  <a:cubicBezTo>
                    <a:pt x="264" y="436"/>
                    <a:pt x="270" y="434"/>
                    <a:pt x="273" y="434"/>
                  </a:cubicBezTo>
                  <a:cubicBezTo>
                    <a:pt x="276" y="434"/>
                    <a:pt x="276" y="435"/>
                    <a:pt x="276" y="435"/>
                  </a:cubicBezTo>
                  <a:cubicBezTo>
                    <a:pt x="279" y="435"/>
                    <a:pt x="279" y="435"/>
                    <a:pt x="279" y="435"/>
                  </a:cubicBezTo>
                  <a:cubicBezTo>
                    <a:pt x="279" y="435"/>
                    <a:pt x="281" y="434"/>
                    <a:pt x="281" y="433"/>
                  </a:cubicBezTo>
                  <a:cubicBezTo>
                    <a:pt x="281" y="432"/>
                    <a:pt x="282" y="429"/>
                    <a:pt x="282" y="429"/>
                  </a:cubicBezTo>
                  <a:cubicBezTo>
                    <a:pt x="282" y="429"/>
                    <a:pt x="281" y="427"/>
                    <a:pt x="283" y="427"/>
                  </a:cubicBezTo>
                  <a:cubicBezTo>
                    <a:pt x="285" y="427"/>
                    <a:pt x="286" y="426"/>
                    <a:pt x="286" y="426"/>
                  </a:cubicBezTo>
                  <a:cubicBezTo>
                    <a:pt x="289" y="424"/>
                    <a:pt x="289" y="424"/>
                    <a:pt x="289" y="424"/>
                  </a:cubicBezTo>
                  <a:cubicBezTo>
                    <a:pt x="288" y="416"/>
                    <a:pt x="288" y="416"/>
                    <a:pt x="288" y="416"/>
                  </a:cubicBezTo>
                  <a:cubicBezTo>
                    <a:pt x="288" y="416"/>
                    <a:pt x="288" y="413"/>
                    <a:pt x="287" y="412"/>
                  </a:cubicBezTo>
                  <a:cubicBezTo>
                    <a:pt x="285" y="411"/>
                    <a:pt x="282" y="408"/>
                    <a:pt x="282" y="408"/>
                  </a:cubicBezTo>
                  <a:cubicBezTo>
                    <a:pt x="281" y="405"/>
                    <a:pt x="281" y="405"/>
                    <a:pt x="281" y="405"/>
                  </a:cubicBezTo>
                  <a:cubicBezTo>
                    <a:pt x="277" y="402"/>
                    <a:pt x="277" y="402"/>
                    <a:pt x="277" y="402"/>
                  </a:cubicBezTo>
                  <a:cubicBezTo>
                    <a:pt x="277" y="402"/>
                    <a:pt x="276" y="400"/>
                    <a:pt x="275" y="400"/>
                  </a:cubicBezTo>
                  <a:cubicBezTo>
                    <a:pt x="274" y="401"/>
                    <a:pt x="275" y="401"/>
                    <a:pt x="273" y="404"/>
                  </a:cubicBezTo>
                  <a:cubicBezTo>
                    <a:pt x="271" y="406"/>
                    <a:pt x="268" y="407"/>
                    <a:pt x="268" y="407"/>
                  </a:cubicBezTo>
                  <a:cubicBezTo>
                    <a:pt x="262" y="409"/>
                    <a:pt x="262" y="409"/>
                    <a:pt x="262" y="409"/>
                  </a:cubicBezTo>
                  <a:cubicBezTo>
                    <a:pt x="262" y="409"/>
                    <a:pt x="258" y="407"/>
                    <a:pt x="257" y="405"/>
                  </a:cubicBezTo>
                  <a:cubicBezTo>
                    <a:pt x="256" y="404"/>
                    <a:pt x="249" y="398"/>
                    <a:pt x="249" y="398"/>
                  </a:cubicBezTo>
                  <a:cubicBezTo>
                    <a:pt x="249" y="398"/>
                    <a:pt x="245" y="395"/>
                    <a:pt x="244" y="395"/>
                  </a:cubicBezTo>
                  <a:cubicBezTo>
                    <a:pt x="242" y="395"/>
                    <a:pt x="240" y="395"/>
                    <a:pt x="240" y="395"/>
                  </a:cubicBezTo>
                  <a:cubicBezTo>
                    <a:pt x="237" y="390"/>
                    <a:pt x="237" y="390"/>
                    <a:pt x="237" y="390"/>
                  </a:cubicBezTo>
                  <a:cubicBezTo>
                    <a:pt x="236" y="389"/>
                    <a:pt x="236" y="389"/>
                    <a:pt x="236" y="389"/>
                  </a:cubicBezTo>
                  <a:cubicBezTo>
                    <a:pt x="236" y="389"/>
                    <a:pt x="233" y="386"/>
                    <a:pt x="235" y="386"/>
                  </a:cubicBezTo>
                  <a:cubicBezTo>
                    <a:pt x="238" y="386"/>
                    <a:pt x="239" y="383"/>
                    <a:pt x="239" y="383"/>
                  </a:cubicBezTo>
                  <a:cubicBezTo>
                    <a:pt x="239" y="380"/>
                    <a:pt x="239" y="380"/>
                    <a:pt x="239" y="380"/>
                  </a:cubicBezTo>
                  <a:cubicBezTo>
                    <a:pt x="239" y="378"/>
                    <a:pt x="239" y="378"/>
                    <a:pt x="239" y="378"/>
                  </a:cubicBezTo>
                  <a:cubicBezTo>
                    <a:pt x="238" y="373"/>
                    <a:pt x="238" y="373"/>
                    <a:pt x="238" y="373"/>
                  </a:cubicBezTo>
                  <a:cubicBezTo>
                    <a:pt x="238" y="373"/>
                    <a:pt x="237" y="368"/>
                    <a:pt x="238" y="367"/>
                  </a:cubicBezTo>
                  <a:cubicBezTo>
                    <a:pt x="240" y="367"/>
                    <a:pt x="246" y="366"/>
                    <a:pt x="246" y="366"/>
                  </a:cubicBezTo>
                  <a:cubicBezTo>
                    <a:pt x="246" y="366"/>
                    <a:pt x="249" y="367"/>
                    <a:pt x="252" y="368"/>
                  </a:cubicBezTo>
                  <a:cubicBezTo>
                    <a:pt x="254" y="368"/>
                    <a:pt x="256" y="369"/>
                    <a:pt x="256" y="369"/>
                  </a:cubicBezTo>
                  <a:cubicBezTo>
                    <a:pt x="256" y="369"/>
                    <a:pt x="262" y="372"/>
                    <a:pt x="263" y="373"/>
                  </a:cubicBezTo>
                  <a:cubicBezTo>
                    <a:pt x="263" y="374"/>
                    <a:pt x="265" y="375"/>
                    <a:pt x="267" y="376"/>
                  </a:cubicBezTo>
                  <a:cubicBezTo>
                    <a:pt x="270" y="378"/>
                    <a:pt x="276" y="376"/>
                    <a:pt x="276" y="376"/>
                  </a:cubicBezTo>
                  <a:cubicBezTo>
                    <a:pt x="276" y="376"/>
                    <a:pt x="279" y="375"/>
                    <a:pt x="281" y="375"/>
                  </a:cubicBezTo>
                  <a:cubicBezTo>
                    <a:pt x="282" y="375"/>
                    <a:pt x="291" y="375"/>
                    <a:pt x="291" y="375"/>
                  </a:cubicBezTo>
                  <a:cubicBezTo>
                    <a:pt x="291" y="375"/>
                    <a:pt x="295" y="375"/>
                    <a:pt x="296" y="375"/>
                  </a:cubicBezTo>
                  <a:cubicBezTo>
                    <a:pt x="297" y="375"/>
                    <a:pt x="301" y="375"/>
                    <a:pt x="301" y="375"/>
                  </a:cubicBezTo>
                  <a:cubicBezTo>
                    <a:pt x="309" y="377"/>
                    <a:pt x="309" y="377"/>
                    <a:pt x="309" y="377"/>
                  </a:cubicBezTo>
                  <a:cubicBezTo>
                    <a:pt x="315" y="374"/>
                    <a:pt x="315" y="374"/>
                    <a:pt x="315" y="374"/>
                  </a:cubicBezTo>
                  <a:cubicBezTo>
                    <a:pt x="315" y="374"/>
                    <a:pt x="315" y="369"/>
                    <a:pt x="317" y="369"/>
                  </a:cubicBezTo>
                  <a:cubicBezTo>
                    <a:pt x="318" y="369"/>
                    <a:pt x="320" y="369"/>
                    <a:pt x="322" y="369"/>
                  </a:cubicBezTo>
                  <a:cubicBezTo>
                    <a:pt x="324" y="370"/>
                    <a:pt x="330" y="368"/>
                    <a:pt x="330" y="368"/>
                  </a:cubicBezTo>
                  <a:cubicBezTo>
                    <a:pt x="324" y="360"/>
                    <a:pt x="324" y="360"/>
                    <a:pt x="324" y="360"/>
                  </a:cubicBezTo>
                  <a:cubicBezTo>
                    <a:pt x="324" y="360"/>
                    <a:pt x="324" y="360"/>
                    <a:pt x="322" y="356"/>
                  </a:cubicBezTo>
                  <a:cubicBezTo>
                    <a:pt x="321" y="352"/>
                    <a:pt x="318" y="348"/>
                    <a:pt x="318" y="348"/>
                  </a:cubicBezTo>
                  <a:cubicBezTo>
                    <a:pt x="318" y="348"/>
                    <a:pt x="314" y="347"/>
                    <a:pt x="311" y="346"/>
                  </a:cubicBezTo>
                  <a:cubicBezTo>
                    <a:pt x="308" y="345"/>
                    <a:pt x="310" y="346"/>
                    <a:pt x="308" y="344"/>
                  </a:cubicBezTo>
                  <a:cubicBezTo>
                    <a:pt x="306" y="343"/>
                    <a:pt x="297" y="338"/>
                    <a:pt x="297" y="338"/>
                  </a:cubicBezTo>
                  <a:cubicBezTo>
                    <a:pt x="297" y="338"/>
                    <a:pt x="293" y="337"/>
                    <a:pt x="292" y="335"/>
                  </a:cubicBezTo>
                  <a:cubicBezTo>
                    <a:pt x="291" y="332"/>
                    <a:pt x="292" y="323"/>
                    <a:pt x="292" y="323"/>
                  </a:cubicBezTo>
                  <a:cubicBezTo>
                    <a:pt x="293" y="318"/>
                    <a:pt x="293" y="318"/>
                    <a:pt x="293" y="31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300" y="299"/>
                    <a:pt x="300" y="299"/>
                    <a:pt x="300" y="299"/>
                  </a:cubicBezTo>
                  <a:cubicBezTo>
                    <a:pt x="310" y="287"/>
                    <a:pt x="310" y="287"/>
                    <a:pt x="310" y="287"/>
                  </a:cubicBezTo>
                  <a:cubicBezTo>
                    <a:pt x="313" y="278"/>
                    <a:pt x="313" y="278"/>
                    <a:pt x="313" y="278"/>
                  </a:cubicBezTo>
                  <a:cubicBezTo>
                    <a:pt x="315" y="269"/>
                    <a:pt x="315" y="269"/>
                    <a:pt x="315" y="269"/>
                  </a:cubicBezTo>
                  <a:cubicBezTo>
                    <a:pt x="315" y="260"/>
                    <a:pt x="315" y="260"/>
                    <a:pt x="315" y="260"/>
                  </a:cubicBezTo>
                  <a:cubicBezTo>
                    <a:pt x="315" y="253"/>
                    <a:pt x="315" y="253"/>
                    <a:pt x="315" y="253"/>
                  </a:cubicBezTo>
                  <a:cubicBezTo>
                    <a:pt x="328" y="253"/>
                    <a:pt x="328" y="253"/>
                    <a:pt x="328" y="253"/>
                  </a:cubicBezTo>
                  <a:cubicBezTo>
                    <a:pt x="328" y="256"/>
                    <a:pt x="328" y="256"/>
                    <a:pt x="328" y="256"/>
                  </a:cubicBezTo>
                  <a:cubicBezTo>
                    <a:pt x="328" y="256"/>
                    <a:pt x="330" y="252"/>
                    <a:pt x="331" y="252"/>
                  </a:cubicBezTo>
                  <a:cubicBezTo>
                    <a:pt x="332" y="252"/>
                    <a:pt x="340" y="247"/>
                    <a:pt x="340" y="247"/>
                  </a:cubicBezTo>
                  <a:cubicBezTo>
                    <a:pt x="343" y="249"/>
                    <a:pt x="343" y="249"/>
                    <a:pt x="343" y="249"/>
                  </a:cubicBezTo>
                  <a:cubicBezTo>
                    <a:pt x="351" y="251"/>
                    <a:pt x="351" y="251"/>
                    <a:pt x="351" y="251"/>
                  </a:cubicBezTo>
                  <a:cubicBezTo>
                    <a:pt x="351" y="251"/>
                    <a:pt x="354" y="252"/>
                    <a:pt x="353" y="254"/>
                  </a:cubicBezTo>
                  <a:cubicBezTo>
                    <a:pt x="352" y="256"/>
                    <a:pt x="352" y="256"/>
                    <a:pt x="353" y="256"/>
                  </a:cubicBezTo>
                  <a:cubicBezTo>
                    <a:pt x="354" y="256"/>
                    <a:pt x="358" y="253"/>
                    <a:pt x="358" y="253"/>
                  </a:cubicBezTo>
                  <a:cubicBezTo>
                    <a:pt x="365" y="256"/>
                    <a:pt x="365" y="256"/>
                    <a:pt x="365" y="256"/>
                  </a:cubicBezTo>
                  <a:cubicBezTo>
                    <a:pt x="359" y="249"/>
                    <a:pt x="359" y="249"/>
                    <a:pt x="359" y="249"/>
                  </a:cubicBezTo>
                  <a:cubicBezTo>
                    <a:pt x="359" y="249"/>
                    <a:pt x="358" y="244"/>
                    <a:pt x="358" y="242"/>
                  </a:cubicBezTo>
                  <a:cubicBezTo>
                    <a:pt x="358" y="240"/>
                    <a:pt x="357" y="232"/>
                    <a:pt x="357" y="232"/>
                  </a:cubicBezTo>
                  <a:cubicBezTo>
                    <a:pt x="356" y="226"/>
                    <a:pt x="356" y="226"/>
                    <a:pt x="356" y="226"/>
                  </a:cubicBezTo>
                  <a:cubicBezTo>
                    <a:pt x="354" y="221"/>
                    <a:pt x="354" y="221"/>
                    <a:pt x="354" y="221"/>
                  </a:cubicBezTo>
                  <a:cubicBezTo>
                    <a:pt x="351" y="218"/>
                    <a:pt x="351" y="218"/>
                    <a:pt x="351" y="218"/>
                  </a:cubicBezTo>
                  <a:cubicBezTo>
                    <a:pt x="350" y="213"/>
                    <a:pt x="350" y="213"/>
                    <a:pt x="350" y="213"/>
                  </a:cubicBezTo>
                  <a:cubicBezTo>
                    <a:pt x="348" y="209"/>
                    <a:pt x="348" y="209"/>
                    <a:pt x="348" y="209"/>
                  </a:cubicBezTo>
                  <a:cubicBezTo>
                    <a:pt x="341" y="205"/>
                    <a:pt x="341" y="205"/>
                    <a:pt x="341" y="205"/>
                  </a:cubicBezTo>
                  <a:cubicBezTo>
                    <a:pt x="336" y="204"/>
                    <a:pt x="336" y="204"/>
                    <a:pt x="336" y="204"/>
                  </a:cubicBezTo>
                  <a:cubicBezTo>
                    <a:pt x="332" y="205"/>
                    <a:pt x="332" y="205"/>
                    <a:pt x="332" y="205"/>
                  </a:cubicBezTo>
                  <a:cubicBezTo>
                    <a:pt x="328" y="205"/>
                    <a:pt x="328" y="205"/>
                    <a:pt x="328" y="205"/>
                  </a:cubicBezTo>
                  <a:cubicBezTo>
                    <a:pt x="325" y="200"/>
                    <a:pt x="325" y="200"/>
                    <a:pt x="325" y="200"/>
                  </a:cubicBezTo>
                  <a:cubicBezTo>
                    <a:pt x="325" y="200"/>
                    <a:pt x="324" y="193"/>
                    <a:pt x="324" y="192"/>
                  </a:cubicBezTo>
                  <a:cubicBezTo>
                    <a:pt x="324" y="191"/>
                    <a:pt x="322" y="184"/>
                    <a:pt x="322" y="184"/>
                  </a:cubicBezTo>
                  <a:cubicBezTo>
                    <a:pt x="321" y="176"/>
                    <a:pt x="321" y="176"/>
                    <a:pt x="321" y="176"/>
                  </a:cubicBezTo>
                  <a:cubicBezTo>
                    <a:pt x="318" y="168"/>
                    <a:pt x="318" y="168"/>
                    <a:pt x="318" y="168"/>
                  </a:cubicBezTo>
                  <a:cubicBezTo>
                    <a:pt x="318" y="168"/>
                    <a:pt x="316" y="163"/>
                    <a:pt x="315" y="161"/>
                  </a:cubicBezTo>
                  <a:cubicBezTo>
                    <a:pt x="314" y="159"/>
                    <a:pt x="312" y="155"/>
                    <a:pt x="312" y="155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02" y="146"/>
                    <a:pt x="302" y="146"/>
                    <a:pt x="302" y="146"/>
                  </a:cubicBezTo>
                  <a:cubicBezTo>
                    <a:pt x="289" y="142"/>
                    <a:pt x="289" y="142"/>
                    <a:pt x="289" y="142"/>
                  </a:cubicBezTo>
                  <a:cubicBezTo>
                    <a:pt x="282" y="139"/>
                    <a:pt x="282" y="139"/>
                    <a:pt x="282" y="139"/>
                  </a:cubicBezTo>
                  <a:cubicBezTo>
                    <a:pt x="283" y="136"/>
                    <a:pt x="283" y="136"/>
                    <a:pt x="283" y="136"/>
                  </a:cubicBezTo>
                  <a:cubicBezTo>
                    <a:pt x="287" y="135"/>
                    <a:pt x="287" y="135"/>
                    <a:pt x="287" y="135"/>
                  </a:cubicBezTo>
                  <a:cubicBezTo>
                    <a:pt x="287" y="135"/>
                    <a:pt x="289" y="135"/>
                    <a:pt x="291" y="135"/>
                  </a:cubicBezTo>
                  <a:cubicBezTo>
                    <a:pt x="294" y="135"/>
                    <a:pt x="296" y="135"/>
                    <a:pt x="298" y="135"/>
                  </a:cubicBezTo>
                  <a:cubicBezTo>
                    <a:pt x="300" y="135"/>
                    <a:pt x="303" y="135"/>
                    <a:pt x="303" y="135"/>
                  </a:cubicBezTo>
                  <a:cubicBezTo>
                    <a:pt x="307" y="130"/>
                    <a:pt x="307" y="130"/>
                    <a:pt x="307" y="130"/>
                  </a:cubicBezTo>
                  <a:cubicBezTo>
                    <a:pt x="322" y="122"/>
                    <a:pt x="322" y="122"/>
                    <a:pt x="322" y="122"/>
                  </a:cubicBezTo>
                  <a:cubicBezTo>
                    <a:pt x="329" y="121"/>
                    <a:pt x="329" y="121"/>
                    <a:pt x="329" y="121"/>
                  </a:cubicBezTo>
                  <a:cubicBezTo>
                    <a:pt x="336" y="121"/>
                    <a:pt x="336" y="121"/>
                    <a:pt x="336" y="121"/>
                  </a:cubicBezTo>
                  <a:cubicBezTo>
                    <a:pt x="336" y="121"/>
                    <a:pt x="336" y="125"/>
                    <a:pt x="338" y="126"/>
                  </a:cubicBezTo>
                  <a:cubicBezTo>
                    <a:pt x="340" y="127"/>
                    <a:pt x="341" y="127"/>
                    <a:pt x="342" y="128"/>
                  </a:cubicBezTo>
                  <a:cubicBezTo>
                    <a:pt x="344" y="128"/>
                    <a:pt x="350" y="129"/>
                    <a:pt x="350" y="129"/>
                  </a:cubicBezTo>
                  <a:cubicBezTo>
                    <a:pt x="354" y="131"/>
                    <a:pt x="354" y="131"/>
                    <a:pt x="354" y="131"/>
                  </a:cubicBezTo>
                  <a:cubicBezTo>
                    <a:pt x="358" y="137"/>
                    <a:pt x="358" y="137"/>
                    <a:pt x="358" y="137"/>
                  </a:cubicBezTo>
                  <a:cubicBezTo>
                    <a:pt x="365" y="141"/>
                    <a:pt x="365" y="141"/>
                    <a:pt x="365" y="141"/>
                  </a:cubicBezTo>
                  <a:cubicBezTo>
                    <a:pt x="365" y="141"/>
                    <a:pt x="366" y="144"/>
                    <a:pt x="365" y="145"/>
                  </a:cubicBezTo>
                  <a:cubicBezTo>
                    <a:pt x="364" y="146"/>
                    <a:pt x="365" y="149"/>
                    <a:pt x="361" y="151"/>
                  </a:cubicBezTo>
                  <a:cubicBezTo>
                    <a:pt x="357" y="153"/>
                    <a:pt x="352" y="157"/>
                    <a:pt x="351" y="157"/>
                  </a:cubicBezTo>
                  <a:cubicBezTo>
                    <a:pt x="350" y="158"/>
                    <a:pt x="347" y="162"/>
                    <a:pt x="347" y="162"/>
                  </a:cubicBezTo>
                  <a:cubicBezTo>
                    <a:pt x="345" y="166"/>
                    <a:pt x="345" y="166"/>
                    <a:pt x="345" y="166"/>
                  </a:cubicBezTo>
                  <a:cubicBezTo>
                    <a:pt x="346" y="169"/>
                    <a:pt x="346" y="169"/>
                    <a:pt x="346" y="169"/>
                  </a:cubicBezTo>
                  <a:cubicBezTo>
                    <a:pt x="346" y="169"/>
                    <a:pt x="346" y="170"/>
                    <a:pt x="346" y="171"/>
                  </a:cubicBezTo>
                  <a:cubicBezTo>
                    <a:pt x="345" y="173"/>
                    <a:pt x="344" y="176"/>
                    <a:pt x="344" y="176"/>
                  </a:cubicBezTo>
                  <a:cubicBezTo>
                    <a:pt x="345" y="181"/>
                    <a:pt x="345" y="181"/>
                    <a:pt x="345" y="181"/>
                  </a:cubicBezTo>
                  <a:cubicBezTo>
                    <a:pt x="345" y="181"/>
                    <a:pt x="346" y="183"/>
                    <a:pt x="347" y="185"/>
                  </a:cubicBezTo>
                  <a:cubicBezTo>
                    <a:pt x="347" y="186"/>
                    <a:pt x="356" y="188"/>
                    <a:pt x="356" y="188"/>
                  </a:cubicBezTo>
                  <a:cubicBezTo>
                    <a:pt x="365" y="189"/>
                    <a:pt x="365" y="189"/>
                    <a:pt x="365" y="189"/>
                  </a:cubicBezTo>
                  <a:cubicBezTo>
                    <a:pt x="372" y="196"/>
                    <a:pt x="372" y="196"/>
                    <a:pt x="372" y="196"/>
                  </a:cubicBezTo>
                  <a:cubicBezTo>
                    <a:pt x="378" y="199"/>
                    <a:pt x="378" y="199"/>
                    <a:pt x="378" y="199"/>
                  </a:cubicBezTo>
                  <a:cubicBezTo>
                    <a:pt x="385" y="198"/>
                    <a:pt x="385" y="198"/>
                    <a:pt x="385" y="198"/>
                  </a:cubicBezTo>
                  <a:cubicBezTo>
                    <a:pt x="392" y="193"/>
                    <a:pt x="392" y="193"/>
                    <a:pt x="392" y="193"/>
                  </a:cubicBezTo>
                  <a:cubicBezTo>
                    <a:pt x="397" y="190"/>
                    <a:pt x="397" y="190"/>
                    <a:pt x="397" y="190"/>
                  </a:cubicBezTo>
                  <a:cubicBezTo>
                    <a:pt x="397" y="190"/>
                    <a:pt x="400" y="186"/>
                    <a:pt x="401" y="185"/>
                  </a:cubicBezTo>
                  <a:cubicBezTo>
                    <a:pt x="402" y="184"/>
                    <a:pt x="405" y="181"/>
                    <a:pt x="405" y="181"/>
                  </a:cubicBezTo>
                  <a:cubicBezTo>
                    <a:pt x="405" y="181"/>
                    <a:pt x="407" y="179"/>
                    <a:pt x="407" y="178"/>
                  </a:cubicBezTo>
                  <a:cubicBezTo>
                    <a:pt x="407" y="177"/>
                    <a:pt x="406" y="169"/>
                    <a:pt x="406" y="169"/>
                  </a:cubicBezTo>
                  <a:cubicBezTo>
                    <a:pt x="404" y="163"/>
                    <a:pt x="404" y="163"/>
                    <a:pt x="404" y="163"/>
                  </a:cubicBezTo>
                  <a:cubicBezTo>
                    <a:pt x="401" y="156"/>
                    <a:pt x="401" y="156"/>
                    <a:pt x="401" y="156"/>
                  </a:cubicBezTo>
                  <a:cubicBezTo>
                    <a:pt x="401" y="156"/>
                    <a:pt x="399" y="153"/>
                    <a:pt x="399" y="151"/>
                  </a:cubicBezTo>
                  <a:cubicBezTo>
                    <a:pt x="399" y="150"/>
                    <a:pt x="398" y="146"/>
                    <a:pt x="398" y="146"/>
                  </a:cubicBezTo>
                  <a:cubicBezTo>
                    <a:pt x="394" y="142"/>
                    <a:pt x="394" y="142"/>
                    <a:pt x="394" y="142"/>
                  </a:cubicBezTo>
                  <a:cubicBezTo>
                    <a:pt x="396" y="138"/>
                    <a:pt x="396" y="138"/>
                    <a:pt x="396" y="138"/>
                  </a:cubicBezTo>
                  <a:cubicBezTo>
                    <a:pt x="398" y="135"/>
                    <a:pt x="398" y="135"/>
                    <a:pt x="398" y="135"/>
                  </a:cubicBezTo>
                  <a:cubicBezTo>
                    <a:pt x="403" y="129"/>
                    <a:pt x="403" y="129"/>
                    <a:pt x="403" y="129"/>
                  </a:cubicBezTo>
                  <a:cubicBezTo>
                    <a:pt x="405" y="125"/>
                    <a:pt x="405" y="125"/>
                    <a:pt x="405" y="125"/>
                  </a:cubicBezTo>
                  <a:cubicBezTo>
                    <a:pt x="401" y="120"/>
                    <a:pt x="401" y="120"/>
                    <a:pt x="401" y="120"/>
                  </a:cubicBezTo>
                  <a:cubicBezTo>
                    <a:pt x="398" y="119"/>
                    <a:pt x="398" y="119"/>
                    <a:pt x="398" y="119"/>
                  </a:cubicBezTo>
                  <a:cubicBezTo>
                    <a:pt x="404" y="116"/>
                    <a:pt x="404" y="116"/>
                    <a:pt x="404" y="116"/>
                  </a:cubicBezTo>
                  <a:cubicBezTo>
                    <a:pt x="408" y="114"/>
                    <a:pt x="408" y="114"/>
                    <a:pt x="408" y="114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16" y="95"/>
                    <a:pt x="416" y="95"/>
                    <a:pt x="416" y="95"/>
                  </a:cubicBezTo>
                  <a:cubicBezTo>
                    <a:pt x="420" y="84"/>
                    <a:pt x="420" y="84"/>
                    <a:pt x="420" y="84"/>
                  </a:cubicBezTo>
                  <a:cubicBezTo>
                    <a:pt x="420" y="84"/>
                    <a:pt x="422" y="76"/>
                    <a:pt x="422" y="75"/>
                  </a:cubicBezTo>
                  <a:cubicBezTo>
                    <a:pt x="422" y="74"/>
                    <a:pt x="425" y="72"/>
                    <a:pt x="425" y="72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32" y="61"/>
                    <a:pt x="432" y="61"/>
                    <a:pt x="432" y="61"/>
                  </a:cubicBezTo>
                  <a:cubicBezTo>
                    <a:pt x="434" y="57"/>
                    <a:pt x="434" y="57"/>
                    <a:pt x="434" y="57"/>
                  </a:cubicBezTo>
                  <a:cubicBezTo>
                    <a:pt x="439" y="49"/>
                    <a:pt x="439" y="49"/>
                    <a:pt x="439" y="49"/>
                  </a:cubicBezTo>
                  <a:cubicBezTo>
                    <a:pt x="443" y="51"/>
                    <a:pt x="443" y="51"/>
                    <a:pt x="443" y="51"/>
                  </a:cubicBezTo>
                  <a:cubicBezTo>
                    <a:pt x="443" y="51"/>
                    <a:pt x="445" y="53"/>
                    <a:pt x="445" y="55"/>
                  </a:cubicBezTo>
                  <a:cubicBezTo>
                    <a:pt x="445" y="57"/>
                    <a:pt x="444" y="58"/>
                    <a:pt x="445" y="58"/>
                  </a:cubicBezTo>
                  <a:cubicBezTo>
                    <a:pt x="447" y="58"/>
                    <a:pt x="446" y="58"/>
                    <a:pt x="447" y="57"/>
                  </a:cubicBezTo>
                  <a:cubicBezTo>
                    <a:pt x="449" y="55"/>
                    <a:pt x="450" y="51"/>
                    <a:pt x="450" y="50"/>
                  </a:cubicBezTo>
                  <a:cubicBezTo>
                    <a:pt x="450" y="49"/>
                    <a:pt x="452" y="49"/>
                    <a:pt x="450" y="48"/>
                  </a:cubicBezTo>
                  <a:cubicBezTo>
                    <a:pt x="447" y="47"/>
                    <a:pt x="443" y="45"/>
                    <a:pt x="443" y="45"/>
                  </a:cubicBezTo>
                  <a:cubicBezTo>
                    <a:pt x="443" y="45"/>
                    <a:pt x="439" y="44"/>
                    <a:pt x="439" y="43"/>
                  </a:cubicBezTo>
                  <a:cubicBezTo>
                    <a:pt x="440" y="42"/>
                    <a:pt x="443" y="33"/>
                    <a:pt x="443" y="33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7" y="17"/>
                    <a:pt x="447" y="17"/>
                    <a:pt x="447" y="17"/>
                  </a:cubicBezTo>
                  <a:cubicBezTo>
                    <a:pt x="450" y="12"/>
                    <a:pt x="450" y="12"/>
                    <a:pt x="450" y="12"/>
                  </a:cubicBezTo>
                  <a:cubicBezTo>
                    <a:pt x="453" y="8"/>
                    <a:pt x="455" y="2"/>
                    <a:pt x="460" y="0"/>
                  </a:cubicBezTo>
                  <a:cubicBezTo>
                    <a:pt x="1479" y="0"/>
                    <a:pt x="1479" y="0"/>
                    <a:pt x="1479" y="0"/>
                  </a:cubicBezTo>
                  <a:cubicBezTo>
                    <a:pt x="1479" y="736"/>
                    <a:pt x="1479" y="736"/>
                    <a:pt x="1479" y="736"/>
                  </a:cubicBezTo>
                  <a:cubicBezTo>
                    <a:pt x="1465" y="741"/>
                    <a:pt x="1465" y="741"/>
                    <a:pt x="1465" y="741"/>
                  </a:cubicBezTo>
                  <a:cubicBezTo>
                    <a:pt x="1463" y="741"/>
                    <a:pt x="1435" y="737"/>
                    <a:pt x="1436" y="746"/>
                  </a:cubicBezTo>
                  <a:cubicBezTo>
                    <a:pt x="1437" y="751"/>
                    <a:pt x="1442" y="752"/>
                    <a:pt x="1442" y="752"/>
                  </a:cubicBezTo>
                  <a:cubicBezTo>
                    <a:pt x="1455" y="764"/>
                    <a:pt x="1455" y="764"/>
                    <a:pt x="1455" y="764"/>
                  </a:cubicBezTo>
                  <a:cubicBezTo>
                    <a:pt x="1454" y="771"/>
                    <a:pt x="1454" y="771"/>
                    <a:pt x="1454" y="771"/>
                  </a:cubicBezTo>
                  <a:cubicBezTo>
                    <a:pt x="1462" y="773"/>
                    <a:pt x="1462" y="773"/>
                    <a:pt x="1462" y="773"/>
                  </a:cubicBezTo>
                  <a:cubicBezTo>
                    <a:pt x="1479" y="773"/>
                    <a:pt x="1479" y="773"/>
                    <a:pt x="1479" y="773"/>
                  </a:cubicBezTo>
                  <a:cubicBezTo>
                    <a:pt x="1479" y="785"/>
                    <a:pt x="1479" y="785"/>
                    <a:pt x="1479" y="785"/>
                  </a:cubicBezTo>
                  <a:cubicBezTo>
                    <a:pt x="1469" y="786"/>
                    <a:pt x="1458" y="788"/>
                    <a:pt x="1456" y="789"/>
                  </a:cubicBezTo>
                  <a:cubicBezTo>
                    <a:pt x="1445" y="801"/>
                    <a:pt x="1445" y="801"/>
                    <a:pt x="1445" y="801"/>
                  </a:cubicBezTo>
                  <a:cubicBezTo>
                    <a:pt x="1458" y="818"/>
                    <a:pt x="1458" y="818"/>
                    <a:pt x="1458" y="818"/>
                  </a:cubicBezTo>
                  <a:cubicBezTo>
                    <a:pt x="1457" y="829"/>
                    <a:pt x="1457" y="829"/>
                    <a:pt x="1457" y="829"/>
                  </a:cubicBezTo>
                  <a:cubicBezTo>
                    <a:pt x="1446" y="837"/>
                    <a:pt x="1446" y="837"/>
                    <a:pt x="1446" y="837"/>
                  </a:cubicBezTo>
                  <a:cubicBezTo>
                    <a:pt x="1455" y="846"/>
                    <a:pt x="1455" y="846"/>
                    <a:pt x="1455" y="846"/>
                  </a:cubicBezTo>
                  <a:cubicBezTo>
                    <a:pt x="1471" y="846"/>
                    <a:pt x="1471" y="846"/>
                    <a:pt x="1471" y="846"/>
                  </a:cubicBezTo>
                  <a:cubicBezTo>
                    <a:pt x="1479" y="852"/>
                    <a:pt x="1479" y="852"/>
                    <a:pt x="1479" y="852"/>
                  </a:cubicBezTo>
                  <a:cubicBezTo>
                    <a:pt x="1479" y="899"/>
                    <a:pt x="1479" y="899"/>
                    <a:pt x="1479" y="899"/>
                  </a:cubicBezTo>
                  <a:cubicBezTo>
                    <a:pt x="1476" y="899"/>
                    <a:pt x="1472" y="900"/>
                    <a:pt x="1467" y="900"/>
                  </a:cubicBezTo>
                  <a:cubicBezTo>
                    <a:pt x="1460" y="912"/>
                    <a:pt x="1460" y="912"/>
                    <a:pt x="1460" y="912"/>
                  </a:cubicBezTo>
                  <a:cubicBezTo>
                    <a:pt x="1409" y="903"/>
                    <a:pt x="1409" y="903"/>
                    <a:pt x="1409" y="903"/>
                  </a:cubicBezTo>
                  <a:cubicBezTo>
                    <a:pt x="1392" y="893"/>
                    <a:pt x="1392" y="893"/>
                    <a:pt x="1392" y="893"/>
                  </a:cubicBezTo>
                  <a:cubicBezTo>
                    <a:pt x="1379" y="902"/>
                    <a:pt x="1382" y="898"/>
                    <a:pt x="1371" y="910"/>
                  </a:cubicBezTo>
                  <a:cubicBezTo>
                    <a:pt x="1341" y="902"/>
                    <a:pt x="1341" y="902"/>
                    <a:pt x="1341" y="902"/>
                  </a:cubicBezTo>
                  <a:cubicBezTo>
                    <a:pt x="1322" y="911"/>
                    <a:pt x="1322" y="911"/>
                    <a:pt x="1322" y="911"/>
                  </a:cubicBezTo>
                  <a:cubicBezTo>
                    <a:pt x="1300" y="933"/>
                    <a:pt x="1300" y="933"/>
                    <a:pt x="1300" y="933"/>
                  </a:cubicBezTo>
                  <a:cubicBezTo>
                    <a:pt x="1263" y="931"/>
                    <a:pt x="1263" y="931"/>
                    <a:pt x="1263" y="931"/>
                  </a:cubicBezTo>
                  <a:cubicBezTo>
                    <a:pt x="1255" y="920"/>
                    <a:pt x="1255" y="920"/>
                    <a:pt x="1255" y="920"/>
                  </a:cubicBezTo>
                  <a:cubicBezTo>
                    <a:pt x="1253" y="930"/>
                    <a:pt x="1253" y="930"/>
                    <a:pt x="1253" y="930"/>
                  </a:cubicBezTo>
                  <a:cubicBezTo>
                    <a:pt x="1261" y="940"/>
                    <a:pt x="1261" y="940"/>
                    <a:pt x="1261" y="940"/>
                  </a:cubicBezTo>
                  <a:cubicBezTo>
                    <a:pt x="1247" y="947"/>
                    <a:pt x="1247" y="947"/>
                    <a:pt x="1247" y="947"/>
                  </a:cubicBezTo>
                  <a:cubicBezTo>
                    <a:pt x="1242" y="933"/>
                    <a:pt x="1242" y="933"/>
                    <a:pt x="1242" y="933"/>
                  </a:cubicBezTo>
                  <a:cubicBezTo>
                    <a:pt x="1230" y="918"/>
                    <a:pt x="1230" y="918"/>
                    <a:pt x="1230" y="918"/>
                  </a:cubicBezTo>
                  <a:cubicBezTo>
                    <a:pt x="1212" y="914"/>
                    <a:pt x="1212" y="914"/>
                    <a:pt x="1212" y="914"/>
                  </a:cubicBezTo>
                  <a:cubicBezTo>
                    <a:pt x="1202" y="907"/>
                    <a:pt x="1202" y="907"/>
                    <a:pt x="1202" y="907"/>
                  </a:cubicBezTo>
                  <a:cubicBezTo>
                    <a:pt x="1200" y="906"/>
                    <a:pt x="1163" y="910"/>
                    <a:pt x="1156" y="911"/>
                  </a:cubicBezTo>
                  <a:cubicBezTo>
                    <a:pt x="1147" y="905"/>
                    <a:pt x="1146" y="905"/>
                    <a:pt x="1136" y="900"/>
                  </a:cubicBezTo>
                  <a:cubicBezTo>
                    <a:pt x="1126" y="908"/>
                    <a:pt x="1126" y="908"/>
                    <a:pt x="1126" y="908"/>
                  </a:cubicBezTo>
                  <a:cubicBezTo>
                    <a:pt x="1126" y="908"/>
                    <a:pt x="1121" y="917"/>
                    <a:pt x="1113" y="917"/>
                  </a:cubicBezTo>
                  <a:cubicBezTo>
                    <a:pt x="1104" y="917"/>
                    <a:pt x="1105" y="905"/>
                    <a:pt x="1105" y="905"/>
                  </a:cubicBezTo>
                  <a:cubicBezTo>
                    <a:pt x="1092" y="907"/>
                    <a:pt x="1092" y="907"/>
                    <a:pt x="1092" y="907"/>
                  </a:cubicBezTo>
                  <a:cubicBezTo>
                    <a:pt x="1075" y="931"/>
                    <a:pt x="1075" y="931"/>
                    <a:pt x="1075" y="931"/>
                  </a:cubicBezTo>
                  <a:cubicBezTo>
                    <a:pt x="1054" y="949"/>
                    <a:pt x="1054" y="949"/>
                    <a:pt x="1054" y="949"/>
                  </a:cubicBezTo>
                  <a:cubicBezTo>
                    <a:pt x="1042" y="967"/>
                    <a:pt x="1042" y="967"/>
                    <a:pt x="1042" y="967"/>
                  </a:cubicBezTo>
                  <a:cubicBezTo>
                    <a:pt x="1019" y="976"/>
                    <a:pt x="1019" y="976"/>
                    <a:pt x="1019" y="976"/>
                  </a:cubicBezTo>
                  <a:cubicBezTo>
                    <a:pt x="1020" y="984"/>
                    <a:pt x="1020" y="984"/>
                    <a:pt x="1020" y="984"/>
                  </a:cubicBezTo>
                  <a:cubicBezTo>
                    <a:pt x="1043" y="1004"/>
                    <a:pt x="1043" y="1004"/>
                    <a:pt x="1043" y="1004"/>
                  </a:cubicBezTo>
                  <a:cubicBezTo>
                    <a:pt x="1027" y="1015"/>
                    <a:pt x="1027" y="1015"/>
                    <a:pt x="1027" y="1015"/>
                  </a:cubicBezTo>
                  <a:cubicBezTo>
                    <a:pt x="1003" y="990"/>
                    <a:pt x="1012" y="1009"/>
                    <a:pt x="982" y="986"/>
                  </a:cubicBezTo>
                  <a:cubicBezTo>
                    <a:pt x="977" y="1004"/>
                    <a:pt x="976" y="999"/>
                    <a:pt x="979" y="1014"/>
                  </a:cubicBezTo>
                  <a:cubicBezTo>
                    <a:pt x="966" y="1023"/>
                    <a:pt x="966" y="1023"/>
                    <a:pt x="966" y="1023"/>
                  </a:cubicBezTo>
                  <a:cubicBezTo>
                    <a:pt x="973" y="1050"/>
                    <a:pt x="968" y="1041"/>
                    <a:pt x="985" y="1059"/>
                  </a:cubicBezTo>
                  <a:cubicBezTo>
                    <a:pt x="975" y="1080"/>
                    <a:pt x="977" y="1071"/>
                    <a:pt x="978" y="1096"/>
                  </a:cubicBezTo>
                  <a:cubicBezTo>
                    <a:pt x="1001" y="1103"/>
                    <a:pt x="1001" y="1103"/>
                    <a:pt x="1001" y="1103"/>
                  </a:cubicBezTo>
                  <a:cubicBezTo>
                    <a:pt x="1007" y="1117"/>
                    <a:pt x="1007" y="1117"/>
                    <a:pt x="1007" y="1117"/>
                  </a:cubicBezTo>
                  <a:cubicBezTo>
                    <a:pt x="1022" y="1124"/>
                    <a:pt x="1022" y="1124"/>
                    <a:pt x="1022" y="1124"/>
                  </a:cubicBezTo>
                  <a:cubicBezTo>
                    <a:pt x="1037" y="1114"/>
                    <a:pt x="1037" y="1114"/>
                    <a:pt x="1037" y="1114"/>
                  </a:cubicBezTo>
                  <a:cubicBezTo>
                    <a:pt x="1059" y="1125"/>
                    <a:pt x="1059" y="1125"/>
                    <a:pt x="1059" y="1125"/>
                  </a:cubicBezTo>
                  <a:cubicBezTo>
                    <a:pt x="1088" y="1147"/>
                    <a:pt x="1088" y="1147"/>
                    <a:pt x="1088" y="1147"/>
                  </a:cubicBezTo>
                  <a:cubicBezTo>
                    <a:pt x="1105" y="1168"/>
                    <a:pt x="1105" y="1168"/>
                    <a:pt x="1105" y="1168"/>
                  </a:cubicBezTo>
                  <a:cubicBezTo>
                    <a:pt x="1095" y="1160"/>
                    <a:pt x="1095" y="1160"/>
                    <a:pt x="1095" y="1160"/>
                  </a:cubicBezTo>
                  <a:cubicBezTo>
                    <a:pt x="1089" y="1163"/>
                    <a:pt x="1089" y="1163"/>
                    <a:pt x="1089" y="1163"/>
                  </a:cubicBezTo>
                  <a:cubicBezTo>
                    <a:pt x="1093" y="1170"/>
                    <a:pt x="1093" y="1170"/>
                    <a:pt x="1093" y="1170"/>
                  </a:cubicBezTo>
                  <a:cubicBezTo>
                    <a:pt x="1114" y="1176"/>
                    <a:pt x="1114" y="1176"/>
                    <a:pt x="1114" y="1176"/>
                  </a:cubicBezTo>
                  <a:cubicBezTo>
                    <a:pt x="1113" y="1192"/>
                    <a:pt x="1113" y="1192"/>
                    <a:pt x="1113" y="1192"/>
                  </a:cubicBezTo>
                  <a:cubicBezTo>
                    <a:pt x="1097" y="1252"/>
                    <a:pt x="1097" y="1252"/>
                    <a:pt x="1097" y="1252"/>
                  </a:cubicBezTo>
                  <a:cubicBezTo>
                    <a:pt x="1084" y="1280"/>
                    <a:pt x="1084" y="1280"/>
                    <a:pt x="1084" y="1280"/>
                  </a:cubicBezTo>
                  <a:cubicBezTo>
                    <a:pt x="1081" y="1297"/>
                    <a:pt x="1081" y="1297"/>
                    <a:pt x="1081" y="1297"/>
                  </a:cubicBezTo>
                  <a:cubicBezTo>
                    <a:pt x="1079" y="1314"/>
                    <a:pt x="1079" y="1314"/>
                    <a:pt x="1079" y="1314"/>
                  </a:cubicBezTo>
                  <a:cubicBezTo>
                    <a:pt x="1083" y="1328"/>
                    <a:pt x="1083" y="1328"/>
                    <a:pt x="1083" y="1328"/>
                  </a:cubicBezTo>
                  <a:cubicBezTo>
                    <a:pt x="1083" y="1328"/>
                    <a:pt x="1083" y="1332"/>
                    <a:pt x="1087" y="1336"/>
                  </a:cubicBezTo>
                  <a:cubicBezTo>
                    <a:pt x="1091" y="1340"/>
                    <a:pt x="1092" y="1344"/>
                    <a:pt x="1097" y="1348"/>
                  </a:cubicBezTo>
                  <a:cubicBezTo>
                    <a:pt x="1102" y="1351"/>
                    <a:pt x="1100" y="1353"/>
                    <a:pt x="1118" y="1354"/>
                  </a:cubicBezTo>
                  <a:cubicBezTo>
                    <a:pt x="1135" y="1356"/>
                    <a:pt x="1119" y="1364"/>
                    <a:pt x="1120" y="1367"/>
                  </a:cubicBezTo>
                  <a:cubicBezTo>
                    <a:pt x="1121" y="1369"/>
                    <a:pt x="1122" y="1383"/>
                    <a:pt x="1129" y="1397"/>
                  </a:cubicBezTo>
                  <a:cubicBezTo>
                    <a:pt x="1136" y="1411"/>
                    <a:pt x="1140" y="1409"/>
                    <a:pt x="1151" y="1415"/>
                  </a:cubicBezTo>
                  <a:cubicBezTo>
                    <a:pt x="1162" y="1420"/>
                    <a:pt x="1157" y="1422"/>
                    <a:pt x="1164" y="1436"/>
                  </a:cubicBezTo>
                  <a:cubicBezTo>
                    <a:pt x="1171" y="1449"/>
                    <a:pt x="1188" y="1443"/>
                    <a:pt x="1191" y="1443"/>
                  </a:cubicBezTo>
                  <a:cubicBezTo>
                    <a:pt x="1193" y="1443"/>
                    <a:pt x="1195" y="1446"/>
                    <a:pt x="1198" y="1450"/>
                  </a:cubicBezTo>
                  <a:cubicBezTo>
                    <a:pt x="1198" y="1450"/>
                    <a:pt x="1198" y="1450"/>
                    <a:pt x="1198" y="1450"/>
                  </a:cubicBezTo>
                  <a:cubicBezTo>
                    <a:pt x="1198" y="1450"/>
                    <a:pt x="1192" y="1456"/>
                    <a:pt x="1190" y="1457"/>
                  </a:cubicBezTo>
                  <a:cubicBezTo>
                    <a:pt x="1189" y="1458"/>
                    <a:pt x="1188" y="1459"/>
                    <a:pt x="1187" y="1460"/>
                  </a:cubicBezTo>
                  <a:cubicBezTo>
                    <a:pt x="1186" y="1462"/>
                    <a:pt x="1189" y="1463"/>
                    <a:pt x="1187" y="1464"/>
                  </a:cubicBezTo>
                  <a:cubicBezTo>
                    <a:pt x="1185" y="1465"/>
                    <a:pt x="1183" y="1469"/>
                    <a:pt x="1183" y="1471"/>
                  </a:cubicBezTo>
                  <a:cubicBezTo>
                    <a:pt x="1184" y="1473"/>
                    <a:pt x="1182" y="1476"/>
                    <a:pt x="1182" y="1476"/>
                  </a:cubicBezTo>
                  <a:cubicBezTo>
                    <a:pt x="1182" y="1476"/>
                    <a:pt x="1178" y="1481"/>
                    <a:pt x="1173" y="1481"/>
                  </a:cubicBezTo>
                  <a:cubicBezTo>
                    <a:pt x="1169" y="1482"/>
                    <a:pt x="1166" y="1480"/>
                    <a:pt x="1162" y="1479"/>
                  </a:cubicBezTo>
                  <a:cubicBezTo>
                    <a:pt x="1158" y="1478"/>
                    <a:pt x="1158" y="1478"/>
                    <a:pt x="1158" y="1478"/>
                  </a:cubicBezTo>
                  <a:cubicBezTo>
                    <a:pt x="1158" y="1478"/>
                    <a:pt x="1155" y="1478"/>
                    <a:pt x="1151" y="1477"/>
                  </a:cubicBezTo>
                  <a:cubicBezTo>
                    <a:pt x="1147" y="1475"/>
                    <a:pt x="1150" y="1475"/>
                    <a:pt x="1150" y="1475"/>
                  </a:cubicBezTo>
                  <a:cubicBezTo>
                    <a:pt x="1146" y="1471"/>
                    <a:pt x="1146" y="1471"/>
                    <a:pt x="1146" y="1471"/>
                  </a:cubicBezTo>
                  <a:cubicBezTo>
                    <a:pt x="1142" y="1466"/>
                    <a:pt x="1142" y="1466"/>
                    <a:pt x="1142" y="1466"/>
                  </a:cubicBezTo>
                  <a:cubicBezTo>
                    <a:pt x="1142" y="1466"/>
                    <a:pt x="1141" y="1465"/>
                    <a:pt x="1141" y="1463"/>
                  </a:cubicBezTo>
                  <a:cubicBezTo>
                    <a:pt x="1140" y="1461"/>
                    <a:pt x="1140" y="1463"/>
                    <a:pt x="1138" y="1463"/>
                  </a:cubicBezTo>
                  <a:cubicBezTo>
                    <a:pt x="1136" y="1463"/>
                    <a:pt x="1135" y="1464"/>
                    <a:pt x="1133" y="1463"/>
                  </a:cubicBezTo>
                  <a:cubicBezTo>
                    <a:pt x="1132" y="1462"/>
                    <a:pt x="1132" y="1461"/>
                    <a:pt x="1132" y="1460"/>
                  </a:cubicBezTo>
                  <a:cubicBezTo>
                    <a:pt x="1132" y="1459"/>
                    <a:pt x="1129" y="1457"/>
                    <a:pt x="1126" y="1457"/>
                  </a:cubicBezTo>
                  <a:cubicBezTo>
                    <a:pt x="1123" y="1456"/>
                    <a:pt x="1124" y="1454"/>
                    <a:pt x="1120" y="1454"/>
                  </a:cubicBezTo>
                  <a:cubicBezTo>
                    <a:pt x="1116" y="1454"/>
                    <a:pt x="1119" y="1451"/>
                    <a:pt x="1119" y="1449"/>
                  </a:cubicBezTo>
                  <a:cubicBezTo>
                    <a:pt x="1118" y="1448"/>
                    <a:pt x="1115" y="1451"/>
                    <a:pt x="1114" y="1452"/>
                  </a:cubicBezTo>
                  <a:cubicBezTo>
                    <a:pt x="1113" y="1453"/>
                    <a:pt x="1112" y="1455"/>
                    <a:pt x="1110" y="1455"/>
                  </a:cubicBezTo>
                  <a:cubicBezTo>
                    <a:pt x="1109" y="1456"/>
                    <a:pt x="1108" y="1450"/>
                    <a:pt x="1108" y="1450"/>
                  </a:cubicBezTo>
                  <a:cubicBezTo>
                    <a:pt x="1108" y="1450"/>
                    <a:pt x="1108" y="1450"/>
                    <a:pt x="1104" y="1450"/>
                  </a:cubicBezTo>
                  <a:cubicBezTo>
                    <a:pt x="1099" y="1450"/>
                    <a:pt x="1102" y="1452"/>
                    <a:pt x="1102" y="1452"/>
                  </a:cubicBezTo>
                  <a:cubicBezTo>
                    <a:pt x="1099" y="1459"/>
                    <a:pt x="1099" y="1459"/>
                    <a:pt x="1099" y="1459"/>
                  </a:cubicBezTo>
                  <a:cubicBezTo>
                    <a:pt x="1094" y="1463"/>
                    <a:pt x="1094" y="1463"/>
                    <a:pt x="1094" y="1463"/>
                  </a:cubicBezTo>
                  <a:cubicBezTo>
                    <a:pt x="1094" y="1463"/>
                    <a:pt x="1095" y="1466"/>
                    <a:pt x="1096" y="1468"/>
                  </a:cubicBezTo>
                  <a:cubicBezTo>
                    <a:pt x="1096" y="1470"/>
                    <a:pt x="1099" y="1471"/>
                    <a:pt x="1099" y="1471"/>
                  </a:cubicBezTo>
                  <a:cubicBezTo>
                    <a:pt x="1099" y="1471"/>
                    <a:pt x="1102" y="1473"/>
                    <a:pt x="1105" y="1475"/>
                  </a:cubicBezTo>
                  <a:cubicBezTo>
                    <a:pt x="1108" y="1477"/>
                    <a:pt x="1107" y="1477"/>
                    <a:pt x="1109" y="1477"/>
                  </a:cubicBezTo>
                  <a:cubicBezTo>
                    <a:pt x="1111" y="1478"/>
                    <a:pt x="1114" y="1479"/>
                    <a:pt x="1118" y="1481"/>
                  </a:cubicBezTo>
                  <a:cubicBezTo>
                    <a:pt x="1122" y="1482"/>
                    <a:pt x="1120" y="1481"/>
                    <a:pt x="1126" y="1486"/>
                  </a:cubicBezTo>
                  <a:cubicBezTo>
                    <a:pt x="1131" y="1490"/>
                    <a:pt x="1125" y="1486"/>
                    <a:pt x="1124" y="1489"/>
                  </a:cubicBezTo>
                  <a:cubicBezTo>
                    <a:pt x="1123" y="1493"/>
                    <a:pt x="1117" y="1485"/>
                    <a:pt x="1113" y="1487"/>
                  </a:cubicBezTo>
                  <a:cubicBezTo>
                    <a:pt x="1109" y="1488"/>
                    <a:pt x="1108" y="1485"/>
                    <a:pt x="1105" y="1486"/>
                  </a:cubicBezTo>
                  <a:cubicBezTo>
                    <a:pt x="1105" y="1486"/>
                    <a:pt x="1105" y="1486"/>
                    <a:pt x="1105" y="1486"/>
                  </a:cubicBezTo>
                  <a:cubicBezTo>
                    <a:pt x="1104" y="1486"/>
                    <a:pt x="1104" y="1486"/>
                    <a:pt x="1104" y="1486"/>
                  </a:cubicBezTo>
                  <a:cubicBezTo>
                    <a:pt x="1104" y="1485"/>
                    <a:pt x="1103" y="1484"/>
                    <a:pt x="1103" y="1483"/>
                  </a:cubicBezTo>
                  <a:cubicBezTo>
                    <a:pt x="1102" y="1482"/>
                    <a:pt x="1097" y="1482"/>
                    <a:pt x="1097" y="1482"/>
                  </a:cubicBezTo>
                  <a:cubicBezTo>
                    <a:pt x="1093" y="1481"/>
                    <a:pt x="1093" y="1481"/>
                    <a:pt x="1093" y="1481"/>
                  </a:cubicBezTo>
                  <a:cubicBezTo>
                    <a:pt x="1090" y="1480"/>
                    <a:pt x="1090" y="1480"/>
                    <a:pt x="1090" y="1480"/>
                  </a:cubicBezTo>
                  <a:cubicBezTo>
                    <a:pt x="1087" y="1475"/>
                    <a:pt x="1087" y="1475"/>
                    <a:pt x="1087" y="1475"/>
                  </a:cubicBezTo>
                  <a:cubicBezTo>
                    <a:pt x="1084" y="1473"/>
                    <a:pt x="1084" y="1473"/>
                    <a:pt x="1084" y="1473"/>
                  </a:cubicBezTo>
                  <a:cubicBezTo>
                    <a:pt x="1081" y="1469"/>
                    <a:pt x="1081" y="1469"/>
                    <a:pt x="1081" y="1469"/>
                  </a:cubicBezTo>
                  <a:cubicBezTo>
                    <a:pt x="1082" y="1467"/>
                    <a:pt x="1082" y="1467"/>
                    <a:pt x="1082" y="1467"/>
                  </a:cubicBezTo>
                  <a:cubicBezTo>
                    <a:pt x="1085" y="1463"/>
                    <a:pt x="1085" y="1463"/>
                    <a:pt x="1085" y="1463"/>
                  </a:cubicBezTo>
                  <a:cubicBezTo>
                    <a:pt x="1085" y="1463"/>
                    <a:pt x="1086" y="1463"/>
                    <a:pt x="1087" y="1461"/>
                  </a:cubicBezTo>
                  <a:cubicBezTo>
                    <a:pt x="1089" y="1458"/>
                    <a:pt x="1087" y="1458"/>
                    <a:pt x="1087" y="1458"/>
                  </a:cubicBezTo>
                  <a:cubicBezTo>
                    <a:pt x="1087" y="1458"/>
                    <a:pt x="1083" y="1456"/>
                    <a:pt x="1081" y="1455"/>
                  </a:cubicBezTo>
                  <a:cubicBezTo>
                    <a:pt x="1079" y="1454"/>
                    <a:pt x="1076" y="1457"/>
                    <a:pt x="1076" y="1457"/>
                  </a:cubicBezTo>
                  <a:cubicBezTo>
                    <a:pt x="1070" y="1456"/>
                    <a:pt x="1070" y="1456"/>
                    <a:pt x="1070" y="1456"/>
                  </a:cubicBezTo>
                  <a:cubicBezTo>
                    <a:pt x="1065" y="1456"/>
                    <a:pt x="1065" y="1456"/>
                    <a:pt x="1065" y="1456"/>
                  </a:cubicBezTo>
                  <a:cubicBezTo>
                    <a:pt x="1061" y="1452"/>
                    <a:pt x="1061" y="1452"/>
                    <a:pt x="1061" y="1452"/>
                  </a:cubicBezTo>
                  <a:cubicBezTo>
                    <a:pt x="1054" y="1450"/>
                    <a:pt x="1054" y="1450"/>
                    <a:pt x="1054" y="1450"/>
                  </a:cubicBezTo>
                  <a:cubicBezTo>
                    <a:pt x="1050" y="1448"/>
                    <a:pt x="1050" y="1448"/>
                    <a:pt x="1050" y="1448"/>
                  </a:cubicBezTo>
                  <a:cubicBezTo>
                    <a:pt x="1050" y="1448"/>
                    <a:pt x="1050" y="1440"/>
                    <a:pt x="1050" y="1439"/>
                  </a:cubicBezTo>
                  <a:cubicBezTo>
                    <a:pt x="1050" y="1437"/>
                    <a:pt x="1050" y="1434"/>
                    <a:pt x="1050" y="1434"/>
                  </a:cubicBezTo>
                  <a:cubicBezTo>
                    <a:pt x="1050" y="1434"/>
                    <a:pt x="1044" y="1433"/>
                    <a:pt x="1041" y="1434"/>
                  </a:cubicBezTo>
                  <a:cubicBezTo>
                    <a:pt x="1039" y="1435"/>
                    <a:pt x="1036" y="1434"/>
                    <a:pt x="1036" y="1434"/>
                  </a:cubicBezTo>
                  <a:cubicBezTo>
                    <a:pt x="1036" y="1434"/>
                    <a:pt x="1028" y="1433"/>
                    <a:pt x="1027" y="1431"/>
                  </a:cubicBezTo>
                  <a:cubicBezTo>
                    <a:pt x="1027" y="1429"/>
                    <a:pt x="1027" y="1430"/>
                    <a:pt x="1026" y="1430"/>
                  </a:cubicBezTo>
                  <a:cubicBezTo>
                    <a:pt x="1024" y="1430"/>
                    <a:pt x="1018" y="1430"/>
                    <a:pt x="1018" y="1430"/>
                  </a:cubicBezTo>
                  <a:cubicBezTo>
                    <a:pt x="1012" y="1428"/>
                    <a:pt x="1012" y="1428"/>
                    <a:pt x="1012" y="1428"/>
                  </a:cubicBezTo>
                  <a:cubicBezTo>
                    <a:pt x="1012" y="1437"/>
                    <a:pt x="1012" y="1437"/>
                    <a:pt x="1012" y="1437"/>
                  </a:cubicBezTo>
                  <a:cubicBezTo>
                    <a:pt x="1011" y="1435"/>
                    <a:pt x="1011" y="1435"/>
                    <a:pt x="1011" y="1435"/>
                  </a:cubicBezTo>
                  <a:cubicBezTo>
                    <a:pt x="1001" y="1434"/>
                    <a:pt x="1001" y="1434"/>
                    <a:pt x="1001" y="1434"/>
                  </a:cubicBezTo>
                  <a:cubicBezTo>
                    <a:pt x="995" y="1437"/>
                    <a:pt x="995" y="1437"/>
                    <a:pt x="995" y="1437"/>
                  </a:cubicBezTo>
                  <a:cubicBezTo>
                    <a:pt x="990" y="1439"/>
                    <a:pt x="990" y="1439"/>
                    <a:pt x="990" y="1439"/>
                  </a:cubicBezTo>
                  <a:cubicBezTo>
                    <a:pt x="990" y="1442"/>
                    <a:pt x="990" y="1442"/>
                    <a:pt x="990" y="1442"/>
                  </a:cubicBezTo>
                  <a:cubicBezTo>
                    <a:pt x="988" y="1445"/>
                    <a:pt x="988" y="1445"/>
                    <a:pt x="988" y="1445"/>
                  </a:cubicBezTo>
                  <a:cubicBezTo>
                    <a:pt x="988" y="1445"/>
                    <a:pt x="985" y="1446"/>
                    <a:pt x="983" y="1446"/>
                  </a:cubicBezTo>
                  <a:cubicBezTo>
                    <a:pt x="983" y="1447"/>
                    <a:pt x="982" y="1449"/>
                    <a:pt x="982" y="1450"/>
                  </a:cubicBezTo>
                  <a:cubicBezTo>
                    <a:pt x="981" y="1451"/>
                    <a:pt x="979" y="1451"/>
                    <a:pt x="979" y="1451"/>
                  </a:cubicBezTo>
                  <a:cubicBezTo>
                    <a:pt x="975" y="1450"/>
                    <a:pt x="975" y="1450"/>
                    <a:pt x="975" y="1450"/>
                  </a:cubicBezTo>
                  <a:cubicBezTo>
                    <a:pt x="972" y="1450"/>
                    <a:pt x="972" y="1450"/>
                    <a:pt x="972" y="1450"/>
                  </a:cubicBezTo>
                  <a:cubicBezTo>
                    <a:pt x="970" y="1448"/>
                    <a:pt x="970" y="1448"/>
                    <a:pt x="970" y="1448"/>
                  </a:cubicBezTo>
                  <a:cubicBezTo>
                    <a:pt x="972" y="1444"/>
                    <a:pt x="972" y="1444"/>
                    <a:pt x="972" y="1444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66" y="1442"/>
                    <a:pt x="966" y="1442"/>
                    <a:pt x="966" y="1442"/>
                  </a:cubicBezTo>
                  <a:cubicBezTo>
                    <a:pt x="960" y="1440"/>
                    <a:pt x="960" y="1440"/>
                    <a:pt x="960" y="1440"/>
                  </a:cubicBezTo>
                  <a:cubicBezTo>
                    <a:pt x="947" y="1439"/>
                    <a:pt x="947" y="1439"/>
                    <a:pt x="947" y="1439"/>
                  </a:cubicBezTo>
                  <a:cubicBezTo>
                    <a:pt x="939" y="1437"/>
                    <a:pt x="939" y="1437"/>
                    <a:pt x="939" y="1437"/>
                  </a:cubicBezTo>
                  <a:cubicBezTo>
                    <a:pt x="934" y="1432"/>
                    <a:pt x="934" y="1432"/>
                    <a:pt x="934" y="1432"/>
                  </a:cubicBezTo>
                  <a:cubicBezTo>
                    <a:pt x="926" y="1430"/>
                    <a:pt x="926" y="1430"/>
                    <a:pt x="926" y="1430"/>
                  </a:cubicBezTo>
                  <a:cubicBezTo>
                    <a:pt x="919" y="1435"/>
                    <a:pt x="919" y="1435"/>
                    <a:pt x="919" y="1435"/>
                  </a:cubicBezTo>
                  <a:cubicBezTo>
                    <a:pt x="919" y="1435"/>
                    <a:pt x="912" y="1432"/>
                    <a:pt x="909" y="1432"/>
                  </a:cubicBezTo>
                  <a:cubicBezTo>
                    <a:pt x="907" y="1433"/>
                    <a:pt x="903" y="1434"/>
                    <a:pt x="902" y="1435"/>
                  </a:cubicBezTo>
                  <a:cubicBezTo>
                    <a:pt x="901" y="1435"/>
                    <a:pt x="901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6" y="1439"/>
                    <a:pt x="894" y="1438"/>
                    <a:pt x="892" y="1438"/>
                  </a:cubicBezTo>
                  <a:cubicBezTo>
                    <a:pt x="891" y="1439"/>
                    <a:pt x="890" y="1440"/>
                    <a:pt x="888" y="1440"/>
                  </a:cubicBezTo>
                  <a:cubicBezTo>
                    <a:pt x="886" y="1440"/>
                    <a:pt x="885" y="1439"/>
                    <a:pt x="883" y="1439"/>
                  </a:cubicBezTo>
                  <a:cubicBezTo>
                    <a:pt x="882" y="1440"/>
                    <a:pt x="881" y="1441"/>
                    <a:pt x="879" y="1441"/>
                  </a:cubicBezTo>
                  <a:cubicBezTo>
                    <a:pt x="877" y="1441"/>
                    <a:pt x="876" y="1439"/>
                    <a:pt x="876" y="1439"/>
                  </a:cubicBezTo>
                  <a:cubicBezTo>
                    <a:pt x="873" y="1439"/>
                    <a:pt x="873" y="1439"/>
                    <a:pt x="873" y="1439"/>
                  </a:cubicBezTo>
                  <a:cubicBezTo>
                    <a:pt x="870" y="1436"/>
                    <a:pt x="870" y="1436"/>
                    <a:pt x="870" y="1436"/>
                  </a:cubicBezTo>
                  <a:cubicBezTo>
                    <a:pt x="870" y="1436"/>
                    <a:pt x="869" y="1438"/>
                    <a:pt x="866" y="1438"/>
                  </a:cubicBezTo>
                  <a:cubicBezTo>
                    <a:pt x="864" y="1437"/>
                    <a:pt x="862" y="1436"/>
                    <a:pt x="860" y="1437"/>
                  </a:cubicBezTo>
                  <a:cubicBezTo>
                    <a:pt x="858" y="1437"/>
                    <a:pt x="855" y="1438"/>
                    <a:pt x="855" y="1438"/>
                  </a:cubicBezTo>
                  <a:cubicBezTo>
                    <a:pt x="847" y="1435"/>
                    <a:pt x="847" y="1435"/>
                    <a:pt x="847" y="1435"/>
                  </a:cubicBezTo>
                  <a:cubicBezTo>
                    <a:pt x="842" y="1434"/>
                    <a:pt x="842" y="1434"/>
                    <a:pt x="842" y="1434"/>
                  </a:cubicBezTo>
                  <a:cubicBezTo>
                    <a:pt x="838" y="1433"/>
                    <a:pt x="838" y="1433"/>
                    <a:pt x="838" y="1433"/>
                  </a:cubicBezTo>
                  <a:cubicBezTo>
                    <a:pt x="836" y="1436"/>
                    <a:pt x="836" y="1436"/>
                    <a:pt x="836" y="1436"/>
                  </a:cubicBezTo>
                  <a:cubicBezTo>
                    <a:pt x="831" y="1436"/>
                    <a:pt x="831" y="1436"/>
                    <a:pt x="831" y="1436"/>
                  </a:cubicBezTo>
                  <a:cubicBezTo>
                    <a:pt x="831" y="1436"/>
                    <a:pt x="825" y="1434"/>
                    <a:pt x="821" y="1435"/>
                  </a:cubicBezTo>
                  <a:cubicBezTo>
                    <a:pt x="820" y="1435"/>
                    <a:pt x="817" y="1438"/>
                    <a:pt x="816" y="1438"/>
                  </a:cubicBezTo>
                  <a:cubicBezTo>
                    <a:pt x="815" y="1439"/>
                    <a:pt x="819" y="1442"/>
                    <a:pt x="817" y="1442"/>
                  </a:cubicBezTo>
                  <a:cubicBezTo>
                    <a:pt x="787" y="1439"/>
                    <a:pt x="752" y="1427"/>
                    <a:pt x="722" y="1419"/>
                  </a:cubicBezTo>
                  <a:cubicBezTo>
                    <a:pt x="722" y="1419"/>
                    <a:pt x="697" y="1413"/>
                    <a:pt x="693" y="1413"/>
                  </a:cubicBezTo>
                  <a:cubicBezTo>
                    <a:pt x="689" y="1413"/>
                    <a:pt x="681" y="1402"/>
                    <a:pt x="681" y="1399"/>
                  </a:cubicBezTo>
                  <a:cubicBezTo>
                    <a:pt x="681" y="1396"/>
                    <a:pt x="680" y="1387"/>
                    <a:pt x="684" y="1385"/>
                  </a:cubicBezTo>
                  <a:cubicBezTo>
                    <a:pt x="688" y="1383"/>
                    <a:pt x="688" y="1383"/>
                    <a:pt x="695" y="1377"/>
                  </a:cubicBezTo>
                  <a:cubicBezTo>
                    <a:pt x="701" y="1370"/>
                    <a:pt x="701" y="1365"/>
                    <a:pt x="701" y="1365"/>
                  </a:cubicBezTo>
                  <a:cubicBezTo>
                    <a:pt x="686" y="1356"/>
                    <a:pt x="686" y="1356"/>
                    <a:pt x="686" y="1356"/>
                  </a:cubicBezTo>
                  <a:cubicBezTo>
                    <a:pt x="686" y="1356"/>
                    <a:pt x="669" y="1365"/>
                    <a:pt x="666" y="1363"/>
                  </a:cubicBezTo>
                  <a:cubicBezTo>
                    <a:pt x="662" y="1361"/>
                    <a:pt x="646" y="1372"/>
                    <a:pt x="646" y="1372"/>
                  </a:cubicBezTo>
                  <a:cubicBezTo>
                    <a:pt x="630" y="1373"/>
                    <a:pt x="630" y="1373"/>
                    <a:pt x="630" y="1373"/>
                  </a:cubicBezTo>
                  <a:cubicBezTo>
                    <a:pt x="630" y="1371"/>
                    <a:pt x="630" y="1371"/>
                    <a:pt x="630" y="1371"/>
                  </a:cubicBezTo>
                  <a:cubicBezTo>
                    <a:pt x="630" y="1371"/>
                    <a:pt x="633" y="1361"/>
                    <a:pt x="637" y="1363"/>
                  </a:cubicBezTo>
                  <a:cubicBezTo>
                    <a:pt x="641" y="1351"/>
                    <a:pt x="641" y="1351"/>
                    <a:pt x="641" y="1351"/>
                  </a:cubicBezTo>
                  <a:cubicBezTo>
                    <a:pt x="639" y="1337"/>
                    <a:pt x="639" y="1337"/>
                    <a:pt x="639" y="1337"/>
                  </a:cubicBezTo>
                  <a:cubicBezTo>
                    <a:pt x="635" y="1318"/>
                    <a:pt x="635" y="1318"/>
                    <a:pt x="635" y="1318"/>
                  </a:cubicBezTo>
                  <a:cubicBezTo>
                    <a:pt x="655" y="1317"/>
                    <a:pt x="655" y="1317"/>
                    <a:pt x="655" y="1317"/>
                  </a:cubicBezTo>
                  <a:cubicBezTo>
                    <a:pt x="673" y="1307"/>
                    <a:pt x="673" y="1307"/>
                    <a:pt x="673" y="1307"/>
                  </a:cubicBezTo>
                  <a:cubicBezTo>
                    <a:pt x="667" y="1297"/>
                    <a:pt x="667" y="1297"/>
                    <a:pt x="667" y="1297"/>
                  </a:cubicBezTo>
                  <a:cubicBezTo>
                    <a:pt x="650" y="1303"/>
                    <a:pt x="650" y="1303"/>
                    <a:pt x="650" y="1303"/>
                  </a:cubicBezTo>
                  <a:cubicBezTo>
                    <a:pt x="634" y="1300"/>
                    <a:pt x="634" y="1300"/>
                    <a:pt x="634" y="1300"/>
                  </a:cubicBezTo>
                  <a:cubicBezTo>
                    <a:pt x="613" y="1318"/>
                    <a:pt x="613" y="1318"/>
                    <a:pt x="613" y="1318"/>
                  </a:cubicBezTo>
                  <a:cubicBezTo>
                    <a:pt x="589" y="1318"/>
                    <a:pt x="589" y="1318"/>
                    <a:pt x="589" y="1318"/>
                  </a:cubicBezTo>
                  <a:cubicBezTo>
                    <a:pt x="581" y="1317"/>
                    <a:pt x="581" y="1317"/>
                    <a:pt x="581" y="1317"/>
                  </a:cubicBezTo>
                  <a:cubicBezTo>
                    <a:pt x="582" y="1315"/>
                    <a:pt x="582" y="1313"/>
                    <a:pt x="583" y="1313"/>
                  </a:cubicBezTo>
                  <a:cubicBezTo>
                    <a:pt x="585" y="1312"/>
                    <a:pt x="600" y="1307"/>
                    <a:pt x="600" y="1307"/>
                  </a:cubicBezTo>
                  <a:cubicBezTo>
                    <a:pt x="610" y="1301"/>
                    <a:pt x="610" y="1301"/>
                    <a:pt x="610" y="1301"/>
                  </a:cubicBezTo>
                  <a:cubicBezTo>
                    <a:pt x="610" y="1301"/>
                    <a:pt x="615" y="1294"/>
                    <a:pt x="617" y="1293"/>
                  </a:cubicBezTo>
                  <a:cubicBezTo>
                    <a:pt x="619" y="1293"/>
                    <a:pt x="621" y="1289"/>
                    <a:pt x="623" y="1284"/>
                  </a:cubicBezTo>
                  <a:cubicBezTo>
                    <a:pt x="626" y="1280"/>
                    <a:pt x="628" y="1277"/>
                    <a:pt x="628" y="1277"/>
                  </a:cubicBezTo>
                  <a:cubicBezTo>
                    <a:pt x="628" y="1277"/>
                    <a:pt x="640" y="1274"/>
                    <a:pt x="639" y="1273"/>
                  </a:cubicBezTo>
                  <a:cubicBezTo>
                    <a:pt x="639" y="1271"/>
                    <a:pt x="634" y="1267"/>
                    <a:pt x="640" y="1267"/>
                  </a:cubicBezTo>
                  <a:cubicBezTo>
                    <a:pt x="646" y="1267"/>
                    <a:pt x="646" y="1267"/>
                    <a:pt x="649" y="1265"/>
                  </a:cubicBezTo>
                  <a:cubicBezTo>
                    <a:pt x="651" y="1264"/>
                    <a:pt x="650" y="1263"/>
                    <a:pt x="651" y="1260"/>
                  </a:cubicBezTo>
                  <a:cubicBezTo>
                    <a:pt x="653" y="1258"/>
                    <a:pt x="654" y="1255"/>
                    <a:pt x="654" y="1253"/>
                  </a:cubicBezTo>
                  <a:cubicBezTo>
                    <a:pt x="653" y="1251"/>
                    <a:pt x="648" y="1243"/>
                    <a:pt x="648" y="1241"/>
                  </a:cubicBezTo>
                  <a:cubicBezTo>
                    <a:pt x="647" y="1238"/>
                    <a:pt x="648" y="1232"/>
                    <a:pt x="648" y="1232"/>
                  </a:cubicBezTo>
                  <a:cubicBezTo>
                    <a:pt x="648" y="1232"/>
                    <a:pt x="651" y="1231"/>
                    <a:pt x="654" y="1230"/>
                  </a:cubicBezTo>
                  <a:cubicBezTo>
                    <a:pt x="656" y="1228"/>
                    <a:pt x="660" y="1221"/>
                    <a:pt x="660" y="1221"/>
                  </a:cubicBezTo>
                  <a:cubicBezTo>
                    <a:pt x="661" y="1216"/>
                    <a:pt x="661" y="1216"/>
                    <a:pt x="661" y="1216"/>
                  </a:cubicBezTo>
                  <a:cubicBezTo>
                    <a:pt x="661" y="1216"/>
                    <a:pt x="665" y="1213"/>
                    <a:pt x="666" y="1213"/>
                  </a:cubicBezTo>
                  <a:cubicBezTo>
                    <a:pt x="668" y="1212"/>
                    <a:pt x="684" y="1206"/>
                    <a:pt x="685" y="1206"/>
                  </a:cubicBezTo>
                  <a:cubicBezTo>
                    <a:pt x="686" y="1206"/>
                    <a:pt x="696" y="1207"/>
                    <a:pt x="693" y="1202"/>
                  </a:cubicBezTo>
                  <a:cubicBezTo>
                    <a:pt x="690" y="1198"/>
                    <a:pt x="689" y="1196"/>
                    <a:pt x="688" y="1193"/>
                  </a:cubicBezTo>
                  <a:cubicBezTo>
                    <a:pt x="687" y="1190"/>
                    <a:pt x="687" y="1183"/>
                    <a:pt x="687" y="1182"/>
                  </a:cubicBezTo>
                  <a:cubicBezTo>
                    <a:pt x="688" y="1181"/>
                    <a:pt x="696" y="1178"/>
                    <a:pt x="687" y="1177"/>
                  </a:cubicBezTo>
                  <a:cubicBezTo>
                    <a:pt x="678" y="1176"/>
                    <a:pt x="685" y="1173"/>
                    <a:pt x="683" y="1171"/>
                  </a:cubicBezTo>
                  <a:cubicBezTo>
                    <a:pt x="680" y="1169"/>
                    <a:pt x="674" y="1165"/>
                    <a:pt x="674" y="1165"/>
                  </a:cubicBezTo>
                  <a:cubicBezTo>
                    <a:pt x="671" y="1165"/>
                    <a:pt x="671" y="1165"/>
                    <a:pt x="671" y="1165"/>
                  </a:cubicBezTo>
                  <a:cubicBezTo>
                    <a:pt x="672" y="1155"/>
                    <a:pt x="672" y="1155"/>
                    <a:pt x="672" y="1155"/>
                  </a:cubicBezTo>
                  <a:cubicBezTo>
                    <a:pt x="672" y="1155"/>
                    <a:pt x="675" y="1151"/>
                    <a:pt x="676" y="1151"/>
                  </a:cubicBezTo>
                  <a:cubicBezTo>
                    <a:pt x="677" y="1150"/>
                    <a:pt x="678" y="1146"/>
                    <a:pt x="676" y="1146"/>
                  </a:cubicBezTo>
                  <a:cubicBezTo>
                    <a:pt x="674" y="1147"/>
                    <a:pt x="668" y="1148"/>
                    <a:pt x="668" y="1148"/>
                  </a:cubicBezTo>
                  <a:cubicBezTo>
                    <a:pt x="668" y="1148"/>
                    <a:pt x="663" y="1148"/>
                    <a:pt x="664" y="1146"/>
                  </a:cubicBezTo>
                  <a:cubicBezTo>
                    <a:pt x="664" y="1143"/>
                    <a:pt x="666" y="1143"/>
                    <a:pt x="669" y="1140"/>
                  </a:cubicBezTo>
                  <a:cubicBezTo>
                    <a:pt x="672" y="1137"/>
                    <a:pt x="673" y="1135"/>
                    <a:pt x="673" y="1135"/>
                  </a:cubicBezTo>
                  <a:cubicBezTo>
                    <a:pt x="672" y="1129"/>
                    <a:pt x="672" y="1129"/>
                    <a:pt x="672" y="1129"/>
                  </a:cubicBezTo>
                  <a:cubicBezTo>
                    <a:pt x="672" y="1129"/>
                    <a:pt x="672" y="1125"/>
                    <a:pt x="671" y="1125"/>
                  </a:cubicBezTo>
                  <a:cubicBezTo>
                    <a:pt x="671" y="1124"/>
                    <a:pt x="665" y="1112"/>
                    <a:pt x="665" y="1112"/>
                  </a:cubicBezTo>
                  <a:cubicBezTo>
                    <a:pt x="665" y="1112"/>
                    <a:pt x="659" y="1110"/>
                    <a:pt x="658" y="1112"/>
                  </a:cubicBezTo>
                  <a:cubicBezTo>
                    <a:pt x="658" y="1114"/>
                    <a:pt x="656" y="1118"/>
                    <a:pt x="656" y="1118"/>
                  </a:cubicBezTo>
                  <a:cubicBezTo>
                    <a:pt x="649" y="1118"/>
                    <a:pt x="649" y="1118"/>
                    <a:pt x="649" y="1118"/>
                  </a:cubicBezTo>
                  <a:cubicBezTo>
                    <a:pt x="645" y="1115"/>
                    <a:pt x="645" y="1115"/>
                    <a:pt x="645" y="1115"/>
                  </a:cubicBezTo>
                  <a:cubicBezTo>
                    <a:pt x="637" y="1113"/>
                    <a:pt x="637" y="1113"/>
                    <a:pt x="637" y="1113"/>
                  </a:cubicBezTo>
                  <a:cubicBezTo>
                    <a:pt x="637" y="1113"/>
                    <a:pt x="636" y="1114"/>
                    <a:pt x="635" y="1115"/>
                  </a:cubicBezTo>
                  <a:cubicBezTo>
                    <a:pt x="635" y="1116"/>
                    <a:pt x="627" y="1111"/>
                    <a:pt x="627" y="1111"/>
                  </a:cubicBezTo>
                  <a:cubicBezTo>
                    <a:pt x="627" y="1111"/>
                    <a:pt x="624" y="1115"/>
                    <a:pt x="623" y="1116"/>
                  </a:cubicBezTo>
                  <a:cubicBezTo>
                    <a:pt x="623" y="1116"/>
                    <a:pt x="615" y="1114"/>
                    <a:pt x="615" y="1114"/>
                  </a:cubicBezTo>
                  <a:cubicBezTo>
                    <a:pt x="607" y="1115"/>
                    <a:pt x="607" y="1115"/>
                    <a:pt x="607" y="1115"/>
                  </a:cubicBezTo>
                  <a:cubicBezTo>
                    <a:pt x="600" y="1116"/>
                    <a:pt x="600" y="1116"/>
                    <a:pt x="600" y="1116"/>
                  </a:cubicBezTo>
                  <a:cubicBezTo>
                    <a:pt x="594" y="1113"/>
                    <a:pt x="594" y="1113"/>
                    <a:pt x="594" y="1113"/>
                  </a:cubicBezTo>
                  <a:cubicBezTo>
                    <a:pt x="592" y="1116"/>
                    <a:pt x="592" y="1116"/>
                    <a:pt x="592" y="1116"/>
                  </a:cubicBezTo>
                  <a:cubicBezTo>
                    <a:pt x="593" y="1121"/>
                    <a:pt x="593" y="1121"/>
                    <a:pt x="593" y="1121"/>
                  </a:cubicBezTo>
                  <a:cubicBezTo>
                    <a:pt x="588" y="1124"/>
                    <a:pt x="588" y="1124"/>
                    <a:pt x="588" y="1124"/>
                  </a:cubicBezTo>
                  <a:cubicBezTo>
                    <a:pt x="582" y="1120"/>
                    <a:pt x="582" y="1120"/>
                    <a:pt x="582" y="1120"/>
                  </a:cubicBezTo>
                  <a:cubicBezTo>
                    <a:pt x="577" y="1119"/>
                    <a:pt x="577" y="1119"/>
                    <a:pt x="577" y="1119"/>
                  </a:cubicBezTo>
                  <a:cubicBezTo>
                    <a:pt x="570" y="1112"/>
                    <a:pt x="570" y="1112"/>
                    <a:pt x="570" y="1112"/>
                  </a:cubicBezTo>
                  <a:cubicBezTo>
                    <a:pt x="564" y="1110"/>
                    <a:pt x="564" y="1110"/>
                    <a:pt x="564" y="1110"/>
                  </a:cubicBezTo>
                  <a:cubicBezTo>
                    <a:pt x="558" y="1107"/>
                    <a:pt x="558" y="1107"/>
                    <a:pt x="558" y="1107"/>
                  </a:cubicBezTo>
                  <a:cubicBezTo>
                    <a:pt x="558" y="1107"/>
                    <a:pt x="555" y="1115"/>
                    <a:pt x="554" y="1116"/>
                  </a:cubicBezTo>
                  <a:cubicBezTo>
                    <a:pt x="553" y="1116"/>
                    <a:pt x="548" y="1118"/>
                    <a:pt x="547" y="1118"/>
                  </a:cubicBezTo>
                  <a:cubicBezTo>
                    <a:pt x="545" y="1119"/>
                    <a:pt x="544" y="1124"/>
                    <a:pt x="544" y="1124"/>
                  </a:cubicBezTo>
                  <a:cubicBezTo>
                    <a:pt x="539" y="1127"/>
                    <a:pt x="539" y="1127"/>
                    <a:pt x="539" y="1127"/>
                  </a:cubicBezTo>
                  <a:cubicBezTo>
                    <a:pt x="539" y="1127"/>
                    <a:pt x="536" y="1125"/>
                    <a:pt x="534" y="1125"/>
                  </a:cubicBezTo>
                  <a:cubicBezTo>
                    <a:pt x="533" y="1125"/>
                    <a:pt x="532" y="1126"/>
                    <a:pt x="532" y="1126"/>
                  </a:cubicBezTo>
                  <a:cubicBezTo>
                    <a:pt x="530" y="1129"/>
                    <a:pt x="530" y="1129"/>
                    <a:pt x="530" y="1129"/>
                  </a:cubicBezTo>
                  <a:cubicBezTo>
                    <a:pt x="530" y="1129"/>
                    <a:pt x="529" y="1129"/>
                    <a:pt x="526" y="1127"/>
                  </a:cubicBezTo>
                  <a:cubicBezTo>
                    <a:pt x="524" y="1126"/>
                    <a:pt x="521" y="1124"/>
                    <a:pt x="521" y="1124"/>
                  </a:cubicBezTo>
                  <a:cubicBezTo>
                    <a:pt x="518" y="1123"/>
                    <a:pt x="518" y="1123"/>
                    <a:pt x="518" y="1123"/>
                  </a:cubicBezTo>
                  <a:cubicBezTo>
                    <a:pt x="518" y="1123"/>
                    <a:pt x="509" y="1127"/>
                    <a:pt x="508" y="1128"/>
                  </a:cubicBezTo>
                  <a:cubicBezTo>
                    <a:pt x="508" y="1129"/>
                    <a:pt x="506" y="1132"/>
                    <a:pt x="506" y="1132"/>
                  </a:cubicBezTo>
                  <a:cubicBezTo>
                    <a:pt x="501" y="1128"/>
                    <a:pt x="501" y="1128"/>
                    <a:pt x="501" y="1128"/>
                  </a:cubicBezTo>
                  <a:cubicBezTo>
                    <a:pt x="495" y="1124"/>
                    <a:pt x="495" y="1124"/>
                    <a:pt x="495" y="1124"/>
                  </a:cubicBezTo>
                  <a:cubicBezTo>
                    <a:pt x="494" y="1117"/>
                    <a:pt x="494" y="1117"/>
                    <a:pt x="494" y="1117"/>
                  </a:cubicBezTo>
                  <a:cubicBezTo>
                    <a:pt x="483" y="1107"/>
                    <a:pt x="483" y="1107"/>
                    <a:pt x="483" y="1107"/>
                  </a:cubicBezTo>
                  <a:cubicBezTo>
                    <a:pt x="481" y="1097"/>
                    <a:pt x="481" y="1097"/>
                    <a:pt x="481" y="1097"/>
                  </a:cubicBezTo>
                  <a:cubicBezTo>
                    <a:pt x="473" y="1091"/>
                    <a:pt x="473" y="1091"/>
                    <a:pt x="473" y="1091"/>
                  </a:cubicBezTo>
                  <a:cubicBezTo>
                    <a:pt x="468" y="1097"/>
                    <a:pt x="468" y="1097"/>
                    <a:pt x="468" y="1097"/>
                  </a:cubicBezTo>
                  <a:cubicBezTo>
                    <a:pt x="460" y="1096"/>
                    <a:pt x="460" y="1096"/>
                    <a:pt x="460" y="1096"/>
                  </a:cubicBezTo>
                  <a:close/>
                  <a:moveTo>
                    <a:pt x="357" y="73"/>
                  </a:moveTo>
                  <a:cubicBezTo>
                    <a:pt x="357" y="73"/>
                    <a:pt x="357" y="73"/>
                    <a:pt x="357" y="73"/>
                  </a:cubicBezTo>
                  <a:cubicBezTo>
                    <a:pt x="358" y="74"/>
                    <a:pt x="358" y="74"/>
                    <a:pt x="358" y="74"/>
                  </a:cubicBezTo>
                  <a:cubicBezTo>
                    <a:pt x="358" y="74"/>
                    <a:pt x="364" y="80"/>
                    <a:pt x="369" y="80"/>
                  </a:cubicBezTo>
                  <a:cubicBezTo>
                    <a:pt x="374" y="80"/>
                    <a:pt x="370" y="80"/>
                    <a:pt x="375" y="79"/>
                  </a:cubicBezTo>
                  <a:cubicBezTo>
                    <a:pt x="379" y="77"/>
                    <a:pt x="380" y="74"/>
                    <a:pt x="382" y="71"/>
                  </a:cubicBezTo>
                  <a:cubicBezTo>
                    <a:pt x="384" y="68"/>
                    <a:pt x="384" y="68"/>
                    <a:pt x="384" y="65"/>
                  </a:cubicBezTo>
                  <a:cubicBezTo>
                    <a:pt x="384" y="62"/>
                    <a:pt x="384" y="57"/>
                    <a:pt x="384" y="54"/>
                  </a:cubicBezTo>
                  <a:cubicBezTo>
                    <a:pt x="384" y="51"/>
                    <a:pt x="387" y="52"/>
                    <a:pt x="390" y="52"/>
                  </a:cubicBezTo>
                  <a:cubicBezTo>
                    <a:pt x="392" y="52"/>
                    <a:pt x="388" y="44"/>
                    <a:pt x="388" y="44"/>
                  </a:cubicBezTo>
                  <a:cubicBezTo>
                    <a:pt x="388" y="44"/>
                    <a:pt x="379" y="40"/>
                    <a:pt x="375" y="40"/>
                  </a:cubicBezTo>
                  <a:cubicBezTo>
                    <a:pt x="371" y="40"/>
                    <a:pt x="362" y="39"/>
                    <a:pt x="362" y="39"/>
                  </a:cubicBezTo>
                  <a:cubicBezTo>
                    <a:pt x="351" y="53"/>
                    <a:pt x="351" y="53"/>
                    <a:pt x="351" y="53"/>
                  </a:cubicBezTo>
                  <a:cubicBezTo>
                    <a:pt x="351" y="53"/>
                    <a:pt x="355" y="72"/>
                    <a:pt x="357" y="73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104" name="Freeform 109"/>
            <p:cNvSpPr>
              <a:spLocks noEditPoints="1"/>
            </p:cNvSpPr>
            <p:nvPr/>
          </p:nvSpPr>
          <p:spPr bwMode="auto">
            <a:xfrm>
              <a:off x="7793958" y="1272448"/>
              <a:ext cx="533675" cy="978074"/>
            </a:xfrm>
            <a:custGeom>
              <a:avLst/>
              <a:gdLst>
                <a:gd name="T0" fmla="*/ 29 w 291"/>
                <a:gd name="T1" fmla="*/ 540 h 550"/>
                <a:gd name="T2" fmla="*/ 96 w 291"/>
                <a:gd name="T3" fmla="*/ 541 h 550"/>
                <a:gd name="T4" fmla="*/ 173 w 291"/>
                <a:gd name="T5" fmla="*/ 531 h 550"/>
                <a:gd name="T6" fmla="*/ 212 w 291"/>
                <a:gd name="T7" fmla="*/ 534 h 550"/>
                <a:gd name="T8" fmla="*/ 254 w 291"/>
                <a:gd name="T9" fmla="*/ 506 h 550"/>
                <a:gd name="T10" fmla="*/ 285 w 291"/>
                <a:gd name="T11" fmla="*/ 469 h 550"/>
                <a:gd name="T12" fmla="*/ 250 w 291"/>
                <a:gd name="T13" fmla="*/ 407 h 550"/>
                <a:gd name="T14" fmla="*/ 238 w 291"/>
                <a:gd name="T15" fmla="*/ 368 h 550"/>
                <a:gd name="T16" fmla="*/ 207 w 291"/>
                <a:gd name="T17" fmla="*/ 282 h 550"/>
                <a:gd name="T18" fmla="*/ 158 w 291"/>
                <a:gd name="T19" fmla="*/ 243 h 550"/>
                <a:gd name="T20" fmla="*/ 165 w 291"/>
                <a:gd name="T21" fmla="*/ 227 h 550"/>
                <a:gd name="T22" fmla="*/ 220 w 291"/>
                <a:gd name="T23" fmla="*/ 173 h 550"/>
                <a:gd name="T24" fmla="*/ 167 w 291"/>
                <a:gd name="T25" fmla="*/ 157 h 550"/>
                <a:gd name="T26" fmla="*/ 143 w 291"/>
                <a:gd name="T27" fmla="*/ 156 h 550"/>
                <a:gd name="T28" fmla="*/ 166 w 291"/>
                <a:gd name="T29" fmla="*/ 136 h 550"/>
                <a:gd name="T30" fmla="*/ 157 w 291"/>
                <a:gd name="T31" fmla="*/ 107 h 550"/>
                <a:gd name="T32" fmla="*/ 136 w 291"/>
                <a:gd name="T33" fmla="*/ 106 h 550"/>
                <a:gd name="T34" fmla="*/ 128 w 291"/>
                <a:gd name="T35" fmla="*/ 138 h 550"/>
                <a:gd name="T36" fmla="*/ 111 w 291"/>
                <a:gd name="T37" fmla="*/ 142 h 550"/>
                <a:gd name="T38" fmla="*/ 107 w 291"/>
                <a:gd name="T39" fmla="*/ 165 h 550"/>
                <a:gd name="T40" fmla="*/ 90 w 291"/>
                <a:gd name="T41" fmla="*/ 144 h 550"/>
                <a:gd name="T42" fmla="*/ 84 w 291"/>
                <a:gd name="T43" fmla="*/ 159 h 550"/>
                <a:gd name="T44" fmla="*/ 104 w 291"/>
                <a:gd name="T45" fmla="*/ 172 h 550"/>
                <a:gd name="T46" fmla="*/ 84 w 291"/>
                <a:gd name="T47" fmla="*/ 191 h 550"/>
                <a:gd name="T48" fmla="*/ 95 w 291"/>
                <a:gd name="T49" fmla="*/ 210 h 550"/>
                <a:gd name="T50" fmla="*/ 65 w 291"/>
                <a:gd name="T51" fmla="*/ 241 h 550"/>
                <a:gd name="T52" fmla="*/ 87 w 291"/>
                <a:gd name="T53" fmla="*/ 231 h 550"/>
                <a:gd name="T54" fmla="*/ 83 w 291"/>
                <a:gd name="T55" fmla="*/ 256 h 550"/>
                <a:gd name="T56" fmla="*/ 101 w 291"/>
                <a:gd name="T57" fmla="*/ 237 h 550"/>
                <a:gd name="T58" fmla="*/ 98 w 291"/>
                <a:gd name="T59" fmla="*/ 306 h 550"/>
                <a:gd name="T60" fmla="*/ 133 w 291"/>
                <a:gd name="T61" fmla="*/ 306 h 550"/>
                <a:gd name="T62" fmla="*/ 142 w 291"/>
                <a:gd name="T63" fmla="*/ 337 h 550"/>
                <a:gd name="T64" fmla="*/ 144 w 291"/>
                <a:gd name="T65" fmla="*/ 382 h 550"/>
                <a:gd name="T66" fmla="*/ 97 w 291"/>
                <a:gd name="T67" fmla="*/ 376 h 550"/>
                <a:gd name="T68" fmla="*/ 103 w 291"/>
                <a:gd name="T69" fmla="*/ 422 h 550"/>
                <a:gd name="T70" fmla="*/ 62 w 291"/>
                <a:gd name="T71" fmla="*/ 461 h 550"/>
                <a:gd name="T72" fmla="*/ 101 w 291"/>
                <a:gd name="T73" fmla="*/ 472 h 550"/>
                <a:gd name="T74" fmla="*/ 139 w 291"/>
                <a:gd name="T75" fmla="*/ 482 h 550"/>
                <a:gd name="T76" fmla="*/ 50 w 291"/>
                <a:gd name="T77" fmla="*/ 266 h 550"/>
                <a:gd name="T78" fmla="*/ 80 w 291"/>
                <a:gd name="T79" fmla="*/ 314 h 550"/>
                <a:gd name="T80" fmla="*/ 41 w 291"/>
                <a:gd name="T81" fmla="*/ 324 h 550"/>
                <a:gd name="T82" fmla="*/ 13 w 291"/>
                <a:gd name="T83" fmla="*/ 287 h 550"/>
                <a:gd name="T84" fmla="*/ 75 w 291"/>
                <a:gd name="T85" fmla="*/ 227 h 550"/>
                <a:gd name="T86" fmla="*/ 103 w 291"/>
                <a:gd name="T87" fmla="*/ 263 h 550"/>
                <a:gd name="T88" fmla="*/ 65 w 291"/>
                <a:gd name="T89" fmla="*/ 199 h 550"/>
                <a:gd name="T90" fmla="*/ 78 w 291"/>
                <a:gd name="T91" fmla="*/ 171 h 550"/>
                <a:gd name="T92" fmla="*/ 46 w 291"/>
                <a:gd name="T93" fmla="*/ 177 h 550"/>
                <a:gd name="T94" fmla="*/ 59 w 291"/>
                <a:gd name="T95" fmla="*/ 158 h 550"/>
                <a:gd name="T96" fmla="*/ 69 w 291"/>
                <a:gd name="T97" fmla="*/ 132 h 550"/>
                <a:gd name="T98" fmla="*/ 80 w 291"/>
                <a:gd name="T99" fmla="*/ 106 h 550"/>
                <a:gd name="T100" fmla="*/ 94 w 291"/>
                <a:gd name="T101" fmla="*/ 116 h 550"/>
                <a:gd name="T102" fmla="*/ 267 w 291"/>
                <a:gd name="T103" fmla="*/ 15 h 550"/>
                <a:gd name="T104" fmla="*/ 245 w 291"/>
                <a:gd name="T105" fmla="*/ 27 h 550"/>
                <a:gd name="T106" fmla="*/ 269 w 291"/>
                <a:gd name="T107" fmla="*/ 2 h 550"/>
                <a:gd name="T108" fmla="*/ 259 w 291"/>
                <a:gd name="T109" fmla="*/ 29 h 550"/>
                <a:gd name="T110" fmla="*/ 243 w 291"/>
                <a:gd name="T111" fmla="*/ 64 h 550"/>
                <a:gd name="T112" fmla="*/ 221 w 291"/>
                <a:gd name="T113" fmla="*/ 72 h 550"/>
                <a:gd name="T114" fmla="*/ 205 w 291"/>
                <a:gd name="T115" fmla="*/ 80 h 550"/>
                <a:gd name="T116" fmla="*/ 204 w 291"/>
                <a:gd name="T117" fmla="*/ 75 h 550"/>
                <a:gd name="T118" fmla="*/ 191 w 291"/>
                <a:gd name="T119" fmla="*/ 91 h 550"/>
                <a:gd name="T120" fmla="*/ 187 w 291"/>
                <a:gd name="T121" fmla="*/ 9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" h="550">
                  <a:moveTo>
                    <a:pt x="73" y="501"/>
                  </a:moveTo>
                  <a:cubicBezTo>
                    <a:pt x="69" y="504"/>
                    <a:pt x="69" y="504"/>
                    <a:pt x="69" y="504"/>
                  </a:cubicBezTo>
                  <a:cubicBezTo>
                    <a:pt x="69" y="508"/>
                    <a:pt x="69" y="508"/>
                    <a:pt x="69" y="508"/>
                  </a:cubicBezTo>
                  <a:cubicBezTo>
                    <a:pt x="67" y="512"/>
                    <a:pt x="67" y="512"/>
                    <a:pt x="67" y="512"/>
                  </a:cubicBezTo>
                  <a:cubicBezTo>
                    <a:pt x="67" y="512"/>
                    <a:pt x="65" y="513"/>
                    <a:pt x="65" y="514"/>
                  </a:cubicBezTo>
                  <a:cubicBezTo>
                    <a:pt x="64" y="515"/>
                    <a:pt x="60" y="518"/>
                    <a:pt x="60" y="518"/>
                  </a:cubicBezTo>
                  <a:cubicBezTo>
                    <a:pt x="60" y="518"/>
                    <a:pt x="60" y="519"/>
                    <a:pt x="59" y="519"/>
                  </a:cubicBezTo>
                  <a:cubicBezTo>
                    <a:pt x="58" y="519"/>
                    <a:pt x="51" y="522"/>
                    <a:pt x="51" y="522"/>
                  </a:cubicBezTo>
                  <a:cubicBezTo>
                    <a:pt x="49" y="526"/>
                    <a:pt x="49" y="526"/>
                    <a:pt x="49" y="526"/>
                  </a:cubicBezTo>
                  <a:cubicBezTo>
                    <a:pt x="45" y="527"/>
                    <a:pt x="45" y="527"/>
                    <a:pt x="45" y="527"/>
                  </a:cubicBezTo>
                  <a:cubicBezTo>
                    <a:pt x="42" y="532"/>
                    <a:pt x="42" y="532"/>
                    <a:pt x="42" y="532"/>
                  </a:cubicBezTo>
                  <a:cubicBezTo>
                    <a:pt x="37" y="534"/>
                    <a:pt x="37" y="534"/>
                    <a:pt x="37" y="534"/>
                  </a:cubicBezTo>
                  <a:cubicBezTo>
                    <a:pt x="33" y="535"/>
                    <a:pt x="33" y="535"/>
                    <a:pt x="33" y="535"/>
                  </a:cubicBezTo>
                  <a:cubicBezTo>
                    <a:pt x="29" y="533"/>
                    <a:pt x="29" y="533"/>
                    <a:pt x="29" y="533"/>
                  </a:cubicBezTo>
                  <a:cubicBezTo>
                    <a:pt x="26" y="535"/>
                    <a:pt x="26" y="535"/>
                    <a:pt x="26" y="535"/>
                  </a:cubicBezTo>
                  <a:cubicBezTo>
                    <a:pt x="23" y="537"/>
                    <a:pt x="23" y="537"/>
                    <a:pt x="23" y="537"/>
                  </a:cubicBezTo>
                  <a:cubicBezTo>
                    <a:pt x="24" y="541"/>
                    <a:pt x="24" y="541"/>
                    <a:pt x="24" y="541"/>
                  </a:cubicBezTo>
                  <a:cubicBezTo>
                    <a:pt x="27" y="543"/>
                    <a:pt x="27" y="543"/>
                    <a:pt x="27" y="543"/>
                  </a:cubicBezTo>
                  <a:cubicBezTo>
                    <a:pt x="29" y="540"/>
                    <a:pt x="29" y="540"/>
                    <a:pt x="29" y="540"/>
                  </a:cubicBezTo>
                  <a:cubicBezTo>
                    <a:pt x="35" y="542"/>
                    <a:pt x="35" y="542"/>
                    <a:pt x="35" y="542"/>
                  </a:cubicBezTo>
                  <a:cubicBezTo>
                    <a:pt x="35" y="542"/>
                    <a:pt x="37" y="545"/>
                    <a:pt x="38" y="546"/>
                  </a:cubicBezTo>
                  <a:cubicBezTo>
                    <a:pt x="38" y="547"/>
                    <a:pt x="38" y="550"/>
                    <a:pt x="39" y="550"/>
                  </a:cubicBezTo>
                  <a:cubicBezTo>
                    <a:pt x="40" y="549"/>
                    <a:pt x="45" y="546"/>
                    <a:pt x="45" y="546"/>
                  </a:cubicBezTo>
                  <a:cubicBezTo>
                    <a:pt x="43" y="542"/>
                    <a:pt x="43" y="542"/>
                    <a:pt x="43" y="542"/>
                  </a:cubicBezTo>
                  <a:cubicBezTo>
                    <a:pt x="43" y="542"/>
                    <a:pt x="46" y="541"/>
                    <a:pt x="48" y="541"/>
                  </a:cubicBezTo>
                  <a:cubicBezTo>
                    <a:pt x="50" y="541"/>
                    <a:pt x="52" y="542"/>
                    <a:pt x="53" y="540"/>
                  </a:cubicBezTo>
                  <a:cubicBezTo>
                    <a:pt x="53" y="539"/>
                    <a:pt x="56" y="539"/>
                    <a:pt x="56" y="539"/>
                  </a:cubicBezTo>
                  <a:cubicBezTo>
                    <a:pt x="56" y="539"/>
                    <a:pt x="58" y="536"/>
                    <a:pt x="58" y="536"/>
                  </a:cubicBezTo>
                  <a:cubicBezTo>
                    <a:pt x="58" y="535"/>
                    <a:pt x="61" y="533"/>
                    <a:pt x="61" y="533"/>
                  </a:cubicBezTo>
                  <a:cubicBezTo>
                    <a:pt x="61" y="533"/>
                    <a:pt x="68" y="536"/>
                    <a:pt x="69" y="536"/>
                  </a:cubicBezTo>
                  <a:cubicBezTo>
                    <a:pt x="70" y="536"/>
                    <a:pt x="77" y="534"/>
                    <a:pt x="77" y="534"/>
                  </a:cubicBezTo>
                  <a:cubicBezTo>
                    <a:pt x="80" y="537"/>
                    <a:pt x="80" y="537"/>
                    <a:pt x="80" y="537"/>
                  </a:cubicBezTo>
                  <a:cubicBezTo>
                    <a:pt x="80" y="537"/>
                    <a:pt x="80" y="539"/>
                    <a:pt x="82" y="540"/>
                  </a:cubicBezTo>
                  <a:cubicBezTo>
                    <a:pt x="84" y="540"/>
                    <a:pt x="85" y="540"/>
                    <a:pt x="85" y="540"/>
                  </a:cubicBezTo>
                  <a:cubicBezTo>
                    <a:pt x="88" y="544"/>
                    <a:pt x="88" y="544"/>
                    <a:pt x="88" y="544"/>
                  </a:cubicBezTo>
                  <a:cubicBezTo>
                    <a:pt x="91" y="546"/>
                    <a:pt x="91" y="546"/>
                    <a:pt x="91" y="546"/>
                  </a:cubicBezTo>
                  <a:cubicBezTo>
                    <a:pt x="91" y="546"/>
                    <a:pt x="94" y="546"/>
                    <a:pt x="94" y="545"/>
                  </a:cubicBezTo>
                  <a:cubicBezTo>
                    <a:pt x="94" y="544"/>
                    <a:pt x="95" y="542"/>
                    <a:pt x="96" y="541"/>
                  </a:cubicBezTo>
                  <a:cubicBezTo>
                    <a:pt x="97" y="541"/>
                    <a:pt x="100" y="540"/>
                    <a:pt x="100" y="540"/>
                  </a:cubicBezTo>
                  <a:cubicBezTo>
                    <a:pt x="100" y="540"/>
                    <a:pt x="100" y="538"/>
                    <a:pt x="100" y="537"/>
                  </a:cubicBezTo>
                  <a:cubicBezTo>
                    <a:pt x="100" y="535"/>
                    <a:pt x="100" y="532"/>
                    <a:pt x="101" y="531"/>
                  </a:cubicBezTo>
                  <a:cubicBezTo>
                    <a:pt x="101" y="531"/>
                    <a:pt x="104" y="527"/>
                    <a:pt x="104" y="527"/>
                  </a:cubicBezTo>
                  <a:cubicBezTo>
                    <a:pt x="109" y="526"/>
                    <a:pt x="109" y="526"/>
                    <a:pt x="109" y="526"/>
                  </a:cubicBezTo>
                  <a:cubicBezTo>
                    <a:pt x="121" y="525"/>
                    <a:pt x="121" y="525"/>
                    <a:pt x="121" y="525"/>
                  </a:cubicBezTo>
                  <a:cubicBezTo>
                    <a:pt x="125" y="525"/>
                    <a:pt x="125" y="525"/>
                    <a:pt x="125" y="525"/>
                  </a:cubicBezTo>
                  <a:cubicBezTo>
                    <a:pt x="130" y="529"/>
                    <a:pt x="130" y="529"/>
                    <a:pt x="130" y="529"/>
                  </a:cubicBezTo>
                  <a:cubicBezTo>
                    <a:pt x="135" y="534"/>
                    <a:pt x="135" y="534"/>
                    <a:pt x="135" y="534"/>
                  </a:cubicBezTo>
                  <a:cubicBezTo>
                    <a:pt x="135" y="534"/>
                    <a:pt x="138" y="538"/>
                    <a:pt x="138" y="537"/>
                  </a:cubicBezTo>
                  <a:cubicBezTo>
                    <a:pt x="139" y="535"/>
                    <a:pt x="140" y="531"/>
                    <a:pt x="141" y="531"/>
                  </a:cubicBezTo>
                  <a:cubicBezTo>
                    <a:pt x="142" y="531"/>
                    <a:pt x="145" y="535"/>
                    <a:pt x="145" y="535"/>
                  </a:cubicBezTo>
                  <a:cubicBezTo>
                    <a:pt x="149" y="536"/>
                    <a:pt x="149" y="536"/>
                    <a:pt x="149" y="536"/>
                  </a:cubicBezTo>
                  <a:cubicBezTo>
                    <a:pt x="152" y="536"/>
                    <a:pt x="152" y="536"/>
                    <a:pt x="152" y="536"/>
                  </a:cubicBezTo>
                  <a:cubicBezTo>
                    <a:pt x="155" y="533"/>
                    <a:pt x="155" y="533"/>
                    <a:pt x="155" y="533"/>
                  </a:cubicBezTo>
                  <a:cubicBezTo>
                    <a:pt x="153" y="530"/>
                    <a:pt x="153" y="530"/>
                    <a:pt x="153" y="530"/>
                  </a:cubicBezTo>
                  <a:cubicBezTo>
                    <a:pt x="157" y="531"/>
                    <a:pt x="157" y="531"/>
                    <a:pt x="157" y="531"/>
                  </a:cubicBezTo>
                  <a:cubicBezTo>
                    <a:pt x="168" y="532"/>
                    <a:pt x="168" y="532"/>
                    <a:pt x="168" y="532"/>
                  </a:cubicBezTo>
                  <a:cubicBezTo>
                    <a:pt x="173" y="531"/>
                    <a:pt x="173" y="531"/>
                    <a:pt x="173" y="531"/>
                  </a:cubicBezTo>
                  <a:cubicBezTo>
                    <a:pt x="177" y="530"/>
                    <a:pt x="177" y="530"/>
                    <a:pt x="177" y="530"/>
                  </a:cubicBezTo>
                  <a:cubicBezTo>
                    <a:pt x="177" y="532"/>
                    <a:pt x="177" y="532"/>
                    <a:pt x="177" y="532"/>
                  </a:cubicBezTo>
                  <a:cubicBezTo>
                    <a:pt x="171" y="534"/>
                    <a:pt x="171" y="534"/>
                    <a:pt x="171" y="534"/>
                  </a:cubicBezTo>
                  <a:cubicBezTo>
                    <a:pt x="171" y="534"/>
                    <a:pt x="168" y="534"/>
                    <a:pt x="169" y="535"/>
                  </a:cubicBezTo>
                  <a:cubicBezTo>
                    <a:pt x="170" y="537"/>
                    <a:pt x="175" y="539"/>
                    <a:pt x="175" y="539"/>
                  </a:cubicBezTo>
                  <a:cubicBezTo>
                    <a:pt x="175" y="539"/>
                    <a:pt x="172" y="540"/>
                    <a:pt x="176" y="540"/>
                  </a:cubicBezTo>
                  <a:cubicBezTo>
                    <a:pt x="180" y="540"/>
                    <a:pt x="182" y="539"/>
                    <a:pt x="182" y="539"/>
                  </a:cubicBezTo>
                  <a:cubicBezTo>
                    <a:pt x="185" y="536"/>
                    <a:pt x="185" y="536"/>
                    <a:pt x="185" y="536"/>
                  </a:cubicBezTo>
                  <a:cubicBezTo>
                    <a:pt x="183" y="534"/>
                    <a:pt x="183" y="534"/>
                    <a:pt x="183" y="534"/>
                  </a:cubicBezTo>
                  <a:cubicBezTo>
                    <a:pt x="178" y="533"/>
                    <a:pt x="178" y="533"/>
                    <a:pt x="178" y="533"/>
                  </a:cubicBezTo>
                  <a:cubicBezTo>
                    <a:pt x="179" y="529"/>
                    <a:pt x="179" y="529"/>
                    <a:pt x="179" y="529"/>
                  </a:cubicBezTo>
                  <a:cubicBezTo>
                    <a:pt x="180" y="529"/>
                    <a:pt x="180" y="529"/>
                    <a:pt x="180" y="529"/>
                  </a:cubicBezTo>
                  <a:cubicBezTo>
                    <a:pt x="183" y="532"/>
                    <a:pt x="183" y="532"/>
                    <a:pt x="183" y="532"/>
                  </a:cubicBezTo>
                  <a:cubicBezTo>
                    <a:pt x="186" y="530"/>
                    <a:pt x="186" y="530"/>
                    <a:pt x="186" y="530"/>
                  </a:cubicBezTo>
                  <a:cubicBezTo>
                    <a:pt x="190" y="531"/>
                    <a:pt x="190" y="531"/>
                    <a:pt x="190" y="531"/>
                  </a:cubicBezTo>
                  <a:cubicBezTo>
                    <a:pt x="192" y="535"/>
                    <a:pt x="192" y="535"/>
                    <a:pt x="192" y="535"/>
                  </a:cubicBezTo>
                  <a:cubicBezTo>
                    <a:pt x="192" y="535"/>
                    <a:pt x="194" y="537"/>
                    <a:pt x="196" y="535"/>
                  </a:cubicBezTo>
                  <a:cubicBezTo>
                    <a:pt x="198" y="534"/>
                    <a:pt x="200" y="533"/>
                    <a:pt x="200" y="533"/>
                  </a:cubicBezTo>
                  <a:cubicBezTo>
                    <a:pt x="212" y="534"/>
                    <a:pt x="212" y="534"/>
                    <a:pt x="212" y="534"/>
                  </a:cubicBezTo>
                  <a:cubicBezTo>
                    <a:pt x="212" y="534"/>
                    <a:pt x="218" y="533"/>
                    <a:pt x="219" y="535"/>
                  </a:cubicBezTo>
                  <a:cubicBezTo>
                    <a:pt x="220" y="536"/>
                    <a:pt x="223" y="538"/>
                    <a:pt x="223" y="538"/>
                  </a:cubicBezTo>
                  <a:cubicBezTo>
                    <a:pt x="228" y="539"/>
                    <a:pt x="228" y="539"/>
                    <a:pt x="228" y="539"/>
                  </a:cubicBezTo>
                  <a:cubicBezTo>
                    <a:pt x="233" y="539"/>
                    <a:pt x="233" y="539"/>
                    <a:pt x="233" y="539"/>
                  </a:cubicBezTo>
                  <a:cubicBezTo>
                    <a:pt x="233" y="539"/>
                    <a:pt x="235" y="537"/>
                    <a:pt x="236" y="536"/>
                  </a:cubicBezTo>
                  <a:cubicBezTo>
                    <a:pt x="238" y="536"/>
                    <a:pt x="241" y="534"/>
                    <a:pt x="242" y="534"/>
                  </a:cubicBezTo>
                  <a:cubicBezTo>
                    <a:pt x="244" y="534"/>
                    <a:pt x="249" y="533"/>
                    <a:pt x="249" y="533"/>
                  </a:cubicBezTo>
                  <a:cubicBezTo>
                    <a:pt x="250" y="533"/>
                    <a:pt x="251" y="534"/>
                    <a:pt x="253" y="533"/>
                  </a:cubicBezTo>
                  <a:cubicBezTo>
                    <a:pt x="254" y="533"/>
                    <a:pt x="257" y="528"/>
                    <a:pt x="257" y="528"/>
                  </a:cubicBezTo>
                  <a:cubicBezTo>
                    <a:pt x="257" y="528"/>
                    <a:pt x="258" y="526"/>
                    <a:pt x="260" y="526"/>
                  </a:cubicBezTo>
                  <a:cubicBezTo>
                    <a:pt x="262" y="526"/>
                    <a:pt x="265" y="526"/>
                    <a:pt x="266" y="525"/>
                  </a:cubicBezTo>
                  <a:cubicBezTo>
                    <a:pt x="267" y="523"/>
                    <a:pt x="268" y="522"/>
                    <a:pt x="269" y="521"/>
                  </a:cubicBezTo>
                  <a:cubicBezTo>
                    <a:pt x="270" y="520"/>
                    <a:pt x="272" y="517"/>
                    <a:pt x="271" y="516"/>
                  </a:cubicBezTo>
                  <a:cubicBezTo>
                    <a:pt x="271" y="515"/>
                    <a:pt x="272" y="511"/>
                    <a:pt x="272" y="511"/>
                  </a:cubicBezTo>
                  <a:cubicBezTo>
                    <a:pt x="272" y="511"/>
                    <a:pt x="269" y="511"/>
                    <a:pt x="268" y="511"/>
                  </a:cubicBezTo>
                  <a:cubicBezTo>
                    <a:pt x="267" y="510"/>
                    <a:pt x="263" y="511"/>
                    <a:pt x="262" y="510"/>
                  </a:cubicBezTo>
                  <a:cubicBezTo>
                    <a:pt x="261" y="510"/>
                    <a:pt x="257" y="510"/>
                    <a:pt x="257" y="510"/>
                  </a:cubicBezTo>
                  <a:cubicBezTo>
                    <a:pt x="256" y="508"/>
                    <a:pt x="256" y="508"/>
                    <a:pt x="256" y="508"/>
                  </a:cubicBezTo>
                  <a:cubicBezTo>
                    <a:pt x="256" y="508"/>
                    <a:pt x="255" y="507"/>
                    <a:pt x="254" y="506"/>
                  </a:cubicBezTo>
                  <a:cubicBezTo>
                    <a:pt x="253" y="506"/>
                    <a:pt x="254" y="506"/>
                    <a:pt x="252" y="505"/>
                  </a:cubicBezTo>
                  <a:cubicBezTo>
                    <a:pt x="251" y="505"/>
                    <a:pt x="249" y="503"/>
                    <a:pt x="249" y="503"/>
                  </a:cubicBezTo>
                  <a:cubicBezTo>
                    <a:pt x="246" y="502"/>
                    <a:pt x="246" y="502"/>
                    <a:pt x="246" y="502"/>
                  </a:cubicBezTo>
                  <a:cubicBezTo>
                    <a:pt x="242" y="502"/>
                    <a:pt x="242" y="502"/>
                    <a:pt x="242" y="502"/>
                  </a:cubicBezTo>
                  <a:cubicBezTo>
                    <a:pt x="246" y="500"/>
                    <a:pt x="246" y="500"/>
                    <a:pt x="246" y="500"/>
                  </a:cubicBezTo>
                  <a:cubicBezTo>
                    <a:pt x="246" y="500"/>
                    <a:pt x="250" y="500"/>
                    <a:pt x="251" y="500"/>
                  </a:cubicBezTo>
                  <a:cubicBezTo>
                    <a:pt x="252" y="501"/>
                    <a:pt x="256" y="501"/>
                    <a:pt x="256" y="500"/>
                  </a:cubicBezTo>
                  <a:cubicBezTo>
                    <a:pt x="257" y="500"/>
                    <a:pt x="260" y="495"/>
                    <a:pt x="260" y="495"/>
                  </a:cubicBezTo>
                  <a:cubicBezTo>
                    <a:pt x="259" y="492"/>
                    <a:pt x="259" y="492"/>
                    <a:pt x="259" y="492"/>
                  </a:cubicBezTo>
                  <a:cubicBezTo>
                    <a:pt x="257" y="490"/>
                    <a:pt x="257" y="490"/>
                    <a:pt x="257" y="490"/>
                  </a:cubicBezTo>
                  <a:cubicBezTo>
                    <a:pt x="253" y="491"/>
                    <a:pt x="253" y="491"/>
                    <a:pt x="253" y="491"/>
                  </a:cubicBezTo>
                  <a:cubicBezTo>
                    <a:pt x="259" y="488"/>
                    <a:pt x="259" y="488"/>
                    <a:pt x="259" y="488"/>
                  </a:cubicBezTo>
                  <a:cubicBezTo>
                    <a:pt x="261" y="486"/>
                    <a:pt x="261" y="486"/>
                    <a:pt x="261" y="486"/>
                  </a:cubicBezTo>
                  <a:cubicBezTo>
                    <a:pt x="264" y="488"/>
                    <a:pt x="264" y="488"/>
                    <a:pt x="264" y="488"/>
                  </a:cubicBezTo>
                  <a:cubicBezTo>
                    <a:pt x="264" y="488"/>
                    <a:pt x="269" y="489"/>
                    <a:pt x="269" y="488"/>
                  </a:cubicBezTo>
                  <a:cubicBezTo>
                    <a:pt x="270" y="487"/>
                    <a:pt x="271" y="485"/>
                    <a:pt x="271" y="485"/>
                  </a:cubicBezTo>
                  <a:cubicBezTo>
                    <a:pt x="271" y="482"/>
                    <a:pt x="271" y="482"/>
                    <a:pt x="271" y="482"/>
                  </a:cubicBezTo>
                  <a:cubicBezTo>
                    <a:pt x="281" y="475"/>
                    <a:pt x="281" y="475"/>
                    <a:pt x="281" y="475"/>
                  </a:cubicBezTo>
                  <a:cubicBezTo>
                    <a:pt x="285" y="469"/>
                    <a:pt x="285" y="469"/>
                    <a:pt x="285" y="469"/>
                  </a:cubicBezTo>
                  <a:cubicBezTo>
                    <a:pt x="286" y="463"/>
                    <a:pt x="286" y="463"/>
                    <a:pt x="286" y="463"/>
                  </a:cubicBezTo>
                  <a:cubicBezTo>
                    <a:pt x="291" y="454"/>
                    <a:pt x="291" y="454"/>
                    <a:pt x="291" y="454"/>
                  </a:cubicBezTo>
                  <a:cubicBezTo>
                    <a:pt x="290" y="442"/>
                    <a:pt x="290" y="442"/>
                    <a:pt x="290" y="442"/>
                  </a:cubicBezTo>
                  <a:cubicBezTo>
                    <a:pt x="285" y="434"/>
                    <a:pt x="285" y="434"/>
                    <a:pt x="285" y="434"/>
                  </a:cubicBezTo>
                  <a:cubicBezTo>
                    <a:pt x="285" y="434"/>
                    <a:pt x="279" y="429"/>
                    <a:pt x="277" y="428"/>
                  </a:cubicBezTo>
                  <a:cubicBezTo>
                    <a:pt x="275" y="428"/>
                    <a:pt x="264" y="425"/>
                    <a:pt x="264" y="425"/>
                  </a:cubicBezTo>
                  <a:cubicBezTo>
                    <a:pt x="256" y="423"/>
                    <a:pt x="256" y="423"/>
                    <a:pt x="256" y="423"/>
                  </a:cubicBezTo>
                  <a:cubicBezTo>
                    <a:pt x="252" y="425"/>
                    <a:pt x="252" y="425"/>
                    <a:pt x="252" y="425"/>
                  </a:cubicBezTo>
                  <a:cubicBezTo>
                    <a:pt x="251" y="428"/>
                    <a:pt x="251" y="428"/>
                    <a:pt x="251" y="428"/>
                  </a:cubicBezTo>
                  <a:cubicBezTo>
                    <a:pt x="248" y="430"/>
                    <a:pt x="248" y="430"/>
                    <a:pt x="248" y="430"/>
                  </a:cubicBezTo>
                  <a:cubicBezTo>
                    <a:pt x="248" y="430"/>
                    <a:pt x="245" y="432"/>
                    <a:pt x="245" y="432"/>
                  </a:cubicBezTo>
                  <a:cubicBezTo>
                    <a:pt x="244" y="432"/>
                    <a:pt x="242" y="429"/>
                    <a:pt x="242" y="429"/>
                  </a:cubicBezTo>
                  <a:cubicBezTo>
                    <a:pt x="242" y="429"/>
                    <a:pt x="239" y="426"/>
                    <a:pt x="239" y="426"/>
                  </a:cubicBezTo>
                  <a:cubicBezTo>
                    <a:pt x="238" y="426"/>
                    <a:pt x="235" y="425"/>
                    <a:pt x="235" y="425"/>
                  </a:cubicBezTo>
                  <a:cubicBezTo>
                    <a:pt x="239" y="422"/>
                    <a:pt x="239" y="422"/>
                    <a:pt x="239" y="422"/>
                  </a:cubicBezTo>
                  <a:cubicBezTo>
                    <a:pt x="244" y="420"/>
                    <a:pt x="244" y="420"/>
                    <a:pt x="244" y="420"/>
                  </a:cubicBezTo>
                  <a:cubicBezTo>
                    <a:pt x="244" y="420"/>
                    <a:pt x="246" y="418"/>
                    <a:pt x="246" y="417"/>
                  </a:cubicBezTo>
                  <a:cubicBezTo>
                    <a:pt x="247" y="417"/>
                    <a:pt x="249" y="415"/>
                    <a:pt x="249" y="415"/>
                  </a:cubicBezTo>
                  <a:cubicBezTo>
                    <a:pt x="250" y="407"/>
                    <a:pt x="250" y="407"/>
                    <a:pt x="250" y="407"/>
                  </a:cubicBezTo>
                  <a:cubicBezTo>
                    <a:pt x="248" y="399"/>
                    <a:pt x="248" y="399"/>
                    <a:pt x="248" y="399"/>
                  </a:cubicBezTo>
                  <a:cubicBezTo>
                    <a:pt x="245" y="395"/>
                    <a:pt x="245" y="395"/>
                    <a:pt x="245" y="395"/>
                  </a:cubicBezTo>
                  <a:cubicBezTo>
                    <a:pt x="243" y="391"/>
                    <a:pt x="243" y="391"/>
                    <a:pt x="243" y="391"/>
                  </a:cubicBezTo>
                  <a:cubicBezTo>
                    <a:pt x="241" y="391"/>
                    <a:pt x="241" y="391"/>
                    <a:pt x="241" y="391"/>
                  </a:cubicBezTo>
                  <a:cubicBezTo>
                    <a:pt x="237" y="388"/>
                    <a:pt x="237" y="388"/>
                    <a:pt x="237" y="388"/>
                  </a:cubicBezTo>
                  <a:cubicBezTo>
                    <a:pt x="234" y="384"/>
                    <a:pt x="234" y="384"/>
                    <a:pt x="234" y="384"/>
                  </a:cubicBezTo>
                  <a:cubicBezTo>
                    <a:pt x="233" y="381"/>
                    <a:pt x="233" y="381"/>
                    <a:pt x="233" y="381"/>
                  </a:cubicBezTo>
                  <a:cubicBezTo>
                    <a:pt x="234" y="379"/>
                    <a:pt x="234" y="379"/>
                    <a:pt x="234" y="379"/>
                  </a:cubicBezTo>
                  <a:cubicBezTo>
                    <a:pt x="235" y="380"/>
                    <a:pt x="235" y="380"/>
                    <a:pt x="235" y="380"/>
                  </a:cubicBezTo>
                  <a:cubicBezTo>
                    <a:pt x="235" y="380"/>
                    <a:pt x="235" y="382"/>
                    <a:pt x="236" y="382"/>
                  </a:cubicBezTo>
                  <a:cubicBezTo>
                    <a:pt x="236" y="383"/>
                    <a:pt x="237" y="384"/>
                    <a:pt x="237" y="384"/>
                  </a:cubicBezTo>
                  <a:cubicBezTo>
                    <a:pt x="238" y="385"/>
                    <a:pt x="242" y="387"/>
                    <a:pt x="242" y="387"/>
                  </a:cubicBezTo>
                  <a:cubicBezTo>
                    <a:pt x="244" y="387"/>
                    <a:pt x="244" y="387"/>
                    <a:pt x="244" y="387"/>
                  </a:cubicBezTo>
                  <a:cubicBezTo>
                    <a:pt x="246" y="390"/>
                    <a:pt x="246" y="390"/>
                    <a:pt x="246" y="390"/>
                  </a:cubicBezTo>
                  <a:cubicBezTo>
                    <a:pt x="246" y="390"/>
                    <a:pt x="247" y="387"/>
                    <a:pt x="247" y="387"/>
                  </a:cubicBezTo>
                  <a:cubicBezTo>
                    <a:pt x="247" y="386"/>
                    <a:pt x="244" y="382"/>
                    <a:pt x="244" y="382"/>
                  </a:cubicBezTo>
                  <a:cubicBezTo>
                    <a:pt x="243" y="382"/>
                    <a:pt x="242" y="378"/>
                    <a:pt x="242" y="378"/>
                  </a:cubicBezTo>
                  <a:cubicBezTo>
                    <a:pt x="241" y="377"/>
                    <a:pt x="239" y="371"/>
                    <a:pt x="239" y="371"/>
                  </a:cubicBezTo>
                  <a:cubicBezTo>
                    <a:pt x="239" y="371"/>
                    <a:pt x="238" y="369"/>
                    <a:pt x="238" y="368"/>
                  </a:cubicBezTo>
                  <a:cubicBezTo>
                    <a:pt x="238" y="368"/>
                    <a:pt x="238" y="363"/>
                    <a:pt x="238" y="363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2" y="360"/>
                    <a:pt x="242" y="360"/>
                    <a:pt x="242" y="360"/>
                  </a:cubicBezTo>
                  <a:cubicBezTo>
                    <a:pt x="242" y="360"/>
                    <a:pt x="241" y="360"/>
                    <a:pt x="241" y="359"/>
                  </a:cubicBezTo>
                  <a:cubicBezTo>
                    <a:pt x="240" y="357"/>
                    <a:pt x="238" y="355"/>
                    <a:pt x="238" y="355"/>
                  </a:cubicBezTo>
                  <a:cubicBezTo>
                    <a:pt x="238" y="355"/>
                    <a:pt x="236" y="354"/>
                    <a:pt x="235" y="353"/>
                  </a:cubicBezTo>
                  <a:cubicBezTo>
                    <a:pt x="235" y="351"/>
                    <a:pt x="234" y="349"/>
                    <a:pt x="234" y="349"/>
                  </a:cubicBezTo>
                  <a:cubicBezTo>
                    <a:pt x="234" y="348"/>
                    <a:pt x="233" y="342"/>
                    <a:pt x="233" y="342"/>
                  </a:cubicBezTo>
                  <a:cubicBezTo>
                    <a:pt x="228" y="337"/>
                    <a:pt x="228" y="337"/>
                    <a:pt x="228" y="337"/>
                  </a:cubicBezTo>
                  <a:cubicBezTo>
                    <a:pt x="228" y="337"/>
                    <a:pt x="226" y="335"/>
                    <a:pt x="225" y="334"/>
                  </a:cubicBezTo>
                  <a:cubicBezTo>
                    <a:pt x="225" y="334"/>
                    <a:pt x="222" y="333"/>
                    <a:pt x="222" y="333"/>
                  </a:cubicBezTo>
                  <a:cubicBezTo>
                    <a:pt x="221" y="333"/>
                    <a:pt x="216" y="330"/>
                    <a:pt x="216" y="330"/>
                  </a:cubicBezTo>
                  <a:cubicBezTo>
                    <a:pt x="216" y="330"/>
                    <a:pt x="212" y="325"/>
                    <a:pt x="212" y="324"/>
                  </a:cubicBezTo>
                  <a:cubicBezTo>
                    <a:pt x="212" y="323"/>
                    <a:pt x="210" y="317"/>
                    <a:pt x="210" y="317"/>
                  </a:cubicBezTo>
                  <a:cubicBezTo>
                    <a:pt x="210" y="313"/>
                    <a:pt x="210" y="313"/>
                    <a:pt x="210" y="313"/>
                  </a:cubicBezTo>
                  <a:cubicBezTo>
                    <a:pt x="208" y="305"/>
                    <a:pt x="208" y="305"/>
                    <a:pt x="208" y="305"/>
                  </a:cubicBezTo>
                  <a:cubicBezTo>
                    <a:pt x="207" y="297"/>
                    <a:pt x="207" y="297"/>
                    <a:pt x="207" y="297"/>
                  </a:cubicBezTo>
                  <a:cubicBezTo>
                    <a:pt x="207" y="289"/>
                    <a:pt x="207" y="289"/>
                    <a:pt x="207" y="289"/>
                  </a:cubicBezTo>
                  <a:cubicBezTo>
                    <a:pt x="207" y="282"/>
                    <a:pt x="207" y="282"/>
                    <a:pt x="207" y="282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2" y="270"/>
                    <a:pt x="202" y="270"/>
                    <a:pt x="202" y="270"/>
                  </a:cubicBezTo>
                  <a:cubicBezTo>
                    <a:pt x="200" y="264"/>
                    <a:pt x="200" y="264"/>
                    <a:pt x="200" y="264"/>
                  </a:cubicBezTo>
                  <a:cubicBezTo>
                    <a:pt x="194" y="258"/>
                    <a:pt x="194" y="258"/>
                    <a:pt x="194" y="258"/>
                  </a:cubicBezTo>
                  <a:cubicBezTo>
                    <a:pt x="190" y="253"/>
                    <a:pt x="190" y="253"/>
                    <a:pt x="190" y="253"/>
                  </a:cubicBezTo>
                  <a:cubicBezTo>
                    <a:pt x="187" y="252"/>
                    <a:pt x="187" y="252"/>
                    <a:pt x="187" y="252"/>
                  </a:cubicBezTo>
                  <a:cubicBezTo>
                    <a:pt x="182" y="246"/>
                    <a:pt x="182" y="246"/>
                    <a:pt x="182" y="246"/>
                  </a:cubicBezTo>
                  <a:cubicBezTo>
                    <a:pt x="178" y="245"/>
                    <a:pt x="178" y="245"/>
                    <a:pt x="178" y="245"/>
                  </a:cubicBezTo>
                  <a:cubicBezTo>
                    <a:pt x="174" y="247"/>
                    <a:pt x="174" y="247"/>
                    <a:pt x="174" y="247"/>
                  </a:cubicBezTo>
                  <a:cubicBezTo>
                    <a:pt x="170" y="248"/>
                    <a:pt x="170" y="248"/>
                    <a:pt x="170" y="248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59" y="246"/>
                    <a:pt x="159" y="246"/>
                    <a:pt x="159" y="246"/>
                  </a:cubicBezTo>
                  <a:cubicBezTo>
                    <a:pt x="156" y="243"/>
                    <a:pt x="156" y="243"/>
                    <a:pt x="156" y="243"/>
                  </a:cubicBezTo>
                  <a:cubicBezTo>
                    <a:pt x="152" y="242"/>
                    <a:pt x="152" y="242"/>
                    <a:pt x="152" y="242"/>
                  </a:cubicBezTo>
                  <a:cubicBezTo>
                    <a:pt x="150" y="242"/>
                    <a:pt x="150" y="242"/>
                    <a:pt x="150" y="242"/>
                  </a:cubicBezTo>
                  <a:cubicBezTo>
                    <a:pt x="150" y="242"/>
                    <a:pt x="150" y="241"/>
                    <a:pt x="150" y="241"/>
                  </a:cubicBezTo>
                  <a:cubicBezTo>
                    <a:pt x="150" y="241"/>
                    <a:pt x="152" y="241"/>
                    <a:pt x="152" y="241"/>
                  </a:cubicBezTo>
                  <a:cubicBezTo>
                    <a:pt x="152" y="241"/>
                    <a:pt x="154" y="242"/>
                    <a:pt x="155" y="242"/>
                  </a:cubicBezTo>
                  <a:cubicBezTo>
                    <a:pt x="155" y="242"/>
                    <a:pt x="158" y="243"/>
                    <a:pt x="158" y="243"/>
                  </a:cubicBezTo>
                  <a:cubicBezTo>
                    <a:pt x="158" y="243"/>
                    <a:pt x="159" y="244"/>
                    <a:pt x="160" y="244"/>
                  </a:cubicBezTo>
                  <a:cubicBezTo>
                    <a:pt x="161" y="244"/>
                    <a:pt x="164" y="244"/>
                    <a:pt x="164" y="244"/>
                  </a:cubicBezTo>
                  <a:cubicBezTo>
                    <a:pt x="167" y="242"/>
                    <a:pt x="167" y="242"/>
                    <a:pt x="167" y="242"/>
                  </a:cubicBezTo>
                  <a:cubicBezTo>
                    <a:pt x="168" y="239"/>
                    <a:pt x="168" y="239"/>
                    <a:pt x="168" y="239"/>
                  </a:cubicBezTo>
                  <a:cubicBezTo>
                    <a:pt x="171" y="238"/>
                    <a:pt x="171" y="238"/>
                    <a:pt x="171" y="238"/>
                  </a:cubicBezTo>
                  <a:cubicBezTo>
                    <a:pt x="173" y="237"/>
                    <a:pt x="173" y="237"/>
                    <a:pt x="173" y="237"/>
                  </a:cubicBezTo>
                  <a:cubicBezTo>
                    <a:pt x="175" y="237"/>
                    <a:pt x="175" y="237"/>
                    <a:pt x="175" y="237"/>
                  </a:cubicBezTo>
                  <a:cubicBezTo>
                    <a:pt x="175" y="237"/>
                    <a:pt x="176" y="239"/>
                    <a:pt x="178" y="238"/>
                  </a:cubicBezTo>
                  <a:cubicBezTo>
                    <a:pt x="180" y="238"/>
                    <a:pt x="181" y="237"/>
                    <a:pt x="181" y="237"/>
                  </a:cubicBezTo>
                  <a:cubicBezTo>
                    <a:pt x="181" y="237"/>
                    <a:pt x="185" y="235"/>
                    <a:pt x="184" y="235"/>
                  </a:cubicBezTo>
                  <a:cubicBezTo>
                    <a:pt x="184" y="234"/>
                    <a:pt x="184" y="233"/>
                    <a:pt x="183" y="233"/>
                  </a:cubicBezTo>
                  <a:cubicBezTo>
                    <a:pt x="183" y="232"/>
                    <a:pt x="181" y="230"/>
                    <a:pt x="181" y="230"/>
                  </a:cubicBezTo>
                  <a:cubicBezTo>
                    <a:pt x="181" y="230"/>
                    <a:pt x="180" y="230"/>
                    <a:pt x="180" y="229"/>
                  </a:cubicBezTo>
                  <a:cubicBezTo>
                    <a:pt x="180" y="228"/>
                    <a:pt x="180" y="226"/>
                    <a:pt x="180" y="226"/>
                  </a:cubicBezTo>
                  <a:cubicBezTo>
                    <a:pt x="178" y="224"/>
                    <a:pt x="178" y="224"/>
                    <a:pt x="178" y="224"/>
                  </a:cubicBezTo>
                  <a:cubicBezTo>
                    <a:pt x="178" y="224"/>
                    <a:pt x="177" y="224"/>
                    <a:pt x="176" y="224"/>
                  </a:cubicBezTo>
                  <a:cubicBezTo>
                    <a:pt x="175" y="224"/>
                    <a:pt x="174" y="225"/>
                    <a:pt x="174" y="225"/>
                  </a:cubicBezTo>
                  <a:cubicBezTo>
                    <a:pt x="170" y="226"/>
                    <a:pt x="170" y="226"/>
                    <a:pt x="170" y="226"/>
                  </a:cubicBezTo>
                  <a:cubicBezTo>
                    <a:pt x="165" y="227"/>
                    <a:pt x="165" y="227"/>
                    <a:pt x="165" y="227"/>
                  </a:cubicBezTo>
                  <a:cubicBezTo>
                    <a:pt x="165" y="226"/>
                    <a:pt x="165" y="226"/>
                    <a:pt x="165" y="226"/>
                  </a:cubicBezTo>
                  <a:cubicBezTo>
                    <a:pt x="170" y="225"/>
                    <a:pt x="170" y="225"/>
                    <a:pt x="170" y="225"/>
                  </a:cubicBezTo>
                  <a:cubicBezTo>
                    <a:pt x="173" y="223"/>
                    <a:pt x="173" y="223"/>
                    <a:pt x="173" y="223"/>
                  </a:cubicBezTo>
                  <a:cubicBezTo>
                    <a:pt x="173" y="223"/>
                    <a:pt x="173" y="222"/>
                    <a:pt x="174" y="222"/>
                  </a:cubicBezTo>
                  <a:cubicBezTo>
                    <a:pt x="175" y="222"/>
                    <a:pt x="178" y="223"/>
                    <a:pt x="178" y="223"/>
                  </a:cubicBezTo>
                  <a:cubicBezTo>
                    <a:pt x="179" y="223"/>
                    <a:pt x="183" y="223"/>
                    <a:pt x="183" y="223"/>
                  </a:cubicBezTo>
                  <a:cubicBezTo>
                    <a:pt x="183" y="223"/>
                    <a:pt x="186" y="221"/>
                    <a:pt x="186" y="220"/>
                  </a:cubicBezTo>
                  <a:cubicBezTo>
                    <a:pt x="187" y="220"/>
                    <a:pt x="191" y="218"/>
                    <a:pt x="191" y="218"/>
                  </a:cubicBezTo>
                  <a:cubicBezTo>
                    <a:pt x="191" y="215"/>
                    <a:pt x="191" y="215"/>
                    <a:pt x="191" y="215"/>
                  </a:cubicBezTo>
                  <a:cubicBezTo>
                    <a:pt x="191" y="215"/>
                    <a:pt x="192" y="212"/>
                    <a:pt x="193" y="212"/>
                  </a:cubicBezTo>
                  <a:cubicBezTo>
                    <a:pt x="193" y="212"/>
                    <a:pt x="197" y="209"/>
                    <a:pt x="197" y="209"/>
                  </a:cubicBezTo>
                  <a:cubicBezTo>
                    <a:pt x="201" y="205"/>
                    <a:pt x="201" y="205"/>
                    <a:pt x="201" y="205"/>
                  </a:cubicBezTo>
                  <a:cubicBezTo>
                    <a:pt x="203" y="200"/>
                    <a:pt x="203" y="200"/>
                    <a:pt x="203" y="200"/>
                  </a:cubicBezTo>
                  <a:cubicBezTo>
                    <a:pt x="205" y="196"/>
                    <a:pt x="205" y="196"/>
                    <a:pt x="205" y="196"/>
                  </a:cubicBezTo>
                  <a:cubicBezTo>
                    <a:pt x="205" y="196"/>
                    <a:pt x="209" y="193"/>
                    <a:pt x="208" y="192"/>
                  </a:cubicBezTo>
                  <a:cubicBezTo>
                    <a:pt x="208" y="190"/>
                    <a:pt x="208" y="187"/>
                    <a:pt x="208" y="187"/>
                  </a:cubicBezTo>
                  <a:cubicBezTo>
                    <a:pt x="208" y="187"/>
                    <a:pt x="211" y="185"/>
                    <a:pt x="212" y="184"/>
                  </a:cubicBezTo>
                  <a:cubicBezTo>
                    <a:pt x="212" y="183"/>
                    <a:pt x="219" y="178"/>
                    <a:pt x="219" y="178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19" y="171"/>
                    <a:pt x="219" y="171"/>
                    <a:pt x="219" y="171"/>
                  </a:cubicBezTo>
                  <a:cubicBezTo>
                    <a:pt x="218" y="168"/>
                    <a:pt x="218" y="168"/>
                    <a:pt x="218" y="168"/>
                  </a:cubicBezTo>
                  <a:cubicBezTo>
                    <a:pt x="216" y="165"/>
                    <a:pt x="216" y="165"/>
                    <a:pt x="216" y="165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0" y="162"/>
                    <a:pt x="209" y="164"/>
                    <a:pt x="209" y="163"/>
                  </a:cubicBezTo>
                  <a:cubicBezTo>
                    <a:pt x="208" y="163"/>
                    <a:pt x="206" y="161"/>
                    <a:pt x="206" y="161"/>
                  </a:cubicBezTo>
                  <a:cubicBezTo>
                    <a:pt x="202" y="162"/>
                    <a:pt x="202" y="162"/>
                    <a:pt x="202" y="162"/>
                  </a:cubicBezTo>
                  <a:cubicBezTo>
                    <a:pt x="197" y="161"/>
                    <a:pt x="197" y="161"/>
                    <a:pt x="197" y="161"/>
                  </a:cubicBezTo>
                  <a:cubicBezTo>
                    <a:pt x="196" y="159"/>
                    <a:pt x="196" y="159"/>
                    <a:pt x="196" y="159"/>
                  </a:cubicBezTo>
                  <a:cubicBezTo>
                    <a:pt x="192" y="159"/>
                    <a:pt x="192" y="159"/>
                    <a:pt x="192" y="159"/>
                  </a:cubicBezTo>
                  <a:cubicBezTo>
                    <a:pt x="190" y="158"/>
                    <a:pt x="190" y="158"/>
                    <a:pt x="190" y="158"/>
                  </a:cubicBezTo>
                  <a:cubicBezTo>
                    <a:pt x="186" y="159"/>
                    <a:pt x="186" y="159"/>
                    <a:pt x="186" y="159"/>
                  </a:cubicBezTo>
                  <a:cubicBezTo>
                    <a:pt x="183" y="159"/>
                    <a:pt x="183" y="159"/>
                    <a:pt x="183" y="159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78" y="155"/>
                    <a:pt x="178" y="155"/>
                    <a:pt x="178" y="155"/>
                  </a:cubicBezTo>
                  <a:cubicBezTo>
                    <a:pt x="172" y="155"/>
                    <a:pt x="172" y="155"/>
                    <a:pt x="172" y="155"/>
                  </a:cubicBezTo>
                  <a:cubicBezTo>
                    <a:pt x="171" y="157"/>
                    <a:pt x="171" y="157"/>
                    <a:pt x="171" y="157"/>
                  </a:cubicBezTo>
                  <a:cubicBezTo>
                    <a:pt x="167" y="157"/>
                    <a:pt x="167" y="157"/>
                    <a:pt x="167" y="157"/>
                  </a:cubicBezTo>
                  <a:cubicBezTo>
                    <a:pt x="167" y="157"/>
                    <a:pt x="166" y="157"/>
                    <a:pt x="165" y="157"/>
                  </a:cubicBezTo>
                  <a:cubicBezTo>
                    <a:pt x="165" y="157"/>
                    <a:pt x="163" y="158"/>
                    <a:pt x="163" y="158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5" y="158"/>
                    <a:pt x="155" y="158"/>
                    <a:pt x="155" y="158"/>
                  </a:cubicBezTo>
                  <a:cubicBezTo>
                    <a:pt x="153" y="161"/>
                    <a:pt x="153" y="161"/>
                    <a:pt x="153" y="161"/>
                  </a:cubicBezTo>
                  <a:cubicBezTo>
                    <a:pt x="150" y="162"/>
                    <a:pt x="150" y="162"/>
                    <a:pt x="150" y="162"/>
                  </a:cubicBezTo>
                  <a:cubicBezTo>
                    <a:pt x="147" y="165"/>
                    <a:pt x="147" y="165"/>
                    <a:pt x="147" y="165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3" y="159"/>
                    <a:pt x="153" y="159"/>
                    <a:pt x="153" y="159"/>
                  </a:cubicBezTo>
                  <a:cubicBezTo>
                    <a:pt x="155" y="156"/>
                    <a:pt x="155" y="156"/>
                    <a:pt x="155" y="156"/>
                  </a:cubicBezTo>
                  <a:cubicBezTo>
                    <a:pt x="155" y="156"/>
                    <a:pt x="157" y="155"/>
                    <a:pt x="157" y="154"/>
                  </a:cubicBezTo>
                  <a:cubicBezTo>
                    <a:pt x="158" y="154"/>
                    <a:pt x="160" y="152"/>
                    <a:pt x="160" y="152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4" y="153"/>
                    <a:pt x="153" y="153"/>
                    <a:pt x="152" y="153"/>
                  </a:cubicBezTo>
                  <a:cubicBezTo>
                    <a:pt x="152" y="153"/>
                    <a:pt x="149" y="154"/>
                    <a:pt x="149" y="154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9" y="153"/>
                    <a:pt x="149" y="153"/>
                    <a:pt x="149" y="153"/>
                  </a:cubicBezTo>
                  <a:cubicBezTo>
                    <a:pt x="149" y="153"/>
                    <a:pt x="151" y="152"/>
                    <a:pt x="152" y="151"/>
                  </a:cubicBezTo>
                  <a:cubicBezTo>
                    <a:pt x="153" y="151"/>
                    <a:pt x="155" y="150"/>
                    <a:pt x="155" y="150"/>
                  </a:cubicBezTo>
                  <a:cubicBezTo>
                    <a:pt x="156" y="150"/>
                    <a:pt x="158" y="149"/>
                    <a:pt x="158" y="149"/>
                  </a:cubicBezTo>
                  <a:cubicBezTo>
                    <a:pt x="159" y="150"/>
                    <a:pt x="161" y="151"/>
                    <a:pt x="162" y="150"/>
                  </a:cubicBezTo>
                  <a:cubicBezTo>
                    <a:pt x="162" y="150"/>
                    <a:pt x="163" y="148"/>
                    <a:pt x="164" y="148"/>
                  </a:cubicBezTo>
                  <a:cubicBezTo>
                    <a:pt x="164" y="147"/>
                    <a:pt x="166" y="145"/>
                    <a:pt x="166" y="145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60" y="145"/>
                    <a:pt x="159" y="146"/>
                    <a:pt x="158" y="146"/>
                  </a:cubicBezTo>
                  <a:cubicBezTo>
                    <a:pt x="157" y="145"/>
                    <a:pt x="155" y="145"/>
                    <a:pt x="154" y="144"/>
                  </a:cubicBezTo>
                  <a:cubicBezTo>
                    <a:pt x="154" y="144"/>
                    <a:pt x="153" y="143"/>
                    <a:pt x="153" y="143"/>
                  </a:cubicBezTo>
                  <a:cubicBezTo>
                    <a:pt x="152" y="143"/>
                    <a:pt x="150" y="141"/>
                    <a:pt x="150" y="141"/>
                  </a:cubicBezTo>
                  <a:cubicBezTo>
                    <a:pt x="151" y="140"/>
                    <a:pt x="151" y="140"/>
                    <a:pt x="151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4" y="143"/>
                    <a:pt x="155" y="143"/>
                  </a:cubicBezTo>
                  <a:cubicBezTo>
                    <a:pt x="156" y="143"/>
                    <a:pt x="157" y="142"/>
                    <a:pt x="159" y="142"/>
                  </a:cubicBezTo>
                  <a:cubicBezTo>
                    <a:pt x="160" y="143"/>
                    <a:pt x="162" y="140"/>
                    <a:pt x="162" y="140"/>
                  </a:cubicBezTo>
                  <a:cubicBezTo>
                    <a:pt x="162" y="140"/>
                    <a:pt x="160" y="140"/>
                    <a:pt x="163" y="139"/>
                  </a:cubicBezTo>
                  <a:cubicBezTo>
                    <a:pt x="165" y="137"/>
                    <a:pt x="164" y="138"/>
                    <a:pt x="166" y="136"/>
                  </a:cubicBezTo>
                  <a:cubicBezTo>
                    <a:pt x="168" y="135"/>
                    <a:pt x="173" y="132"/>
                    <a:pt x="173" y="132"/>
                  </a:cubicBezTo>
                  <a:cubicBezTo>
                    <a:pt x="179" y="130"/>
                    <a:pt x="179" y="130"/>
                    <a:pt x="179" y="130"/>
                  </a:cubicBezTo>
                  <a:cubicBezTo>
                    <a:pt x="183" y="125"/>
                    <a:pt x="183" y="125"/>
                    <a:pt x="183" y="125"/>
                  </a:cubicBezTo>
                  <a:cubicBezTo>
                    <a:pt x="186" y="125"/>
                    <a:pt x="186" y="125"/>
                    <a:pt x="186" y="125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92" y="119"/>
                    <a:pt x="192" y="119"/>
                    <a:pt x="192" y="119"/>
                  </a:cubicBezTo>
                  <a:cubicBezTo>
                    <a:pt x="191" y="114"/>
                    <a:pt x="191" y="114"/>
                    <a:pt x="191" y="114"/>
                  </a:cubicBezTo>
                  <a:cubicBezTo>
                    <a:pt x="193" y="110"/>
                    <a:pt x="193" y="110"/>
                    <a:pt x="193" y="110"/>
                  </a:cubicBezTo>
                  <a:cubicBezTo>
                    <a:pt x="193" y="107"/>
                    <a:pt x="193" y="107"/>
                    <a:pt x="193" y="107"/>
                  </a:cubicBezTo>
                  <a:cubicBezTo>
                    <a:pt x="190" y="106"/>
                    <a:pt x="190" y="106"/>
                    <a:pt x="190" y="106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4" y="106"/>
                    <a:pt x="183" y="109"/>
                    <a:pt x="182" y="108"/>
                  </a:cubicBezTo>
                  <a:cubicBezTo>
                    <a:pt x="182" y="108"/>
                    <a:pt x="178" y="105"/>
                    <a:pt x="177" y="105"/>
                  </a:cubicBezTo>
                  <a:cubicBezTo>
                    <a:pt x="177" y="105"/>
                    <a:pt x="173" y="108"/>
                    <a:pt x="173" y="108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08"/>
                    <a:pt x="170" y="108"/>
                    <a:pt x="168" y="108"/>
                  </a:cubicBezTo>
                  <a:cubicBezTo>
                    <a:pt x="166" y="107"/>
                    <a:pt x="162" y="106"/>
                    <a:pt x="162" y="106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5" y="105"/>
                    <a:pt x="154" y="104"/>
                    <a:pt x="153" y="104"/>
                  </a:cubicBezTo>
                  <a:cubicBezTo>
                    <a:pt x="153" y="104"/>
                    <a:pt x="151" y="103"/>
                    <a:pt x="151" y="103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5" y="108"/>
                    <a:pt x="145" y="108"/>
                    <a:pt x="145" y="108"/>
                  </a:cubicBezTo>
                  <a:cubicBezTo>
                    <a:pt x="146" y="107"/>
                    <a:pt x="146" y="107"/>
                    <a:pt x="146" y="107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49" y="103"/>
                    <a:pt x="148" y="103"/>
                    <a:pt x="148" y="103"/>
                  </a:cubicBezTo>
                  <a:cubicBezTo>
                    <a:pt x="147" y="103"/>
                    <a:pt x="146" y="102"/>
                    <a:pt x="146" y="102"/>
                  </a:cubicBezTo>
                  <a:cubicBezTo>
                    <a:pt x="144" y="101"/>
                    <a:pt x="144" y="101"/>
                    <a:pt x="144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32" y="109"/>
                    <a:pt x="132" y="109"/>
                    <a:pt x="132" y="109"/>
                  </a:cubicBezTo>
                  <a:cubicBezTo>
                    <a:pt x="132" y="109"/>
                    <a:pt x="132" y="113"/>
                    <a:pt x="133" y="113"/>
                  </a:cubicBezTo>
                  <a:cubicBezTo>
                    <a:pt x="133" y="113"/>
                    <a:pt x="134" y="115"/>
                    <a:pt x="134" y="115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5" y="118"/>
                    <a:pt x="135" y="118"/>
                    <a:pt x="135" y="118"/>
                  </a:cubicBezTo>
                  <a:cubicBezTo>
                    <a:pt x="135" y="118"/>
                    <a:pt x="134" y="118"/>
                    <a:pt x="133" y="118"/>
                  </a:cubicBezTo>
                  <a:cubicBezTo>
                    <a:pt x="133" y="118"/>
                    <a:pt x="132" y="116"/>
                    <a:pt x="132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126" y="124"/>
                    <a:pt x="126" y="124"/>
                    <a:pt x="126" y="124"/>
                  </a:cubicBezTo>
                  <a:cubicBezTo>
                    <a:pt x="125" y="125"/>
                    <a:pt x="125" y="125"/>
                    <a:pt x="125" y="125"/>
                  </a:cubicBezTo>
                  <a:cubicBezTo>
                    <a:pt x="125" y="125"/>
                    <a:pt x="123" y="127"/>
                    <a:pt x="123" y="127"/>
                  </a:cubicBezTo>
                  <a:cubicBezTo>
                    <a:pt x="123" y="128"/>
                    <a:pt x="124" y="131"/>
                    <a:pt x="124" y="131"/>
                  </a:cubicBezTo>
                  <a:cubicBezTo>
                    <a:pt x="124" y="131"/>
                    <a:pt x="125" y="133"/>
                    <a:pt x="126" y="133"/>
                  </a:cubicBezTo>
                  <a:cubicBezTo>
                    <a:pt x="126" y="134"/>
                    <a:pt x="128" y="135"/>
                    <a:pt x="128" y="135"/>
                  </a:cubicBezTo>
                  <a:cubicBezTo>
                    <a:pt x="128" y="138"/>
                    <a:pt x="128" y="138"/>
                    <a:pt x="128" y="138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6" y="135"/>
                    <a:pt x="125" y="134"/>
                    <a:pt x="124" y="133"/>
                  </a:cubicBezTo>
                  <a:cubicBezTo>
                    <a:pt x="124" y="133"/>
                    <a:pt x="123" y="131"/>
                    <a:pt x="123" y="131"/>
                  </a:cubicBezTo>
                  <a:cubicBezTo>
                    <a:pt x="123" y="131"/>
                    <a:pt x="121" y="132"/>
                    <a:pt x="121" y="132"/>
                  </a:cubicBezTo>
                  <a:cubicBezTo>
                    <a:pt x="121" y="132"/>
                    <a:pt x="120" y="132"/>
                    <a:pt x="121" y="133"/>
                  </a:cubicBezTo>
                  <a:cubicBezTo>
                    <a:pt x="121" y="134"/>
                    <a:pt x="119" y="135"/>
                    <a:pt x="119" y="135"/>
                  </a:cubicBezTo>
                  <a:cubicBezTo>
                    <a:pt x="119" y="135"/>
                    <a:pt x="116" y="136"/>
                    <a:pt x="116" y="135"/>
                  </a:cubicBezTo>
                  <a:cubicBezTo>
                    <a:pt x="116" y="134"/>
                    <a:pt x="116" y="133"/>
                    <a:pt x="115" y="132"/>
                  </a:cubicBezTo>
                  <a:cubicBezTo>
                    <a:pt x="115" y="132"/>
                    <a:pt x="114" y="132"/>
                    <a:pt x="114" y="132"/>
                  </a:cubicBezTo>
                  <a:cubicBezTo>
                    <a:pt x="114" y="133"/>
                    <a:pt x="113" y="134"/>
                    <a:pt x="113" y="134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3" y="139"/>
                    <a:pt x="113" y="139"/>
                  </a:cubicBezTo>
                  <a:cubicBezTo>
                    <a:pt x="113" y="138"/>
                    <a:pt x="112" y="136"/>
                    <a:pt x="112" y="135"/>
                  </a:cubicBezTo>
                  <a:cubicBezTo>
                    <a:pt x="112" y="135"/>
                    <a:pt x="112" y="133"/>
                    <a:pt x="111" y="133"/>
                  </a:cubicBezTo>
                  <a:cubicBezTo>
                    <a:pt x="111" y="133"/>
                    <a:pt x="109" y="135"/>
                    <a:pt x="109" y="135"/>
                  </a:cubicBezTo>
                  <a:cubicBezTo>
                    <a:pt x="109" y="135"/>
                    <a:pt x="108" y="135"/>
                    <a:pt x="108" y="136"/>
                  </a:cubicBezTo>
                  <a:cubicBezTo>
                    <a:pt x="108" y="136"/>
                    <a:pt x="107" y="139"/>
                    <a:pt x="108" y="140"/>
                  </a:cubicBezTo>
                  <a:cubicBezTo>
                    <a:pt x="109" y="141"/>
                    <a:pt x="109" y="141"/>
                    <a:pt x="110" y="141"/>
                  </a:cubicBezTo>
                  <a:cubicBezTo>
                    <a:pt x="111" y="141"/>
                    <a:pt x="111" y="142"/>
                    <a:pt x="111" y="142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7" y="142"/>
                    <a:pt x="106" y="143"/>
                    <a:pt x="107" y="144"/>
                  </a:cubicBezTo>
                  <a:cubicBezTo>
                    <a:pt x="107" y="144"/>
                    <a:pt x="107" y="146"/>
                    <a:pt x="107" y="146"/>
                  </a:cubicBezTo>
                  <a:cubicBezTo>
                    <a:pt x="107" y="146"/>
                    <a:pt x="109" y="148"/>
                    <a:pt x="109" y="148"/>
                  </a:cubicBezTo>
                  <a:cubicBezTo>
                    <a:pt x="109" y="148"/>
                    <a:pt x="108" y="150"/>
                    <a:pt x="108" y="150"/>
                  </a:cubicBezTo>
                  <a:cubicBezTo>
                    <a:pt x="108" y="150"/>
                    <a:pt x="106" y="149"/>
                    <a:pt x="106" y="149"/>
                  </a:cubicBezTo>
                  <a:cubicBezTo>
                    <a:pt x="105" y="148"/>
                    <a:pt x="105" y="149"/>
                    <a:pt x="104" y="149"/>
                  </a:cubicBezTo>
                  <a:cubicBezTo>
                    <a:pt x="104" y="150"/>
                    <a:pt x="103" y="151"/>
                    <a:pt x="103" y="152"/>
                  </a:cubicBezTo>
                  <a:cubicBezTo>
                    <a:pt x="103" y="152"/>
                    <a:pt x="104" y="153"/>
                    <a:pt x="104" y="154"/>
                  </a:cubicBezTo>
                  <a:cubicBezTo>
                    <a:pt x="103" y="156"/>
                    <a:pt x="103" y="158"/>
                    <a:pt x="103" y="158"/>
                  </a:cubicBezTo>
                  <a:cubicBezTo>
                    <a:pt x="103" y="158"/>
                    <a:pt x="102" y="158"/>
                    <a:pt x="103" y="159"/>
                  </a:cubicBezTo>
                  <a:cubicBezTo>
                    <a:pt x="104" y="160"/>
                    <a:pt x="106" y="160"/>
                    <a:pt x="107" y="160"/>
                  </a:cubicBezTo>
                  <a:cubicBezTo>
                    <a:pt x="108" y="160"/>
                    <a:pt x="108" y="160"/>
                    <a:pt x="108" y="160"/>
                  </a:cubicBezTo>
                  <a:cubicBezTo>
                    <a:pt x="109" y="160"/>
                    <a:pt x="110" y="160"/>
                    <a:pt x="111" y="161"/>
                  </a:cubicBezTo>
                  <a:cubicBezTo>
                    <a:pt x="111" y="161"/>
                    <a:pt x="112" y="161"/>
                    <a:pt x="112" y="161"/>
                  </a:cubicBezTo>
                  <a:cubicBezTo>
                    <a:pt x="112" y="161"/>
                    <a:pt x="111" y="163"/>
                    <a:pt x="110" y="162"/>
                  </a:cubicBezTo>
                  <a:cubicBezTo>
                    <a:pt x="109" y="161"/>
                    <a:pt x="107" y="161"/>
                    <a:pt x="106" y="161"/>
                  </a:cubicBezTo>
                  <a:cubicBezTo>
                    <a:pt x="105" y="161"/>
                    <a:pt x="106" y="163"/>
                    <a:pt x="106" y="163"/>
                  </a:cubicBezTo>
                  <a:cubicBezTo>
                    <a:pt x="107" y="165"/>
                    <a:pt x="107" y="165"/>
                    <a:pt x="107" y="165"/>
                  </a:cubicBezTo>
                  <a:cubicBezTo>
                    <a:pt x="107" y="165"/>
                    <a:pt x="108" y="166"/>
                    <a:pt x="107" y="166"/>
                  </a:cubicBezTo>
                  <a:cubicBezTo>
                    <a:pt x="106" y="166"/>
                    <a:pt x="104" y="165"/>
                    <a:pt x="104" y="165"/>
                  </a:cubicBezTo>
                  <a:cubicBezTo>
                    <a:pt x="104" y="165"/>
                    <a:pt x="104" y="165"/>
                    <a:pt x="103" y="165"/>
                  </a:cubicBezTo>
                  <a:cubicBezTo>
                    <a:pt x="103" y="165"/>
                    <a:pt x="102" y="166"/>
                    <a:pt x="101" y="166"/>
                  </a:cubicBezTo>
                  <a:cubicBezTo>
                    <a:pt x="100" y="166"/>
                    <a:pt x="100" y="166"/>
                    <a:pt x="99" y="165"/>
                  </a:cubicBezTo>
                  <a:cubicBezTo>
                    <a:pt x="98" y="165"/>
                    <a:pt x="96" y="163"/>
                    <a:pt x="96" y="163"/>
                  </a:cubicBezTo>
                  <a:cubicBezTo>
                    <a:pt x="96" y="163"/>
                    <a:pt x="95" y="163"/>
                    <a:pt x="95" y="162"/>
                  </a:cubicBezTo>
                  <a:cubicBezTo>
                    <a:pt x="95" y="161"/>
                    <a:pt x="96" y="159"/>
                    <a:pt x="96" y="159"/>
                  </a:cubicBezTo>
                  <a:cubicBezTo>
                    <a:pt x="97" y="158"/>
                    <a:pt x="96" y="158"/>
                    <a:pt x="97" y="158"/>
                  </a:cubicBezTo>
                  <a:cubicBezTo>
                    <a:pt x="98" y="158"/>
                    <a:pt x="101" y="158"/>
                    <a:pt x="99" y="156"/>
                  </a:cubicBezTo>
                  <a:cubicBezTo>
                    <a:pt x="98" y="154"/>
                    <a:pt x="98" y="154"/>
                    <a:pt x="97" y="154"/>
                  </a:cubicBezTo>
                  <a:cubicBezTo>
                    <a:pt x="96" y="155"/>
                    <a:pt x="94" y="156"/>
                    <a:pt x="94" y="156"/>
                  </a:cubicBezTo>
                  <a:cubicBezTo>
                    <a:pt x="94" y="156"/>
                    <a:pt x="93" y="155"/>
                    <a:pt x="94" y="152"/>
                  </a:cubicBezTo>
                  <a:cubicBezTo>
                    <a:pt x="95" y="149"/>
                    <a:pt x="94" y="149"/>
                    <a:pt x="95" y="148"/>
                  </a:cubicBezTo>
                  <a:cubicBezTo>
                    <a:pt x="96" y="147"/>
                    <a:pt x="97" y="146"/>
                    <a:pt x="97" y="146"/>
                  </a:cubicBezTo>
                  <a:cubicBezTo>
                    <a:pt x="97" y="146"/>
                    <a:pt x="97" y="145"/>
                    <a:pt x="95" y="143"/>
                  </a:cubicBezTo>
                  <a:cubicBezTo>
                    <a:pt x="94" y="141"/>
                    <a:pt x="93" y="139"/>
                    <a:pt x="93" y="139"/>
                  </a:cubicBezTo>
                  <a:cubicBezTo>
                    <a:pt x="92" y="138"/>
                    <a:pt x="90" y="140"/>
                    <a:pt x="90" y="140"/>
                  </a:cubicBezTo>
                  <a:cubicBezTo>
                    <a:pt x="90" y="141"/>
                    <a:pt x="89" y="143"/>
                    <a:pt x="90" y="144"/>
                  </a:cubicBezTo>
                  <a:cubicBezTo>
                    <a:pt x="90" y="145"/>
                    <a:pt x="90" y="146"/>
                    <a:pt x="89" y="147"/>
                  </a:cubicBezTo>
                  <a:cubicBezTo>
                    <a:pt x="88" y="147"/>
                    <a:pt x="88" y="148"/>
                    <a:pt x="87" y="147"/>
                  </a:cubicBezTo>
                  <a:cubicBezTo>
                    <a:pt x="86" y="146"/>
                    <a:pt x="87" y="147"/>
                    <a:pt x="86" y="145"/>
                  </a:cubicBezTo>
                  <a:cubicBezTo>
                    <a:pt x="85" y="144"/>
                    <a:pt x="86" y="144"/>
                    <a:pt x="85" y="144"/>
                  </a:cubicBezTo>
                  <a:cubicBezTo>
                    <a:pt x="84" y="143"/>
                    <a:pt x="83" y="142"/>
                    <a:pt x="83" y="142"/>
                  </a:cubicBezTo>
                  <a:cubicBezTo>
                    <a:pt x="83" y="142"/>
                    <a:pt x="80" y="141"/>
                    <a:pt x="80" y="142"/>
                  </a:cubicBezTo>
                  <a:cubicBezTo>
                    <a:pt x="80" y="143"/>
                    <a:pt x="80" y="143"/>
                    <a:pt x="81" y="144"/>
                  </a:cubicBezTo>
                  <a:cubicBezTo>
                    <a:pt x="81" y="145"/>
                    <a:pt x="82" y="145"/>
                    <a:pt x="82" y="146"/>
                  </a:cubicBezTo>
                  <a:cubicBezTo>
                    <a:pt x="82" y="147"/>
                    <a:pt x="81" y="147"/>
                    <a:pt x="81" y="147"/>
                  </a:cubicBezTo>
                  <a:cubicBezTo>
                    <a:pt x="81" y="147"/>
                    <a:pt x="80" y="146"/>
                    <a:pt x="79" y="146"/>
                  </a:cubicBezTo>
                  <a:cubicBezTo>
                    <a:pt x="79" y="146"/>
                    <a:pt x="77" y="148"/>
                    <a:pt x="77" y="148"/>
                  </a:cubicBezTo>
                  <a:cubicBezTo>
                    <a:pt x="77" y="148"/>
                    <a:pt x="77" y="149"/>
                    <a:pt x="77" y="150"/>
                  </a:cubicBezTo>
                  <a:cubicBezTo>
                    <a:pt x="77" y="150"/>
                    <a:pt x="77" y="151"/>
                    <a:pt x="77" y="152"/>
                  </a:cubicBezTo>
                  <a:cubicBezTo>
                    <a:pt x="78" y="153"/>
                    <a:pt x="78" y="155"/>
                    <a:pt x="79" y="155"/>
                  </a:cubicBezTo>
                  <a:cubicBezTo>
                    <a:pt x="81" y="155"/>
                    <a:pt x="85" y="153"/>
                    <a:pt x="85" y="153"/>
                  </a:cubicBezTo>
                  <a:cubicBezTo>
                    <a:pt x="85" y="154"/>
                    <a:pt x="87" y="155"/>
                    <a:pt x="88" y="156"/>
                  </a:cubicBezTo>
                  <a:cubicBezTo>
                    <a:pt x="88" y="156"/>
                    <a:pt x="88" y="158"/>
                    <a:pt x="88" y="158"/>
                  </a:cubicBezTo>
                  <a:cubicBezTo>
                    <a:pt x="88" y="158"/>
                    <a:pt x="87" y="159"/>
                    <a:pt x="86" y="159"/>
                  </a:cubicBezTo>
                  <a:cubicBezTo>
                    <a:pt x="85" y="159"/>
                    <a:pt x="84" y="157"/>
                    <a:pt x="84" y="159"/>
                  </a:cubicBezTo>
                  <a:cubicBezTo>
                    <a:pt x="84" y="160"/>
                    <a:pt x="83" y="162"/>
                    <a:pt x="84" y="163"/>
                  </a:cubicBezTo>
                  <a:cubicBezTo>
                    <a:pt x="85" y="164"/>
                    <a:pt x="85" y="166"/>
                    <a:pt x="87" y="166"/>
                  </a:cubicBezTo>
                  <a:cubicBezTo>
                    <a:pt x="89" y="167"/>
                    <a:pt x="89" y="168"/>
                    <a:pt x="90" y="167"/>
                  </a:cubicBezTo>
                  <a:cubicBezTo>
                    <a:pt x="91" y="166"/>
                    <a:pt x="91" y="165"/>
                    <a:pt x="92" y="166"/>
                  </a:cubicBezTo>
                  <a:cubicBezTo>
                    <a:pt x="93" y="166"/>
                    <a:pt x="94" y="166"/>
                    <a:pt x="95" y="167"/>
                  </a:cubicBezTo>
                  <a:cubicBezTo>
                    <a:pt x="95" y="168"/>
                    <a:pt x="94" y="168"/>
                    <a:pt x="94" y="168"/>
                  </a:cubicBezTo>
                  <a:cubicBezTo>
                    <a:pt x="94" y="168"/>
                    <a:pt x="93" y="168"/>
                    <a:pt x="93" y="169"/>
                  </a:cubicBezTo>
                  <a:cubicBezTo>
                    <a:pt x="93" y="169"/>
                    <a:pt x="92" y="170"/>
                    <a:pt x="93" y="170"/>
                  </a:cubicBezTo>
                  <a:cubicBezTo>
                    <a:pt x="95" y="170"/>
                    <a:pt x="96" y="170"/>
                    <a:pt x="96" y="170"/>
                  </a:cubicBezTo>
                  <a:cubicBezTo>
                    <a:pt x="96" y="170"/>
                    <a:pt x="97" y="168"/>
                    <a:pt x="98" y="169"/>
                  </a:cubicBezTo>
                  <a:cubicBezTo>
                    <a:pt x="98" y="170"/>
                    <a:pt x="97" y="170"/>
                    <a:pt x="96" y="171"/>
                  </a:cubicBezTo>
                  <a:cubicBezTo>
                    <a:pt x="95" y="172"/>
                    <a:pt x="95" y="172"/>
                    <a:pt x="95" y="173"/>
                  </a:cubicBezTo>
                  <a:cubicBezTo>
                    <a:pt x="95" y="174"/>
                    <a:pt x="94" y="174"/>
                    <a:pt x="94" y="175"/>
                  </a:cubicBezTo>
                  <a:cubicBezTo>
                    <a:pt x="94" y="176"/>
                    <a:pt x="92" y="180"/>
                    <a:pt x="95" y="177"/>
                  </a:cubicBezTo>
                  <a:cubicBezTo>
                    <a:pt x="99" y="174"/>
                    <a:pt x="99" y="175"/>
                    <a:pt x="99" y="174"/>
                  </a:cubicBezTo>
                  <a:cubicBezTo>
                    <a:pt x="99" y="173"/>
                    <a:pt x="99" y="173"/>
                    <a:pt x="101" y="172"/>
                  </a:cubicBezTo>
                  <a:cubicBezTo>
                    <a:pt x="102" y="171"/>
                    <a:pt x="103" y="171"/>
                    <a:pt x="104" y="171"/>
                  </a:cubicBezTo>
                  <a:cubicBezTo>
                    <a:pt x="104" y="170"/>
                    <a:pt x="106" y="170"/>
                    <a:pt x="105" y="171"/>
                  </a:cubicBezTo>
                  <a:cubicBezTo>
                    <a:pt x="104" y="172"/>
                    <a:pt x="103" y="171"/>
                    <a:pt x="104" y="172"/>
                  </a:cubicBezTo>
                  <a:cubicBezTo>
                    <a:pt x="105" y="173"/>
                    <a:pt x="105" y="174"/>
                    <a:pt x="106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7" y="174"/>
                    <a:pt x="105" y="174"/>
                    <a:pt x="104" y="174"/>
                  </a:cubicBezTo>
                  <a:cubicBezTo>
                    <a:pt x="104" y="174"/>
                    <a:pt x="103" y="174"/>
                    <a:pt x="103" y="174"/>
                  </a:cubicBezTo>
                  <a:cubicBezTo>
                    <a:pt x="102" y="174"/>
                    <a:pt x="102" y="175"/>
                    <a:pt x="102" y="175"/>
                  </a:cubicBezTo>
                  <a:cubicBezTo>
                    <a:pt x="101" y="176"/>
                    <a:pt x="101" y="176"/>
                    <a:pt x="101" y="176"/>
                  </a:cubicBezTo>
                  <a:cubicBezTo>
                    <a:pt x="101" y="176"/>
                    <a:pt x="102" y="177"/>
                    <a:pt x="102" y="178"/>
                  </a:cubicBezTo>
                  <a:cubicBezTo>
                    <a:pt x="102" y="178"/>
                    <a:pt x="102" y="178"/>
                    <a:pt x="101" y="178"/>
                  </a:cubicBezTo>
                  <a:cubicBezTo>
                    <a:pt x="100" y="178"/>
                    <a:pt x="101" y="177"/>
                    <a:pt x="99" y="178"/>
                  </a:cubicBezTo>
                  <a:cubicBezTo>
                    <a:pt x="97" y="178"/>
                    <a:pt x="98" y="176"/>
                    <a:pt x="97" y="179"/>
                  </a:cubicBezTo>
                  <a:cubicBezTo>
                    <a:pt x="96" y="182"/>
                    <a:pt x="95" y="182"/>
                    <a:pt x="95" y="182"/>
                  </a:cubicBezTo>
                  <a:cubicBezTo>
                    <a:pt x="95" y="182"/>
                    <a:pt x="95" y="182"/>
                    <a:pt x="95" y="183"/>
                  </a:cubicBezTo>
                  <a:cubicBezTo>
                    <a:pt x="95" y="183"/>
                    <a:pt x="96" y="184"/>
                    <a:pt x="97" y="185"/>
                  </a:cubicBezTo>
                  <a:cubicBezTo>
                    <a:pt x="99" y="186"/>
                    <a:pt x="100" y="187"/>
                    <a:pt x="100" y="187"/>
                  </a:cubicBezTo>
                  <a:cubicBezTo>
                    <a:pt x="100" y="187"/>
                    <a:pt x="99" y="187"/>
                    <a:pt x="98" y="187"/>
                  </a:cubicBezTo>
                  <a:cubicBezTo>
                    <a:pt x="96" y="188"/>
                    <a:pt x="95" y="188"/>
                    <a:pt x="94" y="189"/>
                  </a:cubicBezTo>
                  <a:cubicBezTo>
                    <a:pt x="94" y="189"/>
                    <a:pt x="93" y="190"/>
                    <a:pt x="92" y="190"/>
                  </a:cubicBezTo>
                  <a:cubicBezTo>
                    <a:pt x="91" y="190"/>
                    <a:pt x="88" y="189"/>
                    <a:pt x="87" y="190"/>
                  </a:cubicBezTo>
                  <a:cubicBezTo>
                    <a:pt x="86" y="190"/>
                    <a:pt x="85" y="190"/>
                    <a:pt x="84" y="191"/>
                  </a:cubicBezTo>
                  <a:cubicBezTo>
                    <a:pt x="84" y="191"/>
                    <a:pt x="84" y="192"/>
                    <a:pt x="84" y="192"/>
                  </a:cubicBezTo>
                  <a:cubicBezTo>
                    <a:pt x="84" y="192"/>
                    <a:pt x="83" y="193"/>
                    <a:pt x="84" y="193"/>
                  </a:cubicBezTo>
                  <a:cubicBezTo>
                    <a:pt x="85" y="193"/>
                    <a:pt x="89" y="193"/>
                    <a:pt x="89" y="193"/>
                  </a:cubicBezTo>
                  <a:cubicBezTo>
                    <a:pt x="90" y="193"/>
                    <a:pt x="90" y="194"/>
                    <a:pt x="90" y="194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8" y="194"/>
                    <a:pt x="86" y="194"/>
                    <a:pt x="85" y="194"/>
                  </a:cubicBezTo>
                  <a:cubicBezTo>
                    <a:pt x="85" y="194"/>
                    <a:pt x="82" y="195"/>
                    <a:pt x="82" y="195"/>
                  </a:cubicBezTo>
                  <a:cubicBezTo>
                    <a:pt x="82" y="195"/>
                    <a:pt x="80" y="197"/>
                    <a:pt x="80" y="198"/>
                  </a:cubicBezTo>
                  <a:cubicBezTo>
                    <a:pt x="80" y="198"/>
                    <a:pt x="80" y="199"/>
                    <a:pt x="81" y="201"/>
                  </a:cubicBezTo>
                  <a:cubicBezTo>
                    <a:pt x="83" y="202"/>
                    <a:pt x="83" y="203"/>
                    <a:pt x="83" y="204"/>
                  </a:cubicBezTo>
                  <a:cubicBezTo>
                    <a:pt x="83" y="204"/>
                    <a:pt x="83" y="204"/>
                    <a:pt x="83" y="205"/>
                  </a:cubicBezTo>
                  <a:cubicBezTo>
                    <a:pt x="82" y="205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9"/>
                  </a:cubicBezTo>
                  <a:cubicBezTo>
                    <a:pt x="79" y="210"/>
                    <a:pt x="77" y="213"/>
                    <a:pt x="79" y="213"/>
                  </a:cubicBezTo>
                  <a:cubicBezTo>
                    <a:pt x="81" y="214"/>
                    <a:pt x="80" y="215"/>
                    <a:pt x="82" y="214"/>
                  </a:cubicBezTo>
                  <a:cubicBezTo>
                    <a:pt x="85" y="213"/>
                    <a:pt x="82" y="212"/>
                    <a:pt x="86" y="213"/>
                  </a:cubicBezTo>
                  <a:cubicBezTo>
                    <a:pt x="90" y="214"/>
                    <a:pt x="91" y="213"/>
                    <a:pt x="92" y="213"/>
                  </a:cubicBezTo>
                  <a:cubicBezTo>
                    <a:pt x="93" y="212"/>
                    <a:pt x="93" y="212"/>
                    <a:pt x="94" y="211"/>
                  </a:cubicBezTo>
                  <a:cubicBezTo>
                    <a:pt x="94" y="211"/>
                    <a:pt x="92" y="210"/>
                    <a:pt x="95" y="210"/>
                  </a:cubicBezTo>
                  <a:cubicBezTo>
                    <a:pt x="98" y="209"/>
                    <a:pt x="98" y="209"/>
                    <a:pt x="98" y="209"/>
                  </a:cubicBezTo>
                  <a:cubicBezTo>
                    <a:pt x="98" y="209"/>
                    <a:pt x="96" y="206"/>
                    <a:pt x="98" y="208"/>
                  </a:cubicBezTo>
                  <a:cubicBezTo>
                    <a:pt x="101" y="210"/>
                    <a:pt x="101" y="211"/>
                    <a:pt x="101" y="211"/>
                  </a:cubicBezTo>
                  <a:cubicBezTo>
                    <a:pt x="99" y="213"/>
                    <a:pt x="99" y="213"/>
                    <a:pt x="99" y="213"/>
                  </a:cubicBezTo>
                  <a:cubicBezTo>
                    <a:pt x="99" y="214"/>
                    <a:pt x="99" y="214"/>
                    <a:pt x="99" y="214"/>
                  </a:cubicBezTo>
                  <a:cubicBezTo>
                    <a:pt x="99" y="214"/>
                    <a:pt x="97" y="214"/>
                    <a:pt x="96" y="216"/>
                  </a:cubicBezTo>
                  <a:cubicBezTo>
                    <a:pt x="95" y="218"/>
                    <a:pt x="92" y="221"/>
                    <a:pt x="92" y="222"/>
                  </a:cubicBezTo>
                  <a:cubicBezTo>
                    <a:pt x="92" y="222"/>
                    <a:pt x="93" y="221"/>
                    <a:pt x="91" y="223"/>
                  </a:cubicBezTo>
                  <a:cubicBezTo>
                    <a:pt x="88" y="225"/>
                    <a:pt x="87" y="225"/>
                    <a:pt x="85" y="226"/>
                  </a:cubicBezTo>
                  <a:cubicBezTo>
                    <a:pt x="84" y="228"/>
                    <a:pt x="84" y="227"/>
                    <a:pt x="83" y="228"/>
                  </a:cubicBezTo>
                  <a:cubicBezTo>
                    <a:pt x="83" y="229"/>
                    <a:pt x="82" y="230"/>
                    <a:pt x="82" y="230"/>
                  </a:cubicBezTo>
                  <a:cubicBezTo>
                    <a:pt x="81" y="232"/>
                    <a:pt x="81" y="232"/>
                    <a:pt x="81" y="232"/>
                  </a:cubicBezTo>
                  <a:cubicBezTo>
                    <a:pt x="78" y="233"/>
                    <a:pt x="78" y="233"/>
                    <a:pt x="78" y="233"/>
                  </a:cubicBezTo>
                  <a:cubicBezTo>
                    <a:pt x="75" y="232"/>
                    <a:pt x="75" y="232"/>
                    <a:pt x="75" y="232"/>
                  </a:cubicBezTo>
                  <a:cubicBezTo>
                    <a:pt x="73" y="234"/>
                    <a:pt x="73" y="234"/>
                    <a:pt x="73" y="234"/>
                  </a:cubicBezTo>
                  <a:cubicBezTo>
                    <a:pt x="73" y="234"/>
                    <a:pt x="70" y="233"/>
                    <a:pt x="69" y="233"/>
                  </a:cubicBezTo>
                  <a:cubicBezTo>
                    <a:pt x="68" y="234"/>
                    <a:pt x="67" y="235"/>
                    <a:pt x="67" y="235"/>
                  </a:cubicBezTo>
                  <a:cubicBezTo>
                    <a:pt x="67" y="235"/>
                    <a:pt x="66" y="235"/>
                    <a:pt x="66" y="237"/>
                  </a:cubicBezTo>
                  <a:cubicBezTo>
                    <a:pt x="66" y="238"/>
                    <a:pt x="65" y="241"/>
                    <a:pt x="65" y="241"/>
                  </a:cubicBezTo>
                  <a:cubicBezTo>
                    <a:pt x="63" y="243"/>
                    <a:pt x="63" y="243"/>
                    <a:pt x="63" y="243"/>
                  </a:cubicBezTo>
                  <a:cubicBezTo>
                    <a:pt x="63" y="243"/>
                    <a:pt x="62" y="245"/>
                    <a:pt x="64" y="244"/>
                  </a:cubicBezTo>
                  <a:cubicBezTo>
                    <a:pt x="66" y="243"/>
                    <a:pt x="67" y="242"/>
                    <a:pt x="68" y="241"/>
                  </a:cubicBezTo>
                  <a:cubicBezTo>
                    <a:pt x="68" y="241"/>
                    <a:pt x="70" y="240"/>
                    <a:pt x="70" y="240"/>
                  </a:cubicBezTo>
                  <a:cubicBezTo>
                    <a:pt x="70" y="242"/>
                    <a:pt x="70" y="242"/>
                    <a:pt x="70" y="242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8" y="247"/>
                    <a:pt x="68" y="247"/>
                    <a:pt x="68" y="247"/>
                  </a:cubicBezTo>
                  <a:cubicBezTo>
                    <a:pt x="67" y="248"/>
                    <a:pt x="67" y="248"/>
                    <a:pt x="67" y="248"/>
                  </a:cubicBezTo>
                  <a:cubicBezTo>
                    <a:pt x="67" y="248"/>
                    <a:pt x="65" y="252"/>
                    <a:pt x="67" y="252"/>
                  </a:cubicBezTo>
                  <a:cubicBezTo>
                    <a:pt x="69" y="251"/>
                    <a:pt x="68" y="251"/>
                    <a:pt x="70" y="250"/>
                  </a:cubicBezTo>
                  <a:cubicBezTo>
                    <a:pt x="72" y="250"/>
                    <a:pt x="71" y="249"/>
                    <a:pt x="75" y="248"/>
                  </a:cubicBezTo>
                  <a:cubicBezTo>
                    <a:pt x="78" y="248"/>
                    <a:pt x="78" y="246"/>
                    <a:pt x="78" y="245"/>
                  </a:cubicBezTo>
                  <a:cubicBezTo>
                    <a:pt x="78" y="245"/>
                    <a:pt x="78" y="244"/>
                    <a:pt x="78" y="243"/>
                  </a:cubicBezTo>
                  <a:cubicBezTo>
                    <a:pt x="78" y="242"/>
                    <a:pt x="76" y="241"/>
                    <a:pt x="79" y="240"/>
                  </a:cubicBezTo>
                  <a:cubicBezTo>
                    <a:pt x="81" y="240"/>
                    <a:pt x="80" y="241"/>
                    <a:pt x="81" y="240"/>
                  </a:cubicBezTo>
                  <a:cubicBezTo>
                    <a:pt x="82" y="239"/>
                    <a:pt x="82" y="241"/>
                    <a:pt x="82" y="238"/>
                  </a:cubicBezTo>
                  <a:cubicBezTo>
                    <a:pt x="82" y="236"/>
                    <a:pt x="82" y="236"/>
                    <a:pt x="84" y="235"/>
                  </a:cubicBezTo>
                  <a:cubicBezTo>
                    <a:pt x="86" y="233"/>
                    <a:pt x="85" y="234"/>
                    <a:pt x="86" y="233"/>
                  </a:cubicBezTo>
                  <a:cubicBezTo>
                    <a:pt x="87" y="232"/>
                    <a:pt x="86" y="232"/>
                    <a:pt x="87" y="231"/>
                  </a:cubicBezTo>
                  <a:cubicBezTo>
                    <a:pt x="89" y="230"/>
                    <a:pt x="89" y="230"/>
                    <a:pt x="89" y="230"/>
                  </a:cubicBezTo>
                  <a:cubicBezTo>
                    <a:pt x="89" y="229"/>
                    <a:pt x="92" y="227"/>
                    <a:pt x="92" y="227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6" y="223"/>
                    <a:pt x="96" y="223"/>
                    <a:pt x="96" y="223"/>
                  </a:cubicBezTo>
                  <a:cubicBezTo>
                    <a:pt x="96" y="223"/>
                    <a:pt x="97" y="222"/>
                    <a:pt x="97" y="223"/>
                  </a:cubicBezTo>
                  <a:cubicBezTo>
                    <a:pt x="96" y="224"/>
                    <a:pt x="95" y="226"/>
                    <a:pt x="95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92" y="230"/>
                    <a:pt x="92" y="230"/>
                    <a:pt x="92" y="230"/>
                  </a:cubicBezTo>
                  <a:cubicBezTo>
                    <a:pt x="92" y="230"/>
                    <a:pt x="94" y="231"/>
                    <a:pt x="93" y="232"/>
                  </a:cubicBezTo>
                  <a:cubicBezTo>
                    <a:pt x="92" y="233"/>
                    <a:pt x="90" y="234"/>
                    <a:pt x="90" y="234"/>
                  </a:cubicBezTo>
                  <a:cubicBezTo>
                    <a:pt x="90" y="236"/>
                    <a:pt x="90" y="236"/>
                    <a:pt x="90" y="236"/>
                  </a:cubicBezTo>
                  <a:cubicBezTo>
                    <a:pt x="91" y="237"/>
                    <a:pt x="91" y="237"/>
                    <a:pt x="91" y="237"/>
                  </a:cubicBezTo>
                  <a:cubicBezTo>
                    <a:pt x="89" y="241"/>
                    <a:pt x="89" y="241"/>
                    <a:pt x="89" y="241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2" y="245"/>
                    <a:pt x="92" y="245"/>
                    <a:pt x="92" y="245"/>
                  </a:cubicBezTo>
                  <a:cubicBezTo>
                    <a:pt x="92" y="245"/>
                    <a:pt x="91" y="246"/>
                    <a:pt x="90" y="247"/>
                  </a:cubicBezTo>
                  <a:cubicBezTo>
                    <a:pt x="89" y="247"/>
                    <a:pt x="87" y="250"/>
                    <a:pt x="87" y="250"/>
                  </a:cubicBezTo>
                  <a:cubicBezTo>
                    <a:pt x="85" y="253"/>
                    <a:pt x="85" y="253"/>
                    <a:pt x="85" y="253"/>
                  </a:cubicBezTo>
                  <a:cubicBezTo>
                    <a:pt x="83" y="256"/>
                    <a:pt x="83" y="256"/>
                    <a:pt x="83" y="256"/>
                  </a:cubicBezTo>
                  <a:cubicBezTo>
                    <a:pt x="83" y="259"/>
                    <a:pt x="83" y="259"/>
                    <a:pt x="83" y="259"/>
                  </a:cubicBezTo>
                  <a:cubicBezTo>
                    <a:pt x="82" y="263"/>
                    <a:pt x="82" y="263"/>
                    <a:pt x="82" y="263"/>
                  </a:cubicBezTo>
                  <a:cubicBezTo>
                    <a:pt x="80" y="264"/>
                    <a:pt x="80" y="264"/>
                    <a:pt x="80" y="264"/>
                  </a:cubicBezTo>
                  <a:cubicBezTo>
                    <a:pt x="80" y="264"/>
                    <a:pt x="79" y="267"/>
                    <a:pt x="81" y="267"/>
                  </a:cubicBezTo>
                  <a:cubicBezTo>
                    <a:pt x="83" y="268"/>
                    <a:pt x="83" y="268"/>
                    <a:pt x="84" y="268"/>
                  </a:cubicBezTo>
                  <a:cubicBezTo>
                    <a:pt x="86" y="268"/>
                    <a:pt x="85" y="268"/>
                    <a:pt x="86" y="268"/>
                  </a:cubicBezTo>
                  <a:cubicBezTo>
                    <a:pt x="87" y="268"/>
                    <a:pt x="89" y="268"/>
                    <a:pt x="89" y="266"/>
                  </a:cubicBezTo>
                  <a:cubicBezTo>
                    <a:pt x="89" y="264"/>
                    <a:pt x="89" y="262"/>
                    <a:pt x="89" y="261"/>
                  </a:cubicBezTo>
                  <a:cubicBezTo>
                    <a:pt x="89" y="261"/>
                    <a:pt x="91" y="258"/>
                    <a:pt x="91" y="258"/>
                  </a:cubicBezTo>
                  <a:cubicBezTo>
                    <a:pt x="91" y="254"/>
                    <a:pt x="91" y="254"/>
                    <a:pt x="91" y="254"/>
                  </a:cubicBezTo>
                  <a:cubicBezTo>
                    <a:pt x="91" y="254"/>
                    <a:pt x="91" y="253"/>
                    <a:pt x="93" y="251"/>
                  </a:cubicBezTo>
                  <a:cubicBezTo>
                    <a:pt x="95" y="250"/>
                    <a:pt x="94" y="250"/>
                    <a:pt x="95" y="250"/>
                  </a:cubicBezTo>
                  <a:cubicBezTo>
                    <a:pt x="96" y="249"/>
                    <a:pt x="96" y="248"/>
                    <a:pt x="96" y="247"/>
                  </a:cubicBezTo>
                  <a:cubicBezTo>
                    <a:pt x="97" y="246"/>
                    <a:pt x="97" y="246"/>
                    <a:pt x="97" y="246"/>
                  </a:cubicBezTo>
                  <a:cubicBezTo>
                    <a:pt x="98" y="244"/>
                    <a:pt x="98" y="244"/>
                    <a:pt x="98" y="244"/>
                  </a:cubicBezTo>
                  <a:cubicBezTo>
                    <a:pt x="98" y="236"/>
                    <a:pt x="98" y="236"/>
                    <a:pt x="98" y="236"/>
                  </a:cubicBezTo>
                  <a:cubicBezTo>
                    <a:pt x="98" y="236"/>
                    <a:pt x="98" y="234"/>
                    <a:pt x="99" y="234"/>
                  </a:cubicBezTo>
                  <a:cubicBezTo>
                    <a:pt x="100" y="234"/>
                    <a:pt x="101" y="234"/>
                    <a:pt x="101" y="234"/>
                  </a:cubicBezTo>
                  <a:cubicBezTo>
                    <a:pt x="101" y="234"/>
                    <a:pt x="101" y="235"/>
                    <a:pt x="101" y="237"/>
                  </a:cubicBezTo>
                  <a:cubicBezTo>
                    <a:pt x="100" y="239"/>
                    <a:pt x="101" y="242"/>
                    <a:pt x="101" y="242"/>
                  </a:cubicBezTo>
                  <a:cubicBezTo>
                    <a:pt x="108" y="248"/>
                    <a:pt x="108" y="248"/>
                    <a:pt x="108" y="248"/>
                  </a:cubicBezTo>
                  <a:cubicBezTo>
                    <a:pt x="108" y="248"/>
                    <a:pt x="111" y="253"/>
                    <a:pt x="111" y="254"/>
                  </a:cubicBezTo>
                  <a:cubicBezTo>
                    <a:pt x="111" y="254"/>
                    <a:pt x="116" y="258"/>
                    <a:pt x="116" y="258"/>
                  </a:cubicBezTo>
                  <a:cubicBezTo>
                    <a:pt x="116" y="258"/>
                    <a:pt x="117" y="259"/>
                    <a:pt x="116" y="260"/>
                  </a:cubicBezTo>
                  <a:cubicBezTo>
                    <a:pt x="116" y="261"/>
                    <a:pt x="117" y="262"/>
                    <a:pt x="117" y="263"/>
                  </a:cubicBezTo>
                  <a:cubicBezTo>
                    <a:pt x="116" y="264"/>
                    <a:pt x="115" y="267"/>
                    <a:pt x="115" y="267"/>
                  </a:cubicBezTo>
                  <a:cubicBezTo>
                    <a:pt x="113" y="268"/>
                    <a:pt x="113" y="268"/>
                    <a:pt x="113" y="268"/>
                  </a:cubicBezTo>
                  <a:cubicBezTo>
                    <a:pt x="110" y="271"/>
                    <a:pt x="110" y="271"/>
                    <a:pt x="110" y="271"/>
                  </a:cubicBezTo>
                  <a:cubicBezTo>
                    <a:pt x="109" y="275"/>
                    <a:pt x="109" y="275"/>
                    <a:pt x="109" y="275"/>
                  </a:cubicBezTo>
                  <a:cubicBezTo>
                    <a:pt x="107" y="278"/>
                    <a:pt x="107" y="278"/>
                    <a:pt x="107" y="278"/>
                  </a:cubicBezTo>
                  <a:cubicBezTo>
                    <a:pt x="103" y="280"/>
                    <a:pt x="103" y="280"/>
                    <a:pt x="103" y="280"/>
                  </a:cubicBezTo>
                  <a:cubicBezTo>
                    <a:pt x="98" y="285"/>
                    <a:pt x="98" y="285"/>
                    <a:pt x="98" y="285"/>
                  </a:cubicBezTo>
                  <a:cubicBezTo>
                    <a:pt x="96" y="289"/>
                    <a:pt x="96" y="289"/>
                    <a:pt x="96" y="289"/>
                  </a:cubicBezTo>
                  <a:cubicBezTo>
                    <a:pt x="93" y="293"/>
                    <a:pt x="93" y="293"/>
                    <a:pt x="93" y="293"/>
                  </a:cubicBezTo>
                  <a:cubicBezTo>
                    <a:pt x="93" y="296"/>
                    <a:pt x="93" y="296"/>
                    <a:pt x="93" y="296"/>
                  </a:cubicBezTo>
                  <a:cubicBezTo>
                    <a:pt x="93" y="296"/>
                    <a:pt x="95" y="300"/>
                    <a:pt x="96" y="300"/>
                  </a:cubicBezTo>
                  <a:cubicBezTo>
                    <a:pt x="96" y="300"/>
                    <a:pt x="97" y="301"/>
                    <a:pt x="97" y="301"/>
                  </a:cubicBezTo>
                  <a:cubicBezTo>
                    <a:pt x="98" y="306"/>
                    <a:pt x="98" y="306"/>
                    <a:pt x="98" y="306"/>
                  </a:cubicBezTo>
                  <a:cubicBezTo>
                    <a:pt x="98" y="306"/>
                    <a:pt x="98" y="309"/>
                    <a:pt x="99" y="309"/>
                  </a:cubicBezTo>
                  <a:cubicBezTo>
                    <a:pt x="100" y="308"/>
                    <a:pt x="101" y="305"/>
                    <a:pt x="101" y="305"/>
                  </a:cubicBezTo>
                  <a:cubicBezTo>
                    <a:pt x="101" y="305"/>
                    <a:pt x="99" y="303"/>
                    <a:pt x="99" y="301"/>
                  </a:cubicBezTo>
                  <a:cubicBezTo>
                    <a:pt x="99" y="299"/>
                    <a:pt x="101" y="296"/>
                    <a:pt x="101" y="296"/>
                  </a:cubicBezTo>
                  <a:cubicBezTo>
                    <a:pt x="103" y="295"/>
                    <a:pt x="103" y="295"/>
                    <a:pt x="103" y="295"/>
                  </a:cubicBezTo>
                  <a:cubicBezTo>
                    <a:pt x="103" y="295"/>
                    <a:pt x="102" y="295"/>
                    <a:pt x="103" y="296"/>
                  </a:cubicBezTo>
                  <a:cubicBezTo>
                    <a:pt x="104" y="298"/>
                    <a:pt x="104" y="297"/>
                    <a:pt x="105" y="298"/>
                  </a:cubicBezTo>
                  <a:cubicBezTo>
                    <a:pt x="105" y="299"/>
                    <a:pt x="108" y="302"/>
                    <a:pt x="108" y="302"/>
                  </a:cubicBezTo>
                  <a:cubicBezTo>
                    <a:pt x="108" y="302"/>
                    <a:pt x="111" y="305"/>
                    <a:pt x="112" y="306"/>
                  </a:cubicBezTo>
                  <a:cubicBezTo>
                    <a:pt x="113" y="307"/>
                    <a:pt x="114" y="309"/>
                    <a:pt x="115" y="309"/>
                  </a:cubicBezTo>
                  <a:cubicBezTo>
                    <a:pt x="116" y="308"/>
                    <a:pt x="117" y="309"/>
                    <a:pt x="117" y="307"/>
                  </a:cubicBezTo>
                  <a:cubicBezTo>
                    <a:pt x="117" y="305"/>
                    <a:pt x="118" y="305"/>
                    <a:pt x="118" y="303"/>
                  </a:cubicBezTo>
                  <a:cubicBezTo>
                    <a:pt x="117" y="302"/>
                    <a:pt x="117" y="299"/>
                    <a:pt x="117" y="299"/>
                  </a:cubicBezTo>
                  <a:cubicBezTo>
                    <a:pt x="117" y="299"/>
                    <a:pt x="117" y="298"/>
                    <a:pt x="118" y="298"/>
                  </a:cubicBezTo>
                  <a:cubicBezTo>
                    <a:pt x="120" y="298"/>
                    <a:pt x="120" y="300"/>
                    <a:pt x="120" y="300"/>
                  </a:cubicBezTo>
                  <a:cubicBezTo>
                    <a:pt x="120" y="300"/>
                    <a:pt x="121" y="303"/>
                    <a:pt x="122" y="304"/>
                  </a:cubicBezTo>
                  <a:cubicBezTo>
                    <a:pt x="123" y="304"/>
                    <a:pt x="124" y="304"/>
                    <a:pt x="125" y="305"/>
                  </a:cubicBezTo>
                  <a:cubicBezTo>
                    <a:pt x="126" y="307"/>
                    <a:pt x="131" y="308"/>
                    <a:pt x="131" y="308"/>
                  </a:cubicBezTo>
                  <a:cubicBezTo>
                    <a:pt x="131" y="308"/>
                    <a:pt x="132" y="307"/>
                    <a:pt x="133" y="306"/>
                  </a:cubicBezTo>
                  <a:cubicBezTo>
                    <a:pt x="133" y="305"/>
                    <a:pt x="135" y="305"/>
                    <a:pt x="135" y="305"/>
                  </a:cubicBezTo>
                  <a:cubicBezTo>
                    <a:pt x="135" y="305"/>
                    <a:pt x="134" y="303"/>
                    <a:pt x="137" y="304"/>
                  </a:cubicBezTo>
                  <a:cubicBezTo>
                    <a:pt x="139" y="304"/>
                    <a:pt x="140" y="305"/>
                    <a:pt x="140" y="304"/>
                  </a:cubicBezTo>
                  <a:cubicBezTo>
                    <a:pt x="141" y="303"/>
                    <a:pt x="143" y="299"/>
                    <a:pt x="143" y="299"/>
                  </a:cubicBezTo>
                  <a:cubicBezTo>
                    <a:pt x="143" y="299"/>
                    <a:pt x="142" y="296"/>
                    <a:pt x="145" y="297"/>
                  </a:cubicBezTo>
                  <a:cubicBezTo>
                    <a:pt x="147" y="299"/>
                    <a:pt x="158" y="301"/>
                    <a:pt x="158" y="301"/>
                  </a:cubicBezTo>
                  <a:cubicBezTo>
                    <a:pt x="157" y="303"/>
                    <a:pt x="157" y="303"/>
                    <a:pt x="157" y="303"/>
                  </a:cubicBezTo>
                  <a:cubicBezTo>
                    <a:pt x="153" y="302"/>
                    <a:pt x="153" y="302"/>
                    <a:pt x="153" y="302"/>
                  </a:cubicBezTo>
                  <a:cubicBezTo>
                    <a:pt x="150" y="303"/>
                    <a:pt x="150" y="303"/>
                    <a:pt x="150" y="303"/>
                  </a:cubicBezTo>
                  <a:cubicBezTo>
                    <a:pt x="150" y="303"/>
                    <a:pt x="149" y="303"/>
                    <a:pt x="148" y="305"/>
                  </a:cubicBezTo>
                  <a:cubicBezTo>
                    <a:pt x="148" y="306"/>
                    <a:pt x="148" y="307"/>
                    <a:pt x="147" y="308"/>
                  </a:cubicBezTo>
                  <a:cubicBezTo>
                    <a:pt x="147" y="309"/>
                    <a:pt x="146" y="310"/>
                    <a:pt x="145" y="310"/>
                  </a:cubicBezTo>
                  <a:cubicBezTo>
                    <a:pt x="145" y="311"/>
                    <a:pt x="141" y="314"/>
                    <a:pt x="141" y="314"/>
                  </a:cubicBezTo>
                  <a:cubicBezTo>
                    <a:pt x="139" y="317"/>
                    <a:pt x="139" y="317"/>
                    <a:pt x="139" y="317"/>
                  </a:cubicBezTo>
                  <a:cubicBezTo>
                    <a:pt x="137" y="322"/>
                    <a:pt x="137" y="322"/>
                    <a:pt x="137" y="322"/>
                  </a:cubicBezTo>
                  <a:cubicBezTo>
                    <a:pt x="137" y="322"/>
                    <a:pt x="137" y="326"/>
                    <a:pt x="138" y="326"/>
                  </a:cubicBezTo>
                  <a:cubicBezTo>
                    <a:pt x="139" y="327"/>
                    <a:pt x="141" y="330"/>
                    <a:pt x="141" y="330"/>
                  </a:cubicBezTo>
                  <a:cubicBezTo>
                    <a:pt x="141" y="330"/>
                    <a:pt x="141" y="332"/>
                    <a:pt x="141" y="333"/>
                  </a:cubicBezTo>
                  <a:cubicBezTo>
                    <a:pt x="141" y="334"/>
                    <a:pt x="141" y="335"/>
                    <a:pt x="142" y="337"/>
                  </a:cubicBezTo>
                  <a:cubicBezTo>
                    <a:pt x="143" y="338"/>
                    <a:pt x="144" y="342"/>
                    <a:pt x="144" y="342"/>
                  </a:cubicBezTo>
                  <a:cubicBezTo>
                    <a:pt x="145" y="342"/>
                    <a:pt x="145" y="342"/>
                    <a:pt x="145" y="342"/>
                  </a:cubicBezTo>
                  <a:cubicBezTo>
                    <a:pt x="145" y="345"/>
                    <a:pt x="145" y="345"/>
                    <a:pt x="145" y="345"/>
                  </a:cubicBezTo>
                  <a:cubicBezTo>
                    <a:pt x="145" y="345"/>
                    <a:pt x="145" y="348"/>
                    <a:pt x="146" y="348"/>
                  </a:cubicBezTo>
                  <a:cubicBezTo>
                    <a:pt x="148" y="348"/>
                    <a:pt x="151" y="346"/>
                    <a:pt x="151" y="346"/>
                  </a:cubicBezTo>
                  <a:cubicBezTo>
                    <a:pt x="159" y="344"/>
                    <a:pt x="159" y="344"/>
                    <a:pt x="159" y="344"/>
                  </a:cubicBezTo>
                  <a:cubicBezTo>
                    <a:pt x="159" y="344"/>
                    <a:pt x="158" y="348"/>
                    <a:pt x="158" y="349"/>
                  </a:cubicBezTo>
                  <a:cubicBezTo>
                    <a:pt x="158" y="350"/>
                    <a:pt x="156" y="350"/>
                    <a:pt x="155" y="351"/>
                  </a:cubicBezTo>
                  <a:cubicBezTo>
                    <a:pt x="155" y="352"/>
                    <a:pt x="155" y="353"/>
                    <a:pt x="155" y="353"/>
                  </a:cubicBezTo>
                  <a:cubicBezTo>
                    <a:pt x="155" y="353"/>
                    <a:pt x="154" y="356"/>
                    <a:pt x="153" y="356"/>
                  </a:cubicBezTo>
                  <a:cubicBezTo>
                    <a:pt x="151" y="356"/>
                    <a:pt x="149" y="357"/>
                    <a:pt x="149" y="357"/>
                  </a:cubicBezTo>
                  <a:cubicBezTo>
                    <a:pt x="149" y="357"/>
                    <a:pt x="148" y="355"/>
                    <a:pt x="148" y="358"/>
                  </a:cubicBezTo>
                  <a:cubicBezTo>
                    <a:pt x="147" y="360"/>
                    <a:pt x="146" y="362"/>
                    <a:pt x="146" y="363"/>
                  </a:cubicBezTo>
                  <a:cubicBezTo>
                    <a:pt x="146" y="364"/>
                    <a:pt x="144" y="365"/>
                    <a:pt x="147" y="366"/>
                  </a:cubicBezTo>
                  <a:cubicBezTo>
                    <a:pt x="149" y="366"/>
                    <a:pt x="149" y="369"/>
                    <a:pt x="149" y="369"/>
                  </a:cubicBezTo>
                  <a:cubicBezTo>
                    <a:pt x="149" y="369"/>
                    <a:pt x="147" y="371"/>
                    <a:pt x="146" y="372"/>
                  </a:cubicBezTo>
                  <a:cubicBezTo>
                    <a:pt x="145" y="373"/>
                    <a:pt x="144" y="372"/>
                    <a:pt x="144" y="373"/>
                  </a:cubicBezTo>
                  <a:cubicBezTo>
                    <a:pt x="144" y="374"/>
                    <a:pt x="146" y="379"/>
                    <a:pt x="146" y="379"/>
                  </a:cubicBezTo>
                  <a:cubicBezTo>
                    <a:pt x="146" y="379"/>
                    <a:pt x="146" y="382"/>
                    <a:pt x="144" y="382"/>
                  </a:cubicBezTo>
                  <a:cubicBezTo>
                    <a:pt x="142" y="382"/>
                    <a:pt x="142" y="382"/>
                    <a:pt x="141" y="382"/>
                  </a:cubicBezTo>
                  <a:cubicBezTo>
                    <a:pt x="140" y="382"/>
                    <a:pt x="139" y="382"/>
                    <a:pt x="139" y="382"/>
                  </a:cubicBezTo>
                  <a:cubicBezTo>
                    <a:pt x="139" y="382"/>
                    <a:pt x="140" y="383"/>
                    <a:pt x="140" y="385"/>
                  </a:cubicBezTo>
                  <a:cubicBezTo>
                    <a:pt x="140" y="387"/>
                    <a:pt x="140" y="389"/>
                    <a:pt x="140" y="389"/>
                  </a:cubicBezTo>
                  <a:cubicBezTo>
                    <a:pt x="137" y="388"/>
                    <a:pt x="137" y="388"/>
                    <a:pt x="137" y="388"/>
                  </a:cubicBezTo>
                  <a:cubicBezTo>
                    <a:pt x="134" y="385"/>
                    <a:pt x="134" y="385"/>
                    <a:pt x="134" y="385"/>
                  </a:cubicBezTo>
                  <a:cubicBezTo>
                    <a:pt x="134" y="385"/>
                    <a:pt x="131" y="385"/>
                    <a:pt x="130" y="385"/>
                  </a:cubicBezTo>
                  <a:cubicBezTo>
                    <a:pt x="129" y="386"/>
                    <a:pt x="126" y="386"/>
                    <a:pt x="126" y="386"/>
                  </a:cubicBezTo>
                  <a:cubicBezTo>
                    <a:pt x="126" y="386"/>
                    <a:pt x="121" y="384"/>
                    <a:pt x="120" y="383"/>
                  </a:cubicBezTo>
                  <a:cubicBezTo>
                    <a:pt x="120" y="382"/>
                    <a:pt x="120" y="382"/>
                    <a:pt x="119" y="383"/>
                  </a:cubicBezTo>
                  <a:cubicBezTo>
                    <a:pt x="119" y="383"/>
                    <a:pt x="120" y="383"/>
                    <a:pt x="119" y="383"/>
                  </a:cubicBezTo>
                  <a:cubicBezTo>
                    <a:pt x="118" y="384"/>
                    <a:pt x="120" y="384"/>
                    <a:pt x="116" y="384"/>
                  </a:cubicBezTo>
                  <a:cubicBezTo>
                    <a:pt x="112" y="385"/>
                    <a:pt x="108" y="386"/>
                    <a:pt x="108" y="386"/>
                  </a:cubicBezTo>
                  <a:cubicBezTo>
                    <a:pt x="108" y="386"/>
                    <a:pt x="111" y="383"/>
                    <a:pt x="110" y="382"/>
                  </a:cubicBezTo>
                  <a:cubicBezTo>
                    <a:pt x="109" y="381"/>
                    <a:pt x="110" y="382"/>
                    <a:pt x="108" y="381"/>
                  </a:cubicBezTo>
                  <a:cubicBezTo>
                    <a:pt x="107" y="380"/>
                    <a:pt x="105" y="378"/>
                    <a:pt x="105" y="377"/>
                  </a:cubicBezTo>
                  <a:cubicBezTo>
                    <a:pt x="105" y="376"/>
                    <a:pt x="105" y="374"/>
                    <a:pt x="103" y="374"/>
                  </a:cubicBezTo>
                  <a:cubicBezTo>
                    <a:pt x="102" y="374"/>
                    <a:pt x="101" y="372"/>
                    <a:pt x="99" y="374"/>
                  </a:cubicBezTo>
                  <a:cubicBezTo>
                    <a:pt x="98" y="375"/>
                    <a:pt x="97" y="375"/>
                    <a:pt x="97" y="376"/>
                  </a:cubicBezTo>
                  <a:cubicBezTo>
                    <a:pt x="96" y="377"/>
                    <a:pt x="92" y="378"/>
                    <a:pt x="92" y="378"/>
                  </a:cubicBezTo>
                  <a:cubicBezTo>
                    <a:pt x="92" y="378"/>
                    <a:pt x="95" y="382"/>
                    <a:pt x="95" y="383"/>
                  </a:cubicBezTo>
                  <a:cubicBezTo>
                    <a:pt x="95" y="384"/>
                    <a:pt x="97" y="388"/>
                    <a:pt x="97" y="388"/>
                  </a:cubicBezTo>
                  <a:cubicBezTo>
                    <a:pt x="104" y="388"/>
                    <a:pt x="104" y="388"/>
                    <a:pt x="104" y="388"/>
                  </a:cubicBezTo>
                  <a:cubicBezTo>
                    <a:pt x="104" y="388"/>
                    <a:pt x="99" y="390"/>
                    <a:pt x="99" y="392"/>
                  </a:cubicBezTo>
                  <a:cubicBezTo>
                    <a:pt x="98" y="393"/>
                    <a:pt x="98" y="394"/>
                    <a:pt x="97" y="395"/>
                  </a:cubicBezTo>
                  <a:cubicBezTo>
                    <a:pt x="96" y="396"/>
                    <a:pt x="96" y="397"/>
                    <a:pt x="94" y="398"/>
                  </a:cubicBezTo>
                  <a:cubicBezTo>
                    <a:pt x="91" y="398"/>
                    <a:pt x="88" y="399"/>
                    <a:pt x="86" y="400"/>
                  </a:cubicBezTo>
                  <a:cubicBezTo>
                    <a:pt x="85" y="401"/>
                    <a:pt x="84" y="401"/>
                    <a:pt x="84" y="402"/>
                  </a:cubicBezTo>
                  <a:cubicBezTo>
                    <a:pt x="84" y="404"/>
                    <a:pt x="78" y="403"/>
                    <a:pt x="84" y="405"/>
                  </a:cubicBezTo>
                  <a:cubicBezTo>
                    <a:pt x="90" y="406"/>
                    <a:pt x="91" y="407"/>
                    <a:pt x="91" y="407"/>
                  </a:cubicBezTo>
                  <a:cubicBezTo>
                    <a:pt x="91" y="407"/>
                    <a:pt x="94" y="404"/>
                    <a:pt x="95" y="403"/>
                  </a:cubicBezTo>
                  <a:cubicBezTo>
                    <a:pt x="97" y="401"/>
                    <a:pt x="97" y="401"/>
                    <a:pt x="101" y="401"/>
                  </a:cubicBezTo>
                  <a:cubicBezTo>
                    <a:pt x="105" y="402"/>
                    <a:pt x="105" y="401"/>
                    <a:pt x="105" y="402"/>
                  </a:cubicBezTo>
                  <a:cubicBezTo>
                    <a:pt x="105" y="404"/>
                    <a:pt x="105" y="405"/>
                    <a:pt x="105" y="407"/>
                  </a:cubicBezTo>
                  <a:cubicBezTo>
                    <a:pt x="104" y="409"/>
                    <a:pt x="102" y="410"/>
                    <a:pt x="104" y="413"/>
                  </a:cubicBezTo>
                  <a:cubicBezTo>
                    <a:pt x="106" y="415"/>
                    <a:pt x="103" y="417"/>
                    <a:pt x="103" y="418"/>
                  </a:cubicBezTo>
                  <a:cubicBezTo>
                    <a:pt x="103" y="418"/>
                    <a:pt x="101" y="421"/>
                    <a:pt x="102" y="421"/>
                  </a:cubicBezTo>
                  <a:cubicBezTo>
                    <a:pt x="103" y="422"/>
                    <a:pt x="103" y="422"/>
                    <a:pt x="103" y="422"/>
                  </a:cubicBezTo>
                  <a:cubicBezTo>
                    <a:pt x="103" y="422"/>
                    <a:pt x="101" y="427"/>
                    <a:pt x="101" y="428"/>
                  </a:cubicBezTo>
                  <a:cubicBezTo>
                    <a:pt x="101" y="428"/>
                    <a:pt x="98" y="434"/>
                    <a:pt x="97" y="434"/>
                  </a:cubicBezTo>
                  <a:cubicBezTo>
                    <a:pt x="96" y="435"/>
                    <a:pt x="98" y="435"/>
                    <a:pt x="92" y="437"/>
                  </a:cubicBezTo>
                  <a:cubicBezTo>
                    <a:pt x="86" y="438"/>
                    <a:pt x="83" y="439"/>
                    <a:pt x="83" y="439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74" y="444"/>
                    <a:pt x="74" y="444"/>
                    <a:pt x="74" y="444"/>
                  </a:cubicBezTo>
                  <a:cubicBezTo>
                    <a:pt x="71" y="444"/>
                    <a:pt x="71" y="444"/>
                    <a:pt x="71" y="444"/>
                  </a:cubicBezTo>
                  <a:cubicBezTo>
                    <a:pt x="66" y="443"/>
                    <a:pt x="66" y="443"/>
                    <a:pt x="66" y="443"/>
                  </a:cubicBezTo>
                  <a:cubicBezTo>
                    <a:pt x="66" y="443"/>
                    <a:pt x="61" y="446"/>
                    <a:pt x="61" y="447"/>
                  </a:cubicBezTo>
                  <a:cubicBezTo>
                    <a:pt x="61" y="447"/>
                    <a:pt x="58" y="448"/>
                    <a:pt x="57" y="449"/>
                  </a:cubicBezTo>
                  <a:cubicBezTo>
                    <a:pt x="57" y="450"/>
                    <a:pt x="62" y="452"/>
                    <a:pt x="62" y="452"/>
                  </a:cubicBezTo>
                  <a:cubicBezTo>
                    <a:pt x="63" y="455"/>
                    <a:pt x="63" y="455"/>
                    <a:pt x="63" y="455"/>
                  </a:cubicBezTo>
                  <a:cubicBezTo>
                    <a:pt x="61" y="455"/>
                    <a:pt x="61" y="455"/>
                    <a:pt x="61" y="455"/>
                  </a:cubicBezTo>
                  <a:cubicBezTo>
                    <a:pt x="57" y="456"/>
                    <a:pt x="57" y="456"/>
                    <a:pt x="57" y="456"/>
                  </a:cubicBezTo>
                  <a:cubicBezTo>
                    <a:pt x="57" y="458"/>
                    <a:pt x="57" y="458"/>
                    <a:pt x="57" y="458"/>
                  </a:cubicBezTo>
                  <a:cubicBezTo>
                    <a:pt x="59" y="459"/>
                    <a:pt x="59" y="459"/>
                    <a:pt x="59" y="459"/>
                  </a:cubicBezTo>
                  <a:cubicBezTo>
                    <a:pt x="59" y="459"/>
                    <a:pt x="60" y="460"/>
                    <a:pt x="61" y="460"/>
                  </a:cubicBezTo>
                  <a:cubicBezTo>
                    <a:pt x="63" y="460"/>
                    <a:pt x="67" y="458"/>
                    <a:pt x="67" y="458"/>
                  </a:cubicBezTo>
                  <a:cubicBezTo>
                    <a:pt x="62" y="461"/>
                    <a:pt x="62" y="461"/>
                    <a:pt x="62" y="461"/>
                  </a:cubicBezTo>
                  <a:cubicBezTo>
                    <a:pt x="61" y="464"/>
                    <a:pt x="61" y="464"/>
                    <a:pt x="61" y="464"/>
                  </a:cubicBezTo>
                  <a:cubicBezTo>
                    <a:pt x="61" y="464"/>
                    <a:pt x="60" y="466"/>
                    <a:pt x="62" y="466"/>
                  </a:cubicBezTo>
                  <a:cubicBezTo>
                    <a:pt x="64" y="466"/>
                    <a:pt x="66" y="466"/>
                    <a:pt x="66" y="466"/>
                  </a:cubicBezTo>
                  <a:cubicBezTo>
                    <a:pt x="66" y="466"/>
                    <a:pt x="67" y="464"/>
                    <a:pt x="69" y="464"/>
                  </a:cubicBezTo>
                  <a:cubicBezTo>
                    <a:pt x="72" y="465"/>
                    <a:pt x="72" y="465"/>
                    <a:pt x="72" y="465"/>
                  </a:cubicBezTo>
                  <a:cubicBezTo>
                    <a:pt x="72" y="465"/>
                    <a:pt x="73" y="462"/>
                    <a:pt x="74" y="462"/>
                  </a:cubicBezTo>
                  <a:cubicBezTo>
                    <a:pt x="74" y="462"/>
                    <a:pt x="73" y="462"/>
                    <a:pt x="76" y="462"/>
                  </a:cubicBezTo>
                  <a:cubicBezTo>
                    <a:pt x="78" y="463"/>
                    <a:pt x="85" y="462"/>
                    <a:pt x="85" y="462"/>
                  </a:cubicBezTo>
                  <a:cubicBezTo>
                    <a:pt x="85" y="462"/>
                    <a:pt x="86" y="462"/>
                    <a:pt x="86" y="463"/>
                  </a:cubicBezTo>
                  <a:cubicBezTo>
                    <a:pt x="86" y="465"/>
                    <a:pt x="88" y="465"/>
                    <a:pt x="89" y="467"/>
                  </a:cubicBezTo>
                  <a:cubicBezTo>
                    <a:pt x="91" y="468"/>
                    <a:pt x="95" y="469"/>
                    <a:pt x="95" y="469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88" y="469"/>
                    <a:pt x="88" y="469"/>
                    <a:pt x="88" y="469"/>
                  </a:cubicBezTo>
                  <a:cubicBezTo>
                    <a:pt x="88" y="469"/>
                    <a:pt x="86" y="468"/>
                    <a:pt x="86" y="469"/>
                  </a:cubicBezTo>
                  <a:cubicBezTo>
                    <a:pt x="86" y="471"/>
                    <a:pt x="85" y="474"/>
                    <a:pt x="85" y="474"/>
                  </a:cubicBezTo>
                  <a:cubicBezTo>
                    <a:pt x="86" y="474"/>
                    <a:pt x="91" y="475"/>
                    <a:pt x="91" y="475"/>
                  </a:cubicBezTo>
                  <a:cubicBezTo>
                    <a:pt x="96" y="475"/>
                    <a:pt x="96" y="475"/>
                    <a:pt x="96" y="475"/>
                  </a:cubicBezTo>
                  <a:cubicBezTo>
                    <a:pt x="98" y="474"/>
                    <a:pt x="98" y="474"/>
                    <a:pt x="98" y="474"/>
                  </a:cubicBezTo>
                  <a:cubicBezTo>
                    <a:pt x="101" y="472"/>
                    <a:pt x="101" y="472"/>
                    <a:pt x="101" y="472"/>
                  </a:cubicBezTo>
                  <a:cubicBezTo>
                    <a:pt x="101" y="472"/>
                    <a:pt x="102" y="474"/>
                    <a:pt x="101" y="474"/>
                  </a:cubicBezTo>
                  <a:cubicBezTo>
                    <a:pt x="101" y="475"/>
                    <a:pt x="102" y="477"/>
                    <a:pt x="102" y="477"/>
                  </a:cubicBezTo>
                  <a:cubicBezTo>
                    <a:pt x="102" y="477"/>
                    <a:pt x="102" y="480"/>
                    <a:pt x="103" y="480"/>
                  </a:cubicBezTo>
                  <a:cubicBezTo>
                    <a:pt x="104" y="480"/>
                    <a:pt x="106" y="483"/>
                    <a:pt x="106" y="483"/>
                  </a:cubicBezTo>
                  <a:cubicBezTo>
                    <a:pt x="108" y="486"/>
                    <a:pt x="108" y="486"/>
                    <a:pt x="108" y="486"/>
                  </a:cubicBezTo>
                  <a:cubicBezTo>
                    <a:pt x="112" y="487"/>
                    <a:pt x="112" y="487"/>
                    <a:pt x="112" y="487"/>
                  </a:cubicBezTo>
                  <a:cubicBezTo>
                    <a:pt x="112" y="487"/>
                    <a:pt x="115" y="487"/>
                    <a:pt x="116" y="487"/>
                  </a:cubicBezTo>
                  <a:cubicBezTo>
                    <a:pt x="117" y="488"/>
                    <a:pt x="119" y="489"/>
                    <a:pt x="119" y="488"/>
                  </a:cubicBezTo>
                  <a:cubicBezTo>
                    <a:pt x="120" y="487"/>
                    <a:pt x="122" y="485"/>
                    <a:pt x="122" y="485"/>
                  </a:cubicBezTo>
                  <a:cubicBezTo>
                    <a:pt x="126" y="482"/>
                    <a:pt x="126" y="482"/>
                    <a:pt x="126" y="482"/>
                  </a:cubicBezTo>
                  <a:cubicBezTo>
                    <a:pt x="126" y="482"/>
                    <a:pt x="128" y="482"/>
                    <a:pt x="130" y="482"/>
                  </a:cubicBezTo>
                  <a:cubicBezTo>
                    <a:pt x="131" y="482"/>
                    <a:pt x="138" y="481"/>
                    <a:pt x="138" y="481"/>
                  </a:cubicBezTo>
                  <a:cubicBezTo>
                    <a:pt x="138" y="481"/>
                    <a:pt x="139" y="479"/>
                    <a:pt x="141" y="478"/>
                  </a:cubicBezTo>
                  <a:cubicBezTo>
                    <a:pt x="142" y="477"/>
                    <a:pt x="146" y="475"/>
                    <a:pt x="146" y="475"/>
                  </a:cubicBezTo>
                  <a:cubicBezTo>
                    <a:pt x="153" y="473"/>
                    <a:pt x="153" y="473"/>
                    <a:pt x="153" y="473"/>
                  </a:cubicBezTo>
                  <a:cubicBezTo>
                    <a:pt x="147" y="475"/>
                    <a:pt x="147" y="475"/>
                    <a:pt x="147" y="475"/>
                  </a:cubicBezTo>
                  <a:cubicBezTo>
                    <a:pt x="145" y="477"/>
                    <a:pt x="145" y="477"/>
                    <a:pt x="145" y="477"/>
                  </a:cubicBezTo>
                  <a:cubicBezTo>
                    <a:pt x="141" y="480"/>
                    <a:pt x="141" y="480"/>
                    <a:pt x="141" y="480"/>
                  </a:cubicBezTo>
                  <a:cubicBezTo>
                    <a:pt x="139" y="482"/>
                    <a:pt x="139" y="482"/>
                    <a:pt x="139" y="482"/>
                  </a:cubicBezTo>
                  <a:cubicBezTo>
                    <a:pt x="139" y="482"/>
                    <a:pt x="137" y="483"/>
                    <a:pt x="136" y="484"/>
                  </a:cubicBezTo>
                  <a:cubicBezTo>
                    <a:pt x="136" y="484"/>
                    <a:pt x="133" y="489"/>
                    <a:pt x="133" y="489"/>
                  </a:cubicBezTo>
                  <a:cubicBezTo>
                    <a:pt x="130" y="490"/>
                    <a:pt x="130" y="490"/>
                    <a:pt x="130" y="490"/>
                  </a:cubicBezTo>
                  <a:cubicBezTo>
                    <a:pt x="130" y="490"/>
                    <a:pt x="127" y="492"/>
                    <a:pt x="126" y="494"/>
                  </a:cubicBezTo>
                  <a:cubicBezTo>
                    <a:pt x="125" y="495"/>
                    <a:pt x="124" y="496"/>
                    <a:pt x="124" y="496"/>
                  </a:cubicBezTo>
                  <a:cubicBezTo>
                    <a:pt x="124" y="496"/>
                    <a:pt x="125" y="498"/>
                    <a:pt x="120" y="498"/>
                  </a:cubicBezTo>
                  <a:cubicBezTo>
                    <a:pt x="115" y="497"/>
                    <a:pt x="111" y="496"/>
                    <a:pt x="111" y="496"/>
                  </a:cubicBezTo>
                  <a:cubicBezTo>
                    <a:pt x="111" y="496"/>
                    <a:pt x="106" y="495"/>
                    <a:pt x="105" y="495"/>
                  </a:cubicBezTo>
                  <a:cubicBezTo>
                    <a:pt x="104" y="494"/>
                    <a:pt x="104" y="494"/>
                    <a:pt x="101" y="494"/>
                  </a:cubicBezTo>
                  <a:cubicBezTo>
                    <a:pt x="99" y="494"/>
                    <a:pt x="89" y="491"/>
                    <a:pt x="89" y="491"/>
                  </a:cubicBezTo>
                  <a:cubicBezTo>
                    <a:pt x="89" y="491"/>
                    <a:pt x="87" y="491"/>
                    <a:pt x="86" y="492"/>
                  </a:cubicBezTo>
                  <a:cubicBezTo>
                    <a:pt x="85" y="493"/>
                    <a:pt x="83" y="493"/>
                    <a:pt x="83" y="494"/>
                  </a:cubicBezTo>
                  <a:cubicBezTo>
                    <a:pt x="83" y="496"/>
                    <a:pt x="83" y="497"/>
                    <a:pt x="83" y="497"/>
                  </a:cubicBezTo>
                  <a:cubicBezTo>
                    <a:pt x="82" y="500"/>
                    <a:pt x="82" y="500"/>
                    <a:pt x="82" y="500"/>
                  </a:cubicBezTo>
                  <a:cubicBezTo>
                    <a:pt x="78" y="501"/>
                    <a:pt x="78" y="501"/>
                    <a:pt x="78" y="501"/>
                  </a:cubicBezTo>
                  <a:cubicBezTo>
                    <a:pt x="73" y="501"/>
                    <a:pt x="73" y="501"/>
                    <a:pt x="73" y="501"/>
                  </a:cubicBezTo>
                  <a:close/>
                  <a:moveTo>
                    <a:pt x="43" y="266"/>
                  </a:moveTo>
                  <a:cubicBezTo>
                    <a:pt x="43" y="266"/>
                    <a:pt x="43" y="266"/>
                    <a:pt x="43" y="266"/>
                  </a:cubicBezTo>
                  <a:cubicBezTo>
                    <a:pt x="44" y="266"/>
                    <a:pt x="50" y="266"/>
                    <a:pt x="50" y="266"/>
                  </a:cubicBezTo>
                  <a:cubicBezTo>
                    <a:pt x="54" y="266"/>
                    <a:pt x="54" y="266"/>
                    <a:pt x="54" y="266"/>
                  </a:cubicBezTo>
                  <a:cubicBezTo>
                    <a:pt x="54" y="266"/>
                    <a:pt x="59" y="266"/>
                    <a:pt x="60" y="266"/>
                  </a:cubicBezTo>
                  <a:cubicBezTo>
                    <a:pt x="61" y="266"/>
                    <a:pt x="62" y="267"/>
                    <a:pt x="62" y="267"/>
                  </a:cubicBezTo>
                  <a:cubicBezTo>
                    <a:pt x="62" y="267"/>
                    <a:pt x="64" y="265"/>
                    <a:pt x="65" y="266"/>
                  </a:cubicBezTo>
                  <a:cubicBezTo>
                    <a:pt x="66" y="266"/>
                    <a:pt x="68" y="269"/>
                    <a:pt x="68" y="269"/>
                  </a:cubicBezTo>
                  <a:cubicBezTo>
                    <a:pt x="70" y="274"/>
                    <a:pt x="70" y="274"/>
                    <a:pt x="70" y="274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2" y="285"/>
                    <a:pt x="72" y="285"/>
                    <a:pt x="72" y="285"/>
                  </a:cubicBezTo>
                  <a:cubicBezTo>
                    <a:pt x="76" y="290"/>
                    <a:pt x="76" y="290"/>
                    <a:pt x="76" y="290"/>
                  </a:cubicBezTo>
                  <a:cubicBezTo>
                    <a:pt x="74" y="293"/>
                    <a:pt x="74" y="293"/>
                    <a:pt x="74" y="293"/>
                  </a:cubicBezTo>
                  <a:cubicBezTo>
                    <a:pt x="74" y="293"/>
                    <a:pt x="74" y="297"/>
                    <a:pt x="74" y="297"/>
                  </a:cubicBezTo>
                  <a:cubicBezTo>
                    <a:pt x="73" y="297"/>
                    <a:pt x="70" y="298"/>
                    <a:pt x="70" y="298"/>
                  </a:cubicBezTo>
                  <a:cubicBezTo>
                    <a:pt x="69" y="299"/>
                    <a:pt x="68" y="302"/>
                    <a:pt x="68" y="302"/>
                  </a:cubicBezTo>
                  <a:cubicBezTo>
                    <a:pt x="68" y="302"/>
                    <a:pt x="72" y="298"/>
                    <a:pt x="73" y="299"/>
                  </a:cubicBezTo>
                  <a:cubicBezTo>
                    <a:pt x="74" y="299"/>
                    <a:pt x="77" y="299"/>
                    <a:pt x="77" y="299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1" y="305"/>
                    <a:pt x="81" y="305"/>
                    <a:pt x="81" y="305"/>
                  </a:cubicBezTo>
                  <a:cubicBezTo>
                    <a:pt x="81" y="310"/>
                    <a:pt x="81" y="310"/>
                    <a:pt x="81" y="310"/>
                  </a:cubicBezTo>
                  <a:cubicBezTo>
                    <a:pt x="81" y="310"/>
                    <a:pt x="81" y="314"/>
                    <a:pt x="80" y="314"/>
                  </a:cubicBezTo>
                  <a:cubicBezTo>
                    <a:pt x="80" y="315"/>
                    <a:pt x="79" y="316"/>
                    <a:pt x="78" y="316"/>
                  </a:cubicBezTo>
                  <a:cubicBezTo>
                    <a:pt x="77" y="316"/>
                    <a:pt x="76" y="316"/>
                    <a:pt x="77" y="314"/>
                  </a:cubicBezTo>
                  <a:cubicBezTo>
                    <a:pt x="77" y="312"/>
                    <a:pt x="78" y="310"/>
                    <a:pt x="78" y="310"/>
                  </a:cubicBezTo>
                  <a:cubicBezTo>
                    <a:pt x="78" y="309"/>
                    <a:pt x="79" y="305"/>
                    <a:pt x="78" y="305"/>
                  </a:cubicBezTo>
                  <a:cubicBezTo>
                    <a:pt x="76" y="305"/>
                    <a:pt x="75" y="303"/>
                    <a:pt x="75" y="305"/>
                  </a:cubicBezTo>
                  <a:cubicBezTo>
                    <a:pt x="74" y="306"/>
                    <a:pt x="75" y="310"/>
                    <a:pt x="75" y="310"/>
                  </a:cubicBezTo>
                  <a:cubicBezTo>
                    <a:pt x="75" y="310"/>
                    <a:pt x="76" y="311"/>
                    <a:pt x="76" y="312"/>
                  </a:cubicBezTo>
                  <a:cubicBezTo>
                    <a:pt x="75" y="313"/>
                    <a:pt x="75" y="312"/>
                    <a:pt x="74" y="314"/>
                  </a:cubicBezTo>
                  <a:cubicBezTo>
                    <a:pt x="72" y="315"/>
                    <a:pt x="75" y="316"/>
                    <a:pt x="75" y="316"/>
                  </a:cubicBezTo>
                  <a:cubicBezTo>
                    <a:pt x="76" y="318"/>
                    <a:pt x="76" y="318"/>
                    <a:pt x="76" y="318"/>
                  </a:cubicBezTo>
                  <a:cubicBezTo>
                    <a:pt x="76" y="318"/>
                    <a:pt x="76" y="321"/>
                    <a:pt x="75" y="321"/>
                  </a:cubicBezTo>
                  <a:cubicBezTo>
                    <a:pt x="74" y="322"/>
                    <a:pt x="74" y="323"/>
                    <a:pt x="70" y="321"/>
                  </a:cubicBezTo>
                  <a:cubicBezTo>
                    <a:pt x="66" y="320"/>
                    <a:pt x="65" y="319"/>
                    <a:pt x="65" y="319"/>
                  </a:cubicBezTo>
                  <a:cubicBezTo>
                    <a:pt x="64" y="324"/>
                    <a:pt x="64" y="324"/>
                    <a:pt x="64" y="324"/>
                  </a:cubicBezTo>
                  <a:cubicBezTo>
                    <a:pt x="62" y="328"/>
                    <a:pt x="62" y="328"/>
                    <a:pt x="62" y="328"/>
                  </a:cubicBezTo>
                  <a:cubicBezTo>
                    <a:pt x="55" y="330"/>
                    <a:pt x="55" y="330"/>
                    <a:pt x="55" y="330"/>
                  </a:cubicBezTo>
                  <a:cubicBezTo>
                    <a:pt x="51" y="325"/>
                    <a:pt x="51" y="325"/>
                    <a:pt x="51" y="325"/>
                  </a:cubicBezTo>
                  <a:cubicBezTo>
                    <a:pt x="51" y="325"/>
                    <a:pt x="48" y="326"/>
                    <a:pt x="47" y="326"/>
                  </a:cubicBezTo>
                  <a:cubicBezTo>
                    <a:pt x="46" y="325"/>
                    <a:pt x="41" y="324"/>
                    <a:pt x="41" y="324"/>
                  </a:cubicBezTo>
                  <a:cubicBezTo>
                    <a:pt x="40" y="319"/>
                    <a:pt x="40" y="319"/>
                    <a:pt x="40" y="319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6" y="310"/>
                    <a:pt x="36" y="310"/>
                    <a:pt x="36" y="310"/>
                  </a:cubicBezTo>
                  <a:cubicBezTo>
                    <a:pt x="33" y="304"/>
                    <a:pt x="33" y="304"/>
                    <a:pt x="33" y="304"/>
                  </a:cubicBezTo>
                  <a:cubicBezTo>
                    <a:pt x="27" y="305"/>
                    <a:pt x="27" y="305"/>
                    <a:pt x="27" y="305"/>
                  </a:cubicBezTo>
                  <a:cubicBezTo>
                    <a:pt x="25" y="310"/>
                    <a:pt x="25" y="310"/>
                    <a:pt x="25" y="310"/>
                  </a:cubicBezTo>
                  <a:cubicBezTo>
                    <a:pt x="25" y="310"/>
                    <a:pt x="27" y="312"/>
                    <a:pt x="25" y="313"/>
                  </a:cubicBezTo>
                  <a:cubicBezTo>
                    <a:pt x="23" y="313"/>
                    <a:pt x="19" y="314"/>
                    <a:pt x="19" y="314"/>
                  </a:cubicBezTo>
                  <a:cubicBezTo>
                    <a:pt x="19" y="314"/>
                    <a:pt x="14" y="315"/>
                    <a:pt x="13" y="315"/>
                  </a:cubicBezTo>
                  <a:cubicBezTo>
                    <a:pt x="13" y="315"/>
                    <a:pt x="9" y="309"/>
                    <a:pt x="9" y="309"/>
                  </a:cubicBezTo>
                  <a:cubicBezTo>
                    <a:pt x="9" y="309"/>
                    <a:pt x="7" y="309"/>
                    <a:pt x="6" y="309"/>
                  </a:cubicBezTo>
                  <a:cubicBezTo>
                    <a:pt x="5" y="309"/>
                    <a:pt x="5" y="310"/>
                    <a:pt x="5" y="308"/>
                  </a:cubicBezTo>
                  <a:cubicBezTo>
                    <a:pt x="5" y="306"/>
                    <a:pt x="4" y="303"/>
                    <a:pt x="4" y="303"/>
                  </a:cubicBezTo>
                  <a:cubicBezTo>
                    <a:pt x="4" y="303"/>
                    <a:pt x="7" y="306"/>
                    <a:pt x="4" y="302"/>
                  </a:cubicBezTo>
                  <a:cubicBezTo>
                    <a:pt x="1" y="298"/>
                    <a:pt x="0" y="294"/>
                    <a:pt x="0" y="294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5" y="291"/>
                    <a:pt x="10" y="291"/>
                    <a:pt x="11" y="292"/>
                  </a:cubicBezTo>
                  <a:cubicBezTo>
                    <a:pt x="12" y="292"/>
                    <a:pt x="13" y="290"/>
                    <a:pt x="13" y="290"/>
                  </a:cubicBezTo>
                  <a:cubicBezTo>
                    <a:pt x="13" y="290"/>
                    <a:pt x="15" y="288"/>
                    <a:pt x="13" y="287"/>
                  </a:cubicBezTo>
                  <a:cubicBezTo>
                    <a:pt x="12" y="287"/>
                    <a:pt x="10" y="285"/>
                    <a:pt x="10" y="285"/>
                  </a:cubicBezTo>
                  <a:cubicBezTo>
                    <a:pt x="10" y="285"/>
                    <a:pt x="8" y="283"/>
                    <a:pt x="11" y="282"/>
                  </a:cubicBezTo>
                  <a:cubicBezTo>
                    <a:pt x="14" y="282"/>
                    <a:pt x="14" y="282"/>
                    <a:pt x="16" y="282"/>
                  </a:cubicBezTo>
                  <a:cubicBezTo>
                    <a:pt x="18" y="283"/>
                    <a:pt x="19" y="286"/>
                    <a:pt x="20" y="282"/>
                  </a:cubicBezTo>
                  <a:cubicBezTo>
                    <a:pt x="21" y="279"/>
                    <a:pt x="19" y="279"/>
                    <a:pt x="22" y="278"/>
                  </a:cubicBezTo>
                  <a:cubicBezTo>
                    <a:pt x="25" y="278"/>
                    <a:pt x="27" y="277"/>
                    <a:pt x="27" y="276"/>
                  </a:cubicBezTo>
                  <a:cubicBezTo>
                    <a:pt x="27" y="275"/>
                    <a:pt x="27" y="271"/>
                    <a:pt x="28" y="271"/>
                  </a:cubicBezTo>
                  <a:cubicBezTo>
                    <a:pt x="29" y="271"/>
                    <a:pt x="34" y="272"/>
                    <a:pt x="34" y="272"/>
                  </a:cubicBezTo>
                  <a:cubicBezTo>
                    <a:pt x="34" y="272"/>
                    <a:pt x="36" y="270"/>
                    <a:pt x="38" y="271"/>
                  </a:cubicBezTo>
                  <a:cubicBezTo>
                    <a:pt x="40" y="271"/>
                    <a:pt x="41" y="270"/>
                    <a:pt x="41" y="270"/>
                  </a:cubicBezTo>
                  <a:cubicBezTo>
                    <a:pt x="41" y="270"/>
                    <a:pt x="43" y="266"/>
                    <a:pt x="43" y="266"/>
                  </a:cubicBezTo>
                  <a:close/>
                  <a:moveTo>
                    <a:pt x="74" y="227"/>
                  </a:moveTo>
                  <a:cubicBezTo>
                    <a:pt x="74" y="227"/>
                    <a:pt x="74" y="227"/>
                    <a:pt x="74" y="227"/>
                  </a:cubicBezTo>
                  <a:cubicBezTo>
                    <a:pt x="74" y="227"/>
                    <a:pt x="73" y="224"/>
                    <a:pt x="74" y="224"/>
                  </a:cubicBezTo>
                  <a:cubicBezTo>
                    <a:pt x="75" y="224"/>
                    <a:pt x="78" y="223"/>
                    <a:pt x="78" y="223"/>
                  </a:cubicBezTo>
                  <a:cubicBezTo>
                    <a:pt x="78" y="223"/>
                    <a:pt x="79" y="221"/>
                    <a:pt x="79" y="222"/>
                  </a:cubicBezTo>
                  <a:cubicBezTo>
                    <a:pt x="80" y="222"/>
                    <a:pt x="80" y="224"/>
                    <a:pt x="79" y="224"/>
                  </a:cubicBezTo>
                  <a:cubicBezTo>
                    <a:pt x="79" y="224"/>
                    <a:pt x="77" y="226"/>
                    <a:pt x="77" y="226"/>
                  </a:cubicBezTo>
                  <a:cubicBezTo>
                    <a:pt x="77" y="226"/>
                    <a:pt x="75" y="227"/>
                    <a:pt x="75" y="227"/>
                  </a:cubicBezTo>
                  <a:cubicBezTo>
                    <a:pt x="74" y="227"/>
                    <a:pt x="74" y="227"/>
                    <a:pt x="74" y="227"/>
                  </a:cubicBezTo>
                  <a:close/>
                  <a:moveTo>
                    <a:pt x="87" y="248"/>
                  </a:moveTo>
                  <a:cubicBezTo>
                    <a:pt x="87" y="248"/>
                    <a:pt x="87" y="248"/>
                    <a:pt x="87" y="248"/>
                  </a:cubicBezTo>
                  <a:cubicBezTo>
                    <a:pt x="87" y="248"/>
                    <a:pt x="87" y="249"/>
                    <a:pt x="86" y="249"/>
                  </a:cubicBezTo>
                  <a:cubicBezTo>
                    <a:pt x="85" y="249"/>
                    <a:pt x="83" y="249"/>
                    <a:pt x="83" y="248"/>
                  </a:cubicBezTo>
                  <a:cubicBezTo>
                    <a:pt x="83" y="248"/>
                    <a:pt x="84" y="246"/>
                    <a:pt x="85" y="246"/>
                  </a:cubicBezTo>
                  <a:cubicBezTo>
                    <a:pt x="85" y="246"/>
                    <a:pt x="86" y="245"/>
                    <a:pt x="86" y="245"/>
                  </a:cubicBezTo>
                  <a:cubicBezTo>
                    <a:pt x="86" y="245"/>
                    <a:pt x="86" y="244"/>
                    <a:pt x="86" y="244"/>
                  </a:cubicBezTo>
                  <a:cubicBezTo>
                    <a:pt x="87" y="244"/>
                    <a:pt x="88" y="246"/>
                    <a:pt x="88" y="246"/>
                  </a:cubicBezTo>
                  <a:cubicBezTo>
                    <a:pt x="87" y="248"/>
                    <a:pt x="87" y="248"/>
                    <a:pt x="87" y="248"/>
                  </a:cubicBezTo>
                  <a:close/>
                  <a:moveTo>
                    <a:pt x="95" y="255"/>
                  </a:moveTo>
                  <a:cubicBezTo>
                    <a:pt x="95" y="255"/>
                    <a:pt x="95" y="255"/>
                    <a:pt x="95" y="255"/>
                  </a:cubicBezTo>
                  <a:cubicBezTo>
                    <a:pt x="95" y="254"/>
                    <a:pt x="97" y="252"/>
                    <a:pt x="97" y="251"/>
                  </a:cubicBezTo>
                  <a:cubicBezTo>
                    <a:pt x="98" y="251"/>
                    <a:pt x="98" y="250"/>
                    <a:pt x="98" y="250"/>
                  </a:cubicBezTo>
                  <a:cubicBezTo>
                    <a:pt x="99" y="249"/>
                    <a:pt x="100" y="249"/>
                    <a:pt x="101" y="249"/>
                  </a:cubicBezTo>
                  <a:cubicBezTo>
                    <a:pt x="103" y="250"/>
                    <a:pt x="105" y="252"/>
                    <a:pt x="104" y="252"/>
                  </a:cubicBezTo>
                  <a:cubicBezTo>
                    <a:pt x="104" y="253"/>
                    <a:pt x="103" y="252"/>
                    <a:pt x="103" y="255"/>
                  </a:cubicBezTo>
                  <a:cubicBezTo>
                    <a:pt x="103" y="258"/>
                    <a:pt x="103" y="258"/>
                    <a:pt x="103" y="259"/>
                  </a:cubicBezTo>
                  <a:cubicBezTo>
                    <a:pt x="104" y="260"/>
                    <a:pt x="103" y="263"/>
                    <a:pt x="103" y="263"/>
                  </a:cubicBezTo>
                  <a:cubicBezTo>
                    <a:pt x="103" y="263"/>
                    <a:pt x="102" y="265"/>
                    <a:pt x="101" y="265"/>
                  </a:cubicBezTo>
                  <a:cubicBezTo>
                    <a:pt x="101" y="265"/>
                    <a:pt x="101" y="265"/>
                    <a:pt x="99" y="264"/>
                  </a:cubicBezTo>
                  <a:cubicBezTo>
                    <a:pt x="98" y="264"/>
                    <a:pt x="95" y="262"/>
                    <a:pt x="95" y="262"/>
                  </a:cubicBezTo>
                  <a:cubicBezTo>
                    <a:pt x="95" y="262"/>
                    <a:pt x="95" y="257"/>
                    <a:pt x="95" y="257"/>
                  </a:cubicBezTo>
                  <a:cubicBezTo>
                    <a:pt x="95" y="256"/>
                    <a:pt x="94" y="255"/>
                    <a:pt x="94" y="255"/>
                  </a:cubicBezTo>
                  <a:cubicBezTo>
                    <a:pt x="95" y="255"/>
                    <a:pt x="95" y="255"/>
                    <a:pt x="95" y="255"/>
                  </a:cubicBezTo>
                  <a:close/>
                  <a:moveTo>
                    <a:pt x="74" y="210"/>
                  </a:moveTo>
                  <a:cubicBezTo>
                    <a:pt x="74" y="210"/>
                    <a:pt x="74" y="210"/>
                    <a:pt x="74" y="210"/>
                  </a:cubicBezTo>
                  <a:cubicBezTo>
                    <a:pt x="74" y="210"/>
                    <a:pt x="74" y="209"/>
                    <a:pt x="76" y="209"/>
                  </a:cubicBezTo>
                  <a:cubicBezTo>
                    <a:pt x="77" y="210"/>
                    <a:pt x="77" y="211"/>
                    <a:pt x="77" y="212"/>
                  </a:cubicBezTo>
                  <a:cubicBezTo>
                    <a:pt x="77" y="213"/>
                    <a:pt x="80" y="213"/>
                    <a:pt x="79" y="214"/>
                  </a:cubicBezTo>
                  <a:cubicBezTo>
                    <a:pt x="77" y="215"/>
                    <a:pt x="76" y="215"/>
                    <a:pt x="76" y="215"/>
                  </a:cubicBezTo>
                  <a:cubicBezTo>
                    <a:pt x="76" y="214"/>
                    <a:pt x="75" y="215"/>
                    <a:pt x="75" y="214"/>
                  </a:cubicBezTo>
                  <a:cubicBezTo>
                    <a:pt x="75" y="213"/>
                    <a:pt x="73" y="212"/>
                    <a:pt x="73" y="212"/>
                  </a:cubicBezTo>
                  <a:cubicBezTo>
                    <a:pt x="73" y="212"/>
                    <a:pt x="74" y="210"/>
                    <a:pt x="74" y="210"/>
                  </a:cubicBezTo>
                  <a:close/>
                  <a:moveTo>
                    <a:pt x="61" y="196"/>
                  </a:moveTo>
                  <a:cubicBezTo>
                    <a:pt x="61" y="196"/>
                    <a:pt x="61" y="196"/>
                    <a:pt x="61" y="196"/>
                  </a:cubicBezTo>
                  <a:cubicBezTo>
                    <a:pt x="63" y="197"/>
                    <a:pt x="64" y="196"/>
                    <a:pt x="64" y="197"/>
                  </a:cubicBezTo>
                  <a:cubicBezTo>
                    <a:pt x="65" y="197"/>
                    <a:pt x="66" y="198"/>
                    <a:pt x="65" y="199"/>
                  </a:cubicBezTo>
                  <a:cubicBezTo>
                    <a:pt x="63" y="200"/>
                    <a:pt x="63" y="200"/>
                    <a:pt x="61" y="200"/>
                  </a:cubicBezTo>
                  <a:cubicBezTo>
                    <a:pt x="60" y="200"/>
                    <a:pt x="62" y="200"/>
                    <a:pt x="60" y="200"/>
                  </a:cubicBezTo>
                  <a:cubicBezTo>
                    <a:pt x="58" y="200"/>
                    <a:pt x="55" y="202"/>
                    <a:pt x="57" y="199"/>
                  </a:cubicBezTo>
                  <a:cubicBezTo>
                    <a:pt x="59" y="197"/>
                    <a:pt x="61" y="196"/>
                    <a:pt x="61" y="196"/>
                  </a:cubicBezTo>
                  <a:close/>
                  <a:moveTo>
                    <a:pt x="72" y="191"/>
                  </a:moveTo>
                  <a:cubicBezTo>
                    <a:pt x="72" y="191"/>
                    <a:pt x="72" y="191"/>
                    <a:pt x="72" y="191"/>
                  </a:cubicBezTo>
                  <a:cubicBezTo>
                    <a:pt x="73" y="191"/>
                    <a:pt x="74" y="189"/>
                    <a:pt x="75" y="190"/>
                  </a:cubicBezTo>
                  <a:cubicBezTo>
                    <a:pt x="76" y="191"/>
                    <a:pt x="78" y="192"/>
                    <a:pt x="76" y="193"/>
                  </a:cubicBezTo>
                  <a:cubicBezTo>
                    <a:pt x="74" y="194"/>
                    <a:pt x="74" y="194"/>
                    <a:pt x="73" y="195"/>
                  </a:cubicBezTo>
                  <a:cubicBezTo>
                    <a:pt x="71" y="196"/>
                    <a:pt x="69" y="197"/>
                    <a:pt x="68" y="197"/>
                  </a:cubicBezTo>
                  <a:cubicBezTo>
                    <a:pt x="67" y="197"/>
                    <a:pt x="66" y="195"/>
                    <a:pt x="67" y="195"/>
                  </a:cubicBezTo>
                  <a:cubicBezTo>
                    <a:pt x="68" y="195"/>
                    <a:pt x="69" y="194"/>
                    <a:pt x="70" y="194"/>
                  </a:cubicBezTo>
                  <a:cubicBezTo>
                    <a:pt x="70" y="193"/>
                    <a:pt x="72" y="191"/>
                    <a:pt x="72" y="191"/>
                  </a:cubicBezTo>
                  <a:close/>
                  <a:moveTo>
                    <a:pt x="78" y="171"/>
                  </a:moveTo>
                  <a:cubicBezTo>
                    <a:pt x="78" y="171"/>
                    <a:pt x="78" y="171"/>
                    <a:pt x="78" y="171"/>
                  </a:cubicBezTo>
                  <a:cubicBezTo>
                    <a:pt x="78" y="171"/>
                    <a:pt x="78" y="168"/>
                    <a:pt x="79" y="169"/>
                  </a:cubicBezTo>
                  <a:cubicBezTo>
                    <a:pt x="81" y="169"/>
                    <a:pt x="81" y="169"/>
                    <a:pt x="81" y="170"/>
                  </a:cubicBezTo>
                  <a:cubicBezTo>
                    <a:pt x="81" y="171"/>
                    <a:pt x="83" y="170"/>
                    <a:pt x="81" y="171"/>
                  </a:cubicBezTo>
                  <a:cubicBezTo>
                    <a:pt x="80" y="171"/>
                    <a:pt x="78" y="171"/>
                    <a:pt x="78" y="171"/>
                  </a:cubicBezTo>
                  <a:close/>
                  <a:moveTo>
                    <a:pt x="87" y="181"/>
                  </a:moveTo>
                  <a:cubicBezTo>
                    <a:pt x="87" y="181"/>
                    <a:pt x="87" y="181"/>
                    <a:pt x="87" y="181"/>
                  </a:cubicBezTo>
                  <a:cubicBezTo>
                    <a:pt x="87" y="181"/>
                    <a:pt x="88" y="179"/>
                    <a:pt x="89" y="179"/>
                  </a:cubicBezTo>
                  <a:cubicBezTo>
                    <a:pt x="89" y="179"/>
                    <a:pt x="90" y="179"/>
                    <a:pt x="90" y="180"/>
                  </a:cubicBezTo>
                  <a:cubicBezTo>
                    <a:pt x="90" y="181"/>
                    <a:pt x="90" y="183"/>
                    <a:pt x="89" y="183"/>
                  </a:cubicBezTo>
                  <a:cubicBezTo>
                    <a:pt x="88" y="183"/>
                    <a:pt x="88" y="184"/>
                    <a:pt x="87" y="183"/>
                  </a:cubicBezTo>
                  <a:cubicBezTo>
                    <a:pt x="86" y="183"/>
                    <a:pt x="87" y="181"/>
                    <a:pt x="87" y="181"/>
                  </a:cubicBezTo>
                  <a:close/>
                  <a:moveTo>
                    <a:pt x="82" y="177"/>
                  </a:moveTo>
                  <a:cubicBezTo>
                    <a:pt x="82" y="177"/>
                    <a:pt x="82" y="177"/>
                    <a:pt x="82" y="177"/>
                  </a:cubicBezTo>
                  <a:cubicBezTo>
                    <a:pt x="82" y="177"/>
                    <a:pt x="81" y="173"/>
                    <a:pt x="83" y="173"/>
                  </a:cubicBezTo>
                  <a:cubicBezTo>
                    <a:pt x="85" y="172"/>
                    <a:pt x="86" y="172"/>
                    <a:pt x="86" y="172"/>
                  </a:cubicBezTo>
                  <a:cubicBezTo>
                    <a:pt x="86" y="172"/>
                    <a:pt x="89" y="176"/>
                    <a:pt x="89" y="176"/>
                  </a:cubicBezTo>
                  <a:cubicBezTo>
                    <a:pt x="88" y="177"/>
                    <a:pt x="88" y="178"/>
                    <a:pt x="86" y="178"/>
                  </a:cubicBezTo>
                  <a:cubicBezTo>
                    <a:pt x="85" y="178"/>
                    <a:pt x="84" y="179"/>
                    <a:pt x="84" y="178"/>
                  </a:cubicBezTo>
                  <a:cubicBezTo>
                    <a:pt x="83" y="177"/>
                    <a:pt x="82" y="177"/>
                    <a:pt x="82" y="177"/>
                  </a:cubicBezTo>
                  <a:close/>
                  <a:moveTo>
                    <a:pt x="45" y="174"/>
                  </a:moveTo>
                  <a:cubicBezTo>
                    <a:pt x="45" y="174"/>
                    <a:pt x="45" y="174"/>
                    <a:pt x="45" y="174"/>
                  </a:cubicBezTo>
                  <a:cubicBezTo>
                    <a:pt x="46" y="174"/>
                    <a:pt x="46" y="173"/>
                    <a:pt x="46" y="175"/>
                  </a:cubicBezTo>
                  <a:cubicBezTo>
                    <a:pt x="46" y="176"/>
                    <a:pt x="46" y="177"/>
                    <a:pt x="46" y="177"/>
                  </a:cubicBezTo>
                  <a:cubicBezTo>
                    <a:pt x="46" y="177"/>
                    <a:pt x="45" y="179"/>
                    <a:pt x="44" y="178"/>
                  </a:cubicBezTo>
                  <a:cubicBezTo>
                    <a:pt x="43" y="177"/>
                    <a:pt x="43" y="176"/>
                    <a:pt x="43" y="176"/>
                  </a:cubicBezTo>
                  <a:cubicBezTo>
                    <a:pt x="45" y="174"/>
                    <a:pt x="45" y="174"/>
                    <a:pt x="45" y="174"/>
                  </a:cubicBezTo>
                  <a:close/>
                  <a:moveTo>
                    <a:pt x="53" y="164"/>
                  </a:moveTo>
                  <a:cubicBezTo>
                    <a:pt x="53" y="164"/>
                    <a:pt x="53" y="164"/>
                    <a:pt x="53" y="164"/>
                  </a:cubicBezTo>
                  <a:cubicBezTo>
                    <a:pt x="54" y="165"/>
                    <a:pt x="56" y="167"/>
                    <a:pt x="56" y="167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3" y="170"/>
                    <a:pt x="50" y="171"/>
                    <a:pt x="50" y="172"/>
                  </a:cubicBezTo>
                  <a:cubicBezTo>
                    <a:pt x="49" y="172"/>
                    <a:pt x="51" y="175"/>
                    <a:pt x="49" y="174"/>
                  </a:cubicBezTo>
                  <a:cubicBezTo>
                    <a:pt x="47" y="173"/>
                    <a:pt x="46" y="171"/>
                    <a:pt x="47" y="171"/>
                  </a:cubicBezTo>
                  <a:cubicBezTo>
                    <a:pt x="48" y="170"/>
                    <a:pt x="48" y="170"/>
                    <a:pt x="49" y="169"/>
                  </a:cubicBezTo>
                  <a:cubicBezTo>
                    <a:pt x="50" y="168"/>
                    <a:pt x="52" y="165"/>
                    <a:pt x="52" y="165"/>
                  </a:cubicBezTo>
                  <a:cubicBezTo>
                    <a:pt x="53" y="164"/>
                    <a:pt x="53" y="164"/>
                    <a:pt x="53" y="164"/>
                  </a:cubicBezTo>
                  <a:close/>
                  <a:moveTo>
                    <a:pt x="58" y="150"/>
                  </a:moveTo>
                  <a:cubicBezTo>
                    <a:pt x="58" y="150"/>
                    <a:pt x="58" y="150"/>
                    <a:pt x="58" y="150"/>
                  </a:cubicBezTo>
                  <a:cubicBezTo>
                    <a:pt x="58" y="150"/>
                    <a:pt x="60" y="150"/>
                    <a:pt x="61" y="151"/>
                  </a:cubicBezTo>
                  <a:cubicBezTo>
                    <a:pt x="61" y="151"/>
                    <a:pt x="62" y="154"/>
                    <a:pt x="62" y="154"/>
                  </a:cubicBezTo>
                  <a:cubicBezTo>
                    <a:pt x="62" y="154"/>
                    <a:pt x="63" y="155"/>
                    <a:pt x="62" y="156"/>
                  </a:cubicBezTo>
                  <a:cubicBezTo>
                    <a:pt x="61" y="157"/>
                    <a:pt x="59" y="158"/>
                    <a:pt x="59" y="158"/>
                  </a:cubicBezTo>
                  <a:cubicBezTo>
                    <a:pt x="59" y="163"/>
                    <a:pt x="59" y="163"/>
                    <a:pt x="59" y="163"/>
                  </a:cubicBezTo>
                  <a:cubicBezTo>
                    <a:pt x="58" y="165"/>
                    <a:pt x="58" y="165"/>
                    <a:pt x="58" y="165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55" y="158"/>
                    <a:pt x="55" y="158"/>
                    <a:pt x="55" y="158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7" y="152"/>
                    <a:pt x="57" y="152"/>
                    <a:pt x="57" y="152"/>
                  </a:cubicBezTo>
                  <a:cubicBezTo>
                    <a:pt x="58" y="150"/>
                    <a:pt x="58" y="150"/>
                    <a:pt x="58" y="150"/>
                  </a:cubicBezTo>
                  <a:close/>
                  <a:moveTo>
                    <a:pt x="60" y="142"/>
                  </a:moveTo>
                  <a:cubicBezTo>
                    <a:pt x="60" y="142"/>
                    <a:pt x="60" y="142"/>
                    <a:pt x="60" y="142"/>
                  </a:cubicBezTo>
                  <a:cubicBezTo>
                    <a:pt x="60" y="142"/>
                    <a:pt x="62" y="141"/>
                    <a:pt x="63" y="142"/>
                  </a:cubicBezTo>
                  <a:cubicBezTo>
                    <a:pt x="64" y="143"/>
                    <a:pt x="64" y="141"/>
                    <a:pt x="65" y="143"/>
                  </a:cubicBezTo>
                  <a:cubicBezTo>
                    <a:pt x="66" y="145"/>
                    <a:pt x="67" y="145"/>
                    <a:pt x="66" y="146"/>
                  </a:cubicBezTo>
                  <a:cubicBezTo>
                    <a:pt x="66" y="147"/>
                    <a:pt x="66" y="148"/>
                    <a:pt x="65" y="149"/>
                  </a:cubicBezTo>
                  <a:cubicBezTo>
                    <a:pt x="64" y="150"/>
                    <a:pt x="65" y="151"/>
                    <a:pt x="63" y="150"/>
                  </a:cubicBezTo>
                  <a:cubicBezTo>
                    <a:pt x="61" y="149"/>
                    <a:pt x="61" y="149"/>
                    <a:pt x="60" y="148"/>
                  </a:cubicBezTo>
                  <a:cubicBezTo>
                    <a:pt x="59" y="147"/>
                    <a:pt x="59" y="147"/>
                    <a:pt x="59" y="147"/>
                  </a:cubicBezTo>
                  <a:cubicBezTo>
                    <a:pt x="60" y="142"/>
                    <a:pt x="60" y="142"/>
                    <a:pt x="60" y="142"/>
                  </a:cubicBezTo>
                  <a:close/>
                  <a:moveTo>
                    <a:pt x="69" y="132"/>
                  </a:moveTo>
                  <a:cubicBezTo>
                    <a:pt x="69" y="132"/>
                    <a:pt x="69" y="132"/>
                    <a:pt x="69" y="132"/>
                  </a:cubicBezTo>
                  <a:cubicBezTo>
                    <a:pt x="69" y="132"/>
                    <a:pt x="70" y="131"/>
                    <a:pt x="69" y="133"/>
                  </a:cubicBezTo>
                  <a:cubicBezTo>
                    <a:pt x="67" y="136"/>
                    <a:pt x="67" y="137"/>
                    <a:pt x="68" y="137"/>
                  </a:cubicBezTo>
                  <a:cubicBezTo>
                    <a:pt x="68" y="137"/>
                    <a:pt x="69" y="137"/>
                    <a:pt x="69" y="137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2"/>
                    <a:pt x="66" y="141"/>
                  </a:cubicBezTo>
                  <a:cubicBezTo>
                    <a:pt x="63" y="141"/>
                    <a:pt x="61" y="140"/>
                    <a:pt x="61" y="140"/>
                  </a:cubicBezTo>
                  <a:cubicBezTo>
                    <a:pt x="58" y="137"/>
                    <a:pt x="58" y="137"/>
                    <a:pt x="58" y="137"/>
                  </a:cubicBezTo>
                  <a:cubicBezTo>
                    <a:pt x="58" y="137"/>
                    <a:pt x="57" y="136"/>
                    <a:pt x="59" y="134"/>
                  </a:cubicBezTo>
                  <a:cubicBezTo>
                    <a:pt x="60" y="132"/>
                    <a:pt x="63" y="133"/>
                    <a:pt x="63" y="133"/>
                  </a:cubicBezTo>
                  <a:cubicBezTo>
                    <a:pt x="63" y="133"/>
                    <a:pt x="64" y="135"/>
                    <a:pt x="65" y="133"/>
                  </a:cubicBezTo>
                  <a:cubicBezTo>
                    <a:pt x="66" y="131"/>
                    <a:pt x="66" y="129"/>
                    <a:pt x="67" y="130"/>
                  </a:cubicBezTo>
                  <a:cubicBezTo>
                    <a:pt x="68" y="131"/>
                    <a:pt x="69" y="132"/>
                    <a:pt x="69" y="13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6" y="120"/>
                    <a:pt x="76" y="118"/>
                    <a:pt x="76" y="118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77" y="116"/>
                    <a:pt x="75" y="114"/>
                    <a:pt x="75" y="113"/>
                  </a:cubicBezTo>
                  <a:cubicBezTo>
                    <a:pt x="75" y="112"/>
                    <a:pt x="75" y="110"/>
                    <a:pt x="77" y="109"/>
                  </a:cubicBezTo>
                  <a:cubicBezTo>
                    <a:pt x="78" y="108"/>
                    <a:pt x="79" y="106"/>
                    <a:pt x="80" y="106"/>
                  </a:cubicBezTo>
                  <a:cubicBezTo>
                    <a:pt x="80" y="107"/>
                    <a:pt x="80" y="107"/>
                    <a:pt x="81" y="109"/>
                  </a:cubicBezTo>
                  <a:cubicBezTo>
                    <a:pt x="82" y="110"/>
                    <a:pt x="82" y="112"/>
                    <a:pt x="83" y="111"/>
                  </a:cubicBezTo>
                  <a:cubicBezTo>
                    <a:pt x="84" y="110"/>
                    <a:pt x="84" y="109"/>
                    <a:pt x="85" y="108"/>
                  </a:cubicBezTo>
                  <a:cubicBezTo>
                    <a:pt x="86" y="107"/>
                    <a:pt x="87" y="104"/>
                    <a:pt x="87" y="104"/>
                  </a:cubicBezTo>
                  <a:cubicBezTo>
                    <a:pt x="87" y="104"/>
                    <a:pt x="89" y="105"/>
                    <a:pt x="90" y="104"/>
                  </a:cubicBezTo>
                  <a:cubicBezTo>
                    <a:pt x="92" y="103"/>
                    <a:pt x="90" y="103"/>
                    <a:pt x="93" y="102"/>
                  </a:cubicBezTo>
                  <a:cubicBezTo>
                    <a:pt x="96" y="102"/>
                    <a:pt x="97" y="102"/>
                    <a:pt x="98" y="100"/>
                  </a:cubicBezTo>
                  <a:cubicBezTo>
                    <a:pt x="99" y="99"/>
                    <a:pt x="99" y="100"/>
                    <a:pt x="100" y="99"/>
                  </a:cubicBezTo>
                  <a:cubicBezTo>
                    <a:pt x="101" y="98"/>
                    <a:pt x="102" y="97"/>
                    <a:pt x="103" y="97"/>
                  </a:cubicBezTo>
                  <a:cubicBezTo>
                    <a:pt x="104" y="98"/>
                    <a:pt x="105" y="99"/>
                    <a:pt x="105" y="100"/>
                  </a:cubicBezTo>
                  <a:cubicBezTo>
                    <a:pt x="105" y="101"/>
                    <a:pt x="106" y="103"/>
                    <a:pt x="105" y="104"/>
                  </a:cubicBezTo>
                  <a:cubicBezTo>
                    <a:pt x="104" y="105"/>
                    <a:pt x="104" y="106"/>
                    <a:pt x="103" y="106"/>
                  </a:cubicBezTo>
                  <a:cubicBezTo>
                    <a:pt x="102" y="107"/>
                    <a:pt x="99" y="109"/>
                    <a:pt x="99" y="109"/>
                  </a:cubicBezTo>
                  <a:cubicBezTo>
                    <a:pt x="99" y="109"/>
                    <a:pt x="99" y="111"/>
                    <a:pt x="100" y="111"/>
                  </a:cubicBezTo>
                  <a:cubicBezTo>
                    <a:pt x="101" y="111"/>
                    <a:pt x="103" y="108"/>
                    <a:pt x="103" y="110"/>
                  </a:cubicBezTo>
                  <a:cubicBezTo>
                    <a:pt x="102" y="112"/>
                    <a:pt x="105" y="113"/>
                    <a:pt x="102" y="114"/>
                  </a:cubicBezTo>
                  <a:cubicBezTo>
                    <a:pt x="100" y="114"/>
                    <a:pt x="98" y="113"/>
                    <a:pt x="98" y="113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96" y="116"/>
                    <a:pt x="94" y="115"/>
                    <a:pt x="94" y="116"/>
                  </a:cubicBezTo>
                  <a:cubicBezTo>
                    <a:pt x="94" y="117"/>
                    <a:pt x="95" y="119"/>
                    <a:pt x="95" y="119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0" y="120"/>
                    <a:pt x="90" y="121"/>
                  </a:cubicBezTo>
                  <a:cubicBezTo>
                    <a:pt x="91" y="122"/>
                    <a:pt x="92" y="124"/>
                    <a:pt x="92" y="124"/>
                  </a:cubicBezTo>
                  <a:cubicBezTo>
                    <a:pt x="92" y="124"/>
                    <a:pt x="92" y="126"/>
                    <a:pt x="90" y="126"/>
                  </a:cubicBezTo>
                  <a:cubicBezTo>
                    <a:pt x="88" y="126"/>
                    <a:pt x="86" y="126"/>
                    <a:pt x="85" y="126"/>
                  </a:cubicBezTo>
                  <a:cubicBezTo>
                    <a:pt x="84" y="125"/>
                    <a:pt x="84" y="125"/>
                    <a:pt x="84" y="125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3" y="128"/>
                    <a:pt x="84" y="129"/>
                    <a:pt x="83" y="130"/>
                  </a:cubicBezTo>
                  <a:cubicBezTo>
                    <a:pt x="82" y="131"/>
                    <a:pt x="79" y="131"/>
                    <a:pt x="79" y="131"/>
                  </a:cubicBezTo>
                  <a:cubicBezTo>
                    <a:pt x="79" y="131"/>
                    <a:pt x="78" y="131"/>
                    <a:pt x="78" y="131"/>
                  </a:cubicBezTo>
                  <a:cubicBezTo>
                    <a:pt x="78" y="132"/>
                    <a:pt x="77" y="134"/>
                    <a:pt x="76" y="134"/>
                  </a:cubicBezTo>
                  <a:cubicBezTo>
                    <a:pt x="75" y="133"/>
                    <a:pt x="73" y="132"/>
                    <a:pt x="72" y="131"/>
                  </a:cubicBezTo>
                  <a:cubicBezTo>
                    <a:pt x="72" y="130"/>
                    <a:pt x="71" y="126"/>
                    <a:pt x="73" y="127"/>
                  </a:cubicBezTo>
                  <a:cubicBezTo>
                    <a:pt x="75" y="127"/>
                    <a:pt x="77" y="128"/>
                    <a:pt x="77" y="126"/>
                  </a:cubicBezTo>
                  <a:cubicBezTo>
                    <a:pt x="77" y="124"/>
                    <a:pt x="76" y="123"/>
                    <a:pt x="76" y="123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267" y="15"/>
                  </a:moveTo>
                  <a:cubicBezTo>
                    <a:pt x="267" y="15"/>
                    <a:pt x="267" y="15"/>
                    <a:pt x="267" y="15"/>
                  </a:cubicBezTo>
                  <a:cubicBezTo>
                    <a:pt x="268" y="15"/>
                    <a:pt x="271" y="16"/>
                    <a:pt x="271" y="15"/>
                  </a:cubicBezTo>
                  <a:cubicBezTo>
                    <a:pt x="271" y="15"/>
                    <a:pt x="272" y="13"/>
                    <a:pt x="272" y="13"/>
                  </a:cubicBezTo>
                  <a:cubicBezTo>
                    <a:pt x="271" y="12"/>
                    <a:pt x="270" y="11"/>
                    <a:pt x="269" y="12"/>
                  </a:cubicBezTo>
                  <a:cubicBezTo>
                    <a:pt x="268" y="12"/>
                    <a:pt x="267" y="13"/>
                    <a:pt x="267" y="13"/>
                  </a:cubicBezTo>
                  <a:cubicBezTo>
                    <a:pt x="267" y="14"/>
                    <a:pt x="267" y="15"/>
                    <a:pt x="267" y="15"/>
                  </a:cubicBezTo>
                  <a:close/>
                  <a:moveTo>
                    <a:pt x="235" y="32"/>
                  </a:moveTo>
                  <a:cubicBezTo>
                    <a:pt x="235" y="32"/>
                    <a:pt x="235" y="32"/>
                    <a:pt x="235" y="32"/>
                  </a:cubicBezTo>
                  <a:cubicBezTo>
                    <a:pt x="236" y="32"/>
                    <a:pt x="237" y="30"/>
                    <a:pt x="237" y="31"/>
                  </a:cubicBezTo>
                  <a:cubicBezTo>
                    <a:pt x="237" y="33"/>
                    <a:pt x="238" y="33"/>
                    <a:pt x="237" y="34"/>
                  </a:cubicBezTo>
                  <a:cubicBezTo>
                    <a:pt x="236" y="34"/>
                    <a:pt x="234" y="36"/>
                    <a:pt x="233" y="35"/>
                  </a:cubicBezTo>
                  <a:cubicBezTo>
                    <a:pt x="233" y="35"/>
                    <a:pt x="234" y="31"/>
                    <a:pt x="234" y="31"/>
                  </a:cubicBezTo>
                  <a:cubicBezTo>
                    <a:pt x="235" y="32"/>
                    <a:pt x="235" y="32"/>
                    <a:pt x="235" y="32"/>
                  </a:cubicBezTo>
                  <a:close/>
                  <a:moveTo>
                    <a:pt x="254" y="34"/>
                  </a:moveTo>
                  <a:cubicBezTo>
                    <a:pt x="254" y="34"/>
                    <a:pt x="254" y="34"/>
                    <a:pt x="254" y="34"/>
                  </a:cubicBezTo>
                  <a:cubicBezTo>
                    <a:pt x="254" y="34"/>
                    <a:pt x="254" y="35"/>
                    <a:pt x="252" y="34"/>
                  </a:cubicBezTo>
                  <a:cubicBezTo>
                    <a:pt x="249" y="34"/>
                    <a:pt x="248" y="35"/>
                    <a:pt x="248" y="33"/>
                  </a:cubicBezTo>
                  <a:cubicBezTo>
                    <a:pt x="248" y="32"/>
                    <a:pt x="249" y="31"/>
                    <a:pt x="247" y="30"/>
                  </a:cubicBezTo>
                  <a:cubicBezTo>
                    <a:pt x="245" y="30"/>
                    <a:pt x="245" y="30"/>
                    <a:pt x="245" y="30"/>
                  </a:cubicBezTo>
                  <a:cubicBezTo>
                    <a:pt x="245" y="30"/>
                    <a:pt x="244" y="28"/>
                    <a:pt x="245" y="27"/>
                  </a:cubicBezTo>
                  <a:cubicBezTo>
                    <a:pt x="247" y="25"/>
                    <a:pt x="247" y="26"/>
                    <a:pt x="248" y="26"/>
                  </a:cubicBezTo>
                  <a:cubicBezTo>
                    <a:pt x="250" y="26"/>
                    <a:pt x="249" y="26"/>
                    <a:pt x="251" y="27"/>
                  </a:cubicBezTo>
                  <a:cubicBezTo>
                    <a:pt x="253" y="27"/>
                    <a:pt x="254" y="28"/>
                    <a:pt x="254" y="26"/>
                  </a:cubicBezTo>
                  <a:cubicBezTo>
                    <a:pt x="254" y="25"/>
                    <a:pt x="255" y="25"/>
                    <a:pt x="253" y="23"/>
                  </a:cubicBezTo>
                  <a:cubicBezTo>
                    <a:pt x="252" y="21"/>
                    <a:pt x="252" y="22"/>
                    <a:pt x="251" y="21"/>
                  </a:cubicBezTo>
                  <a:cubicBezTo>
                    <a:pt x="250" y="19"/>
                    <a:pt x="248" y="17"/>
                    <a:pt x="249" y="16"/>
                  </a:cubicBezTo>
                  <a:cubicBezTo>
                    <a:pt x="249" y="15"/>
                    <a:pt x="248" y="15"/>
                    <a:pt x="250" y="13"/>
                  </a:cubicBezTo>
                  <a:cubicBezTo>
                    <a:pt x="253" y="12"/>
                    <a:pt x="255" y="10"/>
                    <a:pt x="256" y="10"/>
                  </a:cubicBezTo>
                  <a:cubicBezTo>
                    <a:pt x="257" y="10"/>
                    <a:pt x="258" y="10"/>
                    <a:pt x="258" y="11"/>
                  </a:cubicBezTo>
                  <a:cubicBezTo>
                    <a:pt x="258" y="13"/>
                    <a:pt x="258" y="14"/>
                    <a:pt x="257" y="15"/>
                  </a:cubicBezTo>
                  <a:cubicBezTo>
                    <a:pt x="256" y="15"/>
                    <a:pt x="256" y="16"/>
                    <a:pt x="256" y="16"/>
                  </a:cubicBezTo>
                  <a:cubicBezTo>
                    <a:pt x="256" y="16"/>
                    <a:pt x="255" y="19"/>
                    <a:pt x="257" y="19"/>
                  </a:cubicBezTo>
                  <a:cubicBezTo>
                    <a:pt x="259" y="18"/>
                    <a:pt x="260" y="16"/>
                    <a:pt x="260" y="15"/>
                  </a:cubicBezTo>
                  <a:cubicBezTo>
                    <a:pt x="261" y="14"/>
                    <a:pt x="262" y="15"/>
                    <a:pt x="261" y="13"/>
                  </a:cubicBezTo>
                  <a:cubicBezTo>
                    <a:pt x="261" y="11"/>
                    <a:pt x="260" y="10"/>
                    <a:pt x="261" y="10"/>
                  </a:cubicBezTo>
                  <a:cubicBezTo>
                    <a:pt x="262" y="10"/>
                    <a:pt x="263" y="12"/>
                    <a:pt x="264" y="10"/>
                  </a:cubicBezTo>
                  <a:cubicBezTo>
                    <a:pt x="266" y="7"/>
                    <a:pt x="266" y="6"/>
                    <a:pt x="266" y="6"/>
                  </a:cubicBezTo>
                  <a:cubicBezTo>
                    <a:pt x="266" y="6"/>
                    <a:pt x="265" y="6"/>
                    <a:pt x="267" y="5"/>
                  </a:cubicBezTo>
                  <a:cubicBezTo>
                    <a:pt x="269" y="4"/>
                    <a:pt x="268" y="3"/>
                    <a:pt x="269" y="2"/>
                  </a:cubicBezTo>
                  <a:cubicBezTo>
                    <a:pt x="270" y="1"/>
                    <a:pt x="268" y="0"/>
                    <a:pt x="271" y="0"/>
                  </a:cubicBezTo>
                  <a:cubicBezTo>
                    <a:pt x="273" y="1"/>
                    <a:pt x="273" y="1"/>
                    <a:pt x="274" y="2"/>
                  </a:cubicBezTo>
                  <a:cubicBezTo>
                    <a:pt x="275" y="2"/>
                    <a:pt x="273" y="6"/>
                    <a:pt x="272" y="6"/>
                  </a:cubicBezTo>
                  <a:cubicBezTo>
                    <a:pt x="271" y="6"/>
                    <a:pt x="271" y="5"/>
                    <a:pt x="269" y="6"/>
                  </a:cubicBezTo>
                  <a:cubicBezTo>
                    <a:pt x="268" y="7"/>
                    <a:pt x="270" y="9"/>
                    <a:pt x="269" y="10"/>
                  </a:cubicBezTo>
                  <a:cubicBezTo>
                    <a:pt x="268" y="11"/>
                    <a:pt x="267" y="10"/>
                    <a:pt x="266" y="11"/>
                  </a:cubicBezTo>
                  <a:cubicBezTo>
                    <a:pt x="265" y="12"/>
                    <a:pt x="265" y="12"/>
                    <a:pt x="265" y="13"/>
                  </a:cubicBezTo>
                  <a:cubicBezTo>
                    <a:pt x="265" y="14"/>
                    <a:pt x="264" y="15"/>
                    <a:pt x="263" y="16"/>
                  </a:cubicBezTo>
                  <a:cubicBezTo>
                    <a:pt x="263" y="16"/>
                    <a:pt x="260" y="14"/>
                    <a:pt x="263" y="16"/>
                  </a:cubicBezTo>
                  <a:cubicBezTo>
                    <a:pt x="266" y="18"/>
                    <a:pt x="267" y="18"/>
                    <a:pt x="266" y="19"/>
                  </a:cubicBezTo>
                  <a:cubicBezTo>
                    <a:pt x="265" y="19"/>
                    <a:pt x="263" y="19"/>
                    <a:pt x="262" y="20"/>
                  </a:cubicBezTo>
                  <a:cubicBezTo>
                    <a:pt x="261" y="20"/>
                    <a:pt x="260" y="21"/>
                    <a:pt x="262" y="22"/>
                  </a:cubicBezTo>
                  <a:cubicBezTo>
                    <a:pt x="264" y="23"/>
                    <a:pt x="263" y="23"/>
                    <a:pt x="264" y="23"/>
                  </a:cubicBezTo>
                  <a:cubicBezTo>
                    <a:pt x="265" y="22"/>
                    <a:pt x="270" y="22"/>
                    <a:pt x="270" y="23"/>
                  </a:cubicBezTo>
                  <a:cubicBezTo>
                    <a:pt x="269" y="25"/>
                    <a:pt x="270" y="25"/>
                    <a:pt x="268" y="26"/>
                  </a:cubicBezTo>
                  <a:cubicBezTo>
                    <a:pt x="265" y="27"/>
                    <a:pt x="263" y="26"/>
                    <a:pt x="262" y="25"/>
                  </a:cubicBezTo>
                  <a:cubicBezTo>
                    <a:pt x="261" y="25"/>
                    <a:pt x="261" y="23"/>
                    <a:pt x="261" y="26"/>
                  </a:cubicBezTo>
                  <a:cubicBezTo>
                    <a:pt x="262" y="29"/>
                    <a:pt x="264" y="29"/>
                    <a:pt x="263" y="29"/>
                  </a:cubicBezTo>
                  <a:cubicBezTo>
                    <a:pt x="261" y="29"/>
                    <a:pt x="259" y="29"/>
                    <a:pt x="259" y="29"/>
                  </a:cubicBezTo>
                  <a:cubicBezTo>
                    <a:pt x="259" y="29"/>
                    <a:pt x="258" y="27"/>
                    <a:pt x="259" y="30"/>
                  </a:cubicBezTo>
                  <a:cubicBezTo>
                    <a:pt x="260" y="33"/>
                    <a:pt x="260" y="33"/>
                    <a:pt x="260" y="33"/>
                  </a:cubicBezTo>
                  <a:cubicBezTo>
                    <a:pt x="260" y="33"/>
                    <a:pt x="258" y="34"/>
                    <a:pt x="258" y="34"/>
                  </a:cubicBezTo>
                  <a:cubicBezTo>
                    <a:pt x="258" y="35"/>
                    <a:pt x="259" y="37"/>
                    <a:pt x="260" y="38"/>
                  </a:cubicBezTo>
                  <a:cubicBezTo>
                    <a:pt x="260" y="38"/>
                    <a:pt x="259" y="42"/>
                    <a:pt x="258" y="42"/>
                  </a:cubicBezTo>
                  <a:cubicBezTo>
                    <a:pt x="258" y="42"/>
                    <a:pt x="258" y="43"/>
                    <a:pt x="257" y="44"/>
                  </a:cubicBezTo>
                  <a:cubicBezTo>
                    <a:pt x="256" y="45"/>
                    <a:pt x="255" y="46"/>
                    <a:pt x="255" y="46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53" y="52"/>
                    <a:pt x="252" y="54"/>
                    <a:pt x="251" y="52"/>
                  </a:cubicBezTo>
                  <a:cubicBezTo>
                    <a:pt x="251" y="50"/>
                    <a:pt x="250" y="50"/>
                    <a:pt x="251" y="49"/>
                  </a:cubicBezTo>
                  <a:cubicBezTo>
                    <a:pt x="252" y="49"/>
                    <a:pt x="252" y="47"/>
                    <a:pt x="253" y="46"/>
                  </a:cubicBezTo>
                  <a:cubicBezTo>
                    <a:pt x="253" y="45"/>
                    <a:pt x="254" y="41"/>
                    <a:pt x="254" y="41"/>
                  </a:cubicBezTo>
                  <a:cubicBezTo>
                    <a:pt x="254" y="41"/>
                    <a:pt x="256" y="41"/>
                    <a:pt x="257" y="40"/>
                  </a:cubicBezTo>
                  <a:cubicBezTo>
                    <a:pt x="257" y="40"/>
                    <a:pt x="255" y="36"/>
                    <a:pt x="255" y="36"/>
                  </a:cubicBezTo>
                  <a:cubicBezTo>
                    <a:pt x="256" y="34"/>
                    <a:pt x="256" y="34"/>
                    <a:pt x="256" y="34"/>
                  </a:cubicBezTo>
                  <a:cubicBezTo>
                    <a:pt x="254" y="34"/>
                    <a:pt x="254" y="34"/>
                    <a:pt x="254" y="34"/>
                  </a:cubicBezTo>
                  <a:close/>
                  <a:moveTo>
                    <a:pt x="239" y="67"/>
                  </a:move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42" y="63"/>
                    <a:pt x="243" y="64"/>
                  </a:cubicBezTo>
                  <a:cubicBezTo>
                    <a:pt x="243" y="64"/>
                    <a:pt x="243" y="65"/>
                    <a:pt x="243" y="66"/>
                  </a:cubicBezTo>
                  <a:cubicBezTo>
                    <a:pt x="243" y="66"/>
                    <a:pt x="244" y="68"/>
                    <a:pt x="243" y="68"/>
                  </a:cubicBezTo>
                  <a:cubicBezTo>
                    <a:pt x="242" y="68"/>
                    <a:pt x="241" y="68"/>
                    <a:pt x="240" y="68"/>
                  </a:cubicBezTo>
                  <a:cubicBezTo>
                    <a:pt x="240" y="68"/>
                    <a:pt x="239" y="67"/>
                    <a:pt x="239" y="67"/>
                  </a:cubicBezTo>
                  <a:close/>
                  <a:moveTo>
                    <a:pt x="196" y="98"/>
                  </a:moveTo>
                  <a:cubicBezTo>
                    <a:pt x="196" y="98"/>
                    <a:pt x="196" y="98"/>
                    <a:pt x="196" y="98"/>
                  </a:cubicBezTo>
                  <a:cubicBezTo>
                    <a:pt x="198" y="96"/>
                    <a:pt x="198" y="96"/>
                    <a:pt x="198" y="96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201" y="97"/>
                    <a:pt x="202" y="95"/>
                    <a:pt x="202" y="97"/>
                  </a:cubicBezTo>
                  <a:cubicBezTo>
                    <a:pt x="201" y="99"/>
                    <a:pt x="199" y="102"/>
                    <a:pt x="199" y="102"/>
                  </a:cubicBezTo>
                  <a:cubicBezTo>
                    <a:pt x="199" y="102"/>
                    <a:pt x="200" y="102"/>
                    <a:pt x="198" y="103"/>
                  </a:cubicBezTo>
                  <a:cubicBezTo>
                    <a:pt x="196" y="104"/>
                    <a:pt x="196" y="105"/>
                    <a:pt x="195" y="103"/>
                  </a:cubicBezTo>
                  <a:cubicBezTo>
                    <a:pt x="194" y="102"/>
                    <a:pt x="193" y="102"/>
                    <a:pt x="193" y="101"/>
                  </a:cubicBezTo>
                  <a:cubicBezTo>
                    <a:pt x="194" y="100"/>
                    <a:pt x="194" y="98"/>
                    <a:pt x="194" y="98"/>
                  </a:cubicBezTo>
                  <a:cubicBezTo>
                    <a:pt x="196" y="98"/>
                    <a:pt x="196" y="98"/>
                    <a:pt x="196" y="98"/>
                  </a:cubicBezTo>
                  <a:close/>
                  <a:moveTo>
                    <a:pt x="217" y="72"/>
                  </a:moveTo>
                  <a:cubicBezTo>
                    <a:pt x="217" y="72"/>
                    <a:pt x="217" y="72"/>
                    <a:pt x="217" y="72"/>
                  </a:cubicBezTo>
                  <a:cubicBezTo>
                    <a:pt x="217" y="72"/>
                    <a:pt x="218" y="70"/>
                    <a:pt x="219" y="70"/>
                  </a:cubicBezTo>
                  <a:cubicBezTo>
                    <a:pt x="220" y="71"/>
                    <a:pt x="221" y="71"/>
                    <a:pt x="221" y="72"/>
                  </a:cubicBezTo>
                  <a:cubicBezTo>
                    <a:pt x="220" y="73"/>
                    <a:pt x="219" y="74"/>
                    <a:pt x="218" y="74"/>
                  </a:cubicBezTo>
                  <a:cubicBezTo>
                    <a:pt x="217" y="74"/>
                    <a:pt x="217" y="72"/>
                    <a:pt x="217" y="72"/>
                  </a:cubicBezTo>
                  <a:close/>
                  <a:moveTo>
                    <a:pt x="213" y="77"/>
                  </a:moveTo>
                  <a:cubicBezTo>
                    <a:pt x="213" y="77"/>
                    <a:pt x="213" y="77"/>
                    <a:pt x="213" y="77"/>
                  </a:cubicBezTo>
                  <a:cubicBezTo>
                    <a:pt x="213" y="77"/>
                    <a:pt x="215" y="75"/>
                    <a:pt x="216" y="76"/>
                  </a:cubicBezTo>
                  <a:cubicBezTo>
                    <a:pt x="216" y="76"/>
                    <a:pt x="217" y="76"/>
                    <a:pt x="216" y="77"/>
                  </a:cubicBezTo>
                  <a:cubicBezTo>
                    <a:pt x="216" y="78"/>
                    <a:pt x="218" y="77"/>
                    <a:pt x="215" y="78"/>
                  </a:cubicBezTo>
                  <a:cubicBezTo>
                    <a:pt x="213" y="80"/>
                    <a:pt x="214" y="81"/>
                    <a:pt x="212" y="80"/>
                  </a:cubicBezTo>
                  <a:cubicBezTo>
                    <a:pt x="211" y="79"/>
                    <a:pt x="211" y="78"/>
                    <a:pt x="211" y="77"/>
                  </a:cubicBezTo>
                  <a:cubicBezTo>
                    <a:pt x="211" y="77"/>
                    <a:pt x="212" y="75"/>
                    <a:pt x="212" y="75"/>
                  </a:cubicBezTo>
                  <a:cubicBezTo>
                    <a:pt x="213" y="76"/>
                    <a:pt x="213" y="77"/>
                    <a:pt x="213" y="77"/>
                  </a:cubicBezTo>
                  <a:close/>
                  <a:moveTo>
                    <a:pt x="205" y="80"/>
                  </a:moveTo>
                  <a:cubicBezTo>
                    <a:pt x="205" y="80"/>
                    <a:pt x="205" y="80"/>
                    <a:pt x="205" y="80"/>
                  </a:cubicBezTo>
                  <a:cubicBezTo>
                    <a:pt x="205" y="80"/>
                    <a:pt x="207" y="81"/>
                    <a:pt x="207" y="81"/>
                  </a:cubicBezTo>
                  <a:cubicBezTo>
                    <a:pt x="208" y="82"/>
                    <a:pt x="208" y="81"/>
                    <a:pt x="209" y="80"/>
                  </a:cubicBezTo>
                  <a:cubicBezTo>
                    <a:pt x="211" y="80"/>
                    <a:pt x="209" y="80"/>
                    <a:pt x="210" y="79"/>
                  </a:cubicBezTo>
                  <a:cubicBezTo>
                    <a:pt x="211" y="77"/>
                    <a:pt x="210" y="78"/>
                    <a:pt x="210" y="77"/>
                  </a:cubicBezTo>
                  <a:cubicBezTo>
                    <a:pt x="209" y="77"/>
                    <a:pt x="209" y="77"/>
                    <a:pt x="208" y="77"/>
                  </a:cubicBezTo>
                  <a:cubicBezTo>
                    <a:pt x="206" y="77"/>
                    <a:pt x="205" y="80"/>
                    <a:pt x="205" y="80"/>
                  </a:cubicBezTo>
                  <a:close/>
                  <a:moveTo>
                    <a:pt x="209" y="86"/>
                  </a:moveTo>
                  <a:cubicBezTo>
                    <a:pt x="209" y="86"/>
                    <a:pt x="209" y="86"/>
                    <a:pt x="209" y="86"/>
                  </a:cubicBezTo>
                  <a:cubicBezTo>
                    <a:pt x="209" y="86"/>
                    <a:pt x="210" y="83"/>
                    <a:pt x="211" y="83"/>
                  </a:cubicBezTo>
                  <a:cubicBezTo>
                    <a:pt x="212" y="84"/>
                    <a:pt x="212" y="83"/>
                    <a:pt x="212" y="84"/>
                  </a:cubicBezTo>
                  <a:cubicBezTo>
                    <a:pt x="212" y="85"/>
                    <a:pt x="212" y="87"/>
                    <a:pt x="211" y="87"/>
                  </a:cubicBezTo>
                  <a:cubicBezTo>
                    <a:pt x="210" y="87"/>
                    <a:pt x="209" y="86"/>
                    <a:pt x="209" y="86"/>
                  </a:cubicBezTo>
                  <a:close/>
                  <a:moveTo>
                    <a:pt x="201" y="86"/>
                  </a:moveTo>
                  <a:cubicBezTo>
                    <a:pt x="201" y="86"/>
                    <a:pt x="201" y="86"/>
                    <a:pt x="201" y="86"/>
                  </a:cubicBezTo>
                  <a:cubicBezTo>
                    <a:pt x="202" y="84"/>
                    <a:pt x="202" y="84"/>
                    <a:pt x="202" y="84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85"/>
                    <a:pt x="205" y="86"/>
                    <a:pt x="204" y="86"/>
                  </a:cubicBezTo>
                  <a:cubicBezTo>
                    <a:pt x="204" y="87"/>
                    <a:pt x="203" y="87"/>
                    <a:pt x="203" y="88"/>
                  </a:cubicBezTo>
                  <a:cubicBezTo>
                    <a:pt x="202" y="88"/>
                    <a:pt x="201" y="87"/>
                    <a:pt x="201" y="87"/>
                  </a:cubicBezTo>
                  <a:cubicBezTo>
                    <a:pt x="201" y="86"/>
                    <a:pt x="201" y="86"/>
                    <a:pt x="201" y="86"/>
                  </a:cubicBezTo>
                  <a:close/>
                  <a:moveTo>
                    <a:pt x="201" y="73"/>
                  </a:moveTo>
                  <a:cubicBezTo>
                    <a:pt x="201" y="73"/>
                    <a:pt x="201" y="73"/>
                    <a:pt x="201" y="73"/>
                  </a:cubicBezTo>
                  <a:cubicBezTo>
                    <a:pt x="201" y="73"/>
                    <a:pt x="203" y="70"/>
                    <a:pt x="203" y="70"/>
                  </a:cubicBezTo>
                  <a:cubicBezTo>
                    <a:pt x="204" y="70"/>
                    <a:pt x="205" y="69"/>
                    <a:pt x="205" y="71"/>
                  </a:cubicBezTo>
                  <a:cubicBezTo>
                    <a:pt x="205" y="73"/>
                    <a:pt x="207" y="75"/>
                    <a:pt x="204" y="75"/>
                  </a:cubicBezTo>
                  <a:cubicBezTo>
                    <a:pt x="202" y="75"/>
                    <a:pt x="201" y="76"/>
                    <a:pt x="201" y="75"/>
                  </a:cubicBezTo>
                  <a:cubicBezTo>
                    <a:pt x="200" y="74"/>
                    <a:pt x="201" y="73"/>
                    <a:pt x="201" y="73"/>
                  </a:cubicBezTo>
                  <a:close/>
                  <a:moveTo>
                    <a:pt x="197" y="79"/>
                  </a:move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9" y="77"/>
                    <a:pt x="200" y="77"/>
                  </a:cubicBezTo>
                  <a:cubicBezTo>
                    <a:pt x="201" y="78"/>
                    <a:pt x="202" y="78"/>
                    <a:pt x="202" y="79"/>
                  </a:cubicBezTo>
                  <a:cubicBezTo>
                    <a:pt x="202" y="80"/>
                    <a:pt x="202" y="80"/>
                    <a:pt x="201" y="81"/>
                  </a:cubicBezTo>
                  <a:cubicBezTo>
                    <a:pt x="201" y="82"/>
                    <a:pt x="200" y="82"/>
                    <a:pt x="199" y="82"/>
                  </a:cubicBezTo>
                  <a:cubicBezTo>
                    <a:pt x="199" y="82"/>
                    <a:pt x="197" y="79"/>
                    <a:pt x="197" y="79"/>
                  </a:cubicBezTo>
                  <a:close/>
                  <a:moveTo>
                    <a:pt x="200" y="91"/>
                  </a:move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199" y="94"/>
                    <a:pt x="199" y="95"/>
                  </a:cubicBezTo>
                  <a:cubicBezTo>
                    <a:pt x="199" y="96"/>
                    <a:pt x="202" y="96"/>
                    <a:pt x="203" y="95"/>
                  </a:cubicBezTo>
                  <a:cubicBezTo>
                    <a:pt x="203" y="95"/>
                    <a:pt x="204" y="93"/>
                    <a:pt x="204" y="93"/>
                  </a:cubicBezTo>
                  <a:cubicBezTo>
                    <a:pt x="204" y="93"/>
                    <a:pt x="203" y="91"/>
                    <a:pt x="202" y="90"/>
                  </a:cubicBezTo>
                  <a:cubicBezTo>
                    <a:pt x="201" y="89"/>
                    <a:pt x="200" y="91"/>
                    <a:pt x="200" y="91"/>
                  </a:cubicBezTo>
                  <a:close/>
                  <a:moveTo>
                    <a:pt x="191" y="88"/>
                  </a:moveTo>
                  <a:cubicBezTo>
                    <a:pt x="191" y="88"/>
                    <a:pt x="191" y="88"/>
                    <a:pt x="191" y="88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1" y="91"/>
                    <a:pt x="193" y="93"/>
                    <a:pt x="194" y="93"/>
                  </a:cubicBezTo>
                  <a:cubicBezTo>
                    <a:pt x="195" y="94"/>
                    <a:pt x="195" y="93"/>
                    <a:pt x="197" y="94"/>
                  </a:cubicBezTo>
                  <a:cubicBezTo>
                    <a:pt x="198" y="94"/>
                    <a:pt x="198" y="93"/>
                    <a:pt x="198" y="93"/>
                  </a:cubicBezTo>
                  <a:cubicBezTo>
                    <a:pt x="199" y="93"/>
                    <a:pt x="199" y="93"/>
                    <a:pt x="199" y="92"/>
                  </a:cubicBezTo>
                  <a:cubicBezTo>
                    <a:pt x="199" y="92"/>
                    <a:pt x="197" y="91"/>
                    <a:pt x="196" y="90"/>
                  </a:cubicBezTo>
                  <a:cubicBezTo>
                    <a:pt x="196" y="89"/>
                    <a:pt x="196" y="89"/>
                    <a:pt x="196" y="88"/>
                  </a:cubicBezTo>
                  <a:cubicBezTo>
                    <a:pt x="196" y="88"/>
                    <a:pt x="197" y="87"/>
                    <a:pt x="198" y="87"/>
                  </a:cubicBezTo>
                  <a:cubicBezTo>
                    <a:pt x="198" y="86"/>
                    <a:pt x="198" y="84"/>
                    <a:pt x="198" y="84"/>
                  </a:cubicBezTo>
                  <a:cubicBezTo>
                    <a:pt x="198" y="84"/>
                    <a:pt x="196" y="84"/>
                    <a:pt x="196" y="83"/>
                  </a:cubicBezTo>
                  <a:cubicBezTo>
                    <a:pt x="196" y="83"/>
                    <a:pt x="195" y="82"/>
                    <a:pt x="194" y="81"/>
                  </a:cubicBezTo>
                  <a:cubicBezTo>
                    <a:pt x="194" y="80"/>
                    <a:pt x="192" y="80"/>
                    <a:pt x="191" y="80"/>
                  </a:cubicBezTo>
                  <a:cubicBezTo>
                    <a:pt x="191" y="80"/>
                    <a:pt x="190" y="83"/>
                    <a:pt x="189" y="84"/>
                  </a:cubicBezTo>
                  <a:cubicBezTo>
                    <a:pt x="189" y="84"/>
                    <a:pt x="188" y="86"/>
                    <a:pt x="188" y="86"/>
                  </a:cubicBezTo>
                  <a:cubicBezTo>
                    <a:pt x="188" y="87"/>
                    <a:pt x="188" y="88"/>
                    <a:pt x="189" y="89"/>
                  </a:cubicBezTo>
                  <a:cubicBezTo>
                    <a:pt x="190" y="89"/>
                    <a:pt x="191" y="88"/>
                    <a:pt x="191" y="88"/>
                  </a:cubicBezTo>
                  <a:close/>
                  <a:moveTo>
                    <a:pt x="188" y="96"/>
                  </a:moveTo>
                  <a:cubicBezTo>
                    <a:pt x="188" y="96"/>
                    <a:pt x="188" y="96"/>
                    <a:pt x="188" y="96"/>
                  </a:cubicBezTo>
                  <a:cubicBezTo>
                    <a:pt x="187" y="96"/>
                    <a:pt x="185" y="94"/>
                    <a:pt x="185" y="94"/>
                  </a:cubicBezTo>
                  <a:cubicBezTo>
                    <a:pt x="185" y="94"/>
                    <a:pt x="187" y="93"/>
                    <a:pt x="187" y="92"/>
                  </a:cubicBezTo>
                  <a:cubicBezTo>
                    <a:pt x="188" y="92"/>
                    <a:pt x="187" y="91"/>
                    <a:pt x="189" y="91"/>
                  </a:cubicBezTo>
                  <a:cubicBezTo>
                    <a:pt x="191" y="92"/>
                    <a:pt x="191" y="93"/>
                    <a:pt x="191" y="93"/>
                  </a:cubicBezTo>
                  <a:cubicBezTo>
                    <a:pt x="191" y="93"/>
                    <a:pt x="192" y="95"/>
                    <a:pt x="192" y="96"/>
                  </a:cubicBezTo>
                  <a:cubicBezTo>
                    <a:pt x="192" y="96"/>
                    <a:pt x="192" y="97"/>
                    <a:pt x="192" y="97"/>
                  </a:cubicBezTo>
                  <a:cubicBezTo>
                    <a:pt x="192" y="98"/>
                    <a:pt x="194" y="99"/>
                    <a:pt x="191" y="99"/>
                  </a:cubicBezTo>
                  <a:cubicBezTo>
                    <a:pt x="189" y="99"/>
                    <a:pt x="189" y="99"/>
                    <a:pt x="189" y="99"/>
                  </a:cubicBezTo>
                  <a:lnTo>
                    <a:pt x="188" y="96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105" name="Freeform 139"/>
            <p:cNvSpPr>
              <a:spLocks noEditPoints="1"/>
            </p:cNvSpPr>
            <p:nvPr/>
          </p:nvSpPr>
          <p:spPr bwMode="auto">
            <a:xfrm>
              <a:off x="7429044" y="2786663"/>
              <a:ext cx="978993" cy="780232"/>
            </a:xfrm>
            <a:custGeom>
              <a:avLst/>
              <a:gdLst>
                <a:gd name="T0" fmla="*/ 432 w 534"/>
                <a:gd name="T1" fmla="*/ 208 h 439"/>
                <a:gd name="T2" fmla="*/ 350 w 534"/>
                <a:gd name="T3" fmla="*/ 268 h 439"/>
                <a:gd name="T4" fmla="*/ 305 w 534"/>
                <a:gd name="T5" fmla="*/ 368 h 439"/>
                <a:gd name="T6" fmla="*/ 243 w 534"/>
                <a:gd name="T7" fmla="*/ 412 h 439"/>
                <a:gd name="T8" fmla="*/ 174 w 534"/>
                <a:gd name="T9" fmla="*/ 422 h 439"/>
                <a:gd name="T10" fmla="*/ 78 w 534"/>
                <a:gd name="T11" fmla="*/ 433 h 439"/>
                <a:gd name="T12" fmla="*/ 40 w 534"/>
                <a:gd name="T13" fmla="*/ 384 h 439"/>
                <a:gd name="T14" fmla="*/ 1 w 534"/>
                <a:gd name="T15" fmla="*/ 348 h 439"/>
                <a:gd name="T16" fmla="*/ 2 w 534"/>
                <a:gd name="T17" fmla="*/ 334 h 439"/>
                <a:gd name="T18" fmla="*/ 15 w 534"/>
                <a:gd name="T19" fmla="*/ 321 h 439"/>
                <a:gd name="T20" fmla="*/ 26 w 534"/>
                <a:gd name="T21" fmla="*/ 316 h 439"/>
                <a:gd name="T22" fmla="*/ 31 w 534"/>
                <a:gd name="T23" fmla="*/ 307 h 439"/>
                <a:gd name="T24" fmla="*/ 23 w 534"/>
                <a:gd name="T25" fmla="*/ 297 h 439"/>
                <a:gd name="T26" fmla="*/ 21 w 534"/>
                <a:gd name="T27" fmla="*/ 287 h 439"/>
                <a:gd name="T28" fmla="*/ 28 w 534"/>
                <a:gd name="T29" fmla="*/ 275 h 439"/>
                <a:gd name="T30" fmla="*/ 38 w 534"/>
                <a:gd name="T31" fmla="*/ 268 h 439"/>
                <a:gd name="T32" fmla="*/ 40 w 534"/>
                <a:gd name="T33" fmla="*/ 257 h 439"/>
                <a:gd name="T34" fmla="*/ 34 w 534"/>
                <a:gd name="T35" fmla="*/ 251 h 439"/>
                <a:gd name="T36" fmla="*/ 32 w 534"/>
                <a:gd name="T37" fmla="*/ 240 h 439"/>
                <a:gd name="T38" fmla="*/ 29 w 534"/>
                <a:gd name="T39" fmla="*/ 230 h 439"/>
                <a:gd name="T40" fmla="*/ 33 w 534"/>
                <a:gd name="T41" fmla="*/ 225 h 439"/>
                <a:gd name="T42" fmla="*/ 44 w 534"/>
                <a:gd name="T43" fmla="*/ 227 h 439"/>
                <a:gd name="T44" fmla="*/ 51 w 534"/>
                <a:gd name="T45" fmla="*/ 223 h 439"/>
                <a:gd name="T46" fmla="*/ 58 w 534"/>
                <a:gd name="T47" fmla="*/ 213 h 439"/>
                <a:gd name="T48" fmla="*/ 55 w 534"/>
                <a:gd name="T49" fmla="*/ 200 h 439"/>
                <a:gd name="T50" fmla="*/ 65 w 534"/>
                <a:gd name="T51" fmla="*/ 195 h 439"/>
                <a:gd name="T52" fmla="*/ 68 w 534"/>
                <a:gd name="T53" fmla="*/ 182 h 439"/>
                <a:gd name="T54" fmla="*/ 70 w 534"/>
                <a:gd name="T55" fmla="*/ 169 h 439"/>
                <a:gd name="T56" fmla="*/ 70 w 534"/>
                <a:gd name="T57" fmla="*/ 157 h 439"/>
                <a:gd name="T58" fmla="*/ 82 w 534"/>
                <a:gd name="T59" fmla="*/ 149 h 439"/>
                <a:gd name="T60" fmla="*/ 97 w 534"/>
                <a:gd name="T61" fmla="*/ 142 h 439"/>
                <a:gd name="T62" fmla="*/ 105 w 534"/>
                <a:gd name="T63" fmla="*/ 130 h 439"/>
                <a:gd name="T64" fmla="*/ 94 w 534"/>
                <a:gd name="T65" fmla="*/ 122 h 439"/>
                <a:gd name="T66" fmla="*/ 96 w 534"/>
                <a:gd name="T67" fmla="*/ 112 h 439"/>
                <a:gd name="T68" fmla="*/ 87 w 534"/>
                <a:gd name="T69" fmla="*/ 106 h 439"/>
                <a:gd name="T70" fmla="*/ 75 w 534"/>
                <a:gd name="T71" fmla="*/ 103 h 439"/>
                <a:gd name="T72" fmla="*/ 63 w 534"/>
                <a:gd name="T73" fmla="*/ 108 h 439"/>
                <a:gd name="T74" fmla="*/ 54 w 534"/>
                <a:gd name="T75" fmla="*/ 108 h 439"/>
                <a:gd name="T76" fmla="*/ 44 w 534"/>
                <a:gd name="T77" fmla="*/ 102 h 439"/>
                <a:gd name="T78" fmla="*/ 34 w 534"/>
                <a:gd name="T79" fmla="*/ 102 h 439"/>
                <a:gd name="T80" fmla="*/ 33 w 534"/>
                <a:gd name="T81" fmla="*/ 93 h 439"/>
                <a:gd name="T82" fmla="*/ 29 w 534"/>
                <a:gd name="T83" fmla="*/ 84 h 439"/>
                <a:gd name="T84" fmla="*/ 13 w 534"/>
                <a:gd name="T85" fmla="*/ 86 h 439"/>
                <a:gd name="T86" fmla="*/ 6 w 534"/>
                <a:gd name="T87" fmla="*/ 77 h 439"/>
                <a:gd name="T88" fmla="*/ 6 w 534"/>
                <a:gd name="T89" fmla="*/ 41 h 439"/>
                <a:gd name="T90" fmla="*/ 35 w 534"/>
                <a:gd name="T91" fmla="*/ 17 h 439"/>
                <a:gd name="T92" fmla="*/ 130 w 534"/>
                <a:gd name="T93" fmla="*/ 26 h 439"/>
                <a:gd name="T94" fmla="*/ 280 w 534"/>
                <a:gd name="T95" fmla="*/ 72 h 439"/>
                <a:gd name="T96" fmla="*/ 366 w 534"/>
                <a:gd name="T97" fmla="*/ 119 h 439"/>
                <a:gd name="T98" fmla="*/ 424 w 534"/>
                <a:gd name="T99" fmla="*/ 134 h 439"/>
                <a:gd name="T100" fmla="*/ 424 w 534"/>
                <a:gd name="T101" fmla="*/ 138 h 439"/>
                <a:gd name="T102" fmla="*/ 426 w 534"/>
                <a:gd name="T103" fmla="*/ 141 h 439"/>
                <a:gd name="T104" fmla="*/ 456 w 534"/>
                <a:gd name="T105" fmla="*/ 145 h 439"/>
                <a:gd name="T106" fmla="*/ 521 w 534"/>
                <a:gd name="T107" fmla="*/ 289 h 439"/>
                <a:gd name="T108" fmla="*/ 460 w 534"/>
                <a:gd name="T109" fmla="*/ 299 h 439"/>
                <a:gd name="T110" fmla="*/ 478 w 534"/>
                <a:gd name="T111" fmla="*/ 282 h 439"/>
                <a:gd name="T112" fmla="*/ 411 w 534"/>
                <a:gd name="T113" fmla="*/ 32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4" h="439">
                  <a:moveTo>
                    <a:pt x="496" y="159"/>
                  </a:moveTo>
                  <a:cubicBezTo>
                    <a:pt x="493" y="161"/>
                    <a:pt x="492" y="156"/>
                    <a:pt x="490" y="159"/>
                  </a:cubicBezTo>
                  <a:cubicBezTo>
                    <a:pt x="487" y="163"/>
                    <a:pt x="495" y="172"/>
                    <a:pt x="492" y="177"/>
                  </a:cubicBezTo>
                  <a:cubicBezTo>
                    <a:pt x="488" y="182"/>
                    <a:pt x="480" y="189"/>
                    <a:pt x="469" y="191"/>
                  </a:cubicBezTo>
                  <a:cubicBezTo>
                    <a:pt x="464" y="192"/>
                    <a:pt x="460" y="197"/>
                    <a:pt x="456" y="196"/>
                  </a:cubicBezTo>
                  <a:cubicBezTo>
                    <a:pt x="453" y="196"/>
                    <a:pt x="446" y="203"/>
                    <a:pt x="445" y="205"/>
                  </a:cubicBezTo>
                  <a:cubicBezTo>
                    <a:pt x="443" y="208"/>
                    <a:pt x="437" y="205"/>
                    <a:pt x="432" y="208"/>
                  </a:cubicBezTo>
                  <a:cubicBezTo>
                    <a:pt x="425" y="211"/>
                    <a:pt x="429" y="207"/>
                    <a:pt x="404" y="214"/>
                  </a:cubicBezTo>
                  <a:cubicBezTo>
                    <a:pt x="399" y="215"/>
                    <a:pt x="395" y="217"/>
                    <a:pt x="391" y="218"/>
                  </a:cubicBezTo>
                  <a:cubicBezTo>
                    <a:pt x="387" y="220"/>
                    <a:pt x="383" y="219"/>
                    <a:pt x="383" y="227"/>
                  </a:cubicBezTo>
                  <a:cubicBezTo>
                    <a:pt x="384" y="231"/>
                    <a:pt x="389" y="228"/>
                    <a:pt x="388" y="232"/>
                  </a:cubicBezTo>
                  <a:cubicBezTo>
                    <a:pt x="388" y="235"/>
                    <a:pt x="381" y="234"/>
                    <a:pt x="374" y="238"/>
                  </a:cubicBezTo>
                  <a:cubicBezTo>
                    <a:pt x="371" y="240"/>
                    <a:pt x="369" y="247"/>
                    <a:pt x="367" y="249"/>
                  </a:cubicBezTo>
                  <a:cubicBezTo>
                    <a:pt x="357" y="255"/>
                    <a:pt x="350" y="268"/>
                    <a:pt x="350" y="268"/>
                  </a:cubicBezTo>
                  <a:cubicBezTo>
                    <a:pt x="345" y="273"/>
                    <a:pt x="339" y="277"/>
                    <a:pt x="336" y="283"/>
                  </a:cubicBezTo>
                  <a:cubicBezTo>
                    <a:pt x="329" y="296"/>
                    <a:pt x="327" y="289"/>
                    <a:pt x="331" y="305"/>
                  </a:cubicBezTo>
                  <a:cubicBezTo>
                    <a:pt x="332" y="307"/>
                    <a:pt x="332" y="314"/>
                    <a:pt x="335" y="319"/>
                  </a:cubicBezTo>
                  <a:cubicBezTo>
                    <a:pt x="340" y="326"/>
                    <a:pt x="351" y="333"/>
                    <a:pt x="348" y="335"/>
                  </a:cubicBezTo>
                  <a:cubicBezTo>
                    <a:pt x="346" y="336"/>
                    <a:pt x="334" y="344"/>
                    <a:pt x="330" y="344"/>
                  </a:cubicBezTo>
                  <a:cubicBezTo>
                    <a:pt x="324" y="345"/>
                    <a:pt x="321" y="349"/>
                    <a:pt x="313" y="358"/>
                  </a:cubicBezTo>
                  <a:cubicBezTo>
                    <a:pt x="309" y="361"/>
                    <a:pt x="308" y="364"/>
                    <a:pt x="305" y="368"/>
                  </a:cubicBezTo>
                  <a:cubicBezTo>
                    <a:pt x="300" y="374"/>
                    <a:pt x="302" y="373"/>
                    <a:pt x="298" y="380"/>
                  </a:cubicBezTo>
                  <a:cubicBezTo>
                    <a:pt x="297" y="382"/>
                    <a:pt x="298" y="389"/>
                    <a:pt x="298" y="392"/>
                  </a:cubicBezTo>
                  <a:cubicBezTo>
                    <a:pt x="288" y="393"/>
                    <a:pt x="288" y="393"/>
                    <a:pt x="288" y="393"/>
                  </a:cubicBezTo>
                  <a:cubicBezTo>
                    <a:pt x="271" y="388"/>
                    <a:pt x="271" y="388"/>
                    <a:pt x="271" y="388"/>
                  </a:cubicBezTo>
                  <a:cubicBezTo>
                    <a:pt x="261" y="397"/>
                    <a:pt x="261" y="397"/>
                    <a:pt x="261" y="397"/>
                  </a:cubicBezTo>
                  <a:cubicBezTo>
                    <a:pt x="257" y="400"/>
                    <a:pt x="251" y="398"/>
                    <a:pt x="247" y="401"/>
                  </a:cubicBezTo>
                  <a:cubicBezTo>
                    <a:pt x="247" y="401"/>
                    <a:pt x="244" y="410"/>
                    <a:pt x="243" y="412"/>
                  </a:cubicBezTo>
                  <a:cubicBezTo>
                    <a:pt x="243" y="415"/>
                    <a:pt x="236" y="423"/>
                    <a:pt x="236" y="423"/>
                  </a:cubicBezTo>
                  <a:cubicBezTo>
                    <a:pt x="235" y="424"/>
                    <a:pt x="230" y="429"/>
                    <a:pt x="228" y="430"/>
                  </a:cubicBezTo>
                  <a:cubicBezTo>
                    <a:pt x="225" y="431"/>
                    <a:pt x="223" y="423"/>
                    <a:pt x="221" y="423"/>
                  </a:cubicBezTo>
                  <a:cubicBezTo>
                    <a:pt x="217" y="423"/>
                    <a:pt x="217" y="422"/>
                    <a:pt x="213" y="421"/>
                  </a:cubicBezTo>
                  <a:cubicBezTo>
                    <a:pt x="208" y="421"/>
                    <a:pt x="207" y="428"/>
                    <a:pt x="202" y="428"/>
                  </a:cubicBezTo>
                  <a:cubicBezTo>
                    <a:pt x="194" y="427"/>
                    <a:pt x="180" y="419"/>
                    <a:pt x="180" y="419"/>
                  </a:cubicBezTo>
                  <a:cubicBezTo>
                    <a:pt x="177" y="418"/>
                    <a:pt x="177" y="422"/>
                    <a:pt x="174" y="422"/>
                  </a:cubicBezTo>
                  <a:cubicBezTo>
                    <a:pt x="168" y="421"/>
                    <a:pt x="160" y="417"/>
                    <a:pt x="152" y="415"/>
                  </a:cubicBezTo>
                  <a:cubicBezTo>
                    <a:pt x="146" y="414"/>
                    <a:pt x="134" y="412"/>
                    <a:pt x="134" y="412"/>
                  </a:cubicBezTo>
                  <a:cubicBezTo>
                    <a:pt x="131" y="414"/>
                    <a:pt x="128" y="414"/>
                    <a:pt x="125" y="415"/>
                  </a:cubicBezTo>
                  <a:cubicBezTo>
                    <a:pt x="121" y="417"/>
                    <a:pt x="117" y="420"/>
                    <a:pt x="114" y="421"/>
                  </a:cubicBezTo>
                  <a:cubicBezTo>
                    <a:pt x="111" y="422"/>
                    <a:pt x="105" y="417"/>
                    <a:pt x="96" y="422"/>
                  </a:cubicBezTo>
                  <a:cubicBezTo>
                    <a:pt x="93" y="423"/>
                    <a:pt x="89" y="422"/>
                    <a:pt x="87" y="424"/>
                  </a:cubicBezTo>
                  <a:cubicBezTo>
                    <a:pt x="84" y="427"/>
                    <a:pt x="83" y="431"/>
                    <a:pt x="78" y="433"/>
                  </a:cubicBezTo>
                  <a:cubicBezTo>
                    <a:pt x="75" y="434"/>
                    <a:pt x="71" y="438"/>
                    <a:pt x="69" y="439"/>
                  </a:cubicBezTo>
                  <a:cubicBezTo>
                    <a:pt x="64" y="436"/>
                    <a:pt x="57" y="436"/>
                    <a:pt x="55" y="428"/>
                  </a:cubicBezTo>
                  <a:cubicBezTo>
                    <a:pt x="54" y="425"/>
                    <a:pt x="51" y="428"/>
                    <a:pt x="49" y="425"/>
                  </a:cubicBezTo>
                  <a:cubicBezTo>
                    <a:pt x="45" y="421"/>
                    <a:pt x="42" y="412"/>
                    <a:pt x="42" y="408"/>
                  </a:cubicBezTo>
                  <a:cubicBezTo>
                    <a:pt x="42" y="408"/>
                    <a:pt x="45" y="404"/>
                    <a:pt x="42" y="400"/>
                  </a:cubicBezTo>
                  <a:cubicBezTo>
                    <a:pt x="40" y="396"/>
                    <a:pt x="37" y="395"/>
                    <a:pt x="38" y="391"/>
                  </a:cubicBezTo>
                  <a:cubicBezTo>
                    <a:pt x="41" y="391"/>
                    <a:pt x="40" y="384"/>
                    <a:pt x="40" y="384"/>
                  </a:cubicBezTo>
                  <a:cubicBezTo>
                    <a:pt x="40" y="382"/>
                    <a:pt x="33" y="370"/>
                    <a:pt x="31" y="368"/>
                  </a:cubicBezTo>
                  <a:cubicBezTo>
                    <a:pt x="26" y="365"/>
                    <a:pt x="20" y="361"/>
                    <a:pt x="14" y="36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" y="348"/>
                    <a:pt x="1" y="348"/>
                    <a:pt x="1" y="348"/>
                  </a:cubicBezTo>
                  <a:cubicBezTo>
                    <a:pt x="2" y="346"/>
                    <a:pt x="2" y="346"/>
                    <a:pt x="2" y="346"/>
                  </a:cubicBezTo>
                  <a:cubicBezTo>
                    <a:pt x="1" y="344"/>
                    <a:pt x="1" y="344"/>
                    <a:pt x="1" y="344"/>
                  </a:cubicBezTo>
                  <a:cubicBezTo>
                    <a:pt x="1" y="342"/>
                    <a:pt x="1" y="342"/>
                    <a:pt x="1" y="342"/>
                  </a:cubicBezTo>
                  <a:cubicBezTo>
                    <a:pt x="1" y="339"/>
                    <a:pt x="1" y="339"/>
                    <a:pt x="1" y="339"/>
                  </a:cubicBezTo>
                  <a:cubicBezTo>
                    <a:pt x="1" y="339"/>
                    <a:pt x="0" y="337"/>
                    <a:pt x="0" y="337"/>
                  </a:cubicBezTo>
                  <a:cubicBezTo>
                    <a:pt x="0" y="337"/>
                    <a:pt x="0" y="335"/>
                    <a:pt x="0" y="335"/>
                  </a:cubicBezTo>
                  <a:cubicBezTo>
                    <a:pt x="0" y="335"/>
                    <a:pt x="2" y="334"/>
                    <a:pt x="2" y="334"/>
                  </a:cubicBezTo>
                  <a:cubicBezTo>
                    <a:pt x="2" y="333"/>
                    <a:pt x="4" y="332"/>
                    <a:pt x="4" y="332"/>
                  </a:cubicBezTo>
                  <a:cubicBezTo>
                    <a:pt x="4" y="332"/>
                    <a:pt x="5" y="329"/>
                    <a:pt x="5" y="328"/>
                  </a:cubicBezTo>
                  <a:cubicBezTo>
                    <a:pt x="5" y="328"/>
                    <a:pt x="6" y="327"/>
                    <a:pt x="6" y="327"/>
                  </a:cubicBezTo>
                  <a:cubicBezTo>
                    <a:pt x="9" y="326"/>
                    <a:pt x="9" y="326"/>
                    <a:pt x="9" y="326"/>
                  </a:cubicBezTo>
                  <a:cubicBezTo>
                    <a:pt x="11" y="324"/>
                    <a:pt x="11" y="324"/>
                    <a:pt x="11" y="324"/>
                  </a:cubicBezTo>
                  <a:cubicBezTo>
                    <a:pt x="13" y="323"/>
                    <a:pt x="13" y="323"/>
                    <a:pt x="13" y="323"/>
                  </a:cubicBezTo>
                  <a:cubicBezTo>
                    <a:pt x="15" y="321"/>
                    <a:pt x="15" y="321"/>
                    <a:pt x="15" y="321"/>
                  </a:cubicBezTo>
                  <a:cubicBezTo>
                    <a:pt x="16" y="317"/>
                    <a:pt x="16" y="317"/>
                    <a:pt x="16" y="317"/>
                  </a:cubicBezTo>
                  <a:cubicBezTo>
                    <a:pt x="17" y="316"/>
                    <a:pt x="17" y="316"/>
                    <a:pt x="17" y="316"/>
                  </a:cubicBezTo>
                  <a:cubicBezTo>
                    <a:pt x="17" y="316"/>
                    <a:pt x="20" y="316"/>
                    <a:pt x="20" y="316"/>
                  </a:cubicBezTo>
                  <a:cubicBezTo>
                    <a:pt x="20" y="316"/>
                    <a:pt x="22" y="316"/>
                    <a:pt x="22" y="316"/>
                  </a:cubicBezTo>
                  <a:cubicBezTo>
                    <a:pt x="22" y="315"/>
                    <a:pt x="22" y="315"/>
                    <a:pt x="22" y="315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26" y="316"/>
                    <a:pt x="26" y="316"/>
                    <a:pt x="26" y="316"/>
                  </a:cubicBezTo>
                  <a:cubicBezTo>
                    <a:pt x="26" y="316"/>
                    <a:pt x="27" y="316"/>
                    <a:pt x="28" y="316"/>
                  </a:cubicBezTo>
                  <a:cubicBezTo>
                    <a:pt x="28" y="316"/>
                    <a:pt x="29" y="316"/>
                    <a:pt x="29" y="316"/>
                  </a:cubicBezTo>
                  <a:cubicBezTo>
                    <a:pt x="29" y="313"/>
                    <a:pt x="29" y="313"/>
                    <a:pt x="29" y="313"/>
                  </a:cubicBezTo>
                  <a:cubicBezTo>
                    <a:pt x="33" y="309"/>
                    <a:pt x="33" y="309"/>
                    <a:pt x="33" y="309"/>
                  </a:cubicBezTo>
                  <a:cubicBezTo>
                    <a:pt x="33" y="309"/>
                    <a:pt x="33" y="308"/>
                    <a:pt x="33" y="308"/>
                  </a:cubicBezTo>
                  <a:cubicBezTo>
                    <a:pt x="33" y="308"/>
                    <a:pt x="33" y="307"/>
                    <a:pt x="33" y="307"/>
                  </a:cubicBezTo>
                  <a:cubicBezTo>
                    <a:pt x="32" y="306"/>
                    <a:pt x="31" y="307"/>
                    <a:pt x="31" y="307"/>
                  </a:cubicBezTo>
                  <a:cubicBezTo>
                    <a:pt x="31" y="307"/>
                    <a:pt x="29" y="307"/>
                    <a:pt x="29" y="307"/>
                  </a:cubicBezTo>
                  <a:cubicBezTo>
                    <a:pt x="29" y="307"/>
                    <a:pt x="27" y="307"/>
                    <a:pt x="26" y="307"/>
                  </a:cubicBezTo>
                  <a:cubicBezTo>
                    <a:pt x="26" y="307"/>
                    <a:pt x="26" y="306"/>
                    <a:pt x="26" y="306"/>
                  </a:cubicBezTo>
                  <a:cubicBezTo>
                    <a:pt x="25" y="304"/>
                    <a:pt x="25" y="304"/>
                    <a:pt x="25" y="304"/>
                  </a:cubicBezTo>
                  <a:cubicBezTo>
                    <a:pt x="25" y="304"/>
                    <a:pt x="24" y="302"/>
                    <a:pt x="24" y="301"/>
                  </a:cubicBezTo>
                  <a:cubicBezTo>
                    <a:pt x="24" y="300"/>
                    <a:pt x="24" y="299"/>
                    <a:pt x="24" y="298"/>
                  </a:cubicBezTo>
                  <a:cubicBezTo>
                    <a:pt x="24" y="298"/>
                    <a:pt x="23" y="297"/>
                    <a:pt x="23" y="297"/>
                  </a:cubicBezTo>
                  <a:cubicBezTo>
                    <a:pt x="23" y="297"/>
                    <a:pt x="22" y="296"/>
                    <a:pt x="22" y="295"/>
                  </a:cubicBezTo>
                  <a:cubicBezTo>
                    <a:pt x="22" y="295"/>
                    <a:pt x="21" y="292"/>
                    <a:pt x="21" y="292"/>
                  </a:cubicBezTo>
                  <a:cubicBezTo>
                    <a:pt x="20" y="291"/>
                    <a:pt x="20" y="291"/>
                    <a:pt x="20" y="291"/>
                  </a:cubicBezTo>
                  <a:cubicBezTo>
                    <a:pt x="21" y="290"/>
                    <a:pt x="21" y="290"/>
                    <a:pt x="21" y="290"/>
                  </a:cubicBezTo>
                  <a:cubicBezTo>
                    <a:pt x="20" y="288"/>
                    <a:pt x="20" y="288"/>
                    <a:pt x="20" y="288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1" y="287"/>
                    <a:pt x="21" y="287"/>
                    <a:pt x="21" y="287"/>
                  </a:cubicBezTo>
                  <a:cubicBezTo>
                    <a:pt x="22" y="285"/>
                    <a:pt x="22" y="285"/>
                    <a:pt x="22" y="285"/>
                  </a:cubicBezTo>
                  <a:cubicBezTo>
                    <a:pt x="22" y="285"/>
                    <a:pt x="24" y="284"/>
                    <a:pt x="24" y="284"/>
                  </a:cubicBezTo>
                  <a:cubicBezTo>
                    <a:pt x="24" y="284"/>
                    <a:pt x="26" y="282"/>
                    <a:pt x="26" y="282"/>
                  </a:cubicBezTo>
                  <a:cubicBezTo>
                    <a:pt x="26" y="282"/>
                    <a:pt x="25" y="281"/>
                    <a:pt x="25" y="281"/>
                  </a:cubicBezTo>
                  <a:cubicBezTo>
                    <a:pt x="25" y="281"/>
                    <a:pt x="25" y="279"/>
                    <a:pt x="25" y="279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8" y="275"/>
                    <a:pt x="28" y="275"/>
                    <a:pt x="28" y="275"/>
                  </a:cubicBezTo>
                  <a:cubicBezTo>
                    <a:pt x="31" y="274"/>
                    <a:pt x="31" y="274"/>
                    <a:pt x="31" y="274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5" y="272"/>
                    <a:pt x="35" y="272"/>
                    <a:pt x="35" y="272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3" y="263"/>
                    <a:pt x="43" y="263"/>
                    <a:pt x="43" y="263"/>
                  </a:cubicBezTo>
                  <a:cubicBezTo>
                    <a:pt x="43" y="261"/>
                    <a:pt x="43" y="261"/>
                    <a:pt x="43" y="261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2" y="260"/>
                    <a:pt x="41" y="258"/>
                    <a:pt x="41" y="257"/>
                  </a:cubicBezTo>
                  <a:cubicBezTo>
                    <a:pt x="41" y="257"/>
                    <a:pt x="40" y="257"/>
                    <a:pt x="40" y="25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8" y="258"/>
                    <a:pt x="37" y="257"/>
                    <a:pt x="36" y="257"/>
                  </a:cubicBezTo>
                  <a:cubicBezTo>
                    <a:pt x="36" y="257"/>
                    <a:pt x="36" y="256"/>
                    <a:pt x="36" y="256"/>
                  </a:cubicBezTo>
                  <a:cubicBezTo>
                    <a:pt x="37" y="255"/>
                    <a:pt x="37" y="255"/>
                    <a:pt x="37" y="255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3" y="247"/>
                    <a:pt x="33" y="247"/>
                    <a:pt x="33" y="247"/>
                  </a:cubicBezTo>
                  <a:cubicBezTo>
                    <a:pt x="34" y="246"/>
                    <a:pt x="34" y="246"/>
                    <a:pt x="34" y="246"/>
                  </a:cubicBezTo>
                  <a:cubicBezTo>
                    <a:pt x="34" y="245"/>
                    <a:pt x="34" y="245"/>
                    <a:pt x="34" y="245"/>
                  </a:cubicBezTo>
                  <a:cubicBezTo>
                    <a:pt x="33" y="244"/>
                    <a:pt x="33" y="244"/>
                    <a:pt x="33" y="244"/>
                  </a:cubicBezTo>
                  <a:cubicBezTo>
                    <a:pt x="33" y="242"/>
                    <a:pt x="33" y="242"/>
                    <a:pt x="33" y="242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3" y="239"/>
                    <a:pt x="33" y="239"/>
                    <a:pt x="33" y="239"/>
                  </a:cubicBezTo>
                  <a:cubicBezTo>
                    <a:pt x="34" y="238"/>
                    <a:pt x="34" y="238"/>
                    <a:pt x="34" y="238"/>
                  </a:cubicBezTo>
                  <a:cubicBezTo>
                    <a:pt x="34" y="236"/>
                    <a:pt x="34" y="236"/>
                    <a:pt x="34" y="236"/>
                  </a:cubicBezTo>
                  <a:cubicBezTo>
                    <a:pt x="34" y="236"/>
                    <a:pt x="32" y="235"/>
                    <a:pt x="32" y="235"/>
                  </a:cubicBezTo>
                  <a:cubicBezTo>
                    <a:pt x="32" y="235"/>
                    <a:pt x="31" y="233"/>
                    <a:pt x="31" y="233"/>
                  </a:cubicBezTo>
                  <a:cubicBezTo>
                    <a:pt x="31" y="232"/>
                    <a:pt x="31" y="232"/>
                    <a:pt x="31" y="232"/>
                  </a:cubicBezTo>
                  <a:cubicBezTo>
                    <a:pt x="31" y="232"/>
                    <a:pt x="29" y="230"/>
                    <a:pt x="29" y="230"/>
                  </a:cubicBezTo>
                  <a:cubicBezTo>
                    <a:pt x="29" y="230"/>
                    <a:pt x="29" y="228"/>
                    <a:pt x="29" y="228"/>
                  </a:cubicBezTo>
                  <a:cubicBezTo>
                    <a:pt x="29" y="228"/>
                    <a:pt x="28" y="226"/>
                    <a:pt x="28" y="226"/>
                  </a:cubicBezTo>
                  <a:cubicBezTo>
                    <a:pt x="27" y="225"/>
                    <a:pt x="27" y="224"/>
                    <a:pt x="27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32" y="226"/>
                    <a:pt x="32" y="226"/>
                    <a:pt x="32" y="226"/>
                  </a:cubicBezTo>
                  <a:cubicBezTo>
                    <a:pt x="33" y="225"/>
                    <a:pt x="33" y="225"/>
                    <a:pt x="33" y="225"/>
                  </a:cubicBezTo>
                  <a:cubicBezTo>
                    <a:pt x="33" y="226"/>
                    <a:pt x="33" y="226"/>
                    <a:pt x="33" y="226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8" y="226"/>
                    <a:pt x="38" y="226"/>
                    <a:pt x="38" y="226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1" y="226"/>
                    <a:pt x="41" y="226"/>
                    <a:pt x="41" y="226"/>
                  </a:cubicBezTo>
                  <a:cubicBezTo>
                    <a:pt x="41" y="226"/>
                    <a:pt x="42" y="227"/>
                    <a:pt x="42" y="227"/>
                  </a:cubicBezTo>
                  <a:cubicBezTo>
                    <a:pt x="43" y="228"/>
                    <a:pt x="44" y="227"/>
                    <a:pt x="44" y="227"/>
                  </a:cubicBezTo>
                  <a:cubicBezTo>
                    <a:pt x="44" y="228"/>
                    <a:pt x="46" y="228"/>
                    <a:pt x="46" y="228"/>
                  </a:cubicBezTo>
                  <a:cubicBezTo>
                    <a:pt x="46" y="228"/>
                    <a:pt x="47" y="227"/>
                    <a:pt x="48" y="227"/>
                  </a:cubicBezTo>
                  <a:cubicBezTo>
                    <a:pt x="48" y="227"/>
                    <a:pt x="49" y="227"/>
                    <a:pt x="49" y="227"/>
                  </a:cubicBezTo>
                  <a:cubicBezTo>
                    <a:pt x="50" y="226"/>
                    <a:pt x="50" y="226"/>
                    <a:pt x="50" y="226"/>
                  </a:cubicBezTo>
                  <a:cubicBezTo>
                    <a:pt x="50" y="224"/>
                    <a:pt x="50" y="224"/>
                    <a:pt x="50" y="224"/>
                  </a:cubicBezTo>
                  <a:cubicBezTo>
                    <a:pt x="51" y="224"/>
                    <a:pt x="51" y="224"/>
                    <a:pt x="51" y="224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2" y="221"/>
                    <a:pt x="52" y="221"/>
                    <a:pt x="52" y="221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4" y="220"/>
                    <a:pt x="54" y="220"/>
                    <a:pt x="54" y="220"/>
                  </a:cubicBezTo>
                  <a:cubicBezTo>
                    <a:pt x="55" y="219"/>
                    <a:pt x="55" y="219"/>
                    <a:pt x="55" y="219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7" y="215"/>
                    <a:pt x="58" y="213"/>
                    <a:pt x="58" y="213"/>
                  </a:cubicBezTo>
                  <a:cubicBezTo>
                    <a:pt x="58" y="213"/>
                    <a:pt x="59" y="211"/>
                    <a:pt x="59" y="211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4"/>
                    <a:pt x="56" y="203"/>
                    <a:pt x="55" y="203"/>
                  </a:cubicBezTo>
                  <a:cubicBezTo>
                    <a:pt x="55" y="203"/>
                    <a:pt x="55" y="202"/>
                    <a:pt x="55" y="202"/>
                  </a:cubicBezTo>
                  <a:cubicBezTo>
                    <a:pt x="55" y="200"/>
                    <a:pt x="55" y="200"/>
                    <a:pt x="55" y="200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60" y="197"/>
                    <a:pt x="60" y="197"/>
                    <a:pt x="60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7" y="192"/>
                    <a:pt x="67" y="192"/>
                    <a:pt x="67" y="192"/>
                  </a:cubicBezTo>
                  <a:cubicBezTo>
                    <a:pt x="66" y="190"/>
                    <a:pt x="66" y="190"/>
                    <a:pt x="66" y="190"/>
                  </a:cubicBezTo>
                  <a:cubicBezTo>
                    <a:pt x="65" y="189"/>
                    <a:pt x="65" y="189"/>
                    <a:pt x="65" y="189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7" y="181"/>
                    <a:pt x="67" y="181"/>
                    <a:pt x="67" y="181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6"/>
                    <a:pt x="70" y="175"/>
                  </a:cubicBezTo>
                  <a:cubicBezTo>
                    <a:pt x="71" y="175"/>
                    <a:pt x="71" y="172"/>
                    <a:pt x="71" y="172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70" y="169"/>
                    <a:pt x="72" y="168"/>
                    <a:pt x="72" y="168"/>
                  </a:cubicBezTo>
                  <a:cubicBezTo>
                    <a:pt x="73" y="168"/>
                    <a:pt x="73" y="165"/>
                    <a:pt x="73" y="165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71" y="162"/>
                    <a:pt x="71" y="161"/>
                  </a:cubicBezTo>
                  <a:cubicBezTo>
                    <a:pt x="71" y="161"/>
                    <a:pt x="71" y="159"/>
                    <a:pt x="71" y="159"/>
                  </a:cubicBezTo>
                  <a:cubicBezTo>
                    <a:pt x="70" y="159"/>
                    <a:pt x="70" y="159"/>
                    <a:pt x="70" y="159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73" y="157"/>
                    <a:pt x="74" y="156"/>
                    <a:pt x="75" y="156"/>
                  </a:cubicBezTo>
                  <a:cubicBezTo>
                    <a:pt x="75" y="155"/>
                    <a:pt x="77" y="155"/>
                    <a:pt x="77" y="155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2" y="150"/>
                    <a:pt x="82" y="150"/>
                    <a:pt x="82" y="150"/>
                  </a:cubicBezTo>
                  <a:cubicBezTo>
                    <a:pt x="82" y="149"/>
                    <a:pt x="82" y="149"/>
                    <a:pt x="82" y="149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4" y="145"/>
                    <a:pt x="94" y="145"/>
                    <a:pt x="94" y="145"/>
                  </a:cubicBezTo>
                  <a:cubicBezTo>
                    <a:pt x="97" y="142"/>
                    <a:pt x="97" y="142"/>
                    <a:pt x="97" y="142"/>
                  </a:cubicBezTo>
                  <a:cubicBezTo>
                    <a:pt x="98" y="142"/>
                    <a:pt x="98" y="142"/>
                    <a:pt x="98" y="142"/>
                  </a:cubicBezTo>
                  <a:cubicBezTo>
                    <a:pt x="98" y="142"/>
                    <a:pt x="100" y="141"/>
                    <a:pt x="100" y="141"/>
                  </a:cubicBezTo>
                  <a:cubicBezTo>
                    <a:pt x="100" y="141"/>
                    <a:pt x="101" y="139"/>
                    <a:pt x="101" y="139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5" y="130"/>
                    <a:pt x="103" y="128"/>
                    <a:pt x="102" y="128"/>
                  </a:cubicBezTo>
                  <a:cubicBezTo>
                    <a:pt x="102" y="127"/>
                    <a:pt x="100" y="126"/>
                    <a:pt x="100" y="126"/>
                  </a:cubicBezTo>
                  <a:cubicBezTo>
                    <a:pt x="100" y="126"/>
                    <a:pt x="97" y="125"/>
                    <a:pt x="97" y="125"/>
                  </a:cubicBezTo>
                  <a:cubicBezTo>
                    <a:pt x="97" y="125"/>
                    <a:pt x="95" y="126"/>
                    <a:pt x="95" y="126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3" y="123"/>
                    <a:pt x="94" y="123"/>
                  </a:cubicBezTo>
                  <a:cubicBezTo>
                    <a:pt x="94" y="123"/>
                    <a:pt x="94" y="122"/>
                    <a:pt x="94" y="12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0"/>
                    <a:pt x="94" y="120"/>
                    <a:pt x="94" y="120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5" y="119"/>
                    <a:pt x="96" y="118"/>
                    <a:pt x="96" y="117"/>
                  </a:cubicBezTo>
                  <a:cubicBezTo>
                    <a:pt x="96" y="117"/>
                    <a:pt x="97" y="115"/>
                    <a:pt x="97" y="115"/>
                  </a:cubicBezTo>
                  <a:cubicBezTo>
                    <a:pt x="97" y="115"/>
                    <a:pt x="96" y="114"/>
                    <a:pt x="96" y="113"/>
                  </a:cubicBezTo>
                  <a:cubicBezTo>
                    <a:pt x="95" y="113"/>
                    <a:pt x="95" y="113"/>
                    <a:pt x="96" y="112"/>
                  </a:cubicBezTo>
                  <a:cubicBezTo>
                    <a:pt x="96" y="112"/>
                    <a:pt x="96" y="111"/>
                    <a:pt x="96" y="111"/>
                  </a:cubicBezTo>
                  <a:cubicBezTo>
                    <a:pt x="96" y="111"/>
                    <a:pt x="96" y="109"/>
                    <a:pt x="95" y="109"/>
                  </a:cubicBezTo>
                  <a:cubicBezTo>
                    <a:pt x="95" y="109"/>
                    <a:pt x="93" y="110"/>
                    <a:pt x="93" y="110"/>
                  </a:cubicBezTo>
                  <a:cubicBezTo>
                    <a:pt x="93" y="110"/>
                    <a:pt x="90" y="109"/>
                    <a:pt x="90" y="109"/>
                  </a:cubicBezTo>
                  <a:cubicBezTo>
                    <a:pt x="90" y="109"/>
                    <a:pt x="89" y="108"/>
                    <a:pt x="89" y="108"/>
                  </a:cubicBezTo>
                  <a:cubicBezTo>
                    <a:pt x="89" y="108"/>
                    <a:pt x="89" y="106"/>
                    <a:pt x="88" y="106"/>
                  </a:cubicBezTo>
                  <a:cubicBezTo>
                    <a:pt x="87" y="105"/>
                    <a:pt x="87" y="106"/>
                    <a:pt x="87" y="106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6" y="108"/>
                    <a:pt x="84" y="108"/>
                    <a:pt x="83" y="107"/>
                  </a:cubicBezTo>
                  <a:cubicBezTo>
                    <a:pt x="83" y="107"/>
                    <a:pt x="82" y="107"/>
                    <a:pt x="82" y="107"/>
                  </a:cubicBezTo>
                  <a:cubicBezTo>
                    <a:pt x="81" y="107"/>
                    <a:pt x="81" y="106"/>
                    <a:pt x="81" y="105"/>
                  </a:cubicBezTo>
                  <a:cubicBezTo>
                    <a:pt x="80" y="104"/>
                    <a:pt x="80" y="105"/>
                    <a:pt x="79" y="105"/>
                  </a:cubicBezTo>
                  <a:cubicBezTo>
                    <a:pt x="79" y="105"/>
                    <a:pt x="77" y="105"/>
                    <a:pt x="77" y="105"/>
                  </a:cubicBezTo>
                  <a:cubicBezTo>
                    <a:pt x="77" y="105"/>
                    <a:pt x="75" y="103"/>
                    <a:pt x="75" y="103"/>
                  </a:cubicBezTo>
                  <a:cubicBezTo>
                    <a:pt x="75" y="102"/>
                    <a:pt x="74" y="102"/>
                    <a:pt x="74" y="102"/>
                  </a:cubicBezTo>
                  <a:cubicBezTo>
                    <a:pt x="74" y="102"/>
                    <a:pt x="72" y="103"/>
                    <a:pt x="72" y="103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9"/>
                    <a:pt x="65" y="109"/>
                    <a:pt x="64" y="108"/>
                  </a:cubicBezTo>
                  <a:cubicBezTo>
                    <a:pt x="64" y="108"/>
                    <a:pt x="64" y="108"/>
                    <a:pt x="63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08"/>
                    <a:pt x="60" y="109"/>
                    <a:pt x="60" y="109"/>
                  </a:cubicBezTo>
                  <a:cubicBezTo>
                    <a:pt x="60" y="109"/>
                    <a:pt x="59" y="107"/>
                    <a:pt x="59" y="107"/>
                  </a:cubicBezTo>
                  <a:cubicBezTo>
                    <a:pt x="59" y="107"/>
                    <a:pt x="57" y="106"/>
                    <a:pt x="57" y="105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6"/>
                    <a:pt x="56" y="107"/>
                    <a:pt x="55" y="107"/>
                  </a:cubicBezTo>
                  <a:cubicBezTo>
                    <a:pt x="55" y="107"/>
                    <a:pt x="54" y="108"/>
                    <a:pt x="54" y="108"/>
                  </a:cubicBezTo>
                  <a:cubicBezTo>
                    <a:pt x="53" y="108"/>
                    <a:pt x="54" y="106"/>
                    <a:pt x="54" y="106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2" y="103"/>
                    <a:pt x="52" y="102"/>
                  </a:cubicBezTo>
                  <a:cubicBezTo>
                    <a:pt x="51" y="102"/>
                    <a:pt x="50" y="101"/>
                    <a:pt x="50" y="101"/>
                  </a:cubicBezTo>
                  <a:cubicBezTo>
                    <a:pt x="50" y="101"/>
                    <a:pt x="48" y="101"/>
                    <a:pt x="48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6" y="101"/>
                    <a:pt x="45" y="101"/>
                    <a:pt x="44" y="102"/>
                  </a:cubicBezTo>
                  <a:cubicBezTo>
                    <a:pt x="44" y="102"/>
                    <a:pt x="43" y="103"/>
                    <a:pt x="42" y="102"/>
                  </a:cubicBezTo>
                  <a:cubicBezTo>
                    <a:pt x="42" y="102"/>
                    <a:pt x="43" y="100"/>
                    <a:pt x="43" y="100"/>
                  </a:cubicBezTo>
                  <a:cubicBezTo>
                    <a:pt x="43" y="100"/>
                    <a:pt x="43" y="98"/>
                    <a:pt x="43" y="98"/>
                  </a:cubicBezTo>
                  <a:cubicBezTo>
                    <a:pt x="42" y="97"/>
                    <a:pt x="42" y="99"/>
                    <a:pt x="42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39" y="101"/>
                    <a:pt x="38" y="101"/>
                    <a:pt x="38" y="101"/>
                  </a:cubicBezTo>
                  <a:cubicBezTo>
                    <a:pt x="37" y="101"/>
                    <a:pt x="36" y="102"/>
                    <a:pt x="34" y="102"/>
                  </a:cubicBezTo>
                  <a:cubicBezTo>
                    <a:pt x="33" y="102"/>
                    <a:pt x="32" y="103"/>
                    <a:pt x="32" y="102"/>
                  </a:cubicBezTo>
                  <a:cubicBezTo>
                    <a:pt x="31" y="102"/>
                    <a:pt x="31" y="101"/>
                    <a:pt x="31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1" y="99"/>
                    <a:pt x="30" y="98"/>
                    <a:pt x="30" y="97"/>
                  </a:cubicBezTo>
                  <a:cubicBezTo>
                    <a:pt x="29" y="96"/>
                    <a:pt x="30" y="96"/>
                    <a:pt x="30" y="95"/>
                  </a:cubicBezTo>
                  <a:cubicBezTo>
                    <a:pt x="30" y="95"/>
                    <a:pt x="32" y="94"/>
                    <a:pt x="32" y="94"/>
                  </a:cubicBezTo>
                  <a:cubicBezTo>
                    <a:pt x="32" y="93"/>
                    <a:pt x="33" y="93"/>
                    <a:pt x="33" y="9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2"/>
                    <a:pt x="36" y="89"/>
                    <a:pt x="36" y="88"/>
                  </a:cubicBezTo>
                  <a:cubicBezTo>
                    <a:pt x="36" y="88"/>
                    <a:pt x="36" y="88"/>
                    <a:pt x="35" y="88"/>
                  </a:cubicBezTo>
                  <a:cubicBezTo>
                    <a:pt x="34" y="88"/>
                    <a:pt x="34" y="87"/>
                    <a:pt x="34" y="87"/>
                  </a:cubicBezTo>
                  <a:cubicBezTo>
                    <a:pt x="34" y="87"/>
                    <a:pt x="34" y="85"/>
                    <a:pt x="34" y="85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7" y="85"/>
                    <a:pt x="26" y="85"/>
                  </a:cubicBezTo>
                  <a:cubicBezTo>
                    <a:pt x="26" y="85"/>
                    <a:pt x="24" y="85"/>
                    <a:pt x="24" y="85"/>
                  </a:cubicBezTo>
                  <a:cubicBezTo>
                    <a:pt x="23" y="85"/>
                    <a:pt x="22" y="84"/>
                    <a:pt x="22" y="84"/>
                  </a:cubicBezTo>
                  <a:cubicBezTo>
                    <a:pt x="22" y="84"/>
                    <a:pt x="18" y="85"/>
                    <a:pt x="18" y="85"/>
                  </a:cubicBezTo>
                  <a:cubicBezTo>
                    <a:pt x="18" y="85"/>
                    <a:pt x="17" y="85"/>
                    <a:pt x="17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7"/>
                    <a:pt x="11" y="88"/>
                    <a:pt x="11" y="88"/>
                  </a:cubicBezTo>
                  <a:cubicBezTo>
                    <a:pt x="10" y="88"/>
                    <a:pt x="9" y="88"/>
                    <a:pt x="8" y="88"/>
                  </a:cubicBezTo>
                  <a:cubicBezTo>
                    <a:pt x="8" y="88"/>
                    <a:pt x="7" y="89"/>
                    <a:pt x="7" y="89"/>
                  </a:cubicBezTo>
                  <a:cubicBezTo>
                    <a:pt x="7" y="89"/>
                    <a:pt x="5" y="90"/>
                    <a:pt x="4" y="91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59"/>
                    <a:pt x="19" y="53"/>
                    <a:pt x="18" y="50"/>
                  </a:cubicBezTo>
                  <a:cubicBezTo>
                    <a:pt x="17" y="47"/>
                    <a:pt x="6" y="56"/>
                    <a:pt x="5" y="53"/>
                  </a:cubicBezTo>
                  <a:cubicBezTo>
                    <a:pt x="4" y="47"/>
                    <a:pt x="7" y="48"/>
                    <a:pt x="12" y="43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3" y="30"/>
                    <a:pt x="3" y="27"/>
                  </a:cubicBezTo>
                  <a:cubicBezTo>
                    <a:pt x="3" y="24"/>
                    <a:pt x="6" y="23"/>
                    <a:pt x="6" y="23"/>
                  </a:cubicBezTo>
                  <a:cubicBezTo>
                    <a:pt x="9" y="22"/>
                    <a:pt x="11" y="20"/>
                    <a:pt x="14" y="18"/>
                  </a:cubicBezTo>
                  <a:cubicBezTo>
                    <a:pt x="17" y="14"/>
                    <a:pt x="20" y="16"/>
                    <a:pt x="22" y="15"/>
                  </a:cubicBezTo>
                  <a:cubicBezTo>
                    <a:pt x="25" y="13"/>
                    <a:pt x="25" y="15"/>
                    <a:pt x="35" y="17"/>
                  </a:cubicBezTo>
                  <a:cubicBezTo>
                    <a:pt x="37" y="16"/>
                    <a:pt x="41" y="16"/>
                    <a:pt x="42" y="14"/>
                  </a:cubicBezTo>
                  <a:cubicBezTo>
                    <a:pt x="44" y="12"/>
                    <a:pt x="47" y="13"/>
                    <a:pt x="47" y="9"/>
                  </a:cubicBezTo>
                  <a:cubicBezTo>
                    <a:pt x="48" y="3"/>
                    <a:pt x="59" y="7"/>
                    <a:pt x="59" y="5"/>
                  </a:cubicBezTo>
                  <a:cubicBezTo>
                    <a:pt x="61" y="5"/>
                    <a:pt x="63" y="0"/>
                    <a:pt x="68" y="0"/>
                  </a:cubicBezTo>
                  <a:cubicBezTo>
                    <a:pt x="72" y="1"/>
                    <a:pt x="73" y="2"/>
                    <a:pt x="76" y="3"/>
                  </a:cubicBezTo>
                  <a:cubicBezTo>
                    <a:pt x="87" y="10"/>
                    <a:pt x="82" y="14"/>
                    <a:pt x="95" y="18"/>
                  </a:cubicBezTo>
                  <a:cubicBezTo>
                    <a:pt x="106" y="21"/>
                    <a:pt x="119" y="24"/>
                    <a:pt x="130" y="26"/>
                  </a:cubicBezTo>
                  <a:cubicBezTo>
                    <a:pt x="140" y="27"/>
                    <a:pt x="150" y="31"/>
                    <a:pt x="160" y="35"/>
                  </a:cubicBezTo>
                  <a:cubicBezTo>
                    <a:pt x="160" y="35"/>
                    <a:pt x="197" y="52"/>
                    <a:pt x="198" y="53"/>
                  </a:cubicBezTo>
                  <a:cubicBezTo>
                    <a:pt x="199" y="53"/>
                    <a:pt x="220" y="49"/>
                    <a:pt x="221" y="49"/>
                  </a:cubicBezTo>
                  <a:cubicBezTo>
                    <a:pt x="222" y="49"/>
                    <a:pt x="229" y="50"/>
                    <a:pt x="234" y="53"/>
                  </a:cubicBezTo>
                  <a:cubicBezTo>
                    <a:pt x="237" y="56"/>
                    <a:pt x="247" y="63"/>
                    <a:pt x="247" y="63"/>
                  </a:cubicBezTo>
                  <a:cubicBezTo>
                    <a:pt x="249" y="64"/>
                    <a:pt x="261" y="62"/>
                    <a:pt x="261" y="62"/>
                  </a:cubicBezTo>
                  <a:cubicBezTo>
                    <a:pt x="269" y="62"/>
                    <a:pt x="276" y="71"/>
                    <a:pt x="280" y="72"/>
                  </a:cubicBezTo>
                  <a:cubicBezTo>
                    <a:pt x="285" y="73"/>
                    <a:pt x="297" y="67"/>
                    <a:pt x="302" y="72"/>
                  </a:cubicBezTo>
                  <a:cubicBezTo>
                    <a:pt x="302" y="72"/>
                    <a:pt x="312" y="73"/>
                    <a:pt x="313" y="78"/>
                  </a:cubicBezTo>
                  <a:cubicBezTo>
                    <a:pt x="315" y="83"/>
                    <a:pt x="319" y="91"/>
                    <a:pt x="319" y="91"/>
                  </a:cubicBezTo>
                  <a:cubicBezTo>
                    <a:pt x="332" y="96"/>
                    <a:pt x="332" y="96"/>
                    <a:pt x="332" y="96"/>
                  </a:cubicBezTo>
                  <a:cubicBezTo>
                    <a:pt x="332" y="96"/>
                    <a:pt x="339" y="102"/>
                    <a:pt x="340" y="104"/>
                  </a:cubicBezTo>
                  <a:cubicBezTo>
                    <a:pt x="341" y="105"/>
                    <a:pt x="356" y="110"/>
                    <a:pt x="356" y="110"/>
                  </a:cubicBezTo>
                  <a:cubicBezTo>
                    <a:pt x="366" y="119"/>
                    <a:pt x="366" y="119"/>
                    <a:pt x="366" y="119"/>
                  </a:cubicBezTo>
                  <a:cubicBezTo>
                    <a:pt x="381" y="119"/>
                    <a:pt x="381" y="119"/>
                    <a:pt x="381" y="119"/>
                  </a:cubicBezTo>
                  <a:cubicBezTo>
                    <a:pt x="391" y="121"/>
                    <a:pt x="391" y="121"/>
                    <a:pt x="391" y="121"/>
                  </a:cubicBezTo>
                  <a:cubicBezTo>
                    <a:pt x="396" y="115"/>
                    <a:pt x="396" y="115"/>
                    <a:pt x="396" y="115"/>
                  </a:cubicBezTo>
                  <a:cubicBezTo>
                    <a:pt x="396" y="115"/>
                    <a:pt x="421" y="127"/>
                    <a:pt x="422" y="127"/>
                  </a:cubicBezTo>
                  <a:cubicBezTo>
                    <a:pt x="423" y="127"/>
                    <a:pt x="423" y="130"/>
                    <a:pt x="424" y="133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3" y="134"/>
                    <a:pt x="424" y="134"/>
                    <a:pt x="424" y="134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4" y="136"/>
                    <a:pt x="424" y="136"/>
                    <a:pt x="424" y="136"/>
                  </a:cubicBezTo>
                  <a:cubicBezTo>
                    <a:pt x="424" y="137"/>
                    <a:pt x="424" y="137"/>
                    <a:pt x="424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9"/>
                  </a:cubicBezTo>
                  <a:cubicBezTo>
                    <a:pt x="424" y="139"/>
                    <a:pt x="424" y="139"/>
                    <a:pt x="424" y="139"/>
                  </a:cubicBezTo>
                  <a:cubicBezTo>
                    <a:pt x="424" y="139"/>
                    <a:pt x="424" y="139"/>
                    <a:pt x="424" y="140"/>
                  </a:cubicBezTo>
                  <a:cubicBezTo>
                    <a:pt x="424" y="140"/>
                    <a:pt x="424" y="140"/>
                    <a:pt x="424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6" y="141"/>
                    <a:pt x="426" y="141"/>
                  </a:cubicBezTo>
                  <a:cubicBezTo>
                    <a:pt x="426" y="141"/>
                    <a:pt x="426" y="141"/>
                    <a:pt x="427" y="141"/>
                  </a:cubicBezTo>
                  <a:cubicBezTo>
                    <a:pt x="427" y="141"/>
                    <a:pt x="427" y="141"/>
                    <a:pt x="428" y="141"/>
                  </a:cubicBezTo>
                  <a:cubicBezTo>
                    <a:pt x="428" y="141"/>
                    <a:pt x="428" y="141"/>
                    <a:pt x="428" y="141"/>
                  </a:cubicBezTo>
                  <a:cubicBezTo>
                    <a:pt x="428" y="141"/>
                    <a:pt x="429" y="141"/>
                    <a:pt x="429" y="140"/>
                  </a:cubicBezTo>
                  <a:cubicBezTo>
                    <a:pt x="442" y="143"/>
                    <a:pt x="442" y="143"/>
                    <a:pt x="442" y="143"/>
                  </a:cubicBezTo>
                  <a:cubicBezTo>
                    <a:pt x="445" y="144"/>
                    <a:pt x="445" y="146"/>
                    <a:pt x="448" y="148"/>
                  </a:cubicBezTo>
                  <a:cubicBezTo>
                    <a:pt x="456" y="145"/>
                    <a:pt x="456" y="145"/>
                    <a:pt x="456" y="145"/>
                  </a:cubicBezTo>
                  <a:cubicBezTo>
                    <a:pt x="466" y="152"/>
                    <a:pt x="466" y="152"/>
                    <a:pt x="466" y="152"/>
                  </a:cubicBezTo>
                  <a:cubicBezTo>
                    <a:pt x="475" y="149"/>
                    <a:pt x="475" y="149"/>
                    <a:pt x="475" y="149"/>
                  </a:cubicBezTo>
                  <a:cubicBezTo>
                    <a:pt x="484" y="149"/>
                    <a:pt x="484" y="149"/>
                    <a:pt x="484" y="149"/>
                  </a:cubicBezTo>
                  <a:cubicBezTo>
                    <a:pt x="484" y="147"/>
                    <a:pt x="505" y="149"/>
                    <a:pt x="496" y="159"/>
                  </a:cubicBezTo>
                  <a:close/>
                  <a:moveTo>
                    <a:pt x="506" y="281"/>
                  </a:moveTo>
                  <a:cubicBezTo>
                    <a:pt x="506" y="281"/>
                    <a:pt x="506" y="281"/>
                    <a:pt x="506" y="281"/>
                  </a:cubicBezTo>
                  <a:cubicBezTo>
                    <a:pt x="506" y="287"/>
                    <a:pt x="516" y="285"/>
                    <a:pt x="521" y="289"/>
                  </a:cubicBezTo>
                  <a:cubicBezTo>
                    <a:pt x="523" y="291"/>
                    <a:pt x="521" y="296"/>
                    <a:pt x="524" y="297"/>
                  </a:cubicBezTo>
                  <a:cubicBezTo>
                    <a:pt x="531" y="303"/>
                    <a:pt x="534" y="292"/>
                    <a:pt x="528" y="281"/>
                  </a:cubicBezTo>
                  <a:cubicBezTo>
                    <a:pt x="526" y="279"/>
                    <a:pt x="523" y="279"/>
                    <a:pt x="520" y="279"/>
                  </a:cubicBezTo>
                  <a:cubicBezTo>
                    <a:pt x="515" y="279"/>
                    <a:pt x="505" y="276"/>
                    <a:pt x="506" y="281"/>
                  </a:cubicBezTo>
                  <a:close/>
                  <a:moveTo>
                    <a:pt x="448" y="300"/>
                  </a:moveTo>
                  <a:cubicBezTo>
                    <a:pt x="448" y="300"/>
                    <a:pt x="448" y="300"/>
                    <a:pt x="448" y="300"/>
                  </a:cubicBezTo>
                  <a:cubicBezTo>
                    <a:pt x="452" y="301"/>
                    <a:pt x="456" y="297"/>
                    <a:pt x="460" y="299"/>
                  </a:cubicBezTo>
                  <a:cubicBezTo>
                    <a:pt x="462" y="301"/>
                    <a:pt x="461" y="305"/>
                    <a:pt x="462" y="308"/>
                  </a:cubicBezTo>
                  <a:cubicBezTo>
                    <a:pt x="456" y="314"/>
                    <a:pt x="472" y="313"/>
                    <a:pt x="473" y="313"/>
                  </a:cubicBezTo>
                  <a:cubicBezTo>
                    <a:pt x="473" y="315"/>
                    <a:pt x="475" y="320"/>
                    <a:pt x="478" y="318"/>
                  </a:cubicBezTo>
                  <a:cubicBezTo>
                    <a:pt x="494" y="299"/>
                    <a:pt x="494" y="299"/>
                    <a:pt x="494" y="299"/>
                  </a:cubicBezTo>
                  <a:cubicBezTo>
                    <a:pt x="494" y="297"/>
                    <a:pt x="493" y="295"/>
                    <a:pt x="491" y="295"/>
                  </a:cubicBezTo>
                  <a:cubicBezTo>
                    <a:pt x="487" y="293"/>
                    <a:pt x="482" y="297"/>
                    <a:pt x="479" y="295"/>
                  </a:cubicBezTo>
                  <a:cubicBezTo>
                    <a:pt x="476" y="293"/>
                    <a:pt x="482" y="285"/>
                    <a:pt x="478" y="282"/>
                  </a:cubicBezTo>
                  <a:cubicBezTo>
                    <a:pt x="470" y="276"/>
                    <a:pt x="467" y="283"/>
                    <a:pt x="461" y="288"/>
                  </a:cubicBezTo>
                  <a:cubicBezTo>
                    <a:pt x="457" y="291"/>
                    <a:pt x="451" y="292"/>
                    <a:pt x="447" y="296"/>
                  </a:cubicBezTo>
                  <a:cubicBezTo>
                    <a:pt x="446" y="297"/>
                    <a:pt x="447" y="300"/>
                    <a:pt x="448" y="300"/>
                  </a:cubicBezTo>
                  <a:close/>
                  <a:moveTo>
                    <a:pt x="391" y="329"/>
                  </a:moveTo>
                  <a:cubicBezTo>
                    <a:pt x="391" y="329"/>
                    <a:pt x="391" y="329"/>
                    <a:pt x="391" y="329"/>
                  </a:cubicBezTo>
                  <a:cubicBezTo>
                    <a:pt x="387" y="332"/>
                    <a:pt x="395" y="337"/>
                    <a:pt x="397" y="337"/>
                  </a:cubicBezTo>
                  <a:cubicBezTo>
                    <a:pt x="399" y="337"/>
                    <a:pt x="411" y="329"/>
                    <a:pt x="411" y="326"/>
                  </a:cubicBezTo>
                  <a:cubicBezTo>
                    <a:pt x="410" y="322"/>
                    <a:pt x="405" y="321"/>
                    <a:pt x="402" y="321"/>
                  </a:cubicBezTo>
                  <a:cubicBezTo>
                    <a:pt x="398" y="322"/>
                    <a:pt x="394" y="326"/>
                    <a:pt x="391" y="329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106" name="Freeform 146"/>
            <p:cNvSpPr>
              <a:spLocks noEditPoints="1"/>
            </p:cNvSpPr>
            <p:nvPr/>
          </p:nvSpPr>
          <p:spPr bwMode="auto">
            <a:xfrm>
              <a:off x="9599087" y="2987930"/>
              <a:ext cx="747498" cy="674888"/>
            </a:xfrm>
            <a:custGeom>
              <a:avLst/>
              <a:gdLst>
                <a:gd name="T0" fmla="*/ 263 w 408"/>
                <a:gd name="T1" fmla="*/ 27 h 380"/>
                <a:gd name="T2" fmla="*/ 184 w 408"/>
                <a:gd name="T3" fmla="*/ 62 h 380"/>
                <a:gd name="T4" fmla="*/ 187 w 408"/>
                <a:gd name="T5" fmla="*/ 95 h 380"/>
                <a:gd name="T6" fmla="*/ 179 w 408"/>
                <a:gd name="T7" fmla="*/ 109 h 380"/>
                <a:gd name="T8" fmla="*/ 168 w 408"/>
                <a:gd name="T9" fmla="*/ 118 h 380"/>
                <a:gd name="T10" fmla="*/ 128 w 408"/>
                <a:gd name="T11" fmla="*/ 89 h 380"/>
                <a:gd name="T12" fmla="*/ 141 w 408"/>
                <a:gd name="T13" fmla="*/ 145 h 380"/>
                <a:gd name="T14" fmla="*/ 138 w 408"/>
                <a:gd name="T15" fmla="*/ 166 h 380"/>
                <a:gd name="T16" fmla="*/ 152 w 408"/>
                <a:gd name="T17" fmla="*/ 191 h 380"/>
                <a:gd name="T18" fmla="*/ 154 w 408"/>
                <a:gd name="T19" fmla="*/ 172 h 380"/>
                <a:gd name="T20" fmla="*/ 214 w 408"/>
                <a:gd name="T21" fmla="*/ 210 h 380"/>
                <a:gd name="T22" fmla="*/ 187 w 408"/>
                <a:gd name="T23" fmla="*/ 202 h 380"/>
                <a:gd name="T24" fmla="*/ 199 w 408"/>
                <a:gd name="T25" fmla="*/ 234 h 380"/>
                <a:gd name="T26" fmla="*/ 164 w 408"/>
                <a:gd name="T27" fmla="*/ 233 h 380"/>
                <a:gd name="T28" fmla="*/ 133 w 408"/>
                <a:gd name="T29" fmla="*/ 212 h 380"/>
                <a:gd name="T30" fmla="*/ 67 w 408"/>
                <a:gd name="T31" fmla="*/ 211 h 380"/>
                <a:gd name="T32" fmla="*/ 71 w 408"/>
                <a:gd name="T33" fmla="*/ 194 h 380"/>
                <a:gd name="T34" fmla="*/ 29 w 408"/>
                <a:gd name="T35" fmla="*/ 157 h 380"/>
                <a:gd name="T36" fmla="*/ 89 w 408"/>
                <a:gd name="T37" fmla="*/ 68 h 380"/>
                <a:gd name="T38" fmla="*/ 195 w 408"/>
                <a:gd name="T39" fmla="*/ 33 h 380"/>
                <a:gd name="T40" fmla="*/ 184 w 408"/>
                <a:gd name="T41" fmla="*/ 157 h 380"/>
                <a:gd name="T42" fmla="*/ 353 w 408"/>
                <a:gd name="T43" fmla="*/ 252 h 380"/>
                <a:gd name="T44" fmla="*/ 393 w 408"/>
                <a:gd name="T45" fmla="*/ 297 h 380"/>
                <a:gd name="T46" fmla="*/ 373 w 408"/>
                <a:gd name="T47" fmla="*/ 331 h 380"/>
                <a:gd name="T48" fmla="*/ 370 w 408"/>
                <a:gd name="T49" fmla="*/ 333 h 380"/>
                <a:gd name="T50" fmla="*/ 174 w 408"/>
                <a:gd name="T51" fmla="*/ 162 h 380"/>
                <a:gd name="T52" fmla="*/ 262 w 408"/>
                <a:gd name="T53" fmla="*/ 176 h 380"/>
                <a:gd name="T54" fmla="*/ 205 w 408"/>
                <a:gd name="T55" fmla="*/ 72 h 380"/>
                <a:gd name="T56" fmla="*/ 233 w 408"/>
                <a:gd name="T57" fmla="*/ 105 h 380"/>
                <a:gd name="T58" fmla="*/ 281 w 408"/>
                <a:gd name="T59" fmla="*/ 146 h 380"/>
                <a:gd name="T60" fmla="*/ 277 w 408"/>
                <a:gd name="T61" fmla="*/ 131 h 380"/>
                <a:gd name="T62" fmla="*/ 288 w 408"/>
                <a:gd name="T63" fmla="*/ 180 h 380"/>
                <a:gd name="T64" fmla="*/ 288 w 408"/>
                <a:gd name="T65" fmla="*/ 190 h 380"/>
                <a:gd name="T66" fmla="*/ 315 w 408"/>
                <a:gd name="T67" fmla="*/ 213 h 380"/>
                <a:gd name="T68" fmla="*/ 279 w 408"/>
                <a:gd name="T69" fmla="*/ 292 h 380"/>
                <a:gd name="T70" fmla="*/ 239 w 408"/>
                <a:gd name="T71" fmla="*/ 288 h 380"/>
                <a:gd name="T72" fmla="*/ 255 w 408"/>
                <a:gd name="T73" fmla="*/ 287 h 380"/>
                <a:gd name="T74" fmla="*/ 274 w 408"/>
                <a:gd name="T75" fmla="*/ 259 h 380"/>
                <a:gd name="T76" fmla="*/ 267 w 408"/>
                <a:gd name="T77" fmla="*/ 256 h 380"/>
                <a:gd name="T78" fmla="*/ 244 w 408"/>
                <a:gd name="T79" fmla="*/ 271 h 380"/>
                <a:gd name="T80" fmla="*/ 219 w 408"/>
                <a:gd name="T81" fmla="*/ 239 h 380"/>
                <a:gd name="T82" fmla="*/ 245 w 408"/>
                <a:gd name="T83" fmla="*/ 240 h 380"/>
                <a:gd name="T84" fmla="*/ 270 w 408"/>
                <a:gd name="T85" fmla="*/ 236 h 380"/>
                <a:gd name="T86" fmla="*/ 245 w 408"/>
                <a:gd name="T87" fmla="*/ 222 h 380"/>
                <a:gd name="T88" fmla="*/ 221 w 408"/>
                <a:gd name="T89" fmla="*/ 357 h 380"/>
                <a:gd name="T90" fmla="*/ 282 w 408"/>
                <a:gd name="T91" fmla="*/ 356 h 380"/>
                <a:gd name="T92" fmla="*/ 335 w 408"/>
                <a:gd name="T93" fmla="*/ 353 h 380"/>
                <a:gd name="T94" fmla="*/ 260 w 408"/>
                <a:gd name="T95" fmla="*/ 372 h 380"/>
                <a:gd name="T96" fmla="*/ 172 w 408"/>
                <a:gd name="T97" fmla="*/ 319 h 380"/>
                <a:gd name="T98" fmla="*/ 87 w 408"/>
                <a:gd name="T99" fmla="*/ 238 h 380"/>
                <a:gd name="T100" fmla="*/ 107 w 408"/>
                <a:gd name="T101" fmla="*/ 292 h 380"/>
                <a:gd name="T102" fmla="*/ 138 w 408"/>
                <a:gd name="T103" fmla="*/ 298 h 380"/>
                <a:gd name="T104" fmla="*/ 163 w 408"/>
                <a:gd name="T105" fmla="*/ 298 h 380"/>
                <a:gd name="T106" fmla="*/ 174 w 408"/>
                <a:gd name="T107" fmla="*/ 293 h 380"/>
                <a:gd name="T108" fmla="*/ 169 w 408"/>
                <a:gd name="T109" fmla="*/ 263 h 380"/>
                <a:gd name="T110" fmla="*/ 178 w 408"/>
                <a:gd name="T111" fmla="*/ 247 h 380"/>
                <a:gd name="T112" fmla="*/ 115 w 408"/>
                <a:gd name="T113" fmla="*/ 223 h 380"/>
                <a:gd name="T114" fmla="*/ 66 w 408"/>
                <a:gd name="T115" fmla="*/ 265 h 380"/>
                <a:gd name="T116" fmla="*/ 65 w 408"/>
                <a:gd name="T117" fmla="*/ 242 h 380"/>
                <a:gd name="T118" fmla="*/ 11 w 408"/>
                <a:gd name="T119" fmla="*/ 161 h 380"/>
                <a:gd name="T120" fmla="*/ 11 w 408"/>
                <a:gd name="T121" fmla="*/ 157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8" h="380">
                  <a:moveTo>
                    <a:pt x="222" y="32"/>
                  </a:moveTo>
                  <a:cubicBezTo>
                    <a:pt x="227" y="30"/>
                    <a:pt x="227" y="30"/>
                    <a:pt x="227" y="30"/>
                  </a:cubicBezTo>
                  <a:cubicBezTo>
                    <a:pt x="227" y="30"/>
                    <a:pt x="233" y="28"/>
                    <a:pt x="234" y="28"/>
                  </a:cubicBezTo>
                  <a:cubicBezTo>
                    <a:pt x="235" y="28"/>
                    <a:pt x="240" y="27"/>
                    <a:pt x="241" y="26"/>
                  </a:cubicBezTo>
                  <a:cubicBezTo>
                    <a:pt x="242" y="26"/>
                    <a:pt x="245" y="24"/>
                    <a:pt x="246" y="23"/>
                  </a:cubicBezTo>
                  <a:cubicBezTo>
                    <a:pt x="247" y="23"/>
                    <a:pt x="249" y="23"/>
                    <a:pt x="251" y="21"/>
                  </a:cubicBezTo>
                  <a:cubicBezTo>
                    <a:pt x="252" y="20"/>
                    <a:pt x="253" y="17"/>
                    <a:pt x="253" y="16"/>
                  </a:cubicBezTo>
                  <a:cubicBezTo>
                    <a:pt x="253" y="15"/>
                    <a:pt x="252" y="15"/>
                    <a:pt x="251" y="12"/>
                  </a:cubicBezTo>
                  <a:cubicBezTo>
                    <a:pt x="249" y="9"/>
                    <a:pt x="247" y="7"/>
                    <a:pt x="247" y="6"/>
                  </a:cubicBezTo>
                  <a:cubicBezTo>
                    <a:pt x="246" y="4"/>
                    <a:pt x="246" y="2"/>
                    <a:pt x="247" y="2"/>
                  </a:cubicBezTo>
                  <a:cubicBezTo>
                    <a:pt x="248" y="1"/>
                    <a:pt x="251" y="0"/>
                    <a:pt x="253" y="0"/>
                  </a:cubicBezTo>
                  <a:cubicBezTo>
                    <a:pt x="255" y="1"/>
                    <a:pt x="260" y="2"/>
                    <a:pt x="261" y="2"/>
                  </a:cubicBezTo>
                  <a:cubicBezTo>
                    <a:pt x="262" y="2"/>
                    <a:pt x="267" y="5"/>
                    <a:pt x="267" y="5"/>
                  </a:cubicBezTo>
                  <a:cubicBezTo>
                    <a:pt x="267" y="5"/>
                    <a:pt x="269" y="10"/>
                    <a:pt x="269" y="11"/>
                  </a:cubicBezTo>
                  <a:cubicBezTo>
                    <a:pt x="269" y="12"/>
                    <a:pt x="274" y="18"/>
                    <a:pt x="272" y="18"/>
                  </a:cubicBezTo>
                  <a:cubicBezTo>
                    <a:pt x="271" y="18"/>
                    <a:pt x="267" y="19"/>
                    <a:pt x="267" y="19"/>
                  </a:cubicBezTo>
                  <a:cubicBezTo>
                    <a:pt x="265" y="22"/>
                    <a:pt x="265" y="22"/>
                    <a:pt x="265" y="22"/>
                  </a:cubicBezTo>
                  <a:cubicBezTo>
                    <a:pt x="265" y="22"/>
                    <a:pt x="263" y="26"/>
                    <a:pt x="263" y="27"/>
                  </a:cubicBezTo>
                  <a:cubicBezTo>
                    <a:pt x="263" y="28"/>
                    <a:pt x="262" y="33"/>
                    <a:pt x="262" y="33"/>
                  </a:cubicBezTo>
                  <a:cubicBezTo>
                    <a:pt x="267" y="44"/>
                    <a:pt x="267" y="44"/>
                    <a:pt x="267" y="44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58" y="55"/>
                    <a:pt x="258" y="55"/>
                    <a:pt x="258" y="55"/>
                  </a:cubicBezTo>
                  <a:cubicBezTo>
                    <a:pt x="258" y="55"/>
                    <a:pt x="252" y="55"/>
                    <a:pt x="252" y="54"/>
                  </a:cubicBezTo>
                  <a:cubicBezTo>
                    <a:pt x="252" y="53"/>
                    <a:pt x="248" y="51"/>
                    <a:pt x="248" y="51"/>
                  </a:cubicBezTo>
                  <a:cubicBezTo>
                    <a:pt x="248" y="51"/>
                    <a:pt x="242" y="52"/>
                    <a:pt x="241" y="53"/>
                  </a:cubicBezTo>
                  <a:cubicBezTo>
                    <a:pt x="240" y="53"/>
                    <a:pt x="226" y="54"/>
                    <a:pt x="226" y="54"/>
                  </a:cubicBezTo>
                  <a:cubicBezTo>
                    <a:pt x="226" y="54"/>
                    <a:pt x="223" y="53"/>
                    <a:pt x="222" y="53"/>
                  </a:cubicBezTo>
                  <a:cubicBezTo>
                    <a:pt x="221" y="53"/>
                    <a:pt x="216" y="53"/>
                    <a:pt x="216" y="53"/>
                  </a:cubicBezTo>
                  <a:cubicBezTo>
                    <a:pt x="215" y="49"/>
                    <a:pt x="215" y="49"/>
                    <a:pt x="215" y="49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210" y="54"/>
                    <a:pt x="210" y="54"/>
                    <a:pt x="210" y="54"/>
                  </a:cubicBezTo>
                  <a:cubicBezTo>
                    <a:pt x="205" y="57"/>
                    <a:pt x="205" y="57"/>
                    <a:pt x="205" y="57"/>
                  </a:cubicBezTo>
                  <a:cubicBezTo>
                    <a:pt x="200" y="60"/>
                    <a:pt x="200" y="60"/>
                    <a:pt x="200" y="60"/>
                  </a:cubicBezTo>
                  <a:cubicBezTo>
                    <a:pt x="190" y="60"/>
                    <a:pt x="190" y="60"/>
                    <a:pt x="190" y="60"/>
                  </a:cubicBezTo>
                  <a:cubicBezTo>
                    <a:pt x="184" y="60"/>
                    <a:pt x="184" y="60"/>
                    <a:pt x="184" y="60"/>
                  </a:cubicBezTo>
                  <a:cubicBezTo>
                    <a:pt x="184" y="62"/>
                    <a:pt x="184" y="62"/>
                    <a:pt x="184" y="62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77" y="71"/>
                    <a:pt x="177" y="71"/>
                    <a:pt x="177" y="71"/>
                  </a:cubicBezTo>
                  <a:cubicBezTo>
                    <a:pt x="177" y="71"/>
                    <a:pt x="171" y="73"/>
                    <a:pt x="170" y="74"/>
                  </a:cubicBezTo>
                  <a:cubicBezTo>
                    <a:pt x="170" y="74"/>
                    <a:pt x="166" y="73"/>
                    <a:pt x="166" y="73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0" y="79"/>
                    <a:pt x="160" y="79"/>
                    <a:pt x="160" y="79"/>
                  </a:cubicBezTo>
                  <a:cubicBezTo>
                    <a:pt x="162" y="81"/>
                    <a:pt x="162" y="81"/>
                    <a:pt x="162" y="81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66" y="83"/>
                    <a:pt x="169" y="84"/>
                    <a:pt x="169" y="85"/>
                  </a:cubicBezTo>
                  <a:cubicBezTo>
                    <a:pt x="169" y="85"/>
                    <a:pt x="168" y="87"/>
                    <a:pt x="168" y="87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8" y="92"/>
                    <a:pt x="171" y="93"/>
                    <a:pt x="172" y="93"/>
                  </a:cubicBezTo>
                  <a:cubicBezTo>
                    <a:pt x="172" y="93"/>
                    <a:pt x="175" y="91"/>
                    <a:pt x="175" y="91"/>
                  </a:cubicBezTo>
                  <a:cubicBezTo>
                    <a:pt x="175" y="90"/>
                    <a:pt x="176" y="89"/>
                    <a:pt x="176" y="89"/>
                  </a:cubicBezTo>
                  <a:cubicBezTo>
                    <a:pt x="178" y="91"/>
                    <a:pt x="178" y="91"/>
                    <a:pt x="178" y="91"/>
                  </a:cubicBezTo>
                  <a:cubicBezTo>
                    <a:pt x="178" y="91"/>
                    <a:pt x="179" y="93"/>
                    <a:pt x="180" y="93"/>
                  </a:cubicBezTo>
                  <a:cubicBezTo>
                    <a:pt x="180" y="93"/>
                    <a:pt x="183" y="93"/>
                    <a:pt x="183" y="93"/>
                  </a:cubicBezTo>
                  <a:cubicBezTo>
                    <a:pt x="187" y="95"/>
                    <a:pt x="187" y="95"/>
                    <a:pt x="187" y="95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99"/>
                    <a:pt x="196" y="101"/>
                    <a:pt x="195" y="102"/>
                  </a:cubicBezTo>
                  <a:cubicBezTo>
                    <a:pt x="193" y="103"/>
                    <a:pt x="191" y="104"/>
                    <a:pt x="190" y="104"/>
                  </a:cubicBezTo>
                  <a:cubicBezTo>
                    <a:pt x="190" y="104"/>
                    <a:pt x="188" y="103"/>
                    <a:pt x="188" y="102"/>
                  </a:cubicBezTo>
                  <a:cubicBezTo>
                    <a:pt x="188" y="100"/>
                    <a:pt x="187" y="99"/>
                    <a:pt x="186" y="99"/>
                  </a:cubicBezTo>
                  <a:cubicBezTo>
                    <a:pt x="185" y="99"/>
                    <a:pt x="183" y="97"/>
                    <a:pt x="183" y="97"/>
                  </a:cubicBezTo>
                  <a:cubicBezTo>
                    <a:pt x="182" y="97"/>
                    <a:pt x="180" y="97"/>
                    <a:pt x="179" y="98"/>
                  </a:cubicBezTo>
                  <a:cubicBezTo>
                    <a:pt x="178" y="98"/>
                    <a:pt x="176" y="98"/>
                    <a:pt x="176" y="97"/>
                  </a:cubicBezTo>
                  <a:cubicBezTo>
                    <a:pt x="175" y="97"/>
                    <a:pt x="174" y="94"/>
                    <a:pt x="174" y="94"/>
                  </a:cubicBezTo>
                  <a:cubicBezTo>
                    <a:pt x="169" y="93"/>
                    <a:pt x="169" y="93"/>
                    <a:pt x="169" y="93"/>
                  </a:cubicBezTo>
                  <a:cubicBezTo>
                    <a:pt x="169" y="93"/>
                    <a:pt x="168" y="94"/>
                    <a:pt x="168" y="95"/>
                  </a:cubicBezTo>
                  <a:cubicBezTo>
                    <a:pt x="168" y="95"/>
                    <a:pt x="166" y="97"/>
                    <a:pt x="166" y="97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5"/>
                    <a:pt x="176" y="106"/>
                    <a:pt x="176" y="106"/>
                  </a:cubicBezTo>
                  <a:cubicBezTo>
                    <a:pt x="177" y="106"/>
                    <a:pt x="179" y="109"/>
                    <a:pt x="179" y="109"/>
                  </a:cubicBezTo>
                  <a:cubicBezTo>
                    <a:pt x="179" y="112"/>
                    <a:pt x="179" y="112"/>
                    <a:pt x="179" y="112"/>
                  </a:cubicBezTo>
                  <a:cubicBezTo>
                    <a:pt x="178" y="115"/>
                    <a:pt x="178" y="115"/>
                    <a:pt x="178" y="115"/>
                  </a:cubicBezTo>
                  <a:cubicBezTo>
                    <a:pt x="178" y="115"/>
                    <a:pt x="178" y="117"/>
                    <a:pt x="176" y="116"/>
                  </a:cubicBezTo>
                  <a:cubicBezTo>
                    <a:pt x="174" y="115"/>
                    <a:pt x="173" y="114"/>
                    <a:pt x="173" y="114"/>
                  </a:cubicBezTo>
                  <a:cubicBezTo>
                    <a:pt x="170" y="113"/>
                    <a:pt x="170" y="113"/>
                    <a:pt x="170" y="113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69" y="109"/>
                    <a:pt x="167" y="107"/>
                    <a:pt x="167" y="107"/>
                  </a:cubicBezTo>
                  <a:cubicBezTo>
                    <a:pt x="166" y="107"/>
                    <a:pt x="161" y="104"/>
                    <a:pt x="161" y="104"/>
                  </a:cubicBezTo>
                  <a:cubicBezTo>
                    <a:pt x="155" y="104"/>
                    <a:pt x="155" y="104"/>
                    <a:pt x="155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0" y="107"/>
                    <a:pt x="150" y="109"/>
                    <a:pt x="151" y="109"/>
                  </a:cubicBezTo>
                  <a:cubicBezTo>
                    <a:pt x="151" y="110"/>
                    <a:pt x="154" y="112"/>
                    <a:pt x="154" y="112"/>
                  </a:cubicBezTo>
                  <a:cubicBezTo>
                    <a:pt x="154" y="112"/>
                    <a:pt x="156" y="112"/>
                    <a:pt x="156" y="113"/>
                  </a:cubicBezTo>
                  <a:cubicBezTo>
                    <a:pt x="157" y="114"/>
                    <a:pt x="159" y="116"/>
                    <a:pt x="159" y="116"/>
                  </a:cubicBezTo>
                  <a:cubicBezTo>
                    <a:pt x="159" y="116"/>
                    <a:pt x="160" y="116"/>
                    <a:pt x="161" y="116"/>
                  </a:cubicBezTo>
                  <a:cubicBezTo>
                    <a:pt x="163" y="116"/>
                    <a:pt x="165" y="117"/>
                    <a:pt x="165" y="117"/>
                  </a:cubicBezTo>
                  <a:cubicBezTo>
                    <a:pt x="168" y="118"/>
                    <a:pt x="168" y="118"/>
                    <a:pt x="168" y="118"/>
                  </a:cubicBezTo>
                  <a:cubicBezTo>
                    <a:pt x="169" y="119"/>
                    <a:pt x="169" y="119"/>
                    <a:pt x="169" y="119"/>
                  </a:cubicBezTo>
                  <a:cubicBezTo>
                    <a:pt x="169" y="119"/>
                    <a:pt x="166" y="120"/>
                    <a:pt x="165" y="120"/>
                  </a:cubicBezTo>
                  <a:cubicBezTo>
                    <a:pt x="164" y="121"/>
                    <a:pt x="161" y="121"/>
                    <a:pt x="161" y="121"/>
                  </a:cubicBezTo>
                  <a:cubicBezTo>
                    <a:pt x="161" y="121"/>
                    <a:pt x="159" y="119"/>
                    <a:pt x="158" y="119"/>
                  </a:cubicBezTo>
                  <a:cubicBezTo>
                    <a:pt x="158" y="119"/>
                    <a:pt x="155" y="120"/>
                    <a:pt x="155" y="120"/>
                  </a:cubicBezTo>
                  <a:cubicBezTo>
                    <a:pt x="155" y="120"/>
                    <a:pt x="153" y="122"/>
                    <a:pt x="152" y="120"/>
                  </a:cubicBezTo>
                  <a:cubicBezTo>
                    <a:pt x="151" y="118"/>
                    <a:pt x="150" y="116"/>
                    <a:pt x="150" y="116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5" y="106"/>
                    <a:pt x="145" y="106"/>
                    <a:pt x="145" y="106"/>
                  </a:cubicBezTo>
                  <a:cubicBezTo>
                    <a:pt x="140" y="106"/>
                    <a:pt x="140" y="106"/>
                    <a:pt x="140" y="106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29" y="101"/>
                    <a:pt x="129" y="101"/>
                    <a:pt x="129" y="101"/>
                  </a:cubicBezTo>
                  <a:cubicBezTo>
                    <a:pt x="127" y="97"/>
                    <a:pt x="127" y="97"/>
                    <a:pt x="127" y="97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3" y="95"/>
                    <a:pt x="123" y="95"/>
                    <a:pt x="123" y="95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19" y="104"/>
                    <a:pt x="119" y="104"/>
                    <a:pt x="119" y="104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19" y="109"/>
                    <a:pt x="118" y="114"/>
                    <a:pt x="119" y="115"/>
                  </a:cubicBezTo>
                  <a:cubicBezTo>
                    <a:pt x="119" y="115"/>
                    <a:pt x="118" y="118"/>
                    <a:pt x="118" y="120"/>
                  </a:cubicBezTo>
                  <a:cubicBezTo>
                    <a:pt x="119" y="121"/>
                    <a:pt x="119" y="122"/>
                    <a:pt x="121" y="123"/>
                  </a:cubicBezTo>
                  <a:cubicBezTo>
                    <a:pt x="122" y="124"/>
                    <a:pt x="122" y="124"/>
                    <a:pt x="124" y="125"/>
                  </a:cubicBezTo>
                  <a:cubicBezTo>
                    <a:pt x="126" y="126"/>
                    <a:pt x="127" y="127"/>
                    <a:pt x="127" y="127"/>
                  </a:cubicBezTo>
                  <a:cubicBezTo>
                    <a:pt x="129" y="131"/>
                    <a:pt x="129" y="131"/>
                    <a:pt x="129" y="131"/>
                  </a:cubicBezTo>
                  <a:cubicBezTo>
                    <a:pt x="129" y="131"/>
                    <a:pt x="130" y="132"/>
                    <a:pt x="131" y="132"/>
                  </a:cubicBezTo>
                  <a:cubicBezTo>
                    <a:pt x="132" y="133"/>
                    <a:pt x="135" y="134"/>
                    <a:pt x="135" y="135"/>
                  </a:cubicBezTo>
                  <a:cubicBezTo>
                    <a:pt x="135" y="137"/>
                    <a:pt x="136" y="139"/>
                    <a:pt x="136" y="139"/>
                  </a:cubicBezTo>
                  <a:cubicBezTo>
                    <a:pt x="136" y="139"/>
                    <a:pt x="137" y="141"/>
                    <a:pt x="137" y="141"/>
                  </a:cubicBezTo>
                  <a:cubicBezTo>
                    <a:pt x="138" y="142"/>
                    <a:pt x="139" y="141"/>
                    <a:pt x="139" y="142"/>
                  </a:cubicBezTo>
                  <a:cubicBezTo>
                    <a:pt x="140" y="143"/>
                    <a:pt x="139" y="144"/>
                    <a:pt x="141" y="145"/>
                  </a:cubicBezTo>
                  <a:cubicBezTo>
                    <a:pt x="142" y="147"/>
                    <a:pt x="144" y="148"/>
                    <a:pt x="144" y="148"/>
                  </a:cubicBezTo>
                  <a:cubicBezTo>
                    <a:pt x="145" y="148"/>
                    <a:pt x="147" y="149"/>
                    <a:pt x="147" y="149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7" y="158"/>
                    <a:pt x="157" y="158"/>
                    <a:pt x="157" y="158"/>
                  </a:cubicBezTo>
                  <a:cubicBezTo>
                    <a:pt x="160" y="161"/>
                    <a:pt x="160" y="161"/>
                    <a:pt x="160" y="161"/>
                  </a:cubicBezTo>
                  <a:cubicBezTo>
                    <a:pt x="159" y="165"/>
                    <a:pt x="159" y="165"/>
                    <a:pt x="159" y="165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8" y="167"/>
                    <a:pt x="156" y="168"/>
                    <a:pt x="155" y="168"/>
                  </a:cubicBezTo>
                  <a:cubicBezTo>
                    <a:pt x="155" y="168"/>
                    <a:pt x="153" y="169"/>
                    <a:pt x="153" y="169"/>
                  </a:cubicBezTo>
                  <a:cubicBezTo>
                    <a:pt x="153" y="169"/>
                    <a:pt x="152" y="168"/>
                    <a:pt x="152" y="168"/>
                  </a:cubicBezTo>
                  <a:cubicBezTo>
                    <a:pt x="153" y="167"/>
                    <a:pt x="156" y="166"/>
                    <a:pt x="156" y="166"/>
                  </a:cubicBezTo>
                  <a:cubicBezTo>
                    <a:pt x="156" y="166"/>
                    <a:pt x="156" y="163"/>
                    <a:pt x="155" y="163"/>
                  </a:cubicBezTo>
                  <a:cubicBezTo>
                    <a:pt x="154" y="162"/>
                    <a:pt x="151" y="160"/>
                    <a:pt x="151" y="160"/>
                  </a:cubicBezTo>
                  <a:cubicBezTo>
                    <a:pt x="149" y="158"/>
                    <a:pt x="149" y="158"/>
                    <a:pt x="149" y="158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58"/>
                    <a:pt x="144" y="158"/>
                    <a:pt x="144" y="159"/>
                  </a:cubicBezTo>
                  <a:cubicBezTo>
                    <a:pt x="143" y="160"/>
                    <a:pt x="140" y="162"/>
                    <a:pt x="140" y="162"/>
                  </a:cubicBezTo>
                  <a:cubicBezTo>
                    <a:pt x="138" y="166"/>
                    <a:pt x="138" y="166"/>
                    <a:pt x="138" y="166"/>
                  </a:cubicBezTo>
                  <a:cubicBezTo>
                    <a:pt x="143" y="167"/>
                    <a:pt x="143" y="167"/>
                    <a:pt x="143" y="167"/>
                  </a:cubicBezTo>
                  <a:cubicBezTo>
                    <a:pt x="143" y="167"/>
                    <a:pt x="145" y="169"/>
                    <a:pt x="145" y="169"/>
                  </a:cubicBezTo>
                  <a:cubicBezTo>
                    <a:pt x="145" y="170"/>
                    <a:pt x="147" y="172"/>
                    <a:pt x="147" y="172"/>
                  </a:cubicBezTo>
                  <a:cubicBezTo>
                    <a:pt x="149" y="173"/>
                    <a:pt x="149" y="173"/>
                    <a:pt x="149" y="173"/>
                  </a:cubicBezTo>
                  <a:cubicBezTo>
                    <a:pt x="149" y="175"/>
                    <a:pt x="149" y="175"/>
                    <a:pt x="149" y="175"/>
                  </a:cubicBezTo>
                  <a:cubicBezTo>
                    <a:pt x="148" y="178"/>
                    <a:pt x="148" y="178"/>
                    <a:pt x="148" y="178"/>
                  </a:cubicBezTo>
                  <a:cubicBezTo>
                    <a:pt x="145" y="182"/>
                    <a:pt x="145" y="182"/>
                    <a:pt x="145" y="182"/>
                  </a:cubicBezTo>
                  <a:cubicBezTo>
                    <a:pt x="145" y="182"/>
                    <a:pt x="143" y="183"/>
                    <a:pt x="143" y="183"/>
                  </a:cubicBezTo>
                  <a:cubicBezTo>
                    <a:pt x="142" y="183"/>
                    <a:pt x="140" y="185"/>
                    <a:pt x="140" y="185"/>
                  </a:cubicBezTo>
                  <a:cubicBezTo>
                    <a:pt x="140" y="185"/>
                    <a:pt x="139" y="185"/>
                    <a:pt x="139" y="185"/>
                  </a:cubicBezTo>
                  <a:cubicBezTo>
                    <a:pt x="138" y="185"/>
                    <a:pt x="136" y="184"/>
                    <a:pt x="135" y="184"/>
                  </a:cubicBezTo>
                  <a:cubicBezTo>
                    <a:pt x="135" y="184"/>
                    <a:pt x="133" y="185"/>
                    <a:pt x="133" y="185"/>
                  </a:cubicBezTo>
                  <a:cubicBezTo>
                    <a:pt x="133" y="185"/>
                    <a:pt x="130" y="187"/>
                    <a:pt x="134" y="188"/>
                  </a:cubicBezTo>
                  <a:cubicBezTo>
                    <a:pt x="138" y="188"/>
                    <a:pt x="139" y="188"/>
                    <a:pt x="140" y="188"/>
                  </a:cubicBezTo>
                  <a:cubicBezTo>
                    <a:pt x="140" y="188"/>
                    <a:pt x="144" y="188"/>
                    <a:pt x="144" y="188"/>
                  </a:cubicBezTo>
                  <a:cubicBezTo>
                    <a:pt x="144" y="188"/>
                    <a:pt x="145" y="188"/>
                    <a:pt x="146" y="189"/>
                  </a:cubicBezTo>
                  <a:cubicBezTo>
                    <a:pt x="148" y="189"/>
                    <a:pt x="149" y="189"/>
                    <a:pt x="150" y="190"/>
                  </a:cubicBezTo>
                  <a:cubicBezTo>
                    <a:pt x="151" y="190"/>
                    <a:pt x="152" y="191"/>
                    <a:pt x="152" y="191"/>
                  </a:cubicBezTo>
                  <a:cubicBezTo>
                    <a:pt x="152" y="192"/>
                    <a:pt x="152" y="192"/>
                    <a:pt x="153" y="192"/>
                  </a:cubicBezTo>
                  <a:cubicBezTo>
                    <a:pt x="154" y="192"/>
                    <a:pt x="155" y="193"/>
                    <a:pt x="155" y="193"/>
                  </a:cubicBezTo>
                  <a:cubicBezTo>
                    <a:pt x="156" y="193"/>
                    <a:pt x="156" y="193"/>
                    <a:pt x="156" y="193"/>
                  </a:cubicBezTo>
                  <a:cubicBezTo>
                    <a:pt x="156" y="193"/>
                    <a:pt x="157" y="193"/>
                    <a:pt x="158" y="193"/>
                  </a:cubicBezTo>
                  <a:cubicBezTo>
                    <a:pt x="159" y="193"/>
                    <a:pt x="159" y="192"/>
                    <a:pt x="160" y="192"/>
                  </a:cubicBezTo>
                  <a:cubicBezTo>
                    <a:pt x="161" y="192"/>
                    <a:pt x="164" y="192"/>
                    <a:pt x="164" y="192"/>
                  </a:cubicBezTo>
                  <a:cubicBezTo>
                    <a:pt x="166" y="196"/>
                    <a:pt x="166" y="196"/>
                    <a:pt x="166" y="196"/>
                  </a:cubicBezTo>
                  <a:cubicBezTo>
                    <a:pt x="166" y="196"/>
                    <a:pt x="166" y="197"/>
                    <a:pt x="167" y="197"/>
                  </a:cubicBezTo>
                  <a:cubicBezTo>
                    <a:pt x="167" y="198"/>
                    <a:pt x="169" y="199"/>
                    <a:pt x="170" y="199"/>
                  </a:cubicBezTo>
                  <a:cubicBezTo>
                    <a:pt x="171" y="199"/>
                    <a:pt x="179" y="197"/>
                    <a:pt x="179" y="197"/>
                  </a:cubicBezTo>
                  <a:cubicBezTo>
                    <a:pt x="175" y="194"/>
                    <a:pt x="175" y="194"/>
                    <a:pt x="175" y="194"/>
                  </a:cubicBezTo>
                  <a:cubicBezTo>
                    <a:pt x="175" y="194"/>
                    <a:pt x="173" y="192"/>
                    <a:pt x="172" y="191"/>
                  </a:cubicBezTo>
                  <a:cubicBezTo>
                    <a:pt x="172" y="190"/>
                    <a:pt x="167" y="187"/>
                    <a:pt x="167" y="187"/>
                  </a:cubicBezTo>
                  <a:cubicBezTo>
                    <a:pt x="162" y="186"/>
                    <a:pt x="162" y="186"/>
                    <a:pt x="162" y="186"/>
                  </a:cubicBezTo>
                  <a:cubicBezTo>
                    <a:pt x="156" y="183"/>
                    <a:pt x="156" y="183"/>
                    <a:pt x="156" y="183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150" y="181"/>
                    <a:pt x="152" y="177"/>
                    <a:pt x="153" y="176"/>
                  </a:cubicBezTo>
                  <a:cubicBezTo>
                    <a:pt x="153" y="175"/>
                    <a:pt x="153" y="172"/>
                    <a:pt x="154" y="172"/>
                  </a:cubicBezTo>
                  <a:cubicBezTo>
                    <a:pt x="155" y="173"/>
                    <a:pt x="157" y="173"/>
                    <a:pt x="158" y="173"/>
                  </a:cubicBezTo>
                  <a:cubicBezTo>
                    <a:pt x="159" y="173"/>
                    <a:pt x="161" y="172"/>
                    <a:pt x="162" y="172"/>
                  </a:cubicBezTo>
                  <a:cubicBezTo>
                    <a:pt x="163" y="172"/>
                    <a:pt x="165" y="173"/>
                    <a:pt x="165" y="173"/>
                  </a:cubicBezTo>
                  <a:cubicBezTo>
                    <a:pt x="165" y="173"/>
                    <a:pt x="166" y="175"/>
                    <a:pt x="166" y="176"/>
                  </a:cubicBezTo>
                  <a:cubicBezTo>
                    <a:pt x="167" y="176"/>
                    <a:pt x="167" y="178"/>
                    <a:pt x="168" y="179"/>
                  </a:cubicBezTo>
                  <a:cubicBezTo>
                    <a:pt x="169" y="179"/>
                    <a:pt x="174" y="181"/>
                    <a:pt x="174" y="181"/>
                  </a:cubicBezTo>
                  <a:cubicBezTo>
                    <a:pt x="174" y="181"/>
                    <a:pt x="180" y="183"/>
                    <a:pt x="180" y="183"/>
                  </a:cubicBezTo>
                  <a:cubicBezTo>
                    <a:pt x="181" y="183"/>
                    <a:pt x="183" y="183"/>
                    <a:pt x="183" y="183"/>
                  </a:cubicBezTo>
                  <a:cubicBezTo>
                    <a:pt x="186" y="186"/>
                    <a:pt x="186" y="186"/>
                    <a:pt x="186" y="186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8" y="184"/>
                    <a:pt x="198" y="184"/>
                    <a:pt x="198" y="184"/>
                  </a:cubicBezTo>
                  <a:cubicBezTo>
                    <a:pt x="199" y="186"/>
                    <a:pt x="199" y="186"/>
                    <a:pt x="199" y="186"/>
                  </a:cubicBezTo>
                  <a:cubicBezTo>
                    <a:pt x="199" y="186"/>
                    <a:pt x="202" y="188"/>
                    <a:pt x="202" y="188"/>
                  </a:cubicBezTo>
                  <a:cubicBezTo>
                    <a:pt x="202" y="189"/>
                    <a:pt x="204" y="193"/>
                    <a:pt x="204" y="193"/>
                  </a:cubicBezTo>
                  <a:cubicBezTo>
                    <a:pt x="204" y="193"/>
                    <a:pt x="204" y="196"/>
                    <a:pt x="204" y="196"/>
                  </a:cubicBezTo>
                  <a:cubicBezTo>
                    <a:pt x="204" y="197"/>
                    <a:pt x="206" y="201"/>
                    <a:pt x="206" y="201"/>
                  </a:cubicBezTo>
                  <a:cubicBezTo>
                    <a:pt x="207" y="202"/>
                    <a:pt x="211" y="206"/>
                    <a:pt x="211" y="207"/>
                  </a:cubicBezTo>
                  <a:cubicBezTo>
                    <a:pt x="211" y="207"/>
                    <a:pt x="213" y="210"/>
                    <a:pt x="214" y="210"/>
                  </a:cubicBezTo>
                  <a:cubicBezTo>
                    <a:pt x="214" y="210"/>
                    <a:pt x="215" y="209"/>
                    <a:pt x="215" y="209"/>
                  </a:cubicBezTo>
                  <a:cubicBezTo>
                    <a:pt x="216" y="209"/>
                    <a:pt x="219" y="207"/>
                    <a:pt x="219" y="207"/>
                  </a:cubicBezTo>
                  <a:cubicBezTo>
                    <a:pt x="219" y="207"/>
                    <a:pt x="222" y="207"/>
                    <a:pt x="222" y="208"/>
                  </a:cubicBezTo>
                  <a:cubicBezTo>
                    <a:pt x="222" y="209"/>
                    <a:pt x="226" y="212"/>
                    <a:pt x="226" y="212"/>
                  </a:cubicBezTo>
                  <a:cubicBezTo>
                    <a:pt x="226" y="212"/>
                    <a:pt x="227" y="216"/>
                    <a:pt x="227" y="216"/>
                  </a:cubicBezTo>
                  <a:cubicBezTo>
                    <a:pt x="226" y="217"/>
                    <a:pt x="223" y="218"/>
                    <a:pt x="223" y="219"/>
                  </a:cubicBezTo>
                  <a:cubicBezTo>
                    <a:pt x="222" y="219"/>
                    <a:pt x="219" y="219"/>
                    <a:pt x="219" y="219"/>
                  </a:cubicBezTo>
                  <a:cubicBezTo>
                    <a:pt x="218" y="220"/>
                    <a:pt x="214" y="221"/>
                    <a:pt x="214" y="221"/>
                  </a:cubicBezTo>
                  <a:cubicBezTo>
                    <a:pt x="214" y="217"/>
                    <a:pt x="214" y="217"/>
                    <a:pt x="214" y="217"/>
                  </a:cubicBezTo>
                  <a:cubicBezTo>
                    <a:pt x="214" y="217"/>
                    <a:pt x="214" y="216"/>
                    <a:pt x="213" y="216"/>
                  </a:cubicBezTo>
                  <a:cubicBezTo>
                    <a:pt x="213" y="216"/>
                    <a:pt x="207" y="214"/>
                    <a:pt x="207" y="214"/>
                  </a:cubicBezTo>
                  <a:cubicBezTo>
                    <a:pt x="206" y="209"/>
                    <a:pt x="206" y="209"/>
                    <a:pt x="206" y="209"/>
                  </a:cubicBezTo>
                  <a:cubicBezTo>
                    <a:pt x="203" y="206"/>
                    <a:pt x="203" y="206"/>
                    <a:pt x="203" y="206"/>
                  </a:cubicBezTo>
                  <a:cubicBezTo>
                    <a:pt x="200" y="204"/>
                    <a:pt x="200" y="204"/>
                    <a:pt x="200" y="204"/>
                  </a:cubicBezTo>
                  <a:cubicBezTo>
                    <a:pt x="198" y="201"/>
                    <a:pt x="198" y="201"/>
                    <a:pt x="198" y="201"/>
                  </a:cubicBezTo>
                  <a:cubicBezTo>
                    <a:pt x="194" y="201"/>
                    <a:pt x="194" y="201"/>
                    <a:pt x="194" y="201"/>
                  </a:cubicBezTo>
                  <a:cubicBezTo>
                    <a:pt x="194" y="201"/>
                    <a:pt x="192" y="202"/>
                    <a:pt x="192" y="202"/>
                  </a:cubicBezTo>
                  <a:cubicBezTo>
                    <a:pt x="191" y="203"/>
                    <a:pt x="187" y="202"/>
                    <a:pt x="187" y="202"/>
                  </a:cubicBezTo>
                  <a:cubicBezTo>
                    <a:pt x="184" y="203"/>
                    <a:pt x="184" y="203"/>
                    <a:pt x="184" y="203"/>
                  </a:cubicBezTo>
                  <a:cubicBezTo>
                    <a:pt x="184" y="205"/>
                    <a:pt x="184" y="205"/>
                    <a:pt x="184" y="205"/>
                  </a:cubicBezTo>
                  <a:cubicBezTo>
                    <a:pt x="189" y="205"/>
                    <a:pt x="189" y="205"/>
                    <a:pt x="189" y="205"/>
                  </a:cubicBezTo>
                  <a:cubicBezTo>
                    <a:pt x="193" y="206"/>
                    <a:pt x="193" y="206"/>
                    <a:pt x="193" y="206"/>
                  </a:cubicBezTo>
                  <a:cubicBezTo>
                    <a:pt x="199" y="207"/>
                    <a:pt x="199" y="207"/>
                    <a:pt x="199" y="207"/>
                  </a:cubicBezTo>
                  <a:cubicBezTo>
                    <a:pt x="199" y="211"/>
                    <a:pt x="199" y="211"/>
                    <a:pt x="199" y="211"/>
                  </a:cubicBezTo>
                  <a:cubicBezTo>
                    <a:pt x="199" y="211"/>
                    <a:pt x="200" y="213"/>
                    <a:pt x="200" y="214"/>
                  </a:cubicBezTo>
                  <a:cubicBezTo>
                    <a:pt x="200" y="215"/>
                    <a:pt x="202" y="219"/>
                    <a:pt x="202" y="219"/>
                  </a:cubicBezTo>
                  <a:cubicBezTo>
                    <a:pt x="204" y="225"/>
                    <a:pt x="204" y="225"/>
                    <a:pt x="204" y="225"/>
                  </a:cubicBezTo>
                  <a:cubicBezTo>
                    <a:pt x="206" y="229"/>
                    <a:pt x="206" y="229"/>
                    <a:pt x="206" y="229"/>
                  </a:cubicBezTo>
                  <a:cubicBezTo>
                    <a:pt x="208" y="230"/>
                    <a:pt x="208" y="230"/>
                    <a:pt x="208" y="230"/>
                  </a:cubicBezTo>
                  <a:cubicBezTo>
                    <a:pt x="208" y="234"/>
                    <a:pt x="208" y="234"/>
                    <a:pt x="208" y="234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10" y="235"/>
                    <a:pt x="209" y="236"/>
                    <a:pt x="209" y="237"/>
                  </a:cubicBezTo>
                  <a:cubicBezTo>
                    <a:pt x="209" y="237"/>
                    <a:pt x="207" y="240"/>
                    <a:pt x="207" y="240"/>
                  </a:cubicBezTo>
                  <a:cubicBezTo>
                    <a:pt x="207" y="240"/>
                    <a:pt x="205" y="240"/>
                    <a:pt x="204" y="240"/>
                  </a:cubicBezTo>
                  <a:cubicBezTo>
                    <a:pt x="204" y="239"/>
                    <a:pt x="203" y="237"/>
                    <a:pt x="202" y="237"/>
                  </a:cubicBezTo>
                  <a:cubicBezTo>
                    <a:pt x="200" y="236"/>
                    <a:pt x="200" y="234"/>
                    <a:pt x="199" y="234"/>
                  </a:cubicBezTo>
                  <a:cubicBezTo>
                    <a:pt x="198" y="234"/>
                    <a:pt x="195" y="234"/>
                    <a:pt x="195" y="234"/>
                  </a:cubicBezTo>
                  <a:cubicBezTo>
                    <a:pt x="195" y="234"/>
                    <a:pt x="193" y="231"/>
                    <a:pt x="192" y="230"/>
                  </a:cubicBezTo>
                  <a:cubicBezTo>
                    <a:pt x="192" y="230"/>
                    <a:pt x="191" y="229"/>
                    <a:pt x="190" y="228"/>
                  </a:cubicBezTo>
                  <a:cubicBezTo>
                    <a:pt x="189" y="227"/>
                    <a:pt x="187" y="224"/>
                    <a:pt x="187" y="225"/>
                  </a:cubicBezTo>
                  <a:cubicBezTo>
                    <a:pt x="187" y="227"/>
                    <a:pt x="188" y="229"/>
                    <a:pt x="187" y="229"/>
                  </a:cubicBezTo>
                  <a:cubicBezTo>
                    <a:pt x="185" y="229"/>
                    <a:pt x="184" y="229"/>
                    <a:pt x="184" y="229"/>
                  </a:cubicBezTo>
                  <a:cubicBezTo>
                    <a:pt x="184" y="229"/>
                    <a:pt x="182" y="231"/>
                    <a:pt x="181" y="232"/>
                  </a:cubicBezTo>
                  <a:cubicBezTo>
                    <a:pt x="181" y="232"/>
                    <a:pt x="182" y="232"/>
                    <a:pt x="180" y="233"/>
                  </a:cubicBezTo>
                  <a:cubicBezTo>
                    <a:pt x="179" y="233"/>
                    <a:pt x="177" y="233"/>
                    <a:pt x="177" y="233"/>
                  </a:cubicBezTo>
                  <a:cubicBezTo>
                    <a:pt x="177" y="232"/>
                    <a:pt x="177" y="232"/>
                    <a:pt x="177" y="231"/>
                  </a:cubicBezTo>
                  <a:cubicBezTo>
                    <a:pt x="178" y="230"/>
                    <a:pt x="184" y="227"/>
                    <a:pt x="184" y="227"/>
                  </a:cubicBezTo>
                  <a:cubicBezTo>
                    <a:pt x="184" y="226"/>
                    <a:pt x="182" y="223"/>
                    <a:pt x="182" y="223"/>
                  </a:cubicBezTo>
                  <a:cubicBezTo>
                    <a:pt x="181" y="224"/>
                    <a:pt x="181" y="224"/>
                    <a:pt x="181" y="224"/>
                  </a:cubicBezTo>
                  <a:cubicBezTo>
                    <a:pt x="178" y="226"/>
                    <a:pt x="178" y="226"/>
                    <a:pt x="178" y="226"/>
                  </a:cubicBezTo>
                  <a:cubicBezTo>
                    <a:pt x="174" y="229"/>
                    <a:pt x="174" y="229"/>
                    <a:pt x="174" y="229"/>
                  </a:cubicBezTo>
                  <a:cubicBezTo>
                    <a:pt x="171" y="230"/>
                    <a:pt x="171" y="230"/>
                    <a:pt x="171" y="230"/>
                  </a:cubicBezTo>
                  <a:cubicBezTo>
                    <a:pt x="168" y="232"/>
                    <a:pt x="168" y="232"/>
                    <a:pt x="168" y="232"/>
                  </a:cubicBezTo>
                  <a:cubicBezTo>
                    <a:pt x="164" y="233"/>
                    <a:pt x="164" y="233"/>
                    <a:pt x="164" y="233"/>
                  </a:cubicBezTo>
                  <a:cubicBezTo>
                    <a:pt x="160" y="233"/>
                    <a:pt x="160" y="233"/>
                    <a:pt x="160" y="233"/>
                  </a:cubicBezTo>
                  <a:cubicBezTo>
                    <a:pt x="158" y="232"/>
                    <a:pt x="158" y="232"/>
                    <a:pt x="158" y="232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55" y="229"/>
                    <a:pt x="155" y="229"/>
                    <a:pt x="155" y="229"/>
                  </a:cubicBezTo>
                  <a:cubicBezTo>
                    <a:pt x="155" y="229"/>
                    <a:pt x="154" y="227"/>
                    <a:pt x="155" y="226"/>
                  </a:cubicBezTo>
                  <a:cubicBezTo>
                    <a:pt x="155" y="226"/>
                    <a:pt x="156" y="225"/>
                    <a:pt x="158" y="225"/>
                  </a:cubicBezTo>
                  <a:cubicBezTo>
                    <a:pt x="160" y="225"/>
                    <a:pt x="161" y="225"/>
                    <a:pt x="162" y="225"/>
                  </a:cubicBezTo>
                  <a:cubicBezTo>
                    <a:pt x="163" y="225"/>
                    <a:pt x="164" y="224"/>
                    <a:pt x="164" y="224"/>
                  </a:cubicBezTo>
                  <a:cubicBezTo>
                    <a:pt x="164" y="224"/>
                    <a:pt x="165" y="224"/>
                    <a:pt x="165" y="223"/>
                  </a:cubicBezTo>
                  <a:cubicBezTo>
                    <a:pt x="165" y="222"/>
                    <a:pt x="162" y="218"/>
                    <a:pt x="162" y="218"/>
                  </a:cubicBezTo>
                  <a:cubicBezTo>
                    <a:pt x="162" y="218"/>
                    <a:pt x="158" y="218"/>
                    <a:pt x="157" y="219"/>
                  </a:cubicBezTo>
                  <a:cubicBezTo>
                    <a:pt x="155" y="219"/>
                    <a:pt x="155" y="221"/>
                    <a:pt x="153" y="220"/>
                  </a:cubicBezTo>
                  <a:cubicBezTo>
                    <a:pt x="151" y="219"/>
                    <a:pt x="146" y="217"/>
                    <a:pt x="146" y="217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0" y="215"/>
                    <a:pt x="140" y="215"/>
                    <a:pt x="140" y="215"/>
                  </a:cubicBezTo>
                  <a:cubicBezTo>
                    <a:pt x="137" y="217"/>
                    <a:pt x="137" y="217"/>
                    <a:pt x="137" y="217"/>
                  </a:cubicBezTo>
                  <a:cubicBezTo>
                    <a:pt x="137" y="217"/>
                    <a:pt x="137" y="219"/>
                    <a:pt x="135" y="217"/>
                  </a:cubicBezTo>
                  <a:cubicBezTo>
                    <a:pt x="133" y="214"/>
                    <a:pt x="133" y="212"/>
                    <a:pt x="133" y="212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29" y="215"/>
                    <a:pt x="129" y="215"/>
                    <a:pt x="129" y="215"/>
                  </a:cubicBezTo>
                  <a:cubicBezTo>
                    <a:pt x="129" y="215"/>
                    <a:pt x="127" y="218"/>
                    <a:pt x="127" y="218"/>
                  </a:cubicBezTo>
                  <a:cubicBezTo>
                    <a:pt x="126" y="218"/>
                    <a:pt x="123" y="218"/>
                    <a:pt x="122" y="219"/>
                  </a:cubicBezTo>
                  <a:cubicBezTo>
                    <a:pt x="122" y="219"/>
                    <a:pt x="117" y="219"/>
                    <a:pt x="117" y="219"/>
                  </a:cubicBezTo>
                  <a:cubicBezTo>
                    <a:pt x="110" y="217"/>
                    <a:pt x="110" y="217"/>
                    <a:pt x="110" y="217"/>
                  </a:cubicBezTo>
                  <a:cubicBezTo>
                    <a:pt x="110" y="217"/>
                    <a:pt x="108" y="218"/>
                    <a:pt x="108" y="218"/>
                  </a:cubicBezTo>
                  <a:cubicBezTo>
                    <a:pt x="107" y="219"/>
                    <a:pt x="97" y="221"/>
                    <a:pt x="97" y="221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89" y="224"/>
                    <a:pt x="89" y="224"/>
                    <a:pt x="89" y="224"/>
                  </a:cubicBezTo>
                  <a:cubicBezTo>
                    <a:pt x="86" y="220"/>
                    <a:pt x="86" y="220"/>
                    <a:pt x="86" y="220"/>
                  </a:cubicBezTo>
                  <a:cubicBezTo>
                    <a:pt x="84" y="217"/>
                    <a:pt x="84" y="217"/>
                    <a:pt x="84" y="217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3" y="223"/>
                    <a:pt x="79" y="227"/>
                    <a:pt x="78" y="228"/>
                  </a:cubicBezTo>
                  <a:cubicBezTo>
                    <a:pt x="78" y="228"/>
                    <a:pt x="73" y="223"/>
                    <a:pt x="73" y="223"/>
                  </a:cubicBezTo>
                  <a:cubicBezTo>
                    <a:pt x="72" y="216"/>
                    <a:pt x="72" y="216"/>
                    <a:pt x="72" y="216"/>
                  </a:cubicBezTo>
                  <a:cubicBezTo>
                    <a:pt x="67" y="211"/>
                    <a:pt x="67" y="211"/>
                    <a:pt x="67" y="211"/>
                  </a:cubicBezTo>
                  <a:cubicBezTo>
                    <a:pt x="64" y="212"/>
                    <a:pt x="64" y="212"/>
                    <a:pt x="64" y="212"/>
                  </a:cubicBezTo>
                  <a:cubicBezTo>
                    <a:pt x="63" y="207"/>
                    <a:pt x="63" y="207"/>
                    <a:pt x="63" y="207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6" y="206"/>
                    <a:pt x="56" y="206"/>
                    <a:pt x="56" y="206"/>
                  </a:cubicBezTo>
                  <a:cubicBezTo>
                    <a:pt x="55" y="209"/>
                    <a:pt x="55" y="209"/>
                    <a:pt x="55" y="209"/>
                  </a:cubicBezTo>
                  <a:cubicBezTo>
                    <a:pt x="55" y="209"/>
                    <a:pt x="56" y="212"/>
                    <a:pt x="56" y="212"/>
                  </a:cubicBezTo>
                  <a:cubicBezTo>
                    <a:pt x="56" y="213"/>
                    <a:pt x="55" y="214"/>
                    <a:pt x="54" y="214"/>
                  </a:cubicBezTo>
                  <a:cubicBezTo>
                    <a:pt x="54" y="214"/>
                    <a:pt x="49" y="216"/>
                    <a:pt x="49" y="216"/>
                  </a:cubicBezTo>
                  <a:cubicBezTo>
                    <a:pt x="49" y="216"/>
                    <a:pt x="48" y="213"/>
                    <a:pt x="48" y="212"/>
                  </a:cubicBezTo>
                  <a:cubicBezTo>
                    <a:pt x="48" y="210"/>
                    <a:pt x="48" y="207"/>
                    <a:pt x="48" y="207"/>
                  </a:cubicBezTo>
                  <a:cubicBezTo>
                    <a:pt x="48" y="207"/>
                    <a:pt x="52" y="205"/>
                    <a:pt x="52" y="205"/>
                  </a:cubicBezTo>
                  <a:cubicBezTo>
                    <a:pt x="52" y="204"/>
                    <a:pt x="55" y="199"/>
                    <a:pt x="55" y="199"/>
                  </a:cubicBezTo>
                  <a:cubicBezTo>
                    <a:pt x="55" y="196"/>
                    <a:pt x="55" y="196"/>
                    <a:pt x="55" y="196"/>
                  </a:cubicBezTo>
                  <a:cubicBezTo>
                    <a:pt x="55" y="196"/>
                    <a:pt x="59" y="195"/>
                    <a:pt x="60" y="195"/>
                  </a:cubicBezTo>
                  <a:cubicBezTo>
                    <a:pt x="61" y="195"/>
                    <a:pt x="63" y="195"/>
                    <a:pt x="64" y="196"/>
                  </a:cubicBezTo>
                  <a:cubicBezTo>
                    <a:pt x="66" y="197"/>
                    <a:pt x="65" y="197"/>
                    <a:pt x="67" y="197"/>
                  </a:cubicBezTo>
                  <a:cubicBezTo>
                    <a:pt x="69" y="196"/>
                    <a:pt x="71" y="195"/>
                    <a:pt x="71" y="194"/>
                  </a:cubicBezTo>
                  <a:cubicBezTo>
                    <a:pt x="71" y="193"/>
                    <a:pt x="72" y="189"/>
                    <a:pt x="69" y="189"/>
                  </a:cubicBezTo>
                  <a:cubicBezTo>
                    <a:pt x="67" y="189"/>
                    <a:pt x="64" y="191"/>
                    <a:pt x="63" y="191"/>
                  </a:cubicBezTo>
                  <a:cubicBezTo>
                    <a:pt x="62" y="192"/>
                    <a:pt x="61" y="191"/>
                    <a:pt x="59" y="190"/>
                  </a:cubicBezTo>
                  <a:cubicBezTo>
                    <a:pt x="58" y="190"/>
                    <a:pt x="56" y="189"/>
                    <a:pt x="56" y="189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3" y="192"/>
                    <a:pt x="55" y="196"/>
                    <a:pt x="51" y="193"/>
                  </a:cubicBezTo>
                  <a:cubicBezTo>
                    <a:pt x="47" y="191"/>
                    <a:pt x="47" y="190"/>
                    <a:pt x="47" y="190"/>
                  </a:cubicBezTo>
                  <a:cubicBezTo>
                    <a:pt x="43" y="186"/>
                    <a:pt x="43" y="186"/>
                    <a:pt x="43" y="186"/>
                  </a:cubicBezTo>
                  <a:cubicBezTo>
                    <a:pt x="41" y="179"/>
                    <a:pt x="41" y="179"/>
                    <a:pt x="41" y="179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38" y="175"/>
                    <a:pt x="37" y="177"/>
                    <a:pt x="36" y="179"/>
                  </a:cubicBezTo>
                  <a:cubicBezTo>
                    <a:pt x="35" y="180"/>
                    <a:pt x="33" y="180"/>
                    <a:pt x="32" y="179"/>
                  </a:cubicBezTo>
                  <a:cubicBezTo>
                    <a:pt x="32" y="177"/>
                    <a:pt x="29" y="173"/>
                    <a:pt x="29" y="173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4" y="167"/>
                    <a:pt x="24" y="166"/>
                  </a:cubicBezTo>
                  <a:cubicBezTo>
                    <a:pt x="25" y="164"/>
                    <a:pt x="27" y="161"/>
                    <a:pt x="27" y="161"/>
                  </a:cubicBezTo>
                  <a:cubicBezTo>
                    <a:pt x="29" y="157"/>
                    <a:pt x="29" y="157"/>
                    <a:pt x="29" y="157"/>
                  </a:cubicBezTo>
                  <a:cubicBezTo>
                    <a:pt x="29" y="157"/>
                    <a:pt x="29" y="154"/>
                    <a:pt x="28" y="153"/>
                  </a:cubicBezTo>
                  <a:cubicBezTo>
                    <a:pt x="28" y="152"/>
                    <a:pt x="27" y="139"/>
                    <a:pt x="27" y="139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45" y="109"/>
                    <a:pt x="49" y="105"/>
                    <a:pt x="49" y="106"/>
                  </a:cubicBezTo>
                  <a:cubicBezTo>
                    <a:pt x="50" y="107"/>
                    <a:pt x="49" y="98"/>
                    <a:pt x="49" y="98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51" y="89"/>
                    <a:pt x="52" y="89"/>
                  </a:cubicBezTo>
                  <a:cubicBezTo>
                    <a:pt x="53" y="89"/>
                    <a:pt x="55" y="88"/>
                    <a:pt x="58" y="87"/>
                  </a:cubicBezTo>
                  <a:cubicBezTo>
                    <a:pt x="60" y="87"/>
                    <a:pt x="62" y="85"/>
                    <a:pt x="64" y="85"/>
                  </a:cubicBezTo>
                  <a:cubicBezTo>
                    <a:pt x="65" y="85"/>
                    <a:pt x="70" y="85"/>
                    <a:pt x="70" y="85"/>
                  </a:cubicBezTo>
                  <a:cubicBezTo>
                    <a:pt x="70" y="85"/>
                    <a:pt x="75" y="82"/>
                    <a:pt x="76" y="81"/>
                  </a:cubicBezTo>
                  <a:cubicBezTo>
                    <a:pt x="77" y="80"/>
                    <a:pt x="80" y="76"/>
                    <a:pt x="80" y="76"/>
                  </a:cubicBezTo>
                  <a:cubicBezTo>
                    <a:pt x="80" y="76"/>
                    <a:pt x="81" y="71"/>
                    <a:pt x="83" y="70"/>
                  </a:cubicBezTo>
                  <a:cubicBezTo>
                    <a:pt x="84" y="70"/>
                    <a:pt x="87" y="68"/>
                    <a:pt x="89" y="68"/>
                  </a:cubicBezTo>
                  <a:cubicBezTo>
                    <a:pt x="91" y="67"/>
                    <a:pt x="96" y="66"/>
                    <a:pt x="97" y="66"/>
                  </a:cubicBezTo>
                  <a:cubicBezTo>
                    <a:pt x="98" y="66"/>
                    <a:pt x="110" y="64"/>
                    <a:pt x="110" y="64"/>
                  </a:cubicBezTo>
                  <a:cubicBezTo>
                    <a:pt x="115" y="60"/>
                    <a:pt x="115" y="60"/>
                    <a:pt x="115" y="60"/>
                  </a:cubicBezTo>
                  <a:cubicBezTo>
                    <a:pt x="114" y="51"/>
                    <a:pt x="114" y="51"/>
                    <a:pt x="114" y="51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5" y="45"/>
                    <a:pt x="138" y="42"/>
                    <a:pt x="139" y="42"/>
                  </a:cubicBezTo>
                  <a:cubicBezTo>
                    <a:pt x="140" y="43"/>
                    <a:pt x="142" y="42"/>
                    <a:pt x="142" y="42"/>
                  </a:cubicBezTo>
                  <a:cubicBezTo>
                    <a:pt x="149" y="40"/>
                    <a:pt x="149" y="40"/>
                    <a:pt x="149" y="40"/>
                  </a:cubicBezTo>
                  <a:cubicBezTo>
                    <a:pt x="149" y="40"/>
                    <a:pt x="158" y="37"/>
                    <a:pt x="159" y="36"/>
                  </a:cubicBezTo>
                  <a:cubicBezTo>
                    <a:pt x="159" y="36"/>
                    <a:pt x="164" y="34"/>
                    <a:pt x="164" y="34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0"/>
                    <a:pt x="168" y="28"/>
                    <a:pt x="171" y="28"/>
                  </a:cubicBezTo>
                  <a:cubicBezTo>
                    <a:pt x="173" y="28"/>
                    <a:pt x="175" y="28"/>
                    <a:pt x="176" y="28"/>
                  </a:cubicBezTo>
                  <a:cubicBezTo>
                    <a:pt x="176" y="27"/>
                    <a:pt x="177" y="25"/>
                    <a:pt x="178" y="25"/>
                  </a:cubicBezTo>
                  <a:cubicBezTo>
                    <a:pt x="179" y="25"/>
                    <a:pt x="185" y="24"/>
                    <a:pt x="185" y="24"/>
                  </a:cubicBezTo>
                  <a:cubicBezTo>
                    <a:pt x="188" y="29"/>
                    <a:pt x="188" y="29"/>
                    <a:pt x="188" y="29"/>
                  </a:cubicBezTo>
                  <a:cubicBezTo>
                    <a:pt x="188" y="29"/>
                    <a:pt x="194" y="33"/>
                    <a:pt x="195" y="33"/>
                  </a:cubicBezTo>
                  <a:cubicBezTo>
                    <a:pt x="196" y="33"/>
                    <a:pt x="201" y="29"/>
                    <a:pt x="201" y="29"/>
                  </a:cubicBezTo>
                  <a:cubicBezTo>
                    <a:pt x="211" y="32"/>
                    <a:pt x="211" y="32"/>
                    <a:pt x="211" y="32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22" y="32"/>
                    <a:pt x="222" y="32"/>
                    <a:pt x="222" y="32"/>
                  </a:cubicBezTo>
                  <a:close/>
                  <a:moveTo>
                    <a:pt x="188" y="149"/>
                  </a:moveTo>
                  <a:cubicBezTo>
                    <a:pt x="188" y="149"/>
                    <a:pt x="188" y="149"/>
                    <a:pt x="188" y="149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89" y="150"/>
                    <a:pt x="191" y="150"/>
                    <a:pt x="192" y="149"/>
                  </a:cubicBezTo>
                  <a:cubicBezTo>
                    <a:pt x="193" y="149"/>
                    <a:pt x="191" y="148"/>
                    <a:pt x="191" y="148"/>
                  </a:cubicBezTo>
                  <a:cubicBezTo>
                    <a:pt x="189" y="148"/>
                    <a:pt x="189" y="148"/>
                    <a:pt x="189" y="148"/>
                  </a:cubicBezTo>
                  <a:cubicBezTo>
                    <a:pt x="189" y="148"/>
                    <a:pt x="188" y="149"/>
                    <a:pt x="188" y="149"/>
                  </a:cubicBezTo>
                  <a:close/>
                  <a:moveTo>
                    <a:pt x="184" y="157"/>
                  </a:moveTo>
                  <a:cubicBezTo>
                    <a:pt x="184" y="157"/>
                    <a:pt x="184" y="157"/>
                    <a:pt x="184" y="157"/>
                  </a:cubicBezTo>
                  <a:cubicBezTo>
                    <a:pt x="185" y="158"/>
                    <a:pt x="185" y="158"/>
                    <a:pt x="185" y="158"/>
                  </a:cubicBezTo>
                  <a:cubicBezTo>
                    <a:pt x="185" y="158"/>
                    <a:pt x="186" y="155"/>
                    <a:pt x="187" y="154"/>
                  </a:cubicBezTo>
                  <a:cubicBezTo>
                    <a:pt x="188" y="152"/>
                    <a:pt x="186" y="153"/>
                    <a:pt x="186" y="153"/>
                  </a:cubicBezTo>
                  <a:cubicBezTo>
                    <a:pt x="185" y="154"/>
                    <a:pt x="185" y="154"/>
                    <a:pt x="185" y="154"/>
                  </a:cubicBezTo>
                  <a:cubicBezTo>
                    <a:pt x="185" y="154"/>
                    <a:pt x="184" y="157"/>
                    <a:pt x="184" y="157"/>
                  </a:cubicBezTo>
                  <a:close/>
                  <a:moveTo>
                    <a:pt x="318" y="231"/>
                  </a:moveTo>
                  <a:cubicBezTo>
                    <a:pt x="318" y="231"/>
                    <a:pt x="318" y="231"/>
                    <a:pt x="318" y="231"/>
                  </a:cubicBezTo>
                  <a:cubicBezTo>
                    <a:pt x="318" y="231"/>
                    <a:pt x="321" y="233"/>
                    <a:pt x="321" y="233"/>
                  </a:cubicBezTo>
                  <a:cubicBezTo>
                    <a:pt x="319" y="237"/>
                    <a:pt x="319" y="237"/>
                    <a:pt x="319" y="237"/>
                  </a:cubicBezTo>
                  <a:cubicBezTo>
                    <a:pt x="316" y="235"/>
                    <a:pt x="316" y="235"/>
                    <a:pt x="316" y="235"/>
                  </a:cubicBezTo>
                  <a:cubicBezTo>
                    <a:pt x="318" y="231"/>
                    <a:pt x="318" y="231"/>
                    <a:pt x="318" y="231"/>
                  </a:cubicBezTo>
                  <a:close/>
                  <a:moveTo>
                    <a:pt x="342" y="250"/>
                  </a:moveTo>
                  <a:cubicBezTo>
                    <a:pt x="342" y="250"/>
                    <a:pt x="342" y="250"/>
                    <a:pt x="342" y="250"/>
                  </a:cubicBezTo>
                  <a:cubicBezTo>
                    <a:pt x="342" y="250"/>
                    <a:pt x="347" y="251"/>
                    <a:pt x="347" y="250"/>
                  </a:cubicBezTo>
                  <a:cubicBezTo>
                    <a:pt x="347" y="249"/>
                    <a:pt x="348" y="247"/>
                    <a:pt x="348" y="247"/>
                  </a:cubicBezTo>
                  <a:cubicBezTo>
                    <a:pt x="347" y="246"/>
                    <a:pt x="344" y="245"/>
                    <a:pt x="344" y="245"/>
                  </a:cubicBezTo>
                  <a:cubicBezTo>
                    <a:pt x="343" y="245"/>
                    <a:pt x="342" y="245"/>
                    <a:pt x="341" y="244"/>
                  </a:cubicBezTo>
                  <a:cubicBezTo>
                    <a:pt x="335" y="237"/>
                    <a:pt x="339" y="246"/>
                    <a:pt x="342" y="247"/>
                  </a:cubicBezTo>
                  <a:cubicBezTo>
                    <a:pt x="342" y="248"/>
                    <a:pt x="342" y="248"/>
                    <a:pt x="342" y="248"/>
                  </a:cubicBezTo>
                  <a:cubicBezTo>
                    <a:pt x="342" y="250"/>
                    <a:pt x="342" y="250"/>
                    <a:pt x="342" y="250"/>
                  </a:cubicBezTo>
                  <a:close/>
                  <a:moveTo>
                    <a:pt x="349" y="257"/>
                  </a:moveTo>
                  <a:cubicBezTo>
                    <a:pt x="349" y="257"/>
                    <a:pt x="349" y="257"/>
                    <a:pt x="349" y="257"/>
                  </a:cubicBezTo>
                  <a:cubicBezTo>
                    <a:pt x="353" y="252"/>
                    <a:pt x="353" y="252"/>
                    <a:pt x="353" y="252"/>
                  </a:cubicBezTo>
                  <a:cubicBezTo>
                    <a:pt x="353" y="252"/>
                    <a:pt x="355" y="250"/>
                    <a:pt x="356" y="250"/>
                  </a:cubicBezTo>
                  <a:cubicBezTo>
                    <a:pt x="357" y="250"/>
                    <a:pt x="361" y="249"/>
                    <a:pt x="361" y="249"/>
                  </a:cubicBezTo>
                  <a:cubicBezTo>
                    <a:pt x="361" y="249"/>
                    <a:pt x="364" y="250"/>
                    <a:pt x="362" y="251"/>
                  </a:cubicBezTo>
                  <a:cubicBezTo>
                    <a:pt x="361" y="252"/>
                    <a:pt x="358" y="254"/>
                    <a:pt x="357" y="254"/>
                  </a:cubicBezTo>
                  <a:cubicBezTo>
                    <a:pt x="356" y="255"/>
                    <a:pt x="354" y="258"/>
                    <a:pt x="354" y="258"/>
                  </a:cubicBezTo>
                  <a:cubicBezTo>
                    <a:pt x="350" y="259"/>
                    <a:pt x="350" y="259"/>
                    <a:pt x="350" y="259"/>
                  </a:cubicBezTo>
                  <a:cubicBezTo>
                    <a:pt x="346" y="261"/>
                    <a:pt x="346" y="261"/>
                    <a:pt x="346" y="261"/>
                  </a:cubicBezTo>
                  <a:cubicBezTo>
                    <a:pt x="347" y="265"/>
                    <a:pt x="347" y="265"/>
                    <a:pt x="347" y="265"/>
                  </a:cubicBezTo>
                  <a:cubicBezTo>
                    <a:pt x="347" y="265"/>
                    <a:pt x="346" y="266"/>
                    <a:pt x="345" y="266"/>
                  </a:cubicBezTo>
                  <a:cubicBezTo>
                    <a:pt x="345" y="265"/>
                    <a:pt x="342" y="263"/>
                    <a:pt x="342" y="263"/>
                  </a:cubicBezTo>
                  <a:cubicBezTo>
                    <a:pt x="343" y="258"/>
                    <a:pt x="343" y="258"/>
                    <a:pt x="343" y="258"/>
                  </a:cubicBezTo>
                  <a:cubicBezTo>
                    <a:pt x="347" y="258"/>
                    <a:pt x="347" y="258"/>
                    <a:pt x="347" y="258"/>
                  </a:cubicBezTo>
                  <a:cubicBezTo>
                    <a:pt x="349" y="257"/>
                    <a:pt x="349" y="257"/>
                    <a:pt x="349" y="257"/>
                  </a:cubicBezTo>
                  <a:close/>
                  <a:moveTo>
                    <a:pt x="388" y="286"/>
                  </a:moveTo>
                  <a:cubicBezTo>
                    <a:pt x="388" y="286"/>
                    <a:pt x="388" y="286"/>
                    <a:pt x="388" y="286"/>
                  </a:cubicBezTo>
                  <a:cubicBezTo>
                    <a:pt x="388" y="286"/>
                    <a:pt x="392" y="290"/>
                    <a:pt x="392" y="290"/>
                  </a:cubicBezTo>
                  <a:cubicBezTo>
                    <a:pt x="391" y="295"/>
                    <a:pt x="391" y="295"/>
                    <a:pt x="391" y="295"/>
                  </a:cubicBezTo>
                  <a:cubicBezTo>
                    <a:pt x="391" y="295"/>
                    <a:pt x="391" y="297"/>
                    <a:pt x="393" y="297"/>
                  </a:cubicBezTo>
                  <a:cubicBezTo>
                    <a:pt x="395" y="298"/>
                    <a:pt x="398" y="298"/>
                    <a:pt x="398" y="296"/>
                  </a:cubicBezTo>
                  <a:cubicBezTo>
                    <a:pt x="398" y="294"/>
                    <a:pt x="399" y="292"/>
                    <a:pt x="400" y="291"/>
                  </a:cubicBezTo>
                  <a:cubicBezTo>
                    <a:pt x="401" y="289"/>
                    <a:pt x="403" y="286"/>
                    <a:pt x="403" y="286"/>
                  </a:cubicBezTo>
                  <a:cubicBezTo>
                    <a:pt x="403" y="286"/>
                    <a:pt x="404" y="286"/>
                    <a:pt x="405" y="285"/>
                  </a:cubicBezTo>
                  <a:cubicBezTo>
                    <a:pt x="406" y="285"/>
                    <a:pt x="404" y="282"/>
                    <a:pt x="404" y="282"/>
                  </a:cubicBezTo>
                  <a:cubicBezTo>
                    <a:pt x="404" y="282"/>
                    <a:pt x="403" y="282"/>
                    <a:pt x="405" y="278"/>
                  </a:cubicBezTo>
                  <a:cubicBezTo>
                    <a:pt x="407" y="275"/>
                    <a:pt x="407" y="275"/>
                    <a:pt x="407" y="275"/>
                  </a:cubicBezTo>
                  <a:cubicBezTo>
                    <a:pt x="407" y="274"/>
                    <a:pt x="408" y="271"/>
                    <a:pt x="408" y="270"/>
                  </a:cubicBezTo>
                  <a:cubicBezTo>
                    <a:pt x="407" y="268"/>
                    <a:pt x="406" y="263"/>
                    <a:pt x="406" y="263"/>
                  </a:cubicBezTo>
                  <a:cubicBezTo>
                    <a:pt x="404" y="265"/>
                    <a:pt x="404" y="265"/>
                    <a:pt x="404" y="265"/>
                  </a:cubicBezTo>
                  <a:cubicBezTo>
                    <a:pt x="404" y="265"/>
                    <a:pt x="402" y="267"/>
                    <a:pt x="400" y="267"/>
                  </a:cubicBezTo>
                  <a:cubicBezTo>
                    <a:pt x="398" y="268"/>
                    <a:pt x="396" y="269"/>
                    <a:pt x="396" y="270"/>
                  </a:cubicBezTo>
                  <a:cubicBezTo>
                    <a:pt x="396" y="270"/>
                    <a:pt x="396" y="273"/>
                    <a:pt x="395" y="274"/>
                  </a:cubicBezTo>
                  <a:cubicBezTo>
                    <a:pt x="394" y="275"/>
                    <a:pt x="391" y="278"/>
                    <a:pt x="391" y="278"/>
                  </a:cubicBezTo>
                  <a:cubicBezTo>
                    <a:pt x="389" y="283"/>
                    <a:pt x="389" y="283"/>
                    <a:pt x="389" y="283"/>
                  </a:cubicBezTo>
                  <a:cubicBezTo>
                    <a:pt x="389" y="283"/>
                    <a:pt x="388" y="286"/>
                    <a:pt x="388" y="286"/>
                  </a:cubicBezTo>
                  <a:close/>
                  <a:moveTo>
                    <a:pt x="373" y="331"/>
                  </a:moveTo>
                  <a:cubicBezTo>
                    <a:pt x="373" y="331"/>
                    <a:pt x="373" y="331"/>
                    <a:pt x="373" y="331"/>
                  </a:cubicBezTo>
                  <a:cubicBezTo>
                    <a:pt x="371" y="330"/>
                    <a:pt x="369" y="328"/>
                    <a:pt x="369" y="326"/>
                  </a:cubicBezTo>
                  <a:cubicBezTo>
                    <a:pt x="369" y="325"/>
                    <a:pt x="370" y="323"/>
                    <a:pt x="370" y="323"/>
                  </a:cubicBezTo>
                  <a:cubicBezTo>
                    <a:pt x="370" y="323"/>
                    <a:pt x="368" y="322"/>
                    <a:pt x="368" y="321"/>
                  </a:cubicBezTo>
                  <a:cubicBezTo>
                    <a:pt x="368" y="321"/>
                    <a:pt x="370" y="317"/>
                    <a:pt x="370" y="315"/>
                  </a:cubicBezTo>
                  <a:cubicBezTo>
                    <a:pt x="369" y="314"/>
                    <a:pt x="370" y="308"/>
                    <a:pt x="370" y="308"/>
                  </a:cubicBezTo>
                  <a:cubicBezTo>
                    <a:pt x="370" y="308"/>
                    <a:pt x="373" y="307"/>
                    <a:pt x="373" y="308"/>
                  </a:cubicBezTo>
                  <a:cubicBezTo>
                    <a:pt x="373" y="309"/>
                    <a:pt x="372" y="312"/>
                    <a:pt x="372" y="313"/>
                  </a:cubicBezTo>
                  <a:cubicBezTo>
                    <a:pt x="372" y="314"/>
                    <a:pt x="371" y="318"/>
                    <a:pt x="371" y="319"/>
                  </a:cubicBezTo>
                  <a:cubicBezTo>
                    <a:pt x="371" y="319"/>
                    <a:pt x="372" y="318"/>
                    <a:pt x="374" y="320"/>
                  </a:cubicBezTo>
                  <a:cubicBezTo>
                    <a:pt x="376" y="322"/>
                    <a:pt x="376" y="325"/>
                    <a:pt x="376" y="325"/>
                  </a:cubicBezTo>
                  <a:cubicBezTo>
                    <a:pt x="374" y="327"/>
                    <a:pt x="374" y="327"/>
                    <a:pt x="374" y="327"/>
                  </a:cubicBezTo>
                  <a:cubicBezTo>
                    <a:pt x="373" y="331"/>
                    <a:pt x="373" y="331"/>
                    <a:pt x="373" y="331"/>
                  </a:cubicBezTo>
                  <a:close/>
                  <a:moveTo>
                    <a:pt x="361" y="333"/>
                  </a:moveTo>
                  <a:cubicBezTo>
                    <a:pt x="361" y="333"/>
                    <a:pt x="361" y="333"/>
                    <a:pt x="361" y="333"/>
                  </a:cubicBezTo>
                  <a:cubicBezTo>
                    <a:pt x="361" y="333"/>
                    <a:pt x="360" y="337"/>
                    <a:pt x="360" y="338"/>
                  </a:cubicBezTo>
                  <a:cubicBezTo>
                    <a:pt x="360" y="338"/>
                    <a:pt x="361" y="338"/>
                    <a:pt x="362" y="338"/>
                  </a:cubicBezTo>
                  <a:cubicBezTo>
                    <a:pt x="363" y="337"/>
                    <a:pt x="364" y="337"/>
                    <a:pt x="365" y="336"/>
                  </a:cubicBezTo>
                  <a:cubicBezTo>
                    <a:pt x="366" y="335"/>
                    <a:pt x="369" y="333"/>
                    <a:pt x="370" y="333"/>
                  </a:cubicBezTo>
                  <a:cubicBezTo>
                    <a:pt x="371" y="332"/>
                    <a:pt x="366" y="330"/>
                    <a:pt x="366" y="330"/>
                  </a:cubicBezTo>
                  <a:cubicBezTo>
                    <a:pt x="361" y="333"/>
                    <a:pt x="361" y="333"/>
                    <a:pt x="361" y="333"/>
                  </a:cubicBezTo>
                  <a:close/>
                  <a:moveTo>
                    <a:pt x="225" y="132"/>
                  </a:moveTo>
                  <a:cubicBezTo>
                    <a:pt x="225" y="132"/>
                    <a:pt x="225" y="132"/>
                    <a:pt x="225" y="132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7" y="133"/>
                    <a:pt x="228" y="132"/>
                    <a:pt x="229" y="131"/>
                  </a:cubicBezTo>
                  <a:cubicBezTo>
                    <a:pt x="230" y="130"/>
                    <a:pt x="228" y="129"/>
                    <a:pt x="228" y="129"/>
                  </a:cubicBezTo>
                  <a:cubicBezTo>
                    <a:pt x="227" y="130"/>
                    <a:pt x="227" y="130"/>
                    <a:pt x="227" y="130"/>
                  </a:cubicBezTo>
                  <a:cubicBezTo>
                    <a:pt x="227" y="130"/>
                    <a:pt x="225" y="132"/>
                    <a:pt x="225" y="132"/>
                  </a:cubicBezTo>
                  <a:close/>
                  <a:moveTo>
                    <a:pt x="164" y="164"/>
                  </a:moveTo>
                  <a:cubicBezTo>
                    <a:pt x="164" y="164"/>
                    <a:pt x="164" y="164"/>
                    <a:pt x="164" y="164"/>
                  </a:cubicBezTo>
                  <a:cubicBezTo>
                    <a:pt x="165" y="165"/>
                    <a:pt x="165" y="165"/>
                    <a:pt x="165" y="165"/>
                  </a:cubicBezTo>
                  <a:cubicBezTo>
                    <a:pt x="165" y="165"/>
                    <a:pt x="166" y="163"/>
                    <a:pt x="168" y="162"/>
                  </a:cubicBezTo>
                  <a:cubicBezTo>
                    <a:pt x="169" y="161"/>
                    <a:pt x="167" y="161"/>
                    <a:pt x="167" y="161"/>
                  </a:cubicBezTo>
                  <a:cubicBezTo>
                    <a:pt x="165" y="162"/>
                    <a:pt x="165" y="162"/>
                    <a:pt x="165" y="162"/>
                  </a:cubicBezTo>
                  <a:cubicBezTo>
                    <a:pt x="165" y="162"/>
                    <a:pt x="164" y="163"/>
                    <a:pt x="164" y="164"/>
                  </a:cubicBezTo>
                  <a:close/>
                  <a:moveTo>
                    <a:pt x="174" y="162"/>
                  </a:moveTo>
                  <a:cubicBezTo>
                    <a:pt x="174" y="162"/>
                    <a:pt x="174" y="162"/>
                    <a:pt x="174" y="162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7" y="165"/>
                    <a:pt x="179" y="166"/>
                  </a:cubicBezTo>
                  <a:cubicBezTo>
                    <a:pt x="182" y="167"/>
                    <a:pt x="180" y="164"/>
                    <a:pt x="180" y="164"/>
                  </a:cubicBezTo>
                  <a:cubicBezTo>
                    <a:pt x="178" y="162"/>
                    <a:pt x="178" y="162"/>
                    <a:pt x="178" y="162"/>
                  </a:cubicBezTo>
                  <a:cubicBezTo>
                    <a:pt x="178" y="162"/>
                    <a:pt x="175" y="161"/>
                    <a:pt x="174" y="162"/>
                  </a:cubicBezTo>
                  <a:close/>
                  <a:moveTo>
                    <a:pt x="211" y="164"/>
                  </a:moveTo>
                  <a:cubicBezTo>
                    <a:pt x="211" y="164"/>
                    <a:pt x="211" y="164"/>
                    <a:pt x="211" y="164"/>
                  </a:cubicBezTo>
                  <a:cubicBezTo>
                    <a:pt x="210" y="166"/>
                    <a:pt x="210" y="166"/>
                    <a:pt x="210" y="166"/>
                  </a:cubicBezTo>
                  <a:cubicBezTo>
                    <a:pt x="210" y="166"/>
                    <a:pt x="212" y="168"/>
                    <a:pt x="213" y="170"/>
                  </a:cubicBezTo>
                  <a:cubicBezTo>
                    <a:pt x="214" y="170"/>
                    <a:pt x="218" y="174"/>
                    <a:pt x="220" y="174"/>
                  </a:cubicBezTo>
                  <a:cubicBezTo>
                    <a:pt x="228" y="177"/>
                    <a:pt x="215" y="167"/>
                    <a:pt x="214" y="166"/>
                  </a:cubicBezTo>
                  <a:cubicBezTo>
                    <a:pt x="214" y="166"/>
                    <a:pt x="211" y="163"/>
                    <a:pt x="211" y="164"/>
                  </a:cubicBezTo>
                  <a:close/>
                  <a:moveTo>
                    <a:pt x="258" y="178"/>
                  </a:moveTo>
                  <a:cubicBezTo>
                    <a:pt x="258" y="178"/>
                    <a:pt x="258" y="178"/>
                    <a:pt x="258" y="178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3" y="179"/>
                    <a:pt x="265" y="178"/>
                  </a:cubicBezTo>
                  <a:cubicBezTo>
                    <a:pt x="267" y="178"/>
                    <a:pt x="265" y="176"/>
                    <a:pt x="265" y="176"/>
                  </a:cubicBezTo>
                  <a:cubicBezTo>
                    <a:pt x="262" y="176"/>
                    <a:pt x="262" y="176"/>
                    <a:pt x="262" y="176"/>
                  </a:cubicBezTo>
                  <a:cubicBezTo>
                    <a:pt x="262" y="176"/>
                    <a:pt x="258" y="177"/>
                    <a:pt x="258" y="178"/>
                  </a:cubicBezTo>
                  <a:close/>
                  <a:moveTo>
                    <a:pt x="238" y="73"/>
                  </a:moveTo>
                  <a:cubicBezTo>
                    <a:pt x="238" y="73"/>
                    <a:pt x="238" y="73"/>
                    <a:pt x="238" y="73"/>
                  </a:cubicBezTo>
                  <a:cubicBezTo>
                    <a:pt x="238" y="73"/>
                    <a:pt x="234" y="75"/>
                    <a:pt x="234" y="75"/>
                  </a:cubicBezTo>
                  <a:cubicBezTo>
                    <a:pt x="233" y="75"/>
                    <a:pt x="234" y="77"/>
                    <a:pt x="235" y="77"/>
                  </a:cubicBezTo>
                  <a:cubicBezTo>
                    <a:pt x="236" y="78"/>
                    <a:pt x="239" y="79"/>
                    <a:pt x="239" y="79"/>
                  </a:cubicBezTo>
                  <a:cubicBezTo>
                    <a:pt x="240" y="79"/>
                    <a:pt x="243" y="77"/>
                    <a:pt x="245" y="75"/>
                  </a:cubicBezTo>
                  <a:cubicBezTo>
                    <a:pt x="247" y="74"/>
                    <a:pt x="243" y="73"/>
                    <a:pt x="243" y="73"/>
                  </a:cubicBezTo>
                  <a:cubicBezTo>
                    <a:pt x="238" y="73"/>
                    <a:pt x="238" y="73"/>
                    <a:pt x="238" y="73"/>
                  </a:cubicBezTo>
                  <a:close/>
                  <a:moveTo>
                    <a:pt x="202" y="66"/>
                  </a:moveTo>
                  <a:cubicBezTo>
                    <a:pt x="202" y="66"/>
                    <a:pt x="202" y="66"/>
                    <a:pt x="202" y="66"/>
                  </a:cubicBezTo>
                  <a:cubicBezTo>
                    <a:pt x="202" y="66"/>
                    <a:pt x="198" y="66"/>
                    <a:pt x="197" y="66"/>
                  </a:cubicBezTo>
                  <a:cubicBezTo>
                    <a:pt x="197" y="66"/>
                    <a:pt x="196" y="67"/>
                    <a:pt x="195" y="68"/>
                  </a:cubicBezTo>
                  <a:cubicBezTo>
                    <a:pt x="194" y="69"/>
                    <a:pt x="194" y="71"/>
                    <a:pt x="193" y="73"/>
                  </a:cubicBezTo>
                  <a:cubicBezTo>
                    <a:pt x="193" y="75"/>
                    <a:pt x="194" y="75"/>
                    <a:pt x="194" y="75"/>
                  </a:cubicBezTo>
                  <a:cubicBezTo>
                    <a:pt x="195" y="76"/>
                    <a:pt x="195" y="76"/>
                    <a:pt x="197" y="78"/>
                  </a:cubicBezTo>
                  <a:cubicBezTo>
                    <a:pt x="199" y="79"/>
                    <a:pt x="201" y="77"/>
                    <a:pt x="203" y="76"/>
                  </a:cubicBezTo>
                  <a:cubicBezTo>
                    <a:pt x="206" y="75"/>
                    <a:pt x="204" y="74"/>
                    <a:pt x="205" y="72"/>
                  </a:cubicBezTo>
                  <a:cubicBezTo>
                    <a:pt x="205" y="71"/>
                    <a:pt x="204" y="68"/>
                    <a:pt x="204" y="68"/>
                  </a:cubicBezTo>
                  <a:cubicBezTo>
                    <a:pt x="204" y="67"/>
                    <a:pt x="202" y="66"/>
                    <a:pt x="202" y="66"/>
                  </a:cubicBezTo>
                  <a:close/>
                  <a:moveTo>
                    <a:pt x="236" y="103"/>
                  </a:moveTo>
                  <a:cubicBezTo>
                    <a:pt x="236" y="103"/>
                    <a:pt x="236" y="103"/>
                    <a:pt x="236" y="103"/>
                  </a:cubicBezTo>
                  <a:cubicBezTo>
                    <a:pt x="236" y="103"/>
                    <a:pt x="235" y="105"/>
                    <a:pt x="235" y="105"/>
                  </a:cubicBezTo>
                  <a:cubicBezTo>
                    <a:pt x="235" y="105"/>
                    <a:pt x="235" y="107"/>
                    <a:pt x="235" y="107"/>
                  </a:cubicBezTo>
                  <a:cubicBezTo>
                    <a:pt x="235" y="107"/>
                    <a:pt x="234" y="108"/>
                    <a:pt x="233" y="109"/>
                  </a:cubicBezTo>
                  <a:cubicBezTo>
                    <a:pt x="231" y="111"/>
                    <a:pt x="233" y="111"/>
                    <a:pt x="234" y="112"/>
                  </a:cubicBezTo>
                  <a:cubicBezTo>
                    <a:pt x="235" y="114"/>
                    <a:pt x="234" y="113"/>
                    <a:pt x="235" y="113"/>
                  </a:cubicBezTo>
                  <a:cubicBezTo>
                    <a:pt x="235" y="114"/>
                    <a:pt x="236" y="113"/>
                    <a:pt x="238" y="112"/>
                  </a:cubicBezTo>
                  <a:cubicBezTo>
                    <a:pt x="240" y="111"/>
                    <a:pt x="239" y="111"/>
                    <a:pt x="239" y="111"/>
                  </a:cubicBezTo>
                  <a:cubicBezTo>
                    <a:pt x="239" y="111"/>
                    <a:pt x="237" y="108"/>
                    <a:pt x="237" y="108"/>
                  </a:cubicBezTo>
                  <a:cubicBezTo>
                    <a:pt x="237" y="108"/>
                    <a:pt x="237" y="107"/>
                    <a:pt x="237" y="107"/>
                  </a:cubicBezTo>
                  <a:cubicBezTo>
                    <a:pt x="237" y="106"/>
                    <a:pt x="238" y="106"/>
                    <a:pt x="239" y="105"/>
                  </a:cubicBezTo>
                  <a:cubicBezTo>
                    <a:pt x="240" y="103"/>
                    <a:pt x="240" y="102"/>
                    <a:pt x="240" y="102"/>
                  </a:cubicBezTo>
                  <a:cubicBezTo>
                    <a:pt x="240" y="101"/>
                    <a:pt x="238" y="101"/>
                    <a:pt x="238" y="101"/>
                  </a:cubicBezTo>
                  <a:cubicBezTo>
                    <a:pt x="238" y="101"/>
                    <a:pt x="236" y="102"/>
                    <a:pt x="236" y="103"/>
                  </a:cubicBezTo>
                  <a:close/>
                  <a:moveTo>
                    <a:pt x="233" y="105"/>
                  </a:moveTo>
                  <a:cubicBezTo>
                    <a:pt x="233" y="105"/>
                    <a:pt x="233" y="105"/>
                    <a:pt x="233" y="105"/>
                  </a:cubicBezTo>
                  <a:cubicBezTo>
                    <a:pt x="232" y="103"/>
                    <a:pt x="232" y="103"/>
                    <a:pt x="232" y="103"/>
                  </a:cubicBezTo>
                  <a:cubicBezTo>
                    <a:pt x="232" y="103"/>
                    <a:pt x="231" y="102"/>
                    <a:pt x="228" y="102"/>
                  </a:cubicBezTo>
                  <a:cubicBezTo>
                    <a:pt x="226" y="102"/>
                    <a:pt x="226" y="103"/>
                    <a:pt x="224" y="103"/>
                  </a:cubicBezTo>
                  <a:cubicBezTo>
                    <a:pt x="222" y="103"/>
                    <a:pt x="222" y="105"/>
                    <a:pt x="222" y="106"/>
                  </a:cubicBezTo>
                  <a:cubicBezTo>
                    <a:pt x="221" y="108"/>
                    <a:pt x="222" y="107"/>
                    <a:pt x="223" y="108"/>
                  </a:cubicBezTo>
                  <a:cubicBezTo>
                    <a:pt x="224" y="109"/>
                    <a:pt x="223" y="109"/>
                    <a:pt x="224" y="112"/>
                  </a:cubicBezTo>
                  <a:cubicBezTo>
                    <a:pt x="224" y="114"/>
                    <a:pt x="225" y="113"/>
                    <a:pt x="225" y="113"/>
                  </a:cubicBezTo>
                  <a:cubicBezTo>
                    <a:pt x="226" y="114"/>
                    <a:pt x="227" y="113"/>
                    <a:pt x="229" y="112"/>
                  </a:cubicBezTo>
                  <a:cubicBezTo>
                    <a:pt x="231" y="110"/>
                    <a:pt x="229" y="110"/>
                    <a:pt x="229" y="110"/>
                  </a:cubicBezTo>
                  <a:cubicBezTo>
                    <a:pt x="229" y="110"/>
                    <a:pt x="231" y="109"/>
                    <a:pt x="233" y="107"/>
                  </a:cubicBezTo>
                  <a:cubicBezTo>
                    <a:pt x="234" y="105"/>
                    <a:pt x="233" y="105"/>
                    <a:pt x="233" y="105"/>
                  </a:cubicBezTo>
                  <a:close/>
                  <a:moveTo>
                    <a:pt x="284" y="139"/>
                  </a:moveTo>
                  <a:cubicBezTo>
                    <a:pt x="284" y="139"/>
                    <a:pt x="284" y="139"/>
                    <a:pt x="284" y="139"/>
                  </a:cubicBezTo>
                  <a:cubicBezTo>
                    <a:pt x="283" y="139"/>
                    <a:pt x="282" y="141"/>
                    <a:pt x="282" y="141"/>
                  </a:cubicBezTo>
                  <a:cubicBezTo>
                    <a:pt x="282" y="141"/>
                    <a:pt x="281" y="142"/>
                    <a:pt x="281" y="143"/>
                  </a:cubicBezTo>
                  <a:cubicBezTo>
                    <a:pt x="280" y="143"/>
                    <a:pt x="279" y="145"/>
                    <a:pt x="279" y="145"/>
                  </a:cubicBezTo>
                  <a:cubicBezTo>
                    <a:pt x="279" y="145"/>
                    <a:pt x="280" y="146"/>
                    <a:pt x="281" y="146"/>
                  </a:cubicBezTo>
                  <a:cubicBezTo>
                    <a:pt x="282" y="147"/>
                    <a:pt x="282" y="147"/>
                    <a:pt x="283" y="147"/>
                  </a:cubicBezTo>
                  <a:cubicBezTo>
                    <a:pt x="284" y="147"/>
                    <a:pt x="284" y="147"/>
                    <a:pt x="287" y="147"/>
                  </a:cubicBezTo>
                  <a:cubicBezTo>
                    <a:pt x="291" y="147"/>
                    <a:pt x="294" y="147"/>
                    <a:pt x="295" y="147"/>
                  </a:cubicBezTo>
                  <a:cubicBezTo>
                    <a:pt x="295" y="147"/>
                    <a:pt x="297" y="146"/>
                    <a:pt x="297" y="146"/>
                  </a:cubicBezTo>
                  <a:cubicBezTo>
                    <a:pt x="297" y="145"/>
                    <a:pt x="297" y="145"/>
                    <a:pt x="296" y="144"/>
                  </a:cubicBezTo>
                  <a:cubicBezTo>
                    <a:pt x="295" y="142"/>
                    <a:pt x="293" y="141"/>
                    <a:pt x="293" y="141"/>
                  </a:cubicBezTo>
                  <a:cubicBezTo>
                    <a:pt x="292" y="141"/>
                    <a:pt x="293" y="139"/>
                    <a:pt x="294" y="140"/>
                  </a:cubicBezTo>
                  <a:cubicBezTo>
                    <a:pt x="294" y="140"/>
                    <a:pt x="297" y="143"/>
                    <a:pt x="297" y="143"/>
                  </a:cubicBezTo>
                  <a:cubicBezTo>
                    <a:pt x="298" y="143"/>
                    <a:pt x="300" y="143"/>
                    <a:pt x="300" y="141"/>
                  </a:cubicBezTo>
                  <a:cubicBezTo>
                    <a:pt x="299" y="140"/>
                    <a:pt x="301" y="138"/>
                    <a:pt x="298" y="137"/>
                  </a:cubicBezTo>
                  <a:cubicBezTo>
                    <a:pt x="296" y="136"/>
                    <a:pt x="295" y="135"/>
                    <a:pt x="294" y="135"/>
                  </a:cubicBezTo>
                  <a:cubicBezTo>
                    <a:pt x="292" y="135"/>
                    <a:pt x="295" y="136"/>
                    <a:pt x="291" y="133"/>
                  </a:cubicBezTo>
                  <a:cubicBezTo>
                    <a:pt x="287" y="130"/>
                    <a:pt x="287" y="131"/>
                    <a:pt x="287" y="131"/>
                  </a:cubicBezTo>
                  <a:cubicBezTo>
                    <a:pt x="287" y="131"/>
                    <a:pt x="289" y="128"/>
                    <a:pt x="288" y="127"/>
                  </a:cubicBezTo>
                  <a:cubicBezTo>
                    <a:pt x="288" y="127"/>
                    <a:pt x="284" y="126"/>
                    <a:pt x="284" y="126"/>
                  </a:cubicBezTo>
                  <a:cubicBezTo>
                    <a:pt x="284" y="126"/>
                    <a:pt x="279" y="127"/>
                    <a:pt x="279" y="127"/>
                  </a:cubicBezTo>
                  <a:cubicBezTo>
                    <a:pt x="278" y="128"/>
                    <a:pt x="277" y="129"/>
                    <a:pt x="277" y="129"/>
                  </a:cubicBezTo>
                  <a:cubicBezTo>
                    <a:pt x="277" y="131"/>
                    <a:pt x="277" y="131"/>
                    <a:pt x="277" y="131"/>
                  </a:cubicBezTo>
                  <a:cubicBezTo>
                    <a:pt x="275" y="132"/>
                    <a:pt x="275" y="132"/>
                    <a:pt x="275" y="132"/>
                  </a:cubicBezTo>
                  <a:cubicBezTo>
                    <a:pt x="275" y="132"/>
                    <a:pt x="274" y="134"/>
                    <a:pt x="274" y="134"/>
                  </a:cubicBezTo>
                  <a:cubicBezTo>
                    <a:pt x="273" y="134"/>
                    <a:pt x="271" y="135"/>
                    <a:pt x="271" y="135"/>
                  </a:cubicBezTo>
                  <a:cubicBezTo>
                    <a:pt x="270" y="135"/>
                    <a:pt x="268" y="135"/>
                    <a:pt x="268" y="136"/>
                  </a:cubicBezTo>
                  <a:cubicBezTo>
                    <a:pt x="267" y="137"/>
                    <a:pt x="264" y="138"/>
                    <a:pt x="264" y="138"/>
                  </a:cubicBezTo>
                  <a:cubicBezTo>
                    <a:pt x="264" y="138"/>
                    <a:pt x="263" y="139"/>
                    <a:pt x="265" y="141"/>
                  </a:cubicBezTo>
                  <a:cubicBezTo>
                    <a:pt x="267" y="142"/>
                    <a:pt x="269" y="142"/>
                    <a:pt x="269" y="143"/>
                  </a:cubicBezTo>
                  <a:cubicBezTo>
                    <a:pt x="270" y="143"/>
                    <a:pt x="270" y="143"/>
                    <a:pt x="271" y="143"/>
                  </a:cubicBezTo>
                  <a:cubicBezTo>
                    <a:pt x="272" y="144"/>
                    <a:pt x="272" y="144"/>
                    <a:pt x="274" y="144"/>
                  </a:cubicBezTo>
                  <a:cubicBezTo>
                    <a:pt x="275" y="143"/>
                    <a:pt x="277" y="143"/>
                    <a:pt x="277" y="142"/>
                  </a:cubicBezTo>
                  <a:cubicBezTo>
                    <a:pt x="278" y="141"/>
                    <a:pt x="278" y="140"/>
                    <a:pt x="279" y="139"/>
                  </a:cubicBezTo>
                  <a:cubicBezTo>
                    <a:pt x="279" y="138"/>
                    <a:pt x="279" y="137"/>
                    <a:pt x="281" y="137"/>
                  </a:cubicBezTo>
                  <a:cubicBezTo>
                    <a:pt x="282" y="137"/>
                    <a:pt x="284" y="136"/>
                    <a:pt x="284" y="136"/>
                  </a:cubicBezTo>
                  <a:cubicBezTo>
                    <a:pt x="284" y="136"/>
                    <a:pt x="284" y="139"/>
                    <a:pt x="284" y="139"/>
                  </a:cubicBezTo>
                  <a:close/>
                  <a:moveTo>
                    <a:pt x="289" y="182"/>
                  </a:moveTo>
                  <a:cubicBezTo>
                    <a:pt x="289" y="182"/>
                    <a:pt x="289" y="182"/>
                    <a:pt x="289" y="182"/>
                  </a:cubicBezTo>
                  <a:cubicBezTo>
                    <a:pt x="288" y="181"/>
                    <a:pt x="288" y="181"/>
                    <a:pt x="288" y="181"/>
                  </a:cubicBezTo>
                  <a:cubicBezTo>
                    <a:pt x="288" y="180"/>
                    <a:pt x="288" y="180"/>
                    <a:pt x="288" y="180"/>
                  </a:cubicBezTo>
                  <a:cubicBezTo>
                    <a:pt x="285" y="177"/>
                    <a:pt x="285" y="177"/>
                    <a:pt x="285" y="177"/>
                  </a:cubicBezTo>
                  <a:cubicBezTo>
                    <a:pt x="285" y="177"/>
                    <a:pt x="289" y="176"/>
                    <a:pt x="291" y="175"/>
                  </a:cubicBezTo>
                  <a:cubicBezTo>
                    <a:pt x="294" y="174"/>
                    <a:pt x="291" y="173"/>
                    <a:pt x="291" y="172"/>
                  </a:cubicBezTo>
                  <a:cubicBezTo>
                    <a:pt x="291" y="172"/>
                    <a:pt x="290" y="172"/>
                    <a:pt x="288" y="172"/>
                  </a:cubicBezTo>
                  <a:cubicBezTo>
                    <a:pt x="287" y="172"/>
                    <a:pt x="286" y="172"/>
                    <a:pt x="284" y="173"/>
                  </a:cubicBezTo>
                  <a:cubicBezTo>
                    <a:pt x="283" y="173"/>
                    <a:pt x="282" y="171"/>
                    <a:pt x="282" y="171"/>
                  </a:cubicBezTo>
                  <a:cubicBezTo>
                    <a:pt x="281" y="171"/>
                    <a:pt x="277" y="171"/>
                    <a:pt x="276" y="171"/>
                  </a:cubicBezTo>
                  <a:cubicBezTo>
                    <a:pt x="276" y="171"/>
                    <a:pt x="275" y="173"/>
                    <a:pt x="274" y="174"/>
                  </a:cubicBezTo>
                  <a:cubicBezTo>
                    <a:pt x="273" y="175"/>
                    <a:pt x="272" y="176"/>
                    <a:pt x="271" y="176"/>
                  </a:cubicBezTo>
                  <a:cubicBezTo>
                    <a:pt x="270" y="177"/>
                    <a:pt x="274" y="179"/>
                    <a:pt x="275" y="179"/>
                  </a:cubicBezTo>
                  <a:cubicBezTo>
                    <a:pt x="275" y="180"/>
                    <a:pt x="278" y="180"/>
                    <a:pt x="278" y="181"/>
                  </a:cubicBezTo>
                  <a:cubicBezTo>
                    <a:pt x="279" y="181"/>
                    <a:pt x="282" y="183"/>
                    <a:pt x="283" y="183"/>
                  </a:cubicBezTo>
                  <a:cubicBezTo>
                    <a:pt x="284" y="184"/>
                    <a:pt x="282" y="185"/>
                    <a:pt x="281" y="187"/>
                  </a:cubicBezTo>
                  <a:cubicBezTo>
                    <a:pt x="280" y="189"/>
                    <a:pt x="279" y="189"/>
                    <a:pt x="278" y="190"/>
                  </a:cubicBezTo>
                  <a:cubicBezTo>
                    <a:pt x="277" y="191"/>
                    <a:pt x="279" y="192"/>
                    <a:pt x="280" y="193"/>
                  </a:cubicBezTo>
                  <a:cubicBezTo>
                    <a:pt x="281" y="194"/>
                    <a:pt x="283" y="195"/>
                    <a:pt x="283" y="195"/>
                  </a:cubicBezTo>
                  <a:cubicBezTo>
                    <a:pt x="284" y="195"/>
                    <a:pt x="287" y="193"/>
                    <a:pt x="287" y="193"/>
                  </a:cubicBezTo>
                  <a:cubicBezTo>
                    <a:pt x="287" y="193"/>
                    <a:pt x="288" y="190"/>
                    <a:pt x="288" y="190"/>
                  </a:cubicBezTo>
                  <a:cubicBezTo>
                    <a:pt x="288" y="189"/>
                    <a:pt x="289" y="187"/>
                    <a:pt x="289" y="187"/>
                  </a:cubicBezTo>
                  <a:cubicBezTo>
                    <a:pt x="290" y="186"/>
                    <a:pt x="290" y="186"/>
                    <a:pt x="290" y="186"/>
                  </a:cubicBezTo>
                  <a:cubicBezTo>
                    <a:pt x="289" y="182"/>
                    <a:pt x="289" y="182"/>
                    <a:pt x="289" y="182"/>
                  </a:cubicBezTo>
                  <a:close/>
                  <a:moveTo>
                    <a:pt x="316" y="209"/>
                  </a:moveTo>
                  <a:cubicBezTo>
                    <a:pt x="316" y="209"/>
                    <a:pt x="316" y="209"/>
                    <a:pt x="316" y="209"/>
                  </a:cubicBezTo>
                  <a:cubicBezTo>
                    <a:pt x="317" y="208"/>
                    <a:pt x="319" y="206"/>
                    <a:pt x="319" y="205"/>
                  </a:cubicBezTo>
                  <a:cubicBezTo>
                    <a:pt x="319" y="205"/>
                    <a:pt x="321" y="205"/>
                    <a:pt x="322" y="205"/>
                  </a:cubicBezTo>
                  <a:cubicBezTo>
                    <a:pt x="322" y="205"/>
                    <a:pt x="326" y="206"/>
                    <a:pt x="326" y="206"/>
                  </a:cubicBezTo>
                  <a:cubicBezTo>
                    <a:pt x="326" y="206"/>
                    <a:pt x="329" y="206"/>
                    <a:pt x="329" y="206"/>
                  </a:cubicBezTo>
                  <a:cubicBezTo>
                    <a:pt x="329" y="206"/>
                    <a:pt x="332" y="204"/>
                    <a:pt x="332" y="204"/>
                  </a:cubicBezTo>
                  <a:cubicBezTo>
                    <a:pt x="333" y="204"/>
                    <a:pt x="336" y="207"/>
                    <a:pt x="336" y="207"/>
                  </a:cubicBezTo>
                  <a:cubicBezTo>
                    <a:pt x="336" y="207"/>
                    <a:pt x="334" y="210"/>
                    <a:pt x="333" y="210"/>
                  </a:cubicBezTo>
                  <a:cubicBezTo>
                    <a:pt x="332" y="211"/>
                    <a:pt x="331" y="211"/>
                    <a:pt x="330" y="212"/>
                  </a:cubicBezTo>
                  <a:cubicBezTo>
                    <a:pt x="329" y="214"/>
                    <a:pt x="329" y="214"/>
                    <a:pt x="329" y="215"/>
                  </a:cubicBezTo>
                  <a:cubicBezTo>
                    <a:pt x="328" y="215"/>
                    <a:pt x="327" y="217"/>
                    <a:pt x="325" y="215"/>
                  </a:cubicBezTo>
                  <a:cubicBezTo>
                    <a:pt x="323" y="214"/>
                    <a:pt x="321" y="212"/>
                    <a:pt x="321" y="212"/>
                  </a:cubicBezTo>
                  <a:cubicBezTo>
                    <a:pt x="321" y="212"/>
                    <a:pt x="319" y="213"/>
                    <a:pt x="318" y="213"/>
                  </a:cubicBezTo>
                  <a:cubicBezTo>
                    <a:pt x="317" y="214"/>
                    <a:pt x="315" y="213"/>
                    <a:pt x="315" y="213"/>
                  </a:cubicBezTo>
                  <a:cubicBezTo>
                    <a:pt x="316" y="212"/>
                    <a:pt x="315" y="210"/>
                    <a:pt x="316" y="209"/>
                  </a:cubicBezTo>
                  <a:close/>
                  <a:moveTo>
                    <a:pt x="295" y="229"/>
                  </a:moveTo>
                  <a:cubicBezTo>
                    <a:pt x="295" y="229"/>
                    <a:pt x="295" y="229"/>
                    <a:pt x="295" y="229"/>
                  </a:cubicBezTo>
                  <a:cubicBezTo>
                    <a:pt x="295" y="229"/>
                    <a:pt x="291" y="227"/>
                    <a:pt x="292" y="226"/>
                  </a:cubicBezTo>
                  <a:cubicBezTo>
                    <a:pt x="293" y="224"/>
                    <a:pt x="297" y="220"/>
                    <a:pt x="298" y="219"/>
                  </a:cubicBezTo>
                  <a:cubicBezTo>
                    <a:pt x="298" y="219"/>
                    <a:pt x="301" y="220"/>
                    <a:pt x="301" y="220"/>
                  </a:cubicBezTo>
                  <a:cubicBezTo>
                    <a:pt x="302" y="220"/>
                    <a:pt x="303" y="217"/>
                    <a:pt x="304" y="217"/>
                  </a:cubicBezTo>
                  <a:cubicBezTo>
                    <a:pt x="304" y="217"/>
                    <a:pt x="308" y="217"/>
                    <a:pt x="308" y="217"/>
                  </a:cubicBezTo>
                  <a:cubicBezTo>
                    <a:pt x="308" y="217"/>
                    <a:pt x="306" y="221"/>
                    <a:pt x="304" y="222"/>
                  </a:cubicBezTo>
                  <a:cubicBezTo>
                    <a:pt x="302" y="223"/>
                    <a:pt x="301" y="223"/>
                    <a:pt x="301" y="224"/>
                  </a:cubicBezTo>
                  <a:cubicBezTo>
                    <a:pt x="300" y="225"/>
                    <a:pt x="299" y="226"/>
                    <a:pt x="299" y="227"/>
                  </a:cubicBezTo>
                  <a:cubicBezTo>
                    <a:pt x="298" y="227"/>
                    <a:pt x="295" y="229"/>
                    <a:pt x="295" y="229"/>
                  </a:cubicBezTo>
                  <a:close/>
                  <a:moveTo>
                    <a:pt x="282" y="268"/>
                  </a:moveTo>
                  <a:cubicBezTo>
                    <a:pt x="282" y="268"/>
                    <a:pt x="282" y="268"/>
                    <a:pt x="282" y="268"/>
                  </a:cubicBezTo>
                  <a:cubicBezTo>
                    <a:pt x="283" y="269"/>
                    <a:pt x="281" y="273"/>
                    <a:pt x="278" y="271"/>
                  </a:cubicBezTo>
                  <a:cubicBezTo>
                    <a:pt x="278" y="271"/>
                    <a:pt x="277" y="269"/>
                    <a:pt x="279" y="268"/>
                  </a:cubicBezTo>
                  <a:cubicBezTo>
                    <a:pt x="280" y="268"/>
                    <a:pt x="282" y="268"/>
                    <a:pt x="282" y="268"/>
                  </a:cubicBezTo>
                  <a:close/>
                  <a:moveTo>
                    <a:pt x="279" y="292"/>
                  </a:moveTo>
                  <a:cubicBezTo>
                    <a:pt x="279" y="292"/>
                    <a:pt x="279" y="292"/>
                    <a:pt x="279" y="292"/>
                  </a:cubicBezTo>
                  <a:cubicBezTo>
                    <a:pt x="279" y="292"/>
                    <a:pt x="281" y="290"/>
                    <a:pt x="281" y="290"/>
                  </a:cubicBezTo>
                  <a:cubicBezTo>
                    <a:pt x="282" y="290"/>
                    <a:pt x="283" y="291"/>
                    <a:pt x="283" y="291"/>
                  </a:cubicBezTo>
                  <a:cubicBezTo>
                    <a:pt x="283" y="291"/>
                    <a:pt x="286" y="293"/>
                    <a:pt x="286" y="293"/>
                  </a:cubicBezTo>
                  <a:cubicBezTo>
                    <a:pt x="286" y="294"/>
                    <a:pt x="287" y="296"/>
                    <a:pt x="286" y="296"/>
                  </a:cubicBezTo>
                  <a:cubicBezTo>
                    <a:pt x="285" y="297"/>
                    <a:pt x="284" y="298"/>
                    <a:pt x="283" y="297"/>
                  </a:cubicBezTo>
                  <a:cubicBezTo>
                    <a:pt x="282" y="297"/>
                    <a:pt x="281" y="297"/>
                    <a:pt x="281" y="296"/>
                  </a:cubicBezTo>
                  <a:cubicBezTo>
                    <a:pt x="281" y="295"/>
                    <a:pt x="281" y="295"/>
                    <a:pt x="281" y="294"/>
                  </a:cubicBezTo>
                  <a:cubicBezTo>
                    <a:pt x="281" y="294"/>
                    <a:pt x="279" y="294"/>
                    <a:pt x="279" y="294"/>
                  </a:cubicBezTo>
                  <a:cubicBezTo>
                    <a:pt x="279" y="292"/>
                    <a:pt x="279" y="292"/>
                    <a:pt x="279" y="292"/>
                  </a:cubicBezTo>
                  <a:close/>
                  <a:moveTo>
                    <a:pt x="238" y="279"/>
                  </a:moveTo>
                  <a:cubicBezTo>
                    <a:pt x="238" y="279"/>
                    <a:pt x="238" y="279"/>
                    <a:pt x="238" y="279"/>
                  </a:cubicBezTo>
                  <a:cubicBezTo>
                    <a:pt x="239" y="279"/>
                    <a:pt x="241" y="278"/>
                    <a:pt x="241" y="279"/>
                  </a:cubicBezTo>
                  <a:cubicBezTo>
                    <a:pt x="242" y="280"/>
                    <a:pt x="243" y="280"/>
                    <a:pt x="243" y="281"/>
                  </a:cubicBezTo>
                  <a:cubicBezTo>
                    <a:pt x="243" y="281"/>
                    <a:pt x="244" y="282"/>
                    <a:pt x="242" y="283"/>
                  </a:cubicBezTo>
                  <a:cubicBezTo>
                    <a:pt x="240" y="283"/>
                    <a:pt x="239" y="283"/>
                    <a:pt x="239" y="283"/>
                  </a:cubicBezTo>
                  <a:cubicBezTo>
                    <a:pt x="240" y="286"/>
                    <a:pt x="240" y="286"/>
                    <a:pt x="240" y="286"/>
                  </a:cubicBezTo>
                  <a:cubicBezTo>
                    <a:pt x="240" y="286"/>
                    <a:pt x="242" y="286"/>
                    <a:pt x="239" y="288"/>
                  </a:cubicBezTo>
                  <a:cubicBezTo>
                    <a:pt x="237" y="290"/>
                    <a:pt x="235" y="290"/>
                    <a:pt x="235" y="290"/>
                  </a:cubicBezTo>
                  <a:cubicBezTo>
                    <a:pt x="235" y="289"/>
                    <a:pt x="235" y="289"/>
                    <a:pt x="235" y="289"/>
                  </a:cubicBezTo>
                  <a:cubicBezTo>
                    <a:pt x="232" y="290"/>
                    <a:pt x="232" y="290"/>
                    <a:pt x="232" y="290"/>
                  </a:cubicBezTo>
                  <a:cubicBezTo>
                    <a:pt x="232" y="290"/>
                    <a:pt x="231" y="291"/>
                    <a:pt x="231" y="290"/>
                  </a:cubicBezTo>
                  <a:cubicBezTo>
                    <a:pt x="230" y="288"/>
                    <a:pt x="229" y="286"/>
                    <a:pt x="231" y="286"/>
                  </a:cubicBezTo>
                  <a:cubicBezTo>
                    <a:pt x="233" y="285"/>
                    <a:pt x="233" y="284"/>
                    <a:pt x="234" y="285"/>
                  </a:cubicBezTo>
                  <a:cubicBezTo>
                    <a:pt x="235" y="286"/>
                    <a:pt x="235" y="287"/>
                    <a:pt x="235" y="287"/>
                  </a:cubicBezTo>
                  <a:cubicBezTo>
                    <a:pt x="236" y="284"/>
                    <a:pt x="236" y="284"/>
                    <a:pt x="236" y="284"/>
                  </a:cubicBezTo>
                  <a:cubicBezTo>
                    <a:pt x="236" y="284"/>
                    <a:pt x="235" y="284"/>
                    <a:pt x="235" y="283"/>
                  </a:cubicBezTo>
                  <a:cubicBezTo>
                    <a:pt x="236" y="282"/>
                    <a:pt x="236" y="282"/>
                    <a:pt x="237" y="281"/>
                  </a:cubicBezTo>
                  <a:cubicBezTo>
                    <a:pt x="238" y="281"/>
                    <a:pt x="239" y="282"/>
                    <a:pt x="239" y="282"/>
                  </a:cubicBezTo>
                  <a:cubicBezTo>
                    <a:pt x="238" y="279"/>
                    <a:pt x="238" y="279"/>
                    <a:pt x="238" y="279"/>
                  </a:cubicBezTo>
                  <a:close/>
                  <a:moveTo>
                    <a:pt x="258" y="286"/>
                  </a:moveTo>
                  <a:cubicBezTo>
                    <a:pt x="258" y="286"/>
                    <a:pt x="258" y="286"/>
                    <a:pt x="258" y="286"/>
                  </a:cubicBezTo>
                  <a:cubicBezTo>
                    <a:pt x="258" y="286"/>
                    <a:pt x="259" y="286"/>
                    <a:pt x="259" y="287"/>
                  </a:cubicBezTo>
                  <a:cubicBezTo>
                    <a:pt x="260" y="288"/>
                    <a:pt x="260" y="288"/>
                    <a:pt x="259" y="288"/>
                  </a:cubicBezTo>
                  <a:cubicBezTo>
                    <a:pt x="259" y="288"/>
                    <a:pt x="256" y="288"/>
                    <a:pt x="256" y="288"/>
                  </a:cubicBezTo>
                  <a:cubicBezTo>
                    <a:pt x="256" y="288"/>
                    <a:pt x="255" y="289"/>
                    <a:pt x="255" y="287"/>
                  </a:cubicBezTo>
                  <a:cubicBezTo>
                    <a:pt x="255" y="286"/>
                    <a:pt x="255" y="285"/>
                    <a:pt x="255" y="285"/>
                  </a:cubicBezTo>
                  <a:cubicBezTo>
                    <a:pt x="258" y="286"/>
                    <a:pt x="258" y="286"/>
                    <a:pt x="258" y="286"/>
                  </a:cubicBezTo>
                  <a:close/>
                  <a:moveTo>
                    <a:pt x="265" y="282"/>
                  </a:moveTo>
                  <a:cubicBezTo>
                    <a:pt x="265" y="282"/>
                    <a:pt x="265" y="282"/>
                    <a:pt x="265" y="282"/>
                  </a:cubicBezTo>
                  <a:cubicBezTo>
                    <a:pt x="269" y="279"/>
                    <a:pt x="269" y="279"/>
                    <a:pt x="269" y="279"/>
                  </a:cubicBezTo>
                  <a:cubicBezTo>
                    <a:pt x="269" y="279"/>
                    <a:pt x="270" y="282"/>
                    <a:pt x="268" y="283"/>
                  </a:cubicBezTo>
                  <a:cubicBezTo>
                    <a:pt x="267" y="284"/>
                    <a:pt x="266" y="284"/>
                    <a:pt x="266" y="284"/>
                  </a:cubicBezTo>
                  <a:cubicBezTo>
                    <a:pt x="264" y="283"/>
                    <a:pt x="264" y="283"/>
                    <a:pt x="264" y="283"/>
                  </a:cubicBezTo>
                  <a:cubicBezTo>
                    <a:pt x="265" y="282"/>
                    <a:pt x="265" y="282"/>
                    <a:pt x="265" y="282"/>
                  </a:cubicBezTo>
                  <a:close/>
                  <a:moveTo>
                    <a:pt x="273" y="275"/>
                  </a:moveTo>
                  <a:cubicBezTo>
                    <a:pt x="273" y="275"/>
                    <a:pt x="273" y="275"/>
                    <a:pt x="273" y="275"/>
                  </a:cubicBezTo>
                  <a:cubicBezTo>
                    <a:pt x="273" y="275"/>
                    <a:pt x="272" y="278"/>
                    <a:pt x="273" y="280"/>
                  </a:cubicBezTo>
                  <a:cubicBezTo>
                    <a:pt x="273" y="281"/>
                    <a:pt x="273" y="281"/>
                    <a:pt x="274" y="281"/>
                  </a:cubicBezTo>
                  <a:cubicBezTo>
                    <a:pt x="275" y="282"/>
                    <a:pt x="276" y="282"/>
                    <a:pt x="277" y="281"/>
                  </a:cubicBezTo>
                  <a:cubicBezTo>
                    <a:pt x="278" y="281"/>
                    <a:pt x="278" y="278"/>
                    <a:pt x="278" y="278"/>
                  </a:cubicBezTo>
                  <a:cubicBezTo>
                    <a:pt x="278" y="278"/>
                    <a:pt x="278" y="277"/>
                    <a:pt x="277" y="275"/>
                  </a:cubicBezTo>
                  <a:cubicBezTo>
                    <a:pt x="276" y="272"/>
                    <a:pt x="274" y="275"/>
                    <a:pt x="273" y="275"/>
                  </a:cubicBezTo>
                  <a:close/>
                  <a:moveTo>
                    <a:pt x="274" y="259"/>
                  </a:moveTo>
                  <a:cubicBezTo>
                    <a:pt x="274" y="259"/>
                    <a:pt x="274" y="259"/>
                    <a:pt x="274" y="259"/>
                  </a:cubicBezTo>
                  <a:cubicBezTo>
                    <a:pt x="274" y="258"/>
                    <a:pt x="274" y="255"/>
                    <a:pt x="275" y="254"/>
                  </a:cubicBezTo>
                  <a:cubicBezTo>
                    <a:pt x="276" y="254"/>
                    <a:pt x="276" y="253"/>
                    <a:pt x="277" y="252"/>
                  </a:cubicBezTo>
                  <a:cubicBezTo>
                    <a:pt x="277" y="251"/>
                    <a:pt x="281" y="251"/>
                    <a:pt x="281" y="251"/>
                  </a:cubicBezTo>
                  <a:cubicBezTo>
                    <a:pt x="282" y="253"/>
                    <a:pt x="282" y="253"/>
                    <a:pt x="282" y="253"/>
                  </a:cubicBezTo>
                  <a:cubicBezTo>
                    <a:pt x="282" y="253"/>
                    <a:pt x="282" y="255"/>
                    <a:pt x="282" y="256"/>
                  </a:cubicBezTo>
                  <a:cubicBezTo>
                    <a:pt x="282" y="257"/>
                    <a:pt x="282" y="257"/>
                    <a:pt x="283" y="259"/>
                  </a:cubicBezTo>
                  <a:cubicBezTo>
                    <a:pt x="283" y="260"/>
                    <a:pt x="282" y="262"/>
                    <a:pt x="282" y="263"/>
                  </a:cubicBezTo>
                  <a:cubicBezTo>
                    <a:pt x="281" y="264"/>
                    <a:pt x="281" y="265"/>
                    <a:pt x="280" y="265"/>
                  </a:cubicBezTo>
                  <a:cubicBezTo>
                    <a:pt x="279" y="266"/>
                    <a:pt x="279" y="267"/>
                    <a:pt x="278" y="266"/>
                  </a:cubicBezTo>
                  <a:cubicBezTo>
                    <a:pt x="277" y="265"/>
                    <a:pt x="274" y="264"/>
                    <a:pt x="274" y="263"/>
                  </a:cubicBezTo>
                  <a:cubicBezTo>
                    <a:pt x="274" y="263"/>
                    <a:pt x="274" y="261"/>
                    <a:pt x="274" y="261"/>
                  </a:cubicBezTo>
                  <a:cubicBezTo>
                    <a:pt x="274" y="259"/>
                    <a:pt x="274" y="259"/>
                    <a:pt x="274" y="259"/>
                  </a:cubicBezTo>
                  <a:close/>
                  <a:moveTo>
                    <a:pt x="262" y="264"/>
                  </a:moveTo>
                  <a:cubicBezTo>
                    <a:pt x="262" y="264"/>
                    <a:pt x="262" y="264"/>
                    <a:pt x="262" y="264"/>
                  </a:cubicBezTo>
                  <a:cubicBezTo>
                    <a:pt x="262" y="263"/>
                    <a:pt x="263" y="259"/>
                    <a:pt x="263" y="259"/>
                  </a:cubicBezTo>
                  <a:cubicBezTo>
                    <a:pt x="263" y="259"/>
                    <a:pt x="263" y="257"/>
                    <a:pt x="265" y="256"/>
                  </a:cubicBezTo>
                  <a:cubicBezTo>
                    <a:pt x="266" y="256"/>
                    <a:pt x="266" y="255"/>
                    <a:pt x="267" y="256"/>
                  </a:cubicBezTo>
                  <a:cubicBezTo>
                    <a:pt x="268" y="257"/>
                    <a:pt x="269" y="258"/>
                    <a:pt x="269" y="258"/>
                  </a:cubicBezTo>
                  <a:cubicBezTo>
                    <a:pt x="269" y="258"/>
                    <a:pt x="268" y="258"/>
                    <a:pt x="268" y="259"/>
                  </a:cubicBezTo>
                  <a:cubicBezTo>
                    <a:pt x="268" y="259"/>
                    <a:pt x="269" y="261"/>
                    <a:pt x="269" y="261"/>
                  </a:cubicBezTo>
                  <a:cubicBezTo>
                    <a:pt x="268" y="262"/>
                    <a:pt x="267" y="263"/>
                    <a:pt x="266" y="264"/>
                  </a:cubicBezTo>
                  <a:cubicBezTo>
                    <a:pt x="266" y="265"/>
                    <a:pt x="264" y="266"/>
                    <a:pt x="264" y="266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1" y="269"/>
                    <a:pt x="261" y="269"/>
                    <a:pt x="261" y="269"/>
                  </a:cubicBezTo>
                  <a:cubicBezTo>
                    <a:pt x="260" y="269"/>
                    <a:pt x="260" y="269"/>
                    <a:pt x="260" y="269"/>
                  </a:cubicBezTo>
                  <a:cubicBezTo>
                    <a:pt x="258" y="266"/>
                    <a:pt x="258" y="266"/>
                    <a:pt x="258" y="266"/>
                  </a:cubicBezTo>
                  <a:cubicBezTo>
                    <a:pt x="261" y="264"/>
                    <a:pt x="261" y="264"/>
                    <a:pt x="261" y="264"/>
                  </a:cubicBezTo>
                  <a:cubicBezTo>
                    <a:pt x="262" y="264"/>
                    <a:pt x="262" y="264"/>
                    <a:pt x="262" y="264"/>
                  </a:cubicBezTo>
                  <a:close/>
                  <a:moveTo>
                    <a:pt x="242" y="268"/>
                  </a:moveTo>
                  <a:cubicBezTo>
                    <a:pt x="242" y="268"/>
                    <a:pt x="242" y="268"/>
                    <a:pt x="242" y="268"/>
                  </a:cubicBezTo>
                  <a:cubicBezTo>
                    <a:pt x="245" y="267"/>
                    <a:pt x="245" y="267"/>
                    <a:pt x="245" y="267"/>
                  </a:cubicBezTo>
                  <a:cubicBezTo>
                    <a:pt x="248" y="269"/>
                    <a:pt x="248" y="269"/>
                    <a:pt x="248" y="269"/>
                  </a:cubicBezTo>
                  <a:cubicBezTo>
                    <a:pt x="248" y="272"/>
                    <a:pt x="248" y="272"/>
                    <a:pt x="248" y="272"/>
                  </a:cubicBezTo>
                  <a:cubicBezTo>
                    <a:pt x="248" y="272"/>
                    <a:pt x="246" y="276"/>
                    <a:pt x="245" y="275"/>
                  </a:cubicBezTo>
                  <a:cubicBezTo>
                    <a:pt x="244" y="273"/>
                    <a:pt x="244" y="271"/>
                    <a:pt x="244" y="271"/>
                  </a:cubicBezTo>
                  <a:cubicBezTo>
                    <a:pt x="242" y="268"/>
                    <a:pt x="242" y="268"/>
                    <a:pt x="242" y="268"/>
                  </a:cubicBezTo>
                  <a:close/>
                  <a:moveTo>
                    <a:pt x="229" y="260"/>
                  </a:moveTo>
                  <a:cubicBezTo>
                    <a:pt x="229" y="260"/>
                    <a:pt x="229" y="260"/>
                    <a:pt x="229" y="260"/>
                  </a:cubicBezTo>
                  <a:cubicBezTo>
                    <a:pt x="229" y="260"/>
                    <a:pt x="234" y="259"/>
                    <a:pt x="234" y="260"/>
                  </a:cubicBezTo>
                  <a:cubicBezTo>
                    <a:pt x="234" y="260"/>
                    <a:pt x="234" y="262"/>
                    <a:pt x="235" y="262"/>
                  </a:cubicBezTo>
                  <a:cubicBezTo>
                    <a:pt x="235" y="263"/>
                    <a:pt x="232" y="266"/>
                    <a:pt x="231" y="266"/>
                  </a:cubicBezTo>
                  <a:cubicBezTo>
                    <a:pt x="231" y="266"/>
                    <a:pt x="230" y="265"/>
                    <a:pt x="230" y="265"/>
                  </a:cubicBezTo>
                  <a:cubicBezTo>
                    <a:pt x="229" y="260"/>
                    <a:pt x="229" y="260"/>
                    <a:pt x="229" y="260"/>
                  </a:cubicBezTo>
                  <a:close/>
                  <a:moveTo>
                    <a:pt x="225" y="247"/>
                  </a:moveTo>
                  <a:cubicBezTo>
                    <a:pt x="225" y="247"/>
                    <a:pt x="225" y="247"/>
                    <a:pt x="225" y="247"/>
                  </a:cubicBezTo>
                  <a:cubicBezTo>
                    <a:pt x="225" y="247"/>
                    <a:pt x="226" y="246"/>
                    <a:pt x="227" y="246"/>
                  </a:cubicBezTo>
                  <a:cubicBezTo>
                    <a:pt x="228" y="247"/>
                    <a:pt x="228" y="250"/>
                    <a:pt x="228" y="250"/>
                  </a:cubicBezTo>
                  <a:cubicBezTo>
                    <a:pt x="227" y="253"/>
                    <a:pt x="227" y="253"/>
                    <a:pt x="227" y="253"/>
                  </a:cubicBezTo>
                  <a:cubicBezTo>
                    <a:pt x="227" y="253"/>
                    <a:pt x="225" y="256"/>
                    <a:pt x="225" y="256"/>
                  </a:cubicBezTo>
                  <a:cubicBezTo>
                    <a:pt x="225" y="255"/>
                    <a:pt x="224" y="250"/>
                    <a:pt x="224" y="250"/>
                  </a:cubicBezTo>
                  <a:cubicBezTo>
                    <a:pt x="225" y="247"/>
                    <a:pt x="225" y="247"/>
                    <a:pt x="225" y="247"/>
                  </a:cubicBezTo>
                  <a:close/>
                  <a:moveTo>
                    <a:pt x="219" y="239"/>
                  </a:moveTo>
                  <a:cubicBezTo>
                    <a:pt x="219" y="239"/>
                    <a:pt x="219" y="239"/>
                    <a:pt x="219" y="239"/>
                  </a:cubicBezTo>
                  <a:cubicBezTo>
                    <a:pt x="219" y="239"/>
                    <a:pt x="218" y="242"/>
                    <a:pt x="218" y="243"/>
                  </a:cubicBezTo>
                  <a:cubicBezTo>
                    <a:pt x="218" y="243"/>
                    <a:pt x="219" y="245"/>
                    <a:pt x="219" y="245"/>
                  </a:cubicBezTo>
                  <a:cubicBezTo>
                    <a:pt x="219" y="246"/>
                    <a:pt x="219" y="245"/>
                    <a:pt x="220" y="244"/>
                  </a:cubicBezTo>
                  <a:cubicBezTo>
                    <a:pt x="221" y="243"/>
                    <a:pt x="221" y="242"/>
                    <a:pt x="221" y="242"/>
                  </a:cubicBezTo>
                  <a:cubicBezTo>
                    <a:pt x="221" y="242"/>
                    <a:pt x="223" y="241"/>
                    <a:pt x="223" y="240"/>
                  </a:cubicBezTo>
                  <a:cubicBezTo>
                    <a:pt x="224" y="240"/>
                    <a:pt x="224" y="237"/>
                    <a:pt x="224" y="237"/>
                  </a:cubicBezTo>
                  <a:cubicBezTo>
                    <a:pt x="224" y="237"/>
                    <a:pt x="221" y="235"/>
                    <a:pt x="221" y="236"/>
                  </a:cubicBezTo>
                  <a:cubicBezTo>
                    <a:pt x="220" y="236"/>
                    <a:pt x="219" y="239"/>
                    <a:pt x="219" y="239"/>
                  </a:cubicBezTo>
                  <a:close/>
                  <a:moveTo>
                    <a:pt x="233" y="237"/>
                  </a:moveTo>
                  <a:cubicBezTo>
                    <a:pt x="233" y="237"/>
                    <a:pt x="233" y="237"/>
                    <a:pt x="233" y="237"/>
                  </a:cubicBezTo>
                  <a:cubicBezTo>
                    <a:pt x="234" y="237"/>
                    <a:pt x="234" y="237"/>
                    <a:pt x="234" y="237"/>
                  </a:cubicBezTo>
                  <a:cubicBezTo>
                    <a:pt x="234" y="238"/>
                    <a:pt x="234" y="238"/>
                    <a:pt x="234" y="238"/>
                  </a:cubicBezTo>
                  <a:cubicBezTo>
                    <a:pt x="234" y="238"/>
                    <a:pt x="237" y="237"/>
                    <a:pt x="238" y="237"/>
                  </a:cubicBezTo>
                  <a:cubicBezTo>
                    <a:pt x="239" y="236"/>
                    <a:pt x="238" y="235"/>
                    <a:pt x="238" y="234"/>
                  </a:cubicBezTo>
                  <a:cubicBezTo>
                    <a:pt x="237" y="233"/>
                    <a:pt x="233" y="237"/>
                    <a:pt x="233" y="237"/>
                  </a:cubicBezTo>
                  <a:close/>
                  <a:moveTo>
                    <a:pt x="247" y="241"/>
                  </a:moveTo>
                  <a:cubicBezTo>
                    <a:pt x="247" y="241"/>
                    <a:pt x="247" y="241"/>
                    <a:pt x="247" y="241"/>
                  </a:cubicBezTo>
                  <a:cubicBezTo>
                    <a:pt x="245" y="240"/>
                    <a:pt x="245" y="240"/>
                    <a:pt x="245" y="240"/>
                  </a:cubicBezTo>
                  <a:cubicBezTo>
                    <a:pt x="245" y="242"/>
                    <a:pt x="245" y="242"/>
                    <a:pt x="245" y="242"/>
                  </a:cubicBezTo>
                  <a:cubicBezTo>
                    <a:pt x="245" y="242"/>
                    <a:pt x="246" y="244"/>
                    <a:pt x="247" y="245"/>
                  </a:cubicBezTo>
                  <a:cubicBezTo>
                    <a:pt x="247" y="245"/>
                    <a:pt x="245" y="247"/>
                    <a:pt x="245" y="247"/>
                  </a:cubicBezTo>
                  <a:cubicBezTo>
                    <a:pt x="247" y="250"/>
                    <a:pt x="247" y="250"/>
                    <a:pt x="247" y="250"/>
                  </a:cubicBezTo>
                  <a:cubicBezTo>
                    <a:pt x="250" y="245"/>
                    <a:pt x="250" y="245"/>
                    <a:pt x="250" y="245"/>
                  </a:cubicBezTo>
                  <a:cubicBezTo>
                    <a:pt x="250" y="245"/>
                    <a:pt x="249" y="243"/>
                    <a:pt x="249" y="243"/>
                  </a:cubicBezTo>
                  <a:cubicBezTo>
                    <a:pt x="249" y="242"/>
                    <a:pt x="247" y="241"/>
                    <a:pt x="247" y="241"/>
                  </a:cubicBezTo>
                  <a:close/>
                  <a:moveTo>
                    <a:pt x="261" y="241"/>
                  </a:moveTo>
                  <a:cubicBezTo>
                    <a:pt x="261" y="241"/>
                    <a:pt x="261" y="241"/>
                    <a:pt x="261" y="241"/>
                  </a:cubicBezTo>
                  <a:cubicBezTo>
                    <a:pt x="262" y="243"/>
                    <a:pt x="262" y="243"/>
                    <a:pt x="262" y="243"/>
                  </a:cubicBezTo>
                  <a:cubicBezTo>
                    <a:pt x="262" y="243"/>
                    <a:pt x="261" y="245"/>
                    <a:pt x="260" y="245"/>
                  </a:cubicBezTo>
                  <a:cubicBezTo>
                    <a:pt x="260" y="245"/>
                    <a:pt x="259" y="244"/>
                    <a:pt x="259" y="244"/>
                  </a:cubicBezTo>
                  <a:cubicBezTo>
                    <a:pt x="261" y="241"/>
                    <a:pt x="261" y="241"/>
                    <a:pt x="261" y="241"/>
                  </a:cubicBezTo>
                  <a:close/>
                  <a:moveTo>
                    <a:pt x="264" y="238"/>
                  </a:moveTo>
                  <a:cubicBezTo>
                    <a:pt x="264" y="238"/>
                    <a:pt x="264" y="238"/>
                    <a:pt x="264" y="238"/>
                  </a:cubicBezTo>
                  <a:cubicBezTo>
                    <a:pt x="265" y="240"/>
                    <a:pt x="265" y="240"/>
                    <a:pt x="265" y="240"/>
                  </a:cubicBezTo>
                  <a:cubicBezTo>
                    <a:pt x="265" y="240"/>
                    <a:pt x="268" y="239"/>
                    <a:pt x="270" y="238"/>
                  </a:cubicBezTo>
                  <a:cubicBezTo>
                    <a:pt x="273" y="237"/>
                    <a:pt x="270" y="236"/>
                    <a:pt x="270" y="236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67" y="236"/>
                    <a:pt x="264" y="237"/>
                    <a:pt x="264" y="238"/>
                  </a:cubicBezTo>
                  <a:close/>
                  <a:moveTo>
                    <a:pt x="247" y="230"/>
                  </a:moveTo>
                  <a:cubicBezTo>
                    <a:pt x="247" y="230"/>
                    <a:pt x="247" y="230"/>
                    <a:pt x="247" y="230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50" y="233"/>
                    <a:pt x="254" y="235"/>
                    <a:pt x="255" y="235"/>
                  </a:cubicBezTo>
                  <a:cubicBezTo>
                    <a:pt x="255" y="236"/>
                    <a:pt x="257" y="235"/>
                    <a:pt x="259" y="235"/>
                  </a:cubicBezTo>
                  <a:cubicBezTo>
                    <a:pt x="260" y="234"/>
                    <a:pt x="260" y="234"/>
                    <a:pt x="260" y="233"/>
                  </a:cubicBezTo>
                  <a:cubicBezTo>
                    <a:pt x="260" y="233"/>
                    <a:pt x="259" y="232"/>
                    <a:pt x="259" y="232"/>
                  </a:cubicBezTo>
                  <a:cubicBezTo>
                    <a:pt x="259" y="232"/>
                    <a:pt x="258" y="230"/>
                    <a:pt x="255" y="230"/>
                  </a:cubicBezTo>
                  <a:cubicBezTo>
                    <a:pt x="253" y="231"/>
                    <a:pt x="253" y="230"/>
                    <a:pt x="253" y="230"/>
                  </a:cubicBezTo>
                  <a:cubicBezTo>
                    <a:pt x="253" y="230"/>
                    <a:pt x="252" y="230"/>
                    <a:pt x="249" y="229"/>
                  </a:cubicBezTo>
                  <a:cubicBezTo>
                    <a:pt x="247" y="229"/>
                    <a:pt x="248" y="230"/>
                    <a:pt x="247" y="230"/>
                  </a:cubicBezTo>
                  <a:close/>
                  <a:moveTo>
                    <a:pt x="245" y="229"/>
                  </a:moveTo>
                  <a:cubicBezTo>
                    <a:pt x="245" y="229"/>
                    <a:pt x="245" y="229"/>
                    <a:pt x="245" y="229"/>
                  </a:cubicBezTo>
                  <a:cubicBezTo>
                    <a:pt x="246" y="228"/>
                    <a:pt x="246" y="228"/>
                    <a:pt x="246" y="228"/>
                  </a:cubicBezTo>
                  <a:cubicBezTo>
                    <a:pt x="246" y="228"/>
                    <a:pt x="246" y="226"/>
                    <a:pt x="246" y="223"/>
                  </a:cubicBezTo>
                  <a:cubicBezTo>
                    <a:pt x="246" y="221"/>
                    <a:pt x="245" y="222"/>
                    <a:pt x="245" y="222"/>
                  </a:cubicBezTo>
                  <a:cubicBezTo>
                    <a:pt x="245" y="221"/>
                    <a:pt x="245" y="220"/>
                    <a:pt x="244" y="218"/>
                  </a:cubicBezTo>
                  <a:cubicBezTo>
                    <a:pt x="243" y="217"/>
                    <a:pt x="243" y="218"/>
                    <a:pt x="242" y="218"/>
                  </a:cubicBezTo>
                  <a:cubicBezTo>
                    <a:pt x="242" y="218"/>
                    <a:pt x="241" y="219"/>
                    <a:pt x="239" y="219"/>
                  </a:cubicBezTo>
                  <a:cubicBezTo>
                    <a:pt x="237" y="219"/>
                    <a:pt x="238" y="217"/>
                    <a:pt x="237" y="216"/>
                  </a:cubicBezTo>
                  <a:cubicBezTo>
                    <a:pt x="236" y="215"/>
                    <a:pt x="234" y="215"/>
                    <a:pt x="234" y="215"/>
                  </a:cubicBezTo>
                  <a:cubicBezTo>
                    <a:pt x="233" y="215"/>
                    <a:pt x="231" y="218"/>
                    <a:pt x="231" y="219"/>
                  </a:cubicBezTo>
                  <a:cubicBezTo>
                    <a:pt x="231" y="220"/>
                    <a:pt x="232" y="220"/>
                    <a:pt x="235" y="223"/>
                  </a:cubicBezTo>
                  <a:cubicBezTo>
                    <a:pt x="238" y="225"/>
                    <a:pt x="239" y="225"/>
                    <a:pt x="240" y="225"/>
                  </a:cubicBezTo>
                  <a:cubicBezTo>
                    <a:pt x="241" y="226"/>
                    <a:pt x="244" y="228"/>
                    <a:pt x="245" y="229"/>
                  </a:cubicBezTo>
                  <a:close/>
                  <a:moveTo>
                    <a:pt x="216" y="360"/>
                  </a:moveTo>
                  <a:cubicBezTo>
                    <a:pt x="216" y="360"/>
                    <a:pt x="216" y="360"/>
                    <a:pt x="216" y="360"/>
                  </a:cubicBezTo>
                  <a:cubicBezTo>
                    <a:pt x="217" y="357"/>
                    <a:pt x="217" y="357"/>
                    <a:pt x="217" y="357"/>
                  </a:cubicBezTo>
                  <a:cubicBezTo>
                    <a:pt x="215" y="354"/>
                    <a:pt x="215" y="354"/>
                    <a:pt x="215" y="354"/>
                  </a:cubicBezTo>
                  <a:cubicBezTo>
                    <a:pt x="215" y="350"/>
                    <a:pt x="215" y="350"/>
                    <a:pt x="215" y="350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16" y="349"/>
                    <a:pt x="218" y="351"/>
                    <a:pt x="218" y="352"/>
                  </a:cubicBezTo>
                  <a:cubicBezTo>
                    <a:pt x="218" y="353"/>
                    <a:pt x="218" y="355"/>
                    <a:pt x="218" y="355"/>
                  </a:cubicBezTo>
                  <a:cubicBezTo>
                    <a:pt x="218" y="355"/>
                    <a:pt x="221" y="357"/>
                    <a:pt x="221" y="357"/>
                  </a:cubicBezTo>
                  <a:cubicBezTo>
                    <a:pt x="222" y="357"/>
                    <a:pt x="228" y="356"/>
                    <a:pt x="228" y="356"/>
                  </a:cubicBezTo>
                  <a:cubicBezTo>
                    <a:pt x="228" y="356"/>
                    <a:pt x="230" y="353"/>
                    <a:pt x="230" y="353"/>
                  </a:cubicBezTo>
                  <a:cubicBezTo>
                    <a:pt x="231" y="352"/>
                    <a:pt x="234" y="350"/>
                    <a:pt x="234" y="350"/>
                  </a:cubicBezTo>
                  <a:cubicBezTo>
                    <a:pt x="234" y="350"/>
                    <a:pt x="234" y="349"/>
                    <a:pt x="236" y="351"/>
                  </a:cubicBezTo>
                  <a:cubicBezTo>
                    <a:pt x="238" y="352"/>
                    <a:pt x="236" y="355"/>
                    <a:pt x="236" y="355"/>
                  </a:cubicBezTo>
                  <a:cubicBezTo>
                    <a:pt x="235" y="355"/>
                    <a:pt x="235" y="356"/>
                    <a:pt x="235" y="356"/>
                  </a:cubicBezTo>
                  <a:cubicBezTo>
                    <a:pt x="237" y="358"/>
                    <a:pt x="237" y="358"/>
                    <a:pt x="237" y="358"/>
                  </a:cubicBezTo>
                  <a:cubicBezTo>
                    <a:pt x="237" y="358"/>
                    <a:pt x="237" y="356"/>
                    <a:pt x="238" y="356"/>
                  </a:cubicBezTo>
                  <a:cubicBezTo>
                    <a:pt x="239" y="356"/>
                    <a:pt x="239" y="355"/>
                    <a:pt x="240" y="355"/>
                  </a:cubicBezTo>
                  <a:cubicBezTo>
                    <a:pt x="240" y="356"/>
                    <a:pt x="242" y="358"/>
                    <a:pt x="242" y="358"/>
                  </a:cubicBezTo>
                  <a:cubicBezTo>
                    <a:pt x="242" y="358"/>
                    <a:pt x="242" y="361"/>
                    <a:pt x="243" y="361"/>
                  </a:cubicBezTo>
                  <a:cubicBezTo>
                    <a:pt x="244" y="360"/>
                    <a:pt x="246" y="361"/>
                    <a:pt x="247" y="360"/>
                  </a:cubicBezTo>
                  <a:cubicBezTo>
                    <a:pt x="248" y="360"/>
                    <a:pt x="258" y="357"/>
                    <a:pt x="258" y="357"/>
                  </a:cubicBezTo>
                  <a:cubicBezTo>
                    <a:pt x="261" y="355"/>
                    <a:pt x="261" y="355"/>
                    <a:pt x="261" y="355"/>
                  </a:cubicBezTo>
                  <a:cubicBezTo>
                    <a:pt x="261" y="355"/>
                    <a:pt x="263" y="354"/>
                    <a:pt x="265" y="354"/>
                  </a:cubicBezTo>
                  <a:cubicBezTo>
                    <a:pt x="266" y="354"/>
                    <a:pt x="272" y="352"/>
                    <a:pt x="272" y="352"/>
                  </a:cubicBezTo>
                  <a:cubicBezTo>
                    <a:pt x="272" y="352"/>
                    <a:pt x="275" y="350"/>
                    <a:pt x="277" y="351"/>
                  </a:cubicBezTo>
                  <a:cubicBezTo>
                    <a:pt x="278" y="353"/>
                    <a:pt x="282" y="356"/>
                    <a:pt x="282" y="356"/>
                  </a:cubicBezTo>
                  <a:cubicBezTo>
                    <a:pt x="288" y="355"/>
                    <a:pt x="288" y="355"/>
                    <a:pt x="288" y="355"/>
                  </a:cubicBezTo>
                  <a:cubicBezTo>
                    <a:pt x="288" y="355"/>
                    <a:pt x="290" y="354"/>
                    <a:pt x="290" y="354"/>
                  </a:cubicBezTo>
                  <a:cubicBezTo>
                    <a:pt x="291" y="355"/>
                    <a:pt x="297" y="354"/>
                    <a:pt x="297" y="354"/>
                  </a:cubicBezTo>
                  <a:cubicBezTo>
                    <a:pt x="297" y="354"/>
                    <a:pt x="300" y="351"/>
                    <a:pt x="301" y="351"/>
                  </a:cubicBezTo>
                  <a:cubicBezTo>
                    <a:pt x="301" y="351"/>
                    <a:pt x="308" y="349"/>
                    <a:pt x="308" y="349"/>
                  </a:cubicBezTo>
                  <a:cubicBezTo>
                    <a:pt x="308" y="349"/>
                    <a:pt x="309" y="349"/>
                    <a:pt x="309" y="351"/>
                  </a:cubicBezTo>
                  <a:cubicBezTo>
                    <a:pt x="309" y="353"/>
                    <a:pt x="309" y="356"/>
                    <a:pt x="309" y="357"/>
                  </a:cubicBezTo>
                  <a:cubicBezTo>
                    <a:pt x="310" y="358"/>
                    <a:pt x="309" y="360"/>
                    <a:pt x="311" y="360"/>
                  </a:cubicBezTo>
                  <a:cubicBezTo>
                    <a:pt x="313" y="359"/>
                    <a:pt x="315" y="358"/>
                    <a:pt x="315" y="358"/>
                  </a:cubicBezTo>
                  <a:cubicBezTo>
                    <a:pt x="315" y="358"/>
                    <a:pt x="313" y="358"/>
                    <a:pt x="317" y="356"/>
                  </a:cubicBezTo>
                  <a:cubicBezTo>
                    <a:pt x="320" y="354"/>
                    <a:pt x="321" y="353"/>
                    <a:pt x="322" y="353"/>
                  </a:cubicBezTo>
                  <a:cubicBezTo>
                    <a:pt x="323" y="353"/>
                    <a:pt x="323" y="352"/>
                    <a:pt x="324" y="352"/>
                  </a:cubicBezTo>
                  <a:cubicBezTo>
                    <a:pt x="326" y="352"/>
                    <a:pt x="326" y="352"/>
                    <a:pt x="327" y="352"/>
                  </a:cubicBezTo>
                  <a:cubicBezTo>
                    <a:pt x="328" y="351"/>
                    <a:pt x="330" y="348"/>
                    <a:pt x="330" y="348"/>
                  </a:cubicBezTo>
                  <a:cubicBezTo>
                    <a:pt x="330" y="348"/>
                    <a:pt x="331" y="346"/>
                    <a:pt x="332" y="346"/>
                  </a:cubicBezTo>
                  <a:cubicBezTo>
                    <a:pt x="332" y="346"/>
                    <a:pt x="334" y="345"/>
                    <a:pt x="334" y="345"/>
                  </a:cubicBezTo>
                  <a:cubicBezTo>
                    <a:pt x="333" y="348"/>
                    <a:pt x="333" y="348"/>
                    <a:pt x="333" y="348"/>
                  </a:cubicBezTo>
                  <a:cubicBezTo>
                    <a:pt x="333" y="348"/>
                    <a:pt x="335" y="352"/>
                    <a:pt x="335" y="353"/>
                  </a:cubicBezTo>
                  <a:cubicBezTo>
                    <a:pt x="335" y="353"/>
                    <a:pt x="335" y="354"/>
                    <a:pt x="334" y="355"/>
                  </a:cubicBezTo>
                  <a:cubicBezTo>
                    <a:pt x="334" y="357"/>
                    <a:pt x="334" y="358"/>
                    <a:pt x="334" y="358"/>
                  </a:cubicBezTo>
                  <a:cubicBezTo>
                    <a:pt x="333" y="359"/>
                    <a:pt x="333" y="360"/>
                    <a:pt x="333" y="361"/>
                  </a:cubicBezTo>
                  <a:cubicBezTo>
                    <a:pt x="332" y="361"/>
                    <a:pt x="329" y="363"/>
                    <a:pt x="329" y="363"/>
                  </a:cubicBezTo>
                  <a:cubicBezTo>
                    <a:pt x="324" y="362"/>
                    <a:pt x="324" y="362"/>
                    <a:pt x="324" y="362"/>
                  </a:cubicBezTo>
                  <a:cubicBezTo>
                    <a:pt x="324" y="362"/>
                    <a:pt x="322" y="363"/>
                    <a:pt x="321" y="364"/>
                  </a:cubicBezTo>
                  <a:cubicBezTo>
                    <a:pt x="319" y="364"/>
                    <a:pt x="316" y="367"/>
                    <a:pt x="315" y="367"/>
                  </a:cubicBezTo>
                  <a:cubicBezTo>
                    <a:pt x="314" y="367"/>
                    <a:pt x="311" y="367"/>
                    <a:pt x="308" y="367"/>
                  </a:cubicBezTo>
                  <a:cubicBezTo>
                    <a:pt x="305" y="368"/>
                    <a:pt x="297" y="370"/>
                    <a:pt x="297" y="370"/>
                  </a:cubicBezTo>
                  <a:cubicBezTo>
                    <a:pt x="297" y="370"/>
                    <a:pt x="296" y="371"/>
                    <a:pt x="295" y="372"/>
                  </a:cubicBezTo>
                  <a:cubicBezTo>
                    <a:pt x="293" y="372"/>
                    <a:pt x="289" y="374"/>
                    <a:pt x="288" y="374"/>
                  </a:cubicBezTo>
                  <a:cubicBezTo>
                    <a:pt x="287" y="375"/>
                    <a:pt x="284" y="377"/>
                    <a:pt x="283" y="377"/>
                  </a:cubicBezTo>
                  <a:cubicBezTo>
                    <a:pt x="282" y="377"/>
                    <a:pt x="281" y="378"/>
                    <a:pt x="277" y="378"/>
                  </a:cubicBezTo>
                  <a:cubicBezTo>
                    <a:pt x="272" y="379"/>
                    <a:pt x="271" y="380"/>
                    <a:pt x="271" y="380"/>
                  </a:cubicBezTo>
                  <a:cubicBezTo>
                    <a:pt x="268" y="380"/>
                    <a:pt x="268" y="380"/>
                    <a:pt x="268" y="380"/>
                  </a:cubicBezTo>
                  <a:cubicBezTo>
                    <a:pt x="268" y="373"/>
                    <a:pt x="268" y="373"/>
                    <a:pt x="268" y="373"/>
                  </a:cubicBezTo>
                  <a:cubicBezTo>
                    <a:pt x="268" y="373"/>
                    <a:pt x="268" y="370"/>
                    <a:pt x="265" y="371"/>
                  </a:cubicBezTo>
                  <a:cubicBezTo>
                    <a:pt x="262" y="372"/>
                    <a:pt x="266" y="371"/>
                    <a:pt x="260" y="372"/>
                  </a:cubicBezTo>
                  <a:cubicBezTo>
                    <a:pt x="255" y="373"/>
                    <a:pt x="252" y="370"/>
                    <a:pt x="252" y="370"/>
                  </a:cubicBezTo>
                  <a:cubicBezTo>
                    <a:pt x="252" y="370"/>
                    <a:pt x="247" y="370"/>
                    <a:pt x="245" y="371"/>
                  </a:cubicBezTo>
                  <a:cubicBezTo>
                    <a:pt x="243" y="371"/>
                    <a:pt x="240" y="371"/>
                    <a:pt x="239" y="371"/>
                  </a:cubicBezTo>
                  <a:cubicBezTo>
                    <a:pt x="238" y="372"/>
                    <a:pt x="238" y="371"/>
                    <a:pt x="235" y="372"/>
                  </a:cubicBezTo>
                  <a:cubicBezTo>
                    <a:pt x="232" y="372"/>
                    <a:pt x="229" y="373"/>
                    <a:pt x="229" y="373"/>
                  </a:cubicBezTo>
                  <a:cubicBezTo>
                    <a:pt x="226" y="371"/>
                    <a:pt x="226" y="371"/>
                    <a:pt x="226" y="371"/>
                  </a:cubicBezTo>
                  <a:cubicBezTo>
                    <a:pt x="226" y="371"/>
                    <a:pt x="223" y="371"/>
                    <a:pt x="222" y="372"/>
                  </a:cubicBezTo>
                  <a:cubicBezTo>
                    <a:pt x="220" y="373"/>
                    <a:pt x="221" y="374"/>
                    <a:pt x="219" y="374"/>
                  </a:cubicBezTo>
                  <a:cubicBezTo>
                    <a:pt x="217" y="374"/>
                    <a:pt x="218" y="375"/>
                    <a:pt x="216" y="374"/>
                  </a:cubicBezTo>
                  <a:cubicBezTo>
                    <a:pt x="213" y="373"/>
                    <a:pt x="211" y="372"/>
                    <a:pt x="211" y="372"/>
                  </a:cubicBezTo>
                  <a:cubicBezTo>
                    <a:pt x="210" y="366"/>
                    <a:pt x="210" y="366"/>
                    <a:pt x="210" y="366"/>
                  </a:cubicBezTo>
                  <a:cubicBezTo>
                    <a:pt x="210" y="366"/>
                    <a:pt x="210" y="366"/>
                    <a:pt x="210" y="363"/>
                  </a:cubicBezTo>
                  <a:cubicBezTo>
                    <a:pt x="209" y="361"/>
                    <a:pt x="208" y="357"/>
                    <a:pt x="208" y="357"/>
                  </a:cubicBezTo>
                  <a:cubicBezTo>
                    <a:pt x="210" y="354"/>
                    <a:pt x="210" y="354"/>
                    <a:pt x="210" y="354"/>
                  </a:cubicBezTo>
                  <a:cubicBezTo>
                    <a:pt x="210" y="354"/>
                    <a:pt x="211" y="356"/>
                    <a:pt x="211" y="357"/>
                  </a:cubicBezTo>
                  <a:cubicBezTo>
                    <a:pt x="211" y="357"/>
                    <a:pt x="211" y="360"/>
                    <a:pt x="212" y="360"/>
                  </a:cubicBezTo>
                  <a:cubicBezTo>
                    <a:pt x="214" y="360"/>
                    <a:pt x="216" y="360"/>
                    <a:pt x="216" y="360"/>
                  </a:cubicBezTo>
                  <a:close/>
                  <a:moveTo>
                    <a:pt x="172" y="319"/>
                  </a:moveTo>
                  <a:cubicBezTo>
                    <a:pt x="172" y="319"/>
                    <a:pt x="172" y="319"/>
                    <a:pt x="172" y="319"/>
                  </a:cubicBezTo>
                  <a:cubicBezTo>
                    <a:pt x="175" y="318"/>
                    <a:pt x="175" y="318"/>
                    <a:pt x="175" y="318"/>
                  </a:cubicBezTo>
                  <a:cubicBezTo>
                    <a:pt x="176" y="321"/>
                    <a:pt x="176" y="321"/>
                    <a:pt x="176" y="321"/>
                  </a:cubicBezTo>
                  <a:cubicBezTo>
                    <a:pt x="179" y="322"/>
                    <a:pt x="179" y="322"/>
                    <a:pt x="179" y="322"/>
                  </a:cubicBezTo>
                  <a:cubicBezTo>
                    <a:pt x="179" y="322"/>
                    <a:pt x="183" y="324"/>
                    <a:pt x="183" y="325"/>
                  </a:cubicBezTo>
                  <a:cubicBezTo>
                    <a:pt x="183" y="325"/>
                    <a:pt x="181" y="328"/>
                    <a:pt x="181" y="328"/>
                  </a:cubicBezTo>
                  <a:cubicBezTo>
                    <a:pt x="181" y="328"/>
                    <a:pt x="181" y="330"/>
                    <a:pt x="181" y="331"/>
                  </a:cubicBezTo>
                  <a:cubicBezTo>
                    <a:pt x="181" y="331"/>
                    <a:pt x="179" y="331"/>
                    <a:pt x="178" y="331"/>
                  </a:cubicBezTo>
                  <a:cubicBezTo>
                    <a:pt x="177" y="330"/>
                    <a:pt x="174" y="329"/>
                    <a:pt x="174" y="329"/>
                  </a:cubicBezTo>
                  <a:cubicBezTo>
                    <a:pt x="174" y="325"/>
                    <a:pt x="174" y="325"/>
                    <a:pt x="174" y="325"/>
                  </a:cubicBezTo>
                  <a:cubicBezTo>
                    <a:pt x="171" y="322"/>
                    <a:pt x="171" y="322"/>
                    <a:pt x="171" y="322"/>
                  </a:cubicBezTo>
                  <a:cubicBezTo>
                    <a:pt x="172" y="319"/>
                    <a:pt x="172" y="319"/>
                    <a:pt x="172" y="319"/>
                  </a:cubicBezTo>
                  <a:close/>
                  <a:moveTo>
                    <a:pt x="92" y="232"/>
                  </a:moveTo>
                  <a:cubicBezTo>
                    <a:pt x="92" y="232"/>
                    <a:pt x="92" y="232"/>
                    <a:pt x="92" y="232"/>
                  </a:cubicBezTo>
                  <a:cubicBezTo>
                    <a:pt x="92" y="232"/>
                    <a:pt x="90" y="232"/>
                    <a:pt x="90" y="232"/>
                  </a:cubicBezTo>
                  <a:cubicBezTo>
                    <a:pt x="89" y="232"/>
                    <a:pt x="88" y="232"/>
                    <a:pt x="87" y="232"/>
                  </a:cubicBezTo>
                  <a:cubicBezTo>
                    <a:pt x="86" y="232"/>
                    <a:pt x="87" y="234"/>
                    <a:pt x="87" y="235"/>
                  </a:cubicBezTo>
                  <a:cubicBezTo>
                    <a:pt x="87" y="235"/>
                    <a:pt x="87" y="237"/>
                    <a:pt x="87" y="238"/>
                  </a:cubicBezTo>
                  <a:cubicBezTo>
                    <a:pt x="86" y="239"/>
                    <a:pt x="85" y="240"/>
                    <a:pt x="85" y="241"/>
                  </a:cubicBezTo>
                  <a:cubicBezTo>
                    <a:pt x="85" y="241"/>
                    <a:pt x="85" y="243"/>
                    <a:pt x="85" y="244"/>
                  </a:cubicBezTo>
                  <a:cubicBezTo>
                    <a:pt x="84" y="244"/>
                    <a:pt x="82" y="246"/>
                    <a:pt x="81" y="246"/>
                  </a:cubicBezTo>
                  <a:cubicBezTo>
                    <a:pt x="80" y="247"/>
                    <a:pt x="78" y="248"/>
                    <a:pt x="78" y="248"/>
                  </a:cubicBezTo>
                  <a:cubicBezTo>
                    <a:pt x="80" y="253"/>
                    <a:pt x="80" y="253"/>
                    <a:pt x="80" y="253"/>
                  </a:cubicBezTo>
                  <a:cubicBezTo>
                    <a:pt x="80" y="253"/>
                    <a:pt x="82" y="252"/>
                    <a:pt x="83" y="253"/>
                  </a:cubicBezTo>
                  <a:cubicBezTo>
                    <a:pt x="84" y="254"/>
                    <a:pt x="87" y="256"/>
                    <a:pt x="88" y="256"/>
                  </a:cubicBezTo>
                  <a:cubicBezTo>
                    <a:pt x="88" y="256"/>
                    <a:pt x="90" y="262"/>
                    <a:pt x="90" y="262"/>
                  </a:cubicBezTo>
                  <a:cubicBezTo>
                    <a:pt x="91" y="263"/>
                    <a:pt x="92" y="262"/>
                    <a:pt x="92" y="262"/>
                  </a:cubicBezTo>
                  <a:cubicBezTo>
                    <a:pt x="92" y="262"/>
                    <a:pt x="94" y="263"/>
                    <a:pt x="95" y="264"/>
                  </a:cubicBezTo>
                  <a:cubicBezTo>
                    <a:pt x="96" y="264"/>
                    <a:pt x="98" y="265"/>
                    <a:pt x="99" y="266"/>
                  </a:cubicBezTo>
                  <a:cubicBezTo>
                    <a:pt x="100" y="266"/>
                    <a:pt x="102" y="269"/>
                    <a:pt x="103" y="269"/>
                  </a:cubicBezTo>
                  <a:cubicBezTo>
                    <a:pt x="104" y="270"/>
                    <a:pt x="106" y="272"/>
                    <a:pt x="106" y="272"/>
                  </a:cubicBezTo>
                  <a:cubicBezTo>
                    <a:pt x="106" y="272"/>
                    <a:pt x="108" y="275"/>
                    <a:pt x="109" y="277"/>
                  </a:cubicBezTo>
                  <a:cubicBezTo>
                    <a:pt x="109" y="278"/>
                    <a:pt x="109" y="278"/>
                    <a:pt x="108" y="279"/>
                  </a:cubicBezTo>
                  <a:cubicBezTo>
                    <a:pt x="107" y="280"/>
                    <a:pt x="107" y="281"/>
                    <a:pt x="106" y="283"/>
                  </a:cubicBezTo>
                  <a:cubicBezTo>
                    <a:pt x="105" y="285"/>
                    <a:pt x="107" y="287"/>
                    <a:pt x="107" y="287"/>
                  </a:cubicBezTo>
                  <a:cubicBezTo>
                    <a:pt x="107" y="292"/>
                    <a:pt x="107" y="292"/>
                    <a:pt x="107" y="292"/>
                  </a:cubicBezTo>
                  <a:cubicBezTo>
                    <a:pt x="108" y="294"/>
                    <a:pt x="108" y="294"/>
                    <a:pt x="108" y="294"/>
                  </a:cubicBezTo>
                  <a:cubicBezTo>
                    <a:pt x="108" y="294"/>
                    <a:pt x="109" y="295"/>
                    <a:pt x="110" y="295"/>
                  </a:cubicBezTo>
                  <a:cubicBezTo>
                    <a:pt x="111" y="296"/>
                    <a:pt x="111" y="296"/>
                    <a:pt x="111" y="296"/>
                  </a:cubicBezTo>
                  <a:cubicBezTo>
                    <a:pt x="111" y="296"/>
                    <a:pt x="113" y="298"/>
                    <a:pt x="114" y="299"/>
                  </a:cubicBezTo>
                  <a:cubicBezTo>
                    <a:pt x="114" y="300"/>
                    <a:pt x="113" y="301"/>
                    <a:pt x="113" y="302"/>
                  </a:cubicBezTo>
                  <a:cubicBezTo>
                    <a:pt x="113" y="303"/>
                    <a:pt x="114" y="307"/>
                    <a:pt x="114" y="307"/>
                  </a:cubicBezTo>
                  <a:cubicBezTo>
                    <a:pt x="114" y="307"/>
                    <a:pt x="116" y="306"/>
                    <a:pt x="118" y="305"/>
                  </a:cubicBezTo>
                  <a:cubicBezTo>
                    <a:pt x="119" y="305"/>
                    <a:pt x="120" y="306"/>
                    <a:pt x="121" y="306"/>
                  </a:cubicBezTo>
                  <a:cubicBezTo>
                    <a:pt x="122" y="307"/>
                    <a:pt x="122" y="308"/>
                    <a:pt x="122" y="308"/>
                  </a:cubicBezTo>
                  <a:cubicBezTo>
                    <a:pt x="122" y="308"/>
                    <a:pt x="125" y="306"/>
                    <a:pt x="125" y="305"/>
                  </a:cubicBezTo>
                  <a:cubicBezTo>
                    <a:pt x="125" y="305"/>
                    <a:pt x="125" y="303"/>
                    <a:pt x="125" y="303"/>
                  </a:cubicBezTo>
                  <a:cubicBezTo>
                    <a:pt x="125" y="303"/>
                    <a:pt x="125" y="299"/>
                    <a:pt x="125" y="298"/>
                  </a:cubicBezTo>
                  <a:cubicBezTo>
                    <a:pt x="125" y="297"/>
                    <a:pt x="124" y="294"/>
                    <a:pt x="124" y="293"/>
                  </a:cubicBezTo>
                  <a:cubicBezTo>
                    <a:pt x="124" y="293"/>
                    <a:pt x="125" y="291"/>
                    <a:pt x="125" y="291"/>
                  </a:cubicBezTo>
                  <a:cubicBezTo>
                    <a:pt x="125" y="291"/>
                    <a:pt x="128" y="290"/>
                    <a:pt x="129" y="290"/>
                  </a:cubicBezTo>
                  <a:cubicBezTo>
                    <a:pt x="130" y="290"/>
                    <a:pt x="131" y="291"/>
                    <a:pt x="132" y="292"/>
                  </a:cubicBezTo>
                  <a:cubicBezTo>
                    <a:pt x="132" y="293"/>
                    <a:pt x="132" y="297"/>
                    <a:pt x="132" y="297"/>
                  </a:cubicBezTo>
                  <a:cubicBezTo>
                    <a:pt x="138" y="298"/>
                    <a:pt x="138" y="298"/>
                    <a:pt x="138" y="298"/>
                  </a:cubicBezTo>
                  <a:cubicBezTo>
                    <a:pt x="138" y="298"/>
                    <a:pt x="140" y="299"/>
                    <a:pt x="140" y="299"/>
                  </a:cubicBezTo>
                  <a:cubicBezTo>
                    <a:pt x="140" y="300"/>
                    <a:pt x="141" y="302"/>
                    <a:pt x="142" y="303"/>
                  </a:cubicBezTo>
                  <a:cubicBezTo>
                    <a:pt x="143" y="304"/>
                    <a:pt x="144" y="305"/>
                    <a:pt x="144" y="305"/>
                  </a:cubicBezTo>
                  <a:cubicBezTo>
                    <a:pt x="144" y="305"/>
                    <a:pt x="146" y="310"/>
                    <a:pt x="147" y="311"/>
                  </a:cubicBezTo>
                  <a:cubicBezTo>
                    <a:pt x="147" y="312"/>
                    <a:pt x="147" y="314"/>
                    <a:pt x="147" y="316"/>
                  </a:cubicBezTo>
                  <a:cubicBezTo>
                    <a:pt x="147" y="318"/>
                    <a:pt x="147" y="318"/>
                    <a:pt x="147" y="318"/>
                  </a:cubicBezTo>
                  <a:cubicBezTo>
                    <a:pt x="147" y="318"/>
                    <a:pt x="150" y="319"/>
                    <a:pt x="151" y="320"/>
                  </a:cubicBezTo>
                  <a:cubicBezTo>
                    <a:pt x="153" y="321"/>
                    <a:pt x="152" y="320"/>
                    <a:pt x="153" y="319"/>
                  </a:cubicBezTo>
                  <a:cubicBezTo>
                    <a:pt x="154" y="318"/>
                    <a:pt x="153" y="317"/>
                    <a:pt x="153" y="316"/>
                  </a:cubicBezTo>
                  <a:cubicBezTo>
                    <a:pt x="153" y="315"/>
                    <a:pt x="153" y="313"/>
                    <a:pt x="152" y="311"/>
                  </a:cubicBezTo>
                  <a:cubicBezTo>
                    <a:pt x="152" y="310"/>
                    <a:pt x="152" y="309"/>
                    <a:pt x="152" y="309"/>
                  </a:cubicBezTo>
                  <a:cubicBezTo>
                    <a:pt x="152" y="309"/>
                    <a:pt x="153" y="307"/>
                    <a:pt x="153" y="306"/>
                  </a:cubicBezTo>
                  <a:cubicBezTo>
                    <a:pt x="153" y="306"/>
                    <a:pt x="153" y="304"/>
                    <a:pt x="153" y="303"/>
                  </a:cubicBezTo>
                  <a:cubicBezTo>
                    <a:pt x="153" y="302"/>
                    <a:pt x="155" y="301"/>
                    <a:pt x="155" y="301"/>
                  </a:cubicBezTo>
                  <a:cubicBezTo>
                    <a:pt x="155" y="301"/>
                    <a:pt x="155" y="300"/>
                    <a:pt x="156" y="298"/>
                  </a:cubicBezTo>
                  <a:cubicBezTo>
                    <a:pt x="157" y="297"/>
                    <a:pt x="156" y="298"/>
                    <a:pt x="157" y="298"/>
                  </a:cubicBezTo>
                  <a:cubicBezTo>
                    <a:pt x="158" y="297"/>
                    <a:pt x="159" y="297"/>
                    <a:pt x="161" y="297"/>
                  </a:cubicBezTo>
                  <a:cubicBezTo>
                    <a:pt x="162" y="297"/>
                    <a:pt x="163" y="298"/>
                    <a:pt x="163" y="298"/>
                  </a:cubicBezTo>
                  <a:cubicBezTo>
                    <a:pt x="165" y="301"/>
                    <a:pt x="165" y="301"/>
                    <a:pt x="165" y="301"/>
                  </a:cubicBezTo>
                  <a:cubicBezTo>
                    <a:pt x="165" y="301"/>
                    <a:pt x="165" y="301"/>
                    <a:pt x="165" y="302"/>
                  </a:cubicBezTo>
                  <a:cubicBezTo>
                    <a:pt x="165" y="303"/>
                    <a:pt x="167" y="305"/>
                    <a:pt x="167" y="305"/>
                  </a:cubicBezTo>
                  <a:cubicBezTo>
                    <a:pt x="171" y="308"/>
                    <a:pt x="171" y="308"/>
                    <a:pt x="171" y="308"/>
                  </a:cubicBezTo>
                  <a:cubicBezTo>
                    <a:pt x="171" y="308"/>
                    <a:pt x="171" y="309"/>
                    <a:pt x="171" y="309"/>
                  </a:cubicBezTo>
                  <a:cubicBezTo>
                    <a:pt x="171" y="310"/>
                    <a:pt x="172" y="312"/>
                    <a:pt x="173" y="313"/>
                  </a:cubicBezTo>
                  <a:cubicBezTo>
                    <a:pt x="174" y="315"/>
                    <a:pt x="173" y="312"/>
                    <a:pt x="174" y="312"/>
                  </a:cubicBezTo>
                  <a:cubicBezTo>
                    <a:pt x="174" y="311"/>
                    <a:pt x="175" y="310"/>
                    <a:pt x="175" y="310"/>
                  </a:cubicBezTo>
                  <a:cubicBezTo>
                    <a:pt x="177" y="313"/>
                    <a:pt x="177" y="313"/>
                    <a:pt x="177" y="313"/>
                  </a:cubicBezTo>
                  <a:cubicBezTo>
                    <a:pt x="177" y="313"/>
                    <a:pt x="181" y="314"/>
                    <a:pt x="182" y="314"/>
                  </a:cubicBezTo>
                  <a:cubicBezTo>
                    <a:pt x="183" y="313"/>
                    <a:pt x="184" y="312"/>
                    <a:pt x="184" y="312"/>
                  </a:cubicBezTo>
                  <a:cubicBezTo>
                    <a:pt x="182" y="310"/>
                    <a:pt x="182" y="310"/>
                    <a:pt x="182" y="310"/>
                  </a:cubicBezTo>
                  <a:cubicBezTo>
                    <a:pt x="180" y="307"/>
                    <a:pt x="180" y="307"/>
                    <a:pt x="180" y="307"/>
                  </a:cubicBezTo>
                  <a:cubicBezTo>
                    <a:pt x="180" y="307"/>
                    <a:pt x="177" y="304"/>
                    <a:pt x="176" y="304"/>
                  </a:cubicBezTo>
                  <a:cubicBezTo>
                    <a:pt x="175" y="303"/>
                    <a:pt x="174" y="302"/>
                    <a:pt x="174" y="301"/>
                  </a:cubicBezTo>
                  <a:cubicBezTo>
                    <a:pt x="173" y="300"/>
                    <a:pt x="173" y="298"/>
                    <a:pt x="173" y="298"/>
                  </a:cubicBezTo>
                  <a:cubicBezTo>
                    <a:pt x="174" y="297"/>
                    <a:pt x="174" y="295"/>
                    <a:pt x="175" y="293"/>
                  </a:cubicBezTo>
                  <a:cubicBezTo>
                    <a:pt x="176" y="291"/>
                    <a:pt x="174" y="293"/>
                    <a:pt x="174" y="293"/>
                  </a:cubicBezTo>
                  <a:cubicBezTo>
                    <a:pt x="174" y="293"/>
                    <a:pt x="172" y="290"/>
                    <a:pt x="173" y="289"/>
                  </a:cubicBezTo>
                  <a:cubicBezTo>
                    <a:pt x="173" y="289"/>
                    <a:pt x="169" y="283"/>
                    <a:pt x="169" y="283"/>
                  </a:cubicBezTo>
                  <a:cubicBezTo>
                    <a:pt x="169" y="283"/>
                    <a:pt x="168" y="281"/>
                    <a:pt x="168" y="281"/>
                  </a:cubicBezTo>
                  <a:cubicBezTo>
                    <a:pt x="168" y="281"/>
                    <a:pt x="165" y="279"/>
                    <a:pt x="164" y="279"/>
                  </a:cubicBezTo>
                  <a:cubicBezTo>
                    <a:pt x="163" y="278"/>
                    <a:pt x="162" y="277"/>
                    <a:pt x="162" y="277"/>
                  </a:cubicBezTo>
                  <a:cubicBezTo>
                    <a:pt x="162" y="276"/>
                    <a:pt x="162" y="274"/>
                    <a:pt x="162" y="273"/>
                  </a:cubicBezTo>
                  <a:cubicBezTo>
                    <a:pt x="161" y="272"/>
                    <a:pt x="160" y="270"/>
                    <a:pt x="159" y="269"/>
                  </a:cubicBezTo>
                  <a:cubicBezTo>
                    <a:pt x="158" y="268"/>
                    <a:pt x="157" y="266"/>
                    <a:pt x="156" y="264"/>
                  </a:cubicBezTo>
                  <a:cubicBezTo>
                    <a:pt x="155" y="263"/>
                    <a:pt x="154" y="261"/>
                    <a:pt x="154" y="261"/>
                  </a:cubicBezTo>
                  <a:cubicBezTo>
                    <a:pt x="153" y="257"/>
                    <a:pt x="153" y="257"/>
                    <a:pt x="153" y="257"/>
                  </a:cubicBezTo>
                  <a:cubicBezTo>
                    <a:pt x="153" y="255"/>
                    <a:pt x="153" y="255"/>
                    <a:pt x="153" y="255"/>
                  </a:cubicBezTo>
                  <a:cubicBezTo>
                    <a:pt x="156" y="257"/>
                    <a:pt x="156" y="257"/>
                    <a:pt x="156" y="257"/>
                  </a:cubicBezTo>
                  <a:cubicBezTo>
                    <a:pt x="156" y="257"/>
                    <a:pt x="158" y="256"/>
                    <a:pt x="159" y="256"/>
                  </a:cubicBezTo>
                  <a:cubicBezTo>
                    <a:pt x="160" y="256"/>
                    <a:pt x="163" y="257"/>
                    <a:pt x="163" y="257"/>
                  </a:cubicBezTo>
                  <a:cubicBezTo>
                    <a:pt x="163" y="257"/>
                    <a:pt x="165" y="258"/>
                    <a:pt x="166" y="258"/>
                  </a:cubicBezTo>
                  <a:cubicBezTo>
                    <a:pt x="166" y="258"/>
                    <a:pt x="167" y="259"/>
                    <a:pt x="168" y="258"/>
                  </a:cubicBezTo>
                  <a:cubicBezTo>
                    <a:pt x="169" y="258"/>
                    <a:pt x="170" y="260"/>
                    <a:pt x="170" y="261"/>
                  </a:cubicBezTo>
                  <a:cubicBezTo>
                    <a:pt x="170" y="262"/>
                    <a:pt x="169" y="263"/>
                    <a:pt x="169" y="263"/>
                  </a:cubicBezTo>
                  <a:cubicBezTo>
                    <a:pt x="169" y="264"/>
                    <a:pt x="169" y="265"/>
                    <a:pt x="169" y="265"/>
                  </a:cubicBezTo>
                  <a:cubicBezTo>
                    <a:pt x="169" y="265"/>
                    <a:pt x="171" y="266"/>
                    <a:pt x="172" y="266"/>
                  </a:cubicBezTo>
                  <a:cubicBezTo>
                    <a:pt x="172" y="267"/>
                    <a:pt x="171" y="268"/>
                    <a:pt x="171" y="268"/>
                  </a:cubicBezTo>
                  <a:cubicBezTo>
                    <a:pt x="171" y="268"/>
                    <a:pt x="171" y="270"/>
                    <a:pt x="171" y="271"/>
                  </a:cubicBezTo>
                  <a:cubicBezTo>
                    <a:pt x="172" y="271"/>
                    <a:pt x="173" y="269"/>
                    <a:pt x="173" y="269"/>
                  </a:cubicBezTo>
                  <a:cubicBezTo>
                    <a:pt x="173" y="269"/>
                    <a:pt x="174" y="267"/>
                    <a:pt x="174" y="266"/>
                  </a:cubicBezTo>
                  <a:cubicBezTo>
                    <a:pt x="174" y="265"/>
                    <a:pt x="176" y="264"/>
                    <a:pt x="176" y="264"/>
                  </a:cubicBezTo>
                  <a:cubicBezTo>
                    <a:pt x="178" y="260"/>
                    <a:pt x="178" y="260"/>
                    <a:pt x="178" y="260"/>
                  </a:cubicBezTo>
                  <a:cubicBezTo>
                    <a:pt x="180" y="258"/>
                    <a:pt x="180" y="258"/>
                    <a:pt x="180" y="258"/>
                  </a:cubicBezTo>
                  <a:cubicBezTo>
                    <a:pt x="180" y="258"/>
                    <a:pt x="184" y="257"/>
                    <a:pt x="185" y="256"/>
                  </a:cubicBezTo>
                  <a:cubicBezTo>
                    <a:pt x="186" y="255"/>
                    <a:pt x="186" y="256"/>
                    <a:pt x="186" y="255"/>
                  </a:cubicBezTo>
                  <a:cubicBezTo>
                    <a:pt x="187" y="255"/>
                    <a:pt x="187" y="253"/>
                    <a:pt x="187" y="253"/>
                  </a:cubicBezTo>
                  <a:cubicBezTo>
                    <a:pt x="185" y="251"/>
                    <a:pt x="185" y="251"/>
                    <a:pt x="185" y="251"/>
                  </a:cubicBezTo>
                  <a:cubicBezTo>
                    <a:pt x="181" y="252"/>
                    <a:pt x="181" y="252"/>
                    <a:pt x="181" y="252"/>
                  </a:cubicBezTo>
                  <a:cubicBezTo>
                    <a:pt x="180" y="250"/>
                    <a:pt x="180" y="250"/>
                    <a:pt x="180" y="250"/>
                  </a:cubicBezTo>
                  <a:cubicBezTo>
                    <a:pt x="180" y="250"/>
                    <a:pt x="180" y="250"/>
                    <a:pt x="181" y="250"/>
                  </a:cubicBezTo>
                  <a:cubicBezTo>
                    <a:pt x="181" y="250"/>
                    <a:pt x="181" y="246"/>
                    <a:pt x="181" y="246"/>
                  </a:cubicBezTo>
                  <a:cubicBezTo>
                    <a:pt x="181" y="246"/>
                    <a:pt x="179" y="247"/>
                    <a:pt x="178" y="247"/>
                  </a:cubicBezTo>
                  <a:cubicBezTo>
                    <a:pt x="177" y="247"/>
                    <a:pt x="178" y="250"/>
                    <a:pt x="178" y="250"/>
                  </a:cubicBezTo>
                  <a:cubicBezTo>
                    <a:pt x="178" y="250"/>
                    <a:pt x="173" y="249"/>
                    <a:pt x="172" y="249"/>
                  </a:cubicBezTo>
                  <a:cubicBezTo>
                    <a:pt x="171" y="248"/>
                    <a:pt x="171" y="247"/>
                    <a:pt x="171" y="247"/>
                  </a:cubicBezTo>
                  <a:cubicBezTo>
                    <a:pt x="170" y="246"/>
                    <a:pt x="172" y="243"/>
                    <a:pt x="172" y="243"/>
                  </a:cubicBezTo>
                  <a:cubicBezTo>
                    <a:pt x="173" y="239"/>
                    <a:pt x="173" y="239"/>
                    <a:pt x="173" y="239"/>
                  </a:cubicBezTo>
                  <a:cubicBezTo>
                    <a:pt x="173" y="239"/>
                    <a:pt x="168" y="238"/>
                    <a:pt x="168" y="237"/>
                  </a:cubicBezTo>
                  <a:cubicBezTo>
                    <a:pt x="168" y="236"/>
                    <a:pt x="163" y="239"/>
                    <a:pt x="161" y="237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58" y="233"/>
                    <a:pt x="158" y="233"/>
                    <a:pt x="158" y="233"/>
                  </a:cubicBezTo>
                  <a:cubicBezTo>
                    <a:pt x="156" y="233"/>
                    <a:pt x="156" y="233"/>
                    <a:pt x="156" y="233"/>
                  </a:cubicBezTo>
                  <a:cubicBezTo>
                    <a:pt x="156" y="233"/>
                    <a:pt x="153" y="234"/>
                    <a:pt x="152" y="234"/>
                  </a:cubicBezTo>
                  <a:cubicBezTo>
                    <a:pt x="151" y="234"/>
                    <a:pt x="151" y="232"/>
                    <a:pt x="151" y="232"/>
                  </a:cubicBezTo>
                  <a:cubicBezTo>
                    <a:pt x="146" y="230"/>
                    <a:pt x="146" y="230"/>
                    <a:pt x="146" y="230"/>
                  </a:cubicBezTo>
                  <a:cubicBezTo>
                    <a:pt x="141" y="229"/>
                    <a:pt x="141" y="229"/>
                    <a:pt x="141" y="229"/>
                  </a:cubicBezTo>
                  <a:cubicBezTo>
                    <a:pt x="141" y="229"/>
                    <a:pt x="135" y="228"/>
                    <a:pt x="133" y="227"/>
                  </a:cubicBezTo>
                  <a:cubicBezTo>
                    <a:pt x="132" y="227"/>
                    <a:pt x="127" y="226"/>
                    <a:pt x="125" y="226"/>
                  </a:cubicBezTo>
                  <a:cubicBezTo>
                    <a:pt x="123" y="226"/>
                    <a:pt x="121" y="226"/>
                    <a:pt x="119" y="225"/>
                  </a:cubicBezTo>
                  <a:cubicBezTo>
                    <a:pt x="118" y="224"/>
                    <a:pt x="115" y="223"/>
                    <a:pt x="115" y="223"/>
                  </a:cubicBezTo>
                  <a:cubicBezTo>
                    <a:pt x="115" y="223"/>
                    <a:pt x="109" y="221"/>
                    <a:pt x="109" y="221"/>
                  </a:cubicBezTo>
                  <a:cubicBezTo>
                    <a:pt x="108" y="221"/>
                    <a:pt x="107" y="221"/>
                    <a:pt x="107" y="221"/>
                  </a:cubicBezTo>
                  <a:cubicBezTo>
                    <a:pt x="106" y="221"/>
                    <a:pt x="104" y="224"/>
                    <a:pt x="102" y="225"/>
                  </a:cubicBezTo>
                  <a:cubicBezTo>
                    <a:pt x="101" y="225"/>
                    <a:pt x="101" y="228"/>
                    <a:pt x="100" y="229"/>
                  </a:cubicBezTo>
                  <a:cubicBezTo>
                    <a:pt x="100" y="231"/>
                    <a:pt x="99" y="232"/>
                    <a:pt x="98" y="232"/>
                  </a:cubicBezTo>
                  <a:cubicBezTo>
                    <a:pt x="98" y="233"/>
                    <a:pt x="92" y="231"/>
                    <a:pt x="92" y="232"/>
                  </a:cubicBezTo>
                  <a:close/>
                  <a:moveTo>
                    <a:pt x="60" y="252"/>
                  </a:moveTo>
                  <a:cubicBezTo>
                    <a:pt x="60" y="252"/>
                    <a:pt x="60" y="252"/>
                    <a:pt x="60" y="252"/>
                  </a:cubicBezTo>
                  <a:cubicBezTo>
                    <a:pt x="60" y="252"/>
                    <a:pt x="62" y="251"/>
                    <a:pt x="62" y="252"/>
                  </a:cubicBezTo>
                  <a:cubicBezTo>
                    <a:pt x="62" y="252"/>
                    <a:pt x="63" y="253"/>
                    <a:pt x="63" y="254"/>
                  </a:cubicBezTo>
                  <a:cubicBezTo>
                    <a:pt x="64" y="254"/>
                    <a:pt x="66" y="256"/>
                    <a:pt x="67" y="256"/>
                  </a:cubicBezTo>
                  <a:cubicBezTo>
                    <a:pt x="68" y="256"/>
                    <a:pt x="71" y="256"/>
                    <a:pt x="71" y="256"/>
                  </a:cubicBezTo>
                  <a:cubicBezTo>
                    <a:pt x="74" y="259"/>
                    <a:pt x="74" y="259"/>
                    <a:pt x="74" y="259"/>
                  </a:cubicBezTo>
                  <a:cubicBezTo>
                    <a:pt x="74" y="259"/>
                    <a:pt x="77" y="260"/>
                    <a:pt x="77" y="261"/>
                  </a:cubicBezTo>
                  <a:cubicBezTo>
                    <a:pt x="77" y="261"/>
                    <a:pt x="72" y="264"/>
                    <a:pt x="72" y="264"/>
                  </a:cubicBezTo>
                  <a:cubicBezTo>
                    <a:pt x="71" y="265"/>
                    <a:pt x="71" y="265"/>
                    <a:pt x="71" y="265"/>
                  </a:cubicBezTo>
                  <a:cubicBezTo>
                    <a:pt x="71" y="265"/>
                    <a:pt x="71" y="267"/>
                    <a:pt x="69" y="266"/>
                  </a:cubicBezTo>
                  <a:cubicBezTo>
                    <a:pt x="68" y="266"/>
                    <a:pt x="67" y="266"/>
                    <a:pt x="66" y="265"/>
                  </a:cubicBezTo>
                  <a:cubicBezTo>
                    <a:pt x="66" y="264"/>
                    <a:pt x="66" y="264"/>
                    <a:pt x="65" y="263"/>
                  </a:cubicBezTo>
                  <a:cubicBezTo>
                    <a:pt x="63" y="262"/>
                    <a:pt x="59" y="259"/>
                    <a:pt x="59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59" y="254"/>
                    <a:pt x="59" y="254"/>
                    <a:pt x="59" y="254"/>
                  </a:cubicBezTo>
                  <a:cubicBezTo>
                    <a:pt x="60" y="252"/>
                    <a:pt x="60" y="252"/>
                    <a:pt x="60" y="252"/>
                  </a:cubicBezTo>
                  <a:close/>
                  <a:moveTo>
                    <a:pt x="48" y="234"/>
                  </a:moveTo>
                  <a:cubicBezTo>
                    <a:pt x="48" y="234"/>
                    <a:pt x="48" y="234"/>
                    <a:pt x="48" y="234"/>
                  </a:cubicBezTo>
                  <a:cubicBezTo>
                    <a:pt x="45" y="230"/>
                    <a:pt x="45" y="230"/>
                    <a:pt x="45" y="230"/>
                  </a:cubicBezTo>
                  <a:cubicBezTo>
                    <a:pt x="43" y="234"/>
                    <a:pt x="43" y="234"/>
                    <a:pt x="43" y="234"/>
                  </a:cubicBezTo>
                  <a:cubicBezTo>
                    <a:pt x="42" y="238"/>
                    <a:pt x="42" y="238"/>
                    <a:pt x="42" y="238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8" y="237"/>
                    <a:pt x="48" y="237"/>
                    <a:pt x="48" y="237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52" y="244"/>
                    <a:pt x="52" y="244"/>
                    <a:pt x="52" y="244"/>
                  </a:cubicBezTo>
                  <a:cubicBezTo>
                    <a:pt x="52" y="244"/>
                    <a:pt x="54" y="242"/>
                    <a:pt x="55" y="241"/>
                  </a:cubicBezTo>
                  <a:cubicBezTo>
                    <a:pt x="56" y="241"/>
                    <a:pt x="60" y="244"/>
                    <a:pt x="60" y="244"/>
                  </a:cubicBezTo>
                  <a:cubicBezTo>
                    <a:pt x="60" y="244"/>
                    <a:pt x="64" y="242"/>
                    <a:pt x="65" y="242"/>
                  </a:cubicBezTo>
                  <a:cubicBezTo>
                    <a:pt x="66" y="242"/>
                    <a:pt x="63" y="239"/>
                    <a:pt x="63" y="239"/>
                  </a:cubicBezTo>
                  <a:cubicBezTo>
                    <a:pt x="60" y="236"/>
                    <a:pt x="60" y="236"/>
                    <a:pt x="60" y="236"/>
                  </a:cubicBezTo>
                  <a:cubicBezTo>
                    <a:pt x="58" y="234"/>
                    <a:pt x="58" y="234"/>
                    <a:pt x="58" y="234"/>
                  </a:cubicBezTo>
                  <a:cubicBezTo>
                    <a:pt x="54" y="232"/>
                    <a:pt x="54" y="232"/>
                    <a:pt x="54" y="232"/>
                  </a:cubicBezTo>
                  <a:cubicBezTo>
                    <a:pt x="54" y="231"/>
                    <a:pt x="54" y="231"/>
                    <a:pt x="54" y="231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55" y="229"/>
                    <a:pt x="55" y="231"/>
                    <a:pt x="57" y="230"/>
                  </a:cubicBezTo>
                  <a:cubicBezTo>
                    <a:pt x="59" y="230"/>
                    <a:pt x="59" y="230"/>
                    <a:pt x="59" y="229"/>
                  </a:cubicBezTo>
                  <a:cubicBezTo>
                    <a:pt x="60" y="229"/>
                    <a:pt x="59" y="228"/>
                    <a:pt x="59" y="228"/>
                  </a:cubicBezTo>
                  <a:cubicBezTo>
                    <a:pt x="56" y="226"/>
                    <a:pt x="56" y="226"/>
                    <a:pt x="56" y="226"/>
                  </a:cubicBezTo>
                  <a:cubicBezTo>
                    <a:pt x="57" y="223"/>
                    <a:pt x="57" y="223"/>
                    <a:pt x="57" y="223"/>
                  </a:cubicBezTo>
                  <a:cubicBezTo>
                    <a:pt x="54" y="221"/>
                    <a:pt x="54" y="221"/>
                    <a:pt x="54" y="221"/>
                  </a:cubicBezTo>
                  <a:cubicBezTo>
                    <a:pt x="53" y="224"/>
                    <a:pt x="53" y="224"/>
                    <a:pt x="53" y="224"/>
                  </a:cubicBezTo>
                  <a:cubicBezTo>
                    <a:pt x="50" y="223"/>
                    <a:pt x="50" y="223"/>
                    <a:pt x="50" y="223"/>
                  </a:cubicBezTo>
                  <a:cubicBezTo>
                    <a:pt x="50" y="223"/>
                    <a:pt x="49" y="225"/>
                    <a:pt x="49" y="225"/>
                  </a:cubicBezTo>
                  <a:cubicBezTo>
                    <a:pt x="49" y="226"/>
                    <a:pt x="50" y="229"/>
                    <a:pt x="50" y="229"/>
                  </a:cubicBezTo>
                  <a:cubicBezTo>
                    <a:pt x="48" y="234"/>
                    <a:pt x="48" y="234"/>
                    <a:pt x="48" y="234"/>
                  </a:cubicBezTo>
                  <a:close/>
                  <a:moveTo>
                    <a:pt x="11" y="161"/>
                  </a:moveTo>
                  <a:cubicBezTo>
                    <a:pt x="11" y="161"/>
                    <a:pt x="11" y="161"/>
                    <a:pt x="11" y="161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3" y="170"/>
                    <a:pt x="13" y="170"/>
                  </a:cubicBezTo>
                  <a:cubicBezTo>
                    <a:pt x="15" y="171"/>
                    <a:pt x="15" y="171"/>
                    <a:pt x="15" y="171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2" y="176"/>
                    <a:pt x="24" y="179"/>
                    <a:pt x="21" y="178"/>
                  </a:cubicBezTo>
                  <a:cubicBezTo>
                    <a:pt x="18" y="177"/>
                    <a:pt x="15" y="175"/>
                    <a:pt x="14" y="174"/>
                  </a:cubicBezTo>
                  <a:cubicBezTo>
                    <a:pt x="12" y="174"/>
                    <a:pt x="10" y="173"/>
                    <a:pt x="10" y="173"/>
                  </a:cubicBezTo>
                  <a:cubicBezTo>
                    <a:pt x="10" y="173"/>
                    <a:pt x="9" y="168"/>
                    <a:pt x="9" y="167"/>
                  </a:cubicBezTo>
                  <a:cubicBezTo>
                    <a:pt x="8" y="167"/>
                    <a:pt x="6" y="166"/>
                    <a:pt x="6" y="166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63"/>
                    <a:pt x="0" y="159"/>
                    <a:pt x="1" y="158"/>
                  </a:cubicBezTo>
                  <a:cubicBezTo>
                    <a:pt x="1" y="158"/>
                    <a:pt x="1" y="156"/>
                    <a:pt x="3" y="156"/>
                  </a:cubicBezTo>
                  <a:cubicBezTo>
                    <a:pt x="4" y="155"/>
                    <a:pt x="7" y="155"/>
                    <a:pt x="7" y="155"/>
                  </a:cubicBezTo>
                  <a:cubicBezTo>
                    <a:pt x="7" y="155"/>
                    <a:pt x="7" y="152"/>
                    <a:pt x="8" y="153"/>
                  </a:cubicBezTo>
                  <a:cubicBezTo>
                    <a:pt x="9" y="154"/>
                    <a:pt x="11" y="157"/>
                    <a:pt x="11" y="157"/>
                  </a:cubicBezTo>
                  <a:lnTo>
                    <a:pt x="11" y="161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107" name="Freeform 210"/>
            <p:cNvSpPr>
              <a:spLocks noEditPoints="1"/>
            </p:cNvSpPr>
            <p:nvPr/>
          </p:nvSpPr>
          <p:spPr bwMode="auto">
            <a:xfrm>
              <a:off x="10059426" y="2695879"/>
              <a:ext cx="1455237" cy="758821"/>
            </a:xfrm>
            <a:custGeom>
              <a:avLst/>
              <a:gdLst>
                <a:gd name="T0" fmla="*/ 742 w 794"/>
                <a:gd name="T1" fmla="*/ 116 h 427"/>
                <a:gd name="T2" fmla="*/ 780 w 794"/>
                <a:gd name="T3" fmla="*/ 173 h 427"/>
                <a:gd name="T4" fmla="*/ 770 w 794"/>
                <a:gd name="T5" fmla="*/ 188 h 427"/>
                <a:gd name="T6" fmla="*/ 699 w 794"/>
                <a:gd name="T7" fmla="*/ 222 h 427"/>
                <a:gd name="T8" fmla="*/ 627 w 794"/>
                <a:gd name="T9" fmla="*/ 256 h 427"/>
                <a:gd name="T10" fmla="*/ 498 w 794"/>
                <a:gd name="T11" fmla="*/ 320 h 427"/>
                <a:gd name="T12" fmla="*/ 472 w 794"/>
                <a:gd name="T13" fmla="*/ 373 h 427"/>
                <a:gd name="T14" fmla="*/ 438 w 794"/>
                <a:gd name="T15" fmla="*/ 333 h 427"/>
                <a:gd name="T16" fmla="*/ 374 w 794"/>
                <a:gd name="T17" fmla="*/ 377 h 427"/>
                <a:gd name="T18" fmla="*/ 261 w 794"/>
                <a:gd name="T19" fmla="*/ 378 h 427"/>
                <a:gd name="T20" fmla="*/ 178 w 794"/>
                <a:gd name="T21" fmla="*/ 417 h 427"/>
                <a:gd name="T22" fmla="*/ 129 w 794"/>
                <a:gd name="T23" fmla="*/ 413 h 427"/>
                <a:gd name="T24" fmla="*/ 100 w 794"/>
                <a:gd name="T25" fmla="*/ 401 h 427"/>
                <a:gd name="T26" fmla="*/ 84 w 794"/>
                <a:gd name="T27" fmla="*/ 373 h 427"/>
                <a:gd name="T28" fmla="*/ 94 w 794"/>
                <a:gd name="T29" fmla="*/ 369 h 427"/>
                <a:gd name="T30" fmla="*/ 66 w 794"/>
                <a:gd name="T31" fmla="*/ 348 h 427"/>
                <a:gd name="T32" fmla="*/ 45 w 794"/>
                <a:gd name="T33" fmla="*/ 343 h 427"/>
                <a:gd name="T34" fmla="*/ 49 w 794"/>
                <a:gd name="T35" fmla="*/ 326 h 427"/>
                <a:gd name="T36" fmla="*/ 70 w 794"/>
                <a:gd name="T37" fmla="*/ 333 h 427"/>
                <a:gd name="T38" fmla="*/ 65 w 794"/>
                <a:gd name="T39" fmla="*/ 316 h 427"/>
                <a:gd name="T40" fmla="*/ 55 w 794"/>
                <a:gd name="T41" fmla="*/ 299 h 427"/>
                <a:gd name="T42" fmla="*/ 43 w 794"/>
                <a:gd name="T43" fmla="*/ 278 h 427"/>
                <a:gd name="T44" fmla="*/ 22 w 794"/>
                <a:gd name="T45" fmla="*/ 277 h 427"/>
                <a:gd name="T46" fmla="*/ 22 w 794"/>
                <a:gd name="T47" fmla="*/ 246 h 427"/>
                <a:gd name="T48" fmla="*/ 47 w 794"/>
                <a:gd name="T49" fmla="*/ 225 h 427"/>
                <a:gd name="T50" fmla="*/ 79 w 794"/>
                <a:gd name="T51" fmla="*/ 220 h 427"/>
                <a:gd name="T52" fmla="*/ 83 w 794"/>
                <a:gd name="T53" fmla="*/ 218 h 427"/>
                <a:gd name="T54" fmla="*/ 123 w 794"/>
                <a:gd name="T55" fmla="*/ 207 h 427"/>
                <a:gd name="T56" fmla="*/ 120 w 794"/>
                <a:gd name="T57" fmla="*/ 197 h 427"/>
                <a:gd name="T58" fmla="*/ 154 w 794"/>
                <a:gd name="T59" fmla="*/ 177 h 427"/>
                <a:gd name="T60" fmla="*/ 88 w 794"/>
                <a:gd name="T61" fmla="*/ 179 h 427"/>
                <a:gd name="T62" fmla="*/ 48 w 794"/>
                <a:gd name="T63" fmla="*/ 214 h 427"/>
                <a:gd name="T64" fmla="*/ 18 w 794"/>
                <a:gd name="T65" fmla="*/ 248 h 427"/>
                <a:gd name="T66" fmla="*/ 15 w 794"/>
                <a:gd name="T67" fmla="*/ 240 h 427"/>
                <a:gd name="T68" fmla="*/ 33 w 794"/>
                <a:gd name="T69" fmla="*/ 217 h 427"/>
                <a:gd name="T70" fmla="*/ 0 w 794"/>
                <a:gd name="T71" fmla="*/ 217 h 427"/>
                <a:gd name="T72" fmla="*/ 11 w 794"/>
                <a:gd name="T73" fmla="*/ 197 h 427"/>
                <a:gd name="T74" fmla="*/ 18 w 794"/>
                <a:gd name="T75" fmla="*/ 175 h 427"/>
                <a:gd name="T76" fmla="*/ 1 w 794"/>
                <a:gd name="T77" fmla="*/ 162 h 427"/>
                <a:gd name="T78" fmla="*/ 5 w 794"/>
                <a:gd name="T79" fmla="*/ 158 h 427"/>
                <a:gd name="T80" fmla="*/ 32 w 794"/>
                <a:gd name="T81" fmla="*/ 135 h 427"/>
                <a:gd name="T82" fmla="*/ 65 w 794"/>
                <a:gd name="T83" fmla="*/ 131 h 427"/>
                <a:gd name="T84" fmla="*/ 106 w 794"/>
                <a:gd name="T85" fmla="*/ 157 h 427"/>
                <a:gd name="T86" fmla="*/ 159 w 794"/>
                <a:gd name="T87" fmla="*/ 154 h 427"/>
                <a:gd name="T88" fmla="*/ 203 w 794"/>
                <a:gd name="T89" fmla="*/ 143 h 427"/>
                <a:gd name="T90" fmla="*/ 235 w 794"/>
                <a:gd name="T91" fmla="*/ 107 h 427"/>
                <a:gd name="T92" fmla="*/ 325 w 794"/>
                <a:gd name="T93" fmla="*/ 69 h 427"/>
                <a:gd name="T94" fmla="*/ 358 w 794"/>
                <a:gd name="T95" fmla="*/ 81 h 427"/>
                <a:gd name="T96" fmla="*/ 390 w 794"/>
                <a:gd name="T97" fmla="*/ 93 h 427"/>
                <a:gd name="T98" fmla="*/ 427 w 794"/>
                <a:gd name="T99" fmla="*/ 89 h 427"/>
                <a:gd name="T100" fmla="*/ 454 w 794"/>
                <a:gd name="T101" fmla="*/ 87 h 427"/>
                <a:gd name="T102" fmla="*/ 490 w 794"/>
                <a:gd name="T103" fmla="*/ 75 h 427"/>
                <a:gd name="T104" fmla="*/ 516 w 794"/>
                <a:gd name="T105" fmla="*/ 67 h 427"/>
                <a:gd name="T106" fmla="*/ 554 w 794"/>
                <a:gd name="T107" fmla="*/ 51 h 427"/>
                <a:gd name="T108" fmla="*/ 575 w 794"/>
                <a:gd name="T109" fmla="*/ 27 h 427"/>
                <a:gd name="T110" fmla="*/ 606 w 794"/>
                <a:gd name="T111" fmla="*/ 14 h 427"/>
                <a:gd name="T112" fmla="*/ 642 w 794"/>
                <a:gd name="T113" fmla="*/ 9 h 427"/>
                <a:gd name="T114" fmla="*/ 671 w 794"/>
                <a:gd name="T115" fmla="*/ 16 h 427"/>
                <a:gd name="T116" fmla="*/ 674 w 794"/>
                <a:gd name="T117" fmla="*/ 40 h 427"/>
                <a:gd name="T118" fmla="*/ 685 w 794"/>
                <a:gd name="T119" fmla="*/ 59 h 427"/>
                <a:gd name="T120" fmla="*/ 708 w 794"/>
                <a:gd name="T121" fmla="*/ 58 h 427"/>
                <a:gd name="T122" fmla="*/ 727 w 794"/>
                <a:gd name="T123" fmla="*/ 8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4" h="427">
                  <a:moveTo>
                    <a:pt x="727" y="80"/>
                  </a:moveTo>
                  <a:cubicBezTo>
                    <a:pt x="717" y="84"/>
                    <a:pt x="717" y="84"/>
                    <a:pt x="717" y="84"/>
                  </a:cubicBezTo>
                  <a:cubicBezTo>
                    <a:pt x="717" y="86"/>
                    <a:pt x="717" y="86"/>
                    <a:pt x="717" y="86"/>
                  </a:cubicBezTo>
                  <a:cubicBezTo>
                    <a:pt x="723" y="93"/>
                    <a:pt x="723" y="93"/>
                    <a:pt x="723" y="93"/>
                  </a:cubicBezTo>
                  <a:cubicBezTo>
                    <a:pt x="729" y="95"/>
                    <a:pt x="729" y="95"/>
                    <a:pt x="729" y="95"/>
                  </a:cubicBezTo>
                  <a:cubicBezTo>
                    <a:pt x="733" y="105"/>
                    <a:pt x="733" y="105"/>
                    <a:pt x="733" y="105"/>
                  </a:cubicBezTo>
                  <a:cubicBezTo>
                    <a:pt x="742" y="116"/>
                    <a:pt x="742" y="116"/>
                    <a:pt x="742" y="116"/>
                  </a:cubicBezTo>
                  <a:cubicBezTo>
                    <a:pt x="748" y="129"/>
                    <a:pt x="748" y="129"/>
                    <a:pt x="748" y="129"/>
                  </a:cubicBezTo>
                  <a:cubicBezTo>
                    <a:pt x="756" y="130"/>
                    <a:pt x="756" y="130"/>
                    <a:pt x="756" y="130"/>
                  </a:cubicBezTo>
                  <a:cubicBezTo>
                    <a:pt x="758" y="135"/>
                    <a:pt x="756" y="128"/>
                    <a:pt x="756" y="136"/>
                  </a:cubicBezTo>
                  <a:cubicBezTo>
                    <a:pt x="754" y="148"/>
                    <a:pt x="753" y="140"/>
                    <a:pt x="756" y="154"/>
                  </a:cubicBezTo>
                  <a:cubicBezTo>
                    <a:pt x="756" y="158"/>
                    <a:pt x="771" y="156"/>
                    <a:pt x="772" y="156"/>
                  </a:cubicBezTo>
                  <a:cubicBezTo>
                    <a:pt x="771" y="157"/>
                    <a:pt x="777" y="160"/>
                    <a:pt x="775" y="165"/>
                  </a:cubicBezTo>
                  <a:cubicBezTo>
                    <a:pt x="773" y="169"/>
                    <a:pt x="783" y="167"/>
                    <a:pt x="780" y="173"/>
                  </a:cubicBezTo>
                  <a:cubicBezTo>
                    <a:pt x="779" y="175"/>
                    <a:pt x="787" y="173"/>
                    <a:pt x="791" y="175"/>
                  </a:cubicBezTo>
                  <a:cubicBezTo>
                    <a:pt x="794" y="176"/>
                    <a:pt x="794" y="181"/>
                    <a:pt x="793" y="182"/>
                  </a:cubicBezTo>
                  <a:cubicBezTo>
                    <a:pt x="791" y="185"/>
                    <a:pt x="790" y="183"/>
                    <a:pt x="786" y="187"/>
                  </a:cubicBezTo>
                  <a:cubicBezTo>
                    <a:pt x="780" y="191"/>
                    <a:pt x="783" y="194"/>
                    <a:pt x="783" y="195"/>
                  </a:cubicBezTo>
                  <a:cubicBezTo>
                    <a:pt x="782" y="198"/>
                    <a:pt x="780" y="199"/>
                    <a:pt x="779" y="200"/>
                  </a:cubicBezTo>
                  <a:cubicBezTo>
                    <a:pt x="772" y="196"/>
                    <a:pt x="772" y="196"/>
                    <a:pt x="772" y="196"/>
                  </a:cubicBezTo>
                  <a:cubicBezTo>
                    <a:pt x="770" y="188"/>
                    <a:pt x="770" y="188"/>
                    <a:pt x="770" y="188"/>
                  </a:cubicBezTo>
                  <a:cubicBezTo>
                    <a:pt x="761" y="188"/>
                    <a:pt x="761" y="188"/>
                    <a:pt x="761" y="188"/>
                  </a:cubicBezTo>
                  <a:cubicBezTo>
                    <a:pt x="757" y="196"/>
                    <a:pt x="757" y="196"/>
                    <a:pt x="757" y="196"/>
                  </a:cubicBezTo>
                  <a:cubicBezTo>
                    <a:pt x="737" y="198"/>
                    <a:pt x="737" y="198"/>
                    <a:pt x="737" y="198"/>
                  </a:cubicBezTo>
                  <a:cubicBezTo>
                    <a:pt x="730" y="203"/>
                    <a:pt x="726" y="194"/>
                    <a:pt x="722" y="202"/>
                  </a:cubicBezTo>
                  <a:cubicBezTo>
                    <a:pt x="713" y="203"/>
                    <a:pt x="721" y="205"/>
                    <a:pt x="712" y="204"/>
                  </a:cubicBezTo>
                  <a:cubicBezTo>
                    <a:pt x="710" y="204"/>
                    <a:pt x="711" y="216"/>
                    <a:pt x="706" y="219"/>
                  </a:cubicBezTo>
                  <a:cubicBezTo>
                    <a:pt x="703" y="220"/>
                    <a:pt x="703" y="222"/>
                    <a:pt x="699" y="222"/>
                  </a:cubicBezTo>
                  <a:cubicBezTo>
                    <a:pt x="693" y="221"/>
                    <a:pt x="697" y="217"/>
                    <a:pt x="696" y="217"/>
                  </a:cubicBezTo>
                  <a:cubicBezTo>
                    <a:pt x="690" y="216"/>
                    <a:pt x="690" y="216"/>
                    <a:pt x="690" y="216"/>
                  </a:cubicBezTo>
                  <a:cubicBezTo>
                    <a:pt x="685" y="228"/>
                    <a:pt x="685" y="228"/>
                    <a:pt x="685" y="228"/>
                  </a:cubicBezTo>
                  <a:cubicBezTo>
                    <a:pt x="670" y="234"/>
                    <a:pt x="670" y="234"/>
                    <a:pt x="670" y="234"/>
                  </a:cubicBezTo>
                  <a:cubicBezTo>
                    <a:pt x="659" y="240"/>
                    <a:pt x="659" y="240"/>
                    <a:pt x="659" y="240"/>
                  </a:cubicBezTo>
                  <a:cubicBezTo>
                    <a:pt x="638" y="246"/>
                    <a:pt x="638" y="246"/>
                    <a:pt x="638" y="246"/>
                  </a:cubicBezTo>
                  <a:cubicBezTo>
                    <a:pt x="627" y="256"/>
                    <a:pt x="627" y="256"/>
                    <a:pt x="627" y="256"/>
                  </a:cubicBezTo>
                  <a:cubicBezTo>
                    <a:pt x="610" y="261"/>
                    <a:pt x="625" y="261"/>
                    <a:pt x="609" y="276"/>
                  </a:cubicBezTo>
                  <a:cubicBezTo>
                    <a:pt x="598" y="287"/>
                    <a:pt x="580" y="290"/>
                    <a:pt x="564" y="295"/>
                  </a:cubicBezTo>
                  <a:cubicBezTo>
                    <a:pt x="551" y="288"/>
                    <a:pt x="551" y="288"/>
                    <a:pt x="551" y="288"/>
                  </a:cubicBezTo>
                  <a:cubicBezTo>
                    <a:pt x="551" y="288"/>
                    <a:pt x="545" y="290"/>
                    <a:pt x="542" y="290"/>
                  </a:cubicBezTo>
                  <a:cubicBezTo>
                    <a:pt x="539" y="291"/>
                    <a:pt x="529" y="302"/>
                    <a:pt x="529" y="302"/>
                  </a:cubicBezTo>
                  <a:cubicBezTo>
                    <a:pt x="516" y="314"/>
                    <a:pt x="516" y="314"/>
                    <a:pt x="516" y="314"/>
                  </a:cubicBezTo>
                  <a:cubicBezTo>
                    <a:pt x="511" y="317"/>
                    <a:pt x="505" y="320"/>
                    <a:pt x="498" y="320"/>
                  </a:cubicBezTo>
                  <a:cubicBezTo>
                    <a:pt x="489" y="314"/>
                    <a:pt x="489" y="314"/>
                    <a:pt x="489" y="314"/>
                  </a:cubicBezTo>
                  <a:cubicBezTo>
                    <a:pt x="480" y="314"/>
                    <a:pt x="476" y="319"/>
                    <a:pt x="481" y="326"/>
                  </a:cubicBezTo>
                  <a:cubicBezTo>
                    <a:pt x="483" y="329"/>
                    <a:pt x="481" y="331"/>
                    <a:pt x="482" y="334"/>
                  </a:cubicBezTo>
                  <a:cubicBezTo>
                    <a:pt x="482" y="339"/>
                    <a:pt x="491" y="341"/>
                    <a:pt x="490" y="345"/>
                  </a:cubicBezTo>
                  <a:cubicBezTo>
                    <a:pt x="489" y="347"/>
                    <a:pt x="484" y="347"/>
                    <a:pt x="480" y="350"/>
                  </a:cubicBezTo>
                  <a:cubicBezTo>
                    <a:pt x="477" y="352"/>
                    <a:pt x="483" y="363"/>
                    <a:pt x="481" y="363"/>
                  </a:cubicBezTo>
                  <a:cubicBezTo>
                    <a:pt x="481" y="363"/>
                    <a:pt x="476" y="375"/>
                    <a:pt x="472" y="373"/>
                  </a:cubicBezTo>
                  <a:cubicBezTo>
                    <a:pt x="470" y="371"/>
                    <a:pt x="467" y="368"/>
                    <a:pt x="465" y="364"/>
                  </a:cubicBezTo>
                  <a:cubicBezTo>
                    <a:pt x="463" y="361"/>
                    <a:pt x="456" y="358"/>
                    <a:pt x="455" y="354"/>
                  </a:cubicBezTo>
                  <a:cubicBezTo>
                    <a:pt x="452" y="350"/>
                    <a:pt x="465" y="334"/>
                    <a:pt x="464" y="333"/>
                  </a:cubicBezTo>
                  <a:cubicBezTo>
                    <a:pt x="465" y="330"/>
                    <a:pt x="465" y="330"/>
                    <a:pt x="463" y="324"/>
                  </a:cubicBezTo>
                  <a:cubicBezTo>
                    <a:pt x="463" y="321"/>
                    <a:pt x="454" y="320"/>
                    <a:pt x="452" y="317"/>
                  </a:cubicBezTo>
                  <a:cubicBezTo>
                    <a:pt x="446" y="328"/>
                    <a:pt x="446" y="328"/>
                    <a:pt x="446" y="328"/>
                  </a:cubicBezTo>
                  <a:cubicBezTo>
                    <a:pt x="438" y="333"/>
                    <a:pt x="438" y="333"/>
                    <a:pt x="438" y="333"/>
                  </a:cubicBezTo>
                  <a:cubicBezTo>
                    <a:pt x="430" y="334"/>
                    <a:pt x="443" y="343"/>
                    <a:pt x="437" y="342"/>
                  </a:cubicBezTo>
                  <a:cubicBezTo>
                    <a:pt x="436" y="341"/>
                    <a:pt x="429" y="347"/>
                    <a:pt x="423" y="344"/>
                  </a:cubicBezTo>
                  <a:cubicBezTo>
                    <a:pt x="416" y="340"/>
                    <a:pt x="407" y="339"/>
                    <a:pt x="404" y="339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392" y="348"/>
                    <a:pt x="391" y="354"/>
                    <a:pt x="389" y="357"/>
                  </a:cubicBezTo>
                  <a:cubicBezTo>
                    <a:pt x="381" y="368"/>
                    <a:pt x="381" y="368"/>
                    <a:pt x="381" y="368"/>
                  </a:cubicBezTo>
                  <a:cubicBezTo>
                    <a:pt x="370" y="372"/>
                    <a:pt x="379" y="375"/>
                    <a:pt x="374" y="377"/>
                  </a:cubicBezTo>
                  <a:cubicBezTo>
                    <a:pt x="372" y="378"/>
                    <a:pt x="369" y="385"/>
                    <a:pt x="362" y="387"/>
                  </a:cubicBezTo>
                  <a:cubicBezTo>
                    <a:pt x="358" y="388"/>
                    <a:pt x="352" y="393"/>
                    <a:pt x="347" y="393"/>
                  </a:cubicBezTo>
                  <a:cubicBezTo>
                    <a:pt x="345" y="393"/>
                    <a:pt x="334" y="401"/>
                    <a:pt x="333" y="403"/>
                  </a:cubicBezTo>
                  <a:cubicBezTo>
                    <a:pt x="325" y="401"/>
                    <a:pt x="303" y="395"/>
                    <a:pt x="301" y="387"/>
                  </a:cubicBezTo>
                  <a:cubicBezTo>
                    <a:pt x="299" y="380"/>
                    <a:pt x="292" y="390"/>
                    <a:pt x="286" y="383"/>
                  </a:cubicBezTo>
                  <a:cubicBezTo>
                    <a:pt x="271" y="378"/>
                    <a:pt x="271" y="378"/>
                    <a:pt x="271" y="378"/>
                  </a:cubicBezTo>
                  <a:cubicBezTo>
                    <a:pt x="261" y="378"/>
                    <a:pt x="261" y="378"/>
                    <a:pt x="261" y="378"/>
                  </a:cubicBezTo>
                  <a:cubicBezTo>
                    <a:pt x="257" y="378"/>
                    <a:pt x="239" y="380"/>
                    <a:pt x="235" y="382"/>
                  </a:cubicBezTo>
                  <a:cubicBezTo>
                    <a:pt x="238" y="393"/>
                    <a:pt x="237" y="385"/>
                    <a:pt x="237" y="398"/>
                  </a:cubicBezTo>
                  <a:cubicBezTo>
                    <a:pt x="231" y="399"/>
                    <a:pt x="238" y="412"/>
                    <a:pt x="233" y="416"/>
                  </a:cubicBezTo>
                  <a:cubicBezTo>
                    <a:pt x="216" y="420"/>
                    <a:pt x="216" y="420"/>
                    <a:pt x="216" y="420"/>
                  </a:cubicBezTo>
                  <a:cubicBezTo>
                    <a:pt x="206" y="426"/>
                    <a:pt x="206" y="426"/>
                    <a:pt x="206" y="426"/>
                  </a:cubicBezTo>
                  <a:cubicBezTo>
                    <a:pt x="188" y="426"/>
                    <a:pt x="188" y="426"/>
                    <a:pt x="188" y="426"/>
                  </a:cubicBezTo>
                  <a:cubicBezTo>
                    <a:pt x="188" y="427"/>
                    <a:pt x="179" y="421"/>
                    <a:pt x="178" y="417"/>
                  </a:cubicBezTo>
                  <a:cubicBezTo>
                    <a:pt x="173" y="404"/>
                    <a:pt x="176" y="406"/>
                    <a:pt x="172" y="404"/>
                  </a:cubicBezTo>
                  <a:cubicBezTo>
                    <a:pt x="165" y="402"/>
                    <a:pt x="165" y="405"/>
                    <a:pt x="163" y="404"/>
                  </a:cubicBezTo>
                  <a:cubicBezTo>
                    <a:pt x="163" y="403"/>
                    <a:pt x="159" y="404"/>
                    <a:pt x="153" y="409"/>
                  </a:cubicBezTo>
                  <a:cubicBezTo>
                    <a:pt x="151" y="412"/>
                    <a:pt x="147" y="420"/>
                    <a:pt x="145" y="421"/>
                  </a:cubicBezTo>
                  <a:cubicBezTo>
                    <a:pt x="143" y="423"/>
                    <a:pt x="143" y="416"/>
                    <a:pt x="141" y="417"/>
                  </a:cubicBezTo>
                  <a:cubicBezTo>
                    <a:pt x="137" y="419"/>
                    <a:pt x="138" y="413"/>
                    <a:pt x="130" y="418"/>
                  </a:cubicBezTo>
                  <a:cubicBezTo>
                    <a:pt x="127" y="420"/>
                    <a:pt x="117" y="417"/>
                    <a:pt x="129" y="413"/>
                  </a:cubicBezTo>
                  <a:cubicBezTo>
                    <a:pt x="131" y="413"/>
                    <a:pt x="147" y="401"/>
                    <a:pt x="147" y="400"/>
                  </a:cubicBezTo>
                  <a:cubicBezTo>
                    <a:pt x="148" y="398"/>
                    <a:pt x="137" y="393"/>
                    <a:pt x="136" y="393"/>
                  </a:cubicBezTo>
                  <a:cubicBezTo>
                    <a:pt x="135" y="393"/>
                    <a:pt x="130" y="401"/>
                    <a:pt x="125" y="403"/>
                  </a:cubicBezTo>
                  <a:cubicBezTo>
                    <a:pt x="117" y="405"/>
                    <a:pt x="117" y="406"/>
                    <a:pt x="113" y="407"/>
                  </a:cubicBezTo>
                  <a:cubicBezTo>
                    <a:pt x="110" y="408"/>
                    <a:pt x="109" y="404"/>
                    <a:pt x="107" y="405"/>
                  </a:cubicBezTo>
                  <a:cubicBezTo>
                    <a:pt x="104" y="406"/>
                    <a:pt x="104" y="408"/>
                    <a:pt x="102" y="408"/>
                  </a:cubicBezTo>
                  <a:cubicBezTo>
                    <a:pt x="97" y="408"/>
                    <a:pt x="100" y="401"/>
                    <a:pt x="100" y="401"/>
                  </a:cubicBezTo>
                  <a:cubicBezTo>
                    <a:pt x="104" y="399"/>
                    <a:pt x="103" y="401"/>
                    <a:pt x="109" y="399"/>
                  </a:cubicBezTo>
                  <a:cubicBezTo>
                    <a:pt x="111" y="398"/>
                    <a:pt x="117" y="396"/>
                    <a:pt x="117" y="393"/>
                  </a:cubicBezTo>
                  <a:cubicBezTo>
                    <a:pt x="114" y="382"/>
                    <a:pt x="109" y="392"/>
                    <a:pt x="107" y="388"/>
                  </a:cubicBezTo>
                  <a:cubicBezTo>
                    <a:pt x="105" y="384"/>
                    <a:pt x="102" y="386"/>
                    <a:pt x="101" y="384"/>
                  </a:cubicBezTo>
                  <a:cubicBezTo>
                    <a:pt x="99" y="379"/>
                    <a:pt x="99" y="398"/>
                    <a:pt x="95" y="384"/>
                  </a:cubicBezTo>
                  <a:cubicBezTo>
                    <a:pt x="93" y="377"/>
                    <a:pt x="98" y="377"/>
                    <a:pt x="87" y="374"/>
                  </a:cubicBezTo>
                  <a:cubicBezTo>
                    <a:pt x="87" y="374"/>
                    <a:pt x="85" y="373"/>
                    <a:pt x="84" y="373"/>
                  </a:cubicBezTo>
                  <a:cubicBezTo>
                    <a:pt x="84" y="372"/>
                    <a:pt x="85" y="371"/>
                    <a:pt x="85" y="371"/>
                  </a:cubicBezTo>
                  <a:cubicBezTo>
                    <a:pt x="85" y="371"/>
                    <a:pt x="82" y="368"/>
                    <a:pt x="81" y="368"/>
                  </a:cubicBezTo>
                  <a:cubicBezTo>
                    <a:pt x="81" y="368"/>
                    <a:pt x="78" y="370"/>
                    <a:pt x="78" y="370"/>
                  </a:cubicBezTo>
                  <a:cubicBezTo>
                    <a:pt x="78" y="370"/>
                    <a:pt x="77" y="370"/>
                    <a:pt x="76" y="370"/>
                  </a:cubicBezTo>
                  <a:cubicBezTo>
                    <a:pt x="76" y="369"/>
                    <a:pt x="79" y="369"/>
                    <a:pt x="83" y="367"/>
                  </a:cubicBezTo>
                  <a:cubicBezTo>
                    <a:pt x="85" y="367"/>
                    <a:pt x="86" y="370"/>
                    <a:pt x="88" y="370"/>
                  </a:cubicBezTo>
                  <a:cubicBezTo>
                    <a:pt x="90" y="371"/>
                    <a:pt x="94" y="370"/>
                    <a:pt x="94" y="369"/>
                  </a:cubicBezTo>
                  <a:cubicBezTo>
                    <a:pt x="95" y="368"/>
                    <a:pt x="90" y="365"/>
                    <a:pt x="91" y="360"/>
                  </a:cubicBezTo>
                  <a:cubicBezTo>
                    <a:pt x="91" y="358"/>
                    <a:pt x="93" y="358"/>
                    <a:pt x="91" y="357"/>
                  </a:cubicBezTo>
                  <a:cubicBezTo>
                    <a:pt x="89" y="356"/>
                    <a:pt x="89" y="355"/>
                    <a:pt x="89" y="355"/>
                  </a:cubicBezTo>
                  <a:cubicBezTo>
                    <a:pt x="76" y="354"/>
                    <a:pt x="76" y="354"/>
                    <a:pt x="76" y="354"/>
                  </a:cubicBezTo>
                  <a:cubicBezTo>
                    <a:pt x="76" y="354"/>
                    <a:pt x="76" y="354"/>
                    <a:pt x="74" y="353"/>
                  </a:cubicBezTo>
                  <a:cubicBezTo>
                    <a:pt x="72" y="352"/>
                    <a:pt x="70" y="351"/>
                    <a:pt x="70" y="351"/>
                  </a:cubicBezTo>
                  <a:cubicBezTo>
                    <a:pt x="66" y="348"/>
                    <a:pt x="66" y="348"/>
                    <a:pt x="66" y="348"/>
                  </a:cubicBezTo>
                  <a:cubicBezTo>
                    <a:pt x="66" y="348"/>
                    <a:pt x="62" y="349"/>
                    <a:pt x="61" y="349"/>
                  </a:cubicBezTo>
                  <a:cubicBezTo>
                    <a:pt x="61" y="349"/>
                    <a:pt x="62" y="353"/>
                    <a:pt x="62" y="353"/>
                  </a:cubicBezTo>
                  <a:cubicBezTo>
                    <a:pt x="61" y="354"/>
                    <a:pt x="61" y="358"/>
                    <a:pt x="57" y="355"/>
                  </a:cubicBezTo>
                  <a:cubicBezTo>
                    <a:pt x="56" y="354"/>
                    <a:pt x="53" y="351"/>
                    <a:pt x="52" y="351"/>
                  </a:cubicBezTo>
                  <a:cubicBezTo>
                    <a:pt x="51" y="352"/>
                    <a:pt x="47" y="351"/>
                    <a:pt x="47" y="350"/>
                  </a:cubicBezTo>
                  <a:cubicBezTo>
                    <a:pt x="46" y="349"/>
                    <a:pt x="43" y="348"/>
                    <a:pt x="43" y="348"/>
                  </a:cubicBezTo>
                  <a:cubicBezTo>
                    <a:pt x="43" y="348"/>
                    <a:pt x="46" y="344"/>
                    <a:pt x="45" y="343"/>
                  </a:cubicBezTo>
                  <a:cubicBezTo>
                    <a:pt x="44" y="343"/>
                    <a:pt x="50" y="345"/>
                    <a:pt x="50" y="345"/>
                  </a:cubicBezTo>
                  <a:cubicBezTo>
                    <a:pt x="50" y="345"/>
                    <a:pt x="50" y="340"/>
                    <a:pt x="51" y="340"/>
                  </a:cubicBezTo>
                  <a:cubicBezTo>
                    <a:pt x="52" y="339"/>
                    <a:pt x="49" y="339"/>
                    <a:pt x="48" y="338"/>
                  </a:cubicBezTo>
                  <a:cubicBezTo>
                    <a:pt x="47" y="337"/>
                    <a:pt x="46" y="334"/>
                    <a:pt x="46" y="334"/>
                  </a:cubicBezTo>
                  <a:cubicBezTo>
                    <a:pt x="46" y="334"/>
                    <a:pt x="44" y="333"/>
                    <a:pt x="44" y="332"/>
                  </a:cubicBezTo>
                  <a:cubicBezTo>
                    <a:pt x="43" y="328"/>
                    <a:pt x="46" y="325"/>
                    <a:pt x="47" y="325"/>
                  </a:cubicBezTo>
                  <a:cubicBezTo>
                    <a:pt x="48" y="326"/>
                    <a:pt x="48" y="326"/>
                    <a:pt x="49" y="326"/>
                  </a:cubicBezTo>
                  <a:cubicBezTo>
                    <a:pt x="51" y="327"/>
                    <a:pt x="51" y="327"/>
                    <a:pt x="51" y="327"/>
                  </a:cubicBezTo>
                  <a:cubicBezTo>
                    <a:pt x="51" y="327"/>
                    <a:pt x="53" y="330"/>
                    <a:pt x="53" y="330"/>
                  </a:cubicBezTo>
                  <a:cubicBezTo>
                    <a:pt x="54" y="330"/>
                    <a:pt x="57" y="333"/>
                    <a:pt x="57" y="333"/>
                  </a:cubicBezTo>
                  <a:cubicBezTo>
                    <a:pt x="57" y="333"/>
                    <a:pt x="59" y="337"/>
                    <a:pt x="60" y="338"/>
                  </a:cubicBezTo>
                  <a:cubicBezTo>
                    <a:pt x="61" y="338"/>
                    <a:pt x="61" y="336"/>
                    <a:pt x="63" y="336"/>
                  </a:cubicBezTo>
                  <a:cubicBezTo>
                    <a:pt x="65" y="337"/>
                    <a:pt x="67" y="339"/>
                    <a:pt x="68" y="338"/>
                  </a:cubicBezTo>
                  <a:cubicBezTo>
                    <a:pt x="69" y="338"/>
                    <a:pt x="70" y="333"/>
                    <a:pt x="70" y="333"/>
                  </a:cubicBezTo>
                  <a:cubicBezTo>
                    <a:pt x="70" y="333"/>
                    <a:pt x="64" y="329"/>
                    <a:pt x="63" y="329"/>
                  </a:cubicBezTo>
                  <a:cubicBezTo>
                    <a:pt x="63" y="328"/>
                    <a:pt x="61" y="327"/>
                    <a:pt x="61" y="326"/>
                  </a:cubicBezTo>
                  <a:cubicBezTo>
                    <a:pt x="60" y="326"/>
                    <a:pt x="58" y="325"/>
                    <a:pt x="58" y="325"/>
                  </a:cubicBezTo>
                  <a:cubicBezTo>
                    <a:pt x="58" y="325"/>
                    <a:pt x="57" y="322"/>
                    <a:pt x="57" y="322"/>
                  </a:cubicBezTo>
                  <a:cubicBezTo>
                    <a:pt x="56" y="321"/>
                    <a:pt x="57" y="319"/>
                    <a:pt x="57" y="319"/>
                  </a:cubicBezTo>
                  <a:cubicBezTo>
                    <a:pt x="58" y="318"/>
                    <a:pt x="60" y="317"/>
                    <a:pt x="61" y="317"/>
                  </a:cubicBezTo>
                  <a:cubicBezTo>
                    <a:pt x="62" y="317"/>
                    <a:pt x="65" y="316"/>
                    <a:pt x="65" y="316"/>
                  </a:cubicBezTo>
                  <a:cubicBezTo>
                    <a:pt x="66" y="311"/>
                    <a:pt x="66" y="311"/>
                    <a:pt x="66" y="311"/>
                  </a:cubicBezTo>
                  <a:cubicBezTo>
                    <a:pt x="66" y="311"/>
                    <a:pt x="68" y="307"/>
                    <a:pt x="68" y="307"/>
                  </a:cubicBezTo>
                  <a:cubicBezTo>
                    <a:pt x="67" y="307"/>
                    <a:pt x="60" y="310"/>
                    <a:pt x="60" y="309"/>
                  </a:cubicBezTo>
                  <a:cubicBezTo>
                    <a:pt x="59" y="309"/>
                    <a:pt x="57" y="309"/>
                    <a:pt x="57" y="308"/>
                  </a:cubicBezTo>
                  <a:cubicBezTo>
                    <a:pt x="56" y="307"/>
                    <a:pt x="56" y="305"/>
                    <a:pt x="56" y="304"/>
                  </a:cubicBezTo>
                  <a:cubicBezTo>
                    <a:pt x="56" y="303"/>
                    <a:pt x="57" y="301"/>
                    <a:pt x="57" y="301"/>
                  </a:cubicBezTo>
                  <a:cubicBezTo>
                    <a:pt x="57" y="301"/>
                    <a:pt x="56" y="299"/>
                    <a:pt x="55" y="299"/>
                  </a:cubicBezTo>
                  <a:cubicBezTo>
                    <a:pt x="55" y="298"/>
                    <a:pt x="54" y="296"/>
                    <a:pt x="54" y="296"/>
                  </a:cubicBezTo>
                  <a:cubicBezTo>
                    <a:pt x="54" y="296"/>
                    <a:pt x="47" y="292"/>
                    <a:pt x="47" y="292"/>
                  </a:cubicBezTo>
                  <a:cubicBezTo>
                    <a:pt x="47" y="291"/>
                    <a:pt x="47" y="288"/>
                    <a:pt x="48" y="288"/>
                  </a:cubicBezTo>
                  <a:cubicBezTo>
                    <a:pt x="48" y="287"/>
                    <a:pt x="47" y="285"/>
                    <a:pt x="49" y="283"/>
                  </a:cubicBezTo>
                  <a:cubicBezTo>
                    <a:pt x="52" y="281"/>
                    <a:pt x="54" y="275"/>
                    <a:pt x="54" y="275"/>
                  </a:cubicBezTo>
                  <a:cubicBezTo>
                    <a:pt x="54" y="275"/>
                    <a:pt x="47" y="274"/>
                    <a:pt x="47" y="274"/>
                  </a:cubicBezTo>
                  <a:cubicBezTo>
                    <a:pt x="46" y="274"/>
                    <a:pt x="43" y="278"/>
                    <a:pt x="43" y="278"/>
                  </a:cubicBezTo>
                  <a:cubicBezTo>
                    <a:pt x="43" y="278"/>
                    <a:pt x="39" y="279"/>
                    <a:pt x="39" y="280"/>
                  </a:cubicBezTo>
                  <a:cubicBezTo>
                    <a:pt x="38" y="280"/>
                    <a:pt x="33" y="281"/>
                    <a:pt x="33" y="282"/>
                  </a:cubicBezTo>
                  <a:cubicBezTo>
                    <a:pt x="32" y="282"/>
                    <a:pt x="30" y="284"/>
                    <a:pt x="29" y="284"/>
                  </a:cubicBezTo>
                  <a:cubicBezTo>
                    <a:pt x="28" y="285"/>
                    <a:pt x="24" y="287"/>
                    <a:pt x="24" y="287"/>
                  </a:cubicBezTo>
                  <a:cubicBezTo>
                    <a:pt x="24" y="287"/>
                    <a:pt x="20" y="287"/>
                    <a:pt x="20" y="287"/>
                  </a:cubicBezTo>
                  <a:cubicBezTo>
                    <a:pt x="20" y="286"/>
                    <a:pt x="20" y="279"/>
                    <a:pt x="20" y="279"/>
                  </a:cubicBezTo>
                  <a:cubicBezTo>
                    <a:pt x="20" y="279"/>
                    <a:pt x="22" y="278"/>
                    <a:pt x="22" y="277"/>
                  </a:cubicBezTo>
                  <a:cubicBezTo>
                    <a:pt x="22" y="277"/>
                    <a:pt x="21" y="273"/>
                    <a:pt x="20" y="272"/>
                  </a:cubicBezTo>
                  <a:cubicBezTo>
                    <a:pt x="20" y="272"/>
                    <a:pt x="20" y="267"/>
                    <a:pt x="20" y="266"/>
                  </a:cubicBezTo>
                  <a:cubicBezTo>
                    <a:pt x="20" y="264"/>
                    <a:pt x="19" y="261"/>
                    <a:pt x="19" y="261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20" y="250"/>
                    <a:pt x="20" y="250"/>
                    <a:pt x="20" y="250"/>
                  </a:cubicBezTo>
                  <a:cubicBezTo>
                    <a:pt x="20" y="250"/>
                    <a:pt x="22" y="246"/>
                    <a:pt x="22" y="246"/>
                  </a:cubicBezTo>
                  <a:cubicBezTo>
                    <a:pt x="22" y="245"/>
                    <a:pt x="24" y="241"/>
                    <a:pt x="24" y="241"/>
                  </a:cubicBezTo>
                  <a:cubicBezTo>
                    <a:pt x="25" y="240"/>
                    <a:pt x="31" y="234"/>
                    <a:pt x="31" y="234"/>
                  </a:cubicBezTo>
                  <a:cubicBezTo>
                    <a:pt x="34" y="230"/>
                    <a:pt x="34" y="230"/>
                    <a:pt x="34" y="230"/>
                  </a:cubicBezTo>
                  <a:cubicBezTo>
                    <a:pt x="34" y="230"/>
                    <a:pt x="38" y="230"/>
                    <a:pt x="39" y="230"/>
                  </a:cubicBezTo>
                  <a:cubicBezTo>
                    <a:pt x="39" y="230"/>
                    <a:pt x="43" y="227"/>
                    <a:pt x="43" y="227"/>
                  </a:cubicBezTo>
                  <a:cubicBezTo>
                    <a:pt x="44" y="225"/>
                    <a:pt x="44" y="225"/>
                    <a:pt x="44" y="225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47" y="225"/>
                    <a:pt x="49" y="223"/>
                    <a:pt x="50" y="223"/>
                  </a:cubicBezTo>
                  <a:cubicBezTo>
                    <a:pt x="50" y="223"/>
                    <a:pt x="52" y="223"/>
                    <a:pt x="54" y="223"/>
                  </a:cubicBezTo>
                  <a:cubicBezTo>
                    <a:pt x="56" y="223"/>
                    <a:pt x="57" y="222"/>
                    <a:pt x="58" y="222"/>
                  </a:cubicBezTo>
                  <a:cubicBezTo>
                    <a:pt x="58" y="223"/>
                    <a:pt x="62" y="227"/>
                    <a:pt x="62" y="227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79" y="223"/>
                    <a:pt x="79" y="223"/>
                    <a:pt x="79" y="223"/>
                  </a:cubicBezTo>
                  <a:cubicBezTo>
                    <a:pt x="79" y="223"/>
                    <a:pt x="79" y="220"/>
                    <a:pt x="79" y="220"/>
                  </a:cubicBezTo>
                  <a:cubicBezTo>
                    <a:pt x="78" y="219"/>
                    <a:pt x="73" y="218"/>
                    <a:pt x="73" y="218"/>
                  </a:cubicBezTo>
                  <a:cubicBezTo>
                    <a:pt x="73" y="218"/>
                    <a:pt x="72" y="218"/>
                    <a:pt x="73" y="218"/>
                  </a:cubicBezTo>
                  <a:cubicBezTo>
                    <a:pt x="73" y="217"/>
                    <a:pt x="75" y="213"/>
                    <a:pt x="75" y="213"/>
                  </a:cubicBezTo>
                  <a:cubicBezTo>
                    <a:pt x="76" y="213"/>
                    <a:pt x="77" y="213"/>
                    <a:pt x="79" y="213"/>
                  </a:cubicBezTo>
                  <a:cubicBezTo>
                    <a:pt x="81" y="213"/>
                    <a:pt x="85" y="213"/>
                    <a:pt x="85" y="213"/>
                  </a:cubicBezTo>
                  <a:cubicBezTo>
                    <a:pt x="85" y="213"/>
                    <a:pt x="87" y="215"/>
                    <a:pt x="85" y="216"/>
                  </a:cubicBezTo>
                  <a:cubicBezTo>
                    <a:pt x="84" y="217"/>
                    <a:pt x="83" y="217"/>
                    <a:pt x="83" y="218"/>
                  </a:cubicBezTo>
                  <a:cubicBezTo>
                    <a:pt x="83" y="218"/>
                    <a:pt x="83" y="220"/>
                    <a:pt x="84" y="220"/>
                  </a:cubicBezTo>
                  <a:cubicBezTo>
                    <a:pt x="84" y="220"/>
                    <a:pt x="89" y="219"/>
                    <a:pt x="89" y="219"/>
                  </a:cubicBezTo>
                  <a:cubicBezTo>
                    <a:pt x="89" y="219"/>
                    <a:pt x="90" y="217"/>
                    <a:pt x="92" y="217"/>
                  </a:cubicBezTo>
                  <a:cubicBezTo>
                    <a:pt x="93" y="216"/>
                    <a:pt x="96" y="215"/>
                    <a:pt x="96" y="215"/>
                  </a:cubicBezTo>
                  <a:cubicBezTo>
                    <a:pt x="106" y="214"/>
                    <a:pt x="106" y="214"/>
                    <a:pt x="106" y="214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12"/>
                    <a:pt x="121" y="207"/>
                    <a:pt x="123" y="207"/>
                  </a:cubicBezTo>
                  <a:cubicBezTo>
                    <a:pt x="126" y="208"/>
                    <a:pt x="128" y="208"/>
                    <a:pt x="129" y="207"/>
                  </a:cubicBezTo>
                  <a:cubicBezTo>
                    <a:pt x="130" y="206"/>
                    <a:pt x="132" y="203"/>
                    <a:pt x="132" y="203"/>
                  </a:cubicBezTo>
                  <a:cubicBezTo>
                    <a:pt x="130" y="202"/>
                    <a:pt x="130" y="202"/>
                    <a:pt x="130" y="202"/>
                  </a:cubicBezTo>
                  <a:cubicBezTo>
                    <a:pt x="125" y="202"/>
                    <a:pt x="125" y="202"/>
                    <a:pt x="125" y="202"/>
                  </a:cubicBezTo>
                  <a:cubicBezTo>
                    <a:pt x="125" y="202"/>
                    <a:pt x="120" y="203"/>
                    <a:pt x="120" y="203"/>
                  </a:cubicBezTo>
                  <a:cubicBezTo>
                    <a:pt x="119" y="202"/>
                    <a:pt x="116" y="202"/>
                    <a:pt x="117" y="201"/>
                  </a:cubicBezTo>
                  <a:cubicBezTo>
                    <a:pt x="118" y="199"/>
                    <a:pt x="118" y="199"/>
                    <a:pt x="120" y="197"/>
                  </a:cubicBezTo>
                  <a:cubicBezTo>
                    <a:pt x="121" y="196"/>
                    <a:pt x="122" y="195"/>
                    <a:pt x="123" y="194"/>
                  </a:cubicBezTo>
                  <a:cubicBezTo>
                    <a:pt x="125" y="194"/>
                    <a:pt x="125" y="193"/>
                    <a:pt x="127" y="192"/>
                  </a:cubicBezTo>
                  <a:cubicBezTo>
                    <a:pt x="129" y="191"/>
                    <a:pt x="129" y="191"/>
                    <a:pt x="133" y="189"/>
                  </a:cubicBezTo>
                  <a:cubicBezTo>
                    <a:pt x="137" y="188"/>
                    <a:pt x="145" y="182"/>
                    <a:pt x="146" y="182"/>
                  </a:cubicBezTo>
                  <a:cubicBezTo>
                    <a:pt x="147" y="182"/>
                    <a:pt x="148" y="183"/>
                    <a:pt x="152" y="181"/>
                  </a:cubicBezTo>
                  <a:cubicBezTo>
                    <a:pt x="157" y="180"/>
                    <a:pt x="160" y="177"/>
                    <a:pt x="159" y="177"/>
                  </a:cubicBezTo>
                  <a:cubicBezTo>
                    <a:pt x="158" y="177"/>
                    <a:pt x="156" y="176"/>
                    <a:pt x="154" y="177"/>
                  </a:cubicBezTo>
                  <a:cubicBezTo>
                    <a:pt x="151" y="178"/>
                    <a:pt x="153" y="176"/>
                    <a:pt x="149" y="178"/>
                  </a:cubicBezTo>
                  <a:cubicBezTo>
                    <a:pt x="144" y="181"/>
                    <a:pt x="137" y="183"/>
                    <a:pt x="135" y="183"/>
                  </a:cubicBezTo>
                  <a:cubicBezTo>
                    <a:pt x="133" y="182"/>
                    <a:pt x="131" y="181"/>
                    <a:pt x="129" y="179"/>
                  </a:cubicBezTo>
                  <a:cubicBezTo>
                    <a:pt x="126" y="177"/>
                    <a:pt x="120" y="177"/>
                    <a:pt x="120" y="176"/>
                  </a:cubicBezTo>
                  <a:cubicBezTo>
                    <a:pt x="119" y="176"/>
                    <a:pt x="111" y="179"/>
                    <a:pt x="111" y="179"/>
                  </a:cubicBezTo>
                  <a:cubicBezTo>
                    <a:pt x="111" y="179"/>
                    <a:pt x="100" y="180"/>
                    <a:pt x="97" y="180"/>
                  </a:cubicBezTo>
                  <a:cubicBezTo>
                    <a:pt x="95" y="180"/>
                    <a:pt x="89" y="179"/>
                    <a:pt x="88" y="179"/>
                  </a:cubicBezTo>
                  <a:cubicBezTo>
                    <a:pt x="88" y="179"/>
                    <a:pt x="82" y="181"/>
                    <a:pt x="82" y="181"/>
                  </a:cubicBezTo>
                  <a:cubicBezTo>
                    <a:pt x="81" y="181"/>
                    <a:pt x="77" y="187"/>
                    <a:pt x="75" y="188"/>
                  </a:cubicBezTo>
                  <a:cubicBezTo>
                    <a:pt x="73" y="189"/>
                    <a:pt x="68" y="188"/>
                    <a:pt x="68" y="188"/>
                  </a:cubicBezTo>
                  <a:cubicBezTo>
                    <a:pt x="68" y="188"/>
                    <a:pt x="66" y="190"/>
                    <a:pt x="64" y="191"/>
                  </a:cubicBezTo>
                  <a:cubicBezTo>
                    <a:pt x="62" y="192"/>
                    <a:pt x="59" y="194"/>
                    <a:pt x="57" y="195"/>
                  </a:cubicBezTo>
                  <a:cubicBezTo>
                    <a:pt x="55" y="196"/>
                    <a:pt x="54" y="204"/>
                    <a:pt x="54" y="205"/>
                  </a:cubicBezTo>
                  <a:cubicBezTo>
                    <a:pt x="53" y="207"/>
                    <a:pt x="48" y="214"/>
                    <a:pt x="48" y="214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3" y="219"/>
                    <a:pt x="39" y="223"/>
                    <a:pt x="38" y="223"/>
                  </a:cubicBezTo>
                  <a:cubicBezTo>
                    <a:pt x="37" y="224"/>
                    <a:pt x="31" y="230"/>
                    <a:pt x="31" y="230"/>
                  </a:cubicBezTo>
                  <a:cubicBezTo>
                    <a:pt x="31" y="230"/>
                    <a:pt x="29" y="229"/>
                    <a:pt x="29" y="229"/>
                  </a:cubicBezTo>
                  <a:cubicBezTo>
                    <a:pt x="29" y="229"/>
                    <a:pt x="25" y="235"/>
                    <a:pt x="25" y="235"/>
                  </a:cubicBezTo>
                  <a:cubicBezTo>
                    <a:pt x="25" y="235"/>
                    <a:pt x="23" y="240"/>
                    <a:pt x="22" y="241"/>
                  </a:cubicBezTo>
                  <a:cubicBezTo>
                    <a:pt x="22" y="242"/>
                    <a:pt x="18" y="248"/>
                    <a:pt x="18" y="248"/>
                  </a:cubicBezTo>
                  <a:cubicBezTo>
                    <a:pt x="17" y="250"/>
                    <a:pt x="17" y="250"/>
                    <a:pt x="17" y="250"/>
                  </a:cubicBezTo>
                  <a:cubicBezTo>
                    <a:pt x="16" y="254"/>
                    <a:pt x="16" y="254"/>
                    <a:pt x="16" y="254"/>
                  </a:cubicBezTo>
                  <a:cubicBezTo>
                    <a:pt x="16" y="254"/>
                    <a:pt x="14" y="256"/>
                    <a:pt x="14" y="255"/>
                  </a:cubicBezTo>
                  <a:cubicBezTo>
                    <a:pt x="14" y="254"/>
                    <a:pt x="14" y="250"/>
                    <a:pt x="15" y="249"/>
                  </a:cubicBezTo>
                  <a:cubicBezTo>
                    <a:pt x="16" y="248"/>
                    <a:pt x="16" y="246"/>
                    <a:pt x="16" y="246"/>
                  </a:cubicBezTo>
                  <a:cubicBezTo>
                    <a:pt x="15" y="241"/>
                    <a:pt x="15" y="241"/>
                    <a:pt x="15" y="241"/>
                  </a:cubicBezTo>
                  <a:cubicBezTo>
                    <a:pt x="15" y="241"/>
                    <a:pt x="14" y="243"/>
                    <a:pt x="15" y="240"/>
                  </a:cubicBezTo>
                  <a:cubicBezTo>
                    <a:pt x="16" y="237"/>
                    <a:pt x="15" y="237"/>
                    <a:pt x="16" y="236"/>
                  </a:cubicBezTo>
                  <a:cubicBezTo>
                    <a:pt x="18" y="235"/>
                    <a:pt x="17" y="235"/>
                    <a:pt x="20" y="233"/>
                  </a:cubicBezTo>
                  <a:cubicBezTo>
                    <a:pt x="22" y="231"/>
                    <a:pt x="21" y="230"/>
                    <a:pt x="22" y="230"/>
                  </a:cubicBezTo>
                  <a:cubicBezTo>
                    <a:pt x="24" y="229"/>
                    <a:pt x="24" y="229"/>
                    <a:pt x="26" y="228"/>
                  </a:cubicBezTo>
                  <a:cubicBezTo>
                    <a:pt x="29" y="226"/>
                    <a:pt x="30" y="225"/>
                    <a:pt x="31" y="224"/>
                  </a:cubicBezTo>
                  <a:cubicBezTo>
                    <a:pt x="31" y="223"/>
                    <a:pt x="36" y="221"/>
                    <a:pt x="35" y="220"/>
                  </a:cubicBezTo>
                  <a:cubicBezTo>
                    <a:pt x="35" y="219"/>
                    <a:pt x="36" y="217"/>
                    <a:pt x="33" y="217"/>
                  </a:cubicBezTo>
                  <a:cubicBezTo>
                    <a:pt x="31" y="217"/>
                    <a:pt x="27" y="219"/>
                    <a:pt x="25" y="220"/>
                  </a:cubicBezTo>
                  <a:cubicBezTo>
                    <a:pt x="22" y="221"/>
                    <a:pt x="19" y="223"/>
                    <a:pt x="19" y="223"/>
                  </a:cubicBezTo>
                  <a:cubicBezTo>
                    <a:pt x="19" y="223"/>
                    <a:pt x="12" y="225"/>
                    <a:pt x="11" y="225"/>
                  </a:cubicBezTo>
                  <a:cubicBezTo>
                    <a:pt x="10" y="224"/>
                    <a:pt x="8" y="225"/>
                    <a:pt x="7" y="225"/>
                  </a:cubicBezTo>
                  <a:cubicBezTo>
                    <a:pt x="5" y="226"/>
                    <a:pt x="1" y="224"/>
                    <a:pt x="1" y="224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" y="217"/>
                    <a:pt x="1" y="218"/>
                    <a:pt x="1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7" y="219"/>
                    <a:pt x="7" y="219"/>
                  </a:cubicBezTo>
                  <a:cubicBezTo>
                    <a:pt x="11" y="215"/>
                    <a:pt x="11" y="215"/>
                    <a:pt x="11" y="215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6"/>
                    <a:pt x="12" y="192"/>
                    <a:pt x="12" y="191"/>
                  </a:cubicBezTo>
                  <a:cubicBezTo>
                    <a:pt x="12" y="190"/>
                    <a:pt x="14" y="186"/>
                    <a:pt x="14" y="186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16" y="183"/>
                    <a:pt x="20" y="182"/>
                    <a:pt x="21" y="182"/>
                  </a:cubicBezTo>
                  <a:cubicBezTo>
                    <a:pt x="23" y="182"/>
                    <a:pt x="18" y="176"/>
                    <a:pt x="18" y="175"/>
                  </a:cubicBezTo>
                  <a:cubicBezTo>
                    <a:pt x="18" y="174"/>
                    <a:pt x="16" y="169"/>
                    <a:pt x="16" y="169"/>
                  </a:cubicBezTo>
                  <a:cubicBezTo>
                    <a:pt x="16" y="169"/>
                    <a:pt x="11" y="166"/>
                    <a:pt x="10" y="166"/>
                  </a:cubicBezTo>
                  <a:cubicBezTo>
                    <a:pt x="9" y="166"/>
                    <a:pt x="4" y="165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1" y="163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2" y="159"/>
                    <a:pt x="5" y="158"/>
                    <a:pt x="5" y="158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8" y="151"/>
                    <a:pt x="12" y="148"/>
                    <a:pt x="13" y="147"/>
                  </a:cubicBezTo>
                  <a:cubicBezTo>
                    <a:pt x="15" y="146"/>
                    <a:pt x="22" y="144"/>
                    <a:pt x="22" y="144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141"/>
                    <a:pt x="51" y="138"/>
                    <a:pt x="52" y="137"/>
                  </a:cubicBezTo>
                  <a:cubicBezTo>
                    <a:pt x="54" y="136"/>
                    <a:pt x="56" y="136"/>
                    <a:pt x="56" y="136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9" y="134"/>
                    <a:pt x="64" y="132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7" y="150"/>
                    <a:pt x="62" y="140"/>
                    <a:pt x="72" y="147"/>
                  </a:cubicBezTo>
                  <a:cubicBezTo>
                    <a:pt x="73" y="148"/>
                    <a:pt x="72" y="149"/>
                    <a:pt x="73" y="150"/>
                  </a:cubicBezTo>
                  <a:cubicBezTo>
                    <a:pt x="73" y="152"/>
                    <a:pt x="80" y="155"/>
                    <a:pt x="80" y="155"/>
                  </a:cubicBezTo>
                  <a:cubicBezTo>
                    <a:pt x="80" y="155"/>
                    <a:pt x="86" y="155"/>
                    <a:pt x="86" y="156"/>
                  </a:cubicBezTo>
                  <a:cubicBezTo>
                    <a:pt x="87" y="157"/>
                    <a:pt x="93" y="160"/>
                    <a:pt x="93" y="160"/>
                  </a:cubicBezTo>
                  <a:cubicBezTo>
                    <a:pt x="106" y="157"/>
                    <a:pt x="106" y="157"/>
                    <a:pt x="106" y="157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22" y="162"/>
                    <a:pt x="124" y="163"/>
                  </a:cubicBezTo>
                  <a:cubicBezTo>
                    <a:pt x="126" y="164"/>
                    <a:pt x="132" y="163"/>
                    <a:pt x="134" y="162"/>
                  </a:cubicBezTo>
                  <a:cubicBezTo>
                    <a:pt x="136" y="162"/>
                    <a:pt x="141" y="159"/>
                    <a:pt x="143" y="160"/>
                  </a:cubicBezTo>
                  <a:cubicBezTo>
                    <a:pt x="145" y="160"/>
                    <a:pt x="154" y="158"/>
                    <a:pt x="154" y="158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69" y="149"/>
                    <a:pt x="169" y="149"/>
                    <a:pt x="169" y="149"/>
                  </a:cubicBezTo>
                  <a:cubicBezTo>
                    <a:pt x="180" y="161"/>
                    <a:pt x="180" y="161"/>
                    <a:pt x="180" y="161"/>
                  </a:cubicBezTo>
                  <a:cubicBezTo>
                    <a:pt x="180" y="161"/>
                    <a:pt x="191" y="159"/>
                    <a:pt x="192" y="159"/>
                  </a:cubicBezTo>
                  <a:cubicBezTo>
                    <a:pt x="194" y="159"/>
                    <a:pt x="202" y="156"/>
                    <a:pt x="202" y="156"/>
                  </a:cubicBezTo>
                  <a:cubicBezTo>
                    <a:pt x="202" y="156"/>
                    <a:pt x="204" y="153"/>
                    <a:pt x="203" y="150"/>
                  </a:cubicBezTo>
                  <a:cubicBezTo>
                    <a:pt x="203" y="148"/>
                    <a:pt x="202" y="146"/>
                    <a:pt x="202" y="146"/>
                  </a:cubicBezTo>
                  <a:cubicBezTo>
                    <a:pt x="202" y="146"/>
                    <a:pt x="200" y="144"/>
                    <a:pt x="203" y="143"/>
                  </a:cubicBezTo>
                  <a:cubicBezTo>
                    <a:pt x="206" y="142"/>
                    <a:pt x="207" y="140"/>
                    <a:pt x="209" y="139"/>
                  </a:cubicBezTo>
                  <a:cubicBezTo>
                    <a:pt x="212" y="137"/>
                    <a:pt x="214" y="134"/>
                    <a:pt x="215" y="133"/>
                  </a:cubicBezTo>
                  <a:cubicBezTo>
                    <a:pt x="216" y="133"/>
                    <a:pt x="218" y="129"/>
                    <a:pt x="219" y="129"/>
                  </a:cubicBezTo>
                  <a:cubicBezTo>
                    <a:pt x="219" y="128"/>
                    <a:pt x="221" y="125"/>
                    <a:pt x="221" y="124"/>
                  </a:cubicBezTo>
                  <a:cubicBezTo>
                    <a:pt x="222" y="124"/>
                    <a:pt x="227" y="119"/>
                    <a:pt x="227" y="119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229" y="116"/>
                    <a:pt x="233" y="108"/>
                    <a:pt x="235" y="107"/>
                  </a:cubicBezTo>
                  <a:cubicBezTo>
                    <a:pt x="237" y="107"/>
                    <a:pt x="248" y="98"/>
                    <a:pt x="250" y="99"/>
                  </a:cubicBezTo>
                  <a:cubicBezTo>
                    <a:pt x="252" y="99"/>
                    <a:pt x="259" y="93"/>
                    <a:pt x="261" y="91"/>
                  </a:cubicBezTo>
                  <a:cubicBezTo>
                    <a:pt x="263" y="90"/>
                    <a:pt x="263" y="88"/>
                    <a:pt x="268" y="87"/>
                  </a:cubicBezTo>
                  <a:cubicBezTo>
                    <a:pt x="272" y="87"/>
                    <a:pt x="300" y="83"/>
                    <a:pt x="300" y="83"/>
                  </a:cubicBezTo>
                  <a:cubicBezTo>
                    <a:pt x="316" y="78"/>
                    <a:pt x="316" y="78"/>
                    <a:pt x="316" y="78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5" y="69"/>
                    <a:pt x="325" y="69"/>
                    <a:pt x="325" y="69"/>
                  </a:cubicBezTo>
                  <a:cubicBezTo>
                    <a:pt x="334" y="69"/>
                    <a:pt x="334" y="69"/>
                    <a:pt x="334" y="69"/>
                  </a:cubicBezTo>
                  <a:cubicBezTo>
                    <a:pt x="334" y="69"/>
                    <a:pt x="333" y="73"/>
                    <a:pt x="333" y="73"/>
                  </a:cubicBezTo>
                  <a:cubicBezTo>
                    <a:pt x="333" y="74"/>
                    <a:pt x="332" y="75"/>
                    <a:pt x="335" y="76"/>
                  </a:cubicBezTo>
                  <a:cubicBezTo>
                    <a:pt x="338" y="78"/>
                    <a:pt x="341" y="80"/>
                    <a:pt x="342" y="80"/>
                  </a:cubicBezTo>
                  <a:cubicBezTo>
                    <a:pt x="343" y="80"/>
                    <a:pt x="345" y="81"/>
                    <a:pt x="346" y="81"/>
                  </a:cubicBezTo>
                  <a:cubicBezTo>
                    <a:pt x="347" y="82"/>
                    <a:pt x="352" y="83"/>
                    <a:pt x="352" y="83"/>
                  </a:cubicBezTo>
                  <a:cubicBezTo>
                    <a:pt x="352" y="83"/>
                    <a:pt x="358" y="81"/>
                    <a:pt x="358" y="81"/>
                  </a:cubicBezTo>
                  <a:cubicBezTo>
                    <a:pt x="358" y="80"/>
                    <a:pt x="361" y="79"/>
                    <a:pt x="363" y="78"/>
                  </a:cubicBezTo>
                  <a:cubicBezTo>
                    <a:pt x="365" y="77"/>
                    <a:pt x="373" y="75"/>
                    <a:pt x="373" y="75"/>
                  </a:cubicBezTo>
                  <a:cubicBezTo>
                    <a:pt x="373" y="75"/>
                    <a:pt x="375" y="78"/>
                    <a:pt x="376" y="78"/>
                  </a:cubicBezTo>
                  <a:cubicBezTo>
                    <a:pt x="376" y="79"/>
                    <a:pt x="380" y="81"/>
                    <a:pt x="379" y="83"/>
                  </a:cubicBezTo>
                  <a:cubicBezTo>
                    <a:pt x="379" y="84"/>
                    <a:pt x="379" y="87"/>
                    <a:pt x="379" y="87"/>
                  </a:cubicBezTo>
                  <a:cubicBezTo>
                    <a:pt x="385" y="90"/>
                    <a:pt x="385" y="90"/>
                    <a:pt x="385" y="90"/>
                  </a:cubicBezTo>
                  <a:cubicBezTo>
                    <a:pt x="385" y="90"/>
                    <a:pt x="389" y="92"/>
                    <a:pt x="390" y="93"/>
                  </a:cubicBezTo>
                  <a:cubicBezTo>
                    <a:pt x="391" y="93"/>
                    <a:pt x="397" y="94"/>
                    <a:pt x="397" y="94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8" y="87"/>
                    <a:pt x="400" y="85"/>
                    <a:pt x="403" y="85"/>
                  </a:cubicBezTo>
                  <a:cubicBezTo>
                    <a:pt x="406" y="85"/>
                    <a:pt x="411" y="85"/>
                    <a:pt x="411" y="85"/>
                  </a:cubicBezTo>
                  <a:cubicBezTo>
                    <a:pt x="411" y="85"/>
                    <a:pt x="415" y="86"/>
                    <a:pt x="415" y="87"/>
                  </a:cubicBezTo>
                  <a:cubicBezTo>
                    <a:pt x="415" y="88"/>
                    <a:pt x="420" y="91"/>
                    <a:pt x="420" y="91"/>
                  </a:cubicBezTo>
                  <a:cubicBezTo>
                    <a:pt x="427" y="89"/>
                    <a:pt x="427" y="89"/>
                    <a:pt x="427" y="89"/>
                  </a:cubicBezTo>
                  <a:cubicBezTo>
                    <a:pt x="430" y="90"/>
                    <a:pt x="430" y="90"/>
                    <a:pt x="430" y="90"/>
                  </a:cubicBezTo>
                  <a:cubicBezTo>
                    <a:pt x="439" y="91"/>
                    <a:pt x="439" y="91"/>
                    <a:pt x="439" y="91"/>
                  </a:cubicBezTo>
                  <a:cubicBezTo>
                    <a:pt x="439" y="91"/>
                    <a:pt x="441" y="91"/>
                    <a:pt x="441" y="90"/>
                  </a:cubicBezTo>
                  <a:cubicBezTo>
                    <a:pt x="442" y="89"/>
                    <a:pt x="442" y="86"/>
                    <a:pt x="442" y="86"/>
                  </a:cubicBezTo>
                  <a:cubicBezTo>
                    <a:pt x="442" y="86"/>
                    <a:pt x="441" y="86"/>
                    <a:pt x="444" y="85"/>
                  </a:cubicBezTo>
                  <a:cubicBezTo>
                    <a:pt x="447" y="85"/>
                    <a:pt x="446" y="84"/>
                    <a:pt x="447" y="85"/>
                  </a:cubicBezTo>
                  <a:cubicBezTo>
                    <a:pt x="448" y="86"/>
                    <a:pt x="452" y="86"/>
                    <a:pt x="454" y="87"/>
                  </a:cubicBezTo>
                  <a:cubicBezTo>
                    <a:pt x="455" y="87"/>
                    <a:pt x="459" y="88"/>
                    <a:pt x="460" y="88"/>
                  </a:cubicBezTo>
                  <a:cubicBezTo>
                    <a:pt x="461" y="88"/>
                    <a:pt x="471" y="87"/>
                    <a:pt x="471" y="87"/>
                  </a:cubicBezTo>
                  <a:cubicBezTo>
                    <a:pt x="471" y="87"/>
                    <a:pt x="469" y="88"/>
                    <a:pt x="473" y="86"/>
                  </a:cubicBezTo>
                  <a:cubicBezTo>
                    <a:pt x="477" y="84"/>
                    <a:pt x="482" y="81"/>
                    <a:pt x="482" y="81"/>
                  </a:cubicBezTo>
                  <a:cubicBezTo>
                    <a:pt x="482" y="81"/>
                    <a:pt x="482" y="81"/>
                    <a:pt x="485" y="80"/>
                  </a:cubicBezTo>
                  <a:cubicBezTo>
                    <a:pt x="488" y="79"/>
                    <a:pt x="488" y="75"/>
                    <a:pt x="488" y="75"/>
                  </a:cubicBezTo>
                  <a:cubicBezTo>
                    <a:pt x="488" y="75"/>
                    <a:pt x="488" y="75"/>
                    <a:pt x="490" y="75"/>
                  </a:cubicBezTo>
                  <a:cubicBezTo>
                    <a:pt x="491" y="74"/>
                    <a:pt x="497" y="73"/>
                    <a:pt x="497" y="73"/>
                  </a:cubicBezTo>
                  <a:cubicBezTo>
                    <a:pt x="497" y="73"/>
                    <a:pt x="498" y="71"/>
                    <a:pt x="499" y="70"/>
                  </a:cubicBezTo>
                  <a:cubicBezTo>
                    <a:pt x="500" y="70"/>
                    <a:pt x="502" y="68"/>
                    <a:pt x="502" y="68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07" y="67"/>
                    <a:pt x="507" y="67"/>
                    <a:pt x="507" y="67"/>
                  </a:cubicBezTo>
                  <a:cubicBezTo>
                    <a:pt x="508" y="65"/>
                    <a:pt x="508" y="65"/>
                    <a:pt x="508" y="65"/>
                  </a:cubicBezTo>
                  <a:cubicBezTo>
                    <a:pt x="516" y="67"/>
                    <a:pt x="516" y="67"/>
                    <a:pt x="516" y="67"/>
                  </a:cubicBezTo>
                  <a:cubicBezTo>
                    <a:pt x="516" y="67"/>
                    <a:pt x="523" y="68"/>
                    <a:pt x="524" y="67"/>
                  </a:cubicBezTo>
                  <a:cubicBezTo>
                    <a:pt x="526" y="67"/>
                    <a:pt x="529" y="62"/>
                    <a:pt x="531" y="63"/>
                  </a:cubicBezTo>
                  <a:cubicBezTo>
                    <a:pt x="532" y="63"/>
                    <a:pt x="534" y="65"/>
                    <a:pt x="535" y="64"/>
                  </a:cubicBezTo>
                  <a:cubicBezTo>
                    <a:pt x="536" y="64"/>
                    <a:pt x="537" y="66"/>
                    <a:pt x="540" y="64"/>
                  </a:cubicBezTo>
                  <a:cubicBezTo>
                    <a:pt x="544" y="61"/>
                    <a:pt x="547" y="57"/>
                    <a:pt x="547" y="57"/>
                  </a:cubicBezTo>
                  <a:cubicBezTo>
                    <a:pt x="547" y="57"/>
                    <a:pt x="546" y="55"/>
                    <a:pt x="549" y="54"/>
                  </a:cubicBezTo>
                  <a:cubicBezTo>
                    <a:pt x="552" y="52"/>
                    <a:pt x="552" y="51"/>
                    <a:pt x="554" y="51"/>
                  </a:cubicBezTo>
                  <a:cubicBezTo>
                    <a:pt x="556" y="50"/>
                    <a:pt x="556" y="51"/>
                    <a:pt x="557" y="49"/>
                  </a:cubicBezTo>
                  <a:cubicBezTo>
                    <a:pt x="557" y="47"/>
                    <a:pt x="557" y="45"/>
                    <a:pt x="558" y="44"/>
                  </a:cubicBezTo>
                  <a:cubicBezTo>
                    <a:pt x="559" y="44"/>
                    <a:pt x="560" y="42"/>
                    <a:pt x="562" y="42"/>
                  </a:cubicBezTo>
                  <a:cubicBezTo>
                    <a:pt x="563" y="41"/>
                    <a:pt x="565" y="40"/>
                    <a:pt x="565" y="38"/>
                  </a:cubicBezTo>
                  <a:cubicBezTo>
                    <a:pt x="566" y="36"/>
                    <a:pt x="564" y="37"/>
                    <a:pt x="566" y="36"/>
                  </a:cubicBezTo>
                  <a:cubicBezTo>
                    <a:pt x="568" y="34"/>
                    <a:pt x="569" y="33"/>
                    <a:pt x="571" y="31"/>
                  </a:cubicBezTo>
                  <a:cubicBezTo>
                    <a:pt x="573" y="30"/>
                    <a:pt x="574" y="29"/>
                    <a:pt x="575" y="27"/>
                  </a:cubicBezTo>
                  <a:cubicBezTo>
                    <a:pt x="575" y="25"/>
                    <a:pt x="575" y="24"/>
                    <a:pt x="576" y="21"/>
                  </a:cubicBezTo>
                  <a:cubicBezTo>
                    <a:pt x="578" y="18"/>
                    <a:pt x="576" y="16"/>
                    <a:pt x="579" y="16"/>
                  </a:cubicBezTo>
                  <a:cubicBezTo>
                    <a:pt x="580" y="16"/>
                    <a:pt x="580" y="16"/>
                    <a:pt x="581" y="16"/>
                  </a:cubicBezTo>
                  <a:cubicBezTo>
                    <a:pt x="581" y="18"/>
                    <a:pt x="583" y="19"/>
                    <a:pt x="585" y="20"/>
                  </a:cubicBezTo>
                  <a:cubicBezTo>
                    <a:pt x="588" y="21"/>
                    <a:pt x="596" y="17"/>
                    <a:pt x="596" y="17"/>
                  </a:cubicBezTo>
                  <a:cubicBezTo>
                    <a:pt x="601" y="15"/>
                    <a:pt x="601" y="15"/>
                    <a:pt x="601" y="15"/>
                  </a:cubicBezTo>
                  <a:cubicBezTo>
                    <a:pt x="606" y="14"/>
                    <a:pt x="606" y="14"/>
                    <a:pt x="606" y="14"/>
                  </a:cubicBezTo>
                  <a:cubicBezTo>
                    <a:pt x="606" y="14"/>
                    <a:pt x="618" y="13"/>
                    <a:pt x="620" y="12"/>
                  </a:cubicBezTo>
                  <a:cubicBezTo>
                    <a:pt x="623" y="10"/>
                    <a:pt x="623" y="8"/>
                    <a:pt x="623" y="8"/>
                  </a:cubicBezTo>
                  <a:cubicBezTo>
                    <a:pt x="622" y="5"/>
                    <a:pt x="622" y="5"/>
                    <a:pt x="622" y="5"/>
                  </a:cubicBezTo>
                  <a:cubicBezTo>
                    <a:pt x="622" y="5"/>
                    <a:pt x="628" y="2"/>
                    <a:pt x="631" y="1"/>
                  </a:cubicBezTo>
                  <a:cubicBezTo>
                    <a:pt x="633" y="0"/>
                    <a:pt x="635" y="2"/>
                    <a:pt x="635" y="2"/>
                  </a:cubicBezTo>
                  <a:cubicBezTo>
                    <a:pt x="638" y="5"/>
                    <a:pt x="638" y="5"/>
                    <a:pt x="638" y="5"/>
                  </a:cubicBezTo>
                  <a:cubicBezTo>
                    <a:pt x="642" y="9"/>
                    <a:pt x="642" y="9"/>
                    <a:pt x="642" y="9"/>
                  </a:cubicBezTo>
                  <a:cubicBezTo>
                    <a:pt x="647" y="10"/>
                    <a:pt x="647" y="10"/>
                    <a:pt x="647" y="10"/>
                  </a:cubicBezTo>
                  <a:cubicBezTo>
                    <a:pt x="647" y="10"/>
                    <a:pt x="650" y="13"/>
                    <a:pt x="651" y="14"/>
                  </a:cubicBezTo>
                  <a:cubicBezTo>
                    <a:pt x="651" y="16"/>
                    <a:pt x="651" y="16"/>
                    <a:pt x="651" y="16"/>
                  </a:cubicBezTo>
                  <a:cubicBezTo>
                    <a:pt x="657" y="16"/>
                    <a:pt x="657" y="16"/>
                    <a:pt x="657" y="16"/>
                  </a:cubicBezTo>
                  <a:cubicBezTo>
                    <a:pt x="662" y="14"/>
                    <a:pt x="662" y="14"/>
                    <a:pt x="662" y="14"/>
                  </a:cubicBezTo>
                  <a:cubicBezTo>
                    <a:pt x="667" y="17"/>
                    <a:pt x="667" y="17"/>
                    <a:pt x="667" y="17"/>
                  </a:cubicBezTo>
                  <a:cubicBezTo>
                    <a:pt x="671" y="16"/>
                    <a:pt x="671" y="16"/>
                    <a:pt x="671" y="16"/>
                  </a:cubicBezTo>
                  <a:cubicBezTo>
                    <a:pt x="672" y="16"/>
                    <a:pt x="672" y="17"/>
                    <a:pt x="673" y="17"/>
                  </a:cubicBezTo>
                  <a:cubicBezTo>
                    <a:pt x="673" y="18"/>
                    <a:pt x="673" y="19"/>
                    <a:pt x="673" y="20"/>
                  </a:cubicBezTo>
                  <a:cubicBezTo>
                    <a:pt x="674" y="22"/>
                    <a:pt x="675" y="22"/>
                    <a:pt x="675" y="22"/>
                  </a:cubicBezTo>
                  <a:cubicBezTo>
                    <a:pt x="677" y="25"/>
                    <a:pt x="677" y="25"/>
                    <a:pt x="677" y="25"/>
                  </a:cubicBezTo>
                  <a:cubicBezTo>
                    <a:pt x="678" y="28"/>
                    <a:pt x="678" y="28"/>
                    <a:pt x="678" y="28"/>
                  </a:cubicBezTo>
                  <a:cubicBezTo>
                    <a:pt x="677" y="33"/>
                    <a:pt x="677" y="33"/>
                    <a:pt x="677" y="33"/>
                  </a:cubicBezTo>
                  <a:cubicBezTo>
                    <a:pt x="677" y="33"/>
                    <a:pt x="675" y="38"/>
                    <a:pt x="674" y="40"/>
                  </a:cubicBezTo>
                  <a:cubicBezTo>
                    <a:pt x="673" y="42"/>
                    <a:pt x="676" y="44"/>
                    <a:pt x="676" y="44"/>
                  </a:cubicBezTo>
                  <a:cubicBezTo>
                    <a:pt x="677" y="46"/>
                    <a:pt x="677" y="46"/>
                    <a:pt x="677" y="46"/>
                  </a:cubicBezTo>
                  <a:cubicBezTo>
                    <a:pt x="677" y="46"/>
                    <a:pt x="678" y="49"/>
                    <a:pt x="679" y="50"/>
                  </a:cubicBezTo>
                  <a:cubicBezTo>
                    <a:pt x="679" y="51"/>
                    <a:pt x="679" y="51"/>
                    <a:pt x="679" y="51"/>
                  </a:cubicBezTo>
                  <a:cubicBezTo>
                    <a:pt x="679" y="51"/>
                    <a:pt x="682" y="53"/>
                    <a:pt x="683" y="54"/>
                  </a:cubicBezTo>
                  <a:cubicBezTo>
                    <a:pt x="684" y="54"/>
                    <a:pt x="684" y="55"/>
                    <a:pt x="685" y="56"/>
                  </a:cubicBezTo>
                  <a:cubicBezTo>
                    <a:pt x="686" y="57"/>
                    <a:pt x="685" y="59"/>
                    <a:pt x="685" y="59"/>
                  </a:cubicBezTo>
                  <a:cubicBezTo>
                    <a:pt x="682" y="62"/>
                    <a:pt x="682" y="62"/>
                    <a:pt x="682" y="62"/>
                  </a:cubicBezTo>
                  <a:cubicBezTo>
                    <a:pt x="682" y="62"/>
                    <a:pt x="687" y="62"/>
                    <a:pt x="689" y="62"/>
                  </a:cubicBezTo>
                  <a:cubicBezTo>
                    <a:pt x="691" y="62"/>
                    <a:pt x="691" y="62"/>
                    <a:pt x="692" y="62"/>
                  </a:cubicBezTo>
                  <a:cubicBezTo>
                    <a:pt x="693" y="62"/>
                    <a:pt x="697" y="63"/>
                    <a:pt x="697" y="63"/>
                  </a:cubicBezTo>
                  <a:cubicBezTo>
                    <a:pt x="697" y="63"/>
                    <a:pt x="699" y="62"/>
                    <a:pt x="700" y="62"/>
                  </a:cubicBezTo>
                  <a:cubicBezTo>
                    <a:pt x="702" y="61"/>
                    <a:pt x="704" y="61"/>
                    <a:pt x="704" y="61"/>
                  </a:cubicBezTo>
                  <a:cubicBezTo>
                    <a:pt x="708" y="58"/>
                    <a:pt x="708" y="58"/>
                    <a:pt x="708" y="58"/>
                  </a:cubicBezTo>
                  <a:cubicBezTo>
                    <a:pt x="708" y="58"/>
                    <a:pt x="713" y="59"/>
                    <a:pt x="715" y="59"/>
                  </a:cubicBezTo>
                  <a:cubicBezTo>
                    <a:pt x="716" y="59"/>
                    <a:pt x="719" y="59"/>
                    <a:pt x="720" y="58"/>
                  </a:cubicBezTo>
                  <a:cubicBezTo>
                    <a:pt x="721" y="58"/>
                    <a:pt x="725" y="60"/>
                    <a:pt x="725" y="60"/>
                  </a:cubicBezTo>
                  <a:cubicBezTo>
                    <a:pt x="725" y="60"/>
                    <a:pt x="727" y="62"/>
                    <a:pt x="728" y="63"/>
                  </a:cubicBezTo>
                  <a:cubicBezTo>
                    <a:pt x="727" y="66"/>
                    <a:pt x="726" y="68"/>
                    <a:pt x="726" y="69"/>
                  </a:cubicBezTo>
                  <a:cubicBezTo>
                    <a:pt x="727" y="70"/>
                    <a:pt x="730" y="72"/>
                    <a:pt x="731" y="74"/>
                  </a:cubicBezTo>
                  <a:cubicBezTo>
                    <a:pt x="731" y="75"/>
                    <a:pt x="727" y="80"/>
                    <a:pt x="727" y="80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108" name="Freeform 107"/>
            <p:cNvSpPr>
              <a:spLocks noEditPoints="1"/>
            </p:cNvSpPr>
            <p:nvPr/>
          </p:nvSpPr>
          <p:spPr bwMode="auto">
            <a:xfrm>
              <a:off x="11248709" y="1313558"/>
              <a:ext cx="940116" cy="1157073"/>
            </a:xfrm>
            <a:custGeom>
              <a:avLst/>
              <a:gdLst>
                <a:gd name="T0" fmla="*/ 181 w 513"/>
                <a:gd name="T1" fmla="*/ 422 h 651"/>
                <a:gd name="T2" fmla="*/ 256 w 513"/>
                <a:gd name="T3" fmla="*/ 393 h 651"/>
                <a:gd name="T4" fmla="*/ 306 w 513"/>
                <a:gd name="T5" fmla="*/ 401 h 651"/>
                <a:gd name="T6" fmla="*/ 324 w 513"/>
                <a:gd name="T7" fmla="*/ 460 h 651"/>
                <a:gd name="T8" fmla="*/ 371 w 513"/>
                <a:gd name="T9" fmla="*/ 452 h 651"/>
                <a:gd name="T10" fmla="*/ 360 w 513"/>
                <a:gd name="T11" fmla="*/ 484 h 651"/>
                <a:gd name="T12" fmla="*/ 347 w 513"/>
                <a:gd name="T13" fmla="*/ 509 h 651"/>
                <a:gd name="T14" fmla="*/ 350 w 513"/>
                <a:gd name="T15" fmla="*/ 469 h 651"/>
                <a:gd name="T16" fmla="*/ 277 w 513"/>
                <a:gd name="T17" fmla="*/ 474 h 651"/>
                <a:gd name="T18" fmla="*/ 278 w 513"/>
                <a:gd name="T19" fmla="*/ 512 h 651"/>
                <a:gd name="T20" fmla="*/ 245 w 513"/>
                <a:gd name="T21" fmla="*/ 518 h 651"/>
                <a:gd name="T22" fmla="*/ 231 w 513"/>
                <a:gd name="T23" fmla="*/ 531 h 651"/>
                <a:gd name="T24" fmla="*/ 260 w 513"/>
                <a:gd name="T25" fmla="*/ 538 h 651"/>
                <a:gd name="T26" fmla="*/ 291 w 513"/>
                <a:gd name="T27" fmla="*/ 568 h 651"/>
                <a:gd name="T28" fmla="*/ 316 w 513"/>
                <a:gd name="T29" fmla="*/ 588 h 651"/>
                <a:gd name="T30" fmla="*/ 362 w 513"/>
                <a:gd name="T31" fmla="*/ 598 h 651"/>
                <a:gd name="T32" fmla="*/ 365 w 513"/>
                <a:gd name="T33" fmla="*/ 636 h 651"/>
                <a:gd name="T34" fmla="*/ 388 w 513"/>
                <a:gd name="T35" fmla="*/ 615 h 651"/>
                <a:gd name="T36" fmla="*/ 442 w 513"/>
                <a:gd name="T37" fmla="*/ 609 h 651"/>
                <a:gd name="T38" fmla="*/ 492 w 513"/>
                <a:gd name="T39" fmla="*/ 651 h 651"/>
                <a:gd name="T40" fmla="*/ 513 w 513"/>
                <a:gd name="T41" fmla="*/ 644 h 651"/>
                <a:gd name="T42" fmla="*/ 449 w 513"/>
                <a:gd name="T43" fmla="*/ 465 h 651"/>
                <a:gd name="T44" fmla="*/ 513 w 513"/>
                <a:gd name="T45" fmla="*/ 163 h 651"/>
                <a:gd name="T46" fmla="*/ 494 w 513"/>
                <a:gd name="T47" fmla="*/ 176 h 651"/>
                <a:gd name="T48" fmla="*/ 426 w 513"/>
                <a:gd name="T49" fmla="*/ 157 h 651"/>
                <a:gd name="T50" fmla="*/ 375 w 513"/>
                <a:gd name="T51" fmla="*/ 166 h 651"/>
                <a:gd name="T52" fmla="*/ 334 w 513"/>
                <a:gd name="T53" fmla="*/ 197 h 651"/>
                <a:gd name="T54" fmla="*/ 289 w 513"/>
                <a:gd name="T55" fmla="*/ 184 h 651"/>
                <a:gd name="T56" fmla="*/ 295 w 513"/>
                <a:gd name="T57" fmla="*/ 204 h 651"/>
                <a:gd name="T58" fmla="*/ 276 w 513"/>
                <a:gd name="T59" fmla="*/ 197 h 651"/>
                <a:gd name="T60" fmla="*/ 246 w 513"/>
                <a:gd name="T61" fmla="*/ 178 h 651"/>
                <a:gd name="T62" fmla="*/ 190 w 513"/>
                <a:gd name="T63" fmla="*/ 175 h 651"/>
                <a:gd name="T64" fmla="*/ 160 w 513"/>
                <a:gd name="T65" fmla="*/ 172 h 651"/>
                <a:gd name="T66" fmla="*/ 139 w 513"/>
                <a:gd name="T67" fmla="*/ 169 h 651"/>
                <a:gd name="T68" fmla="*/ 109 w 513"/>
                <a:gd name="T69" fmla="*/ 195 h 651"/>
                <a:gd name="T70" fmla="*/ 76 w 513"/>
                <a:gd name="T71" fmla="*/ 231 h 651"/>
                <a:gd name="T72" fmla="*/ 54 w 513"/>
                <a:gd name="T73" fmla="*/ 248 h 651"/>
                <a:gd name="T74" fmla="*/ 61 w 513"/>
                <a:gd name="T75" fmla="*/ 279 h 651"/>
                <a:gd name="T76" fmla="*/ 13 w 513"/>
                <a:gd name="T77" fmla="*/ 278 h 651"/>
                <a:gd name="T78" fmla="*/ 19 w 513"/>
                <a:gd name="T79" fmla="*/ 323 h 651"/>
                <a:gd name="T80" fmla="*/ 35 w 513"/>
                <a:gd name="T81" fmla="*/ 367 h 651"/>
                <a:gd name="T82" fmla="*/ 56 w 513"/>
                <a:gd name="T83" fmla="*/ 388 h 651"/>
                <a:gd name="T84" fmla="*/ 93 w 513"/>
                <a:gd name="T85" fmla="*/ 389 h 651"/>
                <a:gd name="T86" fmla="*/ 139 w 513"/>
                <a:gd name="T87" fmla="*/ 432 h 651"/>
                <a:gd name="T88" fmla="*/ 123 w 513"/>
                <a:gd name="T89" fmla="*/ 427 h 651"/>
                <a:gd name="T90" fmla="*/ 151 w 513"/>
                <a:gd name="T91" fmla="*/ 441 h 651"/>
                <a:gd name="T92" fmla="*/ 513 w 513"/>
                <a:gd name="T93" fmla="*/ 0 h 651"/>
                <a:gd name="T94" fmla="*/ 470 w 513"/>
                <a:gd name="T95" fmla="*/ 10 h 651"/>
                <a:gd name="T96" fmla="*/ 489 w 513"/>
                <a:gd name="T97" fmla="*/ 28 h 651"/>
                <a:gd name="T98" fmla="*/ 496 w 513"/>
                <a:gd name="T99" fmla="*/ 37 h 651"/>
                <a:gd name="T100" fmla="*/ 513 w 513"/>
                <a:gd name="T101" fmla="*/ 0 h 651"/>
                <a:gd name="T102" fmla="*/ 513 w 513"/>
                <a:gd name="T103" fmla="*/ 49 h 651"/>
                <a:gd name="T104" fmla="*/ 479 w 513"/>
                <a:gd name="T105" fmla="*/ 65 h 651"/>
                <a:gd name="T106" fmla="*/ 491 w 513"/>
                <a:gd name="T107" fmla="*/ 93 h 651"/>
                <a:gd name="T108" fmla="*/ 489 w 513"/>
                <a:gd name="T109" fmla="*/ 110 h 651"/>
                <a:gd name="T110" fmla="*/ 513 w 513"/>
                <a:gd name="T111" fmla="*/ 116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13" h="651">
                  <a:moveTo>
                    <a:pt x="151" y="441"/>
                  </a:moveTo>
                  <a:cubicBezTo>
                    <a:pt x="181" y="422"/>
                    <a:pt x="181" y="422"/>
                    <a:pt x="181" y="422"/>
                  </a:cubicBezTo>
                  <a:cubicBezTo>
                    <a:pt x="217" y="395"/>
                    <a:pt x="217" y="395"/>
                    <a:pt x="217" y="395"/>
                  </a:cubicBezTo>
                  <a:cubicBezTo>
                    <a:pt x="256" y="393"/>
                    <a:pt x="256" y="393"/>
                    <a:pt x="256" y="393"/>
                  </a:cubicBezTo>
                  <a:cubicBezTo>
                    <a:pt x="266" y="395"/>
                    <a:pt x="269" y="402"/>
                    <a:pt x="287" y="388"/>
                  </a:cubicBezTo>
                  <a:cubicBezTo>
                    <a:pt x="306" y="401"/>
                    <a:pt x="306" y="401"/>
                    <a:pt x="306" y="401"/>
                  </a:cubicBezTo>
                  <a:cubicBezTo>
                    <a:pt x="318" y="425"/>
                    <a:pt x="318" y="425"/>
                    <a:pt x="318" y="425"/>
                  </a:cubicBezTo>
                  <a:cubicBezTo>
                    <a:pt x="324" y="460"/>
                    <a:pt x="324" y="460"/>
                    <a:pt x="324" y="460"/>
                  </a:cubicBezTo>
                  <a:cubicBezTo>
                    <a:pt x="352" y="460"/>
                    <a:pt x="352" y="460"/>
                    <a:pt x="352" y="460"/>
                  </a:cubicBezTo>
                  <a:cubicBezTo>
                    <a:pt x="371" y="452"/>
                    <a:pt x="371" y="452"/>
                    <a:pt x="371" y="452"/>
                  </a:cubicBezTo>
                  <a:cubicBezTo>
                    <a:pt x="384" y="463"/>
                    <a:pt x="381" y="459"/>
                    <a:pt x="384" y="468"/>
                  </a:cubicBezTo>
                  <a:cubicBezTo>
                    <a:pt x="372" y="478"/>
                    <a:pt x="374" y="476"/>
                    <a:pt x="360" y="484"/>
                  </a:cubicBezTo>
                  <a:cubicBezTo>
                    <a:pt x="354" y="508"/>
                    <a:pt x="354" y="508"/>
                    <a:pt x="354" y="508"/>
                  </a:cubicBezTo>
                  <a:cubicBezTo>
                    <a:pt x="347" y="509"/>
                    <a:pt x="347" y="509"/>
                    <a:pt x="347" y="509"/>
                  </a:cubicBezTo>
                  <a:cubicBezTo>
                    <a:pt x="347" y="485"/>
                    <a:pt x="345" y="494"/>
                    <a:pt x="356" y="472"/>
                  </a:cubicBezTo>
                  <a:cubicBezTo>
                    <a:pt x="350" y="469"/>
                    <a:pt x="350" y="469"/>
                    <a:pt x="350" y="469"/>
                  </a:cubicBezTo>
                  <a:cubicBezTo>
                    <a:pt x="320" y="469"/>
                    <a:pt x="320" y="469"/>
                    <a:pt x="320" y="469"/>
                  </a:cubicBezTo>
                  <a:cubicBezTo>
                    <a:pt x="293" y="469"/>
                    <a:pt x="306" y="467"/>
                    <a:pt x="277" y="474"/>
                  </a:cubicBezTo>
                  <a:cubicBezTo>
                    <a:pt x="276" y="477"/>
                    <a:pt x="265" y="473"/>
                    <a:pt x="263" y="476"/>
                  </a:cubicBezTo>
                  <a:cubicBezTo>
                    <a:pt x="250" y="497"/>
                    <a:pt x="245" y="502"/>
                    <a:pt x="278" y="512"/>
                  </a:cubicBezTo>
                  <a:cubicBezTo>
                    <a:pt x="274" y="523"/>
                    <a:pt x="274" y="523"/>
                    <a:pt x="274" y="523"/>
                  </a:cubicBezTo>
                  <a:cubicBezTo>
                    <a:pt x="260" y="515"/>
                    <a:pt x="267" y="517"/>
                    <a:pt x="245" y="518"/>
                  </a:cubicBezTo>
                  <a:cubicBezTo>
                    <a:pt x="231" y="519"/>
                    <a:pt x="231" y="519"/>
                    <a:pt x="231" y="519"/>
                  </a:cubicBezTo>
                  <a:cubicBezTo>
                    <a:pt x="231" y="531"/>
                    <a:pt x="231" y="531"/>
                    <a:pt x="231" y="531"/>
                  </a:cubicBezTo>
                  <a:cubicBezTo>
                    <a:pt x="246" y="530"/>
                    <a:pt x="246" y="530"/>
                    <a:pt x="246" y="530"/>
                  </a:cubicBezTo>
                  <a:cubicBezTo>
                    <a:pt x="260" y="538"/>
                    <a:pt x="260" y="538"/>
                    <a:pt x="260" y="538"/>
                  </a:cubicBezTo>
                  <a:cubicBezTo>
                    <a:pt x="269" y="548"/>
                    <a:pt x="269" y="548"/>
                    <a:pt x="269" y="548"/>
                  </a:cubicBezTo>
                  <a:cubicBezTo>
                    <a:pt x="291" y="568"/>
                    <a:pt x="291" y="568"/>
                    <a:pt x="291" y="568"/>
                  </a:cubicBezTo>
                  <a:cubicBezTo>
                    <a:pt x="294" y="586"/>
                    <a:pt x="294" y="586"/>
                    <a:pt x="294" y="586"/>
                  </a:cubicBezTo>
                  <a:cubicBezTo>
                    <a:pt x="306" y="584"/>
                    <a:pt x="305" y="583"/>
                    <a:pt x="316" y="588"/>
                  </a:cubicBezTo>
                  <a:cubicBezTo>
                    <a:pt x="334" y="596"/>
                    <a:pt x="337" y="593"/>
                    <a:pt x="358" y="589"/>
                  </a:cubicBezTo>
                  <a:cubicBezTo>
                    <a:pt x="362" y="598"/>
                    <a:pt x="362" y="598"/>
                    <a:pt x="362" y="598"/>
                  </a:cubicBezTo>
                  <a:cubicBezTo>
                    <a:pt x="362" y="618"/>
                    <a:pt x="362" y="618"/>
                    <a:pt x="362" y="618"/>
                  </a:cubicBezTo>
                  <a:cubicBezTo>
                    <a:pt x="365" y="636"/>
                    <a:pt x="365" y="636"/>
                    <a:pt x="365" y="636"/>
                  </a:cubicBezTo>
                  <a:cubicBezTo>
                    <a:pt x="381" y="626"/>
                    <a:pt x="381" y="626"/>
                    <a:pt x="381" y="626"/>
                  </a:cubicBezTo>
                  <a:cubicBezTo>
                    <a:pt x="388" y="615"/>
                    <a:pt x="388" y="615"/>
                    <a:pt x="388" y="615"/>
                  </a:cubicBezTo>
                  <a:cubicBezTo>
                    <a:pt x="413" y="607"/>
                    <a:pt x="413" y="607"/>
                    <a:pt x="413" y="607"/>
                  </a:cubicBezTo>
                  <a:cubicBezTo>
                    <a:pt x="442" y="609"/>
                    <a:pt x="442" y="609"/>
                    <a:pt x="442" y="609"/>
                  </a:cubicBezTo>
                  <a:cubicBezTo>
                    <a:pt x="442" y="610"/>
                    <a:pt x="477" y="632"/>
                    <a:pt x="482" y="637"/>
                  </a:cubicBezTo>
                  <a:cubicBezTo>
                    <a:pt x="486" y="642"/>
                    <a:pt x="492" y="651"/>
                    <a:pt x="492" y="651"/>
                  </a:cubicBezTo>
                  <a:cubicBezTo>
                    <a:pt x="511" y="646"/>
                    <a:pt x="511" y="646"/>
                    <a:pt x="511" y="646"/>
                  </a:cubicBezTo>
                  <a:cubicBezTo>
                    <a:pt x="513" y="644"/>
                    <a:pt x="513" y="644"/>
                    <a:pt x="513" y="644"/>
                  </a:cubicBezTo>
                  <a:cubicBezTo>
                    <a:pt x="513" y="618"/>
                    <a:pt x="513" y="618"/>
                    <a:pt x="513" y="618"/>
                  </a:cubicBezTo>
                  <a:cubicBezTo>
                    <a:pt x="449" y="465"/>
                    <a:pt x="449" y="465"/>
                    <a:pt x="449" y="465"/>
                  </a:cubicBezTo>
                  <a:cubicBezTo>
                    <a:pt x="513" y="436"/>
                    <a:pt x="513" y="436"/>
                    <a:pt x="513" y="436"/>
                  </a:cubicBezTo>
                  <a:cubicBezTo>
                    <a:pt x="513" y="163"/>
                    <a:pt x="513" y="163"/>
                    <a:pt x="513" y="163"/>
                  </a:cubicBezTo>
                  <a:cubicBezTo>
                    <a:pt x="510" y="163"/>
                    <a:pt x="506" y="164"/>
                    <a:pt x="501" y="164"/>
                  </a:cubicBezTo>
                  <a:cubicBezTo>
                    <a:pt x="494" y="176"/>
                    <a:pt x="494" y="176"/>
                    <a:pt x="494" y="176"/>
                  </a:cubicBezTo>
                  <a:cubicBezTo>
                    <a:pt x="443" y="167"/>
                    <a:pt x="443" y="167"/>
                    <a:pt x="443" y="167"/>
                  </a:cubicBezTo>
                  <a:cubicBezTo>
                    <a:pt x="426" y="157"/>
                    <a:pt x="426" y="157"/>
                    <a:pt x="426" y="157"/>
                  </a:cubicBezTo>
                  <a:cubicBezTo>
                    <a:pt x="413" y="166"/>
                    <a:pt x="416" y="162"/>
                    <a:pt x="405" y="174"/>
                  </a:cubicBezTo>
                  <a:cubicBezTo>
                    <a:pt x="375" y="166"/>
                    <a:pt x="375" y="166"/>
                    <a:pt x="375" y="166"/>
                  </a:cubicBezTo>
                  <a:cubicBezTo>
                    <a:pt x="356" y="175"/>
                    <a:pt x="356" y="175"/>
                    <a:pt x="356" y="175"/>
                  </a:cubicBezTo>
                  <a:cubicBezTo>
                    <a:pt x="334" y="197"/>
                    <a:pt x="334" y="197"/>
                    <a:pt x="334" y="197"/>
                  </a:cubicBezTo>
                  <a:cubicBezTo>
                    <a:pt x="297" y="195"/>
                    <a:pt x="297" y="195"/>
                    <a:pt x="297" y="195"/>
                  </a:cubicBezTo>
                  <a:cubicBezTo>
                    <a:pt x="289" y="184"/>
                    <a:pt x="289" y="184"/>
                    <a:pt x="289" y="184"/>
                  </a:cubicBezTo>
                  <a:cubicBezTo>
                    <a:pt x="287" y="194"/>
                    <a:pt x="287" y="194"/>
                    <a:pt x="287" y="194"/>
                  </a:cubicBezTo>
                  <a:cubicBezTo>
                    <a:pt x="295" y="204"/>
                    <a:pt x="295" y="204"/>
                    <a:pt x="295" y="204"/>
                  </a:cubicBezTo>
                  <a:cubicBezTo>
                    <a:pt x="281" y="211"/>
                    <a:pt x="281" y="211"/>
                    <a:pt x="281" y="211"/>
                  </a:cubicBezTo>
                  <a:cubicBezTo>
                    <a:pt x="276" y="197"/>
                    <a:pt x="276" y="197"/>
                    <a:pt x="276" y="197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46" y="178"/>
                    <a:pt x="246" y="178"/>
                    <a:pt x="246" y="178"/>
                  </a:cubicBezTo>
                  <a:cubicBezTo>
                    <a:pt x="236" y="171"/>
                    <a:pt x="236" y="171"/>
                    <a:pt x="236" y="171"/>
                  </a:cubicBezTo>
                  <a:cubicBezTo>
                    <a:pt x="234" y="170"/>
                    <a:pt x="197" y="174"/>
                    <a:pt x="190" y="175"/>
                  </a:cubicBezTo>
                  <a:cubicBezTo>
                    <a:pt x="181" y="169"/>
                    <a:pt x="180" y="169"/>
                    <a:pt x="170" y="164"/>
                  </a:cubicBezTo>
                  <a:cubicBezTo>
                    <a:pt x="160" y="172"/>
                    <a:pt x="160" y="172"/>
                    <a:pt x="160" y="172"/>
                  </a:cubicBezTo>
                  <a:cubicBezTo>
                    <a:pt x="160" y="172"/>
                    <a:pt x="155" y="181"/>
                    <a:pt x="147" y="181"/>
                  </a:cubicBezTo>
                  <a:cubicBezTo>
                    <a:pt x="138" y="181"/>
                    <a:pt x="139" y="169"/>
                    <a:pt x="139" y="169"/>
                  </a:cubicBezTo>
                  <a:cubicBezTo>
                    <a:pt x="126" y="171"/>
                    <a:pt x="126" y="171"/>
                    <a:pt x="126" y="171"/>
                  </a:cubicBezTo>
                  <a:cubicBezTo>
                    <a:pt x="109" y="195"/>
                    <a:pt x="109" y="195"/>
                    <a:pt x="109" y="195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76" y="231"/>
                    <a:pt x="76" y="231"/>
                    <a:pt x="76" y="231"/>
                  </a:cubicBezTo>
                  <a:cubicBezTo>
                    <a:pt x="53" y="240"/>
                    <a:pt x="53" y="240"/>
                    <a:pt x="53" y="240"/>
                  </a:cubicBezTo>
                  <a:cubicBezTo>
                    <a:pt x="54" y="248"/>
                    <a:pt x="54" y="248"/>
                    <a:pt x="54" y="248"/>
                  </a:cubicBezTo>
                  <a:cubicBezTo>
                    <a:pt x="77" y="268"/>
                    <a:pt x="77" y="268"/>
                    <a:pt x="77" y="268"/>
                  </a:cubicBezTo>
                  <a:cubicBezTo>
                    <a:pt x="61" y="279"/>
                    <a:pt x="61" y="279"/>
                    <a:pt x="61" y="279"/>
                  </a:cubicBezTo>
                  <a:cubicBezTo>
                    <a:pt x="37" y="254"/>
                    <a:pt x="46" y="273"/>
                    <a:pt x="16" y="250"/>
                  </a:cubicBezTo>
                  <a:cubicBezTo>
                    <a:pt x="11" y="268"/>
                    <a:pt x="10" y="263"/>
                    <a:pt x="13" y="278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7" y="314"/>
                    <a:pt x="2" y="305"/>
                    <a:pt x="19" y="323"/>
                  </a:cubicBezTo>
                  <a:cubicBezTo>
                    <a:pt x="9" y="344"/>
                    <a:pt x="11" y="335"/>
                    <a:pt x="12" y="360"/>
                  </a:cubicBezTo>
                  <a:cubicBezTo>
                    <a:pt x="35" y="367"/>
                    <a:pt x="35" y="367"/>
                    <a:pt x="35" y="367"/>
                  </a:cubicBezTo>
                  <a:cubicBezTo>
                    <a:pt x="41" y="381"/>
                    <a:pt x="41" y="381"/>
                    <a:pt x="41" y="381"/>
                  </a:cubicBezTo>
                  <a:cubicBezTo>
                    <a:pt x="56" y="388"/>
                    <a:pt x="56" y="388"/>
                    <a:pt x="56" y="388"/>
                  </a:cubicBezTo>
                  <a:cubicBezTo>
                    <a:pt x="71" y="378"/>
                    <a:pt x="71" y="378"/>
                    <a:pt x="71" y="378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122" y="411"/>
                    <a:pt x="122" y="411"/>
                    <a:pt x="122" y="411"/>
                  </a:cubicBezTo>
                  <a:cubicBezTo>
                    <a:pt x="139" y="432"/>
                    <a:pt x="139" y="432"/>
                    <a:pt x="139" y="432"/>
                  </a:cubicBezTo>
                  <a:cubicBezTo>
                    <a:pt x="129" y="424"/>
                    <a:pt x="129" y="424"/>
                    <a:pt x="129" y="424"/>
                  </a:cubicBezTo>
                  <a:cubicBezTo>
                    <a:pt x="123" y="427"/>
                    <a:pt x="123" y="427"/>
                    <a:pt x="123" y="427"/>
                  </a:cubicBezTo>
                  <a:cubicBezTo>
                    <a:pt x="127" y="434"/>
                    <a:pt x="127" y="434"/>
                    <a:pt x="127" y="434"/>
                  </a:cubicBezTo>
                  <a:cubicBezTo>
                    <a:pt x="151" y="441"/>
                    <a:pt x="151" y="441"/>
                    <a:pt x="151" y="441"/>
                  </a:cubicBezTo>
                  <a:close/>
                  <a:moveTo>
                    <a:pt x="513" y="0"/>
                  </a:moveTo>
                  <a:cubicBezTo>
                    <a:pt x="513" y="0"/>
                    <a:pt x="513" y="0"/>
                    <a:pt x="513" y="0"/>
                  </a:cubicBezTo>
                  <a:cubicBezTo>
                    <a:pt x="499" y="5"/>
                    <a:pt x="499" y="5"/>
                    <a:pt x="499" y="5"/>
                  </a:cubicBezTo>
                  <a:cubicBezTo>
                    <a:pt x="497" y="5"/>
                    <a:pt x="469" y="1"/>
                    <a:pt x="470" y="10"/>
                  </a:cubicBezTo>
                  <a:cubicBezTo>
                    <a:pt x="471" y="15"/>
                    <a:pt x="476" y="16"/>
                    <a:pt x="476" y="16"/>
                  </a:cubicBezTo>
                  <a:cubicBezTo>
                    <a:pt x="489" y="28"/>
                    <a:pt x="489" y="28"/>
                    <a:pt x="489" y="28"/>
                  </a:cubicBezTo>
                  <a:cubicBezTo>
                    <a:pt x="488" y="35"/>
                    <a:pt x="488" y="35"/>
                    <a:pt x="488" y="35"/>
                  </a:cubicBezTo>
                  <a:cubicBezTo>
                    <a:pt x="496" y="37"/>
                    <a:pt x="496" y="37"/>
                    <a:pt x="496" y="37"/>
                  </a:cubicBezTo>
                  <a:cubicBezTo>
                    <a:pt x="513" y="37"/>
                    <a:pt x="513" y="37"/>
                    <a:pt x="513" y="37"/>
                  </a:cubicBezTo>
                  <a:cubicBezTo>
                    <a:pt x="513" y="0"/>
                    <a:pt x="513" y="0"/>
                    <a:pt x="513" y="0"/>
                  </a:cubicBezTo>
                  <a:close/>
                  <a:moveTo>
                    <a:pt x="513" y="49"/>
                  </a:moveTo>
                  <a:cubicBezTo>
                    <a:pt x="513" y="49"/>
                    <a:pt x="513" y="49"/>
                    <a:pt x="513" y="49"/>
                  </a:cubicBezTo>
                  <a:cubicBezTo>
                    <a:pt x="503" y="50"/>
                    <a:pt x="492" y="52"/>
                    <a:pt x="490" y="53"/>
                  </a:cubicBezTo>
                  <a:cubicBezTo>
                    <a:pt x="479" y="65"/>
                    <a:pt x="479" y="65"/>
                    <a:pt x="479" y="65"/>
                  </a:cubicBezTo>
                  <a:cubicBezTo>
                    <a:pt x="492" y="82"/>
                    <a:pt x="492" y="82"/>
                    <a:pt x="492" y="82"/>
                  </a:cubicBezTo>
                  <a:cubicBezTo>
                    <a:pt x="491" y="93"/>
                    <a:pt x="491" y="93"/>
                    <a:pt x="491" y="93"/>
                  </a:cubicBezTo>
                  <a:cubicBezTo>
                    <a:pt x="480" y="101"/>
                    <a:pt x="480" y="101"/>
                    <a:pt x="480" y="101"/>
                  </a:cubicBezTo>
                  <a:cubicBezTo>
                    <a:pt x="489" y="110"/>
                    <a:pt x="489" y="110"/>
                    <a:pt x="489" y="110"/>
                  </a:cubicBezTo>
                  <a:cubicBezTo>
                    <a:pt x="505" y="110"/>
                    <a:pt x="505" y="110"/>
                    <a:pt x="505" y="110"/>
                  </a:cubicBezTo>
                  <a:cubicBezTo>
                    <a:pt x="513" y="116"/>
                    <a:pt x="513" y="116"/>
                    <a:pt x="513" y="116"/>
                  </a:cubicBezTo>
                  <a:lnTo>
                    <a:pt x="513" y="49"/>
                  </a:lnTo>
                  <a:close/>
                </a:path>
              </a:pathLst>
            </a:custGeom>
            <a:solidFill>
              <a:schemeClr val="bg1">
                <a:lumMod val="85000"/>
                <a:alpha val="25000"/>
              </a:schemeClr>
            </a:solidFill>
            <a:ln w="3175" cap="rnd" cmpd="sng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39449" y="3385284"/>
            <a:ext cx="4211091" cy="626637"/>
            <a:chOff x="7370049" y="3163947"/>
            <a:chExt cx="4211091" cy="626637"/>
          </a:xfrm>
          <a:solidFill>
            <a:schemeClr val="bg1"/>
          </a:solidFill>
        </p:grpSpPr>
        <p:sp>
          <p:nvSpPr>
            <p:cNvPr id="5" name="Rectangle 4"/>
            <p:cNvSpPr/>
            <p:nvPr/>
          </p:nvSpPr>
          <p:spPr>
            <a:xfrm>
              <a:off x="8083334" y="3188883"/>
              <a:ext cx="34978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/>
                </a:rPr>
                <a:t>No visa regime</a:t>
              </a:r>
              <a:r>
                <a:rPr lang="en-US" sz="1600" dirty="0">
                  <a:solidFill>
                    <a:schemeClr val="bg1"/>
                  </a:solidFill>
                  <a:latin typeface="Century Gothic" panose="020B0502020202020204" pitchFamily="34" charset="0"/>
                  <a:cs typeface="Arial"/>
                </a:rPr>
                <a:t>, simplifying international business travel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370049" y="3163947"/>
              <a:ext cx="516020" cy="626637"/>
              <a:chOff x="7369548" y="3173100"/>
              <a:chExt cx="516020" cy="626637"/>
            </a:xfrm>
            <a:grpFill/>
          </p:grpSpPr>
          <p:sp>
            <p:nvSpPr>
              <p:cNvPr id="7" name="object 28"/>
              <p:cNvSpPr/>
              <p:nvPr/>
            </p:nvSpPr>
            <p:spPr>
              <a:xfrm>
                <a:off x="7369548" y="3173100"/>
                <a:ext cx="516020" cy="626637"/>
              </a:xfrm>
              <a:custGeom>
                <a:avLst/>
                <a:gdLst/>
                <a:ahLst/>
                <a:cxnLst/>
                <a:rect l="l" t="t" r="r" b="b"/>
                <a:pathLst>
                  <a:path w="574675" h="697865">
                    <a:moveTo>
                      <a:pt x="56489" y="25"/>
                    </a:moveTo>
                    <a:lnTo>
                      <a:pt x="0" y="25"/>
                    </a:lnTo>
                    <a:lnTo>
                      <a:pt x="0" y="697585"/>
                    </a:lnTo>
                    <a:lnTo>
                      <a:pt x="56489" y="697585"/>
                    </a:lnTo>
                    <a:lnTo>
                      <a:pt x="56489" y="25"/>
                    </a:lnTo>
                    <a:close/>
                  </a:path>
                  <a:path w="574675" h="697865">
                    <a:moveTo>
                      <a:pt x="574408" y="37731"/>
                    </a:moveTo>
                    <a:lnTo>
                      <a:pt x="571423" y="23075"/>
                    </a:lnTo>
                    <a:lnTo>
                      <a:pt x="563333" y="11074"/>
                    </a:lnTo>
                    <a:lnTo>
                      <a:pt x="551357" y="2971"/>
                    </a:lnTo>
                    <a:lnTo>
                      <a:pt x="536740" y="0"/>
                    </a:lnTo>
                    <a:lnTo>
                      <a:pt x="470814" y="0"/>
                    </a:lnTo>
                    <a:lnTo>
                      <a:pt x="470814" y="427990"/>
                    </a:lnTo>
                    <a:lnTo>
                      <a:pt x="470814" y="499630"/>
                    </a:lnTo>
                    <a:lnTo>
                      <a:pt x="182676" y="499630"/>
                    </a:lnTo>
                    <a:lnTo>
                      <a:pt x="182676" y="427990"/>
                    </a:lnTo>
                    <a:lnTo>
                      <a:pt x="213398" y="388023"/>
                    </a:lnTo>
                    <a:lnTo>
                      <a:pt x="248704" y="370789"/>
                    </a:lnTo>
                    <a:lnTo>
                      <a:pt x="297091" y="358343"/>
                    </a:lnTo>
                    <a:lnTo>
                      <a:pt x="326745" y="355396"/>
                    </a:lnTo>
                    <a:lnTo>
                      <a:pt x="341706" y="355942"/>
                    </a:lnTo>
                    <a:lnTo>
                      <a:pt x="386067" y="364832"/>
                    </a:lnTo>
                    <a:lnTo>
                      <a:pt x="422795" y="378256"/>
                    </a:lnTo>
                    <a:lnTo>
                      <a:pt x="456692" y="398767"/>
                    </a:lnTo>
                    <a:lnTo>
                      <a:pt x="470814" y="427990"/>
                    </a:lnTo>
                    <a:lnTo>
                      <a:pt x="470814" y="0"/>
                    </a:lnTo>
                    <a:lnTo>
                      <a:pt x="398310" y="0"/>
                    </a:lnTo>
                    <a:lnTo>
                      <a:pt x="398310" y="264909"/>
                    </a:lnTo>
                    <a:lnTo>
                      <a:pt x="392696" y="292811"/>
                    </a:lnTo>
                    <a:lnTo>
                      <a:pt x="377367" y="315569"/>
                    </a:lnTo>
                    <a:lnTo>
                      <a:pt x="354609" y="330923"/>
                    </a:lnTo>
                    <a:lnTo>
                      <a:pt x="326745" y="336550"/>
                    </a:lnTo>
                    <a:lnTo>
                      <a:pt x="298881" y="331050"/>
                    </a:lnTo>
                    <a:lnTo>
                      <a:pt x="276136" y="315925"/>
                    </a:lnTo>
                    <a:lnTo>
                      <a:pt x="260807" y="293204"/>
                    </a:lnTo>
                    <a:lnTo>
                      <a:pt x="255181" y="264909"/>
                    </a:lnTo>
                    <a:lnTo>
                      <a:pt x="260807" y="237007"/>
                    </a:lnTo>
                    <a:lnTo>
                      <a:pt x="276136" y="214236"/>
                    </a:lnTo>
                    <a:lnTo>
                      <a:pt x="298881" y="198894"/>
                    </a:lnTo>
                    <a:lnTo>
                      <a:pt x="326745" y="193268"/>
                    </a:lnTo>
                    <a:lnTo>
                      <a:pt x="354609" y="198894"/>
                    </a:lnTo>
                    <a:lnTo>
                      <a:pt x="377367" y="214236"/>
                    </a:lnTo>
                    <a:lnTo>
                      <a:pt x="392696" y="237007"/>
                    </a:lnTo>
                    <a:lnTo>
                      <a:pt x="398310" y="264909"/>
                    </a:lnTo>
                    <a:lnTo>
                      <a:pt x="398310" y="0"/>
                    </a:lnTo>
                    <a:lnTo>
                      <a:pt x="94157" y="0"/>
                    </a:lnTo>
                    <a:lnTo>
                      <a:pt x="94157" y="697585"/>
                    </a:lnTo>
                    <a:lnTo>
                      <a:pt x="536740" y="697585"/>
                    </a:lnTo>
                    <a:lnTo>
                      <a:pt x="551357" y="694601"/>
                    </a:lnTo>
                    <a:lnTo>
                      <a:pt x="563333" y="686498"/>
                    </a:lnTo>
                    <a:lnTo>
                      <a:pt x="571423" y="674509"/>
                    </a:lnTo>
                    <a:lnTo>
                      <a:pt x="574408" y="659879"/>
                    </a:lnTo>
                    <a:lnTo>
                      <a:pt x="574408" y="499630"/>
                    </a:lnTo>
                    <a:lnTo>
                      <a:pt x="574408" y="355396"/>
                    </a:lnTo>
                    <a:lnTo>
                      <a:pt x="574408" y="336550"/>
                    </a:lnTo>
                    <a:lnTo>
                      <a:pt x="574408" y="193268"/>
                    </a:lnTo>
                    <a:lnTo>
                      <a:pt x="574408" y="37731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29"/>
              <p:cNvSpPr txBox="1"/>
              <p:nvPr/>
            </p:nvSpPr>
            <p:spPr>
              <a:xfrm>
                <a:off x="7451228" y="3651782"/>
                <a:ext cx="434340" cy="135935"/>
              </a:xfrm>
              <a:prstGeom prst="rect">
                <a:avLst/>
              </a:prstGeom>
              <a:noFill/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800" b="1" spc="-140" dirty="0">
                    <a:solidFill>
                      <a:srgbClr val="263F6E"/>
                    </a:solidFill>
                    <a:latin typeface="Verdana"/>
                    <a:cs typeface="Verdana"/>
                  </a:rPr>
                  <a:t>P</a:t>
                </a:r>
                <a:r>
                  <a:rPr sz="800" b="1" spc="-10" dirty="0">
                    <a:solidFill>
                      <a:srgbClr val="263F6E"/>
                    </a:solidFill>
                    <a:latin typeface="Verdana"/>
                    <a:cs typeface="Verdana"/>
                  </a:rPr>
                  <a:t>a</a:t>
                </a:r>
                <a:r>
                  <a:rPr sz="800" b="1" spc="-135" dirty="0">
                    <a:solidFill>
                      <a:srgbClr val="263F6E"/>
                    </a:solidFill>
                    <a:latin typeface="Verdana"/>
                    <a:cs typeface="Verdana"/>
                  </a:rPr>
                  <a:t>ss</a:t>
                </a:r>
                <a:r>
                  <a:rPr sz="800" b="1" spc="-35" dirty="0">
                    <a:solidFill>
                      <a:srgbClr val="263F6E"/>
                    </a:solidFill>
                    <a:latin typeface="Verdana"/>
                    <a:cs typeface="Verdana"/>
                  </a:rPr>
                  <a:t>p</a:t>
                </a:r>
                <a:r>
                  <a:rPr sz="800" b="1" spc="-95" dirty="0">
                    <a:solidFill>
                      <a:srgbClr val="263F6E"/>
                    </a:solidFill>
                    <a:latin typeface="Verdana"/>
                    <a:cs typeface="Verdana"/>
                  </a:rPr>
                  <a:t>or</a:t>
                </a:r>
                <a:r>
                  <a:rPr sz="800" b="1" spc="-125" dirty="0">
                    <a:solidFill>
                      <a:srgbClr val="263F6E"/>
                    </a:solidFill>
                    <a:latin typeface="Verdana"/>
                    <a:cs typeface="Verdana"/>
                  </a:rPr>
                  <a:t>t</a:t>
                </a:r>
                <a:endParaRPr sz="800" dirty="0">
                  <a:solidFill>
                    <a:srgbClr val="263F6E"/>
                  </a:solidFill>
                  <a:latin typeface="Verdana"/>
                  <a:cs typeface="Verdana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403838" y="2484401"/>
            <a:ext cx="4131940" cy="673401"/>
            <a:chOff x="7215364" y="2365214"/>
            <a:chExt cx="4131940" cy="673401"/>
          </a:xfrm>
          <a:solidFill>
            <a:schemeClr val="bg1"/>
          </a:solidFill>
        </p:grpSpPr>
        <p:sp>
          <p:nvSpPr>
            <p:cNvPr id="10" name="Rounded Rectangle 9"/>
            <p:cNvSpPr/>
            <p:nvPr/>
          </p:nvSpPr>
          <p:spPr>
            <a:xfrm>
              <a:off x="7269184" y="2365214"/>
              <a:ext cx="4078120" cy="673401"/>
            </a:xfrm>
            <a:prstGeom prst="roundRect">
              <a:avLst>
                <a:gd name="adj" fmla="val 41784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215364" y="2391292"/>
              <a:ext cx="3282000" cy="580304"/>
              <a:chOff x="7182996" y="2366729"/>
              <a:chExt cx="3282000" cy="580304"/>
            </a:xfrm>
            <a:grpFill/>
          </p:grpSpPr>
          <p:sp>
            <p:nvSpPr>
              <p:cNvPr id="12" name="Rectangle 11"/>
              <p:cNvSpPr/>
              <p:nvPr/>
            </p:nvSpPr>
            <p:spPr>
              <a:xfrm>
                <a:off x="7936740" y="2492001"/>
                <a:ext cx="2528256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1600" b="1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Arial"/>
                  </a:rPr>
                  <a:t>EU</a:t>
                </a:r>
                <a:r>
                  <a:rPr lang="en-US" sz="1600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Arial"/>
                  </a:rPr>
                  <a:t> </a:t>
                </a:r>
                <a:r>
                  <a:rPr lang="en-US" sz="1600" b="1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Arial"/>
                  </a:rPr>
                  <a:t>accession</a:t>
                </a:r>
                <a:r>
                  <a:rPr lang="en-US" sz="1600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Arial"/>
                  </a:rPr>
                  <a:t> in process</a:t>
                </a: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82996" y="2366729"/>
                <a:ext cx="629916" cy="580304"/>
              </a:xfrm>
              <a:prstGeom prst="flowChartConnector">
                <a:avLst/>
              </a:prstGeom>
              <a:grpFill/>
            </p:spPr>
          </p:pic>
        </p:grpSp>
      </p:grpSp>
      <p:cxnSp>
        <p:nvCxnSpPr>
          <p:cNvPr id="14" name="Straight Connector 13"/>
          <p:cNvCxnSpPr/>
          <p:nvPr/>
        </p:nvCxnSpPr>
        <p:spPr>
          <a:xfrm>
            <a:off x="1034336" y="2059578"/>
            <a:ext cx="2728107" cy="78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398620" y="5142517"/>
            <a:ext cx="4198375" cy="584775"/>
            <a:chOff x="7358175" y="4988883"/>
            <a:chExt cx="4198375" cy="584775"/>
          </a:xfrm>
          <a:solidFill>
            <a:schemeClr val="bg1"/>
          </a:solidFill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C730B56-D0E1-FE4E-B786-51B45C1E8F06}"/>
                </a:ext>
              </a:extLst>
            </p:cNvPr>
            <p:cNvSpPr/>
            <p:nvPr/>
          </p:nvSpPr>
          <p:spPr>
            <a:xfrm>
              <a:off x="7358175" y="5018771"/>
              <a:ext cx="512585" cy="512221"/>
            </a:xfrm>
            <a:custGeom>
              <a:avLst/>
              <a:gdLst>
                <a:gd name="connsiteX0" fmla="*/ 135962 w 332914"/>
                <a:gd name="connsiteY0" fmla="*/ 130509 h 332678"/>
                <a:gd name="connsiteX1" fmla="*/ 196857 w 332914"/>
                <a:gd name="connsiteY1" fmla="*/ 170776 h 332678"/>
                <a:gd name="connsiteX2" fmla="*/ 171101 w 332914"/>
                <a:gd name="connsiteY2" fmla="*/ 161342 h 332678"/>
                <a:gd name="connsiteX3" fmla="*/ 101099 w 332914"/>
                <a:gd name="connsiteY3" fmla="*/ 161342 h 332678"/>
                <a:gd name="connsiteX4" fmla="*/ 31095 w 332914"/>
                <a:gd name="connsiteY4" fmla="*/ 231344 h 332678"/>
                <a:gd name="connsiteX5" fmla="*/ 31095 w 332914"/>
                <a:gd name="connsiteY5" fmla="*/ 298876 h 332678"/>
                <a:gd name="connsiteX6" fmla="*/ 101099 w 332914"/>
                <a:gd name="connsiteY6" fmla="*/ 301347 h 332678"/>
                <a:gd name="connsiteX7" fmla="*/ 171101 w 332914"/>
                <a:gd name="connsiteY7" fmla="*/ 231344 h 332678"/>
                <a:gd name="connsiteX8" fmla="*/ 179403 w 332914"/>
                <a:gd name="connsiteY8" fmla="*/ 219080 h 332678"/>
                <a:gd name="connsiteX9" fmla="*/ 197517 w 332914"/>
                <a:gd name="connsiteY9" fmla="*/ 220589 h 332678"/>
                <a:gd name="connsiteX10" fmla="*/ 182705 w 332914"/>
                <a:gd name="connsiteY10" fmla="*/ 243420 h 332678"/>
                <a:gd name="connsiteX11" fmla="*/ 112797 w 332914"/>
                <a:gd name="connsiteY11" fmla="*/ 313423 h 332678"/>
                <a:gd name="connsiteX12" fmla="*/ 19255 w 332914"/>
                <a:gd name="connsiteY12" fmla="*/ 313187 h 332678"/>
                <a:gd name="connsiteX13" fmla="*/ 19491 w 332914"/>
                <a:gd name="connsiteY13" fmla="*/ 219646 h 332678"/>
                <a:gd name="connsiteX14" fmla="*/ 89494 w 332914"/>
                <a:gd name="connsiteY14" fmla="*/ 149738 h 332678"/>
                <a:gd name="connsiteX15" fmla="*/ 110271 w 332914"/>
                <a:gd name="connsiteY15" fmla="*/ 135770 h 332678"/>
                <a:gd name="connsiteX16" fmla="*/ 135962 w 332914"/>
                <a:gd name="connsiteY16" fmla="*/ 130509 h 332678"/>
                <a:gd name="connsiteX17" fmla="*/ 269767 w 332914"/>
                <a:gd name="connsiteY17" fmla="*/ 63 h 332678"/>
                <a:gd name="connsiteX18" fmla="*/ 315572 w 332914"/>
                <a:gd name="connsiteY18" fmla="*/ 21432 h 332678"/>
                <a:gd name="connsiteX19" fmla="*/ 311483 w 332914"/>
                <a:gd name="connsiteY19" fmla="*/ 114737 h 332678"/>
                <a:gd name="connsiteX20" fmla="*/ 241009 w 332914"/>
                <a:gd name="connsiteY20" fmla="*/ 184645 h 332678"/>
                <a:gd name="connsiteX21" fmla="*/ 220232 w 332914"/>
                <a:gd name="connsiteY21" fmla="*/ 198613 h 332678"/>
                <a:gd name="connsiteX22" fmla="*/ 133646 w 332914"/>
                <a:gd name="connsiteY22" fmla="*/ 163606 h 332678"/>
                <a:gd name="connsiteX23" fmla="*/ 159402 w 332914"/>
                <a:gd name="connsiteY23" fmla="*/ 173041 h 332678"/>
                <a:gd name="connsiteX24" fmla="*/ 229404 w 332914"/>
                <a:gd name="connsiteY24" fmla="*/ 173041 h 332678"/>
                <a:gd name="connsiteX25" fmla="*/ 299407 w 332914"/>
                <a:gd name="connsiteY25" fmla="*/ 103038 h 332678"/>
                <a:gd name="connsiteX26" fmla="*/ 299407 w 332914"/>
                <a:gd name="connsiteY26" fmla="*/ 35507 h 332678"/>
                <a:gd name="connsiteX27" fmla="*/ 229404 w 332914"/>
                <a:gd name="connsiteY27" fmla="*/ 33036 h 332678"/>
                <a:gd name="connsiteX28" fmla="*/ 159779 w 332914"/>
                <a:gd name="connsiteY28" fmla="*/ 103038 h 332678"/>
                <a:gd name="connsiteX29" fmla="*/ 151100 w 332914"/>
                <a:gd name="connsiteY29" fmla="*/ 115303 h 332678"/>
                <a:gd name="connsiteX30" fmla="*/ 132986 w 332914"/>
                <a:gd name="connsiteY30" fmla="*/ 114265 h 332678"/>
                <a:gd name="connsiteX31" fmla="*/ 147798 w 332914"/>
                <a:gd name="connsiteY31" fmla="*/ 91434 h 332678"/>
                <a:gd name="connsiteX32" fmla="*/ 217706 w 332914"/>
                <a:gd name="connsiteY32" fmla="*/ 21432 h 332678"/>
                <a:gd name="connsiteX33" fmla="*/ 218178 w 332914"/>
                <a:gd name="connsiteY33" fmla="*/ 21432 h 332678"/>
                <a:gd name="connsiteX34" fmla="*/ 222267 w 332914"/>
                <a:gd name="connsiteY34" fmla="*/ 17342 h 332678"/>
                <a:gd name="connsiteX35" fmla="*/ 269767 w 332914"/>
                <a:gd name="connsiteY35" fmla="*/ 63 h 33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32914" h="332678">
                  <a:moveTo>
                    <a:pt x="135962" y="130509"/>
                  </a:moveTo>
                  <a:cubicBezTo>
                    <a:pt x="161698" y="130482"/>
                    <a:pt x="186174" y="145593"/>
                    <a:pt x="196857" y="170776"/>
                  </a:cubicBezTo>
                  <a:cubicBezTo>
                    <a:pt x="187306" y="171540"/>
                    <a:pt x="177898" y="168094"/>
                    <a:pt x="171101" y="161342"/>
                  </a:cubicBezTo>
                  <a:cubicBezTo>
                    <a:pt x="151742" y="142080"/>
                    <a:pt x="120458" y="142080"/>
                    <a:pt x="101099" y="161342"/>
                  </a:cubicBezTo>
                  <a:lnTo>
                    <a:pt x="31095" y="231344"/>
                  </a:lnTo>
                  <a:cubicBezTo>
                    <a:pt x="13371" y="250366"/>
                    <a:pt x="13371" y="279854"/>
                    <a:pt x="31095" y="298876"/>
                  </a:cubicBezTo>
                  <a:cubicBezTo>
                    <a:pt x="49745" y="318889"/>
                    <a:pt x="81086" y="319995"/>
                    <a:pt x="101099" y="301347"/>
                  </a:cubicBezTo>
                  <a:lnTo>
                    <a:pt x="171101" y="231344"/>
                  </a:lnTo>
                  <a:cubicBezTo>
                    <a:pt x="174471" y="227698"/>
                    <a:pt x="177270" y="223563"/>
                    <a:pt x="179403" y="219080"/>
                  </a:cubicBezTo>
                  <a:cubicBezTo>
                    <a:pt x="185364" y="220272"/>
                    <a:pt x="191441" y="220778"/>
                    <a:pt x="197517" y="220589"/>
                  </a:cubicBezTo>
                  <a:cubicBezTo>
                    <a:pt x="194288" y="229181"/>
                    <a:pt x="189235" y="236970"/>
                    <a:pt x="182705" y="243420"/>
                  </a:cubicBezTo>
                  <a:lnTo>
                    <a:pt x="112797" y="313423"/>
                  </a:lnTo>
                  <a:cubicBezTo>
                    <a:pt x="86901" y="339188"/>
                    <a:pt x="45021" y="339083"/>
                    <a:pt x="19255" y="313187"/>
                  </a:cubicBezTo>
                  <a:cubicBezTo>
                    <a:pt x="-6510" y="287291"/>
                    <a:pt x="-6405" y="245411"/>
                    <a:pt x="19491" y="219646"/>
                  </a:cubicBezTo>
                  <a:lnTo>
                    <a:pt x="89494" y="149738"/>
                  </a:lnTo>
                  <a:cubicBezTo>
                    <a:pt x="95466" y="143800"/>
                    <a:pt x="102518" y="139059"/>
                    <a:pt x="110271" y="135770"/>
                  </a:cubicBezTo>
                  <a:cubicBezTo>
                    <a:pt x="118665" y="132209"/>
                    <a:pt x="127384" y="130518"/>
                    <a:pt x="135962" y="130509"/>
                  </a:cubicBezTo>
                  <a:close/>
                  <a:moveTo>
                    <a:pt x="269767" y="63"/>
                  </a:moveTo>
                  <a:cubicBezTo>
                    <a:pt x="286652" y="803"/>
                    <a:pt x="303254" y="7984"/>
                    <a:pt x="315572" y="21432"/>
                  </a:cubicBezTo>
                  <a:cubicBezTo>
                    <a:pt x="340208" y="48326"/>
                    <a:pt x="338377" y="90101"/>
                    <a:pt x="311483" y="114737"/>
                  </a:cubicBezTo>
                  <a:lnTo>
                    <a:pt x="241009" y="184645"/>
                  </a:lnTo>
                  <a:cubicBezTo>
                    <a:pt x="235037" y="190583"/>
                    <a:pt x="227985" y="195324"/>
                    <a:pt x="220232" y="198613"/>
                  </a:cubicBezTo>
                  <a:cubicBezTo>
                    <a:pt x="186656" y="212856"/>
                    <a:pt x="147890" y="197183"/>
                    <a:pt x="133646" y="163606"/>
                  </a:cubicBezTo>
                  <a:cubicBezTo>
                    <a:pt x="143197" y="162842"/>
                    <a:pt x="152605" y="166288"/>
                    <a:pt x="159402" y="173041"/>
                  </a:cubicBezTo>
                  <a:cubicBezTo>
                    <a:pt x="178761" y="192302"/>
                    <a:pt x="210045" y="192302"/>
                    <a:pt x="229404" y="173041"/>
                  </a:cubicBezTo>
                  <a:lnTo>
                    <a:pt x="299407" y="103038"/>
                  </a:lnTo>
                  <a:cubicBezTo>
                    <a:pt x="317131" y="84017"/>
                    <a:pt x="317131" y="54528"/>
                    <a:pt x="299407" y="35507"/>
                  </a:cubicBezTo>
                  <a:cubicBezTo>
                    <a:pt x="280759" y="15494"/>
                    <a:pt x="249417" y="14388"/>
                    <a:pt x="229404" y="33036"/>
                  </a:cubicBezTo>
                  <a:lnTo>
                    <a:pt x="159779" y="103038"/>
                  </a:lnTo>
                  <a:cubicBezTo>
                    <a:pt x="156276" y="106658"/>
                    <a:pt x="153349" y="110795"/>
                    <a:pt x="151100" y="115303"/>
                  </a:cubicBezTo>
                  <a:cubicBezTo>
                    <a:pt x="145121" y="114269"/>
                    <a:pt x="139044" y="113920"/>
                    <a:pt x="132986" y="114265"/>
                  </a:cubicBezTo>
                  <a:cubicBezTo>
                    <a:pt x="136215" y="105674"/>
                    <a:pt x="141268" y="97884"/>
                    <a:pt x="147798" y="91434"/>
                  </a:cubicBezTo>
                  <a:lnTo>
                    <a:pt x="217706" y="21432"/>
                  </a:lnTo>
                  <a:lnTo>
                    <a:pt x="218178" y="21432"/>
                  </a:lnTo>
                  <a:cubicBezTo>
                    <a:pt x="219480" y="20009"/>
                    <a:pt x="220845" y="18645"/>
                    <a:pt x="222267" y="17342"/>
                  </a:cubicBezTo>
                  <a:cubicBezTo>
                    <a:pt x="235715" y="5024"/>
                    <a:pt x="252882" y="-677"/>
                    <a:pt x="269767" y="63"/>
                  </a:cubicBezTo>
                  <a:close/>
                </a:path>
              </a:pathLst>
            </a:custGeom>
            <a:grpFill/>
            <a:ln w="92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201E1D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083334" y="4988883"/>
              <a:ext cx="347321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1600" dirty="0">
                  <a:solidFill>
                    <a:schemeClr val="bg1"/>
                  </a:solidFill>
                  <a:latin typeface="Century Gothic" panose="020B0502020202020204" pitchFamily="34" charset="0"/>
                  <a:cs typeface="Arial"/>
                </a:rPr>
                <a:t>More freedom for </a:t>
              </a:r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/>
                </a:rPr>
                <a:t>local government</a:t>
              </a:r>
              <a:r>
                <a:rPr lang="en-US" sz="1600" dirty="0">
                  <a:solidFill>
                    <a:schemeClr val="bg1"/>
                  </a:solidFill>
                  <a:latin typeface="Century Gothic" panose="020B0502020202020204" pitchFamily="34" charset="0"/>
                  <a:cs typeface="Arial"/>
                </a:rPr>
                <a:t> to offer </a:t>
              </a:r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/>
                </a:rPr>
                <a:t>support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9629" y="4227291"/>
            <a:ext cx="4078120" cy="673401"/>
            <a:chOff x="7269184" y="4083852"/>
            <a:chExt cx="4078120" cy="673401"/>
          </a:xfrm>
          <a:solidFill>
            <a:schemeClr val="bg1"/>
          </a:solidFill>
        </p:grpSpPr>
        <p:grpSp>
          <p:nvGrpSpPr>
            <p:cNvPr id="19" name="Group 18"/>
            <p:cNvGrpSpPr/>
            <p:nvPr/>
          </p:nvGrpSpPr>
          <p:grpSpPr>
            <a:xfrm>
              <a:off x="7269184" y="4083852"/>
              <a:ext cx="4078120" cy="673401"/>
              <a:chOff x="7269184" y="4011428"/>
              <a:chExt cx="4078120" cy="673401"/>
            </a:xfrm>
            <a:grpFill/>
          </p:grpSpPr>
          <p:sp>
            <p:nvSpPr>
              <p:cNvPr id="21" name="Rounded Rectangle 20"/>
              <p:cNvSpPr/>
              <p:nvPr/>
            </p:nvSpPr>
            <p:spPr>
              <a:xfrm>
                <a:off x="7269184" y="4011428"/>
                <a:ext cx="4078120" cy="673401"/>
              </a:xfrm>
              <a:prstGeom prst="roundRect">
                <a:avLst>
                  <a:gd name="adj" fmla="val 41784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7358171" y="4096622"/>
                <a:ext cx="621315" cy="476365"/>
                <a:chOff x="7312454" y="4078856"/>
                <a:chExt cx="621315" cy="476365"/>
              </a:xfrm>
              <a:grpFill/>
            </p:grpSpPr>
            <p:sp>
              <p:nvSpPr>
                <p:cNvPr id="23" name="object 32"/>
                <p:cNvSpPr/>
                <p:nvPr/>
              </p:nvSpPr>
              <p:spPr>
                <a:xfrm>
                  <a:off x="7619006" y="4078856"/>
                  <a:ext cx="314763" cy="376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729" h="605789">
                      <a:moveTo>
                        <a:pt x="237909" y="334213"/>
                      </a:moveTo>
                      <a:lnTo>
                        <a:pt x="0" y="189776"/>
                      </a:lnTo>
                      <a:lnTo>
                        <a:pt x="0" y="460971"/>
                      </a:lnTo>
                      <a:lnTo>
                        <a:pt x="237909" y="605409"/>
                      </a:lnTo>
                      <a:lnTo>
                        <a:pt x="237909" y="334213"/>
                      </a:lnTo>
                      <a:close/>
                    </a:path>
                    <a:path w="506729" h="605789">
                      <a:moveTo>
                        <a:pt x="368376" y="237413"/>
                      </a:moveTo>
                      <a:lnTo>
                        <a:pt x="115112" y="83756"/>
                      </a:lnTo>
                      <a:lnTo>
                        <a:pt x="0" y="153670"/>
                      </a:lnTo>
                      <a:lnTo>
                        <a:pt x="253250" y="307327"/>
                      </a:lnTo>
                      <a:lnTo>
                        <a:pt x="368376" y="237413"/>
                      </a:lnTo>
                      <a:close/>
                    </a:path>
                    <a:path w="506729" h="605789">
                      <a:moveTo>
                        <a:pt x="506514" y="189776"/>
                      </a:moveTo>
                      <a:lnTo>
                        <a:pt x="353021" y="282968"/>
                      </a:lnTo>
                      <a:lnTo>
                        <a:pt x="353021" y="322694"/>
                      </a:lnTo>
                      <a:lnTo>
                        <a:pt x="353021" y="376466"/>
                      </a:lnTo>
                      <a:lnTo>
                        <a:pt x="299300" y="407200"/>
                      </a:lnTo>
                      <a:lnTo>
                        <a:pt x="299300" y="353415"/>
                      </a:lnTo>
                      <a:lnTo>
                        <a:pt x="353021" y="322694"/>
                      </a:lnTo>
                      <a:lnTo>
                        <a:pt x="353021" y="282968"/>
                      </a:lnTo>
                      <a:lnTo>
                        <a:pt x="268605" y="334213"/>
                      </a:lnTo>
                      <a:lnTo>
                        <a:pt x="268605" y="605409"/>
                      </a:lnTo>
                      <a:lnTo>
                        <a:pt x="506514" y="460971"/>
                      </a:lnTo>
                      <a:lnTo>
                        <a:pt x="506514" y="407200"/>
                      </a:lnTo>
                      <a:lnTo>
                        <a:pt x="506514" y="322694"/>
                      </a:lnTo>
                      <a:lnTo>
                        <a:pt x="506514" y="189776"/>
                      </a:lnTo>
                      <a:close/>
                    </a:path>
                    <a:path w="506729" h="605789">
                      <a:moveTo>
                        <a:pt x="506514" y="153670"/>
                      </a:moveTo>
                      <a:lnTo>
                        <a:pt x="253250" y="0"/>
                      </a:lnTo>
                      <a:lnTo>
                        <a:pt x="144272" y="66090"/>
                      </a:lnTo>
                      <a:lnTo>
                        <a:pt x="397535" y="219748"/>
                      </a:lnTo>
                      <a:lnTo>
                        <a:pt x="506514" y="153670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4" name="object 18"/>
                <p:cNvSpPr/>
                <p:nvPr/>
              </p:nvSpPr>
              <p:spPr>
                <a:xfrm rot="1159602">
                  <a:off x="7312454" y="4431333"/>
                  <a:ext cx="570768" cy="123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385" h="337819">
                      <a:moveTo>
                        <a:pt x="1496910" y="59560"/>
                      </a:moveTo>
                      <a:lnTo>
                        <a:pt x="1468102" y="58761"/>
                      </a:lnTo>
                      <a:lnTo>
                        <a:pt x="1142452" y="133525"/>
                      </a:lnTo>
                      <a:lnTo>
                        <a:pt x="1138349" y="166527"/>
                      </a:lnTo>
                      <a:lnTo>
                        <a:pt x="1134302" y="177619"/>
                      </a:lnTo>
                      <a:lnTo>
                        <a:pt x="1109856" y="207238"/>
                      </a:lnTo>
                      <a:lnTo>
                        <a:pt x="1073219" y="227185"/>
                      </a:lnTo>
                      <a:lnTo>
                        <a:pt x="1028590" y="236350"/>
                      </a:lnTo>
                      <a:lnTo>
                        <a:pt x="980169" y="233624"/>
                      </a:lnTo>
                      <a:lnTo>
                        <a:pt x="676359" y="177467"/>
                      </a:lnTo>
                      <a:lnTo>
                        <a:pt x="685948" y="125592"/>
                      </a:lnTo>
                      <a:lnTo>
                        <a:pt x="994907" y="182700"/>
                      </a:lnTo>
                      <a:lnTo>
                        <a:pt x="1022322" y="183535"/>
                      </a:lnTo>
                      <a:lnTo>
                        <a:pt x="1046213" y="176425"/>
                      </a:lnTo>
                      <a:lnTo>
                        <a:pt x="1064012" y="162657"/>
                      </a:lnTo>
                      <a:lnTo>
                        <a:pt x="1073153" y="143516"/>
                      </a:lnTo>
                      <a:lnTo>
                        <a:pt x="1071458" y="122372"/>
                      </a:lnTo>
                      <a:lnTo>
                        <a:pt x="1039985" y="87971"/>
                      </a:lnTo>
                      <a:lnTo>
                        <a:pt x="602138" y="2805"/>
                      </a:lnTo>
                      <a:lnTo>
                        <a:pt x="580385" y="0"/>
                      </a:lnTo>
                      <a:lnTo>
                        <a:pt x="538285" y="1187"/>
                      </a:lnTo>
                      <a:lnTo>
                        <a:pt x="0" y="91342"/>
                      </a:lnTo>
                      <a:lnTo>
                        <a:pt x="206738" y="317323"/>
                      </a:lnTo>
                      <a:lnTo>
                        <a:pt x="249951" y="298211"/>
                      </a:lnTo>
                      <a:lnTo>
                        <a:pt x="294729" y="283196"/>
                      </a:lnTo>
                      <a:lnTo>
                        <a:pt x="340933" y="272088"/>
                      </a:lnTo>
                      <a:lnTo>
                        <a:pt x="388422" y="264694"/>
                      </a:lnTo>
                      <a:lnTo>
                        <a:pt x="437058" y="260824"/>
                      </a:lnTo>
                      <a:lnTo>
                        <a:pt x="486699" y="260286"/>
                      </a:lnTo>
                      <a:lnTo>
                        <a:pt x="537206" y="262888"/>
                      </a:lnTo>
                      <a:lnTo>
                        <a:pt x="588439" y="268439"/>
                      </a:lnTo>
                      <a:lnTo>
                        <a:pt x="972627" y="337451"/>
                      </a:lnTo>
                      <a:lnTo>
                        <a:pt x="994205" y="335949"/>
                      </a:lnTo>
                      <a:lnTo>
                        <a:pt x="1524518" y="159887"/>
                      </a:lnTo>
                      <a:lnTo>
                        <a:pt x="1545038" y="144904"/>
                      </a:lnTo>
                      <a:lnTo>
                        <a:pt x="1552050" y="135177"/>
                      </a:lnTo>
                      <a:lnTo>
                        <a:pt x="1555979" y="124126"/>
                      </a:lnTo>
                      <a:lnTo>
                        <a:pt x="1554285" y="102982"/>
                      </a:lnTo>
                      <a:lnTo>
                        <a:pt x="1542583" y="83761"/>
                      </a:lnTo>
                      <a:lnTo>
                        <a:pt x="1522812" y="68581"/>
                      </a:lnTo>
                      <a:lnTo>
                        <a:pt x="1496910" y="59560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sp>
          <p:nvSpPr>
            <p:cNvPr id="20" name="Rectangle 19"/>
            <p:cNvSpPr/>
            <p:nvPr/>
          </p:nvSpPr>
          <p:spPr>
            <a:xfrm>
              <a:off x="8103448" y="4117407"/>
              <a:ext cx="279202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1600" dirty="0">
                  <a:solidFill>
                    <a:schemeClr val="bg1"/>
                  </a:solidFill>
                  <a:latin typeface="Century Gothic" panose="020B0502020202020204" pitchFamily="34" charset="0"/>
                  <a:cs typeface="Arial"/>
                </a:rPr>
                <a:t>Customs-free access to </a:t>
              </a:r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/>
                </a:rPr>
                <a:t>1.3 billion </a:t>
              </a:r>
              <a:r>
                <a:rPr lang="en-US" sz="1600" dirty="0">
                  <a:solidFill>
                    <a:schemeClr val="bg1"/>
                  </a:solidFill>
                  <a:latin typeface="Century Gothic" panose="020B0502020202020204" pitchFamily="34" charset="0"/>
                  <a:cs typeface="Arial"/>
                </a:rPr>
                <a:t>consumers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152734" y="1692177"/>
            <a:ext cx="236153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Closing the gap</a:t>
            </a: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361703" y="958554"/>
            <a:ext cx="9330937" cy="0"/>
          </a:xfrm>
          <a:prstGeom prst="line">
            <a:avLst/>
          </a:prstGeom>
          <a:ln w="60325" cap="rnd" cmpd="sng">
            <a:gradFill flip="none" rotWithShape="1">
              <a:gsLst>
                <a:gs pos="50000">
                  <a:srgbClr val="0C4076"/>
                </a:gs>
                <a:gs pos="14000">
                  <a:srgbClr val="C6363C"/>
                </a:gs>
                <a:gs pos="83000">
                  <a:schemeClr val="bg1"/>
                </a:gs>
              </a:gsLst>
              <a:lin ang="0" scaled="1"/>
              <a:tileRect/>
            </a:gradFill>
            <a:headEnd type="oval"/>
            <a:tailEnd type="none"/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30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61703" y="441315"/>
            <a:ext cx="8583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Serbia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sr-Latn-RS" sz="24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as an </a:t>
            </a:r>
            <a:r>
              <a:rPr lang="sr-Latn-RS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emerging tech hub of Europe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33" name="Title Placeholder 1"/>
          <p:cNvSpPr txBox="1">
            <a:spLocks/>
          </p:cNvSpPr>
          <p:nvPr/>
        </p:nvSpPr>
        <p:spPr>
          <a:xfrm>
            <a:off x="8007473" y="6399882"/>
            <a:ext cx="4184527" cy="3383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00" dirty="0">
                <a:solidFill>
                  <a:schemeClr val="bg1"/>
                </a:solidFill>
              </a:rPr>
              <a:t>COPYRIGHT © 2023 THE GOVERNMENT OF THE REPUBLIC OF SERBIA. ALL RIGHTS RESERVED.</a:t>
            </a:r>
          </a:p>
        </p:txBody>
      </p:sp>
      <p:cxnSp>
        <p:nvCxnSpPr>
          <p:cNvPr id="109" name="Straight Connector 108"/>
          <p:cNvCxnSpPr/>
          <p:nvPr/>
        </p:nvCxnSpPr>
        <p:spPr>
          <a:xfrm>
            <a:off x="5251148" y="2058490"/>
            <a:ext cx="2728107" cy="78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ounded Rectangle 111"/>
          <p:cNvSpPr/>
          <p:nvPr/>
        </p:nvSpPr>
        <p:spPr>
          <a:xfrm>
            <a:off x="4893829" y="2470520"/>
            <a:ext cx="4078120" cy="673401"/>
          </a:xfrm>
          <a:prstGeom prst="roundRect">
            <a:avLst>
              <a:gd name="adj" fmla="val 4178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19A2F57-40A5-204F-3F29-343E095B4C09}"/>
              </a:ext>
            </a:extLst>
          </p:cNvPr>
          <p:cNvGrpSpPr/>
          <p:nvPr/>
        </p:nvGrpSpPr>
        <p:grpSpPr>
          <a:xfrm>
            <a:off x="5109358" y="3774641"/>
            <a:ext cx="3442971" cy="686320"/>
            <a:chOff x="5109358" y="3353301"/>
            <a:chExt cx="3442971" cy="686320"/>
          </a:xfrm>
        </p:grpSpPr>
        <p:sp>
          <p:nvSpPr>
            <p:cNvPr id="123" name="object 40"/>
            <p:cNvSpPr/>
            <p:nvPr/>
          </p:nvSpPr>
          <p:spPr>
            <a:xfrm>
              <a:off x="6402582" y="3814831"/>
              <a:ext cx="426720" cy="21336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41"/>
            <p:cNvSpPr/>
            <p:nvPr/>
          </p:nvSpPr>
          <p:spPr>
            <a:xfrm>
              <a:off x="5124226" y="3820928"/>
              <a:ext cx="301751" cy="20116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42"/>
            <p:cNvSpPr/>
            <p:nvPr/>
          </p:nvSpPr>
          <p:spPr>
            <a:xfrm>
              <a:off x="6917093" y="3814831"/>
              <a:ext cx="425196" cy="21336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43"/>
            <p:cNvSpPr/>
            <p:nvPr/>
          </p:nvSpPr>
          <p:spPr>
            <a:xfrm>
              <a:off x="5513768" y="3828548"/>
              <a:ext cx="370332" cy="18592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44"/>
            <p:cNvSpPr/>
            <p:nvPr/>
          </p:nvSpPr>
          <p:spPr>
            <a:xfrm>
              <a:off x="5971891" y="3818642"/>
              <a:ext cx="342900" cy="20573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45"/>
            <p:cNvSpPr txBox="1"/>
            <p:nvPr/>
          </p:nvSpPr>
          <p:spPr>
            <a:xfrm>
              <a:off x="5109358" y="3353301"/>
              <a:ext cx="3442971" cy="40139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ts val="1555"/>
                </a:lnSpc>
                <a:spcBef>
                  <a:spcPts val="130"/>
                </a:spcBef>
              </a:pPr>
              <a:r>
                <a:rPr sz="1300" b="1" dirty="0">
                  <a:solidFill>
                    <a:schemeClr val="bg1"/>
                  </a:solidFill>
                  <a:latin typeface="Century Gohic"/>
                  <a:cs typeface="Verdana"/>
                </a:rPr>
                <a:t>EAEU + Turkey Free Trade Agreement</a:t>
              </a:r>
              <a:endParaRPr sz="1300" dirty="0">
                <a:solidFill>
                  <a:schemeClr val="bg1"/>
                </a:solidFill>
                <a:latin typeface="Century Gohic"/>
                <a:cs typeface="Verdana"/>
              </a:endParaRPr>
            </a:p>
            <a:p>
              <a:pPr marL="12700">
                <a:lnSpc>
                  <a:spcPts val="715"/>
                </a:lnSpc>
              </a:pPr>
              <a:r>
                <a:rPr sz="800" spc="-35" dirty="0">
                  <a:solidFill>
                    <a:srgbClr val="A6A6A6"/>
                  </a:solidFill>
                  <a:latin typeface="Century Gohic"/>
                  <a:cs typeface="Verdana"/>
                </a:rPr>
                <a:t>The</a:t>
              </a:r>
              <a:r>
                <a:rPr sz="800" spc="-60" dirty="0">
                  <a:solidFill>
                    <a:srgbClr val="A6A6A6"/>
                  </a:solidFill>
                  <a:latin typeface="Century Gohic"/>
                  <a:cs typeface="Verdana"/>
                </a:rPr>
                <a:t> </a:t>
              </a:r>
              <a:r>
                <a:rPr sz="800" spc="-15" dirty="0">
                  <a:solidFill>
                    <a:srgbClr val="A6A6A6"/>
                  </a:solidFill>
                  <a:latin typeface="Century Gohic"/>
                  <a:cs typeface="Verdana"/>
                </a:rPr>
                <a:t>only</a:t>
              </a:r>
              <a:r>
                <a:rPr sz="800" spc="-75" dirty="0">
                  <a:solidFill>
                    <a:srgbClr val="A6A6A6"/>
                  </a:solidFill>
                  <a:latin typeface="Century Gohic"/>
                  <a:cs typeface="Verdana"/>
                </a:rPr>
                <a:t> </a:t>
              </a:r>
              <a:r>
                <a:rPr sz="800" spc="-15" dirty="0">
                  <a:solidFill>
                    <a:srgbClr val="A6A6A6"/>
                  </a:solidFill>
                  <a:latin typeface="Century Gohic"/>
                  <a:cs typeface="Verdana"/>
                </a:rPr>
                <a:t>country</a:t>
              </a:r>
              <a:r>
                <a:rPr sz="800" spc="-65" dirty="0">
                  <a:solidFill>
                    <a:srgbClr val="A6A6A6"/>
                  </a:solidFill>
                  <a:latin typeface="Century Gohic"/>
                  <a:cs typeface="Verdana"/>
                </a:rPr>
                <a:t> </a:t>
              </a:r>
              <a:r>
                <a:rPr sz="800" spc="-40" dirty="0">
                  <a:solidFill>
                    <a:srgbClr val="A6A6A6"/>
                  </a:solidFill>
                  <a:latin typeface="Century Gohic"/>
                  <a:cs typeface="Verdana"/>
                </a:rPr>
                <a:t>in</a:t>
              </a:r>
              <a:r>
                <a:rPr sz="800" spc="-35" dirty="0">
                  <a:solidFill>
                    <a:srgbClr val="A6A6A6"/>
                  </a:solidFill>
                  <a:latin typeface="Century Gohic"/>
                  <a:cs typeface="Verdana"/>
                </a:rPr>
                <a:t> </a:t>
              </a:r>
              <a:r>
                <a:rPr sz="800" spc="-15" dirty="0">
                  <a:solidFill>
                    <a:srgbClr val="A6A6A6"/>
                  </a:solidFill>
                  <a:latin typeface="Century Gohic"/>
                  <a:cs typeface="Verdana"/>
                </a:rPr>
                <a:t>Europe</a:t>
              </a:r>
              <a:r>
                <a:rPr sz="800" spc="-45" dirty="0">
                  <a:solidFill>
                    <a:srgbClr val="A6A6A6"/>
                  </a:solidFill>
                  <a:latin typeface="Century Gohic"/>
                  <a:cs typeface="Verdana"/>
                </a:rPr>
                <a:t> </a:t>
              </a:r>
              <a:r>
                <a:rPr sz="800" spc="-5" dirty="0">
                  <a:solidFill>
                    <a:srgbClr val="A6A6A6"/>
                  </a:solidFill>
                  <a:latin typeface="Century Gohic"/>
                  <a:cs typeface="Verdana"/>
                </a:rPr>
                <a:t>to</a:t>
              </a:r>
              <a:r>
                <a:rPr sz="800" spc="-60" dirty="0">
                  <a:solidFill>
                    <a:srgbClr val="A6A6A6"/>
                  </a:solidFill>
                  <a:latin typeface="Century Gohic"/>
                  <a:cs typeface="Verdana"/>
                </a:rPr>
                <a:t> </a:t>
              </a:r>
              <a:r>
                <a:rPr sz="800" spc="10" dirty="0">
                  <a:solidFill>
                    <a:srgbClr val="A6A6A6"/>
                  </a:solidFill>
                  <a:latin typeface="Century Gohic"/>
                  <a:cs typeface="Verdana"/>
                </a:rPr>
                <a:t>have</a:t>
              </a:r>
              <a:r>
                <a:rPr sz="800" spc="-45" dirty="0">
                  <a:solidFill>
                    <a:srgbClr val="A6A6A6"/>
                  </a:solidFill>
                  <a:latin typeface="Century Gohic"/>
                  <a:cs typeface="Verdana"/>
                </a:rPr>
                <a:t> </a:t>
              </a:r>
              <a:r>
                <a:rPr sz="800" spc="-5" dirty="0">
                  <a:solidFill>
                    <a:srgbClr val="A6A6A6"/>
                  </a:solidFill>
                  <a:latin typeface="Century Gohic"/>
                  <a:cs typeface="Verdana"/>
                </a:rPr>
                <a:t>the</a:t>
              </a:r>
              <a:r>
                <a:rPr sz="800" spc="-60" dirty="0">
                  <a:solidFill>
                    <a:srgbClr val="A6A6A6"/>
                  </a:solidFill>
                  <a:latin typeface="Century Gohic"/>
                  <a:cs typeface="Verdana"/>
                </a:rPr>
                <a:t> </a:t>
              </a:r>
              <a:r>
                <a:rPr sz="800" spc="-25" dirty="0">
                  <a:solidFill>
                    <a:srgbClr val="A6A6A6"/>
                  </a:solidFill>
                  <a:latin typeface="Century Gohic"/>
                  <a:cs typeface="Verdana"/>
                </a:rPr>
                <a:t>Euroasian</a:t>
              </a:r>
              <a:r>
                <a:rPr sz="800" spc="-30" dirty="0">
                  <a:solidFill>
                    <a:srgbClr val="A6A6A6"/>
                  </a:solidFill>
                  <a:latin typeface="Century Gohic"/>
                  <a:cs typeface="Verdana"/>
                </a:rPr>
                <a:t> </a:t>
              </a:r>
              <a:r>
                <a:rPr sz="800" spc="5" dirty="0">
                  <a:solidFill>
                    <a:srgbClr val="A6A6A6"/>
                  </a:solidFill>
                  <a:latin typeface="Century Gohic"/>
                  <a:cs typeface="Verdana"/>
                </a:rPr>
                <a:t>Economic</a:t>
              </a:r>
              <a:r>
                <a:rPr sz="800" spc="-45" dirty="0">
                  <a:solidFill>
                    <a:srgbClr val="A6A6A6"/>
                  </a:solidFill>
                  <a:latin typeface="Century Gohic"/>
                  <a:cs typeface="Verdana"/>
                </a:rPr>
                <a:t> </a:t>
              </a:r>
              <a:r>
                <a:rPr sz="800" spc="-20" dirty="0">
                  <a:solidFill>
                    <a:srgbClr val="A6A6A6"/>
                  </a:solidFill>
                  <a:latin typeface="Century Gohic"/>
                  <a:cs typeface="Verdana"/>
                </a:rPr>
                <a:t>Union</a:t>
              </a:r>
              <a:r>
                <a:rPr sz="800" spc="-60" dirty="0">
                  <a:solidFill>
                    <a:srgbClr val="A6A6A6"/>
                  </a:solidFill>
                  <a:latin typeface="Century Gohic"/>
                  <a:cs typeface="Verdana"/>
                </a:rPr>
                <a:t> </a:t>
              </a:r>
              <a:r>
                <a:rPr sz="800" spc="-10" dirty="0">
                  <a:solidFill>
                    <a:srgbClr val="A6A6A6"/>
                  </a:solidFill>
                  <a:latin typeface="Century Gohic"/>
                  <a:cs typeface="Verdana"/>
                </a:rPr>
                <a:t>free</a:t>
              </a:r>
              <a:r>
                <a:rPr sz="800" spc="-65" dirty="0">
                  <a:solidFill>
                    <a:srgbClr val="A6A6A6"/>
                  </a:solidFill>
                  <a:latin typeface="Century Gohic"/>
                  <a:cs typeface="Verdana"/>
                </a:rPr>
                <a:t> </a:t>
              </a:r>
              <a:r>
                <a:rPr sz="800" dirty="0">
                  <a:solidFill>
                    <a:srgbClr val="A6A6A6"/>
                  </a:solidFill>
                  <a:latin typeface="Century Gohic"/>
                  <a:cs typeface="Verdana"/>
                </a:rPr>
                <a:t>trade</a:t>
              </a:r>
              <a:r>
                <a:rPr sz="800" spc="-45" dirty="0">
                  <a:solidFill>
                    <a:srgbClr val="A6A6A6"/>
                  </a:solidFill>
                  <a:latin typeface="Century Gohic"/>
                  <a:cs typeface="Verdana"/>
                </a:rPr>
                <a:t> </a:t>
              </a:r>
              <a:r>
                <a:rPr sz="800" dirty="0">
                  <a:solidFill>
                    <a:srgbClr val="A6A6A6"/>
                  </a:solidFill>
                  <a:latin typeface="Century Gohic"/>
                  <a:cs typeface="Verdana"/>
                </a:rPr>
                <a:t>agreement</a:t>
              </a:r>
              <a:endParaRPr sz="800" dirty="0">
                <a:latin typeface="Century Gohic"/>
                <a:cs typeface="Verdana"/>
              </a:endParaRPr>
            </a:p>
          </p:txBody>
        </p:sp>
        <p:sp>
          <p:nvSpPr>
            <p:cNvPr id="130" name="object 47"/>
            <p:cNvSpPr/>
            <p:nvPr/>
          </p:nvSpPr>
          <p:spPr>
            <a:xfrm>
              <a:off x="7430081" y="3803401"/>
              <a:ext cx="355092" cy="23622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6" name="object 53"/>
          <p:cNvSpPr/>
          <p:nvPr/>
        </p:nvSpPr>
        <p:spPr>
          <a:xfrm>
            <a:off x="5651821" y="3368152"/>
            <a:ext cx="391668" cy="1950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1E419A9-4D9F-F8CE-1937-6EA6F7288874}"/>
              </a:ext>
            </a:extLst>
          </p:cNvPr>
          <p:cNvGrpSpPr/>
          <p:nvPr/>
        </p:nvGrpSpPr>
        <p:grpSpPr>
          <a:xfrm>
            <a:off x="5100341" y="4529971"/>
            <a:ext cx="3579604" cy="1367516"/>
            <a:chOff x="5100341" y="4108631"/>
            <a:chExt cx="3579604" cy="1367516"/>
          </a:xfrm>
        </p:grpSpPr>
        <p:sp>
          <p:nvSpPr>
            <p:cNvPr id="117" name="object 34"/>
            <p:cNvSpPr txBox="1"/>
            <p:nvPr/>
          </p:nvSpPr>
          <p:spPr>
            <a:xfrm>
              <a:off x="5116960" y="4746288"/>
              <a:ext cx="3562985" cy="388568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ts val="1495"/>
                </a:lnSpc>
                <a:spcBef>
                  <a:spcPts val="130"/>
                </a:spcBef>
              </a:pPr>
              <a:r>
                <a:rPr sz="1300" b="1" dirty="0">
                  <a:solidFill>
                    <a:schemeClr val="bg1"/>
                  </a:solidFill>
                  <a:latin typeface="Century Gohic"/>
                  <a:cs typeface="Verdana"/>
                </a:rPr>
                <a:t>Generalized System of Preferences</a:t>
              </a:r>
              <a:endParaRPr sz="1300" dirty="0">
                <a:solidFill>
                  <a:schemeClr val="bg1"/>
                </a:solidFill>
                <a:latin typeface="Century Gohic"/>
                <a:cs typeface="Verdana"/>
              </a:endParaRPr>
            </a:p>
            <a:p>
              <a:pPr marL="36830">
                <a:lnSpc>
                  <a:spcPts val="655"/>
                </a:lnSpc>
              </a:pPr>
              <a:r>
                <a:rPr sz="800" spc="-25" dirty="0">
                  <a:solidFill>
                    <a:srgbClr val="A6A6A6"/>
                  </a:solidFill>
                  <a:latin typeface="Century Gohic"/>
                  <a:cs typeface="Verdana"/>
                </a:rPr>
                <a:t>Serbian</a:t>
              </a:r>
              <a:r>
                <a:rPr sz="800" spc="-30" dirty="0">
                  <a:solidFill>
                    <a:srgbClr val="A6A6A6"/>
                  </a:solidFill>
                  <a:latin typeface="Century Gohic"/>
                  <a:cs typeface="Verdana"/>
                </a:rPr>
                <a:t> </a:t>
              </a:r>
              <a:r>
                <a:rPr sz="800" spc="-10" dirty="0">
                  <a:solidFill>
                    <a:srgbClr val="A6A6A6"/>
                  </a:solidFill>
                  <a:latin typeface="Century Gohic"/>
                  <a:cs typeface="Verdana"/>
                </a:rPr>
                <a:t>unique</a:t>
              </a:r>
              <a:r>
                <a:rPr sz="800" spc="-30" dirty="0">
                  <a:solidFill>
                    <a:srgbClr val="A6A6A6"/>
                  </a:solidFill>
                  <a:latin typeface="Century Gohic"/>
                  <a:cs typeface="Verdana"/>
                </a:rPr>
                <a:t> </a:t>
              </a:r>
              <a:r>
                <a:rPr sz="800" dirty="0">
                  <a:solidFill>
                    <a:srgbClr val="A6A6A6"/>
                  </a:solidFill>
                  <a:latin typeface="Century Gohic"/>
                  <a:cs typeface="Verdana"/>
                </a:rPr>
                <a:t>trade</a:t>
              </a:r>
              <a:r>
                <a:rPr sz="800" spc="-40" dirty="0">
                  <a:solidFill>
                    <a:srgbClr val="A6A6A6"/>
                  </a:solidFill>
                  <a:latin typeface="Century Gohic"/>
                  <a:cs typeface="Verdana"/>
                </a:rPr>
                <a:t> </a:t>
              </a:r>
              <a:r>
                <a:rPr sz="800" dirty="0">
                  <a:solidFill>
                    <a:srgbClr val="A6A6A6"/>
                  </a:solidFill>
                  <a:latin typeface="Century Gohic"/>
                  <a:cs typeface="Verdana"/>
                </a:rPr>
                <a:t>agreement</a:t>
              </a:r>
              <a:r>
                <a:rPr sz="800" spc="-85" dirty="0">
                  <a:solidFill>
                    <a:srgbClr val="A6A6A6"/>
                  </a:solidFill>
                  <a:latin typeface="Century Gohic"/>
                  <a:cs typeface="Verdana"/>
                </a:rPr>
                <a:t> </a:t>
              </a:r>
              <a:r>
                <a:rPr sz="800" spc="10" dirty="0">
                  <a:solidFill>
                    <a:srgbClr val="A6A6A6"/>
                  </a:solidFill>
                  <a:latin typeface="Century Gohic"/>
                  <a:cs typeface="Verdana"/>
                </a:rPr>
                <a:t>expand</a:t>
              </a:r>
              <a:r>
                <a:rPr sz="800" spc="-50" dirty="0">
                  <a:solidFill>
                    <a:srgbClr val="A6A6A6"/>
                  </a:solidFill>
                  <a:latin typeface="Century Gohic"/>
                  <a:cs typeface="Verdana"/>
                </a:rPr>
                <a:t> </a:t>
              </a:r>
              <a:r>
                <a:rPr sz="800" spc="5" dirty="0">
                  <a:solidFill>
                    <a:srgbClr val="A6A6A6"/>
                  </a:solidFill>
                  <a:latin typeface="Century Gohic"/>
                  <a:cs typeface="Verdana"/>
                </a:rPr>
                <a:t>even</a:t>
              </a:r>
              <a:r>
                <a:rPr sz="800" spc="-55" dirty="0">
                  <a:solidFill>
                    <a:srgbClr val="A6A6A6"/>
                  </a:solidFill>
                  <a:latin typeface="Century Gohic"/>
                  <a:cs typeface="Verdana"/>
                </a:rPr>
                <a:t> </a:t>
              </a:r>
              <a:r>
                <a:rPr sz="800" spc="10" dirty="0">
                  <a:solidFill>
                    <a:srgbClr val="A6A6A6"/>
                  </a:solidFill>
                  <a:latin typeface="Century Gohic"/>
                  <a:cs typeface="Verdana"/>
                </a:rPr>
                <a:t>beyond</a:t>
              </a:r>
              <a:r>
                <a:rPr sz="800" spc="-60" dirty="0">
                  <a:solidFill>
                    <a:srgbClr val="A6A6A6"/>
                  </a:solidFill>
                  <a:latin typeface="Century Gohic"/>
                  <a:cs typeface="Verdana"/>
                </a:rPr>
                <a:t> </a:t>
              </a:r>
              <a:r>
                <a:rPr sz="800" spc="-5" dirty="0">
                  <a:solidFill>
                    <a:srgbClr val="A6A6A6"/>
                  </a:solidFill>
                  <a:latin typeface="Century Gohic"/>
                  <a:cs typeface="Verdana"/>
                </a:rPr>
                <a:t>European</a:t>
              </a:r>
              <a:r>
                <a:rPr sz="800" spc="-55" dirty="0">
                  <a:solidFill>
                    <a:srgbClr val="A6A6A6"/>
                  </a:solidFill>
                  <a:latin typeface="Century Gohic"/>
                  <a:cs typeface="Verdana"/>
                </a:rPr>
                <a:t> </a:t>
              </a:r>
              <a:r>
                <a:rPr sz="800" spc="20" dirty="0">
                  <a:solidFill>
                    <a:srgbClr val="A6A6A6"/>
                  </a:solidFill>
                  <a:latin typeface="Century Gohic"/>
                  <a:cs typeface="Verdana"/>
                </a:rPr>
                <a:t>and</a:t>
              </a:r>
              <a:r>
                <a:rPr sz="800" spc="-40" dirty="0">
                  <a:solidFill>
                    <a:srgbClr val="A6A6A6"/>
                  </a:solidFill>
                  <a:latin typeface="Century Gohic"/>
                  <a:cs typeface="Verdana"/>
                </a:rPr>
                <a:t> </a:t>
              </a:r>
              <a:r>
                <a:rPr sz="800" spc="-25" dirty="0">
                  <a:solidFill>
                    <a:srgbClr val="A6A6A6"/>
                  </a:solidFill>
                  <a:latin typeface="Century Gohic"/>
                  <a:cs typeface="Verdana"/>
                </a:rPr>
                <a:t>Asian</a:t>
              </a:r>
              <a:r>
                <a:rPr sz="800" spc="10" dirty="0">
                  <a:solidFill>
                    <a:srgbClr val="A6A6A6"/>
                  </a:solidFill>
                  <a:latin typeface="Century Gohic"/>
                  <a:cs typeface="Verdana"/>
                </a:rPr>
                <a:t> </a:t>
              </a:r>
              <a:r>
                <a:rPr sz="800" spc="-10" dirty="0">
                  <a:solidFill>
                    <a:srgbClr val="A6A6A6"/>
                  </a:solidFill>
                  <a:latin typeface="Century Gohic"/>
                  <a:cs typeface="Verdana"/>
                </a:rPr>
                <a:t>continentail</a:t>
              </a:r>
              <a:r>
                <a:rPr sz="800" spc="-50" dirty="0">
                  <a:solidFill>
                    <a:srgbClr val="A6A6A6"/>
                  </a:solidFill>
                  <a:latin typeface="Century Gohic"/>
                  <a:cs typeface="Verdana"/>
                </a:rPr>
                <a:t> </a:t>
              </a:r>
              <a:r>
                <a:rPr sz="800" spc="-25" dirty="0">
                  <a:solidFill>
                    <a:srgbClr val="A6A6A6"/>
                  </a:solidFill>
                  <a:latin typeface="Century Gohic"/>
                  <a:cs typeface="Verdana"/>
                </a:rPr>
                <a:t>routes</a:t>
              </a:r>
              <a:endParaRPr sz="800" dirty="0">
                <a:latin typeface="Century Gohic"/>
                <a:cs typeface="Verdana"/>
              </a:endParaRPr>
            </a:p>
          </p:txBody>
        </p:sp>
        <p:sp>
          <p:nvSpPr>
            <p:cNvPr id="119" name="object 36"/>
            <p:cNvSpPr/>
            <p:nvPr/>
          </p:nvSpPr>
          <p:spPr>
            <a:xfrm>
              <a:off x="5100341" y="5239523"/>
              <a:ext cx="427631" cy="22626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0" name="object 37"/>
            <p:cNvSpPr/>
            <p:nvPr/>
          </p:nvSpPr>
          <p:spPr>
            <a:xfrm>
              <a:off x="5617778" y="5213769"/>
              <a:ext cx="378955" cy="25202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39"/>
            <p:cNvSpPr/>
            <p:nvPr/>
          </p:nvSpPr>
          <p:spPr>
            <a:xfrm>
              <a:off x="6096591" y="5224124"/>
              <a:ext cx="505888" cy="25202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084514D-FA75-43EF-2C15-3034DF8D48E0}"/>
                </a:ext>
              </a:extLst>
            </p:cNvPr>
            <p:cNvGrpSpPr/>
            <p:nvPr/>
          </p:nvGrpSpPr>
          <p:grpSpPr>
            <a:xfrm>
              <a:off x="5123298" y="4108631"/>
              <a:ext cx="2397760" cy="523383"/>
              <a:chOff x="5123298" y="4108631"/>
              <a:chExt cx="2397760" cy="523383"/>
            </a:xfrm>
          </p:grpSpPr>
          <p:sp>
            <p:nvSpPr>
              <p:cNvPr id="131" name="object 48"/>
              <p:cNvSpPr/>
              <p:nvPr/>
            </p:nvSpPr>
            <p:spPr>
              <a:xfrm>
                <a:off x="5125135" y="4441514"/>
                <a:ext cx="265175" cy="190500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" name="object 49"/>
              <p:cNvSpPr/>
              <p:nvPr/>
            </p:nvSpPr>
            <p:spPr>
              <a:xfrm>
                <a:off x="5420791" y="4436942"/>
                <a:ext cx="379476" cy="190500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" name="object 50"/>
              <p:cNvSpPr/>
              <p:nvPr/>
            </p:nvSpPr>
            <p:spPr>
              <a:xfrm>
                <a:off x="5829223" y="4436942"/>
                <a:ext cx="379475" cy="190500"/>
              </a:xfrm>
              <a:prstGeom prst="rect">
                <a:avLst/>
              </a:prstGeom>
              <a:blipFill>
                <a:blip r:embed="rId1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" name="object 51"/>
              <p:cNvSpPr/>
              <p:nvPr/>
            </p:nvSpPr>
            <p:spPr>
              <a:xfrm>
                <a:off x="6239179" y="4436942"/>
                <a:ext cx="379475" cy="190500"/>
              </a:xfrm>
              <a:prstGeom prst="rect">
                <a:avLst/>
              </a:prstGeom>
              <a:blipFill>
                <a:blip r:embed="rId1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" name="object 52"/>
              <p:cNvSpPr/>
              <p:nvPr/>
            </p:nvSpPr>
            <p:spPr>
              <a:xfrm>
                <a:off x="6647611" y="4433895"/>
                <a:ext cx="374903" cy="187451"/>
              </a:xfrm>
              <a:prstGeom prst="rect">
                <a:avLst/>
              </a:prstGeom>
              <a:blipFill>
                <a:blip r:embed="rId1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0" name="object 57"/>
              <p:cNvSpPr txBox="1"/>
              <p:nvPr/>
            </p:nvSpPr>
            <p:spPr>
              <a:xfrm>
                <a:off x="5123298" y="4108631"/>
                <a:ext cx="2397760" cy="216726"/>
              </a:xfrm>
              <a:prstGeom prst="rect">
                <a:avLst/>
              </a:prstGeom>
            </p:spPr>
            <p:txBody>
              <a:bodyPr vert="horz" wrap="square" lIns="0" tIns="1651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30"/>
                  </a:spcBef>
                </a:pPr>
                <a:r>
                  <a:rPr sz="1300" b="1" dirty="0">
                    <a:solidFill>
                      <a:schemeClr val="bg1"/>
                    </a:solidFill>
                    <a:latin typeface="Century Gohic"/>
                    <a:cs typeface="Verdana"/>
                  </a:rPr>
                  <a:t>CEFTA Free Trade Agreement</a:t>
                </a:r>
                <a:endParaRPr sz="1300" dirty="0">
                  <a:solidFill>
                    <a:schemeClr val="bg1"/>
                  </a:solidFill>
                  <a:latin typeface="Century Gohic"/>
                  <a:cs typeface="Verdana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081D7AE-64F6-0448-E2E3-3F482767952C}"/>
              </a:ext>
            </a:extLst>
          </p:cNvPr>
          <p:cNvGrpSpPr/>
          <p:nvPr/>
        </p:nvGrpSpPr>
        <p:grpSpPr>
          <a:xfrm>
            <a:off x="5136970" y="3138099"/>
            <a:ext cx="3971912" cy="442036"/>
            <a:chOff x="5136970" y="2716759"/>
            <a:chExt cx="3971912" cy="442036"/>
          </a:xfrm>
        </p:grpSpPr>
        <p:sp>
          <p:nvSpPr>
            <p:cNvPr id="116" name="object 33"/>
            <p:cNvSpPr/>
            <p:nvPr/>
          </p:nvSpPr>
          <p:spPr>
            <a:xfrm>
              <a:off x="5170163" y="2955252"/>
              <a:ext cx="375031" cy="203543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58"/>
            <p:cNvSpPr txBox="1"/>
            <p:nvPr/>
          </p:nvSpPr>
          <p:spPr>
            <a:xfrm>
              <a:off x="5136970" y="2716759"/>
              <a:ext cx="3971912" cy="20903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ts val="1500"/>
                </a:lnSpc>
                <a:spcBef>
                  <a:spcPts val="130"/>
                </a:spcBef>
              </a:pPr>
              <a:r>
                <a:rPr sz="1600" b="1" dirty="0">
                  <a:solidFill>
                    <a:schemeClr val="bg1"/>
                  </a:solidFill>
                  <a:latin typeface="Century Gohic"/>
                  <a:cs typeface="Verdana"/>
                </a:rPr>
                <a:t>EU + EFTA + UK Trade Agreements</a:t>
              </a:r>
              <a:endParaRPr sz="1600" dirty="0">
                <a:solidFill>
                  <a:schemeClr val="bg1"/>
                </a:solidFill>
                <a:latin typeface="Century Gohic"/>
                <a:cs typeface="Verdana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109177" y="1469137"/>
            <a:ext cx="29866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hic"/>
              </a:rPr>
              <a:t>Customs free </a:t>
            </a:r>
            <a:r>
              <a:rPr lang="en-US" sz="1600" dirty="0">
                <a:solidFill>
                  <a:schemeClr val="bg1"/>
                </a:solidFill>
                <a:latin typeface="Century Gohic"/>
              </a:rPr>
              <a:t>access to </a:t>
            </a:r>
            <a:r>
              <a:rPr lang="en-US" sz="1600" b="1" dirty="0">
                <a:solidFill>
                  <a:schemeClr val="bg1"/>
                </a:solidFill>
                <a:latin typeface="Century Gohic"/>
              </a:rPr>
              <a:t>2.7 B </a:t>
            </a:r>
            <a:r>
              <a:rPr lang="en-US" sz="1600" dirty="0">
                <a:solidFill>
                  <a:schemeClr val="bg1"/>
                </a:solidFill>
                <a:latin typeface="Century Gohic"/>
              </a:rPr>
              <a:t>consumers worldwide</a:t>
            </a:r>
          </a:p>
        </p:txBody>
      </p:sp>
      <p:cxnSp>
        <p:nvCxnSpPr>
          <p:cNvPr id="190" name="Straight Connector 189"/>
          <p:cNvCxnSpPr/>
          <p:nvPr/>
        </p:nvCxnSpPr>
        <p:spPr>
          <a:xfrm>
            <a:off x="9009413" y="2053553"/>
            <a:ext cx="2728107" cy="78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Rectangle 190"/>
          <p:cNvSpPr/>
          <p:nvPr/>
        </p:nvSpPr>
        <p:spPr>
          <a:xfrm>
            <a:off x="8940244" y="1649007"/>
            <a:ext cx="29866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entury Gohic"/>
              </a:rPr>
              <a:t>ICT sector general stats</a:t>
            </a:r>
            <a:endParaRPr lang="en-US" sz="1600" dirty="0">
              <a:solidFill>
                <a:schemeClr val="bg1"/>
              </a:solidFill>
              <a:latin typeface="Century Gohic"/>
            </a:endParaRPr>
          </a:p>
        </p:txBody>
      </p:sp>
      <p:sp>
        <p:nvSpPr>
          <p:cNvPr id="193" name="object 38"/>
          <p:cNvSpPr txBox="1"/>
          <p:nvPr/>
        </p:nvSpPr>
        <p:spPr>
          <a:xfrm>
            <a:off x="9128501" y="4391667"/>
            <a:ext cx="2598559" cy="1842171"/>
          </a:xfrm>
          <a:prstGeom prst="rect">
            <a:avLst/>
          </a:prstGeom>
          <a:ln w="19050">
            <a:noFill/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R="160655" algn="ctr">
              <a:lnSpc>
                <a:spcPts val="2380"/>
              </a:lnSpc>
            </a:pPr>
            <a:r>
              <a:rPr lang="en-US" sz="1400" b="1" dirty="0" err="1">
                <a:solidFill>
                  <a:schemeClr val="bg1"/>
                </a:solidFill>
                <a:latin typeface="Century Gohic"/>
                <a:cs typeface="Verdana"/>
              </a:rPr>
              <a:t>A</a:t>
            </a:r>
            <a:r>
              <a:rPr sz="1400" b="1" dirty="0" err="1">
                <a:solidFill>
                  <a:schemeClr val="bg1"/>
                </a:solidFill>
                <a:latin typeface="Century Gohic"/>
                <a:cs typeface="Verdana"/>
              </a:rPr>
              <a:t>pprox</a:t>
            </a:r>
            <a:r>
              <a:rPr lang="en-GB" sz="1400" b="1" dirty="0">
                <a:solidFill>
                  <a:schemeClr val="bg1"/>
                </a:solidFill>
                <a:latin typeface="Century Gohic"/>
                <a:cs typeface="Verdana"/>
              </a:rPr>
              <a:t>.</a:t>
            </a:r>
            <a:endParaRPr sz="1400" dirty="0">
              <a:solidFill>
                <a:schemeClr val="bg1"/>
              </a:solidFill>
              <a:latin typeface="Century Gohic"/>
              <a:cs typeface="Verdana"/>
            </a:endParaRPr>
          </a:p>
          <a:p>
            <a:pPr marR="158750" algn="ctr">
              <a:lnSpc>
                <a:spcPts val="4780"/>
              </a:lnSpc>
            </a:pPr>
            <a:r>
              <a:rPr sz="3600" b="1" dirty="0">
                <a:solidFill>
                  <a:schemeClr val="bg1"/>
                </a:solidFill>
                <a:latin typeface="Century Gohic"/>
                <a:cs typeface="Verdana"/>
              </a:rPr>
              <a:t>40%</a:t>
            </a:r>
          </a:p>
          <a:p>
            <a:pPr marL="189865" marR="297815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chemeClr val="bg1"/>
                </a:solidFill>
                <a:latin typeface="Century Gohic"/>
                <a:cs typeface="Verdana"/>
              </a:rPr>
              <a:t>more affordable AVG cost of an ICT  </a:t>
            </a:r>
            <a:r>
              <a:rPr sz="1200" dirty="0">
                <a:solidFill>
                  <a:srgbClr val="FFFFFF"/>
                </a:solidFill>
                <a:latin typeface="Century Gohic"/>
                <a:cs typeface="Verdana"/>
              </a:rPr>
              <a:t>(IT) empoloyee</a:t>
            </a:r>
            <a:endParaRPr sz="1200" dirty="0">
              <a:latin typeface="Century Gohic"/>
              <a:cs typeface="Verdana"/>
            </a:endParaRPr>
          </a:p>
          <a:p>
            <a:pPr marR="107950" algn="ctr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Century Gohic"/>
                <a:cs typeface="Verdana"/>
              </a:rPr>
              <a:t>compared to Western Europe</a:t>
            </a:r>
            <a:endParaRPr sz="1200" dirty="0">
              <a:latin typeface="Century Gohic"/>
              <a:cs typeface="Verdana"/>
            </a:endParaRPr>
          </a:p>
        </p:txBody>
      </p:sp>
      <p:sp>
        <p:nvSpPr>
          <p:cNvPr id="194" name="object 41"/>
          <p:cNvSpPr txBox="1"/>
          <p:nvPr/>
        </p:nvSpPr>
        <p:spPr>
          <a:xfrm>
            <a:off x="9545858" y="2546617"/>
            <a:ext cx="265747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400" b="1" dirty="0">
                <a:solidFill>
                  <a:srgbClr val="FFFFFF"/>
                </a:solidFill>
                <a:latin typeface="Century Gohic"/>
                <a:cs typeface="Verdana"/>
              </a:rPr>
              <a:t>ICT</a:t>
            </a:r>
            <a:r>
              <a:rPr lang="en-GB" sz="1400" dirty="0">
                <a:solidFill>
                  <a:srgbClr val="FFFFFF"/>
                </a:solidFill>
                <a:latin typeface="Century Gohic"/>
                <a:cs typeface="Verdana"/>
              </a:rPr>
              <a:t> AS A </a:t>
            </a:r>
            <a:r>
              <a:rPr sz="1400" dirty="0">
                <a:solidFill>
                  <a:srgbClr val="FFFFFF"/>
                </a:solidFill>
                <a:latin typeface="Century Gohic"/>
                <a:cs typeface="Verdana"/>
              </a:rPr>
              <a:t>SERBIAN</a:t>
            </a:r>
            <a:endParaRPr sz="1400" dirty="0">
              <a:latin typeface="Century Gohic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entury Gohic"/>
                <a:cs typeface="Verdana"/>
              </a:rPr>
              <a:t>NET EXPORTER INDUSTRY</a:t>
            </a:r>
            <a:endParaRPr sz="1400" dirty="0">
              <a:latin typeface="Century Gohic"/>
              <a:cs typeface="Verdana"/>
            </a:endParaRPr>
          </a:p>
        </p:txBody>
      </p:sp>
      <p:sp>
        <p:nvSpPr>
          <p:cNvPr id="195" name="object 42"/>
          <p:cNvSpPr txBox="1"/>
          <p:nvPr/>
        </p:nvSpPr>
        <p:spPr>
          <a:xfrm>
            <a:off x="8914457" y="2363342"/>
            <a:ext cx="768985" cy="726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600" spc="-425" dirty="0">
                <a:solidFill>
                  <a:srgbClr val="FFFFFF"/>
                </a:solidFill>
                <a:latin typeface="Century Gohic"/>
                <a:cs typeface="Verdana"/>
              </a:rPr>
              <a:t>#1</a:t>
            </a:r>
            <a:endParaRPr sz="4600" dirty="0">
              <a:latin typeface="Century Gohic"/>
              <a:cs typeface="Verdana"/>
            </a:endParaRPr>
          </a:p>
        </p:txBody>
      </p:sp>
      <p:sp>
        <p:nvSpPr>
          <p:cNvPr id="196" name="Freeform 195">
            <a:extLst>
              <a:ext uri="{FF2B5EF4-FFF2-40B4-BE49-F238E27FC236}">
                <a16:creationId xmlns:a16="http://schemas.microsoft.com/office/drawing/2014/main" id="{AAF249C9-C394-034F-8BDC-311B6893B9B6}"/>
              </a:ext>
            </a:extLst>
          </p:cNvPr>
          <p:cNvSpPr/>
          <p:nvPr/>
        </p:nvSpPr>
        <p:spPr>
          <a:xfrm>
            <a:off x="8771441" y="4883751"/>
            <a:ext cx="645455" cy="647114"/>
          </a:xfrm>
          <a:custGeom>
            <a:avLst/>
            <a:gdLst>
              <a:gd name="connsiteX0" fmla="*/ 205776 w 330296"/>
              <a:gd name="connsiteY0" fmla="*/ 179949 h 331146"/>
              <a:gd name="connsiteX1" fmla="*/ 188664 w 330296"/>
              <a:gd name="connsiteY1" fmla="*/ 197177 h 331146"/>
              <a:gd name="connsiteX2" fmla="*/ 193193 w 330296"/>
              <a:gd name="connsiteY2" fmla="*/ 209348 h 331146"/>
              <a:gd name="connsiteX3" fmla="*/ 205268 w 330296"/>
              <a:gd name="connsiteY3" fmla="*/ 214442 h 331146"/>
              <a:gd name="connsiteX4" fmla="*/ 218005 w 330296"/>
              <a:gd name="connsiteY4" fmla="*/ 209348 h 331146"/>
              <a:gd name="connsiteX5" fmla="*/ 218005 w 330296"/>
              <a:gd name="connsiteY5" fmla="*/ 185007 h 331146"/>
              <a:gd name="connsiteX6" fmla="*/ 205776 w 330296"/>
              <a:gd name="connsiteY6" fmla="*/ 179949 h 331146"/>
              <a:gd name="connsiteX7" fmla="*/ 205268 w 330296"/>
              <a:gd name="connsiteY7" fmla="*/ 163025 h 331146"/>
              <a:gd name="connsiteX8" fmla="*/ 229609 w 330296"/>
              <a:gd name="connsiteY8" fmla="*/ 172837 h 331146"/>
              <a:gd name="connsiteX9" fmla="*/ 239609 w 330296"/>
              <a:gd name="connsiteY9" fmla="*/ 197177 h 331146"/>
              <a:gd name="connsiteX10" fmla="*/ 229609 w 330296"/>
              <a:gd name="connsiteY10" fmla="*/ 221141 h 331146"/>
              <a:gd name="connsiteX11" fmla="*/ 205268 w 330296"/>
              <a:gd name="connsiteY11" fmla="*/ 231235 h 331146"/>
              <a:gd name="connsiteX12" fmla="*/ 205079 w 330296"/>
              <a:gd name="connsiteY12" fmla="*/ 231235 h 331146"/>
              <a:gd name="connsiteX13" fmla="*/ 170833 w 330296"/>
              <a:gd name="connsiteY13" fmla="*/ 196800 h 331146"/>
              <a:gd name="connsiteX14" fmla="*/ 180834 w 330296"/>
              <a:gd name="connsiteY14" fmla="*/ 172460 h 331146"/>
              <a:gd name="connsiteX15" fmla="*/ 205268 w 330296"/>
              <a:gd name="connsiteY15" fmla="*/ 163025 h 331146"/>
              <a:gd name="connsiteX16" fmla="*/ 126775 w 330296"/>
              <a:gd name="connsiteY16" fmla="*/ 114628 h 331146"/>
              <a:gd name="connsiteX17" fmla="*/ 126873 w 330296"/>
              <a:gd name="connsiteY17" fmla="*/ 114667 h 331146"/>
              <a:gd name="connsiteX18" fmla="*/ 114699 w 330296"/>
              <a:gd name="connsiteY18" fmla="*/ 119816 h 331146"/>
              <a:gd name="connsiteX19" fmla="*/ 114793 w 330296"/>
              <a:gd name="connsiteY19" fmla="*/ 144157 h 331146"/>
              <a:gd name="connsiteX20" fmla="*/ 139134 w 330296"/>
              <a:gd name="connsiteY20" fmla="*/ 144063 h 331146"/>
              <a:gd name="connsiteX21" fmla="*/ 144323 w 330296"/>
              <a:gd name="connsiteY21" fmla="*/ 132081 h 331146"/>
              <a:gd name="connsiteX22" fmla="*/ 139040 w 330296"/>
              <a:gd name="connsiteY22" fmla="*/ 119439 h 331146"/>
              <a:gd name="connsiteX23" fmla="*/ 126873 w 330296"/>
              <a:gd name="connsiteY23" fmla="*/ 114667 h 331146"/>
              <a:gd name="connsiteX24" fmla="*/ 126964 w 330296"/>
              <a:gd name="connsiteY24" fmla="*/ 114628 h 331146"/>
              <a:gd name="connsiteX25" fmla="*/ 128810 w 330296"/>
              <a:gd name="connsiteY25" fmla="*/ 95988 h 331146"/>
              <a:gd name="connsiteX26" fmla="*/ 161304 w 330296"/>
              <a:gd name="connsiteY26" fmla="*/ 132081 h 331146"/>
              <a:gd name="connsiteX27" fmla="*/ 150927 w 330296"/>
              <a:gd name="connsiteY27" fmla="*/ 155950 h 331146"/>
              <a:gd name="connsiteX28" fmla="*/ 151115 w 330296"/>
              <a:gd name="connsiteY28" fmla="*/ 156327 h 331146"/>
              <a:gd name="connsiteX29" fmla="*/ 150787 w 330296"/>
              <a:gd name="connsiteY29" fmla="*/ 156655 h 331146"/>
              <a:gd name="connsiteX30" fmla="*/ 102623 w 330296"/>
              <a:gd name="connsiteY30" fmla="*/ 156327 h 331146"/>
              <a:gd name="connsiteX31" fmla="*/ 92717 w 330296"/>
              <a:gd name="connsiteY31" fmla="*/ 132081 h 331146"/>
              <a:gd name="connsiteX32" fmla="*/ 92717 w 330296"/>
              <a:gd name="connsiteY32" fmla="*/ 128482 h 331146"/>
              <a:gd name="connsiteX33" fmla="*/ 128810 w 330296"/>
              <a:gd name="connsiteY33" fmla="*/ 95988 h 331146"/>
              <a:gd name="connsiteX34" fmla="*/ 206590 w 330296"/>
              <a:gd name="connsiteY34" fmla="*/ 90853 h 331146"/>
              <a:gd name="connsiteX35" fmla="*/ 210175 w 330296"/>
              <a:gd name="connsiteY35" fmla="*/ 91702 h 331146"/>
              <a:gd name="connsiteX36" fmla="*/ 213949 w 330296"/>
              <a:gd name="connsiteY36" fmla="*/ 95853 h 331146"/>
              <a:gd name="connsiteX37" fmla="*/ 213005 w 330296"/>
              <a:gd name="connsiteY37" fmla="*/ 101985 h 331146"/>
              <a:gd name="connsiteX38" fmla="*/ 130360 w 330296"/>
              <a:gd name="connsiteY38" fmla="*/ 234065 h 331146"/>
              <a:gd name="connsiteX39" fmla="*/ 123662 w 330296"/>
              <a:gd name="connsiteY39" fmla="*/ 238311 h 331146"/>
              <a:gd name="connsiteX40" fmla="*/ 119793 w 330296"/>
              <a:gd name="connsiteY40" fmla="*/ 237179 h 331146"/>
              <a:gd name="connsiteX41" fmla="*/ 116491 w 330296"/>
              <a:gd name="connsiteY41" fmla="*/ 232745 h 331146"/>
              <a:gd name="connsiteX42" fmla="*/ 118190 w 330296"/>
              <a:gd name="connsiteY42" fmla="*/ 226424 h 331146"/>
              <a:gd name="connsiteX43" fmla="*/ 200080 w 330296"/>
              <a:gd name="connsiteY43" fmla="*/ 95098 h 331146"/>
              <a:gd name="connsiteX44" fmla="*/ 206590 w 330296"/>
              <a:gd name="connsiteY44" fmla="*/ 90853 h 331146"/>
              <a:gd name="connsiteX45" fmla="*/ 165079 w 330296"/>
              <a:gd name="connsiteY45" fmla="*/ 66041 h 331146"/>
              <a:gd name="connsiteX46" fmla="*/ 66018 w 330296"/>
              <a:gd name="connsiteY46" fmla="*/ 165102 h 331146"/>
              <a:gd name="connsiteX47" fmla="*/ 165079 w 330296"/>
              <a:gd name="connsiteY47" fmla="*/ 264162 h 331146"/>
              <a:gd name="connsiteX48" fmla="*/ 264139 w 330296"/>
              <a:gd name="connsiteY48" fmla="*/ 165102 h 331146"/>
              <a:gd name="connsiteX49" fmla="*/ 165079 w 330296"/>
              <a:gd name="connsiteY49" fmla="*/ 66041 h 331146"/>
              <a:gd name="connsiteX50" fmla="*/ 165079 w 330296"/>
              <a:gd name="connsiteY50" fmla="*/ 49531 h 331146"/>
              <a:gd name="connsiteX51" fmla="*/ 280649 w 330296"/>
              <a:gd name="connsiteY51" fmla="*/ 165102 h 331146"/>
              <a:gd name="connsiteX52" fmla="*/ 165079 w 330296"/>
              <a:gd name="connsiteY52" fmla="*/ 280672 h 331146"/>
              <a:gd name="connsiteX53" fmla="*/ 49508 w 330296"/>
              <a:gd name="connsiteY53" fmla="*/ 165102 h 331146"/>
              <a:gd name="connsiteX54" fmla="*/ 165079 w 330296"/>
              <a:gd name="connsiteY54" fmla="*/ 49531 h 331146"/>
              <a:gd name="connsiteX55" fmla="*/ 165078 w 330296"/>
              <a:gd name="connsiteY55" fmla="*/ 17172 h 331146"/>
              <a:gd name="connsiteX56" fmla="*/ 139322 w 330296"/>
              <a:gd name="connsiteY56" fmla="*/ 36040 h 331146"/>
              <a:gd name="connsiteX57" fmla="*/ 108189 w 330296"/>
              <a:gd name="connsiteY57" fmla="*/ 28304 h 331146"/>
              <a:gd name="connsiteX58" fmla="*/ 91679 w 330296"/>
              <a:gd name="connsiteY58" fmla="*/ 55286 h 331146"/>
              <a:gd name="connsiteX59" fmla="*/ 59980 w 330296"/>
              <a:gd name="connsiteY59" fmla="*/ 60003 h 331146"/>
              <a:gd name="connsiteX60" fmla="*/ 55263 w 330296"/>
              <a:gd name="connsiteY60" fmla="*/ 91703 h 331146"/>
              <a:gd name="connsiteX61" fmla="*/ 28281 w 330296"/>
              <a:gd name="connsiteY61" fmla="*/ 108213 h 331146"/>
              <a:gd name="connsiteX62" fmla="*/ 36017 w 330296"/>
              <a:gd name="connsiteY62" fmla="*/ 139346 h 331146"/>
              <a:gd name="connsiteX63" fmla="*/ 17148 w 330296"/>
              <a:gd name="connsiteY63" fmla="*/ 165101 h 331146"/>
              <a:gd name="connsiteX64" fmla="*/ 36017 w 330296"/>
              <a:gd name="connsiteY64" fmla="*/ 190857 h 331146"/>
              <a:gd name="connsiteX65" fmla="*/ 28281 w 330296"/>
              <a:gd name="connsiteY65" fmla="*/ 221990 h 331146"/>
              <a:gd name="connsiteX66" fmla="*/ 55263 w 330296"/>
              <a:gd name="connsiteY66" fmla="*/ 238500 h 331146"/>
              <a:gd name="connsiteX67" fmla="*/ 59980 w 330296"/>
              <a:gd name="connsiteY67" fmla="*/ 270199 h 331146"/>
              <a:gd name="connsiteX68" fmla="*/ 91679 w 330296"/>
              <a:gd name="connsiteY68" fmla="*/ 274916 h 331146"/>
              <a:gd name="connsiteX69" fmla="*/ 108189 w 330296"/>
              <a:gd name="connsiteY69" fmla="*/ 302370 h 331146"/>
              <a:gd name="connsiteX70" fmla="*/ 139322 w 330296"/>
              <a:gd name="connsiteY70" fmla="*/ 294634 h 331146"/>
              <a:gd name="connsiteX71" fmla="*/ 165078 w 330296"/>
              <a:gd name="connsiteY71" fmla="*/ 313503 h 331146"/>
              <a:gd name="connsiteX72" fmla="*/ 190834 w 330296"/>
              <a:gd name="connsiteY72" fmla="*/ 294634 h 331146"/>
              <a:gd name="connsiteX73" fmla="*/ 221967 w 330296"/>
              <a:gd name="connsiteY73" fmla="*/ 302370 h 331146"/>
              <a:gd name="connsiteX74" fmla="*/ 238477 w 330296"/>
              <a:gd name="connsiteY74" fmla="*/ 274916 h 331146"/>
              <a:gd name="connsiteX75" fmla="*/ 270176 w 330296"/>
              <a:gd name="connsiteY75" fmla="*/ 270199 h 331146"/>
              <a:gd name="connsiteX76" fmla="*/ 274893 w 330296"/>
              <a:gd name="connsiteY76" fmla="*/ 238500 h 331146"/>
              <a:gd name="connsiteX77" fmla="*/ 302347 w 330296"/>
              <a:gd name="connsiteY77" fmla="*/ 221990 h 331146"/>
              <a:gd name="connsiteX78" fmla="*/ 294611 w 330296"/>
              <a:gd name="connsiteY78" fmla="*/ 190857 h 331146"/>
              <a:gd name="connsiteX79" fmla="*/ 313479 w 330296"/>
              <a:gd name="connsiteY79" fmla="*/ 165573 h 331146"/>
              <a:gd name="connsiteX80" fmla="*/ 294611 w 330296"/>
              <a:gd name="connsiteY80" fmla="*/ 139817 h 331146"/>
              <a:gd name="connsiteX81" fmla="*/ 302347 w 330296"/>
              <a:gd name="connsiteY81" fmla="*/ 108684 h 331146"/>
              <a:gd name="connsiteX82" fmla="*/ 274893 w 330296"/>
              <a:gd name="connsiteY82" fmla="*/ 92174 h 331146"/>
              <a:gd name="connsiteX83" fmla="*/ 270176 w 330296"/>
              <a:gd name="connsiteY83" fmla="*/ 60475 h 331146"/>
              <a:gd name="connsiteX84" fmla="*/ 238477 w 330296"/>
              <a:gd name="connsiteY84" fmla="*/ 55758 h 331146"/>
              <a:gd name="connsiteX85" fmla="*/ 221967 w 330296"/>
              <a:gd name="connsiteY85" fmla="*/ 28304 h 331146"/>
              <a:gd name="connsiteX86" fmla="*/ 190834 w 330296"/>
              <a:gd name="connsiteY86" fmla="*/ 36040 h 331146"/>
              <a:gd name="connsiteX87" fmla="*/ 155266 w 330296"/>
              <a:gd name="connsiteY87" fmla="*/ 3209 h 331146"/>
              <a:gd name="connsiteX88" fmla="*/ 174890 w 330296"/>
              <a:gd name="connsiteY88" fmla="*/ 3209 h 331146"/>
              <a:gd name="connsiteX89" fmla="*/ 194136 w 330296"/>
              <a:gd name="connsiteY89" fmla="*/ 17643 h 331146"/>
              <a:gd name="connsiteX90" fmla="*/ 217627 w 330296"/>
              <a:gd name="connsiteY90" fmla="*/ 11794 h 331146"/>
              <a:gd name="connsiteX91" fmla="*/ 221684 w 330296"/>
              <a:gd name="connsiteY91" fmla="*/ 11322 h 331146"/>
              <a:gd name="connsiteX92" fmla="*/ 235835 w 330296"/>
              <a:gd name="connsiteY92" fmla="*/ 19342 h 331146"/>
              <a:gd name="connsiteX93" fmla="*/ 248571 w 330296"/>
              <a:gd name="connsiteY93" fmla="*/ 40097 h 331146"/>
              <a:gd name="connsiteX94" fmla="*/ 272629 w 330296"/>
              <a:gd name="connsiteY94" fmla="*/ 43682 h 331146"/>
              <a:gd name="connsiteX95" fmla="*/ 286497 w 330296"/>
              <a:gd name="connsiteY95" fmla="*/ 57550 h 331146"/>
              <a:gd name="connsiteX96" fmla="*/ 290554 w 330296"/>
              <a:gd name="connsiteY96" fmla="*/ 81891 h 331146"/>
              <a:gd name="connsiteX97" fmla="*/ 311309 w 330296"/>
              <a:gd name="connsiteY97" fmla="*/ 94344 h 331146"/>
              <a:gd name="connsiteX98" fmla="*/ 318385 w 330296"/>
              <a:gd name="connsiteY98" fmla="*/ 112269 h 331146"/>
              <a:gd name="connsiteX99" fmla="*/ 312536 w 330296"/>
              <a:gd name="connsiteY99" fmla="*/ 135761 h 331146"/>
              <a:gd name="connsiteX100" fmla="*/ 326970 w 330296"/>
              <a:gd name="connsiteY100" fmla="*/ 155290 h 331146"/>
              <a:gd name="connsiteX101" fmla="*/ 327442 w 330296"/>
              <a:gd name="connsiteY101" fmla="*/ 174630 h 331146"/>
              <a:gd name="connsiteX102" fmla="*/ 313008 w 330296"/>
              <a:gd name="connsiteY102" fmla="*/ 194159 h 331146"/>
              <a:gd name="connsiteX103" fmla="*/ 318857 w 330296"/>
              <a:gd name="connsiteY103" fmla="*/ 217650 h 331146"/>
              <a:gd name="connsiteX104" fmla="*/ 311309 w 330296"/>
              <a:gd name="connsiteY104" fmla="*/ 235858 h 331146"/>
              <a:gd name="connsiteX105" fmla="*/ 289799 w 330296"/>
              <a:gd name="connsiteY105" fmla="*/ 249066 h 331146"/>
              <a:gd name="connsiteX106" fmla="*/ 286214 w 330296"/>
              <a:gd name="connsiteY106" fmla="*/ 273124 h 331146"/>
              <a:gd name="connsiteX107" fmla="*/ 272346 w 330296"/>
              <a:gd name="connsiteY107" fmla="*/ 286992 h 331146"/>
              <a:gd name="connsiteX108" fmla="*/ 248288 w 330296"/>
              <a:gd name="connsiteY108" fmla="*/ 290577 h 331146"/>
              <a:gd name="connsiteX109" fmla="*/ 235835 w 330296"/>
              <a:gd name="connsiteY109" fmla="*/ 311333 h 331146"/>
              <a:gd name="connsiteX110" fmla="*/ 222250 w 330296"/>
              <a:gd name="connsiteY110" fmla="*/ 319352 h 331146"/>
              <a:gd name="connsiteX111" fmla="*/ 218193 w 330296"/>
              <a:gd name="connsiteY111" fmla="*/ 319352 h 331146"/>
              <a:gd name="connsiteX112" fmla="*/ 194702 w 330296"/>
              <a:gd name="connsiteY112" fmla="*/ 313503 h 331146"/>
              <a:gd name="connsiteX113" fmla="*/ 175173 w 330296"/>
              <a:gd name="connsiteY113" fmla="*/ 327937 h 331146"/>
              <a:gd name="connsiteX114" fmla="*/ 155549 w 330296"/>
              <a:gd name="connsiteY114" fmla="*/ 327937 h 331146"/>
              <a:gd name="connsiteX115" fmla="*/ 136020 w 330296"/>
              <a:gd name="connsiteY115" fmla="*/ 313503 h 331146"/>
              <a:gd name="connsiteX116" fmla="*/ 112529 w 330296"/>
              <a:gd name="connsiteY116" fmla="*/ 319352 h 331146"/>
              <a:gd name="connsiteX117" fmla="*/ 108472 w 330296"/>
              <a:gd name="connsiteY117" fmla="*/ 319352 h 331146"/>
              <a:gd name="connsiteX118" fmla="*/ 94321 w 330296"/>
              <a:gd name="connsiteY118" fmla="*/ 311333 h 331146"/>
              <a:gd name="connsiteX119" fmla="*/ 81584 w 330296"/>
              <a:gd name="connsiteY119" fmla="*/ 290106 h 331146"/>
              <a:gd name="connsiteX120" fmla="*/ 57527 w 330296"/>
              <a:gd name="connsiteY120" fmla="*/ 286521 h 331146"/>
              <a:gd name="connsiteX121" fmla="*/ 43659 w 330296"/>
              <a:gd name="connsiteY121" fmla="*/ 272369 h 331146"/>
              <a:gd name="connsiteX122" fmla="*/ 40074 w 330296"/>
              <a:gd name="connsiteY122" fmla="*/ 248312 h 331146"/>
              <a:gd name="connsiteX123" fmla="*/ 19318 w 330296"/>
              <a:gd name="connsiteY123" fmla="*/ 235858 h 331146"/>
              <a:gd name="connsiteX124" fmla="*/ 11771 w 330296"/>
              <a:gd name="connsiteY124" fmla="*/ 217933 h 331146"/>
              <a:gd name="connsiteX125" fmla="*/ 17620 w 330296"/>
              <a:gd name="connsiteY125" fmla="*/ 194442 h 331146"/>
              <a:gd name="connsiteX126" fmla="*/ 3186 w 330296"/>
              <a:gd name="connsiteY126" fmla="*/ 174913 h 331146"/>
              <a:gd name="connsiteX127" fmla="*/ 3186 w 330296"/>
              <a:gd name="connsiteY127" fmla="*/ 155290 h 331146"/>
              <a:gd name="connsiteX128" fmla="*/ 17620 w 330296"/>
              <a:gd name="connsiteY128" fmla="*/ 136044 h 331146"/>
              <a:gd name="connsiteX129" fmla="*/ 11771 w 330296"/>
              <a:gd name="connsiteY129" fmla="*/ 112552 h 331146"/>
              <a:gd name="connsiteX130" fmla="*/ 19318 w 330296"/>
              <a:gd name="connsiteY130" fmla="*/ 94344 h 331146"/>
              <a:gd name="connsiteX131" fmla="*/ 40074 w 330296"/>
              <a:gd name="connsiteY131" fmla="*/ 81608 h 331146"/>
              <a:gd name="connsiteX132" fmla="*/ 43659 w 330296"/>
              <a:gd name="connsiteY132" fmla="*/ 57550 h 331146"/>
              <a:gd name="connsiteX133" fmla="*/ 57527 w 330296"/>
              <a:gd name="connsiteY133" fmla="*/ 43682 h 331146"/>
              <a:gd name="connsiteX134" fmla="*/ 81584 w 330296"/>
              <a:gd name="connsiteY134" fmla="*/ 40097 h 331146"/>
              <a:gd name="connsiteX135" fmla="*/ 94038 w 330296"/>
              <a:gd name="connsiteY135" fmla="*/ 19342 h 331146"/>
              <a:gd name="connsiteX136" fmla="*/ 108189 w 330296"/>
              <a:gd name="connsiteY136" fmla="*/ 11322 h 331146"/>
              <a:gd name="connsiteX137" fmla="*/ 112246 w 330296"/>
              <a:gd name="connsiteY137" fmla="*/ 11794 h 331146"/>
              <a:gd name="connsiteX138" fmla="*/ 135737 w 330296"/>
              <a:gd name="connsiteY138" fmla="*/ 17643 h 33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330296" h="331146">
                <a:moveTo>
                  <a:pt x="205776" y="179949"/>
                </a:moveTo>
                <a:cubicBezTo>
                  <a:pt x="196293" y="179981"/>
                  <a:pt x="188632" y="187695"/>
                  <a:pt x="188664" y="197177"/>
                </a:cubicBezTo>
                <a:cubicBezTo>
                  <a:pt x="188437" y="201684"/>
                  <a:pt x="190074" y="206086"/>
                  <a:pt x="193193" y="209348"/>
                </a:cubicBezTo>
                <a:cubicBezTo>
                  <a:pt x="196301" y="212698"/>
                  <a:pt x="200699" y="214553"/>
                  <a:pt x="205268" y="214442"/>
                </a:cubicBezTo>
                <a:cubicBezTo>
                  <a:pt x="210060" y="214723"/>
                  <a:pt x="214729" y="212856"/>
                  <a:pt x="218005" y="209348"/>
                </a:cubicBezTo>
                <a:cubicBezTo>
                  <a:pt x="224596" y="202573"/>
                  <a:pt x="224596" y="191782"/>
                  <a:pt x="218005" y="185007"/>
                </a:cubicBezTo>
                <a:cubicBezTo>
                  <a:pt x="214768" y="181755"/>
                  <a:pt x="210365" y="179934"/>
                  <a:pt x="205776" y="179949"/>
                </a:cubicBezTo>
                <a:close/>
                <a:moveTo>
                  <a:pt x="205268" y="163025"/>
                </a:moveTo>
                <a:cubicBezTo>
                  <a:pt x="214381" y="162838"/>
                  <a:pt x="223174" y="166382"/>
                  <a:pt x="229609" y="172837"/>
                </a:cubicBezTo>
                <a:cubicBezTo>
                  <a:pt x="236190" y="179201"/>
                  <a:pt x="239815" y="188025"/>
                  <a:pt x="239609" y="197177"/>
                </a:cubicBezTo>
                <a:cubicBezTo>
                  <a:pt x="239655" y="206189"/>
                  <a:pt x="236047" y="214835"/>
                  <a:pt x="229609" y="221141"/>
                </a:cubicBezTo>
                <a:cubicBezTo>
                  <a:pt x="223268" y="227766"/>
                  <a:pt x="214438" y="231428"/>
                  <a:pt x="205268" y="231235"/>
                </a:cubicBezTo>
                <a:cubicBezTo>
                  <a:pt x="205205" y="231235"/>
                  <a:pt x="205142" y="231235"/>
                  <a:pt x="205079" y="231235"/>
                </a:cubicBezTo>
                <a:cubicBezTo>
                  <a:pt x="186114" y="231183"/>
                  <a:pt x="170781" y="215766"/>
                  <a:pt x="170833" y="196800"/>
                </a:cubicBezTo>
                <a:cubicBezTo>
                  <a:pt x="170616" y="187645"/>
                  <a:pt x="174242" y="178817"/>
                  <a:pt x="180834" y="172460"/>
                </a:cubicBezTo>
                <a:cubicBezTo>
                  <a:pt x="187366" y="166138"/>
                  <a:pt x="196182" y="162734"/>
                  <a:pt x="205268" y="163025"/>
                </a:cubicBezTo>
                <a:close/>
                <a:moveTo>
                  <a:pt x="126775" y="114628"/>
                </a:moveTo>
                <a:lnTo>
                  <a:pt x="126873" y="114667"/>
                </a:lnTo>
                <a:lnTo>
                  <a:pt x="114699" y="119816"/>
                </a:lnTo>
                <a:cubicBezTo>
                  <a:pt x="108004" y="126564"/>
                  <a:pt x="108046" y="137461"/>
                  <a:pt x="114793" y="144157"/>
                </a:cubicBezTo>
                <a:cubicBezTo>
                  <a:pt x="121541" y="150852"/>
                  <a:pt x="132438" y="150810"/>
                  <a:pt x="139134" y="144063"/>
                </a:cubicBezTo>
                <a:cubicBezTo>
                  <a:pt x="142515" y="141007"/>
                  <a:pt x="144407" y="136637"/>
                  <a:pt x="144323" y="132081"/>
                </a:cubicBezTo>
                <a:cubicBezTo>
                  <a:pt x="144476" y="127301"/>
                  <a:pt x="142549" y="122689"/>
                  <a:pt x="139040" y="119439"/>
                </a:cubicBezTo>
                <a:lnTo>
                  <a:pt x="126873" y="114667"/>
                </a:lnTo>
                <a:lnTo>
                  <a:pt x="126964" y="114628"/>
                </a:lnTo>
                <a:close/>
                <a:moveTo>
                  <a:pt x="128810" y="95988"/>
                </a:moveTo>
                <a:cubicBezTo>
                  <a:pt x="147750" y="96982"/>
                  <a:pt x="162298" y="113141"/>
                  <a:pt x="161304" y="132081"/>
                </a:cubicBezTo>
                <a:cubicBezTo>
                  <a:pt x="161293" y="141130"/>
                  <a:pt x="157536" y="149770"/>
                  <a:pt x="150927" y="155950"/>
                </a:cubicBezTo>
                <a:lnTo>
                  <a:pt x="151115" y="156327"/>
                </a:lnTo>
                <a:cubicBezTo>
                  <a:pt x="151007" y="156437"/>
                  <a:pt x="150897" y="156547"/>
                  <a:pt x="150787" y="156655"/>
                </a:cubicBezTo>
                <a:cubicBezTo>
                  <a:pt x="137396" y="169865"/>
                  <a:pt x="115833" y="169718"/>
                  <a:pt x="102623" y="156327"/>
                </a:cubicBezTo>
                <a:cubicBezTo>
                  <a:pt x="96139" y="149944"/>
                  <a:pt x="92558" y="141179"/>
                  <a:pt x="92717" y="132081"/>
                </a:cubicBezTo>
                <a:cubicBezTo>
                  <a:pt x="92654" y="130882"/>
                  <a:pt x="92654" y="129681"/>
                  <a:pt x="92717" y="128482"/>
                </a:cubicBezTo>
                <a:cubicBezTo>
                  <a:pt x="93711" y="109542"/>
                  <a:pt x="109870" y="94994"/>
                  <a:pt x="128810" y="95988"/>
                </a:cubicBezTo>
                <a:close/>
                <a:moveTo>
                  <a:pt x="206590" y="90853"/>
                </a:moveTo>
                <a:cubicBezTo>
                  <a:pt x="207835" y="90854"/>
                  <a:pt x="209062" y="91145"/>
                  <a:pt x="210175" y="91702"/>
                </a:cubicBezTo>
                <a:cubicBezTo>
                  <a:pt x="211987" y="92456"/>
                  <a:pt x="213370" y="93977"/>
                  <a:pt x="213949" y="95853"/>
                </a:cubicBezTo>
                <a:cubicBezTo>
                  <a:pt x="214567" y="97936"/>
                  <a:pt x="214221" y="100185"/>
                  <a:pt x="213005" y="101985"/>
                </a:cubicBezTo>
                <a:lnTo>
                  <a:pt x="130360" y="234065"/>
                </a:lnTo>
                <a:cubicBezTo>
                  <a:pt x="128991" y="236524"/>
                  <a:pt x="126470" y="238123"/>
                  <a:pt x="123662" y="238311"/>
                </a:cubicBezTo>
                <a:cubicBezTo>
                  <a:pt x="122294" y="238286"/>
                  <a:pt x="120958" y="237895"/>
                  <a:pt x="119793" y="237179"/>
                </a:cubicBezTo>
                <a:cubicBezTo>
                  <a:pt x="118130" y="236218"/>
                  <a:pt x="116935" y="234614"/>
                  <a:pt x="116491" y="232745"/>
                </a:cubicBezTo>
                <a:cubicBezTo>
                  <a:pt x="116168" y="230494"/>
                  <a:pt x="116782" y="228209"/>
                  <a:pt x="118190" y="226424"/>
                </a:cubicBezTo>
                <a:lnTo>
                  <a:pt x="200080" y="95098"/>
                </a:lnTo>
                <a:cubicBezTo>
                  <a:pt x="201299" y="92589"/>
                  <a:pt x="203802" y="90956"/>
                  <a:pt x="206590" y="90853"/>
                </a:cubicBezTo>
                <a:close/>
                <a:moveTo>
                  <a:pt x="165079" y="66041"/>
                </a:moveTo>
                <a:cubicBezTo>
                  <a:pt x="110369" y="66041"/>
                  <a:pt x="66018" y="110393"/>
                  <a:pt x="66018" y="165102"/>
                </a:cubicBezTo>
                <a:cubicBezTo>
                  <a:pt x="66018" y="219811"/>
                  <a:pt x="110369" y="264162"/>
                  <a:pt x="165079" y="264162"/>
                </a:cubicBezTo>
                <a:cubicBezTo>
                  <a:pt x="219788" y="264162"/>
                  <a:pt x="264139" y="219811"/>
                  <a:pt x="264139" y="165102"/>
                </a:cubicBezTo>
                <a:cubicBezTo>
                  <a:pt x="264139" y="110393"/>
                  <a:pt x="219788" y="66041"/>
                  <a:pt x="165079" y="66041"/>
                </a:cubicBezTo>
                <a:close/>
                <a:moveTo>
                  <a:pt x="165079" y="49531"/>
                </a:moveTo>
                <a:cubicBezTo>
                  <a:pt x="228863" y="49635"/>
                  <a:pt x="280545" y="101317"/>
                  <a:pt x="280649" y="165102"/>
                </a:cubicBezTo>
                <a:cubicBezTo>
                  <a:pt x="280649" y="228930"/>
                  <a:pt x="228907" y="280672"/>
                  <a:pt x="165079" y="280672"/>
                </a:cubicBezTo>
                <a:cubicBezTo>
                  <a:pt x="101250" y="280672"/>
                  <a:pt x="49508" y="228930"/>
                  <a:pt x="49508" y="165102"/>
                </a:cubicBezTo>
                <a:cubicBezTo>
                  <a:pt x="49508" y="101273"/>
                  <a:pt x="101250" y="49531"/>
                  <a:pt x="165079" y="49531"/>
                </a:cubicBezTo>
                <a:close/>
                <a:moveTo>
                  <a:pt x="165078" y="17172"/>
                </a:moveTo>
                <a:lnTo>
                  <a:pt x="139322" y="36040"/>
                </a:lnTo>
                <a:lnTo>
                  <a:pt x="108189" y="28304"/>
                </a:lnTo>
                <a:lnTo>
                  <a:pt x="91679" y="55286"/>
                </a:lnTo>
                <a:lnTo>
                  <a:pt x="59980" y="60003"/>
                </a:lnTo>
                <a:lnTo>
                  <a:pt x="55263" y="91703"/>
                </a:lnTo>
                <a:lnTo>
                  <a:pt x="28281" y="108213"/>
                </a:lnTo>
                <a:lnTo>
                  <a:pt x="36017" y="139346"/>
                </a:lnTo>
                <a:lnTo>
                  <a:pt x="17148" y="165101"/>
                </a:lnTo>
                <a:lnTo>
                  <a:pt x="36017" y="190857"/>
                </a:lnTo>
                <a:lnTo>
                  <a:pt x="28281" y="221990"/>
                </a:lnTo>
                <a:lnTo>
                  <a:pt x="55263" y="238500"/>
                </a:lnTo>
                <a:lnTo>
                  <a:pt x="59980" y="270199"/>
                </a:lnTo>
                <a:lnTo>
                  <a:pt x="91679" y="274916"/>
                </a:lnTo>
                <a:lnTo>
                  <a:pt x="108189" y="302370"/>
                </a:lnTo>
                <a:lnTo>
                  <a:pt x="139322" y="294634"/>
                </a:lnTo>
                <a:lnTo>
                  <a:pt x="165078" y="313503"/>
                </a:lnTo>
                <a:lnTo>
                  <a:pt x="190834" y="294634"/>
                </a:lnTo>
                <a:lnTo>
                  <a:pt x="221967" y="302370"/>
                </a:lnTo>
                <a:lnTo>
                  <a:pt x="238477" y="274916"/>
                </a:lnTo>
                <a:lnTo>
                  <a:pt x="270176" y="270199"/>
                </a:lnTo>
                <a:lnTo>
                  <a:pt x="274893" y="238500"/>
                </a:lnTo>
                <a:lnTo>
                  <a:pt x="302347" y="221990"/>
                </a:lnTo>
                <a:lnTo>
                  <a:pt x="294611" y="190857"/>
                </a:lnTo>
                <a:lnTo>
                  <a:pt x="313479" y="165573"/>
                </a:lnTo>
                <a:lnTo>
                  <a:pt x="294611" y="139817"/>
                </a:lnTo>
                <a:lnTo>
                  <a:pt x="302347" y="108684"/>
                </a:lnTo>
                <a:lnTo>
                  <a:pt x="274893" y="92174"/>
                </a:lnTo>
                <a:lnTo>
                  <a:pt x="270176" y="60475"/>
                </a:lnTo>
                <a:lnTo>
                  <a:pt x="238477" y="55758"/>
                </a:lnTo>
                <a:lnTo>
                  <a:pt x="221967" y="28304"/>
                </a:lnTo>
                <a:lnTo>
                  <a:pt x="190834" y="36040"/>
                </a:lnTo>
                <a:close/>
                <a:moveTo>
                  <a:pt x="155266" y="3209"/>
                </a:moveTo>
                <a:cubicBezTo>
                  <a:pt x="161108" y="-1070"/>
                  <a:pt x="169048" y="-1070"/>
                  <a:pt x="174890" y="3209"/>
                </a:cubicBezTo>
                <a:lnTo>
                  <a:pt x="194136" y="17643"/>
                </a:lnTo>
                <a:lnTo>
                  <a:pt x="217627" y="11794"/>
                </a:lnTo>
                <a:cubicBezTo>
                  <a:pt x="218960" y="11503"/>
                  <a:pt x="220319" y="11345"/>
                  <a:pt x="221684" y="11322"/>
                </a:cubicBezTo>
                <a:cubicBezTo>
                  <a:pt x="227487" y="11306"/>
                  <a:pt x="232867" y="14355"/>
                  <a:pt x="235835" y="19342"/>
                </a:cubicBezTo>
                <a:lnTo>
                  <a:pt x="248571" y="40097"/>
                </a:lnTo>
                <a:lnTo>
                  <a:pt x="272629" y="43682"/>
                </a:lnTo>
                <a:cubicBezTo>
                  <a:pt x="279780" y="44789"/>
                  <a:pt x="285390" y="50400"/>
                  <a:pt x="286497" y="57550"/>
                </a:cubicBezTo>
                <a:lnTo>
                  <a:pt x="290554" y="81891"/>
                </a:lnTo>
                <a:lnTo>
                  <a:pt x="311309" y="94344"/>
                </a:lnTo>
                <a:cubicBezTo>
                  <a:pt x="317226" y="98218"/>
                  <a:pt x="320060" y="105399"/>
                  <a:pt x="318385" y="112269"/>
                </a:cubicBezTo>
                <a:lnTo>
                  <a:pt x="312536" y="135761"/>
                </a:lnTo>
                <a:lnTo>
                  <a:pt x="326970" y="155290"/>
                </a:lnTo>
                <a:cubicBezTo>
                  <a:pt x="331226" y="160980"/>
                  <a:pt x="331415" y="168739"/>
                  <a:pt x="327442" y="174630"/>
                </a:cubicBezTo>
                <a:lnTo>
                  <a:pt x="313008" y="194159"/>
                </a:lnTo>
                <a:lnTo>
                  <a:pt x="318857" y="217650"/>
                </a:lnTo>
                <a:cubicBezTo>
                  <a:pt x="320573" y="224716"/>
                  <a:pt x="317521" y="232079"/>
                  <a:pt x="311309" y="235858"/>
                </a:cubicBezTo>
                <a:lnTo>
                  <a:pt x="289799" y="249066"/>
                </a:lnTo>
                <a:lnTo>
                  <a:pt x="286214" y="273124"/>
                </a:lnTo>
                <a:cubicBezTo>
                  <a:pt x="285107" y="280275"/>
                  <a:pt x="279497" y="285885"/>
                  <a:pt x="272346" y="286992"/>
                </a:cubicBezTo>
                <a:lnTo>
                  <a:pt x="248288" y="290577"/>
                </a:lnTo>
                <a:lnTo>
                  <a:pt x="235835" y="311333"/>
                </a:lnTo>
                <a:cubicBezTo>
                  <a:pt x="232972" y="316149"/>
                  <a:pt x="227850" y="319173"/>
                  <a:pt x="222250" y="319352"/>
                </a:cubicBezTo>
                <a:cubicBezTo>
                  <a:pt x="220901" y="319486"/>
                  <a:pt x="219542" y="319486"/>
                  <a:pt x="218193" y="319352"/>
                </a:cubicBezTo>
                <a:lnTo>
                  <a:pt x="194702" y="313503"/>
                </a:lnTo>
                <a:lnTo>
                  <a:pt x="175173" y="327937"/>
                </a:lnTo>
                <a:cubicBezTo>
                  <a:pt x="169331" y="332216"/>
                  <a:pt x="161391" y="332216"/>
                  <a:pt x="155549" y="327937"/>
                </a:cubicBezTo>
                <a:lnTo>
                  <a:pt x="136020" y="313503"/>
                </a:lnTo>
                <a:lnTo>
                  <a:pt x="112529" y="319352"/>
                </a:lnTo>
                <a:cubicBezTo>
                  <a:pt x="111180" y="319486"/>
                  <a:pt x="109821" y="319486"/>
                  <a:pt x="108472" y="319352"/>
                </a:cubicBezTo>
                <a:cubicBezTo>
                  <a:pt x="102669" y="319368"/>
                  <a:pt x="97289" y="316319"/>
                  <a:pt x="94321" y="311333"/>
                </a:cubicBezTo>
                <a:lnTo>
                  <a:pt x="81584" y="290106"/>
                </a:lnTo>
                <a:lnTo>
                  <a:pt x="57527" y="286521"/>
                </a:lnTo>
                <a:cubicBezTo>
                  <a:pt x="50288" y="285381"/>
                  <a:pt x="44652" y="279630"/>
                  <a:pt x="43659" y="272369"/>
                </a:cubicBezTo>
                <a:lnTo>
                  <a:pt x="40074" y="248312"/>
                </a:lnTo>
                <a:lnTo>
                  <a:pt x="19318" y="235858"/>
                </a:lnTo>
                <a:cubicBezTo>
                  <a:pt x="13223" y="232116"/>
                  <a:pt x="10188" y="224908"/>
                  <a:pt x="11771" y="217933"/>
                </a:cubicBezTo>
                <a:lnTo>
                  <a:pt x="17620" y="194442"/>
                </a:lnTo>
                <a:lnTo>
                  <a:pt x="3186" y="174913"/>
                </a:lnTo>
                <a:cubicBezTo>
                  <a:pt x="-1063" y="169062"/>
                  <a:pt x="-1063" y="161141"/>
                  <a:pt x="3186" y="155290"/>
                </a:cubicBezTo>
                <a:lnTo>
                  <a:pt x="17620" y="136044"/>
                </a:lnTo>
                <a:lnTo>
                  <a:pt x="11771" y="112552"/>
                </a:lnTo>
                <a:cubicBezTo>
                  <a:pt x="10054" y="105487"/>
                  <a:pt x="13107" y="98123"/>
                  <a:pt x="19318" y="94344"/>
                </a:cubicBezTo>
                <a:lnTo>
                  <a:pt x="40074" y="81608"/>
                </a:lnTo>
                <a:lnTo>
                  <a:pt x="43659" y="57550"/>
                </a:lnTo>
                <a:cubicBezTo>
                  <a:pt x="44766" y="50400"/>
                  <a:pt x="50376" y="44789"/>
                  <a:pt x="57527" y="43682"/>
                </a:cubicBezTo>
                <a:lnTo>
                  <a:pt x="81584" y="40097"/>
                </a:lnTo>
                <a:lnTo>
                  <a:pt x="94038" y="19342"/>
                </a:lnTo>
                <a:cubicBezTo>
                  <a:pt x="97006" y="14355"/>
                  <a:pt x="102386" y="11306"/>
                  <a:pt x="108189" y="11322"/>
                </a:cubicBezTo>
                <a:cubicBezTo>
                  <a:pt x="109554" y="11345"/>
                  <a:pt x="110913" y="11503"/>
                  <a:pt x="112246" y="11794"/>
                </a:cubicBezTo>
                <a:lnTo>
                  <a:pt x="135737" y="17643"/>
                </a:lnTo>
                <a:close/>
              </a:path>
            </a:pathLst>
          </a:custGeom>
          <a:solidFill>
            <a:schemeClr val="bg1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99255" y="3167307"/>
            <a:ext cx="6096000" cy="14850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>
              <a:lnSpc>
                <a:spcPts val="3350"/>
              </a:lnSpc>
              <a:spcBef>
                <a:spcPts val="95"/>
              </a:spcBef>
            </a:pPr>
            <a:r>
              <a:rPr lang="en-US" b="1" spc="-260" dirty="0">
                <a:solidFill>
                  <a:schemeClr val="bg1"/>
                </a:solidFill>
                <a:latin typeface="Century Gohic"/>
                <a:cs typeface="Verdana"/>
              </a:rPr>
              <a:t>I</a:t>
            </a:r>
            <a:r>
              <a:rPr lang="en-US" b="1" dirty="0">
                <a:solidFill>
                  <a:schemeClr val="bg1"/>
                </a:solidFill>
                <a:latin typeface="Century Gohic"/>
                <a:cs typeface="Verdana"/>
              </a:rPr>
              <a:t>CT Export</a:t>
            </a:r>
          </a:p>
          <a:p>
            <a:pPr marL="12700">
              <a:lnSpc>
                <a:spcPts val="5270"/>
              </a:lnSpc>
            </a:pPr>
            <a:r>
              <a:rPr lang="en-US" sz="3200" b="1" dirty="0">
                <a:solidFill>
                  <a:schemeClr val="bg1"/>
                </a:solidFill>
                <a:latin typeface="Century Gohic"/>
                <a:cs typeface="Verdana"/>
              </a:rPr>
              <a:t>jumped X5</a:t>
            </a:r>
            <a:endParaRPr lang="en-US" sz="3200" dirty="0">
              <a:solidFill>
                <a:schemeClr val="bg1"/>
              </a:solidFill>
              <a:latin typeface="Century Gohic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en-US" b="1" i="1" dirty="0">
                <a:solidFill>
                  <a:schemeClr val="bg1"/>
                </a:solidFill>
                <a:latin typeface="Century Gohic"/>
                <a:cs typeface="Verdana"/>
              </a:rPr>
              <a:t>since 2016</a:t>
            </a:r>
          </a:p>
        </p:txBody>
      </p:sp>
      <p:sp>
        <p:nvSpPr>
          <p:cNvPr id="197" name="Freeform 196">
            <a:extLst>
              <a:ext uri="{FF2B5EF4-FFF2-40B4-BE49-F238E27FC236}">
                <a16:creationId xmlns:a16="http://schemas.microsoft.com/office/drawing/2014/main" id="{5E286DF9-4DD3-9F40-8762-9EE75460FBA6}"/>
              </a:ext>
            </a:extLst>
          </p:cNvPr>
          <p:cNvSpPr/>
          <p:nvPr/>
        </p:nvSpPr>
        <p:spPr>
          <a:xfrm>
            <a:off x="8817413" y="3661373"/>
            <a:ext cx="520381" cy="521650"/>
          </a:xfrm>
          <a:custGeom>
            <a:avLst/>
            <a:gdLst>
              <a:gd name="connsiteX0" fmla="*/ 90883 w 330277"/>
              <a:gd name="connsiteY0" fmla="*/ 280669 h 331083"/>
              <a:gd name="connsiteX1" fmla="*/ 99090 w 330277"/>
              <a:gd name="connsiteY1" fmla="*/ 288877 h 331083"/>
              <a:gd name="connsiteX2" fmla="*/ 99090 w 330277"/>
              <a:gd name="connsiteY2" fmla="*/ 321897 h 331083"/>
              <a:gd name="connsiteX3" fmla="*/ 99090 w 330277"/>
              <a:gd name="connsiteY3" fmla="*/ 323665 h 331083"/>
              <a:gd name="connsiteX4" fmla="*/ 89951 w 330277"/>
              <a:gd name="connsiteY4" fmla="*/ 331036 h 331083"/>
              <a:gd name="connsiteX5" fmla="*/ 82580 w 330277"/>
              <a:gd name="connsiteY5" fmla="*/ 321897 h 331083"/>
              <a:gd name="connsiteX6" fmla="*/ 82580 w 330277"/>
              <a:gd name="connsiteY6" fmla="*/ 288877 h 331083"/>
              <a:gd name="connsiteX7" fmla="*/ 90788 w 330277"/>
              <a:gd name="connsiteY7" fmla="*/ 280670 h 331083"/>
              <a:gd name="connsiteX8" fmla="*/ 90883 w 330277"/>
              <a:gd name="connsiteY8" fmla="*/ 280669 h 331083"/>
              <a:gd name="connsiteX9" fmla="*/ 156923 w 330277"/>
              <a:gd name="connsiteY9" fmla="*/ 214629 h 331083"/>
              <a:gd name="connsiteX10" fmla="*/ 165130 w 330277"/>
              <a:gd name="connsiteY10" fmla="*/ 222837 h 331083"/>
              <a:gd name="connsiteX11" fmla="*/ 165130 w 330277"/>
              <a:gd name="connsiteY11" fmla="*/ 321897 h 331083"/>
              <a:gd name="connsiteX12" fmla="*/ 165130 w 330277"/>
              <a:gd name="connsiteY12" fmla="*/ 323665 h 331083"/>
              <a:gd name="connsiteX13" fmla="*/ 155991 w 330277"/>
              <a:gd name="connsiteY13" fmla="*/ 331036 h 331083"/>
              <a:gd name="connsiteX14" fmla="*/ 148620 w 330277"/>
              <a:gd name="connsiteY14" fmla="*/ 321897 h 331083"/>
              <a:gd name="connsiteX15" fmla="*/ 148620 w 330277"/>
              <a:gd name="connsiteY15" fmla="*/ 222837 h 331083"/>
              <a:gd name="connsiteX16" fmla="*/ 156828 w 330277"/>
              <a:gd name="connsiteY16" fmla="*/ 214630 h 331083"/>
              <a:gd name="connsiteX17" fmla="*/ 156923 w 330277"/>
              <a:gd name="connsiteY17" fmla="*/ 214629 h 331083"/>
              <a:gd name="connsiteX18" fmla="*/ 222963 w 330277"/>
              <a:gd name="connsiteY18" fmla="*/ 148589 h 331083"/>
              <a:gd name="connsiteX19" fmla="*/ 231170 w 330277"/>
              <a:gd name="connsiteY19" fmla="*/ 156797 h 331083"/>
              <a:gd name="connsiteX20" fmla="*/ 231170 w 330277"/>
              <a:gd name="connsiteY20" fmla="*/ 321897 h 331083"/>
              <a:gd name="connsiteX21" fmla="*/ 231170 w 330277"/>
              <a:gd name="connsiteY21" fmla="*/ 323665 h 331083"/>
              <a:gd name="connsiteX22" fmla="*/ 222031 w 330277"/>
              <a:gd name="connsiteY22" fmla="*/ 331036 h 331083"/>
              <a:gd name="connsiteX23" fmla="*/ 214660 w 330277"/>
              <a:gd name="connsiteY23" fmla="*/ 321897 h 331083"/>
              <a:gd name="connsiteX24" fmla="*/ 214660 w 330277"/>
              <a:gd name="connsiteY24" fmla="*/ 156797 h 331083"/>
              <a:gd name="connsiteX25" fmla="*/ 222868 w 330277"/>
              <a:gd name="connsiteY25" fmla="*/ 148590 h 331083"/>
              <a:gd name="connsiteX26" fmla="*/ 222963 w 330277"/>
              <a:gd name="connsiteY26" fmla="*/ 148589 h 331083"/>
              <a:gd name="connsiteX27" fmla="*/ 289003 w 330277"/>
              <a:gd name="connsiteY27" fmla="*/ 82549 h 331083"/>
              <a:gd name="connsiteX28" fmla="*/ 297210 w 330277"/>
              <a:gd name="connsiteY28" fmla="*/ 90757 h 331083"/>
              <a:gd name="connsiteX29" fmla="*/ 297210 w 330277"/>
              <a:gd name="connsiteY29" fmla="*/ 321897 h 331083"/>
              <a:gd name="connsiteX30" fmla="*/ 297210 w 330277"/>
              <a:gd name="connsiteY30" fmla="*/ 323665 h 331083"/>
              <a:gd name="connsiteX31" fmla="*/ 288071 w 330277"/>
              <a:gd name="connsiteY31" fmla="*/ 331036 h 331083"/>
              <a:gd name="connsiteX32" fmla="*/ 280700 w 330277"/>
              <a:gd name="connsiteY32" fmla="*/ 321897 h 331083"/>
              <a:gd name="connsiteX33" fmla="*/ 280700 w 330277"/>
              <a:gd name="connsiteY33" fmla="*/ 90757 h 331083"/>
              <a:gd name="connsiteX34" fmla="*/ 288908 w 330277"/>
              <a:gd name="connsiteY34" fmla="*/ 82550 h 331083"/>
              <a:gd name="connsiteX35" fmla="*/ 289003 w 330277"/>
              <a:gd name="connsiteY35" fmla="*/ 82549 h 331083"/>
              <a:gd name="connsiteX36" fmla="*/ 272398 w 330277"/>
              <a:gd name="connsiteY36" fmla="*/ 0 h 331083"/>
              <a:gd name="connsiteX37" fmla="*/ 321928 w 330277"/>
              <a:gd name="connsiteY37" fmla="*/ 0 h 331083"/>
              <a:gd name="connsiteX38" fmla="*/ 322117 w 330277"/>
              <a:gd name="connsiteY38" fmla="*/ 0 h 331083"/>
              <a:gd name="connsiteX39" fmla="*/ 330230 w 330277"/>
              <a:gd name="connsiteY39" fmla="*/ 8302 h 331083"/>
              <a:gd name="connsiteX40" fmla="*/ 330230 w 330277"/>
              <a:gd name="connsiteY40" fmla="*/ 57737 h 331083"/>
              <a:gd name="connsiteX41" fmla="*/ 330230 w 330277"/>
              <a:gd name="connsiteY41" fmla="*/ 59505 h 331083"/>
              <a:gd name="connsiteX42" fmla="*/ 321091 w 330277"/>
              <a:gd name="connsiteY42" fmla="*/ 66876 h 331083"/>
              <a:gd name="connsiteX43" fmla="*/ 313720 w 330277"/>
              <a:gd name="connsiteY43" fmla="*/ 57737 h 331083"/>
              <a:gd name="connsiteX44" fmla="*/ 313720 w 330277"/>
              <a:gd name="connsiteY44" fmla="*/ 28302 h 331083"/>
              <a:gd name="connsiteX45" fmla="*/ 14087 w 330277"/>
              <a:gd name="connsiteY45" fmla="*/ 327747 h 331083"/>
              <a:gd name="connsiteX46" fmla="*/ 8238 w 330277"/>
              <a:gd name="connsiteY46" fmla="*/ 330200 h 331083"/>
              <a:gd name="connsiteX47" fmla="*/ 2483 w 330277"/>
              <a:gd name="connsiteY47" fmla="*/ 327747 h 331083"/>
              <a:gd name="connsiteX48" fmla="*/ 2216 w 330277"/>
              <a:gd name="connsiteY48" fmla="*/ 327480 h 331083"/>
              <a:gd name="connsiteX49" fmla="*/ 2483 w 330277"/>
              <a:gd name="connsiteY49" fmla="*/ 316142 h 331083"/>
              <a:gd name="connsiteX50" fmla="*/ 301927 w 330277"/>
              <a:gd name="connsiteY50" fmla="*/ 16510 h 331083"/>
              <a:gd name="connsiteX51" fmla="*/ 272398 w 330277"/>
              <a:gd name="connsiteY51" fmla="*/ 16510 h 331083"/>
              <a:gd name="connsiteX52" fmla="*/ 265026 w 330277"/>
              <a:gd name="connsiteY52" fmla="*/ 9138 h 331083"/>
              <a:gd name="connsiteX53" fmla="*/ 272398 w 330277"/>
              <a:gd name="connsiteY53" fmla="*/ 0 h 33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30277" h="331083">
                <a:moveTo>
                  <a:pt x="90883" y="280669"/>
                </a:moveTo>
                <a:cubicBezTo>
                  <a:pt x="95416" y="280669"/>
                  <a:pt x="99090" y="284344"/>
                  <a:pt x="99090" y="288877"/>
                </a:cubicBezTo>
                <a:lnTo>
                  <a:pt x="99090" y="321897"/>
                </a:lnTo>
                <a:cubicBezTo>
                  <a:pt x="99153" y="322485"/>
                  <a:pt x="99153" y="323077"/>
                  <a:pt x="99090" y="323665"/>
                </a:cubicBezTo>
                <a:cubicBezTo>
                  <a:pt x="98602" y="328224"/>
                  <a:pt x="94510" y="331524"/>
                  <a:pt x="89951" y="331036"/>
                </a:cubicBezTo>
                <a:cubicBezTo>
                  <a:pt x="85392" y="330548"/>
                  <a:pt x="82092" y="326456"/>
                  <a:pt x="82580" y="321897"/>
                </a:cubicBezTo>
                <a:lnTo>
                  <a:pt x="82580" y="288877"/>
                </a:lnTo>
                <a:cubicBezTo>
                  <a:pt x="82580" y="284344"/>
                  <a:pt x="86255" y="280670"/>
                  <a:pt x="90788" y="280670"/>
                </a:cubicBezTo>
                <a:cubicBezTo>
                  <a:pt x="90819" y="280669"/>
                  <a:pt x="90851" y="280669"/>
                  <a:pt x="90883" y="280669"/>
                </a:cubicBezTo>
                <a:close/>
                <a:moveTo>
                  <a:pt x="156923" y="214629"/>
                </a:moveTo>
                <a:cubicBezTo>
                  <a:pt x="161456" y="214629"/>
                  <a:pt x="165130" y="218304"/>
                  <a:pt x="165130" y="222837"/>
                </a:cubicBezTo>
                <a:lnTo>
                  <a:pt x="165130" y="321897"/>
                </a:lnTo>
                <a:cubicBezTo>
                  <a:pt x="165193" y="322485"/>
                  <a:pt x="165193" y="323077"/>
                  <a:pt x="165130" y="323665"/>
                </a:cubicBezTo>
                <a:cubicBezTo>
                  <a:pt x="164642" y="328224"/>
                  <a:pt x="160550" y="331524"/>
                  <a:pt x="155991" y="331036"/>
                </a:cubicBezTo>
                <a:cubicBezTo>
                  <a:pt x="151432" y="330548"/>
                  <a:pt x="148132" y="326456"/>
                  <a:pt x="148620" y="321897"/>
                </a:cubicBezTo>
                <a:lnTo>
                  <a:pt x="148620" y="222837"/>
                </a:lnTo>
                <a:cubicBezTo>
                  <a:pt x="148620" y="218304"/>
                  <a:pt x="152295" y="214630"/>
                  <a:pt x="156828" y="214630"/>
                </a:cubicBezTo>
                <a:cubicBezTo>
                  <a:pt x="156859" y="214629"/>
                  <a:pt x="156891" y="214629"/>
                  <a:pt x="156923" y="214629"/>
                </a:cubicBezTo>
                <a:close/>
                <a:moveTo>
                  <a:pt x="222963" y="148589"/>
                </a:moveTo>
                <a:cubicBezTo>
                  <a:pt x="227496" y="148589"/>
                  <a:pt x="231170" y="152264"/>
                  <a:pt x="231170" y="156797"/>
                </a:cubicBezTo>
                <a:lnTo>
                  <a:pt x="231170" y="321897"/>
                </a:lnTo>
                <a:cubicBezTo>
                  <a:pt x="231233" y="322485"/>
                  <a:pt x="231233" y="323077"/>
                  <a:pt x="231170" y="323665"/>
                </a:cubicBezTo>
                <a:cubicBezTo>
                  <a:pt x="230682" y="328224"/>
                  <a:pt x="226590" y="331524"/>
                  <a:pt x="222031" y="331036"/>
                </a:cubicBezTo>
                <a:cubicBezTo>
                  <a:pt x="217472" y="330548"/>
                  <a:pt x="214172" y="326456"/>
                  <a:pt x="214660" y="321897"/>
                </a:cubicBezTo>
                <a:lnTo>
                  <a:pt x="214660" y="156797"/>
                </a:lnTo>
                <a:cubicBezTo>
                  <a:pt x="214660" y="152264"/>
                  <a:pt x="218335" y="148590"/>
                  <a:pt x="222868" y="148590"/>
                </a:cubicBezTo>
                <a:cubicBezTo>
                  <a:pt x="222899" y="148589"/>
                  <a:pt x="222931" y="148589"/>
                  <a:pt x="222963" y="148589"/>
                </a:cubicBezTo>
                <a:close/>
                <a:moveTo>
                  <a:pt x="289003" y="82549"/>
                </a:moveTo>
                <a:cubicBezTo>
                  <a:pt x="293536" y="82549"/>
                  <a:pt x="297210" y="86224"/>
                  <a:pt x="297210" y="90757"/>
                </a:cubicBezTo>
                <a:lnTo>
                  <a:pt x="297210" y="321897"/>
                </a:lnTo>
                <a:cubicBezTo>
                  <a:pt x="297273" y="322485"/>
                  <a:pt x="297273" y="323077"/>
                  <a:pt x="297210" y="323665"/>
                </a:cubicBezTo>
                <a:cubicBezTo>
                  <a:pt x="296722" y="328224"/>
                  <a:pt x="292630" y="331524"/>
                  <a:pt x="288071" y="331036"/>
                </a:cubicBezTo>
                <a:cubicBezTo>
                  <a:pt x="283512" y="330548"/>
                  <a:pt x="280212" y="326456"/>
                  <a:pt x="280700" y="321897"/>
                </a:cubicBezTo>
                <a:lnTo>
                  <a:pt x="280700" y="90757"/>
                </a:lnTo>
                <a:cubicBezTo>
                  <a:pt x="280700" y="86224"/>
                  <a:pt x="284375" y="82550"/>
                  <a:pt x="288908" y="82550"/>
                </a:cubicBezTo>
                <a:cubicBezTo>
                  <a:pt x="288939" y="82549"/>
                  <a:pt x="288971" y="82549"/>
                  <a:pt x="289003" y="82549"/>
                </a:cubicBezTo>
                <a:close/>
                <a:moveTo>
                  <a:pt x="272398" y="0"/>
                </a:moveTo>
                <a:lnTo>
                  <a:pt x="321928" y="0"/>
                </a:lnTo>
                <a:cubicBezTo>
                  <a:pt x="321991" y="-1"/>
                  <a:pt x="322054" y="-1"/>
                  <a:pt x="322117" y="0"/>
                </a:cubicBezTo>
                <a:cubicBezTo>
                  <a:pt x="326650" y="52"/>
                  <a:pt x="330282" y="3769"/>
                  <a:pt x="330230" y="8302"/>
                </a:cubicBezTo>
                <a:lnTo>
                  <a:pt x="330230" y="57737"/>
                </a:lnTo>
                <a:cubicBezTo>
                  <a:pt x="330293" y="58325"/>
                  <a:pt x="330293" y="58917"/>
                  <a:pt x="330230" y="59505"/>
                </a:cubicBezTo>
                <a:cubicBezTo>
                  <a:pt x="329742" y="64064"/>
                  <a:pt x="325650" y="67364"/>
                  <a:pt x="321091" y="66876"/>
                </a:cubicBezTo>
                <a:cubicBezTo>
                  <a:pt x="316532" y="66388"/>
                  <a:pt x="313232" y="62296"/>
                  <a:pt x="313720" y="57737"/>
                </a:cubicBezTo>
                <a:lnTo>
                  <a:pt x="313720" y="28302"/>
                </a:lnTo>
                <a:lnTo>
                  <a:pt x="14087" y="327747"/>
                </a:lnTo>
                <a:cubicBezTo>
                  <a:pt x="12544" y="329315"/>
                  <a:pt x="10437" y="330199"/>
                  <a:pt x="8238" y="330200"/>
                </a:cubicBezTo>
                <a:cubicBezTo>
                  <a:pt x="6071" y="330174"/>
                  <a:pt x="4002" y="329292"/>
                  <a:pt x="2483" y="327747"/>
                </a:cubicBezTo>
                <a:cubicBezTo>
                  <a:pt x="2392" y="327660"/>
                  <a:pt x="2303" y="327571"/>
                  <a:pt x="2216" y="327480"/>
                </a:cubicBezTo>
                <a:cubicBezTo>
                  <a:pt x="-841" y="324276"/>
                  <a:pt x="-722" y="319200"/>
                  <a:pt x="2483" y="316142"/>
                </a:cubicBezTo>
                <a:lnTo>
                  <a:pt x="301927" y="16510"/>
                </a:lnTo>
                <a:lnTo>
                  <a:pt x="272398" y="16510"/>
                </a:lnTo>
                <a:cubicBezTo>
                  <a:pt x="268512" y="16094"/>
                  <a:pt x="265442" y="13024"/>
                  <a:pt x="265026" y="9138"/>
                </a:cubicBezTo>
                <a:cubicBezTo>
                  <a:pt x="264538" y="4579"/>
                  <a:pt x="267838" y="488"/>
                  <a:pt x="272398" y="0"/>
                </a:cubicBezTo>
                <a:close/>
              </a:path>
            </a:pathLst>
          </a:custGeom>
          <a:solidFill>
            <a:schemeClr val="bg1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1325D79-2DA9-C835-D158-1ED93F185B58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" r="16148" b="1719"/>
          <a:stretch/>
        </p:blipFill>
        <p:spPr>
          <a:xfrm>
            <a:off x="5147435" y="2761991"/>
            <a:ext cx="389505" cy="240587"/>
          </a:xfrm>
          <a:prstGeom prst="rect">
            <a:avLst/>
          </a:prstGeom>
        </p:spPr>
      </p:pic>
      <p:sp>
        <p:nvSpPr>
          <p:cNvPr id="41" name="object 58">
            <a:extLst>
              <a:ext uri="{FF2B5EF4-FFF2-40B4-BE49-F238E27FC236}">
                <a16:creationId xmlns:a16="http://schemas.microsoft.com/office/drawing/2014/main" id="{156FF527-90B8-C898-7611-CF985DF056D2}"/>
              </a:ext>
            </a:extLst>
          </p:cNvPr>
          <p:cNvSpPr txBox="1"/>
          <p:nvPr/>
        </p:nvSpPr>
        <p:spPr>
          <a:xfrm>
            <a:off x="5100341" y="2411691"/>
            <a:ext cx="3971912" cy="2150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500"/>
              </a:lnSpc>
              <a:spcBef>
                <a:spcPts val="130"/>
              </a:spcBef>
            </a:pPr>
            <a:r>
              <a:rPr lang="en-GB" sz="1600" b="1" dirty="0">
                <a:solidFill>
                  <a:schemeClr val="bg1"/>
                </a:solidFill>
                <a:latin typeface="Century Gohic"/>
                <a:cs typeface="Verdana"/>
              </a:rPr>
              <a:t>China – Serbia FTA</a:t>
            </a:r>
            <a:endParaRPr sz="1600" dirty="0">
              <a:solidFill>
                <a:schemeClr val="bg1"/>
              </a:solidFill>
              <a:latin typeface="Century Gohic"/>
              <a:cs typeface="Verdana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B75EF15-979C-0C52-9283-5263BE02EC26}"/>
              </a:ext>
            </a:extLst>
          </p:cNvPr>
          <p:cNvSpPr txBox="1"/>
          <p:nvPr/>
        </p:nvSpPr>
        <p:spPr>
          <a:xfrm>
            <a:off x="5029929" y="2572093"/>
            <a:ext cx="3065852" cy="186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715"/>
              </a:lnSpc>
            </a:pPr>
            <a:r>
              <a:rPr lang="en-US" sz="800" spc="-35" dirty="0">
                <a:solidFill>
                  <a:srgbClr val="A6A6A6"/>
                </a:solidFill>
                <a:latin typeface="Century Gohic"/>
                <a:cs typeface="Verdana"/>
              </a:rPr>
              <a:t>First FTA of its kind between China and a nation from CEE.</a:t>
            </a:r>
            <a:endParaRPr lang="en-US" sz="800" dirty="0">
              <a:latin typeface="Century Gohic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69737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33D5766B-630E-8998-08F7-EC98B94324EA}"/>
              </a:ext>
            </a:extLst>
          </p:cNvPr>
          <p:cNvSpPr/>
          <p:nvPr/>
        </p:nvSpPr>
        <p:spPr>
          <a:xfrm>
            <a:off x="0" y="0"/>
            <a:ext cx="12207239" cy="6858000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76000"/>
                </a:srgbClr>
              </a:gs>
              <a:gs pos="24000">
                <a:schemeClr val="accent5">
                  <a:lumMod val="50000"/>
                </a:schemeClr>
              </a:gs>
              <a:gs pos="10000">
                <a:schemeClr val="bg1">
                  <a:alpha val="8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361703" y="958554"/>
            <a:ext cx="9330937" cy="0"/>
          </a:xfrm>
          <a:prstGeom prst="line">
            <a:avLst/>
          </a:prstGeom>
          <a:ln w="60325" cap="rnd" cmpd="sng">
            <a:gradFill flip="none" rotWithShape="1">
              <a:gsLst>
                <a:gs pos="50000">
                  <a:srgbClr val="0C4076"/>
                </a:gs>
                <a:gs pos="14000">
                  <a:srgbClr val="C6363C"/>
                </a:gs>
                <a:gs pos="83000">
                  <a:schemeClr val="bg1"/>
                </a:gs>
              </a:gsLst>
              <a:lin ang="0" scaled="1"/>
              <a:tileRect/>
            </a:gradFill>
            <a:headEnd type="oval"/>
            <a:tailEnd type="none"/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30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61703" y="441315"/>
            <a:ext cx="8583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Serbia is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sr-Latn-RS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enabling 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regulation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33" name="Title Placeholder 1"/>
          <p:cNvSpPr txBox="1">
            <a:spLocks/>
          </p:cNvSpPr>
          <p:nvPr/>
        </p:nvSpPr>
        <p:spPr>
          <a:xfrm>
            <a:off x="8007473" y="6399882"/>
            <a:ext cx="4184527" cy="3383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00" dirty="0">
                <a:solidFill>
                  <a:schemeClr val="bg1"/>
                </a:solidFill>
              </a:rPr>
              <a:t>COPYRIGHT © 2023 THE GOVERNMENT OF THE REPUBLIC OF SERBIA. ALL RIGHTS RESERVED.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F4C829-F837-3D81-96D6-092CDF204F89}"/>
              </a:ext>
            </a:extLst>
          </p:cNvPr>
          <p:cNvSpPr txBox="1"/>
          <p:nvPr/>
        </p:nvSpPr>
        <p:spPr>
          <a:xfrm>
            <a:off x="1027720" y="1348828"/>
            <a:ext cx="5196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Companies can benefit from </a:t>
            </a:r>
            <a:r>
              <a:rPr lang="en-GB" b="1" i="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two regulatory sandboxes</a:t>
            </a:r>
            <a:r>
              <a:rPr lang="en-GB" b="0" i="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already in place: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D57EAB3-16B4-19CB-579B-BD82D2AF06F0}"/>
              </a:ext>
            </a:extLst>
          </p:cNvPr>
          <p:cNvCxnSpPr>
            <a:cxnSpLocks/>
          </p:cNvCxnSpPr>
          <p:nvPr/>
        </p:nvCxnSpPr>
        <p:spPr>
          <a:xfrm>
            <a:off x="1027720" y="1995159"/>
            <a:ext cx="54049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12D1252-1BDF-9503-0B8A-24BF9DB53FDF}"/>
              </a:ext>
            </a:extLst>
          </p:cNvPr>
          <p:cNvSpPr txBox="1"/>
          <p:nvPr/>
        </p:nvSpPr>
        <p:spPr>
          <a:xfrm>
            <a:off x="283537" y="2770308"/>
            <a:ext cx="3029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FinTech sandbox</a:t>
            </a:r>
            <a:endParaRPr lang="en-GB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4FFE84B-6873-ECE2-E808-563D7315AD51}"/>
              </a:ext>
            </a:extLst>
          </p:cNvPr>
          <p:cNvSpPr/>
          <p:nvPr/>
        </p:nvSpPr>
        <p:spPr>
          <a:xfrm>
            <a:off x="159869" y="3139641"/>
            <a:ext cx="3183888" cy="236953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06779BA-48F6-58C5-9247-BE7BFD5230C2}"/>
              </a:ext>
            </a:extLst>
          </p:cNvPr>
          <p:cNvSpPr/>
          <p:nvPr/>
        </p:nvSpPr>
        <p:spPr>
          <a:xfrm>
            <a:off x="3812776" y="3139642"/>
            <a:ext cx="3183889" cy="23695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B71D53-67DD-7C7F-52B3-D6F92E88199F}"/>
              </a:ext>
            </a:extLst>
          </p:cNvPr>
          <p:cNvSpPr txBox="1"/>
          <p:nvPr/>
        </p:nvSpPr>
        <p:spPr>
          <a:xfrm>
            <a:off x="7131522" y="2862294"/>
            <a:ext cx="15411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03CFEA-CF8C-F0C2-9CC8-57A6B0C1DBBE}"/>
              </a:ext>
            </a:extLst>
          </p:cNvPr>
          <p:cNvSpPr txBox="1"/>
          <p:nvPr/>
        </p:nvSpPr>
        <p:spPr>
          <a:xfrm>
            <a:off x="173403" y="3416466"/>
            <a:ext cx="18982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263F6E"/>
                </a:solidFill>
                <a:latin typeface="Century Gothic" panose="020B0502020202020204" pitchFamily="34" charset="0"/>
              </a:rPr>
              <a:t>I</a:t>
            </a:r>
            <a:r>
              <a:rPr lang="en-GB" sz="1600" b="0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nnovative </a:t>
            </a:r>
            <a:r>
              <a:rPr lang="en-GB" sz="1600" b="1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payment solutions </a:t>
            </a:r>
            <a:r>
              <a:rPr lang="en-GB" sz="1600" b="0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can be </a:t>
            </a:r>
            <a:r>
              <a:rPr lang="en-GB" sz="1600" b="1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tested</a:t>
            </a:r>
            <a:r>
              <a:rPr lang="en-GB" sz="1600" b="0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 within a limited market </a:t>
            </a:r>
            <a:r>
              <a:rPr lang="en-GB" sz="1600" b="1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without regular prior registration</a:t>
            </a:r>
            <a:r>
              <a:rPr lang="en-GB" sz="1600" b="0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rgbClr val="263F6E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E11B01E-EEA9-9E2F-12DB-AACAEECECA92}"/>
              </a:ext>
            </a:extLst>
          </p:cNvPr>
          <p:cNvSpPr txBox="1"/>
          <p:nvPr/>
        </p:nvSpPr>
        <p:spPr>
          <a:xfrm>
            <a:off x="4758528" y="3293353"/>
            <a:ext cx="220319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b="1" dirty="0">
                <a:solidFill>
                  <a:srgbClr val="263F6E"/>
                </a:solidFill>
                <a:latin typeface="Century Gothic" panose="020B0502020202020204" pitchFamily="34" charset="0"/>
              </a:rPr>
              <a:t>U</a:t>
            </a:r>
            <a:r>
              <a:rPr lang="en-GB" sz="1600" b="1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nregistered</a:t>
            </a:r>
            <a:r>
              <a:rPr lang="en-GB" sz="1600" b="0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600" b="1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medical devices </a:t>
            </a:r>
            <a:r>
              <a:rPr lang="en-GB" sz="1600" b="0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can be </a:t>
            </a:r>
            <a:r>
              <a:rPr lang="en-GB" sz="1600" b="1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imported for R&amp;D </a:t>
            </a:r>
            <a:r>
              <a:rPr lang="en-GB" sz="1600" b="0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on a fast track procedure, if the company is settled in one of </a:t>
            </a:r>
            <a:r>
              <a:rPr lang="en-GB" sz="1600" b="1" i="0" dirty="0">
                <a:solidFill>
                  <a:srgbClr val="263F6E"/>
                </a:solidFill>
                <a:effectLst/>
                <a:latin typeface="Century Gothic" panose="020B0502020202020204" pitchFamily="34" charset="0"/>
              </a:rPr>
              <a:t>Science Technology Parks</a:t>
            </a:r>
            <a:endParaRPr lang="en-GB" sz="1600" b="1" dirty="0">
              <a:solidFill>
                <a:srgbClr val="263F6E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4ABF6EB-B530-6414-41D7-22CA1BB21D37}"/>
              </a:ext>
            </a:extLst>
          </p:cNvPr>
          <p:cNvSpPr txBox="1"/>
          <p:nvPr/>
        </p:nvSpPr>
        <p:spPr>
          <a:xfrm>
            <a:off x="4236330" y="2770308"/>
            <a:ext cx="2555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MedTech sandbox</a:t>
            </a:r>
            <a:endParaRPr lang="en-GB" dirty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0A73CCD-9A5F-6605-274C-AA4FFFDB9AFD}"/>
              </a:ext>
            </a:extLst>
          </p:cNvPr>
          <p:cNvSpPr/>
          <p:nvPr/>
        </p:nvSpPr>
        <p:spPr>
          <a:xfrm>
            <a:off x="8803300" y="3139640"/>
            <a:ext cx="3051998" cy="23695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33EDCC4-0280-0ABA-503D-F976001A97F6}"/>
              </a:ext>
            </a:extLst>
          </p:cNvPr>
          <p:cNvCxnSpPr>
            <a:cxnSpLocks/>
          </p:cNvCxnSpPr>
          <p:nvPr/>
        </p:nvCxnSpPr>
        <p:spPr>
          <a:xfrm>
            <a:off x="8503029" y="1980765"/>
            <a:ext cx="33522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3D1F100-8433-70B7-231C-3423935DFDA0}"/>
              </a:ext>
            </a:extLst>
          </p:cNvPr>
          <p:cNvSpPr txBox="1"/>
          <p:nvPr/>
        </p:nvSpPr>
        <p:spPr>
          <a:xfrm>
            <a:off x="8672646" y="1555858"/>
            <a:ext cx="3041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New </a:t>
            </a:r>
            <a:r>
              <a:rPr lang="en-GB" b="0" i="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regulatory sandbox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8C0A162-92DC-7D59-9943-23ECF15D7E10}"/>
              </a:ext>
            </a:extLst>
          </p:cNvPr>
          <p:cNvSpPr txBox="1"/>
          <p:nvPr/>
        </p:nvSpPr>
        <p:spPr>
          <a:xfrm>
            <a:off x="9118756" y="2765518"/>
            <a:ext cx="2555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Autonomy sandbox</a:t>
            </a:r>
            <a:endParaRPr lang="en-GB" dirty="0"/>
          </a:p>
        </p:txBody>
      </p:sp>
      <p:pic>
        <p:nvPicPr>
          <p:cNvPr id="62" name="Graphic 61" descr="First aid kit with solid fill">
            <a:extLst>
              <a:ext uri="{FF2B5EF4-FFF2-40B4-BE49-F238E27FC236}">
                <a16:creationId xmlns:a16="http://schemas.microsoft.com/office/drawing/2014/main" id="{04F47DA4-BAAC-B247-93A9-2831653C4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49387" y="3867204"/>
            <a:ext cx="914400" cy="914400"/>
          </a:xfrm>
          <a:prstGeom prst="rect">
            <a:avLst/>
          </a:prstGeom>
        </p:spPr>
      </p:pic>
      <p:pic>
        <p:nvPicPr>
          <p:cNvPr id="111" name="Graphic 110" descr="Transfer1 outline">
            <a:extLst>
              <a:ext uri="{FF2B5EF4-FFF2-40B4-BE49-F238E27FC236}">
                <a16:creationId xmlns:a16="http://schemas.microsoft.com/office/drawing/2014/main" id="{9FBB1CCE-9A0A-4B86-C91B-6AB96D222E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02318" y="3867204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040275-C77F-E3B4-C807-2ACD6BDC407F}"/>
              </a:ext>
            </a:extLst>
          </p:cNvPr>
          <p:cNvSpPr txBox="1"/>
          <p:nvPr/>
        </p:nvSpPr>
        <p:spPr>
          <a:xfrm>
            <a:off x="9687091" y="3382679"/>
            <a:ext cx="212908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rgbClr val="263F6E"/>
                </a:solidFill>
                <a:latin typeface="Century Gothic" panose="020B0502020202020204" pitchFamily="34" charset="0"/>
              </a:rPr>
              <a:t>Issued a </a:t>
            </a:r>
            <a:r>
              <a:rPr lang="en-GB" sz="1600" b="1" dirty="0">
                <a:solidFill>
                  <a:srgbClr val="263F6E"/>
                </a:solidFill>
                <a:latin typeface="Century Gothic" panose="020B0502020202020204" pitchFamily="34" charset="0"/>
              </a:rPr>
              <a:t>permit</a:t>
            </a:r>
            <a:r>
              <a:rPr lang="en-GB" sz="1600" dirty="0">
                <a:solidFill>
                  <a:srgbClr val="263F6E"/>
                </a:solidFill>
                <a:latin typeface="Century Gothic" panose="020B0502020202020204" pitchFamily="34" charset="0"/>
              </a:rPr>
              <a:t> for the </a:t>
            </a:r>
            <a:r>
              <a:rPr lang="en-GB" sz="1600" b="1" dirty="0">
                <a:solidFill>
                  <a:srgbClr val="263F6E"/>
                </a:solidFill>
                <a:latin typeface="Century Gothic" panose="020B0502020202020204" pitchFamily="34" charset="0"/>
              </a:rPr>
              <a:t>testing of Autonomous vehicles</a:t>
            </a:r>
            <a:r>
              <a:rPr lang="en-GB" sz="1600" dirty="0">
                <a:solidFill>
                  <a:srgbClr val="263F6E"/>
                </a:solidFill>
                <a:latin typeface="Century Gothic" panose="020B0502020202020204" pitchFamily="34" charset="0"/>
              </a:rPr>
              <a:t>, autonomy </a:t>
            </a:r>
            <a:r>
              <a:rPr lang="en-GB" sz="1600" b="1" dirty="0">
                <a:solidFill>
                  <a:srgbClr val="263F6E"/>
                </a:solidFill>
                <a:latin typeface="Century Gothic" panose="020B0502020202020204" pitchFamily="34" charset="0"/>
              </a:rPr>
              <a:t>level 3</a:t>
            </a:r>
            <a:r>
              <a:rPr lang="en-GB" sz="1600" dirty="0">
                <a:solidFill>
                  <a:srgbClr val="263F6E"/>
                </a:solidFill>
                <a:latin typeface="Century Gothic" panose="020B0502020202020204" pitchFamily="34" charset="0"/>
              </a:rPr>
              <a:t> – there must be a driver at the driver seat of the vehicle.</a:t>
            </a:r>
          </a:p>
        </p:txBody>
      </p:sp>
      <p:pic>
        <p:nvPicPr>
          <p:cNvPr id="4" name="Graphic 3" descr="Car outline">
            <a:extLst>
              <a:ext uri="{FF2B5EF4-FFF2-40B4-BE49-F238E27FC236}">
                <a16:creationId xmlns:a16="http://schemas.microsoft.com/office/drawing/2014/main" id="{EB371D6C-F212-6824-806E-602B391144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58638" y="38365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38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1047758" y="4221363"/>
            <a:ext cx="10947725" cy="2190039"/>
          </a:xfrm>
          <a:prstGeom prst="roundRect">
            <a:avLst/>
          </a:prstGeom>
          <a:solidFill>
            <a:schemeClr val="bg2"/>
          </a:solidFill>
          <a:ln>
            <a:solidFill>
              <a:srgbClr val="2845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Master-Ai-1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" b="77932"/>
          <a:stretch/>
        </p:blipFill>
        <p:spPr>
          <a:xfrm>
            <a:off x="0" y="-57597"/>
            <a:ext cx="12192000" cy="1293152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61703" y="958554"/>
            <a:ext cx="9330937" cy="0"/>
          </a:xfrm>
          <a:prstGeom prst="line">
            <a:avLst/>
          </a:prstGeom>
          <a:ln w="60325" cap="rnd" cmpd="sng">
            <a:gradFill flip="none" rotWithShape="1">
              <a:gsLst>
                <a:gs pos="50000">
                  <a:srgbClr val="0C4076"/>
                </a:gs>
                <a:gs pos="14000">
                  <a:srgbClr val="C6363C"/>
                </a:gs>
                <a:gs pos="83000">
                  <a:schemeClr val="bg1"/>
                </a:gs>
              </a:gsLst>
              <a:lin ang="0" scaled="1"/>
              <a:tileRect/>
            </a:gradFill>
            <a:headEnd type="oval"/>
            <a:tailEnd type="none"/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5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61703" y="441315"/>
            <a:ext cx="9139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Employing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&amp; 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Setting up the Business 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in Serbia is 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Cost-efficient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4378" y="4315326"/>
            <a:ext cx="593559" cy="2084556"/>
          </a:xfrm>
          <a:prstGeom prst="roundRect">
            <a:avLst/>
          </a:prstGeom>
          <a:solidFill>
            <a:srgbClr val="284566"/>
          </a:solidFill>
          <a:ln>
            <a:solidFill>
              <a:srgbClr val="2845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44378" y="1578759"/>
            <a:ext cx="593559" cy="2084556"/>
          </a:xfrm>
          <a:prstGeom prst="roundRect">
            <a:avLst/>
          </a:prstGeom>
          <a:solidFill>
            <a:schemeClr val="bg2"/>
          </a:solidFill>
          <a:ln>
            <a:solidFill>
              <a:srgbClr val="2845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385391" y="2363563"/>
            <a:ext cx="1654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284566"/>
                </a:solidFill>
                <a:latin typeface="Century Gothic" panose="020B0502020202020204" pitchFamily="34" charset="0"/>
              </a:rPr>
              <a:t>Business entity</a:t>
            </a:r>
            <a:endParaRPr lang="en-US" sz="2000" b="1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608444" y="5240971"/>
            <a:ext cx="2102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Employ</a:t>
            </a:r>
            <a:r>
              <a:rPr lang="en-GB" sz="2000" b="1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ment</a:t>
            </a:r>
            <a:endParaRPr lang="en-US" sz="2400" b="1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963959" y="1328027"/>
            <a:ext cx="8362" cy="2586019"/>
          </a:xfrm>
          <a:prstGeom prst="line">
            <a:avLst/>
          </a:prstGeom>
          <a:ln w="38100" cap="rnd">
            <a:solidFill>
              <a:srgbClr val="2845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895487" y="2955999"/>
            <a:ext cx="2329677" cy="940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algn="ctr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000"/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30% </a:t>
            </a:r>
            <a:endParaRPr lang="sr-Latn-RS" sz="28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  <a:ea typeface="Calibri"/>
              <a:cs typeface="Arial"/>
              <a:sym typeface="Calibri"/>
            </a:endParaRPr>
          </a:p>
          <a:p>
            <a:pPr marL="50800" algn="ctr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000"/>
            </a:pP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of the investment</a:t>
            </a:r>
            <a:r>
              <a:rPr lang="sr-Latn-RS" sz="12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 in a startup</a:t>
            </a:r>
            <a:endParaRPr lang="en-US" sz="1200" dirty="0">
              <a:solidFill>
                <a:srgbClr val="284566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7144" y="2502805"/>
            <a:ext cx="2351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Corporate Income </a:t>
            </a:r>
            <a:endParaRPr lang="sr-Latn-RS" sz="1200" dirty="0">
              <a:solidFill>
                <a:srgbClr val="284566"/>
              </a:solidFill>
              <a:latin typeface="Century Gothic" panose="020B0502020202020204" pitchFamily="34" charset="0"/>
              <a:ea typeface="Calibri"/>
              <a:cs typeface="Arial"/>
              <a:sym typeface="Calibri"/>
            </a:endParaRPr>
          </a:p>
          <a:p>
            <a:pPr algn="ctr"/>
            <a:r>
              <a:rPr lang="en-US" sz="1200" b="1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Tax credit </a:t>
            </a: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worth 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05638" y="2502805"/>
            <a:ext cx="235727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algn="ctr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000"/>
            </a:pPr>
            <a:r>
              <a:rPr lang="en-US" sz="1200" b="1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Tax credit </a:t>
            </a: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for private individuals </a:t>
            </a:r>
            <a:r>
              <a:rPr lang="en-US" sz="1200" b="1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investing in VC fund </a:t>
            </a: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with annual income tax worth </a:t>
            </a:r>
            <a:endParaRPr lang="sr-Latn-RS" sz="1200" dirty="0">
              <a:solidFill>
                <a:srgbClr val="284566"/>
              </a:solidFill>
              <a:latin typeface="Century Gothic" panose="020B0502020202020204" pitchFamily="34" charset="0"/>
              <a:ea typeface="Calibri"/>
              <a:cs typeface="Arial"/>
              <a:sym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91697" y="2502805"/>
            <a:ext cx="23587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algn="ctr">
              <a:spcBef>
                <a:spcPts val="1000"/>
              </a:spcBef>
              <a:buClr>
                <a:srgbClr val="000000"/>
              </a:buClr>
              <a:buSzPts val="2000"/>
            </a:pP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Employee </a:t>
            </a:r>
            <a:r>
              <a:rPr lang="en-US" sz="1200" b="1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share plans </a:t>
            </a:r>
            <a:endParaRPr lang="sr-Latn-RS" sz="1200" b="1" dirty="0">
              <a:solidFill>
                <a:srgbClr val="284566"/>
              </a:solidFill>
              <a:latin typeface="Century Gothic" panose="020B0502020202020204" pitchFamily="34" charset="0"/>
              <a:ea typeface="Calibri"/>
              <a:cs typeface="Arial"/>
              <a:sym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276665" y="2502805"/>
            <a:ext cx="1746723" cy="1217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algn="ctr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000"/>
            </a:pPr>
            <a:r>
              <a:rPr lang="sr-Latn-R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7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0%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 </a:t>
            </a: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lower tax </a:t>
            </a:r>
            <a:endParaRPr lang="sr-Latn-RS" sz="20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  <a:ea typeface="Calibri"/>
              <a:cs typeface="Arial"/>
              <a:sym typeface="Calibri"/>
            </a:endParaRPr>
          </a:p>
          <a:p>
            <a:pPr marL="50800" algn="ctr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000"/>
            </a:pP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for foreigners </a:t>
            </a:r>
            <a:r>
              <a:rPr lang="sr-Latn-RS" sz="12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&amp;</a:t>
            </a: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 Serbian </a:t>
            </a:r>
            <a:r>
              <a:rPr lang="en-US" sz="1200" dirty="0" err="1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repats</a:t>
            </a:r>
            <a:endParaRPr lang="en-US" sz="1200" dirty="0">
              <a:solidFill>
                <a:srgbClr val="284566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099736" y="2345386"/>
            <a:ext cx="2139018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</a:pPr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</a:rPr>
              <a:t>15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</a:rPr>
              <a:t> </a:t>
            </a:r>
            <a:endParaRPr lang="sr-Latn-RS" sz="24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  <a:cs typeface="Arial"/>
            </a:endParaRPr>
          </a:p>
          <a:p>
            <a:pPr marL="508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</a:pP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free zones with</a:t>
            </a:r>
            <a:endParaRPr lang="sr-Latn-RS" sz="1200" dirty="0">
              <a:solidFill>
                <a:srgbClr val="284566"/>
              </a:solidFill>
              <a:latin typeface="Century Gothic" panose="020B0502020202020204" pitchFamily="34" charset="0"/>
              <a:cs typeface="Arial"/>
            </a:endParaRPr>
          </a:p>
          <a:p>
            <a:pPr marL="508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</a:pP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</a:rPr>
              <a:t>Value Added Tax exemptions</a:t>
            </a:r>
            <a:r>
              <a:rPr lang="sr-Latn-RS" sz="1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</a:rPr>
              <a:t> </a:t>
            </a:r>
            <a:endParaRPr lang="sr-Latn-RS" sz="14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  <a:cs typeface="Arial"/>
            </a:endParaRPr>
          </a:p>
          <a:p>
            <a:pPr marL="508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000"/>
            </a:pP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for energy consumptions</a:t>
            </a:r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3242086" y="1354297"/>
            <a:ext cx="8362" cy="2586019"/>
          </a:xfrm>
          <a:prstGeom prst="line">
            <a:avLst/>
          </a:prstGeom>
          <a:ln w="38100" cap="rnd">
            <a:solidFill>
              <a:srgbClr val="2845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28">
            <a:extLst>
              <a:ext uri="{FF2B5EF4-FFF2-40B4-BE49-F238E27FC236}">
                <a16:creationId xmlns:a16="http://schemas.microsoft.com/office/drawing/2014/main" id="{D85C4D10-E841-7E49-BE3C-8B76E5BF6DC2}"/>
              </a:ext>
            </a:extLst>
          </p:cNvPr>
          <p:cNvSpPr/>
          <p:nvPr/>
        </p:nvSpPr>
        <p:spPr>
          <a:xfrm>
            <a:off x="1801138" y="1605128"/>
            <a:ext cx="571450" cy="369578"/>
          </a:xfrm>
          <a:custGeom>
            <a:avLst/>
            <a:gdLst>
              <a:gd name="connsiteX0" fmla="*/ 280671 w 330200"/>
              <a:gd name="connsiteY0" fmla="*/ 147845 h 213553"/>
              <a:gd name="connsiteX1" fmla="*/ 297181 w 330200"/>
              <a:gd name="connsiteY1" fmla="*/ 164273 h 213553"/>
              <a:gd name="connsiteX2" fmla="*/ 280671 w 330200"/>
              <a:gd name="connsiteY2" fmla="*/ 180700 h 213553"/>
              <a:gd name="connsiteX3" fmla="*/ 264160 w 330200"/>
              <a:gd name="connsiteY3" fmla="*/ 164273 h 213553"/>
              <a:gd name="connsiteX4" fmla="*/ 280671 w 330200"/>
              <a:gd name="connsiteY4" fmla="*/ 147845 h 213553"/>
              <a:gd name="connsiteX5" fmla="*/ 231141 w 330200"/>
              <a:gd name="connsiteY5" fmla="*/ 147845 h 213553"/>
              <a:gd name="connsiteX6" fmla="*/ 247651 w 330200"/>
              <a:gd name="connsiteY6" fmla="*/ 164273 h 213553"/>
              <a:gd name="connsiteX7" fmla="*/ 231141 w 330200"/>
              <a:gd name="connsiteY7" fmla="*/ 180700 h 213553"/>
              <a:gd name="connsiteX8" fmla="*/ 214630 w 330200"/>
              <a:gd name="connsiteY8" fmla="*/ 164273 h 213553"/>
              <a:gd name="connsiteX9" fmla="*/ 231141 w 330200"/>
              <a:gd name="connsiteY9" fmla="*/ 147845 h 213553"/>
              <a:gd name="connsiteX10" fmla="*/ 16510 w 330200"/>
              <a:gd name="connsiteY10" fmla="*/ 98563 h 213553"/>
              <a:gd name="connsiteX11" fmla="*/ 16510 w 330200"/>
              <a:gd name="connsiteY11" fmla="*/ 180699 h 213553"/>
              <a:gd name="connsiteX12" fmla="*/ 33020 w 330200"/>
              <a:gd name="connsiteY12" fmla="*/ 197126 h 213553"/>
              <a:gd name="connsiteX13" fmla="*/ 297180 w 330200"/>
              <a:gd name="connsiteY13" fmla="*/ 197126 h 213553"/>
              <a:gd name="connsiteX14" fmla="*/ 313690 w 330200"/>
              <a:gd name="connsiteY14" fmla="*/ 180699 h 213553"/>
              <a:gd name="connsiteX15" fmla="*/ 313690 w 330200"/>
              <a:gd name="connsiteY15" fmla="*/ 98563 h 213553"/>
              <a:gd name="connsiteX16" fmla="*/ 16510 w 330200"/>
              <a:gd name="connsiteY16" fmla="*/ 65709 h 213553"/>
              <a:gd name="connsiteX17" fmla="*/ 16510 w 330200"/>
              <a:gd name="connsiteY17" fmla="*/ 82136 h 213553"/>
              <a:gd name="connsiteX18" fmla="*/ 313690 w 330200"/>
              <a:gd name="connsiteY18" fmla="*/ 82136 h 213553"/>
              <a:gd name="connsiteX19" fmla="*/ 313690 w 330200"/>
              <a:gd name="connsiteY19" fmla="*/ 65709 h 213553"/>
              <a:gd name="connsiteX20" fmla="*/ 33020 w 330200"/>
              <a:gd name="connsiteY20" fmla="*/ 16427 h 213553"/>
              <a:gd name="connsiteX21" fmla="*/ 16510 w 330200"/>
              <a:gd name="connsiteY21" fmla="*/ 32854 h 213553"/>
              <a:gd name="connsiteX22" fmla="*/ 16510 w 330200"/>
              <a:gd name="connsiteY22" fmla="*/ 49282 h 213553"/>
              <a:gd name="connsiteX23" fmla="*/ 313690 w 330200"/>
              <a:gd name="connsiteY23" fmla="*/ 49282 h 213553"/>
              <a:gd name="connsiteX24" fmla="*/ 313690 w 330200"/>
              <a:gd name="connsiteY24" fmla="*/ 32854 h 213553"/>
              <a:gd name="connsiteX25" fmla="*/ 297180 w 330200"/>
              <a:gd name="connsiteY25" fmla="*/ 16427 h 213553"/>
              <a:gd name="connsiteX26" fmla="*/ 33020 w 330200"/>
              <a:gd name="connsiteY26" fmla="*/ 0 h 213553"/>
              <a:gd name="connsiteX27" fmla="*/ 297180 w 330200"/>
              <a:gd name="connsiteY27" fmla="*/ 0 h 213553"/>
              <a:gd name="connsiteX28" fmla="*/ 330200 w 330200"/>
              <a:gd name="connsiteY28" fmla="*/ 32854 h 213553"/>
              <a:gd name="connsiteX29" fmla="*/ 330200 w 330200"/>
              <a:gd name="connsiteY29" fmla="*/ 180699 h 213553"/>
              <a:gd name="connsiteX30" fmla="*/ 297180 w 330200"/>
              <a:gd name="connsiteY30" fmla="*/ 213553 h 213553"/>
              <a:gd name="connsiteX31" fmla="*/ 33020 w 330200"/>
              <a:gd name="connsiteY31" fmla="*/ 213553 h 213553"/>
              <a:gd name="connsiteX32" fmla="*/ 0 w 330200"/>
              <a:gd name="connsiteY32" fmla="*/ 180699 h 213553"/>
              <a:gd name="connsiteX33" fmla="*/ 0 w 330200"/>
              <a:gd name="connsiteY33" fmla="*/ 32854 h 213553"/>
              <a:gd name="connsiteX34" fmla="*/ 33020 w 330200"/>
              <a:gd name="connsiteY34" fmla="*/ 0 h 21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30200" h="213553">
                <a:moveTo>
                  <a:pt x="280671" y="147845"/>
                </a:moveTo>
                <a:cubicBezTo>
                  <a:pt x="289789" y="147845"/>
                  <a:pt x="297181" y="155200"/>
                  <a:pt x="297181" y="164273"/>
                </a:cubicBezTo>
                <a:cubicBezTo>
                  <a:pt x="297181" y="173346"/>
                  <a:pt x="289789" y="180700"/>
                  <a:pt x="280671" y="180700"/>
                </a:cubicBezTo>
                <a:cubicBezTo>
                  <a:pt x="271552" y="180700"/>
                  <a:pt x="264160" y="173346"/>
                  <a:pt x="264160" y="164273"/>
                </a:cubicBezTo>
                <a:cubicBezTo>
                  <a:pt x="264160" y="155200"/>
                  <a:pt x="271552" y="147845"/>
                  <a:pt x="280671" y="147845"/>
                </a:cubicBezTo>
                <a:close/>
                <a:moveTo>
                  <a:pt x="231141" y="147845"/>
                </a:moveTo>
                <a:cubicBezTo>
                  <a:pt x="240259" y="147845"/>
                  <a:pt x="247651" y="155200"/>
                  <a:pt x="247651" y="164273"/>
                </a:cubicBezTo>
                <a:cubicBezTo>
                  <a:pt x="247651" y="173346"/>
                  <a:pt x="240259" y="180700"/>
                  <a:pt x="231141" y="180700"/>
                </a:cubicBezTo>
                <a:cubicBezTo>
                  <a:pt x="222022" y="180700"/>
                  <a:pt x="214630" y="173346"/>
                  <a:pt x="214630" y="164273"/>
                </a:cubicBezTo>
                <a:cubicBezTo>
                  <a:pt x="214630" y="155200"/>
                  <a:pt x="222022" y="147845"/>
                  <a:pt x="231141" y="147845"/>
                </a:cubicBezTo>
                <a:close/>
                <a:moveTo>
                  <a:pt x="16510" y="98563"/>
                </a:moveTo>
                <a:lnTo>
                  <a:pt x="16510" y="180699"/>
                </a:lnTo>
                <a:cubicBezTo>
                  <a:pt x="16562" y="189750"/>
                  <a:pt x="23923" y="197075"/>
                  <a:pt x="33020" y="197126"/>
                </a:cubicBezTo>
                <a:lnTo>
                  <a:pt x="297180" y="197126"/>
                </a:lnTo>
                <a:cubicBezTo>
                  <a:pt x="306298" y="197126"/>
                  <a:pt x="313690" y="189771"/>
                  <a:pt x="313690" y="180699"/>
                </a:cubicBezTo>
                <a:lnTo>
                  <a:pt x="313690" y="98563"/>
                </a:lnTo>
                <a:close/>
                <a:moveTo>
                  <a:pt x="16510" y="65709"/>
                </a:moveTo>
                <a:lnTo>
                  <a:pt x="16510" y="82136"/>
                </a:lnTo>
                <a:lnTo>
                  <a:pt x="313690" y="82136"/>
                </a:lnTo>
                <a:lnTo>
                  <a:pt x="313690" y="65709"/>
                </a:lnTo>
                <a:close/>
                <a:moveTo>
                  <a:pt x="33020" y="16427"/>
                </a:moveTo>
                <a:cubicBezTo>
                  <a:pt x="23923" y="16478"/>
                  <a:pt x="16562" y="23803"/>
                  <a:pt x="16510" y="32854"/>
                </a:cubicBezTo>
                <a:lnTo>
                  <a:pt x="16510" y="49282"/>
                </a:lnTo>
                <a:lnTo>
                  <a:pt x="313690" y="49282"/>
                </a:lnTo>
                <a:lnTo>
                  <a:pt x="313690" y="32854"/>
                </a:lnTo>
                <a:cubicBezTo>
                  <a:pt x="313690" y="23782"/>
                  <a:pt x="306298" y="16427"/>
                  <a:pt x="297180" y="16427"/>
                </a:cubicBezTo>
                <a:close/>
                <a:moveTo>
                  <a:pt x="33020" y="0"/>
                </a:moveTo>
                <a:lnTo>
                  <a:pt x="297180" y="0"/>
                </a:lnTo>
                <a:cubicBezTo>
                  <a:pt x="315416" y="0"/>
                  <a:pt x="330200" y="14709"/>
                  <a:pt x="330200" y="32854"/>
                </a:cubicBezTo>
                <a:lnTo>
                  <a:pt x="330200" y="180699"/>
                </a:lnTo>
                <a:cubicBezTo>
                  <a:pt x="330200" y="198844"/>
                  <a:pt x="315416" y="213553"/>
                  <a:pt x="297180" y="213553"/>
                </a:cubicBezTo>
                <a:lnTo>
                  <a:pt x="33020" y="213553"/>
                </a:lnTo>
                <a:cubicBezTo>
                  <a:pt x="14784" y="213553"/>
                  <a:pt x="0" y="198844"/>
                  <a:pt x="0" y="180699"/>
                </a:cubicBezTo>
                <a:lnTo>
                  <a:pt x="0" y="32854"/>
                </a:lnTo>
                <a:cubicBezTo>
                  <a:pt x="0" y="14709"/>
                  <a:pt x="14784" y="0"/>
                  <a:pt x="33020" y="0"/>
                </a:cubicBez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880D0D10-1987-F442-B90B-09C1C0AE2CB9}"/>
              </a:ext>
            </a:extLst>
          </p:cNvPr>
          <p:cNvSpPr/>
          <p:nvPr/>
        </p:nvSpPr>
        <p:spPr>
          <a:xfrm>
            <a:off x="4117542" y="1549821"/>
            <a:ext cx="421237" cy="243020"/>
          </a:xfrm>
          <a:custGeom>
            <a:avLst/>
            <a:gdLst>
              <a:gd name="connsiteX0" fmla="*/ 313691 w 330201"/>
              <a:gd name="connsiteY0" fmla="*/ 47625 h 190500"/>
              <a:gd name="connsiteX1" fmla="*/ 330201 w 330201"/>
              <a:gd name="connsiteY1" fmla="*/ 63500 h 190500"/>
              <a:gd name="connsiteX2" fmla="*/ 330201 w 330201"/>
              <a:gd name="connsiteY2" fmla="*/ 174625 h 190500"/>
              <a:gd name="connsiteX3" fmla="*/ 313691 w 330201"/>
              <a:gd name="connsiteY3" fmla="*/ 190500 h 190500"/>
              <a:gd name="connsiteX4" fmla="*/ 49530 w 330201"/>
              <a:gd name="connsiteY4" fmla="*/ 190500 h 190500"/>
              <a:gd name="connsiteX5" fmla="*/ 33020 w 330201"/>
              <a:gd name="connsiteY5" fmla="*/ 174625 h 190500"/>
              <a:gd name="connsiteX6" fmla="*/ 33020 w 330201"/>
              <a:gd name="connsiteY6" fmla="*/ 158750 h 190500"/>
              <a:gd name="connsiteX7" fmla="*/ 49530 w 330201"/>
              <a:gd name="connsiteY7" fmla="*/ 158750 h 190500"/>
              <a:gd name="connsiteX8" fmla="*/ 49530 w 330201"/>
              <a:gd name="connsiteY8" fmla="*/ 174625 h 190500"/>
              <a:gd name="connsiteX9" fmla="*/ 313691 w 330201"/>
              <a:gd name="connsiteY9" fmla="*/ 174625 h 190500"/>
              <a:gd name="connsiteX10" fmla="*/ 148590 w 330201"/>
              <a:gd name="connsiteY10" fmla="*/ 47625 h 190500"/>
              <a:gd name="connsiteX11" fmla="*/ 132080 w 330201"/>
              <a:gd name="connsiteY11" fmla="*/ 71483 h 190500"/>
              <a:gd name="connsiteX12" fmla="*/ 148590 w 330201"/>
              <a:gd name="connsiteY12" fmla="*/ 95250 h 190500"/>
              <a:gd name="connsiteX13" fmla="*/ 165100 w 330201"/>
              <a:gd name="connsiteY13" fmla="*/ 71483 h 190500"/>
              <a:gd name="connsiteX14" fmla="*/ 148590 w 330201"/>
              <a:gd name="connsiteY14" fmla="*/ 47625 h 190500"/>
              <a:gd name="connsiteX15" fmla="*/ 148590 w 330201"/>
              <a:gd name="connsiteY15" fmla="*/ 31750 h 190500"/>
              <a:gd name="connsiteX16" fmla="*/ 181610 w 330201"/>
              <a:gd name="connsiteY16" fmla="*/ 71483 h 190500"/>
              <a:gd name="connsiteX17" fmla="*/ 148590 w 330201"/>
              <a:gd name="connsiteY17" fmla="*/ 111125 h 190500"/>
              <a:gd name="connsiteX18" fmla="*/ 115570 w 330201"/>
              <a:gd name="connsiteY18" fmla="*/ 71483 h 190500"/>
              <a:gd name="connsiteX19" fmla="*/ 148590 w 330201"/>
              <a:gd name="connsiteY19" fmla="*/ 31750 h 190500"/>
              <a:gd name="connsiteX20" fmla="*/ 16510 w 330201"/>
              <a:gd name="connsiteY20" fmla="*/ 15875 h 190500"/>
              <a:gd name="connsiteX21" fmla="*/ 16510 w 330201"/>
              <a:gd name="connsiteY21" fmla="*/ 127000 h 190500"/>
              <a:gd name="connsiteX22" fmla="*/ 280671 w 330201"/>
              <a:gd name="connsiteY22" fmla="*/ 127000 h 190500"/>
              <a:gd name="connsiteX23" fmla="*/ 280671 w 330201"/>
              <a:gd name="connsiteY23" fmla="*/ 15875 h 190500"/>
              <a:gd name="connsiteX24" fmla="*/ 16510 w 330201"/>
              <a:gd name="connsiteY24" fmla="*/ 0 h 190500"/>
              <a:gd name="connsiteX25" fmla="*/ 280671 w 330201"/>
              <a:gd name="connsiteY25" fmla="*/ 0 h 190500"/>
              <a:gd name="connsiteX26" fmla="*/ 297181 w 330201"/>
              <a:gd name="connsiteY26" fmla="*/ 15875 h 190500"/>
              <a:gd name="connsiteX27" fmla="*/ 297181 w 330201"/>
              <a:gd name="connsiteY27" fmla="*/ 127000 h 190500"/>
              <a:gd name="connsiteX28" fmla="*/ 280671 w 330201"/>
              <a:gd name="connsiteY28" fmla="*/ 142875 h 190500"/>
              <a:gd name="connsiteX29" fmla="*/ 16510 w 330201"/>
              <a:gd name="connsiteY29" fmla="*/ 142875 h 190500"/>
              <a:gd name="connsiteX30" fmla="*/ 0 w 330201"/>
              <a:gd name="connsiteY30" fmla="*/ 127000 h 190500"/>
              <a:gd name="connsiteX31" fmla="*/ 0 w 330201"/>
              <a:gd name="connsiteY31" fmla="*/ 15875 h 190500"/>
              <a:gd name="connsiteX32" fmla="*/ 16510 w 330201"/>
              <a:gd name="connsiteY32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30201" h="190500">
                <a:moveTo>
                  <a:pt x="313691" y="47625"/>
                </a:moveTo>
                <a:cubicBezTo>
                  <a:pt x="322809" y="47625"/>
                  <a:pt x="330201" y="54732"/>
                  <a:pt x="330201" y="63500"/>
                </a:cubicBezTo>
                <a:lnTo>
                  <a:pt x="330201" y="174625"/>
                </a:lnTo>
                <a:cubicBezTo>
                  <a:pt x="330201" y="183393"/>
                  <a:pt x="322809" y="190500"/>
                  <a:pt x="313691" y="190500"/>
                </a:cubicBezTo>
                <a:lnTo>
                  <a:pt x="49530" y="190500"/>
                </a:lnTo>
                <a:cubicBezTo>
                  <a:pt x="40412" y="190500"/>
                  <a:pt x="33020" y="183393"/>
                  <a:pt x="33020" y="174625"/>
                </a:cubicBezTo>
                <a:lnTo>
                  <a:pt x="33020" y="158750"/>
                </a:lnTo>
                <a:lnTo>
                  <a:pt x="49530" y="158750"/>
                </a:lnTo>
                <a:lnTo>
                  <a:pt x="49530" y="174625"/>
                </a:lnTo>
                <a:lnTo>
                  <a:pt x="313691" y="174625"/>
                </a:lnTo>
                <a:close/>
                <a:moveTo>
                  <a:pt x="148590" y="47625"/>
                </a:moveTo>
                <a:cubicBezTo>
                  <a:pt x="139816" y="47625"/>
                  <a:pt x="132080" y="58874"/>
                  <a:pt x="132080" y="71483"/>
                </a:cubicBezTo>
                <a:cubicBezTo>
                  <a:pt x="132080" y="84092"/>
                  <a:pt x="139816" y="95250"/>
                  <a:pt x="148590" y="95250"/>
                </a:cubicBezTo>
                <a:cubicBezTo>
                  <a:pt x="157364" y="95250"/>
                  <a:pt x="165100" y="84183"/>
                  <a:pt x="165100" y="71483"/>
                </a:cubicBezTo>
                <a:cubicBezTo>
                  <a:pt x="165100" y="58783"/>
                  <a:pt x="157364" y="47625"/>
                  <a:pt x="148590" y="47625"/>
                </a:cubicBezTo>
                <a:close/>
                <a:moveTo>
                  <a:pt x="148590" y="31750"/>
                </a:moveTo>
                <a:cubicBezTo>
                  <a:pt x="166798" y="31750"/>
                  <a:pt x="181610" y="49984"/>
                  <a:pt x="181610" y="71483"/>
                </a:cubicBezTo>
                <a:cubicBezTo>
                  <a:pt x="181610" y="92982"/>
                  <a:pt x="166798" y="111125"/>
                  <a:pt x="148590" y="111125"/>
                </a:cubicBezTo>
                <a:cubicBezTo>
                  <a:pt x="130382" y="111125"/>
                  <a:pt x="115570" y="93073"/>
                  <a:pt x="115570" y="71483"/>
                </a:cubicBezTo>
                <a:cubicBezTo>
                  <a:pt x="115570" y="49893"/>
                  <a:pt x="130382" y="31750"/>
                  <a:pt x="148590" y="31750"/>
                </a:cubicBezTo>
                <a:close/>
                <a:moveTo>
                  <a:pt x="16510" y="15875"/>
                </a:moveTo>
                <a:lnTo>
                  <a:pt x="16510" y="127000"/>
                </a:lnTo>
                <a:lnTo>
                  <a:pt x="280671" y="127000"/>
                </a:lnTo>
                <a:lnTo>
                  <a:pt x="280671" y="15875"/>
                </a:lnTo>
                <a:close/>
                <a:moveTo>
                  <a:pt x="16510" y="0"/>
                </a:moveTo>
                <a:lnTo>
                  <a:pt x="280671" y="0"/>
                </a:lnTo>
                <a:cubicBezTo>
                  <a:pt x="289789" y="0"/>
                  <a:pt x="297181" y="7107"/>
                  <a:pt x="297181" y="15875"/>
                </a:cubicBezTo>
                <a:lnTo>
                  <a:pt x="297181" y="127000"/>
                </a:lnTo>
                <a:cubicBezTo>
                  <a:pt x="297181" y="135768"/>
                  <a:pt x="289789" y="142875"/>
                  <a:pt x="280671" y="142875"/>
                </a:cubicBezTo>
                <a:lnTo>
                  <a:pt x="16510" y="142875"/>
                </a:lnTo>
                <a:cubicBezTo>
                  <a:pt x="7392" y="142875"/>
                  <a:pt x="0" y="135768"/>
                  <a:pt x="0" y="127000"/>
                </a:cubicBezTo>
                <a:lnTo>
                  <a:pt x="0" y="15875"/>
                </a:lnTo>
                <a:cubicBezTo>
                  <a:pt x="0" y="7107"/>
                  <a:pt x="7392" y="0"/>
                  <a:pt x="16510" y="0"/>
                </a:cubicBez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5E286DF9-4DD3-9F40-8762-9EE75460FBA6}"/>
              </a:ext>
            </a:extLst>
          </p:cNvPr>
          <p:cNvSpPr/>
          <p:nvPr/>
        </p:nvSpPr>
        <p:spPr>
          <a:xfrm>
            <a:off x="4356943" y="1509945"/>
            <a:ext cx="520381" cy="521650"/>
          </a:xfrm>
          <a:custGeom>
            <a:avLst/>
            <a:gdLst>
              <a:gd name="connsiteX0" fmla="*/ 90883 w 330277"/>
              <a:gd name="connsiteY0" fmla="*/ 280669 h 331083"/>
              <a:gd name="connsiteX1" fmla="*/ 99090 w 330277"/>
              <a:gd name="connsiteY1" fmla="*/ 288877 h 331083"/>
              <a:gd name="connsiteX2" fmla="*/ 99090 w 330277"/>
              <a:gd name="connsiteY2" fmla="*/ 321897 h 331083"/>
              <a:gd name="connsiteX3" fmla="*/ 99090 w 330277"/>
              <a:gd name="connsiteY3" fmla="*/ 323665 h 331083"/>
              <a:gd name="connsiteX4" fmla="*/ 89951 w 330277"/>
              <a:gd name="connsiteY4" fmla="*/ 331036 h 331083"/>
              <a:gd name="connsiteX5" fmla="*/ 82580 w 330277"/>
              <a:gd name="connsiteY5" fmla="*/ 321897 h 331083"/>
              <a:gd name="connsiteX6" fmla="*/ 82580 w 330277"/>
              <a:gd name="connsiteY6" fmla="*/ 288877 h 331083"/>
              <a:gd name="connsiteX7" fmla="*/ 90788 w 330277"/>
              <a:gd name="connsiteY7" fmla="*/ 280670 h 331083"/>
              <a:gd name="connsiteX8" fmla="*/ 90883 w 330277"/>
              <a:gd name="connsiteY8" fmla="*/ 280669 h 331083"/>
              <a:gd name="connsiteX9" fmla="*/ 156923 w 330277"/>
              <a:gd name="connsiteY9" fmla="*/ 214629 h 331083"/>
              <a:gd name="connsiteX10" fmla="*/ 165130 w 330277"/>
              <a:gd name="connsiteY10" fmla="*/ 222837 h 331083"/>
              <a:gd name="connsiteX11" fmla="*/ 165130 w 330277"/>
              <a:gd name="connsiteY11" fmla="*/ 321897 h 331083"/>
              <a:gd name="connsiteX12" fmla="*/ 165130 w 330277"/>
              <a:gd name="connsiteY12" fmla="*/ 323665 h 331083"/>
              <a:gd name="connsiteX13" fmla="*/ 155991 w 330277"/>
              <a:gd name="connsiteY13" fmla="*/ 331036 h 331083"/>
              <a:gd name="connsiteX14" fmla="*/ 148620 w 330277"/>
              <a:gd name="connsiteY14" fmla="*/ 321897 h 331083"/>
              <a:gd name="connsiteX15" fmla="*/ 148620 w 330277"/>
              <a:gd name="connsiteY15" fmla="*/ 222837 h 331083"/>
              <a:gd name="connsiteX16" fmla="*/ 156828 w 330277"/>
              <a:gd name="connsiteY16" fmla="*/ 214630 h 331083"/>
              <a:gd name="connsiteX17" fmla="*/ 156923 w 330277"/>
              <a:gd name="connsiteY17" fmla="*/ 214629 h 331083"/>
              <a:gd name="connsiteX18" fmla="*/ 222963 w 330277"/>
              <a:gd name="connsiteY18" fmla="*/ 148589 h 331083"/>
              <a:gd name="connsiteX19" fmla="*/ 231170 w 330277"/>
              <a:gd name="connsiteY19" fmla="*/ 156797 h 331083"/>
              <a:gd name="connsiteX20" fmla="*/ 231170 w 330277"/>
              <a:gd name="connsiteY20" fmla="*/ 321897 h 331083"/>
              <a:gd name="connsiteX21" fmla="*/ 231170 w 330277"/>
              <a:gd name="connsiteY21" fmla="*/ 323665 h 331083"/>
              <a:gd name="connsiteX22" fmla="*/ 222031 w 330277"/>
              <a:gd name="connsiteY22" fmla="*/ 331036 h 331083"/>
              <a:gd name="connsiteX23" fmla="*/ 214660 w 330277"/>
              <a:gd name="connsiteY23" fmla="*/ 321897 h 331083"/>
              <a:gd name="connsiteX24" fmla="*/ 214660 w 330277"/>
              <a:gd name="connsiteY24" fmla="*/ 156797 h 331083"/>
              <a:gd name="connsiteX25" fmla="*/ 222868 w 330277"/>
              <a:gd name="connsiteY25" fmla="*/ 148590 h 331083"/>
              <a:gd name="connsiteX26" fmla="*/ 222963 w 330277"/>
              <a:gd name="connsiteY26" fmla="*/ 148589 h 331083"/>
              <a:gd name="connsiteX27" fmla="*/ 289003 w 330277"/>
              <a:gd name="connsiteY27" fmla="*/ 82549 h 331083"/>
              <a:gd name="connsiteX28" fmla="*/ 297210 w 330277"/>
              <a:gd name="connsiteY28" fmla="*/ 90757 h 331083"/>
              <a:gd name="connsiteX29" fmla="*/ 297210 w 330277"/>
              <a:gd name="connsiteY29" fmla="*/ 321897 h 331083"/>
              <a:gd name="connsiteX30" fmla="*/ 297210 w 330277"/>
              <a:gd name="connsiteY30" fmla="*/ 323665 h 331083"/>
              <a:gd name="connsiteX31" fmla="*/ 288071 w 330277"/>
              <a:gd name="connsiteY31" fmla="*/ 331036 h 331083"/>
              <a:gd name="connsiteX32" fmla="*/ 280700 w 330277"/>
              <a:gd name="connsiteY32" fmla="*/ 321897 h 331083"/>
              <a:gd name="connsiteX33" fmla="*/ 280700 w 330277"/>
              <a:gd name="connsiteY33" fmla="*/ 90757 h 331083"/>
              <a:gd name="connsiteX34" fmla="*/ 288908 w 330277"/>
              <a:gd name="connsiteY34" fmla="*/ 82550 h 331083"/>
              <a:gd name="connsiteX35" fmla="*/ 289003 w 330277"/>
              <a:gd name="connsiteY35" fmla="*/ 82549 h 331083"/>
              <a:gd name="connsiteX36" fmla="*/ 272398 w 330277"/>
              <a:gd name="connsiteY36" fmla="*/ 0 h 331083"/>
              <a:gd name="connsiteX37" fmla="*/ 321928 w 330277"/>
              <a:gd name="connsiteY37" fmla="*/ 0 h 331083"/>
              <a:gd name="connsiteX38" fmla="*/ 322117 w 330277"/>
              <a:gd name="connsiteY38" fmla="*/ 0 h 331083"/>
              <a:gd name="connsiteX39" fmla="*/ 330230 w 330277"/>
              <a:gd name="connsiteY39" fmla="*/ 8302 h 331083"/>
              <a:gd name="connsiteX40" fmla="*/ 330230 w 330277"/>
              <a:gd name="connsiteY40" fmla="*/ 57737 h 331083"/>
              <a:gd name="connsiteX41" fmla="*/ 330230 w 330277"/>
              <a:gd name="connsiteY41" fmla="*/ 59505 h 331083"/>
              <a:gd name="connsiteX42" fmla="*/ 321091 w 330277"/>
              <a:gd name="connsiteY42" fmla="*/ 66876 h 331083"/>
              <a:gd name="connsiteX43" fmla="*/ 313720 w 330277"/>
              <a:gd name="connsiteY43" fmla="*/ 57737 h 331083"/>
              <a:gd name="connsiteX44" fmla="*/ 313720 w 330277"/>
              <a:gd name="connsiteY44" fmla="*/ 28302 h 331083"/>
              <a:gd name="connsiteX45" fmla="*/ 14087 w 330277"/>
              <a:gd name="connsiteY45" fmla="*/ 327747 h 331083"/>
              <a:gd name="connsiteX46" fmla="*/ 8238 w 330277"/>
              <a:gd name="connsiteY46" fmla="*/ 330200 h 331083"/>
              <a:gd name="connsiteX47" fmla="*/ 2483 w 330277"/>
              <a:gd name="connsiteY47" fmla="*/ 327747 h 331083"/>
              <a:gd name="connsiteX48" fmla="*/ 2216 w 330277"/>
              <a:gd name="connsiteY48" fmla="*/ 327480 h 331083"/>
              <a:gd name="connsiteX49" fmla="*/ 2483 w 330277"/>
              <a:gd name="connsiteY49" fmla="*/ 316142 h 331083"/>
              <a:gd name="connsiteX50" fmla="*/ 301927 w 330277"/>
              <a:gd name="connsiteY50" fmla="*/ 16510 h 331083"/>
              <a:gd name="connsiteX51" fmla="*/ 272398 w 330277"/>
              <a:gd name="connsiteY51" fmla="*/ 16510 h 331083"/>
              <a:gd name="connsiteX52" fmla="*/ 265026 w 330277"/>
              <a:gd name="connsiteY52" fmla="*/ 9138 h 331083"/>
              <a:gd name="connsiteX53" fmla="*/ 272398 w 330277"/>
              <a:gd name="connsiteY53" fmla="*/ 0 h 33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30277" h="331083">
                <a:moveTo>
                  <a:pt x="90883" y="280669"/>
                </a:moveTo>
                <a:cubicBezTo>
                  <a:pt x="95416" y="280669"/>
                  <a:pt x="99090" y="284344"/>
                  <a:pt x="99090" y="288877"/>
                </a:cubicBezTo>
                <a:lnTo>
                  <a:pt x="99090" y="321897"/>
                </a:lnTo>
                <a:cubicBezTo>
                  <a:pt x="99153" y="322485"/>
                  <a:pt x="99153" y="323077"/>
                  <a:pt x="99090" y="323665"/>
                </a:cubicBezTo>
                <a:cubicBezTo>
                  <a:pt x="98602" y="328224"/>
                  <a:pt x="94510" y="331524"/>
                  <a:pt x="89951" y="331036"/>
                </a:cubicBezTo>
                <a:cubicBezTo>
                  <a:pt x="85392" y="330548"/>
                  <a:pt x="82092" y="326456"/>
                  <a:pt x="82580" y="321897"/>
                </a:cubicBezTo>
                <a:lnTo>
                  <a:pt x="82580" y="288877"/>
                </a:lnTo>
                <a:cubicBezTo>
                  <a:pt x="82580" y="284344"/>
                  <a:pt x="86255" y="280670"/>
                  <a:pt x="90788" y="280670"/>
                </a:cubicBezTo>
                <a:cubicBezTo>
                  <a:pt x="90819" y="280669"/>
                  <a:pt x="90851" y="280669"/>
                  <a:pt x="90883" y="280669"/>
                </a:cubicBezTo>
                <a:close/>
                <a:moveTo>
                  <a:pt x="156923" y="214629"/>
                </a:moveTo>
                <a:cubicBezTo>
                  <a:pt x="161456" y="214629"/>
                  <a:pt x="165130" y="218304"/>
                  <a:pt x="165130" y="222837"/>
                </a:cubicBezTo>
                <a:lnTo>
                  <a:pt x="165130" y="321897"/>
                </a:lnTo>
                <a:cubicBezTo>
                  <a:pt x="165193" y="322485"/>
                  <a:pt x="165193" y="323077"/>
                  <a:pt x="165130" y="323665"/>
                </a:cubicBezTo>
                <a:cubicBezTo>
                  <a:pt x="164642" y="328224"/>
                  <a:pt x="160550" y="331524"/>
                  <a:pt x="155991" y="331036"/>
                </a:cubicBezTo>
                <a:cubicBezTo>
                  <a:pt x="151432" y="330548"/>
                  <a:pt x="148132" y="326456"/>
                  <a:pt x="148620" y="321897"/>
                </a:cubicBezTo>
                <a:lnTo>
                  <a:pt x="148620" y="222837"/>
                </a:lnTo>
                <a:cubicBezTo>
                  <a:pt x="148620" y="218304"/>
                  <a:pt x="152295" y="214630"/>
                  <a:pt x="156828" y="214630"/>
                </a:cubicBezTo>
                <a:cubicBezTo>
                  <a:pt x="156859" y="214629"/>
                  <a:pt x="156891" y="214629"/>
                  <a:pt x="156923" y="214629"/>
                </a:cubicBezTo>
                <a:close/>
                <a:moveTo>
                  <a:pt x="222963" y="148589"/>
                </a:moveTo>
                <a:cubicBezTo>
                  <a:pt x="227496" y="148589"/>
                  <a:pt x="231170" y="152264"/>
                  <a:pt x="231170" y="156797"/>
                </a:cubicBezTo>
                <a:lnTo>
                  <a:pt x="231170" y="321897"/>
                </a:lnTo>
                <a:cubicBezTo>
                  <a:pt x="231233" y="322485"/>
                  <a:pt x="231233" y="323077"/>
                  <a:pt x="231170" y="323665"/>
                </a:cubicBezTo>
                <a:cubicBezTo>
                  <a:pt x="230682" y="328224"/>
                  <a:pt x="226590" y="331524"/>
                  <a:pt x="222031" y="331036"/>
                </a:cubicBezTo>
                <a:cubicBezTo>
                  <a:pt x="217472" y="330548"/>
                  <a:pt x="214172" y="326456"/>
                  <a:pt x="214660" y="321897"/>
                </a:cubicBezTo>
                <a:lnTo>
                  <a:pt x="214660" y="156797"/>
                </a:lnTo>
                <a:cubicBezTo>
                  <a:pt x="214660" y="152264"/>
                  <a:pt x="218335" y="148590"/>
                  <a:pt x="222868" y="148590"/>
                </a:cubicBezTo>
                <a:cubicBezTo>
                  <a:pt x="222899" y="148589"/>
                  <a:pt x="222931" y="148589"/>
                  <a:pt x="222963" y="148589"/>
                </a:cubicBezTo>
                <a:close/>
                <a:moveTo>
                  <a:pt x="289003" y="82549"/>
                </a:moveTo>
                <a:cubicBezTo>
                  <a:pt x="293536" y="82549"/>
                  <a:pt x="297210" y="86224"/>
                  <a:pt x="297210" y="90757"/>
                </a:cubicBezTo>
                <a:lnTo>
                  <a:pt x="297210" y="321897"/>
                </a:lnTo>
                <a:cubicBezTo>
                  <a:pt x="297273" y="322485"/>
                  <a:pt x="297273" y="323077"/>
                  <a:pt x="297210" y="323665"/>
                </a:cubicBezTo>
                <a:cubicBezTo>
                  <a:pt x="296722" y="328224"/>
                  <a:pt x="292630" y="331524"/>
                  <a:pt x="288071" y="331036"/>
                </a:cubicBezTo>
                <a:cubicBezTo>
                  <a:pt x="283512" y="330548"/>
                  <a:pt x="280212" y="326456"/>
                  <a:pt x="280700" y="321897"/>
                </a:cubicBezTo>
                <a:lnTo>
                  <a:pt x="280700" y="90757"/>
                </a:lnTo>
                <a:cubicBezTo>
                  <a:pt x="280700" y="86224"/>
                  <a:pt x="284375" y="82550"/>
                  <a:pt x="288908" y="82550"/>
                </a:cubicBezTo>
                <a:cubicBezTo>
                  <a:pt x="288939" y="82549"/>
                  <a:pt x="288971" y="82549"/>
                  <a:pt x="289003" y="82549"/>
                </a:cubicBezTo>
                <a:close/>
                <a:moveTo>
                  <a:pt x="272398" y="0"/>
                </a:moveTo>
                <a:lnTo>
                  <a:pt x="321928" y="0"/>
                </a:lnTo>
                <a:cubicBezTo>
                  <a:pt x="321991" y="-1"/>
                  <a:pt x="322054" y="-1"/>
                  <a:pt x="322117" y="0"/>
                </a:cubicBezTo>
                <a:cubicBezTo>
                  <a:pt x="326650" y="52"/>
                  <a:pt x="330282" y="3769"/>
                  <a:pt x="330230" y="8302"/>
                </a:cubicBezTo>
                <a:lnTo>
                  <a:pt x="330230" y="57737"/>
                </a:lnTo>
                <a:cubicBezTo>
                  <a:pt x="330293" y="58325"/>
                  <a:pt x="330293" y="58917"/>
                  <a:pt x="330230" y="59505"/>
                </a:cubicBezTo>
                <a:cubicBezTo>
                  <a:pt x="329742" y="64064"/>
                  <a:pt x="325650" y="67364"/>
                  <a:pt x="321091" y="66876"/>
                </a:cubicBezTo>
                <a:cubicBezTo>
                  <a:pt x="316532" y="66388"/>
                  <a:pt x="313232" y="62296"/>
                  <a:pt x="313720" y="57737"/>
                </a:cubicBezTo>
                <a:lnTo>
                  <a:pt x="313720" y="28302"/>
                </a:lnTo>
                <a:lnTo>
                  <a:pt x="14087" y="327747"/>
                </a:lnTo>
                <a:cubicBezTo>
                  <a:pt x="12544" y="329315"/>
                  <a:pt x="10437" y="330199"/>
                  <a:pt x="8238" y="330200"/>
                </a:cubicBezTo>
                <a:cubicBezTo>
                  <a:pt x="6071" y="330174"/>
                  <a:pt x="4002" y="329292"/>
                  <a:pt x="2483" y="327747"/>
                </a:cubicBezTo>
                <a:cubicBezTo>
                  <a:pt x="2392" y="327660"/>
                  <a:pt x="2303" y="327571"/>
                  <a:pt x="2216" y="327480"/>
                </a:cubicBezTo>
                <a:cubicBezTo>
                  <a:pt x="-841" y="324276"/>
                  <a:pt x="-722" y="319200"/>
                  <a:pt x="2483" y="316142"/>
                </a:cubicBezTo>
                <a:lnTo>
                  <a:pt x="301927" y="16510"/>
                </a:lnTo>
                <a:lnTo>
                  <a:pt x="272398" y="16510"/>
                </a:lnTo>
                <a:cubicBezTo>
                  <a:pt x="268512" y="16094"/>
                  <a:pt x="265442" y="13024"/>
                  <a:pt x="265026" y="9138"/>
                </a:cubicBezTo>
                <a:cubicBezTo>
                  <a:pt x="264538" y="4579"/>
                  <a:pt x="267838" y="488"/>
                  <a:pt x="272398" y="0"/>
                </a:cubicBez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CC0178C0-D02F-744F-95EA-61A7ED4F4ED3}"/>
              </a:ext>
            </a:extLst>
          </p:cNvPr>
          <p:cNvSpPr/>
          <p:nvPr/>
        </p:nvSpPr>
        <p:spPr>
          <a:xfrm>
            <a:off x="8831741" y="1520880"/>
            <a:ext cx="531249" cy="531199"/>
          </a:xfrm>
          <a:custGeom>
            <a:avLst/>
            <a:gdLst>
              <a:gd name="connsiteX0" fmla="*/ 247682 w 330232"/>
              <a:gd name="connsiteY0" fmla="*/ 181611 h 330202"/>
              <a:gd name="connsiteX1" fmla="*/ 181641 w 330232"/>
              <a:gd name="connsiteY1" fmla="*/ 247652 h 330202"/>
              <a:gd name="connsiteX2" fmla="*/ 247682 w 330232"/>
              <a:gd name="connsiteY2" fmla="*/ 313692 h 330202"/>
              <a:gd name="connsiteX3" fmla="*/ 313722 w 330232"/>
              <a:gd name="connsiteY3" fmla="*/ 247652 h 330202"/>
              <a:gd name="connsiteX4" fmla="*/ 247682 w 330232"/>
              <a:gd name="connsiteY4" fmla="*/ 181611 h 330202"/>
              <a:gd name="connsiteX5" fmla="*/ 247682 w 330232"/>
              <a:gd name="connsiteY5" fmla="*/ 165101 h 330202"/>
              <a:gd name="connsiteX6" fmla="*/ 330232 w 330232"/>
              <a:gd name="connsiteY6" fmla="*/ 247652 h 330202"/>
              <a:gd name="connsiteX7" fmla="*/ 247682 w 330232"/>
              <a:gd name="connsiteY7" fmla="*/ 330202 h 330202"/>
              <a:gd name="connsiteX8" fmla="*/ 165131 w 330232"/>
              <a:gd name="connsiteY8" fmla="*/ 247652 h 330202"/>
              <a:gd name="connsiteX9" fmla="*/ 247682 w 330232"/>
              <a:gd name="connsiteY9" fmla="*/ 165101 h 330202"/>
              <a:gd name="connsiteX10" fmla="*/ 82582 w 330232"/>
              <a:gd name="connsiteY10" fmla="*/ 16511 h 330202"/>
              <a:gd name="connsiteX11" fmla="*/ 16541 w 330232"/>
              <a:gd name="connsiteY11" fmla="*/ 82552 h 330202"/>
              <a:gd name="connsiteX12" fmla="*/ 82582 w 330232"/>
              <a:gd name="connsiteY12" fmla="*/ 148592 h 330202"/>
              <a:gd name="connsiteX13" fmla="*/ 148622 w 330232"/>
              <a:gd name="connsiteY13" fmla="*/ 82552 h 330202"/>
              <a:gd name="connsiteX14" fmla="*/ 82582 w 330232"/>
              <a:gd name="connsiteY14" fmla="*/ 16511 h 330202"/>
              <a:gd name="connsiteX15" fmla="*/ 214661 w 330232"/>
              <a:gd name="connsiteY15" fmla="*/ 1 h 330202"/>
              <a:gd name="connsiteX16" fmla="*/ 321929 w 330232"/>
              <a:gd name="connsiteY16" fmla="*/ 1 h 330202"/>
              <a:gd name="connsiteX17" fmla="*/ 322118 w 330232"/>
              <a:gd name="connsiteY17" fmla="*/ 1 h 330202"/>
              <a:gd name="connsiteX18" fmla="*/ 330231 w 330232"/>
              <a:gd name="connsiteY18" fmla="*/ 8303 h 330202"/>
              <a:gd name="connsiteX19" fmla="*/ 330231 w 330232"/>
              <a:gd name="connsiteY19" fmla="*/ 115665 h 330202"/>
              <a:gd name="connsiteX20" fmla="*/ 322859 w 330232"/>
              <a:gd name="connsiteY20" fmla="*/ 123036 h 330202"/>
              <a:gd name="connsiteX21" fmla="*/ 313721 w 330232"/>
              <a:gd name="connsiteY21" fmla="*/ 115665 h 330202"/>
              <a:gd name="connsiteX22" fmla="*/ 313721 w 330232"/>
              <a:gd name="connsiteY22" fmla="*/ 28303 h 330202"/>
              <a:gd name="connsiteX23" fmla="*/ 14088 w 330232"/>
              <a:gd name="connsiteY23" fmla="*/ 327748 h 330202"/>
              <a:gd name="connsiteX24" fmla="*/ 8333 w 330232"/>
              <a:gd name="connsiteY24" fmla="*/ 330201 h 330202"/>
              <a:gd name="connsiteX25" fmla="*/ 2484 w 330232"/>
              <a:gd name="connsiteY25" fmla="*/ 327748 h 330202"/>
              <a:gd name="connsiteX26" fmla="*/ 2217 w 330232"/>
              <a:gd name="connsiteY26" fmla="*/ 327481 h 330202"/>
              <a:gd name="connsiteX27" fmla="*/ 2484 w 330232"/>
              <a:gd name="connsiteY27" fmla="*/ 316143 h 330202"/>
              <a:gd name="connsiteX28" fmla="*/ 301928 w 330232"/>
              <a:gd name="connsiteY28" fmla="*/ 16511 h 330202"/>
              <a:gd name="connsiteX29" fmla="*/ 214661 w 330232"/>
              <a:gd name="connsiteY29" fmla="*/ 16511 h 330202"/>
              <a:gd name="connsiteX30" fmla="*/ 207289 w 330232"/>
              <a:gd name="connsiteY30" fmla="*/ 9139 h 330202"/>
              <a:gd name="connsiteX31" fmla="*/ 214661 w 330232"/>
              <a:gd name="connsiteY31" fmla="*/ 1 h 330202"/>
              <a:gd name="connsiteX32" fmla="*/ 82582 w 330232"/>
              <a:gd name="connsiteY32" fmla="*/ 1 h 330202"/>
              <a:gd name="connsiteX33" fmla="*/ 165132 w 330232"/>
              <a:gd name="connsiteY33" fmla="*/ 82552 h 330202"/>
              <a:gd name="connsiteX34" fmla="*/ 82582 w 330232"/>
              <a:gd name="connsiteY34" fmla="*/ 165102 h 330202"/>
              <a:gd name="connsiteX35" fmla="*/ 31 w 330232"/>
              <a:gd name="connsiteY35" fmla="*/ 82552 h 330202"/>
              <a:gd name="connsiteX36" fmla="*/ 82582 w 330232"/>
              <a:gd name="connsiteY36" fmla="*/ 1 h 33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30232" h="330202">
                <a:moveTo>
                  <a:pt x="247682" y="181611"/>
                </a:moveTo>
                <a:cubicBezTo>
                  <a:pt x="211209" y="181611"/>
                  <a:pt x="181641" y="211179"/>
                  <a:pt x="181641" y="247652"/>
                </a:cubicBezTo>
                <a:cubicBezTo>
                  <a:pt x="181641" y="284125"/>
                  <a:pt x="211209" y="313692"/>
                  <a:pt x="247682" y="313692"/>
                </a:cubicBezTo>
                <a:cubicBezTo>
                  <a:pt x="284155" y="313692"/>
                  <a:pt x="313722" y="284125"/>
                  <a:pt x="313722" y="247652"/>
                </a:cubicBezTo>
                <a:cubicBezTo>
                  <a:pt x="313722" y="211179"/>
                  <a:pt x="284155" y="181611"/>
                  <a:pt x="247682" y="181611"/>
                </a:cubicBezTo>
                <a:close/>
                <a:moveTo>
                  <a:pt x="247682" y="165101"/>
                </a:moveTo>
                <a:cubicBezTo>
                  <a:pt x="293273" y="165101"/>
                  <a:pt x="330232" y="202060"/>
                  <a:pt x="330232" y="247652"/>
                </a:cubicBezTo>
                <a:cubicBezTo>
                  <a:pt x="330232" y="293243"/>
                  <a:pt x="293273" y="330202"/>
                  <a:pt x="247682" y="330202"/>
                </a:cubicBezTo>
                <a:cubicBezTo>
                  <a:pt x="202090" y="330202"/>
                  <a:pt x="165131" y="293243"/>
                  <a:pt x="165131" y="247652"/>
                </a:cubicBezTo>
                <a:cubicBezTo>
                  <a:pt x="165131" y="202060"/>
                  <a:pt x="202090" y="165101"/>
                  <a:pt x="247682" y="165101"/>
                </a:cubicBezTo>
                <a:close/>
                <a:moveTo>
                  <a:pt x="82582" y="16511"/>
                </a:moveTo>
                <a:cubicBezTo>
                  <a:pt x="46109" y="16511"/>
                  <a:pt x="16541" y="46079"/>
                  <a:pt x="16541" y="82552"/>
                </a:cubicBezTo>
                <a:cubicBezTo>
                  <a:pt x="16541" y="119025"/>
                  <a:pt x="46109" y="148592"/>
                  <a:pt x="82582" y="148592"/>
                </a:cubicBezTo>
                <a:cubicBezTo>
                  <a:pt x="119055" y="148592"/>
                  <a:pt x="148622" y="119025"/>
                  <a:pt x="148622" y="82552"/>
                </a:cubicBezTo>
                <a:cubicBezTo>
                  <a:pt x="148622" y="46079"/>
                  <a:pt x="119055" y="16511"/>
                  <a:pt x="82582" y="16511"/>
                </a:cubicBezTo>
                <a:close/>
                <a:moveTo>
                  <a:pt x="214661" y="1"/>
                </a:moveTo>
                <a:lnTo>
                  <a:pt x="321929" y="1"/>
                </a:lnTo>
                <a:cubicBezTo>
                  <a:pt x="321992" y="0"/>
                  <a:pt x="322055" y="0"/>
                  <a:pt x="322118" y="1"/>
                </a:cubicBezTo>
                <a:cubicBezTo>
                  <a:pt x="326651" y="53"/>
                  <a:pt x="330283" y="3770"/>
                  <a:pt x="330231" y="8303"/>
                </a:cubicBezTo>
                <a:lnTo>
                  <a:pt x="330231" y="115665"/>
                </a:lnTo>
                <a:cubicBezTo>
                  <a:pt x="329815" y="119551"/>
                  <a:pt x="326745" y="122620"/>
                  <a:pt x="322859" y="123036"/>
                </a:cubicBezTo>
                <a:cubicBezTo>
                  <a:pt x="318300" y="123524"/>
                  <a:pt x="314209" y="120224"/>
                  <a:pt x="313721" y="115665"/>
                </a:cubicBezTo>
                <a:lnTo>
                  <a:pt x="313721" y="28303"/>
                </a:lnTo>
                <a:lnTo>
                  <a:pt x="14088" y="327748"/>
                </a:lnTo>
                <a:cubicBezTo>
                  <a:pt x="12568" y="329293"/>
                  <a:pt x="10500" y="330175"/>
                  <a:pt x="8333" y="330201"/>
                </a:cubicBezTo>
                <a:cubicBezTo>
                  <a:pt x="6133" y="330200"/>
                  <a:pt x="4026" y="329316"/>
                  <a:pt x="2484" y="327748"/>
                </a:cubicBezTo>
                <a:cubicBezTo>
                  <a:pt x="2393" y="327661"/>
                  <a:pt x="2304" y="327572"/>
                  <a:pt x="2217" y="327481"/>
                </a:cubicBezTo>
                <a:cubicBezTo>
                  <a:pt x="-840" y="324277"/>
                  <a:pt x="-721" y="319201"/>
                  <a:pt x="2484" y="316143"/>
                </a:cubicBezTo>
                <a:lnTo>
                  <a:pt x="301928" y="16511"/>
                </a:lnTo>
                <a:lnTo>
                  <a:pt x="214661" y="16511"/>
                </a:lnTo>
                <a:cubicBezTo>
                  <a:pt x="210775" y="16095"/>
                  <a:pt x="207705" y="13025"/>
                  <a:pt x="207289" y="9139"/>
                </a:cubicBezTo>
                <a:cubicBezTo>
                  <a:pt x="206801" y="4580"/>
                  <a:pt x="210102" y="489"/>
                  <a:pt x="214661" y="1"/>
                </a:cubicBezTo>
                <a:close/>
                <a:moveTo>
                  <a:pt x="82582" y="1"/>
                </a:moveTo>
                <a:cubicBezTo>
                  <a:pt x="128173" y="1"/>
                  <a:pt x="165132" y="36960"/>
                  <a:pt x="165132" y="82552"/>
                </a:cubicBezTo>
                <a:cubicBezTo>
                  <a:pt x="165132" y="128143"/>
                  <a:pt x="128173" y="165102"/>
                  <a:pt x="82582" y="165102"/>
                </a:cubicBezTo>
                <a:cubicBezTo>
                  <a:pt x="36990" y="165102"/>
                  <a:pt x="31" y="128143"/>
                  <a:pt x="31" y="82552"/>
                </a:cubicBezTo>
                <a:cubicBezTo>
                  <a:pt x="31" y="36960"/>
                  <a:pt x="36990" y="1"/>
                  <a:pt x="82582" y="1"/>
                </a:cubicBez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5880710" y="1350019"/>
            <a:ext cx="8362" cy="2586019"/>
          </a:xfrm>
          <a:prstGeom prst="line">
            <a:avLst/>
          </a:prstGeom>
          <a:ln w="38100" cap="rnd">
            <a:solidFill>
              <a:srgbClr val="2845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949990" y="4165560"/>
            <a:ext cx="8362" cy="2586019"/>
          </a:xfrm>
          <a:prstGeom prst="line">
            <a:avLst/>
          </a:prstGeom>
          <a:ln w="38100" cap="rnd">
            <a:solidFill>
              <a:srgbClr val="2845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8150475" y="1333958"/>
            <a:ext cx="8362" cy="2586019"/>
          </a:xfrm>
          <a:prstGeom prst="line">
            <a:avLst/>
          </a:prstGeom>
          <a:ln w="38100" cap="rnd">
            <a:solidFill>
              <a:srgbClr val="2845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0191833" y="1354297"/>
            <a:ext cx="8362" cy="2586019"/>
          </a:xfrm>
          <a:prstGeom prst="line">
            <a:avLst/>
          </a:prstGeom>
          <a:ln w="38100" cap="rnd">
            <a:solidFill>
              <a:srgbClr val="2845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raphic 382">
            <a:extLst>
              <a:ext uri="{FF2B5EF4-FFF2-40B4-BE49-F238E27FC236}">
                <a16:creationId xmlns:a16="http://schemas.microsoft.com/office/drawing/2014/main" id="{00289E79-8FFD-4944-B301-E83C54F679E2}"/>
              </a:ext>
            </a:extLst>
          </p:cNvPr>
          <p:cNvSpPr/>
          <p:nvPr/>
        </p:nvSpPr>
        <p:spPr>
          <a:xfrm>
            <a:off x="6705295" y="1485131"/>
            <a:ext cx="554700" cy="554700"/>
          </a:xfrm>
          <a:custGeom>
            <a:avLst/>
            <a:gdLst>
              <a:gd name="connsiteX0" fmla="*/ 325957 w 330200"/>
              <a:gd name="connsiteY0" fmla="*/ 121042 h 330200"/>
              <a:gd name="connsiteX1" fmla="*/ 325957 w 330200"/>
              <a:gd name="connsiteY1" fmla="*/ 121042 h 330200"/>
              <a:gd name="connsiteX2" fmla="*/ 330202 w 330200"/>
              <a:gd name="connsiteY2" fmla="*/ 99060 h 330200"/>
              <a:gd name="connsiteX3" fmla="*/ 165102 w 330200"/>
              <a:gd name="connsiteY3" fmla="*/ 0 h 330200"/>
              <a:gd name="connsiteX4" fmla="*/ 2 w 330200"/>
              <a:gd name="connsiteY4" fmla="*/ 99060 h 330200"/>
              <a:gd name="connsiteX5" fmla="*/ 4248 w 330200"/>
              <a:gd name="connsiteY5" fmla="*/ 121042 h 330200"/>
              <a:gd name="connsiteX6" fmla="*/ 4248 w 330200"/>
              <a:gd name="connsiteY6" fmla="*/ 121042 h 330200"/>
              <a:gd name="connsiteX7" fmla="*/ 4248 w 330200"/>
              <a:gd name="connsiteY7" fmla="*/ 165100 h 330200"/>
              <a:gd name="connsiteX8" fmla="*/ 2 w 330200"/>
              <a:gd name="connsiteY8" fmla="*/ 187082 h 330200"/>
              <a:gd name="connsiteX9" fmla="*/ 4248 w 330200"/>
              <a:gd name="connsiteY9" fmla="*/ 209252 h 330200"/>
              <a:gd name="connsiteX10" fmla="*/ 4248 w 330200"/>
              <a:gd name="connsiteY10" fmla="*/ 209252 h 330200"/>
              <a:gd name="connsiteX11" fmla="*/ 2 w 330200"/>
              <a:gd name="connsiteY11" fmla="*/ 231140 h 330200"/>
              <a:gd name="connsiteX12" fmla="*/ 165102 w 330200"/>
              <a:gd name="connsiteY12" fmla="*/ 330200 h 330200"/>
              <a:gd name="connsiteX13" fmla="*/ 330202 w 330200"/>
              <a:gd name="connsiteY13" fmla="*/ 231140 h 330200"/>
              <a:gd name="connsiteX14" fmla="*/ 325957 w 330200"/>
              <a:gd name="connsiteY14" fmla="*/ 209252 h 330200"/>
              <a:gd name="connsiteX15" fmla="*/ 325957 w 330200"/>
              <a:gd name="connsiteY15" fmla="*/ 209252 h 330200"/>
              <a:gd name="connsiteX16" fmla="*/ 330202 w 330200"/>
              <a:gd name="connsiteY16" fmla="*/ 187082 h 330200"/>
              <a:gd name="connsiteX17" fmla="*/ 325957 w 330200"/>
              <a:gd name="connsiteY17" fmla="*/ 165100 h 330200"/>
              <a:gd name="connsiteX18" fmla="*/ 325957 w 330200"/>
              <a:gd name="connsiteY18" fmla="*/ 121042 h 330200"/>
              <a:gd name="connsiteX19" fmla="*/ 165574 w 330200"/>
              <a:gd name="connsiteY19" fmla="*/ 313690 h 330200"/>
              <a:gd name="connsiteX20" fmla="*/ 16984 w 330200"/>
              <a:gd name="connsiteY20" fmla="*/ 231140 h 330200"/>
              <a:gd name="connsiteX21" fmla="*/ 16984 w 330200"/>
              <a:gd name="connsiteY21" fmla="*/ 230197 h 330200"/>
              <a:gd name="connsiteX22" fmla="*/ 165480 w 330200"/>
              <a:gd name="connsiteY22" fmla="*/ 286142 h 330200"/>
              <a:gd name="connsiteX23" fmla="*/ 313975 w 330200"/>
              <a:gd name="connsiteY23" fmla="*/ 230197 h 330200"/>
              <a:gd name="connsiteX24" fmla="*/ 313975 w 330200"/>
              <a:gd name="connsiteY24" fmla="*/ 231140 h 330200"/>
              <a:gd name="connsiteX25" fmla="*/ 165102 w 330200"/>
              <a:gd name="connsiteY25" fmla="*/ 313690 h 330200"/>
              <a:gd name="connsiteX26" fmla="*/ 165574 w 330200"/>
              <a:gd name="connsiteY26" fmla="*/ 269632 h 330200"/>
              <a:gd name="connsiteX27" fmla="*/ 16984 w 330200"/>
              <a:gd name="connsiteY27" fmla="*/ 187082 h 330200"/>
              <a:gd name="connsiteX28" fmla="*/ 16984 w 330200"/>
              <a:gd name="connsiteY28" fmla="*/ 186138 h 330200"/>
              <a:gd name="connsiteX29" fmla="*/ 165480 w 330200"/>
              <a:gd name="connsiteY29" fmla="*/ 242178 h 330200"/>
              <a:gd name="connsiteX30" fmla="*/ 313975 w 330200"/>
              <a:gd name="connsiteY30" fmla="*/ 186138 h 330200"/>
              <a:gd name="connsiteX31" fmla="*/ 313975 w 330200"/>
              <a:gd name="connsiteY31" fmla="*/ 187082 h 330200"/>
              <a:gd name="connsiteX32" fmla="*/ 165102 w 330200"/>
              <a:gd name="connsiteY32" fmla="*/ 269632 h 330200"/>
              <a:gd name="connsiteX33" fmla="*/ 165574 w 330200"/>
              <a:gd name="connsiteY33" fmla="*/ 225668 h 330200"/>
              <a:gd name="connsiteX34" fmla="*/ 16984 w 330200"/>
              <a:gd name="connsiteY34" fmla="*/ 143118 h 330200"/>
              <a:gd name="connsiteX35" fmla="*/ 16984 w 330200"/>
              <a:gd name="connsiteY35" fmla="*/ 142175 h 330200"/>
              <a:gd name="connsiteX36" fmla="*/ 16984 w 330200"/>
              <a:gd name="connsiteY36" fmla="*/ 142175 h 330200"/>
              <a:gd name="connsiteX37" fmla="*/ 165102 w 330200"/>
              <a:gd name="connsiteY37" fmla="*/ 198120 h 330200"/>
              <a:gd name="connsiteX38" fmla="*/ 313598 w 330200"/>
              <a:gd name="connsiteY38" fmla="*/ 142175 h 330200"/>
              <a:gd name="connsiteX39" fmla="*/ 313598 w 330200"/>
              <a:gd name="connsiteY39" fmla="*/ 142175 h 330200"/>
              <a:gd name="connsiteX40" fmla="*/ 313598 w 330200"/>
              <a:gd name="connsiteY40" fmla="*/ 143118 h 330200"/>
              <a:gd name="connsiteX41" fmla="*/ 165102 w 330200"/>
              <a:gd name="connsiteY41" fmla="*/ 225668 h 330200"/>
              <a:gd name="connsiteX42" fmla="*/ 165574 w 330200"/>
              <a:gd name="connsiteY42" fmla="*/ 181610 h 330200"/>
              <a:gd name="connsiteX43" fmla="*/ 16984 w 330200"/>
              <a:gd name="connsiteY43" fmla="*/ 99060 h 330200"/>
              <a:gd name="connsiteX44" fmla="*/ 165102 w 330200"/>
              <a:gd name="connsiteY44" fmla="*/ 16510 h 330200"/>
              <a:gd name="connsiteX45" fmla="*/ 313692 w 330200"/>
              <a:gd name="connsiteY45" fmla="*/ 99060 h 330200"/>
              <a:gd name="connsiteX46" fmla="*/ 165102 w 330200"/>
              <a:gd name="connsiteY46" fmla="*/ 18161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30200" h="330200">
                <a:moveTo>
                  <a:pt x="325957" y="121042"/>
                </a:moveTo>
                <a:lnTo>
                  <a:pt x="325957" y="121042"/>
                </a:lnTo>
                <a:cubicBezTo>
                  <a:pt x="328721" y="114041"/>
                  <a:pt x="330161" y="106587"/>
                  <a:pt x="330202" y="99060"/>
                </a:cubicBezTo>
                <a:cubicBezTo>
                  <a:pt x="330202" y="44341"/>
                  <a:pt x="256237" y="0"/>
                  <a:pt x="165102" y="0"/>
                </a:cubicBezTo>
                <a:cubicBezTo>
                  <a:pt x="73967" y="0"/>
                  <a:pt x="2" y="44341"/>
                  <a:pt x="2" y="99060"/>
                </a:cubicBezTo>
                <a:cubicBezTo>
                  <a:pt x="43" y="106587"/>
                  <a:pt x="1483" y="114041"/>
                  <a:pt x="4248" y="121042"/>
                </a:cubicBezTo>
                <a:lnTo>
                  <a:pt x="4248" y="121042"/>
                </a:lnTo>
                <a:cubicBezTo>
                  <a:pt x="-1416" y="135182"/>
                  <a:pt x="-1416" y="150960"/>
                  <a:pt x="4248" y="165100"/>
                </a:cubicBezTo>
                <a:cubicBezTo>
                  <a:pt x="1483" y="172101"/>
                  <a:pt x="43" y="179555"/>
                  <a:pt x="2" y="187082"/>
                </a:cubicBezTo>
                <a:cubicBezTo>
                  <a:pt x="88" y="194666"/>
                  <a:pt x="1525" y="202173"/>
                  <a:pt x="4248" y="209252"/>
                </a:cubicBezTo>
                <a:lnTo>
                  <a:pt x="4248" y="209252"/>
                </a:lnTo>
                <a:cubicBezTo>
                  <a:pt x="1519" y="216231"/>
                  <a:pt x="81" y="223647"/>
                  <a:pt x="2" y="231140"/>
                </a:cubicBezTo>
                <a:cubicBezTo>
                  <a:pt x="2" y="285859"/>
                  <a:pt x="73967" y="330200"/>
                  <a:pt x="165102" y="330200"/>
                </a:cubicBezTo>
                <a:cubicBezTo>
                  <a:pt x="256237" y="330200"/>
                  <a:pt x="330202" y="285859"/>
                  <a:pt x="330202" y="231140"/>
                </a:cubicBezTo>
                <a:cubicBezTo>
                  <a:pt x="330124" y="223647"/>
                  <a:pt x="328685" y="216231"/>
                  <a:pt x="325957" y="209252"/>
                </a:cubicBezTo>
                <a:lnTo>
                  <a:pt x="325957" y="209252"/>
                </a:lnTo>
                <a:cubicBezTo>
                  <a:pt x="328679" y="202173"/>
                  <a:pt x="330117" y="194666"/>
                  <a:pt x="330202" y="187082"/>
                </a:cubicBezTo>
                <a:cubicBezTo>
                  <a:pt x="330161" y="179555"/>
                  <a:pt x="328721" y="172101"/>
                  <a:pt x="325957" y="165100"/>
                </a:cubicBezTo>
                <a:cubicBezTo>
                  <a:pt x="331620" y="150960"/>
                  <a:pt x="331620" y="135182"/>
                  <a:pt x="325957" y="121042"/>
                </a:cubicBezTo>
                <a:close/>
                <a:moveTo>
                  <a:pt x="165574" y="313690"/>
                </a:moveTo>
                <a:cubicBezTo>
                  <a:pt x="85005" y="313690"/>
                  <a:pt x="16984" y="275953"/>
                  <a:pt x="16984" y="231140"/>
                </a:cubicBezTo>
                <a:cubicBezTo>
                  <a:pt x="16984" y="231140"/>
                  <a:pt x="16984" y="230480"/>
                  <a:pt x="16984" y="230197"/>
                </a:cubicBezTo>
                <a:cubicBezTo>
                  <a:pt x="43683" y="263311"/>
                  <a:pt x="100100" y="286142"/>
                  <a:pt x="165480" y="286142"/>
                </a:cubicBezTo>
                <a:cubicBezTo>
                  <a:pt x="230859" y="286142"/>
                  <a:pt x="287276" y="263311"/>
                  <a:pt x="313975" y="230197"/>
                </a:cubicBezTo>
                <a:cubicBezTo>
                  <a:pt x="313975" y="230197"/>
                  <a:pt x="313975" y="230857"/>
                  <a:pt x="313975" y="231140"/>
                </a:cubicBezTo>
                <a:cubicBezTo>
                  <a:pt x="313692" y="275859"/>
                  <a:pt x="245294" y="313690"/>
                  <a:pt x="165102" y="313690"/>
                </a:cubicBezTo>
                <a:close/>
                <a:moveTo>
                  <a:pt x="165574" y="269632"/>
                </a:moveTo>
                <a:cubicBezTo>
                  <a:pt x="85005" y="269632"/>
                  <a:pt x="16984" y="231895"/>
                  <a:pt x="16984" y="187082"/>
                </a:cubicBezTo>
                <a:cubicBezTo>
                  <a:pt x="16984" y="187082"/>
                  <a:pt x="16984" y="186516"/>
                  <a:pt x="16984" y="186138"/>
                </a:cubicBezTo>
                <a:cubicBezTo>
                  <a:pt x="43683" y="219253"/>
                  <a:pt x="100100" y="242178"/>
                  <a:pt x="165480" y="242178"/>
                </a:cubicBezTo>
                <a:cubicBezTo>
                  <a:pt x="230859" y="242178"/>
                  <a:pt x="287276" y="219253"/>
                  <a:pt x="313975" y="186138"/>
                </a:cubicBezTo>
                <a:cubicBezTo>
                  <a:pt x="313975" y="186138"/>
                  <a:pt x="313975" y="186799"/>
                  <a:pt x="313975" y="187082"/>
                </a:cubicBezTo>
                <a:cubicBezTo>
                  <a:pt x="313692" y="231895"/>
                  <a:pt x="245294" y="269632"/>
                  <a:pt x="165102" y="269632"/>
                </a:cubicBezTo>
                <a:close/>
                <a:moveTo>
                  <a:pt x="165574" y="225668"/>
                </a:moveTo>
                <a:cubicBezTo>
                  <a:pt x="85005" y="225668"/>
                  <a:pt x="16984" y="187931"/>
                  <a:pt x="16984" y="143118"/>
                </a:cubicBezTo>
                <a:cubicBezTo>
                  <a:pt x="16984" y="143118"/>
                  <a:pt x="16984" y="142458"/>
                  <a:pt x="16984" y="142175"/>
                </a:cubicBezTo>
                <a:lnTo>
                  <a:pt x="16984" y="142175"/>
                </a:lnTo>
                <a:cubicBezTo>
                  <a:pt x="43306" y="175195"/>
                  <a:pt x="99723" y="198120"/>
                  <a:pt x="165102" y="198120"/>
                </a:cubicBezTo>
                <a:cubicBezTo>
                  <a:pt x="230482" y="198120"/>
                  <a:pt x="286899" y="175195"/>
                  <a:pt x="313598" y="142175"/>
                </a:cubicBezTo>
                <a:lnTo>
                  <a:pt x="313598" y="142175"/>
                </a:lnTo>
                <a:cubicBezTo>
                  <a:pt x="313598" y="142175"/>
                  <a:pt x="313598" y="142741"/>
                  <a:pt x="313598" y="143118"/>
                </a:cubicBezTo>
                <a:cubicBezTo>
                  <a:pt x="313692" y="187837"/>
                  <a:pt x="245294" y="225668"/>
                  <a:pt x="165102" y="225668"/>
                </a:cubicBezTo>
                <a:close/>
                <a:moveTo>
                  <a:pt x="165574" y="181610"/>
                </a:moveTo>
                <a:cubicBezTo>
                  <a:pt x="85005" y="181610"/>
                  <a:pt x="16984" y="143873"/>
                  <a:pt x="16984" y="99060"/>
                </a:cubicBezTo>
                <a:cubicBezTo>
                  <a:pt x="16984" y="54247"/>
                  <a:pt x="84911" y="16510"/>
                  <a:pt x="165102" y="16510"/>
                </a:cubicBezTo>
                <a:cubicBezTo>
                  <a:pt x="245294" y="16510"/>
                  <a:pt x="313692" y="54247"/>
                  <a:pt x="313692" y="99060"/>
                </a:cubicBezTo>
                <a:cubicBezTo>
                  <a:pt x="313692" y="143873"/>
                  <a:pt x="245294" y="181610"/>
                  <a:pt x="165102" y="181610"/>
                </a:cubicBez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83895" y="5125427"/>
            <a:ext cx="193977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algn="ctr">
              <a:lnSpc>
                <a:spcPct val="90000"/>
              </a:lnSpc>
              <a:buClr>
                <a:srgbClr val="000000"/>
              </a:buClr>
              <a:buSzPts val="2000"/>
            </a:pPr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40% </a:t>
            </a: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less to</a:t>
            </a:r>
            <a:endParaRPr lang="en-US" sz="1200" b="1" dirty="0">
              <a:solidFill>
                <a:srgbClr val="284566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372276" y="5125427"/>
            <a:ext cx="222037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algn="ctr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000"/>
            </a:pPr>
            <a:r>
              <a:rPr lang="en-US" sz="1200" b="1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Revenue tax is </a:t>
            </a:r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3%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 </a:t>
            </a:r>
            <a:endParaRPr lang="sr-Latn-RS" sz="28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  <a:ea typeface="Calibri"/>
              <a:cs typeface="Arial"/>
              <a:sym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934679" y="5034438"/>
            <a:ext cx="2004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algn="ctr">
              <a:spcBef>
                <a:spcPts val="1000"/>
              </a:spcBef>
              <a:buClr>
                <a:srgbClr val="000000"/>
              </a:buClr>
              <a:buSzPts val="2000"/>
            </a:pPr>
            <a:r>
              <a:rPr lang="en-US" sz="1200" b="1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Deduct</a:t>
            </a:r>
            <a:r>
              <a:rPr lang="en-US" sz="14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 </a:t>
            </a:r>
            <a:r>
              <a:rPr lang="sr-Latn-R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½</a:t>
            </a:r>
            <a:r>
              <a:rPr lang="sr-Latn-R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 </a:t>
            </a: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of</a:t>
            </a:r>
            <a:endParaRPr lang="en-US" sz="1200" b="1" dirty="0">
              <a:solidFill>
                <a:srgbClr val="284566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168445" y="4981480"/>
            <a:ext cx="215182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algn="ctr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000"/>
            </a:pPr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70% </a:t>
            </a:r>
            <a:r>
              <a:rPr lang="en-US" sz="1200" b="1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lower tax base </a:t>
            </a: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for</a:t>
            </a:r>
            <a:r>
              <a:rPr lang="en-US" sz="1200" b="1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 R&amp;D jobs</a:t>
            </a:r>
            <a:endParaRPr lang="en-US" sz="1200" b="1" dirty="0">
              <a:solidFill>
                <a:srgbClr val="284566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449284" y="5092319"/>
            <a:ext cx="1585451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algn="ctr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000"/>
            </a:pPr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10</a:t>
            </a:r>
            <a:r>
              <a:rPr lang="en-US" sz="1600" b="1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 </a:t>
            </a:r>
            <a:r>
              <a:rPr lang="en-US" sz="1200" b="1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y</a:t>
            </a:r>
            <a:r>
              <a:rPr lang="sr-Latn-RS" sz="1200" b="1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ear</a:t>
            </a:r>
            <a:r>
              <a:rPr lang="en-US" sz="1200" b="1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 </a:t>
            </a:r>
            <a:endParaRPr lang="sr-Latn-RS" sz="1200" b="1" dirty="0">
              <a:solidFill>
                <a:srgbClr val="284566"/>
              </a:solidFill>
              <a:latin typeface="Century Gothic" panose="020B0502020202020204" pitchFamily="34" charset="0"/>
              <a:ea typeface="Calibri"/>
              <a:cs typeface="Arial"/>
              <a:sym typeface="Calibri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44378" y="3972150"/>
            <a:ext cx="11851105" cy="112489"/>
          </a:xfrm>
          <a:prstGeom prst="roundRect">
            <a:avLst/>
          </a:prstGeom>
          <a:solidFill>
            <a:srgbClr val="2845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01AC4FA7-4074-6946-80FA-C97125870C4C}"/>
              </a:ext>
            </a:extLst>
          </p:cNvPr>
          <p:cNvSpPr/>
          <p:nvPr/>
        </p:nvSpPr>
        <p:spPr>
          <a:xfrm>
            <a:off x="1686873" y="4389812"/>
            <a:ext cx="535481" cy="589314"/>
          </a:xfrm>
          <a:custGeom>
            <a:avLst/>
            <a:gdLst>
              <a:gd name="connsiteX0" fmla="*/ 214979 w 300038"/>
              <a:gd name="connsiteY0" fmla="*/ 241895 h 330201"/>
              <a:gd name="connsiteX1" fmla="*/ 215551 w 300038"/>
              <a:gd name="connsiteY1" fmla="*/ 241895 h 330201"/>
              <a:gd name="connsiteX2" fmla="*/ 245840 w 300038"/>
              <a:gd name="connsiteY2" fmla="*/ 255292 h 330201"/>
              <a:gd name="connsiteX3" fmla="*/ 300038 w 300038"/>
              <a:gd name="connsiteY3" fmla="*/ 299823 h 330201"/>
              <a:gd name="connsiteX4" fmla="*/ 269367 w 300038"/>
              <a:gd name="connsiteY4" fmla="*/ 330201 h 330201"/>
              <a:gd name="connsiteX5" fmla="*/ 30671 w 300038"/>
              <a:gd name="connsiteY5" fmla="*/ 330201 h 330201"/>
              <a:gd name="connsiteX6" fmla="*/ 0 w 300038"/>
              <a:gd name="connsiteY6" fmla="*/ 299823 h 330201"/>
              <a:gd name="connsiteX7" fmla="*/ 54769 w 300038"/>
              <a:gd name="connsiteY7" fmla="*/ 255480 h 330201"/>
              <a:gd name="connsiteX8" fmla="*/ 85153 w 300038"/>
              <a:gd name="connsiteY8" fmla="*/ 242084 h 330201"/>
              <a:gd name="connsiteX9" fmla="*/ 85725 w 300038"/>
              <a:gd name="connsiteY9" fmla="*/ 242084 h 330201"/>
              <a:gd name="connsiteX10" fmla="*/ 98012 w 300038"/>
              <a:gd name="connsiteY10" fmla="*/ 252273 h 330201"/>
              <a:gd name="connsiteX11" fmla="*/ 99251 w 300038"/>
              <a:gd name="connsiteY11" fmla="*/ 253027 h 330201"/>
              <a:gd name="connsiteX12" fmla="*/ 97917 w 300038"/>
              <a:gd name="connsiteY12" fmla="*/ 253688 h 330201"/>
              <a:gd name="connsiteX13" fmla="*/ 60579 w 300038"/>
              <a:gd name="connsiteY13" fmla="*/ 270292 h 330201"/>
              <a:gd name="connsiteX14" fmla="*/ 16574 w 300038"/>
              <a:gd name="connsiteY14" fmla="*/ 299634 h 330201"/>
              <a:gd name="connsiteX15" fmla="*/ 30671 w 300038"/>
              <a:gd name="connsiteY15" fmla="*/ 313597 h 330201"/>
              <a:gd name="connsiteX16" fmla="*/ 269748 w 300038"/>
              <a:gd name="connsiteY16" fmla="*/ 313597 h 330201"/>
              <a:gd name="connsiteX17" fmla="*/ 283845 w 300038"/>
              <a:gd name="connsiteY17" fmla="*/ 299634 h 330201"/>
              <a:gd name="connsiteX18" fmla="*/ 239840 w 300038"/>
              <a:gd name="connsiteY18" fmla="*/ 270292 h 330201"/>
              <a:gd name="connsiteX19" fmla="*/ 202502 w 300038"/>
              <a:gd name="connsiteY19" fmla="*/ 253688 h 330201"/>
              <a:gd name="connsiteX20" fmla="*/ 201168 w 300038"/>
              <a:gd name="connsiteY20" fmla="*/ 253027 h 330201"/>
              <a:gd name="connsiteX21" fmla="*/ 202406 w 300038"/>
              <a:gd name="connsiteY21" fmla="*/ 252273 h 330201"/>
              <a:gd name="connsiteX22" fmla="*/ 214979 w 300038"/>
              <a:gd name="connsiteY22" fmla="*/ 241895 h 330201"/>
              <a:gd name="connsiteX23" fmla="*/ 250032 w 300038"/>
              <a:gd name="connsiteY23" fmla="*/ 115571 h 330201"/>
              <a:gd name="connsiteX24" fmla="*/ 250032 w 300038"/>
              <a:gd name="connsiteY24" fmla="*/ 165101 h 330201"/>
              <a:gd name="connsiteX25" fmla="*/ 266700 w 300038"/>
              <a:gd name="connsiteY25" fmla="*/ 165101 h 330201"/>
              <a:gd name="connsiteX26" fmla="*/ 266700 w 300038"/>
              <a:gd name="connsiteY26" fmla="*/ 115571 h 330201"/>
              <a:gd name="connsiteX27" fmla="*/ 33338 w 300038"/>
              <a:gd name="connsiteY27" fmla="*/ 115571 h 330201"/>
              <a:gd name="connsiteX28" fmla="*/ 33338 w 300038"/>
              <a:gd name="connsiteY28" fmla="*/ 165101 h 330201"/>
              <a:gd name="connsiteX29" fmla="*/ 50007 w 300038"/>
              <a:gd name="connsiteY29" fmla="*/ 165101 h 330201"/>
              <a:gd name="connsiteX30" fmla="*/ 50007 w 300038"/>
              <a:gd name="connsiteY30" fmla="*/ 115571 h 330201"/>
              <a:gd name="connsiteX31" fmla="*/ 150019 w 300038"/>
              <a:gd name="connsiteY31" fmla="*/ 49436 h 330201"/>
              <a:gd name="connsiteX32" fmla="*/ 76200 w 300038"/>
              <a:gd name="connsiteY32" fmla="*/ 144629 h 330201"/>
              <a:gd name="connsiteX33" fmla="*/ 78962 w 300038"/>
              <a:gd name="connsiteY33" fmla="*/ 169818 h 330201"/>
              <a:gd name="connsiteX34" fmla="*/ 150019 w 300038"/>
              <a:gd name="connsiteY34" fmla="*/ 189441 h 330201"/>
              <a:gd name="connsiteX35" fmla="*/ 158401 w 300038"/>
              <a:gd name="connsiteY35" fmla="*/ 197744 h 330201"/>
              <a:gd name="connsiteX36" fmla="*/ 150019 w 300038"/>
              <a:gd name="connsiteY36" fmla="*/ 206046 h 330201"/>
              <a:gd name="connsiteX37" fmla="*/ 86583 w 300038"/>
              <a:gd name="connsiteY37" fmla="*/ 192743 h 330201"/>
              <a:gd name="connsiteX38" fmla="*/ 150019 w 300038"/>
              <a:gd name="connsiteY38" fmla="*/ 239915 h 330201"/>
              <a:gd name="connsiteX39" fmla="*/ 223838 w 300038"/>
              <a:gd name="connsiteY39" fmla="*/ 144629 h 330201"/>
              <a:gd name="connsiteX40" fmla="*/ 150019 w 300038"/>
              <a:gd name="connsiteY40" fmla="*/ 49436 h 330201"/>
              <a:gd name="connsiteX41" fmla="*/ 150019 w 300038"/>
              <a:gd name="connsiteY41" fmla="*/ 16510 h 330201"/>
              <a:gd name="connsiteX42" fmla="*/ 66675 w 300038"/>
              <a:gd name="connsiteY42" fmla="*/ 99061 h 330201"/>
              <a:gd name="connsiteX43" fmla="*/ 66675 w 300038"/>
              <a:gd name="connsiteY43" fmla="*/ 101042 h 330201"/>
              <a:gd name="connsiteX44" fmla="*/ 150019 w 300038"/>
              <a:gd name="connsiteY44" fmla="*/ 33020 h 330201"/>
              <a:gd name="connsiteX45" fmla="*/ 233363 w 300038"/>
              <a:gd name="connsiteY45" fmla="*/ 101042 h 330201"/>
              <a:gd name="connsiteX46" fmla="*/ 233363 w 300038"/>
              <a:gd name="connsiteY46" fmla="*/ 99061 h 330201"/>
              <a:gd name="connsiteX47" fmla="*/ 150019 w 300038"/>
              <a:gd name="connsiteY47" fmla="*/ 16510 h 330201"/>
              <a:gd name="connsiteX48" fmla="*/ 150019 w 300038"/>
              <a:gd name="connsiteY48" fmla="*/ 0 h 330201"/>
              <a:gd name="connsiteX49" fmla="*/ 250032 w 300038"/>
              <a:gd name="connsiteY49" fmla="*/ 99061 h 330201"/>
              <a:gd name="connsiteX50" fmla="*/ 266700 w 300038"/>
              <a:gd name="connsiteY50" fmla="*/ 99061 h 330201"/>
              <a:gd name="connsiteX51" fmla="*/ 283369 w 300038"/>
              <a:gd name="connsiteY51" fmla="*/ 115571 h 330201"/>
              <a:gd name="connsiteX52" fmla="*/ 283369 w 300038"/>
              <a:gd name="connsiteY52" fmla="*/ 165101 h 330201"/>
              <a:gd name="connsiteX53" fmla="*/ 266700 w 300038"/>
              <a:gd name="connsiteY53" fmla="*/ 181611 h 330201"/>
              <a:gd name="connsiteX54" fmla="*/ 250032 w 300038"/>
              <a:gd name="connsiteY54" fmla="*/ 181611 h 330201"/>
              <a:gd name="connsiteX55" fmla="*/ 236887 w 300038"/>
              <a:gd name="connsiteY55" fmla="*/ 174818 h 330201"/>
              <a:gd name="connsiteX56" fmla="*/ 150019 w 300038"/>
              <a:gd name="connsiteY56" fmla="*/ 256331 h 330201"/>
              <a:gd name="connsiteX57" fmla="*/ 63818 w 300038"/>
              <a:gd name="connsiteY57" fmla="*/ 178120 h 330201"/>
              <a:gd name="connsiteX58" fmla="*/ 62294 w 300038"/>
              <a:gd name="connsiteY58" fmla="*/ 176045 h 330201"/>
              <a:gd name="connsiteX59" fmla="*/ 50007 w 300038"/>
              <a:gd name="connsiteY59" fmla="*/ 181611 h 330201"/>
              <a:gd name="connsiteX60" fmla="*/ 33338 w 300038"/>
              <a:gd name="connsiteY60" fmla="*/ 181611 h 330201"/>
              <a:gd name="connsiteX61" fmla="*/ 16669 w 300038"/>
              <a:gd name="connsiteY61" fmla="*/ 165101 h 330201"/>
              <a:gd name="connsiteX62" fmla="*/ 16669 w 300038"/>
              <a:gd name="connsiteY62" fmla="*/ 115571 h 330201"/>
              <a:gd name="connsiteX63" fmla="*/ 33338 w 300038"/>
              <a:gd name="connsiteY63" fmla="*/ 99061 h 330201"/>
              <a:gd name="connsiteX64" fmla="*/ 50007 w 300038"/>
              <a:gd name="connsiteY64" fmla="*/ 99061 h 330201"/>
              <a:gd name="connsiteX65" fmla="*/ 150019 w 300038"/>
              <a:gd name="connsiteY65" fmla="*/ 0 h 330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00038" h="330201">
                <a:moveTo>
                  <a:pt x="214979" y="241895"/>
                </a:moveTo>
                <a:lnTo>
                  <a:pt x="215551" y="241895"/>
                </a:lnTo>
                <a:cubicBezTo>
                  <a:pt x="226790" y="247084"/>
                  <a:pt x="236982" y="251424"/>
                  <a:pt x="245840" y="255292"/>
                </a:cubicBezTo>
                <a:cubicBezTo>
                  <a:pt x="285750" y="272368"/>
                  <a:pt x="300038" y="278690"/>
                  <a:pt x="300038" y="299823"/>
                </a:cubicBezTo>
                <a:cubicBezTo>
                  <a:pt x="299448" y="316352"/>
                  <a:pt x="286056" y="329617"/>
                  <a:pt x="269367" y="330201"/>
                </a:cubicBezTo>
                <a:lnTo>
                  <a:pt x="30671" y="330201"/>
                </a:lnTo>
                <a:cubicBezTo>
                  <a:pt x="13982" y="329617"/>
                  <a:pt x="590" y="316352"/>
                  <a:pt x="0" y="299823"/>
                </a:cubicBezTo>
                <a:cubicBezTo>
                  <a:pt x="0" y="278690"/>
                  <a:pt x="14764" y="272368"/>
                  <a:pt x="54769" y="255480"/>
                </a:cubicBezTo>
                <a:cubicBezTo>
                  <a:pt x="63722" y="251518"/>
                  <a:pt x="73724" y="247273"/>
                  <a:pt x="85153" y="242084"/>
                </a:cubicBezTo>
                <a:lnTo>
                  <a:pt x="85725" y="242084"/>
                </a:lnTo>
                <a:cubicBezTo>
                  <a:pt x="89572" y="245764"/>
                  <a:pt x="93678" y="249169"/>
                  <a:pt x="98012" y="252273"/>
                </a:cubicBezTo>
                <a:lnTo>
                  <a:pt x="99251" y="253027"/>
                </a:lnTo>
                <a:lnTo>
                  <a:pt x="97917" y="253688"/>
                </a:lnTo>
                <a:cubicBezTo>
                  <a:pt x="83534" y="260292"/>
                  <a:pt x="71057" y="265669"/>
                  <a:pt x="60579" y="270292"/>
                </a:cubicBezTo>
                <a:cubicBezTo>
                  <a:pt x="21527" y="287181"/>
                  <a:pt x="16574" y="290200"/>
                  <a:pt x="16574" y="299634"/>
                </a:cubicBezTo>
                <a:cubicBezTo>
                  <a:pt x="17040" y="307146"/>
                  <a:pt x="23087" y="313134"/>
                  <a:pt x="30671" y="313597"/>
                </a:cubicBezTo>
                <a:lnTo>
                  <a:pt x="269748" y="313597"/>
                </a:lnTo>
                <a:cubicBezTo>
                  <a:pt x="277332" y="313134"/>
                  <a:pt x="283378" y="307146"/>
                  <a:pt x="283845" y="299634"/>
                </a:cubicBezTo>
                <a:cubicBezTo>
                  <a:pt x="283845" y="290483"/>
                  <a:pt x="278892" y="287181"/>
                  <a:pt x="239840" y="270292"/>
                </a:cubicBezTo>
                <a:cubicBezTo>
                  <a:pt x="229362" y="265669"/>
                  <a:pt x="216884" y="260292"/>
                  <a:pt x="202502" y="253688"/>
                </a:cubicBezTo>
                <a:lnTo>
                  <a:pt x="201168" y="253027"/>
                </a:lnTo>
                <a:lnTo>
                  <a:pt x="202406" y="252273"/>
                </a:lnTo>
                <a:cubicBezTo>
                  <a:pt x="206845" y="249120"/>
                  <a:pt x="211048" y="245651"/>
                  <a:pt x="214979" y="241895"/>
                </a:cubicBezTo>
                <a:close/>
                <a:moveTo>
                  <a:pt x="250032" y="115571"/>
                </a:moveTo>
                <a:lnTo>
                  <a:pt x="250032" y="165101"/>
                </a:lnTo>
                <a:lnTo>
                  <a:pt x="266700" y="165101"/>
                </a:lnTo>
                <a:lnTo>
                  <a:pt x="266700" y="115571"/>
                </a:lnTo>
                <a:close/>
                <a:moveTo>
                  <a:pt x="33338" y="115571"/>
                </a:moveTo>
                <a:lnTo>
                  <a:pt x="33338" y="165101"/>
                </a:lnTo>
                <a:lnTo>
                  <a:pt x="50007" y="165101"/>
                </a:lnTo>
                <a:lnTo>
                  <a:pt x="50007" y="115571"/>
                </a:lnTo>
                <a:close/>
                <a:moveTo>
                  <a:pt x="150019" y="49436"/>
                </a:moveTo>
                <a:cubicBezTo>
                  <a:pt x="109347" y="49436"/>
                  <a:pt x="76200" y="92173"/>
                  <a:pt x="76200" y="144629"/>
                </a:cubicBezTo>
                <a:cubicBezTo>
                  <a:pt x="76249" y="153097"/>
                  <a:pt x="77174" y="161537"/>
                  <a:pt x="78962" y="169818"/>
                </a:cubicBezTo>
                <a:cubicBezTo>
                  <a:pt x="100389" y="182677"/>
                  <a:pt x="124967" y="189464"/>
                  <a:pt x="150019" y="189441"/>
                </a:cubicBezTo>
                <a:cubicBezTo>
                  <a:pt x="154648" y="189441"/>
                  <a:pt x="158401" y="193158"/>
                  <a:pt x="158401" y="197744"/>
                </a:cubicBezTo>
                <a:cubicBezTo>
                  <a:pt x="158401" y="202329"/>
                  <a:pt x="154648" y="206046"/>
                  <a:pt x="150019" y="206046"/>
                </a:cubicBezTo>
                <a:cubicBezTo>
                  <a:pt x="128228" y="205511"/>
                  <a:pt x="106723" y="201001"/>
                  <a:pt x="86583" y="192743"/>
                </a:cubicBezTo>
                <a:cubicBezTo>
                  <a:pt x="99441" y="221046"/>
                  <a:pt x="123063" y="239915"/>
                  <a:pt x="150019" y="239915"/>
                </a:cubicBezTo>
                <a:cubicBezTo>
                  <a:pt x="190500" y="239915"/>
                  <a:pt x="223838" y="197083"/>
                  <a:pt x="223838" y="144629"/>
                </a:cubicBezTo>
                <a:cubicBezTo>
                  <a:pt x="223838" y="92173"/>
                  <a:pt x="190691" y="49436"/>
                  <a:pt x="150019" y="49436"/>
                </a:cubicBezTo>
                <a:close/>
                <a:moveTo>
                  <a:pt x="150019" y="16510"/>
                </a:moveTo>
                <a:cubicBezTo>
                  <a:pt x="104033" y="16614"/>
                  <a:pt x="66780" y="53512"/>
                  <a:pt x="66675" y="99061"/>
                </a:cubicBezTo>
                <a:cubicBezTo>
                  <a:pt x="66675" y="99721"/>
                  <a:pt x="66675" y="100382"/>
                  <a:pt x="66675" y="101042"/>
                </a:cubicBezTo>
                <a:cubicBezTo>
                  <a:pt x="80677" y="61134"/>
                  <a:pt x="112776" y="33020"/>
                  <a:pt x="150019" y="33020"/>
                </a:cubicBezTo>
                <a:cubicBezTo>
                  <a:pt x="187262" y="33020"/>
                  <a:pt x="219075" y="61134"/>
                  <a:pt x="233363" y="101042"/>
                </a:cubicBezTo>
                <a:cubicBezTo>
                  <a:pt x="233363" y="100382"/>
                  <a:pt x="233363" y="99721"/>
                  <a:pt x="233363" y="99061"/>
                </a:cubicBezTo>
                <a:cubicBezTo>
                  <a:pt x="233258" y="53512"/>
                  <a:pt x="196005" y="16614"/>
                  <a:pt x="150019" y="16510"/>
                </a:cubicBezTo>
                <a:close/>
                <a:moveTo>
                  <a:pt x="150019" y="0"/>
                </a:moveTo>
                <a:cubicBezTo>
                  <a:pt x="205254" y="0"/>
                  <a:pt x="250032" y="44351"/>
                  <a:pt x="250032" y="99061"/>
                </a:cubicBezTo>
                <a:lnTo>
                  <a:pt x="266700" y="99061"/>
                </a:lnTo>
                <a:cubicBezTo>
                  <a:pt x="275906" y="99061"/>
                  <a:pt x="283369" y="106453"/>
                  <a:pt x="283369" y="115571"/>
                </a:cubicBezTo>
                <a:lnTo>
                  <a:pt x="283369" y="165101"/>
                </a:lnTo>
                <a:cubicBezTo>
                  <a:pt x="283369" y="174219"/>
                  <a:pt x="275906" y="181611"/>
                  <a:pt x="266700" y="181611"/>
                </a:cubicBezTo>
                <a:lnTo>
                  <a:pt x="250032" y="181611"/>
                </a:lnTo>
                <a:cubicBezTo>
                  <a:pt x="244807" y="181552"/>
                  <a:pt x="239924" y="179029"/>
                  <a:pt x="236887" y="174818"/>
                </a:cubicBezTo>
                <a:cubicBezTo>
                  <a:pt x="226219" y="221801"/>
                  <a:pt x="190405" y="256331"/>
                  <a:pt x="150019" y="256331"/>
                </a:cubicBezTo>
                <a:cubicBezTo>
                  <a:pt x="109633" y="256331"/>
                  <a:pt x="75343" y="223405"/>
                  <a:pt x="63818" y="178120"/>
                </a:cubicBezTo>
                <a:cubicBezTo>
                  <a:pt x="63257" y="177468"/>
                  <a:pt x="62747" y="176774"/>
                  <a:pt x="62294" y="176045"/>
                </a:cubicBezTo>
                <a:cubicBezTo>
                  <a:pt x="59205" y="179575"/>
                  <a:pt x="54723" y="181605"/>
                  <a:pt x="50007" y="181611"/>
                </a:cubicBezTo>
                <a:lnTo>
                  <a:pt x="33338" y="181611"/>
                </a:lnTo>
                <a:cubicBezTo>
                  <a:pt x="24132" y="181611"/>
                  <a:pt x="16669" y="174219"/>
                  <a:pt x="16669" y="165101"/>
                </a:cubicBezTo>
                <a:lnTo>
                  <a:pt x="16669" y="115571"/>
                </a:lnTo>
                <a:cubicBezTo>
                  <a:pt x="16669" y="106453"/>
                  <a:pt x="24132" y="99061"/>
                  <a:pt x="33338" y="99061"/>
                </a:cubicBezTo>
                <a:lnTo>
                  <a:pt x="50007" y="99061"/>
                </a:lnTo>
                <a:cubicBezTo>
                  <a:pt x="50007" y="44351"/>
                  <a:pt x="94784" y="0"/>
                  <a:pt x="150019" y="0"/>
                </a:cubicBezTo>
                <a:close/>
              </a:path>
            </a:pathLst>
          </a:custGeom>
          <a:solidFill>
            <a:srgbClr val="28456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82494A84-392B-A840-AB85-A41998C74BB7}"/>
              </a:ext>
            </a:extLst>
          </p:cNvPr>
          <p:cNvSpPr/>
          <p:nvPr/>
        </p:nvSpPr>
        <p:spPr>
          <a:xfrm>
            <a:off x="4164755" y="4522262"/>
            <a:ext cx="722552" cy="394190"/>
          </a:xfrm>
          <a:custGeom>
            <a:avLst/>
            <a:gdLst>
              <a:gd name="connsiteX0" fmla="*/ 57738 w 330200"/>
              <a:gd name="connsiteY0" fmla="*/ 163763 h 180141"/>
              <a:gd name="connsiteX1" fmla="*/ 272463 w 330200"/>
              <a:gd name="connsiteY1" fmla="*/ 163763 h 180141"/>
              <a:gd name="connsiteX2" fmla="*/ 279835 w 330200"/>
              <a:gd name="connsiteY2" fmla="*/ 171076 h 180141"/>
              <a:gd name="connsiteX3" fmla="*/ 272463 w 330200"/>
              <a:gd name="connsiteY3" fmla="*/ 180141 h 180141"/>
              <a:gd name="connsiteX4" fmla="*/ 57738 w 330200"/>
              <a:gd name="connsiteY4" fmla="*/ 180141 h 180141"/>
              <a:gd name="connsiteX5" fmla="*/ 50367 w 330200"/>
              <a:gd name="connsiteY5" fmla="*/ 172829 h 180141"/>
              <a:gd name="connsiteX6" fmla="*/ 57738 w 330200"/>
              <a:gd name="connsiteY6" fmla="*/ 163763 h 180141"/>
              <a:gd name="connsiteX7" fmla="*/ 57738 w 330200"/>
              <a:gd name="connsiteY7" fmla="*/ 131011 h 180141"/>
              <a:gd name="connsiteX8" fmla="*/ 272463 w 330200"/>
              <a:gd name="connsiteY8" fmla="*/ 131011 h 180141"/>
              <a:gd name="connsiteX9" fmla="*/ 279835 w 330200"/>
              <a:gd name="connsiteY9" fmla="*/ 138324 h 180141"/>
              <a:gd name="connsiteX10" fmla="*/ 272463 w 330200"/>
              <a:gd name="connsiteY10" fmla="*/ 147389 h 180141"/>
              <a:gd name="connsiteX11" fmla="*/ 57738 w 330200"/>
              <a:gd name="connsiteY11" fmla="*/ 147389 h 180141"/>
              <a:gd name="connsiteX12" fmla="*/ 50367 w 330200"/>
              <a:gd name="connsiteY12" fmla="*/ 140077 h 180141"/>
              <a:gd name="connsiteX13" fmla="*/ 57738 w 330200"/>
              <a:gd name="connsiteY13" fmla="*/ 131011 h 180141"/>
              <a:gd name="connsiteX14" fmla="*/ 132740 w 330200"/>
              <a:gd name="connsiteY14" fmla="*/ 32753 h 180141"/>
              <a:gd name="connsiteX15" fmla="*/ 149722 w 330200"/>
              <a:gd name="connsiteY15" fmla="*/ 32753 h 180141"/>
              <a:gd name="connsiteX16" fmla="*/ 148590 w 330200"/>
              <a:gd name="connsiteY16" fmla="*/ 40988 h 180141"/>
              <a:gd name="connsiteX17" fmla="*/ 165100 w 330200"/>
              <a:gd name="connsiteY17" fmla="*/ 65506 h 180141"/>
              <a:gd name="connsiteX18" fmla="*/ 181610 w 330200"/>
              <a:gd name="connsiteY18" fmla="*/ 40988 h 180141"/>
              <a:gd name="connsiteX19" fmla="*/ 180477 w 330200"/>
              <a:gd name="connsiteY19" fmla="*/ 32753 h 180141"/>
              <a:gd name="connsiteX20" fmla="*/ 197459 w 330200"/>
              <a:gd name="connsiteY20" fmla="*/ 32753 h 180141"/>
              <a:gd name="connsiteX21" fmla="*/ 198120 w 330200"/>
              <a:gd name="connsiteY21" fmla="*/ 40988 h 180141"/>
              <a:gd name="connsiteX22" fmla="*/ 165100 w 330200"/>
              <a:gd name="connsiteY22" fmla="*/ 81882 h 180141"/>
              <a:gd name="connsiteX23" fmla="*/ 132080 w 330200"/>
              <a:gd name="connsiteY23" fmla="*/ 40988 h 180141"/>
              <a:gd name="connsiteX24" fmla="*/ 132740 w 330200"/>
              <a:gd name="connsiteY24" fmla="*/ 32753 h 180141"/>
              <a:gd name="connsiteX25" fmla="*/ 49530 w 330200"/>
              <a:gd name="connsiteY25" fmla="*/ 32753 h 180141"/>
              <a:gd name="connsiteX26" fmla="*/ 66040 w 330200"/>
              <a:gd name="connsiteY26" fmla="*/ 32753 h 180141"/>
              <a:gd name="connsiteX27" fmla="*/ 66040 w 330200"/>
              <a:gd name="connsiteY27" fmla="*/ 98258 h 180141"/>
              <a:gd name="connsiteX28" fmla="*/ 264161 w 330200"/>
              <a:gd name="connsiteY28" fmla="*/ 98258 h 180141"/>
              <a:gd name="connsiteX29" fmla="*/ 264161 w 330200"/>
              <a:gd name="connsiteY29" fmla="*/ 32753 h 180141"/>
              <a:gd name="connsiteX30" fmla="*/ 280671 w 330200"/>
              <a:gd name="connsiteY30" fmla="*/ 32753 h 180141"/>
              <a:gd name="connsiteX31" fmla="*/ 280671 w 330200"/>
              <a:gd name="connsiteY31" fmla="*/ 98258 h 180141"/>
              <a:gd name="connsiteX32" fmla="*/ 264161 w 330200"/>
              <a:gd name="connsiteY32" fmla="*/ 114635 h 180141"/>
              <a:gd name="connsiteX33" fmla="*/ 66040 w 330200"/>
              <a:gd name="connsiteY33" fmla="*/ 114635 h 180141"/>
              <a:gd name="connsiteX34" fmla="*/ 49530 w 330200"/>
              <a:gd name="connsiteY34" fmla="*/ 98258 h 180141"/>
              <a:gd name="connsiteX35" fmla="*/ 16510 w 330200"/>
              <a:gd name="connsiteY35" fmla="*/ 0 h 180141"/>
              <a:gd name="connsiteX36" fmla="*/ 313690 w 330200"/>
              <a:gd name="connsiteY36" fmla="*/ 0 h 180141"/>
              <a:gd name="connsiteX37" fmla="*/ 330200 w 330200"/>
              <a:gd name="connsiteY37" fmla="*/ 16376 h 180141"/>
              <a:gd name="connsiteX38" fmla="*/ 330200 w 330200"/>
              <a:gd name="connsiteY38" fmla="*/ 49129 h 180141"/>
              <a:gd name="connsiteX39" fmla="*/ 313690 w 330200"/>
              <a:gd name="connsiteY39" fmla="*/ 65505 h 180141"/>
              <a:gd name="connsiteX40" fmla="*/ 297180 w 330200"/>
              <a:gd name="connsiteY40" fmla="*/ 65505 h 180141"/>
              <a:gd name="connsiteX41" fmla="*/ 297180 w 330200"/>
              <a:gd name="connsiteY41" fmla="*/ 49129 h 180141"/>
              <a:gd name="connsiteX42" fmla="*/ 313690 w 330200"/>
              <a:gd name="connsiteY42" fmla="*/ 49129 h 180141"/>
              <a:gd name="connsiteX43" fmla="*/ 313690 w 330200"/>
              <a:gd name="connsiteY43" fmla="*/ 16376 h 180141"/>
              <a:gd name="connsiteX44" fmla="*/ 16510 w 330200"/>
              <a:gd name="connsiteY44" fmla="*/ 16376 h 180141"/>
              <a:gd name="connsiteX45" fmla="*/ 16510 w 330200"/>
              <a:gd name="connsiteY45" fmla="*/ 49129 h 180141"/>
              <a:gd name="connsiteX46" fmla="*/ 33020 w 330200"/>
              <a:gd name="connsiteY46" fmla="*/ 49129 h 180141"/>
              <a:gd name="connsiteX47" fmla="*/ 33020 w 330200"/>
              <a:gd name="connsiteY47" fmla="*/ 65505 h 180141"/>
              <a:gd name="connsiteX48" fmla="*/ 16510 w 330200"/>
              <a:gd name="connsiteY48" fmla="*/ 65505 h 180141"/>
              <a:gd name="connsiteX49" fmla="*/ 0 w 330200"/>
              <a:gd name="connsiteY49" fmla="*/ 49129 h 180141"/>
              <a:gd name="connsiteX50" fmla="*/ 0 w 330200"/>
              <a:gd name="connsiteY50" fmla="*/ 16376 h 180141"/>
              <a:gd name="connsiteX51" fmla="*/ 16510 w 330200"/>
              <a:gd name="connsiteY51" fmla="*/ 0 h 18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0200" h="180141">
                <a:moveTo>
                  <a:pt x="57738" y="163763"/>
                </a:moveTo>
                <a:lnTo>
                  <a:pt x="272463" y="163763"/>
                </a:lnTo>
                <a:cubicBezTo>
                  <a:pt x="276349" y="164176"/>
                  <a:pt x="279419" y="167221"/>
                  <a:pt x="279835" y="171076"/>
                </a:cubicBezTo>
                <a:cubicBezTo>
                  <a:pt x="280323" y="175599"/>
                  <a:pt x="277023" y="179657"/>
                  <a:pt x="272463" y="180141"/>
                </a:cubicBezTo>
                <a:lnTo>
                  <a:pt x="57738" y="180141"/>
                </a:lnTo>
                <a:cubicBezTo>
                  <a:pt x="53852" y="179729"/>
                  <a:pt x="50783" y="176684"/>
                  <a:pt x="50367" y="172829"/>
                </a:cubicBezTo>
                <a:cubicBezTo>
                  <a:pt x="49879" y="168307"/>
                  <a:pt x="53179" y="164247"/>
                  <a:pt x="57738" y="163763"/>
                </a:cubicBezTo>
                <a:close/>
                <a:moveTo>
                  <a:pt x="57738" y="131011"/>
                </a:moveTo>
                <a:lnTo>
                  <a:pt x="272463" y="131011"/>
                </a:lnTo>
                <a:cubicBezTo>
                  <a:pt x="276349" y="131424"/>
                  <a:pt x="279419" y="134469"/>
                  <a:pt x="279835" y="138324"/>
                </a:cubicBezTo>
                <a:cubicBezTo>
                  <a:pt x="280323" y="142847"/>
                  <a:pt x="277023" y="146905"/>
                  <a:pt x="272463" y="147389"/>
                </a:cubicBezTo>
                <a:lnTo>
                  <a:pt x="57738" y="147389"/>
                </a:lnTo>
                <a:cubicBezTo>
                  <a:pt x="53852" y="146977"/>
                  <a:pt x="50783" y="143932"/>
                  <a:pt x="50367" y="140077"/>
                </a:cubicBezTo>
                <a:cubicBezTo>
                  <a:pt x="49879" y="135555"/>
                  <a:pt x="53179" y="131495"/>
                  <a:pt x="57738" y="131011"/>
                </a:cubicBezTo>
                <a:close/>
                <a:moveTo>
                  <a:pt x="132740" y="32753"/>
                </a:moveTo>
                <a:lnTo>
                  <a:pt x="149722" y="32753"/>
                </a:lnTo>
                <a:cubicBezTo>
                  <a:pt x="149002" y="35441"/>
                  <a:pt x="148622" y="38207"/>
                  <a:pt x="148590" y="40988"/>
                </a:cubicBezTo>
                <a:cubicBezTo>
                  <a:pt x="148590" y="53995"/>
                  <a:pt x="156326" y="65506"/>
                  <a:pt x="165100" y="65506"/>
                </a:cubicBezTo>
                <a:cubicBezTo>
                  <a:pt x="173873" y="65506"/>
                  <a:pt x="181610" y="53995"/>
                  <a:pt x="181610" y="40988"/>
                </a:cubicBezTo>
                <a:cubicBezTo>
                  <a:pt x="181577" y="38207"/>
                  <a:pt x="181197" y="35441"/>
                  <a:pt x="180477" y="32753"/>
                </a:cubicBezTo>
                <a:lnTo>
                  <a:pt x="197459" y="32753"/>
                </a:lnTo>
                <a:cubicBezTo>
                  <a:pt x="197921" y="35474"/>
                  <a:pt x="198142" y="38229"/>
                  <a:pt x="198120" y="40988"/>
                </a:cubicBezTo>
                <a:cubicBezTo>
                  <a:pt x="198120" y="63166"/>
                  <a:pt x="183308" y="81882"/>
                  <a:pt x="165100" y="81882"/>
                </a:cubicBezTo>
                <a:cubicBezTo>
                  <a:pt x="146891" y="81882"/>
                  <a:pt x="132080" y="63540"/>
                  <a:pt x="132080" y="40988"/>
                </a:cubicBezTo>
                <a:cubicBezTo>
                  <a:pt x="132057" y="38229"/>
                  <a:pt x="132278" y="35474"/>
                  <a:pt x="132740" y="32753"/>
                </a:cubicBezTo>
                <a:close/>
                <a:moveTo>
                  <a:pt x="49530" y="32753"/>
                </a:moveTo>
                <a:lnTo>
                  <a:pt x="66040" y="32753"/>
                </a:lnTo>
                <a:lnTo>
                  <a:pt x="66040" y="98258"/>
                </a:lnTo>
                <a:lnTo>
                  <a:pt x="264161" y="98258"/>
                </a:lnTo>
                <a:lnTo>
                  <a:pt x="264161" y="32753"/>
                </a:lnTo>
                <a:lnTo>
                  <a:pt x="280671" y="32753"/>
                </a:lnTo>
                <a:lnTo>
                  <a:pt x="280671" y="98258"/>
                </a:lnTo>
                <a:cubicBezTo>
                  <a:pt x="280671" y="107303"/>
                  <a:pt x="273279" y="114635"/>
                  <a:pt x="264161" y="114635"/>
                </a:cubicBezTo>
                <a:lnTo>
                  <a:pt x="66040" y="114635"/>
                </a:lnTo>
                <a:cubicBezTo>
                  <a:pt x="56922" y="114635"/>
                  <a:pt x="49530" y="107303"/>
                  <a:pt x="49530" y="98258"/>
                </a:cubicBezTo>
                <a:close/>
                <a:moveTo>
                  <a:pt x="16510" y="0"/>
                </a:moveTo>
                <a:lnTo>
                  <a:pt x="313690" y="0"/>
                </a:lnTo>
                <a:cubicBezTo>
                  <a:pt x="322808" y="0"/>
                  <a:pt x="330200" y="7332"/>
                  <a:pt x="330200" y="16376"/>
                </a:cubicBezTo>
                <a:lnTo>
                  <a:pt x="330200" y="49129"/>
                </a:lnTo>
                <a:cubicBezTo>
                  <a:pt x="330200" y="58173"/>
                  <a:pt x="322808" y="65505"/>
                  <a:pt x="313690" y="65505"/>
                </a:cubicBezTo>
                <a:lnTo>
                  <a:pt x="297180" y="65505"/>
                </a:lnTo>
                <a:lnTo>
                  <a:pt x="297180" y="49129"/>
                </a:lnTo>
                <a:lnTo>
                  <a:pt x="313690" y="49129"/>
                </a:lnTo>
                <a:lnTo>
                  <a:pt x="313690" y="16376"/>
                </a:lnTo>
                <a:lnTo>
                  <a:pt x="16510" y="16376"/>
                </a:lnTo>
                <a:lnTo>
                  <a:pt x="16510" y="49129"/>
                </a:lnTo>
                <a:lnTo>
                  <a:pt x="33020" y="49129"/>
                </a:lnTo>
                <a:lnTo>
                  <a:pt x="33020" y="65505"/>
                </a:lnTo>
                <a:lnTo>
                  <a:pt x="16510" y="65505"/>
                </a:lnTo>
                <a:cubicBezTo>
                  <a:pt x="7392" y="65505"/>
                  <a:pt x="0" y="58173"/>
                  <a:pt x="0" y="49129"/>
                </a:cubicBezTo>
                <a:lnTo>
                  <a:pt x="0" y="16376"/>
                </a:lnTo>
                <a:cubicBezTo>
                  <a:pt x="0" y="7332"/>
                  <a:pt x="7392" y="0"/>
                  <a:pt x="16510" y="0"/>
                </a:cubicBez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CEE3A1F1-E953-1E46-9086-F00D896A8D5C}"/>
              </a:ext>
            </a:extLst>
          </p:cNvPr>
          <p:cNvSpPr/>
          <p:nvPr/>
        </p:nvSpPr>
        <p:spPr>
          <a:xfrm>
            <a:off x="6731391" y="4439353"/>
            <a:ext cx="480792" cy="447044"/>
          </a:xfrm>
          <a:custGeom>
            <a:avLst/>
            <a:gdLst>
              <a:gd name="connsiteX0" fmla="*/ 90852 w 330294"/>
              <a:gd name="connsiteY0" fmla="*/ 290945 h 307109"/>
              <a:gd name="connsiteX1" fmla="*/ 239442 w 330294"/>
              <a:gd name="connsiteY1" fmla="*/ 290945 h 307109"/>
              <a:gd name="connsiteX2" fmla="*/ 239442 w 330294"/>
              <a:gd name="connsiteY2" fmla="*/ 307109 h 307109"/>
              <a:gd name="connsiteX3" fmla="*/ 90852 w 330294"/>
              <a:gd name="connsiteY3" fmla="*/ 307109 h 307109"/>
              <a:gd name="connsiteX4" fmla="*/ 255952 w 330294"/>
              <a:gd name="connsiteY4" fmla="*/ 258618 h 307109"/>
              <a:gd name="connsiteX5" fmla="*/ 330294 w 330294"/>
              <a:gd name="connsiteY5" fmla="*/ 258618 h 307109"/>
              <a:gd name="connsiteX6" fmla="*/ 330294 w 330294"/>
              <a:gd name="connsiteY6" fmla="*/ 274782 h 307109"/>
              <a:gd name="connsiteX7" fmla="*/ 255952 w 330294"/>
              <a:gd name="connsiteY7" fmla="*/ 274782 h 307109"/>
              <a:gd name="connsiteX8" fmla="*/ 90852 w 330294"/>
              <a:gd name="connsiteY8" fmla="*/ 258618 h 307109"/>
              <a:gd name="connsiteX9" fmla="*/ 239442 w 330294"/>
              <a:gd name="connsiteY9" fmla="*/ 258618 h 307109"/>
              <a:gd name="connsiteX10" fmla="*/ 239442 w 330294"/>
              <a:gd name="connsiteY10" fmla="*/ 274782 h 307109"/>
              <a:gd name="connsiteX11" fmla="*/ 90852 w 330294"/>
              <a:gd name="connsiteY11" fmla="*/ 274782 h 307109"/>
              <a:gd name="connsiteX12" fmla="*/ 0 w 330294"/>
              <a:gd name="connsiteY12" fmla="*/ 258618 h 307109"/>
              <a:gd name="connsiteX13" fmla="*/ 74342 w 330294"/>
              <a:gd name="connsiteY13" fmla="*/ 258618 h 307109"/>
              <a:gd name="connsiteX14" fmla="*/ 74342 w 330294"/>
              <a:gd name="connsiteY14" fmla="*/ 274782 h 307109"/>
              <a:gd name="connsiteX15" fmla="*/ 0 w 330294"/>
              <a:gd name="connsiteY15" fmla="*/ 274782 h 307109"/>
              <a:gd name="connsiteX16" fmla="*/ 255952 w 330294"/>
              <a:gd name="connsiteY16" fmla="*/ 226291 h 307109"/>
              <a:gd name="connsiteX17" fmla="*/ 330294 w 330294"/>
              <a:gd name="connsiteY17" fmla="*/ 226291 h 307109"/>
              <a:gd name="connsiteX18" fmla="*/ 330294 w 330294"/>
              <a:gd name="connsiteY18" fmla="*/ 242455 h 307109"/>
              <a:gd name="connsiteX19" fmla="*/ 255952 w 330294"/>
              <a:gd name="connsiteY19" fmla="*/ 242455 h 307109"/>
              <a:gd name="connsiteX20" fmla="*/ 90852 w 330294"/>
              <a:gd name="connsiteY20" fmla="*/ 226291 h 307109"/>
              <a:gd name="connsiteX21" fmla="*/ 239442 w 330294"/>
              <a:gd name="connsiteY21" fmla="*/ 226291 h 307109"/>
              <a:gd name="connsiteX22" fmla="*/ 239442 w 330294"/>
              <a:gd name="connsiteY22" fmla="*/ 242455 h 307109"/>
              <a:gd name="connsiteX23" fmla="*/ 90852 w 330294"/>
              <a:gd name="connsiteY23" fmla="*/ 242455 h 307109"/>
              <a:gd name="connsiteX24" fmla="*/ 0 w 330294"/>
              <a:gd name="connsiteY24" fmla="*/ 226291 h 307109"/>
              <a:gd name="connsiteX25" fmla="*/ 74342 w 330294"/>
              <a:gd name="connsiteY25" fmla="*/ 226291 h 307109"/>
              <a:gd name="connsiteX26" fmla="*/ 74342 w 330294"/>
              <a:gd name="connsiteY26" fmla="*/ 242455 h 307109"/>
              <a:gd name="connsiteX27" fmla="*/ 0 w 330294"/>
              <a:gd name="connsiteY27" fmla="*/ 242455 h 307109"/>
              <a:gd name="connsiteX28" fmla="*/ 255952 w 330294"/>
              <a:gd name="connsiteY28" fmla="*/ 193964 h 307109"/>
              <a:gd name="connsiteX29" fmla="*/ 330294 w 330294"/>
              <a:gd name="connsiteY29" fmla="*/ 193964 h 307109"/>
              <a:gd name="connsiteX30" fmla="*/ 330294 w 330294"/>
              <a:gd name="connsiteY30" fmla="*/ 210128 h 307109"/>
              <a:gd name="connsiteX31" fmla="*/ 255952 w 330294"/>
              <a:gd name="connsiteY31" fmla="*/ 210128 h 307109"/>
              <a:gd name="connsiteX32" fmla="*/ 90852 w 330294"/>
              <a:gd name="connsiteY32" fmla="*/ 193964 h 307109"/>
              <a:gd name="connsiteX33" fmla="*/ 239442 w 330294"/>
              <a:gd name="connsiteY33" fmla="*/ 193964 h 307109"/>
              <a:gd name="connsiteX34" fmla="*/ 239442 w 330294"/>
              <a:gd name="connsiteY34" fmla="*/ 210128 h 307109"/>
              <a:gd name="connsiteX35" fmla="*/ 90852 w 330294"/>
              <a:gd name="connsiteY35" fmla="*/ 210128 h 307109"/>
              <a:gd name="connsiteX36" fmla="*/ 0 w 330294"/>
              <a:gd name="connsiteY36" fmla="*/ 193964 h 307109"/>
              <a:gd name="connsiteX37" fmla="*/ 74342 w 330294"/>
              <a:gd name="connsiteY37" fmla="*/ 193964 h 307109"/>
              <a:gd name="connsiteX38" fmla="*/ 74342 w 330294"/>
              <a:gd name="connsiteY38" fmla="*/ 210128 h 307109"/>
              <a:gd name="connsiteX39" fmla="*/ 0 w 330294"/>
              <a:gd name="connsiteY39" fmla="*/ 210128 h 307109"/>
              <a:gd name="connsiteX40" fmla="*/ 181610 w 330294"/>
              <a:gd name="connsiteY40" fmla="*/ 161636 h 307109"/>
              <a:gd name="connsiteX41" fmla="*/ 330200 w 330294"/>
              <a:gd name="connsiteY41" fmla="*/ 161636 h 307109"/>
              <a:gd name="connsiteX42" fmla="*/ 330200 w 330294"/>
              <a:gd name="connsiteY42" fmla="*/ 177800 h 307109"/>
              <a:gd name="connsiteX43" fmla="*/ 181610 w 330294"/>
              <a:gd name="connsiteY43" fmla="*/ 177800 h 307109"/>
              <a:gd name="connsiteX44" fmla="*/ 0 w 330294"/>
              <a:gd name="connsiteY44" fmla="*/ 161636 h 307109"/>
              <a:gd name="connsiteX45" fmla="*/ 148590 w 330294"/>
              <a:gd name="connsiteY45" fmla="*/ 161636 h 307109"/>
              <a:gd name="connsiteX46" fmla="*/ 148590 w 330294"/>
              <a:gd name="connsiteY46" fmla="*/ 177800 h 307109"/>
              <a:gd name="connsiteX47" fmla="*/ 0 w 330294"/>
              <a:gd name="connsiteY47" fmla="*/ 177800 h 307109"/>
              <a:gd name="connsiteX48" fmla="*/ 181610 w 330294"/>
              <a:gd name="connsiteY48" fmla="*/ 129309 h 307109"/>
              <a:gd name="connsiteX49" fmla="*/ 330200 w 330294"/>
              <a:gd name="connsiteY49" fmla="*/ 129309 h 307109"/>
              <a:gd name="connsiteX50" fmla="*/ 330200 w 330294"/>
              <a:gd name="connsiteY50" fmla="*/ 145473 h 307109"/>
              <a:gd name="connsiteX51" fmla="*/ 181610 w 330294"/>
              <a:gd name="connsiteY51" fmla="*/ 145473 h 307109"/>
              <a:gd name="connsiteX52" fmla="*/ 0 w 330294"/>
              <a:gd name="connsiteY52" fmla="*/ 129309 h 307109"/>
              <a:gd name="connsiteX53" fmla="*/ 148590 w 330294"/>
              <a:gd name="connsiteY53" fmla="*/ 129309 h 307109"/>
              <a:gd name="connsiteX54" fmla="*/ 148590 w 330294"/>
              <a:gd name="connsiteY54" fmla="*/ 145473 h 307109"/>
              <a:gd name="connsiteX55" fmla="*/ 0 w 330294"/>
              <a:gd name="connsiteY55" fmla="*/ 145473 h 307109"/>
              <a:gd name="connsiteX56" fmla="*/ 0 w 330294"/>
              <a:gd name="connsiteY56" fmla="*/ 96982 h 307109"/>
              <a:gd name="connsiteX57" fmla="*/ 148590 w 330294"/>
              <a:gd name="connsiteY57" fmla="*/ 96982 h 307109"/>
              <a:gd name="connsiteX58" fmla="*/ 148590 w 330294"/>
              <a:gd name="connsiteY58" fmla="*/ 113146 h 307109"/>
              <a:gd name="connsiteX59" fmla="*/ 0 w 330294"/>
              <a:gd name="connsiteY59" fmla="*/ 113146 h 307109"/>
              <a:gd name="connsiteX60" fmla="*/ 0 w 330294"/>
              <a:gd name="connsiteY60" fmla="*/ 64655 h 307109"/>
              <a:gd name="connsiteX61" fmla="*/ 148590 w 330294"/>
              <a:gd name="connsiteY61" fmla="*/ 64655 h 307109"/>
              <a:gd name="connsiteX62" fmla="*/ 148590 w 330294"/>
              <a:gd name="connsiteY62" fmla="*/ 80819 h 307109"/>
              <a:gd name="connsiteX63" fmla="*/ 0 w 330294"/>
              <a:gd name="connsiteY63" fmla="*/ 80819 h 307109"/>
              <a:gd name="connsiteX64" fmla="*/ 0 w 330294"/>
              <a:gd name="connsiteY64" fmla="*/ 32327 h 307109"/>
              <a:gd name="connsiteX65" fmla="*/ 148590 w 330294"/>
              <a:gd name="connsiteY65" fmla="*/ 32327 h 307109"/>
              <a:gd name="connsiteX66" fmla="*/ 148590 w 330294"/>
              <a:gd name="connsiteY66" fmla="*/ 48491 h 307109"/>
              <a:gd name="connsiteX67" fmla="*/ 0 w 330294"/>
              <a:gd name="connsiteY67" fmla="*/ 48491 h 307109"/>
              <a:gd name="connsiteX68" fmla="*/ 0 w 330294"/>
              <a:gd name="connsiteY68" fmla="*/ 0 h 307109"/>
              <a:gd name="connsiteX69" fmla="*/ 148590 w 330294"/>
              <a:gd name="connsiteY69" fmla="*/ 0 h 307109"/>
              <a:gd name="connsiteX70" fmla="*/ 148590 w 330294"/>
              <a:gd name="connsiteY70" fmla="*/ 16164 h 307109"/>
              <a:gd name="connsiteX71" fmla="*/ 0 w 330294"/>
              <a:gd name="connsiteY71" fmla="*/ 16164 h 30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330294" h="307109">
                <a:moveTo>
                  <a:pt x="90852" y="290945"/>
                </a:moveTo>
                <a:lnTo>
                  <a:pt x="239442" y="290945"/>
                </a:lnTo>
                <a:lnTo>
                  <a:pt x="239442" y="307109"/>
                </a:lnTo>
                <a:lnTo>
                  <a:pt x="90852" y="307109"/>
                </a:lnTo>
                <a:close/>
                <a:moveTo>
                  <a:pt x="255952" y="258618"/>
                </a:moveTo>
                <a:lnTo>
                  <a:pt x="330294" y="258618"/>
                </a:lnTo>
                <a:lnTo>
                  <a:pt x="330294" y="274782"/>
                </a:lnTo>
                <a:lnTo>
                  <a:pt x="255952" y="274782"/>
                </a:lnTo>
                <a:close/>
                <a:moveTo>
                  <a:pt x="90852" y="258618"/>
                </a:moveTo>
                <a:lnTo>
                  <a:pt x="239442" y="258618"/>
                </a:lnTo>
                <a:lnTo>
                  <a:pt x="239442" y="274782"/>
                </a:lnTo>
                <a:lnTo>
                  <a:pt x="90852" y="274782"/>
                </a:lnTo>
                <a:close/>
                <a:moveTo>
                  <a:pt x="0" y="258618"/>
                </a:moveTo>
                <a:lnTo>
                  <a:pt x="74342" y="258618"/>
                </a:lnTo>
                <a:lnTo>
                  <a:pt x="74342" y="274782"/>
                </a:lnTo>
                <a:lnTo>
                  <a:pt x="0" y="274782"/>
                </a:lnTo>
                <a:close/>
                <a:moveTo>
                  <a:pt x="255952" y="226291"/>
                </a:moveTo>
                <a:lnTo>
                  <a:pt x="330294" y="226291"/>
                </a:lnTo>
                <a:lnTo>
                  <a:pt x="330294" y="242455"/>
                </a:lnTo>
                <a:lnTo>
                  <a:pt x="255952" y="242455"/>
                </a:lnTo>
                <a:close/>
                <a:moveTo>
                  <a:pt x="90852" y="226291"/>
                </a:moveTo>
                <a:lnTo>
                  <a:pt x="239442" y="226291"/>
                </a:lnTo>
                <a:lnTo>
                  <a:pt x="239442" y="242455"/>
                </a:lnTo>
                <a:lnTo>
                  <a:pt x="90852" y="242455"/>
                </a:lnTo>
                <a:close/>
                <a:moveTo>
                  <a:pt x="0" y="226291"/>
                </a:moveTo>
                <a:lnTo>
                  <a:pt x="74342" y="226291"/>
                </a:lnTo>
                <a:lnTo>
                  <a:pt x="74342" y="242455"/>
                </a:lnTo>
                <a:lnTo>
                  <a:pt x="0" y="242455"/>
                </a:lnTo>
                <a:close/>
                <a:moveTo>
                  <a:pt x="255952" y="193964"/>
                </a:moveTo>
                <a:lnTo>
                  <a:pt x="330294" y="193964"/>
                </a:lnTo>
                <a:lnTo>
                  <a:pt x="330294" y="210128"/>
                </a:lnTo>
                <a:lnTo>
                  <a:pt x="255952" y="210128"/>
                </a:lnTo>
                <a:close/>
                <a:moveTo>
                  <a:pt x="90852" y="193964"/>
                </a:moveTo>
                <a:lnTo>
                  <a:pt x="239442" y="193964"/>
                </a:lnTo>
                <a:lnTo>
                  <a:pt x="239442" y="210128"/>
                </a:lnTo>
                <a:lnTo>
                  <a:pt x="90852" y="210128"/>
                </a:lnTo>
                <a:close/>
                <a:moveTo>
                  <a:pt x="0" y="193964"/>
                </a:moveTo>
                <a:lnTo>
                  <a:pt x="74342" y="193964"/>
                </a:lnTo>
                <a:lnTo>
                  <a:pt x="74342" y="210128"/>
                </a:lnTo>
                <a:lnTo>
                  <a:pt x="0" y="210128"/>
                </a:lnTo>
                <a:close/>
                <a:moveTo>
                  <a:pt x="181610" y="161636"/>
                </a:moveTo>
                <a:lnTo>
                  <a:pt x="330200" y="161636"/>
                </a:lnTo>
                <a:lnTo>
                  <a:pt x="330200" y="177800"/>
                </a:lnTo>
                <a:lnTo>
                  <a:pt x="181610" y="177800"/>
                </a:lnTo>
                <a:close/>
                <a:moveTo>
                  <a:pt x="0" y="161636"/>
                </a:moveTo>
                <a:lnTo>
                  <a:pt x="148590" y="161636"/>
                </a:lnTo>
                <a:lnTo>
                  <a:pt x="148590" y="177800"/>
                </a:lnTo>
                <a:lnTo>
                  <a:pt x="0" y="177800"/>
                </a:lnTo>
                <a:close/>
                <a:moveTo>
                  <a:pt x="181610" y="129309"/>
                </a:moveTo>
                <a:lnTo>
                  <a:pt x="330200" y="129309"/>
                </a:lnTo>
                <a:lnTo>
                  <a:pt x="330200" y="145473"/>
                </a:lnTo>
                <a:lnTo>
                  <a:pt x="181610" y="145473"/>
                </a:lnTo>
                <a:close/>
                <a:moveTo>
                  <a:pt x="0" y="129309"/>
                </a:moveTo>
                <a:lnTo>
                  <a:pt x="148590" y="129309"/>
                </a:lnTo>
                <a:lnTo>
                  <a:pt x="148590" y="145473"/>
                </a:lnTo>
                <a:lnTo>
                  <a:pt x="0" y="145473"/>
                </a:lnTo>
                <a:close/>
                <a:moveTo>
                  <a:pt x="0" y="96982"/>
                </a:moveTo>
                <a:lnTo>
                  <a:pt x="148590" y="96982"/>
                </a:lnTo>
                <a:lnTo>
                  <a:pt x="148590" y="113146"/>
                </a:lnTo>
                <a:lnTo>
                  <a:pt x="0" y="113146"/>
                </a:lnTo>
                <a:close/>
                <a:moveTo>
                  <a:pt x="0" y="64655"/>
                </a:moveTo>
                <a:lnTo>
                  <a:pt x="148590" y="64655"/>
                </a:lnTo>
                <a:lnTo>
                  <a:pt x="148590" y="80819"/>
                </a:lnTo>
                <a:lnTo>
                  <a:pt x="0" y="80819"/>
                </a:lnTo>
                <a:close/>
                <a:moveTo>
                  <a:pt x="0" y="32327"/>
                </a:moveTo>
                <a:lnTo>
                  <a:pt x="148590" y="32327"/>
                </a:lnTo>
                <a:lnTo>
                  <a:pt x="148590" y="48491"/>
                </a:lnTo>
                <a:lnTo>
                  <a:pt x="0" y="48491"/>
                </a:lnTo>
                <a:close/>
                <a:moveTo>
                  <a:pt x="0" y="0"/>
                </a:moveTo>
                <a:lnTo>
                  <a:pt x="148590" y="0"/>
                </a:lnTo>
                <a:lnTo>
                  <a:pt x="148590" y="16164"/>
                </a:lnTo>
                <a:lnTo>
                  <a:pt x="0" y="16164"/>
                </a:ln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2924502" y="5605139"/>
            <a:ext cx="459078" cy="0"/>
          </a:xfrm>
          <a:prstGeom prst="line">
            <a:avLst/>
          </a:prstGeom>
          <a:ln w="28575">
            <a:solidFill>
              <a:srgbClr val="2845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573068" y="5605139"/>
            <a:ext cx="459078" cy="0"/>
          </a:xfrm>
          <a:prstGeom prst="line">
            <a:avLst/>
          </a:prstGeom>
          <a:ln w="28575">
            <a:solidFill>
              <a:srgbClr val="2845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800336" y="5605139"/>
            <a:ext cx="459078" cy="0"/>
          </a:xfrm>
          <a:prstGeom prst="line">
            <a:avLst/>
          </a:prstGeom>
          <a:ln w="28575">
            <a:solidFill>
              <a:srgbClr val="2845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5925555" y="5580652"/>
            <a:ext cx="2004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algn="ctr">
              <a:spcBef>
                <a:spcPts val="1000"/>
              </a:spcBef>
              <a:buClr>
                <a:srgbClr val="000000"/>
              </a:buClr>
              <a:buSzPts val="2000"/>
            </a:pP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actual R&amp;D costs, pay </a:t>
            </a:r>
            <a:r>
              <a:rPr lang="en-US" sz="1200" b="1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less</a:t>
            </a: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 in </a:t>
            </a:r>
            <a:r>
              <a:rPr lang="en-US" sz="1200" b="1" dirty="0" err="1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enterpris</a:t>
            </a:r>
            <a:r>
              <a:rPr lang="sr-Latn-RS" sz="1200" b="1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e </a:t>
            </a: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revenue </a:t>
            </a:r>
            <a:r>
              <a:rPr lang="en-US" sz="1200" b="1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tax</a:t>
            </a:r>
            <a:endParaRPr lang="en-US" sz="1200" b="1" dirty="0">
              <a:solidFill>
                <a:srgbClr val="284566"/>
              </a:solidFill>
              <a:latin typeface="Century Gothic" panose="020B0502020202020204" pitchFamily="34" charset="0"/>
              <a:cs typeface="Arial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099736" y="5605139"/>
            <a:ext cx="459078" cy="0"/>
          </a:xfrm>
          <a:prstGeom prst="line">
            <a:avLst/>
          </a:prstGeom>
          <a:ln w="28575">
            <a:solidFill>
              <a:srgbClr val="2845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8311939" y="5580652"/>
            <a:ext cx="18648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s</a:t>
            </a:r>
            <a:r>
              <a:rPr lang="en-US" sz="11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alary equal or higher than the national average for </a:t>
            </a:r>
            <a:r>
              <a:rPr lang="en-US" sz="1200" b="1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5 years</a:t>
            </a:r>
            <a:endParaRPr lang="en-US" sz="1200" dirty="0"/>
          </a:p>
        </p:txBody>
      </p:sp>
      <p:sp>
        <p:nvSpPr>
          <p:cNvPr id="61" name="Rectangle 60"/>
          <p:cNvSpPr/>
          <p:nvPr/>
        </p:nvSpPr>
        <p:spPr>
          <a:xfrm>
            <a:off x="1063684" y="5606355"/>
            <a:ext cx="1854731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algn="ctr">
              <a:lnSpc>
                <a:spcPct val="90000"/>
              </a:lnSpc>
              <a:buClr>
                <a:srgbClr val="000000"/>
              </a:buClr>
              <a:buSzPts val="2000"/>
            </a:pPr>
            <a:r>
              <a:rPr lang="en-US" sz="1200" b="1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employ ICT </a:t>
            </a: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talent in </a:t>
            </a:r>
            <a:r>
              <a:rPr lang="en-US" sz="1200" b="1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Serbia</a:t>
            </a: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 than in </a:t>
            </a:r>
            <a:r>
              <a:rPr lang="en-US" sz="1200" b="1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Western Europe</a:t>
            </a:r>
            <a:endParaRPr lang="en-US" sz="1200" b="1" dirty="0">
              <a:solidFill>
                <a:srgbClr val="284566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443921" y="5580652"/>
            <a:ext cx="19198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algn="ctr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000"/>
            </a:pP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from </a:t>
            </a:r>
            <a:r>
              <a:rPr lang="en-US" sz="1200" b="1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IP developed in Serbia </a:t>
            </a: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instead of normal 15%</a:t>
            </a:r>
            <a:endParaRPr lang="en-US" sz="1200" dirty="0">
              <a:solidFill>
                <a:srgbClr val="284566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0449073" y="5580651"/>
            <a:ext cx="135848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algn="r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000"/>
            </a:pPr>
            <a:r>
              <a:rPr lang="en-US" sz="1200" b="1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tax holiday </a:t>
            </a: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for large investments</a:t>
            </a:r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AAF249C9-C394-034F-8BDC-311B6893B9B6}"/>
              </a:ext>
            </a:extLst>
          </p:cNvPr>
          <p:cNvSpPr/>
          <p:nvPr/>
        </p:nvSpPr>
        <p:spPr>
          <a:xfrm>
            <a:off x="9032328" y="4404084"/>
            <a:ext cx="469115" cy="470321"/>
          </a:xfrm>
          <a:custGeom>
            <a:avLst/>
            <a:gdLst>
              <a:gd name="connsiteX0" fmla="*/ 205776 w 330296"/>
              <a:gd name="connsiteY0" fmla="*/ 179949 h 331146"/>
              <a:gd name="connsiteX1" fmla="*/ 188664 w 330296"/>
              <a:gd name="connsiteY1" fmla="*/ 197177 h 331146"/>
              <a:gd name="connsiteX2" fmla="*/ 193193 w 330296"/>
              <a:gd name="connsiteY2" fmla="*/ 209348 h 331146"/>
              <a:gd name="connsiteX3" fmla="*/ 205268 w 330296"/>
              <a:gd name="connsiteY3" fmla="*/ 214442 h 331146"/>
              <a:gd name="connsiteX4" fmla="*/ 218005 w 330296"/>
              <a:gd name="connsiteY4" fmla="*/ 209348 h 331146"/>
              <a:gd name="connsiteX5" fmla="*/ 218005 w 330296"/>
              <a:gd name="connsiteY5" fmla="*/ 185007 h 331146"/>
              <a:gd name="connsiteX6" fmla="*/ 205776 w 330296"/>
              <a:gd name="connsiteY6" fmla="*/ 179949 h 331146"/>
              <a:gd name="connsiteX7" fmla="*/ 205268 w 330296"/>
              <a:gd name="connsiteY7" fmla="*/ 163025 h 331146"/>
              <a:gd name="connsiteX8" fmla="*/ 229609 w 330296"/>
              <a:gd name="connsiteY8" fmla="*/ 172837 h 331146"/>
              <a:gd name="connsiteX9" fmla="*/ 239609 w 330296"/>
              <a:gd name="connsiteY9" fmla="*/ 197177 h 331146"/>
              <a:gd name="connsiteX10" fmla="*/ 229609 w 330296"/>
              <a:gd name="connsiteY10" fmla="*/ 221141 h 331146"/>
              <a:gd name="connsiteX11" fmla="*/ 205268 w 330296"/>
              <a:gd name="connsiteY11" fmla="*/ 231235 h 331146"/>
              <a:gd name="connsiteX12" fmla="*/ 205079 w 330296"/>
              <a:gd name="connsiteY12" fmla="*/ 231235 h 331146"/>
              <a:gd name="connsiteX13" fmla="*/ 170833 w 330296"/>
              <a:gd name="connsiteY13" fmla="*/ 196800 h 331146"/>
              <a:gd name="connsiteX14" fmla="*/ 180834 w 330296"/>
              <a:gd name="connsiteY14" fmla="*/ 172460 h 331146"/>
              <a:gd name="connsiteX15" fmla="*/ 205268 w 330296"/>
              <a:gd name="connsiteY15" fmla="*/ 163025 h 331146"/>
              <a:gd name="connsiteX16" fmla="*/ 126775 w 330296"/>
              <a:gd name="connsiteY16" fmla="*/ 114628 h 331146"/>
              <a:gd name="connsiteX17" fmla="*/ 126873 w 330296"/>
              <a:gd name="connsiteY17" fmla="*/ 114667 h 331146"/>
              <a:gd name="connsiteX18" fmla="*/ 114699 w 330296"/>
              <a:gd name="connsiteY18" fmla="*/ 119816 h 331146"/>
              <a:gd name="connsiteX19" fmla="*/ 114793 w 330296"/>
              <a:gd name="connsiteY19" fmla="*/ 144157 h 331146"/>
              <a:gd name="connsiteX20" fmla="*/ 139134 w 330296"/>
              <a:gd name="connsiteY20" fmla="*/ 144063 h 331146"/>
              <a:gd name="connsiteX21" fmla="*/ 144323 w 330296"/>
              <a:gd name="connsiteY21" fmla="*/ 132081 h 331146"/>
              <a:gd name="connsiteX22" fmla="*/ 139040 w 330296"/>
              <a:gd name="connsiteY22" fmla="*/ 119439 h 331146"/>
              <a:gd name="connsiteX23" fmla="*/ 126873 w 330296"/>
              <a:gd name="connsiteY23" fmla="*/ 114667 h 331146"/>
              <a:gd name="connsiteX24" fmla="*/ 126964 w 330296"/>
              <a:gd name="connsiteY24" fmla="*/ 114628 h 331146"/>
              <a:gd name="connsiteX25" fmla="*/ 128810 w 330296"/>
              <a:gd name="connsiteY25" fmla="*/ 95988 h 331146"/>
              <a:gd name="connsiteX26" fmla="*/ 161304 w 330296"/>
              <a:gd name="connsiteY26" fmla="*/ 132081 h 331146"/>
              <a:gd name="connsiteX27" fmla="*/ 150927 w 330296"/>
              <a:gd name="connsiteY27" fmla="*/ 155950 h 331146"/>
              <a:gd name="connsiteX28" fmla="*/ 151115 w 330296"/>
              <a:gd name="connsiteY28" fmla="*/ 156327 h 331146"/>
              <a:gd name="connsiteX29" fmla="*/ 150787 w 330296"/>
              <a:gd name="connsiteY29" fmla="*/ 156655 h 331146"/>
              <a:gd name="connsiteX30" fmla="*/ 102623 w 330296"/>
              <a:gd name="connsiteY30" fmla="*/ 156327 h 331146"/>
              <a:gd name="connsiteX31" fmla="*/ 92717 w 330296"/>
              <a:gd name="connsiteY31" fmla="*/ 132081 h 331146"/>
              <a:gd name="connsiteX32" fmla="*/ 92717 w 330296"/>
              <a:gd name="connsiteY32" fmla="*/ 128482 h 331146"/>
              <a:gd name="connsiteX33" fmla="*/ 128810 w 330296"/>
              <a:gd name="connsiteY33" fmla="*/ 95988 h 331146"/>
              <a:gd name="connsiteX34" fmla="*/ 206590 w 330296"/>
              <a:gd name="connsiteY34" fmla="*/ 90853 h 331146"/>
              <a:gd name="connsiteX35" fmla="*/ 210175 w 330296"/>
              <a:gd name="connsiteY35" fmla="*/ 91702 h 331146"/>
              <a:gd name="connsiteX36" fmla="*/ 213949 w 330296"/>
              <a:gd name="connsiteY36" fmla="*/ 95853 h 331146"/>
              <a:gd name="connsiteX37" fmla="*/ 213005 w 330296"/>
              <a:gd name="connsiteY37" fmla="*/ 101985 h 331146"/>
              <a:gd name="connsiteX38" fmla="*/ 130360 w 330296"/>
              <a:gd name="connsiteY38" fmla="*/ 234065 h 331146"/>
              <a:gd name="connsiteX39" fmla="*/ 123662 w 330296"/>
              <a:gd name="connsiteY39" fmla="*/ 238311 h 331146"/>
              <a:gd name="connsiteX40" fmla="*/ 119793 w 330296"/>
              <a:gd name="connsiteY40" fmla="*/ 237179 h 331146"/>
              <a:gd name="connsiteX41" fmla="*/ 116491 w 330296"/>
              <a:gd name="connsiteY41" fmla="*/ 232745 h 331146"/>
              <a:gd name="connsiteX42" fmla="*/ 118190 w 330296"/>
              <a:gd name="connsiteY42" fmla="*/ 226424 h 331146"/>
              <a:gd name="connsiteX43" fmla="*/ 200080 w 330296"/>
              <a:gd name="connsiteY43" fmla="*/ 95098 h 331146"/>
              <a:gd name="connsiteX44" fmla="*/ 206590 w 330296"/>
              <a:gd name="connsiteY44" fmla="*/ 90853 h 331146"/>
              <a:gd name="connsiteX45" fmla="*/ 165079 w 330296"/>
              <a:gd name="connsiteY45" fmla="*/ 66041 h 331146"/>
              <a:gd name="connsiteX46" fmla="*/ 66018 w 330296"/>
              <a:gd name="connsiteY46" fmla="*/ 165102 h 331146"/>
              <a:gd name="connsiteX47" fmla="*/ 165079 w 330296"/>
              <a:gd name="connsiteY47" fmla="*/ 264162 h 331146"/>
              <a:gd name="connsiteX48" fmla="*/ 264139 w 330296"/>
              <a:gd name="connsiteY48" fmla="*/ 165102 h 331146"/>
              <a:gd name="connsiteX49" fmla="*/ 165079 w 330296"/>
              <a:gd name="connsiteY49" fmla="*/ 66041 h 331146"/>
              <a:gd name="connsiteX50" fmla="*/ 165079 w 330296"/>
              <a:gd name="connsiteY50" fmla="*/ 49531 h 331146"/>
              <a:gd name="connsiteX51" fmla="*/ 280649 w 330296"/>
              <a:gd name="connsiteY51" fmla="*/ 165102 h 331146"/>
              <a:gd name="connsiteX52" fmla="*/ 165079 w 330296"/>
              <a:gd name="connsiteY52" fmla="*/ 280672 h 331146"/>
              <a:gd name="connsiteX53" fmla="*/ 49508 w 330296"/>
              <a:gd name="connsiteY53" fmla="*/ 165102 h 331146"/>
              <a:gd name="connsiteX54" fmla="*/ 165079 w 330296"/>
              <a:gd name="connsiteY54" fmla="*/ 49531 h 331146"/>
              <a:gd name="connsiteX55" fmla="*/ 165078 w 330296"/>
              <a:gd name="connsiteY55" fmla="*/ 17172 h 331146"/>
              <a:gd name="connsiteX56" fmla="*/ 139322 w 330296"/>
              <a:gd name="connsiteY56" fmla="*/ 36040 h 331146"/>
              <a:gd name="connsiteX57" fmla="*/ 108189 w 330296"/>
              <a:gd name="connsiteY57" fmla="*/ 28304 h 331146"/>
              <a:gd name="connsiteX58" fmla="*/ 91679 w 330296"/>
              <a:gd name="connsiteY58" fmla="*/ 55286 h 331146"/>
              <a:gd name="connsiteX59" fmla="*/ 59980 w 330296"/>
              <a:gd name="connsiteY59" fmla="*/ 60003 h 331146"/>
              <a:gd name="connsiteX60" fmla="*/ 55263 w 330296"/>
              <a:gd name="connsiteY60" fmla="*/ 91703 h 331146"/>
              <a:gd name="connsiteX61" fmla="*/ 28281 w 330296"/>
              <a:gd name="connsiteY61" fmla="*/ 108213 h 331146"/>
              <a:gd name="connsiteX62" fmla="*/ 36017 w 330296"/>
              <a:gd name="connsiteY62" fmla="*/ 139346 h 331146"/>
              <a:gd name="connsiteX63" fmla="*/ 17148 w 330296"/>
              <a:gd name="connsiteY63" fmla="*/ 165101 h 331146"/>
              <a:gd name="connsiteX64" fmla="*/ 36017 w 330296"/>
              <a:gd name="connsiteY64" fmla="*/ 190857 h 331146"/>
              <a:gd name="connsiteX65" fmla="*/ 28281 w 330296"/>
              <a:gd name="connsiteY65" fmla="*/ 221990 h 331146"/>
              <a:gd name="connsiteX66" fmla="*/ 55263 w 330296"/>
              <a:gd name="connsiteY66" fmla="*/ 238500 h 331146"/>
              <a:gd name="connsiteX67" fmla="*/ 59980 w 330296"/>
              <a:gd name="connsiteY67" fmla="*/ 270199 h 331146"/>
              <a:gd name="connsiteX68" fmla="*/ 91679 w 330296"/>
              <a:gd name="connsiteY68" fmla="*/ 274916 h 331146"/>
              <a:gd name="connsiteX69" fmla="*/ 108189 w 330296"/>
              <a:gd name="connsiteY69" fmla="*/ 302370 h 331146"/>
              <a:gd name="connsiteX70" fmla="*/ 139322 w 330296"/>
              <a:gd name="connsiteY70" fmla="*/ 294634 h 331146"/>
              <a:gd name="connsiteX71" fmla="*/ 165078 w 330296"/>
              <a:gd name="connsiteY71" fmla="*/ 313503 h 331146"/>
              <a:gd name="connsiteX72" fmla="*/ 190834 w 330296"/>
              <a:gd name="connsiteY72" fmla="*/ 294634 h 331146"/>
              <a:gd name="connsiteX73" fmla="*/ 221967 w 330296"/>
              <a:gd name="connsiteY73" fmla="*/ 302370 h 331146"/>
              <a:gd name="connsiteX74" fmla="*/ 238477 w 330296"/>
              <a:gd name="connsiteY74" fmla="*/ 274916 h 331146"/>
              <a:gd name="connsiteX75" fmla="*/ 270176 w 330296"/>
              <a:gd name="connsiteY75" fmla="*/ 270199 h 331146"/>
              <a:gd name="connsiteX76" fmla="*/ 274893 w 330296"/>
              <a:gd name="connsiteY76" fmla="*/ 238500 h 331146"/>
              <a:gd name="connsiteX77" fmla="*/ 302347 w 330296"/>
              <a:gd name="connsiteY77" fmla="*/ 221990 h 331146"/>
              <a:gd name="connsiteX78" fmla="*/ 294611 w 330296"/>
              <a:gd name="connsiteY78" fmla="*/ 190857 h 331146"/>
              <a:gd name="connsiteX79" fmla="*/ 313479 w 330296"/>
              <a:gd name="connsiteY79" fmla="*/ 165573 h 331146"/>
              <a:gd name="connsiteX80" fmla="*/ 294611 w 330296"/>
              <a:gd name="connsiteY80" fmla="*/ 139817 h 331146"/>
              <a:gd name="connsiteX81" fmla="*/ 302347 w 330296"/>
              <a:gd name="connsiteY81" fmla="*/ 108684 h 331146"/>
              <a:gd name="connsiteX82" fmla="*/ 274893 w 330296"/>
              <a:gd name="connsiteY82" fmla="*/ 92174 h 331146"/>
              <a:gd name="connsiteX83" fmla="*/ 270176 w 330296"/>
              <a:gd name="connsiteY83" fmla="*/ 60475 h 331146"/>
              <a:gd name="connsiteX84" fmla="*/ 238477 w 330296"/>
              <a:gd name="connsiteY84" fmla="*/ 55758 h 331146"/>
              <a:gd name="connsiteX85" fmla="*/ 221967 w 330296"/>
              <a:gd name="connsiteY85" fmla="*/ 28304 h 331146"/>
              <a:gd name="connsiteX86" fmla="*/ 190834 w 330296"/>
              <a:gd name="connsiteY86" fmla="*/ 36040 h 331146"/>
              <a:gd name="connsiteX87" fmla="*/ 155266 w 330296"/>
              <a:gd name="connsiteY87" fmla="*/ 3209 h 331146"/>
              <a:gd name="connsiteX88" fmla="*/ 174890 w 330296"/>
              <a:gd name="connsiteY88" fmla="*/ 3209 h 331146"/>
              <a:gd name="connsiteX89" fmla="*/ 194136 w 330296"/>
              <a:gd name="connsiteY89" fmla="*/ 17643 h 331146"/>
              <a:gd name="connsiteX90" fmla="*/ 217627 w 330296"/>
              <a:gd name="connsiteY90" fmla="*/ 11794 h 331146"/>
              <a:gd name="connsiteX91" fmla="*/ 221684 w 330296"/>
              <a:gd name="connsiteY91" fmla="*/ 11322 h 331146"/>
              <a:gd name="connsiteX92" fmla="*/ 235835 w 330296"/>
              <a:gd name="connsiteY92" fmla="*/ 19342 h 331146"/>
              <a:gd name="connsiteX93" fmla="*/ 248571 w 330296"/>
              <a:gd name="connsiteY93" fmla="*/ 40097 h 331146"/>
              <a:gd name="connsiteX94" fmla="*/ 272629 w 330296"/>
              <a:gd name="connsiteY94" fmla="*/ 43682 h 331146"/>
              <a:gd name="connsiteX95" fmla="*/ 286497 w 330296"/>
              <a:gd name="connsiteY95" fmla="*/ 57550 h 331146"/>
              <a:gd name="connsiteX96" fmla="*/ 290554 w 330296"/>
              <a:gd name="connsiteY96" fmla="*/ 81891 h 331146"/>
              <a:gd name="connsiteX97" fmla="*/ 311309 w 330296"/>
              <a:gd name="connsiteY97" fmla="*/ 94344 h 331146"/>
              <a:gd name="connsiteX98" fmla="*/ 318385 w 330296"/>
              <a:gd name="connsiteY98" fmla="*/ 112269 h 331146"/>
              <a:gd name="connsiteX99" fmla="*/ 312536 w 330296"/>
              <a:gd name="connsiteY99" fmla="*/ 135761 h 331146"/>
              <a:gd name="connsiteX100" fmla="*/ 326970 w 330296"/>
              <a:gd name="connsiteY100" fmla="*/ 155290 h 331146"/>
              <a:gd name="connsiteX101" fmla="*/ 327442 w 330296"/>
              <a:gd name="connsiteY101" fmla="*/ 174630 h 331146"/>
              <a:gd name="connsiteX102" fmla="*/ 313008 w 330296"/>
              <a:gd name="connsiteY102" fmla="*/ 194159 h 331146"/>
              <a:gd name="connsiteX103" fmla="*/ 318857 w 330296"/>
              <a:gd name="connsiteY103" fmla="*/ 217650 h 331146"/>
              <a:gd name="connsiteX104" fmla="*/ 311309 w 330296"/>
              <a:gd name="connsiteY104" fmla="*/ 235858 h 331146"/>
              <a:gd name="connsiteX105" fmla="*/ 289799 w 330296"/>
              <a:gd name="connsiteY105" fmla="*/ 249066 h 331146"/>
              <a:gd name="connsiteX106" fmla="*/ 286214 w 330296"/>
              <a:gd name="connsiteY106" fmla="*/ 273124 h 331146"/>
              <a:gd name="connsiteX107" fmla="*/ 272346 w 330296"/>
              <a:gd name="connsiteY107" fmla="*/ 286992 h 331146"/>
              <a:gd name="connsiteX108" fmla="*/ 248288 w 330296"/>
              <a:gd name="connsiteY108" fmla="*/ 290577 h 331146"/>
              <a:gd name="connsiteX109" fmla="*/ 235835 w 330296"/>
              <a:gd name="connsiteY109" fmla="*/ 311333 h 331146"/>
              <a:gd name="connsiteX110" fmla="*/ 222250 w 330296"/>
              <a:gd name="connsiteY110" fmla="*/ 319352 h 331146"/>
              <a:gd name="connsiteX111" fmla="*/ 218193 w 330296"/>
              <a:gd name="connsiteY111" fmla="*/ 319352 h 331146"/>
              <a:gd name="connsiteX112" fmla="*/ 194702 w 330296"/>
              <a:gd name="connsiteY112" fmla="*/ 313503 h 331146"/>
              <a:gd name="connsiteX113" fmla="*/ 175173 w 330296"/>
              <a:gd name="connsiteY113" fmla="*/ 327937 h 331146"/>
              <a:gd name="connsiteX114" fmla="*/ 155549 w 330296"/>
              <a:gd name="connsiteY114" fmla="*/ 327937 h 331146"/>
              <a:gd name="connsiteX115" fmla="*/ 136020 w 330296"/>
              <a:gd name="connsiteY115" fmla="*/ 313503 h 331146"/>
              <a:gd name="connsiteX116" fmla="*/ 112529 w 330296"/>
              <a:gd name="connsiteY116" fmla="*/ 319352 h 331146"/>
              <a:gd name="connsiteX117" fmla="*/ 108472 w 330296"/>
              <a:gd name="connsiteY117" fmla="*/ 319352 h 331146"/>
              <a:gd name="connsiteX118" fmla="*/ 94321 w 330296"/>
              <a:gd name="connsiteY118" fmla="*/ 311333 h 331146"/>
              <a:gd name="connsiteX119" fmla="*/ 81584 w 330296"/>
              <a:gd name="connsiteY119" fmla="*/ 290106 h 331146"/>
              <a:gd name="connsiteX120" fmla="*/ 57527 w 330296"/>
              <a:gd name="connsiteY120" fmla="*/ 286521 h 331146"/>
              <a:gd name="connsiteX121" fmla="*/ 43659 w 330296"/>
              <a:gd name="connsiteY121" fmla="*/ 272369 h 331146"/>
              <a:gd name="connsiteX122" fmla="*/ 40074 w 330296"/>
              <a:gd name="connsiteY122" fmla="*/ 248312 h 331146"/>
              <a:gd name="connsiteX123" fmla="*/ 19318 w 330296"/>
              <a:gd name="connsiteY123" fmla="*/ 235858 h 331146"/>
              <a:gd name="connsiteX124" fmla="*/ 11771 w 330296"/>
              <a:gd name="connsiteY124" fmla="*/ 217933 h 331146"/>
              <a:gd name="connsiteX125" fmla="*/ 17620 w 330296"/>
              <a:gd name="connsiteY125" fmla="*/ 194442 h 331146"/>
              <a:gd name="connsiteX126" fmla="*/ 3186 w 330296"/>
              <a:gd name="connsiteY126" fmla="*/ 174913 h 331146"/>
              <a:gd name="connsiteX127" fmla="*/ 3186 w 330296"/>
              <a:gd name="connsiteY127" fmla="*/ 155290 h 331146"/>
              <a:gd name="connsiteX128" fmla="*/ 17620 w 330296"/>
              <a:gd name="connsiteY128" fmla="*/ 136044 h 331146"/>
              <a:gd name="connsiteX129" fmla="*/ 11771 w 330296"/>
              <a:gd name="connsiteY129" fmla="*/ 112552 h 331146"/>
              <a:gd name="connsiteX130" fmla="*/ 19318 w 330296"/>
              <a:gd name="connsiteY130" fmla="*/ 94344 h 331146"/>
              <a:gd name="connsiteX131" fmla="*/ 40074 w 330296"/>
              <a:gd name="connsiteY131" fmla="*/ 81608 h 331146"/>
              <a:gd name="connsiteX132" fmla="*/ 43659 w 330296"/>
              <a:gd name="connsiteY132" fmla="*/ 57550 h 331146"/>
              <a:gd name="connsiteX133" fmla="*/ 57527 w 330296"/>
              <a:gd name="connsiteY133" fmla="*/ 43682 h 331146"/>
              <a:gd name="connsiteX134" fmla="*/ 81584 w 330296"/>
              <a:gd name="connsiteY134" fmla="*/ 40097 h 331146"/>
              <a:gd name="connsiteX135" fmla="*/ 94038 w 330296"/>
              <a:gd name="connsiteY135" fmla="*/ 19342 h 331146"/>
              <a:gd name="connsiteX136" fmla="*/ 108189 w 330296"/>
              <a:gd name="connsiteY136" fmla="*/ 11322 h 331146"/>
              <a:gd name="connsiteX137" fmla="*/ 112246 w 330296"/>
              <a:gd name="connsiteY137" fmla="*/ 11794 h 331146"/>
              <a:gd name="connsiteX138" fmla="*/ 135737 w 330296"/>
              <a:gd name="connsiteY138" fmla="*/ 17643 h 33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330296" h="331146">
                <a:moveTo>
                  <a:pt x="205776" y="179949"/>
                </a:moveTo>
                <a:cubicBezTo>
                  <a:pt x="196293" y="179981"/>
                  <a:pt x="188632" y="187695"/>
                  <a:pt x="188664" y="197177"/>
                </a:cubicBezTo>
                <a:cubicBezTo>
                  <a:pt x="188437" y="201684"/>
                  <a:pt x="190074" y="206086"/>
                  <a:pt x="193193" y="209348"/>
                </a:cubicBezTo>
                <a:cubicBezTo>
                  <a:pt x="196301" y="212698"/>
                  <a:pt x="200699" y="214553"/>
                  <a:pt x="205268" y="214442"/>
                </a:cubicBezTo>
                <a:cubicBezTo>
                  <a:pt x="210060" y="214723"/>
                  <a:pt x="214729" y="212856"/>
                  <a:pt x="218005" y="209348"/>
                </a:cubicBezTo>
                <a:cubicBezTo>
                  <a:pt x="224596" y="202573"/>
                  <a:pt x="224596" y="191782"/>
                  <a:pt x="218005" y="185007"/>
                </a:cubicBezTo>
                <a:cubicBezTo>
                  <a:pt x="214768" y="181755"/>
                  <a:pt x="210365" y="179934"/>
                  <a:pt x="205776" y="179949"/>
                </a:cubicBezTo>
                <a:close/>
                <a:moveTo>
                  <a:pt x="205268" y="163025"/>
                </a:moveTo>
                <a:cubicBezTo>
                  <a:pt x="214381" y="162838"/>
                  <a:pt x="223174" y="166382"/>
                  <a:pt x="229609" y="172837"/>
                </a:cubicBezTo>
                <a:cubicBezTo>
                  <a:pt x="236190" y="179201"/>
                  <a:pt x="239815" y="188025"/>
                  <a:pt x="239609" y="197177"/>
                </a:cubicBezTo>
                <a:cubicBezTo>
                  <a:pt x="239655" y="206189"/>
                  <a:pt x="236047" y="214835"/>
                  <a:pt x="229609" y="221141"/>
                </a:cubicBezTo>
                <a:cubicBezTo>
                  <a:pt x="223268" y="227766"/>
                  <a:pt x="214438" y="231428"/>
                  <a:pt x="205268" y="231235"/>
                </a:cubicBezTo>
                <a:cubicBezTo>
                  <a:pt x="205205" y="231235"/>
                  <a:pt x="205142" y="231235"/>
                  <a:pt x="205079" y="231235"/>
                </a:cubicBezTo>
                <a:cubicBezTo>
                  <a:pt x="186114" y="231183"/>
                  <a:pt x="170781" y="215766"/>
                  <a:pt x="170833" y="196800"/>
                </a:cubicBezTo>
                <a:cubicBezTo>
                  <a:pt x="170616" y="187645"/>
                  <a:pt x="174242" y="178817"/>
                  <a:pt x="180834" y="172460"/>
                </a:cubicBezTo>
                <a:cubicBezTo>
                  <a:pt x="187366" y="166138"/>
                  <a:pt x="196182" y="162734"/>
                  <a:pt x="205268" y="163025"/>
                </a:cubicBezTo>
                <a:close/>
                <a:moveTo>
                  <a:pt x="126775" y="114628"/>
                </a:moveTo>
                <a:lnTo>
                  <a:pt x="126873" y="114667"/>
                </a:lnTo>
                <a:lnTo>
                  <a:pt x="114699" y="119816"/>
                </a:lnTo>
                <a:cubicBezTo>
                  <a:pt x="108004" y="126564"/>
                  <a:pt x="108046" y="137461"/>
                  <a:pt x="114793" y="144157"/>
                </a:cubicBezTo>
                <a:cubicBezTo>
                  <a:pt x="121541" y="150852"/>
                  <a:pt x="132438" y="150810"/>
                  <a:pt x="139134" y="144063"/>
                </a:cubicBezTo>
                <a:cubicBezTo>
                  <a:pt x="142515" y="141007"/>
                  <a:pt x="144407" y="136637"/>
                  <a:pt x="144323" y="132081"/>
                </a:cubicBezTo>
                <a:cubicBezTo>
                  <a:pt x="144476" y="127301"/>
                  <a:pt x="142549" y="122689"/>
                  <a:pt x="139040" y="119439"/>
                </a:cubicBezTo>
                <a:lnTo>
                  <a:pt x="126873" y="114667"/>
                </a:lnTo>
                <a:lnTo>
                  <a:pt x="126964" y="114628"/>
                </a:lnTo>
                <a:close/>
                <a:moveTo>
                  <a:pt x="128810" y="95988"/>
                </a:moveTo>
                <a:cubicBezTo>
                  <a:pt x="147750" y="96982"/>
                  <a:pt x="162298" y="113141"/>
                  <a:pt x="161304" y="132081"/>
                </a:cubicBezTo>
                <a:cubicBezTo>
                  <a:pt x="161293" y="141130"/>
                  <a:pt x="157536" y="149770"/>
                  <a:pt x="150927" y="155950"/>
                </a:cubicBezTo>
                <a:lnTo>
                  <a:pt x="151115" y="156327"/>
                </a:lnTo>
                <a:cubicBezTo>
                  <a:pt x="151007" y="156437"/>
                  <a:pt x="150897" y="156547"/>
                  <a:pt x="150787" y="156655"/>
                </a:cubicBezTo>
                <a:cubicBezTo>
                  <a:pt x="137396" y="169865"/>
                  <a:pt x="115833" y="169718"/>
                  <a:pt x="102623" y="156327"/>
                </a:cubicBezTo>
                <a:cubicBezTo>
                  <a:pt x="96139" y="149944"/>
                  <a:pt x="92558" y="141179"/>
                  <a:pt x="92717" y="132081"/>
                </a:cubicBezTo>
                <a:cubicBezTo>
                  <a:pt x="92654" y="130882"/>
                  <a:pt x="92654" y="129681"/>
                  <a:pt x="92717" y="128482"/>
                </a:cubicBezTo>
                <a:cubicBezTo>
                  <a:pt x="93711" y="109542"/>
                  <a:pt x="109870" y="94994"/>
                  <a:pt x="128810" y="95988"/>
                </a:cubicBezTo>
                <a:close/>
                <a:moveTo>
                  <a:pt x="206590" y="90853"/>
                </a:moveTo>
                <a:cubicBezTo>
                  <a:pt x="207835" y="90854"/>
                  <a:pt x="209062" y="91145"/>
                  <a:pt x="210175" y="91702"/>
                </a:cubicBezTo>
                <a:cubicBezTo>
                  <a:pt x="211987" y="92456"/>
                  <a:pt x="213370" y="93977"/>
                  <a:pt x="213949" y="95853"/>
                </a:cubicBezTo>
                <a:cubicBezTo>
                  <a:pt x="214567" y="97936"/>
                  <a:pt x="214221" y="100185"/>
                  <a:pt x="213005" y="101985"/>
                </a:cubicBezTo>
                <a:lnTo>
                  <a:pt x="130360" y="234065"/>
                </a:lnTo>
                <a:cubicBezTo>
                  <a:pt x="128991" y="236524"/>
                  <a:pt x="126470" y="238123"/>
                  <a:pt x="123662" y="238311"/>
                </a:cubicBezTo>
                <a:cubicBezTo>
                  <a:pt x="122294" y="238286"/>
                  <a:pt x="120958" y="237895"/>
                  <a:pt x="119793" y="237179"/>
                </a:cubicBezTo>
                <a:cubicBezTo>
                  <a:pt x="118130" y="236218"/>
                  <a:pt x="116935" y="234614"/>
                  <a:pt x="116491" y="232745"/>
                </a:cubicBezTo>
                <a:cubicBezTo>
                  <a:pt x="116168" y="230494"/>
                  <a:pt x="116782" y="228209"/>
                  <a:pt x="118190" y="226424"/>
                </a:cubicBezTo>
                <a:lnTo>
                  <a:pt x="200080" y="95098"/>
                </a:lnTo>
                <a:cubicBezTo>
                  <a:pt x="201299" y="92589"/>
                  <a:pt x="203802" y="90956"/>
                  <a:pt x="206590" y="90853"/>
                </a:cubicBezTo>
                <a:close/>
                <a:moveTo>
                  <a:pt x="165079" y="66041"/>
                </a:moveTo>
                <a:cubicBezTo>
                  <a:pt x="110369" y="66041"/>
                  <a:pt x="66018" y="110393"/>
                  <a:pt x="66018" y="165102"/>
                </a:cubicBezTo>
                <a:cubicBezTo>
                  <a:pt x="66018" y="219811"/>
                  <a:pt x="110369" y="264162"/>
                  <a:pt x="165079" y="264162"/>
                </a:cubicBezTo>
                <a:cubicBezTo>
                  <a:pt x="219788" y="264162"/>
                  <a:pt x="264139" y="219811"/>
                  <a:pt x="264139" y="165102"/>
                </a:cubicBezTo>
                <a:cubicBezTo>
                  <a:pt x="264139" y="110393"/>
                  <a:pt x="219788" y="66041"/>
                  <a:pt x="165079" y="66041"/>
                </a:cubicBezTo>
                <a:close/>
                <a:moveTo>
                  <a:pt x="165079" y="49531"/>
                </a:moveTo>
                <a:cubicBezTo>
                  <a:pt x="228863" y="49635"/>
                  <a:pt x="280545" y="101317"/>
                  <a:pt x="280649" y="165102"/>
                </a:cubicBezTo>
                <a:cubicBezTo>
                  <a:pt x="280649" y="228930"/>
                  <a:pt x="228907" y="280672"/>
                  <a:pt x="165079" y="280672"/>
                </a:cubicBezTo>
                <a:cubicBezTo>
                  <a:pt x="101250" y="280672"/>
                  <a:pt x="49508" y="228930"/>
                  <a:pt x="49508" y="165102"/>
                </a:cubicBezTo>
                <a:cubicBezTo>
                  <a:pt x="49508" y="101273"/>
                  <a:pt x="101250" y="49531"/>
                  <a:pt x="165079" y="49531"/>
                </a:cubicBezTo>
                <a:close/>
                <a:moveTo>
                  <a:pt x="165078" y="17172"/>
                </a:moveTo>
                <a:lnTo>
                  <a:pt x="139322" y="36040"/>
                </a:lnTo>
                <a:lnTo>
                  <a:pt x="108189" y="28304"/>
                </a:lnTo>
                <a:lnTo>
                  <a:pt x="91679" y="55286"/>
                </a:lnTo>
                <a:lnTo>
                  <a:pt x="59980" y="60003"/>
                </a:lnTo>
                <a:lnTo>
                  <a:pt x="55263" y="91703"/>
                </a:lnTo>
                <a:lnTo>
                  <a:pt x="28281" y="108213"/>
                </a:lnTo>
                <a:lnTo>
                  <a:pt x="36017" y="139346"/>
                </a:lnTo>
                <a:lnTo>
                  <a:pt x="17148" y="165101"/>
                </a:lnTo>
                <a:lnTo>
                  <a:pt x="36017" y="190857"/>
                </a:lnTo>
                <a:lnTo>
                  <a:pt x="28281" y="221990"/>
                </a:lnTo>
                <a:lnTo>
                  <a:pt x="55263" y="238500"/>
                </a:lnTo>
                <a:lnTo>
                  <a:pt x="59980" y="270199"/>
                </a:lnTo>
                <a:lnTo>
                  <a:pt x="91679" y="274916"/>
                </a:lnTo>
                <a:lnTo>
                  <a:pt x="108189" y="302370"/>
                </a:lnTo>
                <a:lnTo>
                  <a:pt x="139322" y="294634"/>
                </a:lnTo>
                <a:lnTo>
                  <a:pt x="165078" y="313503"/>
                </a:lnTo>
                <a:lnTo>
                  <a:pt x="190834" y="294634"/>
                </a:lnTo>
                <a:lnTo>
                  <a:pt x="221967" y="302370"/>
                </a:lnTo>
                <a:lnTo>
                  <a:pt x="238477" y="274916"/>
                </a:lnTo>
                <a:lnTo>
                  <a:pt x="270176" y="270199"/>
                </a:lnTo>
                <a:lnTo>
                  <a:pt x="274893" y="238500"/>
                </a:lnTo>
                <a:lnTo>
                  <a:pt x="302347" y="221990"/>
                </a:lnTo>
                <a:lnTo>
                  <a:pt x="294611" y="190857"/>
                </a:lnTo>
                <a:lnTo>
                  <a:pt x="313479" y="165573"/>
                </a:lnTo>
                <a:lnTo>
                  <a:pt x="294611" y="139817"/>
                </a:lnTo>
                <a:lnTo>
                  <a:pt x="302347" y="108684"/>
                </a:lnTo>
                <a:lnTo>
                  <a:pt x="274893" y="92174"/>
                </a:lnTo>
                <a:lnTo>
                  <a:pt x="270176" y="60475"/>
                </a:lnTo>
                <a:lnTo>
                  <a:pt x="238477" y="55758"/>
                </a:lnTo>
                <a:lnTo>
                  <a:pt x="221967" y="28304"/>
                </a:lnTo>
                <a:lnTo>
                  <a:pt x="190834" y="36040"/>
                </a:lnTo>
                <a:close/>
                <a:moveTo>
                  <a:pt x="155266" y="3209"/>
                </a:moveTo>
                <a:cubicBezTo>
                  <a:pt x="161108" y="-1070"/>
                  <a:pt x="169048" y="-1070"/>
                  <a:pt x="174890" y="3209"/>
                </a:cubicBezTo>
                <a:lnTo>
                  <a:pt x="194136" y="17643"/>
                </a:lnTo>
                <a:lnTo>
                  <a:pt x="217627" y="11794"/>
                </a:lnTo>
                <a:cubicBezTo>
                  <a:pt x="218960" y="11503"/>
                  <a:pt x="220319" y="11345"/>
                  <a:pt x="221684" y="11322"/>
                </a:cubicBezTo>
                <a:cubicBezTo>
                  <a:pt x="227487" y="11306"/>
                  <a:pt x="232867" y="14355"/>
                  <a:pt x="235835" y="19342"/>
                </a:cubicBezTo>
                <a:lnTo>
                  <a:pt x="248571" y="40097"/>
                </a:lnTo>
                <a:lnTo>
                  <a:pt x="272629" y="43682"/>
                </a:lnTo>
                <a:cubicBezTo>
                  <a:pt x="279780" y="44789"/>
                  <a:pt x="285390" y="50400"/>
                  <a:pt x="286497" y="57550"/>
                </a:cubicBezTo>
                <a:lnTo>
                  <a:pt x="290554" y="81891"/>
                </a:lnTo>
                <a:lnTo>
                  <a:pt x="311309" y="94344"/>
                </a:lnTo>
                <a:cubicBezTo>
                  <a:pt x="317226" y="98218"/>
                  <a:pt x="320060" y="105399"/>
                  <a:pt x="318385" y="112269"/>
                </a:cubicBezTo>
                <a:lnTo>
                  <a:pt x="312536" y="135761"/>
                </a:lnTo>
                <a:lnTo>
                  <a:pt x="326970" y="155290"/>
                </a:lnTo>
                <a:cubicBezTo>
                  <a:pt x="331226" y="160980"/>
                  <a:pt x="331415" y="168739"/>
                  <a:pt x="327442" y="174630"/>
                </a:cubicBezTo>
                <a:lnTo>
                  <a:pt x="313008" y="194159"/>
                </a:lnTo>
                <a:lnTo>
                  <a:pt x="318857" y="217650"/>
                </a:lnTo>
                <a:cubicBezTo>
                  <a:pt x="320573" y="224716"/>
                  <a:pt x="317521" y="232079"/>
                  <a:pt x="311309" y="235858"/>
                </a:cubicBezTo>
                <a:lnTo>
                  <a:pt x="289799" y="249066"/>
                </a:lnTo>
                <a:lnTo>
                  <a:pt x="286214" y="273124"/>
                </a:lnTo>
                <a:cubicBezTo>
                  <a:pt x="285107" y="280275"/>
                  <a:pt x="279497" y="285885"/>
                  <a:pt x="272346" y="286992"/>
                </a:cubicBezTo>
                <a:lnTo>
                  <a:pt x="248288" y="290577"/>
                </a:lnTo>
                <a:lnTo>
                  <a:pt x="235835" y="311333"/>
                </a:lnTo>
                <a:cubicBezTo>
                  <a:pt x="232972" y="316149"/>
                  <a:pt x="227850" y="319173"/>
                  <a:pt x="222250" y="319352"/>
                </a:cubicBezTo>
                <a:cubicBezTo>
                  <a:pt x="220901" y="319486"/>
                  <a:pt x="219542" y="319486"/>
                  <a:pt x="218193" y="319352"/>
                </a:cubicBezTo>
                <a:lnTo>
                  <a:pt x="194702" y="313503"/>
                </a:lnTo>
                <a:lnTo>
                  <a:pt x="175173" y="327937"/>
                </a:lnTo>
                <a:cubicBezTo>
                  <a:pt x="169331" y="332216"/>
                  <a:pt x="161391" y="332216"/>
                  <a:pt x="155549" y="327937"/>
                </a:cubicBezTo>
                <a:lnTo>
                  <a:pt x="136020" y="313503"/>
                </a:lnTo>
                <a:lnTo>
                  <a:pt x="112529" y="319352"/>
                </a:lnTo>
                <a:cubicBezTo>
                  <a:pt x="111180" y="319486"/>
                  <a:pt x="109821" y="319486"/>
                  <a:pt x="108472" y="319352"/>
                </a:cubicBezTo>
                <a:cubicBezTo>
                  <a:pt x="102669" y="319368"/>
                  <a:pt x="97289" y="316319"/>
                  <a:pt x="94321" y="311333"/>
                </a:cubicBezTo>
                <a:lnTo>
                  <a:pt x="81584" y="290106"/>
                </a:lnTo>
                <a:lnTo>
                  <a:pt x="57527" y="286521"/>
                </a:lnTo>
                <a:cubicBezTo>
                  <a:pt x="50288" y="285381"/>
                  <a:pt x="44652" y="279630"/>
                  <a:pt x="43659" y="272369"/>
                </a:cubicBezTo>
                <a:lnTo>
                  <a:pt x="40074" y="248312"/>
                </a:lnTo>
                <a:lnTo>
                  <a:pt x="19318" y="235858"/>
                </a:lnTo>
                <a:cubicBezTo>
                  <a:pt x="13223" y="232116"/>
                  <a:pt x="10188" y="224908"/>
                  <a:pt x="11771" y="217933"/>
                </a:cubicBezTo>
                <a:lnTo>
                  <a:pt x="17620" y="194442"/>
                </a:lnTo>
                <a:lnTo>
                  <a:pt x="3186" y="174913"/>
                </a:lnTo>
                <a:cubicBezTo>
                  <a:pt x="-1063" y="169062"/>
                  <a:pt x="-1063" y="161141"/>
                  <a:pt x="3186" y="155290"/>
                </a:cubicBezTo>
                <a:lnTo>
                  <a:pt x="17620" y="136044"/>
                </a:lnTo>
                <a:lnTo>
                  <a:pt x="11771" y="112552"/>
                </a:lnTo>
                <a:cubicBezTo>
                  <a:pt x="10054" y="105487"/>
                  <a:pt x="13107" y="98123"/>
                  <a:pt x="19318" y="94344"/>
                </a:cubicBezTo>
                <a:lnTo>
                  <a:pt x="40074" y="81608"/>
                </a:lnTo>
                <a:lnTo>
                  <a:pt x="43659" y="57550"/>
                </a:lnTo>
                <a:cubicBezTo>
                  <a:pt x="44766" y="50400"/>
                  <a:pt x="50376" y="44789"/>
                  <a:pt x="57527" y="43682"/>
                </a:cubicBezTo>
                <a:lnTo>
                  <a:pt x="81584" y="40097"/>
                </a:lnTo>
                <a:lnTo>
                  <a:pt x="94038" y="19342"/>
                </a:lnTo>
                <a:cubicBezTo>
                  <a:pt x="97006" y="14355"/>
                  <a:pt x="102386" y="11306"/>
                  <a:pt x="108189" y="11322"/>
                </a:cubicBezTo>
                <a:cubicBezTo>
                  <a:pt x="109554" y="11345"/>
                  <a:pt x="110913" y="11503"/>
                  <a:pt x="112246" y="11794"/>
                </a:cubicBezTo>
                <a:lnTo>
                  <a:pt x="135737" y="17643"/>
                </a:ln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0CFFCFA4-DF8A-6D45-9922-4DFDE2875541}"/>
              </a:ext>
            </a:extLst>
          </p:cNvPr>
          <p:cNvSpPr/>
          <p:nvPr/>
        </p:nvSpPr>
        <p:spPr>
          <a:xfrm>
            <a:off x="10949535" y="4391625"/>
            <a:ext cx="483986" cy="577309"/>
          </a:xfrm>
          <a:custGeom>
            <a:avLst/>
            <a:gdLst>
              <a:gd name="connsiteX0" fmla="*/ 138444 w 277167"/>
              <a:gd name="connsiteY0" fmla="*/ 181564 h 330611"/>
              <a:gd name="connsiteX1" fmla="*/ 130341 w 277167"/>
              <a:gd name="connsiteY1" fmla="*/ 189960 h 330611"/>
              <a:gd name="connsiteX2" fmla="*/ 138630 w 277167"/>
              <a:gd name="connsiteY2" fmla="*/ 198167 h 330611"/>
              <a:gd name="connsiteX3" fmla="*/ 138724 w 277167"/>
              <a:gd name="connsiteY3" fmla="*/ 198167 h 330611"/>
              <a:gd name="connsiteX4" fmla="*/ 146733 w 277167"/>
              <a:gd name="connsiteY4" fmla="*/ 189865 h 330611"/>
              <a:gd name="connsiteX5" fmla="*/ 146732 w 277167"/>
              <a:gd name="connsiteY5" fmla="*/ 189771 h 330611"/>
              <a:gd name="connsiteX6" fmla="*/ 138444 w 277167"/>
              <a:gd name="connsiteY6" fmla="*/ 181564 h 330611"/>
              <a:gd name="connsiteX7" fmla="*/ 138630 w 277167"/>
              <a:gd name="connsiteY7" fmla="*/ 165147 h 330611"/>
              <a:gd name="connsiteX8" fmla="*/ 161599 w 277167"/>
              <a:gd name="connsiteY8" fmla="*/ 181621 h 330611"/>
              <a:gd name="connsiteX9" fmla="*/ 146733 w 277167"/>
              <a:gd name="connsiteY9" fmla="*/ 213168 h 330611"/>
              <a:gd name="connsiteX10" fmla="*/ 146733 w 277167"/>
              <a:gd name="connsiteY10" fmla="*/ 297227 h 330611"/>
              <a:gd name="connsiteX11" fmla="*/ 130433 w 277167"/>
              <a:gd name="connsiteY11" fmla="*/ 297227 h 330611"/>
              <a:gd name="connsiteX12" fmla="*/ 130433 w 277167"/>
              <a:gd name="connsiteY12" fmla="*/ 213168 h 330611"/>
              <a:gd name="connsiteX13" fmla="*/ 114170 w 277167"/>
              <a:gd name="connsiteY13" fmla="*/ 189806 h 330611"/>
              <a:gd name="connsiteX14" fmla="*/ 138630 w 277167"/>
              <a:gd name="connsiteY14" fmla="*/ 165147 h 330611"/>
              <a:gd name="connsiteX15" fmla="*/ 138629 w 277167"/>
              <a:gd name="connsiteY15" fmla="*/ 82597 h 330611"/>
              <a:gd name="connsiteX16" fmla="*/ 241479 w 277167"/>
              <a:gd name="connsiteY16" fmla="*/ 164988 h 330611"/>
              <a:gd name="connsiteX17" fmla="*/ 163030 w 277167"/>
              <a:gd name="connsiteY17" fmla="*/ 294208 h 330611"/>
              <a:gd name="connsiteX18" fmla="*/ 163030 w 277167"/>
              <a:gd name="connsiteY18" fmla="*/ 277226 h 330611"/>
              <a:gd name="connsiteX19" fmla="*/ 228345 w 277167"/>
              <a:gd name="connsiteY19" fmla="*/ 189742 h 330611"/>
              <a:gd name="connsiteX20" fmla="*/ 138629 w 277167"/>
              <a:gd name="connsiteY20" fmla="*/ 99107 h 330611"/>
              <a:gd name="connsiteX21" fmla="*/ 138444 w 277167"/>
              <a:gd name="connsiteY21" fmla="*/ 65993 h 330611"/>
              <a:gd name="connsiteX22" fmla="*/ 16252 w 277167"/>
              <a:gd name="connsiteY22" fmla="*/ 189959 h 330611"/>
              <a:gd name="connsiteX23" fmla="*/ 138630 w 277167"/>
              <a:gd name="connsiteY23" fmla="*/ 313737 h 330611"/>
              <a:gd name="connsiteX24" fmla="*/ 260821 w 277167"/>
              <a:gd name="connsiteY24" fmla="*/ 189865 h 330611"/>
              <a:gd name="connsiteX25" fmla="*/ 260821 w 277167"/>
              <a:gd name="connsiteY25" fmla="*/ 189770 h 330611"/>
              <a:gd name="connsiteX26" fmla="*/ 138444 w 277167"/>
              <a:gd name="connsiteY26" fmla="*/ 65993 h 330611"/>
              <a:gd name="connsiteX27" fmla="*/ 106033 w 277167"/>
              <a:gd name="connsiteY27" fmla="*/ 47 h 330611"/>
              <a:gd name="connsiteX28" fmla="*/ 171227 w 277167"/>
              <a:gd name="connsiteY28" fmla="*/ 47 h 330611"/>
              <a:gd name="connsiteX29" fmla="*/ 178504 w 277167"/>
              <a:gd name="connsiteY29" fmla="*/ 7418 h 330611"/>
              <a:gd name="connsiteX30" fmla="*/ 171227 w 277167"/>
              <a:gd name="connsiteY30" fmla="*/ 16557 h 330611"/>
              <a:gd name="connsiteX31" fmla="*/ 146733 w 277167"/>
              <a:gd name="connsiteY31" fmla="*/ 16557 h 330611"/>
              <a:gd name="connsiteX32" fmla="*/ 146733 w 277167"/>
              <a:gd name="connsiteY32" fmla="*/ 50049 h 330611"/>
              <a:gd name="connsiteX33" fmla="*/ 218539 w 277167"/>
              <a:gd name="connsiteY33" fmla="*/ 75521 h 330611"/>
              <a:gd name="connsiteX34" fmla="*/ 229994 w 277167"/>
              <a:gd name="connsiteY34" fmla="*/ 60898 h 330611"/>
              <a:gd name="connsiteX35" fmla="*/ 242753 w 277167"/>
              <a:gd name="connsiteY35" fmla="*/ 71276 h 330611"/>
              <a:gd name="connsiteX36" fmla="*/ 231205 w 277167"/>
              <a:gd name="connsiteY36" fmla="*/ 85805 h 330611"/>
              <a:gd name="connsiteX37" fmla="*/ 241668 w 277167"/>
              <a:gd name="connsiteY37" fmla="*/ 96404 h 330611"/>
              <a:gd name="connsiteX38" fmla="*/ 231205 w 277167"/>
              <a:gd name="connsiteY38" fmla="*/ 294651 h 330611"/>
              <a:gd name="connsiteX39" fmla="*/ 35498 w 277167"/>
              <a:gd name="connsiteY39" fmla="*/ 284052 h 330611"/>
              <a:gd name="connsiteX40" fmla="*/ 45962 w 277167"/>
              <a:gd name="connsiteY40" fmla="*/ 85805 h 330611"/>
              <a:gd name="connsiteX41" fmla="*/ 34413 w 277167"/>
              <a:gd name="connsiteY41" fmla="*/ 71276 h 330611"/>
              <a:gd name="connsiteX42" fmla="*/ 47172 w 277167"/>
              <a:gd name="connsiteY42" fmla="*/ 60898 h 330611"/>
              <a:gd name="connsiteX43" fmla="*/ 58628 w 277167"/>
              <a:gd name="connsiteY43" fmla="*/ 75521 h 330611"/>
              <a:gd name="connsiteX44" fmla="*/ 130433 w 277167"/>
              <a:gd name="connsiteY44" fmla="*/ 49954 h 330611"/>
              <a:gd name="connsiteX45" fmla="*/ 130433 w 277167"/>
              <a:gd name="connsiteY45" fmla="*/ 16557 h 330611"/>
              <a:gd name="connsiteX46" fmla="*/ 106033 w 277167"/>
              <a:gd name="connsiteY46" fmla="*/ 16557 h 330611"/>
              <a:gd name="connsiteX47" fmla="*/ 104288 w 277167"/>
              <a:gd name="connsiteY47" fmla="*/ 16557 h 330611"/>
              <a:gd name="connsiteX48" fmla="*/ 97011 w 277167"/>
              <a:gd name="connsiteY48" fmla="*/ 7418 h 330611"/>
              <a:gd name="connsiteX49" fmla="*/ 106033 w 277167"/>
              <a:gd name="connsiteY49" fmla="*/ 47 h 33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77167" h="330611">
                <a:moveTo>
                  <a:pt x="138444" y="181564"/>
                </a:moveTo>
                <a:cubicBezTo>
                  <a:pt x="133917" y="181616"/>
                  <a:pt x="130289" y="185375"/>
                  <a:pt x="130341" y="189960"/>
                </a:cubicBezTo>
                <a:cubicBezTo>
                  <a:pt x="130392" y="194545"/>
                  <a:pt x="134103" y="198219"/>
                  <a:pt x="138630" y="198167"/>
                </a:cubicBezTo>
                <a:cubicBezTo>
                  <a:pt x="138661" y="198167"/>
                  <a:pt x="138692" y="198167"/>
                  <a:pt x="138724" y="198167"/>
                </a:cubicBezTo>
                <a:cubicBezTo>
                  <a:pt x="143198" y="198114"/>
                  <a:pt x="146784" y="194398"/>
                  <a:pt x="146733" y="189865"/>
                </a:cubicBezTo>
                <a:cubicBezTo>
                  <a:pt x="146733" y="189834"/>
                  <a:pt x="146732" y="189802"/>
                  <a:pt x="146732" y="189771"/>
                </a:cubicBezTo>
                <a:cubicBezTo>
                  <a:pt x="146681" y="185186"/>
                  <a:pt x="142970" y="181512"/>
                  <a:pt x="138444" y="181564"/>
                </a:cubicBezTo>
                <a:close/>
                <a:moveTo>
                  <a:pt x="138630" y="165147"/>
                </a:moveTo>
                <a:cubicBezTo>
                  <a:pt x="148956" y="165162"/>
                  <a:pt x="158155" y="171760"/>
                  <a:pt x="161599" y="181621"/>
                </a:cubicBezTo>
                <a:cubicBezTo>
                  <a:pt x="166093" y="194491"/>
                  <a:pt x="159437" y="208615"/>
                  <a:pt x="146733" y="213168"/>
                </a:cubicBezTo>
                <a:lnTo>
                  <a:pt x="146733" y="297227"/>
                </a:lnTo>
                <a:lnTo>
                  <a:pt x="130433" y="297227"/>
                </a:lnTo>
                <a:lnTo>
                  <a:pt x="130433" y="213168"/>
                </a:lnTo>
                <a:cubicBezTo>
                  <a:pt x="120666" y="209668"/>
                  <a:pt x="114145" y="200301"/>
                  <a:pt x="114170" y="189806"/>
                </a:cubicBezTo>
                <a:cubicBezTo>
                  <a:pt x="114202" y="176155"/>
                  <a:pt x="125153" y="165115"/>
                  <a:pt x="138630" y="165147"/>
                </a:cubicBezTo>
                <a:close/>
                <a:moveTo>
                  <a:pt x="138629" y="82597"/>
                </a:moveTo>
                <a:cubicBezTo>
                  <a:pt x="187593" y="82671"/>
                  <a:pt x="230123" y="116740"/>
                  <a:pt x="241479" y="164988"/>
                </a:cubicBezTo>
                <a:cubicBezTo>
                  <a:pt x="255042" y="222615"/>
                  <a:pt x="219919" y="280469"/>
                  <a:pt x="163030" y="294208"/>
                </a:cubicBezTo>
                <a:lnTo>
                  <a:pt x="163030" y="277226"/>
                </a:lnTo>
                <a:cubicBezTo>
                  <a:pt x="201703" y="266197"/>
                  <a:pt x="228399" y="230439"/>
                  <a:pt x="228345" y="189742"/>
                </a:cubicBezTo>
                <a:cubicBezTo>
                  <a:pt x="228278" y="139618"/>
                  <a:pt x="188111" y="99039"/>
                  <a:pt x="138629" y="99107"/>
                </a:cubicBezTo>
                <a:close/>
                <a:moveTo>
                  <a:pt x="138444" y="65993"/>
                </a:moveTo>
                <a:cubicBezTo>
                  <a:pt x="70907" y="66045"/>
                  <a:pt x="16201" y="121546"/>
                  <a:pt x="16252" y="189959"/>
                </a:cubicBezTo>
                <a:cubicBezTo>
                  <a:pt x="16303" y="258372"/>
                  <a:pt x="71094" y="313789"/>
                  <a:pt x="138630" y="313737"/>
                </a:cubicBezTo>
                <a:cubicBezTo>
                  <a:pt x="206108" y="313633"/>
                  <a:pt x="260770" y="258219"/>
                  <a:pt x="260821" y="189865"/>
                </a:cubicBezTo>
                <a:cubicBezTo>
                  <a:pt x="260821" y="189833"/>
                  <a:pt x="260821" y="189802"/>
                  <a:pt x="260821" y="189770"/>
                </a:cubicBezTo>
                <a:cubicBezTo>
                  <a:pt x="260770" y="121358"/>
                  <a:pt x="205980" y="65940"/>
                  <a:pt x="138444" y="65993"/>
                </a:cubicBezTo>
                <a:close/>
                <a:moveTo>
                  <a:pt x="106033" y="47"/>
                </a:moveTo>
                <a:lnTo>
                  <a:pt x="171227" y="47"/>
                </a:lnTo>
                <a:cubicBezTo>
                  <a:pt x="175063" y="463"/>
                  <a:pt x="178093" y="3532"/>
                  <a:pt x="178504" y="7418"/>
                </a:cubicBezTo>
                <a:cubicBezTo>
                  <a:pt x="178985" y="11977"/>
                  <a:pt x="175728" y="16069"/>
                  <a:pt x="171227" y="16557"/>
                </a:cubicBezTo>
                <a:lnTo>
                  <a:pt x="146733" y="16557"/>
                </a:lnTo>
                <a:lnTo>
                  <a:pt x="146733" y="50049"/>
                </a:lnTo>
                <a:cubicBezTo>
                  <a:pt x="172551" y="51557"/>
                  <a:pt x="197432" y="60384"/>
                  <a:pt x="218539" y="75521"/>
                </a:cubicBezTo>
                <a:lnTo>
                  <a:pt x="229994" y="60898"/>
                </a:lnTo>
                <a:lnTo>
                  <a:pt x="242753" y="71276"/>
                </a:lnTo>
                <a:lnTo>
                  <a:pt x="231205" y="85805"/>
                </a:lnTo>
                <a:cubicBezTo>
                  <a:pt x="234876" y="89146"/>
                  <a:pt x="238369" y="92684"/>
                  <a:pt x="241668" y="96404"/>
                </a:cubicBezTo>
                <a:cubicBezTo>
                  <a:pt x="292821" y="154075"/>
                  <a:pt x="288137" y="242833"/>
                  <a:pt x="231205" y="294651"/>
                </a:cubicBezTo>
                <a:cubicBezTo>
                  <a:pt x="174273" y="346469"/>
                  <a:pt x="86651" y="341723"/>
                  <a:pt x="35498" y="284052"/>
                </a:cubicBezTo>
                <a:cubicBezTo>
                  <a:pt x="-15655" y="226380"/>
                  <a:pt x="-10970" y="137622"/>
                  <a:pt x="45962" y="85805"/>
                </a:cubicBezTo>
                <a:lnTo>
                  <a:pt x="34413" y="71276"/>
                </a:lnTo>
                <a:lnTo>
                  <a:pt x="47172" y="60898"/>
                </a:lnTo>
                <a:lnTo>
                  <a:pt x="58628" y="75521"/>
                </a:lnTo>
                <a:cubicBezTo>
                  <a:pt x="79724" y="60350"/>
                  <a:pt x="104606" y="51491"/>
                  <a:pt x="130433" y="49954"/>
                </a:cubicBezTo>
                <a:lnTo>
                  <a:pt x="130433" y="16557"/>
                </a:lnTo>
                <a:lnTo>
                  <a:pt x="106033" y="16557"/>
                </a:lnTo>
                <a:cubicBezTo>
                  <a:pt x="105453" y="16620"/>
                  <a:pt x="104868" y="16620"/>
                  <a:pt x="104288" y="16557"/>
                </a:cubicBezTo>
                <a:cubicBezTo>
                  <a:pt x="99787" y="16069"/>
                  <a:pt x="96529" y="11977"/>
                  <a:pt x="97011" y="7418"/>
                </a:cubicBezTo>
                <a:cubicBezTo>
                  <a:pt x="97493" y="2859"/>
                  <a:pt x="101532" y="-441"/>
                  <a:pt x="106033" y="47"/>
                </a:cubicBezTo>
                <a:close/>
              </a:path>
            </a:pathLst>
          </a:custGeom>
          <a:solidFill>
            <a:srgbClr val="284566"/>
          </a:solidFill>
          <a:ln w="92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A7162B58-BC48-4D4A-9663-D8D18872F1AF}"/>
              </a:ext>
            </a:extLst>
          </p:cNvPr>
          <p:cNvSpPr/>
          <p:nvPr/>
        </p:nvSpPr>
        <p:spPr>
          <a:xfrm>
            <a:off x="10883945" y="1642849"/>
            <a:ext cx="494718" cy="494718"/>
          </a:xfrm>
          <a:custGeom>
            <a:avLst/>
            <a:gdLst>
              <a:gd name="connsiteX0" fmla="*/ 220196 w 330200"/>
              <a:gd name="connsiteY0" fmla="*/ 159534 h 330200"/>
              <a:gd name="connsiteX1" fmla="*/ 159628 w 330200"/>
              <a:gd name="connsiteY1" fmla="*/ 220102 h 330200"/>
              <a:gd name="connsiteX2" fmla="*/ 220101 w 330200"/>
              <a:gd name="connsiteY2" fmla="*/ 280670 h 330200"/>
              <a:gd name="connsiteX3" fmla="*/ 220196 w 330200"/>
              <a:gd name="connsiteY3" fmla="*/ 280670 h 330200"/>
              <a:gd name="connsiteX4" fmla="*/ 280764 w 330200"/>
              <a:gd name="connsiteY4" fmla="*/ 220102 h 330200"/>
              <a:gd name="connsiteX5" fmla="*/ 220196 w 330200"/>
              <a:gd name="connsiteY5" fmla="*/ 159534 h 330200"/>
              <a:gd name="connsiteX6" fmla="*/ 211350 w 330200"/>
              <a:gd name="connsiteY6" fmla="*/ 143272 h 330200"/>
              <a:gd name="connsiteX7" fmla="*/ 268028 w 330200"/>
              <a:gd name="connsiteY7" fmla="*/ 159896 h 330200"/>
              <a:gd name="connsiteX8" fmla="*/ 279726 w 330200"/>
              <a:gd name="connsiteY8" fmla="*/ 268406 h 330200"/>
              <a:gd name="connsiteX9" fmla="*/ 330200 w 330200"/>
              <a:gd name="connsiteY9" fmla="*/ 318879 h 330200"/>
              <a:gd name="connsiteX10" fmla="*/ 318878 w 330200"/>
              <a:gd name="connsiteY10" fmla="*/ 330200 h 330200"/>
              <a:gd name="connsiteX11" fmla="*/ 268028 w 330200"/>
              <a:gd name="connsiteY11" fmla="*/ 280104 h 330200"/>
              <a:gd name="connsiteX12" fmla="*/ 171217 w 330200"/>
              <a:gd name="connsiteY12" fmla="*/ 280104 h 330200"/>
              <a:gd name="connsiteX13" fmla="*/ 159518 w 330200"/>
              <a:gd name="connsiteY13" fmla="*/ 171595 h 330200"/>
              <a:gd name="connsiteX14" fmla="*/ 211350 w 330200"/>
              <a:gd name="connsiteY14" fmla="*/ 143272 h 330200"/>
              <a:gd name="connsiteX15" fmla="*/ 16510 w 330200"/>
              <a:gd name="connsiteY15" fmla="*/ 26699 h 330200"/>
              <a:gd name="connsiteX16" fmla="*/ 16510 w 330200"/>
              <a:gd name="connsiteY16" fmla="*/ 237461 h 330200"/>
              <a:gd name="connsiteX17" fmla="*/ 99060 w 330200"/>
              <a:gd name="connsiteY17" fmla="*/ 278689 h 330200"/>
              <a:gd name="connsiteX18" fmla="*/ 99060 w 330200"/>
              <a:gd name="connsiteY18" fmla="*/ 68021 h 330200"/>
              <a:gd name="connsiteX19" fmla="*/ 0 w 330200"/>
              <a:gd name="connsiteY19" fmla="*/ 0 h 330200"/>
              <a:gd name="connsiteX20" fmla="*/ 110098 w 330200"/>
              <a:gd name="connsiteY20" fmla="*/ 55002 h 330200"/>
              <a:gd name="connsiteX21" fmla="*/ 220102 w 330200"/>
              <a:gd name="connsiteY21" fmla="*/ 0 h 330200"/>
              <a:gd name="connsiteX22" fmla="*/ 330200 w 330200"/>
              <a:gd name="connsiteY22" fmla="*/ 55002 h 330200"/>
              <a:gd name="connsiteX23" fmla="*/ 330200 w 330200"/>
              <a:gd name="connsiteY23" fmla="*/ 275198 h 330200"/>
              <a:gd name="connsiteX24" fmla="*/ 313690 w 330200"/>
              <a:gd name="connsiteY24" fmla="*/ 275198 h 330200"/>
              <a:gd name="connsiteX25" fmla="*/ 313690 w 330200"/>
              <a:gd name="connsiteY25" fmla="*/ 65191 h 330200"/>
              <a:gd name="connsiteX26" fmla="*/ 231140 w 330200"/>
              <a:gd name="connsiteY26" fmla="*/ 23963 h 330200"/>
              <a:gd name="connsiteX27" fmla="*/ 231140 w 330200"/>
              <a:gd name="connsiteY27" fmla="*/ 126608 h 330200"/>
              <a:gd name="connsiteX28" fmla="*/ 214630 w 330200"/>
              <a:gd name="connsiteY28" fmla="*/ 126608 h 330200"/>
              <a:gd name="connsiteX29" fmla="*/ 214630 w 330200"/>
              <a:gd name="connsiteY29" fmla="*/ 21227 h 330200"/>
              <a:gd name="connsiteX30" fmla="*/ 117457 w 330200"/>
              <a:gd name="connsiteY30" fmla="*/ 69814 h 330200"/>
              <a:gd name="connsiteX31" fmla="*/ 115570 w 330200"/>
              <a:gd name="connsiteY31" fmla="*/ 70757 h 330200"/>
              <a:gd name="connsiteX32" fmla="*/ 115570 w 330200"/>
              <a:gd name="connsiteY32" fmla="*/ 281519 h 330200"/>
              <a:gd name="connsiteX33" fmla="*/ 143118 w 330200"/>
              <a:gd name="connsiteY33" fmla="*/ 267745 h 330200"/>
              <a:gd name="connsiteX34" fmla="*/ 143118 w 330200"/>
              <a:gd name="connsiteY34" fmla="*/ 286142 h 330200"/>
              <a:gd name="connsiteX35" fmla="*/ 110098 w 330200"/>
              <a:gd name="connsiteY35" fmla="*/ 302652 h 330200"/>
              <a:gd name="connsiteX36" fmla="*/ 0 w 330200"/>
              <a:gd name="connsiteY36" fmla="*/ 24765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30200" h="330200">
                <a:moveTo>
                  <a:pt x="220196" y="159534"/>
                </a:moveTo>
                <a:cubicBezTo>
                  <a:pt x="186745" y="159534"/>
                  <a:pt x="159628" y="186651"/>
                  <a:pt x="159628" y="220102"/>
                </a:cubicBezTo>
                <a:cubicBezTo>
                  <a:pt x="159628" y="253516"/>
                  <a:pt x="186687" y="280618"/>
                  <a:pt x="220101" y="280670"/>
                </a:cubicBezTo>
                <a:cubicBezTo>
                  <a:pt x="220133" y="280670"/>
                  <a:pt x="220165" y="280670"/>
                  <a:pt x="220196" y="280670"/>
                </a:cubicBezTo>
                <a:cubicBezTo>
                  <a:pt x="253647" y="280670"/>
                  <a:pt x="280764" y="253553"/>
                  <a:pt x="280764" y="220102"/>
                </a:cubicBezTo>
                <a:cubicBezTo>
                  <a:pt x="280764" y="186651"/>
                  <a:pt x="253647" y="159534"/>
                  <a:pt x="220196" y="159534"/>
                </a:cubicBezTo>
                <a:close/>
                <a:moveTo>
                  <a:pt x="211350" y="143272"/>
                </a:moveTo>
                <a:cubicBezTo>
                  <a:pt x="230987" y="141155"/>
                  <a:pt x="251431" y="146529"/>
                  <a:pt x="268028" y="159896"/>
                </a:cubicBezTo>
                <a:cubicBezTo>
                  <a:pt x="301222" y="186630"/>
                  <a:pt x="306460" y="235211"/>
                  <a:pt x="279726" y="268406"/>
                </a:cubicBezTo>
                <a:lnTo>
                  <a:pt x="330200" y="318879"/>
                </a:lnTo>
                <a:lnTo>
                  <a:pt x="318878" y="330200"/>
                </a:lnTo>
                <a:lnTo>
                  <a:pt x="268028" y="280104"/>
                </a:lnTo>
                <a:cubicBezTo>
                  <a:pt x="239770" y="302862"/>
                  <a:pt x="199474" y="302862"/>
                  <a:pt x="171217" y="280104"/>
                </a:cubicBezTo>
                <a:cubicBezTo>
                  <a:pt x="138022" y="253370"/>
                  <a:pt x="132784" y="204789"/>
                  <a:pt x="159518" y="171595"/>
                </a:cubicBezTo>
                <a:cubicBezTo>
                  <a:pt x="172885" y="154998"/>
                  <a:pt x="191714" y="145389"/>
                  <a:pt x="211350" y="143272"/>
                </a:cubicBezTo>
                <a:close/>
                <a:moveTo>
                  <a:pt x="16510" y="26699"/>
                </a:moveTo>
                <a:lnTo>
                  <a:pt x="16510" y="237461"/>
                </a:lnTo>
                <a:lnTo>
                  <a:pt x="99060" y="278689"/>
                </a:lnTo>
                <a:lnTo>
                  <a:pt x="99060" y="68021"/>
                </a:lnTo>
                <a:close/>
                <a:moveTo>
                  <a:pt x="0" y="0"/>
                </a:moveTo>
                <a:lnTo>
                  <a:pt x="110098" y="55002"/>
                </a:lnTo>
                <a:lnTo>
                  <a:pt x="220102" y="0"/>
                </a:lnTo>
                <a:lnTo>
                  <a:pt x="330200" y="55002"/>
                </a:lnTo>
                <a:lnTo>
                  <a:pt x="330200" y="275198"/>
                </a:lnTo>
                <a:lnTo>
                  <a:pt x="313690" y="275198"/>
                </a:lnTo>
                <a:lnTo>
                  <a:pt x="313690" y="65191"/>
                </a:lnTo>
                <a:lnTo>
                  <a:pt x="231140" y="23963"/>
                </a:lnTo>
                <a:lnTo>
                  <a:pt x="231140" y="126608"/>
                </a:lnTo>
                <a:lnTo>
                  <a:pt x="214630" y="126608"/>
                </a:lnTo>
                <a:lnTo>
                  <a:pt x="214630" y="21227"/>
                </a:lnTo>
                <a:lnTo>
                  <a:pt x="117457" y="69814"/>
                </a:lnTo>
                <a:lnTo>
                  <a:pt x="115570" y="70757"/>
                </a:lnTo>
                <a:lnTo>
                  <a:pt x="115570" y="281519"/>
                </a:lnTo>
                <a:lnTo>
                  <a:pt x="143118" y="267745"/>
                </a:lnTo>
                <a:lnTo>
                  <a:pt x="143118" y="286142"/>
                </a:lnTo>
                <a:lnTo>
                  <a:pt x="110098" y="302652"/>
                </a:lnTo>
                <a:lnTo>
                  <a:pt x="0" y="247650"/>
                </a:ln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68" name="Graphic 60">
            <a:extLst>
              <a:ext uri="{FF2B5EF4-FFF2-40B4-BE49-F238E27FC236}">
                <a16:creationId xmlns:a16="http://schemas.microsoft.com/office/drawing/2014/main" id="{DF035A4E-4C95-254A-8F51-0CAC04BD7100}"/>
              </a:ext>
            </a:extLst>
          </p:cNvPr>
          <p:cNvSpPr/>
          <p:nvPr/>
        </p:nvSpPr>
        <p:spPr>
          <a:xfrm>
            <a:off x="11288391" y="1520880"/>
            <a:ext cx="290260" cy="290260"/>
          </a:xfrm>
          <a:custGeom>
            <a:avLst/>
            <a:gdLst>
              <a:gd name="connsiteX0" fmla="*/ 325231 w 330200"/>
              <a:gd name="connsiteY0" fmla="*/ 98220 h 330200"/>
              <a:gd name="connsiteX1" fmla="*/ 231831 w 330200"/>
              <a:gd name="connsiteY1" fmla="*/ 4821 h 330200"/>
              <a:gd name="connsiteX2" fmla="*/ 208434 w 330200"/>
              <a:gd name="connsiteY2" fmla="*/ 4821 h 330200"/>
              <a:gd name="connsiteX3" fmla="*/ 199000 w 330200"/>
              <a:gd name="connsiteY3" fmla="*/ 28218 h 330200"/>
              <a:gd name="connsiteX4" fmla="*/ 200415 w 330200"/>
              <a:gd name="connsiteY4" fmla="*/ 37652 h 330200"/>
              <a:gd name="connsiteX5" fmla="*/ 106732 w 330200"/>
              <a:gd name="connsiteY5" fmla="*/ 131335 h 330200"/>
              <a:gd name="connsiteX6" fmla="*/ 95506 w 330200"/>
              <a:gd name="connsiteY6" fmla="*/ 130674 h 330200"/>
              <a:gd name="connsiteX7" fmla="*/ 21352 w 330200"/>
              <a:gd name="connsiteY7" fmla="*/ 161524 h 330200"/>
              <a:gd name="connsiteX8" fmla="*/ 21352 w 330200"/>
              <a:gd name="connsiteY8" fmla="*/ 184827 h 330200"/>
              <a:gd name="connsiteX9" fmla="*/ 77958 w 330200"/>
              <a:gd name="connsiteY9" fmla="*/ 241433 h 330200"/>
              <a:gd name="connsiteX10" fmla="*/ 2484 w 330200"/>
              <a:gd name="connsiteY10" fmla="*/ 316907 h 330200"/>
              <a:gd name="connsiteX11" fmla="*/ 2217 w 330200"/>
              <a:gd name="connsiteY11" fmla="*/ 328244 h 330200"/>
              <a:gd name="connsiteX12" fmla="*/ 2484 w 330200"/>
              <a:gd name="connsiteY12" fmla="*/ 328511 h 330200"/>
              <a:gd name="connsiteX13" fmla="*/ 8144 w 330200"/>
              <a:gd name="connsiteY13" fmla="*/ 330209 h 330200"/>
              <a:gd name="connsiteX14" fmla="*/ 13899 w 330200"/>
              <a:gd name="connsiteY14" fmla="*/ 327757 h 330200"/>
              <a:gd name="connsiteX15" fmla="*/ 89373 w 330200"/>
              <a:gd name="connsiteY15" fmla="*/ 252282 h 330200"/>
              <a:gd name="connsiteX16" fmla="*/ 145979 w 330200"/>
              <a:gd name="connsiteY16" fmla="*/ 308888 h 330200"/>
              <a:gd name="connsiteX17" fmla="*/ 169282 w 330200"/>
              <a:gd name="connsiteY17" fmla="*/ 308888 h 330200"/>
              <a:gd name="connsiteX18" fmla="*/ 200132 w 330200"/>
              <a:gd name="connsiteY18" fmla="*/ 234734 h 330200"/>
              <a:gd name="connsiteX19" fmla="*/ 199660 w 330200"/>
              <a:gd name="connsiteY19" fmla="*/ 225300 h 330200"/>
              <a:gd name="connsiteX20" fmla="*/ 294475 w 330200"/>
              <a:gd name="connsiteY20" fmla="*/ 130957 h 330200"/>
              <a:gd name="connsiteX21" fmla="*/ 302211 w 330200"/>
              <a:gd name="connsiteY21" fmla="*/ 131995 h 330200"/>
              <a:gd name="connsiteX22" fmla="*/ 325608 w 330200"/>
              <a:gd name="connsiteY22" fmla="*/ 122561 h 330200"/>
              <a:gd name="connsiteX23" fmla="*/ 326122 w 330200"/>
              <a:gd name="connsiteY23" fmla="*/ 99085 h 330200"/>
              <a:gd name="connsiteX24" fmla="*/ 325231 w 330200"/>
              <a:gd name="connsiteY24" fmla="*/ 98220 h 330200"/>
              <a:gd name="connsiteX25" fmla="*/ 157300 w 330200"/>
              <a:gd name="connsiteY25" fmla="*/ 297189 h 330200"/>
              <a:gd name="connsiteX26" fmla="*/ 32862 w 330200"/>
              <a:gd name="connsiteY26" fmla="*/ 172751 h 330200"/>
              <a:gd name="connsiteX27" fmla="*/ 157300 w 330200"/>
              <a:gd name="connsiteY27" fmla="*/ 169460 h 330200"/>
              <a:gd name="connsiteX28" fmla="*/ 160592 w 330200"/>
              <a:gd name="connsiteY28" fmla="*/ 293898 h 330200"/>
              <a:gd name="connsiteX29" fmla="*/ 157300 w 330200"/>
              <a:gd name="connsiteY29" fmla="*/ 297189 h 330200"/>
              <a:gd name="connsiteX30" fmla="*/ 195037 w 330200"/>
              <a:gd name="connsiteY30" fmla="*/ 205394 h 330200"/>
              <a:gd name="connsiteX31" fmla="*/ 125507 w 330200"/>
              <a:gd name="connsiteY31" fmla="*/ 134920 h 330200"/>
              <a:gd name="connsiteX32" fmla="*/ 208434 w 330200"/>
              <a:gd name="connsiteY32" fmla="*/ 51992 h 330200"/>
              <a:gd name="connsiteX33" fmla="*/ 278059 w 330200"/>
              <a:gd name="connsiteY33" fmla="*/ 121617 h 330200"/>
              <a:gd name="connsiteX34" fmla="*/ 278531 w 330200"/>
              <a:gd name="connsiteY34" fmla="*/ 121617 h 330200"/>
              <a:gd name="connsiteX35" fmla="*/ 301739 w 330200"/>
              <a:gd name="connsiteY35" fmla="*/ 114730 h 330200"/>
              <a:gd name="connsiteX36" fmla="*/ 290135 w 330200"/>
              <a:gd name="connsiteY36" fmla="*/ 109919 h 330200"/>
              <a:gd name="connsiteX37" fmla="*/ 220133 w 330200"/>
              <a:gd name="connsiteY37" fmla="*/ 39822 h 330200"/>
              <a:gd name="connsiteX38" fmla="*/ 220133 w 330200"/>
              <a:gd name="connsiteY38" fmla="*/ 16519 h 330200"/>
              <a:gd name="connsiteX39" fmla="*/ 313532 w 330200"/>
              <a:gd name="connsiteY39" fmla="*/ 109919 h 330200"/>
              <a:gd name="connsiteX40" fmla="*/ 301739 w 330200"/>
              <a:gd name="connsiteY40" fmla="*/ 11473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30200" h="330200">
                <a:moveTo>
                  <a:pt x="325231" y="98220"/>
                </a:moveTo>
                <a:lnTo>
                  <a:pt x="231831" y="4821"/>
                </a:lnTo>
                <a:cubicBezTo>
                  <a:pt x="225356" y="-1607"/>
                  <a:pt x="214909" y="-1607"/>
                  <a:pt x="208434" y="4821"/>
                </a:cubicBezTo>
                <a:cubicBezTo>
                  <a:pt x="202299" y="11052"/>
                  <a:pt x="198904" y="19474"/>
                  <a:pt x="199000" y="28218"/>
                </a:cubicBezTo>
                <a:cubicBezTo>
                  <a:pt x="199004" y="31415"/>
                  <a:pt x="199481" y="34594"/>
                  <a:pt x="200415" y="37652"/>
                </a:cubicBezTo>
                <a:lnTo>
                  <a:pt x="106732" y="131335"/>
                </a:lnTo>
                <a:cubicBezTo>
                  <a:pt x="103008" y="130877"/>
                  <a:pt x="99258" y="130656"/>
                  <a:pt x="95506" y="130674"/>
                </a:cubicBezTo>
                <a:cubicBezTo>
                  <a:pt x="67649" y="130588"/>
                  <a:pt x="40928" y="141706"/>
                  <a:pt x="21352" y="161524"/>
                </a:cubicBezTo>
                <a:cubicBezTo>
                  <a:pt x="14935" y="167967"/>
                  <a:pt x="14935" y="178384"/>
                  <a:pt x="21352" y="184827"/>
                </a:cubicBezTo>
                <a:lnTo>
                  <a:pt x="77958" y="241433"/>
                </a:lnTo>
                <a:lnTo>
                  <a:pt x="2484" y="316907"/>
                </a:lnTo>
                <a:cubicBezTo>
                  <a:pt x="-721" y="319965"/>
                  <a:pt x="-840" y="325040"/>
                  <a:pt x="2217" y="328244"/>
                </a:cubicBezTo>
                <a:cubicBezTo>
                  <a:pt x="2304" y="328336"/>
                  <a:pt x="2393" y="328424"/>
                  <a:pt x="2484" y="328511"/>
                </a:cubicBezTo>
                <a:cubicBezTo>
                  <a:pt x="4094" y="329760"/>
                  <a:pt x="6112" y="330366"/>
                  <a:pt x="8144" y="330209"/>
                </a:cubicBezTo>
                <a:cubicBezTo>
                  <a:pt x="10311" y="330184"/>
                  <a:pt x="12380" y="329302"/>
                  <a:pt x="13899" y="327757"/>
                </a:cubicBezTo>
                <a:lnTo>
                  <a:pt x="89373" y="252282"/>
                </a:lnTo>
                <a:lnTo>
                  <a:pt x="145979" y="308888"/>
                </a:lnTo>
                <a:cubicBezTo>
                  <a:pt x="152422" y="315305"/>
                  <a:pt x="162839" y="315305"/>
                  <a:pt x="169282" y="308888"/>
                </a:cubicBezTo>
                <a:cubicBezTo>
                  <a:pt x="189100" y="289313"/>
                  <a:pt x="200218" y="262591"/>
                  <a:pt x="200132" y="234734"/>
                </a:cubicBezTo>
                <a:cubicBezTo>
                  <a:pt x="200132" y="231432"/>
                  <a:pt x="200132" y="228225"/>
                  <a:pt x="199660" y="225300"/>
                </a:cubicBezTo>
                <a:lnTo>
                  <a:pt x="294475" y="130957"/>
                </a:lnTo>
                <a:cubicBezTo>
                  <a:pt x="296997" y="131638"/>
                  <a:pt x="299598" y="131988"/>
                  <a:pt x="302211" y="131995"/>
                </a:cubicBezTo>
                <a:cubicBezTo>
                  <a:pt x="310955" y="132091"/>
                  <a:pt x="319377" y="128696"/>
                  <a:pt x="325608" y="122561"/>
                </a:cubicBezTo>
                <a:cubicBezTo>
                  <a:pt x="332233" y="116220"/>
                  <a:pt x="332463" y="105709"/>
                  <a:pt x="326122" y="99085"/>
                </a:cubicBezTo>
                <a:cubicBezTo>
                  <a:pt x="325835" y="98785"/>
                  <a:pt x="325538" y="98497"/>
                  <a:pt x="325231" y="98220"/>
                </a:cubicBezTo>
                <a:close/>
                <a:moveTo>
                  <a:pt x="157300" y="297189"/>
                </a:moveTo>
                <a:lnTo>
                  <a:pt x="32862" y="172751"/>
                </a:lnTo>
                <a:cubicBezTo>
                  <a:pt x="66316" y="137479"/>
                  <a:pt x="122028" y="136007"/>
                  <a:pt x="157300" y="169460"/>
                </a:cubicBezTo>
                <a:cubicBezTo>
                  <a:pt x="192572" y="202914"/>
                  <a:pt x="194045" y="258627"/>
                  <a:pt x="160592" y="293898"/>
                </a:cubicBezTo>
                <a:cubicBezTo>
                  <a:pt x="159524" y="295024"/>
                  <a:pt x="158426" y="296122"/>
                  <a:pt x="157300" y="297189"/>
                </a:cubicBezTo>
                <a:close/>
                <a:moveTo>
                  <a:pt x="195037" y="205394"/>
                </a:moveTo>
                <a:cubicBezTo>
                  <a:pt x="185099" y="171756"/>
                  <a:pt x="159008" y="145311"/>
                  <a:pt x="125507" y="134920"/>
                </a:cubicBezTo>
                <a:lnTo>
                  <a:pt x="208434" y="51992"/>
                </a:lnTo>
                <a:lnTo>
                  <a:pt x="278059" y="121617"/>
                </a:lnTo>
                <a:lnTo>
                  <a:pt x="278531" y="121617"/>
                </a:lnTo>
                <a:close/>
                <a:moveTo>
                  <a:pt x="301739" y="114730"/>
                </a:moveTo>
                <a:cubicBezTo>
                  <a:pt x="297384" y="114739"/>
                  <a:pt x="293206" y="113007"/>
                  <a:pt x="290135" y="109919"/>
                </a:cubicBezTo>
                <a:lnTo>
                  <a:pt x="220133" y="39822"/>
                </a:lnTo>
                <a:cubicBezTo>
                  <a:pt x="213715" y="33380"/>
                  <a:pt x="213715" y="22962"/>
                  <a:pt x="220133" y="16519"/>
                </a:cubicBezTo>
                <a:lnTo>
                  <a:pt x="313532" y="109919"/>
                </a:lnTo>
                <a:cubicBezTo>
                  <a:pt x="310403" y="113035"/>
                  <a:pt x="306155" y="114768"/>
                  <a:pt x="301739" y="114730"/>
                </a:cubicBez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74325" y="3075787"/>
            <a:ext cx="1937526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algn="ctr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000"/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50%</a:t>
            </a:r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 </a:t>
            </a: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of the investment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69151" y="2779566"/>
            <a:ext cx="22088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algn="ctr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000"/>
            </a:pPr>
            <a:r>
              <a:rPr lang="en-US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taxed only on</a:t>
            </a:r>
            <a:r>
              <a:rPr lang="sr-Latn-RS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 </a:t>
            </a:r>
            <a:r>
              <a:rPr lang="en-US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capital gains </a:t>
            </a:r>
            <a:endParaRPr lang="sr-Latn-RS" sz="1600" b="1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  <a:ea typeface="Calibri"/>
              <a:cs typeface="Arial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42248" y="3427654"/>
            <a:ext cx="1895071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800" algn="ctr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000"/>
            </a:pPr>
            <a:r>
              <a:rPr lang="en-US" sz="1200" dirty="0">
                <a:solidFill>
                  <a:srgbClr val="284566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at the moment of sale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2C4BAEDD-8460-8F82-44C4-8A6E4155DF7D}"/>
              </a:ext>
            </a:extLst>
          </p:cNvPr>
          <p:cNvSpPr txBox="1">
            <a:spLocks/>
          </p:cNvSpPr>
          <p:nvPr/>
        </p:nvSpPr>
        <p:spPr>
          <a:xfrm>
            <a:off x="8007473" y="6399882"/>
            <a:ext cx="4184527" cy="338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" dirty="0">
                <a:solidFill>
                  <a:srgbClr val="263F6E"/>
                </a:solidFill>
                <a:latin typeface="Century Gothic" panose="020B0502020202020204" pitchFamily="34" charset="0"/>
              </a:rPr>
              <a:t>COPYRIGHT © 2023 THE GOVERNMENT OF THE REPUBLIC OF SERBIA.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69914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aster-Ai-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" b="77932"/>
          <a:stretch/>
        </p:blipFill>
        <p:spPr>
          <a:xfrm>
            <a:off x="0" y="-12992"/>
            <a:ext cx="12192000" cy="12931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12992"/>
            <a:ext cx="12192000" cy="1293152"/>
          </a:xfrm>
          <a:prstGeom prst="rect">
            <a:avLst/>
          </a:prstGeom>
          <a:solidFill>
            <a:schemeClr val="bg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61703" y="958554"/>
            <a:ext cx="9330937" cy="0"/>
          </a:xfrm>
          <a:prstGeom prst="line">
            <a:avLst/>
          </a:prstGeom>
          <a:ln w="60325" cap="rnd" cmpd="sng">
            <a:gradFill flip="none" rotWithShape="1">
              <a:gsLst>
                <a:gs pos="50000">
                  <a:srgbClr val="0C4076"/>
                </a:gs>
                <a:gs pos="14000">
                  <a:srgbClr val="C6363C"/>
                </a:gs>
                <a:gs pos="83000">
                  <a:schemeClr val="bg1"/>
                </a:gs>
              </a:gsLst>
              <a:lin ang="0" scaled="1"/>
              <a:tileRect/>
            </a:gradFill>
            <a:headEnd type="oval"/>
            <a:tailEnd type="none"/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814156" y="5270842"/>
            <a:ext cx="935696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6363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2018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53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The Government of the Republic of Serbia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29422" y="5496345"/>
            <a:ext cx="15849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845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Coding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as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845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mandatory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subject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in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845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elementary schools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3479" y="6195135"/>
            <a:ext cx="935696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6363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2017</a:t>
            </a: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9F98F28B-AC40-ED4C-AF39-1093BF5659AD}"/>
              </a:ext>
            </a:extLst>
          </p:cNvPr>
          <p:cNvSpPr/>
          <p:nvPr/>
        </p:nvSpPr>
        <p:spPr>
          <a:xfrm>
            <a:off x="518293" y="4796221"/>
            <a:ext cx="606067" cy="531132"/>
          </a:xfrm>
          <a:custGeom>
            <a:avLst/>
            <a:gdLst>
              <a:gd name="connsiteX0" fmla="*/ 157681 w 331967"/>
              <a:gd name="connsiteY0" fmla="*/ 241407 h 290922"/>
              <a:gd name="connsiteX1" fmla="*/ 157681 w 331967"/>
              <a:gd name="connsiteY1" fmla="*/ 274386 h 290922"/>
              <a:gd name="connsiteX2" fmla="*/ 174286 w 331967"/>
              <a:gd name="connsiteY2" fmla="*/ 274386 h 290922"/>
              <a:gd name="connsiteX3" fmla="*/ 174286 w 331967"/>
              <a:gd name="connsiteY3" fmla="*/ 241407 h 290922"/>
              <a:gd name="connsiteX4" fmla="*/ 232023 w 331967"/>
              <a:gd name="connsiteY4" fmla="*/ 191938 h 290922"/>
              <a:gd name="connsiteX5" fmla="*/ 232023 w 331967"/>
              <a:gd name="connsiteY5" fmla="*/ 274386 h 290922"/>
              <a:gd name="connsiteX6" fmla="*/ 298063 w 331967"/>
              <a:gd name="connsiteY6" fmla="*/ 274386 h 290922"/>
              <a:gd name="connsiteX7" fmla="*/ 298063 w 331967"/>
              <a:gd name="connsiteY7" fmla="*/ 191938 h 290922"/>
              <a:gd name="connsiteX8" fmla="*/ 33903 w 331967"/>
              <a:gd name="connsiteY8" fmla="*/ 191938 h 290922"/>
              <a:gd name="connsiteX9" fmla="*/ 33903 w 331967"/>
              <a:gd name="connsiteY9" fmla="*/ 274386 h 290922"/>
              <a:gd name="connsiteX10" fmla="*/ 99943 w 331967"/>
              <a:gd name="connsiteY10" fmla="*/ 274386 h 290922"/>
              <a:gd name="connsiteX11" fmla="*/ 99943 w 331967"/>
              <a:gd name="connsiteY11" fmla="*/ 191938 h 290922"/>
              <a:gd name="connsiteX12" fmla="*/ 157681 w 331967"/>
              <a:gd name="connsiteY12" fmla="*/ 175449 h 290922"/>
              <a:gd name="connsiteX13" fmla="*/ 157681 w 331967"/>
              <a:gd name="connsiteY13" fmla="*/ 191939 h 290922"/>
              <a:gd name="connsiteX14" fmla="*/ 174285 w 331967"/>
              <a:gd name="connsiteY14" fmla="*/ 191939 h 290922"/>
              <a:gd name="connsiteX15" fmla="*/ 174285 w 331967"/>
              <a:gd name="connsiteY15" fmla="*/ 175449 h 290922"/>
              <a:gd name="connsiteX16" fmla="*/ 141265 w 331967"/>
              <a:gd name="connsiteY16" fmla="*/ 158959 h 290922"/>
              <a:gd name="connsiteX17" fmla="*/ 190701 w 331967"/>
              <a:gd name="connsiteY17" fmla="*/ 158959 h 290922"/>
              <a:gd name="connsiteX18" fmla="*/ 190701 w 331967"/>
              <a:gd name="connsiteY18" fmla="*/ 208429 h 290922"/>
              <a:gd name="connsiteX19" fmla="*/ 141265 w 331967"/>
              <a:gd name="connsiteY19" fmla="*/ 208429 h 290922"/>
              <a:gd name="connsiteX20" fmla="*/ 232023 w 331967"/>
              <a:gd name="connsiteY20" fmla="*/ 142469 h 290922"/>
              <a:gd name="connsiteX21" fmla="*/ 232023 w 331967"/>
              <a:gd name="connsiteY21" fmla="*/ 175448 h 290922"/>
              <a:gd name="connsiteX22" fmla="*/ 298063 w 331967"/>
              <a:gd name="connsiteY22" fmla="*/ 175448 h 290922"/>
              <a:gd name="connsiteX23" fmla="*/ 298063 w 331967"/>
              <a:gd name="connsiteY23" fmla="*/ 142469 h 290922"/>
              <a:gd name="connsiteX24" fmla="*/ 33903 w 331967"/>
              <a:gd name="connsiteY24" fmla="*/ 142469 h 290922"/>
              <a:gd name="connsiteX25" fmla="*/ 33903 w 331967"/>
              <a:gd name="connsiteY25" fmla="*/ 175448 h 290922"/>
              <a:gd name="connsiteX26" fmla="*/ 99943 w 331967"/>
              <a:gd name="connsiteY26" fmla="*/ 175448 h 290922"/>
              <a:gd name="connsiteX27" fmla="*/ 99943 w 331967"/>
              <a:gd name="connsiteY27" fmla="*/ 142469 h 290922"/>
              <a:gd name="connsiteX28" fmla="*/ 157681 w 331967"/>
              <a:gd name="connsiteY28" fmla="*/ 109491 h 290922"/>
              <a:gd name="connsiteX29" fmla="*/ 157681 w 331967"/>
              <a:gd name="connsiteY29" fmla="*/ 125981 h 290922"/>
              <a:gd name="connsiteX30" fmla="*/ 174285 w 331967"/>
              <a:gd name="connsiteY30" fmla="*/ 125981 h 290922"/>
              <a:gd name="connsiteX31" fmla="*/ 174285 w 331967"/>
              <a:gd name="connsiteY31" fmla="*/ 109491 h 290922"/>
              <a:gd name="connsiteX32" fmla="*/ 141265 w 331967"/>
              <a:gd name="connsiteY32" fmla="*/ 93001 h 290922"/>
              <a:gd name="connsiteX33" fmla="*/ 190701 w 331967"/>
              <a:gd name="connsiteY33" fmla="*/ 93001 h 290922"/>
              <a:gd name="connsiteX34" fmla="*/ 190701 w 331967"/>
              <a:gd name="connsiteY34" fmla="*/ 142471 h 290922"/>
              <a:gd name="connsiteX35" fmla="*/ 141265 w 331967"/>
              <a:gd name="connsiteY35" fmla="*/ 142471 h 290922"/>
              <a:gd name="connsiteX36" fmla="*/ 116453 w 331967"/>
              <a:gd name="connsiteY36" fmla="*/ 76511 h 290922"/>
              <a:gd name="connsiteX37" fmla="*/ 116453 w 331967"/>
              <a:gd name="connsiteY37" fmla="*/ 274386 h 290922"/>
              <a:gd name="connsiteX38" fmla="*/ 141266 w 331967"/>
              <a:gd name="connsiteY38" fmla="*/ 274386 h 290922"/>
              <a:gd name="connsiteX39" fmla="*/ 141266 w 331967"/>
              <a:gd name="connsiteY39" fmla="*/ 224917 h 290922"/>
              <a:gd name="connsiteX40" fmla="*/ 190701 w 331967"/>
              <a:gd name="connsiteY40" fmla="*/ 224917 h 290922"/>
              <a:gd name="connsiteX41" fmla="*/ 190701 w 331967"/>
              <a:gd name="connsiteY41" fmla="*/ 274386 h 290922"/>
              <a:gd name="connsiteX42" fmla="*/ 215513 w 331967"/>
              <a:gd name="connsiteY42" fmla="*/ 274386 h 290922"/>
              <a:gd name="connsiteX43" fmla="*/ 215513 w 331967"/>
              <a:gd name="connsiteY43" fmla="*/ 76511 h 290922"/>
              <a:gd name="connsiteX44" fmla="*/ 165983 w 331967"/>
              <a:gd name="connsiteY44" fmla="*/ 21107 h 290922"/>
              <a:gd name="connsiteX45" fmla="*/ 117303 w 331967"/>
              <a:gd name="connsiteY45" fmla="*/ 60022 h 290922"/>
              <a:gd name="connsiteX46" fmla="*/ 214664 w 331967"/>
              <a:gd name="connsiteY46" fmla="*/ 60022 h 290922"/>
              <a:gd name="connsiteX47" fmla="*/ 165983 w 331967"/>
              <a:gd name="connsiteY47" fmla="*/ 0 h 290922"/>
              <a:gd name="connsiteX48" fmla="*/ 253722 w 331967"/>
              <a:gd name="connsiteY48" fmla="*/ 70481 h 290922"/>
              <a:gd name="connsiteX49" fmla="*/ 243345 w 331967"/>
              <a:gd name="connsiteY49" fmla="*/ 83296 h 290922"/>
              <a:gd name="connsiteX50" fmla="*/ 232023 w 331967"/>
              <a:gd name="connsiteY50" fmla="*/ 73873 h 290922"/>
              <a:gd name="connsiteX51" fmla="*/ 232023 w 331967"/>
              <a:gd name="connsiteY51" fmla="*/ 125980 h 290922"/>
              <a:gd name="connsiteX52" fmla="*/ 314573 w 331967"/>
              <a:gd name="connsiteY52" fmla="*/ 125980 h 290922"/>
              <a:gd name="connsiteX53" fmla="*/ 314573 w 331967"/>
              <a:gd name="connsiteY53" fmla="*/ 274386 h 290922"/>
              <a:gd name="connsiteX54" fmla="*/ 322781 w 331967"/>
              <a:gd name="connsiteY54" fmla="*/ 274386 h 290922"/>
              <a:gd name="connsiteX55" fmla="*/ 324549 w 331967"/>
              <a:gd name="connsiteY55" fmla="*/ 274386 h 290922"/>
              <a:gd name="connsiteX56" fmla="*/ 331920 w 331967"/>
              <a:gd name="connsiteY56" fmla="*/ 283513 h 290922"/>
              <a:gd name="connsiteX57" fmla="*/ 322781 w 331967"/>
              <a:gd name="connsiteY57" fmla="*/ 290875 h 290922"/>
              <a:gd name="connsiteX58" fmla="*/ 9186 w 331967"/>
              <a:gd name="connsiteY58" fmla="*/ 290875 h 290922"/>
              <a:gd name="connsiteX59" fmla="*/ 7418 w 331967"/>
              <a:gd name="connsiteY59" fmla="*/ 290875 h 290922"/>
              <a:gd name="connsiteX60" fmla="*/ 47 w 331967"/>
              <a:gd name="connsiteY60" fmla="*/ 281748 h 290922"/>
              <a:gd name="connsiteX61" fmla="*/ 9186 w 331967"/>
              <a:gd name="connsiteY61" fmla="*/ 274386 h 290922"/>
              <a:gd name="connsiteX62" fmla="*/ 17393 w 331967"/>
              <a:gd name="connsiteY62" fmla="*/ 274386 h 290922"/>
              <a:gd name="connsiteX63" fmla="*/ 17393 w 331967"/>
              <a:gd name="connsiteY63" fmla="*/ 125603 h 290922"/>
              <a:gd name="connsiteX64" fmla="*/ 99943 w 331967"/>
              <a:gd name="connsiteY64" fmla="*/ 125603 h 290922"/>
              <a:gd name="connsiteX65" fmla="*/ 99943 w 331967"/>
              <a:gd name="connsiteY65" fmla="*/ 73496 h 290922"/>
              <a:gd name="connsiteX66" fmla="*/ 88622 w 331967"/>
              <a:gd name="connsiteY66" fmla="*/ 82919 h 290922"/>
              <a:gd name="connsiteX67" fmla="*/ 78245 w 331967"/>
              <a:gd name="connsiteY67" fmla="*/ 70104 h 290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1967" h="290922">
                <a:moveTo>
                  <a:pt x="157681" y="241407"/>
                </a:moveTo>
                <a:lnTo>
                  <a:pt x="157681" y="274386"/>
                </a:lnTo>
                <a:lnTo>
                  <a:pt x="174286" y="274386"/>
                </a:lnTo>
                <a:lnTo>
                  <a:pt x="174286" y="241407"/>
                </a:lnTo>
                <a:close/>
                <a:moveTo>
                  <a:pt x="232023" y="191938"/>
                </a:moveTo>
                <a:lnTo>
                  <a:pt x="232023" y="274386"/>
                </a:lnTo>
                <a:lnTo>
                  <a:pt x="298063" y="274386"/>
                </a:lnTo>
                <a:lnTo>
                  <a:pt x="298063" y="191938"/>
                </a:lnTo>
                <a:close/>
                <a:moveTo>
                  <a:pt x="33903" y="191938"/>
                </a:moveTo>
                <a:lnTo>
                  <a:pt x="33903" y="274386"/>
                </a:lnTo>
                <a:lnTo>
                  <a:pt x="99943" y="274386"/>
                </a:lnTo>
                <a:lnTo>
                  <a:pt x="99943" y="191938"/>
                </a:lnTo>
                <a:close/>
                <a:moveTo>
                  <a:pt x="157681" y="175449"/>
                </a:moveTo>
                <a:lnTo>
                  <a:pt x="157681" y="191939"/>
                </a:lnTo>
                <a:lnTo>
                  <a:pt x="174285" y="191939"/>
                </a:lnTo>
                <a:lnTo>
                  <a:pt x="174285" y="175449"/>
                </a:lnTo>
                <a:close/>
                <a:moveTo>
                  <a:pt x="141265" y="158959"/>
                </a:moveTo>
                <a:lnTo>
                  <a:pt x="190701" y="158959"/>
                </a:lnTo>
                <a:lnTo>
                  <a:pt x="190701" y="208429"/>
                </a:lnTo>
                <a:lnTo>
                  <a:pt x="141265" y="208429"/>
                </a:lnTo>
                <a:close/>
                <a:moveTo>
                  <a:pt x="232023" y="142469"/>
                </a:moveTo>
                <a:lnTo>
                  <a:pt x="232023" y="175448"/>
                </a:lnTo>
                <a:lnTo>
                  <a:pt x="298063" y="175448"/>
                </a:lnTo>
                <a:lnTo>
                  <a:pt x="298063" y="142469"/>
                </a:lnTo>
                <a:close/>
                <a:moveTo>
                  <a:pt x="33903" y="142469"/>
                </a:moveTo>
                <a:lnTo>
                  <a:pt x="33903" y="175448"/>
                </a:lnTo>
                <a:lnTo>
                  <a:pt x="99943" y="175448"/>
                </a:lnTo>
                <a:lnTo>
                  <a:pt x="99943" y="142469"/>
                </a:lnTo>
                <a:close/>
                <a:moveTo>
                  <a:pt x="157681" y="109491"/>
                </a:moveTo>
                <a:lnTo>
                  <a:pt x="157681" y="125981"/>
                </a:lnTo>
                <a:lnTo>
                  <a:pt x="174285" y="125981"/>
                </a:lnTo>
                <a:lnTo>
                  <a:pt x="174285" y="109491"/>
                </a:lnTo>
                <a:close/>
                <a:moveTo>
                  <a:pt x="141265" y="93001"/>
                </a:moveTo>
                <a:lnTo>
                  <a:pt x="190701" y="93001"/>
                </a:lnTo>
                <a:lnTo>
                  <a:pt x="190701" y="142471"/>
                </a:lnTo>
                <a:lnTo>
                  <a:pt x="141265" y="142471"/>
                </a:lnTo>
                <a:close/>
                <a:moveTo>
                  <a:pt x="116453" y="76511"/>
                </a:moveTo>
                <a:lnTo>
                  <a:pt x="116453" y="274386"/>
                </a:lnTo>
                <a:lnTo>
                  <a:pt x="141266" y="274386"/>
                </a:lnTo>
                <a:lnTo>
                  <a:pt x="141266" y="224917"/>
                </a:lnTo>
                <a:lnTo>
                  <a:pt x="190701" y="224917"/>
                </a:lnTo>
                <a:lnTo>
                  <a:pt x="190701" y="274386"/>
                </a:lnTo>
                <a:lnTo>
                  <a:pt x="215513" y="274386"/>
                </a:lnTo>
                <a:lnTo>
                  <a:pt x="215513" y="76511"/>
                </a:lnTo>
                <a:close/>
                <a:moveTo>
                  <a:pt x="165983" y="21107"/>
                </a:moveTo>
                <a:lnTo>
                  <a:pt x="117303" y="60022"/>
                </a:lnTo>
                <a:lnTo>
                  <a:pt x="214664" y="60022"/>
                </a:lnTo>
                <a:close/>
                <a:moveTo>
                  <a:pt x="165983" y="0"/>
                </a:moveTo>
                <a:lnTo>
                  <a:pt x="253722" y="70481"/>
                </a:lnTo>
                <a:lnTo>
                  <a:pt x="243345" y="83296"/>
                </a:lnTo>
                <a:lnTo>
                  <a:pt x="232023" y="73873"/>
                </a:lnTo>
                <a:lnTo>
                  <a:pt x="232023" y="125980"/>
                </a:lnTo>
                <a:lnTo>
                  <a:pt x="314573" y="125980"/>
                </a:lnTo>
                <a:lnTo>
                  <a:pt x="314573" y="274386"/>
                </a:lnTo>
                <a:lnTo>
                  <a:pt x="322781" y="274386"/>
                </a:lnTo>
                <a:cubicBezTo>
                  <a:pt x="323369" y="274323"/>
                  <a:pt x="323961" y="274323"/>
                  <a:pt x="324549" y="274386"/>
                </a:cubicBezTo>
                <a:cubicBezTo>
                  <a:pt x="329108" y="274873"/>
                  <a:pt x="332408" y="278960"/>
                  <a:pt x="331920" y="283513"/>
                </a:cubicBezTo>
                <a:cubicBezTo>
                  <a:pt x="331432" y="288066"/>
                  <a:pt x="327340" y="291363"/>
                  <a:pt x="322781" y="290875"/>
                </a:cubicBezTo>
                <a:lnTo>
                  <a:pt x="9186" y="290875"/>
                </a:lnTo>
                <a:cubicBezTo>
                  <a:pt x="8598" y="290938"/>
                  <a:pt x="8006" y="290938"/>
                  <a:pt x="7418" y="290875"/>
                </a:cubicBezTo>
                <a:cubicBezTo>
                  <a:pt x="2859" y="290388"/>
                  <a:pt x="-441" y="286301"/>
                  <a:pt x="47" y="281748"/>
                </a:cubicBezTo>
                <a:cubicBezTo>
                  <a:pt x="535" y="277194"/>
                  <a:pt x="4627" y="273898"/>
                  <a:pt x="9186" y="274386"/>
                </a:cubicBezTo>
                <a:lnTo>
                  <a:pt x="17393" y="274386"/>
                </a:lnTo>
                <a:lnTo>
                  <a:pt x="17393" y="125603"/>
                </a:lnTo>
                <a:lnTo>
                  <a:pt x="99943" y="125603"/>
                </a:lnTo>
                <a:lnTo>
                  <a:pt x="99943" y="73496"/>
                </a:lnTo>
                <a:lnTo>
                  <a:pt x="88622" y="82919"/>
                </a:lnTo>
                <a:lnTo>
                  <a:pt x="78245" y="70104"/>
                </a:ln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01E1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969924" y="4537614"/>
            <a:ext cx="1763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845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1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2845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st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845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to adopt the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845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National AI Strategy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in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Southeast Europe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61" name="Graphic 16">
            <a:extLst>
              <a:ext uri="{FF2B5EF4-FFF2-40B4-BE49-F238E27FC236}">
                <a16:creationId xmlns:a16="http://schemas.microsoft.com/office/drawing/2014/main" id="{23BFFB25-F41D-BE4E-A343-221CDCD9ED95}"/>
              </a:ext>
            </a:extLst>
          </p:cNvPr>
          <p:cNvSpPr/>
          <p:nvPr/>
        </p:nvSpPr>
        <p:spPr>
          <a:xfrm>
            <a:off x="3661560" y="4104023"/>
            <a:ext cx="338132" cy="433591"/>
          </a:xfrm>
          <a:custGeom>
            <a:avLst/>
            <a:gdLst>
              <a:gd name="connsiteX0" fmla="*/ 251125 w 257503"/>
              <a:gd name="connsiteY0" fmla="*/ 29152 h 330200"/>
              <a:gd name="connsiteX1" fmla="*/ 228777 w 257503"/>
              <a:gd name="connsiteY1" fmla="*/ 21793 h 330200"/>
              <a:gd name="connsiteX2" fmla="*/ 228777 w 257503"/>
              <a:gd name="connsiteY2" fmla="*/ 16510 h 330200"/>
              <a:gd name="connsiteX3" fmla="*/ 212959 w 257503"/>
              <a:gd name="connsiteY3" fmla="*/ 0 h 330200"/>
              <a:gd name="connsiteX4" fmla="*/ 52019 w 257503"/>
              <a:gd name="connsiteY4" fmla="*/ 0 h 330200"/>
              <a:gd name="connsiteX5" fmla="*/ 35925 w 257503"/>
              <a:gd name="connsiteY5" fmla="*/ 16510 h 330200"/>
              <a:gd name="connsiteX6" fmla="*/ 35925 w 257503"/>
              <a:gd name="connsiteY6" fmla="*/ 21888 h 330200"/>
              <a:gd name="connsiteX7" fmla="*/ 13578 w 257503"/>
              <a:gd name="connsiteY7" fmla="*/ 29152 h 330200"/>
              <a:gd name="connsiteX8" fmla="*/ 1254 w 257503"/>
              <a:gd name="connsiteY8" fmla="*/ 70097 h 330200"/>
              <a:gd name="connsiteX9" fmla="*/ 24246 w 257503"/>
              <a:gd name="connsiteY9" fmla="*/ 100286 h 330200"/>
              <a:gd name="connsiteX10" fmla="*/ 65906 w 257503"/>
              <a:gd name="connsiteY10" fmla="*/ 147458 h 330200"/>
              <a:gd name="connsiteX11" fmla="*/ 72803 w 257503"/>
              <a:gd name="connsiteY11" fmla="*/ 151515 h 330200"/>
              <a:gd name="connsiteX12" fmla="*/ 76850 w 257503"/>
              <a:gd name="connsiteY12" fmla="*/ 150949 h 330200"/>
              <a:gd name="connsiteX13" fmla="*/ 79793 w 257503"/>
              <a:gd name="connsiteY13" fmla="*/ 147647 h 330200"/>
              <a:gd name="connsiteX14" fmla="*/ 115016 w 257503"/>
              <a:gd name="connsiteY14" fmla="*/ 177931 h 330200"/>
              <a:gd name="connsiteX15" fmla="*/ 93128 w 257503"/>
              <a:gd name="connsiteY15" fmla="*/ 216423 h 330200"/>
              <a:gd name="connsiteX16" fmla="*/ 83931 w 257503"/>
              <a:gd name="connsiteY16" fmla="*/ 231234 h 330200"/>
              <a:gd name="connsiteX17" fmla="*/ 83931 w 257503"/>
              <a:gd name="connsiteY17" fmla="*/ 247744 h 330200"/>
              <a:gd name="connsiteX18" fmla="*/ 68113 w 257503"/>
              <a:gd name="connsiteY18" fmla="*/ 264160 h 330200"/>
              <a:gd name="connsiteX19" fmla="*/ 68113 w 257503"/>
              <a:gd name="connsiteY19" fmla="*/ 313690 h 330200"/>
              <a:gd name="connsiteX20" fmla="*/ 84207 w 257503"/>
              <a:gd name="connsiteY20" fmla="*/ 330200 h 330200"/>
              <a:gd name="connsiteX21" fmla="*/ 180771 w 257503"/>
              <a:gd name="connsiteY21" fmla="*/ 330200 h 330200"/>
              <a:gd name="connsiteX22" fmla="*/ 196865 w 257503"/>
              <a:gd name="connsiteY22" fmla="*/ 313690 h 330200"/>
              <a:gd name="connsiteX23" fmla="*/ 196865 w 257503"/>
              <a:gd name="connsiteY23" fmla="*/ 264160 h 330200"/>
              <a:gd name="connsiteX24" fmla="*/ 180771 w 257503"/>
              <a:gd name="connsiteY24" fmla="*/ 247650 h 330200"/>
              <a:gd name="connsiteX25" fmla="*/ 180771 w 257503"/>
              <a:gd name="connsiteY25" fmla="*/ 231140 h 330200"/>
              <a:gd name="connsiteX26" fmla="*/ 171574 w 257503"/>
              <a:gd name="connsiteY26" fmla="*/ 216328 h 330200"/>
              <a:gd name="connsiteX27" fmla="*/ 149687 w 257503"/>
              <a:gd name="connsiteY27" fmla="*/ 177836 h 330200"/>
              <a:gd name="connsiteX28" fmla="*/ 184909 w 257503"/>
              <a:gd name="connsiteY28" fmla="*/ 147552 h 330200"/>
              <a:gd name="connsiteX29" fmla="*/ 187760 w 257503"/>
              <a:gd name="connsiteY29" fmla="*/ 150854 h 330200"/>
              <a:gd name="connsiteX30" fmla="*/ 191899 w 257503"/>
              <a:gd name="connsiteY30" fmla="*/ 151986 h 330200"/>
              <a:gd name="connsiteX31" fmla="*/ 198796 w 257503"/>
              <a:gd name="connsiteY31" fmla="*/ 147930 h 330200"/>
              <a:gd name="connsiteX32" fmla="*/ 240457 w 257503"/>
              <a:gd name="connsiteY32" fmla="*/ 100758 h 330200"/>
              <a:gd name="connsiteX33" fmla="*/ 263448 w 257503"/>
              <a:gd name="connsiteY33" fmla="*/ 70568 h 330200"/>
              <a:gd name="connsiteX34" fmla="*/ 251125 w 257503"/>
              <a:gd name="connsiteY34" fmla="*/ 29152 h 330200"/>
              <a:gd name="connsiteX35" fmla="*/ 34178 w 257503"/>
              <a:gd name="connsiteY35" fmla="*/ 87361 h 330200"/>
              <a:gd name="connsiteX36" fmla="*/ 16980 w 257503"/>
              <a:gd name="connsiteY36" fmla="*/ 66795 h 330200"/>
              <a:gd name="connsiteX37" fmla="*/ 23786 w 257503"/>
              <a:gd name="connsiteY37" fmla="*/ 42171 h 330200"/>
              <a:gd name="connsiteX38" fmla="*/ 37765 w 257503"/>
              <a:gd name="connsiteY38" fmla="*/ 38586 h 330200"/>
              <a:gd name="connsiteX39" fmla="*/ 59009 w 257503"/>
              <a:gd name="connsiteY39" fmla="*/ 110570 h 330200"/>
              <a:gd name="connsiteX40" fmla="*/ 34178 w 257503"/>
              <a:gd name="connsiteY40" fmla="*/ 87361 h 330200"/>
              <a:gd name="connsiteX41" fmla="*/ 180771 w 257503"/>
              <a:gd name="connsiteY41" fmla="*/ 313784 h 330200"/>
              <a:gd name="connsiteX42" fmla="*/ 84207 w 257503"/>
              <a:gd name="connsiteY42" fmla="*/ 313784 h 330200"/>
              <a:gd name="connsiteX43" fmla="*/ 84207 w 257503"/>
              <a:gd name="connsiteY43" fmla="*/ 264160 h 330200"/>
              <a:gd name="connsiteX44" fmla="*/ 180771 w 257503"/>
              <a:gd name="connsiteY44" fmla="*/ 264160 h 330200"/>
              <a:gd name="connsiteX45" fmla="*/ 164677 w 257503"/>
              <a:gd name="connsiteY45" fmla="*/ 231140 h 330200"/>
              <a:gd name="connsiteX46" fmla="*/ 164677 w 257503"/>
              <a:gd name="connsiteY46" fmla="*/ 247650 h 330200"/>
              <a:gd name="connsiteX47" fmla="*/ 100301 w 257503"/>
              <a:gd name="connsiteY47" fmla="*/ 247650 h 330200"/>
              <a:gd name="connsiteX48" fmla="*/ 100301 w 257503"/>
              <a:gd name="connsiteY48" fmla="*/ 231140 h 330200"/>
              <a:gd name="connsiteX49" fmla="*/ 130834 w 257503"/>
              <a:gd name="connsiteY49" fmla="*/ 181421 h 330200"/>
              <a:gd name="connsiteX50" fmla="*/ 132489 w 257503"/>
              <a:gd name="connsiteY50" fmla="*/ 181421 h 330200"/>
              <a:gd name="connsiteX51" fmla="*/ 134145 w 257503"/>
              <a:gd name="connsiteY51" fmla="*/ 181421 h 330200"/>
              <a:gd name="connsiteX52" fmla="*/ 164677 w 257503"/>
              <a:gd name="connsiteY52" fmla="*/ 231140 h 330200"/>
              <a:gd name="connsiteX53" fmla="*/ 132489 w 257503"/>
              <a:gd name="connsiteY53" fmla="*/ 165100 h 330200"/>
              <a:gd name="connsiteX54" fmla="*/ 52019 w 257503"/>
              <a:gd name="connsiteY54" fmla="*/ 16510 h 330200"/>
              <a:gd name="connsiteX55" fmla="*/ 212959 w 257503"/>
              <a:gd name="connsiteY55" fmla="*/ 16510 h 330200"/>
              <a:gd name="connsiteX56" fmla="*/ 132489 w 257503"/>
              <a:gd name="connsiteY56" fmla="*/ 165100 h 330200"/>
              <a:gd name="connsiteX57" fmla="*/ 247998 w 257503"/>
              <a:gd name="connsiteY57" fmla="*/ 66795 h 330200"/>
              <a:gd name="connsiteX58" fmla="*/ 230800 w 257503"/>
              <a:gd name="connsiteY58" fmla="*/ 87361 h 330200"/>
              <a:gd name="connsiteX59" fmla="*/ 205970 w 257503"/>
              <a:gd name="connsiteY59" fmla="*/ 110570 h 330200"/>
              <a:gd name="connsiteX60" fmla="*/ 227122 w 257503"/>
              <a:gd name="connsiteY60" fmla="*/ 38586 h 330200"/>
              <a:gd name="connsiteX61" fmla="*/ 241192 w 257503"/>
              <a:gd name="connsiteY61" fmla="*/ 42171 h 330200"/>
              <a:gd name="connsiteX62" fmla="*/ 247998 w 257503"/>
              <a:gd name="connsiteY62" fmla="*/ 66795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57503" h="330200">
                <a:moveTo>
                  <a:pt x="251125" y="29152"/>
                </a:moveTo>
                <a:cubicBezTo>
                  <a:pt x="244722" y="24136"/>
                  <a:pt x="236829" y="21538"/>
                  <a:pt x="228777" y="21793"/>
                </a:cubicBezTo>
                <a:cubicBezTo>
                  <a:pt x="228777" y="20001"/>
                  <a:pt x="228777" y="18114"/>
                  <a:pt x="228777" y="16510"/>
                </a:cubicBezTo>
                <a:cubicBezTo>
                  <a:pt x="228778" y="7501"/>
                  <a:pt x="221739" y="154"/>
                  <a:pt x="212959" y="0"/>
                </a:cubicBezTo>
                <a:lnTo>
                  <a:pt x="52019" y="0"/>
                </a:lnTo>
                <a:cubicBezTo>
                  <a:pt x="43131" y="0"/>
                  <a:pt x="35925" y="7392"/>
                  <a:pt x="35925" y="16510"/>
                </a:cubicBezTo>
                <a:cubicBezTo>
                  <a:pt x="35925" y="18114"/>
                  <a:pt x="35925" y="20095"/>
                  <a:pt x="35925" y="21888"/>
                </a:cubicBezTo>
                <a:cubicBezTo>
                  <a:pt x="27879" y="21566"/>
                  <a:pt x="19975" y="24135"/>
                  <a:pt x="13578" y="29152"/>
                </a:cubicBezTo>
                <a:cubicBezTo>
                  <a:pt x="2280" y="39330"/>
                  <a:pt x="-2484" y="55157"/>
                  <a:pt x="1254" y="70097"/>
                </a:cubicBezTo>
                <a:cubicBezTo>
                  <a:pt x="4013" y="83871"/>
                  <a:pt x="13394" y="91513"/>
                  <a:pt x="24246" y="100286"/>
                </a:cubicBezTo>
                <a:cubicBezTo>
                  <a:pt x="41096" y="112962"/>
                  <a:pt x="55268" y="129009"/>
                  <a:pt x="65906" y="147458"/>
                </a:cubicBezTo>
                <a:cubicBezTo>
                  <a:pt x="67327" y="149984"/>
                  <a:pt x="69961" y="151532"/>
                  <a:pt x="72803" y="151515"/>
                </a:cubicBezTo>
                <a:cubicBezTo>
                  <a:pt x="74177" y="151727"/>
                  <a:pt x="75582" y="151530"/>
                  <a:pt x="76850" y="150949"/>
                </a:cubicBezTo>
                <a:cubicBezTo>
                  <a:pt x="78145" y="150193"/>
                  <a:pt x="79175" y="149037"/>
                  <a:pt x="79793" y="147647"/>
                </a:cubicBezTo>
                <a:cubicBezTo>
                  <a:pt x="88589" y="160878"/>
                  <a:pt x="100778" y="171359"/>
                  <a:pt x="115016" y="177931"/>
                </a:cubicBezTo>
                <a:cubicBezTo>
                  <a:pt x="112900" y="190573"/>
                  <a:pt x="107474" y="209064"/>
                  <a:pt x="93128" y="216423"/>
                </a:cubicBezTo>
                <a:cubicBezTo>
                  <a:pt x="87545" y="219139"/>
                  <a:pt x="83971" y="224895"/>
                  <a:pt x="83931" y="231234"/>
                </a:cubicBezTo>
                <a:lnTo>
                  <a:pt x="83931" y="247744"/>
                </a:lnTo>
                <a:cubicBezTo>
                  <a:pt x="75186" y="247898"/>
                  <a:pt x="68162" y="255188"/>
                  <a:pt x="68113" y="264160"/>
                </a:cubicBezTo>
                <a:lnTo>
                  <a:pt x="68113" y="313690"/>
                </a:lnTo>
                <a:cubicBezTo>
                  <a:pt x="68113" y="322808"/>
                  <a:pt x="75319" y="330200"/>
                  <a:pt x="84207" y="330200"/>
                </a:cubicBezTo>
                <a:lnTo>
                  <a:pt x="180771" y="330200"/>
                </a:lnTo>
                <a:cubicBezTo>
                  <a:pt x="189659" y="330200"/>
                  <a:pt x="196865" y="322808"/>
                  <a:pt x="196865" y="313690"/>
                </a:cubicBezTo>
                <a:lnTo>
                  <a:pt x="196865" y="264160"/>
                </a:lnTo>
                <a:cubicBezTo>
                  <a:pt x="196865" y="255042"/>
                  <a:pt x="189659" y="247650"/>
                  <a:pt x="180771" y="247650"/>
                </a:cubicBezTo>
                <a:lnTo>
                  <a:pt x="180771" y="231140"/>
                </a:lnTo>
                <a:cubicBezTo>
                  <a:pt x="180732" y="224801"/>
                  <a:pt x="177158" y="219045"/>
                  <a:pt x="171574" y="216328"/>
                </a:cubicBezTo>
                <a:cubicBezTo>
                  <a:pt x="157228" y="208969"/>
                  <a:pt x="151802" y="190478"/>
                  <a:pt x="149687" y="177836"/>
                </a:cubicBezTo>
                <a:cubicBezTo>
                  <a:pt x="163924" y="171265"/>
                  <a:pt x="176114" y="160784"/>
                  <a:pt x="184909" y="147552"/>
                </a:cubicBezTo>
                <a:cubicBezTo>
                  <a:pt x="185523" y="148916"/>
                  <a:pt x="186514" y="150065"/>
                  <a:pt x="187760" y="150854"/>
                </a:cubicBezTo>
                <a:cubicBezTo>
                  <a:pt x="189004" y="151634"/>
                  <a:pt x="190442" y="152027"/>
                  <a:pt x="191899" y="151986"/>
                </a:cubicBezTo>
                <a:cubicBezTo>
                  <a:pt x="194742" y="152004"/>
                  <a:pt x="197375" y="150455"/>
                  <a:pt x="198796" y="147930"/>
                </a:cubicBezTo>
                <a:cubicBezTo>
                  <a:pt x="209435" y="129481"/>
                  <a:pt x="223607" y="113434"/>
                  <a:pt x="240457" y="100758"/>
                </a:cubicBezTo>
                <a:cubicBezTo>
                  <a:pt x="251309" y="91984"/>
                  <a:pt x="260689" y="84343"/>
                  <a:pt x="263448" y="70568"/>
                </a:cubicBezTo>
                <a:cubicBezTo>
                  <a:pt x="267375" y="55482"/>
                  <a:pt x="262595" y="39417"/>
                  <a:pt x="251125" y="29152"/>
                </a:cubicBezTo>
                <a:close/>
                <a:moveTo>
                  <a:pt x="34178" y="87361"/>
                </a:moveTo>
                <a:cubicBezTo>
                  <a:pt x="23602" y="78776"/>
                  <a:pt x="18636" y="74342"/>
                  <a:pt x="16980" y="66795"/>
                </a:cubicBezTo>
                <a:cubicBezTo>
                  <a:pt x="14753" y="57928"/>
                  <a:pt x="17354" y="48519"/>
                  <a:pt x="23786" y="42171"/>
                </a:cubicBezTo>
                <a:cubicBezTo>
                  <a:pt x="27873" y="39289"/>
                  <a:pt x="32836" y="38016"/>
                  <a:pt x="37765" y="38586"/>
                </a:cubicBezTo>
                <a:cubicBezTo>
                  <a:pt x="41779" y="63423"/>
                  <a:pt x="48920" y="87620"/>
                  <a:pt x="59009" y="110570"/>
                </a:cubicBezTo>
                <a:cubicBezTo>
                  <a:pt x="51393" y="102120"/>
                  <a:pt x="43086" y="94356"/>
                  <a:pt x="34178" y="87361"/>
                </a:cubicBezTo>
                <a:close/>
                <a:moveTo>
                  <a:pt x="180771" y="313784"/>
                </a:moveTo>
                <a:lnTo>
                  <a:pt x="84207" y="313784"/>
                </a:lnTo>
                <a:lnTo>
                  <a:pt x="84207" y="264160"/>
                </a:lnTo>
                <a:lnTo>
                  <a:pt x="180771" y="264160"/>
                </a:lnTo>
                <a:close/>
                <a:moveTo>
                  <a:pt x="164677" y="231140"/>
                </a:moveTo>
                <a:lnTo>
                  <a:pt x="164677" y="247650"/>
                </a:lnTo>
                <a:lnTo>
                  <a:pt x="100301" y="247650"/>
                </a:lnTo>
                <a:lnTo>
                  <a:pt x="100301" y="231140"/>
                </a:lnTo>
                <a:cubicBezTo>
                  <a:pt x="120534" y="220762"/>
                  <a:pt x="127891" y="197365"/>
                  <a:pt x="130834" y="181421"/>
                </a:cubicBezTo>
                <a:lnTo>
                  <a:pt x="132489" y="181421"/>
                </a:lnTo>
                <a:lnTo>
                  <a:pt x="134145" y="181421"/>
                </a:lnTo>
                <a:cubicBezTo>
                  <a:pt x="136995" y="197365"/>
                  <a:pt x="144445" y="220762"/>
                  <a:pt x="164677" y="231140"/>
                </a:cubicBezTo>
                <a:close/>
                <a:moveTo>
                  <a:pt x="132489" y="165100"/>
                </a:moveTo>
                <a:cubicBezTo>
                  <a:pt x="88070" y="165100"/>
                  <a:pt x="52019" y="62078"/>
                  <a:pt x="52019" y="16510"/>
                </a:cubicBezTo>
                <a:lnTo>
                  <a:pt x="212959" y="16510"/>
                </a:lnTo>
                <a:cubicBezTo>
                  <a:pt x="212959" y="62078"/>
                  <a:pt x="176908" y="165100"/>
                  <a:pt x="132489" y="165100"/>
                </a:cubicBezTo>
                <a:close/>
                <a:moveTo>
                  <a:pt x="247998" y="66795"/>
                </a:moveTo>
                <a:cubicBezTo>
                  <a:pt x="246434" y="74342"/>
                  <a:pt x="241376" y="78776"/>
                  <a:pt x="230800" y="87361"/>
                </a:cubicBezTo>
                <a:cubicBezTo>
                  <a:pt x="221892" y="94356"/>
                  <a:pt x="213585" y="102120"/>
                  <a:pt x="205970" y="110570"/>
                </a:cubicBezTo>
                <a:cubicBezTo>
                  <a:pt x="216073" y="87633"/>
                  <a:pt x="223185" y="63430"/>
                  <a:pt x="227122" y="38586"/>
                </a:cubicBezTo>
                <a:cubicBezTo>
                  <a:pt x="232080" y="38001"/>
                  <a:pt x="237077" y="39275"/>
                  <a:pt x="241192" y="42171"/>
                </a:cubicBezTo>
                <a:cubicBezTo>
                  <a:pt x="247625" y="48519"/>
                  <a:pt x="250225" y="57928"/>
                  <a:pt x="247998" y="66795"/>
                </a:cubicBezTo>
                <a:close/>
              </a:path>
            </a:pathLst>
          </a:custGeom>
          <a:solidFill>
            <a:srgbClr val="284566"/>
          </a:solidFill>
          <a:ln w="919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01E1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388303" y="5267851"/>
            <a:ext cx="935696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6363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2019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368832" y="2959252"/>
            <a:ext cx="19279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focused on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digitalization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of all private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industries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25177" y="3668794"/>
            <a:ext cx="0" cy="1434815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629560" y="5677347"/>
            <a:ext cx="17797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845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The Centre of Digital Transformation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2845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a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coordination &amp; implementation body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4" y="2416410"/>
            <a:ext cx="1317408" cy="5126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6503" y="2355769"/>
            <a:ext cx="1636776" cy="1190009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324143" y="3841998"/>
            <a:ext cx="935696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6363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2021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809211" y="3893866"/>
            <a:ext cx="935696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6363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2022</a:t>
            </a:r>
          </a:p>
        </p:txBody>
      </p:sp>
      <p:sp>
        <p:nvSpPr>
          <p:cNvPr id="69" name="Rectangle 68"/>
          <p:cNvSpPr/>
          <p:nvPr/>
        </p:nvSpPr>
        <p:spPr>
          <a:xfrm>
            <a:off x="6111101" y="4460726"/>
            <a:ext cx="16801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7th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&amp;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8th grade AI subjects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698018" y="2227184"/>
            <a:ext cx="20044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a Center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Excellence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,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1</a:t>
            </a:r>
            <a:r>
              <a:rPr kumimoji="0" lang="en-US" sz="900" b="1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st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such Institute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Southeast Europe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9368225" y="2917254"/>
            <a:ext cx="935696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6363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2023</a:t>
            </a:r>
          </a:p>
        </p:txBody>
      </p:sp>
      <p:cxnSp>
        <p:nvCxnSpPr>
          <p:cNvPr id="74" name="Straight Connector 73"/>
          <p:cNvCxnSpPr/>
          <p:nvPr/>
        </p:nvCxnSpPr>
        <p:spPr>
          <a:xfrm>
            <a:off x="6737295" y="2880724"/>
            <a:ext cx="0" cy="80530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5877552" y="1566110"/>
            <a:ext cx="1636776" cy="1190009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47729" y="1627430"/>
            <a:ext cx="18399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15F8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The Government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establishes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15F8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the Institute for AI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15F8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61703" y="476635"/>
            <a:ext cx="6956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Brief Overview of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 Road Map in Serbia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68462" y="4240899"/>
            <a:ext cx="16177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2845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Elementary schools  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090193" y="4683009"/>
            <a:ext cx="187977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415F8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High Schools</a:t>
            </a:r>
          </a:p>
        </p:txBody>
      </p:sp>
      <p:cxnSp>
        <p:nvCxnSpPr>
          <p:cNvPr id="78" name="Straight Connector 77"/>
          <p:cNvCxnSpPr/>
          <p:nvPr/>
        </p:nvCxnSpPr>
        <p:spPr>
          <a:xfrm>
            <a:off x="6198826" y="4705618"/>
            <a:ext cx="1458370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068462" y="4707511"/>
            <a:ext cx="25665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have 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AI elective subject</a:t>
            </a:r>
          </a:p>
        </p:txBody>
      </p:sp>
      <p:sp>
        <p:nvSpPr>
          <p:cNvPr id="79" name="Rectangle 78"/>
          <p:cNvSpPr/>
          <p:nvPr/>
        </p:nvSpPr>
        <p:spPr>
          <a:xfrm>
            <a:off x="7684390" y="5502779"/>
            <a:ext cx="137741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15F8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Serbia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becomes part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15F8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GPAI</a:t>
            </a:r>
          </a:p>
        </p:txBody>
      </p:sp>
      <p:sp>
        <p:nvSpPr>
          <p:cNvPr id="80" name="Rectangle 79"/>
          <p:cNvSpPr/>
          <p:nvPr/>
        </p:nvSpPr>
        <p:spPr>
          <a:xfrm>
            <a:off x="7489102" y="3054459"/>
            <a:ext cx="15759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Introduced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15F8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7 new master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programs in AI at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15F8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6 faculties,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15F8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4 Universities </a:t>
            </a:r>
          </a:p>
        </p:txBody>
      </p:sp>
      <p:sp>
        <p:nvSpPr>
          <p:cNvPr id="81" name="Graphic 60">
            <a:extLst>
              <a:ext uri="{FF2B5EF4-FFF2-40B4-BE49-F238E27FC236}">
                <a16:creationId xmlns:a16="http://schemas.microsoft.com/office/drawing/2014/main" id="{71098B9E-E4A7-3248-BF8D-2BD6F624C97B}"/>
              </a:ext>
            </a:extLst>
          </p:cNvPr>
          <p:cNvSpPr/>
          <p:nvPr/>
        </p:nvSpPr>
        <p:spPr>
          <a:xfrm>
            <a:off x="8176854" y="2441488"/>
            <a:ext cx="399104" cy="322353"/>
          </a:xfrm>
          <a:custGeom>
            <a:avLst/>
            <a:gdLst>
              <a:gd name="connsiteX0" fmla="*/ 321158 w 330200"/>
              <a:gd name="connsiteY0" fmla="*/ 68100 h 266700"/>
              <a:gd name="connsiteX1" fmla="*/ 172190 w 330200"/>
              <a:gd name="connsiteY1" fmla="*/ 1425 h 266700"/>
              <a:gd name="connsiteX2" fmla="*/ 158794 w 330200"/>
              <a:gd name="connsiteY2" fmla="*/ 1425 h 266700"/>
              <a:gd name="connsiteX3" fmla="*/ 9826 w 330200"/>
              <a:gd name="connsiteY3" fmla="*/ 68100 h 266700"/>
              <a:gd name="connsiteX4" fmla="*/ 1419 w 330200"/>
              <a:gd name="connsiteY4" fmla="*/ 90092 h 266700"/>
              <a:gd name="connsiteX5" fmla="*/ 9826 w 330200"/>
              <a:gd name="connsiteY5" fmla="*/ 98580 h 266700"/>
              <a:gd name="connsiteX6" fmla="*/ 24827 w 330200"/>
              <a:gd name="connsiteY6" fmla="*/ 105247 h 266700"/>
              <a:gd name="connsiteX7" fmla="*/ 24827 w 330200"/>
              <a:gd name="connsiteY7" fmla="*/ 134870 h 266700"/>
              <a:gd name="connsiteX8" fmla="*/ 9674 w 330200"/>
              <a:gd name="connsiteY8" fmla="*/ 166524 h 266700"/>
              <a:gd name="connsiteX9" fmla="*/ 17280 w 330200"/>
              <a:gd name="connsiteY9" fmla="*/ 177542 h 266700"/>
              <a:gd name="connsiteX10" fmla="*/ 1147 w 330200"/>
              <a:gd name="connsiteY10" fmla="*/ 206117 h 266700"/>
              <a:gd name="connsiteX11" fmla="*/ 4543 w 330200"/>
              <a:gd name="connsiteY11" fmla="*/ 217166 h 266700"/>
              <a:gd name="connsiteX12" fmla="*/ 15662 w 330200"/>
              <a:gd name="connsiteY12" fmla="*/ 214306 h 266700"/>
              <a:gd name="connsiteX13" fmla="*/ 15770 w 330200"/>
              <a:gd name="connsiteY13" fmla="*/ 214118 h 266700"/>
              <a:gd name="connsiteX14" fmla="*/ 25204 w 330200"/>
              <a:gd name="connsiteY14" fmla="*/ 197830 h 266700"/>
              <a:gd name="connsiteX15" fmla="*/ 25204 w 330200"/>
              <a:gd name="connsiteY15" fmla="*/ 216880 h 266700"/>
              <a:gd name="connsiteX16" fmla="*/ 34343 w 330200"/>
              <a:gd name="connsiteY16" fmla="*/ 224322 h 266700"/>
              <a:gd name="connsiteX17" fmla="*/ 41714 w 330200"/>
              <a:gd name="connsiteY17" fmla="*/ 216880 h 266700"/>
              <a:gd name="connsiteX18" fmla="*/ 41714 w 330200"/>
              <a:gd name="connsiteY18" fmla="*/ 197830 h 266700"/>
              <a:gd name="connsiteX19" fmla="*/ 51149 w 330200"/>
              <a:gd name="connsiteY19" fmla="*/ 214118 h 266700"/>
              <a:gd name="connsiteX20" fmla="*/ 62189 w 330200"/>
              <a:gd name="connsiteY20" fmla="*/ 217275 h 266700"/>
              <a:gd name="connsiteX21" fmla="*/ 62375 w 330200"/>
              <a:gd name="connsiteY21" fmla="*/ 217166 h 266700"/>
              <a:gd name="connsiteX22" fmla="*/ 65502 w 330200"/>
              <a:gd name="connsiteY22" fmla="*/ 206020 h 266700"/>
              <a:gd name="connsiteX23" fmla="*/ 65394 w 330200"/>
              <a:gd name="connsiteY23" fmla="*/ 205831 h 266700"/>
              <a:gd name="connsiteX24" fmla="*/ 49262 w 330200"/>
              <a:gd name="connsiteY24" fmla="*/ 177256 h 266700"/>
              <a:gd name="connsiteX25" fmla="*/ 52902 w 330200"/>
              <a:gd name="connsiteY25" fmla="*/ 142427 h 266700"/>
              <a:gd name="connsiteX26" fmla="*/ 41809 w 330200"/>
              <a:gd name="connsiteY26" fmla="*/ 134584 h 266700"/>
              <a:gd name="connsiteX27" fmla="*/ 41809 w 330200"/>
              <a:gd name="connsiteY27" fmla="*/ 112677 h 266700"/>
              <a:gd name="connsiteX28" fmla="*/ 66432 w 330200"/>
              <a:gd name="connsiteY28" fmla="*/ 123821 h 266700"/>
              <a:gd name="connsiteX29" fmla="*/ 66432 w 330200"/>
              <a:gd name="connsiteY29" fmla="*/ 133346 h 266700"/>
              <a:gd name="connsiteX30" fmla="*/ 73036 w 330200"/>
              <a:gd name="connsiteY30" fmla="*/ 146681 h 266700"/>
              <a:gd name="connsiteX31" fmla="*/ 74829 w 330200"/>
              <a:gd name="connsiteY31" fmla="*/ 147633 h 266700"/>
              <a:gd name="connsiteX32" fmla="*/ 74829 w 330200"/>
              <a:gd name="connsiteY32" fmla="*/ 150015 h 266700"/>
              <a:gd name="connsiteX33" fmla="*/ 165586 w 330200"/>
              <a:gd name="connsiteY33" fmla="*/ 270887 h 266700"/>
              <a:gd name="connsiteX34" fmla="*/ 256439 w 330200"/>
              <a:gd name="connsiteY34" fmla="*/ 150015 h 266700"/>
              <a:gd name="connsiteX35" fmla="*/ 256439 w 330200"/>
              <a:gd name="connsiteY35" fmla="*/ 147633 h 266700"/>
              <a:gd name="connsiteX36" fmla="*/ 258137 w 330200"/>
              <a:gd name="connsiteY36" fmla="*/ 146681 h 266700"/>
              <a:gd name="connsiteX37" fmla="*/ 264552 w 330200"/>
              <a:gd name="connsiteY37" fmla="*/ 133346 h 266700"/>
              <a:gd name="connsiteX38" fmla="*/ 264552 w 330200"/>
              <a:gd name="connsiteY38" fmla="*/ 123821 h 266700"/>
              <a:gd name="connsiteX39" fmla="*/ 321158 w 330200"/>
              <a:gd name="connsiteY39" fmla="*/ 98580 h 266700"/>
              <a:gd name="connsiteX40" fmla="*/ 329565 w 330200"/>
              <a:gd name="connsiteY40" fmla="*/ 76588 h 266700"/>
              <a:gd name="connsiteX41" fmla="*/ 321158 w 330200"/>
              <a:gd name="connsiteY41" fmla="*/ 68100 h 266700"/>
              <a:gd name="connsiteX42" fmla="*/ 33412 w 330200"/>
              <a:gd name="connsiteY42" fmla="*/ 150015 h 266700"/>
              <a:gd name="connsiteX43" fmla="*/ 41808 w 330200"/>
              <a:gd name="connsiteY43" fmla="*/ 158301 h 266700"/>
              <a:gd name="connsiteX44" fmla="*/ 33600 w 330200"/>
              <a:gd name="connsiteY44" fmla="*/ 166778 h 266700"/>
              <a:gd name="connsiteX45" fmla="*/ 25204 w 330200"/>
              <a:gd name="connsiteY45" fmla="*/ 158491 h 266700"/>
              <a:gd name="connsiteX46" fmla="*/ 25204 w 330200"/>
              <a:gd name="connsiteY46" fmla="*/ 158301 h 266700"/>
              <a:gd name="connsiteX47" fmla="*/ 33412 w 330200"/>
              <a:gd name="connsiteY47" fmla="*/ 150015 h 266700"/>
              <a:gd name="connsiteX48" fmla="*/ 248042 w 330200"/>
              <a:gd name="connsiteY48" fmla="*/ 133346 h 266700"/>
              <a:gd name="connsiteX49" fmla="*/ 165492 w 330200"/>
              <a:gd name="connsiteY49" fmla="*/ 120011 h 266700"/>
              <a:gd name="connsiteX50" fmla="*/ 82942 w 330200"/>
              <a:gd name="connsiteY50" fmla="*/ 133346 h 266700"/>
              <a:gd name="connsiteX51" fmla="*/ 82942 w 330200"/>
              <a:gd name="connsiteY51" fmla="*/ 100199 h 266700"/>
              <a:gd name="connsiteX52" fmla="*/ 165492 w 330200"/>
              <a:gd name="connsiteY52" fmla="*/ 75243 h 266700"/>
              <a:gd name="connsiteX53" fmla="*/ 248042 w 330200"/>
              <a:gd name="connsiteY53" fmla="*/ 100199 h 266700"/>
              <a:gd name="connsiteX54" fmla="*/ 165492 w 330200"/>
              <a:gd name="connsiteY54" fmla="*/ 254218 h 266700"/>
              <a:gd name="connsiteX55" fmla="*/ 91244 w 330200"/>
              <a:gd name="connsiteY55" fmla="*/ 150015 h 266700"/>
              <a:gd name="connsiteX56" fmla="*/ 91244 w 330200"/>
              <a:gd name="connsiteY56" fmla="*/ 148205 h 266700"/>
              <a:gd name="connsiteX57" fmla="*/ 95584 w 330200"/>
              <a:gd name="connsiteY57" fmla="*/ 146871 h 266700"/>
              <a:gd name="connsiteX58" fmla="*/ 165492 w 330200"/>
              <a:gd name="connsiteY58" fmla="*/ 136680 h 266700"/>
              <a:gd name="connsiteX59" fmla="*/ 235400 w 330200"/>
              <a:gd name="connsiteY59" fmla="*/ 146871 h 266700"/>
              <a:gd name="connsiteX60" fmla="*/ 239740 w 330200"/>
              <a:gd name="connsiteY60" fmla="*/ 148205 h 266700"/>
              <a:gd name="connsiteX61" fmla="*/ 239740 w 330200"/>
              <a:gd name="connsiteY61" fmla="*/ 150015 h 266700"/>
              <a:gd name="connsiteX62" fmla="*/ 165492 w 330200"/>
              <a:gd name="connsiteY62" fmla="*/ 254218 h 266700"/>
              <a:gd name="connsiteX63" fmla="*/ 264552 w 330200"/>
              <a:gd name="connsiteY63" fmla="*/ 105533 h 266700"/>
              <a:gd name="connsiteX64" fmla="*/ 264552 w 330200"/>
              <a:gd name="connsiteY64" fmla="*/ 100199 h 266700"/>
              <a:gd name="connsiteX65" fmla="*/ 165492 w 330200"/>
              <a:gd name="connsiteY65" fmla="*/ 58575 h 266700"/>
              <a:gd name="connsiteX66" fmla="*/ 66432 w 330200"/>
              <a:gd name="connsiteY66" fmla="*/ 100199 h 266700"/>
              <a:gd name="connsiteX67" fmla="*/ 66432 w 330200"/>
              <a:gd name="connsiteY67" fmla="*/ 105533 h 266700"/>
              <a:gd name="connsiteX68" fmla="*/ 16902 w 330200"/>
              <a:gd name="connsiteY68" fmla="*/ 83340 h 266700"/>
              <a:gd name="connsiteX69" fmla="*/ 165492 w 330200"/>
              <a:gd name="connsiteY69" fmla="*/ 16665 h 266700"/>
              <a:gd name="connsiteX70" fmla="*/ 314082 w 330200"/>
              <a:gd name="connsiteY70" fmla="*/ 8334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30200" h="266700">
                <a:moveTo>
                  <a:pt x="321158" y="68100"/>
                </a:moveTo>
                <a:lnTo>
                  <a:pt x="172190" y="1425"/>
                </a:lnTo>
                <a:cubicBezTo>
                  <a:pt x="167923" y="-475"/>
                  <a:pt x="163061" y="-475"/>
                  <a:pt x="158794" y="1425"/>
                </a:cubicBezTo>
                <a:lnTo>
                  <a:pt x="9826" y="68100"/>
                </a:lnTo>
                <a:cubicBezTo>
                  <a:pt x="1490" y="71829"/>
                  <a:pt x="-2274" y="81675"/>
                  <a:pt x="1419" y="90092"/>
                </a:cubicBezTo>
                <a:cubicBezTo>
                  <a:pt x="3080" y="93877"/>
                  <a:pt x="6077" y="96903"/>
                  <a:pt x="9826" y="98580"/>
                </a:cubicBezTo>
                <a:lnTo>
                  <a:pt x="24827" y="105247"/>
                </a:lnTo>
                <a:lnTo>
                  <a:pt x="24827" y="134870"/>
                </a:lnTo>
                <a:cubicBezTo>
                  <a:pt x="11985" y="139386"/>
                  <a:pt x="5200" y="153559"/>
                  <a:pt x="9674" y="166524"/>
                </a:cubicBezTo>
                <a:cubicBezTo>
                  <a:pt x="11160" y="170832"/>
                  <a:pt x="13791" y="174643"/>
                  <a:pt x="17280" y="177542"/>
                </a:cubicBezTo>
                <a:lnTo>
                  <a:pt x="1147" y="206117"/>
                </a:lnTo>
                <a:cubicBezTo>
                  <a:pt x="-876" y="210120"/>
                  <a:pt x="631" y="215022"/>
                  <a:pt x="4543" y="217166"/>
                </a:cubicBezTo>
                <a:cubicBezTo>
                  <a:pt x="8396" y="219476"/>
                  <a:pt x="13374" y="218196"/>
                  <a:pt x="15662" y="214306"/>
                </a:cubicBezTo>
                <a:cubicBezTo>
                  <a:pt x="15699" y="214244"/>
                  <a:pt x="15735" y="214181"/>
                  <a:pt x="15770" y="214118"/>
                </a:cubicBezTo>
                <a:lnTo>
                  <a:pt x="25204" y="197830"/>
                </a:lnTo>
                <a:lnTo>
                  <a:pt x="25204" y="216880"/>
                </a:lnTo>
                <a:cubicBezTo>
                  <a:pt x="25692" y="221483"/>
                  <a:pt x="29784" y="224815"/>
                  <a:pt x="34343" y="224322"/>
                </a:cubicBezTo>
                <a:cubicBezTo>
                  <a:pt x="38229" y="223902"/>
                  <a:pt x="41298" y="220803"/>
                  <a:pt x="41714" y="216880"/>
                </a:cubicBezTo>
                <a:lnTo>
                  <a:pt x="41714" y="197830"/>
                </a:lnTo>
                <a:lnTo>
                  <a:pt x="51149" y="214118"/>
                </a:lnTo>
                <a:cubicBezTo>
                  <a:pt x="53334" y="218067"/>
                  <a:pt x="58277" y="219481"/>
                  <a:pt x="62189" y="217275"/>
                </a:cubicBezTo>
                <a:cubicBezTo>
                  <a:pt x="62251" y="217239"/>
                  <a:pt x="62314" y="217203"/>
                  <a:pt x="62375" y="217166"/>
                </a:cubicBezTo>
                <a:cubicBezTo>
                  <a:pt x="66287" y="214960"/>
                  <a:pt x="67687" y="209969"/>
                  <a:pt x="65502" y="206020"/>
                </a:cubicBezTo>
                <a:cubicBezTo>
                  <a:pt x="65467" y="205956"/>
                  <a:pt x="65431" y="205893"/>
                  <a:pt x="65394" y="205831"/>
                </a:cubicBezTo>
                <a:lnTo>
                  <a:pt x="49262" y="177256"/>
                </a:lnTo>
                <a:cubicBezTo>
                  <a:pt x="59793" y="168653"/>
                  <a:pt x="61423" y="153059"/>
                  <a:pt x="52902" y="142427"/>
                </a:cubicBezTo>
                <a:cubicBezTo>
                  <a:pt x="50007" y="138813"/>
                  <a:pt x="46162" y="136095"/>
                  <a:pt x="41809" y="134584"/>
                </a:cubicBezTo>
                <a:lnTo>
                  <a:pt x="41809" y="112677"/>
                </a:lnTo>
                <a:lnTo>
                  <a:pt x="66432" y="123821"/>
                </a:lnTo>
                <a:lnTo>
                  <a:pt x="66432" y="133346"/>
                </a:lnTo>
                <a:cubicBezTo>
                  <a:pt x="66432" y="138592"/>
                  <a:pt x="68879" y="143533"/>
                  <a:pt x="73036" y="146681"/>
                </a:cubicBezTo>
                <a:cubicBezTo>
                  <a:pt x="73613" y="147037"/>
                  <a:pt x="74211" y="147355"/>
                  <a:pt x="74829" y="147633"/>
                </a:cubicBezTo>
                <a:cubicBezTo>
                  <a:pt x="74779" y="148426"/>
                  <a:pt x="74779" y="149222"/>
                  <a:pt x="74829" y="150015"/>
                </a:cubicBezTo>
                <a:cubicBezTo>
                  <a:pt x="74829" y="216690"/>
                  <a:pt x="115396" y="270887"/>
                  <a:pt x="165586" y="270887"/>
                </a:cubicBezTo>
                <a:cubicBezTo>
                  <a:pt x="215777" y="270887"/>
                  <a:pt x="256439" y="216785"/>
                  <a:pt x="256439" y="150015"/>
                </a:cubicBezTo>
                <a:cubicBezTo>
                  <a:pt x="256439" y="149157"/>
                  <a:pt x="256439" y="148395"/>
                  <a:pt x="256439" y="147633"/>
                </a:cubicBezTo>
                <a:cubicBezTo>
                  <a:pt x="256439" y="146871"/>
                  <a:pt x="257665" y="147062"/>
                  <a:pt x="258137" y="146681"/>
                </a:cubicBezTo>
                <a:cubicBezTo>
                  <a:pt x="262223" y="143493"/>
                  <a:pt x="264597" y="138559"/>
                  <a:pt x="264552" y="133346"/>
                </a:cubicBezTo>
                <a:lnTo>
                  <a:pt x="264552" y="123821"/>
                </a:lnTo>
                <a:lnTo>
                  <a:pt x="321158" y="98580"/>
                </a:lnTo>
                <a:cubicBezTo>
                  <a:pt x="329495" y="94851"/>
                  <a:pt x="333259" y="85004"/>
                  <a:pt x="329565" y="76588"/>
                </a:cubicBezTo>
                <a:cubicBezTo>
                  <a:pt x="327904" y="72802"/>
                  <a:pt x="324907" y="69777"/>
                  <a:pt x="321158" y="68100"/>
                </a:cubicBezTo>
                <a:close/>
                <a:moveTo>
                  <a:pt x="33412" y="150015"/>
                </a:moveTo>
                <a:cubicBezTo>
                  <a:pt x="37997" y="149962"/>
                  <a:pt x="41756" y="153672"/>
                  <a:pt x="41808" y="158301"/>
                </a:cubicBezTo>
                <a:cubicBezTo>
                  <a:pt x="41859" y="162930"/>
                  <a:pt x="38185" y="166725"/>
                  <a:pt x="33600" y="166778"/>
                </a:cubicBezTo>
                <a:cubicBezTo>
                  <a:pt x="29015" y="166830"/>
                  <a:pt x="25256" y="163120"/>
                  <a:pt x="25204" y="158491"/>
                </a:cubicBezTo>
                <a:cubicBezTo>
                  <a:pt x="25204" y="158428"/>
                  <a:pt x="25204" y="158365"/>
                  <a:pt x="25204" y="158301"/>
                </a:cubicBezTo>
                <a:cubicBezTo>
                  <a:pt x="25255" y="153746"/>
                  <a:pt x="28900" y="150066"/>
                  <a:pt x="33412" y="150015"/>
                </a:cubicBezTo>
                <a:close/>
                <a:moveTo>
                  <a:pt x="248042" y="133346"/>
                </a:moveTo>
                <a:cubicBezTo>
                  <a:pt x="221565" y="123839"/>
                  <a:pt x="193585" y="119319"/>
                  <a:pt x="165492" y="120011"/>
                </a:cubicBezTo>
                <a:cubicBezTo>
                  <a:pt x="137399" y="119319"/>
                  <a:pt x="109419" y="123839"/>
                  <a:pt x="82942" y="133346"/>
                </a:cubicBezTo>
                <a:lnTo>
                  <a:pt x="82942" y="100199"/>
                </a:lnTo>
                <a:cubicBezTo>
                  <a:pt x="82942" y="86388"/>
                  <a:pt x="119925" y="75243"/>
                  <a:pt x="165492" y="75243"/>
                </a:cubicBezTo>
                <a:cubicBezTo>
                  <a:pt x="211060" y="75243"/>
                  <a:pt x="248042" y="86388"/>
                  <a:pt x="248042" y="100199"/>
                </a:cubicBezTo>
                <a:close/>
                <a:moveTo>
                  <a:pt x="165492" y="254218"/>
                </a:moveTo>
                <a:cubicBezTo>
                  <a:pt x="124547" y="254218"/>
                  <a:pt x="91244" y="207450"/>
                  <a:pt x="91244" y="150015"/>
                </a:cubicBezTo>
                <a:lnTo>
                  <a:pt x="91244" y="148205"/>
                </a:lnTo>
                <a:lnTo>
                  <a:pt x="95584" y="146871"/>
                </a:lnTo>
                <a:cubicBezTo>
                  <a:pt x="118119" y="139382"/>
                  <a:pt x="141779" y="135933"/>
                  <a:pt x="165492" y="136680"/>
                </a:cubicBezTo>
                <a:cubicBezTo>
                  <a:pt x="189205" y="135933"/>
                  <a:pt x="212865" y="139382"/>
                  <a:pt x="235400" y="146871"/>
                </a:cubicBezTo>
                <a:lnTo>
                  <a:pt x="239740" y="148205"/>
                </a:lnTo>
                <a:cubicBezTo>
                  <a:pt x="239740" y="148776"/>
                  <a:pt x="239740" y="149443"/>
                  <a:pt x="239740" y="150015"/>
                </a:cubicBezTo>
                <a:cubicBezTo>
                  <a:pt x="239834" y="207450"/>
                  <a:pt x="206437" y="254218"/>
                  <a:pt x="165492" y="254218"/>
                </a:cubicBezTo>
                <a:close/>
                <a:moveTo>
                  <a:pt x="264552" y="105533"/>
                </a:moveTo>
                <a:lnTo>
                  <a:pt x="264552" y="100199"/>
                </a:lnTo>
                <a:cubicBezTo>
                  <a:pt x="264552" y="60575"/>
                  <a:pt x="182002" y="58575"/>
                  <a:pt x="165492" y="58575"/>
                </a:cubicBezTo>
                <a:cubicBezTo>
                  <a:pt x="148982" y="58575"/>
                  <a:pt x="66432" y="60575"/>
                  <a:pt x="66432" y="100199"/>
                </a:cubicBezTo>
                <a:lnTo>
                  <a:pt x="66432" y="105533"/>
                </a:lnTo>
                <a:lnTo>
                  <a:pt x="16902" y="83340"/>
                </a:lnTo>
                <a:lnTo>
                  <a:pt x="165492" y="16665"/>
                </a:lnTo>
                <a:lnTo>
                  <a:pt x="314082" y="83340"/>
                </a:ln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01E1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raphic 89">
            <a:extLst>
              <a:ext uri="{FF2B5EF4-FFF2-40B4-BE49-F238E27FC236}">
                <a16:creationId xmlns:a16="http://schemas.microsoft.com/office/drawing/2014/main" id="{6B26E56A-D773-1547-BAAF-855EC2293B95}"/>
              </a:ext>
            </a:extLst>
          </p:cNvPr>
          <p:cNvSpPr/>
          <p:nvPr/>
        </p:nvSpPr>
        <p:spPr>
          <a:xfrm>
            <a:off x="8031532" y="2671056"/>
            <a:ext cx="289204" cy="289204"/>
          </a:xfrm>
          <a:custGeom>
            <a:avLst/>
            <a:gdLst>
              <a:gd name="connsiteX0" fmla="*/ 322782 w 330200"/>
              <a:gd name="connsiteY0" fmla="*/ 313690 h 330200"/>
              <a:gd name="connsiteX1" fmla="*/ 314574 w 330200"/>
              <a:gd name="connsiteY1" fmla="*/ 313690 h 330200"/>
              <a:gd name="connsiteX2" fmla="*/ 314574 w 330200"/>
              <a:gd name="connsiteY2" fmla="*/ 115570 h 330200"/>
              <a:gd name="connsiteX3" fmla="*/ 165984 w 330200"/>
              <a:gd name="connsiteY3" fmla="*/ 115570 h 330200"/>
              <a:gd name="connsiteX4" fmla="*/ 165984 w 330200"/>
              <a:gd name="connsiteY4" fmla="*/ 313690 h 330200"/>
              <a:gd name="connsiteX5" fmla="*/ 149474 w 330200"/>
              <a:gd name="connsiteY5" fmla="*/ 313690 h 330200"/>
              <a:gd name="connsiteX6" fmla="*/ 149474 w 330200"/>
              <a:gd name="connsiteY6" fmla="*/ 0 h 330200"/>
              <a:gd name="connsiteX7" fmla="*/ 17394 w 330200"/>
              <a:gd name="connsiteY7" fmla="*/ 0 h 330200"/>
              <a:gd name="connsiteX8" fmla="*/ 17394 w 330200"/>
              <a:gd name="connsiteY8" fmla="*/ 313690 h 330200"/>
              <a:gd name="connsiteX9" fmla="*/ 9187 w 330200"/>
              <a:gd name="connsiteY9" fmla="*/ 313690 h 330200"/>
              <a:gd name="connsiteX10" fmla="*/ 48 w 330200"/>
              <a:gd name="connsiteY10" fmla="*/ 321061 h 330200"/>
              <a:gd name="connsiteX11" fmla="*/ 7419 w 330200"/>
              <a:gd name="connsiteY11" fmla="*/ 330200 h 330200"/>
              <a:gd name="connsiteX12" fmla="*/ 9187 w 330200"/>
              <a:gd name="connsiteY12" fmla="*/ 330200 h 330200"/>
              <a:gd name="connsiteX13" fmla="*/ 322782 w 330200"/>
              <a:gd name="connsiteY13" fmla="*/ 330200 h 330200"/>
              <a:gd name="connsiteX14" fmla="*/ 331921 w 330200"/>
              <a:gd name="connsiteY14" fmla="*/ 322829 h 330200"/>
              <a:gd name="connsiteX15" fmla="*/ 324550 w 330200"/>
              <a:gd name="connsiteY15" fmla="*/ 313690 h 330200"/>
              <a:gd name="connsiteX16" fmla="*/ 322782 w 330200"/>
              <a:gd name="connsiteY16" fmla="*/ 313690 h 330200"/>
              <a:gd name="connsiteX17" fmla="*/ 66924 w 330200"/>
              <a:gd name="connsiteY17" fmla="*/ 16510 h 330200"/>
              <a:gd name="connsiteX18" fmla="*/ 99944 w 330200"/>
              <a:gd name="connsiteY18" fmla="*/ 16510 h 330200"/>
              <a:gd name="connsiteX19" fmla="*/ 99944 w 330200"/>
              <a:gd name="connsiteY19" fmla="*/ 247650 h 330200"/>
              <a:gd name="connsiteX20" fmla="*/ 66924 w 330200"/>
              <a:gd name="connsiteY20" fmla="*/ 247650 h 330200"/>
              <a:gd name="connsiteX21" fmla="*/ 33904 w 330200"/>
              <a:gd name="connsiteY21" fmla="*/ 313690 h 330200"/>
              <a:gd name="connsiteX22" fmla="*/ 33904 w 330200"/>
              <a:gd name="connsiteY22" fmla="*/ 16510 h 330200"/>
              <a:gd name="connsiteX23" fmla="*/ 50414 w 330200"/>
              <a:gd name="connsiteY23" fmla="*/ 16510 h 330200"/>
              <a:gd name="connsiteX24" fmla="*/ 50414 w 330200"/>
              <a:gd name="connsiteY24" fmla="*/ 313690 h 330200"/>
              <a:gd name="connsiteX25" fmla="*/ 66924 w 330200"/>
              <a:gd name="connsiteY25" fmla="*/ 313690 h 330200"/>
              <a:gd name="connsiteX26" fmla="*/ 66924 w 330200"/>
              <a:gd name="connsiteY26" fmla="*/ 264160 h 330200"/>
              <a:gd name="connsiteX27" fmla="*/ 99944 w 330200"/>
              <a:gd name="connsiteY27" fmla="*/ 264160 h 330200"/>
              <a:gd name="connsiteX28" fmla="*/ 99944 w 330200"/>
              <a:gd name="connsiteY28" fmla="*/ 313690 h 330200"/>
              <a:gd name="connsiteX29" fmla="*/ 116454 w 330200"/>
              <a:gd name="connsiteY29" fmla="*/ 313690 h 330200"/>
              <a:gd name="connsiteX30" fmla="*/ 116454 w 330200"/>
              <a:gd name="connsiteY30" fmla="*/ 16510 h 330200"/>
              <a:gd name="connsiteX31" fmla="*/ 132964 w 330200"/>
              <a:gd name="connsiteY31" fmla="*/ 16510 h 330200"/>
              <a:gd name="connsiteX32" fmla="*/ 132964 w 330200"/>
              <a:gd name="connsiteY32" fmla="*/ 313690 h 330200"/>
              <a:gd name="connsiteX33" fmla="*/ 248534 w 330200"/>
              <a:gd name="connsiteY33" fmla="*/ 132080 h 330200"/>
              <a:gd name="connsiteX34" fmla="*/ 298064 w 330200"/>
              <a:gd name="connsiteY34" fmla="*/ 132080 h 330200"/>
              <a:gd name="connsiteX35" fmla="*/ 298064 w 330200"/>
              <a:gd name="connsiteY35" fmla="*/ 181610 h 330200"/>
              <a:gd name="connsiteX36" fmla="*/ 248534 w 330200"/>
              <a:gd name="connsiteY36" fmla="*/ 181610 h 330200"/>
              <a:gd name="connsiteX37" fmla="*/ 248534 w 330200"/>
              <a:gd name="connsiteY37" fmla="*/ 198120 h 330200"/>
              <a:gd name="connsiteX38" fmla="*/ 298064 w 330200"/>
              <a:gd name="connsiteY38" fmla="*/ 198120 h 330200"/>
              <a:gd name="connsiteX39" fmla="*/ 298064 w 330200"/>
              <a:gd name="connsiteY39" fmla="*/ 247650 h 330200"/>
              <a:gd name="connsiteX40" fmla="*/ 248534 w 330200"/>
              <a:gd name="connsiteY40" fmla="*/ 247650 h 330200"/>
              <a:gd name="connsiteX41" fmla="*/ 182494 w 330200"/>
              <a:gd name="connsiteY41" fmla="*/ 132080 h 330200"/>
              <a:gd name="connsiteX42" fmla="*/ 232024 w 330200"/>
              <a:gd name="connsiteY42" fmla="*/ 132080 h 330200"/>
              <a:gd name="connsiteX43" fmla="*/ 232024 w 330200"/>
              <a:gd name="connsiteY43" fmla="*/ 181610 h 330200"/>
              <a:gd name="connsiteX44" fmla="*/ 182494 w 330200"/>
              <a:gd name="connsiteY44" fmla="*/ 181610 h 330200"/>
              <a:gd name="connsiteX45" fmla="*/ 182494 w 330200"/>
              <a:gd name="connsiteY45" fmla="*/ 198120 h 330200"/>
              <a:gd name="connsiteX46" fmla="*/ 232024 w 330200"/>
              <a:gd name="connsiteY46" fmla="*/ 198120 h 330200"/>
              <a:gd name="connsiteX47" fmla="*/ 232024 w 330200"/>
              <a:gd name="connsiteY47" fmla="*/ 247650 h 330200"/>
              <a:gd name="connsiteX48" fmla="*/ 182494 w 330200"/>
              <a:gd name="connsiteY48" fmla="*/ 247650 h 330200"/>
              <a:gd name="connsiteX49" fmla="*/ 182494 w 330200"/>
              <a:gd name="connsiteY49" fmla="*/ 313690 h 330200"/>
              <a:gd name="connsiteX50" fmla="*/ 182494 w 330200"/>
              <a:gd name="connsiteY50" fmla="*/ 264160 h 330200"/>
              <a:gd name="connsiteX51" fmla="*/ 232024 w 330200"/>
              <a:gd name="connsiteY51" fmla="*/ 264160 h 330200"/>
              <a:gd name="connsiteX52" fmla="*/ 232024 w 330200"/>
              <a:gd name="connsiteY52" fmla="*/ 313690 h 330200"/>
              <a:gd name="connsiteX53" fmla="*/ 248534 w 330200"/>
              <a:gd name="connsiteY53" fmla="*/ 313690 h 330200"/>
              <a:gd name="connsiteX54" fmla="*/ 248534 w 330200"/>
              <a:gd name="connsiteY54" fmla="*/ 264160 h 330200"/>
              <a:gd name="connsiteX55" fmla="*/ 298064 w 330200"/>
              <a:gd name="connsiteY55" fmla="*/ 264160 h 330200"/>
              <a:gd name="connsiteX56" fmla="*/ 298064 w 330200"/>
              <a:gd name="connsiteY56" fmla="*/ 31369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30200" h="330200">
                <a:moveTo>
                  <a:pt x="322782" y="313690"/>
                </a:moveTo>
                <a:lnTo>
                  <a:pt x="314574" y="313690"/>
                </a:lnTo>
                <a:lnTo>
                  <a:pt x="314574" y="115570"/>
                </a:lnTo>
                <a:lnTo>
                  <a:pt x="165984" y="115570"/>
                </a:lnTo>
                <a:lnTo>
                  <a:pt x="165984" y="313690"/>
                </a:lnTo>
                <a:lnTo>
                  <a:pt x="149474" y="313690"/>
                </a:lnTo>
                <a:lnTo>
                  <a:pt x="149474" y="0"/>
                </a:lnTo>
                <a:lnTo>
                  <a:pt x="17394" y="0"/>
                </a:lnTo>
                <a:lnTo>
                  <a:pt x="17394" y="313690"/>
                </a:lnTo>
                <a:lnTo>
                  <a:pt x="9187" y="313690"/>
                </a:lnTo>
                <a:cubicBezTo>
                  <a:pt x="4628" y="313202"/>
                  <a:pt x="536" y="316502"/>
                  <a:pt x="48" y="321061"/>
                </a:cubicBezTo>
                <a:cubicBezTo>
                  <a:pt x="-440" y="325620"/>
                  <a:pt x="2860" y="329712"/>
                  <a:pt x="7419" y="330200"/>
                </a:cubicBezTo>
                <a:cubicBezTo>
                  <a:pt x="8007" y="330263"/>
                  <a:pt x="8599" y="330263"/>
                  <a:pt x="9187" y="330200"/>
                </a:cubicBezTo>
                <a:lnTo>
                  <a:pt x="322782" y="330200"/>
                </a:lnTo>
                <a:cubicBezTo>
                  <a:pt x="327341" y="330688"/>
                  <a:pt x="331433" y="327388"/>
                  <a:pt x="331921" y="322829"/>
                </a:cubicBezTo>
                <a:cubicBezTo>
                  <a:pt x="332409" y="318270"/>
                  <a:pt x="329109" y="314178"/>
                  <a:pt x="324550" y="313690"/>
                </a:cubicBezTo>
                <a:cubicBezTo>
                  <a:pt x="323962" y="313627"/>
                  <a:pt x="323370" y="313627"/>
                  <a:pt x="322782" y="313690"/>
                </a:cubicBezTo>
                <a:close/>
                <a:moveTo>
                  <a:pt x="66924" y="16510"/>
                </a:moveTo>
                <a:lnTo>
                  <a:pt x="99944" y="16510"/>
                </a:lnTo>
                <a:lnTo>
                  <a:pt x="99944" y="247650"/>
                </a:lnTo>
                <a:lnTo>
                  <a:pt x="66924" y="247650"/>
                </a:lnTo>
                <a:close/>
                <a:moveTo>
                  <a:pt x="33904" y="313690"/>
                </a:moveTo>
                <a:lnTo>
                  <a:pt x="33904" y="16510"/>
                </a:lnTo>
                <a:lnTo>
                  <a:pt x="50414" y="16510"/>
                </a:lnTo>
                <a:lnTo>
                  <a:pt x="50414" y="313690"/>
                </a:lnTo>
                <a:close/>
                <a:moveTo>
                  <a:pt x="66924" y="313690"/>
                </a:moveTo>
                <a:lnTo>
                  <a:pt x="66924" y="264160"/>
                </a:lnTo>
                <a:lnTo>
                  <a:pt x="99944" y="264160"/>
                </a:lnTo>
                <a:lnTo>
                  <a:pt x="99944" y="313690"/>
                </a:lnTo>
                <a:close/>
                <a:moveTo>
                  <a:pt x="116454" y="313690"/>
                </a:moveTo>
                <a:lnTo>
                  <a:pt x="116454" y="16510"/>
                </a:lnTo>
                <a:lnTo>
                  <a:pt x="132964" y="16510"/>
                </a:lnTo>
                <a:lnTo>
                  <a:pt x="132964" y="313690"/>
                </a:lnTo>
                <a:close/>
                <a:moveTo>
                  <a:pt x="248534" y="132080"/>
                </a:moveTo>
                <a:lnTo>
                  <a:pt x="298064" y="132080"/>
                </a:lnTo>
                <a:lnTo>
                  <a:pt x="298064" y="181610"/>
                </a:lnTo>
                <a:lnTo>
                  <a:pt x="248534" y="181610"/>
                </a:lnTo>
                <a:close/>
                <a:moveTo>
                  <a:pt x="248534" y="198120"/>
                </a:moveTo>
                <a:lnTo>
                  <a:pt x="298064" y="198120"/>
                </a:lnTo>
                <a:lnTo>
                  <a:pt x="298064" y="247650"/>
                </a:lnTo>
                <a:lnTo>
                  <a:pt x="248534" y="247650"/>
                </a:lnTo>
                <a:close/>
                <a:moveTo>
                  <a:pt x="182494" y="132080"/>
                </a:moveTo>
                <a:lnTo>
                  <a:pt x="232024" y="132080"/>
                </a:lnTo>
                <a:lnTo>
                  <a:pt x="232024" y="181610"/>
                </a:lnTo>
                <a:lnTo>
                  <a:pt x="182494" y="181610"/>
                </a:lnTo>
                <a:close/>
                <a:moveTo>
                  <a:pt x="182494" y="198120"/>
                </a:moveTo>
                <a:lnTo>
                  <a:pt x="232024" y="198120"/>
                </a:lnTo>
                <a:lnTo>
                  <a:pt x="232024" y="247650"/>
                </a:lnTo>
                <a:lnTo>
                  <a:pt x="182494" y="247650"/>
                </a:lnTo>
                <a:close/>
                <a:moveTo>
                  <a:pt x="182494" y="313690"/>
                </a:moveTo>
                <a:lnTo>
                  <a:pt x="182494" y="264160"/>
                </a:lnTo>
                <a:lnTo>
                  <a:pt x="232024" y="264160"/>
                </a:lnTo>
                <a:lnTo>
                  <a:pt x="232024" y="313690"/>
                </a:lnTo>
                <a:close/>
                <a:moveTo>
                  <a:pt x="248534" y="313690"/>
                </a:moveTo>
                <a:lnTo>
                  <a:pt x="248534" y="264160"/>
                </a:lnTo>
                <a:lnTo>
                  <a:pt x="298064" y="264160"/>
                </a:lnTo>
                <a:lnTo>
                  <a:pt x="298064" y="313690"/>
                </a:ln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01E1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3" name="Straight Connector 82"/>
          <p:cNvCxnSpPr>
            <a:cxnSpLocks/>
          </p:cNvCxnSpPr>
          <p:nvPr/>
        </p:nvCxnSpPr>
        <p:spPr>
          <a:xfrm>
            <a:off x="8318717" y="4324873"/>
            <a:ext cx="0" cy="1017809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7571937" y="5504709"/>
            <a:ext cx="1565323" cy="84492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6677"/>
          <a:stretch/>
        </p:blipFill>
        <p:spPr>
          <a:xfrm>
            <a:off x="7729118" y="5948287"/>
            <a:ext cx="1111622" cy="321891"/>
          </a:xfrm>
          <a:prstGeom prst="rect">
            <a:avLst/>
          </a:prstGeom>
        </p:spPr>
      </p:pic>
      <p:sp>
        <p:nvSpPr>
          <p:cNvPr id="88" name="Rectangle 87"/>
          <p:cNvSpPr/>
          <p:nvPr/>
        </p:nvSpPr>
        <p:spPr>
          <a:xfrm>
            <a:off x="8961354" y="1456814"/>
            <a:ext cx="1541098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15F8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Serbia’s AI Platform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15F8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15F8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Top 10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Best Public Sector Innovation Projects by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845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OECD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845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9213096" y="3375529"/>
            <a:ext cx="135207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Adopted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15F8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15F8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ethical guidelines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15F8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for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845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AI</a:t>
            </a:r>
          </a:p>
        </p:txBody>
      </p:sp>
      <p:sp>
        <p:nvSpPr>
          <p:cNvPr id="92" name="Rectangle 91"/>
          <p:cNvSpPr/>
          <p:nvPr/>
        </p:nvSpPr>
        <p:spPr>
          <a:xfrm>
            <a:off x="9008879" y="1366161"/>
            <a:ext cx="1446047" cy="934982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>
            <a:off x="9759780" y="2405119"/>
            <a:ext cx="0" cy="42829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110176" y="2798717"/>
            <a:ext cx="11971645" cy="3764810"/>
            <a:chOff x="183702" y="2623825"/>
            <a:chExt cx="11971645" cy="3764810"/>
          </a:xfrm>
        </p:grpSpPr>
        <p:sp>
          <p:nvSpPr>
            <p:cNvPr id="60" name="Google Shape;1591;p46"/>
            <p:cNvSpPr/>
            <p:nvPr/>
          </p:nvSpPr>
          <p:spPr>
            <a:xfrm>
              <a:off x="183702" y="3117742"/>
              <a:ext cx="10454989" cy="3270893"/>
            </a:xfrm>
            <a:custGeom>
              <a:avLst/>
              <a:gdLst/>
              <a:ahLst/>
              <a:cxnLst/>
              <a:rect l="l" t="t" r="r" b="b"/>
              <a:pathLst>
                <a:path w="5761" h="2353" extrusionOk="0">
                  <a:moveTo>
                    <a:pt x="0" y="2352"/>
                  </a:moveTo>
                  <a:lnTo>
                    <a:pt x="0" y="2016"/>
                  </a:lnTo>
                  <a:lnTo>
                    <a:pt x="822" y="2016"/>
                  </a:lnTo>
                  <a:lnTo>
                    <a:pt x="822" y="1680"/>
                  </a:lnTo>
                  <a:lnTo>
                    <a:pt x="1645" y="1680"/>
                  </a:lnTo>
                  <a:lnTo>
                    <a:pt x="1645" y="1344"/>
                  </a:lnTo>
                  <a:lnTo>
                    <a:pt x="2468" y="1344"/>
                  </a:lnTo>
                  <a:lnTo>
                    <a:pt x="2468" y="1008"/>
                  </a:lnTo>
                  <a:lnTo>
                    <a:pt x="3291" y="1008"/>
                  </a:lnTo>
                  <a:lnTo>
                    <a:pt x="3291" y="672"/>
                  </a:lnTo>
                  <a:lnTo>
                    <a:pt x="4114" y="672"/>
                  </a:lnTo>
                  <a:lnTo>
                    <a:pt x="4114" y="336"/>
                  </a:lnTo>
                  <a:lnTo>
                    <a:pt x="4937" y="336"/>
                  </a:lnTo>
                  <a:lnTo>
                    <a:pt x="4937" y="0"/>
                  </a:lnTo>
                  <a:lnTo>
                    <a:pt x="5760" y="0"/>
                  </a:lnTo>
                </a:path>
              </a:pathLst>
            </a:custGeom>
            <a:noFill/>
            <a:ln w="28575" cap="rnd" cmpd="sng">
              <a:solidFill>
                <a:srgbClr val="384F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0638691" y="2623825"/>
              <a:ext cx="0" cy="502021"/>
            </a:xfrm>
            <a:prstGeom prst="line">
              <a:avLst/>
            </a:prstGeom>
            <a:ln w="28575">
              <a:solidFill>
                <a:srgbClr val="384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634361" y="2629448"/>
              <a:ext cx="1520986" cy="0"/>
            </a:xfrm>
            <a:prstGeom prst="line">
              <a:avLst/>
            </a:prstGeom>
            <a:ln w="28575">
              <a:solidFill>
                <a:srgbClr val="384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/>
          <p:cNvSpPr txBox="1"/>
          <p:nvPr/>
        </p:nvSpPr>
        <p:spPr>
          <a:xfrm>
            <a:off x="4886333" y="4281664"/>
            <a:ext cx="935696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6363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2020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590532" y="4732371"/>
            <a:ext cx="144523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Opened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3 new Science Technology Parks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–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Ni</a:t>
            </a:r>
            <a:r>
              <a:rPr kumimoji="0" lang="sr-Latn-RS" sz="1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š, Čačak,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Novi Sad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716392" y="3793350"/>
            <a:ext cx="13520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Introduced </a:t>
            </a:r>
            <a:r>
              <a:rPr kumimoji="0" lang="sr-Latn-RS" sz="1000" b="1" i="0" u="none" strike="noStrike" kern="1200" cap="none" spc="0" normalizeH="0" baseline="0" noProof="0" dirty="0">
                <a:ln>
                  <a:noFill/>
                </a:ln>
                <a:solidFill>
                  <a:srgbClr val="98BCD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tax incentives for R&amp;D 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98BCD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A3D10CF-B90C-E08D-F11F-D02A8DC09152}"/>
              </a:ext>
            </a:extLst>
          </p:cNvPr>
          <p:cNvCxnSpPr>
            <a:cxnSpLocks/>
          </p:cNvCxnSpPr>
          <p:nvPr/>
        </p:nvCxnSpPr>
        <p:spPr>
          <a:xfrm>
            <a:off x="9764987" y="3780616"/>
            <a:ext cx="0" cy="460283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D5A06DF-0801-FD99-2F21-33096994A5AE}"/>
              </a:ext>
            </a:extLst>
          </p:cNvPr>
          <p:cNvSpPr/>
          <p:nvPr/>
        </p:nvSpPr>
        <p:spPr>
          <a:xfrm>
            <a:off x="9061808" y="4324873"/>
            <a:ext cx="1393118" cy="778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69BD58-E555-D0F1-3C2D-A1E3B8C9CB5C}"/>
              </a:ext>
            </a:extLst>
          </p:cNvPr>
          <p:cNvSpPr/>
          <p:nvPr/>
        </p:nvSpPr>
        <p:spPr>
          <a:xfrm>
            <a:off x="9061807" y="4368957"/>
            <a:ext cx="13774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15F8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Serbia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becomes</a:t>
            </a:r>
            <a:r>
              <a:rPr kumimoji="0" lang="sr-Latn-RS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member of </a:t>
            </a:r>
            <a:r>
              <a:rPr kumimoji="0" lang="sr-Latn-RS" sz="1000" b="1" i="0" u="none" strike="noStrike" kern="1200" cap="none" spc="0" normalizeH="0" baseline="0" noProof="0" dirty="0">
                <a:ln>
                  <a:noFill/>
                </a:ln>
                <a:solidFill>
                  <a:srgbClr val="384F6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AI Governance Alliance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84F6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73A524-1D23-DEDE-FA14-BCA7088F742A}"/>
              </a:ext>
            </a:extLst>
          </p:cNvPr>
          <p:cNvSpPr txBox="1"/>
          <p:nvPr/>
        </p:nvSpPr>
        <p:spPr>
          <a:xfrm>
            <a:off x="10671013" y="2942723"/>
            <a:ext cx="1385670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0000"/>
              </a:lnSpc>
              <a:spcBef>
                <a:spcPts val="0"/>
              </a:spcBef>
            </a:pPr>
            <a:r>
              <a:rPr lang="en-US" sz="2800" b="1" i="1" dirty="0">
                <a:solidFill>
                  <a:srgbClr val="C6363C"/>
                </a:solidFill>
                <a:latin typeface="Century Gothic" panose="020B0502020202020204" pitchFamily="34" charset="0"/>
                <a:cs typeface="Arial"/>
              </a:rPr>
              <a:t>2025</a:t>
            </a:r>
          </a:p>
        </p:txBody>
      </p:sp>
      <p:sp>
        <p:nvSpPr>
          <p:cNvPr id="32" name="Freeform 92">
            <a:extLst>
              <a:ext uri="{FF2B5EF4-FFF2-40B4-BE49-F238E27FC236}">
                <a16:creationId xmlns:a16="http://schemas.microsoft.com/office/drawing/2014/main" id="{7458CE29-2506-573F-4440-EB761BAC54C9}"/>
              </a:ext>
            </a:extLst>
          </p:cNvPr>
          <p:cNvSpPr/>
          <p:nvPr/>
        </p:nvSpPr>
        <p:spPr>
          <a:xfrm>
            <a:off x="11111830" y="1539923"/>
            <a:ext cx="510869" cy="512381"/>
          </a:xfrm>
          <a:custGeom>
            <a:avLst/>
            <a:gdLst>
              <a:gd name="connsiteX0" fmla="*/ 33303 w 330483"/>
              <a:gd name="connsiteY0" fmla="*/ 132080 h 331461"/>
              <a:gd name="connsiteX1" fmla="*/ 16793 w 330483"/>
              <a:gd name="connsiteY1" fmla="*/ 222838 h 331461"/>
              <a:gd name="connsiteX2" fmla="*/ 42549 w 330483"/>
              <a:gd name="connsiteY2" fmla="*/ 222838 h 331461"/>
              <a:gd name="connsiteX3" fmla="*/ 49813 w 330483"/>
              <a:gd name="connsiteY3" fmla="*/ 313690 h 331461"/>
              <a:gd name="connsiteX4" fmla="*/ 82834 w 330483"/>
              <a:gd name="connsiteY4" fmla="*/ 313690 h 331461"/>
              <a:gd name="connsiteX5" fmla="*/ 99344 w 330483"/>
              <a:gd name="connsiteY5" fmla="*/ 165100 h 331461"/>
              <a:gd name="connsiteX6" fmla="*/ 165384 w 330483"/>
              <a:gd name="connsiteY6" fmla="*/ 181610 h 331461"/>
              <a:gd name="connsiteX7" fmla="*/ 165384 w 330483"/>
              <a:gd name="connsiteY7" fmla="*/ 165100 h 331461"/>
              <a:gd name="connsiteX8" fmla="*/ 99344 w 330483"/>
              <a:gd name="connsiteY8" fmla="*/ 132080 h 331461"/>
              <a:gd name="connsiteX9" fmla="*/ 74532 w 330483"/>
              <a:gd name="connsiteY9" fmla="*/ 132080 h 331461"/>
              <a:gd name="connsiteX10" fmla="*/ 74532 w 330483"/>
              <a:gd name="connsiteY10" fmla="*/ 182271 h 331461"/>
              <a:gd name="connsiteX11" fmla="*/ 74532 w 330483"/>
              <a:gd name="connsiteY11" fmla="*/ 184038 h 331461"/>
              <a:gd name="connsiteX12" fmla="*/ 65392 w 330483"/>
              <a:gd name="connsiteY12" fmla="*/ 191409 h 331461"/>
              <a:gd name="connsiteX13" fmla="*/ 58021 w 330483"/>
              <a:gd name="connsiteY13" fmla="*/ 182271 h 331461"/>
              <a:gd name="connsiteX14" fmla="*/ 58021 w 330483"/>
              <a:gd name="connsiteY14" fmla="*/ 132080 h 331461"/>
              <a:gd name="connsiteX15" fmla="*/ 33397 w 330483"/>
              <a:gd name="connsiteY15" fmla="*/ 115570 h 331461"/>
              <a:gd name="connsiteX16" fmla="*/ 99438 w 330483"/>
              <a:gd name="connsiteY16" fmla="*/ 115570 h 331461"/>
              <a:gd name="connsiteX17" fmla="*/ 106797 w 330483"/>
              <a:gd name="connsiteY17" fmla="*/ 117268 h 331461"/>
              <a:gd name="connsiteX18" fmla="*/ 172837 w 330483"/>
              <a:gd name="connsiteY18" fmla="*/ 150288 h 331461"/>
              <a:gd name="connsiteX19" fmla="*/ 176894 w 330483"/>
              <a:gd name="connsiteY19" fmla="*/ 153213 h 331461"/>
              <a:gd name="connsiteX20" fmla="*/ 278784 w 330483"/>
              <a:gd name="connsiteY20" fmla="*/ 124155 h 331461"/>
              <a:gd name="connsiteX21" fmla="*/ 279033 w 330483"/>
              <a:gd name="connsiteY21" fmla="*/ 124084 h 331461"/>
              <a:gd name="connsiteX22" fmla="*/ 288973 w 330483"/>
              <a:gd name="connsiteY22" fmla="*/ 129816 h 331461"/>
              <a:gd name="connsiteX23" fmla="*/ 288992 w 330483"/>
              <a:gd name="connsiteY23" fmla="*/ 129882 h 331461"/>
              <a:gd name="connsiteX24" fmla="*/ 283313 w 330483"/>
              <a:gd name="connsiteY24" fmla="*/ 140005 h 331461"/>
              <a:gd name="connsiteX25" fmla="*/ 181894 w 330483"/>
              <a:gd name="connsiteY25" fmla="*/ 168968 h 331461"/>
              <a:gd name="connsiteX26" fmla="*/ 181894 w 330483"/>
              <a:gd name="connsiteY26" fmla="*/ 181610 h 331461"/>
              <a:gd name="connsiteX27" fmla="*/ 181894 w 330483"/>
              <a:gd name="connsiteY27" fmla="*/ 181799 h 331461"/>
              <a:gd name="connsiteX28" fmla="*/ 165384 w 330483"/>
              <a:gd name="connsiteY28" fmla="*/ 198120 h 331461"/>
              <a:gd name="connsiteX29" fmla="*/ 161422 w 330483"/>
              <a:gd name="connsiteY29" fmla="*/ 198120 h 331461"/>
              <a:gd name="connsiteX30" fmla="*/ 113495 w 330483"/>
              <a:gd name="connsiteY30" fmla="*/ 185667 h 331461"/>
              <a:gd name="connsiteX31" fmla="*/ 99250 w 330483"/>
              <a:gd name="connsiteY31" fmla="*/ 315483 h 331461"/>
              <a:gd name="connsiteX32" fmla="*/ 82834 w 330483"/>
              <a:gd name="connsiteY32" fmla="*/ 330200 h 331461"/>
              <a:gd name="connsiteX33" fmla="*/ 49813 w 330483"/>
              <a:gd name="connsiteY33" fmla="*/ 330200 h 331461"/>
              <a:gd name="connsiteX34" fmla="*/ 33397 w 330483"/>
              <a:gd name="connsiteY34" fmla="*/ 314822 h 331461"/>
              <a:gd name="connsiteX35" fmla="*/ 27359 w 330483"/>
              <a:gd name="connsiteY35" fmla="*/ 239348 h 331461"/>
              <a:gd name="connsiteX36" fmla="*/ 16510 w 330483"/>
              <a:gd name="connsiteY36" fmla="*/ 239348 h 331461"/>
              <a:gd name="connsiteX37" fmla="*/ 13399 w 330483"/>
              <a:gd name="connsiteY37" fmla="*/ 239068 h 331461"/>
              <a:gd name="connsiteX38" fmla="*/ 283 w 330483"/>
              <a:gd name="connsiteY38" fmla="*/ 219913 h 331461"/>
              <a:gd name="connsiteX39" fmla="*/ 17170 w 330483"/>
              <a:gd name="connsiteY39" fmla="*/ 129155 h 331461"/>
              <a:gd name="connsiteX40" fmla="*/ 33397 w 330483"/>
              <a:gd name="connsiteY40" fmla="*/ 115570 h 331461"/>
              <a:gd name="connsiteX41" fmla="*/ 148873 w 330483"/>
              <a:gd name="connsiteY41" fmla="*/ 82550 h 331461"/>
              <a:gd name="connsiteX42" fmla="*/ 313973 w 330483"/>
              <a:gd name="connsiteY42" fmla="*/ 82550 h 331461"/>
              <a:gd name="connsiteX43" fmla="*/ 330483 w 330483"/>
              <a:gd name="connsiteY43" fmla="*/ 99060 h 331461"/>
              <a:gd name="connsiteX44" fmla="*/ 330483 w 330483"/>
              <a:gd name="connsiteY44" fmla="*/ 231140 h 331461"/>
              <a:gd name="connsiteX45" fmla="*/ 330479 w 330483"/>
              <a:gd name="connsiteY45" fmla="*/ 231522 h 331461"/>
              <a:gd name="connsiteX46" fmla="*/ 313596 w 330483"/>
              <a:gd name="connsiteY46" fmla="*/ 247650 h 331461"/>
              <a:gd name="connsiteX47" fmla="*/ 245574 w 330483"/>
              <a:gd name="connsiteY47" fmla="*/ 247650 h 331461"/>
              <a:gd name="connsiteX48" fmla="*/ 288029 w 330483"/>
              <a:gd name="connsiteY48" fmla="*/ 317275 h 331461"/>
              <a:gd name="connsiteX49" fmla="*/ 288074 w 330483"/>
              <a:gd name="connsiteY49" fmla="*/ 317350 h 331461"/>
              <a:gd name="connsiteX50" fmla="*/ 285198 w 330483"/>
              <a:gd name="connsiteY50" fmla="*/ 328596 h 331461"/>
              <a:gd name="connsiteX51" fmla="*/ 280953 w 330483"/>
              <a:gd name="connsiteY51" fmla="*/ 329823 h 331461"/>
              <a:gd name="connsiteX52" fmla="*/ 273877 w 330483"/>
              <a:gd name="connsiteY52" fmla="*/ 325766 h 331461"/>
              <a:gd name="connsiteX53" fmla="*/ 239725 w 330483"/>
              <a:gd name="connsiteY53" fmla="*/ 269160 h 331461"/>
              <a:gd name="connsiteX54" fmla="*/ 239725 w 330483"/>
              <a:gd name="connsiteY54" fmla="*/ 322275 h 331461"/>
              <a:gd name="connsiteX55" fmla="*/ 239725 w 330483"/>
              <a:gd name="connsiteY55" fmla="*/ 324043 h 331461"/>
              <a:gd name="connsiteX56" fmla="*/ 230586 w 330483"/>
              <a:gd name="connsiteY56" fmla="*/ 331414 h 331461"/>
              <a:gd name="connsiteX57" fmla="*/ 223215 w 330483"/>
              <a:gd name="connsiteY57" fmla="*/ 322275 h 331461"/>
              <a:gd name="connsiteX58" fmla="*/ 223215 w 330483"/>
              <a:gd name="connsiteY58" fmla="*/ 269538 h 331461"/>
              <a:gd name="connsiteX59" fmla="*/ 188969 w 330483"/>
              <a:gd name="connsiteY59" fmla="*/ 326143 h 331461"/>
              <a:gd name="connsiteX60" fmla="*/ 177648 w 330483"/>
              <a:gd name="connsiteY60" fmla="*/ 328974 h 331461"/>
              <a:gd name="connsiteX61" fmla="*/ 174817 w 330483"/>
              <a:gd name="connsiteY61" fmla="*/ 317652 h 331461"/>
              <a:gd name="connsiteX62" fmla="*/ 217272 w 330483"/>
              <a:gd name="connsiteY62" fmla="*/ 247650 h 331461"/>
              <a:gd name="connsiteX63" fmla="*/ 148873 w 330483"/>
              <a:gd name="connsiteY63" fmla="*/ 247650 h 331461"/>
              <a:gd name="connsiteX64" fmla="*/ 132363 w 330483"/>
              <a:gd name="connsiteY64" fmla="*/ 231140 h 331461"/>
              <a:gd name="connsiteX65" fmla="*/ 132363 w 330483"/>
              <a:gd name="connsiteY65" fmla="*/ 207554 h 331461"/>
              <a:gd name="connsiteX66" fmla="*/ 148873 w 330483"/>
              <a:gd name="connsiteY66" fmla="*/ 211517 h 331461"/>
              <a:gd name="connsiteX67" fmla="*/ 148873 w 330483"/>
              <a:gd name="connsiteY67" fmla="*/ 231140 h 331461"/>
              <a:gd name="connsiteX68" fmla="*/ 313973 w 330483"/>
              <a:gd name="connsiteY68" fmla="*/ 231140 h 331461"/>
              <a:gd name="connsiteX69" fmla="*/ 313973 w 330483"/>
              <a:gd name="connsiteY69" fmla="*/ 99060 h 331461"/>
              <a:gd name="connsiteX70" fmla="*/ 148873 w 330483"/>
              <a:gd name="connsiteY70" fmla="*/ 99060 h 331461"/>
              <a:gd name="connsiteX71" fmla="*/ 148873 w 330483"/>
              <a:gd name="connsiteY71" fmla="*/ 119910 h 331461"/>
              <a:gd name="connsiteX72" fmla="*/ 132363 w 330483"/>
              <a:gd name="connsiteY72" fmla="*/ 111702 h 331461"/>
              <a:gd name="connsiteX73" fmla="*/ 132363 w 330483"/>
              <a:gd name="connsiteY73" fmla="*/ 99060 h 331461"/>
              <a:gd name="connsiteX74" fmla="*/ 148873 w 330483"/>
              <a:gd name="connsiteY74" fmla="*/ 82550 h 331461"/>
              <a:gd name="connsiteX75" fmla="*/ 66324 w 330483"/>
              <a:gd name="connsiteY75" fmla="*/ 16510 h 331461"/>
              <a:gd name="connsiteX76" fmla="*/ 33303 w 330483"/>
              <a:gd name="connsiteY76" fmla="*/ 49530 h 331461"/>
              <a:gd name="connsiteX77" fmla="*/ 66324 w 330483"/>
              <a:gd name="connsiteY77" fmla="*/ 82551 h 331461"/>
              <a:gd name="connsiteX78" fmla="*/ 99344 w 330483"/>
              <a:gd name="connsiteY78" fmla="*/ 49530 h 331461"/>
              <a:gd name="connsiteX79" fmla="*/ 66324 w 330483"/>
              <a:gd name="connsiteY79" fmla="*/ 16510 h 331461"/>
              <a:gd name="connsiteX80" fmla="*/ 66324 w 330483"/>
              <a:gd name="connsiteY80" fmla="*/ 0 h 331461"/>
              <a:gd name="connsiteX81" fmla="*/ 115854 w 330483"/>
              <a:gd name="connsiteY81" fmla="*/ 49530 h 331461"/>
              <a:gd name="connsiteX82" fmla="*/ 66324 w 330483"/>
              <a:gd name="connsiteY82" fmla="*/ 99061 h 331461"/>
              <a:gd name="connsiteX83" fmla="*/ 16793 w 330483"/>
              <a:gd name="connsiteY83" fmla="*/ 49530 h 331461"/>
              <a:gd name="connsiteX84" fmla="*/ 66324 w 330483"/>
              <a:gd name="connsiteY84" fmla="*/ 0 h 331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30483" h="331461">
                <a:moveTo>
                  <a:pt x="33303" y="132080"/>
                </a:moveTo>
                <a:lnTo>
                  <a:pt x="16793" y="222838"/>
                </a:lnTo>
                <a:lnTo>
                  <a:pt x="42549" y="222838"/>
                </a:lnTo>
                <a:lnTo>
                  <a:pt x="49813" y="313690"/>
                </a:lnTo>
                <a:lnTo>
                  <a:pt x="82834" y="313690"/>
                </a:lnTo>
                <a:lnTo>
                  <a:pt x="99344" y="165100"/>
                </a:lnTo>
                <a:lnTo>
                  <a:pt x="165384" y="181610"/>
                </a:lnTo>
                <a:lnTo>
                  <a:pt x="165384" y="165100"/>
                </a:lnTo>
                <a:lnTo>
                  <a:pt x="99344" y="132080"/>
                </a:lnTo>
                <a:lnTo>
                  <a:pt x="74532" y="132080"/>
                </a:lnTo>
                <a:lnTo>
                  <a:pt x="74532" y="182271"/>
                </a:lnTo>
                <a:cubicBezTo>
                  <a:pt x="74595" y="182858"/>
                  <a:pt x="74595" y="183451"/>
                  <a:pt x="74532" y="184038"/>
                </a:cubicBezTo>
                <a:cubicBezTo>
                  <a:pt x="74044" y="188597"/>
                  <a:pt x="69951" y="191897"/>
                  <a:pt x="65392" y="191409"/>
                </a:cubicBezTo>
                <a:cubicBezTo>
                  <a:pt x="60833" y="190921"/>
                  <a:pt x="57533" y="186830"/>
                  <a:pt x="58021" y="182271"/>
                </a:cubicBezTo>
                <a:lnTo>
                  <a:pt x="58021" y="132080"/>
                </a:lnTo>
                <a:close/>
                <a:moveTo>
                  <a:pt x="33397" y="115570"/>
                </a:moveTo>
                <a:lnTo>
                  <a:pt x="99438" y="115570"/>
                </a:lnTo>
                <a:cubicBezTo>
                  <a:pt x="101989" y="115560"/>
                  <a:pt x="104508" y="116141"/>
                  <a:pt x="106797" y="117268"/>
                </a:cubicBezTo>
                <a:lnTo>
                  <a:pt x="172837" y="150288"/>
                </a:lnTo>
                <a:cubicBezTo>
                  <a:pt x="174335" y="151044"/>
                  <a:pt x="175704" y="152031"/>
                  <a:pt x="176894" y="153213"/>
                </a:cubicBezTo>
                <a:lnTo>
                  <a:pt x="278784" y="124155"/>
                </a:lnTo>
                <a:cubicBezTo>
                  <a:pt x="278867" y="124130"/>
                  <a:pt x="278950" y="124107"/>
                  <a:pt x="279033" y="124084"/>
                </a:cubicBezTo>
                <a:cubicBezTo>
                  <a:pt x="283361" y="122922"/>
                  <a:pt x="287811" y="125488"/>
                  <a:pt x="288973" y="129816"/>
                </a:cubicBezTo>
                <a:cubicBezTo>
                  <a:pt x="288979" y="129838"/>
                  <a:pt x="288986" y="129860"/>
                  <a:pt x="288992" y="129882"/>
                </a:cubicBezTo>
                <a:cubicBezTo>
                  <a:pt x="290219" y="134245"/>
                  <a:pt x="287676" y="138778"/>
                  <a:pt x="283313" y="140005"/>
                </a:cubicBezTo>
                <a:lnTo>
                  <a:pt x="181894" y="168968"/>
                </a:lnTo>
                <a:lnTo>
                  <a:pt x="181894" y="181610"/>
                </a:lnTo>
                <a:cubicBezTo>
                  <a:pt x="181894" y="181673"/>
                  <a:pt x="181894" y="181736"/>
                  <a:pt x="181894" y="181799"/>
                </a:cubicBezTo>
                <a:cubicBezTo>
                  <a:pt x="181842" y="190865"/>
                  <a:pt x="174450" y="198172"/>
                  <a:pt x="165384" y="198120"/>
                </a:cubicBezTo>
                <a:cubicBezTo>
                  <a:pt x="164067" y="198259"/>
                  <a:pt x="162739" y="198259"/>
                  <a:pt x="161422" y="198120"/>
                </a:cubicBezTo>
                <a:lnTo>
                  <a:pt x="113495" y="185667"/>
                </a:lnTo>
                <a:lnTo>
                  <a:pt x="99250" y="315483"/>
                </a:lnTo>
                <a:cubicBezTo>
                  <a:pt x="98335" y="323859"/>
                  <a:pt x="91260" y="330202"/>
                  <a:pt x="82834" y="330200"/>
                </a:cubicBezTo>
                <a:lnTo>
                  <a:pt x="49813" y="330200"/>
                </a:lnTo>
                <a:cubicBezTo>
                  <a:pt x="41137" y="330217"/>
                  <a:pt x="33946" y="323481"/>
                  <a:pt x="33397" y="314822"/>
                </a:cubicBezTo>
                <a:lnTo>
                  <a:pt x="27359" y="239348"/>
                </a:lnTo>
                <a:lnTo>
                  <a:pt x="16510" y="239348"/>
                </a:lnTo>
                <a:cubicBezTo>
                  <a:pt x="15467" y="239354"/>
                  <a:pt x="14425" y="239260"/>
                  <a:pt x="13399" y="239068"/>
                </a:cubicBezTo>
                <a:cubicBezTo>
                  <a:pt x="4488" y="237401"/>
                  <a:pt x="-1384" y="228825"/>
                  <a:pt x="283" y="219913"/>
                </a:cubicBezTo>
                <a:lnTo>
                  <a:pt x="17170" y="129155"/>
                </a:lnTo>
                <a:cubicBezTo>
                  <a:pt x="18549" y="121279"/>
                  <a:pt x="25402" y="115542"/>
                  <a:pt x="33397" y="115570"/>
                </a:cubicBezTo>
                <a:close/>
                <a:moveTo>
                  <a:pt x="148873" y="82550"/>
                </a:moveTo>
                <a:lnTo>
                  <a:pt x="313973" y="82550"/>
                </a:lnTo>
                <a:cubicBezTo>
                  <a:pt x="323091" y="82550"/>
                  <a:pt x="330483" y="89942"/>
                  <a:pt x="330483" y="99060"/>
                </a:cubicBezTo>
                <a:lnTo>
                  <a:pt x="330483" y="231140"/>
                </a:lnTo>
                <a:cubicBezTo>
                  <a:pt x="330483" y="231267"/>
                  <a:pt x="330482" y="231394"/>
                  <a:pt x="330479" y="231522"/>
                </a:cubicBezTo>
                <a:cubicBezTo>
                  <a:pt x="330270" y="240638"/>
                  <a:pt x="322711" y="247858"/>
                  <a:pt x="313596" y="247650"/>
                </a:cubicBezTo>
                <a:lnTo>
                  <a:pt x="245574" y="247650"/>
                </a:lnTo>
                <a:lnTo>
                  <a:pt x="288029" y="317275"/>
                </a:lnTo>
                <a:cubicBezTo>
                  <a:pt x="288044" y="317300"/>
                  <a:pt x="288059" y="317325"/>
                  <a:pt x="288074" y="317350"/>
                </a:cubicBezTo>
                <a:cubicBezTo>
                  <a:pt x="290385" y="321250"/>
                  <a:pt x="289098" y="326285"/>
                  <a:pt x="285198" y="328596"/>
                </a:cubicBezTo>
                <a:cubicBezTo>
                  <a:pt x="283928" y="329399"/>
                  <a:pt x="282456" y="329825"/>
                  <a:pt x="280953" y="329823"/>
                </a:cubicBezTo>
                <a:cubicBezTo>
                  <a:pt x="278037" y="329840"/>
                  <a:pt x="275335" y="328292"/>
                  <a:pt x="273877" y="325766"/>
                </a:cubicBezTo>
                <a:lnTo>
                  <a:pt x="239725" y="269160"/>
                </a:lnTo>
                <a:lnTo>
                  <a:pt x="239725" y="322275"/>
                </a:lnTo>
                <a:cubicBezTo>
                  <a:pt x="239788" y="322863"/>
                  <a:pt x="239788" y="323455"/>
                  <a:pt x="239725" y="324043"/>
                </a:cubicBezTo>
                <a:cubicBezTo>
                  <a:pt x="239237" y="328602"/>
                  <a:pt x="235146" y="331902"/>
                  <a:pt x="230586" y="331414"/>
                </a:cubicBezTo>
                <a:cubicBezTo>
                  <a:pt x="226027" y="330926"/>
                  <a:pt x="222727" y="326834"/>
                  <a:pt x="223215" y="322275"/>
                </a:cubicBezTo>
                <a:lnTo>
                  <a:pt x="223215" y="269538"/>
                </a:lnTo>
                <a:lnTo>
                  <a:pt x="188969" y="326143"/>
                </a:lnTo>
                <a:cubicBezTo>
                  <a:pt x="186624" y="330051"/>
                  <a:pt x="181555" y="331318"/>
                  <a:pt x="177648" y="328974"/>
                </a:cubicBezTo>
                <a:cubicBezTo>
                  <a:pt x="173740" y="326629"/>
                  <a:pt x="172473" y="321560"/>
                  <a:pt x="174817" y="317652"/>
                </a:cubicBezTo>
                <a:lnTo>
                  <a:pt x="217272" y="247650"/>
                </a:lnTo>
                <a:lnTo>
                  <a:pt x="148873" y="247650"/>
                </a:lnTo>
                <a:cubicBezTo>
                  <a:pt x="139755" y="247650"/>
                  <a:pt x="132363" y="240258"/>
                  <a:pt x="132363" y="231140"/>
                </a:cubicBezTo>
                <a:lnTo>
                  <a:pt x="132363" y="207554"/>
                </a:lnTo>
                <a:lnTo>
                  <a:pt x="148873" y="211517"/>
                </a:lnTo>
                <a:lnTo>
                  <a:pt x="148873" y="231140"/>
                </a:lnTo>
                <a:lnTo>
                  <a:pt x="313973" y="231140"/>
                </a:lnTo>
                <a:lnTo>
                  <a:pt x="313973" y="99060"/>
                </a:lnTo>
                <a:lnTo>
                  <a:pt x="148873" y="99060"/>
                </a:lnTo>
                <a:lnTo>
                  <a:pt x="148873" y="119910"/>
                </a:lnTo>
                <a:lnTo>
                  <a:pt x="132363" y="111702"/>
                </a:lnTo>
                <a:lnTo>
                  <a:pt x="132363" y="99060"/>
                </a:lnTo>
                <a:cubicBezTo>
                  <a:pt x="132363" y="89942"/>
                  <a:pt x="139755" y="82550"/>
                  <a:pt x="148873" y="82550"/>
                </a:cubicBezTo>
                <a:close/>
                <a:moveTo>
                  <a:pt x="66324" y="16510"/>
                </a:moveTo>
                <a:cubicBezTo>
                  <a:pt x="48088" y="16510"/>
                  <a:pt x="33303" y="31294"/>
                  <a:pt x="33303" y="49530"/>
                </a:cubicBezTo>
                <a:cubicBezTo>
                  <a:pt x="33303" y="67766"/>
                  <a:pt x="48088" y="82551"/>
                  <a:pt x="66324" y="82551"/>
                </a:cubicBezTo>
                <a:cubicBezTo>
                  <a:pt x="84560" y="82551"/>
                  <a:pt x="99344" y="67766"/>
                  <a:pt x="99344" y="49530"/>
                </a:cubicBezTo>
                <a:cubicBezTo>
                  <a:pt x="99344" y="31294"/>
                  <a:pt x="84560" y="16510"/>
                  <a:pt x="66324" y="16510"/>
                </a:cubicBezTo>
                <a:close/>
                <a:moveTo>
                  <a:pt x="66324" y="0"/>
                </a:moveTo>
                <a:cubicBezTo>
                  <a:pt x="93679" y="0"/>
                  <a:pt x="115854" y="22175"/>
                  <a:pt x="115854" y="49530"/>
                </a:cubicBezTo>
                <a:cubicBezTo>
                  <a:pt x="115854" y="76886"/>
                  <a:pt x="93679" y="99061"/>
                  <a:pt x="66324" y="99061"/>
                </a:cubicBezTo>
                <a:cubicBezTo>
                  <a:pt x="38990" y="99009"/>
                  <a:pt x="16845" y="76864"/>
                  <a:pt x="16793" y="49530"/>
                </a:cubicBezTo>
                <a:cubicBezTo>
                  <a:pt x="16793" y="22175"/>
                  <a:pt x="38968" y="0"/>
                  <a:pt x="66324" y="0"/>
                </a:cubicBez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EA5E20D-58AD-331B-B4FF-DDF44427E9DD}"/>
              </a:ext>
            </a:extLst>
          </p:cNvPr>
          <p:cNvSpPr/>
          <p:nvPr/>
        </p:nvSpPr>
        <p:spPr>
          <a:xfrm>
            <a:off x="10448092" y="2107954"/>
            <a:ext cx="183151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050" b="1" dirty="0">
                <a:solidFill>
                  <a:srgbClr val="415F8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Expected </a:t>
            </a:r>
            <a:r>
              <a:rPr lang="en-US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&gt;500 </a:t>
            </a:r>
            <a:r>
              <a:rPr lang="en-US" sz="1050" b="1" dirty="0">
                <a:solidFill>
                  <a:srgbClr val="415F8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students </a:t>
            </a:r>
            <a:r>
              <a:rPr lang="en-US" sz="105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enrolled into</a:t>
            </a:r>
            <a:r>
              <a:rPr lang="en-US" sz="1050" dirty="0">
                <a:solidFill>
                  <a:srgbClr val="415F8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050" b="1" dirty="0">
                <a:solidFill>
                  <a:srgbClr val="415F8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AI master </a:t>
            </a:r>
            <a:r>
              <a:rPr lang="en-US" sz="105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programs</a:t>
            </a:r>
            <a:r>
              <a:rPr lang="en-US" sz="11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2" name="Google Shape;330;p6">
            <a:extLst>
              <a:ext uri="{FF2B5EF4-FFF2-40B4-BE49-F238E27FC236}">
                <a16:creationId xmlns:a16="http://schemas.microsoft.com/office/drawing/2014/main" id="{E92FE0DC-ADAC-73B2-9CEC-88D017375C37}"/>
              </a:ext>
            </a:extLst>
          </p:cNvPr>
          <p:cNvSpPr txBox="1"/>
          <p:nvPr/>
        </p:nvSpPr>
        <p:spPr>
          <a:xfrm>
            <a:off x="8007473" y="6399882"/>
            <a:ext cx="4184527" cy="338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4566"/>
              </a:buClr>
              <a:buSzPts val="700"/>
              <a:buFont typeface="Calibri"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845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COPYRIGHT © 2023 THE GOVERNMENT OF THE REPUBLIC OF SERBIA. ALL RIGHTS RESERVED.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 descr="A large glass sphere in a city&#10;&#10;Description automatically generated with medium confidence">
            <a:extLst>
              <a:ext uri="{FF2B5EF4-FFF2-40B4-BE49-F238E27FC236}">
                <a16:creationId xmlns:a16="http://schemas.microsoft.com/office/drawing/2014/main" id="{BB0D09C2-8C61-F4F2-7612-1FF9E14B48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0311" y="3064576"/>
            <a:ext cx="3591319" cy="202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03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9" t="-162" r="1970" b="1"/>
          <a:stretch/>
        </p:blipFill>
        <p:spPr>
          <a:xfrm>
            <a:off x="0" y="0"/>
            <a:ext cx="1220724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0"/>
            <a:ext cx="12207240" cy="6894741"/>
          </a:xfrm>
          <a:prstGeom prst="rect">
            <a:avLst/>
          </a:prstGeom>
          <a:gradFill flip="none" rotWithShape="1">
            <a:gsLst>
              <a:gs pos="4000">
                <a:srgbClr val="C00000">
                  <a:alpha val="80000"/>
                </a:srgbClr>
              </a:gs>
              <a:gs pos="30000">
                <a:schemeClr val="accent5">
                  <a:lumMod val="50000"/>
                  <a:alpha val="90000"/>
                </a:schemeClr>
              </a:gs>
              <a:gs pos="9000">
                <a:schemeClr val="bg1">
                  <a:alpha val="8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Placeholder 1"/>
          <p:cNvSpPr txBox="1">
            <a:spLocks/>
          </p:cNvSpPr>
          <p:nvPr/>
        </p:nvSpPr>
        <p:spPr>
          <a:xfrm>
            <a:off x="8007473" y="6399882"/>
            <a:ext cx="4184527" cy="338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00" dirty="0">
                <a:solidFill>
                  <a:schemeClr val="bg1"/>
                </a:solidFill>
              </a:rPr>
              <a:t>COPYRIGHT © 2023 THE GOVERNMENT OF THE REPUBLIC OF SERBIA. ALL RIGHTS RESERVED.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361703" y="958554"/>
            <a:ext cx="9330937" cy="0"/>
          </a:xfrm>
          <a:prstGeom prst="line">
            <a:avLst/>
          </a:prstGeom>
          <a:ln w="60325" cap="rnd" cmpd="sng">
            <a:gradFill flip="none" rotWithShape="1">
              <a:gsLst>
                <a:gs pos="50000">
                  <a:srgbClr val="0C4076"/>
                </a:gs>
                <a:gs pos="14000">
                  <a:srgbClr val="C6363C"/>
                </a:gs>
                <a:gs pos="83000">
                  <a:schemeClr val="bg1"/>
                </a:gs>
              </a:gsLst>
              <a:lin ang="0" scaled="1"/>
              <a:tileRect/>
            </a:gradFill>
            <a:headEnd type="oval"/>
            <a:tailEnd type="none"/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61703" y="477685"/>
            <a:ext cx="858351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000"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Calibri"/>
              </a:rPr>
              <a:t>Top talent pool for AI development of the future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29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61703" y="1787634"/>
            <a:ext cx="4775361" cy="3816637"/>
            <a:chOff x="6565187" y="1536199"/>
            <a:chExt cx="4775361" cy="3816637"/>
          </a:xfrm>
        </p:grpSpPr>
        <p:sp>
          <p:nvSpPr>
            <p:cNvPr id="33" name="Rectangle 32"/>
            <p:cNvSpPr/>
            <p:nvPr/>
          </p:nvSpPr>
          <p:spPr>
            <a:xfrm>
              <a:off x="7181100" y="3227197"/>
              <a:ext cx="40200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r">
                <a:spcAft>
                  <a:spcPts val="800"/>
                </a:spcAft>
              </a:pPr>
              <a:r>
                <a:rPr lang="en-US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</a:rPr>
                <a:t>AI </a:t>
              </a:r>
              <a:r>
                <a:rPr lang="en-US" sz="160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</a:rPr>
                <a:t>embedded in </a:t>
              </a:r>
              <a:r>
                <a:rPr lang="en-US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</a:rPr>
                <a:t>K-12 education programs</a:t>
              </a:r>
              <a:r>
                <a:rPr lang="en-US" sz="160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</a:rPr>
                <a:t>, mandatory in </a:t>
              </a:r>
              <a:r>
                <a:rPr lang="en-US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</a:rPr>
                <a:t>7</a:t>
              </a:r>
              <a:r>
                <a:rPr lang="en-US" sz="1600" b="1" baseline="3000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</a:rPr>
                <a:t>th</a:t>
              </a:r>
              <a:r>
                <a:rPr lang="en-US" sz="160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</a:rPr>
                <a:t> &amp; </a:t>
              </a:r>
              <a:r>
                <a:rPr lang="en-US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</a:rPr>
                <a:t>8</a:t>
              </a:r>
              <a:r>
                <a:rPr lang="en-US" sz="1600" b="1" baseline="3000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</a:rPr>
                <a:t>th</a:t>
              </a:r>
              <a:r>
                <a:rPr lang="en-US" sz="160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</a:rPr>
                <a:t> grades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390623" y="4218746"/>
              <a:ext cx="381048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r">
                <a:spcAft>
                  <a:spcPts val="800"/>
                </a:spcAft>
              </a:pPr>
              <a:r>
                <a:rPr lang="en-US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</a:rPr>
                <a:t>500 students </a:t>
              </a:r>
              <a:r>
                <a:rPr lang="en-US" sz="160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</a:rPr>
                <a:t>expected to </a:t>
              </a:r>
              <a:r>
                <a:rPr lang="en-US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</a:rPr>
                <a:t>enroll by 2025 </a:t>
              </a:r>
              <a:r>
                <a:rPr lang="en-US" sz="160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</a:rPr>
                <a:t>at </a:t>
              </a:r>
              <a:r>
                <a:rPr lang="en-US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</a:rPr>
                <a:t>AI University programs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6618717" y="5352836"/>
              <a:ext cx="4684258" cy="0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ounded Rectangle 5"/>
            <p:cNvSpPr/>
            <p:nvPr/>
          </p:nvSpPr>
          <p:spPr>
            <a:xfrm>
              <a:off x="6565187" y="1536199"/>
              <a:ext cx="4775361" cy="6232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6606994" y="1991768"/>
              <a:ext cx="12026" cy="3361068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834629" y="1685507"/>
              <a:ext cx="4078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solidFill>
                    <a:srgbClr val="284566"/>
                  </a:solidFill>
                  <a:latin typeface="Century Gothic" panose="020B0502020202020204" pitchFamily="34" charset="0"/>
                </a:rPr>
                <a:t>Rich </a:t>
              </a:r>
              <a:r>
                <a:rPr lang="en-GB" b="1" dirty="0">
                  <a:solidFill>
                    <a:srgbClr val="284566"/>
                  </a:solidFill>
                  <a:latin typeface="Century Gothic" panose="020B0502020202020204" pitchFamily="34" charset="0"/>
                </a:rPr>
                <a:t>supply of home-grown talent</a:t>
              </a:r>
              <a:endParaRPr lang="en-US" b="1" dirty="0">
                <a:solidFill>
                  <a:srgbClr val="284566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11291824" y="2082098"/>
              <a:ext cx="11703" cy="3270738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Graphic 14">
              <a:extLst>
                <a:ext uri="{FF2B5EF4-FFF2-40B4-BE49-F238E27FC236}">
                  <a16:creationId xmlns:a16="http://schemas.microsoft.com/office/drawing/2014/main" id="{E615C084-9992-B14B-A75B-1F6EE6211177}"/>
                </a:ext>
              </a:extLst>
            </p:cNvPr>
            <p:cNvSpPr/>
            <p:nvPr/>
          </p:nvSpPr>
          <p:spPr>
            <a:xfrm>
              <a:off x="6938050" y="2479545"/>
              <a:ext cx="704967" cy="418673"/>
            </a:xfrm>
            <a:custGeom>
              <a:avLst/>
              <a:gdLst>
                <a:gd name="connsiteX0" fmla="*/ 318846 w 320765"/>
                <a:gd name="connsiteY0" fmla="*/ 50861 h 190500"/>
                <a:gd name="connsiteX1" fmla="*/ 170256 w 320765"/>
                <a:gd name="connsiteY1" fmla="*/ 855 h 190500"/>
                <a:gd name="connsiteX2" fmla="*/ 159878 w 320765"/>
                <a:gd name="connsiteY2" fmla="*/ 855 h 190500"/>
                <a:gd name="connsiteX3" fmla="*/ 11288 w 320765"/>
                <a:gd name="connsiteY3" fmla="*/ 50861 h 190500"/>
                <a:gd name="connsiteX4" fmla="*/ 854 w 320765"/>
                <a:gd name="connsiteY4" fmla="*/ 71949 h 190500"/>
                <a:gd name="connsiteX5" fmla="*/ 11288 w 320765"/>
                <a:gd name="connsiteY5" fmla="*/ 82484 h 190500"/>
                <a:gd name="connsiteX6" fmla="*/ 24685 w 320765"/>
                <a:gd name="connsiteY6" fmla="*/ 87056 h 190500"/>
                <a:gd name="connsiteX7" fmla="*/ 24685 w 320765"/>
                <a:gd name="connsiteY7" fmla="*/ 114298 h 190500"/>
                <a:gd name="connsiteX8" fmla="*/ 9401 w 320765"/>
                <a:gd name="connsiteY8" fmla="*/ 146302 h 190500"/>
                <a:gd name="connsiteX9" fmla="*/ 24119 w 320765"/>
                <a:gd name="connsiteY9" fmla="*/ 153731 h 190500"/>
                <a:gd name="connsiteX10" fmla="*/ 33553 w 320765"/>
                <a:gd name="connsiteY10" fmla="*/ 135348 h 190500"/>
                <a:gd name="connsiteX11" fmla="*/ 42987 w 320765"/>
                <a:gd name="connsiteY11" fmla="*/ 153731 h 190500"/>
                <a:gd name="connsiteX12" fmla="*/ 56573 w 320765"/>
                <a:gd name="connsiteY12" fmla="*/ 146302 h 190500"/>
                <a:gd name="connsiteX13" fmla="*/ 41289 w 320765"/>
                <a:gd name="connsiteY13" fmla="*/ 114298 h 190500"/>
                <a:gd name="connsiteX14" fmla="*/ 41289 w 320765"/>
                <a:gd name="connsiteY14" fmla="*/ 92581 h 190500"/>
                <a:gd name="connsiteX15" fmla="*/ 66007 w 320765"/>
                <a:gd name="connsiteY15" fmla="*/ 100867 h 190500"/>
                <a:gd name="connsiteX16" fmla="*/ 66007 w 320765"/>
                <a:gd name="connsiteY16" fmla="*/ 166685 h 190500"/>
                <a:gd name="connsiteX17" fmla="*/ 165067 w 320765"/>
                <a:gd name="connsiteY17" fmla="*/ 193355 h 190500"/>
                <a:gd name="connsiteX18" fmla="*/ 264127 w 320765"/>
                <a:gd name="connsiteY18" fmla="*/ 166685 h 190500"/>
                <a:gd name="connsiteX19" fmla="*/ 264127 w 320765"/>
                <a:gd name="connsiteY19" fmla="*/ 100867 h 190500"/>
                <a:gd name="connsiteX20" fmla="*/ 318846 w 320765"/>
                <a:gd name="connsiteY20" fmla="*/ 82484 h 190500"/>
                <a:gd name="connsiteX21" fmla="*/ 329280 w 320765"/>
                <a:gd name="connsiteY21" fmla="*/ 61396 h 190500"/>
                <a:gd name="connsiteX22" fmla="*/ 318846 w 320765"/>
                <a:gd name="connsiteY22" fmla="*/ 50861 h 190500"/>
                <a:gd name="connsiteX23" fmla="*/ 247617 w 320765"/>
                <a:gd name="connsiteY23" fmla="*/ 150302 h 190500"/>
                <a:gd name="connsiteX24" fmla="*/ 165067 w 320765"/>
                <a:gd name="connsiteY24" fmla="*/ 140015 h 190500"/>
                <a:gd name="connsiteX25" fmla="*/ 82517 w 320765"/>
                <a:gd name="connsiteY25" fmla="*/ 150302 h 190500"/>
                <a:gd name="connsiteX26" fmla="*/ 82517 w 320765"/>
                <a:gd name="connsiteY26" fmla="*/ 74102 h 190500"/>
                <a:gd name="connsiteX27" fmla="*/ 165067 w 320765"/>
                <a:gd name="connsiteY27" fmla="*/ 62386 h 190500"/>
                <a:gd name="connsiteX28" fmla="*/ 247617 w 320765"/>
                <a:gd name="connsiteY28" fmla="*/ 74102 h 190500"/>
                <a:gd name="connsiteX29" fmla="*/ 165067 w 320765"/>
                <a:gd name="connsiteY29" fmla="*/ 176686 h 190500"/>
                <a:gd name="connsiteX30" fmla="*/ 85630 w 320765"/>
                <a:gd name="connsiteY30" fmla="*/ 166685 h 190500"/>
                <a:gd name="connsiteX31" fmla="*/ 165067 w 320765"/>
                <a:gd name="connsiteY31" fmla="*/ 156684 h 190500"/>
                <a:gd name="connsiteX32" fmla="*/ 244504 w 320765"/>
                <a:gd name="connsiteY32" fmla="*/ 166685 h 190500"/>
                <a:gd name="connsiteX33" fmla="*/ 165067 w 320765"/>
                <a:gd name="connsiteY33" fmla="*/ 176686 h 190500"/>
                <a:gd name="connsiteX34" fmla="*/ 264127 w 320765"/>
                <a:gd name="connsiteY34" fmla="*/ 83341 h 190500"/>
                <a:gd name="connsiteX35" fmla="*/ 264127 w 320765"/>
                <a:gd name="connsiteY35" fmla="*/ 72483 h 190500"/>
                <a:gd name="connsiteX36" fmla="*/ 165067 w 320765"/>
                <a:gd name="connsiteY36" fmla="*/ 45813 h 190500"/>
                <a:gd name="connsiteX37" fmla="*/ 66007 w 320765"/>
                <a:gd name="connsiteY37" fmla="*/ 72483 h 190500"/>
                <a:gd name="connsiteX38" fmla="*/ 66007 w 320765"/>
                <a:gd name="connsiteY38" fmla="*/ 83341 h 190500"/>
                <a:gd name="connsiteX39" fmla="*/ 16477 w 320765"/>
                <a:gd name="connsiteY39" fmla="*/ 66673 h 190500"/>
                <a:gd name="connsiteX40" fmla="*/ 165067 w 320765"/>
                <a:gd name="connsiteY40" fmla="*/ 16666 h 190500"/>
                <a:gd name="connsiteX41" fmla="*/ 313657 w 320765"/>
                <a:gd name="connsiteY41" fmla="*/ 66673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20765" h="190500">
                  <a:moveTo>
                    <a:pt x="318846" y="50861"/>
                  </a:moveTo>
                  <a:lnTo>
                    <a:pt x="170256" y="855"/>
                  </a:lnTo>
                  <a:cubicBezTo>
                    <a:pt x="166889" y="-285"/>
                    <a:pt x="163245" y="-285"/>
                    <a:pt x="159878" y="855"/>
                  </a:cubicBezTo>
                  <a:lnTo>
                    <a:pt x="11288" y="50861"/>
                  </a:lnTo>
                  <a:cubicBezTo>
                    <a:pt x="2639" y="53775"/>
                    <a:pt x="-2033" y="63217"/>
                    <a:pt x="854" y="71949"/>
                  </a:cubicBezTo>
                  <a:cubicBezTo>
                    <a:pt x="2497" y="76922"/>
                    <a:pt x="6363" y="80825"/>
                    <a:pt x="11288" y="82484"/>
                  </a:cubicBezTo>
                  <a:lnTo>
                    <a:pt x="24685" y="87056"/>
                  </a:lnTo>
                  <a:lnTo>
                    <a:pt x="24685" y="114298"/>
                  </a:lnTo>
                  <a:lnTo>
                    <a:pt x="9401" y="146302"/>
                  </a:lnTo>
                  <a:lnTo>
                    <a:pt x="24119" y="153731"/>
                  </a:lnTo>
                  <a:lnTo>
                    <a:pt x="33553" y="135348"/>
                  </a:lnTo>
                  <a:lnTo>
                    <a:pt x="42987" y="153731"/>
                  </a:lnTo>
                  <a:lnTo>
                    <a:pt x="56573" y="146302"/>
                  </a:lnTo>
                  <a:lnTo>
                    <a:pt x="41289" y="114298"/>
                  </a:lnTo>
                  <a:lnTo>
                    <a:pt x="41289" y="92581"/>
                  </a:lnTo>
                  <a:lnTo>
                    <a:pt x="66007" y="100867"/>
                  </a:lnTo>
                  <a:lnTo>
                    <a:pt x="66007" y="166685"/>
                  </a:lnTo>
                  <a:cubicBezTo>
                    <a:pt x="66007" y="191450"/>
                    <a:pt x="141481" y="193355"/>
                    <a:pt x="165067" y="193355"/>
                  </a:cubicBezTo>
                  <a:cubicBezTo>
                    <a:pt x="188653" y="193355"/>
                    <a:pt x="264127" y="191450"/>
                    <a:pt x="264127" y="166685"/>
                  </a:cubicBezTo>
                  <a:lnTo>
                    <a:pt x="264127" y="100867"/>
                  </a:lnTo>
                  <a:lnTo>
                    <a:pt x="318846" y="82484"/>
                  </a:lnTo>
                  <a:cubicBezTo>
                    <a:pt x="327495" y="79570"/>
                    <a:pt x="332167" y="70128"/>
                    <a:pt x="329280" y="61396"/>
                  </a:cubicBezTo>
                  <a:cubicBezTo>
                    <a:pt x="327636" y="56423"/>
                    <a:pt x="323771" y="52521"/>
                    <a:pt x="318846" y="50861"/>
                  </a:cubicBezTo>
                  <a:close/>
                  <a:moveTo>
                    <a:pt x="247617" y="150302"/>
                  </a:moveTo>
                  <a:cubicBezTo>
                    <a:pt x="223937" y="140777"/>
                    <a:pt x="181577" y="140015"/>
                    <a:pt x="165067" y="140015"/>
                  </a:cubicBezTo>
                  <a:cubicBezTo>
                    <a:pt x="148557" y="140015"/>
                    <a:pt x="106197" y="140968"/>
                    <a:pt x="82517" y="150302"/>
                  </a:cubicBezTo>
                  <a:lnTo>
                    <a:pt x="82517" y="74102"/>
                  </a:lnTo>
                  <a:cubicBezTo>
                    <a:pt x="88272" y="69816"/>
                    <a:pt x="116858" y="62386"/>
                    <a:pt x="165067" y="62386"/>
                  </a:cubicBezTo>
                  <a:cubicBezTo>
                    <a:pt x="213276" y="62386"/>
                    <a:pt x="241862" y="69816"/>
                    <a:pt x="247617" y="74102"/>
                  </a:cubicBezTo>
                  <a:close/>
                  <a:moveTo>
                    <a:pt x="165067" y="176686"/>
                  </a:moveTo>
                  <a:cubicBezTo>
                    <a:pt x="122801" y="176686"/>
                    <a:pt x="95536" y="170971"/>
                    <a:pt x="85630" y="166685"/>
                  </a:cubicBezTo>
                  <a:cubicBezTo>
                    <a:pt x="95536" y="162399"/>
                    <a:pt x="122801" y="156684"/>
                    <a:pt x="165067" y="156684"/>
                  </a:cubicBezTo>
                  <a:cubicBezTo>
                    <a:pt x="207332" y="156684"/>
                    <a:pt x="234598" y="162399"/>
                    <a:pt x="244504" y="166685"/>
                  </a:cubicBezTo>
                  <a:cubicBezTo>
                    <a:pt x="234598" y="171448"/>
                    <a:pt x="207521" y="176686"/>
                    <a:pt x="165067" y="176686"/>
                  </a:cubicBezTo>
                  <a:close/>
                  <a:moveTo>
                    <a:pt x="264127" y="83341"/>
                  </a:moveTo>
                  <a:lnTo>
                    <a:pt x="264127" y="72483"/>
                  </a:lnTo>
                  <a:cubicBezTo>
                    <a:pt x="264127" y="47718"/>
                    <a:pt x="188653" y="45813"/>
                    <a:pt x="165067" y="45813"/>
                  </a:cubicBezTo>
                  <a:cubicBezTo>
                    <a:pt x="141481" y="45813"/>
                    <a:pt x="66007" y="47623"/>
                    <a:pt x="66007" y="72483"/>
                  </a:cubicBezTo>
                  <a:lnTo>
                    <a:pt x="66007" y="83341"/>
                  </a:lnTo>
                  <a:lnTo>
                    <a:pt x="16477" y="66673"/>
                  </a:lnTo>
                  <a:lnTo>
                    <a:pt x="165067" y="16666"/>
                  </a:lnTo>
                  <a:lnTo>
                    <a:pt x="313657" y="66673"/>
                  </a:lnTo>
                  <a:close/>
                </a:path>
              </a:pathLst>
            </a:custGeom>
            <a:solidFill>
              <a:schemeClr val="bg1"/>
            </a:solidFill>
            <a:ln w="92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201E1D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426035" y="2502322"/>
              <a:ext cx="3530134" cy="4370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>
                <a:lnSpc>
                  <a:spcPct val="80000"/>
                </a:lnSpc>
                <a:spcAft>
                  <a:spcPts val="800"/>
                </a:spcAft>
              </a:pPr>
              <a:r>
                <a:rPr 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</a:rPr>
                <a:t>36%    </a:t>
              </a:r>
              <a:r>
                <a:rPr lang="en-US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</a:rPr>
                <a:t>STEM graduates</a:t>
              </a:r>
            </a:p>
          </p:txBody>
        </p:sp>
        <p:sp>
          <p:nvSpPr>
            <p:cNvPr id="40" name="Graphic 89">
              <a:extLst>
                <a:ext uri="{FF2B5EF4-FFF2-40B4-BE49-F238E27FC236}">
                  <a16:creationId xmlns:a16="http://schemas.microsoft.com/office/drawing/2014/main" id="{6B26E56A-D773-1547-BAAF-855EC2293B95}"/>
                </a:ext>
              </a:extLst>
            </p:cNvPr>
            <p:cNvSpPr/>
            <p:nvPr/>
          </p:nvSpPr>
          <p:spPr>
            <a:xfrm>
              <a:off x="6993412" y="4182005"/>
              <a:ext cx="512873" cy="512873"/>
            </a:xfrm>
            <a:custGeom>
              <a:avLst/>
              <a:gdLst>
                <a:gd name="connsiteX0" fmla="*/ 322782 w 330200"/>
                <a:gd name="connsiteY0" fmla="*/ 313690 h 330200"/>
                <a:gd name="connsiteX1" fmla="*/ 314574 w 330200"/>
                <a:gd name="connsiteY1" fmla="*/ 313690 h 330200"/>
                <a:gd name="connsiteX2" fmla="*/ 314574 w 330200"/>
                <a:gd name="connsiteY2" fmla="*/ 115570 h 330200"/>
                <a:gd name="connsiteX3" fmla="*/ 165984 w 330200"/>
                <a:gd name="connsiteY3" fmla="*/ 115570 h 330200"/>
                <a:gd name="connsiteX4" fmla="*/ 165984 w 330200"/>
                <a:gd name="connsiteY4" fmla="*/ 313690 h 330200"/>
                <a:gd name="connsiteX5" fmla="*/ 149474 w 330200"/>
                <a:gd name="connsiteY5" fmla="*/ 313690 h 330200"/>
                <a:gd name="connsiteX6" fmla="*/ 149474 w 330200"/>
                <a:gd name="connsiteY6" fmla="*/ 0 h 330200"/>
                <a:gd name="connsiteX7" fmla="*/ 17394 w 330200"/>
                <a:gd name="connsiteY7" fmla="*/ 0 h 330200"/>
                <a:gd name="connsiteX8" fmla="*/ 17394 w 330200"/>
                <a:gd name="connsiteY8" fmla="*/ 313690 h 330200"/>
                <a:gd name="connsiteX9" fmla="*/ 9187 w 330200"/>
                <a:gd name="connsiteY9" fmla="*/ 313690 h 330200"/>
                <a:gd name="connsiteX10" fmla="*/ 48 w 330200"/>
                <a:gd name="connsiteY10" fmla="*/ 321061 h 330200"/>
                <a:gd name="connsiteX11" fmla="*/ 7419 w 330200"/>
                <a:gd name="connsiteY11" fmla="*/ 330200 h 330200"/>
                <a:gd name="connsiteX12" fmla="*/ 9187 w 330200"/>
                <a:gd name="connsiteY12" fmla="*/ 330200 h 330200"/>
                <a:gd name="connsiteX13" fmla="*/ 322782 w 330200"/>
                <a:gd name="connsiteY13" fmla="*/ 330200 h 330200"/>
                <a:gd name="connsiteX14" fmla="*/ 331921 w 330200"/>
                <a:gd name="connsiteY14" fmla="*/ 322829 h 330200"/>
                <a:gd name="connsiteX15" fmla="*/ 324550 w 330200"/>
                <a:gd name="connsiteY15" fmla="*/ 313690 h 330200"/>
                <a:gd name="connsiteX16" fmla="*/ 322782 w 330200"/>
                <a:gd name="connsiteY16" fmla="*/ 313690 h 330200"/>
                <a:gd name="connsiteX17" fmla="*/ 66924 w 330200"/>
                <a:gd name="connsiteY17" fmla="*/ 16510 h 330200"/>
                <a:gd name="connsiteX18" fmla="*/ 99944 w 330200"/>
                <a:gd name="connsiteY18" fmla="*/ 16510 h 330200"/>
                <a:gd name="connsiteX19" fmla="*/ 99944 w 330200"/>
                <a:gd name="connsiteY19" fmla="*/ 247650 h 330200"/>
                <a:gd name="connsiteX20" fmla="*/ 66924 w 330200"/>
                <a:gd name="connsiteY20" fmla="*/ 247650 h 330200"/>
                <a:gd name="connsiteX21" fmla="*/ 33904 w 330200"/>
                <a:gd name="connsiteY21" fmla="*/ 313690 h 330200"/>
                <a:gd name="connsiteX22" fmla="*/ 33904 w 330200"/>
                <a:gd name="connsiteY22" fmla="*/ 16510 h 330200"/>
                <a:gd name="connsiteX23" fmla="*/ 50414 w 330200"/>
                <a:gd name="connsiteY23" fmla="*/ 16510 h 330200"/>
                <a:gd name="connsiteX24" fmla="*/ 50414 w 330200"/>
                <a:gd name="connsiteY24" fmla="*/ 313690 h 330200"/>
                <a:gd name="connsiteX25" fmla="*/ 66924 w 330200"/>
                <a:gd name="connsiteY25" fmla="*/ 313690 h 330200"/>
                <a:gd name="connsiteX26" fmla="*/ 66924 w 330200"/>
                <a:gd name="connsiteY26" fmla="*/ 264160 h 330200"/>
                <a:gd name="connsiteX27" fmla="*/ 99944 w 330200"/>
                <a:gd name="connsiteY27" fmla="*/ 264160 h 330200"/>
                <a:gd name="connsiteX28" fmla="*/ 99944 w 330200"/>
                <a:gd name="connsiteY28" fmla="*/ 313690 h 330200"/>
                <a:gd name="connsiteX29" fmla="*/ 116454 w 330200"/>
                <a:gd name="connsiteY29" fmla="*/ 313690 h 330200"/>
                <a:gd name="connsiteX30" fmla="*/ 116454 w 330200"/>
                <a:gd name="connsiteY30" fmla="*/ 16510 h 330200"/>
                <a:gd name="connsiteX31" fmla="*/ 132964 w 330200"/>
                <a:gd name="connsiteY31" fmla="*/ 16510 h 330200"/>
                <a:gd name="connsiteX32" fmla="*/ 132964 w 330200"/>
                <a:gd name="connsiteY32" fmla="*/ 313690 h 330200"/>
                <a:gd name="connsiteX33" fmla="*/ 248534 w 330200"/>
                <a:gd name="connsiteY33" fmla="*/ 132080 h 330200"/>
                <a:gd name="connsiteX34" fmla="*/ 298064 w 330200"/>
                <a:gd name="connsiteY34" fmla="*/ 132080 h 330200"/>
                <a:gd name="connsiteX35" fmla="*/ 298064 w 330200"/>
                <a:gd name="connsiteY35" fmla="*/ 181610 h 330200"/>
                <a:gd name="connsiteX36" fmla="*/ 248534 w 330200"/>
                <a:gd name="connsiteY36" fmla="*/ 181610 h 330200"/>
                <a:gd name="connsiteX37" fmla="*/ 248534 w 330200"/>
                <a:gd name="connsiteY37" fmla="*/ 198120 h 330200"/>
                <a:gd name="connsiteX38" fmla="*/ 298064 w 330200"/>
                <a:gd name="connsiteY38" fmla="*/ 198120 h 330200"/>
                <a:gd name="connsiteX39" fmla="*/ 298064 w 330200"/>
                <a:gd name="connsiteY39" fmla="*/ 247650 h 330200"/>
                <a:gd name="connsiteX40" fmla="*/ 248534 w 330200"/>
                <a:gd name="connsiteY40" fmla="*/ 247650 h 330200"/>
                <a:gd name="connsiteX41" fmla="*/ 182494 w 330200"/>
                <a:gd name="connsiteY41" fmla="*/ 132080 h 330200"/>
                <a:gd name="connsiteX42" fmla="*/ 232024 w 330200"/>
                <a:gd name="connsiteY42" fmla="*/ 132080 h 330200"/>
                <a:gd name="connsiteX43" fmla="*/ 232024 w 330200"/>
                <a:gd name="connsiteY43" fmla="*/ 181610 h 330200"/>
                <a:gd name="connsiteX44" fmla="*/ 182494 w 330200"/>
                <a:gd name="connsiteY44" fmla="*/ 181610 h 330200"/>
                <a:gd name="connsiteX45" fmla="*/ 182494 w 330200"/>
                <a:gd name="connsiteY45" fmla="*/ 198120 h 330200"/>
                <a:gd name="connsiteX46" fmla="*/ 232024 w 330200"/>
                <a:gd name="connsiteY46" fmla="*/ 198120 h 330200"/>
                <a:gd name="connsiteX47" fmla="*/ 232024 w 330200"/>
                <a:gd name="connsiteY47" fmla="*/ 247650 h 330200"/>
                <a:gd name="connsiteX48" fmla="*/ 182494 w 330200"/>
                <a:gd name="connsiteY48" fmla="*/ 247650 h 330200"/>
                <a:gd name="connsiteX49" fmla="*/ 182494 w 330200"/>
                <a:gd name="connsiteY49" fmla="*/ 313690 h 330200"/>
                <a:gd name="connsiteX50" fmla="*/ 182494 w 330200"/>
                <a:gd name="connsiteY50" fmla="*/ 264160 h 330200"/>
                <a:gd name="connsiteX51" fmla="*/ 232024 w 330200"/>
                <a:gd name="connsiteY51" fmla="*/ 264160 h 330200"/>
                <a:gd name="connsiteX52" fmla="*/ 232024 w 330200"/>
                <a:gd name="connsiteY52" fmla="*/ 313690 h 330200"/>
                <a:gd name="connsiteX53" fmla="*/ 248534 w 330200"/>
                <a:gd name="connsiteY53" fmla="*/ 313690 h 330200"/>
                <a:gd name="connsiteX54" fmla="*/ 248534 w 330200"/>
                <a:gd name="connsiteY54" fmla="*/ 264160 h 330200"/>
                <a:gd name="connsiteX55" fmla="*/ 298064 w 330200"/>
                <a:gd name="connsiteY55" fmla="*/ 264160 h 330200"/>
                <a:gd name="connsiteX56" fmla="*/ 298064 w 330200"/>
                <a:gd name="connsiteY56" fmla="*/ 31369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30200" h="330200">
                  <a:moveTo>
                    <a:pt x="322782" y="313690"/>
                  </a:moveTo>
                  <a:lnTo>
                    <a:pt x="314574" y="313690"/>
                  </a:lnTo>
                  <a:lnTo>
                    <a:pt x="314574" y="115570"/>
                  </a:lnTo>
                  <a:lnTo>
                    <a:pt x="165984" y="115570"/>
                  </a:lnTo>
                  <a:lnTo>
                    <a:pt x="165984" y="313690"/>
                  </a:lnTo>
                  <a:lnTo>
                    <a:pt x="149474" y="313690"/>
                  </a:lnTo>
                  <a:lnTo>
                    <a:pt x="149474" y="0"/>
                  </a:lnTo>
                  <a:lnTo>
                    <a:pt x="17394" y="0"/>
                  </a:lnTo>
                  <a:lnTo>
                    <a:pt x="17394" y="313690"/>
                  </a:lnTo>
                  <a:lnTo>
                    <a:pt x="9187" y="313690"/>
                  </a:lnTo>
                  <a:cubicBezTo>
                    <a:pt x="4628" y="313202"/>
                    <a:pt x="536" y="316502"/>
                    <a:pt x="48" y="321061"/>
                  </a:cubicBezTo>
                  <a:cubicBezTo>
                    <a:pt x="-440" y="325620"/>
                    <a:pt x="2860" y="329712"/>
                    <a:pt x="7419" y="330200"/>
                  </a:cubicBezTo>
                  <a:cubicBezTo>
                    <a:pt x="8007" y="330263"/>
                    <a:pt x="8599" y="330263"/>
                    <a:pt x="9187" y="330200"/>
                  </a:cubicBezTo>
                  <a:lnTo>
                    <a:pt x="322782" y="330200"/>
                  </a:lnTo>
                  <a:cubicBezTo>
                    <a:pt x="327341" y="330688"/>
                    <a:pt x="331433" y="327388"/>
                    <a:pt x="331921" y="322829"/>
                  </a:cubicBezTo>
                  <a:cubicBezTo>
                    <a:pt x="332409" y="318270"/>
                    <a:pt x="329109" y="314178"/>
                    <a:pt x="324550" y="313690"/>
                  </a:cubicBezTo>
                  <a:cubicBezTo>
                    <a:pt x="323962" y="313627"/>
                    <a:pt x="323370" y="313627"/>
                    <a:pt x="322782" y="313690"/>
                  </a:cubicBezTo>
                  <a:close/>
                  <a:moveTo>
                    <a:pt x="66924" y="16510"/>
                  </a:moveTo>
                  <a:lnTo>
                    <a:pt x="99944" y="16510"/>
                  </a:lnTo>
                  <a:lnTo>
                    <a:pt x="99944" y="247650"/>
                  </a:lnTo>
                  <a:lnTo>
                    <a:pt x="66924" y="247650"/>
                  </a:lnTo>
                  <a:close/>
                  <a:moveTo>
                    <a:pt x="33904" y="313690"/>
                  </a:moveTo>
                  <a:lnTo>
                    <a:pt x="33904" y="16510"/>
                  </a:lnTo>
                  <a:lnTo>
                    <a:pt x="50414" y="16510"/>
                  </a:lnTo>
                  <a:lnTo>
                    <a:pt x="50414" y="313690"/>
                  </a:lnTo>
                  <a:close/>
                  <a:moveTo>
                    <a:pt x="66924" y="313690"/>
                  </a:moveTo>
                  <a:lnTo>
                    <a:pt x="66924" y="264160"/>
                  </a:lnTo>
                  <a:lnTo>
                    <a:pt x="99944" y="264160"/>
                  </a:lnTo>
                  <a:lnTo>
                    <a:pt x="99944" y="313690"/>
                  </a:lnTo>
                  <a:close/>
                  <a:moveTo>
                    <a:pt x="116454" y="313690"/>
                  </a:moveTo>
                  <a:lnTo>
                    <a:pt x="116454" y="16510"/>
                  </a:lnTo>
                  <a:lnTo>
                    <a:pt x="132964" y="16510"/>
                  </a:lnTo>
                  <a:lnTo>
                    <a:pt x="132964" y="313690"/>
                  </a:lnTo>
                  <a:close/>
                  <a:moveTo>
                    <a:pt x="248534" y="132080"/>
                  </a:moveTo>
                  <a:lnTo>
                    <a:pt x="298064" y="132080"/>
                  </a:lnTo>
                  <a:lnTo>
                    <a:pt x="298064" y="181610"/>
                  </a:lnTo>
                  <a:lnTo>
                    <a:pt x="248534" y="181610"/>
                  </a:lnTo>
                  <a:close/>
                  <a:moveTo>
                    <a:pt x="248534" y="198120"/>
                  </a:moveTo>
                  <a:lnTo>
                    <a:pt x="298064" y="198120"/>
                  </a:lnTo>
                  <a:lnTo>
                    <a:pt x="298064" y="247650"/>
                  </a:lnTo>
                  <a:lnTo>
                    <a:pt x="248534" y="247650"/>
                  </a:lnTo>
                  <a:close/>
                  <a:moveTo>
                    <a:pt x="182494" y="132080"/>
                  </a:moveTo>
                  <a:lnTo>
                    <a:pt x="232024" y="132080"/>
                  </a:lnTo>
                  <a:lnTo>
                    <a:pt x="232024" y="181610"/>
                  </a:lnTo>
                  <a:lnTo>
                    <a:pt x="182494" y="181610"/>
                  </a:lnTo>
                  <a:close/>
                  <a:moveTo>
                    <a:pt x="182494" y="198120"/>
                  </a:moveTo>
                  <a:lnTo>
                    <a:pt x="232024" y="198120"/>
                  </a:lnTo>
                  <a:lnTo>
                    <a:pt x="232024" y="247650"/>
                  </a:lnTo>
                  <a:lnTo>
                    <a:pt x="182494" y="247650"/>
                  </a:lnTo>
                  <a:close/>
                  <a:moveTo>
                    <a:pt x="182494" y="313690"/>
                  </a:moveTo>
                  <a:lnTo>
                    <a:pt x="182494" y="264160"/>
                  </a:lnTo>
                  <a:lnTo>
                    <a:pt x="232024" y="264160"/>
                  </a:lnTo>
                  <a:lnTo>
                    <a:pt x="232024" y="313690"/>
                  </a:lnTo>
                  <a:close/>
                  <a:moveTo>
                    <a:pt x="248534" y="313690"/>
                  </a:moveTo>
                  <a:lnTo>
                    <a:pt x="248534" y="264160"/>
                  </a:lnTo>
                  <a:lnTo>
                    <a:pt x="298064" y="264160"/>
                  </a:lnTo>
                  <a:lnTo>
                    <a:pt x="298064" y="313690"/>
                  </a:lnTo>
                  <a:close/>
                </a:path>
              </a:pathLst>
            </a:custGeom>
            <a:solidFill>
              <a:schemeClr val="bg1"/>
            </a:solidFill>
            <a:ln w="92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201E1D"/>
                </a:solidFill>
              </a:endParaRPr>
            </a:p>
          </p:txBody>
        </p:sp>
        <p:sp>
          <p:nvSpPr>
            <p:cNvPr id="39" name="Graphic 60">
              <a:extLst>
                <a:ext uri="{FF2B5EF4-FFF2-40B4-BE49-F238E27FC236}">
                  <a16:creationId xmlns:a16="http://schemas.microsoft.com/office/drawing/2014/main" id="{71098B9E-E4A7-3248-BF8D-2BD6F624C97B}"/>
                </a:ext>
              </a:extLst>
            </p:cNvPr>
            <p:cNvSpPr/>
            <p:nvPr/>
          </p:nvSpPr>
          <p:spPr>
            <a:xfrm>
              <a:off x="7340962" y="4094935"/>
              <a:ext cx="496889" cy="401333"/>
            </a:xfrm>
            <a:custGeom>
              <a:avLst/>
              <a:gdLst>
                <a:gd name="connsiteX0" fmla="*/ 321158 w 330200"/>
                <a:gd name="connsiteY0" fmla="*/ 68100 h 266700"/>
                <a:gd name="connsiteX1" fmla="*/ 172190 w 330200"/>
                <a:gd name="connsiteY1" fmla="*/ 1425 h 266700"/>
                <a:gd name="connsiteX2" fmla="*/ 158794 w 330200"/>
                <a:gd name="connsiteY2" fmla="*/ 1425 h 266700"/>
                <a:gd name="connsiteX3" fmla="*/ 9826 w 330200"/>
                <a:gd name="connsiteY3" fmla="*/ 68100 h 266700"/>
                <a:gd name="connsiteX4" fmla="*/ 1419 w 330200"/>
                <a:gd name="connsiteY4" fmla="*/ 90092 h 266700"/>
                <a:gd name="connsiteX5" fmla="*/ 9826 w 330200"/>
                <a:gd name="connsiteY5" fmla="*/ 98580 h 266700"/>
                <a:gd name="connsiteX6" fmla="*/ 24827 w 330200"/>
                <a:gd name="connsiteY6" fmla="*/ 105247 h 266700"/>
                <a:gd name="connsiteX7" fmla="*/ 24827 w 330200"/>
                <a:gd name="connsiteY7" fmla="*/ 134870 h 266700"/>
                <a:gd name="connsiteX8" fmla="*/ 9674 w 330200"/>
                <a:gd name="connsiteY8" fmla="*/ 166524 h 266700"/>
                <a:gd name="connsiteX9" fmla="*/ 17280 w 330200"/>
                <a:gd name="connsiteY9" fmla="*/ 177542 h 266700"/>
                <a:gd name="connsiteX10" fmla="*/ 1147 w 330200"/>
                <a:gd name="connsiteY10" fmla="*/ 206117 h 266700"/>
                <a:gd name="connsiteX11" fmla="*/ 4543 w 330200"/>
                <a:gd name="connsiteY11" fmla="*/ 217166 h 266700"/>
                <a:gd name="connsiteX12" fmla="*/ 15662 w 330200"/>
                <a:gd name="connsiteY12" fmla="*/ 214306 h 266700"/>
                <a:gd name="connsiteX13" fmla="*/ 15770 w 330200"/>
                <a:gd name="connsiteY13" fmla="*/ 214118 h 266700"/>
                <a:gd name="connsiteX14" fmla="*/ 25204 w 330200"/>
                <a:gd name="connsiteY14" fmla="*/ 197830 h 266700"/>
                <a:gd name="connsiteX15" fmla="*/ 25204 w 330200"/>
                <a:gd name="connsiteY15" fmla="*/ 216880 h 266700"/>
                <a:gd name="connsiteX16" fmla="*/ 34343 w 330200"/>
                <a:gd name="connsiteY16" fmla="*/ 224322 h 266700"/>
                <a:gd name="connsiteX17" fmla="*/ 41714 w 330200"/>
                <a:gd name="connsiteY17" fmla="*/ 216880 h 266700"/>
                <a:gd name="connsiteX18" fmla="*/ 41714 w 330200"/>
                <a:gd name="connsiteY18" fmla="*/ 197830 h 266700"/>
                <a:gd name="connsiteX19" fmla="*/ 51149 w 330200"/>
                <a:gd name="connsiteY19" fmla="*/ 214118 h 266700"/>
                <a:gd name="connsiteX20" fmla="*/ 62189 w 330200"/>
                <a:gd name="connsiteY20" fmla="*/ 217275 h 266700"/>
                <a:gd name="connsiteX21" fmla="*/ 62375 w 330200"/>
                <a:gd name="connsiteY21" fmla="*/ 217166 h 266700"/>
                <a:gd name="connsiteX22" fmla="*/ 65502 w 330200"/>
                <a:gd name="connsiteY22" fmla="*/ 206020 h 266700"/>
                <a:gd name="connsiteX23" fmla="*/ 65394 w 330200"/>
                <a:gd name="connsiteY23" fmla="*/ 205831 h 266700"/>
                <a:gd name="connsiteX24" fmla="*/ 49262 w 330200"/>
                <a:gd name="connsiteY24" fmla="*/ 177256 h 266700"/>
                <a:gd name="connsiteX25" fmla="*/ 52902 w 330200"/>
                <a:gd name="connsiteY25" fmla="*/ 142427 h 266700"/>
                <a:gd name="connsiteX26" fmla="*/ 41809 w 330200"/>
                <a:gd name="connsiteY26" fmla="*/ 134584 h 266700"/>
                <a:gd name="connsiteX27" fmla="*/ 41809 w 330200"/>
                <a:gd name="connsiteY27" fmla="*/ 112677 h 266700"/>
                <a:gd name="connsiteX28" fmla="*/ 66432 w 330200"/>
                <a:gd name="connsiteY28" fmla="*/ 123821 h 266700"/>
                <a:gd name="connsiteX29" fmla="*/ 66432 w 330200"/>
                <a:gd name="connsiteY29" fmla="*/ 133346 h 266700"/>
                <a:gd name="connsiteX30" fmla="*/ 73036 w 330200"/>
                <a:gd name="connsiteY30" fmla="*/ 146681 h 266700"/>
                <a:gd name="connsiteX31" fmla="*/ 74829 w 330200"/>
                <a:gd name="connsiteY31" fmla="*/ 147633 h 266700"/>
                <a:gd name="connsiteX32" fmla="*/ 74829 w 330200"/>
                <a:gd name="connsiteY32" fmla="*/ 150015 h 266700"/>
                <a:gd name="connsiteX33" fmla="*/ 165586 w 330200"/>
                <a:gd name="connsiteY33" fmla="*/ 270887 h 266700"/>
                <a:gd name="connsiteX34" fmla="*/ 256439 w 330200"/>
                <a:gd name="connsiteY34" fmla="*/ 150015 h 266700"/>
                <a:gd name="connsiteX35" fmla="*/ 256439 w 330200"/>
                <a:gd name="connsiteY35" fmla="*/ 147633 h 266700"/>
                <a:gd name="connsiteX36" fmla="*/ 258137 w 330200"/>
                <a:gd name="connsiteY36" fmla="*/ 146681 h 266700"/>
                <a:gd name="connsiteX37" fmla="*/ 264552 w 330200"/>
                <a:gd name="connsiteY37" fmla="*/ 133346 h 266700"/>
                <a:gd name="connsiteX38" fmla="*/ 264552 w 330200"/>
                <a:gd name="connsiteY38" fmla="*/ 123821 h 266700"/>
                <a:gd name="connsiteX39" fmla="*/ 321158 w 330200"/>
                <a:gd name="connsiteY39" fmla="*/ 98580 h 266700"/>
                <a:gd name="connsiteX40" fmla="*/ 329565 w 330200"/>
                <a:gd name="connsiteY40" fmla="*/ 76588 h 266700"/>
                <a:gd name="connsiteX41" fmla="*/ 321158 w 330200"/>
                <a:gd name="connsiteY41" fmla="*/ 68100 h 266700"/>
                <a:gd name="connsiteX42" fmla="*/ 33412 w 330200"/>
                <a:gd name="connsiteY42" fmla="*/ 150015 h 266700"/>
                <a:gd name="connsiteX43" fmla="*/ 41808 w 330200"/>
                <a:gd name="connsiteY43" fmla="*/ 158301 h 266700"/>
                <a:gd name="connsiteX44" fmla="*/ 33600 w 330200"/>
                <a:gd name="connsiteY44" fmla="*/ 166778 h 266700"/>
                <a:gd name="connsiteX45" fmla="*/ 25204 w 330200"/>
                <a:gd name="connsiteY45" fmla="*/ 158491 h 266700"/>
                <a:gd name="connsiteX46" fmla="*/ 25204 w 330200"/>
                <a:gd name="connsiteY46" fmla="*/ 158301 h 266700"/>
                <a:gd name="connsiteX47" fmla="*/ 33412 w 330200"/>
                <a:gd name="connsiteY47" fmla="*/ 150015 h 266700"/>
                <a:gd name="connsiteX48" fmla="*/ 248042 w 330200"/>
                <a:gd name="connsiteY48" fmla="*/ 133346 h 266700"/>
                <a:gd name="connsiteX49" fmla="*/ 165492 w 330200"/>
                <a:gd name="connsiteY49" fmla="*/ 120011 h 266700"/>
                <a:gd name="connsiteX50" fmla="*/ 82942 w 330200"/>
                <a:gd name="connsiteY50" fmla="*/ 133346 h 266700"/>
                <a:gd name="connsiteX51" fmla="*/ 82942 w 330200"/>
                <a:gd name="connsiteY51" fmla="*/ 100199 h 266700"/>
                <a:gd name="connsiteX52" fmla="*/ 165492 w 330200"/>
                <a:gd name="connsiteY52" fmla="*/ 75243 h 266700"/>
                <a:gd name="connsiteX53" fmla="*/ 248042 w 330200"/>
                <a:gd name="connsiteY53" fmla="*/ 100199 h 266700"/>
                <a:gd name="connsiteX54" fmla="*/ 165492 w 330200"/>
                <a:gd name="connsiteY54" fmla="*/ 254218 h 266700"/>
                <a:gd name="connsiteX55" fmla="*/ 91244 w 330200"/>
                <a:gd name="connsiteY55" fmla="*/ 150015 h 266700"/>
                <a:gd name="connsiteX56" fmla="*/ 91244 w 330200"/>
                <a:gd name="connsiteY56" fmla="*/ 148205 h 266700"/>
                <a:gd name="connsiteX57" fmla="*/ 95584 w 330200"/>
                <a:gd name="connsiteY57" fmla="*/ 146871 h 266700"/>
                <a:gd name="connsiteX58" fmla="*/ 165492 w 330200"/>
                <a:gd name="connsiteY58" fmla="*/ 136680 h 266700"/>
                <a:gd name="connsiteX59" fmla="*/ 235400 w 330200"/>
                <a:gd name="connsiteY59" fmla="*/ 146871 h 266700"/>
                <a:gd name="connsiteX60" fmla="*/ 239740 w 330200"/>
                <a:gd name="connsiteY60" fmla="*/ 148205 h 266700"/>
                <a:gd name="connsiteX61" fmla="*/ 239740 w 330200"/>
                <a:gd name="connsiteY61" fmla="*/ 150015 h 266700"/>
                <a:gd name="connsiteX62" fmla="*/ 165492 w 330200"/>
                <a:gd name="connsiteY62" fmla="*/ 254218 h 266700"/>
                <a:gd name="connsiteX63" fmla="*/ 264552 w 330200"/>
                <a:gd name="connsiteY63" fmla="*/ 105533 h 266700"/>
                <a:gd name="connsiteX64" fmla="*/ 264552 w 330200"/>
                <a:gd name="connsiteY64" fmla="*/ 100199 h 266700"/>
                <a:gd name="connsiteX65" fmla="*/ 165492 w 330200"/>
                <a:gd name="connsiteY65" fmla="*/ 58575 h 266700"/>
                <a:gd name="connsiteX66" fmla="*/ 66432 w 330200"/>
                <a:gd name="connsiteY66" fmla="*/ 100199 h 266700"/>
                <a:gd name="connsiteX67" fmla="*/ 66432 w 330200"/>
                <a:gd name="connsiteY67" fmla="*/ 105533 h 266700"/>
                <a:gd name="connsiteX68" fmla="*/ 16902 w 330200"/>
                <a:gd name="connsiteY68" fmla="*/ 83340 h 266700"/>
                <a:gd name="connsiteX69" fmla="*/ 165492 w 330200"/>
                <a:gd name="connsiteY69" fmla="*/ 16665 h 266700"/>
                <a:gd name="connsiteX70" fmla="*/ 314082 w 330200"/>
                <a:gd name="connsiteY70" fmla="*/ 8334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30200" h="266700">
                  <a:moveTo>
                    <a:pt x="321158" y="68100"/>
                  </a:moveTo>
                  <a:lnTo>
                    <a:pt x="172190" y="1425"/>
                  </a:lnTo>
                  <a:cubicBezTo>
                    <a:pt x="167923" y="-475"/>
                    <a:pt x="163061" y="-475"/>
                    <a:pt x="158794" y="1425"/>
                  </a:cubicBezTo>
                  <a:lnTo>
                    <a:pt x="9826" y="68100"/>
                  </a:lnTo>
                  <a:cubicBezTo>
                    <a:pt x="1490" y="71829"/>
                    <a:pt x="-2274" y="81675"/>
                    <a:pt x="1419" y="90092"/>
                  </a:cubicBezTo>
                  <a:cubicBezTo>
                    <a:pt x="3080" y="93877"/>
                    <a:pt x="6077" y="96903"/>
                    <a:pt x="9826" y="98580"/>
                  </a:cubicBezTo>
                  <a:lnTo>
                    <a:pt x="24827" y="105247"/>
                  </a:lnTo>
                  <a:lnTo>
                    <a:pt x="24827" y="134870"/>
                  </a:lnTo>
                  <a:cubicBezTo>
                    <a:pt x="11985" y="139386"/>
                    <a:pt x="5200" y="153559"/>
                    <a:pt x="9674" y="166524"/>
                  </a:cubicBezTo>
                  <a:cubicBezTo>
                    <a:pt x="11160" y="170832"/>
                    <a:pt x="13791" y="174643"/>
                    <a:pt x="17280" y="177542"/>
                  </a:cubicBezTo>
                  <a:lnTo>
                    <a:pt x="1147" y="206117"/>
                  </a:lnTo>
                  <a:cubicBezTo>
                    <a:pt x="-876" y="210120"/>
                    <a:pt x="631" y="215022"/>
                    <a:pt x="4543" y="217166"/>
                  </a:cubicBezTo>
                  <a:cubicBezTo>
                    <a:pt x="8396" y="219476"/>
                    <a:pt x="13374" y="218196"/>
                    <a:pt x="15662" y="214306"/>
                  </a:cubicBezTo>
                  <a:cubicBezTo>
                    <a:pt x="15699" y="214244"/>
                    <a:pt x="15735" y="214181"/>
                    <a:pt x="15770" y="214118"/>
                  </a:cubicBezTo>
                  <a:lnTo>
                    <a:pt x="25204" y="197830"/>
                  </a:lnTo>
                  <a:lnTo>
                    <a:pt x="25204" y="216880"/>
                  </a:lnTo>
                  <a:cubicBezTo>
                    <a:pt x="25692" y="221483"/>
                    <a:pt x="29784" y="224815"/>
                    <a:pt x="34343" y="224322"/>
                  </a:cubicBezTo>
                  <a:cubicBezTo>
                    <a:pt x="38229" y="223902"/>
                    <a:pt x="41298" y="220803"/>
                    <a:pt x="41714" y="216880"/>
                  </a:cubicBezTo>
                  <a:lnTo>
                    <a:pt x="41714" y="197830"/>
                  </a:lnTo>
                  <a:lnTo>
                    <a:pt x="51149" y="214118"/>
                  </a:lnTo>
                  <a:cubicBezTo>
                    <a:pt x="53334" y="218067"/>
                    <a:pt x="58277" y="219481"/>
                    <a:pt x="62189" y="217275"/>
                  </a:cubicBezTo>
                  <a:cubicBezTo>
                    <a:pt x="62251" y="217239"/>
                    <a:pt x="62314" y="217203"/>
                    <a:pt x="62375" y="217166"/>
                  </a:cubicBezTo>
                  <a:cubicBezTo>
                    <a:pt x="66287" y="214960"/>
                    <a:pt x="67687" y="209969"/>
                    <a:pt x="65502" y="206020"/>
                  </a:cubicBezTo>
                  <a:cubicBezTo>
                    <a:pt x="65467" y="205956"/>
                    <a:pt x="65431" y="205893"/>
                    <a:pt x="65394" y="205831"/>
                  </a:cubicBezTo>
                  <a:lnTo>
                    <a:pt x="49262" y="177256"/>
                  </a:lnTo>
                  <a:cubicBezTo>
                    <a:pt x="59793" y="168653"/>
                    <a:pt x="61423" y="153059"/>
                    <a:pt x="52902" y="142427"/>
                  </a:cubicBezTo>
                  <a:cubicBezTo>
                    <a:pt x="50007" y="138813"/>
                    <a:pt x="46162" y="136095"/>
                    <a:pt x="41809" y="134584"/>
                  </a:cubicBezTo>
                  <a:lnTo>
                    <a:pt x="41809" y="112677"/>
                  </a:lnTo>
                  <a:lnTo>
                    <a:pt x="66432" y="123821"/>
                  </a:lnTo>
                  <a:lnTo>
                    <a:pt x="66432" y="133346"/>
                  </a:lnTo>
                  <a:cubicBezTo>
                    <a:pt x="66432" y="138592"/>
                    <a:pt x="68879" y="143533"/>
                    <a:pt x="73036" y="146681"/>
                  </a:cubicBezTo>
                  <a:cubicBezTo>
                    <a:pt x="73613" y="147037"/>
                    <a:pt x="74211" y="147355"/>
                    <a:pt x="74829" y="147633"/>
                  </a:cubicBezTo>
                  <a:cubicBezTo>
                    <a:pt x="74779" y="148426"/>
                    <a:pt x="74779" y="149222"/>
                    <a:pt x="74829" y="150015"/>
                  </a:cubicBezTo>
                  <a:cubicBezTo>
                    <a:pt x="74829" y="216690"/>
                    <a:pt x="115396" y="270887"/>
                    <a:pt x="165586" y="270887"/>
                  </a:cubicBezTo>
                  <a:cubicBezTo>
                    <a:pt x="215777" y="270887"/>
                    <a:pt x="256439" y="216785"/>
                    <a:pt x="256439" y="150015"/>
                  </a:cubicBezTo>
                  <a:cubicBezTo>
                    <a:pt x="256439" y="149157"/>
                    <a:pt x="256439" y="148395"/>
                    <a:pt x="256439" y="147633"/>
                  </a:cubicBezTo>
                  <a:cubicBezTo>
                    <a:pt x="256439" y="146871"/>
                    <a:pt x="257665" y="147062"/>
                    <a:pt x="258137" y="146681"/>
                  </a:cubicBezTo>
                  <a:cubicBezTo>
                    <a:pt x="262223" y="143493"/>
                    <a:pt x="264597" y="138559"/>
                    <a:pt x="264552" y="133346"/>
                  </a:cubicBezTo>
                  <a:lnTo>
                    <a:pt x="264552" y="123821"/>
                  </a:lnTo>
                  <a:lnTo>
                    <a:pt x="321158" y="98580"/>
                  </a:lnTo>
                  <a:cubicBezTo>
                    <a:pt x="329495" y="94851"/>
                    <a:pt x="333259" y="85004"/>
                    <a:pt x="329565" y="76588"/>
                  </a:cubicBezTo>
                  <a:cubicBezTo>
                    <a:pt x="327904" y="72802"/>
                    <a:pt x="324907" y="69777"/>
                    <a:pt x="321158" y="68100"/>
                  </a:cubicBezTo>
                  <a:close/>
                  <a:moveTo>
                    <a:pt x="33412" y="150015"/>
                  </a:moveTo>
                  <a:cubicBezTo>
                    <a:pt x="37997" y="149962"/>
                    <a:pt x="41756" y="153672"/>
                    <a:pt x="41808" y="158301"/>
                  </a:cubicBezTo>
                  <a:cubicBezTo>
                    <a:pt x="41859" y="162930"/>
                    <a:pt x="38185" y="166725"/>
                    <a:pt x="33600" y="166778"/>
                  </a:cubicBezTo>
                  <a:cubicBezTo>
                    <a:pt x="29015" y="166830"/>
                    <a:pt x="25256" y="163120"/>
                    <a:pt x="25204" y="158491"/>
                  </a:cubicBezTo>
                  <a:cubicBezTo>
                    <a:pt x="25204" y="158428"/>
                    <a:pt x="25204" y="158365"/>
                    <a:pt x="25204" y="158301"/>
                  </a:cubicBezTo>
                  <a:cubicBezTo>
                    <a:pt x="25255" y="153746"/>
                    <a:pt x="28900" y="150066"/>
                    <a:pt x="33412" y="150015"/>
                  </a:cubicBezTo>
                  <a:close/>
                  <a:moveTo>
                    <a:pt x="248042" y="133346"/>
                  </a:moveTo>
                  <a:cubicBezTo>
                    <a:pt x="221565" y="123839"/>
                    <a:pt x="193585" y="119319"/>
                    <a:pt x="165492" y="120011"/>
                  </a:cubicBezTo>
                  <a:cubicBezTo>
                    <a:pt x="137399" y="119319"/>
                    <a:pt x="109419" y="123839"/>
                    <a:pt x="82942" y="133346"/>
                  </a:cubicBezTo>
                  <a:lnTo>
                    <a:pt x="82942" y="100199"/>
                  </a:lnTo>
                  <a:cubicBezTo>
                    <a:pt x="82942" y="86388"/>
                    <a:pt x="119925" y="75243"/>
                    <a:pt x="165492" y="75243"/>
                  </a:cubicBezTo>
                  <a:cubicBezTo>
                    <a:pt x="211060" y="75243"/>
                    <a:pt x="248042" y="86388"/>
                    <a:pt x="248042" y="100199"/>
                  </a:cubicBezTo>
                  <a:close/>
                  <a:moveTo>
                    <a:pt x="165492" y="254218"/>
                  </a:moveTo>
                  <a:cubicBezTo>
                    <a:pt x="124547" y="254218"/>
                    <a:pt x="91244" y="207450"/>
                    <a:pt x="91244" y="150015"/>
                  </a:cubicBezTo>
                  <a:lnTo>
                    <a:pt x="91244" y="148205"/>
                  </a:lnTo>
                  <a:lnTo>
                    <a:pt x="95584" y="146871"/>
                  </a:lnTo>
                  <a:cubicBezTo>
                    <a:pt x="118119" y="139382"/>
                    <a:pt x="141779" y="135933"/>
                    <a:pt x="165492" y="136680"/>
                  </a:cubicBezTo>
                  <a:cubicBezTo>
                    <a:pt x="189205" y="135933"/>
                    <a:pt x="212865" y="139382"/>
                    <a:pt x="235400" y="146871"/>
                  </a:cubicBezTo>
                  <a:lnTo>
                    <a:pt x="239740" y="148205"/>
                  </a:lnTo>
                  <a:cubicBezTo>
                    <a:pt x="239740" y="148776"/>
                    <a:pt x="239740" y="149443"/>
                    <a:pt x="239740" y="150015"/>
                  </a:cubicBezTo>
                  <a:cubicBezTo>
                    <a:pt x="239834" y="207450"/>
                    <a:pt x="206437" y="254218"/>
                    <a:pt x="165492" y="254218"/>
                  </a:cubicBezTo>
                  <a:close/>
                  <a:moveTo>
                    <a:pt x="264552" y="105533"/>
                  </a:moveTo>
                  <a:lnTo>
                    <a:pt x="264552" y="100199"/>
                  </a:lnTo>
                  <a:cubicBezTo>
                    <a:pt x="264552" y="60575"/>
                    <a:pt x="182002" y="58575"/>
                    <a:pt x="165492" y="58575"/>
                  </a:cubicBezTo>
                  <a:cubicBezTo>
                    <a:pt x="148982" y="58575"/>
                    <a:pt x="66432" y="60575"/>
                    <a:pt x="66432" y="100199"/>
                  </a:cubicBezTo>
                  <a:lnTo>
                    <a:pt x="66432" y="105533"/>
                  </a:lnTo>
                  <a:lnTo>
                    <a:pt x="16902" y="83340"/>
                  </a:lnTo>
                  <a:lnTo>
                    <a:pt x="165492" y="16665"/>
                  </a:lnTo>
                  <a:lnTo>
                    <a:pt x="314082" y="83340"/>
                  </a:lnTo>
                  <a:close/>
                </a:path>
              </a:pathLst>
            </a:custGeom>
            <a:solidFill>
              <a:schemeClr val="bg1"/>
            </a:solidFill>
            <a:ln w="92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201E1D"/>
                </a:solidFill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286F8724-6AE1-FE49-9603-3CF97A4E7D47}"/>
                </a:ext>
              </a:extLst>
            </p:cNvPr>
            <p:cNvSpPr/>
            <p:nvPr/>
          </p:nvSpPr>
          <p:spPr>
            <a:xfrm>
              <a:off x="6976367" y="3171701"/>
              <a:ext cx="544022" cy="545632"/>
            </a:xfrm>
            <a:custGeom>
              <a:avLst/>
              <a:gdLst>
                <a:gd name="connsiteX0" fmla="*/ 33303 w 330483"/>
                <a:gd name="connsiteY0" fmla="*/ 132080 h 331461"/>
                <a:gd name="connsiteX1" fmla="*/ 16793 w 330483"/>
                <a:gd name="connsiteY1" fmla="*/ 222838 h 331461"/>
                <a:gd name="connsiteX2" fmla="*/ 42549 w 330483"/>
                <a:gd name="connsiteY2" fmla="*/ 222838 h 331461"/>
                <a:gd name="connsiteX3" fmla="*/ 49813 w 330483"/>
                <a:gd name="connsiteY3" fmla="*/ 313690 h 331461"/>
                <a:gd name="connsiteX4" fmla="*/ 82834 w 330483"/>
                <a:gd name="connsiteY4" fmla="*/ 313690 h 331461"/>
                <a:gd name="connsiteX5" fmla="*/ 99344 w 330483"/>
                <a:gd name="connsiteY5" fmla="*/ 165100 h 331461"/>
                <a:gd name="connsiteX6" fmla="*/ 165384 w 330483"/>
                <a:gd name="connsiteY6" fmla="*/ 181610 h 331461"/>
                <a:gd name="connsiteX7" fmla="*/ 165384 w 330483"/>
                <a:gd name="connsiteY7" fmla="*/ 165100 h 331461"/>
                <a:gd name="connsiteX8" fmla="*/ 99344 w 330483"/>
                <a:gd name="connsiteY8" fmla="*/ 132080 h 331461"/>
                <a:gd name="connsiteX9" fmla="*/ 74532 w 330483"/>
                <a:gd name="connsiteY9" fmla="*/ 132080 h 331461"/>
                <a:gd name="connsiteX10" fmla="*/ 74532 w 330483"/>
                <a:gd name="connsiteY10" fmla="*/ 182271 h 331461"/>
                <a:gd name="connsiteX11" fmla="*/ 74532 w 330483"/>
                <a:gd name="connsiteY11" fmla="*/ 184038 h 331461"/>
                <a:gd name="connsiteX12" fmla="*/ 65392 w 330483"/>
                <a:gd name="connsiteY12" fmla="*/ 191409 h 331461"/>
                <a:gd name="connsiteX13" fmla="*/ 58021 w 330483"/>
                <a:gd name="connsiteY13" fmla="*/ 182271 h 331461"/>
                <a:gd name="connsiteX14" fmla="*/ 58021 w 330483"/>
                <a:gd name="connsiteY14" fmla="*/ 132080 h 331461"/>
                <a:gd name="connsiteX15" fmla="*/ 33397 w 330483"/>
                <a:gd name="connsiteY15" fmla="*/ 115570 h 331461"/>
                <a:gd name="connsiteX16" fmla="*/ 99438 w 330483"/>
                <a:gd name="connsiteY16" fmla="*/ 115570 h 331461"/>
                <a:gd name="connsiteX17" fmla="*/ 106797 w 330483"/>
                <a:gd name="connsiteY17" fmla="*/ 117268 h 331461"/>
                <a:gd name="connsiteX18" fmla="*/ 172837 w 330483"/>
                <a:gd name="connsiteY18" fmla="*/ 150288 h 331461"/>
                <a:gd name="connsiteX19" fmla="*/ 176894 w 330483"/>
                <a:gd name="connsiteY19" fmla="*/ 153213 h 331461"/>
                <a:gd name="connsiteX20" fmla="*/ 278784 w 330483"/>
                <a:gd name="connsiteY20" fmla="*/ 124155 h 331461"/>
                <a:gd name="connsiteX21" fmla="*/ 279033 w 330483"/>
                <a:gd name="connsiteY21" fmla="*/ 124084 h 331461"/>
                <a:gd name="connsiteX22" fmla="*/ 288973 w 330483"/>
                <a:gd name="connsiteY22" fmla="*/ 129816 h 331461"/>
                <a:gd name="connsiteX23" fmla="*/ 288992 w 330483"/>
                <a:gd name="connsiteY23" fmla="*/ 129882 h 331461"/>
                <a:gd name="connsiteX24" fmla="*/ 283313 w 330483"/>
                <a:gd name="connsiteY24" fmla="*/ 140005 h 331461"/>
                <a:gd name="connsiteX25" fmla="*/ 181894 w 330483"/>
                <a:gd name="connsiteY25" fmla="*/ 168968 h 331461"/>
                <a:gd name="connsiteX26" fmla="*/ 181894 w 330483"/>
                <a:gd name="connsiteY26" fmla="*/ 181610 h 331461"/>
                <a:gd name="connsiteX27" fmla="*/ 181894 w 330483"/>
                <a:gd name="connsiteY27" fmla="*/ 181799 h 331461"/>
                <a:gd name="connsiteX28" fmla="*/ 165384 w 330483"/>
                <a:gd name="connsiteY28" fmla="*/ 198120 h 331461"/>
                <a:gd name="connsiteX29" fmla="*/ 161422 w 330483"/>
                <a:gd name="connsiteY29" fmla="*/ 198120 h 331461"/>
                <a:gd name="connsiteX30" fmla="*/ 113495 w 330483"/>
                <a:gd name="connsiteY30" fmla="*/ 185667 h 331461"/>
                <a:gd name="connsiteX31" fmla="*/ 99250 w 330483"/>
                <a:gd name="connsiteY31" fmla="*/ 315483 h 331461"/>
                <a:gd name="connsiteX32" fmla="*/ 82834 w 330483"/>
                <a:gd name="connsiteY32" fmla="*/ 330200 h 331461"/>
                <a:gd name="connsiteX33" fmla="*/ 49813 w 330483"/>
                <a:gd name="connsiteY33" fmla="*/ 330200 h 331461"/>
                <a:gd name="connsiteX34" fmla="*/ 33397 w 330483"/>
                <a:gd name="connsiteY34" fmla="*/ 314822 h 331461"/>
                <a:gd name="connsiteX35" fmla="*/ 27359 w 330483"/>
                <a:gd name="connsiteY35" fmla="*/ 239348 h 331461"/>
                <a:gd name="connsiteX36" fmla="*/ 16510 w 330483"/>
                <a:gd name="connsiteY36" fmla="*/ 239348 h 331461"/>
                <a:gd name="connsiteX37" fmla="*/ 13399 w 330483"/>
                <a:gd name="connsiteY37" fmla="*/ 239068 h 331461"/>
                <a:gd name="connsiteX38" fmla="*/ 283 w 330483"/>
                <a:gd name="connsiteY38" fmla="*/ 219913 h 331461"/>
                <a:gd name="connsiteX39" fmla="*/ 17170 w 330483"/>
                <a:gd name="connsiteY39" fmla="*/ 129155 h 331461"/>
                <a:gd name="connsiteX40" fmla="*/ 33397 w 330483"/>
                <a:gd name="connsiteY40" fmla="*/ 115570 h 331461"/>
                <a:gd name="connsiteX41" fmla="*/ 148873 w 330483"/>
                <a:gd name="connsiteY41" fmla="*/ 82550 h 331461"/>
                <a:gd name="connsiteX42" fmla="*/ 313973 w 330483"/>
                <a:gd name="connsiteY42" fmla="*/ 82550 h 331461"/>
                <a:gd name="connsiteX43" fmla="*/ 330483 w 330483"/>
                <a:gd name="connsiteY43" fmla="*/ 99060 h 331461"/>
                <a:gd name="connsiteX44" fmla="*/ 330483 w 330483"/>
                <a:gd name="connsiteY44" fmla="*/ 231140 h 331461"/>
                <a:gd name="connsiteX45" fmla="*/ 330479 w 330483"/>
                <a:gd name="connsiteY45" fmla="*/ 231522 h 331461"/>
                <a:gd name="connsiteX46" fmla="*/ 313596 w 330483"/>
                <a:gd name="connsiteY46" fmla="*/ 247650 h 331461"/>
                <a:gd name="connsiteX47" fmla="*/ 245574 w 330483"/>
                <a:gd name="connsiteY47" fmla="*/ 247650 h 331461"/>
                <a:gd name="connsiteX48" fmla="*/ 288029 w 330483"/>
                <a:gd name="connsiteY48" fmla="*/ 317275 h 331461"/>
                <a:gd name="connsiteX49" fmla="*/ 288074 w 330483"/>
                <a:gd name="connsiteY49" fmla="*/ 317350 h 331461"/>
                <a:gd name="connsiteX50" fmla="*/ 285198 w 330483"/>
                <a:gd name="connsiteY50" fmla="*/ 328596 h 331461"/>
                <a:gd name="connsiteX51" fmla="*/ 280953 w 330483"/>
                <a:gd name="connsiteY51" fmla="*/ 329823 h 331461"/>
                <a:gd name="connsiteX52" fmla="*/ 273877 w 330483"/>
                <a:gd name="connsiteY52" fmla="*/ 325766 h 331461"/>
                <a:gd name="connsiteX53" fmla="*/ 239725 w 330483"/>
                <a:gd name="connsiteY53" fmla="*/ 269160 h 331461"/>
                <a:gd name="connsiteX54" fmla="*/ 239725 w 330483"/>
                <a:gd name="connsiteY54" fmla="*/ 322275 h 331461"/>
                <a:gd name="connsiteX55" fmla="*/ 239725 w 330483"/>
                <a:gd name="connsiteY55" fmla="*/ 324043 h 331461"/>
                <a:gd name="connsiteX56" fmla="*/ 230586 w 330483"/>
                <a:gd name="connsiteY56" fmla="*/ 331414 h 331461"/>
                <a:gd name="connsiteX57" fmla="*/ 223215 w 330483"/>
                <a:gd name="connsiteY57" fmla="*/ 322275 h 331461"/>
                <a:gd name="connsiteX58" fmla="*/ 223215 w 330483"/>
                <a:gd name="connsiteY58" fmla="*/ 269538 h 331461"/>
                <a:gd name="connsiteX59" fmla="*/ 188969 w 330483"/>
                <a:gd name="connsiteY59" fmla="*/ 326143 h 331461"/>
                <a:gd name="connsiteX60" fmla="*/ 177648 w 330483"/>
                <a:gd name="connsiteY60" fmla="*/ 328974 h 331461"/>
                <a:gd name="connsiteX61" fmla="*/ 174817 w 330483"/>
                <a:gd name="connsiteY61" fmla="*/ 317652 h 331461"/>
                <a:gd name="connsiteX62" fmla="*/ 217272 w 330483"/>
                <a:gd name="connsiteY62" fmla="*/ 247650 h 331461"/>
                <a:gd name="connsiteX63" fmla="*/ 148873 w 330483"/>
                <a:gd name="connsiteY63" fmla="*/ 247650 h 331461"/>
                <a:gd name="connsiteX64" fmla="*/ 132363 w 330483"/>
                <a:gd name="connsiteY64" fmla="*/ 231140 h 331461"/>
                <a:gd name="connsiteX65" fmla="*/ 132363 w 330483"/>
                <a:gd name="connsiteY65" fmla="*/ 207554 h 331461"/>
                <a:gd name="connsiteX66" fmla="*/ 148873 w 330483"/>
                <a:gd name="connsiteY66" fmla="*/ 211517 h 331461"/>
                <a:gd name="connsiteX67" fmla="*/ 148873 w 330483"/>
                <a:gd name="connsiteY67" fmla="*/ 231140 h 331461"/>
                <a:gd name="connsiteX68" fmla="*/ 313973 w 330483"/>
                <a:gd name="connsiteY68" fmla="*/ 231140 h 331461"/>
                <a:gd name="connsiteX69" fmla="*/ 313973 w 330483"/>
                <a:gd name="connsiteY69" fmla="*/ 99060 h 331461"/>
                <a:gd name="connsiteX70" fmla="*/ 148873 w 330483"/>
                <a:gd name="connsiteY70" fmla="*/ 99060 h 331461"/>
                <a:gd name="connsiteX71" fmla="*/ 148873 w 330483"/>
                <a:gd name="connsiteY71" fmla="*/ 119910 h 331461"/>
                <a:gd name="connsiteX72" fmla="*/ 132363 w 330483"/>
                <a:gd name="connsiteY72" fmla="*/ 111702 h 331461"/>
                <a:gd name="connsiteX73" fmla="*/ 132363 w 330483"/>
                <a:gd name="connsiteY73" fmla="*/ 99060 h 331461"/>
                <a:gd name="connsiteX74" fmla="*/ 148873 w 330483"/>
                <a:gd name="connsiteY74" fmla="*/ 82550 h 331461"/>
                <a:gd name="connsiteX75" fmla="*/ 66324 w 330483"/>
                <a:gd name="connsiteY75" fmla="*/ 16510 h 331461"/>
                <a:gd name="connsiteX76" fmla="*/ 33303 w 330483"/>
                <a:gd name="connsiteY76" fmla="*/ 49530 h 331461"/>
                <a:gd name="connsiteX77" fmla="*/ 66324 w 330483"/>
                <a:gd name="connsiteY77" fmla="*/ 82551 h 331461"/>
                <a:gd name="connsiteX78" fmla="*/ 99344 w 330483"/>
                <a:gd name="connsiteY78" fmla="*/ 49530 h 331461"/>
                <a:gd name="connsiteX79" fmla="*/ 66324 w 330483"/>
                <a:gd name="connsiteY79" fmla="*/ 16510 h 331461"/>
                <a:gd name="connsiteX80" fmla="*/ 66324 w 330483"/>
                <a:gd name="connsiteY80" fmla="*/ 0 h 331461"/>
                <a:gd name="connsiteX81" fmla="*/ 115854 w 330483"/>
                <a:gd name="connsiteY81" fmla="*/ 49530 h 331461"/>
                <a:gd name="connsiteX82" fmla="*/ 66324 w 330483"/>
                <a:gd name="connsiteY82" fmla="*/ 99061 h 331461"/>
                <a:gd name="connsiteX83" fmla="*/ 16793 w 330483"/>
                <a:gd name="connsiteY83" fmla="*/ 49530 h 331461"/>
                <a:gd name="connsiteX84" fmla="*/ 66324 w 330483"/>
                <a:gd name="connsiteY84" fmla="*/ 0 h 331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30483" h="331461">
                  <a:moveTo>
                    <a:pt x="33303" y="132080"/>
                  </a:moveTo>
                  <a:lnTo>
                    <a:pt x="16793" y="222838"/>
                  </a:lnTo>
                  <a:lnTo>
                    <a:pt x="42549" y="222838"/>
                  </a:lnTo>
                  <a:lnTo>
                    <a:pt x="49813" y="313690"/>
                  </a:lnTo>
                  <a:lnTo>
                    <a:pt x="82834" y="313690"/>
                  </a:lnTo>
                  <a:lnTo>
                    <a:pt x="99344" y="165100"/>
                  </a:lnTo>
                  <a:lnTo>
                    <a:pt x="165384" y="181610"/>
                  </a:lnTo>
                  <a:lnTo>
                    <a:pt x="165384" y="165100"/>
                  </a:lnTo>
                  <a:lnTo>
                    <a:pt x="99344" y="132080"/>
                  </a:lnTo>
                  <a:lnTo>
                    <a:pt x="74532" y="132080"/>
                  </a:lnTo>
                  <a:lnTo>
                    <a:pt x="74532" y="182271"/>
                  </a:lnTo>
                  <a:cubicBezTo>
                    <a:pt x="74595" y="182858"/>
                    <a:pt x="74595" y="183451"/>
                    <a:pt x="74532" y="184038"/>
                  </a:cubicBezTo>
                  <a:cubicBezTo>
                    <a:pt x="74044" y="188597"/>
                    <a:pt x="69951" y="191897"/>
                    <a:pt x="65392" y="191409"/>
                  </a:cubicBezTo>
                  <a:cubicBezTo>
                    <a:pt x="60833" y="190921"/>
                    <a:pt x="57533" y="186830"/>
                    <a:pt x="58021" y="182271"/>
                  </a:cubicBezTo>
                  <a:lnTo>
                    <a:pt x="58021" y="132080"/>
                  </a:lnTo>
                  <a:close/>
                  <a:moveTo>
                    <a:pt x="33397" y="115570"/>
                  </a:moveTo>
                  <a:lnTo>
                    <a:pt x="99438" y="115570"/>
                  </a:lnTo>
                  <a:cubicBezTo>
                    <a:pt x="101989" y="115560"/>
                    <a:pt x="104508" y="116141"/>
                    <a:pt x="106797" y="117268"/>
                  </a:cubicBezTo>
                  <a:lnTo>
                    <a:pt x="172837" y="150288"/>
                  </a:lnTo>
                  <a:cubicBezTo>
                    <a:pt x="174335" y="151044"/>
                    <a:pt x="175704" y="152031"/>
                    <a:pt x="176894" y="153213"/>
                  </a:cubicBezTo>
                  <a:lnTo>
                    <a:pt x="278784" y="124155"/>
                  </a:lnTo>
                  <a:cubicBezTo>
                    <a:pt x="278867" y="124130"/>
                    <a:pt x="278950" y="124107"/>
                    <a:pt x="279033" y="124084"/>
                  </a:cubicBezTo>
                  <a:cubicBezTo>
                    <a:pt x="283361" y="122922"/>
                    <a:pt x="287811" y="125488"/>
                    <a:pt x="288973" y="129816"/>
                  </a:cubicBezTo>
                  <a:cubicBezTo>
                    <a:pt x="288979" y="129838"/>
                    <a:pt x="288986" y="129860"/>
                    <a:pt x="288992" y="129882"/>
                  </a:cubicBezTo>
                  <a:cubicBezTo>
                    <a:pt x="290219" y="134245"/>
                    <a:pt x="287676" y="138778"/>
                    <a:pt x="283313" y="140005"/>
                  </a:cubicBezTo>
                  <a:lnTo>
                    <a:pt x="181894" y="168968"/>
                  </a:lnTo>
                  <a:lnTo>
                    <a:pt x="181894" y="181610"/>
                  </a:lnTo>
                  <a:cubicBezTo>
                    <a:pt x="181894" y="181673"/>
                    <a:pt x="181894" y="181736"/>
                    <a:pt x="181894" y="181799"/>
                  </a:cubicBezTo>
                  <a:cubicBezTo>
                    <a:pt x="181842" y="190865"/>
                    <a:pt x="174450" y="198172"/>
                    <a:pt x="165384" y="198120"/>
                  </a:cubicBezTo>
                  <a:cubicBezTo>
                    <a:pt x="164067" y="198259"/>
                    <a:pt x="162739" y="198259"/>
                    <a:pt x="161422" y="198120"/>
                  </a:cubicBezTo>
                  <a:lnTo>
                    <a:pt x="113495" y="185667"/>
                  </a:lnTo>
                  <a:lnTo>
                    <a:pt x="99250" y="315483"/>
                  </a:lnTo>
                  <a:cubicBezTo>
                    <a:pt x="98335" y="323859"/>
                    <a:pt x="91260" y="330202"/>
                    <a:pt x="82834" y="330200"/>
                  </a:cubicBezTo>
                  <a:lnTo>
                    <a:pt x="49813" y="330200"/>
                  </a:lnTo>
                  <a:cubicBezTo>
                    <a:pt x="41137" y="330217"/>
                    <a:pt x="33946" y="323481"/>
                    <a:pt x="33397" y="314822"/>
                  </a:cubicBezTo>
                  <a:lnTo>
                    <a:pt x="27359" y="239348"/>
                  </a:lnTo>
                  <a:lnTo>
                    <a:pt x="16510" y="239348"/>
                  </a:lnTo>
                  <a:cubicBezTo>
                    <a:pt x="15467" y="239354"/>
                    <a:pt x="14425" y="239260"/>
                    <a:pt x="13399" y="239068"/>
                  </a:cubicBezTo>
                  <a:cubicBezTo>
                    <a:pt x="4488" y="237401"/>
                    <a:pt x="-1384" y="228825"/>
                    <a:pt x="283" y="219913"/>
                  </a:cubicBezTo>
                  <a:lnTo>
                    <a:pt x="17170" y="129155"/>
                  </a:lnTo>
                  <a:cubicBezTo>
                    <a:pt x="18549" y="121279"/>
                    <a:pt x="25402" y="115542"/>
                    <a:pt x="33397" y="115570"/>
                  </a:cubicBezTo>
                  <a:close/>
                  <a:moveTo>
                    <a:pt x="148873" y="82550"/>
                  </a:moveTo>
                  <a:lnTo>
                    <a:pt x="313973" y="82550"/>
                  </a:lnTo>
                  <a:cubicBezTo>
                    <a:pt x="323091" y="82550"/>
                    <a:pt x="330483" y="89942"/>
                    <a:pt x="330483" y="99060"/>
                  </a:cubicBezTo>
                  <a:lnTo>
                    <a:pt x="330483" y="231140"/>
                  </a:lnTo>
                  <a:cubicBezTo>
                    <a:pt x="330483" y="231267"/>
                    <a:pt x="330482" y="231394"/>
                    <a:pt x="330479" y="231522"/>
                  </a:cubicBezTo>
                  <a:cubicBezTo>
                    <a:pt x="330270" y="240638"/>
                    <a:pt x="322711" y="247858"/>
                    <a:pt x="313596" y="247650"/>
                  </a:cubicBezTo>
                  <a:lnTo>
                    <a:pt x="245574" y="247650"/>
                  </a:lnTo>
                  <a:lnTo>
                    <a:pt x="288029" y="317275"/>
                  </a:lnTo>
                  <a:cubicBezTo>
                    <a:pt x="288044" y="317300"/>
                    <a:pt x="288059" y="317325"/>
                    <a:pt x="288074" y="317350"/>
                  </a:cubicBezTo>
                  <a:cubicBezTo>
                    <a:pt x="290385" y="321250"/>
                    <a:pt x="289098" y="326285"/>
                    <a:pt x="285198" y="328596"/>
                  </a:cubicBezTo>
                  <a:cubicBezTo>
                    <a:pt x="283928" y="329399"/>
                    <a:pt x="282456" y="329825"/>
                    <a:pt x="280953" y="329823"/>
                  </a:cubicBezTo>
                  <a:cubicBezTo>
                    <a:pt x="278037" y="329840"/>
                    <a:pt x="275335" y="328292"/>
                    <a:pt x="273877" y="325766"/>
                  </a:cubicBezTo>
                  <a:lnTo>
                    <a:pt x="239725" y="269160"/>
                  </a:lnTo>
                  <a:lnTo>
                    <a:pt x="239725" y="322275"/>
                  </a:lnTo>
                  <a:cubicBezTo>
                    <a:pt x="239788" y="322863"/>
                    <a:pt x="239788" y="323455"/>
                    <a:pt x="239725" y="324043"/>
                  </a:cubicBezTo>
                  <a:cubicBezTo>
                    <a:pt x="239237" y="328602"/>
                    <a:pt x="235146" y="331902"/>
                    <a:pt x="230586" y="331414"/>
                  </a:cubicBezTo>
                  <a:cubicBezTo>
                    <a:pt x="226027" y="330926"/>
                    <a:pt x="222727" y="326834"/>
                    <a:pt x="223215" y="322275"/>
                  </a:cubicBezTo>
                  <a:lnTo>
                    <a:pt x="223215" y="269538"/>
                  </a:lnTo>
                  <a:lnTo>
                    <a:pt x="188969" y="326143"/>
                  </a:lnTo>
                  <a:cubicBezTo>
                    <a:pt x="186624" y="330051"/>
                    <a:pt x="181555" y="331318"/>
                    <a:pt x="177648" y="328974"/>
                  </a:cubicBezTo>
                  <a:cubicBezTo>
                    <a:pt x="173740" y="326629"/>
                    <a:pt x="172473" y="321560"/>
                    <a:pt x="174817" y="317652"/>
                  </a:cubicBezTo>
                  <a:lnTo>
                    <a:pt x="217272" y="247650"/>
                  </a:lnTo>
                  <a:lnTo>
                    <a:pt x="148873" y="247650"/>
                  </a:lnTo>
                  <a:cubicBezTo>
                    <a:pt x="139755" y="247650"/>
                    <a:pt x="132363" y="240258"/>
                    <a:pt x="132363" y="231140"/>
                  </a:cubicBezTo>
                  <a:lnTo>
                    <a:pt x="132363" y="207554"/>
                  </a:lnTo>
                  <a:lnTo>
                    <a:pt x="148873" y="211517"/>
                  </a:lnTo>
                  <a:lnTo>
                    <a:pt x="148873" y="231140"/>
                  </a:lnTo>
                  <a:lnTo>
                    <a:pt x="313973" y="231140"/>
                  </a:lnTo>
                  <a:lnTo>
                    <a:pt x="313973" y="99060"/>
                  </a:lnTo>
                  <a:lnTo>
                    <a:pt x="148873" y="99060"/>
                  </a:lnTo>
                  <a:lnTo>
                    <a:pt x="148873" y="119910"/>
                  </a:lnTo>
                  <a:lnTo>
                    <a:pt x="132363" y="111702"/>
                  </a:lnTo>
                  <a:lnTo>
                    <a:pt x="132363" y="99060"/>
                  </a:lnTo>
                  <a:cubicBezTo>
                    <a:pt x="132363" y="89942"/>
                    <a:pt x="139755" y="82550"/>
                    <a:pt x="148873" y="82550"/>
                  </a:cubicBezTo>
                  <a:close/>
                  <a:moveTo>
                    <a:pt x="66324" y="16510"/>
                  </a:moveTo>
                  <a:cubicBezTo>
                    <a:pt x="48088" y="16510"/>
                    <a:pt x="33303" y="31294"/>
                    <a:pt x="33303" y="49530"/>
                  </a:cubicBezTo>
                  <a:cubicBezTo>
                    <a:pt x="33303" y="67766"/>
                    <a:pt x="48088" y="82551"/>
                    <a:pt x="66324" y="82551"/>
                  </a:cubicBezTo>
                  <a:cubicBezTo>
                    <a:pt x="84560" y="82551"/>
                    <a:pt x="99344" y="67766"/>
                    <a:pt x="99344" y="49530"/>
                  </a:cubicBezTo>
                  <a:cubicBezTo>
                    <a:pt x="99344" y="31294"/>
                    <a:pt x="84560" y="16510"/>
                    <a:pt x="66324" y="16510"/>
                  </a:cubicBezTo>
                  <a:close/>
                  <a:moveTo>
                    <a:pt x="66324" y="0"/>
                  </a:moveTo>
                  <a:cubicBezTo>
                    <a:pt x="93679" y="0"/>
                    <a:pt x="115854" y="22175"/>
                    <a:pt x="115854" y="49530"/>
                  </a:cubicBezTo>
                  <a:cubicBezTo>
                    <a:pt x="115854" y="76886"/>
                    <a:pt x="93679" y="99061"/>
                    <a:pt x="66324" y="99061"/>
                  </a:cubicBezTo>
                  <a:cubicBezTo>
                    <a:pt x="38990" y="99009"/>
                    <a:pt x="16845" y="76864"/>
                    <a:pt x="16793" y="49530"/>
                  </a:cubicBezTo>
                  <a:cubicBezTo>
                    <a:pt x="16793" y="22175"/>
                    <a:pt x="38968" y="0"/>
                    <a:pt x="66324" y="0"/>
                  </a:cubicBezTo>
                  <a:close/>
                </a:path>
              </a:pathLst>
            </a:custGeom>
            <a:solidFill>
              <a:schemeClr val="bg1"/>
            </a:solidFill>
            <a:ln w="92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201E1D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7332993" y="1963821"/>
            <a:ext cx="29384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098290" y="1428290"/>
            <a:ext cx="331665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algn="ctr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000"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5 year Savings 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per positon with </a:t>
            </a: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70% lower tax base</a:t>
            </a:r>
            <a:endParaRPr lang="en-US" sz="1050" b="1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440932" y="2267733"/>
            <a:ext cx="1401321" cy="6333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37"/>
          <p:cNvSpPr/>
          <p:nvPr/>
        </p:nvSpPr>
        <p:spPr>
          <a:xfrm>
            <a:off x="6232626" y="2018543"/>
            <a:ext cx="337739" cy="337739"/>
          </a:xfrm>
          <a:prstGeom prst="flowChartConnector">
            <a:avLst/>
          </a:prstGeom>
          <a:solidFill>
            <a:schemeClr val="bg1"/>
          </a:solidFill>
          <a:ln>
            <a:solidFill>
              <a:srgbClr val="2845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362736" y="2347544"/>
            <a:ext cx="154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400" dirty="0">
                <a:solidFill>
                  <a:srgbClr val="263F6E"/>
                </a:solidFill>
                <a:latin typeface="Century Gothic" panose="020B0502020202020204" pitchFamily="34" charset="0"/>
              </a:rPr>
              <a:t>Junior </a:t>
            </a:r>
            <a:r>
              <a:rPr lang="sr-Latn-RS" sz="1400" b="1" i="1" dirty="0">
                <a:solidFill>
                  <a:srgbClr val="263F6E"/>
                </a:solidFill>
                <a:latin typeface="Century Gothic" panose="020B0502020202020204" pitchFamily="34" charset="0"/>
              </a:rPr>
              <a:t>Product Manager</a:t>
            </a:r>
            <a:endParaRPr lang="en-US" sz="1400" b="1" i="1" dirty="0">
              <a:solidFill>
                <a:srgbClr val="263F6E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75628" y="2021117"/>
            <a:ext cx="25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solidFill>
                  <a:srgbClr val="284566"/>
                </a:solidFill>
                <a:latin typeface="Century Gothic" panose="020B0502020202020204" pitchFamily="34" charset="0"/>
              </a:rPr>
              <a:t>1</a:t>
            </a:r>
            <a:endParaRPr lang="en-US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440932" y="3726653"/>
            <a:ext cx="1401321" cy="6333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/>
          <p:cNvSpPr/>
          <p:nvPr/>
        </p:nvSpPr>
        <p:spPr>
          <a:xfrm>
            <a:off x="6232626" y="3614481"/>
            <a:ext cx="337739" cy="337739"/>
          </a:xfrm>
          <a:prstGeom prst="flowChartConnector">
            <a:avLst/>
          </a:prstGeom>
          <a:solidFill>
            <a:schemeClr val="bg1"/>
          </a:solidFill>
          <a:ln>
            <a:solidFill>
              <a:srgbClr val="2845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6348228" y="3849417"/>
            <a:ext cx="1548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200" dirty="0">
                <a:solidFill>
                  <a:srgbClr val="263F6E"/>
                </a:solidFill>
                <a:latin typeface="Century Gothic" panose="020B0502020202020204" pitchFamily="34" charset="0"/>
              </a:rPr>
              <a:t>Medior </a:t>
            </a:r>
            <a:r>
              <a:rPr lang="sr-Latn-RS" sz="1200" b="1" i="1" dirty="0">
                <a:solidFill>
                  <a:srgbClr val="263F6E"/>
                </a:solidFill>
                <a:latin typeface="Century Gothic" panose="020B0502020202020204" pitchFamily="34" charset="0"/>
              </a:rPr>
              <a:t>Full-Stack Developer</a:t>
            </a:r>
            <a:endParaRPr lang="en-US" sz="1200" b="1" i="1" dirty="0">
              <a:solidFill>
                <a:srgbClr val="263F6E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276767" y="3624952"/>
            <a:ext cx="25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solidFill>
                  <a:srgbClr val="284566"/>
                </a:solidFill>
                <a:latin typeface="Century Gothic" panose="020B0502020202020204" pitchFamily="34" charset="0"/>
              </a:rPr>
              <a:t>2</a:t>
            </a:r>
            <a:endParaRPr lang="en-US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440932" y="5185573"/>
            <a:ext cx="1401321" cy="6333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6232626" y="5064505"/>
            <a:ext cx="337739" cy="337739"/>
          </a:xfrm>
          <a:prstGeom prst="flowChartConnector">
            <a:avLst/>
          </a:prstGeom>
          <a:solidFill>
            <a:schemeClr val="bg1"/>
          </a:solidFill>
          <a:ln>
            <a:solidFill>
              <a:srgbClr val="2845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375796" y="5259429"/>
            <a:ext cx="154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400" dirty="0">
                <a:solidFill>
                  <a:srgbClr val="263F6E"/>
                </a:solidFill>
                <a:latin typeface="Century Gothic" panose="020B0502020202020204" pitchFamily="34" charset="0"/>
              </a:rPr>
              <a:t>Senior </a:t>
            </a:r>
            <a:r>
              <a:rPr lang="sr-Latn-RS" sz="1400" b="1" i="1" dirty="0">
                <a:solidFill>
                  <a:srgbClr val="263F6E"/>
                </a:solidFill>
                <a:latin typeface="Century Gothic" panose="020B0502020202020204" pitchFamily="34" charset="0"/>
              </a:rPr>
              <a:t>Team Lead</a:t>
            </a:r>
            <a:endParaRPr lang="en-US" sz="1400" b="1" i="1" dirty="0">
              <a:solidFill>
                <a:srgbClr val="263F6E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281943" y="5074763"/>
            <a:ext cx="25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solidFill>
                  <a:srgbClr val="284566"/>
                </a:solidFill>
                <a:latin typeface="Century Gothic" panose="020B0502020202020204" pitchFamily="34" charset="0"/>
              </a:rPr>
              <a:t>3</a:t>
            </a:r>
            <a:endParaRPr lang="en-US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8666126" y="2780612"/>
            <a:ext cx="1299358" cy="1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8556464" y="4186853"/>
            <a:ext cx="129935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589064" y="5679346"/>
            <a:ext cx="129935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258029" y="2399735"/>
            <a:ext cx="183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25,7</a:t>
            </a:r>
            <a:r>
              <a:rPr lang="sr-Latn-RS" b="1" dirty="0">
                <a:solidFill>
                  <a:schemeClr val="bg1"/>
                </a:solidFill>
                <a:latin typeface="Century Gothic" panose="020B0502020202020204" pitchFamily="34" charset="0"/>
              </a:rPr>
              <a:t>00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€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557662" y="3804239"/>
            <a:ext cx="129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sr-Latn-RS" b="1" dirty="0">
                <a:solidFill>
                  <a:schemeClr val="bg1"/>
                </a:solidFill>
                <a:latin typeface="Century Gothic" panose="020B0502020202020204" pitchFamily="34" charset="0"/>
              </a:rPr>
              <a:t>39,200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€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206035" y="5253175"/>
            <a:ext cx="206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sr-Latn-RS" b="1" dirty="0">
                <a:solidFill>
                  <a:schemeClr val="bg1"/>
                </a:solidFill>
                <a:latin typeface="Century Gothic" panose="020B0502020202020204" pitchFamily="34" charset="0"/>
              </a:rPr>
              <a:t>79,800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€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8556464" y="2767330"/>
            <a:ext cx="129935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725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1923"/>
            <a:ext cx="12192000" cy="6858000"/>
          </a:xfrm>
          <a:prstGeom prst="rect">
            <a:avLst/>
          </a:prstGeom>
          <a:gradFill flip="none" rotWithShape="1">
            <a:gsLst>
              <a:gs pos="4000">
                <a:srgbClr val="C00000">
                  <a:alpha val="80000"/>
                </a:srgbClr>
              </a:gs>
              <a:gs pos="30000">
                <a:schemeClr val="accent5">
                  <a:lumMod val="50000"/>
                  <a:alpha val="60000"/>
                </a:schemeClr>
              </a:gs>
              <a:gs pos="9000">
                <a:schemeClr val="bg1">
                  <a:alpha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4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The Government of the Republic of Serbia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1075878" y="1170432"/>
            <a:ext cx="0" cy="5020056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124790" y="1170432"/>
            <a:ext cx="0" cy="5020056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9C5F679-8BEF-6010-C0FE-7A3CAF2DBD28}"/>
              </a:ext>
            </a:extLst>
          </p:cNvPr>
          <p:cNvSpPr txBox="1"/>
          <p:nvPr/>
        </p:nvSpPr>
        <p:spPr>
          <a:xfrm>
            <a:off x="1940275" y="585146"/>
            <a:ext cx="7859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Automotive Excellence| 2023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75878" y="6190488"/>
            <a:ext cx="10048912" cy="0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6884107" y="1588144"/>
            <a:ext cx="3608317" cy="2487783"/>
            <a:chOff x="-1627557" y="2341505"/>
            <a:chExt cx="4013173" cy="276691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2" r="5032"/>
            <a:stretch/>
          </p:blipFill>
          <p:spPr>
            <a:xfrm>
              <a:off x="-1627557" y="2341505"/>
              <a:ext cx="3983497" cy="2764298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-1619304" y="2341505"/>
              <a:ext cx="4004920" cy="2766915"/>
              <a:chOff x="565883" y="1589858"/>
              <a:chExt cx="2527537" cy="1628696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584611" y="3218554"/>
                <a:ext cx="2508809" cy="0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093420" y="1589858"/>
                <a:ext cx="0" cy="1628696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565883" y="1589858"/>
                <a:ext cx="2508809" cy="0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565883" y="1589858"/>
                <a:ext cx="0" cy="1628696"/>
              </a:xfrm>
              <a:prstGeom prst="line">
                <a:avLst/>
              </a:prstGeom>
              <a:ln w="762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Rectangle 35"/>
          <p:cNvSpPr/>
          <p:nvPr/>
        </p:nvSpPr>
        <p:spPr>
          <a:xfrm>
            <a:off x="6855315" y="4229662"/>
            <a:ext cx="363710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</a:t>
            </a:r>
            <a:r>
              <a:rPr kumimoji="0" lang="en-GB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Serbia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becomes </a:t>
            </a:r>
            <a:r>
              <a:rPr kumimoji="0" lang="en-GB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one of 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</a:t>
            </a:r>
            <a:r>
              <a:rPr kumimoji="0" lang="en-GB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European countries 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</a:t>
            </a:r>
            <a:r>
              <a:rPr kumimoji="0" lang="en-GB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test autonomous transport solutions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together with the USA and Israel, and stands as a </a:t>
            </a:r>
            <a:r>
              <a:rPr kumimoji="0" lang="en-GB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leader in the development of artificial intelligence 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the region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."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840943" y="1803190"/>
            <a:ext cx="3975955" cy="1022107"/>
          </a:xfrm>
          <a:prstGeom prst="roundRect">
            <a:avLst/>
          </a:prstGeom>
          <a:solidFill>
            <a:schemeClr val="bg1">
              <a:lumMod val="8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98174" y="1931315"/>
            <a:ext cx="42614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Serbia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makes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crucial steps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towards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autonomous driving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4727F1-771C-029E-1B2B-F6BEF095E001}"/>
              </a:ext>
            </a:extLst>
          </p:cNvPr>
          <p:cNvSpPr txBox="1"/>
          <p:nvPr/>
        </p:nvSpPr>
        <p:spPr>
          <a:xfrm>
            <a:off x="7551244" y="5062107"/>
            <a:ext cx="29138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Ana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Brnabi</a:t>
            </a:r>
            <a:r>
              <a:rPr kumimoji="0" lang="sr-Latn-R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ć,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Prime Minister of the Republic of Serbia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1FC409-33BE-EE5D-5B27-518F66CAEFE7}"/>
              </a:ext>
            </a:extLst>
          </p:cNvPr>
          <p:cNvSpPr txBox="1"/>
          <p:nvPr/>
        </p:nvSpPr>
        <p:spPr>
          <a:xfrm>
            <a:off x="2454921" y="3192245"/>
            <a:ext cx="31432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Serbia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issued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license</a:t>
            </a:r>
            <a:r>
              <a:rPr kumimoji="0" lang="sr-Latn-R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testing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Level 3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autonomous vehicles 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Graphic 16" descr="Steering Wheel with solid fill">
            <a:extLst>
              <a:ext uri="{FF2B5EF4-FFF2-40B4-BE49-F238E27FC236}">
                <a16:creationId xmlns:a16="http://schemas.microsoft.com/office/drawing/2014/main" id="{C325DF41-EDC5-D982-6B21-13889C2CC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61668" y="3062668"/>
            <a:ext cx="650074" cy="6500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74F45B-7BB7-5271-DDEF-2737CBAD265B}"/>
              </a:ext>
            </a:extLst>
          </p:cNvPr>
          <p:cNvSpPr txBox="1"/>
          <p:nvPr/>
        </p:nvSpPr>
        <p:spPr>
          <a:xfrm>
            <a:off x="1814261" y="1463675"/>
            <a:ext cx="1783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June,2023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5384B5-1ABE-EE8D-1880-F9821C44F680}"/>
              </a:ext>
            </a:extLst>
          </p:cNvPr>
          <p:cNvSpPr txBox="1"/>
          <p:nvPr/>
        </p:nvSpPr>
        <p:spPr>
          <a:xfrm>
            <a:off x="2454921" y="4987394"/>
            <a:ext cx="40524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Serbia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sr-Latn-R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starts preparing 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</a:t>
            </a:r>
            <a:r>
              <a:rPr kumimoji="0" lang="sr-Latn-R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legislation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testing of </a:t>
            </a:r>
            <a:r>
              <a:rPr kumimoji="0" lang="sr-Latn-R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Level 5 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autonomous vehicles</a:t>
            </a:r>
            <a:endParaRPr kumimoji="0" lang="en-GB" sz="1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4" name="Graphic 23" descr="Electric car with solid fill">
            <a:extLst>
              <a:ext uri="{FF2B5EF4-FFF2-40B4-BE49-F238E27FC236}">
                <a16:creationId xmlns:a16="http://schemas.microsoft.com/office/drawing/2014/main" id="{C49BF7C0-9D23-3896-66D4-8058816FF5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009751" y="3916578"/>
            <a:ext cx="798407" cy="798407"/>
          </a:xfrm>
          <a:prstGeom prst="rect">
            <a:avLst/>
          </a:prstGeom>
        </p:spPr>
      </p:pic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34F6D7FE-19E8-B04C-E067-66DC964A6774}"/>
              </a:ext>
            </a:extLst>
          </p:cNvPr>
          <p:cNvSpPr txBox="1">
            <a:spLocks/>
          </p:cNvSpPr>
          <p:nvPr/>
        </p:nvSpPr>
        <p:spPr>
          <a:xfrm>
            <a:off x="8007473" y="6399882"/>
            <a:ext cx="4184527" cy="338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COPYRIGHT © 2023 THE GOVERNMENT OF THE REPUBLIC OF SERBIA. ALL RIGHTS RESERVED.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FCAB63-56CC-BA9C-6DB1-6CCB5FAEE6A9}"/>
              </a:ext>
            </a:extLst>
          </p:cNvPr>
          <p:cNvCxnSpPr/>
          <p:nvPr/>
        </p:nvCxnSpPr>
        <p:spPr>
          <a:xfrm>
            <a:off x="2400655" y="3186690"/>
            <a:ext cx="0" cy="2415708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C1E02B9-4919-F29D-8FD3-7E50B00D058D}"/>
              </a:ext>
            </a:extLst>
          </p:cNvPr>
          <p:cNvSpPr txBox="1"/>
          <p:nvPr/>
        </p:nvSpPr>
        <p:spPr>
          <a:xfrm>
            <a:off x="1462196" y="3275111"/>
            <a:ext cx="721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2023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91C85B-2DEF-794F-D967-EDC7F77A187E}"/>
              </a:ext>
            </a:extLst>
          </p:cNvPr>
          <p:cNvSpPr txBox="1"/>
          <p:nvPr/>
        </p:nvSpPr>
        <p:spPr>
          <a:xfrm>
            <a:off x="2454920" y="4089820"/>
            <a:ext cx="37814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Serbia</a:t>
            </a:r>
            <a:r>
              <a:rPr kumimoji="0" lang="sr-Latn-R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passed the legislation for testing 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</a:t>
            </a:r>
            <a:r>
              <a:rPr kumimoji="0" lang="sr-Latn-R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Level 4 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Autonomous vehicles</a:t>
            </a:r>
            <a:endParaRPr kumimoji="0" lang="en-GB" sz="1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CDFF3F-6A2F-8C84-AE9D-5F6543D05C45}"/>
              </a:ext>
            </a:extLst>
          </p:cNvPr>
          <p:cNvSpPr txBox="1"/>
          <p:nvPr/>
        </p:nvSpPr>
        <p:spPr>
          <a:xfrm>
            <a:off x="1208354" y="4180929"/>
            <a:ext cx="1229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2023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46901D-273C-3079-315B-F1C90EA21462}"/>
              </a:ext>
            </a:extLst>
          </p:cNvPr>
          <p:cNvSpPr txBox="1"/>
          <p:nvPr/>
        </p:nvSpPr>
        <p:spPr>
          <a:xfrm>
            <a:off x="1208354" y="5031339"/>
            <a:ext cx="1229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2024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07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69AAEDB-6ED0-9594-6854-912C4557CCDD}"/>
              </a:ext>
            </a:extLst>
          </p:cNvPr>
          <p:cNvSpPr/>
          <p:nvPr/>
        </p:nvSpPr>
        <p:spPr>
          <a:xfrm>
            <a:off x="3496477" y="1235555"/>
            <a:ext cx="8681528" cy="56224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Master-Ai-11.jpg">
            <a:extLst>
              <a:ext uri="{FF2B5EF4-FFF2-40B4-BE49-F238E27FC236}">
                <a16:creationId xmlns:a16="http://schemas.microsoft.com/office/drawing/2014/main" id="{8B8DD32D-F646-2636-C6AE-313251BF0A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" b="77932"/>
          <a:stretch/>
        </p:blipFill>
        <p:spPr>
          <a:xfrm>
            <a:off x="0" y="-57597"/>
            <a:ext cx="12192000" cy="1293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9FB49B-1D0C-A2C1-06D7-9A1760C7B3DB}"/>
              </a:ext>
            </a:extLst>
          </p:cNvPr>
          <p:cNvSpPr txBox="1"/>
          <p:nvPr/>
        </p:nvSpPr>
        <p:spPr>
          <a:xfrm>
            <a:off x="361702" y="441315"/>
            <a:ext cx="9225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Test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LEVEL 4 Autonomous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vehicles in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Serbia</a:t>
            </a: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</a:t>
            </a:r>
            <a:r>
              <a:rPr kumimoji="0" lang="sr-Latn-R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in</a:t>
            </a: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early 2024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348F4C-D43A-F6E5-7C27-43F028D420F4}"/>
              </a:ext>
            </a:extLst>
          </p:cNvPr>
          <p:cNvCxnSpPr/>
          <p:nvPr/>
        </p:nvCxnSpPr>
        <p:spPr>
          <a:xfrm>
            <a:off x="361703" y="958554"/>
            <a:ext cx="9330937" cy="0"/>
          </a:xfrm>
          <a:prstGeom prst="line">
            <a:avLst/>
          </a:prstGeom>
          <a:ln w="60325" cap="rnd" cmpd="sng">
            <a:gradFill flip="none" rotWithShape="1">
              <a:gsLst>
                <a:gs pos="50000">
                  <a:srgbClr val="0C4076"/>
                </a:gs>
                <a:gs pos="14000">
                  <a:srgbClr val="C6363C"/>
                </a:gs>
                <a:gs pos="83000">
                  <a:schemeClr val="bg1"/>
                </a:gs>
              </a:gsLst>
              <a:lin ang="0" scaled="1"/>
              <a:tileRect/>
            </a:gradFill>
            <a:headEnd type="oval"/>
            <a:tailEnd type="none"/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14CE48D-E19B-1F7E-820F-AEB2FC918144}"/>
              </a:ext>
            </a:extLst>
          </p:cNvPr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8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F48F869B-D8E4-C2B8-ECC6-73DF78DD49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F7612337-FF46-BA66-C358-026C8C6F2D96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The Government of the Republic of Serbia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708F801-E365-AE59-69C9-89ADECEEE00D}"/>
              </a:ext>
            </a:extLst>
          </p:cNvPr>
          <p:cNvSpPr txBox="1"/>
          <p:nvPr/>
        </p:nvSpPr>
        <p:spPr>
          <a:xfrm>
            <a:off x="204456" y="1465610"/>
            <a:ext cx="302608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800" b="1" i="1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2024, 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Serbia will be amongst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few who h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allowed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testing of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Level </a:t>
            </a: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&amp; Level 4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Autonomous vehicles on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public roads</a:t>
            </a:r>
          </a:p>
        </p:txBody>
      </p:sp>
      <p:pic>
        <p:nvPicPr>
          <p:cNvPr id="25" name="Picture 24" descr="A flag with a crown and a bird&#10;&#10;Description automatically generated">
            <a:extLst>
              <a:ext uri="{FF2B5EF4-FFF2-40B4-BE49-F238E27FC236}">
                <a16:creationId xmlns:a16="http://schemas.microsoft.com/office/drawing/2014/main" id="{49DB772E-8E6E-AC6E-78BB-DECCF2040A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363289" y="3487617"/>
            <a:ext cx="762670" cy="76267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E52C5AF-2F14-3437-5A0A-8AB68A2F0E80}"/>
              </a:ext>
            </a:extLst>
          </p:cNvPr>
          <p:cNvSpPr txBox="1"/>
          <p:nvPr/>
        </p:nvSpPr>
        <p:spPr>
          <a:xfrm>
            <a:off x="1035965" y="4288616"/>
            <a:ext cx="1229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…and</a:t>
            </a:r>
          </a:p>
        </p:txBody>
      </p:sp>
      <p:pic>
        <p:nvPicPr>
          <p:cNvPr id="28" name="Picture 27" descr="A red and yellow flag in a circle&#10;&#10;Description automatically generated">
            <a:extLst>
              <a:ext uri="{FF2B5EF4-FFF2-40B4-BE49-F238E27FC236}">
                <a16:creationId xmlns:a16="http://schemas.microsoft.com/office/drawing/2014/main" id="{838506D8-2D03-8F69-B39E-7179AE236A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40566" y="4683147"/>
            <a:ext cx="724382" cy="724382"/>
          </a:xfrm>
          <a:prstGeom prst="rect">
            <a:avLst/>
          </a:prstGeom>
        </p:spPr>
      </p:pic>
      <p:pic>
        <p:nvPicPr>
          <p:cNvPr id="30" name="Picture 29" descr="A red white and blue flag&#10;&#10;Description automatically generated">
            <a:extLst>
              <a:ext uri="{FF2B5EF4-FFF2-40B4-BE49-F238E27FC236}">
                <a16:creationId xmlns:a16="http://schemas.microsoft.com/office/drawing/2014/main" id="{F43E770F-C60D-D92B-1655-E52E61BBF2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531892" y="4751337"/>
            <a:ext cx="432678" cy="439396"/>
          </a:xfrm>
          <a:prstGeom prst="rect">
            <a:avLst/>
          </a:prstGeom>
        </p:spPr>
      </p:pic>
      <p:pic>
        <p:nvPicPr>
          <p:cNvPr id="32" name="Picture 31" descr="A red white and blue flag&#10;&#10;Description automatically generated">
            <a:extLst>
              <a:ext uri="{FF2B5EF4-FFF2-40B4-BE49-F238E27FC236}">
                <a16:creationId xmlns:a16="http://schemas.microsoft.com/office/drawing/2014/main" id="{BCA22A6E-703E-73B4-8A46-1E27D92545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60824" y="5624631"/>
            <a:ext cx="502087" cy="502087"/>
          </a:xfrm>
          <a:prstGeom prst="rect">
            <a:avLst/>
          </a:prstGeom>
        </p:spPr>
      </p:pic>
      <p:pic>
        <p:nvPicPr>
          <p:cNvPr id="37" name="Picture 36" descr="A red white and blue flag&#10;&#10;Description automatically generated">
            <a:extLst>
              <a:ext uri="{FF2B5EF4-FFF2-40B4-BE49-F238E27FC236}">
                <a16:creationId xmlns:a16="http://schemas.microsoft.com/office/drawing/2014/main" id="{B7A248F9-67F3-13DE-D724-766F785762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2543883" y="5664356"/>
            <a:ext cx="491836" cy="50208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5443E97-E3D1-5F03-5492-6CCC4CE08914}"/>
              </a:ext>
            </a:extLst>
          </p:cNvPr>
          <p:cNvSpPr txBox="1"/>
          <p:nvPr/>
        </p:nvSpPr>
        <p:spPr>
          <a:xfrm>
            <a:off x="0" y="6493268"/>
            <a:ext cx="42740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Source:ConnectedAutomatedDriving.eu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itle Placeholder 1">
            <a:extLst>
              <a:ext uri="{FF2B5EF4-FFF2-40B4-BE49-F238E27FC236}">
                <a16:creationId xmlns:a16="http://schemas.microsoft.com/office/drawing/2014/main" id="{BF8674FA-C71A-9E38-BF1A-8BD935CA38EA}"/>
              </a:ext>
            </a:extLst>
          </p:cNvPr>
          <p:cNvSpPr txBox="1">
            <a:spLocks/>
          </p:cNvSpPr>
          <p:nvPr/>
        </p:nvSpPr>
        <p:spPr>
          <a:xfrm>
            <a:off x="8007473" y="6399882"/>
            <a:ext cx="4184527" cy="338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COPYRIGHT © 2023 THE GOVERNMENT OF THE REPUBLIC OF SERBIA. ALL RIGHTS RESERVED.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032FEB-C19D-48F4-2DA9-B6E80CAE0929}"/>
              </a:ext>
            </a:extLst>
          </p:cNvPr>
          <p:cNvGrpSpPr/>
          <p:nvPr/>
        </p:nvGrpSpPr>
        <p:grpSpPr>
          <a:xfrm>
            <a:off x="8131925" y="4699150"/>
            <a:ext cx="3509978" cy="1423221"/>
            <a:chOff x="74151" y="4901790"/>
            <a:chExt cx="3509978" cy="1423221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56171C5A-30C9-93C0-868A-BC5AEF1F4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51" y="4901790"/>
              <a:ext cx="1641333" cy="447604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C3384FE-928E-2183-A071-BC12724F6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833" y="4937480"/>
              <a:ext cx="1641333" cy="328267"/>
            </a:xfrm>
            <a:prstGeom prst="rect">
              <a:avLst/>
            </a:prstGeom>
          </p:spPr>
        </p:pic>
        <p:sp>
          <p:nvSpPr>
            <p:cNvPr id="88" name="object 37">
              <a:extLst>
                <a:ext uri="{FF2B5EF4-FFF2-40B4-BE49-F238E27FC236}">
                  <a16:creationId xmlns:a16="http://schemas.microsoft.com/office/drawing/2014/main" id="{44DA350F-AE68-CC67-6339-C0FF5DF36ED5}"/>
                </a:ext>
              </a:extLst>
            </p:cNvPr>
            <p:cNvSpPr/>
            <p:nvPr/>
          </p:nvSpPr>
          <p:spPr>
            <a:xfrm>
              <a:off x="2269052" y="5951451"/>
              <a:ext cx="1315077" cy="30087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bject 39">
              <a:extLst>
                <a:ext uri="{FF2B5EF4-FFF2-40B4-BE49-F238E27FC236}">
                  <a16:creationId xmlns:a16="http://schemas.microsoft.com/office/drawing/2014/main" id="{9C8B866D-FD60-BDD8-C62B-7447BE3403BC}"/>
                </a:ext>
              </a:extLst>
            </p:cNvPr>
            <p:cNvSpPr/>
            <p:nvPr/>
          </p:nvSpPr>
          <p:spPr>
            <a:xfrm>
              <a:off x="1060640" y="5925082"/>
              <a:ext cx="1084184" cy="39992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bject 52">
              <a:extLst>
                <a:ext uri="{FF2B5EF4-FFF2-40B4-BE49-F238E27FC236}">
                  <a16:creationId xmlns:a16="http://schemas.microsoft.com/office/drawing/2014/main" id="{18F020BF-93A1-F8AE-F560-7C52065F02A6}"/>
                </a:ext>
              </a:extLst>
            </p:cNvPr>
            <p:cNvSpPr/>
            <p:nvPr/>
          </p:nvSpPr>
          <p:spPr>
            <a:xfrm>
              <a:off x="74151" y="5933155"/>
              <a:ext cx="891539" cy="35051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bject 55">
              <a:extLst>
                <a:ext uri="{FF2B5EF4-FFF2-40B4-BE49-F238E27FC236}">
                  <a16:creationId xmlns:a16="http://schemas.microsoft.com/office/drawing/2014/main" id="{E8CF15D6-5DD3-0A20-91FD-2ED982A1805B}"/>
                </a:ext>
              </a:extLst>
            </p:cNvPr>
            <p:cNvSpPr/>
            <p:nvPr/>
          </p:nvSpPr>
          <p:spPr>
            <a:xfrm>
              <a:off x="129434" y="5527095"/>
              <a:ext cx="1522498" cy="16002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object 68">
              <a:extLst>
                <a:ext uri="{FF2B5EF4-FFF2-40B4-BE49-F238E27FC236}">
                  <a16:creationId xmlns:a16="http://schemas.microsoft.com/office/drawing/2014/main" id="{9301910D-17E2-29B4-27EB-2146F5D64AF6}"/>
                </a:ext>
              </a:extLst>
            </p:cNvPr>
            <p:cNvSpPr/>
            <p:nvPr/>
          </p:nvSpPr>
          <p:spPr>
            <a:xfrm>
              <a:off x="1985894" y="5383699"/>
              <a:ext cx="1394459" cy="33527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292B453-ECD1-6A30-CC13-271B86057BBB}"/>
              </a:ext>
            </a:extLst>
          </p:cNvPr>
          <p:cNvCxnSpPr>
            <a:cxnSpLocks/>
          </p:cNvCxnSpPr>
          <p:nvPr/>
        </p:nvCxnSpPr>
        <p:spPr>
          <a:xfrm flipV="1">
            <a:off x="3504075" y="1223753"/>
            <a:ext cx="0" cy="5634247"/>
          </a:xfrm>
          <a:prstGeom prst="line">
            <a:avLst/>
          </a:prstGeom>
          <a:ln w="28575">
            <a:solidFill>
              <a:srgbClr val="263F6E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C133F9D9-9A2E-2C26-7987-A285173CB487}"/>
              </a:ext>
            </a:extLst>
          </p:cNvPr>
          <p:cNvSpPr txBox="1"/>
          <p:nvPr/>
        </p:nvSpPr>
        <p:spPr>
          <a:xfrm>
            <a:off x="3634155" y="1309880"/>
            <a:ext cx="3969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Why test Autonomous driving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Serbia?</a:t>
            </a:r>
          </a:p>
        </p:txBody>
      </p:sp>
      <p:sp>
        <p:nvSpPr>
          <p:cNvPr id="105" name="object 15">
            <a:extLst>
              <a:ext uri="{FF2B5EF4-FFF2-40B4-BE49-F238E27FC236}">
                <a16:creationId xmlns:a16="http://schemas.microsoft.com/office/drawing/2014/main" id="{EE374CBD-122F-B32E-D073-90083BB8CB8E}"/>
              </a:ext>
            </a:extLst>
          </p:cNvPr>
          <p:cNvSpPr txBox="1"/>
          <p:nvPr/>
        </p:nvSpPr>
        <p:spPr>
          <a:xfrm>
            <a:off x="7874845" y="2456531"/>
            <a:ext cx="1466216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Verdana"/>
              </a:rPr>
              <a:t>FDI sector</a:t>
            </a:r>
            <a:endParaRPr kumimoji="0" lang="sr-Latn-RS" sz="1400" b="1" i="0" u="none" strike="noStrike" kern="1200" cap="none" spc="0" normalizeH="0" baseline="0" noProof="0" dirty="0">
              <a:ln>
                <a:noFill/>
              </a:ln>
              <a:solidFill>
                <a:srgbClr val="263F6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Verdana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Verdana"/>
              </a:rPr>
              <a:t> </a:t>
            </a:r>
            <a:r>
              <a:rPr kumimoji="0" lang="sr-Latn-RS" sz="12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Verdana"/>
              </a:rPr>
              <a:t>in Serbia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63F6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Verdana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610B4E2-F5B8-F911-AE6B-C81316F38146}"/>
              </a:ext>
            </a:extLst>
          </p:cNvPr>
          <p:cNvSpPr txBox="1"/>
          <p:nvPr/>
        </p:nvSpPr>
        <p:spPr>
          <a:xfrm>
            <a:off x="4537828" y="2394772"/>
            <a:ext cx="30363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Simple &amp; Efficient process of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permit approval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Autonomous testing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263F6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8" name="Graphic 107" descr="Document with solid fill">
            <a:extLst>
              <a:ext uri="{FF2B5EF4-FFF2-40B4-BE49-F238E27FC236}">
                <a16:creationId xmlns:a16="http://schemas.microsoft.com/office/drawing/2014/main" id="{53E4FB53-42CE-E4C7-6930-1B14794CE2A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755357" y="2389132"/>
            <a:ext cx="740887" cy="740887"/>
          </a:xfrm>
          <a:prstGeom prst="rect">
            <a:avLst/>
          </a:prstGeom>
        </p:spPr>
      </p:pic>
      <p:pic>
        <p:nvPicPr>
          <p:cNvPr id="110" name="Picture 109" descr="A blue and yellow flag&#10;&#10;Description automatically generated">
            <a:extLst>
              <a:ext uri="{FF2B5EF4-FFF2-40B4-BE49-F238E27FC236}">
                <a16:creationId xmlns:a16="http://schemas.microsoft.com/office/drawing/2014/main" id="{A99BC1D6-D5A3-8539-C862-645A4F872EE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l="16693" r="16693"/>
          <a:stretch/>
        </p:blipFill>
        <p:spPr>
          <a:xfrm>
            <a:off x="1513420" y="5637059"/>
            <a:ext cx="469670" cy="469670"/>
          </a:xfrm>
          <a:prstGeom prst="flowChartConnector">
            <a:avLst/>
          </a:prstGeom>
        </p:spPr>
      </p:pic>
      <p:pic>
        <p:nvPicPr>
          <p:cNvPr id="112" name="Picture 111" descr="A blue and white flag&#10;&#10;Description automatically generated">
            <a:extLst>
              <a:ext uri="{FF2B5EF4-FFF2-40B4-BE49-F238E27FC236}">
                <a16:creationId xmlns:a16="http://schemas.microsoft.com/office/drawing/2014/main" id="{FA33CB16-5A92-0019-A34A-734BA600F14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>
            <a:off x="2519556" y="4705676"/>
            <a:ext cx="551678" cy="551678"/>
          </a:xfrm>
          <a:prstGeom prst="rect">
            <a:avLst/>
          </a:prstGeom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53D58568-1354-1D7F-532B-0EA4CFAAD3AE}"/>
              </a:ext>
            </a:extLst>
          </p:cNvPr>
          <p:cNvSpPr/>
          <p:nvPr/>
        </p:nvSpPr>
        <p:spPr>
          <a:xfrm>
            <a:off x="10343111" y="1896977"/>
            <a:ext cx="121159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70%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845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115" name="object 12">
            <a:extLst>
              <a:ext uri="{FF2B5EF4-FFF2-40B4-BE49-F238E27FC236}">
                <a16:creationId xmlns:a16="http://schemas.microsoft.com/office/drawing/2014/main" id="{7552F656-7CC1-1F0A-467D-E20E85B7E413}"/>
              </a:ext>
            </a:extLst>
          </p:cNvPr>
          <p:cNvSpPr txBox="1"/>
          <p:nvPr/>
        </p:nvSpPr>
        <p:spPr>
          <a:xfrm>
            <a:off x="8057219" y="3181053"/>
            <a:ext cx="142831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Verdana"/>
              </a:rPr>
              <a:t>100 K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263F6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Verdana"/>
            </a:endParaRPr>
          </a:p>
        </p:txBody>
      </p:sp>
      <p:sp>
        <p:nvSpPr>
          <p:cNvPr id="116" name="object 13">
            <a:extLst>
              <a:ext uri="{FF2B5EF4-FFF2-40B4-BE49-F238E27FC236}">
                <a16:creationId xmlns:a16="http://schemas.microsoft.com/office/drawing/2014/main" id="{1DB608B5-E15A-3217-D903-36868ADA1446}"/>
              </a:ext>
            </a:extLst>
          </p:cNvPr>
          <p:cNvSpPr txBox="1"/>
          <p:nvPr/>
        </p:nvSpPr>
        <p:spPr>
          <a:xfrm>
            <a:off x="7354139" y="3715298"/>
            <a:ext cx="2694906" cy="6232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Verdana"/>
              </a:rPr>
              <a:t>Employees in 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263F6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Verdana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Verdana"/>
              </a:rPr>
              <a:t>automotive industry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63F6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Verdana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Verdana"/>
              </a:rPr>
              <a:t> (Jan 2023)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D714F484-3C47-3CFD-4CF2-2D239E8405F8}"/>
              </a:ext>
            </a:extLst>
          </p:cNvPr>
          <p:cNvSpPr/>
          <p:nvPr/>
        </p:nvSpPr>
        <p:spPr>
          <a:xfrm>
            <a:off x="9873646" y="3713005"/>
            <a:ext cx="2253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No visa regime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,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simplifying international business travel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63F6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3C73795-73FE-0F83-0013-E8E92B51BE43}"/>
              </a:ext>
            </a:extLst>
          </p:cNvPr>
          <p:cNvGrpSpPr/>
          <p:nvPr/>
        </p:nvGrpSpPr>
        <p:grpSpPr>
          <a:xfrm>
            <a:off x="10744257" y="3157628"/>
            <a:ext cx="504883" cy="583163"/>
            <a:chOff x="7644368" y="3192263"/>
            <a:chExt cx="519389" cy="626637"/>
          </a:xfrm>
          <a:solidFill>
            <a:schemeClr val="bg1"/>
          </a:solidFill>
        </p:grpSpPr>
        <p:sp>
          <p:nvSpPr>
            <p:cNvPr id="120" name="object 28">
              <a:extLst>
                <a:ext uri="{FF2B5EF4-FFF2-40B4-BE49-F238E27FC236}">
                  <a16:creationId xmlns:a16="http://schemas.microsoft.com/office/drawing/2014/main" id="{2DCEDD92-51E7-F9E5-92B1-301CE7863BB1}"/>
                </a:ext>
              </a:extLst>
            </p:cNvPr>
            <p:cNvSpPr/>
            <p:nvPr/>
          </p:nvSpPr>
          <p:spPr>
            <a:xfrm>
              <a:off x="7644368" y="3192263"/>
              <a:ext cx="516020" cy="626637"/>
            </a:xfrm>
            <a:custGeom>
              <a:avLst/>
              <a:gdLst/>
              <a:ahLst/>
              <a:cxnLst/>
              <a:rect l="l" t="t" r="r" b="b"/>
              <a:pathLst>
                <a:path w="574675" h="697865">
                  <a:moveTo>
                    <a:pt x="56489" y="25"/>
                  </a:moveTo>
                  <a:lnTo>
                    <a:pt x="0" y="25"/>
                  </a:lnTo>
                  <a:lnTo>
                    <a:pt x="0" y="697585"/>
                  </a:lnTo>
                  <a:lnTo>
                    <a:pt x="56489" y="697585"/>
                  </a:lnTo>
                  <a:lnTo>
                    <a:pt x="56489" y="25"/>
                  </a:lnTo>
                  <a:close/>
                </a:path>
                <a:path w="574675" h="697865">
                  <a:moveTo>
                    <a:pt x="574408" y="37731"/>
                  </a:moveTo>
                  <a:lnTo>
                    <a:pt x="571423" y="23075"/>
                  </a:lnTo>
                  <a:lnTo>
                    <a:pt x="563333" y="11074"/>
                  </a:lnTo>
                  <a:lnTo>
                    <a:pt x="551357" y="2971"/>
                  </a:lnTo>
                  <a:lnTo>
                    <a:pt x="536740" y="0"/>
                  </a:lnTo>
                  <a:lnTo>
                    <a:pt x="470814" y="0"/>
                  </a:lnTo>
                  <a:lnTo>
                    <a:pt x="470814" y="427990"/>
                  </a:lnTo>
                  <a:lnTo>
                    <a:pt x="470814" y="499630"/>
                  </a:lnTo>
                  <a:lnTo>
                    <a:pt x="182676" y="499630"/>
                  </a:lnTo>
                  <a:lnTo>
                    <a:pt x="182676" y="427990"/>
                  </a:lnTo>
                  <a:lnTo>
                    <a:pt x="213398" y="388023"/>
                  </a:lnTo>
                  <a:lnTo>
                    <a:pt x="248704" y="370789"/>
                  </a:lnTo>
                  <a:lnTo>
                    <a:pt x="297091" y="358343"/>
                  </a:lnTo>
                  <a:lnTo>
                    <a:pt x="326745" y="355396"/>
                  </a:lnTo>
                  <a:lnTo>
                    <a:pt x="341706" y="355942"/>
                  </a:lnTo>
                  <a:lnTo>
                    <a:pt x="386067" y="364832"/>
                  </a:lnTo>
                  <a:lnTo>
                    <a:pt x="422795" y="378256"/>
                  </a:lnTo>
                  <a:lnTo>
                    <a:pt x="456692" y="398767"/>
                  </a:lnTo>
                  <a:lnTo>
                    <a:pt x="470814" y="427990"/>
                  </a:lnTo>
                  <a:lnTo>
                    <a:pt x="470814" y="0"/>
                  </a:lnTo>
                  <a:lnTo>
                    <a:pt x="398310" y="0"/>
                  </a:lnTo>
                  <a:lnTo>
                    <a:pt x="398310" y="264909"/>
                  </a:lnTo>
                  <a:lnTo>
                    <a:pt x="392696" y="292811"/>
                  </a:lnTo>
                  <a:lnTo>
                    <a:pt x="377367" y="315569"/>
                  </a:lnTo>
                  <a:lnTo>
                    <a:pt x="354609" y="330923"/>
                  </a:lnTo>
                  <a:lnTo>
                    <a:pt x="326745" y="336550"/>
                  </a:lnTo>
                  <a:lnTo>
                    <a:pt x="298881" y="331050"/>
                  </a:lnTo>
                  <a:lnTo>
                    <a:pt x="276136" y="315925"/>
                  </a:lnTo>
                  <a:lnTo>
                    <a:pt x="260807" y="293204"/>
                  </a:lnTo>
                  <a:lnTo>
                    <a:pt x="255181" y="264909"/>
                  </a:lnTo>
                  <a:lnTo>
                    <a:pt x="260807" y="237007"/>
                  </a:lnTo>
                  <a:lnTo>
                    <a:pt x="276136" y="214236"/>
                  </a:lnTo>
                  <a:lnTo>
                    <a:pt x="298881" y="198894"/>
                  </a:lnTo>
                  <a:lnTo>
                    <a:pt x="326745" y="193268"/>
                  </a:lnTo>
                  <a:lnTo>
                    <a:pt x="354609" y="198894"/>
                  </a:lnTo>
                  <a:lnTo>
                    <a:pt x="377367" y="214236"/>
                  </a:lnTo>
                  <a:lnTo>
                    <a:pt x="392696" y="237007"/>
                  </a:lnTo>
                  <a:lnTo>
                    <a:pt x="398310" y="264909"/>
                  </a:lnTo>
                  <a:lnTo>
                    <a:pt x="398310" y="0"/>
                  </a:lnTo>
                  <a:lnTo>
                    <a:pt x="94157" y="0"/>
                  </a:lnTo>
                  <a:lnTo>
                    <a:pt x="94157" y="697585"/>
                  </a:lnTo>
                  <a:lnTo>
                    <a:pt x="536740" y="697585"/>
                  </a:lnTo>
                  <a:lnTo>
                    <a:pt x="551357" y="694601"/>
                  </a:lnTo>
                  <a:lnTo>
                    <a:pt x="563333" y="686498"/>
                  </a:lnTo>
                  <a:lnTo>
                    <a:pt x="571423" y="674509"/>
                  </a:lnTo>
                  <a:lnTo>
                    <a:pt x="574408" y="659879"/>
                  </a:lnTo>
                  <a:lnTo>
                    <a:pt x="574408" y="499630"/>
                  </a:lnTo>
                  <a:lnTo>
                    <a:pt x="574408" y="355396"/>
                  </a:lnTo>
                  <a:lnTo>
                    <a:pt x="574408" y="336550"/>
                  </a:lnTo>
                  <a:lnTo>
                    <a:pt x="574408" y="193268"/>
                  </a:lnTo>
                  <a:lnTo>
                    <a:pt x="574408" y="37731"/>
                  </a:lnTo>
                  <a:close/>
                </a:path>
              </a:pathLst>
            </a:custGeom>
            <a:solidFill>
              <a:srgbClr val="263F6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object 29">
              <a:extLst>
                <a:ext uri="{FF2B5EF4-FFF2-40B4-BE49-F238E27FC236}">
                  <a16:creationId xmlns:a16="http://schemas.microsoft.com/office/drawing/2014/main" id="{50AF59A1-3BAE-FF6A-E29B-78672F059A11}"/>
                </a:ext>
              </a:extLst>
            </p:cNvPr>
            <p:cNvSpPr txBox="1"/>
            <p:nvPr/>
          </p:nvSpPr>
          <p:spPr>
            <a:xfrm>
              <a:off x="7729417" y="3678695"/>
              <a:ext cx="434340" cy="120546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Verdana"/>
                </a:rPr>
                <a:t>Passport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Verdana"/>
              </a:endParaRPr>
            </a:p>
          </p:txBody>
        </p: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54913E0F-F845-BF94-EA5C-82274664A67E}"/>
              </a:ext>
            </a:extLst>
          </p:cNvPr>
          <p:cNvSpPr txBox="1"/>
          <p:nvPr/>
        </p:nvSpPr>
        <p:spPr>
          <a:xfrm>
            <a:off x="10005828" y="2456531"/>
            <a:ext cx="18470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845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Lower tax base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284566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Arial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845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845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for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845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  R&amp;D jobs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49CB2D-6814-3F70-9332-EF539BD71F91}"/>
              </a:ext>
            </a:extLst>
          </p:cNvPr>
          <p:cNvSpPr txBox="1"/>
          <p:nvPr/>
        </p:nvSpPr>
        <p:spPr>
          <a:xfrm>
            <a:off x="4948512" y="3570218"/>
            <a:ext cx="2231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testing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permits given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(more in 2024)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63F6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8D234A-F1E7-E028-9A5C-E75F373243F2}"/>
              </a:ext>
            </a:extLst>
          </p:cNvPr>
          <p:cNvSpPr txBox="1"/>
          <p:nvPr/>
        </p:nvSpPr>
        <p:spPr>
          <a:xfrm>
            <a:off x="8242072" y="1303554"/>
            <a:ext cx="3585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Key Automotive industry facts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443CEE-47F7-51EE-7761-07432DCFEE19}"/>
              </a:ext>
            </a:extLst>
          </p:cNvPr>
          <p:cNvSpPr txBox="1"/>
          <p:nvPr/>
        </p:nvSpPr>
        <p:spPr>
          <a:xfrm>
            <a:off x="3869556" y="3447108"/>
            <a:ext cx="6097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ED30A8-D9C0-78E5-EF04-DAA83DBDCE37}"/>
              </a:ext>
            </a:extLst>
          </p:cNvPr>
          <p:cNvSpPr txBox="1"/>
          <p:nvPr/>
        </p:nvSpPr>
        <p:spPr>
          <a:xfrm>
            <a:off x="4848805" y="5681209"/>
            <a:ext cx="2487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Continuous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Development of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regulations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Level 5 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throughout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2024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263F6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38A0F3-D43A-CB57-55F5-DBFF9261730C}"/>
              </a:ext>
            </a:extLst>
          </p:cNvPr>
          <p:cNvSpPr txBox="1"/>
          <p:nvPr/>
        </p:nvSpPr>
        <p:spPr>
          <a:xfrm>
            <a:off x="3557955" y="5721526"/>
            <a:ext cx="158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Level 5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63F6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FA7D59A-65EA-A5BA-95BB-CE9D00AC5A4D}"/>
              </a:ext>
            </a:extLst>
          </p:cNvPr>
          <p:cNvSpPr txBox="1"/>
          <p:nvPr/>
        </p:nvSpPr>
        <p:spPr>
          <a:xfrm>
            <a:off x="8214405" y="1842099"/>
            <a:ext cx="9886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Verdana"/>
              </a:rPr>
              <a:t>#1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B0AB1D-06A3-8D13-EAA9-05D08BD0C84C}"/>
              </a:ext>
            </a:extLst>
          </p:cNvPr>
          <p:cNvGrpSpPr/>
          <p:nvPr/>
        </p:nvGrpSpPr>
        <p:grpSpPr>
          <a:xfrm>
            <a:off x="8060907" y="4514241"/>
            <a:ext cx="3729764" cy="1949961"/>
            <a:chOff x="8351244" y="4503744"/>
            <a:chExt cx="3729764" cy="19499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17EDF8B-EDA1-1AAC-A948-20CDC2674213}"/>
                </a:ext>
              </a:extLst>
            </p:cNvPr>
            <p:cNvGrpSpPr/>
            <p:nvPr/>
          </p:nvGrpSpPr>
          <p:grpSpPr>
            <a:xfrm>
              <a:off x="8351244" y="4503744"/>
              <a:ext cx="3727518" cy="1949961"/>
              <a:chOff x="379410" y="2311685"/>
              <a:chExt cx="4274050" cy="287259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B821EB1D-FC35-BA60-E57E-7CC4D5FCBBCC}"/>
                  </a:ext>
                </a:extLst>
              </p:cNvPr>
              <p:cNvGrpSpPr/>
              <p:nvPr/>
            </p:nvGrpSpPr>
            <p:grpSpPr>
              <a:xfrm>
                <a:off x="379410" y="2311685"/>
                <a:ext cx="4274050" cy="2852054"/>
                <a:chOff x="472611" y="2311685"/>
                <a:chExt cx="4274050" cy="1117315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B4AB3E-21BD-6679-8865-C33D4D90650E}"/>
                    </a:ext>
                  </a:extLst>
                </p:cNvPr>
                <p:cNvCxnSpPr/>
                <p:nvPr/>
              </p:nvCxnSpPr>
              <p:spPr>
                <a:xfrm>
                  <a:off x="472611" y="2311685"/>
                  <a:ext cx="0" cy="1117315"/>
                </a:xfrm>
                <a:prstGeom prst="line">
                  <a:avLst/>
                </a:prstGeom>
                <a:ln w="19050" cap="flat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C6A500B9-6123-D2C9-34B6-E175E7A469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2611" y="3429000"/>
                  <a:ext cx="4274050" cy="0"/>
                </a:xfrm>
                <a:prstGeom prst="line">
                  <a:avLst/>
                </a:prstGeom>
                <a:ln w="19050" cap="flat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5B60CC7-48A1-1656-B3CE-5B67D53E6576}"/>
                  </a:ext>
                </a:extLst>
              </p:cNvPr>
              <p:cNvCxnSpPr/>
              <p:nvPr/>
            </p:nvCxnSpPr>
            <p:spPr>
              <a:xfrm>
                <a:off x="4640740" y="2332226"/>
                <a:ext cx="0" cy="2852054"/>
              </a:xfrm>
              <a:prstGeom prst="line">
                <a:avLst/>
              </a:prstGeom>
              <a:ln w="19050" cap="flat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7D6CF01-6530-1430-B808-7896093379DE}"/>
                </a:ext>
              </a:extLst>
            </p:cNvPr>
            <p:cNvCxnSpPr>
              <a:cxnSpLocks/>
            </p:cNvCxnSpPr>
            <p:nvPr/>
          </p:nvCxnSpPr>
          <p:spPr>
            <a:xfrm>
              <a:off x="8353490" y="4503744"/>
              <a:ext cx="3727518" cy="0"/>
            </a:xfrm>
            <a:prstGeom prst="line">
              <a:avLst/>
            </a:prstGeom>
            <a:ln w="19050" cap="flat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CA527FC-FBFF-8A49-1243-6C70271913F9}"/>
              </a:ext>
            </a:extLst>
          </p:cNvPr>
          <p:cNvSpPr txBox="1"/>
          <p:nvPr/>
        </p:nvSpPr>
        <p:spPr>
          <a:xfrm>
            <a:off x="4718588" y="4661789"/>
            <a:ext cx="2691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Testing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live traffic in Capital of Serbia -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Belgrade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263F6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9B1B39-36CD-E71C-7EFB-A3CDB9468D14}"/>
              </a:ext>
            </a:extLst>
          </p:cNvPr>
          <p:cNvSpPr txBox="1"/>
          <p:nvPr/>
        </p:nvSpPr>
        <p:spPr>
          <a:xfrm>
            <a:off x="17740" y="5231118"/>
            <a:ext cx="1181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Germany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646AB5-DF92-14C2-55F5-8867CE369D43}"/>
              </a:ext>
            </a:extLst>
          </p:cNvPr>
          <p:cNvSpPr txBox="1"/>
          <p:nvPr/>
        </p:nvSpPr>
        <p:spPr>
          <a:xfrm>
            <a:off x="1121579" y="5231118"/>
            <a:ext cx="1181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043224-AF34-C20C-E801-E5057CA9608B}"/>
              </a:ext>
            </a:extLst>
          </p:cNvPr>
          <p:cNvSpPr txBox="1"/>
          <p:nvPr/>
        </p:nvSpPr>
        <p:spPr>
          <a:xfrm>
            <a:off x="2166879" y="5231117"/>
            <a:ext cx="1181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Finland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C2CD43-CBDF-BC9A-EAFE-3813DC00B5DE}"/>
              </a:ext>
            </a:extLst>
          </p:cNvPr>
          <p:cNvSpPr txBox="1"/>
          <p:nvPr/>
        </p:nvSpPr>
        <p:spPr>
          <a:xfrm>
            <a:off x="1180270" y="6166444"/>
            <a:ext cx="1181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Sweden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B39B8F5-923B-EFF1-49F6-005DF2FC61C7}"/>
              </a:ext>
            </a:extLst>
          </p:cNvPr>
          <p:cNvSpPr txBox="1"/>
          <p:nvPr/>
        </p:nvSpPr>
        <p:spPr>
          <a:xfrm>
            <a:off x="83389" y="6170627"/>
            <a:ext cx="1181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Netherlands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5A7A77-9850-0A14-7B18-C45650BFB272}"/>
              </a:ext>
            </a:extLst>
          </p:cNvPr>
          <p:cNvSpPr txBox="1"/>
          <p:nvPr/>
        </p:nvSpPr>
        <p:spPr>
          <a:xfrm>
            <a:off x="2108239" y="6170627"/>
            <a:ext cx="1464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United Kingdom</a:t>
            </a:r>
          </a:p>
        </p:txBody>
      </p:sp>
      <p:pic>
        <p:nvPicPr>
          <p:cNvPr id="42" name="Picture 41" descr="A blue car with a wifi symbol&#10;&#10;Description automatically generated">
            <a:extLst>
              <a:ext uri="{FF2B5EF4-FFF2-40B4-BE49-F238E27FC236}">
                <a16:creationId xmlns:a16="http://schemas.microsoft.com/office/drawing/2014/main" id="{4659B45B-1258-3C3F-D506-EA19745D33F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273" y="4479001"/>
            <a:ext cx="760548" cy="76054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55E665A-322F-31F5-2BAF-A9DE880BE5B1}"/>
              </a:ext>
            </a:extLst>
          </p:cNvPr>
          <p:cNvSpPr txBox="1"/>
          <p:nvPr/>
        </p:nvSpPr>
        <p:spPr>
          <a:xfrm>
            <a:off x="1146513" y="3109208"/>
            <a:ext cx="1181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Serbia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92126BF-DD57-A8A1-7B31-C0A1F9BA2BAA}"/>
              </a:ext>
            </a:extLst>
          </p:cNvPr>
          <p:cNvCxnSpPr>
            <a:cxnSpLocks/>
          </p:cNvCxnSpPr>
          <p:nvPr/>
        </p:nvCxnSpPr>
        <p:spPr>
          <a:xfrm flipV="1">
            <a:off x="7558317" y="1235555"/>
            <a:ext cx="0" cy="5634247"/>
          </a:xfrm>
          <a:prstGeom prst="line">
            <a:avLst/>
          </a:prstGeom>
          <a:ln w="28575">
            <a:solidFill>
              <a:srgbClr val="263F6E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864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ter-Ai-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88825" cy="6857999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-3175" y="0"/>
            <a:ext cx="12192000" cy="6858000"/>
          </a:xfrm>
          <a:prstGeom prst="rect">
            <a:avLst/>
          </a:prstGeom>
          <a:solidFill>
            <a:schemeClr val="bg2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877606" y="3708273"/>
            <a:ext cx="3150235" cy="0"/>
          </a:xfrm>
          <a:prstGeom prst="line">
            <a:avLst/>
          </a:prstGeom>
          <a:ln w="28575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07494" y="2662872"/>
            <a:ext cx="5290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Let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’s talk AI</a:t>
            </a:r>
            <a:endParaRPr lang="en-US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0899" y="5728823"/>
            <a:ext cx="3043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2024.</a:t>
            </a:r>
          </a:p>
          <a:p>
            <a:pPr algn="ctr"/>
            <a:r>
              <a:rPr 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Belgrade, Serbia</a:t>
            </a:r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itle Placeholder 1"/>
          <p:cNvSpPr txBox="1">
            <a:spLocks/>
          </p:cNvSpPr>
          <p:nvPr/>
        </p:nvSpPr>
        <p:spPr>
          <a:xfrm>
            <a:off x="8007473" y="6399882"/>
            <a:ext cx="4184527" cy="338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00" dirty="0">
                <a:solidFill>
                  <a:schemeClr val="bg1"/>
                </a:solidFill>
              </a:rPr>
              <a:t>COPYRIGHT © 2023 THE GOVERNMENT OF THE REPUBLIC OF SERBIA. ALL RIGHTS RESERVED.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931737" y="1458817"/>
            <a:ext cx="3041973" cy="498604"/>
            <a:chOff x="10256144" y="306776"/>
            <a:chExt cx="3346170" cy="548463"/>
          </a:xfrm>
        </p:grpSpPr>
        <p:pic>
          <p:nvPicPr>
            <p:cNvPr id="16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704088" y="1170432"/>
            <a:ext cx="0" cy="5020056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71616" y="1170432"/>
            <a:ext cx="0" cy="5020056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593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ounded Rectangle 48"/>
          <p:cNvSpPr/>
          <p:nvPr/>
        </p:nvSpPr>
        <p:spPr>
          <a:xfrm>
            <a:off x="7835765" y="2220961"/>
            <a:ext cx="1703769" cy="770031"/>
          </a:xfrm>
          <a:prstGeom prst="roundRect">
            <a:avLst/>
          </a:prstGeom>
          <a:solidFill>
            <a:srgbClr val="2845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ster-Ai-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" b="77932"/>
          <a:stretch/>
        </p:blipFill>
        <p:spPr>
          <a:xfrm>
            <a:off x="0" y="-57597"/>
            <a:ext cx="12192000" cy="129315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61703" y="958554"/>
            <a:ext cx="9330937" cy="0"/>
          </a:xfrm>
          <a:prstGeom prst="line">
            <a:avLst/>
          </a:prstGeom>
          <a:ln w="60325" cap="rnd" cmpd="sng">
            <a:gradFill flip="none" rotWithShape="1">
              <a:gsLst>
                <a:gs pos="50000">
                  <a:srgbClr val="0C4076"/>
                </a:gs>
                <a:gs pos="14000">
                  <a:srgbClr val="C6363C"/>
                </a:gs>
                <a:gs pos="83000">
                  <a:schemeClr val="bg1"/>
                </a:gs>
              </a:gsLst>
              <a:lin ang="0" scaled="1"/>
              <a:tileRect/>
            </a:gradFill>
            <a:headEnd type="oval"/>
            <a:tailEnd type="none"/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7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7387" y="477685"/>
            <a:ext cx="858351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000"/>
            </a:pPr>
            <a:r>
              <a:rPr lang="sr-Latn-RS" sz="2400" b="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Incentives overview - 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70% lower tax 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for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Arial"/>
                <a:sym typeface="Calibri"/>
              </a:rPr>
              <a:t> R&amp;D jobs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0" name="Title Placeholder 1"/>
          <p:cNvSpPr txBox="1">
            <a:spLocks/>
          </p:cNvSpPr>
          <p:nvPr/>
        </p:nvSpPr>
        <p:spPr>
          <a:xfrm>
            <a:off x="8007473" y="6399882"/>
            <a:ext cx="4184527" cy="338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00" dirty="0">
                <a:solidFill>
                  <a:srgbClr val="284566"/>
                </a:solidFill>
              </a:rPr>
              <a:t>COPYRIGHT © 2023 THE GOVERNMENT OF THE REPUBLIC OF SERBIA. ALL RIGHTS RESERVED.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331616"/>
              </p:ext>
            </p:extLst>
          </p:nvPr>
        </p:nvGraphicFramePr>
        <p:xfrm>
          <a:off x="12823" y="2164530"/>
          <a:ext cx="6119708" cy="3967369"/>
        </p:xfrm>
        <a:graphic>
          <a:graphicData uri="http://schemas.openxmlformats.org/drawingml/2006/table">
            <a:tbl>
              <a:tblPr/>
              <a:tblGrid>
                <a:gridCol w="606772">
                  <a:extLst>
                    <a:ext uri="{9D8B030D-6E8A-4147-A177-3AD203B41FA5}">
                      <a16:colId xmlns:a16="http://schemas.microsoft.com/office/drawing/2014/main" val="3482389270"/>
                    </a:ext>
                  </a:extLst>
                </a:gridCol>
                <a:gridCol w="1133280">
                  <a:extLst>
                    <a:ext uri="{9D8B030D-6E8A-4147-A177-3AD203B41FA5}">
                      <a16:colId xmlns:a16="http://schemas.microsoft.com/office/drawing/2014/main" val="706591113"/>
                    </a:ext>
                  </a:extLst>
                </a:gridCol>
                <a:gridCol w="1104212">
                  <a:extLst>
                    <a:ext uri="{9D8B030D-6E8A-4147-A177-3AD203B41FA5}">
                      <a16:colId xmlns:a16="http://schemas.microsoft.com/office/drawing/2014/main" val="1583763209"/>
                    </a:ext>
                  </a:extLst>
                </a:gridCol>
                <a:gridCol w="796394">
                  <a:extLst>
                    <a:ext uri="{9D8B030D-6E8A-4147-A177-3AD203B41FA5}">
                      <a16:colId xmlns:a16="http://schemas.microsoft.com/office/drawing/2014/main" val="3046725365"/>
                    </a:ext>
                  </a:extLst>
                </a:gridCol>
                <a:gridCol w="966142">
                  <a:extLst>
                    <a:ext uri="{9D8B030D-6E8A-4147-A177-3AD203B41FA5}">
                      <a16:colId xmlns:a16="http://schemas.microsoft.com/office/drawing/2014/main" val="1197537085"/>
                    </a:ext>
                  </a:extLst>
                </a:gridCol>
                <a:gridCol w="756454">
                  <a:extLst>
                    <a:ext uri="{9D8B030D-6E8A-4147-A177-3AD203B41FA5}">
                      <a16:colId xmlns:a16="http://schemas.microsoft.com/office/drawing/2014/main" val="1134884377"/>
                    </a:ext>
                  </a:extLst>
                </a:gridCol>
                <a:gridCol w="756454">
                  <a:extLst>
                    <a:ext uri="{9D8B030D-6E8A-4147-A177-3AD203B41FA5}">
                      <a16:colId xmlns:a16="http://schemas.microsoft.com/office/drawing/2014/main" val="1939719248"/>
                    </a:ext>
                  </a:extLst>
                </a:gridCol>
              </a:tblGrid>
              <a:tr h="579318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Level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5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Position</a:t>
                      </a:r>
                      <a:r>
                        <a:rPr lang="en-GB" sz="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n-US" sz="8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5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Net salary starting from (EUR)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5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Total Costs (Gross 2) (EUR)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5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Total Costs after incentive (Gross 2) (EUR)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5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Savings Per Month (EUR)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5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Savings over 5 years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5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251456"/>
                  </a:ext>
                </a:extLst>
              </a:tr>
              <a:tr h="241123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Junior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Backend Developer</a:t>
                      </a:r>
                    </a:p>
                  </a:txBody>
                  <a:tcPr marL="13245" marR="13245" marT="8830" marB="883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dirty="0">
                          <a:effectLst/>
                          <a:latin typeface="Century Gothic" panose="020B0502020202020204" pitchFamily="34" charset="0"/>
                        </a:rPr>
                        <a:t>900€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1,448€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>
                          <a:effectLst/>
                          <a:latin typeface="Century Gothic" panose="020B0502020202020204" pitchFamily="34" charset="0"/>
                        </a:rPr>
                        <a:t>1,064€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  <a:latin typeface="Century Gothic" panose="020B0502020202020204" pitchFamily="34" charset="0"/>
                        </a:rPr>
                        <a:t>384€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  <a:latin typeface="Century Gothic" panose="020B0502020202020204" pitchFamily="34" charset="0"/>
                        </a:rPr>
                        <a:t>23,016€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321246"/>
                  </a:ext>
                </a:extLst>
              </a:tr>
              <a:tr h="317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1" dirty="0">
                          <a:effectLst/>
                          <a:latin typeface="Century Gothic" panose="020B0502020202020204" pitchFamily="34" charset="0"/>
                        </a:rPr>
                        <a:t>Product/Project Manager</a:t>
                      </a:r>
                    </a:p>
                  </a:txBody>
                  <a:tcPr marL="13245" marR="13245" marT="8830" marB="883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dirty="0">
                          <a:effectLst/>
                          <a:latin typeface="Century Gothic" panose="020B0502020202020204" pitchFamily="34" charset="0"/>
                        </a:rPr>
                        <a:t>1,000€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1,612€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dirty="0">
                          <a:effectLst/>
                          <a:latin typeface="Century Gothic" panose="020B0502020202020204" pitchFamily="34" charset="0"/>
                        </a:rPr>
                        <a:t>1,184€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429€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25,716€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084429"/>
                  </a:ext>
                </a:extLst>
              </a:tr>
              <a:tr h="2411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  <a:latin typeface="Century Gothic" panose="020B0502020202020204" pitchFamily="34" charset="0"/>
                        </a:rPr>
                        <a:t>Full-stack developer</a:t>
                      </a:r>
                    </a:p>
                  </a:txBody>
                  <a:tcPr marL="13245" marR="13245" marT="8830" marB="883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dirty="0">
                          <a:effectLst/>
                          <a:latin typeface="Century Gothic" panose="020B0502020202020204" pitchFamily="34" charset="0"/>
                        </a:rPr>
                        <a:t>900€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1,448€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>
                          <a:effectLst/>
                          <a:latin typeface="Century Gothic" panose="020B0502020202020204" pitchFamily="34" charset="0"/>
                        </a:rPr>
                        <a:t>1,064€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  <a:latin typeface="Century Gothic" panose="020B0502020202020204" pitchFamily="34" charset="0"/>
                        </a:rPr>
                        <a:t>384€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  <a:latin typeface="Century Gothic" panose="020B0502020202020204" pitchFamily="34" charset="0"/>
                        </a:rPr>
                        <a:t>23,016€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289936"/>
                  </a:ext>
                </a:extLst>
              </a:tr>
              <a:tr h="2953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  <a:latin typeface="Century Gothic" panose="020B0502020202020204" pitchFamily="34" charset="0"/>
                        </a:rPr>
                        <a:t>Frontend developer</a:t>
                      </a:r>
                    </a:p>
                  </a:txBody>
                  <a:tcPr marL="13245" marR="13245" marT="8830" marB="883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dirty="0">
                          <a:effectLst/>
                          <a:latin typeface="Century Gothic" panose="020B0502020202020204" pitchFamily="34" charset="0"/>
                        </a:rPr>
                        <a:t>700€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1,119€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>
                          <a:effectLst/>
                          <a:latin typeface="Century Gothic" panose="020B0502020202020204" pitchFamily="34" charset="0"/>
                        </a:rPr>
                        <a:t>826€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  <a:latin typeface="Century Gothic" panose="020B0502020202020204" pitchFamily="34" charset="0"/>
                        </a:rPr>
                        <a:t>294€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  <a:latin typeface="Century Gothic" panose="020B0502020202020204" pitchFamily="34" charset="0"/>
                        </a:rPr>
                        <a:t>17,619€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37790"/>
                  </a:ext>
                </a:extLst>
              </a:tr>
              <a:tr h="241123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800" dirty="0" err="1">
                          <a:effectLst/>
                          <a:latin typeface="Century Gothic" panose="020B0502020202020204" pitchFamily="34" charset="0"/>
                        </a:rPr>
                        <a:t>Medior</a:t>
                      </a:r>
                      <a:endParaRPr lang="en-US" sz="8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Backend Developer</a:t>
                      </a:r>
                    </a:p>
                  </a:txBody>
                  <a:tcPr marL="13245" marR="13245" marT="8830" marB="883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dirty="0">
                          <a:effectLst/>
                          <a:latin typeface="Century Gothic" panose="020B0502020202020204" pitchFamily="34" charset="0"/>
                        </a:rPr>
                        <a:t>1,500€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2,434€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dirty="0">
                          <a:effectLst/>
                          <a:latin typeface="Century Gothic" panose="020B0502020202020204" pitchFamily="34" charset="0"/>
                        </a:rPr>
                        <a:t>1,780€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654€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39,212€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9638858"/>
                  </a:ext>
                </a:extLst>
              </a:tr>
              <a:tr h="317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Product/Project Manager</a:t>
                      </a:r>
                    </a:p>
                  </a:txBody>
                  <a:tcPr marL="13245" marR="13245" marT="8830" marB="883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dirty="0">
                          <a:effectLst/>
                          <a:latin typeface="Century Gothic" panose="020B0502020202020204" pitchFamily="34" charset="0"/>
                        </a:rPr>
                        <a:t>1,500€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2,434€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dirty="0">
                          <a:effectLst/>
                          <a:latin typeface="Century Gothic" panose="020B0502020202020204" pitchFamily="34" charset="0"/>
                        </a:rPr>
                        <a:t>1,780€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654€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39,212€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8948770"/>
                  </a:ext>
                </a:extLst>
              </a:tr>
              <a:tr h="2411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Full-stack developer</a:t>
                      </a:r>
                    </a:p>
                  </a:txBody>
                  <a:tcPr marL="13245" marR="13245" marT="8830" marB="883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dirty="0">
                          <a:effectLst/>
                          <a:latin typeface="Century Gothic" panose="020B0502020202020204" pitchFamily="34" charset="0"/>
                        </a:rPr>
                        <a:t>1,500€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2,434€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dirty="0">
                          <a:effectLst/>
                          <a:latin typeface="Century Gothic" panose="020B0502020202020204" pitchFamily="34" charset="0"/>
                        </a:rPr>
                        <a:t>1,780€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654€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39,212€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070612"/>
                  </a:ext>
                </a:extLst>
              </a:tr>
              <a:tr h="2411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  <a:latin typeface="Century Gothic" panose="020B0502020202020204" pitchFamily="34" charset="0"/>
                        </a:rPr>
                        <a:t>Frontend developer</a:t>
                      </a:r>
                    </a:p>
                  </a:txBody>
                  <a:tcPr marL="13245" marR="13245" marT="8830" marB="883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dirty="0">
                          <a:effectLst/>
                          <a:latin typeface="Century Gothic" panose="020B0502020202020204" pitchFamily="34" charset="0"/>
                        </a:rPr>
                        <a:t>1,500€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  <a:latin typeface="Century Gothic" panose="020B0502020202020204" pitchFamily="34" charset="0"/>
                        </a:rPr>
                        <a:t>2,434€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>
                          <a:effectLst/>
                          <a:latin typeface="Century Gothic" panose="020B0502020202020204" pitchFamily="34" charset="0"/>
                        </a:rPr>
                        <a:t>1,780€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654€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  <a:latin typeface="Century Gothic" panose="020B0502020202020204" pitchFamily="34" charset="0"/>
                        </a:rPr>
                        <a:t>39,212€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269209"/>
                  </a:ext>
                </a:extLst>
              </a:tr>
              <a:tr h="212716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Senior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 b="1" dirty="0">
                          <a:effectLst/>
                          <a:latin typeface="Century Gothic" panose="020B0502020202020204" pitchFamily="34" charset="0"/>
                        </a:rPr>
                        <a:t>Team Lead</a:t>
                      </a:r>
                    </a:p>
                  </a:txBody>
                  <a:tcPr marL="13245" marR="13245" marT="8830" marB="883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dirty="0">
                          <a:effectLst/>
                          <a:latin typeface="Century Gothic" panose="020B0502020202020204" pitchFamily="34" charset="0"/>
                        </a:rPr>
                        <a:t>3,000€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4,899€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dirty="0">
                          <a:effectLst/>
                          <a:latin typeface="Century Gothic" panose="020B0502020202020204" pitchFamily="34" charset="0"/>
                        </a:rPr>
                        <a:t>3,570€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1,329€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79,770€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571862"/>
                  </a:ext>
                </a:extLst>
              </a:tr>
              <a:tr h="2411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  <a:latin typeface="Century Gothic" panose="020B0502020202020204" pitchFamily="34" charset="0"/>
                        </a:rPr>
                        <a:t>Backend Developer</a:t>
                      </a:r>
                    </a:p>
                  </a:txBody>
                  <a:tcPr marL="13245" marR="13245" marT="8830" marB="883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>
                          <a:effectLst/>
                          <a:latin typeface="Century Gothic" panose="020B0502020202020204" pitchFamily="34" charset="0"/>
                        </a:rPr>
                        <a:t>2,500€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  <a:latin typeface="Century Gothic" panose="020B0502020202020204" pitchFamily="34" charset="0"/>
                        </a:rPr>
                        <a:t>4,260€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>
                          <a:effectLst/>
                          <a:latin typeface="Century Gothic" panose="020B0502020202020204" pitchFamily="34" charset="0"/>
                        </a:rPr>
                        <a:t>3,028€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1,232€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73,902€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7920281"/>
                  </a:ext>
                </a:extLst>
              </a:tr>
              <a:tr h="317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  <a:latin typeface="Century Gothic" panose="020B0502020202020204" pitchFamily="34" charset="0"/>
                        </a:rPr>
                        <a:t>Product/Project Manager</a:t>
                      </a:r>
                    </a:p>
                  </a:txBody>
                  <a:tcPr marL="13245" marR="13245" marT="8830" marB="883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>
                          <a:effectLst/>
                          <a:latin typeface="Century Gothic" panose="020B0502020202020204" pitchFamily="34" charset="0"/>
                        </a:rPr>
                        <a:t>2,500€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  <a:latin typeface="Century Gothic" panose="020B0502020202020204" pitchFamily="34" charset="0"/>
                        </a:rPr>
                        <a:t>4,260€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>
                          <a:effectLst/>
                          <a:latin typeface="Century Gothic" panose="020B0502020202020204" pitchFamily="34" charset="0"/>
                        </a:rPr>
                        <a:t>3,028€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  <a:latin typeface="Century Gothic" panose="020B0502020202020204" pitchFamily="34" charset="0"/>
                        </a:rPr>
                        <a:t>1,232€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73,902€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0037043"/>
                  </a:ext>
                </a:extLst>
              </a:tr>
              <a:tr h="2411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  <a:latin typeface="Century Gothic" panose="020B0502020202020204" pitchFamily="34" charset="0"/>
                        </a:rPr>
                        <a:t>Full-stack developer</a:t>
                      </a:r>
                    </a:p>
                  </a:txBody>
                  <a:tcPr marL="13245" marR="13245" marT="8830" marB="883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>
                          <a:effectLst/>
                          <a:latin typeface="Century Gothic" panose="020B0502020202020204" pitchFamily="34" charset="0"/>
                        </a:rPr>
                        <a:t>2,500€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  <a:latin typeface="Century Gothic" panose="020B0502020202020204" pitchFamily="34" charset="0"/>
                        </a:rPr>
                        <a:t>4,260€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>
                          <a:effectLst/>
                          <a:latin typeface="Century Gothic" panose="020B0502020202020204" pitchFamily="34" charset="0"/>
                        </a:rPr>
                        <a:t>3,028€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  <a:latin typeface="Century Gothic" panose="020B0502020202020204" pitchFamily="34" charset="0"/>
                        </a:rPr>
                        <a:t>1,232€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73,902€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9481241"/>
                  </a:ext>
                </a:extLst>
              </a:tr>
              <a:tr h="2411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800">
                          <a:effectLst/>
                          <a:latin typeface="Century Gothic" panose="020B0502020202020204" pitchFamily="34" charset="0"/>
                        </a:rPr>
                        <a:t>Frontend developer</a:t>
                      </a:r>
                    </a:p>
                  </a:txBody>
                  <a:tcPr marL="13245" marR="13245" marT="8830" marB="883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>
                          <a:effectLst/>
                          <a:latin typeface="Century Gothic" panose="020B0502020202020204" pitchFamily="34" charset="0"/>
                        </a:rPr>
                        <a:t>2,500€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  <a:latin typeface="Century Gothic" panose="020B0502020202020204" pitchFamily="34" charset="0"/>
                        </a:rPr>
                        <a:t>4,260€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dirty="0">
                          <a:effectLst/>
                          <a:latin typeface="Century Gothic" panose="020B0502020202020204" pitchFamily="34" charset="0"/>
                        </a:rPr>
                        <a:t>3,028€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  <a:latin typeface="Century Gothic" panose="020B0502020202020204" pitchFamily="34" charset="0"/>
                        </a:rPr>
                        <a:t>1,232€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dirty="0">
                          <a:effectLst/>
                          <a:latin typeface="Century Gothic" panose="020B0502020202020204" pitchFamily="34" charset="0"/>
                        </a:rPr>
                        <a:t>73,902€</a:t>
                      </a:r>
                    </a:p>
                  </a:txBody>
                  <a:tcPr marL="13245" marR="13245" marT="8830" marB="883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7231903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1289304" y="1850405"/>
            <a:ext cx="3163248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42712" y="1449105"/>
            <a:ext cx="3456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solidFill>
                  <a:srgbClr val="284566"/>
                </a:solidFill>
                <a:latin typeface="Century Gothic" panose="020B0502020202020204" pitchFamily="34" charset="0"/>
              </a:rPr>
              <a:t>IT industry </a:t>
            </a:r>
            <a:r>
              <a:rPr lang="sr-Latn-RS" b="1" dirty="0">
                <a:solidFill>
                  <a:srgbClr val="284566"/>
                </a:solidFill>
                <a:latin typeface="Century Gothic" panose="020B0502020202020204" pitchFamily="34" charset="0"/>
              </a:rPr>
              <a:t>Salary overview</a:t>
            </a:r>
            <a:endParaRPr lang="en-US" b="1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Flowchart: Connector 24"/>
          <p:cNvSpPr/>
          <p:nvPr/>
        </p:nvSpPr>
        <p:spPr>
          <a:xfrm>
            <a:off x="7636157" y="2035571"/>
            <a:ext cx="410634" cy="410634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845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Elbow Connector 35"/>
          <p:cNvCxnSpPr/>
          <p:nvPr/>
        </p:nvCxnSpPr>
        <p:spPr>
          <a:xfrm flipV="1">
            <a:off x="5953561" y="2446205"/>
            <a:ext cx="1501935" cy="677983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40000"/>
                <a:lumOff val="6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/>
          <p:nvPr/>
        </p:nvCxnSpPr>
        <p:spPr>
          <a:xfrm flipV="1">
            <a:off x="5987043" y="4015989"/>
            <a:ext cx="1468453" cy="482753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40000"/>
                <a:lumOff val="6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745996" y="2368894"/>
            <a:ext cx="1883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Junior </a:t>
            </a:r>
            <a:r>
              <a:rPr lang="sr-Latn-RS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Product Manager</a:t>
            </a:r>
            <a:endParaRPr lang="en-US" sz="1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79159" y="2064050"/>
            <a:ext cx="313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solidFill>
                  <a:srgbClr val="284566"/>
                </a:solidFill>
                <a:latin typeface="Century Gothic" panose="020B0502020202020204" pitchFamily="34" charset="0"/>
              </a:rPr>
              <a:t>1</a:t>
            </a:r>
            <a:endParaRPr lang="en-US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7835765" y="3816583"/>
            <a:ext cx="1703769" cy="770031"/>
          </a:xfrm>
          <a:prstGeom prst="roundRect">
            <a:avLst/>
          </a:prstGeom>
          <a:solidFill>
            <a:srgbClr val="2845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>
            <a:off x="7636157" y="3631509"/>
            <a:ext cx="410634" cy="410634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845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7745996" y="3964516"/>
            <a:ext cx="1883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Medior </a:t>
            </a:r>
            <a:r>
              <a:rPr lang="sr-Latn-RS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Full-Stack Developer</a:t>
            </a:r>
            <a:endParaRPr lang="en-US" sz="1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679159" y="3659672"/>
            <a:ext cx="313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solidFill>
                  <a:srgbClr val="284566"/>
                </a:solidFill>
                <a:latin typeface="Century Gothic" panose="020B0502020202020204" pitchFamily="34" charset="0"/>
              </a:rPr>
              <a:t>2</a:t>
            </a:r>
            <a:endParaRPr lang="en-US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7835765" y="5324694"/>
            <a:ext cx="1703769" cy="770031"/>
          </a:xfrm>
          <a:prstGeom prst="roundRect">
            <a:avLst/>
          </a:prstGeom>
          <a:solidFill>
            <a:srgbClr val="2845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7636157" y="5139620"/>
            <a:ext cx="410634" cy="410634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845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7745996" y="5537115"/>
            <a:ext cx="1883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Senior </a:t>
            </a:r>
            <a:r>
              <a:rPr lang="sr-Latn-RS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Team Lead</a:t>
            </a:r>
            <a:endParaRPr lang="en-US" sz="1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79159" y="5167783"/>
            <a:ext cx="313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solidFill>
                  <a:srgbClr val="284566"/>
                </a:solidFill>
                <a:latin typeface="Century Gothic" panose="020B0502020202020204" pitchFamily="34" charset="0"/>
              </a:rPr>
              <a:t>3</a:t>
            </a:r>
            <a:endParaRPr lang="en-US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0" name="Elbow Connector 59"/>
          <p:cNvCxnSpPr/>
          <p:nvPr/>
        </p:nvCxnSpPr>
        <p:spPr>
          <a:xfrm>
            <a:off x="5987043" y="4978342"/>
            <a:ext cx="1468453" cy="571912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40000"/>
                <a:lumOff val="6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796784" y="1855988"/>
            <a:ext cx="3163248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693406" y="1444425"/>
            <a:ext cx="3456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solidFill>
                  <a:srgbClr val="284566"/>
                </a:solidFill>
                <a:latin typeface="Century Gothic" panose="020B0502020202020204" pitchFamily="34" charset="0"/>
              </a:rPr>
              <a:t>5 year Savings</a:t>
            </a:r>
            <a:r>
              <a:rPr lang="sr-Latn-RS" dirty="0">
                <a:solidFill>
                  <a:srgbClr val="284566"/>
                </a:solidFill>
                <a:latin typeface="Century Gothic" panose="020B0502020202020204" pitchFamily="34" charset="0"/>
              </a:rPr>
              <a:t> per Position</a:t>
            </a:r>
            <a:endParaRPr lang="en-US" b="1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10069657" y="2870534"/>
            <a:ext cx="1579799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10069657" y="4504156"/>
            <a:ext cx="1579799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0069657" y="6019012"/>
            <a:ext cx="1579799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0310916" y="2499844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solidFill>
                  <a:srgbClr val="284566"/>
                </a:solidFill>
                <a:latin typeface="Century Gothic" panose="020B0502020202020204" pitchFamily="34" charset="0"/>
              </a:rPr>
              <a:t>25,7</a:t>
            </a:r>
            <a:r>
              <a:rPr lang="sr-Latn-RS" b="1" dirty="0">
                <a:solidFill>
                  <a:srgbClr val="284566"/>
                </a:solidFill>
                <a:latin typeface="Century Gothic" panose="020B0502020202020204" pitchFamily="34" charset="0"/>
              </a:rPr>
              <a:t>00</a:t>
            </a:r>
            <a:r>
              <a:rPr lang="en-US" b="1" dirty="0">
                <a:solidFill>
                  <a:srgbClr val="284566"/>
                </a:solidFill>
                <a:latin typeface="Century Gothic" panose="020B0502020202020204" pitchFamily="34" charset="0"/>
              </a:rPr>
              <a:t>€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0310916" y="4118404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sr-Latn-RS" b="1" dirty="0">
                <a:solidFill>
                  <a:srgbClr val="284566"/>
                </a:solidFill>
                <a:latin typeface="Century Gothic" panose="020B0502020202020204" pitchFamily="34" charset="0"/>
              </a:rPr>
              <a:t>39,200</a:t>
            </a:r>
            <a:r>
              <a:rPr lang="en-US" b="1" dirty="0">
                <a:solidFill>
                  <a:srgbClr val="284566"/>
                </a:solidFill>
                <a:latin typeface="Century Gothic" panose="020B0502020202020204" pitchFamily="34" charset="0"/>
              </a:rPr>
              <a:t>€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0310916" y="5633259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sr-Latn-RS" b="1" dirty="0">
                <a:solidFill>
                  <a:srgbClr val="284566"/>
                </a:solidFill>
                <a:latin typeface="Century Gothic" panose="020B0502020202020204" pitchFamily="34" charset="0"/>
              </a:rPr>
              <a:t>79,800</a:t>
            </a:r>
            <a:r>
              <a:rPr lang="en-US" b="1" dirty="0">
                <a:solidFill>
                  <a:srgbClr val="284566"/>
                </a:solidFill>
                <a:latin typeface="Century Gothic" panose="020B0502020202020204" pitchFamily="34" charset="0"/>
              </a:rPr>
              <a:t>€</a:t>
            </a:r>
          </a:p>
        </p:txBody>
      </p:sp>
    </p:spTree>
    <p:extLst>
      <p:ext uri="{BB962C8B-B14F-4D97-AF65-F5344CB8AC3E}">
        <p14:creationId xmlns:p14="http://schemas.microsoft.com/office/powerpoint/2010/main" val="2909835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09">
            <a:extLst>
              <a:ext uri="{FF2B5EF4-FFF2-40B4-BE49-F238E27FC236}">
                <a16:creationId xmlns:a16="http://schemas.microsoft.com/office/drawing/2014/main" id="{75221AE4-9449-CA7D-935F-581D74F7757D}"/>
              </a:ext>
            </a:extLst>
          </p:cNvPr>
          <p:cNvSpPr/>
          <p:nvPr/>
        </p:nvSpPr>
        <p:spPr>
          <a:xfrm>
            <a:off x="9996360" y="2981432"/>
            <a:ext cx="493836" cy="541081"/>
          </a:xfrm>
          <a:custGeom>
            <a:avLst/>
            <a:gdLst>
              <a:gd name="connsiteX0" fmla="*/ 82550 w 330200"/>
              <a:gd name="connsiteY0" fmla="*/ 264160 h 330200"/>
              <a:gd name="connsiteX1" fmla="*/ 181611 w 330200"/>
              <a:gd name="connsiteY1" fmla="*/ 264160 h 330200"/>
              <a:gd name="connsiteX2" fmla="*/ 181611 w 330200"/>
              <a:gd name="connsiteY2" fmla="*/ 280670 h 330200"/>
              <a:gd name="connsiteX3" fmla="*/ 82550 w 330200"/>
              <a:gd name="connsiteY3" fmla="*/ 280670 h 330200"/>
              <a:gd name="connsiteX4" fmla="*/ 82550 w 330200"/>
              <a:gd name="connsiteY4" fmla="*/ 214630 h 330200"/>
              <a:gd name="connsiteX5" fmla="*/ 297180 w 330200"/>
              <a:gd name="connsiteY5" fmla="*/ 214630 h 330200"/>
              <a:gd name="connsiteX6" fmla="*/ 297180 w 330200"/>
              <a:gd name="connsiteY6" fmla="*/ 231140 h 330200"/>
              <a:gd name="connsiteX7" fmla="*/ 82550 w 330200"/>
              <a:gd name="connsiteY7" fmla="*/ 231140 h 330200"/>
              <a:gd name="connsiteX8" fmla="*/ 82550 w 330200"/>
              <a:gd name="connsiteY8" fmla="*/ 148590 h 330200"/>
              <a:gd name="connsiteX9" fmla="*/ 297180 w 330200"/>
              <a:gd name="connsiteY9" fmla="*/ 148590 h 330200"/>
              <a:gd name="connsiteX10" fmla="*/ 297180 w 330200"/>
              <a:gd name="connsiteY10" fmla="*/ 165100 h 330200"/>
              <a:gd name="connsiteX11" fmla="*/ 82550 w 330200"/>
              <a:gd name="connsiteY11" fmla="*/ 165100 h 330200"/>
              <a:gd name="connsiteX12" fmla="*/ 181610 w 330200"/>
              <a:gd name="connsiteY12" fmla="*/ 99060 h 330200"/>
              <a:gd name="connsiteX13" fmla="*/ 297180 w 330200"/>
              <a:gd name="connsiteY13" fmla="*/ 99060 h 330200"/>
              <a:gd name="connsiteX14" fmla="*/ 297180 w 330200"/>
              <a:gd name="connsiteY14" fmla="*/ 115570 h 330200"/>
              <a:gd name="connsiteX15" fmla="*/ 181610 w 330200"/>
              <a:gd name="connsiteY15" fmla="*/ 115570 h 330200"/>
              <a:gd name="connsiteX16" fmla="*/ 99060 w 330200"/>
              <a:gd name="connsiteY16" fmla="*/ 66040 h 330200"/>
              <a:gd name="connsiteX17" fmla="*/ 99060 w 330200"/>
              <a:gd name="connsiteY17" fmla="*/ 115570 h 330200"/>
              <a:gd name="connsiteX18" fmla="*/ 148590 w 330200"/>
              <a:gd name="connsiteY18" fmla="*/ 115570 h 330200"/>
              <a:gd name="connsiteX19" fmla="*/ 148590 w 330200"/>
              <a:gd name="connsiteY19" fmla="*/ 66040 h 330200"/>
              <a:gd name="connsiteX20" fmla="*/ 181610 w 330200"/>
              <a:gd name="connsiteY20" fmla="*/ 49530 h 330200"/>
              <a:gd name="connsiteX21" fmla="*/ 297180 w 330200"/>
              <a:gd name="connsiteY21" fmla="*/ 49530 h 330200"/>
              <a:gd name="connsiteX22" fmla="*/ 297180 w 330200"/>
              <a:gd name="connsiteY22" fmla="*/ 66040 h 330200"/>
              <a:gd name="connsiteX23" fmla="*/ 181610 w 330200"/>
              <a:gd name="connsiteY23" fmla="*/ 66040 h 330200"/>
              <a:gd name="connsiteX24" fmla="*/ 82550 w 330200"/>
              <a:gd name="connsiteY24" fmla="*/ 49530 h 330200"/>
              <a:gd name="connsiteX25" fmla="*/ 165100 w 330200"/>
              <a:gd name="connsiteY25" fmla="*/ 49530 h 330200"/>
              <a:gd name="connsiteX26" fmla="*/ 165100 w 330200"/>
              <a:gd name="connsiteY26" fmla="*/ 132080 h 330200"/>
              <a:gd name="connsiteX27" fmla="*/ 82550 w 330200"/>
              <a:gd name="connsiteY27" fmla="*/ 132080 h 330200"/>
              <a:gd name="connsiteX28" fmla="*/ 66040 w 330200"/>
              <a:gd name="connsiteY28" fmla="*/ 16510 h 330200"/>
              <a:gd name="connsiteX29" fmla="*/ 66040 w 330200"/>
              <a:gd name="connsiteY29" fmla="*/ 297180 h 330200"/>
              <a:gd name="connsiteX30" fmla="*/ 61417 w 330200"/>
              <a:gd name="connsiteY30" fmla="*/ 313690 h 330200"/>
              <a:gd name="connsiteX31" fmla="*/ 313690 w 330200"/>
              <a:gd name="connsiteY31" fmla="*/ 313690 h 330200"/>
              <a:gd name="connsiteX32" fmla="*/ 313690 w 330200"/>
              <a:gd name="connsiteY32" fmla="*/ 16510 h 330200"/>
              <a:gd name="connsiteX33" fmla="*/ 49530 w 330200"/>
              <a:gd name="connsiteY33" fmla="*/ 0 h 330200"/>
              <a:gd name="connsiteX34" fmla="*/ 330200 w 330200"/>
              <a:gd name="connsiteY34" fmla="*/ 0 h 330200"/>
              <a:gd name="connsiteX35" fmla="*/ 330200 w 330200"/>
              <a:gd name="connsiteY35" fmla="*/ 330200 h 330200"/>
              <a:gd name="connsiteX36" fmla="*/ 33020 w 330200"/>
              <a:gd name="connsiteY36" fmla="*/ 330200 h 330200"/>
              <a:gd name="connsiteX37" fmla="*/ 0 w 330200"/>
              <a:gd name="connsiteY37" fmla="*/ 297180 h 330200"/>
              <a:gd name="connsiteX38" fmla="*/ 0 w 330200"/>
              <a:gd name="connsiteY38" fmla="*/ 165100 h 330200"/>
              <a:gd name="connsiteX39" fmla="*/ 16510 w 330200"/>
              <a:gd name="connsiteY39" fmla="*/ 165100 h 330200"/>
              <a:gd name="connsiteX40" fmla="*/ 16510 w 330200"/>
              <a:gd name="connsiteY40" fmla="*/ 297180 h 330200"/>
              <a:gd name="connsiteX41" fmla="*/ 33020 w 330200"/>
              <a:gd name="connsiteY41" fmla="*/ 313690 h 330200"/>
              <a:gd name="connsiteX42" fmla="*/ 49530 w 330200"/>
              <a:gd name="connsiteY42" fmla="*/ 29718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30200" h="330200">
                <a:moveTo>
                  <a:pt x="82550" y="264160"/>
                </a:moveTo>
                <a:lnTo>
                  <a:pt x="181611" y="264160"/>
                </a:lnTo>
                <a:lnTo>
                  <a:pt x="181611" y="280670"/>
                </a:lnTo>
                <a:lnTo>
                  <a:pt x="82550" y="280670"/>
                </a:lnTo>
                <a:close/>
                <a:moveTo>
                  <a:pt x="82550" y="214630"/>
                </a:moveTo>
                <a:lnTo>
                  <a:pt x="297180" y="214630"/>
                </a:lnTo>
                <a:lnTo>
                  <a:pt x="297180" y="231140"/>
                </a:lnTo>
                <a:lnTo>
                  <a:pt x="82550" y="231140"/>
                </a:lnTo>
                <a:close/>
                <a:moveTo>
                  <a:pt x="82550" y="148590"/>
                </a:moveTo>
                <a:lnTo>
                  <a:pt x="297180" y="148590"/>
                </a:lnTo>
                <a:lnTo>
                  <a:pt x="297180" y="165100"/>
                </a:lnTo>
                <a:lnTo>
                  <a:pt x="82550" y="165100"/>
                </a:lnTo>
                <a:close/>
                <a:moveTo>
                  <a:pt x="181610" y="99060"/>
                </a:moveTo>
                <a:lnTo>
                  <a:pt x="297180" y="99060"/>
                </a:lnTo>
                <a:lnTo>
                  <a:pt x="297180" y="115570"/>
                </a:lnTo>
                <a:lnTo>
                  <a:pt x="181610" y="115570"/>
                </a:lnTo>
                <a:close/>
                <a:moveTo>
                  <a:pt x="99060" y="66040"/>
                </a:moveTo>
                <a:lnTo>
                  <a:pt x="99060" y="115570"/>
                </a:lnTo>
                <a:lnTo>
                  <a:pt x="148590" y="115570"/>
                </a:lnTo>
                <a:lnTo>
                  <a:pt x="148590" y="66040"/>
                </a:lnTo>
                <a:close/>
                <a:moveTo>
                  <a:pt x="181610" y="49530"/>
                </a:moveTo>
                <a:lnTo>
                  <a:pt x="297180" y="49530"/>
                </a:lnTo>
                <a:lnTo>
                  <a:pt x="297180" y="66040"/>
                </a:lnTo>
                <a:lnTo>
                  <a:pt x="181610" y="66040"/>
                </a:lnTo>
                <a:close/>
                <a:moveTo>
                  <a:pt x="82550" y="49530"/>
                </a:moveTo>
                <a:lnTo>
                  <a:pt x="165100" y="49530"/>
                </a:lnTo>
                <a:lnTo>
                  <a:pt x="165100" y="132080"/>
                </a:lnTo>
                <a:lnTo>
                  <a:pt x="82550" y="132080"/>
                </a:lnTo>
                <a:close/>
                <a:moveTo>
                  <a:pt x="66040" y="16510"/>
                </a:moveTo>
                <a:lnTo>
                  <a:pt x="66040" y="297180"/>
                </a:lnTo>
                <a:cubicBezTo>
                  <a:pt x="66030" y="303002"/>
                  <a:pt x="64432" y="308710"/>
                  <a:pt x="61417" y="313690"/>
                </a:cubicBezTo>
                <a:lnTo>
                  <a:pt x="313690" y="313690"/>
                </a:lnTo>
                <a:lnTo>
                  <a:pt x="313690" y="16510"/>
                </a:lnTo>
                <a:close/>
                <a:moveTo>
                  <a:pt x="49530" y="0"/>
                </a:moveTo>
                <a:lnTo>
                  <a:pt x="330200" y="0"/>
                </a:lnTo>
                <a:lnTo>
                  <a:pt x="330200" y="330200"/>
                </a:lnTo>
                <a:lnTo>
                  <a:pt x="33020" y="330200"/>
                </a:lnTo>
                <a:cubicBezTo>
                  <a:pt x="14784" y="330200"/>
                  <a:pt x="0" y="315416"/>
                  <a:pt x="0" y="297180"/>
                </a:cubicBezTo>
                <a:lnTo>
                  <a:pt x="0" y="165100"/>
                </a:lnTo>
                <a:lnTo>
                  <a:pt x="16510" y="165100"/>
                </a:lnTo>
                <a:lnTo>
                  <a:pt x="16510" y="297180"/>
                </a:lnTo>
                <a:cubicBezTo>
                  <a:pt x="16510" y="306298"/>
                  <a:pt x="23902" y="313690"/>
                  <a:pt x="33020" y="313690"/>
                </a:cubicBezTo>
                <a:cubicBezTo>
                  <a:pt x="42138" y="313690"/>
                  <a:pt x="49530" y="306298"/>
                  <a:pt x="49530" y="297180"/>
                </a:cubicBezTo>
                <a:close/>
              </a:path>
            </a:pathLst>
          </a:custGeom>
          <a:solidFill>
            <a:srgbClr val="263F6E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  <p:pic>
        <p:nvPicPr>
          <p:cNvPr id="6" name="Picture 5" descr="Master-Ai-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" b="77932"/>
          <a:stretch/>
        </p:blipFill>
        <p:spPr>
          <a:xfrm>
            <a:off x="0" y="-12992"/>
            <a:ext cx="12192000" cy="12931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1703" y="441315"/>
            <a:ext cx="8583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Serbia</a:t>
            </a:r>
            <a:r>
              <a:rPr lang="sr-Latn-RS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in AI</a:t>
            </a:r>
            <a:r>
              <a:rPr lang="sr-Cyrl-RS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| 2024 development news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92200" y="6228769"/>
            <a:ext cx="1177615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20897" y="1961098"/>
            <a:ext cx="9132539" cy="0"/>
          </a:xfrm>
          <a:prstGeom prst="line">
            <a:avLst/>
          </a:prstGeom>
          <a:ln>
            <a:solidFill>
              <a:srgbClr val="2845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689754" y="1542199"/>
            <a:ext cx="4975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284566"/>
                </a:solidFill>
                <a:latin typeface="Century Gothic" panose="020B0502020202020204" pitchFamily="34" charset="0"/>
              </a:rPr>
              <a:t>Activities</a:t>
            </a:r>
            <a:r>
              <a:rPr lang="en-GB" sz="2000" b="1" dirty="0">
                <a:solidFill>
                  <a:srgbClr val="284566"/>
                </a:solidFill>
                <a:latin typeface="Century Gothic" panose="020B0502020202020204" pitchFamily="34" charset="0"/>
              </a:rPr>
              <a:t> 2024</a:t>
            </a:r>
            <a:endParaRPr lang="en-US" sz="2000" b="1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0" name="Straight Connector 29"/>
          <p:cNvCxnSpPr>
            <a:cxnSpLocks/>
          </p:cNvCxnSpPr>
          <p:nvPr/>
        </p:nvCxnSpPr>
        <p:spPr>
          <a:xfrm>
            <a:off x="2720897" y="1975648"/>
            <a:ext cx="2456381" cy="425312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61703" y="958554"/>
            <a:ext cx="9330937" cy="0"/>
          </a:xfrm>
          <a:prstGeom prst="line">
            <a:avLst/>
          </a:prstGeom>
          <a:ln w="60325" cap="rnd" cmpd="sng">
            <a:gradFill flip="none" rotWithShape="1">
              <a:gsLst>
                <a:gs pos="50000">
                  <a:srgbClr val="0C4076"/>
                </a:gs>
                <a:gs pos="14000">
                  <a:srgbClr val="C6363C"/>
                </a:gs>
                <a:gs pos="83000">
                  <a:schemeClr val="bg1"/>
                </a:gs>
              </a:gsLst>
              <a:lin ang="0" scaled="1"/>
              <a:tileRect/>
            </a:gradFill>
            <a:headEnd type="oval"/>
            <a:tailEnd type="none"/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42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sp>
        <p:nvSpPr>
          <p:cNvPr id="38" name="Title Placeholder 1"/>
          <p:cNvSpPr txBox="1">
            <a:spLocks/>
          </p:cNvSpPr>
          <p:nvPr/>
        </p:nvSpPr>
        <p:spPr>
          <a:xfrm>
            <a:off x="8007473" y="6399882"/>
            <a:ext cx="4184527" cy="338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00" dirty="0">
                <a:solidFill>
                  <a:srgbClr val="284566"/>
                </a:solidFill>
              </a:rPr>
              <a:t>COPYRIGHT © 2023 THE GOVERNMENT OF THE REPUBLIC OF SERBIA. ALL RIGHTS RESERVED.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DAC87F-8262-FE4E-7D0E-198B0C7C7E5D}"/>
              </a:ext>
            </a:extLst>
          </p:cNvPr>
          <p:cNvSpPr/>
          <p:nvPr/>
        </p:nvSpPr>
        <p:spPr>
          <a:xfrm>
            <a:off x="-521584" y="3617088"/>
            <a:ext cx="4815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sz="2000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Serbia is </a:t>
            </a:r>
            <a:r>
              <a:rPr lang="en-GB" sz="2000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creating the new</a:t>
            </a:r>
            <a:endParaRPr lang="en-GB" sz="2000" dirty="0">
              <a:solidFill>
                <a:srgbClr val="284566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876F6B-10AD-FB99-DCA4-330693295B9A}"/>
              </a:ext>
            </a:extLst>
          </p:cNvPr>
          <p:cNvSpPr/>
          <p:nvPr/>
        </p:nvSpPr>
        <p:spPr>
          <a:xfrm>
            <a:off x="-106985" y="4727394"/>
            <a:ext cx="38183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i="1" dirty="0">
                <a:solidFill>
                  <a:srgbClr val="263F6E"/>
                </a:solidFill>
                <a:latin typeface="Century Gothic" panose="020B0502020202020204" pitchFamily="34" charset="0"/>
                <a:cs typeface="Arial"/>
              </a:rPr>
              <a:t>National AI Strategy</a:t>
            </a:r>
            <a:endParaRPr lang="en-US" sz="1400" dirty="0">
              <a:solidFill>
                <a:srgbClr val="263F6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7FD8F7-A4A5-D7A8-6DB9-95DB6A38EB83}"/>
              </a:ext>
            </a:extLst>
          </p:cNvPr>
          <p:cNvSpPr txBox="1"/>
          <p:nvPr/>
        </p:nvSpPr>
        <p:spPr>
          <a:xfrm>
            <a:off x="-169503" y="4082580"/>
            <a:ext cx="4050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8FAADC"/>
                </a:solidFill>
                <a:latin typeface="Century Gothic" panose="020B0502020202020204" pitchFamily="34" charset="0"/>
              </a:rPr>
              <a:t>2030</a:t>
            </a:r>
            <a:endParaRPr lang="en-GB" sz="3600" dirty="0">
              <a:solidFill>
                <a:srgbClr val="8FAADC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031815-B86F-15E8-E999-6728EED9AD0D}"/>
              </a:ext>
            </a:extLst>
          </p:cNvPr>
          <p:cNvCxnSpPr>
            <a:cxnSpLocks/>
          </p:cNvCxnSpPr>
          <p:nvPr/>
        </p:nvCxnSpPr>
        <p:spPr>
          <a:xfrm>
            <a:off x="7014724" y="1975648"/>
            <a:ext cx="2483972" cy="426767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8126F1B-A1E9-211B-111E-EDC428B09A53}"/>
              </a:ext>
            </a:extLst>
          </p:cNvPr>
          <p:cNvSpPr/>
          <p:nvPr/>
        </p:nvSpPr>
        <p:spPr>
          <a:xfrm>
            <a:off x="3604184" y="3616226"/>
            <a:ext cx="4815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sz="2000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Serbia</a:t>
            </a:r>
            <a:r>
              <a:rPr lang="en-GB" sz="2000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GB" sz="2000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is planning </a:t>
            </a:r>
            <a:r>
              <a:rPr lang="en-GB" sz="2000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to invest</a:t>
            </a:r>
            <a:endParaRPr lang="en-GB" sz="2000" dirty="0">
              <a:solidFill>
                <a:srgbClr val="284566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7E9C1C8-E94B-E44A-C9FB-A7ED73E4AF65}"/>
              </a:ext>
            </a:extLst>
          </p:cNvPr>
          <p:cNvSpPr/>
          <p:nvPr/>
        </p:nvSpPr>
        <p:spPr>
          <a:xfrm>
            <a:off x="4227467" y="4727394"/>
            <a:ext cx="38183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i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/>
              </a:rPr>
              <a:t>into</a:t>
            </a:r>
            <a:r>
              <a:rPr lang="en-GB" sz="1400" b="1" i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GB" sz="1400" b="1" i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/>
              </a:rPr>
              <a:t>implementing</a:t>
            </a:r>
            <a:r>
              <a:rPr lang="en-GB" sz="1400" b="1" i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 AI Solutions </a:t>
            </a:r>
            <a:r>
              <a:rPr lang="en-GB" sz="1400" b="1" i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/>
              </a:rPr>
              <a:t>in the </a:t>
            </a:r>
            <a:r>
              <a:rPr lang="en-GB" sz="1400" b="1" i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public sector.</a:t>
            </a:r>
            <a:endParaRPr lang="en-GB" sz="1400" b="1" i="1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  <a:cs typeface="Arial"/>
            </a:endParaRPr>
          </a:p>
          <a:p>
            <a:pPr algn="ctr"/>
            <a:r>
              <a:rPr lang="en-GB" sz="1400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 </a:t>
            </a:r>
            <a:endParaRPr lang="en-US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F9774A-7C77-2F69-F03A-6EB21299601C}"/>
              </a:ext>
            </a:extLst>
          </p:cNvPr>
          <p:cNvSpPr txBox="1"/>
          <p:nvPr/>
        </p:nvSpPr>
        <p:spPr>
          <a:xfrm>
            <a:off x="4164949" y="4082580"/>
            <a:ext cx="40508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i="0" dirty="0">
                <a:solidFill>
                  <a:srgbClr val="8FAADC"/>
                </a:solidFill>
                <a:effectLst/>
                <a:latin typeface="Century Gothic" panose="020B0502020202020204" pitchFamily="34" charset="0"/>
              </a:rPr>
              <a:t>€80 million</a:t>
            </a:r>
            <a:endParaRPr lang="en-GB" sz="3200" dirty="0">
              <a:solidFill>
                <a:srgbClr val="8FAADC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DD149DC-521C-459E-3399-D1BF2F39CD29}"/>
              </a:ext>
            </a:extLst>
          </p:cNvPr>
          <p:cNvSpPr/>
          <p:nvPr/>
        </p:nvSpPr>
        <p:spPr>
          <a:xfrm>
            <a:off x="7878365" y="3615364"/>
            <a:ext cx="4815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sz="2000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Serbia</a:t>
            </a:r>
            <a:r>
              <a:rPr lang="en-GB" sz="2000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 will develop</a:t>
            </a:r>
            <a:endParaRPr lang="en-GB" sz="2000" dirty="0">
              <a:solidFill>
                <a:srgbClr val="284566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4B1B270-C3B0-2657-F4D1-E2A1FE7F5A6B}"/>
              </a:ext>
            </a:extLst>
          </p:cNvPr>
          <p:cNvSpPr/>
          <p:nvPr/>
        </p:nvSpPr>
        <p:spPr>
          <a:xfrm>
            <a:off x="8515451" y="4727394"/>
            <a:ext cx="38183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i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more competetive than </a:t>
            </a:r>
            <a:r>
              <a:rPr lang="en-GB" sz="1400" b="1" i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/>
              </a:rPr>
              <a:t>those </a:t>
            </a:r>
            <a:r>
              <a:rPr lang="en-GB" sz="1400" b="1" i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in EU </a:t>
            </a:r>
          </a:p>
          <a:p>
            <a:pPr algn="ctr"/>
            <a:r>
              <a:rPr lang="en-GB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</a:rPr>
              <a:t> 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91915B-0CE6-D70D-545B-D92111D67035}"/>
              </a:ext>
            </a:extLst>
          </p:cNvPr>
          <p:cNvSpPr txBox="1"/>
          <p:nvPr/>
        </p:nvSpPr>
        <p:spPr>
          <a:xfrm>
            <a:off x="8452933" y="4082580"/>
            <a:ext cx="40508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i="0" dirty="0">
                <a:solidFill>
                  <a:srgbClr val="8FAADC"/>
                </a:solidFill>
                <a:effectLst/>
                <a:latin typeface="Century Gothic" panose="020B0502020202020204" pitchFamily="34" charset="0"/>
              </a:rPr>
              <a:t>AI Regulations</a:t>
            </a:r>
            <a:endParaRPr lang="en-GB" sz="3200" dirty="0">
              <a:solidFill>
                <a:srgbClr val="8FAADC"/>
              </a:solidFill>
            </a:endParaRPr>
          </a:p>
        </p:txBody>
      </p:sp>
      <p:sp>
        <p:nvSpPr>
          <p:cNvPr id="34" name="Graphic 89">
            <a:extLst>
              <a:ext uri="{FF2B5EF4-FFF2-40B4-BE49-F238E27FC236}">
                <a16:creationId xmlns:a16="http://schemas.microsoft.com/office/drawing/2014/main" id="{610B78FF-C9E2-9C09-222C-BB41E6BFABB5}"/>
              </a:ext>
            </a:extLst>
          </p:cNvPr>
          <p:cNvSpPr/>
          <p:nvPr/>
        </p:nvSpPr>
        <p:spPr>
          <a:xfrm>
            <a:off x="5603454" y="2920523"/>
            <a:ext cx="593722" cy="593722"/>
          </a:xfrm>
          <a:custGeom>
            <a:avLst/>
            <a:gdLst>
              <a:gd name="connsiteX0" fmla="*/ 322782 w 330200"/>
              <a:gd name="connsiteY0" fmla="*/ 313690 h 330200"/>
              <a:gd name="connsiteX1" fmla="*/ 314574 w 330200"/>
              <a:gd name="connsiteY1" fmla="*/ 313690 h 330200"/>
              <a:gd name="connsiteX2" fmla="*/ 314574 w 330200"/>
              <a:gd name="connsiteY2" fmla="*/ 115570 h 330200"/>
              <a:gd name="connsiteX3" fmla="*/ 165984 w 330200"/>
              <a:gd name="connsiteY3" fmla="*/ 115570 h 330200"/>
              <a:gd name="connsiteX4" fmla="*/ 165984 w 330200"/>
              <a:gd name="connsiteY4" fmla="*/ 313690 h 330200"/>
              <a:gd name="connsiteX5" fmla="*/ 149474 w 330200"/>
              <a:gd name="connsiteY5" fmla="*/ 313690 h 330200"/>
              <a:gd name="connsiteX6" fmla="*/ 149474 w 330200"/>
              <a:gd name="connsiteY6" fmla="*/ 0 h 330200"/>
              <a:gd name="connsiteX7" fmla="*/ 17394 w 330200"/>
              <a:gd name="connsiteY7" fmla="*/ 0 h 330200"/>
              <a:gd name="connsiteX8" fmla="*/ 17394 w 330200"/>
              <a:gd name="connsiteY8" fmla="*/ 313690 h 330200"/>
              <a:gd name="connsiteX9" fmla="*/ 9187 w 330200"/>
              <a:gd name="connsiteY9" fmla="*/ 313690 h 330200"/>
              <a:gd name="connsiteX10" fmla="*/ 48 w 330200"/>
              <a:gd name="connsiteY10" fmla="*/ 321061 h 330200"/>
              <a:gd name="connsiteX11" fmla="*/ 7419 w 330200"/>
              <a:gd name="connsiteY11" fmla="*/ 330200 h 330200"/>
              <a:gd name="connsiteX12" fmla="*/ 9187 w 330200"/>
              <a:gd name="connsiteY12" fmla="*/ 330200 h 330200"/>
              <a:gd name="connsiteX13" fmla="*/ 322782 w 330200"/>
              <a:gd name="connsiteY13" fmla="*/ 330200 h 330200"/>
              <a:gd name="connsiteX14" fmla="*/ 331921 w 330200"/>
              <a:gd name="connsiteY14" fmla="*/ 322829 h 330200"/>
              <a:gd name="connsiteX15" fmla="*/ 324550 w 330200"/>
              <a:gd name="connsiteY15" fmla="*/ 313690 h 330200"/>
              <a:gd name="connsiteX16" fmla="*/ 322782 w 330200"/>
              <a:gd name="connsiteY16" fmla="*/ 313690 h 330200"/>
              <a:gd name="connsiteX17" fmla="*/ 66924 w 330200"/>
              <a:gd name="connsiteY17" fmla="*/ 16510 h 330200"/>
              <a:gd name="connsiteX18" fmla="*/ 99944 w 330200"/>
              <a:gd name="connsiteY18" fmla="*/ 16510 h 330200"/>
              <a:gd name="connsiteX19" fmla="*/ 99944 w 330200"/>
              <a:gd name="connsiteY19" fmla="*/ 247650 h 330200"/>
              <a:gd name="connsiteX20" fmla="*/ 66924 w 330200"/>
              <a:gd name="connsiteY20" fmla="*/ 247650 h 330200"/>
              <a:gd name="connsiteX21" fmla="*/ 33904 w 330200"/>
              <a:gd name="connsiteY21" fmla="*/ 313690 h 330200"/>
              <a:gd name="connsiteX22" fmla="*/ 33904 w 330200"/>
              <a:gd name="connsiteY22" fmla="*/ 16510 h 330200"/>
              <a:gd name="connsiteX23" fmla="*/ 50414 w 330200"/>
              <a:gd name="connsiteY23" fmla="*/ 16510 h 330200"/>
              <a:gd name="connsiteX24" fmla="*/ 50414 w 330200"/>
              <a:gd name="connsiteY24" fmla="*/ 313690 h 330200"/>
              <a:gd name="connsiteX25" fmla="*/ 66924 w 330200"/>
              <a:gd name="connsiteY25" fmla="*/ 313690 h 330200"/>
              <a:gd name="connsiteX26" fmla="*/ 66924 w 330200"/>
              <a:gd name="connsiteY26" fmla="*/ 264160 h 330200"/>
              <a:gd name="connsiteX27" fmla="*/ 99944 w 330200"/>
              <a:gd name="connsiteY27" fmla="*/ 264160 h 330200"/>
              <a:gd name="connsiteX28" fmla="*/ 99944 w 330200"/>
              <a:gd name="connsiteY28" fmla="*/ 313690 h 330200"/>
              <a:gd name="connsiteX29" fmla="*/ 116454 w 330200"/>
              <a:gd name="connsiteY29" fmla="*/ 313690 h 330200"/>
              <a:gd name="connsiteX30" fmla="*/ 116454 w 330200"/>
              <a:gd name="connsiteY30" fmla="*/ 16510 h 330200"/>
              <a:gd name="connsiteX31" fmla="*/ 132964 w 330200"/>
              <a:gd name="connsiteY31" fmla="*/ 16510 h 330200"/>
              <a:gd name="connsiteX32" fmla="*/ 132964 w 330200"/>
              <a:gd name="connsiteY32" fmla="*/ 313690 h 330200"/>
              <a:gd name="connsiteX33" fmla="*/ 248534 w 330200"/>
              <a:gd name="connsiteY33" fmla="*/ 132080 h 330200"/>
              <a:gd name="connsiteX34" fmla="*/ 298064 w 330200"/>
              <a:gd name="connsiteY34" fmla="*/ 132080 h 330200"/>
              <a:gd name="connsiteX35" fmla="*/ 298064 w 330200"/>
              <a:gd name="connsiteY35" fmla="*/ 181610 h 330200"/>
              <a:gd name="connsiteX36" fmla="*/ 248534 w 330200"/>
              <a:gd name="connsiteY36" fmla="*/ 181610 h 330200"/>
              <a:gd name="connsiteX37" fmla="*/ 248534 w 330200"/>
              <a:gd name="connsiteY37" fmla="*/ 198120 h 330200"/>
              <a:gd name="connsiteX38" fmla="*/ 298064 w 330200"/>
              <a:gd name="connsiteY38" fmla="*/ 198120 h 330200"/>
              <a:gd name="connsiteX39" fmla="*/ 298064 w 330200"/>
              <a:gd name="connsiteY39" fmla="*/ 247650 h 330200"/>
              <a:gd name="connsiteX40" fmla="*/ 248534 w 330200"/>
              <a:gd name="connsiteY40" fmla="*/ 247650 h 330200"/>
              <a:gd name="connsiteX41" fmla="*/ 182494 w 330200"/>
              <a:gd name="connsiteY41" fmla="*/ 132080 h 330200"/>
              <a:gd name="connsiteX42" fmla="*/ 232024 w 330200"/>
              <a:gd name="connsiteY42" fmla="*/ 132080 h 330200"/>
              <a:gd name="connsiteX43" fmla="*/ 232024 w 330200"/>
              <a:gd name="connsiteY43" fmla="*/ 181610 h 330200"/>
              <a:gd name="connsiteX44" fmla="*/ 182494 w 330200"/>
              <a:gd name="connsiteY44" fmla="*/ 181610 h 330200"/>
              <a:gd name="connsiteX45" fmla="*/ 182494 w 330200"/>
              <a:gd name="connsiteY45" fmla="*/ 198120 h 330200"/>
              <a:gd name="connsiteX46" fmla="*/ 232024 w 330200"/>
              <a:gd name="connsiteY46" fmla="*/ 198120 h 330200"/>
              <a:gd name="connsiteX47" fmla="*/ 232024 w 330200"/>
              <a:gd name="connsiteY47" fmla="*/ 247650 h 330200"/>
              <a:gd name="connsiteX48" fmla="*/ 182494 w 330200"/>
              <a:gd name="connsiteY48" fmla="*/ 247650 h 330200"/>
              <a:gd name="connsiteX49" fmla="*/ 182494 w 330200"/>
              <a:gd name="connsiteY49" fmla="*/ 313690 h 330200"/>
              <a:gd name="connsiteX50" fmla="*/ 182494 w 330200"/>
              <a:gd name="connsiteY50" fmla="*/ 264160 h 330200"/>
              <a:gd name="connsiteX51" fmla="*/ 232024 w 330200"/>
              <a:gd name="connsiteY51" fmla="*/ 264160 h 330200"/>
              <a:gd name="connsiteX52" fmla="*/ 232024 w 330200"/>
              <a:gd name="connsiteY52" fmla="*/ 313690 h 330200"/>
              <a:gd name="connsiteX53" fmla="*/ 248534 w 330200"/>
              <a:gd name="connsiteY53" fmla="*/ 313690 h 330200"/>
              <a:gd name="connsiteX54" fmla="*/ 248534 w 330200"/>
              <a:gd name="connsiteY54" fmla="*/ 264160 h 330200"/>
              <a:gd name="connsiteX55" fmla="*/ 298064 w 330200"/>
              <a:gd name="connsiteY55" fmla="*/ 264160 h 330200"/>
              <a:gd name="connsiteX56" fmla="*/ 298064 w 330200"/>
              <a:gd name="connsiteY56" fmla="*/ 31369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30200" h="330200">
                <a:moveTo>
                  <a:pt x="322782" y="313690"/>
                </a:moveTo>
                <a:lnTo>
                  <a:pt x="314574" y="313690"/>
                </a:lnTo>
                <a:lnTo>
                  <a:pt x="314574" y="115570"/>
                </a:lnTo>
                <a:lnTo>
                  <a:pt x="165984" y="115570"/>
                </a:lnTo>
                <a:lnTo>
                  <a:pt x="165984" y="313690"/>
                </a:lnTo>
                <a:lnTo>
                  <a:pt x="149474" y="313690"/>
                </a:lnTo>
                <a:lnTo>
                  <a:pt x="149474" y="0"/>
                </a:lnTo>
                <a:lnTo>
                  <a:pt x="17394" y="0"/>
                </a:lnTo>
                <a:lnTo>
                  <a:pt x="17394" y="313690"/>
                </a:lnTo>
                <a:lnTo>
                  <a:pt x="9187" y="313690"/>
                </a:lnTo>
                <a:cubicBezTo>
                  <a:pt x="4628" y="313202"/>
                  <a:pt x="536" y="316502"/>
                  <a:pt x="48" y="321061"/>
                </a:cubicBezTo>
                <a:cubicBezTo>
                  <a:pt x="-440" y="325620"/>
                  <a:pt x="2860" y="329712"/>
                  <a:pt x="7419" y="330200"/>
                </a:cubicBezTo>
                <a:cubicBezTo>
                  <a:pt x="8007" y="330263"/>
                  <a:pt x="8599" y="330263"/>
                  <a:pt x="9187" y="330200"/>
                </a:cubicBezTo>
                <a:lnTo>
                  <a:pt x="322782" y="330200"/>
                </a:lnTo>
                <a:cubicBezTo>
                  <a:pt x="327341" y="330688"/>
                  <a:pt x="331433" y="327388"/>
                  <a:pt x="331921" y="322829"/>
                </a:cubicBezTo>
                <a:cubicBezTo>
                  <a:pt x="332409" y="318270"/>
                  <a:pt x="329109" y="314178"/>
                  <a:pt x="324550" y="313690"/>
                </a:cubicBezTo>
                <a:cubicBezTo>
                  <a:pt x="323962" y="313627"/>
                  <a:pt x="323370" y="313627"/>
                  <a:pt x="322782" y="313690"/>
                </a:cubicBezTo>
                <a:close/>
                <a:moveTo>
                  <a:pt x="66924" y="16510"/>
                </a:moveTo>
                <a:lnTo>
                  <a:pt x="99944" y="16510"/>
                </a:lnTo>
                <a:lnTo>
                  <a:pt x="99944" y="247650"/>
                </a:lnTo>
                <a:lnTo>
                  <a:pt x="66924" y="247650"/>
                </a:lnTo>
                <a:close/>
                <a:moveTo>
                  <a:pt x="33904" y="313690"/>
                </a:moveTo>
                <a:lnTo>
                  <a:pt x="33904" y="16510"/>
                </a:lnTo>
                <a:lnTo>
                  <a:pt x="50414" y="16510"/>
                </a:lnTo>
                <a:lnTo>
                  <a:pt x="50414" y="313690"/>
                </a:lnTo>
                <a:close/>
                <a:moveTo>
                  <a:pt x="66924" y="313690"/>
                </a:moveTo>
                <a:lnTo>
                  <a:pt x="66924" y="264160"/>
                </a:lnTo>
                <a:lnTo>
                  <a:pt x="99944" y="264160"/>
                </a:lnTo>
                <a:lnTo>
                  <a:pt x="99944" y="313690"/>
                </a:lnTo>
                <a:close/>
                <a:moveTo>
                  <a:pt x="116454" y="313690"/>
                </a:moveTo>
                <a:lnTo>
                  <a:pt x="116454" y="16510"/>
                </a:lnTo>
                <a:lnTo>
                  <a:pt x="132964" y="16510"/>
                </a:lnTo>
                <a:lnTo>
                  <a:pt x="132964" y="313690"/>
                </a:lnTo>
                <a:close/>
                <a:moveTo>
                  <a:pt x="248534" y="132080"/>
                </a:moveTo>
                <a:lnTo>
                  <a:pt x="298064" y="132080"/>
                </a:lnTo>
                <a:lnTo>
                  <a:pt x="298064" y="181610"/>
                </a:lnTo>
                <a:lnTo>
                  <a:pt x="248534" y="181610"/>
                </a:lnTo>
                <a:close/>
                <a:moveTo>
                  <a:pt x="248534" y="198120"/>
                </a:moveTo>
                <a:lnTo>
                  <a:pt x="298064" y="198120"/>
                </a:lnTo>
                <a:lnTo>
                  <a:pt x="298064" y="247650"/>
                </a:lnTo>
                <a:lnTo>
                  <a:pt x="248534" y="247650"/>
                </a:lnTo>
                <a:close/>
                <a:moveTo>
                  <a:pt x="182494" y="132080"/>
                </a:moveTo>
                <a:lnTo>
                  <a:pt x="232024" y="132080"/>
                </a:lnTo>
                <a:lnTo>
                  <a:pt x="232024" y="181610"/>
                </a:lnTo>
                <a:lnTo>
                  <a:pt x="182494" y="181610"/>
                </a:lnTo>
                <a:close/>
                <a:moveTo>
                  <a:pt x="182494" y="198120"/>
                </a:moveTo>
                <a:lnTo>
                  <a:pt x="232024" y="198120"/>
                </a:lnTo>
                <a:lnTo>
                  <a:pt x="232024" y="247650"/>
                </a:lnTo>
                <a:lnTo>
                  <a:pt x="182494" y="247650"/>
                </a:lnTo>
                <a:close/>
                <a:moveTo>
                  <a:pt x="182494" y="313690"/>
                </a:moveTo>
                <a:lnTo>
                  <a:pt x="182494" y="264160"/>
                </a:lnTo>
                <a:lnTo>
                  <a:pt x="232024" y="264160"/>
                </a:lnTo>
                <a:lnTo>
                  <a:pt x="232024" y="313690"/>
                </a:lnTo>
                <a:close/>
                <a:moveTo>
                  <a:pt x="248534" y="313690"/>
                </a:moveTo>
                <a:lnTo>
                  <a:pt x="248534" y="264160"/>
                </a:lnTo>
                <a:lnTo>
                  <a:pt x="298064" y="264160"/>
                </a:lnTo>
                <a:lnTo>
                  <a:pt x="298064" y="313690"/>
                </a:lnTo>
                <a:close/>
              </a:path>
            </a:pathLst>
          </a:custGeom>
          <a:solidFill>
            <a:srgbClr val="284566"/>
          </a:solidFill>
          <a:ln w="925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01E1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phic 34" descr="Document with solid fill">
            <a:extLst>
              <a:ext uri="{FF2B5EF4-FFF2-40B4-BE49-F238E27FC236}">
                <a16:creationId xmlns:a16="http://schemas.microsoft.com/office/drawing/2014/main" id="{DFC4FCC9-30BA-6933-5B14-A3843CC24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6479" y="2846941"/>
            <a:ext cx="740887" cy="740887"/>
          </a:xfrm>
          <a:prstGeom prst="rect">
            <a:avLst/>
          </a:prstGeom>
        </p:spPr>
      </p:pic>
      <p:sp>
        <p:nvSpPr>
          <p:cNvPr id="45" name="Freeform 206">
            <a:extLst>
              <a:ext uri="{FF2B5EF4-FFF2-40B4-BE49-F238E27FC236}">
                <a16:creationId xmlns:a16="http://schemas.microsoft.com/office/drawing/2014/main" id="{C15AA377-F1A5-39A5-5F85-8260C4839F57}"/>
              </a:ext>
            </a:extLst>
          </p:cNvPr>
          <p:cNvSpPr/>
          <p:nvPr/>
        </p:nvSpPr>
        <p:spPr>
          <a:xfrm>
            <a:off x="9585254" y="3227938"/>
            <a:ext cx="409744" cy="380131"/>
          </a:xfrm>
          <a:custGeom>
            <a:avLst/>
            <a:gdLst>
              <a:gd name="connsiteX0" fmla="*/ 181619 w 331093"/>
              <a:gd name="connsiteY0" fmla="*/ 258627 h 307165"/>
              <a:gd name="connsiteX1" fmla="*/ 181619 w 331093"/>
              <a:gd name="connsiteY1" fmla="*/ 290494 h 307165"/>
              <a:gd name="connsiteX2" fmla="*/ 297189 w 331093"/>
              <a:gd name="connsiteY2" fmla="*/ 290494 h 307165"/>
              <a:gd name="connsiteX3" fmla="*/ 297189 w 331093"/>
              <a:gd name="connsiteY3" fmla="*/ 258627 h 307165"/>
              <a:gd name="connsiteX4" fmla="*/ 181619 w 331093"/>
              <a:gd name="connsiteY4" fmla="*/ 242002 h 307165"/>
              <a:gd name="connsiteX5" fmla="*/ 297189 w 331093"/>
              <a:gd name="connsiteY5" fmla="*/ 242002 h 307165"/>
              <a:gd name="connsiteX6" fmla="*/ 297668 w 331093"/>
              <a:gd name="connsiteY6" fmla="*/ 242009 h 307165"/>
              <a:gd name="connsiteX7" fmla="*/ 313699 w 331093"/>
              <a:gd name="connsiteY7" fmla="*/ 258627 h 307165"/>
              <a:gd name="connsiteX8" fmla="*/ 313699 w 331093"/>
              <a:gd name="connsiteY8" fmla="*/ 290494 h 307165"/>
              <a:gd name="connsiteX9" fmla="*/ 321907 w 331093"/>
              <a:gd name="connsiteY9" fmla="*/ 290494 h 307165"/>
              <a:gd name="connsiteX10" fmla="*/ 321907 w 331093"/>
              <a:gd name="connsiteY10" fmla="*/ 290956 h 307165"/>
              <a:gd name="connsiteX11" fmla="*/ 323675 w 331093"/>
              <a:gd name="connsiteY11" fmla="*/ 290956 h 307165"/>
              <a:gd name="connsiteX12" fmla="*/ 331046 w 331093"/>
              <a:gd name="connsiteY12" fmla="*/ 299903 h 307165"/>
              <a:gd name="connsiteX13" fmla="*/ 321907 w 331093"/>
              <a:gd name="connsiteY13" fmla="*/ 307119 h 307165"/>
              <a:gd name="connsiteX14" fmla="*/ 156807 w 331093"/>
              <a:gd name="connsiteY14" fmla="*/ 307119 h 307165"/>
              <a:gd name="connsiteX15" fmla="*/ 149436 w 331093"/>
              <a:gd name="connsiteY15" fmla="*/ 299903 h 307165"/>
              <a:gd name="connsiteX16" fmla="*/ 156807 w 331093"/>
              <a:gd name="connsiteY16" fmla="*/ 290956 h 307165"/>
              <a:gd name="connsiteX17" fmla="*/ 165109 w 331093"/>
              <a:gd name="connsiteY17" fmla="*/ 290956 h 307165"/>
              <a:gd name="connsiteX18" fmla="*/ 165109 w 331093"/>
              <a:gd name="connsiteY18" fmla="*/ 258627 h 307165"/>
              <a:gd name="connsiteX19" fmla="*/ 165103 w 331093"/>
              <a:gd name="connsiteY19" fmla="*/ 258159 h 307165"/>
              <a:gd name="connsiteX20" fmla="*/ 181619 w 331093"/>
              <a:gd name="connsiteY20" fmla="*/ 242002 h 307165"/>
              <a:gd name="connsiteX21" fmla="*/ 179921 w 331093"/>
              <a:gd name="connsiteY21" fmla="*/ 119066 h 307165"/>
              <a:gd name="connsiteX22" fmla="*/ 16519 w 331093"/>
              <a:gd name="connsiteY22" fmla="*/ 279040 h 307165"/>
              <a:gd name="connsiteX23" fmla="*/ 28312 w 331093"/>
              <a:gd name="connsiteY23" fmla="*/ 290493 h 307165"/>
              <a:gd name="connsiteX24" fmla="*/ 191620 w 331093"/>
              <a:gd name="connsiteY24" fmla="*/ 130427 h 307165"/>
              <a:gd name="connsiteX25" fmla="*/ 261528 w 331093"/>
              <a:gd name="connsiteY25" fmla="*/ 107613 h 307165"/>
              <a:gd name="connsiteX26" fmla="*/ 226432 w 331093"/>
              <a:gd name="connsiteY26" fmla="*/ 141880 h 307165"/>
              <a:gd name="connsiteX27" fmla="*/ 238131 w 331093"/>
              <a:gd name="connsiteY27" fmla="*/ 153333 h 307165"/>
              <a:gd name="connsiteX28" fmla="*/ 226432 w 331093"/>
              <a:gd name="connsiteY28" fmla="*/ 164786 h 307165"/>
              <a:gd name="connsiteX29" fmla="*/ 238603 w 331093"/>
              <a:gd name="connsiteY29" fmla="*/ 176147 h 307165"/>
              <a:gd name="connsiteX30" fmla="*/ 297001 w 331093"/>
              <a:gd name="connsiteY30" fmla="*/ 119066 h 307165"/>
              <a:gd name="connsiteX31" fmla="*/ 285302 w 331093"/>
              <a:gd name="connsiteY31" fmla="*/ 107613 h 307165"/>
              <a:gd name="connsiteX32" fmla="*/ 273604 w 331093"/>
              <a:gd name="connsiteY32" fmla="*/ 119066 h 307165"/>
              <a:gd name="connsiteX33" fmla="*/ 215017 w 331093"/>
              <a:gd name="connsiteY33" fmla="*/ 61893 h 307165"/>
              <a:gd name="connsiteX34" fmla="*/ 179921 w 331093"/>
              <a:gd name="connsiteY34" fmla="*/ 96160 h 307165"/>
              <a:gd name="connsiteX35" fmla="*/ 215017 w 331093"/>
              <a:gd name="connsiteY35" fmla="*/ 130427 h 307165"/>
              <a:gd name="connsiteX36" fmla="*/ 250018 w 331093"/>
              <a:gd name="connsiteY36" fmla="*/ 96160 h 307165"/>
              <a:gd name="connsiteX37" fmla="*/ 191620 w 331093"/>
              <a:gd name="connsiteY37" fmla="*/ 16173 h 307165"/>
              <a:gd name="connsiteX38" fmla="*/ 133222 w 331093"/>
              <a:gd name="connsiteY38" fmla="*/ 73346 h 307165"/>
              <a:gd name="connsiteX39" fmla="*/ 144920 w 331093"/>
              <a:gd name="connsiteY39" fmla="*/ 84707 h 307165"/>
              <a:gd name="connsiteX40" fmla="*/ 156619 w 331093"/>
              <a:gd name="connsiteY40" fmla="*/ 73346 h 307165"/>
              <a:gd name="connsiteX41" fmla="*/ 168317 w 331093"/>
              <a:gd name="connsiteY41" fmla="*/ 84707 h 307165"/>
              <a:gd name="connsiteX42" fmla="*/ 203318 w 331093"/>
              <a:gd name="connsiteY42" fmla="*/ 50440 h 307165"/>
              <a:gd name="connsiteX43" fmla="*/ 191620 w 331093"/>
              <a:gd name="connsiteY43" fmla="*/ 38987 h 307165"/>
              <a:gd name="connsiteX44" fmla="*/ 203318 w 331093"/>
              <a:gd name="connsiteY44" fmla="*/ 27718 h 307165"/>
              <a:gd name="connsiteX45" fmla="*/ 191620 w 331093"/>
              <a:gd name="connsiteY45" fmla="*/ 0 h 307165"/>
              <a:gd name="connsiteX46" fmla="*/ 203318 w 331093"/>
              <a:gd name="connsiteY46" fmla="*/ 4720 h 307165"/>
              <a:gd name="connsiteX47" fmla="*/ 215017 w 331093"/>
              <a:gd name="connsiteY47" fmla="*/ 16173 h 307165"/>
              <a:gd name="connsiteX48" fmla="*/ 215017 w 331093"/>
              <a:gd name="connsiteY48" fmla="*/ 38987 h 307165"/>
              <a:gd name="connsiteX49" fmla="*/ 273132 w 331093"/>
              <a:gd name="connsiteY49" fmla="*/ 96160 h 307165"/>
              <a:gd name="connsiteX50" fmla="*/ 296529 w 331093"/>
              <a:gd name="connsiteY50" fmla="*/ 96160 h 307165"/>
              <a:gd name="connsiteX51" fmla="*/ 308228 w 331093"/>
              <a:gd name="connsiteY51" fmla="*/ 107613 h 307165"/>
              <a:gd name="connsiteX52" fmla="*/ 308228 w 331093"/>
              <a:gd name="connsiteY52" fmla="*/ 130427 h 307165"/>
              <a:gd name="connsiteX53" fmla="*/ 249829 w 331093"/>
              <a:gd name="connsiteY53" fmla="*/ 187600 h 307165"/>
              <a:gd name="connsiteX54" fmla="*/ 226432 w 331093"/>
              <a:gd name="connsiteY54" fmla="*/ 187600 h 307165"/>
              <a:gd name="connsiteX55" fmla="*/ 215017 w 331093"/>
              <a:gd name="connsiteY55" fmla="*/ 176147 h 307165"/>
              <a:gd name="connsiteX56" fmla="*/ 214795 w 331093"/>
              <a:gd name="connsiteY56" fmla="*/ 175929 h 307165"/>
              <a:gd name="connsiteX57" fmla="*/ 215017 w 331093"/>
              <a:gd name="connsiteY57" fmla="*/ 153333 h 307165"/>
              <a:gd name="connsiteX58" fmla="*/ 203318 w 331093"/>
              <a:gd name="connsiteY58" fmla="*/ 141880 h 307165"/>
              <a:gd name="connsiteX59" fmla="*/ 39822 w 331093"/>
              <a:gd name="connsiteY59" fmla="*/ 302223 h 307165"/>
              <a:gd name="connsiteX60" fmla="*/ 16519 w 331093"/>
              <a:gd name="connsiteY60" fmla="*/ 302223 h 307165"/>
              <a:gd name="connsiteX61" fmla="*/ 4821 w 331093"/>
              <a:gd name="connsiteY61" fmla="*/ 290770 h 307165"/>
              <a:gd name="connsiteX62" fmla="*/ 4821 w 331093"/>
              <a:gd name="connsiteY62" fmla="*/ 267864 h 307165"/>
              <a:gd name="connsiteX63" fmla="*/ 168317 w 331093"/>
              <a:gd name="connsiteY63" fmla="*/ 107613 h 307165"/>
              <a:gd name="connsiteX64" fmla="*/ 156619 w 331093"/>
              <a:gd name="connsiteY64" fmla="*/ 96160 h 307165"/>
              <a:gd name="connsiteX65" fmla="*/ 156436 w 331093"/>
              <a:gd name="connsiteY65" fmla="*/ 96338 h 307165"/>
              <a:gd name="connsiteX66" fmla="*/ 133222 w 331093"/>
              <a:gd name="connsiteY66" fmla="*/ 96160 h 307165"/>
              <a:gd name="connsiteX67" fmla="*/ 121617 w 331093"/>
              <a:gd name="connsiteY67" fmla="*/ 84707 h 307165"/>
              <a:gd name="connsiteX68" fmla="*/ 121395 w 331093"/>
              <a:gd name="connsiteY68" fmla="*/ 84489 h 307165"/>
              <a:gd name="connsiteX69" fmla="*/ 121617 w 331093"/>
              <a:gd name="connsiteY69" fmla="*/ 61893 h 307165"/>
              <a:gd name="connsiteX70" fmla="*/ 179921 w 331093"/>
              <a:gd name="connsiteY70" fmla="*/ 4720 h 307165"/>
              <a:gd name="connsiteX71" fmla="*/ 191620 w 331093"/>
              <a:gd name="connsiteY71" fmla="*/ 0 h 30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331093" h="307165">
                <a:moveTo>
                  <a:pt x="181619" y="258627"/>
                </a:moveTo>
                <a:lnTo>
                  <a:pt x="181619" y="290494"/>
                </a:lnTo>
                <a:lnTo>
                  <a:pt x="297189" y="290494"/>
                </a:lnTo>
                <a:lnTo>
                  <a:pt x="297189" y="258627"/>
                </a:lnTo>
                <a:close/>
                <a:moveTo>
                  <a:pt x="181619" y="242002"/>
                </a:moveTo>
                <a:lnTo>
                  <a:pt x="297189" y="242002"/>
                </a:lnTo>
                <a:cubicBezTo>
                  <a:pt x="297349" y="242002"/>
                  <a:pt x="297508" y="242004"/>
                  <a:pt x="297668" y="242009"/>
                </a:cubicBezTo>
                <a:cubicBezTo>
                  <a:pt x="306782" y="242264"/>
                  <a:pt x="313960" y="249704"/>
                  <a:pt x="313699" y="258627"/>
                </a:cubicBezTo>
                <a:lnTo>
                  <a:pt x="313699" y="290494"/>
                </a:lnTo>
                <a:lnTo>
                  <a:pt x="321907" y="290494"/>
                </a:lnTo>
                <a:lnTo>
                  <a:pt x="321907" y="290956"/>
                </a:lnTo>
                <a:cubicBezTo>
                  <a:pt x="322495" y="290894"/>
                  <a:pt x="323087" y="290894"/>
                  <a:pt x="323675" y="290956"/>
                </a:cubicBezTo>
                <a:cubicBezTo>
                  <a:pt x="328234" y="291434"/>
                  <a:pt x="331534" y="295439"/>
                  <a:pt x="331046" y="299903"/>
                </a:cubicBezTo>
                <a:cubicBezTo>
                  <a:pt x="330558" y="304366"/>
                  <a:pt x="326466" y="307597"/>
                  <a:pt x="321907" y="307119"/>
                </a:cubicBezTo>
                <a:lnTo>
                  <a:pt x="156807" y="307119"/>
                </a:lnTo>
                <a:cubicBezTo>
                  <a:pt x="152921" y="306712"/>
                  <a:pt x="149852" y="303707"/>
                  <a:pt x="149436" y="299903"/>
                </a:cubicBezTo>
                <a:cubicBezTo>
                  <a:pt x="148948" y="295439"/>
                  <a:pt x="152248" y="291434"/>
                  <a:pt x="156807" y="290956"/>
                </a:cubicBezTo>
                <a:lnTo>
                  <a:pt x="165109" y="290956"/>
                </a:lnTo>
                <a:lnTo>
                  <a:pt x="165109" y="258627"/>
                </a:lnTo>
                <a:cubicBezTo>
                  <a:pt x="165105" y="258471"/>
                  <a:pt x="165102" y="258315"/>
                  <a:pt x="165103" y="258159"/>
                </a:cubicBezTo>
                <a:cubicBezTo>
                  <a:pt x="165106" y="249232"/>
                  <a:pt x="172501" y="241998"/>
                  <a:pt x="181619" y="242002"/>
                </a:cubicBezTo>
                <a:close/>
                <a:moveTo>
                  <a:pt x="179921" y="119066"/>
                </a:moveTo>
                <a:lnTo>
                  <a:pt x="16519" y="279040"/>
                </a:lnTo>
                <a:lnTo>
                  <a:pt x="28312" y="290493"/>
                </a:lnTo>
                <a:lnTo>
                  <a:pt x="191620" y="130427"/>
                </a:lnTo>
                <a:close/>
                <a:moveTo>
                  <a:pt x="261528" y="107613"/>
                </a:moveTo>
                <a:lnTo>
                  <a:pt x="226432" y="141880"/>
                </a:lnTo>
                <a:lnTo>
                  <a:pt x="238131" y="153333"/>
                </a:lnTo>
                <a:lnTo>
                  <a:pt x="226432" y="164786"/>
                </a:lnTo>
                <a:lnTo>
                  <a:pt x="238603" y="176147"/>
                </a:lnTo>
                <a:lnTo>
                  <a:pt x="297001" y="119066"/>
                </a:lnTo>
                <a:lnTo>
                  <a:pt x="285302" y="107613"/>
                </a:lnTo>
                <a:lnTo>
                  <a:pt x="273604" y="119066"/>
                </a:lnTo>
                <a:close/>
                <a:moveTo>
                  <a:pt x="215017" y="61893"/>
                </a:moveTo>
                <a:lnTo>
                  <a:pt x="179921" y="96160"/>
                </a:lnTo>
                <a:lnTo>
                  <a:pt x="215017" y="130427"/>
                </a:lnTo>
                <a:lnTo>
                  <a:pt x="250018" y="96160"/>
                </a:lnTo>
                <a:close/>
                <a:moveTo>
                  <a:pt x="191620" y="16173"/>
                </a:moveTo>
                <a:lnTo>
                  <a:pt x="133222" y="73346"/>
                </a:lnTo>
                <a:lnTo>
                  <a:pt x="144920" y="84707"/>
                </a:lnTo>
                <a:lnTo>
                  <a:pt x="156619" y="73346"/>
                </a:lnTo>
                <a:lnTo>
                  <a:pt x="168317" y="84707"/>
                </a:lnTo>
                <a:lnTo>
                  <a:pt x="203318" y="50440"/>
                </a:lnTo>
                <a:lnTo>
                  <a:pt x="191620" y="38987"/>
                </a:lnTo>
                <a:lnTo>
                  <a:pt x="203318" y="27718"/>
                </a:lnTo>
                <a:close/>
                <a:moveTo>
                  <a:pt x="191620" y="0"/>
                </a:moveTo>
                <a:cubicBezTo>
                  <a:pt x="195851" y="0"/>
                  <a:pt x="200081" y="1573"/>
                  <a:pt x="203318" y="4720"/>
                </a:cubicBezTo>
                <a:lnTo>
                  <a:pt x="215017" y="16173"/>
                </a:lnTo>
                <a:cubicBezTo>
                  <a:pt x="221434" y="22480"/>
                  <a:pt x="221434" y="32680"/>
                  <a:pt x="215017" y="38987"/>
                </a:cubicBezTo>
                <a:lnTo>
                  <a:pt x="273132" y="96160"/>
                </a:lnTo>
                <a:cubicBezTo>
                  <a:pt x="279607" y="89867"/>
                  <a:pt x="290055" y="89867"/>
                  <a:pt x="296529" y="96160"/>
                </a:cubicBezTo>
                <a:lnTo>
                  <a:pt x="308228" y="107613"/>
                </a:lnTo>
                <a:cubicBezTo>
                  <a:pt x="314645" y="113920"/>
                  <a:pt x="314645" y="124120"/>
                  <a:pt x="308228" y="130427"/>
                </a:cubicBezTo>
                <a:lnTo>
                  <a:pt x="249829" y="187600"/>
                </a:lnTo>
                <a:cubicBezTo>
                  <a:pt x="243355" y="193893"/>
                  <a:pt x="232907" y="193893"/>
                  <a:pt x="226432" y="187600"/>
                </a:cubicBezTo>
                <a:lnTo>
                  <a:pt x="215017" y="176147"/>
                </a:lnTo>
                <a:cubicBezTo>
                  <a:pt x="214942" y="176075"/>
                  <a:pt x="214868" y="176003"/>
                  <a:pt x="214795" y="175929"/>
                </a:cubicBezTo>
                <a:cubicBezTo>
                  <a:pt x="208483" y="169630"/>
                  <a:pt x="208582" y="159513"/>
                  <a:pt x="215017" y="153333"/>
                </a:cubicBezTo>
                <a:lnTo>
                  <a:pt x="203318" y="141880"/>
                </a:lnTo>
                <a:lnTo>
                  <a:pt x="39822" y="302223"/>
                </a:lnTo>
                <a:cubicBezTo>
                  <a:pt x="33380" y="308505"/>
                  <a:pt x="22962" y="308505"/>
                  <a:pt x="16519" y="302223"/>
                </a:cubicBezTo>
                <a:lnTo>
                  <a:pt x="4821" y="290770"/>
                </a:lnTo>
                <a:cubicBezTo>
                  <a:pt x="-1607" y="284431"/>
                  <a:pt x="-1607" y="274203"/>
                  <a:pt x="4821" y="267864"/>
                </a:cubicBezTo>
                <a:lnTo>
                  <a:pt x="168317" y="107613"/>
                </a:lnTo>
                <a:lnTo>
                  <a:pt x="156619" y="96160"/>
                </a:lnTo>
                <a:cubicBezTo>
                  <a:pt x="156558" y="96220"/>
                  <a:pt x="156497" y="96279"/>
                  <a:pt x="156436" y="96338"/>
                </a:cubicBezTo>
                <a:cubicBezTo>
                  <a:pt x="149975" y="102565"/>
                  <a:pt x="139582" y="102485"/>
                  <a:pt x="133222" y="96160"/>
                </a:cubicBezTo>
                <a:lnTo>
                  <a:pt x="121617" y="84707"/>
                </a:lnTo>
                <a:cubicBezTo>
                  <a:pt x="121543" y="84635"/>
                  <a:pt x="121469" y="84563"/>
                  <a:pt x="121395" y="84489"/>
                </a:cubicBezTo>
                <a:cubicBezTo>
                  <a:pt x="115083" y="78190"/>
                  <a:pt x="115183" y="68073"/>
                  <a:pt x="121617" y="61893"/>
                </a:cubicBezTo>
                <a:lnTo>
                  <a:pt x="179921" y="4720"/>
                </a:lnTo>
                <a:cubicBezTo>
                  <a:pt x="183159" y="1573"/>
                  <a:pt x="187389" y="0"/>
                  <a:pt x="191620" y="0"/>
                </a:cubicBezTo>
                <a:close/>
              </a:path>
            </a:pathLst>
          </a:custGeom>
          <a:solidFill>
            <a:srgbClr val="263F6E"/>
          </a:solidFill>
          <a:ln w="9253" cap="flat">
            <a:solidFill>
              <a:srgbClr val="263F6E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201E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754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2145" y="1673474"/>
            <a:ext cx="935696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2022</a:t>
            </a:r>
            <a:endParaRPr lang="en-US" sz="2000" b="1" dirty="0">
              <a:solidFill>
                <a:srgbClr val="415F80"/>
              </a:solidFill>
              <a:latin typeface="Century Gothic" panose="020B0502020202020204" pitchFamily="34" charset="0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2145" y="1558796"/>
            <a:ext cx="935696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714150" y="1529809"/>
            <a:ext cx="5579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Serbia becomes part </a:t>
            </a:r>
            <a:r>
              <a:rPr lang="en-US" sz="1600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of the Global Partnership on Artificial Intelligence, </a:t>
            </a:r>
            <a:r>
              <a:rPr lang="en-US" sz="1600" b="1" dirty="0">
                <a:solidFill>
                  <a:srgbClr val="415F80"/>
                </a:solidFill>
                <a:latin typeface="Century Gothic" panose="020B0502020202020204" pitchFamily="34" charset="0"/>
                <a:cs typeface="Arial"/>
              </a:rPr>
              <a:t>GPAI</a:t>
            </a:r>
          </a:p>
        </p:txBody>
      </p:sp>
      <p:pic>
        <p:nvPicPr>
          <p:cNvPr id="7" name="Picture 6" descr="Master-Ai-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" b="77932"/>
          <a:stretch/>
        </p:blipFill>
        <p:spPr>
          <a:xfrm>
            <a:off x="0" y="-12992"/>
            <a:ext cx="12192000" cy="12931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1703" y="441315"/>
            <a:ext cx="8583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Serbia joined GPAI 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in 2022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61703" y="958554"/>
            <a:ext cx="9330937" cy="0"/>
          </a:xfrm>
          <a:prstGeom prst="line">
            <a:avLst/>
          </a:prstGeom>
          <a:ln w="60325" cap="rnd" cmpd="sng">
            <a:gradFill flip="none" rotWithShape="1">
              <a:gsLst>
                <a:gs pos="50000">
                  <a:srgbClr val="0C4076"/>
                </a:gs>
                <a:gs pos="14000">
                  <a:srgbClr val="C6363C"/>
                </a:gs>
                <a:gs pos="83000">
                  <a:schemeClr val="bg1"/>
                </a:gs>
              </a:gsLst>
              <a:lin ang="0" scaled="1"/>
              <a:tileRect/>
            </a:gradFill>
            <a:headEnd type="oval"/>
            <a:tailEnd type="none"/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20"/>
          <a:stretch/>
        </p:blipFill>
        <p:spPr>
          <a:xfrm>
            <a:off x="3424408" y="2549453"/>
            <a:ext cx="5343181" cy="623567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582145" y="2392400"/>
            <a:ext cx="11386294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39519" y="4660436"/>
            <a:ext cx="2432091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1900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Serbia</a:t>
            </a:r>
            <a:r>
              <a:rPr lang="en-US" sz="1900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 is </a:t>
            </a:r>
            <a:r>
              <a:rPr lang="en-US" sz="1900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one</a:t>
            </a:r>
            <a:r>
              <a:rPr lang="en-US" sz="1900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 of the </a:t>
            </a:r>
            <a:r>
              <a:rPr lang="en-US" sz="1900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29 country members</a:t>
            </a:r>
            <a:r>
              <a:rPr lang="en-US" sz="1900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 of GPAI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54337" y="4559359"/>
            <a:ext cx="20655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Aims</a:t>
            </a:r>
            <a:r>
              <a:rPr lang="en-US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 to bridge the gap </a:t>
            </a:r>
            <a:r>
              <a:rPr lang="en-US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between theory &amp; practice on AI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54889" y="4547643"/>
            <a:ext cx="2270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Supports cutting-edge research </a:t>
            </a:r>
            <a:r>
              <a:rPr lang="en-US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and applied AI  activities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941987" y="4406520"/>
            <a:ext cx="30231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b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Built around a shared commitment to the OECD </a:t>
            </a:r>
            <a:r>
              <a:rPr lang="en-US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Recommendation on Artificial Intelligence AI-related priorities 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582145" y="2136279"/>
            <a:ext cx="935696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10800000" flipV="1">
            <a:off x="1655566" y="2894201"/>
            <a:ext cx="1594411" cy="1012737"/>
          </a:xfrm>
          <a:prstGeom prst="bentConnector3">
            <a:avLst>
              <a:gd name="adj1" fmla="val 99750"/>
            </a:avLst>
          </a:prstGeom>
          <a:ln w="19050">
            <a:solidFill>
              <a:srgbClr val="28456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>
            <a:off x="8942020" y="2894201"/>
            <a:ext cx="1435869" cy="969107"/>
          </a:xfrm>
          <a:prstGeom prst="bentConnector3">
            <a:avLst>
              <a:gd name="adj1" fmla="val 99872"/>
            </a:avLst>
          </a:prstGeom>
          <a:ln w="19050">
            <a:solidFill>
              <a:srgbClr val="28456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361703" y="4314940"/>
            <a:ext cx="2633031" cy="1678914"/>
            <a:chOff x="397634" y="4120066"/>
            <a:chExt cx="2633031" cy="1678914"/>
          </a:xfrm>
        </p:grpSpPr>
        <p:grpSp>
          <p:nvGrpSpPr>
            <p:cNvPr id="60" name="Group 59"/>
            <p:cNvGrpSpPr/>
            <p:nvPr/>
          </p:nvGrpSpPr>
          <p:grpSpPr>
            <a:xfrm>
              <a:off x="397634" y="4120066"/>
              <a:ext cx="2633031" cy="1670741"/>
              <a:chOff x="397634" y="4120066"/>
              <a:chExt cx="2633031" cy="1670741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397634" y="4130318"/>
                <a:ext cx="2633031" cy="0"/>
              </a:xfrm>
              <a:prstGeom prst="line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397634" y="4130318"/>
                <a:ext cx="0" cy="1660489"/>
              </a:xfrm>
              <a:prstGeom prst="line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2991393" y="4120066"/>
                <a:ext cx="0" cy="1660489"/>
              </a:xfrm>
              <a:prstGeom prst="line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5" name="Straight Connector 54"/>
            <p:cNvCxnSpPr/>
            <p:nvPr/>
          </p:nvCxnSpPr>
          <p:spPr>
            <a:xfrm>
              <a:off x="397634" y="5798980"/>
              <a:ext cx="2633031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Oval 55"/>
          <p:cNvSpPr/>
          <p:nvPr/>
        </p:nvSpPr>
        <p:spPr>
          <a:xfrm>
            <a:off x="184288" y="4069153"/>
            <a:ext cx="426690" cy="426690"/>
          </a:xfrm>
          <a:prstGeom prst="ellipse">
            <a:avLst/>
          </a:prstGeom>
          <a:solidFill>
            <a:srgbClr val="2845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1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4671477" y="3176114"/>
            <a:ext cx="0" cy="730825"/>
          </a:xfrm>
          <a:prstGeom prst="straightConnector1">
            <a:avLst/>
          </a:prstGeom>
          <a:ln w="19050">
            <a:solidFill>
              <a:srgbClr val="28456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7390361" y="3176114"/>
            <a:ext cx="0" cy="730825"/>
          </a:xfrm>
          <a:prstGeom prst="straightConnector1">
            <a:avLst/>
          </a:prstGeom>
          <a:ln w="19050">
            <a:solidFill>
              <a:srgbClr val="28456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3395909" y="4314940"/>
            <a:ext cx="2420261" cy="1678914"/>
            <a:chOff x="397634" y="4120066"/>
            <a:chExt cx="2633031" cy="1678914"/>
          </a:xfrm>
        </p:grpSpPr>
        <p:grpSp>
          <p:nvGrpSpPr>
            <p:cNvPr id="67" name="Group 66"/>
            <p:cNvGrpSpPr/>
            <p:nvPr/>
          </p:nvGrpSpPr>
          <p:grpSpPr>
            <a:xfrm>
              <a:off x="397634" y="4120066"/>
              <a:ext cx="2633031" cy="1670741"/>
              <a:chOff x="397634" y="4120066"/>
              <a:chExt cx="2633031" cy="1670741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397634" y="4130318"/>
                <a:ext cx="2633031" cy="0"/>
              </a:xfrm>
              <a:prstGeom prst="line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397634" y="4130318"/>
                <a:ext cx="0" cy="1660489"/>
              </a:xfrm>
              <a:prstGeom prst="line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2991393" y="4120066"/>
                <a:ext cx="0" cy="1660489"/>
              </a:xfrm>
              <a:prstGeom prst="line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" name="Straight Connector 67"/>
            <p:cNvCxnSpPr/>
            <p:nvPr/>
          </p:nvCxnSpPr>
          <p:spPr>
            <a:xfrm>
              <a:off x="397634" y="5798980"/>
              <a:ext cx="2633031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Oval 71"/>
          <p:cNvSpPr/>
          <p:nvPr/>
        </p:nvSpPr>
        <p:spPr>
          <a:xfrm>
            <a:off x="3232579" y="4072859"/>
            <a:ext cx="426690" cy="426690"/>
          </a:xfrm>
          <a:prstGeom prst="ellipse">
            <a:avLst/>
          </a:prstGeom>
          <a:solidFill>
            <a:srgbClr val="2845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2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6150509" y="4314940"/>
            <a:ext cx="2422046" cy="1678914"/>
            <a:chOff x="397634" y="4120066"/>
            <a:chExt cx="2633031" cy="1678914"/>
          </a:xfrm>
        </p:grpSpPr>
        <p:grpSp>
          <p:nvGrpSpPr>
            <p:cNvPr id="74" name="Group 73"/>
            <p:cNvGrpSpPr/>
            <p:nvPr/>
          </p:nvGrpSpPr>
          <p:grpSpPr>
            <a:xfrm>
              <a:off x="397634" y="4120066"/>
              <a:ext cx="2633031" cy="1670741"/>
              <a:chOff x="397634" y="4120066"/>
              <a:chExt cx="2633031" cy="1670741"/>
            </a:xfrm>
          </p:grpSpPr>
          <p:cxnSp>
            <p:nvCxnSpPr>
              <p:cNvPr id="76" name="Straight Connector 75"/>
              <p:cNvCxnSpPr/>
              <p:nvPr/>
            </p:nvCxnSpPr>
            <p:spPr>
              <a:xfrm>
                <a:off x="397634" y="4130318"/>
                <a:ext cx="2633031" cy="0"/>
              </a:xfrm>
              <a:prstGeom prst="line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397634" y="4130318"/>
                <a:ext cx="0" cy="1660489"/>
              </a:xfrm>
              <a:prstGeom prst="line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2991393" y="4120066"/>
                <a:ext cx="0" cy="1660489"/>
              </a:xfrm>
              <a:prstGeom prst="line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/>
            <p:cNvCxnSpPr/>
            <p:nvPr/>
          </p:nvCxnSpPr>
          <p:spPr>
            <a:xfrm>
              <a:off x="397634" y="5798980"/>
              <a:ext cx="2633031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8870770" y="4314940"/>
            <a:ext cx="3061738" cy="1678914"/>
            <a:chOff x="397634" y="4120066"/>
            <a:chExt cx="2633031" cy="1678914"/>
          </a:xfrm>
        </p:grpSpPr>
        <p:grpSp>
          <p:nvGrpSpPr>
            <p:cNvPr id="80" name="Group 79"/>
            <p:cNvGrpSpPr/>
            <p:nvPr/>
          </p:nvGrpSpPr>
          <p:grpSpPr>
            <a:xfrm>
              <a:off x="397634" y="4120066"/>
              <a:ext cx="2633031" cy="1670741"/>
              <a:chOff x="397634" y="4120066"/>
              <a:chExt cx="2633031" cy="1670741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>
                <a:off x="397634" y="4130318"/>
                <a:ext cx="2633031" cy="0"/>
              </a:xfrm>
              <a:prstGeom prst="line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397634" y="4130318"/>
                <a:ext cx="0" cy="1660489"/>
              </a:xfrm>
              <a:prstGeom prst="line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2991393" y="4120066"/>
                <a:ext cx="0" cy="1660489"/>
              </a:xfrm>
              <a:prstGeom prst="line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Straight Connector 80"/>
            <p:cNvCxnSpPr/>
            <p:nvPr/>
          </p:nvCxnSpPr>
          <p:spPr>
            <a:xfrm>
              <a:off x="397634" y="5798980"/>
              <a:ext cx="2633031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Oval 84"/>
          <p:cNvSpPr/>
          <p:nvPr/>
        </p:nvSpPr>
        <p:spPr>
          <a:xfrm>
            <a:off x="6005420" y="4069153"/>
            <a:ext cx="426690" cy="426690"/>
          </a:xfrm>
          <a:prstGeom prst="ellipse">
            <a:avLst/>
          </a:prstGeom>
          <a:solidFill>
            <a:srgbClr val="2845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3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8746842" y="4069153"/>
            <a:ext cx="426690" cy="426690"/>
          </a:xfrm>
          <a:prstGeom prst="ellipse">
            <a:avLst/>
          </a:prstGeom>
          <a:solidFill>
            <a:srgbClr val="2845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4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87" name="Title Placeholder 1"/>
          <p:cNvSpPr txBox="1">
            <a:spLocks/>
          </p:cNvSpPr>
          <p:nvPr/>
        </p:nvSpPr>
        <p:spPr>
          <a:xfrm>
            <a:off x="8007473" y="6399882"/>
            <a:ext cx="4184527" cy="338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00" dirty="0">
                <a:solidFill>
                  <a:srgbClr val="284566"/>
                </a:solidFill>
              </a:rPr>
              <a:t>COPYRIGHT © 2023 THE GOVERNMENT OF THE REPUBLIC OF SERBIA. ALL RIGHTS RESERVED.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89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6BAC1C43-3FF1-463E-87BD-E3F3345A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" name="Subtitle 2">
              <a:extLst>
                <a:ext uri="{FF2B5EF4-FFF2-40B4-BE49-F238E27FC236}">
                  <a16:creationId xmlns:a16="http://schemas.microsoft.com/office/drawing/2014/main" id="{DF94CBEF-3486-4F63-8BE9-A2A0F3268532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2311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56FCEC-7BB3-4E04-A5EA-24F30366EA65}"/>
              </a:ext>
            </a:extLst>
          </p:cNvPr>
          <p:cNvCxnSpPr>
            <a:cxnSpLocks/>
          </p:cNvCxnSpPr>
          <p:nvPr/>
        </p:nvCxnSpPr>
        <p:spPr>
          <a:xfrm>
            <a:off x="361703" y="958554"/>
            <a:ext cx="9330937" cy="0"/>
          </a:xfrm>
          <a:prstGeom prst="line">
            <a:avLst/>
          </a:prstGeom>
          <a:ln w="60325" cap="rnd" cmpd="sng">
            <a:gradFill flip="none" rotWithShape="1">
              <a:gsLst>
                <a:gs pos="50000">
                  <a:srgbClr val="0C4076"/>
                </a:gs>
                <a:gs pos="14000">
                  <a:srgbClr val="C6363C"/>
                </a:gs>
                <a:gs pos="83000">
                  <a:schemeClr val="bg1"/>
                </a:gs>
              </a:gsLst>
              <a:lin ang="0" scaled="1"/>
              <a:tileRect/>
            </a:gradFill>
            <a:headEnd type="oval"/>
            <a:tailEnd type="none"/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17230B4-F383-B3E7-EBE6-8596DACA6339}"/>
              </a:ext>
            </a:extLst>
          </p:cNvPr>
          <p:cNvGrpSpPr/>
          <p:nvPr/>
        </p:nvGrpSpPr>
        <p:grpSpPr>
          <a:xfrm>
            <a:off x="4038606" y="-1561076"/>
            <a:ext cx="10696588" cy="8218272"/>
            <a:chOff x="13244230" y="-2198070"/>
            <a:chExt cx="8161231" cy="6270337"/>
          </a:xfrm>
        </p:grpSpPr>
        <p:sp>
          <p:nvSpPr>
            <p:cNvPr id="50" name="Google Shape;146;g2be4267a496_0_10">
              <a:extLst>
                <a:ext uri="{FF2B5EF4-FFF2-40B4-BE49-F238E27FC236}">
                  <a16:creationId xmlns:a16="http://schemas.microsoft.com/office/drawing/2014/main" id="{FEC078AA-B14F-57A1-4929-7887BA21B743}"/>
                </a:ext>
              </a:extLst>
            </p:cNvPr>
            <p:cNvSpPr/>
            <p:nvPr/>
          </p:nvSpPr>
          <p:spPr>
            <a:xfrm>
              <a:off x="16593887" y="843145"/>
              <a:ext cx="327300" cy="16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0769" y="2222"/>
                  </a:moveTo>
                  <a:cubicBezTo>
                    <a:pt x="55384" y="8888"/>
                    <a:pt x="55384" y="8888"/>
                    <a:pt x="55384" y="8888"/>
                  </a:cubicBezTo>
                  <a:cubicBezTo>
                    <a:pt x="58846" y="11111"/>
                    <a:pt x="58846" y="11111"/>
                    <a:pt x="58846" y="11111"/>
                  </a:cubicBezTo>
                  <a:cubicBezTo>
                    <a:pt x="65769" y="17777"/>
                    <a:pt x="65769" y="17777"/>
                    <a:pt x="65769" y="17777"/>
                  </a:cubicBezTo>
                  <a:cubicBezTo>
                    <a:pt x="79615" y="20000"/>
                    <a:pt x="79615" y="20000"/>
                    <a:pt x="79615" y="20000"/>
                  </a:cubicBezTo>
                  <a:cubicBezTo>
                    <a:pt x="81923" y="15555"/>
                    <a:pt x="81923" y="15555"/>
                    <a:pt x="81923" y="15555"/>
                  </a:cubicBezTo>
                  <a:cubicBezTo>
                    <a:pt x="86538" y="13333"/>
                    <a:pt x="86538" y="13333"/>
                    <a:pt x="86538" y="13333"/>
                  </a:cubicBezTo>
                  <a:cubicBezTo>
                    <a:pt x="94615" y="8888"/>
                    <a:pt x="94615" y="8888"/>
                    <a:pt x="94615" y="8888"/>
                  </a:cubicBezTo>
                  <a:cubicBezTo>
                    <a:pt x="98076" y="17777"/>
                    <a:pt x="98076" y="17777"/>
                    <a:pt x="98076" y="17777"/>
                  </a:cubicBezTo>
                  <a:cubicBezTo>
                    <a:pt x="100384" y="17777"/>
                    <a:pt x="100384" y="17777"/>
                    <a:pt x="100384" y="17777"/>
                  </a:cubicBezTo>
                  <a:cubicBezTo>
                    <a:pt x="100384" y="17777"/>
                    <a:pt x="102692" y="22222"/>
                    <a:pt x="105000" y="26666"/>
                  </a:cubicBezTo>
                  <a:cubicBezTo>
                    <a:pt x="106153" y="31111"/>
                    <a:pt x="108461" y="33333"/>
                    <a:pt x="108461" y="33333"/>
                  </a:cubicBezTo>
                  <a:cubicBezTo>
                    <a:pt x="106153" y="48888"/>
                    <a:pt x="106153" y="48888"/>
                    <a:pt x="106153" y="48888"/>
                  </a:cubicBezTo>
                  <a:cubicBezTo>
                    <a:pt x="106153" y="55555"/>
                    <a:pt x="106153" y="55555"/>
                    <a:pt x="106153" y="55555"/>
                  </a:cubicBezTo>
                  <a:cubicBezTo>
                    <a:pt x="106153" y="77777"/>
                    <a:pt x="106153" y="77777"/>
                    <a:pt x="106153" y="77777"/>
                  </a:cubicBezTo>
                  <a:cubicBezTo>
                    <a:pt x="109615" y="86666"/>
                    <a:pt x="109615" y="86666"/>
                    <a:pt x="109615" y="86666"/>
                  </a:cubicBezTo>
                  <a:cubicBezTo>
                    <a:pt x="109615" y="88888"/>
                    <a:pt x="109615" y="88888"/>
                    <a:pt x="109615" y="88888"/>
                  </a:cubicBezTo>
                  <a:cubicBezTo>
                    <a:pt x="114230" y="86666"/>
                    <a:pt x="114230" y="86666"/>
                    <a:pt x="114230" y="86666"/>
                  </a:cubicBezTo>
                  <a:cubicBezTo>
                    <a:pt x="114230" y="86666"/>
                    <a:pt x="115384" y="86666"/>
                    <a:pt x="115384" y="84444"/>
                  </a:cubicBezTo>
                  <a:cubicBezTo>
                    <a:pt x="115384" y="86666"/>
                    <a:pt x="114230" y="86666"/>
                    <a:pt x="114230" y="86666"/>
                  </a:cubicBezTo>
                  <a:cubicBezTo>
                    <a:pt x="103846" y="91111"/>
                    <a:pt x="103846" y="91111"/>
                    <a:pt x="103846" y="91111"/>
                  </a:cubicBezTo>
                  <a:cubicBezTo>
                    <a:pt x="94615" y="102222"/>
                    <a:pt x="94615" y="102222"/>
                    <a:pt x="94615" y="102222"/>
                  </a:cubicBezTo>
                  <a:cubicBezTo>
                    <a:pt x="94615" y="102222"/>
                    <a:pt x="72692" y="106666"/>
                    <a:pt x="70384" y="106666"/>
                  </a:cubicBezTo>
                  <a:cubicBezTo>
                    <a:pt x="69230" y="106666"/>
                    <a:pt x="55384" y="108888"/>
                    <a:pt x="53076" y="108888"/>
                  </a:cubicBezTo>
                  <a:cubicBezTo>
                    <a:pt x="51923" y="111111"/>
                    <a:pt x="45000" y="113333"/>
                    <a:pt x="42692" y="113333"/>
                  </a:cubicBezTo>
                  <a:cubicBezTo>
                    <a:pt x="40384" y="113333"/>
                    <a:pt x="30000" y="115555"/>
                    <a:pt x="27692" y="115555"/>
                  </a:cubicBezTo>
                  <a:cubicBezTo>
                    <a:pt x="25384" y="115555"/>
                    <a:pt x="19615" y="115555"/>
                    <a:pt x="19615" y="115555"/>
                  </a:cubicBezTo>
                  <a:cubicBezTo>
                    <a:pt x="19615" y="115555"/>
                    <a:pt x="8076" y="117777"/>
                    <a:pt x="4615" y="117777"/>
                  </a:cubicBezTo>
                  <a:cubicBezTo>
                    <a:pt x="1153" y="120000"/>
                    <a:pt x="5769" y="108888"/>
                    <a:pt x="5769" y="108888"/>
                  </a:cubicBezTo>
                  <a:cubicBezTo>
                    <a:pt x="5769" y="108888"/>
                    <a:pt x="19615" y="86666"/>
                    <a:pt x="15000" y="88888"/>
                  </a:cubicBezTo>
                  <a:cubicBezTo>
                    <a:pt x="9230" y="84444"/>
                    <a:pt x="9230" y="84444"/>
                    <a:pt x="9230" y="84444"/>
                  </a:cubicBezTo>
                  <a:cubicBezTo>
                    <a:pt x="4615" y="77777"/>
                    <a:pt x="4615" y="77777"/>
                    <a:pt x="4615" y="77777"/>
                  </a:cubicBezTo>
                  <a:cubicBezTo>
                    <a:pt x="0" y="57777"/>
                    <a:pt x="5769" y="48888"/>
                    <a:pt x="10384" y="48888"/>
                  </a:cubicBezTo>
                  <a:cubicBezTo>
                    <a:pt x="13846" y="48888"/>
                    <a:pt x="23076" y="55555"/>
                    <a:pt x="28846" y="55555"/>
                  </a:cubicBezTo>
                  <a:cubicBezTo>
                    <a:pt x="49615" y="55555"/>
                    <a:pt x="45000" y="42222"/>
                    <a:pt x="43846" y="17777"/>
                  </a:cubicBezTo>
                  <a:cubicBezTo>
                    <a:pt x="43846" y="11111"/>
                    <a:pt x="45000" y="4444"/>
                    <a:pt x="46153" y="2222"/>
                  </a:cubicBezTo>
                  <a:cubicBezTo>
                    <a:pt x="47307" y="0"/>
                    <a:pt x="49615" y="4444"/>
                    <a:pt x="50769" y="2222"/>
                  </a:cubicBezTo>
                  <a:close/>
                  <a:moveTo>
                    <a:pt x="117692" y="82222"/>
                  </a:moveTo>
                  <a:cubicBezTo>
                    <a:pt x="117692" y="82222"/>
                    <a:pt x="117692" y="82222"/>
                    <a:pt x="117692" y="82222"/>
                  </a:cubicBezTo>
                  <a:cubicBezTo>
                    <a:pt x="117692" y="82222"/>
                    <a:pt x="117692" y="82222"/>
                    <a:pt x="117692" y="82222"/>
                  </a:cubicBezTo>
                  <a:cubicBezTo>
                    <a:pt x="117692" y="84444"/>
                    <a:pt x="117692" y="84444"/>
                    <a:pt x="117692" y="84444"/>
                  </a:cubicBezTo>
                  <a:cubicBezTo>
                    <a:pt x="117692" y="82222"/>
                    <a:pt x="117692" y="82222"/>
                    <a:pt x="117692" y="82222"/>
                  </a:cubicBezTo>
                  <a:cubicBezTo>
                    <a:pt x="117692" y="82222"/>
                    <a:pt x="117692" y="82222"/>
                    <a:pt x="117692" y="82222"/>
                  </a:cubicBezTo>
                  <a:close/>
                  <a:moveTo>
                    <a:pt x="117692" y="84444"/>
                  </a:moveTo>
                  <a:cubicBezTo>
                    <a:pt x="117692" y="84444"/>
                    <a:pt x="117692" y="84444"/>
                    <a:pt x="117692" y="84444"/>
                  </a:cubicBezTo>
                  <a:cubicBezTo>
                    <a:pt x="118846" y="86666"/>
                    <a:pt x="120000" y="91111"/>
                    <a:pt x="120000" y="93333"/>
                  </a:cubicBezTo>
                  <a:cubicBezTo>
                    <a:pt x="120000" y="93333"/>
                    <a:pt x="120000" y="93333"/>
                    <a:pt x="120000" y="93333"/>
                  </a:cubicBezTo>
                  <a:cubicBezTo>
                    <a:pt x="120000" y="91111"/>
                    <a:pt x="118846" y="86666"/>
                    <a:pt x="117692" y="84444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47;g2be4267a496_0_10">
              <a:extLst>
                <a:ext uri="{FF2B5EF4-FFF2-40B4-BE49-F238E27FC236}">
                  <a16:creationId xmlns:a16="http://schemas.microsoft.com/office/drawing/2014/main" id="{6FC5B7B7-2022-4F6E-CC59-EBDC5C5CEB02}"/>
                </a:ext>
              </a:extLst>
            </p:cNvPr>
            <p:cNvSpPr/>
            <p:nvPr/>
          </p:nvSpPr>
          <p:spPr>
            <a:xfrm>
              <a:off x="16927186" y="2799157"/>
              <a:ext cx="236100" cy="237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600" y="73846"/>
                  </a:moveTo>
                  <a:cubicBezTo>
                    <a:pt x="112000" y="75384"/>
                    <a:pt x="112000" y="75384"/>
                    <a:pt x="112000" y="75384"/>
                  </a:cubicBezTo>
                  <a:cubicBezTo>
                    <a:pt x="105600" y="78461"/>
                    <a:pt x="97600" y="75384"/>
                    <a:pt x="96000" y="86153"/>
                  </a:cubicBezTo>
                  <a:cubicBezTo>
                    <a:pt x="96000" y="104615"/>
                    <a:pt x="89600" y="86153"/>
                    <a:pt x="83200" y="86153"/>
                  </a:cubicBezTo>
                  <a:cubicBezTo>
                    <a:pt x="78400" y="86153"/>
                    <a:pt x="78400" y="89230"/>
                    <a:pt x="75200" y="92307"/>
                  </a:cubicBezTo>
                  <a:cubicBezTo>
                    <a:pt x="70400" y="95384"/>
                    <a:pt x="65600" y="96923"/>
                    <a:pt x="64000" y="100000"/>
                  </a:cubicBezTo>
                  <a:cubicBezTo>
                    <a:pt x="64000" y="103076"/>
                    <a:pt x="62400" y="106153"/>
                    <a:pt x="62400" y="109230"/>
                  </a:cubicBezTo>
                  <a:cubicBezTo>
                    <a:pt x="64000" y="113846"/>
                    <a:pt x="64000" y="118461"/>
                    <a:pt x="60800" y="118461"/>
                  </a:cubicBezTo>
                  <a:cubicBezTo>
                    <a:pt x="59200" y="118461"/>
                    <a:pt x="54400" y="120000"/>
                    <a:pt x="51200" y="118461"/>
                  </a:cubicBezTo>
                  <a:cubicBezTo>
                    <a:pt x="51200" y="116923"/>
                    <a:pt x="51200" y="116923"/>
                    <a:pt x="51200" y="116923"/>
                  </a:cubicBezTo>
                  <a:cubicBezTo>
                    <a:pt x="52800" y="112307"/>
                    <a:pt x="52800" y="112307"/>
                    <a:pt x="52800" y="112307"/>
                  </a:cubicBezTo>
                  <a:cubicBezTo>
                    <a:pt x="49600" y="107692"/>
                    <a:pt x="49600" y="107692"/>
                    <a:pt x="49600" y="107692"/>
                  </a:cubicBezTo>
                  <a:cubicBezTo>
                    <a:pt x="49600" y="107692"/>
                    <a:pt x="49600" y="107692"/>
                    <a:pt x="49600" y="106153"/>
                  </a:cubicBezTo>
                  <a:cubicBezTo>
                    <a:pt x="48000" y="104615"/>
                    <a:pt x="48000" y="101538"/>
                    <a:pt x="48000" y="101538"/>
                  </a:cubicBezTo>
                  <a:cubicBezTo>
                    <a:pt x="46400" y="96923"/>
                    <a:pt x="46400" y="96923"/>
                    <a:pt x="46400" y="96923"/>
                  </a:cubicBezTo>
                  <a:cubicBezTo>
                    <a:pt x="46400" y="96923"/>
                    <a:pt x="43200" y="93846"/>
                    <a:pt x="41600" y="92307"/>
                  </a:cubicBezTo>
                  <a:cubicBezTo>
                    <a:pt x="41600" y="92307"/>
                    <a:pt x="41600" y="90769"/>
                    <a:pt x="38400" y="89230"/>
                  </a:cubicBezTo>
                  <a:cubicBezTo>
                    <a:pt x="36800" y="89230"/>
                    <a:pt x="33600" y="87692"/>
                    <a:pt x="33600" y="87692"/>
                  </a:cubicBezTo>
                  <a:cubicBezTo>
                    <a:pt x="32000" y="87692"/>
                    <a:pt x="32000" y="87692"/>
                    <a:pt x="32000" y="87692"/>
                  </a:cubicBezTo>
                  <a:cubicBezTo>
                    <a:pt x="32000" y="87692"/>
                    <a:pt x="30400" y="87692"/>
                    <a:pt x="30400" y="87692"/>
                  </a:cubicBezTo>
                  <a:cubicBezTo>
                    <a:pt x="27200" y="84615"/>
                    <a:pt x="27200" y="84615"/>
                    <a:pt x="27200" y="84615"/>
                  </a:cubicBezTo>
                  <a:cubicBezTo>
                    <a:pt x="24000" y="84615"/>
                    <a:pt x="24000" y="84615"/>
                    <a:pt x="24000" y="84615"/>
                  </a:cubicBezTo>
                  <a:cubicBezTo>
                    <a:pt x="22400" y="80000"/>
                    <a:pt x="22400" y="80000"/>
                    <a:pt x="22400" y="80000"/>
                  </a:cubicBezTo>
                  <a:cubicBezTo>
                    <a:pt x="20800" y="75384"/>
                    <a:pt x="20800" y="75384"/>
                    <a:pt x="20800" y="75384"/>
                  </a:cubicBezTo>
                  <a:cubicBezTo>
                    <a:pt x="17600" y="72307"/>
                    <a:pt x="17600" y="72307"/>
                    <a:pt x="17600" y="72307"/>
                  </a:cubicBezTo>
                  <a:cubicBezTo>
                    <a:pt x="14400" y="70769"/>
                    <a:pt x="14400" y="70769"/>
                    <a:pt x="14400" y="70769"/>
                  </a:cubicBezTo>
                  <a:cubicBezTo>
                    <a:pt x="12800" y="69230"/>
                    <a:pt x="12800" y="69230"/>
                    <a:pt x="12800" y="69230"/>
                  </a:cubicBezTo>
                  <a:cubicBezTo>
                    <a:pt x="9600" y="67692"/>
                    <a:pt x="9600" y="67692"/>
                    <a:pt x="9600" y="67692"/>
                  </a:cubicBezTo>
                  <a:cubicBezTo>
                    <a:pt x="8000" y="64615"/>
                    <a:pt x="11200" y="61538"/>
                    <a:pt x="9600" y="58461"/>
                  </a:cubicBezTo>
                  <a:cubicBezTo>
                    <a:pt x="6400" y="55384"/>
                    <a:pt x="0" y="52307"/>
                    <a:pt x="1600" y="52307"/>
                  </a:cubicBezTo>
                  <a:cubicBezTo>
                    <a:pt x="3200" y="49230"/>
                    <a:pt x="9600" y="50769"/>
                    <a:pt x="12800" y="49230"/>
                  </a:cubicBezTo>
                  <a:cubicBezTo>
                    <a:pt x="14400" y="49230"/>
                    <a:pt x="14400" y="46153"/>
                    <a:pt x="16000" y="44615"/>
                  </a:cubicBezTo>
                  <a:cubicBezTo>
                    <a:pt x="17600" y="44615"/>
                    <a:pt x="20800" y="46153"/>
                    <a:pt x="20800" y="43076"/>
                  </a:cubicBezTo>
                  <a:cubicBezTo>
                    <a:pt x="20800" y="40000"/>
                    <a:pt x="24000" y="40000"/>
                    <a:pt x="25600" y="41538"/>
                  </a:cubicBezTo>
                  <a:cubicBezTo>
                    <a:pt x="25600" y="41538"/>
                    <a:pt x="27200" y="41538"/>
                    <a:pt x="30400" y="38461"/>
                  </a:cubicBezTo>
                  <a:cubicBezTo>
                    <a:pt x="35200" y="36923"/>
                    <a:pt x="32000" y="36923"/>
                    <a:pt x="32000" y="36923"/>
                  </a:cubicBezTo>
                  <a:cubicBezTo>
                    <a:pt x="30400" y="32307"/>
                    <a:pt x="30400" y="32307"/>
                    <a:pt x="30400" y="32307"/>
                  </a:cubicBezTo>
                  <a:cubicBezTo>
                    <a:pt x="40000" y="23076"/>
                    <a:pt x="40000" y="23076"/>
                    <a:pt x="40000" y="23076"/>
                  </a:cubicBezTo>
                  <a:cubicBezTo>
                    <a:pt x="41600" y="15384"/>
                    <a:pt x="41600" y="15384"/>
                    <a:pt x="41600" y="15384"/>
                  </a:cubicBezTo>
                  <a:cubicBezTo>
                    <a:pt x="41600" y="15384"/>
                    <a:pt x="40000" y="13846"/>
                    <a:pt x="38400" y="12307"/>
                  </a:cubicBezTo>
                  <a:cubicBezTo>
                    <a:pt x="35200" y="9230"/>
                    <a:pt x="36800" y="9230"/>
                    <a:pt x="36800" y="7692"/>
                  </a:cubicBezTo>
                  <a:cubicBezTo>
                    <a:pt x="38400" y="6153"/>
                    <a:pt x="40000" y="6153"/>
                    <a:pt x="40000" y="6153"/>
                  </a:cubicBezTo>
                  <a:cubicBezTo>
                    <a:pt x="41600" y="4615"/>
                    <a:pt x="44800" y="4615"/>
                    <a:pt x="48000" y="1538"/>
                  </a:cubicBezTo>
                  <a:cubicBezTo>
                    <a:pt x="51200" y="0"/>
                    <a:pt x="51200" y="3076"/>
                    <a:pt x="51200" y="3076"/>
                  </a:cubicBezTo>
                  <a:cubicBezTo>
                    <a:pt x="51200" y="3076"/>
                    <a:pt x="52800" y="7692"/>
                    <a:pt x="57600" y="9230"/>
                  </a:cubicBezTo>
                  <a:cubicBezTo>
                    <a:pt x="60800" y="10769"/>
                    <a:pt x="62400" y="10769"/>
                    <a:pt x="62400" y="10769"/>
                  </a:cubicBezTo>
                  <a:cubicBezTo>
                    <a:pt x="67200" y="10769"/>
                    <a:pt x="67200" y="10769"/>
                    <a:pt x="67200" y="10769"/>
                  </a:cubicBezTo>
                  <a:cubicBezTo>
                    <a:pt x="75200" y="16923"/>
                    <a:pt x="75200" y="16923"/>
                    <a:pt x="75200" y="16923"/>
                  </a:cubicBezTo>
                  <a:cubicBezTo>
                    <a:pt x="75200" y="16923"/>
                    <a:pt x="75200" y="16923"/>
                    <a:pt x="76800" y="18461"/>
                  </a:cubicBezTo>
                  <a:cubicBezTo>
                    <a:pt x="78400" y="20000"/>
                    <a:pt x="80000" y="26153"/>
                    <a:pt x="80000" y="26153"/>
                  </a:cubicBezTo>
                  <a:cubicBezTo>
                    <a:pt x="92800" y="29230"/>
                    <a:pt x="92800" y="29230"/>
                    <a:pt x="92800" y="29230"/>
                  </a:cubicBezTo>
                  <a:cubicBezTo>
                    <a:pt x="94400" y="35384"/>
                    <a:pt x="94400" y="35384"/>
                    <a:pt x="94400" y="35384"/>
                  </a:cubicBezTo>
                  <a:cubicBezTo>
                    <a:pt x="94400" y="35384"/>
                    <a:pt x="100800" y="35384"/>
                    <a:pt x="104000" y="36923"/>
                  </a:cubicBezTo>
                  <a:cubicBezTo>
                    <a:pt x="107200" y="36923"/>
                    <a:pt x="107200" y="40000"/>
                    <a:pt x="107200" y="40000"/>
                  </a:cubicBezTo>
                  <a:cubicBezTo>
                    <a:pt x="112000" y="38461"/>
                    <a:pt x="112000" y="38461"/>
                    <a:pt x="112000" y="38461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20000" y="40000"/>
                    <a:pt x="120000" y="41538"/>
                    <a:pt x="118400" y="43076"/>
                  </a:cubicBezTo>
                  <a:cubicBezTo>
                    <a:pt x="116800" y="43076"/>
                    <a:pt x="116800" y="46153"/>
                    <a:pt x="116800" y="47692"/>
                  </a:cubicBezTo>
                  <a:cubicBezTo>
                    <a:pt x="116800" y="50769"/>
                    <a:pt x="116800" y="52307"/>
                    <a:pt x="116800" y="53846"/>
                  </a:cubicBezTo>
                  <a:cubicBezTo>
                    <a:pt x="115200" y="56923"/>
                    <a:pt x="113600" y="55384"/>
                    <a:pt x="112000" y="56923"/>
                  </a:cubicBezTo>
                  <a:cubicBezTo>
                    <a:pt x="110400" y="56923"/>
                    <a:pt x="112000" y="60000"/>
                    <a:pt x="113600" y="63076"/>
                  </a:cubicBezTo>
                  <a:cubicBezTo>
                    <a:pt x="113600" y="64615"/>
                    <a:pt x="113600" y="64615"/>
                    <a:pt x="112000" y="66153"/>
                  </a:cubicBezTo>
                  <a:cubicBezTo>
                    <a:pt x="108800" y="69230"/>
                    <a:pt x="107200" y="69230"/>
                    <a:pt x="107200" y="69230"/>
                  </a:cubicBezTo>
                  <a:cubicBezTo>
                    <a:pt x="112000" y="73846"/>
                    <a:pt x="112000" y="73846"/>
                    <a:pt x="112000" y="73846"/>
                  </a:cubicBezTo>
                  <a:cubicBezTo>
                    <a:pt x="112000" y="73846"/>
                    <a:pt x="112000" y="73846"/>
                    <a:pt x="113600" y="73846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48;g2be4267a496_0_10">
              <a:extLst>
                <a:ext uri="{FF2B5EF4-FFF2-40B4-BE49-F238E27FC236}">
                  <a16:creationId xmlns:a16="http://schemas.microsoft.com/office/drawing/2014/main" id="{873DC66A-04B3-AC4B-6B14-BB983584C765}"/>
                </a:ext>
              </a:extLst>
            </p:cNvPr>
            <p:cNvSpPr/>
            <p:nvPr/>
          </p:nvSpPr>
          <p:spPr>
            <a:xfrm>
              <a:off x="16855982" y="2921041"/>
              <a:ext cx="266700" cy="48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9176" y="118500"/>
                  </a:moveTo>
                  <a:cubicBezTo>
                    <a:pt x="73411" y="120000"/>
                    <a:pt x="73411" y="120000"/>
                    <a:pt x="73411" y="120000"/>
                  </a:cubicBezTo>
                  <a:cubicBezTo>
                    <a:pt x="77647" y="119250"/>
                    <a:pt x="77647" y="119250"/>
                    <a:pt x="77647" y="119250"/>
                  </a:cubicBezTo>
                  <a:cubicBezTo>
                    <a:pt x="80470" y="118500"/>
                    <a:pt x="80470" y="118500"/>
                    <a:pt x="80470" y="118500"/>
                  </a:cubicBezTo>
                  <a:cubicBezTo>
                    <a:pt x="80470" y="118500"/>
                    <a:pt x="83294" y="117000"/>
                    <a:pt x="83294" y="117000"/>
                  </a:cubicBezTo>
                  <a:cubicBezTo>
                    <a:pt x="83294" y="117000"/>
                    <a:pt x="83294" y="115500"/>
                    <a:pt x="83294" y="115500"/>
                  </a:cubicBezTo>
                  <a:cubicBezTo>
                    <a:pt x="81882" y="114750"/>
                    <a:pt x="81882" y="114750"/>
                    <a:pt x="81882" y="114750"/>
                  </a:cubicBezTo>
                  <a:cubicBezTo>
                    <a:pt x="81882" y="114750"/>
                    <a:pt x="80470" y="113250"/>
                    <a:pt x="81882" y="113250"/>
                  </a:cubicBezTo>
                  <a:cubicBezTo>
                    <a:pt x="83294" y="113250"/>
                    <a:pt x="84705" y="112500"/>
                    <a:pt x="84705" y="113250"/>
                  </a:cubicBezTo>
                  <a:cubicBezTo>
                    <a:pt x="86117" y="113250"/>
                    <a:pt x="84705" y="113250"/>
                    <a:pt x="86117" y="113250"/>
                  </a:cubicBezTo>
                  <a:cubicBezTo>
                    <a:pt x="87529" y="113250"/>
                    <a:pt x="88941" y="112500"/>
                    <a:pt x="88941" y="112500"/>
                  </a:cubicBezTo>
                  <a:cubicBezTo>
                    <a:pt x="88941" y="111750"/>
                    <a:pt x="88941" y="111750"/>
                    <a:pt x="88941" y="111750"/>
                  </a:cubicBezTo>
                  <a:cubicBezTo>
                    <a:pt x="88941" y="111750"/>
                    <a:pt x="88941" y="111750"/>
                    <a:pt x="88941" y="111750"/>
                  </a:cubicBezTo>
                  <a:cubicBezTo>
                    <a:pt x="87529" y="111000"/>
                    <a:pt x="83294" y="109500"/>
                    <a:pt x="81882" y="109500"/>
                  </a:cubicBezTo>
                  <a:cubicBezTo>
                    <a:pt x="81882" y="108750"/>
                    <a:pt x="80470" y="108000"/>
                    <a:pt x="80470" y="108000"/>
                  </a:cubicBezTo>
                  <a:cubicBezTo>
                    <a:pt x="80470" y="107250"/>
                    <a:pt x="81882" y="106500"/>
                    <a:pt x="81882" y="106500"/>
                  </a:cubicBezTo>
                  <a:cubicBezTo>
                    <a:pt x="80470" y="105750"/>
                    <a:pt x="80470" y="105750"/>
                    <a:pt x="80470" y="105750"/>
                  </a:cubicBezTo>
                  <a:cubicBezTo>
                    <a:pt x="80470" y="105750"/>
                    <a:pt x="81882" y="105000"/>
                    <a:pt x="83294" y="105000"/>
                  </a:cubicBezTo>
                  <a:cubicBezTo>
                    <a:pt x="83294" y="105000"/>
                    <a:pt x="84705" y="105000"/>
                    <a:pt x="84705" y="105000"/>
                  </a:cubicBezTo>
                  <a:cubicBezTo>
                    <a:pt x="86117" y="102750"/>
                    <a:pt x="86117" y="102750"/>
                    <a:pt x="86117" y="102750"/>
                  </a:cubicBezTo>
                  <a:cubicBezTo>
                    <a:pt x="86117" y="102750"/>
                    <a:pt x="86117" y="102000"/>
                    <a:pt x="87529" y="102000"/>
                  </a:cubicBezTo>
                  <a:cubicBezTo>
                    <a:pt x="87529" y="102000"/>
                    <a:pt x="88941" y="102000"/>
                    <a:pt x="88941" y="102000"/>
                  </a:cubicBezTo>
                  <a:cubicBezTo>
                    <a:pt x="98823" y="99000"/>
                    <a:pt x="98823" y="99000"/>
                    <a:pt x="98823" y="99000"/>
                  </a:cubicBezTo>
                  <a:cubicBezTo>
                    <a:pt x="105882" y="93000"/>
                    <a:pt x="105882" y="93000"/>
                    <a:pt x="105882" y="93000"/>
                  </a:cubicBezTo>
                  <a:cubicBezTo>
                    <a:pt x="108705" y="86250"/>
                    <a:pt x="108705" y="86250"/>
                    <a:pt x="108705" y="86250"/>
                  </a:cubicBezTo>
                  <a:cubicBezTo>
                    <a:pt x="112941" y="80250"/>
                    <a:pt x="112941" y="80250"/>
                    <a:pt x="112941" y="80250"/>
                  </a:cubicBezTo>
                  <a:cubicBezTo>
                    <a:pt x="112941" y="80250"/>
                    <a:pt x="118588" y="77250"/>
                    <a:pt x="118588" y="78000"/>
                  </a:cubicBezTo>
                  <a:cubicBezTo>
                    <a:pt x="120000" y="78750"/>
                    <a:pt x="118588" y="72000"/>
                    <a:pt x="118588" y="72000"/>
                  </a:cubicBezTo>
                  <a:cubicBezTo>
                    <a:pt x="114352" y="69750"/>
                    <a:pt x="114352" y="69750"/>
                    <a:pt x="114352" y="69750"/>
                  </a:cubicBezTo>
                  <a:cubicBezTo>
                    <a:pt x="114352" y="68250"/>
                    <a:pt x="114352" y="68250"/>
                    <a:pt x="114352" y="68250"/>
                  </a:cubicBezTo>
                  <a:cubicBezTo>
                    <a:pt x="114352" y="68250"/>
                    <a:pt x="112941" y="68250"/>
                    <a:pt x="112941" y="68250"/>
                  </a:cubicBezTo>
                  <a:cubicBezTo>
                    <a:pt x="112941" y="68250"/>
                    <a:pt x="112941" y="68250"/>
                    <a:pt x="111529" y="68250"/>
                  </a:cubicBezTo>
                  <a:cubicBezTo>
                    <a:pt x="111529" y="67500"/>
                    <a:pt x="111529" y="67500"/>
                    <a:pt x="111529" y="67500"/>
                  </a:cubicBezTo>
                  <a:cubicBezTo>
                    <a:pt x="108705" y="66000"/>
                    <a:pt x="108705" y="66000"/>
                    <a:pt x="108705" y="66000"/>
                  </a:cubicBezTo>
                  <a:cubicBezTo>
                    <a:pt x="108705" y="66000"/>
                    <a:pt x="107294" y="66750"/>
                    <a:pt x="105882" y="66750"/>
                  </a:cubicBezTo>
                  <a:cubicBezTo>
                    <a:pt x="104470" y="66750"/>
                    <a:pt x="104470" y="66000"/>
                    <a:pt x="103058" y="66000"/>
                  </a:cubicBezTo>
                  <a:cubicBezTo>
                    <a:pt x="103058" y="66000"/>
                    <a:pt x="103058" y="66000"/>
                    <a:pt x="103058" y="66000"/>
                  </a:cubicBezTo>
                  <a:cubicBezTo>
                    <a:pt x="103058" y="66000"/>
                    <a:pt x="101647" y="66000"/>
                    <a:pt x="100235" y="66000"/>
                  </a:cubicBezTo>
                  <a:cubicBezTo>
                    <a:pt x="98823" y="66000"/>
                    <a:pt x="97411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6750"/>
                    <a:pt x="96000" y="66750"/>
                    <a:pt x="96000" y="66750"/>
                  </a:cubicBezTo>
                  <a:cubicBezTo>
                    <a:pt x="96000" y="66000"/>
                    <a:pt x="96000" y="66000"/>
                    <a:pt x="94588" y="65250"/>
                  </a:cubicBezTo>
                  <a:cubicBezTo>
                    <a:pt x="94588" y="64500"/>
                    <a:pt x="94588" y="63000"/>
                    <a:pt x="93176" y="62250"/>
                  </a:cubicBezTo>
                  <a:cubicBezTo>
                    <a:pt x="91764" y="61500"/>
                    <a:pt x="91764" y="60750"/>
                    <a:pt x="91764" y="60750"/>
                  </a:cubicBezTo>
                  <a:cubicBezTo>
                    <a:pt x="91764" y="60750"/>
                    <a:pt x="88941" y="60750"/>
                    <a:pt x="87529" y="60750"/>
                  </a:cubicBezTo>
                  <a:cubicBezTo>
                    <a:pt x="87529" y="60750"/>
                    <a:pt x="86117" y="60750"/>
                    <a:pt x="86117" y="60750"/>
                  </a:cubicBezTo>
                  <a:cubicBezTo>
                    <a:pt x="86117" y="60750"/>
                    <a:pt x="84705" y="59250"/>
                    <a:pt x="86117" y="59250"/>
                  </a:cubicBezTo>
                  <a:cubicBezTo>
                    <a:pt x="86117" y="58500"/>
                    <a:pt x="84705" y="57750"/>
                    <a:pt x="83294" y="57000"/>
                  </a:cubicBezTo>
                  <a:cubicBezTo>
                    <a:pt x="83294" y="57000"/>
                    <a:pt x="80470" y="54750"/>
                    <a:pt x="80470" y="54750"/>
                  </a:cubicBezTo>
                  <a:cubicBezTo>
                    <a:pt x="80470" y="54750"/>
                    <a:pt x="79058" y="54750"/>
                    <a:pt x="79058" y="54000"/>
                  </a:cubicBezTo>
                  <a:cubicBezTo>
                    <a:pt x="79058" y="53250"/>
                    <a:pt x="79058" y="52500"/>
                    <a:pt x="79058" y="52500"/>
                  </a:cubicBezTo>
                  <a:cubicBezTo>
                    <a:pt x="77647" y="51000"/>
                    <a:pt x="77647" y="51000"/>
                    <a:pt x="77647" y="51000"/>
                  </a:cubicBezTo>
                  <a:cubicBezTo>
                    <a:pt x="77647" y="51000"/>
                    <a:pt x="80470" y="50250"/>
                    <a:pt x="80470" y="49500"/>
                  </a:cubicBezTo>
                  <a:cubicBezTo>
                    <a:pt x="80470" y="49500"/>
                    <a:pt x="81882" y="48750"/>
                    <a:pt x="80470" y="48000"/>
                  </a:cubicBezTo>
                  <a:cubicBezTo>
                    <a:pt x="80470" y="47250"/>
                    <a:pt x="77647" y="46500"/>
                    <a:pt x="77647" y="46500"/>
                  </a:cubicBezTo>
                  <a:cubicBezTo>
                    <a:pt x="76235" y="45750"/>
                    <a:pt x="74823" y="45000"/>
                    <a:pt x="73411" y="44250"/>
                  </a:cubicBezTo>
                  <a:cubicBezTo>
                    <a:pt x="73411" y="43500"/>
                    <a:pt x="73411" y="42750"/>
                    <a:pt x="73411" y="42750"/>
                  </a:cubicBezTo>
                  <a:cubicBezTo>
                    <a:pt x="73411" y="42750"/>
                    <a:pt x="73411" y="42000"/>
                    <a:pt x="74823" y="42000"/>
                  </a:cubicBezTo>
                  <a:cubicBezTo>
                    <a:pt x="76235" y="41250"/>
                    <a:pt x="77647" y="41250"/>
                    <a:pt x="77647" y="40500"/>
                  </a:cubicBezTo>
                  <a:cubicBezTo>
                    <a:pt x="77647" y="40500"/>
                    <a:pt x="79058" y="40500"/>
                    <a:pt x="79058" y="39750"/>
                  </a:cubicBezTo>
                  <a:cubicBezTo>
                    <a:pt x="77647" y="39000"/>
                    <a:pt x="76235" y="38250"/>
                    <a:pt x="76235" y="38250"/>
                  </a:cubicBezTo>
                  <a:cubicBezTo>
                    <a:pt x="77647" y="36000"/>
                    <a:pt x="77647" y="36000"/>
                    <a:pt x="77647" y="36000"/>
                  </a:cubicBezTo>
                  <a:cubicBezTo>
                    <a:pt x="76235" y="35250"/>
                    <a:pt x="76235" y="35250"/>
                    <a:pt x="76235" y="35250"/>
                  </a:cubicBezTo>
                  <a:cubicBezTo>
                    <a:pt x="76235" y="32250"/>
                    <a:pt x="76235" y="32250"/>
                    <a:pt x="76235" y="32250"/>
                  </a:cubicBezTo>
                  <a:cubicBezTo>
                    <a:pt x="76235" y="31500"/>
                    <a:pt x="76235" y="31500"/>
                    <a:pt x="76235" y="31500"/>
                  </a:cubicBezTo>
                  <a:cubicBezTo>
                    <a:pt x="76235" y="31500"/>
                    <a:pt x="77647" y="30000"/>
                    <a:pt x="77647" y="30000"/>
                  </a:cubicBezTo>
                  <a:cubicBezTo>
                    <a:pt x="77647" y="29250"/>
                    <a:pt x="77647" y="27750"/>
                    <a:pt x="77647" y="27750"/>
                  </a:cubicBezTo>
                  <a:cubicBezTo>
                    <a:pt x="77647" y="27000"/>
                    <a:pt x="77647" y="27000"/>
                    <a:pt x="77647" y="27000"/>
                  </a:cubicBezTo>
                  <a:cubicBezTo>
                    <a:pt x="79058" y="24750"/>
                    <a:pt x="79058" y="24750"/>
                    <a:pt x="79058" y="24750"/>
                  </a:cubicBezTo>
                  <a:cubicBezTo>
                    <a:pt x="76235" y="22500"/>
                    <a:pt x="76235" y="22500"/>
                    <a:pt x="76235" y="22500"/>
                  </a:cubicBezTo>
                  <a:cubicBezTo>
                    <a:pt x="76235" y="22500"/>
                    <a:pt x="76235" y="22500"/>
                    <a:pt x="76235" y="21750"/>
                  </a:cubicBezTo>
                  <a:cubicBezTo>
                    <a:pt x="74823" y="21000"/>
                    <a:pt x="74823" y="19500"/>
                    <a:pt x="74823" y="19500"/>
                  </a:cubicBezTo>
                  <a:cubicBezTo>
                    <a:pt x="73411" y="17250"/>
                    <a:pt x="73411" y="17250"/>
                    <a:pt x="73411" y="17250"/>
                  </a:cubicBezTo>
                  <a:cubicBezTo>
                    <a:pt x="73411" y="17250"/>
                    <a:pt x="70588" y="15750"/>
                    <a:pt x="69176" y="15000"/>
                  </a:cubicBezTo>
                  <a:cubicBezTo>
                    <a:pt x="69176" y="15000"/>
                    <a:pt x="69176" y="14250"/>
                    <a:pt x="66352" y="13500"/>
                  </a:cubicBezTo>
                  <a:cubicBezTo>
                    <a:pt x="64941" y="13500"/>
                    <a:pt x="62117" y="12750"/>
                    <a:pt x="62117" y="12750"/>
                  </a:cubicBezTo>
                  <a:cubicBezTo>
                    <a:pt x="59294" y="12750"/>
                    <a:pt x="59294" y="12750"/>
                    <a:pt x="59294" y="12750"/>
                  </a:cubicBezTo>
                  <a:cubicBezTo>
                    <a:pt x="56470" y="11250"/>
                    <a:pt x="56470" y="11250"/>
                    <a:pt x="56470" y="11250"/>
                  </a:cubicBezTo>
                  <a:cubicBezTo>
                    <a:pt x="53647" y="11250"/>
                    <a:pt x="53647" y="11250"/>
                    <a:pt x="53647" y="11250"/>
                  </a:cubicBezTo>
                  <a:cubicBezTo>
                    <a:pt x="52235" y="9000"/>
                    <a:pt x="52235" y="9000"/>
                    <a:pt x="52235" y="9000"/>
                  </a:cubicBezTo>
                  <a:cubicBezTo>
                    <a:pt x="50823" y="6750"/>
                    <a:pt x="50823" y="6750"/>
                    <a:pt x="50823" y="6750"/>
                  </a:cubicBezTo>
                  <a:cubicBezTo>
                    <a:pt x="48000" y="5250"/>
                    <a:pt x="48000" y="5250"/>
                    <a:pt x="48000" y="5250"/>
                  </a:cubicBezTo>
                  <a:cubicBezTo>
                    <a:pt x="45176" y="4500"/>
                    <a:pt x="45176" y="4500"/>
                    <a:pt x="45176" y="4500"/>
                  </a:cubicBezTo>
                  <a:cubicBezTo>
                    <a:pt x="43764" y="3750"/>
                    <a:pt x="43764" y="3750"/>
                    <a:pt x="43764" y="3750"/>
                  </a:cubicBezTo>
                  <a:cubicBezTo>
                    <a:pt x="40941" y="3000"/>
                    <a:pt x="40941" y="3000"/>
                    <a:pt x="40941" y="3000"/>
                  </a:cubicBezTo>
                  <a:cubicBezTo>
                    <a:pt x="39529" y="3000"/>
                    <a:pt x="39529" y="3000"/>
                    <a:pt x="39529" y="3000"/>
                  </a:cubicBezTo>
                  <a:cubicBezTo>
                    <a:pt x="39529" y="3000"/>
                    <a:pt x="38117" y="4500"/>
                    <a:pt x="38117" y="4500"/>
                  </a:cubicBezTo>
                  <a:cubicBezTo>
                    <a:pt x="38117" y="4500"/>
                    <a:pt x="33882" y="5250"/>
                    <a:pt x="33882" y="5250"/>
                  </a:cubicBezTo>
                  <a:cubicBezTo>
                    <a:pt x="31058" y="6750"/>
                    <a:pt x="31058" y="6750"/>
                    <a:pt x="31058" y="6750"/>
                  </a:cubicBezTo>
                  <a:cubicBezTo>
                    <a:pt x="28235" y="7500"/>
                    <a:pt x="28235" y="7500"/>
                    <a:pt x="28235" y="7500"/>
                  </a:cubicBezTo>
                  <a:cubicBezTo>
                    <a:pt x="28235" y="7500"/>
                    <a:pt x="28235" y="7500"/>
                    <a:pt x="28235" y="6750"/>
                  </a:cubicBezTo>
                  <a:cubicBezTo>
                    <a:pt x="26823" y="6750"/>
                    <a:pt x="26823" y="6750"/>
                    <a:pt x="26823" y="6750"/>
                  </a:cubicBezTo>
                  <a:cubicBezTo>
                    <a:pt x="26823" y="6750"/>
                    <a:pt x="25411" y="6000"/>
                    <a:pt x="25411" y="5250"/>
                  </a:cubicBezTo>
                  <a:cubicBezTo>
                    <a:pt x="25411" y="5250"/>
                    <a:pt x="24000" y="4500"/>
                    <a:pt x="24000" y="4500"/>
                  </a:cubicBezTo>
                  <a:cubicBezTo>
                    <a:pt x="24000" y="4500"/>
                    <a:pt x="24000" y="3750"/>
                    <a:pt x="24000" y="3750"/>
                  </a:cubicBezTo>
                  <a:cubicBezTo>
                    <a:pt x="24000" y="3000"/>
                    <a:pt x="24000" y="2250"/>
                    <a:pt x="24000" y="2250"/>
                  </a:cubicBezTo>
                  <a:cubicBezTo>
                    <a:pt x="24000" y="1500"/>
                    <a:pt x="24000" y="1500"/>
                    <a:pt x="24000" y="1500"/>
                  </a:cubicBezTo>
                  <a:cubicBezTo>
                    <a:pt x="22588" y="750"/>
                    <a:pt x="22588" y="750"/>
                    <a:pt x="22588" y="750"/>
                  </a:cubicBezTo>
                  <a:cubicBezTo>
                    <a:pt x="22588" y="0"/>
                    <a:pt x="22588" y="0"/>
                    <a:pt x="22588" y="0"/>
                  </a:cubicBezTo>
                  <a:cubicBezTo>
                    <a:pt x="22588" y="0"/>
                    <a:pt x="19764" y="0"/>
                    <a:pt x="19764" y="0"/>
                  </a:cubicBezTo>
                  <a:cubicBezTo>
                    <a:pt x="19764" y="0"/>
                    <a:pt x="14117" y="3000"/>
                    <a:pt x="14117" y="3000"/>
                  </a:cubicBezTo>
                  <a:cubicBezTo>
                    <a:pt x="15529" y="3750"/>
                    <a:pt x="15529" y="3750"/>
                    <a:pt x="15529" y="3750"/>
                  </a:cubicBezTo>
                  <a:cubicBezTo>
                    <a:pt x="14117" y="5250"/>
                    <a:pt x="14117" y="5250"/>
                    <a:pt x="14117" y="5250"/>
                  </a:cubicBezTo>
                  <a:cubicBezTo>
                    <a:pt x="12705" y="6750"/>
                    <a:pt x="12705" y="6750"/>
                    <a:pt x="12705" y="6750"/>
                  </a:cubicBezTo>
                  <a:cubicBezTo>
                    <a:pt x="11294" y="8250"/>
                    <a:pt x="11294" y="8250"/>
                    <a:pt x="11294" y="8250"/>
                  </a:cubicBezTo>
                  <a:cubicBezTo>
                    <a:pt x="11294" y="8250"/>
                    <a:pt x="9882" y="9000"/>
                    <a:pt x="9882" y="9750"/>
                  </a:cubicBezTo>
                  <a:cubicBezTo>
                    <a:pt x="9882" y="9750"/>
                    <a:pt x="8470" y="10500"/>
                    <a:pt x="8470" y="10500"/>
                  </a:cubicBezTo>
                  <a:cubicBezTo>
                    <a:pt x="7058" y="11250"/>
                    <a:pt x="7058" y="11250"/>
                    <a:pt x="7058" y="11250"/>
                  </a:cubicBezTo>
                  <a:cubicBezTo>
                    <a:pt x="5647" y="12000"/>
                    <a:pt x="5647" y="12000"/>
                    <a:pt x="5647" y="12000"/>
                  </a:cubicBezTo>
                  <a:cubicBezTo>
                    <a:pt x="5647" y="13500"/>
                    <a:pt x="5647" y="13500"/>
                    <a:pt x="5647" y="13500"/>
                  </a:cubicBezTo>
                  <a:cubicBezTo>
                    <a:pt x="5647" y="13500"/>
                    <a:pt x="5647" y="14250"/>
                    <a:pt x="5647" y="15000"/>
                  </a:cubicBezTo>
                  <a:cubicBezTo>
                    <a:pt x="5647" y="15000"/>
                    <a:pt x="4235" y="15750"/>
                    <a:pt x="4235" y="15750"/>
                  </a:cubicBezTo>
                  <a:cubicBezTo>
                    <a:pt x="2823" y="17250"/>
                    <a:pt x="2823" y="17250"/>
                    <a:pt x="2823" y="17250"/>
                  </a:cubicBezTo>
                  <a:cubicBezTo>
                    <a:pt x="0" y="18750"/>
                    <a:pt x="0" y="18750"/>
                    <a:pt x="0" y="18750"/>
                  </a:cubicBezTo>
                  <a:cubicBezTo>
                    <a:pt x="0" y="20250"/>
                    <a:pt x="0" y="20250"/>
                    <a:pt x="0" y="20250"/>
                  </a:cubicBezTo>
                  <a:cubicBezTo>
                    <a:pt x="1411" y="21000"/>
                    <a:pt x="1411" y="21000"/>
                    <a:pt x="1411" y="21000"/>
                  </a:cubicBezTo>
                  <a:cubicBezTo>
                    <a:pt x="4235" y="21750"/>
                    <a:pt x="4235" y="21750"/>
                    <a:pt x="4235" y="21750"/>
                  </a:cubicBezTo>
                  <a:cubicBezTo>
                    <a:pt x="7058" y="22500"/>
                    <a:pt x="7058" y="22500"/>
                    <a:pt x="7058" y="22500"/>
                  </a:cubicBezTo>
                  <a:cubicBezTo>
                    <a:pt x="7058" y="22500"/>
                    <a:pt x="7058" y="23250"/>
                    <a:pt x="7058" y="24000"/>
                  </a:cubicBezTo>
                  <a:cubicBezTo>
                    <a:pt x="7058" y="24000"/>
                    <a:pt x="7058" y="24750"/>
                    <a:pt x="7058" y="24750"/>
                  </a:cubicBezTo>
                  <a:cubicBezTo>
                    <a:pt x="5647" y="26250"/>
                    <a:pt x="5647" y="26250"/>
                    <a:pt x="5647" y="26250"/>
                  </a:cubicBezTo>
                  <a:cubicBezTo>
                    <a:pt x="5647" y="26250"/>
                    <a:pt x="7058" y="27000"/>
                    <a:pt x="7058" y="27000"/>
                  </a:cubicBezTo>
                  <a:cubicBezTo>
                    <a:pt x="7058" y="27000"/>
                    <a:pt x="7058" y="27750"/>
                    <a:pt x="7058" y="27750"/>
                  </a:cubicBezTo>
                  <a:cubicBezTo>
                    <a:pt x="7058" y="27750"/>
                    <a:pt x="7058" y="29250"/>
                    <a:pt x="7058" y="29250"/>
                  </a:cubicBezTo>
                  <a:cubicBezTo>
                    <a:pt x="5647" y="30000"/>
                    <a:pt x="5647" y="30000"/>
                    <a:pt x="5647" y="30000"/>
                  </a:cubicBezTo>
                  <a:cubicBezTo>
                    <a:pt x="5647" y="30000"/>
                    <a:pt x="7058" y="30750"/>
                    <a:pt x="7058" y="31500"/>
                  </a:cubicBezTo>
                  <a:cubicBezTo>
                    <a:pt x="7058" y="31500"/>
                    <a:pt x="7058" y="32250"/>
                    <a:pt x="7058" y="32250"/>
                  </a:cubicBezTo>
                  <a:cubicBezTo>
                    <a:pt x="5647" y="32250"/>
                    <a:pt x="8470" y="33750"/>
                    <a:pt x="8470" y="33750"/>
                  </a:cubicBezTo>
                  <a:cubicBezTo>
                    <a:pt x="8470" y="33750"/>
                    <a:pt x="9882" y="33000"/>
                    <a:pt x="11294" y="33000"/>
                  </a:cubicBezTo>
                  <a:cubicBezTo>
                    <a:pt x="11294" y="33000"/>
                    <a:pt x="14117" y="33000"/>
                    <a:pt x="14117" y="33000"/>
                  </a:cubicBezTo>
                  <a:cubicBezTo>
                    <a:pt x="16941" y="33750"/>
                    <a:pt x="16941" y="33750"/>
                    <a:pt x="16941" y="33750"/>
                  </a:cubicBezTo>
                  <a:cubicBezTo>
                    <a:pt x="19764" y="33750"/>
                    <a:pt x="19764" y="33750"/>
                    <a:pt x="19764" y="33750"/>
                  </a:cubicBezTo>
                  <a:cubicBezTo>
                    <a:pt x="21176" y="35250"/>
                    <a:pt x="21176" y="35250"/>
                    <a:pt x="21176" y="35250"/>
                  </a:cubicBezTo>
                  <a:cubicBezTo>
                    <a:pt x="21176" y="36750"/>
                    <a:pt x="21176" y="36750"/>
                    <a:pt x="21176" y="36750"/>
                  </a:cubicBezTo>
                  <a:cubicBezTo>
                    <a:pt x="21176" y="39000"/>
                    <a:pt x="21176" y="39000"/>
                    <a:pt x="21176" y="39000"/>
                  </a:cubicBezTo>
                  <a:cubicBezTo>
                    <a:pt x="19764" y="40500"/>
                    <a:pt x="19764" y="40500"/>
                    <a:pt x="19764" y="40500"/>
                  </a:cubicBezTo>
                  <a:cubicBezTo>
                    <a:pt x="22588" y="41250"/>
                    <a:pt x="22588" y="41250"/>
                    <a:pt x="22588" y="41250"/>
                  </a:cubicBezTo>
                  <a:cubicBezTo>
                    <a:pt x="22588" y="41250"/>
                    <a:pt x="22588" y="41250"/>
                    <a:pt x="22588" y="41250"/>
                  </a:cubicBezTo>
                  <a:cubicBezTo>
                    <a:pt x="22588" y="41250"/>
                    <a:pt x="22588" y="42750"/>
                    <a:pt x="22588" y="43500"/>
                  </a:cubicBezTo>
                  <a:cubicBezTo>
                    <a:pt x="21176" y="43500"/>
                    <a:pt x="19764" y="43500"/>
                    <a:pt x="18352" y="44250"/>
                  </a:cubicBezTo>
                  <a:cubicBezTo>
                    <a:pt x="16941" y="44250"/>
                    <a:pt x="15529" y="44250"/>
                    <a:pt x="15529" y="44250"/>
                  </a:cubicBezTo>
                  <a:cubicBezTo>
                    <a:pt x="15529" y="45000"/>
                    <a:pt x="15529" y="45000"/>
                    <a:pt x="15529" y="45000"/>
                  </a:cubicBezTo>
                  <a:cubicBezTo>
                    <a:pt x="18352" y="45750"/>
                    <a:pt x="18352" y="45750"/>
                    <a:pt x="18352" y="45750"/>
                  </a:cubicBezTo>
                  <a:cubicBezTo>
                    <a:pt x="18352" y="45750"/>
                    <a:pt x="19764" y="45750"/>
                    <a:pt x="19764" y="45750"/>
                  </a:cubicBezTo>
                  <a:cubicBezTo>
                    <a:pt x="19764" y="46500"/>
                    <a:pt x="19764" y="48000"/>
                    <a:pt x="19764" y="48000"/>
                  </a:cubicBezTo>
                  <a:cubicBezTo>
                    <a:pt x="19764" y="48000"/>
                    <a:pt x="19764" y="48750"/>
                    <a:pt x="18352" y="48750"/>
                  </a:cubicBezTo>
                  <a:cubicBezTo>
                    <a:pt x="18352" y="48750"/>
                    <a:pt x="16941" y="49500"/>
                    <a:pt x="16941" y="49500"/>
                  </a:cubicBezTo>
                  <a:cubicBezTo>
                    <a:pt x="15529" y="50250"/>
                    <a:pt x="15529" y="50250"/>
                    <a:pt x="15529" y="50250"/>
                  </a:cubicBezTo>
                  <a:cubicBezTo>
                    <a:pt x="14117" y="51000"/>
                    <a:pt x="14117" y="51000"/>
                    <a:pt x="14117" y="51000"/>
                  </a:cubicBezTo>
                  <a:cubicBezTo>
                    <a:pt x="11294" y="51750"/>
                    <a:pt x="11294" y="51750"/>
                    <a:pt x="11294" y="51750"/>
                  </a:cubicBezTo>
                  <a:cubicBezTo>
                    <a:pt x="14117" y="53250"/>
                    <a:pt x="14117" y="53250"/>
                    <a:pt x="14117" y="53250"/>
                  </a:cubicBezTo>
                  <a:cubicBezTo>
                    <a:pt x="15529" y="53250"/>
                    <a:pt x="15529" y="53250"/>
                    <a:pt x="15529" y="53250"/>
                  </a:cubicBezTo>
                  <a:cubicBezTo>
                    <a:pt x="15529" y="53250"/>
                    <a:pt x="16941" y="54000"/>
                    <a:pt x="16941" y="54000"/>
                  </a:cubicBezTo>
                  <a:cubicBezTo>
                    <a:pt x="16941" y="54000"/>
                    <a:pt x="21176" y="55500"/>
                    <a:pt x="21176" y="55500"/>
                  </a:cubicBezTo>
                  <a:cubicBezTo>
                    <a:pt x="19764" y="56250"/>
                    <a:pt x="19764" y="56250"/>
                    <a:pt x="19764" y="56250"/>
                  </a:cubicBezTo>
                  <a:cubicBezTo>
                    <a:pt x="19764" y="56250"/>
                    <a:pt x="19764" y="57000"/>
                    <a:pt x="19764" y="57750"/>
                  </a:cubicBezTo>
                  <a:cubicBezTo>
                    <a:pt x="19764" y="58500"/>
                    <a:pt x="19764" y="60750"/>
                    <a:pt x="19764" y="60750"/>
                  </a:cubicBezTo>
                  <a:cubicBezTo>
                    <a:pt x="18352" y="61500"/>
                    <a:pt x="18352" y="61500"/>
                    <a:pt x="18352" y="61500"/>
                  </a:cubicBezTo>
                  <a:cubicBezTo>
                    <a:pt x="18352" y="62250"/>
                    <a:pt x="19764" y="64500"/>
                    <a:pt x="19764" y="64500"/>
                  </a:cubicBezTo>
                  <a:cubicBezTo>
                    <a:pt x="19764" y="65250"/>
                    <a:pt x="19764" y="65250"/>
                    <a:pt x="19764" y="65250"/>
                  </a:cubicBezTo>
                  <a:cubicBezTo>
                    <a:pt x="18352" y="66000"/>
                    <a:pt x="18352" y="66000"/>
                    <a:pt x="18352" y="66000"/>
                  </a:cubicBezTo>
                  <a:cubicBezTo>
                    <a:pt x="24000" y="67500"/>
                    <a:pt x="24000" y="67500"/>
                    <a:pt x="24000" y="67500"/>
                  </a:cubicBezTo>
                  <a:cubicBezTo>
                    <a:pt x="22588" y="69000"/>
                    <a:pt x="22588" y="69000"/>
                    <a:pt x="22588" y="69000"/>
                  </a:cubicBezTo>
                  <a:cubicBezTo>
                    <a:pt x="19764" y="69750"/>
                    <a:pt x="19764" y="69750"/>
                    <a:pt x="19764" y="69750"/>
                  </a:cubicBezTo>
                  <a:cubicBezTo>
                    <a:pt x="19764" y="69750"/>
                    <a:pt x="18352" y="69750"/>
                    <a:pt x="18352" y="69750"/>
                  </a:cubicBezTo>
                  <a:cubicBezTo>
                    <a:pt x="18352" y="70500"/>
                    <a:pt x="18352" y="71250"/>
                    <a:pt x="18352" y="71250"/>
                  </a:cubicBezTo>
                  <a:cubicBezTo>
                    <a:pt x="19764" y="72000"/>
                    <a:pt x="19764" y="72000"/>
                    <a:pt x="19764" y="7200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8352" y="72750"/>
                    <a:pt x="18352" y="74250"/>
                    <a:pt x="18352" y="74250"/>
                  </a:cubicBezTo>
                  <a:cubicBezTo>
                    <a:pt x="18352" y="74250"/>
                    <a:pt x="18352" y="75000"/>
                    <a:pt x="16941" y="75000"/>
                  </a:cubicBezTo>
                  <a:cubicBezTo>
                    <a:pt x="16941" y="75000"/>
                    <a:pt x="15529" y="75750"/>
                    <a:pt x="15529" y="75750"/>
                  </a:cubicBezTo>
                  <a:cubicBezTo>
                    <a:pt x="16941" y="77250"/>
                    <a:pt x="16941" y="77250"/>
                    <a:pt x="16941" y="77250"/>
                  </a:cubicBezTo>
                  <a:cubicBezTo>
                    <a:pt x="15529" y="80250"/>
                    <a:pt x="15529" y="80250"/>
                    <a:pt x="15529" y="80250"/>
                  </a:cubicBezTo>
                  <a:cubicBezTo>
                    <a:pt x="15529" y="81000"/>
                    <a:pt x="15529" y="81000"/>
                    <a:pt x="15529" y="81000"/>
                  </a:cubicBezTo>
                  <a:cubicBezTo>
                    <a:pt x="16941" y="83250"/>
                    <a:pt x="16941" y="83250"/>
                    <a:pt x="16941" y="83250"/>
                  </a:cubicBezTo>
                  <a:cubicBezTo>
                    <a:pt x="19764" y="85500"/>
                    <a:pt x="19764" y="85500"/>
                    <a:pt x="19764" y="85500"/>
                  </a:cubicBezTo>
                  <a:cubicBezTo>
                    <a:pt x="22588" y="87000"/>
                    <a:pt x="22588" y="87000"/>
                    <a:pt x="22588" y="87000"/>
                  </a:cubicBezTo>
                  <a:cubicBezTo>
                    <a:pt x="24000" y="88500"/>
                    <a:pt x="24000" y="88500"/>
                    <a:pt x="24000" y="88500"/>
                  </a:cubicBezTo>
                  <a:cubicBezTo>
                    <a:pt x="26823" y="89250"/>
                    <a:pt x="26823" y="89250"/>
                    <a:pt x="26823" y="89250"/>
                  </a:cubicBezTo>
                  <a:cubicBezTo>
                    <a:pt x="25411" y="91500"/>
                    <a:pt x="25411" y="91500"/>
                    <a:pt x="25411" y="91500"/>
                  </a:cubicBezTo>
                  <a:cubicBezTo>
                    <a:pt x="26823" y="92250"/>
                    <a:pt x="26823" y="92250"/>
                    <a:pt x="26823" y="92250"/>
                  </a:cubicBezTo>
                  <a:cubicBezTo>
                    <a:pt x="26823" y="93750"/>
                    <a:pt x="26823" y="93750"/>
                    <a:pt x="26823" y="93750"/>
                  </a:cubicBezTo>
                  <a:cubicBezTo>
                    <a:pt x="26823" y="93750"/>
                    <a:pt x="26823" y="93750"/>
                    <a:pt x="25411" y="94500"/>
                  </a:cubicBezTo>
                  <a:cubicBezTo>
                    <a:pt x="25411" y="94500"/>
                    <a:pt x="25411" y="94500"/>
                    <a:pt x="24000" y="93750"/>
                  </a:cubicBezTo>
                  <a:cubicBezTo>
                    <a:pt x="22588" y="93750"/>
                    <a:pt x="21176" y="92250"/>
                    <a:pt x="21176" y="92250"/>
                  </a:cubicBezTo>
                  <a:cubicBezTo>
                    <a:pt x="21176" y="92250"/>
                    <a:pt x="19764" y="90750"/>
                    <a:pt x="19764" y="90750"/>
                  </a:cubicBezTo>
                  <a:cubicBezTo>
                    <a:pt x="19764" y="90750"/>
                    <a:pt x="18352" y="90000"/>
                    <a:pt x="18352" y="90000"/>
                  </a:cubicBezTo>
                  <a:cubicBezTo>
                    <a:pt x="15529" y="90000"/>
                    <a:pt x="15529" y="90000"/>
                    <a:pt x="15529" y="90000"/>
                  </a:cubicBezTo>
                  <a:cubicBezTo>
                    <a:pt x="15529" y="90000"/>
                    <a:pt x="15529" y="90750"/>
                    <a:pt x="15529" y="90750"/>
                  </a:cubicBezTo>
                  <a:cubicBezTo>
                    <a:pt x="15529" y="91500"/>
                    <a:pt x="15529" y="91500"/>
                    <a:pt x="16941" y="92250"/>
                  </a:cubicBezTo>
                  <a:cubicBezTo>
                    <a:pt x="18352" y="93000"/>
                    <a:pt x="18352" y="93000"/>
                    <a:pt x="19764" y="93000"/>
                  </a:cubicBezTo>
                  <a:cubicBezTo>
                    <a:pt x="19764" y="93000"/>
                    <a:pt x="19764" y="93750"/>
                    <a:pt x="21176" y="93750"/>
                  </a:cubicBezTo>
                  <a:cubicBezTo>
                    <a:pt x="21176" y="94500"/>
                    <a:pt x="21176" y="96000"/>
                    <a:pt x="21176" y="96000"/>
                  </a:cubicBezTo>
                  <a:cubicBezTo>
                    <a:pt x="24000" y="97500"/>
                    <a:pt x="24000" y="97500"/>
                    <a:pt x="24000" y="97500"/>
                  </a:cubicBezTo>
                  <a:cubicBezTo>
                    <a:pt x="26823" y="98250"/>
                    <a:pt x="26823" y="98250"/>
                    <a:pt x="26823" y="98250"/>
                  </a:cubicBezTo>
                  <a:cubicBezTo>
                    <a:pt x="38117" y="101250"/>
                    <a:pt x="38117" y="101250"/>
                    <a:pt x="38117" y="101250"/>
                  </a:cubicBezTo>
                  <a:cubicBezTo>
                    <a:pt x="42352" y="102000"/>
                    <a:pt x="42352" y="102000"/>
                    <a:pt x="42352" y="102000"/>
                  </a:cubicBezTo>
                  <a:cubicBezTo>
                    <a:pt x="43764" y="102000"/>
                    <a:pt x="43764" y="102000"/>
                    <a:pt x="43764" y="102000"/>
                  </a:cubicBezTo>
                  <a:cubicBezTo>
                    <a:pt x="45176" y="103500"/>
                    <a:pt x="45176" y="103500"/>
                    <a:pt x="45176" y="103500"/>
                  </a:cubicBezTo>
                  <a:cubicBezTo>
                    <a:pt x="46588" y="104250"/>
                    <a:pt x="46588" y="104250"/>
                    <a:pt x="46588" y="104250"/>
                  </a:cubicBezTo>
                  <a:cubicBezTo>
                    <a:pt x="46588" y="104250"/>
                    <a:pt x="48000" y="104250"/>
                    <a:pt x="49411" y="104250"/>
                  </a:cubicBezTo>
                  <a:cubicBezTo>
                    <a:pt x="49411" y="104250"/>
                    <a:pt x="52235" y="104250"/>
                    <a:pt x="52235" y="104250"/>
                  </a:cubicBezTo>
                  <a:cubicBezTo>
                    <a:pt x="52235" y="104250"/>
                    <a:pt x="53647" y="103500"/>
                    <a:pt x="53647" y="104250"/>
                  </a:cubicBezTo>
                  <a:cubicBezTo>
                    <a:pt x="53647" y="105000"/>
                    <a:pt x="57882" y="108750"/>
                    <a:pt x="57882" y="108750"/>
                  </a:cubicBezTo>
                  <a:cubicBezTo>
                    <a:pt x="57882" y="108750"/>
                    <a:pt x="57882" y="109500"/>
                    <a:pt x="59294" y="110250"/>
                  </a:cubicBezTo>
                  <a:cubicBezTo>
                    <a:pt x="60705" y="111000"/>
                    <a:pt x="63529" y="111750"/>
                    <a:pt x="63529" y="111750"/>
                  </a:cubicBezTo>
                  <a:cubicBezTo>
                    <a:pt x="63529" y="111750"/>
                    <a:pt x="62117" y="112500"/>
                    <a:pt x="62117" y="113250"/>
                  </a:cubicBezTo>
                  <a:cubicBezTo>
                    <a:pt x="63529" y="114000"/>
                    <a:pt x="62117" y="114000"/>
                    <a:pt x="63529" y="114000"/>
                  </a:cubicBezTo>
                  <a:cubicBezTo>
                    <a:pt x="63529" y="114750"/>
                    <a:pt x="63529" y="114750"/>
                    <a:pt x="63529" y="114750"/>
                  </a:cubicBezTo>
                  <a:cubicBezTo>
                    <a:pt x="63529" y="114750"/>
                    <a:pt x="63529" y="114750"/>
                    <a:pt x="63529" y="115500"/>
                  </a:cubicBezTo>
                  <a:cubicBezTo>
                    <a:pt x="64941" y="115500"/>
                    <a:pt x="64941" y="116250"/>
                    <a:pt x="64941" y="116250"/>
                  </a:cubicBezTo>
                  <a:cubicBezTo>
                    <a:pt x="64941" y="118500"/>
                    <a:pt x="64941" y="118500"/>
                    <a:pt x="64941" y="118500"/>
                  </a:cubicBezTo>
                  <a:cubicBezTo>
                    <a:pt x="67764" y="118500"/>
                    <a:pt x="67764" y="118500"/>
                    <a:pt x="67764" y="118500"/>
                  </a:cubicBezTo>
                  <a:lnTo>
                    <a:pt x="69176" y="11850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49;g2be4267a496_0_10">
              <a:extLst>
                <a:ext uri="{FF2B5EF4-FFF2-40B4-BE49-F238E27FC236}">
                  <a16:creationId xmlns:a16="http://schemas.microsoft.com/office/drawing/2014/main" id="{E8B62903-F8C1-3DBF-FB06-6037C268E620}"/>
                </a:ext>
              </a:extLst>
            </p:cNvPr>
            <p:cNvSpPr/>
            <p:nvPr/>
          </p:nvSpPr>
          <p:spPr>
            <a:xfrm>
              <a:off x="16855982" y="2921041"/>
              <a:ext cx="266700" cy="48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3411" y="120000"/>
                  </a:moveTo>
                  <a:cubicBezTo>
                    <a:pt x="73411" y="120000"/>
                    <a:pt x="73411" y="120000"/>
                    <a:pt x="73411" y="120000"/>
                  </a:cubicBezTo>
                  <a:cubicBezTo>
                    <a:pt x="69176" y="118500"/>
                    <a:pt x="69176" y="118500"/>
                    <a:pt x="69176" y="118500"/>
                  </a:cubicBezTo>
                  <a:cubicBezTo>
                    <a:pt x="67764" y="119250"/>
                    <a:pt x="67764" y="119250"/>
                    <a:pt x="67764" y="119250"/>
                  </a:cubicBezTo>
                  <a:cubicBezTo>
                    <a:pt x="64941" y="118500"/>
                    <a:pt x="64941" y="118500"/>
                    <a:pt x="64941" y="118500"/>
                  </a:cubicBezTo>
                  <a:cubicBezTo>
                    <a:pt x="64941" y="116250"/>
                    <a:pt x="64941" y="116250"/>
                    <a:pt x="64941" y="116250"/>
                  </a:cubicBezTo>
                  <a:cubicBezTo>
                    <a:pt x="64941" y="116250"/>
                    <a:pt x="63529" y="116250"/>
                    <a:pt x="63529" y="115500"/>
                  </a:cubicBezTo>
                  <a:cubicBezTo>
                    <a:pt x="63529" y="114000"/>
                    <a:pt x="63529" y="114000"/>
                    <a:pt x="63529" y="114000"/>
                  </a:cubicBezTo>
                  <a:cubicBezTo>
                    <a:pt x="62117" y="114750"/>
                    <a:pt x="62117" y="114750"/>
                    <a:pt x="62117" y="114750"/>
                  </a:cubicBezTo>
                  <a:cubicBezTo>
                    <a:pt x="62117" y="114000"/>
                    <a:pt x="62117" y="114000"/>
                    <a:pt x="62117" y="114000"/>
                  </a:cubicBezTo>
                  <a:cubicBezTo>
                    <a:pt x="62117" y="113250"/>
                    <a:pt x="62117" y="113250"/>
                    <a:pt x="62117" y="113250"/>
                  </a:cubicBezTo>
                  <a:cubicBezTo>
                    <a:pt x="62117" y="112500"/>
                    <a:pt x="62117" y="111750"/>
                    <a:pt x="63529" y="111750"/>
                  </a:cubicBezTo>
                  <a:cubicBezTo>
                    <a:pt x="62117" y="111750"/>
                    <a:pt x="59294" y="111000"/>
                    <a:pt x="59294" y="110250"/>
                  </a:cubicBezTo>
                  <a:cubicBezTo>
                    <a:pt x="57882" y="110250"/>
                    <a:pt x="57882" y="108750"/>
                    <a:pt x="57882" y="108750"/>
                  </a:cubicBezTo>
                  <a:cubicBezTo>
                    <a:pt x="56470" y="108750"/>
                    <a:pt x="53647" y="105750"/>
                    <a:pt x="53647" y="104250"/>
                  </a:cubicBezTo>
                  <a:cubicBezTo>
                    <a:pt x="50823" y="104250"/>
                    <a:pt x="49411" y="104250"/>
                    <a:pt x="49411" y="104250"/>
                  </a:cubicBezTo>
                  <a:cubicBezTo>
                    <a:pt x="48000" y="104250"/>
                    <a:pt x="46588" y="104250"/>
                    <a:pt x="46588" y="104250"/>
                  </a:cubicBezTo>
                  <a:cubicBezTo>
                    <a:pt x="45176" y="103500"/>
                    <a:pt x="45176" y="103500"/>
                    <a:pt x="45176" y="103500"/>
                  </a:cubicBezTo>
                  <a:cubicBezTo>
                    <a:pt x="43764" y="102750"/>
                    <a:pt x="43764" y="102750"/>
                    <a:pt x="43764" y="102750"/>
                  </a:cubicBezTo>
                  <a:cubicBezTo>
                    <a:pt x="38117" y="101250"/>
                    <a:pt x="38117" y="101250"/>
                    <a:pt x="38117" y="101250"/>
                  </a:cubicBezTo>
                  <a:cubicBezTo>
                    <a:pt x="21176" y="96000"/>
                    <a:pt x="21176" y="96000"/>
                    <a:pt x="21176" y="96000"/>
                  </a:cubicBezTo>
                  <a:cubicBezTo>
                    <a:pt x="21176" y="96000"/>
                    <a:pt x="19764" y="94500"/>
                    <a:pt x="19764" y="93750"/>
                  </a:cubicBezTo>
                  <a:cubicBezTo>
                    <a:pt x="19764" y="93750"/>
                    <a:pt x="19764" y="93750"/>
                    <a:pt x="19764" y="93000"/>
                  </a:cubicBezTo>
                  <a:cubicBezTo>
                    <a:pt x="18352" y="93000"/>
                    <a:pt x="16941" y="93000"/>
                    <a:pt x="16941" y="92250"/>
                  </a:cubicBezTo>
                  <a:cubicBezTo>
                    <a:pt x="15529" y="92250"/>
                    <a:pt x="15529" y="91500"/>
                    <a:pt x="14117" y="90750"/>
                  </a:cubicBezTo>
                  <a:cubicBezTo>
                    <a:pt x="14117" y="90750"/>
                    <a:pt x="14117" y="90000"/>
                    <a:pt x="14117" y="90000"/>
                  </a:cubicBezTo>
                  <a:cubicBezTo>
                    <a:pt x="18352" y="90000"/>
                    <a:pt x="18352" y="90000"/>
                    <a:pt x="18352" y="90000"/>
                  </a:cubicBezTo>
                  <a:cubicBezTo>
                    <a:pt x="18352" y="90000"/>
                    <a:pt x="19764" y="90750"/>
                    <a:pt x="19764" y="90750"/>
                  </a:cubicBezTo>
                  <a:cubicBezTo>
                    <a:pt x="21176" y="90750"/>
                    <a:pt x="21176" y="92250"/>
                    <a:pt x="21176" y="92250"/>
                  </a:cubicBezTo>
                  <a:cubicBezTo>
                    <a:pt x="21176" y="92250"/>
                    <a:pt x="22588" y="93750"/>
                    <a:pt x="24000" y="93750"/>
                  </a:cubicBezTo>
                  <a:cubicBezTo>
                    <a:pt x="24000" y="93750"/>
                    <a:pt x="25411" y="93750"/>
                    <a:pt x="25411" y="93750"/>
                  </a:cubicBezTo>
                  <a:cubicBezTo>
                    <a:pt x="25411" y="93750"/>
                    <a:pt x="25411" y="93750"/>
                    <a:pt x="25411" y="93750"/>
                  </a:cubicBezTo>
                  <a:cubicBezTo>
                    <a:pt x="26823" y="92250"/>
                    <a:pt x="26823" y="92250"/>
                    <a:pt x="26823" y="92250"/>
                  </a:cubicBezTo>
                  <a:cubicBezTo>
                    <a:pt x="25411" y="91500"/>
                    <a:pt x="25411" y="91500"/>
                    <a:pt x="25411" y="91500"/>
                  </a:cubicBezTo>
                  <a:cubicBezTo>
                    <a:pt x="25411" y="89250"/>
                    <a:pt x="25411" y="89250"/>
                    <a:pt x="25411" y="89250"/>
                  </a:cubicBezTo>
                  <a:cubicBezTo>
                    <a:pt x="24000" y="88500"/>
                    <a:pt x="24000" y="88500"/>
                    <a:pt x="24000" y="88500"/>
                  </a:cubicBezTo>
                  <a:cubicBezTo>
                    <a:pt x="22588" y="87000"/>
                    <a:pt x="22588" y="87000"/>
                    <a:pt x="22588" y="87000"/>
                  </a:cubicBezTo>
                  <a:cubicBezTo>
                    <a:pt x="16941" y="83250"/>
                    <a:pt x="16941" y="83250"/>
                    <a:pt x="16941" y="83250"/>
                  </a:cubicBezTo>
                  <a:cubicBezTo>
                    <a:pt x="14117" y="81000"/>
                    <a:pt x="14117" y="81000"/>
                    <a:pt x="14117" y="81000"/>
                  </a:cubicBezTo>
                  <a:cubicBezTo>
                    <a:pt x="16941" y="77250"/>
                    <a:pt x="16941" y="77250"/>
                    <a:pt x="16941" y="77250"/>
                  </a:cubicBezTo>
                  <a:cubicBezTo>
                    <a:pt x="15529" y="75750"/>
                    <a:pt x="15529" y="75750"/>
                    <a:pt x="15529" y="75750"/>
                  </a:cubicBezTo>
                  <a:cubicBezTo>
                    <a:pt x="15529" y="75750"/>
                    <a:pt x="16941" y="75000"/>
                    <a:pt x="16941" y="75000"/>
                  </a:cubicBezTo>
                  <a:cubicBezTo>
                    <a:pt x="16941" y="75000"/>
                    <a:pt x="18352" y="74250"/>
                    <a:pt x="18352" y="74250"/>
                  </a:cubicBezTo>
                  <a:cubicBezTo>
                    <a:pt x="18352" y="74250"/>
                    <a:pt x="18352" y="73500"/>
                    <a:pt x="18352" y="7350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9764" y="71250"/>
                    <a:pt x="19764" y="71250"/>
                    <a:pt x="19764" y="71250"/>
                  </a:cubicBezTo>
                  <a:cubicBezTo>
                    <a:pt x="16941" y="71250"/>
                    <a:pt x="16941" y="71250"/>
                    <a:pt x="16941" y="71250"/>
                  </a:cubicBezTo>
                  <a:cubicBezTo>
                    <a:pt x="16941" y="70500"/>
                    <a:pt x="18352" y="69750"/>
                    <a:pt x="18352" y="69750"/>
                  </a:cubicBezTo>
                  <a:cubicBezTo>
                    <a:pt x="18352" y="69750"/>
                    <a:pt x="18352" y="69750"/>
                    <a:pt x="19764" y="69750"/>
                  </a:cubicBezTo>
                  <a:cubicBezTo>
                    <a:pt x="22588" y="68250"/>
                    <a:pt x="22588" y="68250"/>
                    <a:pt x="22588" y="68250"/>
                  </a:cubicBezTo>
                  <a:cubicBezTo>
                    <a:pt x="22588" y="67500"/>
                    <a:pt x="22588" y="67500"/>
                    <a:pt x="22588" y="67500"/>
                  </a:cubicBezTo>
                  <a:cubicBezTo>
                    <a:pt x="18352" y="66750"/>
                    <a:pt x="18352" y="66750"/>
                    <a:pt x="18352" y="66750"/>
                  </a:cubicBezTo>
                  <a:cubicBezTo>
                    <a:pt x="19764" y="64500"/>
                    <a:pt x="19764" y="64500"/>
                    <a:pt x="19764" y="64500"/>
                  </a:cubicBezTo>
                  <a:cubicBezTo>
                    <a:pt x="18352" y="63750"/>
                    <a:pt x="16941" y="62250"/>
                    <a:pt x="16941" y="62250"/>
                  </a:cubicBezTo>
                  <a:cubicBezTo>
                    <a:pt x="18352" y="60750"/>
                    <a:pt x="18352" y="60750"/>
                    <a:pt x="18352" y="60750"/>
                  </a:cubicBezTo>
                  <a:cubicBezTo>
                    <a:pt x="18352" y="60750"/>
                    <a:pt x="19764" y="58500"/>
                    <a:pt x="19764" y="57750"/>
                  </a:cubicBezTo>
                  <a:cubicBezTo>
                    <a:pt x="19764" y="57000"/>
                    <a:pt x="19764" y="56250"/>
                    <a:pt x="19764" y="56250"/>
                  </a:cubicBezTo>
                  <a:cubicBezTo>
                    <a:pt x="19764" y="55500"/>
                    <a:pt x="19764" y="55500"/>
                    <a:pt x="19764" y="55500"/>
                  </a:cubicBezTo>
                  <a:cubicBezTo>
                    <a:pt x="18352" y="54750"/>
                    <a:pt x="16941" y="54000"/>
                    <a:pt x="16941" y="54000"/>
                  </a:cubicBezTo>
                  <a:cubicBezTo>
                    <a:pt x="16941" y="54000"/>
                    <a:pt x="15529" y="54000"/>
                    <a:pt x="15529" y="53250"/>
                  </a:cubicBezTo>
                  <a:cubicBezTo>
                    <a:pt x="14117" y="53250"/>
                    <a:pt x="14117" y="53250"/>
                    <a:pt x="14117" y="53250"/>
                  </a:cubicBezTo>
                  <a:cubicBezTo>
                    <a:pt x="11294" y="51750"/>
                    <a:pt x="11294" y="51750"/>
                    <a:pt x="11294" y="51750"/>
                  </a:cubicBezTo>
                  <a:cubicBezTo>
                    <a:pt x="15529" y="50250"/>
                    <a:pt x="15529" y="50250"/>
                    <a:pt x="15529" y="50250"/>
                  </a:cubicBezTo>
                  <a:cubicBezTo>
                    <a:pt x="15529" y="49500"/>
                    <a:pt x="15529" y="49500"/>
                    <a:pt x="15529" y="49500"/>
                  </a:cubicBezTo>
                  <a:cubicBezTo>
                    <a:pt x="16941" y="48750"/>
                    <a:pt x="18352" y="48750"/>
                    <a:pt x="18352" y="48750"/>
                  </a:cubicBezTo>
                  <a:cubicBezTo>
                    <a:pt x="18352" y="48750"/>
                    <a:pt x="19764" y="48000"/>
                    <a:pt x="19764" y="48000"/>
                  </a:cubicBezTo>
                  <a:cubicBezTo>
                    <a:pt x="19764" y="47250"/>
                    <a:pt x="19764" y="46500"/>
                    <a:pt x="19764" y="45750"/>
                  </a:cubicBezTo>
                  <a:cubicBezTo>
                    <a:pt x="15529" y="45000"/>
                    <a:pt x="15529" y="45000"/>
                    <a:pt x="15529" y="45000"/>
                  </a:cubicBezTo>
                  <a:cubicBezTo>
                    <a:pt x="15529" y="44250"/>
                    <a:pt x="15529" y="44250"/>
                    <a:pt x="15529" y="44250"/>
                  </a:cubicBezTo>
                  <a:cubicBezTo>
                    <a:pt x="15529" y="44250"/>
                    <a:pt x="16941" y="44250"/>
                    <a:pt x="18352" y="43500"/>
                  </a:cubicBezTo>
                  <a:cubicBezTo>
                    <a:pt x="19764" y="43500"/>
                    <a:pt x="21176" y="42750"/>
                    <a:pt x="21176" y="42750"/>
                  </a:cubicBezTo>
                  <a:cubicBezTo>
                    <a:pt x="22588" y="42750"/>
                    <a:pt x="22588" y="42000"/>
                    <a:pt x="22588" y="41250"/>
                  </a:cubicBezTo>
                  <a:cubicBezTo>
                    <a:pt x="19764" y="40500"/>
                    <a:pt x="19764" y="40500"/>
                    <a:pt x="19764" y="40500"/>
                  </a:cubicBezTo>
                  <a:cubicBezTo>
                    <a:pt x="21176" y="39000"/>
                    <a:pt x="21176" y="39000"/>
                    <a:pt x="21176" y="39000"/>
                  </a:cubicBezTo>
                  <a:cubicBezTo>
                    <a:pt x="19764" y="36750"/>
                    <a:pt x="19764" y="36750"/>
                    <a:pt x="19764" y="36750"/>
                  </a:cubicBezTo>
                  <a:cubicBezTo>
                    <a:pt x="21176" y="35250"/>
                    <a:pt x="21176" y="35250"/>
                    <a:pt x="21176" y="35250"/>
                  </a:cubicBezTo>
                  <a:cubicBezTo>
                    <a:pt x="19764" y="34500"/>
                    <a:pt x="19764" y="34500"/>
                    <a:pt x="19764" y="34500"/>
                  </a:cubicBezTo>
                  <a:cubicBezTo>
                    <a:pt x="14117" y="33000"/>
                    <a:pt x="14117" y="33000"/>
                    <a:pt x="14117" y="33000"/>
                  </a:cubicBezTo>
                  <a:cubicBezTo>
                    <a:pt x="12705" y="33000"/>
                    <a:pt x="12705" y="33000"/>
                    <a:pt x="12705" y="33000"/>
                  </a:cubicBezTo>
                  <a:cubicBezTo>
                    <a:pt x="11294" y="33000"/>
                    <a:pt x="9882" y="33750"/>
                    <a:pt x="9882" y="33750"/>
                  </a:cubicBezTo>
                  <a:cubicBezTo>
                    <a:pt x="5647" y="33000"/>
                    <a:pt x="5647" y="32250"/>
                    <a:pt x="5647" y="32250"/>
                  </a:cubicBezTo>
                  <a:cubicBezTo>
                    <a:pt x="7058" y="32250"/>
                    <a:pt x="7058" y="31500"/>
                    <a:pt x="7058" y="31500"/>
                  </a:cubicBezTo>
                  <a:cubicBezTo>
                    <a:pt x="5647" y="30750"/>
                    <a:pt x="5647" y="30750"/>
                    <a:pt x="5647" y="30750"/>
                  </a:cubicBezTo>
                  <a:cubicBezTo>
                    <a:pt x="5647" y="29250"/>
                    <a:pt x="5647" y="29250"/>
                    <a:pt x="5647" y="29250"/>
                  </a:cubicBezTo>
                  <a:cubicBezTo>
                    <a:pt x="5647" y="29250"/>
                    <a:pt x="7058" y="27750"/>
                    <a:pt x="7058" y="27750"/>
                  </a:cubicBezTo>
                  <a:cubicBezTo>
                    <a:pt x="5647" y="27000"/>
                    <a:pt x="5647" y="26250"/>
                    <a:pt x="5647" y="26250"/>
                  </a:cubicBezTo>
                  <a:cubicBezTo>
                    <a:pt x="7058" y="24750"/>
                    <a:pt x="7058" y="24750"/>
                    <a:pt x="7058" y="24750"/>
                  </a:cubicBezTo>
                  <a:cubicBezTo>
                    <a:pt x="7058" y="24000"/>
                    <a:pt x="7058" y="24000"/>
                    <a:pt x="7058" y="24000"/>
                  </a:cubicBezTo>
                  <a:cubicBezTo>
                    <a:pt x="7058" y="23250"/>
                    <a:pt x="7058" y="22500"/>
                    <a:pt x="7058" y="22500"/>
                  </a:cubicBezTo>
                  <a:cubicBezTo>
                    <a:pt x="1411" y="21000"/>
                    <a:pt x="1411" y="21000"/>
                    <a:pt x="1411" y="21000"/>
                  </a:cubicBezTo>
                  <a:cubicBezTo>
                    <a:pt x="0" y="20250"/>
                    <a:pt x="0" y="20250"/>
                    <a:pt x="0" y="20250"/>
                  </a:cubicBezTo>
                  <a:cubicBezTo>
                    <a:pt x="0" y="18750"/>
                    <a:pt x="0" y="18750"/>
                    <a:pt x="0" y="18750"/>
                  </a:cubicBezTo>
                  <a:cubicBezTo>
                    <a:pt x="2823" y="17250"/>
                    <a:pt x="2823" y="17250"/>
                    <a:pt x="2823" y="17250"/>
                  </a:cubicBezTo>
                  <a:cubicBezTo>
                    <a:pt x="4235" y="15750"/>
                    <a:pt x="4235" y="15750"/>
                    <a:pt x="4235" y="15750"/>
                  </a:cubicBezTo>
                  <a:cubicBezTo>
                    <a:pt x="4235" y="15000"/>
                    <a:pt x="4235" y="15000"/>
                    <a:pt x="4235" y="14250"/>
                  </a:cubicBezTo>
                  <a:cubicBezTo>
                    <a:pt x="4235" y="14250"/>
                    <a:pt x="5647" y="13500"/>
                    <a:pt x="5647" y="13500"/>
                  </a:cubicBezTo>
                  <a:cubicBezTo>
                    <a:pt x="5647" y="12000"/>
                    <a:pt x="5647" y="12000"/>
                    <a:pt x="5647" y="12000"/>
                  </a:cubicBezTo>
                  <a:cubicBezTo>
                    <a:pt x="5647" y="11250"/>
                    <a:pt x="5647" y="11250"/>
                    <a:pt x="5647" y="11250"/>
                  </a:cubicBezTo>
                  <a:cubicBezTo>
                    <a:pt x="7058" y="10500"/>
                    <a:pt x="7058" y="10500"/>
                    <a:pt x="7058" y="10500"/>
                  </a:cubicBezTo>
                  <a:cubicBezTo>
                    <a:pt x="7058" y="10500"/>
                    <a:pt x="8470" y="9750"/>
                    <a:pt x="9882" y="9750"/>
                  </a:cubicBezTo>
                  <a:cubicBezTo>
                    <a:pt x="9882" y="9000"/>
                    <a:pt x="9882" y="8250"/>
                    <a:pt x="9882" y="8250"/>
                  </a:cubicBezTo>
                  <a:cubicBezTo>
                    <a:pt x="15529" y="3750"/>
                    <a:pt x="15529" y="3750"/>
                    <a:pt x="15529" y="3750"/>
                  </a:cubicBezTo>
                  <a:cubicBezTo>
                    <a:pt x="14117" y="3000"/>
                    <a:pt x="14117" y="3000"/>
                    <a:pt x="14117" y="3000"/>
                  </a:cubicBezTo>
                  <a:cubicBezTo>
                    <a:pt x="18352" y="0"/>
                    <a:pt x="19764" y="0"/>
                    <a:pt x="19764" y="0"/>
                  </a:cubicBezTo>
                  <a:cubicBezTo>
                    <a:pt x="21176" y="0"/>
                    <a:pt x="22588" y="0"/>
                    <a:pt x="22588" y="0"/>
                  </a:cubicBezTo>
                  <a:cubicBezTo>
                    <a:pt x="24000" y="750"/>
                    <a:pt x="24000" y="750"/>
                    <a:pt x="24000" y="750"/>
                  </a:cubicBezTo>
                  <a:cubicBezTo>
                    <a:pt x="25411" y="1500"/>
                    <a:pt x="25411" y="1500"/>
                    <a:pt x="25411" y="1500"/>
                  </a:cubicBezTo>
                  <a:cubicBezTo>
                    <a:pt x="25411" y="2250"/>
                    <a:pt x="25411" y="2250"/>
                    <a:pt x="25411" y="2250"/>
                  </a:cubicBezTo>
                  <a:cubicBezTo>
                    <a:pt x="25411" y="3000"/>
                    <a:pt x="24000" y="3000"/>
                    <a:pt x="24000" y="3750"/>
                  </a:cubicBezTo>
                  <a:cubicBezTo>
                    <a:pt x="25411" y="3750"/>
                    <a:pt x="24000" y="4500"/>
                    <a:pt x="24000" y="4500"/>
                  </a:cubicBezTo>
                  <a:cubicBezTo>
                    <a:pt x="25411" y="4500"/>
                    <a:pt x="25411" y="5250"/>
                    <a:pt x="25411" y="5250"/>
                  </a:cubicBezTo>
                  <a:cubicBezTo>
                    <a:pt x="26823" y="6000"/>
                    <a:pt x="26823" y="6000"/>
                    <a:pt x="26823" y="6000"/>
                  </a:cubicBezTo>
                  <a:cubicBezTo>
                    <a:pt x="26823" y="6750"/>
                    <a:pt x="28235" y="6750"/>
                    <a:pt x="28235" y="6750"/>
                  </a:cubicBezTo>
                  <a:cubicBezTo>
                    <a:pt x="31058" y="6000"/>
                    <a:pt x="31058" y="6000"/>
                    <a:pt x="31058" y="6000"/>
                  </a:cubicBezTo>
                  <a:cubicBezTo>
                    <a:pt x="33882" y="5250"/>
                    <a:pt x="33882" y="5250"/>
                    <a:pt x="33882" y="5250"/>
                  </a:cubicBezTo>
                  <a:cubicBezTo>
                    <a:pt x="33882" y="5250"/>
                    <a:pt x="36705" y="4500"/>
                    <a:pt x="38117" y="4500"/>
                  </a:cubicBezTo>
                  <a:cubicBezTo>
                    <a:pt x="38117" y="4500"/>
                    <a:pt x="38117" y="3750"/>
                    <a:pt x="39529" y="3000"/>
                  </a:cubicBezTo>
                  <a:cubicBezTo>
                    <a:pt x="40941" y="3000"/>
                    <a:pt x="40941" y="3000"/>
                    <a:pt x="40941" y="3000"/>
                  </a:cubicBezTo>
                  <a:cubicBezTo>
                    <a:pt x="43764" y="3000"/>
                    <a:pt x="43764" y="3000"/>
                    <a:pt x="43764" y="3000"/>
                  </a:cubicBezTo>
                  <a:cubicBezTo>
                    <a:pt x="45176" y="4500"/>
                    <a:pt x="45176" y="4500"/>
                    <a:pt x="45176" y="4500"/>
                  </a:cubicBezTo>
                  <a:cubicBezTo>
                    <a:pt x="48000" y="5250"/>
                    <a:pt x="48000" y="5250"/>
                    <a:pt x="48000" y="5250"/>
                  </a:cubicBezTo>
                  <a:cubicBezTo>
                    <a:pt x="50823" y="6750"/>
                    <a:pt x="50823" y="6750"/>
                    <a:pt x="50823" y="6750"/>
                  </a:cubicBezTo>
                  <a:cubicBezTo>
                    <a:pt x="52235" y="9000"/>
                    <a:pt x="52235" y="9000"/>
                    <a:pt x="52235" y="9000"/>
                  </a:cubicBezTo>
                  <a:cubicBezTo>
                    <a:pt x="55058" y="11250"/>
                    <a:pt x="55058" y="11250"/>
                    <a:pt x="55058" y="11250"/>
                  </a:cubicBezTo>
                  <a:cubicBezTo>
                    <a:pt x="56470" y="10500"/>
                    <a:pt x="56470" y="10500"/>
                    <a:pt x="56470" y="10500"/>
                  </a:cubicBezTo>
                  <a:cubicBezTo>
                    <a:pt x="59294" y="12000"/>
                    <a:pt x="59294" y="12000"/>
                    <a:pt x="59294" y="12000"/>
                  </a:cubicBezTo>
                  <a:cubicBezTo>
                    <a:pt x="62117" y="12750"/>
                    <a:pt x="62117" y="12750"/>
                    <a:pt x="62117" y="12750"/>
                  </a:cubicBezTo>
                  <a:cubicBezTo>
                    <a:pt x="62117" y="12750"/>
                    <a:pt x="64941" y="12750"/>
                    <a:pt x="67764" y="13500"/>
                  </a:cubicBezTo>
                  <a:cubicBezTo>
                    <a:pt x="69176" y="13500"/>
                    <a:pt x="69176" y="14250"/>
                    <a:pt x="69176" y="14250"/>
                  </a:cubicBezTo>
                  <a:cubicBezTo>
                    <a:pt x="70588" y="15750"/>
                    <a:pt x="73411" y="17250"/>
                    <a:pt x="73411" y="17250"/>
                  </a:cubicBezTo>
                  <a:cubicBezTo>
                    <a:pt x="74823" y="19500"/>
                    <a:pt x="74823" y="19500"/>
                    <a:pt x="74823" y="19500"/>
                  </a:cubicBezTo>
                  <a:cubicBezTo>
                    <a:pt x="74823" y="19500"/>
                    <a:pt x="76235" y="21000"/>
                    <a:pt x="76235" y="21750"/>
                  </a:cubicBezTo>
                  <a:cubicBezTo>
                    <a:pt x="76235" y="21750"/>
                    <a:pt x="76235" y="22500"/>
                    <a:pt x="76235" y="22500"/>
                  </a:cubicBezTo>
                  <a:cubicBezTo>
                    <a:pt x="80470" y="24750"/>
                    <a:pt x="80470" y="24750"/>
                    <a:pt x="80470" y="24750"/>
                  </a:cubicBezTo>
                  <a:cubicBezTo>
                    <a:pt x="79058" y="27000"/>
                    <a:pt x="79058" y="27000"/>
                    <a:pt x="79058" y="27000"/>
                  </a:cubicBezTo>
                  <a:cubicBezTo>
                    <a:pt x="77647" y="28500"/>
                    <a:pt x="77647" y="28500"/>
                    <a:pt x="77647" y="28500"/>
                  </a:cubicBezTo>
                  <a:cubicBezTo>
                    <a:pt x="77647" y="28500"/>
                    <a:pt x="77647" y="30000"/>
                    <a:pt x="77647" y="30000"/>
                  </a:cubicBezTo>
                  <a:cubicBezTo>
                    <a:pt x="77647" y="30000"/>
                    <a:pt x="77647" y="31500"/>
                    <a:pt x="77647" y="31500"/>
                  </a:cubicBezTo>
                  <a:cubicBezTo>
                    <a:pt x="76235" y="32250"/>
                    <a:pt x="76235" y="32250"/>
                    <a:pt x="76235" y="32250"/>
                  </a:cubicBezTo>
                  <a:cubicBezTo>
                    <a:pt x="77647" y="36000"/>
                    <a:pt x="77647" y="36000"/>
                    <a:pt x="77647" y="36000"/>
                  </a:cubicBezTo>
                  <a:cubicBezTo>
                    <a:pt x="76235" y="38250"/>
                    <a:pt x="76235" y="38250"/>
                    <a:pt x="76235" y="38250"/>
                  </a:cubicBezTo>
                  <a:cubicBezTo>
                    <a:pt x="77647" y="38250"/>
                    <a:pt x="79058" y="39000"/>
                    <a:pt x="79058" y="39750"/>
                  </a:cubicBezTo>
                  <a:cubicBezTo>
                    <a:pt x="80470" y="39750"/>
                    <a:pt x="79058" y="40500"/>
                    <a:pt x="79058" y="40500"/>
                  </a:cubicBezTo>
                  <a:cubicBezTo>
                    <a:pt x="77647" y="41250"/>
                    <a:pt x="77647" y="41250"/>
                    <a:pt x="76235" y="42000"/>
                  </a:cubicBezTo>
                  <a:cubicBezTo>
                    <a:pt x="74823" y="42000"/>
                    <a:pt x="74823" y="42000"/>
                    <a:pt x="74823" y="42000"/>
                  </a:cubicBezTo>
                  <a:cubicBezTo>
                    <a:pt x="74823" y="42750"/>
                    <a:pt x="73411" y="42750"/>
                    <a:pt x="73411" y="42750"/>
                  </a:cubicBezTo>
                  <a:cubicBezTo>
                    <a:pt x="73411" y="42750"/>
                    <a:pt x="73411" y="43500"/>
                    <a:pt x="73411" y="44250"/>
                  </a:cubicBezTo>
                  <a:cubicBezTo>
                    <a:pt x="74823" y="45000"/>
                    <a:pt x="77647" y="45750"/>
                    <a:pt x="77647" y="45750"/>
                  </a:cubicBezTo>
                  <a:cubicBezTo>
                    <a:pt x="77647" y="45750"/>
                    <a:pt x="80470" y="47250"/>
                    <a:pt x="80470" y="48000"/>
                  </a:cubicBezTo>
                  <a:cubicBezTo>
                    <a:pt x="81882" y="48000"/>
                    <a:pt x="80470" y="48750"/>
                    <a:pt x="80470" y="49500"/>
                  </a:cubicBezTo>
                  <a:cubicBezTo>
                    <a:pt x="80470" y="49500"/>
                    <a:pt x="80470" y="50250"/>
                    <a:pt x="77647" y="51000"/>
                  </a:cubicBezTo>
                  <a:cubicBezTo>
                    <a:pt x="79058" y="51750"/>
                    <a:pt x="79058" y="51750"/>
                    <a:pt x="79058" y="51750"/>
                  </a:cubicBezTo>
                  <a:cubicBezTo>
                    <a:pt x="80470" y="54000"/>
                    <a:pt x="80470" y="54000"/>
                    <a:pt x="80470" y="54000"/>
                  </a:cubicBezTo>
                  <a:cubicBezTo>
                    <a:pt x="80470" y="54000"/>
                    <a:pt x="80470" y="54750"/>
                    <a:pt x="80470" y="54750"/>
                  </a:cubicBezTo>
                  <a:cubicBezTo>
                    <a:pt x="81882" y="55500"/>
                    <a:pt x="83294" y="57000"/>
                    <a:pt x="84705" y="57000"/>
                  </a:cubicBezTo>
                  <a:cubicBezTo>
                    <a:pt x="84705" y="57000"/>
                    <a:pt x="86117" y="58500"/>
                    <a:pt x="86117" y="59250"/>
                  </a:cubicBezTo>
                  <a:cubicBezTo>
                    <a:pt x="86117" y="59250"/>
                    <a:pt x="86117" y="60000"/>
                    <a:pt x="86117" y="60000"/>
                  </a:cubicBezTo>
                  <a:cubicBezTo>
                    <a:pt x="86117" y="60000"/>
                    <a:pt x="87529" y="60000"/>
                    <a:pt x="87529" y="60000"/>
                  </a:cubicBezTo>
                  <a:cubicBezTo>
                    <a:pt x="88941" y="60750"/>
                    <a:pt x="91764" y="60750"/>
                    <a:pt x="91764" y="60750"/>
                  </a:cubicBezTo>
                  <a:cubicBezTo>
                    <a:pt x="91764" y="60750"/>
                    <a:pt x="93176" y="61500"/>
                    <a:pt x="93176" y="62250"/>
                  </a:cubicBezTo>
                  <a:cubicBezTo>
                    <a:pt x="94588" y="63000"/>
                    <a:pt x="96000" y="64500"/>
                    <a:pt x="96000" y="65250"/>
                  </a:cubicBezTo>
                  <a:cubicBezTo>
                    <a:pt x="96000" y="65250"/>
                    <a:pt x="96000" y="66000"/>
                    <a:pt x="96000" y="66000"/>
                  </a:cubicBezTo>
                  <a:cubicBezTo>
                    <a:pt x="96000" y="66750"/>
                    <a:pt x="96000" y="66750"/>
                    <a:pt x="96000" y="66750"/>
                  </a:cubicBezTo>
                  <a:cubicBezTo>
                    <a:pt x="96000" y="67500"/>
                    <a:pt x="97411" y="66750"/>
                    <a:pt x="97411" y="66750"/>
                  </a:cubicBezTo>
                  <a:cubicBezTo>
                    <a:pt x="97411" y="66750"/>
                    <a:pt x="98823" y="66000"/>
                    <a:pt x="98823" y="66000"/>
                  </a:cubicBezTo>
                  <a:cubicBezTo>
                    <a:pt x="100235" y="66000"/>
                    <a:pt x="101647" y="66000"/>
                    <a:pt x="103058" y="66000"/>
                  </a:cubicBezTo>
                  <a:cubicBezTo>
                    <a:pt x="104470" y="66000"/>
                    <a:pt x="104470" y="66000"/>
                    <a:pt x="104470" y="66000"/>
                  </a:cubicBezTo>
                  <a:cubicBezTo>
                    <a:pt x="107294" y="66000"/>
                    <a:pt x="107294" y="66000"/>
                    <a:pt x="108705" y="66000"/>
                  </a:cubicBezTo>
                  <a:cubicBezTo>
                    <a:pt x="111529" y="66750"/>
                    <a:pt x="111529" y="66750"/>
                    <a:pt x="111529" y="66750"/>
                  </a:cubicBezTo>
                  <a:cubicBezTo>
                    <a:pt x="112941" y="68250"/>
                    <a:pt x="112941" y="68250"/>
                    <a:pt x="112941" y="68250"/>
                  </a:cubicBezTo>
                  <a:cubicBezTo>
                    <a:pt x="112941" y="68250"/>
                    <a:pt x="114352" y="68250"/>
                    <a:pt x="114352" y="68250"/>
                  </a:cubicBezTo>
                  <a:cubicBezTo>
                    <a:pt x="115764" y="69750"/>
                    <a:pt x="115764" y="69750"/>
                    <a:pt x="115764" y="69750"/>
                  </a:cubicBezTo>
                  <a:cubicBezTo>
                    <a:pt x="118588" y="72000"/>
                    <a:pt x="118588" y="72000"/>
                    <a:pt x="118588" y="72000"/>
                  </a:cubicBezTo>
                  <a:cubicBezTo>
                    <a:pt x="120000" y="78000"/>
                    <a:pt x="120000" y="78000"/>
                    <a:pt x="120000" y="78000"/>
                  </a:cubicBezTo>
                  <a:cubicBezTo>
                    <a:pt x="117176" y="78000"/>
                    <a:pt x="114352" y="79500"/>
                    <a:pt x="112941" y="80250"/>
                  </a:cubicBezTo>
                  <a:cubicBezTo>
                    <a:pt x="108705" y="86250"/>
                    <a:pt x="108705" y="86250"/>
                    <a:pt x="108705" y="86250"/>
                  </a:cubicBezTo>
                  <a:cubicBezTo>
                    <a:pt x="105882" y="93000"/>
                    <a:pt x="105882" y="93000"/>
                    <a:pt x="105882" y="93000"/>
                  </a:cubicBezTo>
                  <a:cubicBezTo>
                    <a:pt x="98823" y="99000"/>
                    <a:pt x="98823" y="99000"/>
                    <a:pt x="98823" y="99000"/>
                  </a:cubicBezTo>
                  <a:cubicBezTo>
                    <a:pt x="88941" y="102000"/>
                    <a:pt x="88941" y="102000"/>
                    <a:pt x="88941" y="102000"/>
                  </a:cubicBezTo>
                  <a:cubicBezTo>
                    <a:pt x="87529" y="102000"/>
                    <a:pt x="87529" y="102000"/>
                    <a:pt x="87529" y="102000"/>
                  </a:cubicBezTo>
                  <a:cubicBezTo>
                    <a:pt x="87529" y="102000"/>
                    <a:pt x="86117" y="102750"/>
                    <a:pt x="86117" y="102750"/>
                  </a:cubicBezTo>
                  <a:cubicBezTo>
                    <a:pt x="84705" y="105000"/>
                    <a:pt x="84705" y="105000"/>
                    <a:pt x="84705" y="105000"/>
                  </a:cubicBezTo>
                  <a:cubicBezTo>
                    <a:pt x="83294" y="105750"/>
                    <a:pt x="83294" y="105750"/>
                    <a:pt x="83294" y="105750"/>
                  </a:cubicBezTo>
                  <a:cubicBezTo>
                    <a:pt x="81882" y="105750"/>
                    <a:pt x="81882" y="105750"/>
                    <a:pt x="81882" y="105750"/>
                  </a:cubicBezTo>
                  <a:cubicBezTo>
                    <a:pt x="81882" y="106500"/>
                    <a:pt x="81882" y="106500"/>
                    <a:pt x="81882" y="106500"/>
                  </a:cubicBezTo>
                  <a:cubicBezTo>
                    <a:pt x="81882" y="107250"/>
                    <a:pt x="81882" y="107250"/>
                    <a:pt x="81882" y="108000"/>
                  </a:cubicBezTo>
                  <a:cubicBezTo>
                    <a:pt x="81882" y="108000"/>
                    <a:pt x="81882" y="108000"/>
                    <a:pt x="81882" y="108750"/>
                  </a:cubicBezTo>
                  <a:cubicBezTo>
                    <a:pt x="81882" y="108750"/>
                    <a:pt x="83294" y="108750"/>
                    <a:pt x="83294" y="109500"/>
                  </a:cubicBezTo>
                  <a:cubicBezTo>
                    <a:pt x="83294" y="109500"/>
                    <a:pt x="84705" y="110250"/>
                    <a:pt x="86117" y="110250"/>
                  </a:cubicBezTo>
                  <a:cubicBezTo>
                    <a:pt x="87529" y="111000"/>
                    <a:pt x="88941" y="111000"/>
                    <a:pt x="88941" y="111000"/>
                  </a:cubicBezTo>
                  <a:cubicBezTo>
                    <a:pt x="90352" y="112500"/>
                    <a:pt x="90352" y="112500"/>
                    <a:pt x="90352" y="112500"/>
                  </a:cubicBezTo>
                  <a:cubicBezTo>
                    <a:pt x="88941" y="113250"/>
                    <a:pt x="87529" y="113250"/>
                    <a:pt x="86117" y="113250"/>
                  </a:cubicBezTo>
                  <a:cubicBezTo>
                    <a:pt x="86117" y="113250"/>
                    <a:pt x="84705" y="113250"/>
                    <a:pt x="84705" y="113250"/>
                  </a:cubicBezTo>
                  <a:cubicBezTo>
                    <a:pt x="83294" y="113250"/>
                    <a:pt x="83294" y="113250"/>
                    <a:pt x="81882" y="113250"/>
                  </a:cubicBezTo>
                  <a:cubicBezTo>
                    <a:pt x="81882" y="113250"/>
                    <a:pt x="81882" y="114000"/>
                    <a:pt x="81882" y="114750"/>
                  </a:cubicBezTo>
                  <a:cubicBezTo>
                    <a:pt x="83294" y="115500"/>
                    <a:pt x="83294" y="115500"/>
                    <a:pt x="83294" y="115500"/>
                  </a:cubicBezTo>
                  <a:cubicBezTo>
                    <a:pt x="83294" y="115500"/>
                    <a:pt x="83294" y="117000"/>
                    <a:pt x="83294" y="117000"/>
                  </a:cubicBezTo>
                  <a:cubicBezTo>
                    <a:pt x="83294" y="117000"/>
                    <a:pt x="83294" y="117750"/>
                    <a:pt x="80470" y="118500"/>
                  </a:cubicBezTo>
                  <a:cubicBezTo>
                    <a:pt x="79058" y="120000"/>
                    <a:pt x="79058" y="120000"/>
                    <a:pt x="79058" y="120000"/>
                  </a:cubicBezTo>
                  <a:cubicBezTo>
                    <a:pt x="73411" y="120000"/>
                    <a:pt x="73411" y="120000"/>
                    <a:pt x="73411" y="120000"/>
                  </a:cubicBezTo>
                  <a:cubicBezTo>
                    <a:pt x="73411" y="120000"/>
                    <a:pt x="73411" y="120000"/>
                    <a:pt x="73411" y="120000"/>
                  </a:cubicBezTo>
                  <a:close/>
                  <a:moveTo>
                    <a:pt x="69176" y="118500"/>
                  </a:moveTo>
                  <a:cubicBezTo>
                    <a:pt x="69176" y="118500"/>
                    <a:pt x="69176" y="118500"/>
                    <a:pt x="69176" y="118500"/>
                  </a:cubicBezTo>
                  <a:cubicBezTo>
                    <a:pt x="73411" y="119250"/>
                    <a:pt x="73411" y="119250"/>
                    <a:pt x="73411" y="119250"/>
                  </a:cubicBezTo>
                  <a:cubicBezTo>
                    <a:pt x="77647" y="119250"/>
                    <a:pt x="77647" y="119250"/>
                    <a:pt x="77647" y="119250"/>
                  </a:cubicBezTo>
                  <a:cubicBezTo>
                    <a:pt x="80470" y="118500"/>
                    <a:pt x="80470" y="118500"/>
                    <a:pt x="80470" y="118500"/>
                  </a:cubicBezTo>
                  <a:cubicBezTo>
                    <a:pt x="81882" y="117750"/>
                    <a:pt x="83294" y="117000"/>
                    <a:pt x="83294" y="117000"/>
                  </a:cubicBezTo>
                  <a:cubicBezTo>
                    <a:pt x="83294" y="117000"/>
                    <a:pt x="81882" y="115500"/>
                    <a:pt x="81882" y="115500"/>
                  </a:cubicBezTo>
                  <a:cubicBezTo>
                    <a:pt x="81882" y="114750"/>
                    <a:pt x="81882" y="114750"/>
                    <a:pt x="81882" y="114750"/>
                  </a:cubicBezTo>
                  <a:cubicBezTo>
                    <a:pt x="81882" y="114750"/>
                    <a:pt x="80470" y="114000"/>
                    <a:pt x="80470" y="113250"/>
                  </a:cubicBezTo>
                  <a:cubicBezTo>
                    <a:pt x="80470" y="113250"/>
                    <a:pt x="81882" y="112500"/>
                    <a:pt x="81882" y="112500"/>
                  </a:cubicBezTo>
                  <a:cubicBezTo>
                    <a:pt x="83294" y="112500"/>
                    <a:pt x="83294" y="112500"/>
                    <a:pt x="83294" y="112500"/>
                  </a:cubicBezTo>
                  <a:cubicBezTo>
                    <a:pt x="83294" y="112500"/>
                    <a:pt x="84705" y="112500"/>
                    <a:pt x="84705" y="112500"/>
                  </a:cubicBezTo>
                  <a:cubicBezTo>
                    <a:pt x="86117" y="113250"/>
                    <a:pt x="86117" y="113250"/>
                    <a:pt x="86117" y="113250"/>
                  </a:cubicBezTo>
                  <a:cubicBezTo>
                    <a:pt x="86117" y="113250"/>
                    <a:pt x="86117" y="113250"/>
                    <a:pt x="86117" y="113250"/>
                  </a:cubicBezTo>
                  <a:cubicBezTo>
                    <a:pt x="87529" y="113250"/>
                    <a:pt x="88941" y="112500"/>
                    <a:pt x="88941" y="111750"/>
                  </a:cubicBezTo>
                  <a:cubicBezTo>
                    <a:pt x="88941" y="111750"/>
                    <a:pt x="88941" y="111750"/>
                    <a:pt x="88941" y="111750"/>
                  </a:cubicBezTo>
                  <a:cubicBezTo>
                    <a:pt x="87529" y="111750"/>
                    <a:pt x="87529" y="111000"/>
                    <a:pt x="86117" y="111000"/>
                  </a:cubicBezTo>
                  <a:cubicBezTo>
                    <a:pt x="83294" y="110250"/>
                    <a:pt x="81882" y="109500"/>
                    <a:pt x="81882" y="109500"/>
                  </a:cubicBezTo>
                  <a:cubicBezTo>
                    <a:pt x="81882" y="109500"/>
                    <a:pt x="81882" y="108750"/>
                    <a:pt x="81882" y="108750"/>
                  </a:cubicBezTo>
                  <a:cubicBezTo>
                    <a:pt x="80470" y="108750"/>
                    <a:pt x="80470" y="108000"/>
                    <a:pt x="80470" y="108000"/>
                  </a:cubicBezTo>
                  <a:cubicBezTo>
                    <a:pt x="80470" y="107250"/>
                    <a:pt x="80470" y="106500"/>
                    <a:pt x="80470" y="106500"/>
                  </a:cubicBezTo>
                  <a:cubicBezTo>
                    <a:pt x="80470" y="105750"/>
                    <a:pt x="80470" y="105750"/>
                    <a:pt x="80470" y="105750"/>
                  </a:cubicBezTo>
                  <a:cubicBezTo>
                    <a:pt x="80470" y="105750"/>
                    <a:pt x="81882" y="105000"/>
                    <a:pt x="83294" y="105000"/>
                  </a:cubicBezTo>
                  <a:cubicBezTo>
                    <a:pt x="84705" y="105000"/>
                    <a:pt x="84705" y="105000"/>
                    <a:pt x="84705" y="105000"/>
                  </a:cubicBezTo>
                  <a:cubicBezTo>
                    <a:pt x="86117" y="102750"/>
                    <a:pt x="86117" y="102750"/>
                    <a:pt x="86117" y="102750"/>
                  </a:cubicBezTo>
                  <a:cubicBezTo>
                    <a:pt x="86117" y="102750"/>
                    <a:pt x="86117" y="102000"/>
                    <a:pt x="87529" y="102000"/>
                  </a:cubicBezTo>
                  <a:cubicBezTo>
                    <a:pt x="88941" y="102000"/>
                    <a:pt x="88941" y="102000"/>
                    <a:pt x="88941" y="102000"/>
                  </a:cubicBezTo>
                  <a:cubicBezTo>
                    <a:pt x="88941" y="102000"/>
                    <a:pt x="88941" y="102000"/>
                    <a:pt x="88941" y="102000"/>
                  </a:cubicBezTo>
                  <a:cubicBezTo>
                    <a:pt x="98823" y="99000"/>
                    <a:pt x="98823" y="99000"/>
                    <a:pt x="98823" y="99000"/>
                  </a:cubicBezTo>
                  <a:cubicBezTo>
                    <a:pt x="105882" y="93000"/>
                    <a:pt x="105882" y="93000"/>
                    <a:pt x="105882" y="93000"/>
                  </a:cubicBezTo>
                  <a:cubicBezTo>
                    <a:pt x="107294" y="86250"/>
                    <a:pt x="107294" y="86250"/>
                    <a:pt x="107294" y="86250"/>
                  </a:cubicBezTo>
                  <a:cubicBezTo>
                    <a:pt x="111529" y="80250"/>
                    <a:pt x="111529" y="80250"/>
                    <a:pt x="111529" y="80250"/>
                  </a:cubicBezTo>
                  <a:cubicBezTo>
                    <a:pt x="112941" y="79500"/>
                    <a:pt x="117176" y="78000"/>
                    <a:pt x="118588" y="78000"/>
                  </a:cubicBezTo>
                  <a:cubicBezTo>
                    <a:pt x="118588" y="77250"/>
                    <a:pt x="118588" y="75000"/>
                    <a:pt x="117176" y="72000"/>
                  </a:cubicBezTo>
                  <a:cubicBezTo>
                    <a:pt x="114352" y="69750"/>
                    <a:pt x="114352" y="69750"/>
                    <a:pt x="114352" y="69750"/>
                  </a:cubicBezTo>
                  <a:cubicBezTo>
                    <a:pt x="114352" y="68250"/>
                    <a:pt x="114352" y="68250"/>
                    <a:pt x="114352" y="68250"/>
                  </a:cubicBezTo>
                  <a:cubicBezTo>
                    <a:pt x="114352" y="69000"/>
                    <a:pt x="112941" y="69000"/>
                    <a:pt x="112941" y="68250"/>
                  </a:cubicBezTo>
                  <a:cubicBezTo>
                    <a:pt x="112941" y="68250"/>
                    <a:pt x="111529" y="68250"/>
                    <a:pt x="111529" y="68250"/>
                  </a:cubicBezTo>
                  <a:cubicBezTo>
                    <a:pt x="111529" y="67500"/>
                    <a:pt x="111529" y="67500"/>
                    <a:pt x="111529" y="67500"/>
                  </a:cubicBezTo>
                  <a:cubicBezTo>
                    <a:pt x="107294" y="66750"/>
                    <a:pt x="107294" y="66750"/>
                    <a:pt x="107294" y="66750"/>
                  </a:cubicBezTo>
                  <a:cubicBezTo>
                    <a:pt x="107294" y="66750"/>
                    <a:pt x="107294" y="66750"/>
                    <a:pt x="105882" y="66750"/>
                  </a:cubicBezTo>
                  <a:cubicBezTo>
                    <a:pt x="105882" y="66750"/>
                    <a:pt x="104470" y="66750"/>
                    <a:pt x="104470" y="66750"/>
                  </a:cubicBezTo>
                  <a:cubicBezTo>
                    <a:pt x="101647" y="66000"/>
                    <a:pt x="100235" y="66000"/>
                    <a:pt x="100235" y="66750"/>
                  </a:cubicBezTo>
                  <a:cubicBezTo>
                    <a:pt x="98823" y="66750"/>
                    <a:pt x="98823" y="66750"/>
                    <a:pt x="97411" y="67500"/>
                  </a:cubicBezTo>
                  <a:cubicBezTo>
                    <a:pt x="97411" y="67500"/>
                    <a:pt x="97411" y="67500"/>
                    <a:pt x="97411" y="67500"/>
                  </a:cubicBezTo>
                  <a:cubicBezTo>
                    <a:pt x="96000" y="6825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4588" y="67500"/>
                  </a:cubicBezTo>
                  <a:cubicBezTo>
                    <a:pt x="94588" y="66000"/>
                    <a:pt x="94588" y="66000"/>
                    <a:pt x="94588" y="66000"/>
                  </a:cubicBezTo>
                  <a:cubicBezTo>
                    <a:pt x="94588" y="66000"/>
                    <a:pt x="94588" y="65250"/>
                    <a:pt x="94588" y="65250"/>
                  </a:cubicBezTo>
                  <a:cubicBezTo>
                    <a:pt x="94588" y="64500"/>
                    <a:pt x="93176" y="63000"/>
                    <a:pt x="93176" y="62250"/>
                  </a:cubicBezTo>
                  <a:cubicBezTo>
                    <a:pt x="91764" y="61500"/>
                    <a:pt x="91764" y="61500"/>
                    <a:pt x="91764" y="60750"/>
                  </a:cubicBezTo>
                  <a:cubicBezTo>
                    <a:pt x="91764" y="60750"/>
                    <a:pt x="88941" y="60750"/>
                    <a:pt x="88941" y="60750"/>
                  </a:cubicBezTo>
                  <a:cubicBezTo>
                    <a:pt x="87529" y="60750"/>
                    <a:pt x="86117" y="60750"/>
                    <a:pt x="86117" y="60750"/>
                  </a:cubicBezTo>
                  <a:cubicBezTo>
                    <a:pt x="84705" y="60000"/>
                    <a:pt x="84705" y="59250"/>
                    <a:pt x="86117" y="58500"/>
                  </a:cubicBezTo>
                  <a:cubicBezTo>
                    <a:pt x="86117" y="58500"/>
                    <a:pt x="84705" y="57750"/>
                    <a:pt x="83294" y="57000"/>
                  </a:cubicBezTo>
                  <a:cubicBezTo>
                    <a:pt x="83294" y="57000"/>
                    <a:pt x="80470" y="54750"/>
                    <a:pt x="80470" y="54750"/>
                  </a:cubicBezTo>
                  <a:cubicBezTo>
                    <a:pt x="80470" y="54750"/>
                    <a:pt x="79058" y="54750"/>
                    <a:pt x="79058" y="54000"/>
                  </a:cubicBezTo>
                  <a:cubicBezTo>
                    <a:pt x="77647" y="51000"/>
                    <a:pt x="77647" y="51000"/>
                    <a:pt x="77647" y="51000"/>
                  </a:cubicBezTo>
                  <a:cubicBezTo>
                    <a:pt x="79058" y="50250"/>
                    <a:pt x="79058" y="49500"/>
                    <a:pt x="79058" y="49500"/>
                  </a:cubicBezTo>
                  <a:cubicBezTo>
                    <a:pt x="80470" y="48750"/>
                    <a:pt x="80470" y="48000"/>
                    <a:pt x="80470" y="48000"/>
                  </a:cubicBezTo>
                  <a:cubicBezTo>
                    <a:pt x="80470" y="48000"/>
                    <a:pt x="77647" y="46500"/>
                    <a:pt x="76235" y="46500"/>
                  </a:cubicBezTo>
                  <a:cubicBezTo>
                    <a:pt x="76235" y="46500"/>
                    <a:pt x="73411" y="45000"/>
                    <a:pt x="73411" y="44250"/>
                  </a:cubicBezTo>
                  <a:cubicBezTo>
                    <a:pt x="72000" y="43500"/>
                    <a:pt x="72000" y="42750"/>
                    <a:pt x="72000" y="42750"/>
                  </a:cubicBezTo>
                  <a:cubicBezTo>
                    <a:pt x="73411" y="42000"/>
                    <a:pt x="73411" y="42000"/>
                    <a:pt x="74823" y="42000"/>
                  </a:cubicBezTo>
                  <a:cubicBezTo>
                    <a:pt x="76235" y="41250"/>
                    <a:pt x="76235" y="41250"/>
                    <a:pt x="76235" y="41250"/>
                  </a:cubicBezTo>
                  <a:cubicBezTo>
                    <a:pt x="76235" y="41250"/>
                    <a:pt x="77647" y="40500"/>
                    <a:pt x="77647" y="40500"/>
                  </a:cubicBezTo>
                  <a:cubicBezTo>
                    <a:pt x="77647" y="39750"/>
                    <a:pt x="77647" y="39750"/>
                    <a:pt x="77647" y="39750"/>
                  </a:cubicBezTo>
                  <a:cubicBezTo>
                    <a:pt x="77647" y="39750"/>
                    <a:pt x="76235" y="38250"/>
                    <a:pt x="76235" y="38250"/>
                  </a:cubicBezTo>
                  <a:cubicBezTo>
                    <a:pt x="77647" y="36000"/>
                    <a:pt x="77647" y="36000"/>
                    <a:pt x="77647" y="36000"/>
                  </a:cubicBezTo>
                  <a:cubicBezTo>
                    <a:pt x="76235" y="35250"/>
                    <a:pt x="76235" y="35250"/>
                    <a:pt x="76235" y="35250"/>
                  </a:cubicBezTo>
                  <a:cubicBezTo>
                    <a:pt x="76235" y="32250"/>
                    <a:pt x="76235" y="32250"/>
                    <a:pt x="76235" y="32250"/>
                  </a:cubicBezTo>
                  <a:cubicBezTo>
                    <a:pt x="76235" y="31500"/>
                    <a:pt x="76235" y="31500"/>
                    <a:pt x="76235" y="31500"/>
                  </a:cubicBezTo>
                  <a:cubicBezTo>
                    <a:pt x="76235" y="30750"/>
                    <a:pt x="76235" y="30000"/>
                    <a:pt x="76235" y="30000"/>
                  </a:cubicBezTo>
                  <a:cubicBezTo>
                    <a:pt x="76235" y="29250"/>
                    <a:pt x="77647" y="28500"/>
                    <a:pt x="77647" y="27750"/>
                  </a:cubicBezTo>
                  <a:cubicBezTo>
                    <a:pt x="77647" y="26250"/>
                    <a:pt x="77647" y="26250"/>
                    <a:pt x="77647" y="26250"/>
                  </a:cubicBezTo>
                  <a:cubicBezTo>
                    <a:pt x="79058" y="24750"/>
                    <a:pt x="79058" y="24750"/>
                    <a:pt x="79058" y="24750"/>
                  </a:cubicBezTo>
                  <a:cubicBezTo>
                    <a:pt x="76235" y="22500"/>
                    <a:pt x="76235" y="22500"/>
                    <a:pt x="76235" y="22500"/>
                  </a:cubicBezTo>
                  <a:cubicBezTo>
                    <a:pt x="76235" y="22500"/>
                    <a:pt x="76235" y="22500"/>
                    <a:pt x="74823" y="21750"/>
                  </a:cubicBezTo>
                  <a:cubicBezTo>
                    <a:pt x="74823" y="21000"/>
                    <a:pt x="73411" y="19500"/>
                    <a:pt x="73411" y="19500"/>
                  </a:cubicBezTo>
                  <a:cubicBezTo>
                    <a:pt x="72000" y="18000"/>
                    <a:pt x="72000" y="18000"/>
                    <a:pt x="72000" y="18000"/>
                  </a:cubicBezTo>
                  <a:cubicBezTo>
                    <a:pt x="72000" y="17250"/>
                    <a:pt x="69176" y="15750"/>
                    <a:pt x="69176" y="15750"/>
                  </a:cubicBezTo>
                  <a:cubicBezTo>
                    <a:pt x="69176" y="15000"/>
                    <a:pt x="67764" y="15000"/>
                    <a:pt x="67764" y="15000"/>
                  </a:cubicBezTo>
                  <a:cubicBezTo>
                    <a:pt x="67764" y="14250"/>
                    <a:pt x="67764" y="14250"/>
                    <a:pt x="66352" y="14250"/>
                  </a:cubicBezTo>
                  <a:cubicBezTo>
                    <a:pt x="64941" y="13500"/>
                    <a:pt x="62117" y="12750"/>
                    <a:pt x="62117" y="12750"/>
                  </a:cubicBezTo>
                  <a:cubicBezTo>
                    <a:pt x="59294" y="12750"/>
                    <a:pt x="59294" y="12750"/>
                    <a:pt x="59294" y="12750"/>
                  </a:cubicBezTo>
                  <a:cubicBezTo>
                    <a:pt x="56470" y="11250"/>
                    <a:pt x="56470" y="11250"/>
                    <a:pt x="56470" y="11250"/>
                  </a:cubicBezTo>
                  <a:cubicBezTo>
                    <a:pt x="55058" y="12000"/>
                    <a:pt x="55058" y="12000"/>
                    <a:pt x="55058" y="12000"/>
                  </a:cubicBezTo>
                  <a:cubicBezTo>
                    <a:pt x="50823" y="9000"/>
                    <a:pt x="50823" y="9000"/>
                    <a:pt x="50823" y="9000"/>
                  </a:cubicBezTo>
                  <a:cubicBezTo>
                    <a:pt x="50823" y="6750"/>
                    <a:pt x="50823" y="6750"/>
                    <a:pt x="50823" y="6750"/>
                  </a:cubicBezTo>
                  <a:cubicBezTo>
                    <a:pt x="40941" y="3000"/>
                    <a:pt x="40941" y="3000"/>
                    <a:pt x="40941" y="3000"/>
                  </a:cubicBezTo>
                  <a:cubicBezTo>
                    <a:pt x="39529" y="3750"/>
                    <a:pt x="39529" y="3750"/>
                    <a:pt x="39529" y="3750"/>
                  </a:cubicBezTo>
                  <a:cubicBezTo>
                    <a:pt x="39529" y="3750"/>
                    <a:pt x="38117" y="4500"/>
                    <a:pt x="38117" y="4500"/>
                  </a:cubicBezTo>
                  <a:cubicBezTo>
                    <a:pt x="38117" y="5250"/>
                    <a:pt x="33882" y="5250"/>
                    <a:pt x="33882" y="5250"/>
                  </a:cubicBezTo>
                  <a:cubicBezTo>
                    <a:pt x="32470" y="6750"/>
                    <a:pt x="32470" y="6750"/>
                    <a:pt x="32470" y="6750"/>
                  </a:cubicBezTo>
                  <a:cubicBezTo>
                    <a:pt x="28235" y="7500"/>
                    <a:pt x="28235" y="7500"/>
                    <a:pt x="28235" y="7500"/>
                  </a:cubicBezTo>
                  <a:cubicBezTo>
                    <a:pt x="28235" y="7500"/>
                    <a:pt x="26823" y="7500"/>
                    <a:pt x="26823" y="7500"/>
                  </a:cubicBezTo>
                  <a:cubicBezTo>
                    <a:pt x="26823" y="6750"/>
                    <a:pt x="25411" y="6750"/>
                    <a:pt x="25411" y="6750"/>
                  </a:cubicBezTo>
                  <a:cubicBezTo>
                    <a:pt x="25411" y="6000"/>
                    <a:pt x="25411" y="6000"/>
                    <a:pt x="25411" y="6000"/>
                  </a:cubicBezTo>
                  <a:cubicBezTo>
                    <a:pt x="24000" y="5250"/>
                    <a:pt x="24000" y="4500"/>
                    <a:pt x="24000" y="4500"/>
                  </a:cubicBezTo>
                  <a:cubicBezTo>
                    <a:pt x="24000" y="3750"/>
                    <a:pt x="24000" y="3750"/>
                    <a:pt x="24000" y="3750"/>
                  </a:cubicBezTo>
                  <a:cubicBezTo>
                    <a:pt x="24000" y="3000"/>
                    <a:pt x="24000" y="3000"/>
                    <a:pt x="24000" y="2250"/>
                  </a:cubicBezTo>
                  <a:cubicBezTo>
                    <a:pt x="24000" y="1500"/>
                    <a:pt x="24000" y="1500"/>
                    <a:pt x="24000" y="1500"/>
                  </a:cubicBezTo>
                  <a:cubicBezTo>
                    <a:pt x="21176" y="750"/>
                    <a:pt x="21176" y="750"/>
                    <a:pt x="21176" y="750"/>
                  </a:cubicBezTo>
                  <a:cubicBezTo>
                    <a:pt x="21176" y="750"/>
                    <a:pt x="19764" y="0"/>
                    <a:pt x="19764" y="0"/>
                  </a:cubicBezTo>
                  <a:cubicBezTo>
                    <a:pt x="19764" y="750"/>
                    <a:pt x="16941" y="1500"/>
                    <a:pt x="15529" y="3000"/>
                  </a:cubicBezTo>
                  <a:cubicBezTo>
                    <a:pt x="15529" y="3750"/>
                    <a:pt x="15529" y="3750"/>
                    <a:pt x="15529" y="3750"/>
                  </a:cubicBezTo>
                  <a:cubicBezTo>
                    <a:pt x="12705" y="6750"/>
                    <a:pt x="12705" y="6750"/>
                    <a:pt x="12705" y="6750"/>
                  </a:cubicBezTo>
                  <a:cubicBezTo>
                    <a:pt x="11294" y="9000"/>
                    <a:pt x="11294" y="9000"/>
                    <a:pt x="11294" y="9000"/>
                  </a:cubicBezTo>
                  <a:cubicBezTo>
                    <a:pt x="11294" y="9000"/>
                    <a:pt x="11294" y="9750"/>
                    <a:pt x="9882" y="9750"/>
                  </a:cubicBezTo>
                  <a:cubicBezTo>
                    <a:pt x="9882" y="10500"/>
                    <a:pt x="8470" y="11250"/>
                    <a:pt x="8470" y="11250"/>
                  </a:cubicBezTo>
                  <a:cubicBezTo>
                    <a:pt x="7058" y="11250"/>
                    <a:pt x="7058" y="11250"/>
                    <a:pt x="7058" y="11250"/>
                  </a:cubicBezTo>
                  <a:cubicBezTo>
                    <a:pt x="5647" y="12000"/>
                    <a:pt x="5647" y="12000"/>
                    <a:pt x="5647" y="12000"/>
                  </a:cubicBezTo>
                  <a:cubicBezTo>
                    <a:pt x="7058" y="13500"/>
                    <a:pt x="7058" y="13500"/>
                    <a:pt x="7058" y="13500"/>
                  </a:cubicBezTo>
                  <a:cubicBezTo>
                    <a:pt x="5647" y="13500"/>
                    <a:pt x="5647" y="14250"/>
                    <a:pt x="5647" y="15000"/>
                  </a:cubicBezTo>
                  <a:cubicBezTo>
                    <a:pt x="5647" y="15000"/>
                    <a:pt x="5647" y="15000"/>
                    <a:pt x="4235" y="15750"/>
                  </a:cubicBezTo>
                  <a:cubicBezTo>
                    <a:pt x="4235" y="17250"/>
                    <a:pt x="4235" y="17250"/>
                    <a:pt x="4235" y="17250"/>
                  </a:cubicBezTo>
                  <a:cubicBezTo>
                    <a:pt x="0" y="19500"/>
                    <a:pt x="0" y="19500"/>
                    <a:pt x="0" y="19500"/>
                  </a:cubicBezTo>
                  <a:cubicBezTo>
                    <a:pt x="0" y="20250"/>
                    <a:pt x="0" y="20250"/>
                    <a:pt x="0" y="20250"/>
                  </a:cubicBezTo>
                  <a:cubicBezTo>
                    <a:pt x="1411" y="21000"/>
                    <a:pt x="1411" y="21000"/>
                    <a:pt x="1411" y="21000"/>
                  </a:cubicBezTo>
                  <a:cubicBezTo>
                    <a:pt x="7058" y="22500"/>
                    <a:pt x="7058" y="22500"/>
                    <a:pt x="7058" y="22500"/>
                  </a:cubicBezTo>
                  <a:cubicBezTo>
                    <a:pt x="8470" y="22500"/>
                    <a:pt x="8470" y="23250"/>
                    <a:pt x="8470" y="24000"/>
                  </a:cubicBezTo>
                  <a:cubicBezTo>
                    <a:pt x="8470" y="24000"/>
                    <a:pt x="7058" y="24750"/>
                    <a:pt x="7058" y="24750"/>
                  </a:cubicBezTo>
                  <a:cubicBezTo>
                    <a:pt x="7058" y="26250"/>
                    <a:pt x="7058" y="26250"/>
                    <a:pt x="7058" y="26250"/>
                  </a:cubicBezTo>
                  <a:cubicBezTo>
                    <a:pt x="7058" y="26250"/>
                    <a:pt x="7058" y="27000"/>
                    <a:pt x="7058" y="27000"/>
                  </a:cubicBezTo>
                  <a:cubicBezTo>
                    <a:pt x="7058" y="27000"/>
                    <a:pt x="8470" y="27750"/>
                    <a:pt x="8470" y="27750"/>
                  </a:cubicBezTo>
                  <a:cubicBezTo>
                    <a:pt x="8470" y="28500"/>
                    <a:pt x="7058" y="29250"/>
                    <a:pt x="7058" y="29250"/>
                  </a:cubicBezTo>
                  <a:cubicBezTo>
                    <a:pt x="5647" y="30000"/>
                    <a:pt x="5647" y="30000"/>
                    <a:pt x="5647" y="30000"/>
                  </a:cubicBezTo>
                  <a:cubicBezTo>
                    <a:pt x="7058" y="30750"/>
                    <a:pt x="7058" y="30750"/>
                    <a:pt x="7058" y="30750"/>
                  </a:cubicBezTo>
                  <a:cubicBezTo>
                    <a:pt x="7058" y="30750"/>
                    <a:pt x="7058" y="32250"/>
                    <a:pt x="7058" y="32250"/>
                  </a:cubicBezTo>
                  <a:cubicBezTo>
                    <a:pt x="7058" y="32250"/>
                    <a:pt x="8470" y="33000"/>
                    <a:pt x="9882" y="33000"/>
                  </a:cubicBezTo>
                  <a:cubicBezTo>
                    <a:pt x="9882" y="33000"/>
                    <a:pt x="9882" y="33000"/>
                    <a:pt x="11294" y="33000"/>
                  </a:cubicBezTo>
                  <a:cubicBezTo>
                    <a:pt x="12705" y="33000"/>
                    <a:pt x="12705" y="33000"/>
                    <a:pt x="12705" y="33000"/>
                  </a:cubicBezTo>
                  <a:cubicBezTo>
                    <a:pt x="14117" y="33000"/>
                    <a:pt x="14117" y="33000"/>
                    <a:pt x="14117" y="33000"/>
                  </a:cubicBezTo>
                  <a:cubicBezTo>
                    <a:pt x="19764" y="33750"/>
                    <a:pt x="19764" y="33750"/>
                    <a:pt x="19764" y="33750"/>
                  </a:cubicBezTo>
                  <a:cubicBezTo>
                    <a:pt x="21176" y="34500"/>
                    <a:pt x="21176" y="34500"/>
                    <a:pt x="21176" y="34500"/>
                  </a:cubicBezTo>
                  <a:cubicBezTo>
                    <a:pt x="21176" y="36750"/>
                    <a:pt x="21176" y="36750"/>
                    <a:pt x="21176" y="36750"/>
                  </a:cubicBezTo>
                  <a:cubicBezTo>
                    <a:pt x="22588" y="39000"/>
                    <a:pt x="22588" y="39000"/>
                    <a:pt x="22588" y="39000"/>
                  </a:cubicBezTo>
                  <a:cubicBezTo>
                    <a:pt x="21176" y="40500"/>
                    <a:pt x="21176" y="40500"/>
                    <a:pt x="21176" y="40500"/>
                  </a:cubicBezTo>
                  <a:cubicBezTo>
                    <a:pt x="22588" y="40500"/>
                    <a:pt x="22588" y="40500"/>
                    <a:pt x="22588" y="40500"/>
                  </a:cubicBezTo>
                  <a:cubicBezTo>
                    <a:pt x="22588" y="40500"/>
                    <a:pt x="22588" y="41250"/>
                    <a:pt x="22588" y="41250"/>
                  </a:cubicBezTo>
                  <a:cubicBezTo>
                    <a:pt x="22588" y="42000"/>
                    <a:pt x="22588" y="43500"/>
                    <a:pt x="22588" y="43500"/>
                  </a:cubicBezTo>
                  <a:cubicBezTo>
                    <a:pt x="21176" y="43500"/>
                    <a:pt x="19764" y="44250"/>
                    <a:pt x="18352" y="44250"/>
                  </a:cubicBezTo>
                  <a:cubicBezTo>
                    <a:pt x="16941" y="44250"/>
                    <a:pt x="15529" y="44250"/>
                    <a:pt x="15529" y="44250"/>
                  </a:cubicBezTo>
                  <a:cubicBezTo>
                    <a:pt x="15529" y="45000"/>
                    <a:pt x="15529" y="45000"/>
                    <a:pt x="15529" y="45000"/>
                  </a:cubicBezTo>
                  <a:cubicBezTo>
                    <a:pt x="18352" y="45750"/>
                    <a:pt x="18352" y="45750"/>
                    <a:pt x="18352" y="45750"/>
                  </a:cubicBezTo>
                  <a:cubicBezTo>
                    <a:pt x="19764" y="45750"/>
                    <a:pt x="19764" y="45750"/>
                    <a:pt x="19764" y="45750"/>
                  </a:cubicBezTo>
                  <a:cubicBezTo>
                    <a:pt x="21176" y="46500"/>
                    <a:pt x="21176" y="48000"/>
                    <a:pt x="21176" y="48000"/>
                  </a:cubicBezTo>
                  <a:cubicBezTo>
                    <a:pt x="19764" y="48000"/>
                    <a:pt x="19764" y="48750"/>
                    <a:pt x="19764" y="48750"/>
                  </a:cubicBezTo>
                  <a:cubicBezTo>
                    <a:pt x="18352" y="48750"/>
                    <a:pt x="16941" y="49500"/>
                    <a:pt x="16941" y="49500"/>
                  </a:cubicBezTo>
                  <a:cubicBezTo>
                    <a:pt x="14117" y="51000"/>
                    <a:pt x="14117" y="51000"/>
                    <a:pt x="14117" y="51000"/>
                  </a:cubicBezTo>
                  <a:cubicBezTo>
                    <a:pt x="12705" y="51750"/>
                    <a:pt x="12705" y="51750"/>
                    <a:pt x="12705" y="51750"/>
                  </a:cubicBezTo>
                  <a:cubicBezTo>
                    <a:pt x="14117" y="53250"/>
                    <a:pt x="14117" y="53250"/>
                    <a:pt x="14117" y="53250"/>
                  </a:cubicBezTo>
                  <a:cubicBezTo>
                    <a:pt x="15529" y="53250"/>
                    <a:pt x="15529" y="53250"/>
                    <a:pt x="15529" y="53250"/>
                  </a:cubicBezTo>
                  <a:cubicBezTo>
                    <a:pt x="16941" y="53250"/>
                    <a:pt x="16941" y="53250"/>
                    <a:pt x="16941" y="54000"/>
                  </a:cubicBezTo>
                  <a:cubicBezTo>
                    <a:pt x="16941" y="54000"/>
                    <a:pt x="16941" y="54000"/>
                    <a:pt x="21176" y="54750"/>
                  </a:cubicBezTo>
                  <a:cubicBezTo>
                    <a:pt x="21176" y="56250"/>
                    <a:pt x="21176" y="56250"/>
                    <a:pt x="21176" y="56250"/>
                  </a:cubicBezTo>
                  <a:cubicBezTo>
                    <a:pt x="21176" y="56250"/>
                    <a:pt x="21176" y="57000"/>
                    <a:pt x="21176" y="57750"/>
                  </a:cubicBezTo>
                  <a:cubicBezTo>
                    <a:pt x="21176" y="58500"/>
                    <a:pt x="19764" y="60750"/>
                    <a:pt x="19764" y="60750"/>
                  </a:cubicBezTo>
                  <a:cubicBezTo>
                    <a:pt x="18352" y="62250"/>
                    <a:pt x="18352" y="62250"/>
                    <a:pt x="18352" y="62250"/>
                  </a:cubicBezTo>
                  <a:cubicBezTo>
                    <a:pt x="18352" y="62250"/>
                    <a:pt x="19764" y="63000"/>
                    <a:pt x="19764" y="64500"/>
                  </a:cubicBezTo>
                  <a:cubicBezTo>
                    <a:pt x="18352" y="66750"/>
                    <a:pt x="18352" y="66750"/>
                    <a:pt x="18352" y="66750"/>
                  </a:cubicBezTo>
                  <a:cubicBezTo>
                    <a:pt x="24000" y="67500"/>
                    <a:pt x="24000" y="67500"/>
                    <a:pt x="24000" y="67500"/>
                  </a:cubicBezTo>
                  <a:cubicBezTo>
                    <a:pt x="24000" y="69000"/>
                    <a:pt x="24000" y="69000"/>
                    <a:pt x="24000" y="69000"/>
                  </a:cubicBezTo>
                  <a:cubicBezTo>
                    <a:pt x="19764" y="69750"/>
                    <a:pt x="19764" y="69750"/>
                    <a:pt x="19764" y="69750"/>
                  </a:cubicBezTo>
                  <a:cubicBezTo>
                    <a:pt x="19764" y="69750"/>
                    <a:pt x="18352" y="69750"/>
                    <a:pt x="18352" y="70500"/>
                  </a:cubicBezTo>
                  <a:cubicBezTo>
                    <a:pt x="18352" y="70500"/>
                    <a:pt x="18352" y="71250"/>
                    <a:pt x="18352" y="71250"/>
                  </a:cubicBezTo>
                  <a:cubicBezTo>
                    <a:pt x="21176" y="71250"/>
                    <a:pt x="21176" y="71250"/>
                    <a:pt x="21176" y="7125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8352" y="72750"/>
                    <a:pt x="18352" y="74250"/>
                    <a:pt x="18352" y="74250"/>
                  </a:cubicBezTo>
                  <a:cubicBezTo>
                    <a:pt x="18352" y="74250"/>
                    <a:pt x="18352" y="75000"/>
                    <a:pt x="18352" y="75750"/>
                  </a:cubicBezTo>
                  <a:cubicBezTo>
                    <a:pt x="16941" y="75750"/>
                    <a:pt x="16941" y="75750"/>
                    <a:pt x="16941" y="75750"/>
                  </a:cubicBezTo>
                  <a:cubicBezTo>
                    <a:pt x="16941" y="77250"/>
                    <a:pt x="16941" y="77250"/>
                    <a:pt x="16941" y="77250"/>
                  </a:cubicBezTo>
                  <a:cubicBezTo>
                    <a:pt x="15529" y="81000"/>
                    <a:pt x="15529" y="81000"/>
                    <a:pt x="15529" y="81000"/>
                  </a:cubicBezTo>
                  <a:cubicBezTo>
                    <a:pt x="19764" y="85500"/>
                    <a:pt x="19764" y="85500"/>
                    <a:pt x="19764" y="85500"/>
                  </a:cubicBezTo>
                  <a:cubicBezTo>
                    <a:pt x="24000" y="87750"/>
                    <a:pt x="24000" y="87750"/>
                    <a:pt x="24000" y="87750"/>
                  </a:cubicBezTo>
                  <a:cubicBezTo>
                    <a:pt x="26823" y="89250"/>
                    <a:pt x="26823" y="89250"/>
                    <a:pt x="26823" y="89250"/>
                  </a:cubicBezTo>
                  <a:cubicBezTo>
                    <a:pt x="25411" y="91500"/>
                    <a:pt x="25411" y="91500"/>
                    <a:pt x="25411" y="91500"/>
                  </a:cubicBezTo>
                  <a:cubicBezTo>
                    <a:pt x="26823" y="92250"/>
                    <a:pt x="26823" y="92250"/>
                    <a:pt x="26823" y="92250"/>
                  </a:cubicBezTo>
                  <a:cubicBezTo>
                    <a:pt x="26823" y="93750"/>
                    <a:pt x="26823" y="93750"/>
                    <a:pt x="26823" y="93750"/>
                  </a:cubicBezTo>
                  <a:cubicBezTo>
                    <a:pt x="26823" y="93750"/>
                    <a:pt x="26823" y="94500"/>
                    <a:pt x="25411" y="94500"/>
                  </a:cubicBezTo>
                  <a:cubicBezTo>
                    <a:pt x="25411" y="94500"/>
                    <a:pt x="24000" y="94500"/>
                    <a:pt x="24000" y="94500"/>
                  </a:cubicBezTo>
                  <a:cubicBezTo>
                    <a:pt x="22588" y="93750"/>
                    <a:pt x="21176" y="92250"/>
                    <a:pt x="21176" y="92250"/>
                  </a:cubicBezTo>
                  <a:cubicBezTo>
                    <a:pt x="21176" y="92250"/>
                    <a:pt x="19764" y="91500"/>
                    <a:pt x="19764" y="90750"/>
                  </a:cubicBezTo>
                  <a:cubicBezTo>
                    <a:pt x="19764" y="90750"/>
                    <a:pt x="18352" y="90000"/>
                    <a:pt x="18352" y="90000"/>
                  </a:cubicBezTo>
                  <a:cubicBezTo>
                    <a:pt x="15529" y="90000"/>
                    <a:pt x="15529" y="90000"/>
                    <a:pt x="15529" y="90000"/>
                  </a:cubicBezTo>
                  <a:cubicBezTo>
                    <a:pt x="15529" y="90750"/>
                    <a:pt x="15529" y="90750"/>
                    <a:pt x="15529" y="90750"/>
                  </a:cubicBezTo>
                  <a:cubicBezTo>
                    <a:pt x="15529" y="90750"/>
                    <a:pt x="16941" y="91500"/>
                    <a:pt x="16941" y="92250"/>
                  </a:cubicBezTo>
                  <a:cubicBezTo>
                    <a:pt x="18352" y="92250"/>
                    <a:pt x="19764" y="93000"/>
                    <a:pt x="19764" y="93000"/>
                  </a:cubicBezTo>
                  <a:cubicBezTo>
                    <a:pt x="19764" y="93000"/>
                    <a:pt x="21176" y="93750"/>
                    <a:pt x="21176" y="93750"/>
                  </a:cubicBezTo>
                  <a:cubicBezTo>
                    <a:pt x="21176" y="93750"/>
                    <a:pt x="22588" y="96000"/>
                    <a:pt x="22588" y="96000"/>
                  </a:cubicBezTo>
                  <a:cubicBezTo>
                    <a:pt x="38117" y="101250"/>
                    <a:pt x="38117" y="101250"/>
                    <a:pt x="38117" y="101250"/>
                  </a:cubicBezTo>
                  <a:cubicBezTo>
                    <a:pt x="43764" y="102000"/>
                    <a:pt x="43764" y="102000"/>
                    <a:pt x="43764" y="102000"/>
                  </a:cubicBezTo>
                  <a:cubicBezTo>
                    <a:pt x="45176" y="103500"/>
                    <a:pt x="45176" y="103500"/>
                    <a:pt x="45176" y="103500"/>
                  </a:cubicBezTo>
                  <a:cubicBezTo>
                    <a:pt x="46588" y="103500"/>
                    <a:pt x="46588" y="103500"/>
                    <a:pt x="46588" y="103500"/>
                  </a:cubicBezTo>
                  <a:cubicBezTo>
                    <a:pt x="46588" y="103500"/>
                    <a:pt x="48000" y="103500"/>
                    <a:pt x="49411" y="103500"/>
                  </a:cubicBezTo>
                  <a:cubicBezTo>
                    <a:pt x="49411" y="103500"/>
                    <a:pt x="49411" y="103500"/>
                    <a:pt x="49411" y="103500"/>
                  </a:cubicBezTo>
                  <a:cubicBezTo>
                    <a:pt x="49411" y="103500"/>
                    <a:pt x="52235" y="104250"/>
                    <a:pt x="52235" y="104250"/>
                  </a:cubicBezTo>
                  <a:cubicBezTo>
                    <a:pt x="52235" y="104250"/>
                    <a:pt x="53647" y="104250"/>
                    <a:pt x="53647" y="104250"/>
                  </a:cubicBezTo>
                  <a:cubicBezTo>
                    <a:pt x="53647" y="105000"/>
                    <a:pt x="56470" y="107250"/>
                    <a:pt x="57882" y="108750"/>
                  </a:cubicBezTo>
                  <a:cubicBezTo>
                    <a:pt x="57882" y="108750"/>
                    <a:pt x="59294" y="109500"/>
                    <a:pt x="59294" y="110250"/>
                  </a:cubicBezTo>
                  <a:cubicBezTo>
                    <a:pt x="60705" y="110250"/>
                    <a:pt x="63529" y="111000"/>
                    <a:pt x="63529" y="111000"/>
                  </a:cubicBezTo>
                  <a:cubicBezTo>
                    <a:pt x="63529" y="111750"/>
                    <a:pt x="63529" y="112500"/>
                    <a:pt x="63529" y="113250"/>
                  </a:cubicBezTo>
                  <a:cubicBezTo>
                    <a:pt x="63529" y="113250"/>
                    <a:pt x="63529" y="113250"/>
                    <a:pt x="63529" y="114000"/>
                  </a:cubicBezTo>
                  <a:cubicBezTo>
                    <a:pt x="63529" y="114750"/>
                    <a:pt x="64941" y="114750"/>
                    <a:pt x="64941" y="114750"/>
                  </a:cubicBezTo>
                  <a:cubicBezTo>
                    <a:pt x="64941" y="115500"/>
                    <a:pt x="66352" y="116250"/>
                    <a:pt x="66352" y="116250"/>
                  </a:cubicBezTo>
                  <a:cubicBezTo>
                    <a:pt x="66352" y="118500"/>
                    <a:pt x="66352" y="118500"/>
                    <a:pt x="66352" y="118500"/>
                  </a:cubicBezTo>
                  <a:cubicBezTo>
                    <a:pt x="67764" y="118500"/>
                    <a:pt x="67764" y="118500"/>
                    <a:pt x="67764" y="118500"/>
                  </a:cubicBezTo>
                  <a:lnTo>
                    <a:pt x="69176" y="11850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150;g2be4267a496_0_10">
              <a:extLst>
                <a:ext uri="{FF2B5EF4-FFF2-40B4-BE49-F238E27FC236}">
                  <a16:creationId xmlns:a16="http://schemas.microsoft.com/office/drawing/2014/main" id="{7C48FFEA-4E3A-2FD9-632E-A6E8D4917248}"/>
                </a:ext>
              </a:extLst>
            </p:cNvPr>
            <p:cNvSpPr/>
            <p:nvPr/>
          </p:nvSpPr>
          <p:spPr>
            <a:xfrm>
              <a:off x="16733267" y="2787412"/>
              <a:ext cx="243900" cy="270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4615" y="117303"/>
                  </a:moveTo>
                  <a:cubicBezTo>
                    <a:pt x="64615" y="117303"/>
                    <a:pt x="72307" y="120000"/>
                    <a:pt x="70769" y="120000"/>
                  </a:cubicBezTo>
                  <a:cubicBezTo>
                    <a:pt x="70769" y="120000"/>
                    <a:pt x="70769" y="120000"/>
                    <a:pt x="70769" y="118651"/>
                  </a:cubicBezTo>
                  <a:cubicBezTo>
                    <a:pt x="70769" y="118651"/>
                    <a:pt x="69230" y="120000"/>
                    <a:pt x="69230" y="120000"/>
                  </a:cubicBezTo>
                  <a:cubicBezTo>
                    <a:pt x="69230" y="120000"/>
                    <a:pt x="66153" y="117303"/>
                    <a:pt x="67692" y="117303"/>
                  </a:cubicBezTo>
                  <a:cubicBezTo>
                    <a:pt x="67692" y="117303"/>
                    <a:pt x="67692" y="115955"/>
                    <a:pt x="67692" y="115955"/>
                  </a:cubicBezTo>
                  <a:cubicBezTo>
                    <a:pt x="67692" y="114606"/>
                    <a:pt x="66153" y="113258"/>
                    <a:pt x="66153" y="113258"/>
                  </a:cubicBezTo>
                  <a:cubicBezTo>
                    <a:pt x="67692" y="111910"/>
                    <a:pt x="67692" y="111910"/>
                    <a:pt x="67692" y="111910"/>
                  </a:cubicBezTo>
                  <a:cubicBezTo>
                    <a:pt x="67692" y="111910"/>
                    <a:pt x="67692" y="109213"/>
                    <a:pt x="67692" y="109213"/>
                  </a:cubicBezTo>
                  <a:cubicBezTo>
                    <a:pt x="67692" y="109213"/>
                    <a:pt x="67692" y="107865"/>
                    <a:pt x="67692" y="107865"/>
                  </a:cubicBezTo>
                  <a:cubicBezTo>
                    <a:pt x="67692" y="107865"/>
                    <a:pt x="66153" y="106516"/>
                    <a:pt x="66153" y="106516"/>
                  </a:cubicBezTo>
                  <a:cubicBezTo>
                    <a:pt x="67692" y="103820"/>
                    <a:pt x="67692" y="103820"/>
                    <a:pt x="67692" y="103820"/>
                  </a:cubicBezTo>
                  <a:cubicBezTo>
                    <a:pt x="67692" y="103820"/>
                    <a:pt x="67692" y="102471"/>
                    <a:pt x="67692" y="102471"/>
                  </a:cubicBezTo>
                  <a:cubicBezTo>
                    <a:pt x="67692" y="101123"/>
                    <a:pt x="67692" y="99775"/>
                    <a:pt x="67692" y="99775"/>
                  </a:cubicBezTo>
                  <a:cubicBezTo>
                    <a:pt x="64615" y="98426"/>
                    <a:pt x="64615" y="98426"/>
                    <a:pt x="64615" y="98426"/>
                  </a:cubicBezTo>
                  <a:cubicBezTo>
                    <a:pt x="61538" y="97078"/>
                    <a:pt x="61538" y="97078"/>
                    <a:pt x="61538" y="97078"/>
                  </a:cubicBezTo>
                  <a:cubicBezTo>
                    <a:pt x="60000" y="95730"/>
                    <a:pt x="60000" y="95730"/>
                    <a:pt x="60000" y="95730"/>
                  </a:cubicBezTo>
                  <a:cubicBezTo>
                    <a:pt x="60000" y="93033"/>
                    <a:pt x="60000" y="93033"/>
                    <a:pt x="60000" y="93033"/>
                  </a:cubicBezTo>
                  <a:cubicBezTo>
                    <a:pt x="63076" y="90337"/>
                    <a:pt x="63076" y="90337"/>
                    <a:pt x="63076" y="90337"/>
                  </a:cubicBezTo>
                  <a:cubicBezTo>
                    <a:pt x="64615" y="87640"/>
                    <a:pt x="64615" y="87640"/>
                    <a:pt x="64615" y="87640"/>
                  </a:cubicBezTo>
                  <a:cubicBezTo>
                    <a:pt x="64615" y="87640"/>
                    <a:pt x="66153" y="86292"/>
                    <a:pt x="66153" y="86292"/>
                  </a:cubicBezTo>
                  <a:cubicBezTo>
                    <a:pt x="66153" y="84943"/>
                    <a:pt x="66153" y="83595"/>
                    <a:pt x="66153" y="83595"/>
                  </a:cubicBezTo>
                  <a:cubicBezTo>
                    <a:pt x="66153" y="80898"/>
                    <a:pt x="66153" y="80898"/>
                    <a:pt x="66153" y="80898"/>
                  </a:cubicBezTo>
                  <a:cubicBezTo>
                    <a:pt x="67692" y="79550"/>
                    <a:pt x="67692" y="79550"/>
                    <a:pt x="67692" y="79550"/>
                  </a:cubicBezTo>
                  <a:cubicBezTo>
                    <a:pt x="69230" y="78202"/>
                    <a:pt x="69230" y="78202"/>
                    <a:pt x="69230" y="78202"/>
                  </a:cubicBezTo>
                  <a:cubicBezTo>
                    <a:pt x="69230" y="78202"/>
                    <a:pt x="70769" y="76853"/>
                    <a:pt x="70769" y="76853"/>
                  </a:cubicBezTo>
                  <a:cubicBezTo>
                    <a:pt x="70769" y="75505"/>
                    <a:pt x="72307" y="74157"/>
                    <a:pt x="72307" y="74157"/>
                  </a:cubicBezTo>
                  <a:cubicBezTo>
                    <a:pt x="73846" y="71460"/>
                    <a:pt x="73846" y="71460"/>
                    <a:pt x="73846" y="71460"/>
                  </a:cubicBezTo>
                  <a:cubicBezTo>
                    <a:pt x="75384" y="68764"/>
                    <a:pt x="75384" y="68764"/>
                    <a:pt x="75384" y="68764"/>
                  </a:cubicBezTo>
                  <a:cubicBezTo>
                    <a:pt x="76923" y="66067"/>
                    <a:pt x="76923" y="66067"/>
                    <a:pt x="76923" y="66067"/>
                  </a:cubicBezTo>
                  <a:cubicBezTo>
                    <a:pt x="75384" y="64719"/>
                    <a:pt x="75384" y="64719"/>
                    <a:pt x="75384" y="64719"/>
                  </a:cubicBezTo>
                  <a:cubicBezTo>
                    <a:pt x="75384" y="64719"/>
                    <a:pt x="81538" y="59325"/>
                    <a:pt x="81538" y="59325"/>
                  </a:cubicBezTo>
                  <a:cubicBezTo>
                    <a:pt x="81538" y="59325"/>
                    <a:pt x="84615" y="59325"/>
                    <a:pt x="84615" y="59325"/>
                  </a:cubicBezTo>
                  <a:cubicBezTo>
                    <a:pt x="84615" y="60674"/>
                    <a:pt x="84615" y="60674"/>
                    <a:pt x="84615" y="60674"/>
                  </a:cubicBezTo>
                  <a:cubicBezTo>
                    <a:pt x="86153" y="62022"/>
                    <a:pt x="86153" y="62022"/>
                    <a:pt x="86153" y="62022"/>
                  </a:cubicBezTo>
                  <a:cubicBezTo>
                    <a:pt x="86153" y="63370"/>
                    <a:pt x="86153" y="63370"/>
                    <a:pt x="86153" y="63370"/>
                  </a:cubicBezTo>
                  <a:cubicBezTo>
                    <a:pt x="86153" y="63370"/>
                    <a:pt x="86153" y="64719"/>
                    <a:pt x="86153" y="66067"/>
                  </a:cubicBezTo>
                  <a:cubicBezTo>
                    <a:pt x="86153" y="66067"/>
                    <a:pt x="86153" y="67415"/>
                    <a:pt x="86153" y="67415"/>
                  </a:cubicBezTo>
                  <a:cubicBezTo>
                    <a:pt x="86153" y="67415"/>
                    <a:pt x="87692" y="68764"/>
                    <a:pt x="87692" y="68764"/>
                  </a:cubicBezTo>
                  <a:cubicBezTo>
                    <a:pt x="87692" y="70112"/>
                    <a:pt x="89230" y="71460"/>
                    <a:pt x="89230" y="71460"/>
                  </a:cubicBezTo>
                  <a:cubicBezTo>
                    <a:pt x="89230" y="71460"/>
                    <a:pt x="89230" y="71460"/>
                    <a:pt x="90769" y="71460"/>
                  </a:cubicBezTo>
                  <a:cubicBezTo>
                    <a:pt x="90769" y="72808"/>
                    <a:pt x="90769" y="72808"/>
                    <a:pt x="90769" y="72808"/>
                  </a:cubicBezTo>
                  <a:cubicBezTo>
                    <a:pt x="93846" y="71460"/>
                    <a:pt x="93846" y="71460"/>
                    <a:pt x="93846" y="71460"/>
                  </a:cubicBezTo>
                  <a:cubicBezTo>
                    <a:pt x="96923" y="68764"/>
                    <a:pt x="96923" y="68764"/>
                    <a:pt x="96923" y="68764"/>
                  </a:cubicBezTo>
                  <a:cubicBezTo>
                    <a:pt x="96923" y="68764"/>
                    <a:pt x="101538" y="67415"/>
                    <a:pt x="101538" y="67415"/>
                  </a:cubicBezTo>
                  <a:cubicBezTo>
                    <a:pt x="101538" y="67415"/>
                    <a:pt x="103076" y="64719"/>
                    <a:pt x="103076" y="64719"/>
                  </a:cubicBezTo>
                  <a:cubicBezTo>
                    <a:pt x="104615" y="64719"/>
                    <a:pt x="104615" y="64719"/>
                    <a:pt x="104615" y="64719"/>
                  </a:cubicBezTo>
                  <a:cubicBezTo>
                    <a:pt x="104615" y="64719"/>
                    <a:pt x="104615" y="64719"/>
                    <a:pt x="104615" y="64719"/>
                  </a:cubicBezTo>
                  <a:cubicBezTo>
                    <a:pt x="103076" y="62022"/>
                    <a:pt x="106153" y="59325"/>
                    <a:pt x="104615" y="56629"/>
                  </a:cubicBezTo>
                  <a:cubicBezTo>
                    <a:pt x="104615" y="56629"/>
                    <a:pt x="103076" y="55280"/>
                    <a:pt x="103076" y="55280"/>
                  </a:cubicBezTo>
                  <a:cubicBezTo>
                    <a:pt x="103076" y="55280"/>
                    <a:pt x="103076" y="55280"/>
                    <a:pt x="103076" y="55280"/>
                  </a:cubicBezTo>
                  <a:cubicBezTo>
                    <a:pt x="103076" y="55280"/>
                    <a:pt x="103076" y="55280"/>
                    <a:pt x="103076" y="55280"/>
                  </a:cubicBezTo>
                  <a:cubicBezTo>
                    <a:pt x="100000" y="52584"/>
                    <a:pt x="95384" y="51235"/>
                    <a:pt x="96923" y="51235"/>
                  </a:cubicBezTo>
                  <a:cubicBezTo>
                    <a:pt x="98461" y="48539"/>
                    <a:pt x="104615" y="49887"/>
                    <a:pt x="107692" y="48539"/>
                  </a:cubicBezTo>
                  <a:cubicBezTo>
                    <a:pt x="109230" y="48539"/>
                    <a:pt x="109230" y="45842"/>
                    <a:pt x="110769" y="44494"/>
                  </a:cubicBezTo>
                  <a:cubicBezTo>
                    <a:pt x="112307" y="44494"/>
                    <a:pt x="115384" y="45842"/>
                    <a:pt x="115384" y="43146"/>
                  </a:cubicBezTo>
                  <a:cubicBezTo>
                    <a:pt x="115384" y="40449"/>
                    <a:pt x="118461" y="40449"/>
                    <a:pt x="120000" y="41797"/>
                  </a:cubicBezTo>
                  <a:cubicBezTo>
                    <a:pt x="120000" y="41797"/>
                    <a:pt x="120000" y="41797"/>
                    <a:pt x="120000" y="41797"/>
                  </a:cubicBezTo>
                  <a:cubicBezTo>
                    <a:pt x="118461" y="39101"/>
                    <a:pt x="113846" y="36404"/>
                    <a:pt x="112307" y="35056"/>
                  </a:cubicBezTo>
                  <a:cubicBezTo>
                    <a:pt x="112307" y="35056"/>
                    <a:pt x="112307" y="33707"/>
                    <a:pt x="109230" y="33707"/>
                  </a:cubicBezTo>
                  <a:cubicBezTo>
                    <a:pt x="107692" y="33707"/>
                    <a:pt x="104615" y="31011"/>
                    <a:pt x="104615" y="31011"/>
                  </a:cubicBezTo>
                  <a:cubicBezTo>
                    <a:pt x="100000" y="31011"/>
                    <a:pt x="100000" y="31011"/>
                    <a:pt x="100000" y="31011"/>
                  </a:cubicBezTo>
                  <a:cubicBezTo>
                    <a:pt x="100000" y="31011"/>
                    <a:pt x="95384" y="26966"/>
                    <a:pt x="95384" y="26966"/>
                  </a:cubicBezTo>
                  <a:cubicBezTo>
                    <a:pt x="93846" y="26966"/>
                    <a:pt x="89230" y="25617"/>
                    <a:pt x="89230" y="25617"/>
                  </a:cubicBezTo>
                  <a:cubicBezTo>
                    <a:pt x="89230" y="22921"/>
                    <a:pt x="89230" y="22921"/>
                    <a:pt x="89230" y="22921"/>
                  </a:cubicBezTo>
                  <a:cubicBezTo>
                    <a:pt x="89230" y="22921"/>
                    <a:pt x="87692" y="22921"/>
                    <a:pt x="87692" y="22921"/>
                  </a:cubicBezTo>
                  <a:cubicBezTo>
                    <a:pt x="86153" y="22921"/>
                    <a:pt x="84615" y="24269"/>
                    <a:pt x="84615" y="24269"/>
                  </a:cubicBezTo>
                  <a:cubicBezTo>
                    <a:pt x="80000" y="25617"/>
                    <a:pt x="80000" y="25617"/>
                    <a:pt x="80000" y="25617"/>
                  </a:cubicBezTo>
                  <a:cubicBezTo>
                    <a:pt x="80000" y="25617"/>
                    <a:pt x="76923" y="25617"/>
                    <a:pt x="76923" y="25617"/>
                  </a:cubicBezTo>
                  <a:cubicBezTo>
                    <a:pt x="75384" y="24269"/>
                    <a:pt x="73846" y="21573"/>
                    <a:pt x="73846" y="21573"/>
                  </a:cubicBezTo>
                  <a:cubicBezTo>
                    <a:pt x="73846" y="21573"/>
                    <a:pt x="73846" y="21573"/>
                    <a:pt x="72307" y="21573"/>
                  </a:cubicBezTo>
                  <a:cubicBezTo>
                    <a:pt x="70769" y="22921"/>
                    <a:pt x="73846" y="24269"/>
                    <a:pt x="70769" y="22921"/>
                  </a:cubicBezTo>
                  <a:cubicBezTo>
                    <a:pt x="66153" y="21573"/>
                    <a:pt x="66153" y="21573"/>
                    <a:pt x="66153" y="21573"/>
                  </a:cubicBezTo>
                  <a:cubicBezTo>
                    <a:pt x="63076" y="18876"/>
                    <a:pt x="63076" y="18876"/>
                    <a:pt x="63076" y="18876"/>
                  </a:cubicBezTo>
                  <a:cubicBezTo>
                    <a:pt x="61538" y="18876"/>
                    <a:pt x="61538" y="18876"/>
                    <a:pt x="61538" y="18876"/>
                  </a:cubicBezTo>
                  <a:cubicBezTo>
                    <a:pt x="60000" y="18876"/>
                    <a:pt x="60000" y="18876"/>
                    <a:pt x="60000" y="18876"/>
                  </a:cubicBezTo>
                  <a:cubicBezTo>
                    <a:pt x="60000" y="18876"/>
                    <a:pt x="58461" y="16179"/>
                    <a:pt x="58461" y="16179"/>
                  </a:cubicBezTo>
                  <a:cubicBezTo>
                    <a:pt x="58461" y="16179"/>
                    <a:pt x="58461" y="13483"/>
                    <a:pt x="58461" y="13483"/>
                  </a:cubicBezTo>
                  <a:cubicBezTo>
                    <a:pt x="56923" y="13483"/>
                    <a:pt x="52307" y="12134"/>
                    <a:pt x="52307" y="12134"/>
                  </a:cubicBezTo>
                  <a:cubicBezTo>
                    <a:pt x="50769" y="9438"/>
                    <a:pt x="50769" y="9438"/>
                    <a:pt x="50769" y="9438"/>
                  </a:cubicBezTo>
                  <a:cubicBezTo>
                    <a:pt x="50769" y="9438"/>
                    <a:pt x="50769" y="9438"/>
                    <a:pt x="50769" y="9438"/>
                  </a:cubicBezTo>
                  <a:cubicBezTo>
                    <a:pt x="49230" y="9438"/>
                    <a:pt x="46153" y="8089"/>
                    <a:pt x="46153" y="8089"/>
                  </a:cubicBezTo>
                  <a:cubicBezTo>
                    <a:pt x="44615" y="6741"/>
                    <a:pt x="44615" y="6741"/>
                    <a:pt x="44615" y="6741"/>
                  </a:cubicBezTo>
                  <a:cubicBezTo>
                    <a:pt x="40000" y="6741"/>
                    <a:pt x="40000" y="6741"/>
                    <a:pt x="40000" y="6741"/>
                  </a:cubicBezTo>
                  <a:cubicBezTo>
                    <a:pt x="38461" y="4044"/>
                    <a:pt x="38461" y="4044"/>
                    <a:pt x="38461" y="4044"/>
                  </a:cubicBezTo>
                  <a:cubicBezTo>
                    <a:pt x="38461" y="4044"/>
                    <a:pt x="36923" y="2696"/>
                    <a:pt x="36923" y="2696"/>
                  </a:cubicBezTo>
                  <a:cubicBezTo>
                    <a:pt x="38461" y="2696"/>
                    <a:pt x="38461" y="0"/>
                    <a:pt x="38461" y="0"/>
                  </a:cubicBezTo>
                  <a:cubicBezTo>
                    <a:pt x="35384" y="0"/>
                    <a:pt x="35384" y="0"/>
                    <a:pt x="35384" y="0"/>
                  </a:cubicBezTo>
                  <a:cubicBezTo>
                    <a:pt x="35384" y="0"/>
                    <a:pt x="32307" y="1348"/>
                    <a:pt x="32307" y="1348"/>
                  </a:cubicBezTo>
                  <a:cubicBezTo>
                    <a:pt x="32307" y="1348"/>
                    <a:pt x="30769" y="2696"/>
                    <a:pt x="30769" y="2696"/>
                  </a:cubicBezTo>
                  <a:cubicBezTo>
                    <a:pt x="29230" y="2696"/>
                    <a:pt x="29230" y="2696"/>
                    <a:pt x="29230" y="2696"/>
                  </a:cubicBezTo>
                  <a:cubicBezTo>
                    <a:pt x="27692" y="1348"/>
                    <a:pt x="27692" y="1348"/>
                    <a:pt x="27692" y="1348"/>
                  </a:cubicBezTo>
                  <a:cubicBezTo>
                    <a:pt x="26153" y="0"/>
                    <a:pt x="26153" y="0"/>
                    <a:pt x="26153" y="0"/>
                  </a:cubicBezTo>
                  <a:cubicBezTo>
                    <a:pt x="23076" y="2696"/>
                    <a:pt x="23076" y="2696"/>
                    <a:pt x="23076" y="2696"/>
                  </a:cubicBezTo>
                  <a:cubicBezTo>
                    <a:pt x="21538" y="4044"/>
                    <a:pt x="21538" y="4044"/>
                    <a:pt x="21538" y="4044"/>
                  </a:cubicBezTo>
                  <a:cubicBezTo>
                    <a:pt x="21538" y="4044"/>
                    <a:pt x="21538" y="5393"/>
                    <a:pt x="21538" y="5393"/>
                  </a:cubicBezTo>
                  <a:cubicBezTo>
                    <a:pt x="21538" y="5393"/>
                    <a:pt x="24615" y="5393"/>
                    <a:pt x="24615" y="5393"/>
                  </a:cubicBezTo>
                  <a:cubicBezTo>
                    <a:pt x="24615" y="8089"/>
                    <a:pt x="24615" y="8089"/>
                    <a:pt x="24615" y="8089"/>
                  </a:cubicBezTo>
                  <a:cubicBezTo>
                    <a:pt x="24615" y="8089"/>
                    <a:pt x="24615" y="8089"/>
                    <a:pt x="26153" y="8089"/>
                  </a:cubicBezTo>
                  <a:cubicBezTo>
                    <a:pt x="26153" y="8089"/>
                    <a:pt x="27692" y="9438"/>
                    <a:pt x="27692" y="9438"/>
                  </a:cubicBezTo>
                  <a:cubicBezTo>
                    <a:pt x="29230" y="10786"/>
                    <a:pt x="29230" y="10786"/>
                    <a:pt x="29230" y="10786"/>
                  </a:cubicBezTo>
                  <a:cubicBezTo>
                    <a:pt x="29230" y="13483"/>
                    <a:pt x="29230" y="13483"/>
                    <a:pt x="29230" y="13483"/>
                  </a:cubicBezTo>
                  <a:cubicBezTo>
                    <a:pt x="32307" y="14831"/>
                    <a:pt x="32307" y="14831"/>
                    <a:pt x="32307" y="14831"/>
                  </a:cubicBezTo>
                  <a:cubicBezTo>
                    <a:pt x="32307" y="17528"/>
                    <a:pt x="32307" y="17528"/>
                    <a:pt x="32307" y="17528"/>
                  </a:cubicBezTo>
                  <a:cubicBezTo>
                    <a:pt x="30769" y="18876"/>
                    <a:pt x="30769" y="18876"/>
                    <a:pt x="30769" y="18876"/>
                  </a:cubicBezTo>
                  <a:cubicBezTo>
                    <a:pt x="29230" y="20224"/>
                    <a:pt x="29230" y="20224"/>
                    <a:pt x="29230" y="20224"/>
                  </a:cubicBezTo>
                  <a:cubicBezTo>
                    <a:pt x="26153" y="20224"/>
                    <a:pt x="26153" y="20224"/>
                    <a:pt x="26153" y="20224"/>
                  </a:cubicBezTo>
                  <a:cubicBezTo>
                    <a:pt x="26153" y="18876"/>
                    <a:pt x="26153" y="18876"/>
                    <a:pt x="26153" y="18876"/>
                  </a:cubicBezTo>
                  <a:cubicBezTo>
                    <a:pt x="24615" y="16179"/>
                    <a:pt x="24615" y="16179"/>
                    <a:pt x="24615" y="16179"/>
                  </a:cubicBezTo>
                  <a:cubicBezTo>
                    <a:pt x="23076" y="14831"/>
                    <a:pt x="23076" y="14831"/>
                    <a:pt x="23076" y="14831"/>
                  </a:cubicBezTo>
                  <a:cubicBezTo>
                    <a:pt x="18461" y="16179"/>
                    <a:pt x="18461" y="16179"/>
                    <a:pt x="18461" y="16179"/>
                  </a:cubicBezTo>
                  <a:cubicBezTo>
                    <a:pt x="18461" y="18876"/>
                    <a:pt x="18461" y="18876"/>
                    <a:pt x="18461" y="18876"/>
                  </a:cubicBezTo>
                  <a:cubicBezTo>
                    <a:pt x="10769" y="24269"/>
                    <a:pt x="10769" y="24269"/>
                    <a:pt x="10769" y="24269"/>
                  </a:cubicBezTo>
                  <a:cubicBezTo>
                    <a:pt x="12307" y="26966"/>
                    <a:pt x="12307" y="26966"/>
                    <a:pt x="12307" y="26966"/>
                  </a:cubicBezTo>
                  <a:cubicBezTo>
                    <a:pt x="9230" y="29662"/>
                    <a:pt x="9230" y="29662"/>
                    <a:pt x="9230" y="29662"/>
                  </a:cubicBezTo>
                  <a:cubicBezTo>
                    <a:pt x="9230" y="33707"/>
                    <a:pt x="9230" y="33707"/>
                    <a:pt x="9230" y="33707"/>
                  </a:cubicBezTo>
                  <a:cubicBezTo>
                    <a:pt x="10769" y="37752"/>
                    <a:pt x="10769" y="37752"/>
                    <a:pt x="10769" y="37752"/>
                  </a:cubicBezTo>
                  <a:cubicBezTo>
                    <a:pt x="10769" y="40449"/>
                    <a:pt x="10769" y="40449"/>
                    <a:pt x="10769" y="40449"/>
                  </a:cubicBezTo>
                  <a:cubicBezTo>
                    <a:pt x="4615" y="41797"/>
                    <a:pt x="4615" y="41797"/>
                    <a:pt x="4615" y="41797"/>
                  </a:cubicBezTo>
                  <a:cubicBezTo>
                    <a:pt x="0" y="43146"/>
                    <a:pt x="0" y="43146"/>
                    <a:pt x="0" y="43146"/>
                  </a:cubicBezTo>
                  <a:cubicBezTo>
                    <a:pt x="0" y="47191"/>
                    <a:pt x="0" y="47191"/>
                    <a:pt x="0" y="47191"/>
                  </a:cubicBezTo>
                  <a:cubicBezTo>
                    <a:pt x="0" y="48539"/>
                    <a:pt x="0" y="48539"/>
                    <a:pt x="0" y="48539"/>
                  </a:cubicBezTo>
                  <a:cubicBezTo>
                    <a:pt x="4615" y="53932"/>
                    <a:pt x="4615" y="53932"/>
                    <a:pt x="4615" y="53932"/>
                  </a:cubicBezTo>
                  <a:cubicBezTo>
                    <a:pt x="3076" y="55280"/>
                    <a:pt x="3076" y="55280"/>
                    <a:pt x="3076" y="55280"/>
                  </a:cubicBezTo>
                  <a:cubicBezTo>
                    <a:pt x="1538" y="56629"/>
                    <a:pt x="1538" y="56629"/>
                    <a:pt x="1538" y="56629"/>
                  </a:cubicBezTo>
                  <a:cubicBezTo>
                    <a:pt x="6153" y="62022"/>
                    <a:pt x="6153" y="62022"/>
                    <a:pt x="6153" y="62022"/>
                  </a:cubicBezTo>
                  <a:cubicBezTo>
                    <a:pt x="7692" y="63370"/>
                    <a:pt x="7692" y="63370"/>
                    <a:pt x="7692" y="63370"/>
                  </a:cubicBezTo>
                  <a:cubicBezTo>
                    <a:pt x="10769" y="63370"/>
                    <a:pt x="10769" y="63370"/>
                    <a:pt x="10769" y="63370"/>
                  </a:cubicBezTo>
                  <a:cubicBezTo>
                    <a:pt x="10769" y="66067"/>
                    <a:pt x="10769" y="66067"/>
                    <a:pt x="10769" y="66067"/>
                  </a:cubicBezTo>
                  <a:cubicBezTo>
                    <a:pt x="10769" y="67415"/>
                    <a:pt x="10769" y="67415"/>
                    <a:pt x="10769" y="67415"/>
                  </a:cubicBezTo>
                  <a:cubicBezTo>
                    <a:pt x="10769" y="70112"/>
                    <a:pt x="10769" y="70112"/>
                    <a:pt x="10769" y="70112"/>
                  </a:cubicBezTo>
                  <a:cubicBezTo>
                    <a:pt x="7692" y="72808"/>
                    <a:pt x="7692" y="72808"/>
                    <a:pt x="7692" y="72808"/>
                  </a:cubicBezTo>
                  <a:cubicBezTo>
                    <a:pt x="9230" y="75505"/>
                    <a:pt x="9230" y="75505"/>
                    <a:pt x="9230" y="75505"/>
                  </a:cubicBezTo>
                  <a:cubicBezTo>
                    <a:pt x="6153" y="74157"/>
                    <a:pt x="6153" y="74157"/>
                    <a:pt x="6153" y="74157"/>
                  </a:cubicBezTo>
                  <a:cubicBezTo>
                    <a:pt x="4615" y="76853"/>
                    <a:pt x="4615" y="76853"/>
                    <a:pt x="4615" y="76853"/>
                  </a:cubicBezTo>
                  <a:cubicBezTo>
                    <a:pt x="6153" y="78202"/>
                    <a:pt x="6153" y="78202"/>
                    <a:pt x="6153" y="78202"/>
                  </a:cubicBezTo>
                  <a:cubicBezTo>
                    <a:pt x="4615" y="79550"/>
                    <a:pt x="4615" y="79550"/>
                    <a:pt x="4615" y="79550"/>
                  </a:cubicBezTo>
                  <a:cubicBezTo>
                    <a:pt x="7692" y="82247"/>
                    <a:pt x="7692" y="82247"/>
                    <a:pt x="7692" y="82247"/>
                  </a:cubicBezTo>
                  <a:cubicBezTo>
                    <a:pt x="13846" y="83595"/>
                    <a:pt x="13846" y="83595"/>
                    <a:pt x="13846" y="83595"/>
                  </a:cubicBezTo>
                  <a:cubicBezTo>
                    <a:pt x="16923" y="82247"/>
                    <a:pt x="16923" y="82247"/>
                    <a:pt x="16923" y="82247"/>
                  </a:cubicBezTo>
                  <a:cubicBezTo>
                    <a:pt x="18461" y="80898"/>
                    <a:pt x="18461" y="80898"/>
                    <a:pt x="18461" y="80898"/>
                  </a:cubicBezTo>
                  <a:cubicBezTo>
                    <a:pt x="16923" y="79550"/>
                    <a:pt x="16923" y="79550"/>
                    <a:pt x="16923" y="79550"/>
                  </a:cubicBezTo>
                  <a:cubicBezTo>
                    <a:pt x="16923" y="79550"/>
                    <a:pt x="16923" y="78202"/>
                    <a:pt x="18461" y="78202"/>
                  </a:cubicBezTo>
                  <a:cubicBezTo>
                    <a:pt x="18461" y="76853"/>
                    <a:pt x="20000" y="76853"/>
                    <a:pt x="20000" y="76853"/>
                  </a:cubicBezTo>
                  <a:cubicBezTo>
                    <a:pt x="20000" y="78202"/>
                    <a:pt x="20000" y="78202"/>
                    <a:pt x="20000" y="78202"/>
                  </a:cubicBezTo>
                  <a:cubicBezTo>
                    <a:pt x="24615" y="78202"/>
                    <a:pt x="24615" y="78202"/>
                    <a:pt x="24615" y="78202"/>
                  </a:cubicBezTo>
                  <a:cubicBezTo>
                    <a:pt x="24615" y="80898"/>
                    <a:pt x="24615" y="80898"/>
                    <a:pt x="24615" y="80898"/>
                  </a:cubicBezTo>
                  <a:cubicBezTo>
                    <a:pt x="23076" y="82247"/>
                    <a:pt x="23076" y="82247"/>
                    <a:pt x="23076" y="82247"/>
                  </a:cubicBezTo>
                  <a:cubicBezTo>
                    <a:pt x="21538" y="80898"/>
                    <a:pt x="21538" y="80898"/>
                    <a:pt x="21538" y="80898"/>
                  </a:cubicBezTo>
                  <a:cubicBezTo>
                    <a:pt x="21538" y="80898"/>
                    <a:pt x="21538" y="82247"/>
                    <a:pt x="21538" y="82247"/>
                  </a:cubicBezTo>
                  <a:cubicBezTo>
                    <a:pt x="21538" y="82247"/>
                    <a:pt x="21538" y="86292"/>
                    <a:pt x="21538" y="86292"/>
                  </a:cubicBezTo>
                  <a:cubicBezTo>
                    <a:pt x="21538" y="86292"/>
                    <a:pt x="21538" y="87640"/>
                    <a:pt x="20000" y="86292"/>
                  </a:cubicBezTo>
                  <a:cubicBezTo>
                    <a:pt x="20000" y="86292"/>
                    <a:pt x="18461" y="84943"/>
                    <a:pt x="18461" y="84943"/>
                  </a:cubicBezTo>
                  <a:cubicBezTo>
                    <a:pt x="13846" y="83595"/>
                    <a:pt x="13846" y="83595"/>
                    <a:pt x="13846" y="83595"/>
                  </a:cubicBezTo>
                  <a:cubicBezTo>
                    <a:pt x="12307" y="84943"/>
                    <a:pt x="12307" y="84943"/>
                    <a:pt x="12307" y="84943"/>
                  </a:cubicBezTo>
                  <a:cubicBezTo>
                    <a:pt x="12307" y="84943"/>
                    <a:pt x="12307" y="86292"/>
                    <a:pt x="12307" y="87640"/>
                  </a:cubicBezTo>
                  <a:cubicBezTo>
                    <a:pt x="13846" y="87640"/>
                    <a:pt x="15384" y="87640"/>
                    <a:pt x="15384" y="87640"/>
                  </a:cubicBezTo>
                  <a:cubicBezTo>
                    <a:pt x="15384" y="87640"/>
                    <a:pt x="18461" y="87640"/>
                    <a:pt x="18461" y="87640"/>
                  </a:cubicBezTo>
                  <a:cubicBezTo>
                    <a:pt x="18461" y="87640"/>
                    <a:pt x="18461" y="87640"/>
                    <a:pt x="20000" y="87640"/>
                  </a:cubicBezTo>
                  <a:cubicBezTo>
                    <a:pt x="20000" y="87640"/>
                    <a:pt x="23076" y="87640"/>
                    <a:pt x="23076" y="87640"/>
                  </a:cubicBezTo>
                  <a:cubicBezTo>
                    <a:pt x="23076" y="90337"/>
                    <a:pt x="23076" y="90337"/>
                    <a:pt x="23076" y="90337"/>
                  </a:cubicBezTo>
                  <a:cubicBezTo>
                    <a:pt x="26153" y="93033"/>
                    <a:pt x="26153" y="93033"/>
                    <a:pt x="26153" y="93033"/>
                  </a:cubicBezTo>
                  <a:cubicBezTo>
                    <a:pt x="32307" y="93033"/>
                    <a:pt x="32307" y="93033"/>
                    <a:pt x="32307" y="93033"/>
                  </a:cubicBezTo>
                  <a:cubicBezTo>
                    <a:pt x="33846" y="93033"/>
                    <a:pt x="33846" y="93033"/>
                    <a:pt x="33846" y="93033"/>
                  </a:cubicBezTo>
                  <a:cubicBezTo>
                    <a:pt x="38461" y="95730"/>
                    <a:pt x="38461" y="95730"/>
                    <a:pt x="38461" y="95730"/>
                  </a:cubicBezTo>
                  <a:cubicBezTo>
                    <a:pt x="38461" y="95730"/>
                    <a:pt x="40000" y="98426"/>
                    <a:pt x="41538" y="98426"/>
                  </a:cubicBezTo>
                  <a:cubicBezTo>
                    <a:pt x="41538" y="98426"/>
                    <a:pt x="43076" y="101123"/>
                    <a:pt x="43076" y="101123"/>
                  </a:cubicBezTo>
                  <a:cubicBezTo>
                    <a:pt x="46153" y="101123"/>
                    <a:pt x="46153" y="101123"/>
                    <a:pt x="46153" y="101123"/>
                  </a:cubicBezTo>
                  <a:cubicBezTo>
                    <a:pt x="47692" y="101123"/>
                    <a:pt x="47692" y="101123"/>
                    <a:pt x="47692" y="101123"/>
                  </a:cubicBezTo>
                  <a:cubicBezTo>
                    <a:pt x="47692" y="101123"/>
                    <a:pt x="49230" y="102471"/>
                    <a:pt x="49230" y="102471"/>
                  </a:cubicBezTo>
                  <a:cubicBezTo>
                    <a:pt x="47692" y="103820"/>
                    <a:pt x="47692" y="103820"/>
                    <a:pt x="47692" y="103820"/>
                  </a:cubicBezTo>
                  <a:cubicBezTo>
                    <a:pt x="49230" y="106516"/>
                    <a:pt x="49230" y="106516"/>
                    <a:pt x="49230" y="106516"/>
                  </a:cubicBezTo>
                  <a:cubicBezTo>
                    <a:pt x="52307" y="106516"/>
                    <a:pt x="52307" y="106516"/>
                    <a:pt x="52307" y="106516"/>
                  </a:cubicBezTo>
                  <a:cubicBezTo>
                    <a:pt x="52307" y="106516"/>
                    <a:pt x="52307" y="106516"/>
                    <a:pt x="52307" y="107865"/>
                  </a:cubicBezTo>
                  <a:cubicBezTo>
                    <a:pt x="52307" y="107865"/>
                    <a:pt x="53846" y="110561"/>
                    <a:pt x="53846" y="110561"/>
                  </a:cubicBezTo>
                  <a:cubicBezTo>
                    <a:pt x="53846" y="111910"/>
                    <a:pt x="53846" y="111910"/>
                    <a:pt x="53846" y="111910"/>
                  </a:cubicBezTo>
                  <a:cubicBezTo>
                    <a:pt x="53846" y="111910"/>
                    <a:pt x="55384" y="111910"/>
                    <a:pt x="55384" y="113258"/>
                  </a:cubicBezTo>
                  <a:cubicBezTo>
                    <a:pt x="55384" y="113258"/>
                    <a:pt x="55384" y="113258"/>
                    <a:pt x="55384" y="114606"/>
                  </a:cubicBezTo>
                  <a:cubicBezTo>
                    <a:pt x="56923" y="114606"/>
                    <a:pt x="60000" y="114606"/>
                    <a:pt x="60000" y="114606"/>
                  </a:cubicBezTo>
                  <a:cubicBezTo>
                    <a:pt x="61538" y="115955"/>
                    <a:pt x="61538" y="115955"/>
                    <a:pt x="61538" y="115955"/>
                  </a:cubicBezTo>
                  <a:cubicBezTo>
                    <a:pt x="63076" y="117303"/>
                    <a:pt x="63076" y="117303"/>
                    <a:pt x="63076" y="117303"/>
                  </a:cubicBezTo>
                  <a:lnTo>
                    <a:pt x="64615" y="11730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151;g2be4267a496_0_10">
              <a:extLst>
                <a:ext uri="{FF2B5EF4-FFF2-40B4-BE49-F238E27FC236}">
                  <a16:creationId xmlns:a16="http://schemas.microsoft.com/office/drawing/2014/main" id="{0FE1E469-D11D-BF1F-FCFE-F18C8049585F}"/>
                </a:ext>
              </a:extLst>
            </p:cNvPr>
            <p:cNvSpPr/>
            <p:nvPr/>
          </p:nvSpPr>
          <p:spPr>
            <a:xfrm>
              <a:off x="17018086" y="2915167"/>
              <a:ext cx="333300" cy="28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3773" y="116129"/>
                  </a:moveTo>
                  <a:cubicBezTo>
                    <a:pt x="23773" y="116129"/>
                    <a:pt x="22641" y="116129"/>
                    <a:pt x="21509" y="116129"/>
                  </a:cubicBezTo>
                  <a:cubicBezTo>
                    <a:pt x="20377" y="116129"/>
                    <a:pt x="19245" y="118709"/>
                    <a:pt x="18113" y="118709"/>
                  </a:cubicBezTo>
                  <a:cubicBezTo>
                    <a:pt x="18113" y="118709"/>
                    <a:pt x="18113" y="118709"/>
                    <a:pt x="18113" y="117419"/>
                  </a:cubicBezTo>
                  <a:cubicBezTo>
                    <a:pt x="18113" y="116129"/>
                    <a:pt x="18113" y="116129"/>
                    <a:pt x="16981" y="114838"/>
                  </a:cubicBezTo>
                  <a:cubicBezTo>
                    <a:pt x="16981" y="113548"/>
                    <a:pt x="16981" y="110967"/>
                    <a:pt x="15849" y="109677"/>
                  </a:cubicBezTo>
                  <a:cubicBezTo>
                    <a:pt x="14716" y="108387"/>
                    <a:pt x="14716" y="107096"/>
                    <a:pt x="14716" y="107096"/>
                  </a:cubicBezTo>
                  <a:cubicBezTo>
                    <a:pt x="14716" y="107096"/>
                    <a:pt x="12452" y="107096"/>
                    <a:pt x="11320" y="107096"/>
                  </a:cubicBezTo>
                  <a:cubicBezTo>
                    <a:pt x="11320" y="107096"/>
                    <a:pt x="10188" y="107096"/>
                    <a:pt x="10188" y="107096"/>
                  </a:cubicBezTo>
                  <a:cubicBezTo>
                    <a:pt x="10188" y="107096"/>
                    <a:pt x="9056" y="104516"/>
                    <a:pt x="10188" y="104516"/>
                  </a:cubicBezTo>
                  <a:cubicBezTo>
                    <a:pt x="10188" y="103225"/>
                    <a:pt x="9056" y="101935"/>
                    <a:pt x="7924" y="100645"/>
                  </a:cubicBezTo>
                  <a:cubicBezTo>
                    <a:pt x="7924" y="100645"/>
                    <a:pt x="5660" y="96774"/>
                    <a:pt x="5660" y="96774"/>
                  </a:cubicBezTo>
                  <a:cubicBezTo>
                    <a:pt x="5660" y="96774"/>
                    <a:pt x="4528" y="96774"/>
                    <a:pt x="4528" y="95483"/>
                  </a:cubicBezTo>
                  <a:cubicBezTo>
                    <a:pt x="4528" y="94193"/>
                    <a:pt x="4528" y="92903"/>
                    <a:pt x="4528" y="92903"/>
                  </a:cubicBezTo>
                  <a:cubicBezTo>
                    <a:pt x="3396" y="90322"/>
                    <a:pt x="3396" y="90322"/>
                    <a:pt x="3396" y="90322"/>
                  </a:cubicBezTo>
                  <a:cubicBezTo>
                    <a:pt x="3396" y="90322"/>
                    <a:pt x="5660" y="89032"/>
                    <a:pt x="5660" y="87741"/>
                  </a:cubicBezTo>
                  <a:cubicBezTo>
                    <a:pt x="5660" y="87741"/>
                    <a:pt x="6792" y="86451"/>
                    <a:pt x="5660" y="85161"/>
                  </a:cubicBezTo>
                  <a:cubicBezTo>
                    <a:pt x="5660" y="83870"/>
                    <a:pt x="3396" y="82580"/>
                    <a:pt x="3396" y="82580"/>
                  </a:cubicBezTo>
                  <a:cubicBezTo>
                    <a:pt x="2264" y="81290"/>
                    <a:pt x="1132" y="80000"/>
                    <a:pt x="0" y="78709"/>
                  </a:cubicBezTo>
                  <a:cubicBezTo>
                    <a:pt x="0" y="77419"/>
                    <a:pt x="0" y="76129"/>
                    <a:pt x="0" y="76129"/>
                  </a:cubicBezTo>
                  <a:cubicBezTo>
                    <a:pt x="0" y="76129"/>
                    <a:pt x="0" y="74838"/>
                    <a:pt x="1132" y="74838"/>
                  </a:cubicBezTo>
                  <a:cubicBezTo>
                    <a:pt x="2264" y="73548"/>
                    <a:pt x="3396" y="73548"/>
                    <a:pt x="3396" y="72258"/>
                  </a:cubicBezTo>
                  <a:cubicBezTo>
                    <a:pt x="3396" y="72258"/>
                    <a:pt x="4528" y="72258"/>
                    <a:pt x="4528" y="70967"/>
                  </a:cubicBezTo>
                  <a:cubicBezTo>
                    <a:pt x="3396" y="69677"/>
                    <a:pt x="2264" y="68387"/>
                    <a:pt x="2264" y="68387"/>
                  </a:cubicBezTo>
                  <a:cubicBezTo>
                    <a:pt x="3396" y="64516"/>
                    <a:pt x="3396" y="64516"/>
                    <a:pt x="3396" y="64516"/>
                  </a:cubicBezTo>
                  <a:cubicBezTo>
                    <a:pt x="2264" y="63225"/>
                    <a:pt x="2264" y="63225"/>
                    <a:pt x="2264" y="63225"/>
                  </a:cubicBezTo>
                  <a:cubicBezTo>
                    <a:pt x="2264" y="58064"/>
                    <a:pt x="2264" y="58064"/>
                    <a:pt x="2264" y="58064"/>
                  </a:cubicBezTo>
                  <a:cubicBezTo>
                    <a:pt x="2264" y="56774"/>
                    <a:pt x="2264" y="56774"/>
                    <a:pt x="2264" y="56774"/>
                  </a:cubicBezTo>
                  <a:cubicBezTo>
                    <a:pt x="2264" y="56774"/>
                    <a:pt x="3396" y="54193"/>
                    <a:pt x="3396" y="54193"/>
                  </a:cubicBezTo>
                  <a:cubicBezTo>
                    <a:pt x="3396" y="52903"/>
                    <a:pt x="3396" y="50322"/>
                    <a:pt x="3396" y="50322"/>
                  </a:cubicBezTo>
                  <a:cubicBezTo>
                    <a:pt x="3396" y="50322"/>
                    <a:pt x="3396" y="50322"/>
                    <a:pt x="3396" y="50322"/>
                  </a:cubicBezTo>
                  <a:cubicBezTo>
                    <a:pt x="5660" y="51612"/>
                    <a:pt x="9056" y="50322"/>
                    <a:pt x="10188" y="50322"/>
                  </a:cubicBezTo>
                  <a:cubicBezTo>
                    <a:pt x="12452" y="50322"/>
                    <a:pt x="12452" y="46451"/>
                    <a:pt x="11320" y="42580"/>
                  </a:cubicBezTo>
                  <a:cubicBezTo>
                    <a:pt x="11320" y="40000"/>
                    <a:pt x="12452" y="37419"/>
                    <a:pt x="12452" y="34838"/>
                  </a:cubicBezTo>
                  <a:cubicBezTo>
                    <a:pt x="13584" y="32258"/>
                    <a:pt x="16981" y="30967"/>
                    <a:pt x="20377" y="28387"/>
                  </a:cubicBezTo>
                  <a:cubicBezTo>
                    <a:pt x="22641" y="25806"/>
                    <a:pt x="22641" y="23225"/>
                    <a:pt x="26037" y="23225"/>
                  </a:cubicBezTo>
                  <a:cubicBezTo>
                    <a:pt x="26037" y="23225"/>
                    <a:pt x="27169" y="23225"/>
                    <a:pt x="28301" y="24516"/>
                  </a:cubicBezTo>
                  <a:cubicBezTo>
                    <a:pt x="28301" y="24516"/>
                    <a:pt x="28301" y="25806"/>
                    <a:pt x="29433" y="27096"/>
                  </a:cubicBezTo>
                  <a:cubicBezTo>
                    <a:pt x="29433" y="27096"/>
                    <a:pt x="29433" y="27096"/>
                    <a:pt x="30566" y="27096"/>
                  </a:cubicBezTo>
                  <a:cubicBezTo>
                    <a:pt x="32830" y="30967"/>
                    <a:pt x="35094" y="33548"/>
                    <a:pt x="35094" y="23225"/>
                  </a:cubicBezTo>
                  <a:cubicBezTo>
                    <a:pt x="36226" y="14193"/>
                    <a:pt x="41886" y="16774"/>
                    <a:pt x="46415" y="14193"/>
                  </a:cubicBezTo>
                  <a:cubicBezTo>
                    <a:pt x="46415" y="14193"/>
                    <a:pt x="46415" y="14193"/>
                    <a:pt x="47547" y="12903"/>
                  </a:cubicBezTo>
                  <a:cubicBezTo>
                    <a:pt x="48679" y="14193"/>
                    <a:pt x="49811" y="14193"/>
                    <a:pt x="50943" y="14193"/>
                  </a:cubicBezTo>
                  <a:cubicBezTo>
                    <a:pt x="52075" y="14193"/>
                    <a:pt x="52075" y="14193"/>
                    <a:pt x="52075" y="14193"/>
                  </a:cubicBezTo>
                  <a:cubicBezTo>
                    <a:pt x="52075" y="14193"/>
                    <a:pt x="55471" y="9032"/>
                    <a:pt x="55471" y="9032"/>
                  </a:cubicBezTo>
                  <a:cubicBezTo>
                    <a:pt x="56603" y="9032"/>
                    <a:pt x="58867" y="7741"/>
                    <a:pt x="58867" y="7741"/>
                  </a:cubicBezTo>
                  <a:cubicBezTo>
                    <a:pt x="61132" y="3870"/>
                    <a:pt x="61132" y="3870"/>
                    <a:pt x="61132" y="3870"/>
                  </a:cubicBezTo>
                  <a:cubicBezTo>
                    <a:pt x="61132" y="3870"/>
                    <a:pt x="63396" y="5161"/>
                    <a:pt x="64528" y="5161"/>
                  </a:cubicBezTo>
                  <a:cubicBezTo>
                    <a:pt x="65660" y="5161"/>
                    <a:pt x="66792" y="5161"/>
                    <a:pt x="69056" y="5161"/>
                  </a:cubicBezTo>
                  <a:cubicBezTo>
                    <a:pt x="70188" y="3870"/>
                    <a:pt x="70188" y="3870"/>
                    <a:pt x="70188" y="3870"/>
                  </a:cubicBezTo>
                  <a:cubicBezTo>
                    <a:pt x="70188" y="3870"/>
                    <a:pt x="72452" y="1290"/>
                    <a:pt x="74716" y="1290"/>
                  </a:cubicBezTo>
                  <a:cubicBezTo>
                    <a:pt x="76981" y="0"/>
                    <a:pt x="76981" y="1290"/>
                    <a:pt x="76981" y="1290"/>
                  </a:cubicBezTo>
                  <a:cubicBezTo>
                    <a:pt x="76981" y="1290"/>
                    <a:pt x="80377" y="1290"/>
                    <a:pt x="82641" y="1290"/>
                  </a:cubicBezTo>
                  <a:cubicBezTo>
                    <a:pt x="82641" y="1290"/>
                    <a:pt x="82641" y="0"/>
                    <a:pt x="82641" y="0"/>
                  </a:cubicBezTo>
                  <a:cubicBezTo>
                    <a:pt x="86037" y="2580"/>
                    <a:pt x="86037" y="6451"/>
                    <a:pt x="89433" y="10322"/>
                  </a:cubicBezTo>
                  <a:cubicBezTo>
                    <a:pt x="93962" y="15483"/>
                    <a:pt x="98490" y="14193"/>
                    <a:pt x="106415" y="19354"/>
                  </a:cubicBezTo>
                  <a:cubicBezTo>
                    <a:pt x="106415" y="20645"/>
                    <a:pt x="110943" y="24516"/>
                    <a:pt x="112075" y="28387"/>
                  </a:cubicBezTo>
                  <a:cubicBezTo>
                    <a:pt x="113207" y="33548"/>
                    <a:pt x="117735" y="33548"/>
                    <a:pt x="118867" y="38709"/>
                  </a:cubicBezTo>
                  <a:cubicBezTo>
                    <a:pt x="118867" y="42580"/>
                    <a:pt x="116603" y="43870"/>
                    <a:pt x="116603" y="47741"/>
                  </a:cubicBezTo>
                  <a:cubicBezTo>
                    <a:pt x="116603" y="51612"/>
                    <a:pt x="118867" y="60645"/>
                    <a:pt x="120000" y="61935"/>
                  </a:cubicBezTo>
                  <a:cubicBezTo>
                    <a:pt x="120000" y="61935"/>
                    <a:pt x="120000" y="63225"/>
                    <a:pt x="120000" y="63225"/>
                  </a:cubicBezTo>
                  <a:cubicBezTo>
                    <a:pt x="109811" y="65806"/>
                    <a:pt x="109811" y="65806"/>
                    <a:pt x="109811" y="65806"/>
                  </a:cubicBezTo>
                  <a:cubicBezTo>
                    <a:pt x="110943" y="77419"/>
                    <a:pt x="110943" y="77419"/>
                    <a:pt x="110943" y="77419"/>
                  </a:cubicBezTo>
                  <a:cubicBezTo>
                    <a:pt x="105283" y="82580"/>
                    <a:pt x="105283" y="82580"/>
                    <a:pt x="105283" y="82580"/>
                  </a:cubicBezTo>
                  <a:cubicBezTo>
                    <a:pt x="105283" y="82580"/>
                    <a:pt x="91698" y="85161"/>
                    <a:pt x="90566" y="85161"/>
                  </a:cubicBezTo>
                  <a:cubicBezTo>
                    <a:pt x="89433" y="85161"/>
                    <a:pt x="83773" y="86451"/>
                    <a:pt x="81509" y="87741"/>
                  </a:cubicBezTo>
                  <a:cubicBezTo>
                    <a:pt x="79245" y="87741"/>
                    <a:pt x="75849" y="90322"/>
                    <a:pt x="74716" y="90322"/>
                  </a:cubicBezTo>
                  <a:cubicBezTo>
                    <a:pt x="72452" y="91612"/>
                    <a:pt x="71320" y="98064"/>
                    <a:pt x="71320" y="98064"/>
                  </a:cubicBezTo>
                  <a:cubicBezTo>
                    <a:pt x="71320" y="98064"/>
                    <a:pt x="67924" y="103225"/>
                    <a:pt x="66792" y="104516"/>
                  </a:cubicBezTo>
                  <a:cubicBezTo>
                    <a:pt x="65660" y="105806"/>
                    <a:pt x="60000" y="109677"/>
                    <a:pt x="60000" y="109677"/>
                  </a:cubicBezTo>
                  <a:cubicBezTo>
                    <a:pt x="60000" y="109677"/>
                    <a:pt x="54339" y="109677"/>
                    <a:pt x="53207" y="109677"/>
                  </a:cubicBezTo>
                  <a:cubicBezTo>
                    <a:pt x="50943" y="109677"/>
                    <a:pt x="48679" y="112258"/>
                    <a:pt x="46415" y="112258"/>
                  </a:cubicBezTo>
                  <a:cubicBezTo>
                    <a:pt x="43018" y="113548"/>
                    <a:pt x="40754" y="114838"/>
                    <a:pt x="39622" y="114838"/>
                  </a:cubicBezTo>
                  <a:cubicBezTo>
                    <a:pt x="38490" y="114838"/>
                    <a:pt x="32830" y="116129"/>
                    <a:pt x="32830" y="116129"/>
                  </a:cubicBezTo>
                  <a:cubicBezTo>
                    <a:pt x="32830" y="120000"/>
                    <a:pt x="32830" y="120000"/>
                    <a:pt x="32830" y="120000"/>
                  </a:cubicBezTo>
                  <a:cubicBezTo>
                    <a:pt x="32830" y="120000"/>
                    <a:pt x="31698" y="120000"/>
                    <a:pt x="31698" y="120000"/>
                  </a:cubicBezTo>
                  <a:cubicBezTo>
                    <a:pt x="31698" y="120000"/>
                    <a:pt x="31698" y="120000"/>
                    <a:pt x="30566" y="120000"/>
                  </a:cubicBezTo>
                  <a:cubicBezTo>
                    <a:pt x="30566" y="118709"/>
                    <a:pt x="30566" y="118709"/>
                    <a:pt x="30566" y="118709"/>
                  </a:cubicBezTo>
                  <a:cubicBezTo>
                    <a:pt x="28301" y="116129"/>
                    <a:pt x="28301" y="116129"/>
                    <a:pt x="28301" y="116129"/>
                  </a:cubicBezTo>
                  <a:cubicBezTo>
                    <a:pt x="28301" y="116129"/>
                    <a:pt x="27169" y="117419"/>
                    <a:pt x="26037" y="117419"/>
                  </a:cubicBezTo>
                  <a:cubicBezTo>
                    <a:pt x="24905" y="117419"/>
                    <a:pt x="24905" y="116129"/>
                    <a:pt x="23773" y="116129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152;g2be4267a496_0_10">
              <a:extLst>
                <a:ext uri="{FF2B5EF4-FFF2-40B4-BE49-F238E27FC236}">
                  <a16:creationId xmlns:a16="http://schemas.microsoft.com/office/drawing/2014/main" id="{86AEC9BD-91D0-847E-5BFA-A0AC670B1B55}"/>
                </a:ext>
              </a:extLst>
            </p:cNvPr>
            <p:cNvSpPr/>
            <p:nvPr/>
          </p:nvSpPr>
          <p:spPr>
            <a:xfrm>
              <a:off x="16427237" y="1778567"/>
              <a:ext cx="613500" cy="33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000" y="59449"/>
                  </a:moveTo>
                  <a:cubicBezTo>
                    <a:pt x="17846" y="57247"/>
                    <a:pt x="17846" y="57247"/>
                    <a:pt x="17846" y="57247"/>
                  </a:cubicBezTo>
                  <a:cubicBezTo>
                    <a:pt x="17846" y="57247"/>
                    <a:pt x="17846" y="53944"/>
                    <a:pt x="18461" y="55045"/>
                  </a:cubicBezTo>
                  <a:cubicBezTo>
                    <a:pt x="18461" y="55045"/>
                    <a:pt x="19692" y="53944"/>
                    <a:pt x="19692" y="53944"/>
                  </a:cubicBezTo>
                  <a:cubicBezTo>
                    <a:pt x="20307" y="51743"/>
                    <a:pt x="20307" y="51743"/>
                    <a:pt x="20307" y="51743"/>
                  </a:cubicBezTo>
                  <a:cubicBezTo>
                    <a:pt x="20923" y="48440"/>
                    <a:pt x="20923" y="48440"/>
                    <a:pt x="20923" y="48440"/>
                  </a:cubicBezTo>
                  <a:cubicBezTo>
                    <a:pt x="24000" y="46238"/>
                    <a:pt x="24000" y="46238"/>
                    <a:pt x="24000" y="46238"/>
                  </a:cubicBezTo>
                  <a:cubicBezTo>
                    <a:pt x="24615" y="40733"/>
                    <a:pt x="24615" y="40733"/>
                    <a:pt x="24615" y="40733"/>
                  </a:cubicBezTo>
                  <a:cubicBezTo>
                    <a:pt x="24000" y="37431"/>
                    <a:pt x="24000" y="37431"/>
                    <a:pt x="24000" y="37431"/>
                  </a:cubicBezTo>
                  <a:cubicBezTo>
                    <a:pt x="24000" y="37431"/>
                    <a:pt x="24000" y="33027"/>
                    <a:pt x="24615" y="33027"/>
                  </a:cubicBezTo>
                  <a:cubicBezTo>
                    <a:pt x="25230" y="33027"/>
                    <a:pt x="27076" y="30825"/>
                    <a:pt x="27076" y="30825"/>
                  </a:cubicBezTo>
                  <a:cubicBezTo>
                    <a:pt x="28923" y="27522"/>
                    <a:pt x="28923" y="27522"/>
                    <a:pt x="28923" y="27522"/>
                  </a:cubicBezTo>
                  <a:cubicBezTo>
                    <a:pt x="28923" y="25321"/>
                    <a:pt x="28923" y="25321"/>
                    <a:pt x="28923" y="25321"/>
                  </a:cubicBezTo>
                  <a:cubicBezTo>
                    <a:pt x="30153" y="20917"/>
                    <a:pt x="30153" y="20917"/>
                    <a:pt x="30153" y="20917"/>
                  </a:cubicBezTo>
                  <a:cubicBezTo>
                    <a:pt x="31384" y="18715"/>
                    <a:pt x="31384" y="18715"/>
                    <a:pt x="31384" y="18715"/>
                  </a:cubicBezTo>
                  <a:cubicBezTo>
                    <a:pt x="32615" y="16513"/>
                    <a:pt x="32615" y="16513"/>
                    <a:pt x="32615" y="16513"/>
                  </a:cubicBezTo>
                  <a:cubicBezTo>
                    <a:pt x="34461" y="15412"/>
                    <a:pt x="34461" y="15412"/>
                    <a:pt x="34461" y="15412"/>
                  </a:cubicBezTo>
                  <a:cubicBezTo>
                    <a:pt x="34461" y="15412"/>
                    <a:pt x="35076" y="15412"/>
                    <a:pt x="35692" y="15412"/>
                  </a:cubicBezTo>
                  <a:cubicBezTo>
                    <a:pt x="36307" y="15412"/>
                    <a:pt x="36923" y="14311"/>
                    <a:pt x="36923" y="14311"/>
                  </a:cubicBezTo>
                  <a:cubicBezTo>
                    <a:pt x="37538" y="14311"/>
                    <a:pt x="39384" y="14311"/>
                    <a:pt x="39384" y="14311"/>
                  </a:cubicBezTo>
                  <a:cubicBezTo>
                    <a:pt x="39384" y="14311"/>
                    <a:pt x="40615" y="12110"/>
                    <a:pt x="40615" y="13211"/>
                  </a:cubicBezTo>
                  <a:cubicBezTo>
                    <a:pt x="40615" y="15412"/>
                    <a:pt x="40615" y="16513"/>
                    <a:pt x="40615" y="16513"/>
                  </a:cubicBezTo>
                  <a:cubicBezTo>
                    <a:pt x="41230" y="17614"/>
                    <a:pt x="41846" y="19816"/>
                    <a:pt x="41846" y="19816"/>
                  </a:cubicBezTo>
                  <a:cubicBezTo>
                    <a:pt x="41846" y="19816"/>
                    <a:pt x="43076" y="19816"/>
                    <a:pt x="43692" y="18715"/>
                  </a:cubicBezTo>
                  <a:cubicBezTo>
                    <a:pt x="44307" y="17614"/>
                    <a:pt x="45538" y="16513"/>
                    <a:pt x="45538" y="16513"/>
                  </a:cubicBezTo>
                  <a:cubicBezTo>
                    <a:pt x="45538" y="16513"/>
                    <a:pt x="46769" y="18715"/>
                    <a:pt x="46769" y="17614"/>
                  </a:cubicBezTo>
                  <a:cubicBezTo>
                    <a:pt x="46769" y="16513"/>
                    <a:pt x="46769" y="12110"/>
                    <a:pt x="46769" y="12110"/>
                  </a:cubicBezTo>
                  <a:cubicBezTo>
                    <a:pt x="48000" y="8807"/>
                    <a:pt x="48000" y="8807"/>
                    <a:pt x="48000" y="8807"/>
                  </a:cubicBezTo>
                  <a:cubicBezTo>
                    <a:pt x="48000" y="8807"/>
                    <a:pt x="49230" y="8807"/>
                    <a:pt x="49230" y="7706"/>
                  </a:cubicBezTo>
                  <a:cubicBezTo>
                    <a:pt x="49230" y="6605"/>
                    <a:pt x="50461" y="4403"/>
                    <a:pt x="50461" y="4403"/>
                  </a:cubicBezTo>
                  <a:cubicBezTo>
                    <a:pt x="52307" y="4403"/>
                    <a:pt x="52307" y="4403"/>
                    <a:pt x="52307" y="4403"/>
                  </a:cubicBezTo>
                  <a:cubicBezTo>
                    <a:pt x="53538" y="11009"/>
                    <a:pt x="53538" y="11009"/>
                    <a:pt x="53538" y="11009"/>
                  </a:cubicBezTo>
                  <a:cubicBezTo>
                    <a:pt x="55384" y="13211"/>
                    <a:pt x="55384" y="13211"/>
                    <a:pt x="55384" y="13211"/>
                  </a:cubicBezTo>
                  <a:cubicBezTo>
                    <a:pt x="56000" y="14311"/>
                    <a:pt x="56000" y="14311"/>
                    <a:pt x="56000" y="14311"/>
                  </a:cubicBezTo>
                  <a:cubicBezTo>
                    <a:pt x="57230" y="15412"/>
                    <a:pt x="57230" y="15412"/>
                    <a:pt x="57230" y="15412"/>
                  </a:cubicBezTo>
                  <a:cubicBezTo>
                    <a:pt x="59076" y="15412"/>
                    <a:pt x="59076" y="15412"/>
                    <a:pt x="59076" y="15412"/>
                  </a:cubicBezTo>
                  <a:cubicBezTo>
                    <a:pt x="59076" y="16513"/>
                    <a:pt x="59076" y="16513"/>
                    <a:pt x="59076" y="16513"/>
                  </a:cubicBezTo>
                  <a:cubicBezTo>
                    <a:pt x="60307" y="18715"/>
                    <a:pt x="60307" y="18715"/>
                    <a:pt x="60307" y="18715"/>
                  </a:cubicBezTo>
                  <a:cubicBezTo>
                    <a:pt x="60923" y="22018"/>
                    <a:pt x="60923" y="22018"/>
                    <a:pt x="60923" y="22018"/>
                  </a:cubicBezTo>
                  <a:cubicBezTo>
                    <a:pt x="59692" y="24220"/>
                    <a:pt x="59692" y="24220"/>
                    <a:pt x="59692" y="24220"/>
                  </a:cubicBezTo>
                  <a:cubicBezTo>
                    <a:pt x="59692" y="25321"/>
                    <a:pt x="59692" y="25321"/>
                    <a:pt x="59692" y="25321"/>
                  </a:cubicBezTo>
                  <a:cubicBezTo>
                    <a:pt x="60307" y="26422"/>
                    <a:pt x="60307" y="26422"/>
                    <a:pt x="60307" y="26422"/>
                  </a:cubicBezTo>
                  <a:cubicBezTo>
                    <a:pt x="60307" y="26422"/>
                    <a:pt x="60923" y="26422"/>
                    <a:pt x="60923" y="26422"/>
                  </a:cubicBezTo>
                  <a:cubicBezTo>
                    <a:pt x="60923" y="26422"/>
                    <a:pt x="62153" y="25321"/>
                    <a:pt x="62769" y="25321"/>
                  </a:cubicBezTo>
                  <a:cubicBezTo>
                    <a:pt x="62769" y="25321"/>
                    <a:pt x="62769" y="24220"/>
                    <a:pt x="62769" y="24220"/>
                  </a:cubicBezTo>
                  <a:cubicBezTo>
                    <a:pt x="62769" y="24220"/>
                    <a:pt x="64000" y="23119"/>
                    <a:pt x="64000" y="23119"/>
                  </a:cubicBezTo>
                  <a:cubicBezTo>
                    <a:pt x="64000" y="23119"/>
                    <a:pt x="64615" y="23119"/>
                    <a:pt x="64615" y="23119"/>
                  </a:cubicBezTo>
                  <a:cubicBezTo>
                    <a:pt x="64615" y="24220"/>
                    <a:pt x="65230" y="25321"/>
                    <a:pt x="65230" y="25321"/>
                  </a:cubicBezTo>
                  <a:cubicBezTo>
                    <a:pt x="65230" y="25321"/>
                    <a:pt x="65846" y="24220"/>
                    <a:pt x="65846" y="25321"/>
                  </a:cubicBezTo>
                  <a:cubicBezTo>
                    <a:pt x="65846" y="25321"/>
                    <a:pt x="66461" y="25321"/>
                    <a:pt x="66461" y="25321"/>
                  </a:cubicBezTo>
                  <a:cubicBezTo>
                    <a:pt x="66461" y="25321"/>
                    <a:pt x="66461" y="25321"/>
                    <a:pt x="66461" y="24220"/>
                  </a:cubicBezTo>
                  <a:cubicBezTo>
                    <a:pt x="66461" y="22018"/>
                    <a:pt x="66461" y="22018"/>
                    <a:pt x="66461" y="22018"/>
                  </a:cubicBezTo>
                  <a:cubicBezTo>
                    <a:pt x="66461" y="20917"/>
                    <a:pt x="66461" y="19816"/>
                    <a:pt x="66461" y="19816"/>
                  </a:cubicBezTo>
                  <a:cubicBezTo>
                    <a:pt x="67076" y="18715"/>
                    <a:pt x="67076" y="18715"/>
                    <a:pt x="67076" y="17614"/>
                  </a:cubicBezTo>
                  <a:cubicBezTo>
                    <a:pt x="67076" y="17614"/>
                    <a:pt x="66461" y="16513"/>
                    <a:pt x="67076" y="16513"/>
                  </a:cubicBezTo>
                  <a:cubicBezTo>
                    <a:pt x="67692" y="16513"/>
                    <a:pt x="68307" y="16513"/>
                    <a:pt x="68307" y="16513"/>
                  </a:cubicBezTo>
                  <a:cubicBezTo>
                    <a:pt x="68307" y="16513"/>
                    <a:pt x="68307" y="15412"/>
                    <a:pt x="68307" y="15412"/>
                  </a:cubicBezTo>
                  <a:cubicBezTo>
                    <a:pt x="68307" y="15412"/>
                    <a:pt x="68923" y="14311"/>
                    <a:pt x="69538" y="14311"/>
                  </a:cubicBezTo>
                  <a:cubicBezTo>
                    <a:pt x="69538" y="14311"/>
                    <a:pt x="69538" y="15412"/>
                    <a:pt x="70153" y="14311"/>
                  </a:cubicBezTo>
                  <a:cubicBezTo>
                    <a:pt x="70769" y="13211"/>
                    <a:pt x="70153" y="13211"/>
                    <a:pt x="70153" y="13211"/>
                  </a:cubicBezTo>
                  <a:cubicBezTo>
                    <a:pt x="70153" y="12110"/>
                    <a:pt x="70153" y="12110"/>
                    <a:pt x="70153" y="12110"/>
                  </a:cubicBezTo>
                  <a:cubicBezTo>
                    <a:pt x="70769" y="11009"/>
                    <a:pt x="70153" y="12110"/>
                    <a:pt x="71384" y="12110"/>
                  </a:cubicBezTo>
                  <a:cubicBezTo>
                    <a:pt x="72000" y="11009"/>
                    <a:pt x="72615" y="11009"/>
                    <a:pt x="72615" y="11009"/>
                  </a:cubicBezTo>
                  <a:cubicBezTo>
                    <a:pt x="72615" y="11009"/>
                    <a:pt x="72615" y="9908"/>
                    <a:pt x="72615" y="9908"/>
                  </a:cubicBezTo>
                  <a:cubicBezTo>
                    <a:pt x="73846" y="8807"/>
                    <a:pt x="73846" y="8807"/>
                    <a:pt x="73846" y="8807"/>
                  </a:cubicBezTo>
                  <a:cubicBezTo>
                    <a:pt x="73846" y="8807"/>
                    <a:pt x="73846" y="9908"/>
                    <a:pt x="73846" y="9908"/>
                  </a:cubicBezTo>
                  <a:cubicBezTo>
                    <a:pt x="73846" y="9908"/>
                    <a:pt x="74461" y="9908"/>
                    <a:pt x="75076" y="9908"/>
                  </a:cubicBezTo>
                  <a:cubicBezTo>
                    <a:pt x="75076" y="9908"/>
                    <a:pt x="75692" y="11009"/>
                    <a:pt x="75692" y="9908"/>
                  </a:cubicBezTo>
                  <a:cubicBezTo>
                    <a:pt x="75692" y="9908"/>
                    <a:pt x="76307" y="9908"/>
                    <a:pt x="76307" y="8807"/>
                  </a:cubicBezTo>
                  <a:cubicBezTo>
                    <a:pt x="76307" y="8807"/>
                    <a:pt x="76307" y="8807"/>
                    <a:pt x="76307" y="8807"/>
                  </a:cubicBezTo>
                  <a:cubicBezTo>
                    <a:pt x="76307" y="8807"/>
                    <a:pt x="76307" y="7706"/>
                    <a:pt x="76923" y="7706"/>
                  </a:cubicBezTo>
                  <a:cubicBezTo>
                    <a:pt x="77538" y="8807"/>
                    <a:pt x="76923" y="8807"/>
                    <a:pt x="77538" y="8807"/>
                  </a:cubicBezTo>
                  <a:cubicBezTo>
                    <a:pt x="77538" y="7706"/>
                    <a:pt x="78769" y="6605"/>
                    <a:pt x="78769" y="6605"/>
                  </a:cubicBezTo>
                  <a:cubicBezTo>
                    <a:pt x="78769" y="6605"/>
                    <a:pt x="78769" y="6605"/>
                    <a:pt x="79384" y="8807"/>
                  </a:cubicBezTo>
                  <a:cubicBezTo>
                    <a:pt x="79384" y="9908"/>
                    <a:pt x="80000" y="9908"/>
                    <a:pt x="80615" y="9908"/>
                  </a:cubicBezTo>
                  <a:cubicBezTo>
                    <a:pt x="80615" y="9908"/>
                    <a:pt x="80615" y="9908"/>
                    <a:pt x="80615" y="9908"/>
                  </a:cubicBezTo>
                  <a:cubicBezTo>
                    <a:pt x="80615" y="11009"/>
                    <a:pt x="81230" y="12110"/>
                    <a:pt x="81230" y="12110"/>
                  </a:cubicBezTo>
                  <a:cubicBezTo>
                    <a:pt x="81846" y="12110"/>
                    <a:pt x="81846" y="12110"/>
                    <a:pt x="81846" y="12110"/>
                  </a:cubicBezTo>
                  <a:cubicBezTo>
                    <a:pt x="82461" y="11009"/>
                    <a:pt x="82461" y="11009"/>
                    <a:pt x="82461" y="11009"/>
                  </a:cubicBezTo>
                  <a:cubicBezTo>
                    <a:pt x="82461" y="11009"/>
                    <a:pt x="82461" y="12110"/>
                    <a:pt x="83076" y="12110"/>
                  </a:cubicBezTo>
                  <a:cubicBezTo>
                    <a:pt x="83692" y="12110"/>
                    <a:pt x="84307" y="13211"/>
                    <a:pt x="84307" y="13211"/>
                  </a:cubicBezTo>
                  <a:cubicBezTo>
                    <a:pt x="84307" y="12110"/>
                    <a:pt x="84923" y="11009"/>
                    <a:pt x="84923" y="11009"/>
                  </a:cubicBezTo>
                  <a:cubicBezTo>
                    <a:pt x="84923" y="9908"/>
                    <a:pt x="84923" y="9908"/>
                    <a:pt x="85538" y="8807"/>
                  </a:cubicBezTo>
                  <a:cubicBezTo>
                    <a:pt x="85538" y="8807"/>
                    <a:pt x="87384" y="7706"/>
                    <a:pt x="87384" y="7706"/>
                  </a:cubicBezTo>
                  <a:cubicBezTo>
                    <a:pt x="87384" y="7706"/>
                    <a:pt x="86769" y="5504"/>
                    <a:pt x="86153" y="5504"/>
                  </a:cubicBezTo>
                  <a:cubicBezTo>
                    <a:pt x="86153" y="5504"/>
                    <a:pt x="85538" y="4403"/>
                    <a:pt x="86769" y="3302"/>
                  </a:cubicBezTo>
                  <a:cubicBezTo>
                    <a:pt x="87384" y="3302"/>
                    <a:pt x="88000" y="3302"/>
                    <a:pt x="88000" y="3302"/>
                  </a:cubicBezTo>
                  <a:cubicBezTo>
                    <a:pt x="89230" y="4403"/>
                    <a:pt x="89230" y="4403"/>
                    <a:pt x="89230" y="4403"/>
                  </a:cubicBezTo>
                  <a:cubicBezTo>
                    <a:pt x="89230" y="3302"/>
                    <a:pt x="89230" y="3302"/>
                    <a:pt x="89230" y="3302"/>
                  </a:cubicBezTo>
                  <a:cubicBezTo>
                    <a:pt x="89846" y="2201"/>
                    <a:pt x="89846" y="2201"/>
                    <a:pt x="89846" y="2201"/>
                  </a:cubicBezTo>
                  <a:cubicBezTo>
                    <a:pt x="89846" y="2201"/>
                    <a:pt x="90461" y="1100"/>
                    <a:pt x="90461" y="1100"/>
                  </a:cubicBezTo>
                  <a:cubicBezTo>
                    <a:pt x="90461" y="1100"/>
                    <a:pt x="91076" y="1100"/>
                    <a:pt x="91076" y="1100"/>
                  </a:cubicBezTo>
                  <a:cubicBezTo>
                    <a:pt x="91692" y="1100"/>
                    <a:pt x="92307" y="1100"/>
                    <a:pt x="92307" y="1100"/>
                  </a:cubicBezTo>
                  <a:cubicBezTo>
                    <a:pt x="92307" y="1100"/>
                    <a:pt x="92923" y="2201"/>
                    <a:pt x="92923" y="2201"/>
                  </a:cubicBezTo>
                  <a:cubicBezTo>
                    <a:pt x="93538" y="2201"/>
                    <a:pt x="94153" y="2201"/>
                    <a:pt x="94153" y="2201"/>
                  </a:cubicBezTo>
                  <a:cubicBezTo>
                    <a:pt x="94153" y="2201"/>
                    <a:pt x="94769" y="3302"/>
                    <a:pt x="94769" y="2201"/>
                  </a:cubicBezTo>
                  <a:cubicBezTo>
                    <a:pt x="95384" y="2201"/>
                    <a:pt x="95384" y="1100"/>
                    <a:pt x="95384" y="1100"/>
                  </a:cubicBezTo>
                  <a:cubicBezTo>
                    <a:pt x="95384" y="1100"/>
                    <a:pt x="97846" y="0"/>
                    <a:pt x="97846" y="0"/>
                  </a:cubicBezTo>
                  <a:cubicBezTo>
                    <a:pt x="97846" y="0"/>
                    <a:pt x="98461" y="0"/>
                    <a:pt x="98461" y="0"/>
                  </a:cubicBezTo>
                  <a:cubicBezTo>
                    <a:pt x="99076" y="1100"/>
                    <a:pt x="99692" y="1100"/>
                    <a:pt x="99692" y="1100"/>
                  </a:cubicBezTo>
                  <a:cubicBezTo>
                    <a:pt x="100307" y="1100"/>
                    <a:pt x="100923" y="2201"/>
                    <a:pt x="100923" y="2201"/>
                  </a:cubicBezTo>
                  <a:cubicBezTo>
                    <a:pt x="101538" y="3302"/>
                    <a:pt x="102153" y="3302"/>
                    <a:pt x="102153" y="3302"/>
                  </a:cubicBezTo>
                  <a:cubicBezTo>
                    <a:pt x="102153" y="3302"/>
                    <a:pt x="102153" y="1100"/>
                    <a:pt x="102153" y="1100"/>
                  </a:cubicBezTo>
                  <a:cubicBezTo>
                    <a:pt x="102769" y="1100"/>
                    <a:pt x="103384" y="1100"/>
                    <a:pt x="103384" y="1100"/>
                  </a:cubicBezTo>
                  <a:cubicBezTo>
                    <a:pt x="104000" y="2201"/>
                    <a:pt x="104000" y="2201"/>
                    <a:pt x="104000" y="2201"/>
                  </a:cubicBezTo>
                  <a:cubicBezTo>
                    <a:pt x="104000" y="2201"/>
                    <a:pt x="104615" y="3302"/>
                    <a:pt x="105230" y="3302"/>
                  </a:cubicBezTo>
                  <a:cubicBezTo>
                    <a:pt x="105230" y="3302"/>
                    <a:pt x="105846" y="2201"/>
                    <a:pt x="105846" y="2201"/>
                  </a:cubicBezTo>
                  <a:cubicBezTo>
                    <a:pt x="105846" y="3302"/>
                    <a:pt x="106461" y="3302"/>
                    <a:pt x="106461" y="4403"/>
                  </a:cubicBezTo>
                  <a:cubicBezTo>
                    <a:pt x="106461" y="4403"/>
                    <a:pt x="107076" y="5504"/>
                    <a:pt x="107076" y="5504"/>
                  </a:cubicBezTo>
                  <a:cubicBezTo>
                    <a:pt x="107076" y="6605"/>
                    <a:pt x="107692" y="6605"/>
                    <a:pt x="107692" y="6605"/>
                  </a:cubicBezTo>
                  <a:cubicBezTo>
                    <a:pt x="107692" y="7706"/>
                    <a:pt x="107692" y="8807"/>
                    <a:pt x="107692" y="8807"/>
                  </a:cubicBezTo>
                  <a:cubicBezTo>
                    <a:pt x="107692" y="8807"/>
                    <a:pt x="107692" y="8807"/>
                    <a:pt x="107692" y="9908"/>
                  </a:cubicBezTo>
                  <a:cubicBezTo>
                    <a:pt x="108307" y="9908"/>
                    <a:pt x="110153" y="9908"/>
                    <a:pt x="110153" y="9908"/>
                  </a:cubicBezTo>
                  <a:cubicBezTo>
                    <a:pt x="110153" y="9908"/>
                    <a:pt x="110769" y="9908"/>
                    <a:pt x="110769" y="11009"/>
                  </a:cubicBezTo>
                  <a:cubicBezTo>
                    <a:pt x="110769" y="11009"/>
                    <a:pt x="112000" y="11009"/>
                    <a:pt x="112000" y="11009"/>
                  </a:cubicBezTo>
                  <a:cubicBezTo>
                    <a:pt x="112000" y="11009"/>
                    <a:pt x="112615" y="9908"/>
                    <a:pt x="112615" y="11009"/>
                  </a:cubicBezTo>
                  <a:cubicBezTo>
                    <a:pt x="112615" y="11009"/>
                    <a:pt x="112615" y="12110"/>
                    <a:pt x="112615" y="12110"/>
                  </a:cubicBezTo>
                  <a:cubicBezTo>
                    <a:pt x="113846" y="12110"/>
                    <a:pt x="113846" y="12110"/>
                    <a:pt x="113846" y="12110"/>
                  </a:cubicBezTo>
                  <a:cubicBezTo>
                    <a:pt x="114461" y="12110"/>
                    <a:pt x="114461" y="12110"/>
                    <a:pt x="114461" y="12110"/>
                  </a:cubicBezTo>
                  <a:cubicBezTo>
                    <a:pt x="114461" y="12110"/>
                    <a:pt x="115076" y="11009"/>
                    <a:pt x="115076" y="12110"/>
                  </a:cubicBezTo>
                  <a:cubicBezTo>
                    <a:pt x="115076" y="12110"/>
                    <a:pt x="115692" y="12110"/>
                    <a:pt x="115692" y="12110"/>
                  </a:cubicBezTo>
                  <a:cubicBezTo>
                    <a:pt x="115692" y="12110"/>
                    <a:pt x="116923" y="13211"/>
                    <a:pt x="116923" y="13211"/>
                  </a:cubicBezTo>
                  <a:cubicBezTo>
                    <a:pt x="116923" y="13211"/>
                    <a:pt x="117538" y="13211"/>
                    <a:pt x="118153" y="13211"/>
                  </a:cubicBezTo>
                  <a:cubicBezTo>
                    <a:pt x="118153" y="13211"/>
                    <a:pt x="120000" y="13211"/>
                    <a:pt x="120000" y="13211"/>
                  </a:cubicBezTo>
                  <a:cubicBezTo>
                    <a:pt x="120000" y="13211"/>
                    <a:pt x="120000" y="14311"/>
                    <a:pt x="120000" y="15412"/>
                  </a:cubicBezTo>
                  <a:cubicBezTo>
                    <a:pt x="120000" y="15412"/>
                    <a:pt x="120000" y="17614"/>
                    <a:pt x="120000" y="17614"/>
                  </a:cubicBezTo>
                  <a:cubicBezTo>
                    <a:pt x="120000" y="17614"/>
                    <a:pt x="119384" y="18715"/>
                    <a:pt x="119384" y="19816"/>
                  </a:cubicBezTo>
                  <a:cubicBezTo>
                    <a:pt x="118769" y="19816"/>
                    <a:pt x="118769" y="22018"/>
                    <a:pt x="118769" y="22018"/>
                  </a:cubicBezTo>
                  <a:cubicBezTo>
                    <a:pt x="118769" y="22018"/>
                    <a:pt x="118769" y="23119"/>
                    <a:pt x="118769" y="23119"/>
                  </a:cubicBezTo>
                  <a:cubicBezTo>
                    <a:pt x="118769" y="23119"/>
                    <a:pt x="118769" y="25321"/>
                    <a:pt x="118769" y="25321"/>
                  </a:cubicBezTo>
                  <a:cubicBezTo>
                    <a:pt x="118153" y="27522"/>
                    <a:pt x="118153" y="27522"/>
                    <a:pt x="118153" y="27522"/>
                  </a:cubicBezTo>
                  <a:cubicBezTo>
                    <a:pt x="118153" y="27522"/>
                    <a:pt x="117538" y="28623"/>
                    <a:pt x="118153" y="29724"/>
                  </a:cubicBezTo>
                  <a:cubicBezTo>
                    <a:pt x="118153" y="29724"/>
                    <a:pt x="118153" y="30825"/>
                    <a:pt x="118153" y="30825"/>
                  </a:cubicBezTo>
                  <a:cubicBezTo>
                    <a:pt x="118769" y="31926"/>
                    <a:pt x="118769" y="31926"/>
                    <a:pt x="118769" y="31926"/>
                  </a:cubicBezTo>
                  <a:cubicBezTo>
                    <a:pt x="117538" y="34128"/>
                    <a:pt x="117538" y="34128"/>
                    <a:pt x="117538" y="34128"/>
                  </a:cubicBezTo>
                  <a:cubicBezTo>
                    <a:pt x="117538" y="36330"/>
                    <a:pt x="117538" y="36330"/>
                    <a:pt x="117538" y="36330"/>
                  </a:cubicBezTo>
                  <a:cubicBezTo>
                    <a:pt x="117538" y="36330"/>
                    <a:pt x="118153" y="37431"/>
                    <a:pt x="117538" y="38532"/>
                  </a:cubicBezTo>
                  <a:cubicBezTo>
                    <a:pt x="117538" y="38532"/>
                    <a:pt x="116923" y="39633"/>
                    <a:pt x="116923" y="39633"/>
                  </a:cubicBezTo>
                  <a:cubicBezTo>
                    <a:pt x="116923" y="39633"/>
                    <a:pt x="115692" y="41834"/>
                    <a:pt x="115692" y="41834"/>
                  </a:cubicBezTo>
                  <a:cubicBezTo>
                    <a:pt x="115692" y="41834"/>
                    <a:pt x="115692" y="42935"/>
                    <a:pt x="115692" y="42935"/>
                  </a:cubicBezTo>
                  <a:cubicBezTo>
                    <a:pt x="115692" y="42935"/>
                    <a:pt x="115076" y="45137"/>
                    <a:pt x="115076" y="45137"/>
                  </a:cubicBezTo>
                  <a:cubicBezTo>
                    <a:pt x="115076" y="45137"/>
                    <a:pt x="115076" y="48440"/>
                    <a:pt x="115076" y="48440"/>
                  </a:cubicBezTo>
                  <a:cubicBezTo>
                    <a:pt x="115076" y="48440"/>
                    <a:pt x="115692" y="49541"/>
                    <a:pt x="115692" y="49541"/>
                  </a:cubicBezTo>
                  <a:cubicBezTo>
                    <a:pt x="115692" y="49541"/>
                    <a:pt x="115692" y="50642"/>
                    <a:pt x="115692" y="51743"/>
                  </a:cubicBezTo>
                  <a:cubicBezTo>
                    <a:pt x="115076" y="51743"/>
                    <a:pt x="115692" y="52844"/>
                    <a:pt x="115692" y="53944"/>
                  </a:cubicBezTo>
                  <a:cubicBezTo>
                    <a:pt x="115692" y="53944"/>
                    <a:pt x="115692" y="55045"/>
                    <a:pt x="115692" y="55045"/>
                  </a:cubicBezTo>
                  <a:cubicBezTo>
                    <a:pt x="115076" y="57247"/>
                    <a:pt x="115076" y="57247"/>
                    <a:pt x="115076" y="57247"/>
                  </a:cubicBezTo>
                  <a:cubicBezTo>
                    <a:pt x="114461" y="57247"/>
                    <a:pt x="114461" y="57247"/>
                    <a:pt x="114461" y="57247"/>
                  </a:cubicBezTo>
                  <a:cubicBezTo>
                    <a:pt x="115076" y="60550"/>
                    <a:pt x="115076" y="60550"/>
                    <a:pt x="115076" y="60550"/>
                  </a:cubicBezTo>
                  <a:cubicBezTo>
                    <a:pt x="113846" y="62752"/>
                    <a:pt x="113846" y="62752"/>
                    <a:pt x="113846" y="62752"/>
                  </a:cubicBezTo>
                  <a:cubicBezTo>
                    <a:pt x="108923" y="62752"/>
                    <a:pt x="108923" y="62752"/>
                    <a:pt x="108923" y="62752"/>
                  </a:cubicBezTo>
                  <a:cubicBezTo>
                    <a:pt x="104000" y="53944"/>
                    <a:pt x="104000" y="53944"/>
                    <a:pt x="104000" y="53944"/>
                  </a:cubicBezTo>
                  <a:cubicBezTo>
                    <a:pt x="100307" y="52844"/>
                    <a:pt x="100307" y="52844"/>
                    <a:pt x="100307" y="52844"/>
                  </a:cubicBezTo>
                  <a:cubicBezTo>
                    <a:pt x="97230" y="57247"/>
                    <a:pt x="97230" y="57247"/>
                    <a:pt x="97230" y="57247"/>
                  </a:cubicBezTo>
                  <a:cubicBezTo>
                    <a:pt x="92923" y="58348"/>
                    <a:pt x="92923" y="58348"/>
                    <a:pt x="92923" y="58348"/>
                  </a:cubicBezTo>
                  <a:cubicBezTo>
                    <a:pt x="89846" y="55045"/>
                    <a:pt x="89846" y="55045"/>
                    <a:pt x="89846" y="55045"/>
                  </a:cubicBezTo>
                  <a:cubicBezTo>
                    <a:pt x="81230" y="59449"/>
                    <a:pt x="81230" y="59449"/>
                    <a:pt x="81230" y="59449"/>
                  </a:cubicBezTo>
                  <a:cubicBezTo>
                    <a:pt x="80615" y="62752"/>
                    <a:pt x="80615" y="62752"/>
                    <a:pt x="80615" y="62752"/>
                  </a:cubicBezTo>
                  <a:cubicBezTo>
                    <a:pt x="79384" y="70458"/>
                    <a:pt x="79384" y="70458"/>
                    <a:pt x="79384" y="70458"/>
                  </a:cubicBezTo>
                  <a:cubicBezTo>
                    <a:pt x="77538" y="77064"/>
                    <a:pt x="77538" y="77064"/>
                    <a:pt x="77538" y="77064"/>
                  </a:cubicBezTo>
                  <a:cubicBezTo>
                    <a:pt x="75076" y="79266"/>
                    <a:pt x="75076" y="79266"/>
                    <a:pt x="75076" y="79266"/>
                  </a:cubicBezTo>
                  <a:cubicBezTo>
                    <a:pt x="73230" y="81467"/>
                    <a:pt x="73230" y="81467"/>
                    <a:pt x="73230" y="81467"/>
                  </a:cubicBezTo>
                  <a:cubicBezTo>
                    <a:pt x="71384" y="85871"/>
                    <a:pt x="71384" y="85871"/>
                    <a:pt x="71384" y="85871"/>
                  </a:cubicBezTo>
                  <a:cubicBezTo>
                    <a:pt x="67692" y="85871"/>
                    <a:pt x="67692" y="85871"/>
                    <a:pt x="67692" y="85871"/>
                  </a:cubicBezTo>
                  <a:cubicBezTo>
                    <a:pt x="65230" y="84770"/>
                    <a:pt x="65230" y="84770"/>
                    <a:pt x="65230" y="84770"/>
                  </a:cubicBezTo>
                  <a:cubicBezTo>
                    <a:pt x="61538" y="85871"/>
                    <a:pt x="61538" y="85871"/>
                    <a:pt x="61538" y="85871"/>
                  </a:cubicBezTo>
                  <a:cubicBezTo>
                    <a:pt x="60307" y="92477"/>
                    <a:pt x="60307" y="92477"/>
                    <a:pt x="60307" y="92477"/>
                  </a:cubicBezTo>
                  <a:cubicBezTo>
                    <a:pt x="57846" y="93577"/>
                    <a:pt x="57846" y="93577"/>
                    <a:pt x="57846" y="93577"/>
                  </a:cubicBezTo>
                  <a:cubicBezTo>
                    <a:pt x="53538" y="94678"/>
                    <a:pt x="53538" y="94678"/>
                    <a:pt x="53538" y="94678"/>
                  </a:cubicBezTo>
                  <a:cubicBezTo>
                    <a:pt x="48000" y="97981"/>
                    <a:pt x="48000" y="97981"/>
                    <a:pt x="48000" y="97981"/>
                  </a:cubicBezTo>
                  <a:cubicBezTo>
                    <a:pt x="44923" y="103486"/>
                    <a:pt x="44923" y="103486"/>
                    <a:pt x="44923" y="103486"/>
                  </a:cubicBezTo>
                  <a:cubicBezTo>
                    <a:pt x="44923" y="105688"/>
                    <a:pt x="44923" y="105688"/>
                    <a:pt x="44923" y="105688"/>
                  </a:cubicBezTo>
                  <a:cubicBezTo>
                    <a:pt x="44923" y="105688"/>
                    <a:pt x="47384" y="108990"/>
                    <a:pt x="48615" y="110091"/>
                  </a:cubicBezTo>
                  <a:cubicBezTo>
                    <a:pt x="49846" y="112293"/>
                    <a:pt x="46153" y="113394"/>
                    <a:pt x="45538" y="114495"/>
                  </a:cubicBezTo>
                  <a:cubicBezTo>
                    <a:pt x="44923" y="115596"/>
                    <a:pt x="39384" y="116697"/>
                    <a:pt x="39384" y="116697"/>
                  </a:cubicBezTo>
                  <a:cubicBezTo>
                    <a:pt x="28923" y="117798"/>
                    <a:pt x="28923" y="117798"/>
                    <a:pt x="28923" y="117798"/>
                  </a:cubicBezTo>
                  <a:cubicBezTo>
                    <a:pt x="23384" y="120000"/>
                    <a:pt x="23384" y="120000"/>
                    <a:pt x="23384" y="120000"/>
                  </a:cubicBezTo>
                  <a:cubicBezTo>
                    <a:pt x="20923" y="117798"/>
                    <a:pt x="20923" y="117798"/>
                    <a:pt x="20923" y="117798"/>
                  </a:cubicBezTo>
                  <a:cubicBezTo>
                    <a:pt x="16615" y="113394"/>
                    <a:pt x="16615" y="113394"/>
                    <a:pt x="16615" y="113394"/>
                  </a:cubicBezTo>
                  <a:cubicBezTo>
                    <a:pt x="13538" y="107889"/>
                    <a:pt x="13538" y="107889"/>
                    <a:pt x="13538" y="107889"/>
                  </a:cubicBezTo>
                  <a:cubicBezTo>
                    <a:pt x="13538" y="107889"/>
                    <a:pt x="13538" y="107889"/>
                    <a:pt x="13538" y="107889"/>
                  </a:cubicBezTo>
                  <a:cubicBezTo>
                    <a:pt x="8615" y="106788"/>
                    <a:pt x="8615" y="106788"/>
                    <a:pt x="8615" y="106788"/>
                  </a:cubicBezTo>
                  <a:cubicBezTo>
                    <a:pt x="8615" y="107889"/>
                    <a:pt x="8615" y="107889"/>
                    <a:pt x="8615" y="107889"/>
                  </a:cubicBezTo>
                  <a:cubicBezTo>
                    <a:pt x="8615" y="112293"/>
                    <a:pt x="8615" y="112293"/>
                    <a:pt x="8615" y="112293"/>
                  </a:cubicBezTo>
                  <a:cubicBezTo>
                    <a:pt x="6769" y="116697"/>
                    <a:pt x="6769" y="116697"/>
                    <a:pt x="6769" y="116697"/>
                  </a:cubicBezTo>
                  <a:cubicBezTo>
                    <a:pt x="5538" y="113394"/>
                    <a:pt x="4923" y="107889"/>
                    <a:pt x="3692" y="102385"/>
                  </a:cubicBezTo>
                  <a:cubicBezTo>
                    <a:pt x="3692" y="102385"/>
                    <a:pt x="3692" y="101284"/>
                    <a:pt x="3076" y="100183"/>
                  </a:cubicBezTo>
                  <a:cubicBezTo>
                    <a:pt x="3076" y="99082"/>
                    <a:pt x="2461" y="96880"/>
                    <a:pt x="2461" y="96880"/>
                  </a:cubicBezTo>
                  <a:cubicBezTo>
                    <a:pt x="2461" y="96880"/>
                    <a:pt x="2461" y="96880"/>
                    <a:pt x="2461" y="96880"/>
                  </a:cubicBezTo>
                  <a:cubicBezTo>
                    <a:pt x="1846" y="95779"/>
                    <a:pt x="1230" y="94678"/>
                    <a:pt x="1230" y="94678"/>
                  </a:cubicBezTo>
                  <a:cubicBezTo>
                    <a:pt x="1230" y="94678"/>
                    <a:pt x="1230" y="93577"/>
                    <a:pt x="1230" y="93577"/>
                  </a:cubicBezTo>
                  <a:cubicBezTo>
                    <a:pt x="615" y="93577"/>
                    <a:pt x="0" y="92477"/>
                    <a:pt x="0" y="92477"/>
                  </a:cubicBezTo>
                  <a:cubicBezTo>
                    <a:pt x="0" y="92477"/>
                    <a:pt x="0" y="89174"/>
                    <a:pt x="0" y="89174"/>
                  </a:cubicBezTo>
                  <a:cubicBezTo>
                    <a:pt x="0" y="86972"/>
                    <a:pt x="0" y="86972"/>
                    <a:pt x="0" y="86972"/>
                  </a:cubicBezTo>
                  <a:cubicBezTo>
                    <a:pt x="1230" y="84770"/>
                    <a:pt x="1230" y="84770"/>
                    <a:pt x="1230" y="84770"/>
                  </a:cubicBezTo>
                  <a:cubicBezTo>
                    <a:pt x="1230" y="84770"/>
                    <a:pt x="1230" y="82568"/>
                    <a:pt x="1230" y="82568"/>
                  </a:cubicBezTo>
                  <a:cubicBezTo>
                    <a:pt x="1230" y="82568"/>
                    <a:pt x="1846" y="80366"/>
                    <a:pt x="1846" y="80366"/>
                  </a:cubicBezTo>
                  <a:cubicBezTo>
                    <a:pt x="1230" y="79266"/>
                    <a:pt x="1230" y="79266"/>
                    <a:pt x="1230" y="79266"/>
                  </a:cubicBezTo>
                  <a:cubicBezTo>
                    <a:pt x="1230" y="75963"/>
                    <a:pt x="1230" y="75963"/>
                    <a:pt x="1230" y="75963"/>
                  </a:cubicBezTo>
                  <a:cubicBezTo>
                    <a:pt x="1846" y="74862"/>
                    <a:pt x="1846" y="74862"/>
                    <a:pt x="1846" y="74862"/>
                  </a:cubicBezTo>
                  <a:cubicBezTo>
                    <a:pt x="1846" y="72660"/>
                    <a:pt x="1846" y="72660"/>
                    <a:pt x="1846" y="72660"/>
                  </a:cubicBezTo>
                  <a:cubicBezTo>
                    <a:pt x="1846" y="72660"/>
                    <a:pt x="1846" y="71559"/>
                    <a:pt x="1846" y="71559"/>
                  </a:cubicBezTo>
                  <a:cubicBezTo>
                    <a:pt x="2461" y="71559"/>
                    <a:pt x="2461" y="68256"/>
                    <a:pt x="2461" y="68256"/>
                  </a:cubicBezTo>
                  <a:cubicBezTo>
                    <a:pt x="2461" y="68256"/>
                    <a:pt x="3076" y="66055"/>
                    <a:pt x="3076" y="66055"/>
                  </a:cubicBezTo>
                  <a:cubicBezTo>
                    <a:pt x="3692" y="66055"/>
                    <a:pt x="3692" y="64954"/>
                    <a:pt x="3692" y="64954"/>
                  </a:cubicBezTo>
                  <a:cubicBezTo>
                    <a:pt x="3692" y="63853"/>
                    <a:pt x="3692" y="62752"/>
                    <a:pt x="3692" y="62752"/>
                  </a:cubicBezTo>
                  <a:cubicBezTo>
                    <a:pt x="4923" y="61651"/>
                    <a:pt x="4923" y="61651"/>
                    <a:pt x="4923" y="61651"/>
                  </a:cubicBezTo>
                  <a:cubicBezTo>
                    <a:pt x="4923" y="61651"/>
                    <a:pt x="5538" y="60550"/>
                    <a:pt x="5538" y="60550"/>
                  </a:cubicBezTo>
                  <a:cubicBezTo>
                    <a:pt x="5538" y="60550"/>
                    <a:pt x="6153" y="60550"/>
                    <a:pt x="6769" y="60550"/>
                  </a:cubicBezTo>
                  <a:cubicBezTo>
                    <a:pt x="6769" y="60550"/>
                    <a:pt x="7384" y="60550"/>
                    <a:pt x="8000" y="60550"/>
                  </a:cubicBezTo>
                  <a:cubicBezTo>
                    <a:pt x="8000" y="60550"/>
                    <a:pt x="8000" y="61651"/>
                    <a:pt x="8615" y="61651"/>
                  </a:cubicBezTo>
                  <a:cubicBezTo>
                    <a:pt x="9230" y="61651"/>
                    <a:pt x="9846" y="62752"/>
                    <a:pt x="9846" y="62752"/>
                  </a:cubicBezTo>
                  <a:cubicBezTo>
                    <a:pt x="10461" y="61651"/>
                    <a:pt x="10461" y="61651"/>
                    <a:pt x="10461" y="61651"/>
                  </a:cubicBezTo>
                  <a:cubicBezTo>
                    <a:pt x="11076" y="61651"/>
                    <a:pt x="11076" y="60550"/>
                    <a:pt x="11076" y="60550"/>
                  </a:cubicBezTo>
                  <a:cubicBezTo>
                    <a:pt x="11692" y="60550"/>
                    <a:pt x="12923" y="61651"/>
                    <a:pt x="12923" y="61651"/>
                  </a:cubicBezTo>
                  <a:cubicBezTo>
                    <a:pt x="12923" y="61651"/>
                    <a:pt x="13538" y="62752"/>
                    <a:pt x="13538" y="61651"/>
                  </a:cubicBezTo>
                  <a:cubicBezTo>
                    <a:pt x="14153" y="61651"/>
                    <a:pt x="14769" y="60550"/>
                    <a:pt x="14769" y="60550"/>
                  </a:cubicBezTo>
                  <a:cubicBezTo>
                    <a:pt x="16000" y="59449"/>
                    <a:pt x="16000" y="59449"/>
                    <a:pt x="16000" y="59449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153;g2be4267a496_0_10">
              <a:extLst>
                <a:ext uri="{FF2B5EF4-FFF2-40B4-BE49-F238E27FC236}">
                  <a16:creationId xmlns:a16="http://schemas.microsoft.com/office/drawing/2014/main" id="{D23E3D9D-EE68-69CB-EDE4-A20F6EAB0497}"/>
                </a:ext>
              </a:extLst>
            </p:cNvPr>
            <p:cNvSpPr/>
            <p:nvPr/>
          </p:nvSpPr>
          <p:spPr>
            <a:xfrm>
              <a:off x="16057578" y="2274911"/>
              <a:ext cx="366600" cy="26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230" y="65454"/>
                  </a:moveTo>
                  <a:cubicBezTo>
                    <a:pt x="7179" y="64090"/>
                    <a:pt x="7179" y="64090"/>
                    <a:pt x="7179" y="64090"/>
                  </a:cubicBezTo>
                  <a:cubicBezTo>
                    <a:pt x="5128" y="62727"/>
                    <a:pt x="5128" y="62727"/>
                    <a:pt x="5128" y="62727"/>
                  </a:cubicBezTo>
                  <a:cubicBezTo>
                    <a:pt x="2051" y="62727"/>
                    <a:pt x="2051" y="62727"/>
                    <a:pt x="2051" y="62727"/>
                  </a:cubicBezTo>
                  <a:cubicBezTo>
                    <a:pt x="0" y="60000"/>
                    <a:pt x="0" y="60000"/>
                    <a:pt x="0" y="60000"/>
                  </a:cubicBezTo>
                  <a:cubicBezTo>
                    <a:pt x="1025" y="57272"/>
                    <a:pt x="1025" y="57272"/>
                    <a:pt x="1025" y="57272"/>
                  </a:cubicBezTo>
                  <a:cubicBezTo>
                    <a:pt x="1025" y="54545"/>
                    <a:pt x="1025" y="54545"/>
                    <a:pt x="1025" y="54545"/>
                  </a:cubicBezTo>
                  <a:cubicBezTo>
                    <a:pt x="1025" y="54545"/>
                    <a:pt x="3076" y="51818"/>
                    <a:pt x="3076" y="51818"/>
                  </a:cubicBezTo>
                  <a:cubicBezTo>
                    <a:pt x="4102" y="50454"/>
                    <a:pt x="6153" y="49090"/>
                    <a:pt x="6153" y="49090"/>
                  </a:cubicBezTo>
                  <a:cubicBezTo>
                    <a:pt x="7179" y="46363"/>
                    <a:pt x="7179" y="46363"/>
                    <a:pt x="7179" y="46363"/>
                  </a:cubicBezTo>
                  <a:cubicBezTo>
                    <a:pt x="7179" y="46363"/>
                    <a:pt x="8205" y="45000"/>
                    <a:pt x="9230" y="45000"/>
                  </a:cubicBezTo>
                  <a:cubicBezTo>
                    <a:pt x="10256" y="45000"/>
                    <a:pt x="10256" y="46363"/>
                    <a:pt x="10256" y="45000"/>
                  </a:cubicBezTo>
                  <a:cubicBezTo>
                    <a:pt x="11282" y="45000"/>
                    <a:pt x="11282" y="39545"/>
                    <a:pt x="11282" y="39545"/>
                  </a:cubicBezTo>
                  <a:cubicBezTo>
                    <a:pt x="11282" y="36818"/>
                    <a:pt x="11282" y="36818"/>
                    <a:pt x="11282" y="36818"/>
                  </a:cubicBezTo>
                  <a:cubicBezTo>
                    <a:pt x="13333" y="36818"/>
                    <a:pt x="13333" y="36818"/>
                    <a:pt x="13333" y="36818"/>
                  </a:cubicBezTo>
                  <a:cubicBezTo>
                    <a:pt x="22564" y="40909"/>
                    <a:pt x="22564" y="40909"/>
                    <a:pt x="22564" y="40909"/>
                  </a:cubicBezTo>
                  <a:cubicBezTo>
                    <a:pt x="32820" y="42272"/>
                    <a:pt x="32820" y="42272"/>
                    <a:pt x="32820" y="42272"/>
                  </a:cubicBezTo>
                  <a:cubicBezTo>
                    <a:pt x="42051" y="42272"/>
                    <a:pt x="42051" y="42272"/>
                    <a:pt x="42051" y="42272"/>
                  </a:cubicBezTo>
                  <a:cubicBezTo>
                    <a:pt x="44102" y="42272"/>
                    <a:pt x="44102" y="42272"/>
                    <a:pt x="44102" y="42272"/>
                  </a:cubicBezTo>
                  <a:cubicBezTo>
                    <a:pt x="47179" y="39545"/>
                    <a:pt x="47179" y="39545"/>
                    <a:pt x="47179" y="39545"/>
                  </a:cubicBezTo>
                  <a:cubicBezTo>
                    <a:pt x="49230" y="35454"/>
                    <a:pt x="49230" y="35454"/>
                    <a:pt x="49230" y="35454"/>
                  </a:cubicBezTo>
                  <a:cubicBezTo>
                    <a:pt x="53333" y="34090"/>
                    <a:pt x="53333" y="34090"/>
                    <a:pt x="53333" y="34090"/>
                  </a:cubicBezTo>
                  <a:cubicBezTo>
                    <a:pt x="54358" y="31363"/>
                    <a:pt x="54358" y="31363"/>
                    <a:pt x="54358" y="31363"/>
                  </a:cubicBezTo>
                  <a:cubicBezTo>
                    <a:pt x="56410" y="25909"/>
                    <a:pt x="56410" y="25909"/>
                    <a:pt x="56410" y="25909"/>
                  </a:cubicBezTo>
                  <a:cubicBezTo>
                    <a:pt x="59487" y="23181"/>
                    <a:pt x="59487" y="23181"/>
                    <a:pt x="59487" y="23181"/>
                  </a:cubicBezTo>
                  <a:cubicBezTo>
                    <a:pt x="65641" y="23181"/>
                    <a:pt x="65641" y="23181"/>
                    <a:pt x="65641" y="23181"/>
                  </a:cubicBezTo>
                  <a:cubicBezTo>
                    <a:pt x="72820" y="20454"/>
                    <a:pt x="72820" y="20454"/>
                    <a:pt x="72820" y="20454"/>
                  </a:cubicBezTo>
                  <a:cubicBezTo>
                    <a:pt x="77948" y="23181"/>
                    <a:pt x="77948" y="23181"/>
                    <a:pt x="77948" y="23181"/>
                  </a:cubicBezTo>
                  <a:cubicBezTo>
                    <a:pt x="84102" y="17727"/>
                    <a:pt x="84102" y="17727"/>
                    <a:pt x="84102" y="17727"/>
                  </a:cubicBezTo>
                  <a:cubicBezTo>
                    <a:pt x="87179" y="16363"/>
                    <a:pt x="87179" y="16363"/>
                    <a:pt x="87179" y="16363"/>
                  </a:cubicBezTo>
                  <a:cubicBezTo>
                    <a:pt x="92307" y="13636"/>
                    <a:pt x="92307" y="13636"/>
                    <a:pt x="92307" y="13636"/>
                  </a:cubicBezTo>
                  <a:cubicBezTo>
                    <a:pt x="98461" y="19090"/>
                    <a:pt x="98461" y="19090"/>
                    <a:pt x="98461" y="19090"/>
                  </a:cubicBezTo>
                  <a:cubicBezTo>
                    <a:pt x="97435" y="10909"/>
                    <a:pt x="97435" y="10909"/>
                    <a:pt x="97435" y="10909"/>
                  </a:cubicBezTo>
                  <a:cubicBezTo>
                    <a:pt x="98461" y="5454"/>
                    <a:pt x="98461" y="5454"/>
                    <a:pt x="98461" y="5454"/>
                  </a:cubicBezTo>
                  <a:cubicBezTo>
                    <a:pt x="102564" y="2727"/>
                    <a:pt x="102564" y="2727"/>
                    <a:pt x="102564" y="2727"/>
                  </a:cubicBezTo>
                  <a:cubicBezTo>
                    <a:pt x="103589" y="2727"/>
                    <a:pt x="103589" y="2727"/>
                    <a:pt x="103589" y="2727"/>
                  </a:cubicBezTo>
                  <a:cubicBezTo>
                    <a:pt x="103589" y="2727"/>
                    <a:pt x="103589" y="2727"/>
                    <a:pt x="103589" y="2727"/>
                  </a:cubicBezTo>
                  <a:cubicBezTo>
                    <a:pt x="107692" y="0"/>
                    <a:pt x="107692" y="0"/>
                    <a:pt x="107692" y="0"/>
                  </a:cubicBezTo>
                  <a:cubicBezTo>
                    <a:pt x="109743" y="2727"/>
                    <a:pt x="109743" y="2727"/>
                    <a:pt x="109743" y="2727"/>
                  </a:cubicBezTo>
                  <a:cubicBezTo>
                    <a:pt x="110769" y="5454"/>
                    <a:pt x="110769" y="5454"/>
                    <a:pt x="110769" y="5454"/>
                  </a:cubicBezTo>
                  <a:cubicBezTo>
                    <a:pt x="110769" y="5454"/>
                    <a:pt x="110769" y="5454"/>
                    <a:pt x="110769" y="5454"/>
                  </a:cubicBezTo>
                  <a:cubicBezTo>
                    <a:pt x="110769" y="5454"/>
                    <a:pt x="110769" y="5454"/>
                    <a:pt x="110769" y="6818"/>
                  </a:cubicBezTo>
                  <a:cubicBezTo>
                    <a:pt x="110769" y="6818"/>
                    <a:pt x="110769" y="6818"/>
                    <a:pt x="110769" y="6818"/>
                  </a:cubicBezTo>
                  <a:cubicBezTo>
                    <a:pt x="110769" y="8181"/>
                    <a:pt x="110769" y="8181"/>
                    <a:pt x="110769" y="8181"/>
                  </a:cubicBezTo>
                  <a:cubicBezTo>
                    <a:pt x="111794" y="9545"/>
                    <a:pt x="111794" y="9545"/>
                    <a:pt x="111794" y="9545"/>
                  </a:cubicBezTo>
                  <a:cubicBezTo>
                    <a:pt x="112820" y="10909"/>
                    <a:pt x="112820" y="10909"/>
                    <a:pt x="112820" y="10909"/>
                  </a:cubicBezTo>
                  <a:cubicBezTo>
                    <a:pt x="112820" y="10909"/>
                    <a:pt x="112820" y="10909"/>
                    <a:pt x="112820" y="10909"/>
                  </a:cubicBezTo>
                  <a:cubicBezTo>
                    <a:pt x="113846" y="13636"/>
                    <a:pt x="113846" y="13636"/>
                    <a:pt x="113846" y="13636"/>
                  </a:cubicBezTo>
                  <a:cubicBezTo>
                    <a:pt x="113846" y="16363"/>
                    <a:pt x="113846" y="16363"/>
                    <a:pt x="113846" y="16363"/>
                  </a:cubicBezTo>
                  <a:cubicBezTo>
                    <a:pt x="120000" y="25909"/>
                    <a:pt x="120000" y="25909"/>
                    <a:pt x="120000" y="25909"/>
                  </a:cubicBezTo>
                  <a:cubicBezTo>
                    <a:pt x="120000" y="25909"/>
                    <a:pt x="117948" y="25909"/>
                    <a:pt x="117948" y="25909"/>
                  </a:cubicBezTo>
                  <a:cubicBezTo>
                    <a:pt x="116923" y="25909"/>
                    <a:pt x="114871" y="25909"/>
                    <a:pt x="114871" y="25909"/>
                  </a:cubicBezTo>
                  <a:cubicBezTo>
                    <a:pt x="114871" y="25909"/>
                    <a:pt x="113846" y="27272"/>
                    <a:pt x="112820" y="27272"/>
                  </a:cubicBezTo>
                  <a:cubicBezTo>
                    <a:pt x="112820" y="27272"/>
                    <a:pt x="111794" y="30000"/>
                    <a:pt x="111794" y="30000"/>
                  </a:cubicBezTo>
                  <a:cubicBezTo>
                    <a:pt x="110769" y="31363"/>
                    <a:pt x="110769" y="31363"/>
                    <a:pt x="110769" y="31363"/>
                  </a:cubicBezTo>
                  <a:cubicBezTo>
                    <a:pt x="111794" y="32727"/>
                    <a:pt x="111794" y="32727"/>
                    <a:pt x="111794" y="32727"/>
                  </a:cubicBezTo>
                  <a:cubicBezTo>
                    <a:pt x="113846" y="38181"/>
                    <a:pt x="114871" y="38181"/>
                    <a:pt x="109743" y="36818"/>
                  </a:cubicBezTo>
                  <a:cubicBezTo>
                    <a:pt x="107692" y="35454"/>
                    <a:pt x="107692" y="35454"/>
                    <a:pt x="107692" y="35454"/>
                  </a:cubicBezTo>
                  <a:cubicBezTo>
                    <a:pt x="106666" y="36818"/>
                    <a:pt x="106666" y="36818"/>
                    <a:pt x="106666" y="36818"/>
                  </a:cubicBezTo>
                  <a:cubicBezTo>
                    <a:pt x="104615" y="38181"/>
                    <a:pt x="104615" y="38181"/>
                    <a:pt x="104615" y="38181"/>
                  </a:cubicBezTo>
                  <a:cubicBezTo>
                    <a:pt x="104615" y="38181"/>
                    <a:pt x="104615" y="38181"/>
                    <a:pt x="104615" y="38181"/>
                  </a:cubicBezTo>
                  <a:cubicBezTo>
                    <a:pt x="104615" y="38181"/>
                    <a:pt x="104615" y="40909"/>
                    <a:pt x="104615" y="40909"/>
                  </a:cubicBezTo>
                  <a:cubicBezTo>
                    <a:pt x="103589" y="43636"/>
                    <a:pt x="103589" y="43636"/>
                    <a:pt x="103589" y="43636"/>
                  </a:cubicBezTo>
                  <a:cubicBezTo>
                    <a:pt x="101538" y="45000"/>
                    <a:pt x="101538" y="45000"/>
                    <a:pt x="101538" y="45000"/>
                  </a:cubicBezTo>
                  <a:cubicBezTo>
                    <a:pt x="99487" y="46363"/>
                    <a:pt x="99487" y="46363"/>
                    <a:pt x="99487" y="46363"/>
                  </a:cubicBezTo>
                  <a:cubicBezTo>
                    <a:pt x="98461" y="47727"/>
                    <a:pt x="98461" y="47727"/>
                    <a:pt x="98461" y="47727"/>
                  </a:cubicBezTo>
                  <a:cubicBezTo>
                    <a:pt x="96410" y="47727"/>
                    <a:pt x="96410" y="47727"/>
                    <a:pt x="96410" y="47727"/>
                  </a:cubicBezTo>
                  <a:cubicBezTo>
                    <a:pt x="94358" y="49090"/>
                    <a:pt x="94358" y="49090"/>
                    <a:pt x="94358" y="49090"/>
                  </a:cubicBezTo>
                  <a:cubicBezTo>
                    <a:pt x="93333" y="51818"/>
                    <a:pt x="93333" y="51818"/>
                    <a:pt x="93333" y="51818"/>
                  </a:cubicBezTo>
                  <a:cubicBezTo>
                    <a:pt x="93333" y="51818"/>
                    <a:pt x="91282" y="51818"/>
                    <a:pt x="91282" y="51818"/>
                  </a:cubicBezTo>
                  <a:cubicBezTo>
                    <a:pt x="91282" y="51818"/>
                    <a:pt x="88205" y="53181"/>
                    <a:pt x="88205" y="53181"/>
                  </a:cubicBezTo>
                  <a:cubicBezTo>
                    <a:pt x="88205" y="55909"/>
                    <a:pt x="88205" y="55909"/>
                    <a:pt x="88205" y="55909"/>
                  </a:cubicBezTo>
                  <a:cubicBezTo>
                    <a:pt x="88205" y="55909"/>
                    <a:pt x="87179" y="57272"/>
                    <a:pt x="87179" y="57272"/>
                  </a:cubicBezTo>
                  <a:cubicBezTo>
                    <a:pt x="87179" y="57272"/>
                    <a:pt x="87179" y="61363"/>
                    <a:pt x="87179" y="61363"/>
                  </a:cubicBezTo>
                  <a:cubicBezTo>
                    <a:pt x="87179" y="61363"/>
                    <a:pt x="89230" y="62727"/>
                    <a:pt x="89230" y="62727"/>
                  </a:cubicBezTo>
                  <a:cubicBezTo>
                    <a:pt x="90256" y="64090"/>
                    <a:pt x="90256" y="64090"/>
                    <a:pt x="90256" y="64090"/>
                  </a:cubicBezTo>
                  <a:cubicBezTo>
                    <a:pt x="91282" y="65454"/>
                    <a:pt x="91282" y="65454"/>
                    <a:pt x="91282" y="65454"/>
                  </a:cubicBezTo>
                  <a:cubicBezTo>
                    <a:pt x="91282" y="65454"/>
                    <a:pt x="92307" y="66818"/>
                    <a:pt x="92307" y="66818"/>
                  </a:cubicBezTo>
                  <a:cubicBezTo>
                    <a:pt x="91282" y="66818"/>
                    <a:pt x="91282" y="70909"/>
                    <a:pt x="91282" y="70909"/>
                  </a:cubicBezTo>
                  <a:cubicBezTo>
                    <a:pt x="92307" y="75000"/>
                    <a:pt x="92307" y="75000"/>
                    <a:pt x="92307" y="75000"/>
                  </a:cubicBezTo>
                  <a:cubicBezTo>
                    <a:pt x="91282" y="76363"/>
                    <a:pt x="91282" y="76363"/>
                    <a:pt x="91282" y="76363"/>
                  </a:cubicBezTo>
                  <a:cubicBezTo>
                    <a:pt x="92307" y="79090"/>
                    <a:pt x="92307" y="79090"/>
                    <a:pt x="92307" y="79090"/>
                  </a:cubicBezTo>
                  <a:cubicBezTo>
                    <a:pt x="92307" y="79090"/>
                    <a:pt x="93333" y="79090"/>
                    <a:pt x="92307" y="80454"/>
                  </a:cubicBezTo>
                  <a:cubicBezTo>
                    <a:pt x="91282" y="80454"/>
                    <a:pt x="90256" y="81818"/>
                    <a:pt x="90256" y="81818"/>
                  </a:cubicBezTo>
                  <a:cubicBezTo>
                    <a:pt x="90256" y="81818"/>
                    <a:pt x="88205" y="81818"/>
                    <a:pt x="88205" y="81818"/>
                  </a:cubicBezTo>
                  <a:cubicBezTo>
                    <a:pt x="88205" y="81818"/>
                    <a:pt x="86153" y="81818"/>
                    <a:pt x="86153" y="81818"/>
                  </a:cubicBezTo>
                  <a:cubicBezTo>
                    <a:pt x="85128" y="84545"/>
                    <a:pt x="85128" y="84545"/>
                    <a:pt x="85128" y="84545"/>
                  </a:cubicBezTo>
                  <a:cubicBezTo>
                    <a:pt x="83076" y="83181"/>
                    <a:pt x="83076" y="83181"/>
                    <a:pt x="83076" y="83181"/>
                  </a:cubicBezTo>
                  <a:cubicBezTo>
                    <a:pt x="83076" y="85909"/>
                    <a:pt x="83076" y="85909"/>
                    <a:pt x="83076" y="85909"/>
                  </a:cubicBezTo>
                  <a:cubicBezTo>
                    <a:pt x="80000" y="87272"/>
                    <a:pt x="80000" y="87272"/>
                    <a:pt x="80000" y="87272"/>
                  </a:cubicBezTo>
                  <a:cubicBezTo>
                    <a:pt x="77948" y="88636"/>
                    <a:pt x="77948" y="88636"/>
                    <a:pt x="77948" y="88636"/>
                  </a:cubicBezTo>
                  <a:cubicBezTo>
                    <a:pt x="76923" y="91363"/>
                    <a:pt x="76923" y="91363"/>
                    <a:pt x="76923" y="91363"/>
                  </a:cubicBezTo>
                  <a:cubicBezTo>
                    <a:pt x="77948" y="92727"/>
                    <a:pt x="77948" y="92727"/>
                    <a:pt x="77948" y="92727"/>
                  </a:cubicBezTo>
                  <a:cubicBezTo>
                    <a:pt x="77948" y="92727"/>
                    <a:pt x="78974" y="94090"/>
                    <a:pt x="78974" y="92727"/>
                  </a:cubicBezTo>
                  <a:cubicBezTo>
                    <a:pt x="78974" y="92727"/>
                    <a:pt x="78974" y="91363"/>
                    <a:pt x="78974" y="91363"/>
                  </a:cubicBezTo>
                  <a:cubicBezTo>
                    <a:pt x="80000" y="92727"/>
                    <a:pt x="81025" y="94090"/>
                    <a:pt x="81025" y="94090"/>
                  </a:cubicBezTo>
                  <a:cubicBezTo>
                    <a:pt x="82051" y="96818"/>
                    <a:pt x="82051" y="96818"/>
                    <a:pt x="82051" y="96818"/>
                  </a:cubicBezTo>
                  <a:cubicBezTo>
                    <a:pt x="82051" y="96818"/>
                    <a:pt x="80000" y="96818"/>
                    <a:pt x="80000" y="96818"/>
                  </a:cubicBezTo>
                  <a:cubicBezTo>
                    <a:pt x="80000" y="96818"/>
                    <a:pt x="78974" y="98181"/>
                    <a:pt x="78974" y="98181"/>
                  </a:cubicBezTo>
                  <a:cubicBezTo>
                    <a:pt x="77948" y="99545"/>
                    <a:pt x="77948" y="99545"/>
                    <a:pt x="77948" y="99545"/>
                  </a:cubicBezTo>
                  <a:cubicBezTo>
                    <a:pt x="77948" y="100909"/>
                    <a:pt x="77948" y="100909"/>
                    <a:pt x="77948" y="102272"/>
                  </a:cubicBezTo>
                  <a:cubicBezTo>
                    <a:pt x="77948" y="102272"/>
                    <a:pt x="77948" y="103636"/>
                    <a:pt x="77948" y="103636"/>
                  </a:cubicBezTo>
                  <a:cubicBezTo>
                    <a:pt x="78974" y="103636"/>
                    <a:pt x="80000" y="106363"/>
                    <a:pt x="80000" y="106363"/>
                  </a:cubicBezTo>
                  <a:cubicBezTo>
                    <a:pt x="80000" y="106363"/>
                    <a:pt x="81025" y="107727"/>
                    <a:pt x="81025" y="107727"/>
                  </a:cubicBezTo>
                  <a:cubicBezTo>
                    <a:pt x="81025" y="107727"/>
                    <a:pt x="81025" y="109090"/>
                    <a:pt x="81025" y="109090"/>
                  </a:cubicBezTo>
                  <a:cubicBezTo>
                    <a:pt x="81025" y="109090"/>
                    <a:pt x="80000" y="110454"/>
                    <a:pt x="78974" y="110454"/>
                  </a:cubicBezTo>
                  <a:cubicBezTo>
                    <a:pt x="78974" y="110454"/>
                    <a:pt x="76923" y="110454"/>
                    <a:pt x="76923" y="110454"/>
                  </a:cubicBezTo>
                  <a:cubicBezTo>
                    <a:pt x="76923" y="110454"/>
                    <a:pt x="75897" y="113181"/>
                    <a:pt x="75897" y="113181"/>
                  </a:cubicBezTo>
                  <a:cubicBezTo>
                    <a:pt x="75897" y="113181"/>
                    <a:pt x="74871" y="113181"/>
                    <a:pt x="73846" y="113181"/>
                  </a:cubicBezTo>
                  <a:cubicBezTo>
                    <a:pt x="73846" y="113181"/>
                    <a:pt x="75897" y="114545"/>
                    <a:pt x="73846" y="113181"/>
                  </a:cubicBezTo>
                  <a:cubicBezTo>
                    <a:pt x="70769" y="111818"/>
                    <a:pt x="70769" y="110454"/>
                    <a:pt x="70769" y="110454"/>
                  </a:cubicBezTo>
                  <a:cubicBezTo>
                    <a:pt x="70769" y="110454"/>
                    <a:pt x="69743" y="109090"/>
                    <a:pt x="69743" y="109090"/>
                  </a:cubicBezTo>
                  <a:cubicBezTo>
                    <a:pt x="68717" y="109090"/>
                    <a:pt x="67692" y="109090"/>
                    <a:pt x="67692" y="109090"/>
                  </a:cubicBezTo>
                  <a:cubicBezTo>
                    <a:pt x="65641" y="109090"/>
                    <a:pt x="65641" y="109090"/>
                    <a:pt x="65641" y="109090"/>
                  </a:cubicBezTo>
                  <a:cubicBezTo>
                    <a:pt x="64615" y="107727"/>
                    <a:pt x="64615" y="107727"/>
                    <a:pt x="64615" y="107727"/>
                  </a:cubicBezTo>
                  <a:cubicBezTo>
                    <a:pt x="63589" y="110454"/>
                    <a:pt x="63589" y="110454"/>
                    <a:pt x="63589" y="110454"/>
                  </a:cubicBezTo>
                  <a:cubicBezTo>
                    <a:pt x="63589" y="110454"/>
                    <a:pt x="63589" y="111818"/>
                    <a:pt x="62564" y="111818"/>
                  </a:cubicBezTo>
                  <a:cubicBezTo>
                    <a:pt x="61538" y="113181"/>
                    <a:pt x="62564" y="113181"/>
                    <a:pt x="61538" y="113181"/>
                  </a:cubicBezTo>
                  <a:cubicBezTo>
                    <a:pt x="59487" y="113181"/>
                    <a:pt x="58461" y="110454"/>
                    <a:pt x="58461" y="110454"/>
                  </a:cubicBezTo>
                  <a:cubicBezTo>
                    <a:pt x="58461" y="110454"/>
                    <a:pt x="56410" y="109090"/>
                    <a:pt x="56410" y="109090"/>
                  </a:cubicBezTo>
                  <a:cubicBezTo>
                    <a:pt x="55384" y="107727"/>
                    <a:pt x="55384" y="107727"/>
                    <a:pt x="55384" y="107727"/>
                  </a:cubicBezTo>
                  <a:cubicBezTo>
                    <a:pt x="54358" y="107727"/>
                    <a:pt x="54358" y="109090"/>
                    <a:pt x="54358" y="106363"/>
                  </a:cubicBezTo>
                  <a:cubicBezTo>
                    <a:pt x="54358" y="105000"/>
                    <a:pt x="54358" y="105000"/>
                    <a:pt x="54358" y="105000"/>
                  </a:cubicBezTo>
                  <a:cubicBezTo>
                    <a:pt x="53333" y="103636"/>
                    <a:pt x="53333" y="105000"/>
                    <a:pt x="52307" y="103636"/>
                  </a:cubicBezTo>
                  <a:cubicBezTo>
                    <a:pt x="52307" y="102272"/>
                    <a:pt x="51282" y="100909"/>
                    <a:pt x="51282" y="100909"/>
                  </a:cubicBezTo>
                  <a:cubicBezTo>
                    <a:pt x="50256" y="98181"/>
                    <a:pt x="50256" y="98181"/>
                    <a:pt x="50256" y="98181"/>
                  </a:cubicBezTo>
                  <a:cubicBezTo>
                    <a:pt x="50256" y="98181"/>
                    <a:pt x="50256" y="98181"/>
                    <a:pt x="50256" y="99545"/>
                  </a:cubicBezTo>
                  <a:cubicBezTo>
                    <a:pt x="49230" y="100909"/>
                    <a:pt x="48205" y="100909"/>
                    <a:pt x="48205" y="100909"/>
                  </a:cubicBezTo>
                  <a:cubicBezTo>
                    <a:pt x="48205" y="102272"/>
                    <a:pt x="47179" y="103636"/>
                    <a:pt x="47179" y="103636"/>
                  </a:cubicBezTo>
                  <a:cubicBezTo>
                    <a:pt x="47179" y="103636"/>
                    <a:pt x="46153" y="105000"/>
                    <a:pt x="46153" y="106363"/>
                  </a:cubicBezTo>
                  <a:cubicBezTo>
                    <a:pt x="47179" y="106363"/>
                    <a:pt x="47179" y="106363"/>
                    <a:pt x="47179" y="107727"/>
                  </a:cubicBezTo>
                  <a:cubicBezTo>
                    <a:pt x="47179" y="107727"/>
                    <a:pt x="46153" y="109090"/>
                    <a:pt x="46153" y="109090"/>
                  </a:cubicBezTo>
                  <a:cubicBezTo>
                    <a:pt x="45128" y="110454"/>
                    <a:pt x="45128" y="110454"/>
                    <a:pt x="44102" y="110454"/>
                  </a:cubicBezTo>
                  <a:cubicBezTo>
                    <a:pt x="44102" y="111818"/>
                    <a:pt x="42051" y="113181"/>
                    <a:pt x="42051" y="113181"/>
                  </a:cubicBezTo>
                  <a:cubicBezTo>
                    <a:pt x="40000" y="113181"/>
                    <a:pt x="40000" y="113181"/>
                    <a:pt x="40000" y="113181"/>
                  </a:cubicBezTo>
                  <a:cubicBezTo>
                    <a:pt x="36923" y="111818"/>
                    <a:pt x="36923" y="111818"/>
                    <a:pt x="36923" y="111818"/>
                  </a:cubicBezTo>
                  <a:cubicBezTo>
                    <a:pt x="34871" y="114545"/>
                    <a:pt x="34871" y="114545"/>
                    <a:pt x="34871" y="114545"/>
                  </a:cubicBezTo>
                  <a:cubicBezTo>
                    <a:pt x="34871" y="114545"/>
                    <a:pt x="33846" y="114545"/>
                    <a:pt x="33846" y="114545"/>
                  </a:cubicBezTo>
                  <a:cubicBezTo>
                    <a:pt x="32820" y="114545"/>
                    <a:pt x="31794" y="114545"/>
                    <a:pt x="31794" y="114545"/>
                  </a:cubicBezTo>
                  <a:cubicBezTo>
                    <a:pt x="31794" y="114545"/>
                    <a:pt x="30769" y="113181"/>
                    <a:pt x="29743" y="113181"/>
                  </a:cubicBezTo>
                  <a:cubicBezTo>
                    <a:pt x="29743" y="113181"/>
                    <a:pt x="28717" y="113181"/>
                    <a:pt x="28717" y="113181"/>
                  </a:cubicBezTo>
                  <a:cubicBezTo>
                    <a:pt x="27692" y="113181"/>
                    <a:pt x="26666" y="113181"/>
                    <a:pt x="26666" y="113181"/>
                  </a:cubicBezTo>
                  <a:cubicBezTo>
                    <a:pt x="26666" y="114545"/>
                    <a:pt x="26666" y="114545"/>
                    <a:pt x="26666" y="114545"/>
                  </a:cubicBezTo>
                  <a:cubicBezTo>
                    <a:pt x="26666" y="114545"/>
                    <a:pt x="27692" y="114545"/>
                    <a:pt x="27692" y="114545"/>
                  </a:cubicBezTo>
                  <a:cubicBezTo>
                    <a:pt x="27692" y="115909"/>
                    <a:pt x="27692" y="117272"/>
                    <a:pt x="27692" y="117272"/>
                  </a:cubicBezTo>
                  <a:cubicBezTo>
                    <a:pt x="27692" y="117272"/>
                    <a:pt x="26666" y="117272"/>
                    <a:pt x="26666" y="117272"/>
                  </a:cubicBezTo>
                  <a:cubicBezTo>
                    <a:pt x="26666" y="118636"/>
                    <a:pt x="24615" y="118636"/>
                    <a:pt x="24615" y="118636"/>
                  </a:cubicBezTo>
                  <a:cubicBezTo>
                    <a:pt x="24615" y="118636"/>
                    <a:pt x="24615" y="120000"/>
                    <a:pt x="24615" y="120000"/>
                  </a:cubicBezTo>
                  <a:cubicBezTo>
                    <a:pt x="24615" y="120000"/>
                    <a:pt x="24615" y="120000"/>
                    <a:pt x="23589" y="120000"/>
                  </a:cubicBezTo>
                  <a:cubicBezTo>
                    <a:pt x="22564" y="120000"/>
                    <a:pt x="22564" y="120000"/>
                    <a:pt x="21538" y="120000"/>
                  </a:cubicBezTo>
                  <a:cubicBezTo>
                    <a:pt x="21538" y="118636"/>
                    <a:pt x="20512" y="118636"/>
                    <a:pt x="19487" y="118636"/>
                  </a:cubicBezTo>
                  <a:cubicBezTo>
                    <a:pt x="19487" y="118636"/>
                    <a:pt x="16410" y="117272"/>
                    <a:pt x="16410" y="117272"/>
                  </a:cubicBezTo>
                  <a:cubicBezTo>
                    <a:pt x="16410" y="117272"/>
                    <a:pt x="15384" y="118636"/>
                    <a:pt x="15384" y="118636"/>
                  </a:cubicBezTo>
                  <a:cubicBezTo>
                    <a:pt x="14358" y="118636"/>
                    <a:pt x="13333" y="118636"/>
                    <a:pt x="12307" y="117272"/>
                  </a:cubicBezTo>
                  <a:cubicBezTo>
                    <a:pt x="12307" y="117272"/>
                    <a:pt x="11282" y="117272"/>
                    <a:pt x="11282" y="117272"/>
                  </a:cubicBezTo>
                  <a:cubicBezTo>
                    <a:pt x="11282" y="115909"/>
                    <a:pt x="11282" y="114545"/>
                    <a:pt x="11282" y="114545"/>
                  </a:cubicBezTo>
                  <a:cubicBezTo>
                    <a:pt x="11282" y="114545"/>
                    <a:pt x="10256" y="113181"/>
                    <a:pt x="11282" y="113181"/>
                  </a:cubicBezTo>
                  <a:cubicBezTo>
                    <a:pt x="11282" y="113181"/>
                    <a:pt x="12307" y="113181"/>
                    <a:pt x="13333" y="113181"/>
                  </a:cubicBezTo>
                  <a:cubicBezTo>
                    <a:pt x="14358" y="113181"/>
                    <a:pt x="15384" y="113181"/>
                    <a:pt x="15384" y="111818"/>
                  </a:cubicBezTo>
                  <a:cubicBezTo>
                    <a:pt x="15384" y="111818"/>
                    <a:pt x="15384" y="111818"/>
                    <a:pt x="16410" y="111818"/>
                  </a:cubicBezTo>
                  <a:cubicBezTo>
                    <a:pt x="16410" y="111818"/>
                    <a:pt x="17435" y="113181"/>
                    <a:pt x="17435" y="111818"/>
                  </a:cubicBezTo>
                  <a:cubicBezTo>
                    <a:pt x="17435" y="110454"/>
                    <a:pt x="17435" y="110454"/>
                    <a:pt x="17435" y="110454"/>
                  </a:cubicBezTo>
                  <a:cubicBezTo>
                    <a:pt x="16410" y="109090"/>
                    <a:pt x="16410" y="109090"/>
                    <a:pt x="16410" y="109090"/>
                  </a:cubicBezTo>
                  <a:cubicBezTo>
                    <a:pt x="16410" y="109090"/>
                    <a:pt x="17435" y="107727"/>
                    <a:pt x="17435" y="107727"/>
                  </a:cubicBezTo>
                  <a:cubicBezTo>
                    <a:pt x="18461" y="107727"/>
                    <a:pt x="19487" y="107727"/>
                    <a:pt x="19487" y="107727"/>
                  </a:cubicBezTo>
                  <a:cubicBezTo>
                    <a:pt x="20512" y="107727"/>
                    <a:pt x="21538" y="107727"/>
                    <a:pt x="21538" y="107727"/>
                  </a:cubicBezTo>
                  <a:cubicBezTo>
                    <a:pt x="21538" y="107727"/>
                    <a:pt x="21538" y="107727"/>
                    <a:pt x="22564" y="106363"/>
                  </a:cubicBezTo>
                  <a:cubicBezTo>
                    <a:pt x="22564" y="106363"/>
                    <a:pt x="18461" y="106363"/>
                    <a:pt x="17435" y="105000"/>
                  </a:cubicBezTo>
                  <a:cubicBezTo>
                    <a:pt x="15384" y="102272"/>
                    <a:pt x="13333" y="100909"/>
                    <a:pt x="13333" y="95454"/>
                  </a:cubicBezTo>
                  <a:cubicBezTo>
                    <a:pt x="12307" y="95454"/>
                    <a:pt x="12307" y="92727"/>
                    <a:pt x="11282" y="92727"/>
                  </a:cubicBezTo>
                  <a:cubicBezTo>
                    <a:pt x="11282" y="92727"/>
                    <a:pt x="9230" y="91363"/>
                    <a:pt x="9230" y="91363"/>
                  </a:cubicBezTo>
                  <a:cubicBezTo>
                    <a:pt x="9230" y="90000"/>
                    <a:pt x="9230" y="90000"/>
                    <a:pt x="10256" y="88636"/>
                  </a:cubicBezTo>
                  <a:cubicBezTo>
                    <a:pt x="10256" y="87272"/>
                    <a:pt x="10256" y="87272"/>
                    <a:pt x="11282" y="85909"/>
                  </a:cubicBezTo>
                  <a:cubicBezTo>
                    <a:pt x="11282" y="85909"/>
                    <a:pt x="11282" y="83181"/>
                    <a:pt x="11282" y="83181"/>
                  </a:cubicBezTo>
                  <a:cubicBezTo>
                    <a:pt x="11282" y="83181"/>
                    <a:pt x="12307" y="81818"/>
                    <a:pt x="11282" y="81818"/>
                  </a:cubicBezTo>
                  <a:cubicBezTo>
                    <a:pt x="11282" y="80454"/>
                    <a:pt x="10256" y="79090"/>
                    <a:pt x="10256" y="79090"/>
                  </a:cubicBezTo>
                  <a:cubicBezTo>
                    <a:pt x="10256" y="79090"/>
                    <a:pt x="10256" y="79090"/>
                    <a:pt x="9230" y="79090"/>
                  </a:cubicBezTo>
                  <a:cubicBezTo>
                    <a:pt x="9230" y="80454"/>
                    <a:pt x="9230" y="80454"/>
                    <a:pt x="9230" y="80454"/>
                  </a:cubicBezTo>
                  <a:cubicBezTo>
                    <a:pt x="7179" y="81818"/>
                    <a:pt x="7179" y="81818"/>
                    <a:pt x="7179" y="81818"/>
                  </a:cubicBezTo>
                  <a:cubicBezTo>
                    <a:pt x="7179" y="81818"/>
                    <a:pt x="6153" y="79090"/>
                    <a:pt x="6153" y="79090"/>
                  </a:cubicBezTo>
                  <a:cubicBezTo>
                    <a:pt x="5128" y="79090"/>
                    <a:pt x="5128" y="79090"/>
                    <a:pt x="5128" y="77727"/>
                  </a:cubicBezTo>
                  <a:cubicBezTo>
                    <a:pt x="5128" y="77727"/>
                    <a:pt x="6153" y="76363"/>
                    <a:pt x="6153" y="76363"/>
                  </a:cubicBezTo>
                  <a:cubicBezTo>
                    <a:pt x="6153" y="76363"/>
                    <a:pt x="5128" y="75000"/>
                    <a:pt x="5128" y="75000"/>
                  </a:cubicBezTo>
                  <a:cubicBezTo>
                    <a:pt x="5128" y="75000"/>
                    <a:pt x="6153" y="72272"/>
                    <a:pt x="7179" y="72272"/>
                  </a:cubicBezTo>
                  <a:cubicBezTo>
                    <a:pt x="8205" y="70909"/>
                    <a:pt x="10256" y="68181"/>
                    <a:pt x="10256" y="68181"/>
                  </a:cubicBezTo>
                  <a:cubicBezTo>
                    <a:pt x="11282" y="65454"/>
                    <a:pt x="11282" y="65454"/>
                    <a:pt x="11282" y="65454"/>
                  </a:cubicBezTo>
                  <a:cubicBezTo>
                    <a:pt x="10256" y="64090"/>
                    <a:pt x="10256" y="64090"/>
                    <a:pt x="10256" y="64090"/>
                  </a:cubicBezTo>
                  <a:cubicBezTo>
                    <a:pt x="10256" y="64090"/>
                    <a:pt x="9230" y="65454"/>
                    <a:pt x="9230" y="65454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154;g2be4267a496_0_10">
              <a:extLst>
                <a:ext uri="{FF2B5EF4-FFF2-40B4-BE49-F238E27FC236}">
                  <a16:creationId xmlns:a16="http://schemas.microsoft.com/office/drawing/2014/main" id="{57A7733F-0193-D553-ADC1-E6BD70E51AFC}"/>
                </a:ext>
              </a:extLst>
            </p:cNvPr>
            <p:cNvSpPr/>
            <p:nvPr/>
          </p:nvSpPr>
          <p:spPr>
            <a:xfrm>
              <a:off x="16081818" y="2332181"/>
              <a:ext cx="713700" cy="64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656" y="46635"/>
                  </a:moveTo>
                  <a:cubicBezTo>
                    <a:pt x="113656" y="45497"/>
                    <a:pt x="113127" y="44928"/>
                    <a:pt x="114185" y="44360"/>
                  </a:cubicBezTo>
                  <a:cubicBezTo>
                    <a:pt x="114713" y="44360"/>
                    <a:pt x="115242" y="45497"/>
                    <a:pt x="115242" y="44360"/>
                  </a:cubicBezTo>
                  <a:cubicBezTo>
                    <a:pt x="115242" y="43222"/>
                    <a:pt x="115770" y="43791"/>
                    <a:pt x="115242" y="42654"/>
                  </a:cubicBezTo>
                  <a:cubicBezTo>
                    <a:pt x="115242" y="42654"/>
                    <a:pt x="115242" y="42654"/>
                    <a:pt x="115242" y="42654"/>
                  </a:cubicBezTo>
                  <a:cubicBezTo>
                    <a:pt x="115242" y="42654"/>
                    <a:pt x="115242" y="42654"/>
                    <a:pt x="115242" y="42654"/>
                  </a:cubicBezTo>
                  <a:cubicBezTo>
                    <a:pt x="115242" y="42654"/>
                    <a:pt x="115242" y="43791"/>
                    <a:pt x="114713" y="43791"/>
                  </a:cubicBezTo>
                  <a:cubicBezTo>
                    <a:pt x="114713" y="43791"/>
                    <a:pt x="114185" y="44360"/>
                    <a:pt x="113656" y="44360"/>
                  </a:cubicBezTo>
                  <a:cubicBezTo>
                    <a:pt x="113127" y="43791"/>
                    <a:pt x="113127" y="43791"/>
                    <a:pt x="113127" y="43791"/>
                  </a:cubicBezTo>
                  <a:cubicBezTo>
                    <a:pt x="114185" y="42654"/>
                    <a:pt x="114185" y="42654"/>
                    <a:pt x="114185" y="42654"/>
                  </a:cubicBezTo>
                  <a:cubicBezTo>
                    <a:pt x="114185" y="40379"/>
                    <a:pt x="114185" y="40379"/>
                    <a:pt x="114185" y="40379"/>
                  </a:cubicBezTo>
                  <a:cubicBezTo>
                    <a:pt x="114185" y="40379"/>
                    <a:pt x="113656" y="39241"/>
                    <a:pt x="113127" y="38104"/>
                  </a:cubicBezTo>
                  <a:cubicBezTo>
                    <a:pt x="112599" y="37535"/>
                    <a:pt x="112070" y="36966"/>
                    <a:pt x="112070" y="36966"/>
                  </a:cubicBezTo>
                  <a:cubicBezTo>
                    <a:pt x="113656" y="35829"/>
                    <a:pt x="113656" y="35829"/>
                    <a:pt x="113656" y="35829"/>
                  </a:cubicBezTo>
                  <a:cubicBezTo>
                    <a:pt x="114185" y="35260"/>
                    <a:pt x="114185" y="35260"/>
                    <a:pt x="114185" y="35260"/>
                  </a:cubicBezTo>
                  <a:cubicBezTo>
                    <a:pt x="114185" y="34691"/>
                    <a:pt x="114185" y="34691"/>
                    <a:pt x="114185" y="34691"/>
                  </a:cubicBezTo>
                  <a:cubicBezTo>
                    <a:pt x="114185" y="34691"/>
                    <a:pt x="115242" y="35829"/>
                    <a:pt x="116299" y="35829"/>
                  </a:cubicBezTo>
                  <a:cubicBezTo>
                    <a:pt x="116828" y="35829"/>
                    <a:pt x="116299" y="35829"/>
                    <a:pt x="117356" y="35260"/>
                  </a:cubicBezTo>
                  <a:cubicBezTo>
                    <a:pt x="118414" y="35260"/>
                    <a:pt x="120000" y="33554"/>
                    <a:pt x="120000" y="33554"/>
                  </a:cubicBezTo>
                  <a:cubicBezTo>
                    <a:pt x="120000" y="33554"/>
                    <a:pt x="118942" y="32417"/>
                    <a:pt x="118414" y="32417"/>
                  </a:cubicBezTo>
                  <a:cubicBezTo>
                    <a:pt x="117885" y="32985"/>
                    <a:pt x="118414" y="32985"/>
                    <a:pt x="116828" y="32985"/>
                  </a:cubicBezTo>
                  <a:cubicBezTo>
                    <a:pt x="115242" y="32417"/>
                    <a:pt x="114713" y="31848"/>
                    <a:pt x="114713" y="31848"/>
                  </a:cubicBezTo>
                  <a:cubicBezTo>
                    <a:pt x="114713" y="31848"/>
                    <a:pt x="114185" y="31848"/>
                    <a:pt x="113656" y="31848"/>
                  </a:cubicBezTo>
                  <a:cubicBezTo>
                    <a:pt x="113127" y="31848"/>
                    <a:pt x="113127" y="31848"/>
                    <a:pt x="112599" y="31279"/>
                  </a:cubicBezTo>
                  <a:cubicBezTo>
                    <a:pt x="111541" y="30142"/>
                    <a:pt x="110484" y="29004"/>
                    <a:pt x="110484" y="29004"/>
                  </a:cubicBezTo>
                  <a:cubicBezTo>
                    <a:pt x="110484" y="29004"/>
                    <a:pt x="109427" y="29573"/>
                    <a:pt x="109427" y="29004"/>
                  </a:cubicBezTo>
                  <a:cubicBezTo>
                    <a:pt x="109427" y="29004"/>
                    <a:pt x="109955" y="27867"/>
                    <a:pt x="109955" y="27867"/>
                  </a:cubicBezTo>
                  <a:cubicBezTo>
                    <a:pt x="109955" y="27298"/>
                    <a:pt x="109955" y="27298"/>
                    <a:pt x="109955" y="27298"/>
                  </a:cubicBezTo>
                  <a:cubicBezTo>
                    <a:pt x="109427" y="26729"/>
                    <a:pt x="109427" y="26729"/>
                    <a:pt x="109427" y="26729"/>
                  </a:cubicBezTo>
                  <a:cubicBezTo>
                    <a:pt x="109427" y="26729"/>
                    <a:pt x="110484" y="26729"/>
                    <a:pt x="110484" y="26729"/>
                  </a:cubicBezTo>
                  <a:cubicBezTo>
                    <a:pt x="111013" y="26161"/>
                    <a:pt x="111013" y="26161"/>
                    <a:pt x="111013" y="26161"/>
                  </a:cubicBezTo>
                  <a:cubicBezTo>
                    <a:pt x="112070" y="25023"/>
                    <a:pt x="111013" y="23886"/>
                    <a:pt x="109427" y="24454"/>
                  </a:cubicBezTo>
                  <a:cubicBezTo>
                    <a:pt x="108898" y="24454"/>
                    <a:pt x="108370" y="25023"/>
                    <a:pt x="108370" y="25023"/>
                  </a:cubicBezTo>
                  <a:cubicBezTo>
                    <a:pt x="107841" y="25023"/>
                    <a:pt x="106784" y="24454"/>
                    <a:pt x="106784" y="23886"/>
                  </a:cubicBezTo>
                  <a:cubicBezTo>
                    <a:pt x="106784" y="23317"/>
                    <a:pt x="106255" y="23317"/>
                    <a:pt x="107312" y="22748"/>
                  </a:cubicBezTo>
                  <a:cubicBezTo>
                    <a:pt x="107841" y="22748"/>
                    <a:pt x="108370" y="21611"/>
                    <a:pt x="108370" y="21611"/>
                  </a:cubicBezTo>
                  <a:cubicBezTo>
                    <a:pt x="107312" y="19905"/>
                    <a:pt x="107312" y="19905"/>
                    <a:pt x="107312" y="19905"/>
                  </a:cubicBezTo>
                  <a:cubicBezTo>
                    <a:pt x="107841" y="16492"/>
                    <a:pt x="107841" y="16492"/>
                    <a:pt x="107841" y="16492"/>
                  </a:cubicBezTo>
                  <a:cubicBezTo>
                    <a:pt x="105726" y="15924"/>
                    <a:pt x="105726" y="15924"/>
                    <a:pt x="105726" y="15924"/>
                  </a:cubicBezTo>
                  <a:cubicBezTo>
                    <a:pt x="105726" y="14786"/>
                    <a:pt x="105726" y="14786"/>
                    <a:pt x="105726" y="14786"/>
                  </a:cubicBezTo>
                  <a:cubicBezTo>
                    <a:pt x="104669" y="14218"/>
                    <a:pt x="104669" y="14218"/>
                    <a:pt x="104669" y="14218"/>
                  </a:cubicBezTo>
                  <a:cubicBezTo>
                    <a:pt x="103612" y="17061"/>
                    <a:pt x="103612" y="17061"/>
                    <a:pt x="103612" y="17061"/>
                  </a:cubicBezTo>
                  <a:cubicBezTo>
                    <a:pt x="103612" y="17061"/>
                    <a:pt x="102026" y="17630"/>
                    <a:pt x="102026" y="18199"/>
                  </a:cubicBezTo>
                  <a:cubicBezTo>
                    <a:pt x="101497" y="18767"/>
                    <a:pt x="98854" y="18767"/>
                    <a:pt x="98854" y="18767"/>
                  </a:cubicBezTo>
                  <a:cubicBezTo>
                    <a:pt x="96740" y="18767"/>
                    <a:pt x="96740" y="18767"/>
                    <a:pt x="96740" y="18767"/>
                  </a:cubicBezTo>
                  <a:cubicBezTo>
                    <a:pt x="93039" y="19905"/>
                    <a:pt x="93039" y="19905"/>
                    <a:pt x="93039" y="19905"/>
                  </a:cubicBezTo>
                  <a:cubicBezTo>
                    <a:pt x="93039" y="19905"/>
                    <a:pt x="91982" y="20473"/>
                    <a:pt x="91453" y="20473"/>
                  </a:cubicBezTo>
                  <a:cubicBezTo>
                    <a:pt x="90925" y="20473"/>
                    <a:pt x="88281" y="19905"/>
                    <a:pt x="88281" y="19905"/>
                  </a:cubicBezTo>
                  <a:cubicBezTo>
                    <a:pt x="86696" y="20473"/>
                    <a:pt x="86696" y="20473"/>
                    <a:pt x="86696" y="20473"/>
                  </a:cubicBezTo>
                  <a:cubicBezTo>
                    <a:pt x="82995" y="19336"/>
                    <a:pt x="82995" y="19336"/>
                    <a:pt x="82995" y="19336"/>
                  </a:cubicBezTo>
                  <a:cubicBezTo>
                    <a:pt x="81938" y="18199"/>
                    <a:pt x="81938" y="18199"/>
                    <a:pt x="81938" y="18199"/>
                  </a:cubicBezTo>
                  <a:cubicBezTo>
                    <a:pt x="81409" y="17630"/>
                    <a:pt x="81409" y="17630"/>
                    <a:pt x="81409" y="17630"/>
                  </a:cubicBezTo>
                  <a:cubicBezTo>
                    <a:pt x="78766" y="17061"/>
                    <a:pt x="78766" y="17061"/>
                    <a:pt x="78766" y="17061"/>
                  </a:cubicBezTo>
                  <a:cubicBezTo>
                    <a:pt x="78237" y="15924"/>
                    <a:pt x="78237" y="15924"/>
                    <a:pt x="78237" y="15924"/>
                  </a:cubicBezTo>
                  <a:cubicBezTo>
                    <a:pt x="76123" y="15924"/>
                    <a:pt x="76123" y="15924"/>
                    <a:pt x="76123" y="15924"/>
                  </a:cubicBezTo>
                  <a:cubicBezTo>
                    <a:pt x="76123" y="15924"/>
                    <a:pt x="76123" y="15924"/>
                    <a:pt x="76123" y="15924"/>
                  </a:cubicBezTo>
                  <a:cubicBezTo>
                    <a:pt x="76123" y="15924"/>
                    <a:pt x="76123" y="15924"/>
                    <a:pt x="76123" y="15924"/>
                  </a:cubicBezTo>
                  <a:cubicBezTo>
                    <a:pt x="75066" y="15355"/>
                    <a:pt x="75066" y="15355"/>
                    <a:pt x="75066" y="15355"/>
                  </a:cubicBezTo>
                  <a:cubicBezTo>
                    <a:pt x="75066" y="14786"/>
                    <a:pt x="75066" y="14786"/>
                    <a:pt x="75066" y="14786"/>
                  </a:cubicBezTo>
                  <a:cubicBezTo>
                    <a:pt x="74537" y="14786"/>
                    <a:pt x="74537" y="14786"/>
                    <a:pt x="74537" y="14218"/>
                  </a:cubicBezTo>
                  <a:cubicBezTo>
                    <a:pt x="74008" y="13649"/>
                    <a:pt x="74008" y="13649"/>
                    <a:pt x="74008" y="13649"/>
                  </a:cubicBezTo>
                  <a:cubicBezTo>
                    <a:pt x="71365" y="10236"/>
                    <a:pt x="71365" y="10236"/>
                    <a:pt x="71365" y="10236"/>
                  </a:cubicBezTo>
                  <a:cubicBezTo>
                    <a:pt x="70837" y="10236"/>
                    <a:pt x="70837" y="10236"/>
                    <a:pt x="70837" y="10236"/>
                  </a:cubicBezTo>
                  <a:cubicBezTo>
                    <a:pt x="70837" y="10236"/>
                    <a:pt x="70837" y="10236"/>
                    <a:pt x="70837" y="10236"/>
                  </a:cubicBezTo>
                  <a:cubicBezTo>
                    <a:pt x="66079" y="8530"/>
                    <a:pt x="66079" y="8530"/>
                    <a:pt x="66079" y="8530"/>
                  </a:cubicBezTo>
                  <a:cubicBezTo>
                    <a:pt x="64493" y="6255"/>
                    <a:pt x="64493" y="6255"/>
                    <a:pt x="64493" y="6255"/>
                  </a:cubicBezTo>
                  <a:cubicBezTo>
                    <a:pt x="62907" y="5118"/>
                    <a:pt x="62907" y="5118"/>
                    <a:pt x="62907" y="5118"/>
                  </a:cubicBezTo>
                  <a:cubicBezTo>
                    <a:pt x="60792" y="3412"/>
                    <a:pt x="60792" y="3412"/>
                    <a:pt x="60792" y="3412"/>
                  </a:cubicBezTo>
                  <a:cubicBezTo>
                    <a:pt x="58678" y="1706"/>
                    <a:pt x="58678" y="1706"/>
                    <a:pt x="58678" y="1706"/>
                  </a:cubicBezTo>
                  <a:cubicBezTo>
                    <a:pt x="57621" y="568"/>
                    <a:pt x="57621" y="568"/>
                    <a:pt x="57621" y="568"/>
                  </a:cubicBezTo>
                  <a:cubicBezTo>
                    <a:pt x="57621" y="568"/>
                    <a:pt x="57621" y="568"/>
                    <a:pt x="57621" y="568"/>
                  </a:cubicBezTo>
                  <a:cubicBezTo>
                    <a:pt x="57621" y="568"/>
                    <a:pt x="57092" y="0"/>
                    <a:pt x="57092" y="0"/>
                  </a:cubicBezTo>
                  <a:cubicBezTo>
                    <a:pt x="57092" y="0"/>
                    <a:pt x="56563" y="0"/>
                    <a:pt x="56563" y="0"/>
                  </a:cubicBezTo>
                  <a:cubicBezTo>
                    <a:pt x="56035" y="0"/>
                    <a:pt x="54977" y="0"/>
                    <a:pt x="54977" y="0"/>
                  </a:cubicBezTo>
                  <a:cubicBezTo>
                    <a:pt x="54977" y="0"/>
                    <a:pt x="54449" y="568"/>
                    <a:pt x="53920" y="568"/>
                  </a:cubicBezTo>
                  <a:cubicBezTo>
                    <a:pt x="53920" y="568"/>
                    <a:pt x="53392" y="1706"/>
                    <a:pt x="53392" y="1706"/>
                  </a:cubicBezTo>
                  <a:cubicBezTo>
                    <a:pt x="52863" y="2274"/>
                    <a:pt x="52863" y="2274"/>
                    <a:pt x="52863" y="2274"/>
                  </a:cubicBezTo>
                  <a:cubicBezTo>
                    <a:pt x="53392" y="2843"/>
                    <a:pt x="53392" y="2843"/>
                    <a:pt x="53392" y="2843"/>
                  </a:cubicBezTo>
                  <a:cubicBezTo>
                    <a:pt x="54449" y="5118"/>
                    <a:pt x="54977" y="5118"/>
                    <a:pt x="52334" y="4549"/>
                  </a:cubicBezTo>
                  <a:cubicBezTo>
                    <a:pt x="51277" y="3981"/>
                    <a:pt x="51277" y="3981"/>
                    <a:pt x="51277" y="3981"/>
                  </a:cubicBezTo>
                  <a:cubicBezTo>
                    <a:pt x="50748" y="4549"/>
                    <a:pt x="50748" y="4549"/>
                    <a:pt x="50748" y="4549"/>
                  </a:cubicBezTo>
                  <a:cubicBezTo>
                    <a:pt x="49691" y="5118"/>
                    <a:pt x="49691" y="5118"/>
                    <a:pt x="49691" y="5118"/>
                  </a:cubicBezTo>
                  <a:cubicBezTo>
                    <a:pt x="49691" y="5118"/>
                    <a:pt x="49691" y="5118"/>
                    <a:pt x="49691" y="5118"/>
                  </a:cubicBezTo>
                  <a:cubicBezTo>
                    <a:pt x="49691" y="5118"/>
                    <a:pt x="49691" y="6255"/>
                    <a:pt x="49691" y="6255"/>
                  </a:cubicBezTo>
                  <a:cubicBezTo>
                    <a:pt x="49162" y="7393"/>
                    <a:pt x="49162" y="7393"/>
                    <a:pt x="49162" y="7393"/>
                  </a:cubicBezTo>
                  <a:cubicBezTo>
                    <a:pt x="48105" y="7962"/>
                    <a:pt x="48105" y="7962"/>
                    <a:pt x="48105" y="7962"/>
                  </a:cubicBezTo>
                  <a:cubicBezTo>
                    <a:pt x="47048" y="8530"/>
                    <a:pt x="47048" y="8530"/>
                    <a:pt x="47048" y="8530"/>
                  </a:cubicBezTo>
                  <a:cubicBezTo>
                    <a:pt x="46519" y="9099"/>
                    <a:pt x="46519" y="9099"/>
                    <a:pt x="46519" y="9099"/>
                  </a:cubicBezTo>
                  <a:cubicBezTo>
                    <a:pt x="45462" y="9099"/>
                    <a:pt x="45462" y="9099"/>
                    <a:pt x="45462" y="9099"/>
                  </a:cubicBezTo>
                  <a:cubicBezTo>
                    <a:pt x="44405" y="9668"/>
                    <a:pt x="44405" y="9668"/>
                    <a:pt x="44405" y="9668"/>
                  </a:cubicBezTo>
                  <a:cubicBezTo>
                    <a:pt x="43876" y="10805"/>
                    <a:pt x="43876" y="10805"/>
                    <a:pt x="43876" y="10805"/>
                  </a:cubicBezTo>
                  <a:cubicBezTo>
                    <a:pt x="43876" y="10805"/>
                    <a:pt x="42819" y="10805"/>
                    <a:pt x="42819" y="10805"/>
                  </a:cubicBezTo>
                  <a:cubicBezTo>
                    <a:pt x="42819" y="10805"/>
                    <a:pt x="41233" y="11374"/>
                    <a:pt x="41233" y="11374"/>
                  </a:cubicBezTo>
                  <a:cubicBezTo>
                    <a:pt x="41233" y="12511"/>
                    <a:pt x="41233" y="12511"/>
                    <a:pt x="41233" y="12511"/>
                  </a:cubicBezTo>
                  <a:cubicBezTo>
                    <a:pt x="41233" y="12511"/>
                    <a:pt x="40704" y="13080"/>
                    <a:pt x="40704" y="13080"/>
                  </a:cubicBezTo>
                  <a:cubicBezTo>
                    <a:pt x="40704" y="13080"/>
                    <a:pt x="40704" y="14786"/>
                    <a:pt x="40704" y="14786"/>
                  </a:cubicBezTo>
                  <a:cubicBezTo>
                    <a:pt x="40704" y="14786"/>
                    <a:pt x="41762" y="15355"/>
                    <a:pt x="41762" y="15355"/>
                  </a:cubicBezTo>
                  <a:cubicBezTo>
                    <a:pt x="42290" y="15924"/>
                    <a:pt x="42290" y="15924"/>
                    <a:pt x="42290" y="15924"/>
                  </a:cubicBezTo>
                  <a:cubicBezTo>
                    <a:pt x="42819" y="16492"/>
                    <a:pt x="42819" y="16492"/>
                    <a:pt x="42819" y="16492"/>
                  </a:cubicBezTo>
                  <a:cubicBezTo>
                    <a:pt x="42819" y="16492"/>
                    <a:pt x="43348" y="17061"/>
                    <a:pt x="43348" y="17061"/>
                  </a:cubicBezTo>
                  <a:cubicBezTo>
                    <a:pt x="42819" y="17061"/>
                    <a:pt x="42819" y="18767"/>
                    <a:pt x="42819" y="18767"/>
                  </a:cubicBezTo>
                  <a:cubicBezTo>
                    <a:pt x="43348" y="20473"/>
                    <a:pt x="43348" y="20473"/>
                    <a:pt x="43348" y="20473"/>
                  </a:cubicBezTo>
                  <a:cubicBezTo>
                    <a:pt x="42819" y="21042"/>
                    <a:pt x="42819" y="21042"/>
                    <a:pt x="42819" y="21042"/>
                  </a:cubicBezTo>
                  <a:cubicBezTo>
                    <a:pt x="43348" y="22180"/>
                    <a:pt x="43348" y="22180"/>
                    <a:pt x="43348" y="22180"/>
                  </a:cubicBezTo>
                  <a:cubicBezTo>
                    <a:pt x="43348" y="22180"/>
                    <a:pt x="43876" y="22180"/>
                    <a:pt x="43348" y="22748"/>
                  </a:cubicBezTo>
                  <a:cubicBezTo>
                    <a:pt x="42819" y="22748"/>
                    <a:pt x="42290" y="23317"/>
                    <a:pt x="42290" y="23317"/>
                  </a:cubicBezTo>
                  <a:cubicBezTo>
                    <a:pt x="42290" y="23317"/>
                    <a:pt x="41233" y="23317"/>
                    <a:pt x="41233" y="23317"/>
                  </a:cubicBezTo>
                  <a:cubicBezTo>
                    <a:pt x="41233" y="23317"/>
                    <a:pt x="40176" y="23317"/>
                    <a:pt x="40176" y="23317"/>
                  </a:cubicBezTo>
                  <a:cubicBezTo>
                    <a:pt x="39647" y="24454"/>
                    <a:pt x="39647" y="24454"/>
                    <a:pt x="39647" y="24454"/>
                  </a:cubicBezTo>
                  <a:cubicBezTo>
                    <a:pt x="38590" y="23886"/>
                    <a:pt x="38590" y="23886"/>
                    <a:pt x="38590" y="23886"/>
                  </a:cubicBezTo>
                  <a:cubicBezTo>
                    <a:pt x="38590" y="25023"/>
                    <a:pt x="38590" y="25023"/>
                    <a:pt x="38590" y="25023"/>
                  </a:cubicBezTo>
                  <a:cubicBezTo>
                    <a:pt x="37004" y="25592"/>
                    <a:pt x="37004" y="25592"/>
                    <a:pt x="37004" y="25592"/>
                  </a:cubicBezTo>
                  <a:cubicBezTo>
                    <a:pt x="35947" y="26161"/>
                    <a:pt x="35947" y="26161"/>
                    <a:pt x="35947" y="26161"/>
                  </a:cubicBezTo>
                  <a:cubicBezTo>
                    <a:pt x="35418" y="27298"/>
                    <a:pt x="35418" y="27298"/>
                    <a:pt x="35418" y="27298"/>
                  </a:cubicBezTo>
                  <a:cubicBezTo>
                    <a:pt x="35947" y="27867"/>
                    <a:pt x="35947" y="27867"/>
                    <a:pt x="35947" y="27867"/>
                  </a:cubicBezTo>
                  <a:cubicBezTo>
                    <a:pt x="35947" y="27867"/>
                    <a:pt x="36475" y="28436"/>
                    <a:pt x="36475" y="27867"/>
                  </a:cubicBezTo>
                  <a:cubicBezTo>
                    <a:pt x="36475" y="27867"/>
                    <a:pt x="36475" y="27298"/>
                    <a:pt x="36475" y="27298"/>
                  </a:cubicBezTo>
                  <a:cubicBezTo>
                    <a:pt x="37004" y="27867"/>
                    <a:pt x="37533" y="28436"/>
                    <a:pt x="37533" y="28436"/>
                  </a:cubicBezTo>
                  <a:cubicBezTo>
                    <a:pt x="38061" y="29573"/>
                    <a:pt x="38061" y="29573"/>
                    <a:pt x="38061" y="29573"/>
                  </a:cubicBezTo>
                  <a:cubicBezTo>
                    <a:pt x="38061" y="29573"/>
                    <a:pt x="37004" y="29573"/>
                    <a:pt x="37004" y="29573"/>
                  </a:cubicBezTo>
                  <a:cubicBezTo>
                    <a:pt x="37004" y="29573"/>
                    <a:pt x="36475" y="30142"/>
                    <a:pt x="36475" y="30142"/>
                  </a:cubicBezTo>
                  <a:cubicBezTo>
                    <a:pt x="35947" y="30710"/>
                    <a:pt x="35947" y="30710"/>
                    <a:pt x="35947" y="30710"/>
                  </a:cubicBezTo>
                  <a:cubicBezTo>
                    <a:pt x="35947" y="31279"/>
                    <a:pt x="35947" y="31279"/>
                    <a:pt x="35947" y="31848"/>
                  </a:cubicBezTo>
                  <a:cubicBezTo>
                    <a:pt x="35947" y="31848"/>
                    <a:pt x="35947" y="32417"/>
                    <a:pt x="35947" y="32417"/>
                  </a:cubicBezTo>
                  <a:cubicBezTo>
                    <a:pt x="36475" y="32417"/>
                    <a:pt x="37004" y="33554"/>
                    <a:pt x="37004" y="33554"/>
                  </a:cubicBezTo>
                  <a:cubicBezTo>
                    <a:pt x="37004" y="33554"/>
                    <a:pt x="37533" y="34123"/>
                    <a:pt x="37533" y="34123"/>
                  </a:cubicBezTo>
                  <a:cubicBezTo>
                    <a:pt x="37533" y="34123"/>
                    <a:pt x="37533" y="34691"/>
                    <a:pt x="37533" y="34691"/>
                  </a:cubicBezTo>
                  <a:cubicBezTo>
                    <a:pt x="37533" y="34691"/>
                    <a:pt x="37004" y="35260"/>
                    <a:pt x="36475" y="35260"/>
                  </a:cubicBezTo>
                  <a:cubicBezTo>
                    <a:pt x="36475" y="35260"/>
                    <a:pt x="35418" y="35260"/>
                    <a:pt x="35418" y="35260"/>
                  </a:cubicBezTo>
                  <a:cubicBezTo>
                    <a:pt x="35418" y="35260"/>
                    <a:pt x="34889" y="36398"/>
                    <a:pt x="34889" y="36398"/>
                  </a:cubicBezTo>
                  <a:cubicBezTo>
                    <a:pt x="34889" y="36398"/>
                    <a:pt x="34361" y="36398"/>
                    <a:pt x="33832" y="36398"/>
                  </a:cubicBezTo>
                  <a:cubicBezTo>
                    <a:pt x="33832" y="36398"/>
                    <a:pt x="34889" y="36966"/>
                    <a:pt x="33832" y="36398"/>
                  </a:cubicBezTo>
                  <a:cubicBezTo>
                    <a:pt x="32246" y="35829"/>
                    <a:pt x="32246" y="35260"/>
                    <a:pt x="32246" y="35260"/>
                  </a:cubicBezTo>
                  <a:cubicBezTo>
                    <a:pt x="32246" y="35260"/>
                    <a:pt x="31718" y="34691"/>
                    <a:pt x="31718" y="34691"/>
                  </a:cubicBezTo>
                  <a:cubicBezTo>
                    <a:pt x="31189" y="34691"/>
                    <a:pt x="30660" y="34691"/>
                    <a:pt x="30660" y="34691"/>
                  </a:cubicBezTo>
                  <a:cubicBezTo>
                    <a:pt x="29603" y="34691"/>
                    <a:pt x="29603" y="34691"/>
                    <a:pt x="29603" y="34691"/>
                  </a:cubicBezTo>
                  <a:cubicBezTo>
                    <a:pt x="29074" y="34123"/>
                    <a:pt x="29074" y="34123"/>
                    <a:pt x="29074" y="34123"/>
                  </a:cubicBezTo>
                  <a:cubicBezTo>
                    <a:pt x="28546" y="35260"/>
                    <a:pt x="28546" y="35260"/>
                    <a:pt x="28546" y="35260"/>
                  </a:cubicBezTo>
                  <a:cubicBezTo>
                    <a:pt x="28546" y="35260"/>
                    <a:pt x="28546" y="35829"/>
                    <a:pt x="28017" y="35829"/>
                  </a:cubicBezTo>
                  <a:cubicBezTo>
                    <a:pt x="27488" y="36398"/>
                    <a:pt x="28017" y="36398"/>
                    <a:pt x="27488" y="36398"/>
                  </a:cubicBezTo>
                  <a:cubicBezTo>
                    <a:pt x="26431" y="36398"/>
                    <a:pt x="25903" y="35260"/>
                    <a:pt x="25903" y="35260"/>
                  </a:cubicBezTo>
                  <a:cubicBezTo>
                    <a:pt x="25903" y="35260"/>
                    <a:pt x="24845" y="34691"/>
                    <a:pt x="24845" y="34691"/>
                  </a:cubicBezTo>
                  <a:cubicBezTo>
                    <a:pt x="24317" y="34123"/>
                    <a:pt x="24317" y="34123"/>
                    <a:pt x="24317" y="34123"/>
                  </a:cubicBezTo>
                  <a:cubicBezTo>
                    <a:pt x="23788" y="34123"/>
                    <a:pt x="23788" y="34691"/>
                    <a:pt x="23788" y="33554"/>
                  </a:cubicBezTo>
                  <a:cubicBezTo>
                    <a:pt x="23788" y="32985"/>
                    <a:pt x="23788" y="32985"/>
                    <a:pt x="23788" y="32985"/>
                  </a:cubicBezTo>
                  <a:cubicBezTo>
                    <a:pt x="23259" y="32417"/>
                    <a:pt x="23259" y="32985"/>
                    <a:pt x="22731" y="32417"/>
                  </a:cubicBezTo>
                  <a:cubicBezTo>
                    <a:pt x="22731" y="31848"/>
                    <a:pt x="22202" y="31279"/>
                    <a:pt x="22202" y="31279"/>
                  </a:cubicBezTo>
                  <a:cubicBezTo>
                    <a:pt x="21674" y="30142"/>
                    <a:pt x="21674" y="30142"/>
                    <a:pt x="21674" y="30142"/>
                  </a:cubicBezTo>
                  <a:cubicBezTo>
                    <a:pt x="21674" y="30142"/>
                    <a:pt x="21674" y="30142"/>
                    <a:pt x="21674" y="30710"/>
                  </a:cubicBezTo>
                  <a:cubicBezTo>
                    <a:pt x="21145" y="31279"/>
                    <a:pt x="20616" y="31279"/>
                    <a:pt x="20616" y="31279"/>
                  </a:cubicBezTo>
                  <a:cubicBezTo>
                    <a:pt x="20616" y="31848"/>
                    <a:pt x="20088" y="32417"/>
                    <a:pt x="20088" y="32417"/>
                  </a:cubicBezTo>
                  <a:cubicBezTo>
                    <a:pt x="20088" y="32417"/>
                    <a:pt x="19559" y="32985"/>
                    <a:pt x="19559" y="33554"/>
                  </a:cubicBezTo>
                  <a:cubicBezTo>
                    <a:pt x="20088" y="33554"/>
                    <a:pt x="20088" y="33554"/>
                    <a:pt x="20088" y="34123"/>
                  </a:cubicBezTo>
                  <a:cubicBezTo>
                    <a:pt x="20088" y="34123"/>
                    <a:pt x="19559" y="34691"/>
                    <a:pt x="19559" y="34691"/>
                  </a:cubicBezTo>
                  <a:cubicBezTo>
                    <a:pt x="19030" y="35260"/>
                    <a:pt x="19030" y="35260"/>
                    <a:pt x="18502" y="35260"/>
                  </a:cubicBezTo>
                  <a:cubicBezTo>
                    <a:pt x="18502" y="35829"/>
                    <a:pt x="17444" y="36398"/>
                    <a:pt x="17444" y="36398"/>
                  </a:cubicBezTo>
                  <a:cubicBezTo>
                    <a:pt x="16387" y="36398"/>
                    <a:pt x="16387" y="36398"/>
                    <a:pt x="16387" y="36398"/>
                  </a:cubicBezTo>
                  <a:cubicBezTo>
                    <a:pt x="14801" y="35829"/>
                    <a:pt x="14801" y="35829"/>
                    <a:pt x="14801" y="35829"/>
                  </a:cubicBezTo>
                  <a:cubicBezTo>
                    <a:pt x="13744" y="36966"/>
                    <a:pt x="13744" y="36966"/>
                    <a:pt x="13744" y="36966"/>
                  </a:cubicBezTo>
                  <a:cubicBezTo>
                    <a:pt x="13744" y="36966"/>
                    <a:pt x="13215" y="36966"/>
                    <a:pt x="13215" y="36966"/>
                  </a:cubicBezTo>
                  <a:cubicBezTo>
                    <a:pt x="12687" y="36966"/>
                    <a:pt x="12158" y="36966"/>
                    <a:pt x="12158" y="36966"/>
                  </a:cubicBezTo>
                  <a:cubicBezTo>
                    <a:pt x="12158" y="36966"/>
                    <a:pt x="11629" y="36398"/>
                    <a:pt x="11101" y="36398"/>
                  </a:cubicBezTo>
                  <a:cubicBezTo>
                    <a:pt x="11101" y="36398"/>
                    <a:pt x="10572" y="36398"/>
                    <a:pt x="10572" y="36398"/>
                  </a:cubicBezTo>
                  <a:cubicBezTo>
                    <a:pt x="10044" y="36398"/>
                    <a:pt x="9515" y="36398"/>
                    <a:pt x="9515" y="36398"/>
                  </a:cubicBezTo>
                  <a:cubicBezTo>
                    <a:pt x="9515" y="36966"/>
                    <a:pt x="9515" y="36966"/>
                    <a:pt x="9515" y="36966"/>
                  </a:cubicBezTo>
                  <a:cubicBezTo>
                    <a:pt x="9515" y="36966"/>
                    <a:pt x="10044" y="36966"/>
                    <a:pt x="10044" y="36966"/>
                  </a:cubicBezTo>
                  <a:cubicBezTo>
                    <a:pt x="10044" y="37535"/>
                    <a:pt x="10044" y="38104"/>
                    <a:pt x="10044" y="38104"/>
                  </a:cubicBezTo>
                  <a:cubicBezTo>
                    <a:pt x="10044" y="38104"/>
                    <a:pt x="9515" y="38104"/>
                    <a:pt x="9515" y="38104"/>
                  </a:cubicBezTo>
                  <a:cubicBezTo>
                    <a:pt x="9515" y="38672"/>
                    <a:pt x="8458" y="38672"/>
                    <a:pt x="8458" y="38672"/>
                  </a:cubicBezTo>
                  <a:cubicBezTo>
                    <a:pt x="8458" y="38672"/>
                    <a:pt x="8458" y="39241"/>
                    <a:pt x="8458" y="39241"/>
                  </a:cubicBezTo>
                  <a:cubicBezTo>
                    <a:pt x="8458" y="39241"/>
                    <a:pt x="8458" y="39241"/>
                    <a:pt x="7929" y="39241"/>
                  </a:cubicBezTo>
                  <a:cubicBezTo>
                    <a:pt x="7400" y="39241"/>
                    <a:pt x="7400" y="39241"/>
                    <a:pt x="6872" y="39241"/>
                  </a:cubicBezTo>
                  <a:cubicBezTo>
                    <a:pt x="6872" y="38672"/>
                    <a:pt x="6343" y="38672"/>
                    <a:pt x="5814" y="38672"/>
                  </a:cubicBezTo>
                  <a:cubicBezTo>
                    <a:pt x="5814" y="38672"/>
                    <a:pt x="4229" y="38104"/>
                    <a:pt x="4229" y="38104"/>
                  </a:cubicBezTo>
                  <a:cubicBezTo>
                    <a:pt x="4229" y="38104"/>
                    <a:pt x="3700" y="38672"/>
                    <a:pt x="3700" y="38672"/>
                  </a:cubicBezTo>
                  <a:cubicBezTo>
                    <a:pt x="3171" y="38672"/>
                    <a:pt x="2643" y="38672"/>
                    <a:pt x="2114" y="38104"/>
                  </a:cubicBezTo>
                  <a:cubicBezTo>
                    <a:pt x="2114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6966"/>
                    <a:pt x="1585" y="36966"/>
                    <a:pt x="1585" y="36966"/>
                  </a:cubicBezTo>
                  <a:cubicBezTo>
                    <a:pt x="0" y="38104"/>
                    <a:pt x="0" y="38104"/>
                    <a:pt x="0" y="38104"/>
                  </a:cubicBezTo>
                  <a:cubicBezTo>
                    <a:pt x="1057" y="40379"/>
                    <a:pt x="1057" y="40379"/>
                    <a:pt x="1057" y="40379"/>
                  </a:cubicBezTo>
                  <a:cubicBezTo>
                    <a:pt x="528" y="40947"/>
                    <a:pt x="528" y="40947"/>
                    <a:pt x="528" y="40947"/>
                  </a:cubicBezTo>
                  <a:cubicBezTo>
                    <a:pt x="528" y="40947"/>
                    <a:pt x="1057" y="41516"/>
                    <a:pt x="1057" y="41516"/>
                  </a:cubicBezTo>
                  <a:cubicBezTo>
                    <a:pt x="1057" y="42085"/>
                    <a:pt x="1585" y="42085"/>
                    <a:pt x="1585" y="42654"/>
                  </a:cubicBezTo>
                  <a:cubicBezTo>
                    <a:pt x="1585" y="43222"/>
                    <a:pt x="1585" y="43791"/>
                    <a:pt x="1585" y="43791"/>
                  </a:cubicBezTo>
                  <a:cubicBezTo>
                    <a:pt x="2114" y="43791"/>
                    <a:pt x="2114" y="43791"/>
                    <a:pt x="2114" y="43791"/>
                  </a:cubicBezTo>
                  <a:cubicBezTo>
                    <a:pt x="2643" y="44928"/>
                    <a:pt x="2643" y="44928"/>
                    <a:pt x="2643" y="44928"/>
                  </a:cubicBezTo>
                  <a:cubicBezTo>
                    <a:pt x="2643" y="45497"/>
                    <a:pt x="2643" y="45497"/>
                    <a:pt x="2643" y="45497"/>
                  </a:cubicBezTo>
                  <a:cubicBezTo>
                    <a:pt x="2643" y="46635"/>
                    <a:pt x="2643" y="46635"/>
                    <a:pt x="2643" y="46635"/>
                  </a:cubicBezTo>
                  <a:cubicBezTo>
                    <a:pt x="2643" y="46635"/>
                    <a:pt x="3171" y="47203"/>
                    <a:pt x="3171" y="47772"/>
                  </a:cubicBezTo>
                  <a:cubicBezTo>
                    <a:pt x="3171" y="47772"/>
                    <a:pt x="3171" y="48341"/>
                    <a:pt x="3171" y="48909"/>
                  </a:cubicBezTo>
                  <a:cubicBezTo>
                    <a:pt x="3171" y="48909"/>
                    <a:pt x="4229" y="50047"/>
                    <a:pt x="4229" y="50047"/>
                  </a:cubicBezTo>
                  <a:cubicBezTo>
                    <a:pt x="4229" y="51184"/>
                    <a:pt x="4229" y="51184"/>
                    <a:pt x="4229" y="51184"/>
                  </a:cubicBezTo>
                  <a:cubicBezTo>
                    <a:pt x="4229" y="51184"/>
                    <a:pt x="4757" y="51753"/>
                    <a:pt x="5286" y="52322"/>
                  </a:cubicBezTo>
                  <a:cubicBezTo>
                    <a:pt x="5286" y="52322"/>
                    <a:pt x="5814" y="52890"/>
                    <a:pt x="5814" y="52890"/>
                  </a:cubicBezTo>
                  <a:cubicBezTo>
                    <a:pt x="6343" y="54028"/>
                    <a:pt x="6343" y="54028"/>
                    <a:pt x="6343" y="54028"/>
                  </a:cubicBezTo>
                  <a:cubicBezTo>
                    <a:pt x="6872" y="55165"/>
                    <a:pt x="6872" y="55165"/>
                    <a:pt x="6872" y="55165"/>
                  </a:cubicBezTo>
                  <a:cubicBezTo>
                    <a:pt x="7400" y="55734"/>
                    <a:pt x="7400" y="55734"/>
                    <a:pt x="7400" y="55734"/>
                  </a:cubicBezTo>
                  <a:cubicBezTo>
                    <a:pt x="7929" y="56872"/>
                    <a:pt x="7929" y="56872"/>
                    <a:pt x="7929" y="56872"/>
                  </a:cubicBezTo>
                  <a:cubicBezTo>
                    <a:pt x="8458" y="57440"/>
                    <a:pt x="8458" y="57440"/>
                    <a:pt x="8458" y="57440"/>
                  </a:cubicBezTo>
                  <a:cubicBezTo>
                    <a:pt x="8986" y="58009"/>
                    <a:pt x="8986" y="58009"/>
                    <a:pt x="8986" y="58009"/>
                  </a:cubicBezTo>
                  <a:cubicBezTo>
                    <a:pt x="8986" y="58009"/>
                    <a:pt x="8986" y="58578"/>
                    <a:pt x="9515" y="58578"/>
                  </a:cubicBezTo>
                  <a:cubicBezTo>
                    <a:pt x="10044" y="58578"/>
                    <a:pt x="10572" y="58578"/>
                    <a:pt x="10572" y="58578"/>
                  </a:cubicBezTo>
                  <a:cubicBezTo>
                    <a:pt x="11101" y="58578"/>
                    <a:pt x="11101" y="59146"/>
                    <a:pt x="11629" y="57440"/>
                  </a:cubicBezTo>
                  <a:cubicBezTo>
                    <a:pt x="11629" y="56303"/>
                    <a:pt x="11629" y="55734"/>
                    <a:pt x="11629" y="55734"/>
                  </a:cubicBezTo>
                  <a:cubicBezTo>
                    <a:pt x="11629" y="55734"/>
                    <a:pt x="12158" y="55734"/>
                    <a:pt x="12158" y="55165"/>
                  </a:cubicBezTo>
                  <a:cubicBezTo>
                    <a:pt x="12687" y="55165"/>
                    <a:pt x="13215" y="55165"/>
                    <a:pt x="13215" y="54597"/>
                  </a:cubicBezTo>
                  <a:cubicBezTo>
                    <a:pt x="13215" y="53459"/>
                    <a:pt x="12158" y="52890"/>
                    <a:pt x="12158" y="52890"/>
                  </a:cubicBezTo>
                  <a:cubicBezTo>
                    <a:pt x="12158" y="52890"/>
                    <a:pt x="13215" y="52322"/>
                    <a:pt x="13744" y="52890"/>
                  </a:cubicBezTo>
                  <a:cubicBezTo>
                    <a:pt x="13744" y="53459"/>
                    <a:pt x="13744" y="54028"/>
                    <a:pt x="14273" y="53459"/>
                  </a:cubicBezTo>
                  <a:cubicBezTo>
                    <a:pt x="14801" y="52322"/>
                    <a:pt x="14801" y="52322"/>
                    <a:pt x="14801" y="52322"/>
                  </a:cubicBezTo>
                  <a:cubicBezTo>
                    <a:pt x="14273" y="51753"/>
                    <a:pt x="14273" y="51184"/>
                    <a:pt x="14273" y="50616"/>
                  </a:cubicBezTo>
                  <a:cubicBezTo>
                    <a:pt x="14273" y="50616"/>
                    <a:pt x="14801" y="50047"/>
                    <a:pt x="14801" y="49478"/>
                  </a:cubicBezTo>
                  <a:cubicBezTo>
                    <a:pt x="15330" y="48909"/>
                    <a:pt x="15330" y="48341"/>
                    <a:pt x="15330" y="47772"/>
                  </a:cubicBezTo>
                  <a:cubicBezTo>
                    <a:pt x="15330" y="46635"/>
                    <a:pt x="15330" y="47203"/>
                    <a:pt x="15859" y="46066"/>
                  </a:cubicBezTo>
                  <a:cubicBezTo>
                    <a:pt x="15859" y="45497"/>
                    <a:pt x="15859" y="46066"/>
                    <a:pt x="15859" y="43791"/>
                  </a:cubicBezTo>
                  <a:cubicBezTo>
                    <a:pt x="16387" y="42085"/>
                    <a:pt x="16387" y="41516"/>
                    <a:pt x="16916" y="41516"/>
                  </a:cubicBezTo>
                  <a:cubicBezTo>
                    <a:pt x="16916" y="41516"/>
                    <a:pt x="21145" y="43222"/>
                    <a:pt x="21145" y="43222"/>
                  </a:cubicBezTo>
                  <a:cubicBezTo>
                    <a:pt x="21145" y="43222"/>
                    <a:pt x="21674" y="44360"/>
                    <a:pt x="21674" y="44360"/>
                  </a:cubicBezTo>
                  <a:cubicBezTo>
                    <a:pt x="21674" y="44928"/>
                    <a:pt x="21674" y="45497"/>
                    <a:pt x="21674" y="45497"/>
                  </a:cubicBezTo>
                  <a:cubicBezTo>
                    <a:pt x="21674" y="46066"/>
                    <a:pt x="21145" y="47203"/>
                    <a:pt x="21145" y="47203"/>
                  </a:cubicBezTo>
                  <a:cubicBezTo>
                    <a:pt x="21145" y="47772"/>
                    <a:pt x="21145" y="47772"/>
                    <a:pt x="21145" y="47772"/>
                  </a:cubicBezTo>
                  <a:cubicBezTo>
                    <a:pt x="21145" y="47772"/>
                    <a:pt x="20088" y="47772"/>
                    <a:pt x="20088" y="48909"/>
                  </a:cubicBezTo>
                  <a:cubicBezTo>
                    <a:pt x="19559" y="49478"/>
                    <a:pt x="19559" y="49478"/>
                    <a:pt x="20088" y="50047"/>
                  </a:cubicBezTo>
                  <a:cubicBezTo>
                    <a:pt x="20616" y="50616"/>
                    <a:pt x="21145" y="51184"/>
                    <a:pt x="21145" y="51184"/>
                  </a:cubicBezTo>
                  <a:cubicBezTo>
                    <a:pt x="21674" y="51184"/>
                    <a:pt x="22202" y="50616"/>
                    <a:pt x="22731" y="50616"/>
                  </a:cubicBezTo>
                  <a:cubicBezTo>
                    <a:pt x="22731" y="50616"/>
                    <a:pt x="23259" y="50616"/>
                    <a:pt x="23259" y="50616"/>
                  </a:cubicBezTo>
                  <a:cubicBezTo>
                    <a:pt x="23259" y="51184"/>
                    <a:pt x="23259" y="51753"/>
                    <a:pt x="23788" y="52322"/>
                  </a:cubicBezTo>
                  <a:cubicBezTo>
                    <a:pt x="24317" y="52322"/>
                    <a:pt x="24845" y="52890"/>
                    <a:pt x="24845" y="52890"/>
                  </a:cubicBezTo>
                  <a:cubicBezTo>
                    <a:pt x="25374" y="52890"/>
                    <a:pt x="25903" y="52890"/>
                    <a:pt x="25903" y="52890"/>
                  </a:cubicBezTo>
                  <a:cubicBezTo>
                    <a:pt x="25903" y="52890"/>
                    <a:pt x="26431" y="52322"/>
                    <a:pt x="26960" y="52322"/>
                  </a:cubicBezTo>
                  <a:cubicBezTo>
                    <a:pt x="26960" y="52322"/>
                    <a:pt x="28546" y="54028"/>
                    <a:pt x="27488" y="51753"/>
                  </a:cubicBezTo>
                  <a:cubicBezTo>
                    <a:pt x="25903" y="50047"/>
                    <a:pt x="25903" y="50047"/>
                    <a:pt x="25903" y="49478"/>
                  </a:cubicBezTo>
                  <a:cubicBezTo>
                    <a:pt x="25374" y="49478"/>
                    <a:pt x="24845" y="48909"/>
                    <a:pt x="24845" y="48909"/>
                  </a:cubicBezTo>
                  <a:cubicBezTo>
                    <a:pt x="24317" y="48909"/>
                    <a:pt x="24317" y="48909"/>
                    <a:pt x="24317" y="48909"/>
                  </a:cubicBezTo>
                  <a:cubicBezTo>
                    <a:pt x="24317" y="48909"/>
                    <a:pt x="24317" y="48341"/>
                    <a:pt x="24317" y="47772"/>
                  </a:cubicBezTo>
                  <a:cubicBezTo>
                    <a:pt x="24845" y="47203"/>
                    <a:pt x="24845" y="47203"/>
                    <a:pt x="25374" y="47203"/>
                  </a:cubicBezTo>
                  <a:cubicBezTo>
                    <a:pt x="25903" y="47203"/>
                    <a:pt x="25903" y="46635"/>
                    <a:pt x="26960" y="47772"/>
                  </a:cubicBezTo>
                  <a:cubicBezTo>
                    <a:pt x="27488" y="48341"/>
                    <a:pt x="27488" y="48341"/>
                    <a:pt x="27488" y="48909"/>
                  </a:cubicBezTo>
                  <a:cubicBezTo>
                    <a:pt x="28017" y="50047"/>
                    <a:pt x="28546" y="50616"/>
                    <a:pt x="29074" y="51184"/>
                  </a:cubicBezTo>
                  <a:cubicBezTo>
                    <a:pt x="29074" y="51184"/>
                    <a:pt x="29603" y="51184"/>
                    <a:pt x="29603" y="52322"/>
                  </a:cubicBezTo>
                  <a:cubicBezTo>
                    <a:pt x="29603" y="53459"/>
                    <a:pt x="29603" y="54597"/>
                    <a:pt x="29603" y="55165"/>
                  </a:cubicBezTo>
                  <a:cubicBezTo>
                    <a:pt x="29603" y="55165"/>
                    <a:pt x="29603" y="57440"/>
                    <a:pt x="29603" y="57440"/>
                  </a:cubicBezTo>
                  <a:cubicBezTo>
                    <a:pt x="29603" y="57440"/>
                    <a:pt x="29603" y="58578"/>
                    <a:pt x="29603" y="59146"/>
                  </a:cubicBezTo>
                  <a:cubicBezTo>
                    <a:pt x="29603" y="59715"/>
                    <a:pt x="32246" y="63696"/>
                    <a:pt x="32246" y="63696"/>
                  </a:cubicBezTo>
                  <a:cubicBezTo>
                    <a:pt x="32246" y="63696"/>
                    <a:pt x="33303" y="65402"/>
                    <a:pt x="33832" y="65402"/>
                  </a:cubicBezTo>
                  <a:cubicBezTo>
                    <a:pt x="33832" y="65402"/>
                    <a:pt x="34361" y="67109"/>
                    <a:pt x="34889" y="67677"/>
                  </a:cubicBezTo>
                  <a:cubicBezTo>
                    <a:pt x="35947" y="67677"/>
                    <a:pt x="38061" y="68815"/>
                    <a:pt x="38061" y="68815"/>
                  </a:cubicBezTo>
                  <a:cubicBezTo>
                    <a:pt x="41762" y="71090"/>
                    <a:pt x="41762" y="71090"/>
                    <a:pt x="41762" y="71090"/>
                  </a:cubicBezTo>
                  <a:cubicBezTo>
                    <a:pt x="41762" y="71090"/>
                    <a:pt x="42819" y="72796"/>
                    <a:pt x="43348" y="72796"/>
                  </a:cubicBezTo>
                  <a:cubicBezTo>
                    <a:pt x="43348" y="72796"/>
                    <a:pt x="45991" y="72796"/>
                    <a:pt x="43876" y="72796"/>
                  </a:cubicBezTo>
                  <a:cubicBezTo>
                    <a:pt x="42290" y="72796"/>
                    <a:pt x="40176" y="71658"/>
                    <a:pt x="40176" y="71658"/>
                  </a:cubicBezTo>
                  <a:cubicBezTo>
                    <a:pt x="40176" y="71658"/>
                    <a:pt x="39647" y="70521"/>
                    <a:pt x="39647" y="70521"/>
                  </a:cubicBezTo>
                  <a:cubicBezTo>
                    <a:pt x="39118" y="70521"/>
                    <a:pt x="37004" y="69952"/>
                    <a:pt x="36475" y="69383"/>
                  </a:cubicBezTo>
                  <a:cubicBezTo>
                    <a:pt x="36475" y="69383"/>
                    <a:pt x="35947" y="68815"/>
                    <a:pt x="35418" y="68246"/>
                  </a:cubicBezTo>
                  <a:cubicBezTo>
                    <a:pt x="34889" y="67109"/>
                    <a:pt x="33832" y="66540"/>
                    <a:pt x="33832" y="66540"/>
                  </a:cubicBezTo>
                  <a:cubicBezTo>
                    <a:pt x="33832" y="66540"/>
                    <a:pt x="33303" y="65971"/>
                    <a:pt x="32775" y="64834"/>
                  </a:cubicBezTo>
                  <a:cubicBezTo>
                    <a:pt x="32246" y="64265"/>
                    <a:pt x="32246" y="64265"/>
                    <a:pt x="32246" y="63696"/>
                  </a:cubicBezTo>
                  <a:cubicBezTo>
                    <a:pt x="31718" y="63696"/>
                    <a:pt x="32246" y="63696"/>
                    <a:pt x="31189" y="63127"/>
                  </a:cubicBezTo>
                  <a:cubicBezTo>
                    <a:pt x="30132" y="62559"/>
                    <a:pt x="29603" y="61990"/>
                    <a:pt x="29603" y="61990"/>
                  </a:cubicBezTo>
                  <a:cubicBezTo>
                    <a:pt x="29074" y="61990"/>
                    <a:pt x="28017" y="61421"/>
                    <a:pt x="28017" y="61421"/>
                  </a:cubicBezTo>
                  <a:cubicBezTo>
                    <a:pt x="28017" y="61421"/>
                    <a:pt x="26960" y="60284"/>
                    <a:pt x="26960" y="60284"/>
                  </a:cubicBezTo>
                  <a:cubicBezTo>
                    <a:pt x="26960" y="60284"/>
                    <a:pt x="26431" y="61421"/>
                    <a:pt x="27488" y="61990"/>
                  </a:cubicBezTo>
                  <a:cubicBezTo>
                    <a:pt x="28017" y="61990"/>
                    <a:pt x="29074" y="63127"/>
                    <a:pt x="29074" y="63127"/>
                  </a:cubicBezTo>
                  <a:cubicBezTo>
                    <a:pt x="29074" y="63127"/>
                    <a:pt x="30132" y="63696"/>
                    <a:pt x="30132" y="63696"/>
                  </a:cubicBezTo>
                  <a:cubicBezTo>
                    <a:pt x="30132" y="63696"/>
                    <a:pt x="30132" y="64834"/>
                    <a:pt x="30132" y="64834"/>
                  </a:cubicBezTo>
                  <a:cubicBezTo>
                    <a:pt x="30132" y="64834"/>
                    <a:pt x="28546" y="64265"/>
                    <a:pt x="30132" y="64834"/>
                  </a:cubicBezTo>
                  <a:cubicBezTo>
                    <a:pt x="31189" y="65402"/>
                    <a:pt x="32246" y="65402"/>
                    <a:pt x="32246" y="65402"/>
                  </a:cubicBezTo>
                  <a:cubicBezTo>
                    <a:pt x="32246" y="65402"/>
                    <a:pt x="31189" y="65971"/>
                    <a:pt x="30660" y="65971"/>
                  </a:cubicBezTo>
                  <a:cubicBezTo>
                    <a:pt x="30660" y="66540"/>
                    <a:pt x="31718" y="68246"/>
                    <a:pt x="31718" y="67677"/>
                  </a:cubicBezTo>
                  <a:cubicBezTo>
                    <a:pt x="32246" y="67677"/>
                    <a:pt x="32775" y="68246"/>
                    <a:pt x="33303" y="68246"/>
                  </a:cubicBezTo>
                  <a:cubicBezTo>
                    <a:pt x="33303" y="68246"/>
                    <a:pt x="34361" y="68246"/>
                    <a:pt x="34361" y="68815"/>
                  </a:cubicBezTo>
                  <a:cubicBezTo>
                    <a:pt x="34889" y="68815"/>
                    <a:pt x="34889" y="68815"/>
                    <a:pt x="34889" y="69383"/>
                  </a:cubicBezTo>
                  <a:cubicBezTo>
                    <a:pt x="34361" y="69383"/>
                    <a:pt x="34889" y="70521"/>
                    <a:pt x="34889" y="70521"/>
                  </a:cubicBezTo>
                  <a:cubicBezTo>
                    <a:pt x="35947" y="71090"/>
                    <a:pt x="35947" y="71090"/>
                    <a:pt x="35947" y="71090"/>
                  </a:cubicBezTo>
                  <a:cubicBezTo>
                    <a:pt x="35947" y="71090"/>
                    <a:pt x="34361" y="71090"/>
                    <a:pt x="34361" y="70521"/>
                  </a:cubicBezTo>
                  <a:cubicBezTo>
                    <a:pt x="33832" y="70521"/>
                    <a:pt x="33832" y="69952"/>
                    <a:pt x="33303" y="70521"/>
                  </a:cubicBezTo>
                  <a:cubicBezTo>
                    <a:pt x="32775" y="71090"/>
                    <a:pt x="32775" y="71090"/>
                    <a:pt x="32775" y="71658"/>
                  </a:cubicBezTo>
                  <a:cubicBezTo>
                    <a:pt x="33303" y="72227"/>
                    <a:pt x="33832" y="72796"/>
                    <a:pt x="34361" y="72227"/>
                  </a:cubicBezTo>
                  <a:cubicBezTo>
                    <a:pt x="34361" y="72227"/>
                    <a:pt x="34361" y="72227"/>
                    <a:pt x="34889" y="71658"/>
                  </a:cubicBezTo>
                  <a:cubicBezTo>
                    <a:pt x="34889" y="71658"/>
                    <a:pt x="34889" y="71658"/>
                    <a:pt x="35418" y="71658"/>
                  </a:cubicBezTo>
                  <a:cubicBezTo>
                    <a:pt x="35418" y="71658"/>
                    <a:pt x="35947" y="71658"/>
                    <a:pt x="35947" y="71658"/>
                  </a:cubicBezTo>
                  <a:cubicBezTo>
                    <a:pt x="36475" y="71090"/>
                    <a:pt x="36475" y="71090"/>
                    <a:pt x="36475" y="71090"/>
                  </a:cubicBezTo>
                  <a:cubicBezTo>
                    <a:pt x="36475" y="71090"/>
                    <a:pt x="36475" y="71090"/>
                    <a:pt x="36475" y="71658"/>
                  </a:cubicBezTo>
                  <a:cubicBezTo>
                    <a:pt x="36475" y="71658"/>
                    <a:pt x="37004" y="71658"/>
                    <a:pt x="36475" y="72227"/>
                  </a:cubicBezTo>
                  <a:cubicBezTo>
                    <a:pt x="36475" y="72796"/>
                    <a:pt x="35947" y="72796"/>
                    <a:pt x="35947" y="72796"/>
                  </a:cubicBezTo>
                  <a:cubicBezTo>
                    <a:pt x="35947" y="73364"/>
                    <a:pt x="35418" y="72796"/>
                    <a:pt x="35947" y="73933"/>
                  </a:cubicBezTo>
                  <a:cubicBezTo>
                    <a:pt x="35947" y="74502"/>
                    <a:pt x="35947" y="75071"/>
                    <a:pt x="35947" y="75071"/>
                  </a:cubicBezTo>
                  <a:cubicBezTo>
                    <a:pt x="35947" y="75071"/>
                    <a:pt x="36475" y="75071"/>
                    <a:pt x="36475" y="75071"/>
                  </a:cubicBezTo>
                  <a:cubicBezTo>
                    <a:pt x="37004" y="75639"/>
                    <a:pt x="37004" y="76208"/>
                    <a:pt x="37004" y="76777"/>
                  </a:cubicBezTo>
                  <a:cubicBezTo>
                    <a:pt x="37533" y="76777"/>
                    <a:pt x="38590" y="78483"/>
                    <a:pt x="38590" y="78483"/>
                  </a:cubicBezTo>
                  <a:cubicBezTo>
                    <a:pt x="38590" y="78483"/>
                    <a:pt x="40176" y="79620"/>
                    <a:pt x="40176" y="79620"/>
                  </a:cubicBezTo>
                  <a:cubicBezTo>
                    <a:pt x="40176" y="79620"/>
                    <a:pt x="40704" y="80189"/>
                    <a:pt x="40704" y="80189"/>
                  </a:cubicBezTo>
                  <a:cubicBezTo>
                    <a:pt x="40704" y="80189"/>
                    <a:pt x="40704" y="80758"/>
                    <a:pt x="40176" y="80189"/>
                  </a:cubicBezTo>
                  <a:cubicBezTo>
                    <a:pt x="39647" y="79620"/>
                    <a:pt x="38590" y="79052"/>
                    <a:pt x="38590" y="79052"/>
                  </a:cubicBezTo>
                  <a:cubicBezTo>
                    <a:pt x="38590" y="80189"/>
                    <a:pt x="38590" y="80189"/>
                    <a:pt x="38590" y="80189"/>
                  </a:cubicBezTo>
                  <a:cubicBezTo>
                    <a:pt x="38590" y="80189"/>
                    <a:pt x="39118" y="80758"/>
                    <a:pt x="39647" y="80758"/>
                  </a:cubicBezTo>
                  <a:cubicBezTo>
                    <a:pt x="39647" y="81327"/>
                    <a:pt x="39647" y="81327"/>
                    <a:pt x="40176" y="81895"/>
                  </a:cubicBezTo>
                  <a:cubicBezTo>
                    <a:pt x="40704" y="81895"/>
                    <a:pt x="41233" y="81895"/>
                    <a:pt x="41762" y="81895"/>
                  </a:cubicBezTo>
                  <a:cubicBezTo>
                    <a:pt x="41762" y="82464"/>
                    <a:pt x="41762" y="81327"/>
                    <a:pt x="41762" y="81327"/>
                  </a:cubicBezTo>
                  <a:cubicBezTo>
                    <a:pt x="41762" y="81327"/>
                    <a:pt x="42290" y="81327"/>
                    <a:pt x="42290" y="81327"/>
                  </a:cubicBezTo>
                  <a:cubicBezTo>
                    <a:pt x="42290" y="81895"/>
                    <a:pt x="42819" y="82464"/>
                    <a:pt x="42290" y="83033"/>
                  </a:cubicBezTo>
                  <a:cubicBezTo>
                    <a:pt x="42290" y="83033"/>
                    <a:pt x="42290" y="83601"/>
                    <a:pt x="41762" y="83033"/>
                  </a:cubicBezTo>
                  <a:cubicBezTo>
                    <a:pt x="41233" y="83033"/>
                    <a:pt x="40704" y="82464"/>
                    <a:pt x="40176" y="82464"/>
                  </a:cubicBezTo>
                  <a:cubicBezTo>
                    <a:pt x="40176" y="82464"/>
                    <a:pt x="39647" y="81895"/>
                    <a:pt x="39118" y="82464"/>
                  </a:cubicBezTo>
                  <a:cubicBezTo>
                    <a:pt x="39118" y="82464"/>
                    <a:pt x="38061" y="81895"/>
                    <a:pt x="38061" y="82464"/>
                  </a:cubicBezTo>
                  <a:cubicBezTo>
                    <a:pt x="38061" y="83033"/>
                    <a:pt x="38061" y="83601"/>
                    <a:pt x="38061" y="83601"/>
                  </a:cubicBezTo>
                  <a:cubicBezTo>
                    <a:pt x="38061" y="83601"/>
                    <a:pt x="37533" y="81327"/>
                    <a:pt x="37004" y="81327"/>
                  </a:cubicBezTo>
                  <a:cubicBezTo>
                    <a:pt x="36475" y="81327"/>
                    <a:pt x="35418" y="80758"/>
                    <a:pt x="35418" y="80758"/>
                  </a:cubicBezTo>
                  <a:cubicBezTo>
                    <a:pt x="34889" y="79620"/>
                    <a:pt x="34889" y="79620"/>
                    <a:pt x="34889" y="79620"/>
                  </a:cubicBezTo>
                  <a:cubicBezTo>
                    <a:pt x="34889" y="79620"/>
                    <a:pt x="35418" y="79620"/>
                    <a:pt x="35418" y="79620"/>
                  </a:cubicBezTo>
                  <a:cubicBezTo>
                    <a:pt x="35947" y="80189"/>
                    <a:pt x="35418" y="80189"/>
                    <a:pt x="35947" y="80189"/>
                  </a:cubicBezTo>
                  <a:cubicBezTo>
                    <a:pt x="36475" y="80189"/>
                    <a:pt x="35418" y="79052"/>
                    <a:pt x="36475" y="79052"/>
                  </a:cubicBezTo>
                  <a:cubicBezTo>
                    <a:pt x="37533" y="79052"/>
                    <a:pt x="37533" y="79052"/>
                    <a:pt x="37533" y="79052"/>
                  </a:cubicBezTo>
                  <a:cubicBezTo>
                    <a:pt x="37533" y="78483"/>
                    <a:pt x="38590" y="78483"/>
                    <a:pt x="37533" y="77914"/>
                  </a:cubicBezTo>
                  <a:cubicBezTo>
                    <a:pt x="36475" y="77345"/>
                    <a:pt x="36475" y="77345"/>
                    <a:pt x="36475" y="77345"/>
                  </a:cubicBezTo>
                  <a:cubicBezTo>
                    <a:pt x="35947" y="77345"/>
                    <a:pt x="35947" y="77345"/>
                    <a:pt x="35947" y="76777"/>
                  </a:cubicBezTo>
                  <a:cubicBezTo>
                    <a:pt x="35418" y="76208"/>
                    <a:pt x="35418" y="75639"/>
                    <a:pt x="34889" y="75639"/>
                  </a:cubicBezTo>
                  <a:cubicBezTo>
                    <a:pt x="34889" y="75639"/>
                    <a:pt x="33303" y="75639"/>
                    <a:pt x="33303" y="75639"/>
                  </a:cubicBezTo>
                  <a:cubicBezTo>
                    <a:pt x="33303" y="75639"/>
                    <a:pt x="32775" y="75071"/>
                    <a:pt x="32246" y="75071"/>
                  </a:cubicBezTo>
                  <a:cubicBezTo>
                    <a:pt x="31718" y="75071"/>
                    <a:pt x="30660" y="73933"/>
                    <a:pt x="30660" y="73933"/>
                  </a:cubicBezTo>
                  <a:cubicBezTo>
                    <a:pt x="30132" y="73364"/>
                    <a:pt x="28546" y="72796"/>
                    <a:pt x="28546" y="72796"/>
                  </a:cubicBezTo>
                  <a:cubicBezTo>
                    <a:pt x="28546" y="72796"/>
                    <a:pt x="28017" y="72227"/>
                    <a:pt x="27488" y="72227"/>
                  </a:cubicBezTo>
                  <a:cubicBezTo>
                    <a:pt x="26960" y="72227"/>
                    <a:pt x="26960" y="72227"/>
                    <a:pt x="26431" y="72227"/>
                  </a:cubicBezTo>
                  <a:cubicBezTo>
                    <a:pt x="25903" y="71658"/>
                    <a:pt x="25374" y="71090"/>
                    <a:pt x="25374" y="71090"/>
                  </a:cubicBezTo>
                  <a:cubicBezTo>
                    <a:pt x="24845" y="70521"/>
                    <a:pt x="24317" y="70521"/>
                    <a:pt x="24317" y="70521"/>
                  </a:cubicBezTo>
                  <a:cubicBezTo>
                    <a:pt x="24845" y="71090"/>
                    <a:pt x="24317" y="71090"/>
                    <a:pt x="25374" y="71658"/>
                  </a:cubicBezTo>
                  <a:cubicBezTo>
                    <a:pt x="25903" y="72227"/>
                    <a:pt x="26431" y="72227"/>
                    <a:pt x="26431" y="72227"/>
                  </a:cubicBezTo>
                  <a:cubicBezTo>
                    <a:pt x="26431" y="72227"/>
                    <a:pt x="26960" y="72796"/>
                    <a:pt x="26960" y="72796"/>
                  </a:cubicBezTo>
                  <a:cubicBezTo>
                    <a:pt x="26960" y="73364"/>
                    <a:pt x="27488" y="72796"/>
                    <a:pt x="28017" y="72796"/>
                  </a:cubicBezTo>
                  <a:cubicBezTo>
                    <a:pt x="28017" y="73364"/>
                    <a:pt x="28546" y="73364"/>
                    <a:pt x="28546" y="73933"/>
                  </a:cubicBezTo>
                  <a:cubicBezTo>
                    <a:pt x="28546" y="73933"/>
                    <a:pt x="30132" y="73933"/>
                    <a:pt x="30132" y="74502"/>
                  </a:cubicBezTo>
                  <a:cubicBezTo>
                    <a:pt x="30132" y="75071"/>
                    <a:pt x="30660" y="75639"/>
                    <a:pt x="30132" y="75639"/>
                  </a:cubicBezTo>
                  <a:cubicBezTo>
                    <a:pt x="30132" y="75639"/>
                    <a:pt x="29603" y="76208"/>
                    <a:pt x="29603" y="76208"/>
                  </a:cubicBezTo>
                  <a:cubicBezTo>
                    <a:pt x="30132" y="76208"/>
                    <a:pt x="30660" y="76777"/>
                    <a:pt x="31189" y="76777"/>
                  </a:cubicBezTo>
                  <a:cubicBezTo>
                    <a:pt x="31718" y="76777"/>
                    <a:pt x="31189" y="76777"/>
                    <a:pt x="32246" y="77345"/>
                  </a:cubicBezTo>
                  <a:cubicBezTo>
                    <a:pt x="33303" y="77345"/>
                    <a:pt x="33303" y="78483"/>
                    <a:pt x="33303" y="78483"/>
                  </a:cubicBezTo>
                  <a:cubicBezTo>
                    <a:pt x="33303" y="79052"/>
                    <a:pt x="34361" y="79620"/>
                    <a:pt x="34361" y="79620"/>
                  </a:cubicBezTo>
                  <a:cubicBezTo>
                    <a:pt x="34361" y="79620"/>
                    <a:pt x="33832" y="79620"/>
                    <a:pt x="34361" y="80189"/>
                  </a:cubicBezTo>
                  <a:cubicBezTo>
                    <a:pt x="34361" y="80189"/>
                    <a:pt x="33832" y="80189"/>
                    <a:pt x="34361" y="80758"/>
                  </a:cubicBezTo>
                  <a:cubicBezTo>
                    <a:pt x="34889" y="80758"/>
                    <a:pt x="35418" y="80758"/>
                    <a:pt x="35418" y="80758"/>
                  </a:cubicBezTo>
                  <a:cubicBezTo>
                    <a:pt x="35418" y="81327"/>
                    <a:pt x="35418" y="81327"/>
                    <a:pt x="35418" y="81895"/>
                  </a:cubicBezTo>
                  <a:cubicBezTo>
                    <a:pt x="35418" y="81895"/>
                    <a:pt x="34361" y="83033"/>
                    <a:pt x="35947" y="83033"/>
                  </a:cubicBezTo>
                  <a:cubicBezTo>
                    <a:pt x="37004" y="83033"/>
                    <a:pt x="37004" y="83033"/>
                    <a:pt x="37004" y="83033"/>
                  </a:cubicBezTo>
                  <a:cubicBezTo>
                    <a:pt x="37533" y="83601"/>
                    <a:pt x="37533" y="83601"/>
                    <a:pt x="37533" y="83601"/>
                  </a:cubicBezTo>
                  <a:cubicBezTo>
                    <a:pt x="37533" y="83601"/>
                    <a:pt x="37004" y="84170"/>
                    <a:pt x="37533" y="84739"/>
                  </a:cubicBezTo>
                  <a:cubicBezTo>
                    <a:pt x="37533" y="85308"/>
                    <a:pt x="39647" y="85308"/>
                    <a:pt x="39647" y="85308"/>
                  </a:cubicBezTo>
                  <a:cubicBezTo>
                    <a:pt x="39647" y="84739"/>
                    <a:pt x="39647" y="84739"/>
                    <a:pt x="39647" y="84739"/>
                  </a:cubicBezTo>
                  <a:cubicBezTo>
                    <a:pt x="39647" y="84739"/>
                    <a:pt x="40704" y="85308"/>
                    <a:pt x="40176" y="85308"/>
                  </a:cubicBezTo>
                  <a:cubicBezTo>
                    <a:pt x="40176" y="85876"/>
                    <a:pt x="39647" y="85876"/>
                    <a:pt x="39647" y="85876"/>
                  </a:cubicBezTo>
                  <a:cubicBezTo>
                    <a:pt x="39647" y="85876"/>
                    <a:pt x="39647" y="87014"/>
                    <a:pt x="40176" y="87014"/>
                  </a:cubicBezTo>
                  <a:cubicBezTo>
                    <a:pt x="40704" y="87014"/>
                    <a:pt x="41233" y="87582"/>
                    <a:pt x="41233" y="87582"/>
                  </a:cubicBezTo>
                  <a:cubicBezTo>
                    <a:pt x="41233" y="87582"/>
                    <a:pt x="41762" y="87582"/>
                    <a:pt x="41762" y="88151"/>
                  </a:cubicBezTo>
                  <a:cubicBezTo>
                    <a:pt x="42290" y="88151"/>
                    <a:pt x="42290" y="88720"/>
                    <a:pt x="42290" y="88720"/>
                  </a:cubicBezTo>
                  <a:cubicBezTo>
                    <a:pt x="42819" y="88720"/>
                    <a:pt x="43348" y="88720"/>
                    <a:pt x="43348" y="89289"/>
                  </a:cubicBezTo>
                  <a:cubicBezTo>
                    <a:pt x="43876" y="89289"/>
                    <a:pt x="44405" y="89857"/>
                    <a:pt x="44405" y="89289"/>
                  </a:cubicBezTo>
                  <a:cubicBezTo>
                    <a:pt x="44405" y="88720"/>
                    <a:pt x="44933" y="88720"/>
                    <a:pt x="44405" y="88151"/>
                  </a:cubicBezTo>
                  <a:cubicBezTo>
                    <a:pt x="43876" y="87582"/>
                    <a:pt x="43348" y="87582"/>
                    <a:pt x="42819" y="87582"/>
                  </a:cubicBezTo>
                  <a:cubicBezTo>
                    <a:pt x="42819" y="87582"/>
                    <a:pt x="42290" y="87582"/>
                    <a:pt x="42290" y="87014"/>
                  </a:cubicBezTo>
                  <a:cubicBezTo>
                    <a:pt x="41762" y="87014"/>
                    <a:pt x="41762" y="87014"/>
                    <a:pt x="41762" y="86445"/>
                  </a:cubicBezTo>
                  <a:cubicBezTo>
                    <a:pt x="41762" y="85876"/>
                    <a:pt x="41233" y="85308"/>
                    <a:pt x="41233" y="85308"/>
                  </a:cubicBezTo>
                  <a:cubicBezTo>
                    <a:pt x="41233" y="85308"/>
                    <a:pt x="41233" y="84170"/>
                    <a:pt x="41233" y="84170"/>
                  </a:cubicBezTo>
                  <a:cubicBezTo>
                    <a:pt x="40704" y="84170"/>
                    <a:pt x="40704" y="84170"/>
                    <a:pt x="40176" y="84170"/>
                  </a:cubicBezTo>
                  <a:cubicBezTo>
                    <a:pt x="40176" y="84170"/>
                    <a:pt x="39647" y="83601"/>
                    <a:pt x="39647" y="83601"/>
                  </a:cubicBezTo>
                  <a:cubicBezTo>
                    <a:pt x="39118" y="83601"/>
                    <a:pt x="38590" y="83601"/>
                    <a:pt x="38590" y="83601"/>
                  </a:cubicBezTo>
                  <a:cubicBezTo>
                    <a:pt x="38590" y="83033"/>
                    <a:pt x="39118" y="83033"/>
                    <a:pt x="39118" y="83033"/>
                  </a:cubicBezTo>
                  <a:cubicBezTo>
                    <a:pt x="39118" y="83033"/>
                    <a:pt x="39647" y="83033"/>
                    <a:pt x="40176" y="83033"/>
                  </a:cubicBezTo>
                  <a:cubicBezTo>
                    <a:pt x="40704" y="83601"/>
                    <a:pt x="40704" y="83033"/>
                    <a:pt x="41233" y="83601"/>
                  </a:cubicBezTo>
                  <a:cubicBezTo>
                    <a:pt x="41762" y="83601"/>
                    <a:pt x="41233" y="84170"/>
                    <a:pt x="41762" y="84170"/>
                  </a:cubicBezTo>
                  <a:cubicBezTo>
                    <a:pt x="42819" y="84170"/>
                    <a:pt x="42819" y="83601"/>
                    <a:pt x="42819" y="83601"/>
                  </a:cubicBezTo>
                  <a:cubicBezTo>
                    <a:pt x="43876" y="83033"/>
                    <a:pt x="43876" y="83033"/>
                    <a:pt x="43876" y="83033"/>
                  </a:cubicBezTo>
                  <a:cubicBezTo>
                    <a:pt x="43876" y="83033"/>
                    <a:pt x="43876" y="83033"/>
                    <a:pt x="44405" y="83601"/>
                  </a:cubicBezTo>
                  <a:cubicBezTo>
                    <a:pt x="44933" y="83601"/>
                    <a:pt x="43876" y="84170"/>
                    <a:pt x="44933" y="84170"/>
                  </a:cubicBezTo>
                  <a:cubicBezTo>
                    <a:pt x="45991" y="84170"/>
                    <a:pt x="46519" y="84170"/>
                    <a:pt x="46519" y="84170"/>
                  </a:cubicBezTo>
                  <a:cubicBezTo>
                    <a:pt x="46519" y="84739"/>
                    <a:pt x="46519" y="85308"/>
                    <a:pt x="46519" y="85308"/>
                  </a:cubicBezTo>
                  <a:cubicBezTo>
                    <a:pt x="46519" y="85308"/>
                    <a:pt x="46519" y="85876"/>
                    <a:pt x="46519" y="85876"/>
                  </a:cubicBezTo>
                  <a:cubicBezTo>
                    <a:pt x="47048" y="85876"/>
                    <a:pt x="48105" y="85876"/>
                    <a:pt x="48105" y="85876"/>
                  </a:cubicBezTo>
                  <a:cubicBezTo>
                    <a:pt x="48105" y="85876"/>
                    <a:pt x="48634" y="85876"/>
                    <a:pt x="48634" y="86445"/>
                  </a:cubicBezTo>
                  <a:cubicBezTo>
                    <a:pt x="49162" y="87014"/>
                    <a:pt x="47577" y="87582"/>
                    <a:pt x="47577" y="87582"/>
                  </a:cubicBezTo>
                  <a:cubicBezTo>
                    <a:pt x="47577" y="87582"/>
                    <a:pt x="47048" y="87014"/>
                    <a:pt x="47048" y="87582"/>
                  </a:cubicBezTo>
                  <a:cubicBezTo>
                    <a:pt x="47048" y="88151"/>
                    <a:pt x="46519" y="88151"/>
                    <a:pt x="47048" y="88720"/>
                  </a:cubicBezTo>
                  <a:cubicBezTo>
                    <a:pt x="47577" y="88720"/>
                    <a:pt x="47048" y="88720"/>
                    <a:pt x="47048" y="88720"/>
                  </a:cubicBezTo>
                  <a:cubicBezTo>
                    <a:pt x="46519" y="88720"/>
                    <a:pt x="45991" y="88151"/>
                    <a:pt x="46519" y="89289"/>
                  </a:cubicBezTo>
                  <a:cubicBezTo>
                    <a:pt x="46519" y="89857"/>
                    <a:pt x="47048" y="90426"/>
                    <a:pt x="47048" y="90426"/>
                  </a:cubicBezTo>
                  <a:cubicBezTo>
                    <a:pt x="47577" y="90426"/>
                    <a:pt x="48634" y="90426"/>
                    <a:pt x="48634" y="90426"/>
                  </a:cubicBezTo>
                  <a:cubicBezTo>
                    <a:pt x="49162" y="90426"/>
                    <a:pt x="49691" y="90426"/>
                    <a:pt x="49162" y="90426"/>
                  </a:cubicBezTo>
                  <a:cubicBezTo>
                    <a:pt x="48634" y="89857"/>
                    <a:pt x="48105" y="89857"/>
                    <a:pt x="48105" y="89857"/>
                  </a:cubicBezTo>
                  <a:cubicBezTo>
                    <a:pt x="48105" y="89857"/>
                    <a:pt x="48105" y="89857"/>
                    <a:pt x="48105" y="89289"/>
                  </a:cubicBezTo>
                  <a:cubicBezTo>
                    <a:pt x="48105" y="89289"/>
                    <a:pt x="48634" y="89289"/>
                    <a:pt x="48634" y="89289"/>
                  </a:cubicBezTo>
                  <a:cubicBezTo>
                    <a:pt x="48634" y="88720"/>
                    <a:pt x="49162" y="88151"/>
                    <a:pt x="49162" y="88151"/>
                  </a:cubicBezTo>
                  <a:cubicBezTo>
                    <a:pt x="49162" y="88151"/>
                    <a:pt x="49691" y="87014"/>
                    <a:pt x="50220" y="87582"/>
                  </a:cubicBezTo>
                  <a:cubicBezTo>
                    <a:pt x="50220" y="88151"/>
                    <a:pt x="50220" y="88151"/>
                    <a:pt x="50748" y="88151"/>
                  </a:cubicBezTo>
                  <a:cubicBezTo>
                    <a:pt x="50748" y="88151"/>
                    <a:pt x="52334" y="86445"/>
                    <a:pt x="52334" y="86445"/>
                  </a:cubicBezTo>
                  <a:cubicBezTo>
                    <a:pt x="52334" y="86445"/>
                    <a:pt x="52863" y="86445"/>
                    <a:pt x="52334" y="87014"/>
                  </a:cubicBezTo>
                  <a:cubicBezTo>
                    <a:pt x="52334" y="87582"/>
                    <a:pt x="51806" y="88151"/>
                    <a:pt x="52334" y="88720"/>
                  </a:cubicBezTo>
                  <a:cubicBezTo>
                    <a:pt x="52334" y="89289"/>
                    <a:pt x="52334" y="89289"/>
                    <a:pt x="52334" y="89289"/>
                  </a:cubicBezTo>
                  <a:cubicBezTo>
                    <a:pt x="52863" y="89857"/>
                    <a:pt x="52334" y="89857"/>
                    <a:pt x="52863" y="90426"/>
                  </a:cubicBezTo>
                  <a:cubicBezTo>
                    <a:pt x="52863" y="90995"/>
                    <a:pt x="52863" y="90426"/>
                    <a:pt x="52863" y="90995"/>
                  </a:cubicBezTo>
                  <a:cubicBezTo>
                    <a:pt x="53392" y="91563"/>
                    <a:pt x="53920" y="92701"/>
                    <a:pt x="53920" y="92701"/>
                  </a:cubicBezTo>
                  <a:cubicBezTo>
                    <a:pt x="53920" y="92701"/>
                    <a:pt x="53392" y="93270"/>
                    <a:pt x="53920" y="93270"/>
                  </a:cubicBezTo>
                  <a:cubicBezTo>
                    <a:pt x="54449" y="93838"/>
                    <a:pt x="55506" y="93838"/>
                    <a:pt x="55506" y="93838"/>
                  </a:cubicBezTo>
                  <a:cubicBezTo>
                    <a:pt x="55506" y="93838"/>
                    <a:pt x="55506" y="93838"/>
                    <a:pt x="55506" y="93838"/>
                  </a:cubicBezTo>
                  <a:cubicBezTo>
                    <a:pt x="55506" y="93838"/>
                    <a:pt x="56035" y="94407"/>
                    <a:pt x="56563" y="93838"/>
                  </a:cubicBezTo>
                  <a:cubicBezTo>
                    <a:pt x="56563" y="93270"/>
                    <a:pt x="57092" y="93270"/>
                    <a:pt x="57092" y="93270"/>
                  </a:cubicBezTo>
                  <a:cubicBezTo>
                    <a:pt x="57621" y="93270"/>
                    <a:pt x="57092" y="93270"/>
                    <a:pt x="58149" y="93270"/>
                  </a:cubicBezTo>
                  <a:cubicBezTo>
                    <a:pt x="59207" y="93270"/>
                    <a:pt x="59207" y="93838"/>
                    <a:pt x="59735" y="93270"/>
                  </a:cubicBezTo>
                  <a:cubicBezTo>
                    <a:pt x="60264" y="92701"/>
                    <a:pt x="59735" y="92701"/>
                    <a:pt x="60792" y="92701"/>
                  </a:cubicBezTo>
                  <a:cubicBezTo>
                    <a:pt x="61850" y="92701"/>
                    <a:pt x="62907" y="92132"/>
                    <a:pt x="62907" y="92132"/>
                  </a:cubicBezTo>
                  <a:cubicBezTo>
                    <a:pt x="62907" y="92132"/>
                    <a:pt x="64493" y="92132"/>
                    <a:pt x="64493" y="92132"/>
                  </a:cubicBezTo>
                  <a:cubicBezTo>
                    <a:pt x="65550" y="92701"/>
                    <a:pt x="65550" y="92701"/>
                    <a:pt x="65550" y="92701"/>
                  </a:cubicBezTo>
                  <a:cubicBezTo>
                    <a:pt x="65550" y="92701"/>
                    <a:pt x="66079" y="93270"/>
                    <a:pt x="66607" y="93270"/>
                  </a:cubicBezTo>
                  <a:cubicBezTo>
                    <a:pt x="66607" y="93270"/>
                    <a:pt x="67136" y="93270"/>
                    <a:pt x="67665" y="93270"/>
                  </a:cubicBezTo>
                  <a:cubicBezTo>
                    <a:pt x="67665" y="93270"/>
                    <a:pt x="69779" y="93838"/>
                    <a:pt x="69779" y="93838"/>
                  </a:cubicBezTo>
                  <a:cubicBezTo>
                    <a:pt x="71894" y="94407"/>
                    <a:pt x="71894" y="94407"/>
                    <a:pt x="71894" y="94407"/>
                  </a:cubicBezTo>
                  <a:cubicBezTo>
                    <a:pt x="72951" y="94976"/>
                    <a:pt x="72951" y="94976"/>
                    <a:pt x="72951" y="94976"/>
                  </a:cubicBezTo>
                  <a:cubicBezTo>
                    <a:pt x="75066" y="96682"/>
                    <a:pt x="75066" y="96682"/>
                    <a:pt x="75066" y="96682"/>
                  </a:cubicBezTo>
                  <a:cubicBezTo>
                    <a:pt x="77180" y="98957"/>
                    <a:pt x="77180" y="98957"/>
                    <a:pt x="77180" y="98957"/>
                  </a:cubicBezTo>
                  <a:cubicBezTo>
                    <a:pt x="79823" y="100094"/>
                    <a:pt x="79823" y="100094"/>
                    <a:pt x="79823" y="100094"/>
                  </a:cubicBezTo>
                  <a:cubicBezTo>
                    <a:pt x="81409" y="101232"/>
                    <a:pt x="81409" y="101232"/>
                    <a:pt x="81409" y="101232"/>
                  </a:cubicBezTo>
                  <a:cubicBezTo>
                    <a:pt x="82466" y="102369"/>
                    <a:pt x="82466" y="102369"/>
                    <a:pt x="82466" y="102369"/>
                  </a:cubicBezTo>
                  <a:cubicBezTo>
                    <a:pt x="82466" y="102369"/>
                    <a:pt x="84052" y="103507"/>
                    <a:pt x="84052" y="103507"/>
                  </a:cubicBezTo>
                  <a:cubicBezTo>
                    <a:pt x="84581" y="103507"/>
                    <a:pt x="86167" y="104644"/>
                    <a:pt x="86167" y="104644"/>
                  </a:cubicBezTo>
                  <a:cubicBezTo>
                    <a:pt x="87753" y="105781"/>
                    <a:pt x="87753" y="105781"/>
                    <a:pt x="87753" y="105781"/>
                  </a:cubicBezTo>
                  <a:cubicBezTo>
                    <a:pt x="87753" y="105781"/>
                    <a:pt x="88281" y="106919"/>
                    <a:pt x="88281" y="106919"/>
                  </a:cubicBezTo>
                  <a:cubicBezTo>
                    <a:pt x="88281" y="107488"/>
                    <a:pt x="87753" y="106919"/>
                    <a:pt x="87224" y="106919"/>
                  </a:cubicBezTo>
                  <a:cubicBezTo>
                    <a:pt x="86696" y="107488"/>
                    <a:pt x="84581" y="106350"/>
                    <a:pt x="84581" y="106350"/>
                  </a:cubicBezTo>
                  <a:cubicBezTo>
                    <a:pt x="83524" y="105213"/>
                    <a:pt x="83524" y="105213"/>
                    <a:pt x="83524" y="105213"/>
                  </a:cubicBezTo>
                  <a:cubicBezTo>
                    <a:pt x="81938" y="105213"/>
                    <a:pt x="81938" y="105213"/>
                    <a:pt x="81938" y="105213"/>
                  </a:cubicBezTo>
                  <a:cubicBezTo>
                    <a:pt x="80881" y="104644"/>
                    <a:pt x="80881" y="104644"/>
                    <a:pt x="80881" y="104644"/>
                  </a:cubicBezTo>
                  <a:cubicBezTo>
                    <a:pt x="78766" y="105213"/>
                    <a:pt x="78766" y="105213"/>
                    <a:pt x="78766" y="105213"/>
                  </a:cubicBezTo>
                  <a:cubicBezTo>
                    <a:pt x="77180" y="104644"/>
                    <a:pt x="77180" y="104644"/>
                    <a:pt x="77180" y="104644"/>
                  </a:cubicBezTo>
                  <a:cubicBezTo>
                    <a:pt x="77180" y="104644"/>
                    <a:pt x="76651" y="104644"/>
                    <a:pt x="77180" y="105213"/>
                  </a:cubicBezTo>
                  <a:cubicBezTo>
                    <a:pt x="77180" y="105213"/>
                    <a:pt x="77180" y="105781"/>
                    <a:pt x="77180" y="105781"/>
                  </a:cubicBezTo>
                  <a:cubicBezTo>
                    <a:pt x="75594" y="106919"/>
                    <a:pt x="75594" y="106919"/>
                    <a:pt x="75594" y="106919"/>
                  </a:cubicBezTo>
                  <a:cubicBezTo>
                    <a:pt x="73480" y="107488"/>
                    <a:pt x="73480" y="107488"/>
                    <a:pt x="73480" y="107488"/>
                  </a:cubicBezTo>
                  <a:cubicBezTo>
                    <a:pt x="71365" y="107488"/>
                    <a:pt x="71365" y="107488"/>
                    <a:pt x="71365" y="107488"/>
                  </a:cubicBezTo>
                  <a:cubicBezTo>
                    <a:pt x="69779" y="107488"/>
                    <a:pt x="69779" y="107488"/>
                    <a:pt x="69779" y="107488"/>
                  </a:cubicBezTo>
                  <a:cubicBezTo>
                    <a:pt x="69779" y="108625"/>
                    <a:pt x="69779" y="108625"/>
                    <a:pt x="69779" y="108625"/>
                  </a:cubicBezTo>
                  <a:cubicBezTo>
                    <a:pt x="69779" y="108625"/>
                    <a:pt x="67665" y="108625"/>
                    <a:pt x="69779" y="109194"/>
                  </a:cubicBezTo>
                  <a:cubicBezTo>
                    <a:pt x="71894" y="109194"/>
                    <a:pt x="72951" y="109194"/>
                    <a:pt x="72951" y="108625"/>
                  </a:cubicBezTo>
                  <a:cubicBezTo>
                    <a:pt x="73480" y="108625"/>
                    <a:pt x="73480" y="108056"/>
                    <a:pt x="74008" y="108056"/>
                  </a:cubicBezTo>
                  <a:cubicBezTo>
                    <a:pt x="74537" y="108056"/>
                    <a:pt x="75594" y="108056"/>
                    <a:pt x="76123" y="108056"/>
                  </a:cubicBezTo>
                  <a:cubicBezTo>
                    <a:pt x="76123" y="108056"/>
                    <a:pt x="76651" y="108056"/>
                    <a:pt x="77709" y="107488"/>
                  </a:cubicBezTo>
                  <a:cubicBezTo>
                    <a:pt x="78237" y="107488"/>
                    <a:pt x="78237" y="106919"/>
                    <a:pt x="79295" y="107488"/>
                  </a:cubicBezTo>
                  <a:cubicBezTo>
                    <a:pt x="80352" y="108056"/>
                    <a:pt x="79823" y="106350"/>
                    <a:pt x="79823" y="106350"/>
                  </a:cubicBezTo>
                  <a:cubicBezTo>
                    <a:pt x="79823" y="106350"/>
                    <a:pt x="79823" y="105781"/>
                    <a:pt x="80352" y="105781"/>
                  </a:cubicBezTo>
                  <a:cubicBezTo>
                    <a:pt x="81409" y="106350"/>
                    <a:pt x="81409" y="106350"/>
                    <a:pt x="81409" y="106350"/>
                  </a:cubicBezTo>
                  <a:cubicBezTo>
                    <a:pt x="81938" y="106350"/>
                    <a:pt x="82995" y="106919"/>
                    <a:pt x="82995" y="106919"/>
                  </a:cubicBezTo>
                  <a:cubicBezTo>
                    <a:pt x="83524" y="106919"/>
                    <a:pt x="85638" y="107488"/>
                    <a:pt x="85638" y="107488"/>
                  </a:cubicBezTo>
                  <a:cubicBezTo>
                    <a:pt x="85638" y="107488"/>
                    <a:pt x="86167" y="109194"/>
                    <a:pt x="86167" y="109194"/>
                  </a:cubicBezTo>
                  <a:cubicBezTo>
                    <a:pt x="86696" y="109194"/>
                    <a:pt x="88281" y="109194"/>
                    <a:pt x="88810" y="109194"/>
                  </a:cubicBezTo>
                  <a:cubicBezTo>
                    <a:pt x="89339" y="109194"/>
                    <a:pt x="90396" y="109194"/>
                    <a:pt x="90925" y="109763"/>
                  </a:cubicBezTo>
                  <a:cubicBezTo>
                    <a:pt x="91453" y="110331"/>
                    <a:pt x="91982" y="110331"/>
                    <a:pt x="91982" y="110331"/>
                  </a:cubicBezTo>
                  <a:cubicBezTo>
                    <a:pt x="91982" y="110331"/>
                    <a:pt x="92511" y="110900"/>
                    <a:pt x="93039" y="111469"/>
                  </a:cubicBezTo>
                  <a:cubicBezTo>
                    <a:pt x="93039" y="111469"/>
                    <a:pt x="94625" y="112606"/>
                    <a:pt x="94625" y="112606"/>
                  </a:cubicBezTo>
                  <a:cubicBezTo>
                    <a:pt x="94625" y="112606"/>
                    <a:pt x="97268" y="113744"/>
                    <a:pt x="97268" y="113744"/>
                  </a:cubicBezTo>
                  <a:cubicBezTo>
                    <a:pt x="97797" y="113175"/>
                    <a:pt x="97797" y="113175"/>
                    <a:pt x="97797" y="113175"/>
                  </a:cubicBezTo>
                  <a:cubicBezTo>
                    <a:pt x="97797" y="112606"/>
                    <a:pt x="97797" y="112037"/>
                    <a:pt x="97797" y="112037"/>
                  </a:cubicBezTo>
                  <a:cubicBezTo>
                    <a:pt x="97268" y="111469"/>
                    <a:pt x="95154" y="110900"/>
                    <a:pt x="95154" y="110900"/>
                  </a:cubicBezTo>
                  <a:cubicBezTo>
                    <a:pt x="95154" y="110900"/>
                    <a:pt x="94096" y="110331"/>
                    <a:pt x="94096" y="110331"/>
                  </a:cubicBezTo>
                  <a:cubicBezTo>
                    <a:pt x="93568" y="107488"/>
                    <a:pt x="94096" y="109763"/>
                    <a:pt x="92511" y="109194"/>
                  </a:cubicBezTo>
                  <a:cubicBezTo>
                    <a:pt x="92511" y="109194"/>
                    <a:pt x="92511" y="109194"/>
                    <a:pt x="92511" y="109194"/>
                  </a:cubicBezTo>
                  <a:cubicBezTo>
                    <a:pt x="92511" y="109194"/>
                    <a:pt x="92511" y="109194"/>
                    <a:pt x="92511" y="109194"/>
                  </a:cubicBezTo>
                  <a:cubicBezTo>
                    <a:pt x="91453" y="109763"/>
                    <a:pt x="91453" y="109194"/>
                    <a:pt x="91453" y="109194"/>
                  </a:cubicBezTo>
                  <a:cubicBezTo>
                    <a:pt x="91453" y="108625"/>
                    <a:pt x="91453" y="108625"/>
                    <a:pt x="91453" y="108625"/>
                  </a:cubicBezTo>
                  <a:cubicBezTo>
                    <a:pt x="90925" y="108056"/>
                    <a:pt x="90925" y="108056"/>
                    <a:pt x="90925" y="108056"/>
                  </a:cubicBezTo>
                  <a:cubicBezTo>
                    <a:pt x="90925" y="108056"/>
                    <a:pt x="90396" y="106919"/>
                    <a:pt x="90925" y="106350"/>
                  </a:cubicBezTo>
                  <a:cubicBezTo>
                    <a:pt x="91453" y="106350"/>
                    <a:pt x="90396" y="109194"/>
                    <a:pt x="92511" y="105781"/>
                  </a:cubicBezTo>
                  <a:cubicBezTo>
                    <a:pt x="92511" y="105781"/>
                    <a:pt x="92511" y="105213"/>
                    <a:pt x="92511" y="105213"/>
                  </a:cubicBezTo>
                  <a:cubicBezTo>
                    <a:pt x="91982" y="105213"/>
                    <a:pt x="91982" y="105213"/>
                    <a:pt x="91982" y="105213"/>
                  </a:cubicBezTo>
                  <a:cubicBezTo>
                    <a:pt x="90396" y="105213"/>
                    <a:pt x="90396" y="105213"/>
                    <a:pt x="90396" y="105213"/>
                  </a:cubicBezTo>
                  <a:cubicBezTo>
                    <a:pt x="90396" y="105213"/>
                    <a:pt x="90396" y="105781"/>
                    <a:pt x="89867" y="106350"/>
                  </a:cubicBezTo>
                  <a:cubicBezTo>
                    <a:pt x="89339" y="106919"/>
                    <a:pt x="89339" y="106350"/>
                    <a:pt x="89339" y="106350"/>
                  </a:cubicBezTo>
                  <a:cubicBezTo>
                    <a:pt x="89339" y="105781"/>
                    <a:pt x="89339" y="105781"/>
                    <a:pt x="89339" y="105781"/>
                  </a:cubicBezTo>
                  <a:cubicBezTo>
                    <a:pt x="89867" y="105213"/>
                    <a:pt x="89867" y="105213"/>
                    <a:pt x="89867" y="105213"/>
                  </a:cubicBezTo>
                  <a:cubicBezTo>
                    <a:pt x="89867" y="105213"/>
                    <a:pt x="89867" y="103507"/>
                    <a:pt x="89867" y="102938"/>
                  </a:cubicBezTo>
                  <a:cubicBezTo>
                    <a:pt x="89867" y="102938"/>
                    <a:pt x="89867" y="102938"/>
                    <a:pt x="89867" y="102938"/>
                  </a:cubicBezTo>
                  <a:cubicBezTo>
                    <a:pt x="88281" y="101800"/>
                    <a:pt x="88281" y="101800"/>
                    <a:pt x="88281" y="101800"/>
                  </a:cubicBezTo>
                  <a:cubicBezTo>
                    <a:pt x="87224" y="100663"/>
                    <a:pt x="87224" y="100663"/>
                    <a:pt x="87224" y="100663"/>
                  </a:cubicBezTo>
                  <a:cubicBezTo>
                    <a:pt x="85638" y="99526"/>
                    <a:pt x="85638" y="99526"/>
                    <a:pt x="85638" y="99526"/>
                  </a:cubicBezTo>
                  <a:cubicBezTo>
                    <a:pt x="83524" y="97251"/>
                    <a:pt x="83524" y="97251"/>
                    <a:pt x="83524" y="97251"/>
                  </a:cubicBezTo>
                  <a:cubicBezTo>
                    <a:pt x="82466" y="96682"/>
                    <a:pt x="82466" y="96682"/>
                    <a:pt x="82466" y="96682"/>
                  </a:cubicBezTo>
                  <a:cubicBezTo>
                    <a:pt x="81409" y="95545"/>
                    <a:pt x="81409" y="95545"/>
                    <a:pt x="81409" y="95545"/>
                  </a:cubicBezTo>
                  <a:cubicBezTo>
                    <a:pt x="81409" y="94407"/>
                    <a:pt x="81409" y="94407"/>
                    <a:pt x="81409" y="94407"/>
                  </a:cubicBezTo>
                  <a:cubicBezTo>
                    <a:pt x="80881" y="92132"/>
                    <a:pt x="80881" y="92132"/>
                    <a:pt x="80881" y="92132"/>
                  </a:cubicBezTo>
                  <a:cubicBezTo>
                    <a:pt x="80881" y="92132"/>
                    <a:pt x="80881" y="92132"/>
                    <a:pt x="80881" y="92132"/>
                  </a:cubicBezTo>
                  <a:cubicBezTo>
                    <a:pt x="80881" y="92132"/>
                    <a:pt x="78766" y="91563"/>
                    <a:pt x="77709" y="90995"/>
                  </a:cubicBezTo>
                  <a:cubicBezTo>
                    <a:pt x="76651" y="90426"/>
                    <a:pt x="76651" y="90426"/>
                    <a:pt x="76651" y="90426"/>
                  </a:cubicBezTo>
                  <a:cubicBezTo>
                    <a:pt x="75594" y="88720"/>
                    <a:pt x="75594" y="88720"/>
                    <a:pt x="75594" y="88720"/>
                  </a:cubicBezTo>
                  <a:cubicBezTo>
                    <a:pt x="75066" y="88151"/>
                    <a:pt x="75066" y="88151"/>
                    <a:pt x="75066" y="88151"/>
                  </a:cubicBezTo>
                  <a:cubicBezTo>
                    <a:pt x="73480" y="86445"/>
                    <a:pt x="73480" y="86445"/>
                    <a:pt x="73480" y="86445"/>
                  </a:cubicBezTo>
                  <a:cubicBezTo>
                    <a:pt x="72951" y="86445"/>
                    <a:pt x="72951" y="86445"/>
                    <a:pt x="72951" y="86445"/>
                  </a:cubicBezTo>
                  <a:cubicBezTo>
                    <a:pt x="70308" y="85308"/>
                    <a:pt x="70308" y="85308"/>
                    <a:pt x="70308" y="85308"/>
                  </a:cubicBezTo>
                  <a:cubicBezTo>
                    <a:pt x="69779" y="84170"/>
                    <a:pt x="69779" y="84170"/>
                    <a:pt x="69779" y="84170"/>
                  </a:cubicBezTo>
                  <a:cubicBezTo>
                    <a:pt x="68722" y="83601"/>
                    <a:pt x="68722" y="83601"/>
                    <a:pt x="68722" y="83601"/>
                  </a:cubicBezTo>
                  <a:cubicBezTo>
                    <a:pt x="68193" y="82464"/>
                    <a:pt x="68193" y="82464"/>
                    <a:pt x="68193" y="82464"/>
                  </a:cubicBezTo>
                  <a:cubicBezTo>
                    <a:pt x="66607" y="81895"/>
                    <a:pt x="66607" y="81895"/>
                    <a:pt x="66607" y="81895"/>
                  </a:cubicBezTo>
                  <a:cubicBezTo>
                    <a:pt x="66079" y="80758"/>
                    <a:pt x="66079" y="80758"/>
                    <a:pt x="66079" y="80758"/>
                  </a:cubicBezTo>
                  <a:cubicBezTo>
                    <a:pt x="65550" y="80189"/>
                    <a:pt x="65550" y="80189"/>
                    <a:pt x="65550" y="80189"/>
                  </a:cubicBezTo>
                  <a:cubicBezTo>
                    <a:pt x="63964" y="77914"/>
                    <a:pt x="63964" y="77914"/>
                    <a:pt x="63964" y="77914"/>
                  </a:cubicBezTo>
                  <a:cubicBezTo>
                    <a:pt x="62378" y="76777"/>
                    <a:pt x="62378" y="76777"/>
                    <a:pt x="62378" y="76777"/>
                  </a:cubicBezTo>
                  <a:cubicBezTo>
                    <a:pt x="61850" y="76208"/>
                    <a:pt x="61850" y="76208"/>
                    <a:pt x="61850" y="76208"/>
                  </a:cubicBezTo>
                  <a:cubicBezTo>
                    <a:pt x="61321" y="75639"/>
                    <a:pt x="61321" y="75639"/>
                    <a:pt x="61321" y="75639"/>
                  </a:cubicBezTo>
                  <a:cubicBezTo>
                    <a:pt x="60264" y="73933"/>
                    <a:pt x="60264" y="73933"/>
                    <a:pt x="60264" y="73933"/>
                  </a:cubicBezTo>
                  <a:cubicBezTo>
                    <a:pt x="58678" y="72227"/>
                    <a:pt x="58678" y="72227"/>
                    <a:pt x="58678" y="72227"/>
                  </a:cubicBezTo>
                  <a:cubicBezTo>
                    <a:pt x="57621" y="71090"/>
                    <a:pt x="57621" y="71090"/>
                    <a:pt x="57621" y="71090"/>
                  </a:cubicBezTo>
                  <a:cubicBezTo>
                    <a:pt x="56563" y="69383"/>
                    <a:pt x="56563" y="69383"/>
                    <a:pt x="56563" y="69383"/>
                  </a:cubicBezTo>
                  <a:cubicBezTo>
                    <a:pt x="57621" y="68246"/>
                    <a:pt x="57621" y="68246"/>
                    <a:pt x="57621" y="68246"/>
                  </a:cubicBezTo>
                  <a:cubicBezTo>
                    <a:pt x="57092" y="67677"/>
                    <a:pt x="56563" y="67677"/>
                    <a:pt x="56563" y="67109"/>
                  </a:cubicBezTo>
                  <a:cubicBezTo>
                    <a:pt x="56035" y="67109"/>
                    <a:pt x="54977" y="66540"/>
                    <a:pt x="55506" y="65971"/>
                  </a:cubicBezTo>
                  <a:cubicBezTo>
                    <a:pt x="55506" y="65402"/>
                    <a:pt x="54977" y="64834"/>
                    <a:pt x="54977" y="63696"/>
                  </a:cubicBezTo>
                  <a:cubicBezTo>
                    <a:pt x="54977" y="63127"/>
                    <a:pt x="54977" y="62559"/>
                    <a:pt x="54449" y="62559"/>
                  </a:cubicBezTo>
                  <a:cubicBezTo>
                    <a:pt x="53920" y="61990"/>
                    <a:pt x="53920" y="61990"/>
                    <a:pt x="53920" y="61990"/>
                  </a:cubicBezTo>
                  <a:cubicBezTo>
                    <a:pt x="53392" y="61990"/>
                    <a:pt x="52863" y="61990"/>
                    <a:pt x="52863" y="61990"/>
                  </a:cubicBezTo>
                  <a:cubicBezTo>
                    <a:pt x="52334" y="61990"/>
                    <a:pt x="52334" y="61990"/>
                    <a:pt x="52334" y="61990"/>
                  </a:cubicBezTo>
                  <a:cubicBezTo>
                    <a:pt x="52334" y="61990"/>
                    <a:pt x="52863" y="60853"/>
                    <a:pt x="52863" y="59715"/>
                  </a:cubicBezTo>
                  <a:cubicBezTo>
                    <a:pt x="50748" y="59146"/>
                    <a:pt x="50748" y="59146"/>
                    <a:pt x="50748" y="59146"/>
                  </a:cubicBezTo>
                  <a:cubicBezTo>
                    <a:pt x="50748" y="59146"/>
                    <a:pt x="50748" y="57440"/>
                    <a:pt x="49691" y="56872"/>
                  </a:cubicBezTo>
                  <a:cubicBezTo>
                    <a:pt x="48634" y="56872"/>
                    <a:pt x="48634" y="56872"/>
                    <a:pt x="48634" y="56872"/>
                  </a:cubicBezTo>
                  <a:cubicBezTo>
                    <a:pt x="48105" y="57440"/>
                    <a:pt x="48105" y="58009"/>
                    <a:pt x="48105" y="58009"/>
                  </a:cubicBezTo>
                  <a:cubicBezTo>
                    <a:pt x="45991" y="55734"/>
                    <a:pt x="45991" y="55734"/>
                    <a:pt x="45991" y="55734"/>
                  </a:cubicBezTo>
                  <a:cubicBezTo>
                    <a:pt x="45991" y="55734"/>
                    <a:pt x="45991" y="55165"/>
                    <a:pt x="46519" y="54028"/>
                  </a:cubicBezTo>
                  <a:cubicBezTo>
                    <a:pt x="47577" y="52890"/>
                    <a:pt x="46519" y="52322"/>
                    <a:pt x="46519" y="52322"/>
                  </a:cubicBezTo>
                  <a:cubicBezTo>
                    <a:pt x="45991" y="50616"/>
                    <a:pt x="45991" y="50616"/>
                    <a:pt x="45991" y="50616"/>
                  </a:cubicBezTo>
                  <a:cubicBezTo>
                    <a:pt x="46519" y="49478"/>
                    <a:pt x="46519" y="49478"/>
                    <a:pt x="46519" y="49478"/>
                  </a:cubicBezTo>
                  <a:cubicBezTo>
                    <a:pt x="45991" y="48909"/>
                    <a:pt x="45991" y="48909"/>
                    <a:pt x="45991" y="48909"/>
                  </a:cubicBezTo>
                  <a:cubicBezTo>
                    <a:pt x="45462" y="48341"/>
                    <a:pt x="45462" y="48341"/>
                    <a:pt x="45462" y="48341"/>
                  </a:cubicBezTo>
                  <a:cubicBezTo>
                    <a:pt x="45462" y="48341"/>
                    <a:pt x="45462" y="48341"/>
                    <a:pt x="45462" y="48341"/>
                  </a:cubicBezTo>
                  <a:cubicBezTo>
                    <a:pt x="45462" y="48341"/>
                    <a:pt x="45462" y="48341"/>
                    <a:pt x="45462" y="48341"/>
                  </a:cubicBezTo>
                  <a:cubicBezTo>
                    <a:pt x="46519" y="46066"/>
                    <a:pt x="46519" y="46066"/>
                    <a:pt x="46519" y="46066"/>
                  </a:cubicBezTo>
                  <a:cubicBezTo>
                    <a:pt x="46519" y="46066"/>
                    <a:pt x="45991" y="43791"/>
                    <a:pt x="46519" y="43222"/>
                  </a:cubicBezTo>
                  <a:cubicBezTo>
                    <a:pt x="46519" y="43222"/>
                    <a:pt x="46519" y="43222"/>
                    <a:pt x="46519" y="43222"/>
                  </a:cubicBezTo>
                  <a:cubicBezTo>
                    <a:pt x="46519" y="42654"/>
                    <a:pt x="46519" y="42654"/>
                    <a:pt x="47048" y="42654"/>
                  </a:cubicBezTo>
                  <a:cubicBezTo>
                    <a:pt x="47048" y="42085"/>
                    <a:pt x="49691" y="41516"/>
                    <a:pt x="49691" y="41516"/>
                  </a:cubicBezTo>
                  <a:cubicBezTo>
                    <a:pt x="50748" y="40947"/>
                    <a:pt x="50748" y="40947"/>
                    <a:pt x="50748" y="40947"/>
                  </a:cubicBezTo>
                  <a:cubicBezTo>
                    <a:pt x="52863" y="43791"/>
                    <a:pt x="52863" y="43791"/>
                    <a:pt x="52863" y="43791"/>
                  </a:cubicBezTo>
                  <a:cubicBezTo>
                    <a:pt x="54977" y="46066"/>
                    <a:pt x="54977" y="46066"/>
                    <a:pt x="54977" y="46066"/>
                  </a:cubicBezTo>
                  <a:cubicBezTo>
                    <a:pt x="56563" y="47203"/>
                    <a:pt x="56563" y="47203"/>
                    <a:pt x="56563" y="47203"/>
                  </a:cubicBezTo>
                  <a:cubicBezTo>
                    <a:pt x="56563" y="47203"/>
                    <a:pt x="57092" y="46635"/>
                    <a:pt x="57621" y="46635"/>
                  </a:cubicBezTo>
                  <a:cubicBezTo>
                    <a:pt x="57621" y="46066"/>
                    <a:pt x="57621" y="44928"/>
                    <a:pt x="57621" y="44928"/>
                  </a:cubicBezTo>
                  <a:cubicBezTo>
                    <a:pt x="58678" y="43791"/>
                    <a:pt x="58678" y="43791"/>
                    <a:pt x="58678" y="43791"/>
                  </a:cubicBezTo>
                  <a:cubicBezTo>
                    <a:pt x="59207" y="42654"/>
                    <a:pt x="59207" y="42654"/>
                    <a:pt x="59207" y="42654"/>
                  </a:cubicBezTo>
                  <a:cubicBezTo>
                    <a:pt x="59207" y="41516"/>
                    <a:pt x="59207" y="41516"/>
                    <a:pt x="59207" y="41516"/>
                  </a:cubicBezTo>
                  <a:cubicBezTo>
                    <a:pt x="60264" y="40947"/>
                    <a:pt x="60264" y="40947"/>
                    <a:pt x="60264" y="40947"/>
                  </a:cubicBezTo>
                  <a:cubicBezTo>
                    <a:pt x="61850" y="40379"/>
                    <a:pt x="61850" y="40379"/>
                    <a:pt x="61850" y="40379"/>
                  </a:cubicBezTo>
                  <a:cubicBezTo>
                    <a:pt x="63964" y="39810"/>
                    <a:pt x="63964" y="39810"/>
                    <a:pt x="63964" y="39810"/>
                  </a:cubicBezTo>
                  <a:cubicBezTo>
                    <a:pt x="63964" y="39810"/>
                    <a:pt x="65550" y="40379"/>
                    <a:pt x="66079" y="40379"/>
                  </a:cubicBezTo>
                  <a:cubicBezTo>
                    <a:pt x="66079" y="40379"/>
                    <a:pt x="66607" y="40379"/>
                    <a:pt x="66607" y="40379"/>
                  </a:cubicBezTo>
                  <a:cubicBezTo>
                    <a:pt x="67665" y="38672"/>
                    <a:pt x="67665" y="38672"/>
                    <a:pt x="67665" y="38672"/>
                  </a:cubicBezTo>
                  <a:cubicBezTo>
                    <a:pt x="67665" y="38672"/>
                    <a:pt x="67665" y="38672"/>
                    <a:pt x="67665" y="38672"/>
                  </a:cubicBezTo>
                  <a:cubicBezTo>
                    <a:pt x="68193" y="37535"/>
                    <a:pt x="68193" y="37535"/>
                    <a:pt x="68193" y="37535"/>
                  </a:cubicBezTo>
                  <a:cubicBezTo>
                    <a:pt x="70837" y="38672"/>
                    <a:pt x="70837" y="38672"/>
                    <a:pt x="70837" y="38672"/>
                  </a:cubicBezTo>
                  <a:cubicBezTo>
                    <a:pt x="71894" y="39810"/>
                    <a:pt x="71894" y="39810"/>
                    <a:pt x="71894" y="39810"/>
                  </a:cubicBezTo>
                  <a:cubicBezTo>
                    <a:pt x="74537" y="40379"/>
                    <a:pt x="74537" y="40379"/>
                    <a:pt x="74537" y="40379"/>
                  </a:cubicBezTo>
                  <a:cubicBezTo>
                    <a:pt x="74537" y="40379"/>
                    <a:pt x="74537" y="40379"/>
                    <a:pt x="74537" y="40379"/>
                  </a:cubicBezTo>
                  <a:cubicBezTo>
                    <a:pt x="75594" y="40379"/>
                    <a:pt x="75594" y="40379"/>
                    <a:pt x="75594" y="40379"/>
                  </a:cubicBezTo>
                  <a:cubicBezTo>
                    <a:pt x="75594" y="39810"/>
                    <a:pt x="75594" y="39810"/>
                    <a:pt x="75594" y="39810"/>
                  </a:cubicBezTo>
                  <a:cubicBezTo>
                    <a:pt x="77709" y="39810"/>
                    <a:pt x="77709" y="39810"/>
                    <a:pt x="77709" y="39810"/>
                  </a:cubicBezTo>
                  <a:cubicBezTo>
                    <a:pt x="80352" y="40379"/>
                    <a:pt x="80352" y="40379"/>
                    <a:pt x="80352" y="40379"/>
                  </a:cubicBezTo>
                  <a:cubicBezTo>
                    <a:pt x="81938" y="40379"/>
                    <a:pt x="81938" y="40379"/>
                    <a:pt x="81938" y="40379"/>
                  </a:cubicBezTo>
                  <a:cubicBezTo>
                    <a:pt x="84581" y="40379"/>
                    <a:pt x="84581" y="40379"/>
                    <a:pt x="84581" y="40379"/>
                  </a:cubicBezTo>
                  <a:cubicBezTo>
                    <a:pt x="86167" y="40947"/>
                    <a:pt x="86167" y="40947"/>
                    <a:pt x="86167" y="40947"/>
                  </a:cubicBezTo>
                  <a:cubicBezTo>
                    <a:pt x="87224" y="41516"/>
                    <a:pt x="87224" y="41516"/>
                    <a:pt x="87224" y="41516"/>
                  </a:cubicBezTo>
                  <a:cubicBezTo>
                    <a:pt x="87224" y="41516"/>
                    <a:pt x="87224" y="41516"/>
                    <a:pt x="87753" y="40947"/>
                  </a:cubicBezTo>
                  <a:cubicBezTo>
                    <a:pt x="87753" y="40947"/>
                    <a:pt x="89339" y="40947"/>
                    <a:pt x="89339" y="40947"/>
                  </a:cubicBezTo>
                  <a:cubicBezTo>
                    <a:pt x="89867" y="39241"/>
                    <a:pt x="89867" y="39241"/>
                    <a:pt x="89867" y="39241"/>
                  </a:cubicBezTo>
                  <a:cubicBezTo>
                    <a:pt x="90396" y="40379"/>
                    <a:pt x="90396" y="40379"/>
                    <a:pt x="90396" y="40379"/>
                  </a:cubicBezTo>
                  <a:cubicBezTo>
                    <a:pt x="90925" y="40379"/>
                    <a:pt x="91982" y="40379"/>
                    <a:pt x="91982" y="40379"/>
                  </a:cubicBezTo>
                  <a:cubicBezTo>
                    <a:pt x="92511" y="38672"/>
                    <a:pt x="92511" y="38672"/>
                    <a:pt x="92511" y="38672"/>
                  </a:cubicBezTo>
                  <a:cubicBezTo>
                    <a:pt x="93039" y="39241"/>
                    <a:pt x="93039" y="39241"/>
                    <a:pt x="93039" y="39241"/>
                  </a:cubicBezTo>
                  <a:cubicBezTo>
                    <a:pt x="93568" y="39241"/>
                    <a:pt x="93568" y="39241"/>
                    <a:pt x="94096" y="39241"/>
                  </a:cubicBezTo>
                  <a:cubicBezTo>
                    <a:pt x="94625" y="39241"/>
                    <a:pt x="95154" y="38672"/>
                    <a:pt x="95154" y="38672"/>
                  </a:cubicBezTo>
                  <a:cubicBezTo>
                    <a:pt x="95154" y="38672"/>
                    <a:pt x="95682" y="39241"/>
                    <a:pt x="95682" y="39241"/>
                  </a:cubicBezTo>
                  <a:cubicBezTo>
                    <a:pt x="95682" y="39241"/>
                    <a:pt x="96211" y="38672"/>
                    <a:pt x="96740" y="38672"/>
                  </a:cubicBezTo>
                  <a:cubicBezTo>
                    <a:pt x="97797" y="38672"/>
                    <a:pt x="98325" y="38104"/>
                    <a:pt x="98325" y="38104"/>
                  </a:cubicBezTo>
                  <a:cubicBezTo>
                    <a:pt x="98325" y="38104"/>
                    <a:pt x="98854" y="39241"/>
                    <a:pt x="99911" y="39810"/>
                  </a:cubicBezTo>
                  <a:cubicBezTo>
                    <a:pt x="99911" y="39810"/>
                    <a:pt x="99911" y="39810"/>
                    <a:pt x="99911" y="39810"/>
                  </a:cubicBezTo>
                  <a:cubicBezTo>
                    <a:pt x="100969" y="39810"/>
                    <a:pt x="100969" y="39810"/>
                    <a:pt x="100969" y="39810"/>
                  </a:cubicBezTo>
                  <a:cubicBezTo>
                    <a:pt x="100969" y="39810"/>
                    <a:pt x="100969" y="39810"/>
                    <a:pt x="100969" y="39810"/>
                  </a:cubicBezTo>
                  <a:cubicBezTo>
                    <a:pt x="100969" y="39810"/>
                    <a:pt x="101497" y="39241"/>
                    <a:pt x="102026" y="39241"/>
                  </a:cubicBezTo>
                  <a:cubicBezTo>
                    <a:pt x="103083" y="39241"/>
                    <a:pt x="103612" y="39241"/>
                    <a:pt x="104140" y="39241"/>
                  </a:cubicBezTo>
                  <a:cubicBezTo>
                    <a:pt x="105198" y="39241"/>
                    <a:pt x="105726" y="40379"/>
                    <a:pt x="105726" y="40379"/>
                  </a:cubicBezTo>
                  <a:cubicBezTo>
                    <a:pt x="107312" y="42085"/>
                    <a:pt x="107312" y="42085"/>
                    <a:pt x="107312" y="42085"/>
                  </a:cubicBezTo>
                  <a:cubicBezTo>
                    <a:pt x="107312" y="42085"/>
                    <a:pt x="107841" y="43222"/>
                    <a:pt x="107841" y="43791"/>
                  </a:cubicBezTo>
                  <a:cubicBezTo>
                    <a:pt x="108370" y="44360"/>
                    <a:pt x="108370" y="44928"/>
                    <a:pt x="108370" y="44928"/>
                  </a:cubicBezTo>
                  <a:cubicBezTo>
                    <a:pt x="108370" y="44928"/>
                    <a:pt x="112599" y="46635"/>
                    <a:pt x="113127" y="46635"/>
                  </a:cubicBezTo>
                  <a:cubicBezTo>
                    <a:pt x="113127" y="46635"/>
                    <a:pt x="113656" y="46635"/>
                    <a:pt x="113656" y="46635"/>
                  </a:cubicBezTo>
                  <a:close/>
                  <a:moveTo>
                    <a:pt x="92511" y="108625"/>
                  </a:moveTo>
                  <a:cubicBezTo>
                    <a:pt x="92511" y="108625"/>
                    <a:pt x="92511" y="108625"/>
                    <a:pt x="92511" y="108625"/>
                  </a:cubicBezTo>
                  <a:cubicBezTo>
                    <a:pt x="93039" y="108625"/>
                    <a:pt x="93039" y="108056"/>
                    <a:pt x="93039" y="108056"/>
                  </a:cubicBezTo>
                  <a:cubicBezTo>
                    <a:pt x="94625" y="108056"/>
                    <a:pt x="94625" y="108056"/>
                    <a:pt x="94625" y="108056"/>
                  </a:cubicBezTo>
                  <a:cubicBezTo>
                    <a:pt x="94625" y="108056"/>
                    <a:pt x="94625" y="108056"/>
                    <a:pt x="94625" y="108056"/>
                  </a:cubicBezTo>
                  <a:cubicBezTo>
                    <a:pt x="96211" y="108625"/>
                    <a:pt x="96211" y="108625"/>
                    <a:pt x="96211" y="108625"/>
                  </a:cubicBezTo>
                  <a:cubicBezTo>
                    <a:pt x="97268" y="109763"/>
                    <a:pt x="97268" y="109763"/>
                    <a:pt x="97268" y="109763"/>
                  </a:cubicBezTo>
                  <a:cubicBezTo>
                    <a:pt x="97797" y="110900"/>
                    <a:pt x="97797" y="110900"/>
                    <a:pt x="97797" y="110900"/>
                  </a:cubicBezTo>
                  <a:cubicBezTo>
                    <a:pt x="98854" y="112037"/>
                    <a:pt x="98854" y="112037"/>
                    <a:pt x="98854" y="112037"/>
                  </a:cubicBezTo>
                  <a:cubicBezTo>
                    <a:pt x="101497" y="113744"/>
                    <a:pt x="101497" y="113744"/>
                    <a:pt x="101497" y="113744"/>
                  </a:cubicBezTo>
                  <a:cubicBezTo>
                    <a:pt x="104669" y="115450"/>
                    <a:pt x="104669" y="115450"/>
                    <a:pt x="104669" y="115450"/>
                  </a:cubicBezTo>
                  <a:cubicBezTo>
                    <a:pt x="104669" y="115450"/>
                    <a:pt x="106784" y="116587"/>
                    <a:pt x="107312" y="116587"/>
                  </a:cubicBezTo>
                  <a:cubicBezTo>
                    <a:pt x="107312" y="116587"/>
                    <a:pt x="107312" y="117156"/>
                    <a:pt x="107841" y="117156"/>
                  </a:cubicBezTo>
                  <a:cubicBezTo>
                    <a:pt x="107841" y="117725"/>
                    <a:pt x="108898" y="119431"/>
                    <a:pt x="108898" y="119431"/>
                  </a:cubicBezTo>
                  <a:cubicBezTo>
                    <a:pt x="109427" y="120000"/>
                    <a:pt x="107841" y="118862"/>
                    <a:pt x="107841" y="118862"/>
                  </a:cubicBezTo>
                  <a:cubicBezTo>
                    <a:pt x="107841" y="118862"/>
                    <a:pt x="107312" y="117725"/>
                    <a:pt x="106784" y="117156"/>
                  </a:cubicBezTo>
                  <a:cubicBezTo>
                    <a:pt x="105726" y="117156"/>
                    <a:pt x="104669" y="117156"/>
                    <a:pt x="104140" y="116587"/>
                  </a:cubicBezTo>
                  <a:cubicBezTo>
                    <a:pt x="103612" y="116018"/>
                    <a:pt x="103612" y="115450"/>
                    <a:pt x="103612" y="115450"/>
                  </a:cubicBezTo>
                  <a:cubicBezTo>
                    <a:pt x="103083" y="115450"/>
                    <a:pt x="103083" y="114312"/>
                    <a:pt x="101497" y="114312"/>
                  </a:cubicBezTo>
                  <a:cubicBezTo>
                    <a:pt x="99911" y="113744"/>
                    <a:pt x="99911" y="114312"/>
                    <a:pt x="99383" y="113175"/>
                  </a:cubicBezTo>
                  <a:cubicBezTo>
                    <a:pt x="98854" y="111469"/>
                    <a:pt x="98854" y="112606"/>
                    <a:pt x="98325" y="111469"/>
                  </a:cubicBezTo>
                  <a:cubicBezTo>
                    <a:pt x="97268" y="110900"/>
                    <a:pt x="97797" y="111469"/>
                    <a:pt x="95682" y="110900"/>
                  </a:cubicBezTo>
                  <a:cubicBezTo>
                    <a:pt x="94096" y="109763"/>
                    <a:pt x="95154" y="110331"/>
                    <a:pt x="95154" y="109763"/>
                  </a:cubicBezTo>
                  <a:cubicBezTo>
                    <a:pt x="94625" y="108625"/>
                    <a:pt x="95154" y="109194"/>
                    <a:pt x="94096" y="109194"/>
                  </a:cubicBezTo>
                  <a:cubicBezTo>
                    <a:pt x="93568" y="108625"/>
                    <a:pt x="94096" y="108625"/>
                    <a:pt x="93568" y="108625"/>
                  </a:cubicBezTo>
                  <a:cubicBezTo>
                    <a:pt x="93568" y="108625"/>
                    <a:pt x="93039" y="109194"/>
                    <a:pt x="92511" y="109194"/>
                  </a:cubicBezTo>
                  <a:cubicBezTo>
                    <a:pt x="92511" y="108625"/>
                    <a:pt x="92511" y="108625"/>
                    <a:pt x="92511" y="108625"/>
                  </a:cubicBezTo>
                  <a:close/>
                  <a:moveTo>
                    <a:pt x="89339" y="112606"/>
                  </a:moveTo>
                  <a:cubicBezTo>
                    <a:pt x="89339" y="112606"/>
                    <a:pt x="89339" y="112606"/>
                    <a:pt x="89339" y="112606"/>
                  </a:cubicBezTo>
                  <a:cubicBezTo>
                    <a:pt x="89339" y="112606"/>
                    <a:pt x="88281" y="112606"/>
                    <a:pt x="87753" y="112606"/>
                  </a:cubicBezTo>
                  <a:cubicBezTo>
                    <a:pt x="87753" y="112606"/>
                    <a:pt x="87224" y="112037"/>
                    <a:pt x="86696" y="112037"/>
                  </a:cubicBezTo>
                  <a:cubicBezTo>
                    <a:pt x="86167" y="112037"/>
                    <a:pt x="85110" y="112037"/>
                    <a:pt x="85110" y="112037"/>
                  </a:cubicBezTo>
                  <a:cubicBezTo>
                    <a:pt x="84581" y="112037"/>
                    <a:pt x="84052" y="111469"/>
                    <a:pt x="84052" y="111469"/>
                  </a:cubicBezTo>
                  <a:cubicBezTo>
                    <a:pt x="84052" y="111469"/>
                    <a:pt x="84052" y="110900"/>
                    <a:pt x="84052" y="110900"/>
                  </a:cubicBezTo>
                  <a:cubicBezTo>
                    <a:pt x="84052" y="110900"/>
                    <a:pt x="85110" y="110331"/>
                    <a:pt x="85110" y="110331"/>
                  </a:cubicBezTo>
                  <a:cubicBezTo>
                    <a:pt x="85110" y="110900"/>
                    <a:pt x="88281" y="111469"/>
                    <a:pt x="88281" y="111469"/>
                  </a:cubicBezTo>
                  <a:cubicBezTo>
                    <a:pt x="90396" y="111469"/>
                    <a:pt x="90396" y="111469"/>
                    <a:pt x="90396" y="111469"/>
                  </a:cubicBezTo>
                  <a:cubicBezTo>
                    <a:pt x="90396" y="111469"/>
                    <a:pt x="90925" y="111469"/>
                    <a:pt x="90925" y="111469"/>
                  </a:cubicBezTo>
                  <a:cubicBezTo>
                    <a:pt x="90925" y="111469"/>
                    <a:pt x="91453" y="111469"/>
                    <a:pt x="91982" y="112037"/>
                  </a:cubicBezTo>
                  <a:cubicBezTo>
                    <a:pt x="92511" y="112037"/>
                    <a:pt x="92511" y="112037"/>
                    <a:pt x="92511" y="112606"/>
                  </a:cubicBezTo>
                  <a:cubicBezTo>
                    <a:pt x="92511" y="112606"/>
                    <a:pt x="93039" y="113175"/>
                    <a:pt x="92511" y="113175"/>
                  </a:cubicBezTo>
                  <a:cubicBezTo>
                    <a:pt x="92511" y="113175"/>
                    <a:pt x="91982" y="113175"/>
                    <a:pt x="91982" y="113175"/>
                  </a:cubicBezTo>
                  <a:cubicBezTo>
                    <a:pt x="91982" y="113175"/>
                    <a:pt x="90925" y="112606"/>
                    <a:pt x="90925" y="112606"/>
                  </a:cubicBezTo>
                  <a:cubicBezTo>
                    <a:pt x="89867" y="112606"/>
                    <a:pt x="89867" y="112606"/>
                    <a:pt x="89867" y="112606"/>
                  </a:cubicBezTo>
                  <a:cubicBezTo>
                    <a:pt x="89339" y="112606"/>
                    <a:pt x="89339" y="112606"/>
                    <a:pt x="89339" y="112606"/>
                  </a:cubicBezTo>
                  <a:close/>
                  <a:moveTo>
                    <a:pt x="72951" y="113175"/>
                  </a:moveTo>
                  <a:cubicBezTo>
                    <a:pt x="72951" y="113175"/>
                    <a:pt x="72951" y="113175"/>
                    <a:pt x="72951" y="113175"/>
                  </a:cubicBezTo>
                  <a:cubicBezTo>
                    <a:pt x="72951" y="113175"/>
                    <a:pt x="75066" y="112606"/>
                    <a:pt x="75066" y="112606"/>
                  </a:cubicBezTo>
                  <a:cubicBezTo>
                    <a:pt x="76123" y="113175"/>
                    <a:pt x="76123" y="113175"/>
                    <a:pt x="76123" y="113175"/>
                  </a:cubicBezTo>
                  <a:cubicBezTo>
                    <a:pt x="76123" y="113175"/>
                    <a:pt x="76123" y="113744"/>
                    <a:pt x="75594" y="113744"/>
                  </a:cubicBezTo>
                  <a:cubicBezTo>
                    <a:pt x="75594" y="113744"/>
                    <a:pt x="74537" y="114881"/>
                    <a:pt x="74537" y="114881"/>
                  </a:cubicBezTo>
                  <a:cubicBezTo>
                    <a:pt x="72951" y="113744"/>
                    <a:pt x="72951" y="113744"/>
                    <a:pt x="72951" y="113744"/>
                  </a:cubicBezTo>
                  <a:cubicBezTo>
                    <a:pt x="72951" y="113175"/>
                    <a:pt x="72951" y="113175"/>
                    <a:pt x="72951" y="113175"/>
                  </a:cubicBezTo>
                  <a:close/>
                  <a:moveTo>
                    <a:pt x="56563" y="110331"/>
                  </a:moveTo>
                  <a:cubicBezTo>
                    <a:pt x="56563" y="110331"/>
                    <a:pt x="56563" y="110331"/>
                    <a:pt x="56563" y="110331"/>
                  </a:cubicBezTo>
                  <a:cubicBezTo>
                    <a:pt x="57092" y="110331"/>
                    <a:pt x="57621" y="109763"/>
                    <a:pt x="57621" y="110331"/>
                  </a:cubicBezTo>
                  <a:cubicBezTo>
                    <a:pt x="57621" y="110900"/>
                    <a:pt x="57092" y="111469"/>
                    <a:pt x="57092" y="111469"/>
                  </a:cubicBezTo>
                  <a:cubicBezTo>
                    <a:pt x="57092" y="111469"/>
                    <a:pt x="56563" y="111469"/>
                    <a:pt x="56563" y="111469"/>
                  </a:cubicBezTo>
                  <a:cubicBezTo>
                    <a:pt x="56563" y="110900"/>
                    <a:pt x="56563" y="110331"/>
                    <a:pt x="56563" y="110331"/>
                  </a:cubicBezTo>
                  <a:close/>
                  <a:moveTo>
                    <a:pt x="59735" y="107488"/>
                  </a:moveTo>
                  <a:cubicBezTo>
                    <a:pt x="59735" y="107488"/>
                    <a:pt x="59735" y="107488"/>
                    <a:pt x="59735" y="107488"/>
                  </a:cubicBezTo>
                  <a:cubicBezTo>
                    <a:pt x="59735" y="107488"/>
                    <a:pt x="60792" y="106919"/>
                    <a:pt x="60792" y="106919"/>
                  </a:cubicBezTo>
                  <a:cubicBezTo>
                    <a:pt x="61321" y="107488"/>
                    <a:pt x="61850" y="107488"/>
                    <a:pt x="61321" y="108056"/>
                  </a:cubicBezTo>
                  <a:cubicBezTo>
                    <a:pt x="61321" y="108056"/>
                    <a:pt x="61321" y="108056"/>
                    <a:pt x="60792" y="108625"/>
                  </a:cubicBezTo>
                  <a:cubicBezTo>
                    <a:pt x="60264" y="109194"/>
                    <a:pt x="59207" y="109763"/>
                    <a:pt x="59207" y="109763"/>
                  </a:cubicBezTo>
                  <a:cubicBezTo>
                    <a:pt x="59207" y="109763"/>
                    <a:pt x="59207" y="109763"/>
                    <a:pt x="58678" y="109763"/>
                  </a:cubicBezTo>
                  <a:cubicBezTo>
                    <a:pt x="57621" y="109194"/>
                    <a:pt x="57092" y="108625"/>
                    <a:pt x="57092" y="108625"/>
                  </a:cubicBezTo>
                  <a:cubicBezTo>
                    <a:pt x="57092" y="108625"/>
                    <a:pt x="56563" y="108056"/>
                    <a:pt x="57621" y="108056"/>
                  </a:cubicBezTo>
                  <a:cubicBezTo>
                    <a:pt x="58149" y="107488"/>
                    <a:pt x="58678" y="107488"/>
                    <a:pt x="58678" y="107488"/>
                  </a:cubicBezTo>
                  <a:cubicBezTo>
                    <a:pt x="59207" y="107488"/>
                    <a:pt x="59735" y="107488"/>
                    <a:pt x="59735" y="107488"/>
                  </a:cubicBezTo>
                  <a:close/>
                  <a:moveTo>
                    <a:pt x="65550" y="101232"/>
                  </a:moveTo>
                  <a:cubicBezTo>
                    <a:pt x="65550" y="101232"/>
                    <a:pt x="65550" y="101232"/>
                    <a:pt x="65550" y="101232"/>
                  </a:cubicBezTo>
                  <a:cubicBezTo>
                    <a:pt x="65550" y="101232"/>
                    <a:pt x="66607" y="100663"/>
                    <a:pt x="66607" y="100663"/>
                  </a:cubicBezTo>
                  <a:cubicBezTo>
                    <a:pt x="66607" y="100663"/>
                    <a:pt x="66607" y="100663"/>
                    <a:pt x="67136" y="100663"/>
                  </a:cubicBezTo>
                  <a:cubicBezTo>
                    <a:pt x="67136" y="100663"/>
                    <a:pt x="67136" y="100663"/>
                    <a:pt x="67665" y="100663"/>
                  </a:cubicBezTo>
                  <a:cubicBezTo>
                    <a:pt x="67665" y="100663"/>
                    <a:pt x="68193" y="100094"/>
                    <a:pt x="68722" y="100663"/>
                  </a:cubicBezTo>
                  <a:cubicBezTo>
                    <a:pt x="69251" y="100663"/>
                    <a:pt x="69251" y="101232"/>
                    <a:pt x="69779" y="101232"/>
                  </a:cubicBezTo>
                  <a:cubicBezTo>
                    <a:pt x="69779" y="101232"/>
                    <a:pt x="70308" y="101232"/>
                    <a:pt x="70308" y="101232"/>
                  </a:cubicBezTo>
                  <a:cubicBezTo>
                    <a:pt x="70837" y="101232"/>
                    <a:pt x="70837" y="101232"/>
                    <a:pt x="71894" y="101232"/>
                  </a:cubicBezTo>
                  <a:cubicBezTo>
                    <a:pt x="72951" y="101232"/>
                    <a:pt x="74537" y="101232"/>
                    <a:pt x="74537" y="101232"/>
                  </a:cubicBezTo>
                  <a:cubicBezTo>
                    <a:pt x="74537" y="101800"/>
                    <a:pt x="75066" y="101232"/>
                    <a:pt x="75594" y="101232"/>
                  </a:cubicBezTo>
                  <a:cubicBezTo>
                    <a:pt x="76651" y="101800"/>
                    <a:pt x="76651" y="101800"/>
                    <a:pt x="76651" y="101800"/>
                  </a:cubicBezTo>
                  <a:cubicBezTo>
                    <a:pt x="77180" y="101800"/>
                    <a:pt x="76651" y="102369"/>
                    <a:pt x="77709" y="101800"/>
                  </a:cubicBezTo>
                  <a:cubicBezTo>
                    <a:pt x="78237" y="101800"/>
                    <a:pt x="78237" y="101800"/>
                    <a:pt x="78237" y="101800"/>
                  </a:cubicBezTo>
                  <a:cubicBezTo>
                    <a:pt x="78237" y="101800"/>
                    <a:pt x="78237" y="101800"/>
                    <a:pt x="78766" y="101232"/>
                  </a:cubicBezTo>
                  <a:cubicBezTo>
                    <a:pt x="79295" y="101232"/>
                    <a:pt x="79823" y="100663"/>
                    <a:pt x="79823" y="100663"/>
                  </a:cubicBezTo>
                  <a:cubicBezTo>
                    <a:pt x="80352" y="100663"/>
                    <a:pt x="80352" y="100663"/>
                    <a:pt x="80352" y="100663"/>
                  </a:cubicBezTo>
                  <a:cubicBezTo>
                    <a:pt x="80352" y="102369"/>
                    <a:pt x="80352" y="102369"/>
                    <a:pt x="80352" y="102369"/>
                  </a:cubicBezTo>
                  <a:cubicBezTo>
                    <a:pt x="80352" y="102369"/>
                    <a:pt x="80352" y="102369"/>
                    <a:pt x="80352" y="102938"/>
                  </a:cubicBezTo>
                  <a:cubicBezTo>
                    <a:pt x="80352" y="102938"/>
                    <a:pt x="79823" y="103507"/>
                    <a:pt x="79295" y="103507"/>
                  </a:cubicBezTo>
                  <a:cubicBezTo>
                    <a:pt x="79295" y="103507"/>
                    <a:pt x="78766" y="102938"/>
                    <a:pt x="78766" y="102938"/>
                  </a:cubicBezTo>
                  <a:cubicBezTo>
                    <a:pt x="78766" y="102369"/>
                    <a:pt x="78237" y="102369"/>
                    <a:pt x="78237" y="102369"/>
                  </a:cubicBezTo>
                  <a:cubicBezTo>
                    <a:pt x="77709" y="102369"/>
                    <a:pt x="77180" y="102938"/>
                    <a:pt x="76651" y="102938"/>
                  </a:cubicBezTo>
                  <a:cubicBezTo>
                    <a:pt x="76651" y="102938"/>
                    <a:pt x="76123" y="102369"/>
                    <a:pt x="76123" y="102369"/>
                  </a:cubicBezTo>
                  <a:cubicBezTo>
                    <a:pt x="76123" y="102369"/>
                    <a:pt x="75066" y="102369"/>
                    <a:pt x="74537" y="102369"/>
                  </a:cubicBezTo>
                  <a:cubicBezTo>
                    <a:pt x="74537" y="102369"/>
                    <a:pt x="74008" y="102369"/>
                    <a:pt x="73480" y="102369"/>
                  </a:cubicBezTo>
                  <a:cubicBezTo>
                    <a:pt x="72951" y="102369"/>
                    <a:pt x="72422" y="102369"/>
                    <a:pt x="71894" y="102369"/>
                  </a:cubicBezTo>
                  <a:cubicBezTo>
                    <a:pt x="71365" y="102938"/>
                    <a:pt x="70308" y="102369"/>
                    <a:pt x="70308" y="102938"/>
                  </a:cubicBezTo>
                  <a:cubicBezTo>
                    <a:pt x="70308" y="102938"/>
                    <a:pt x="70308" y="103507"/>
                    <a:pt x="70308" y="103507"/>
                  </a:cubicBezTo>
                  <a:cubicBezTo>
                    <a:pt x="70308" y="103507"/>
                    <a:pt x="70837" y="104075"/>
                    <a:pt x="70308" y="104075"/>
                  </a:cubicBezTo>
                  <a:cubicBezTo>
                    <a:pt x="69251" y="104075"/>
                    <a:pt x="69251" y="104075"/>
                    <a:pt x="69251" y="103507"/>
                  </a:cubicBezTo>
                  <a:cubicBezTo>
                    <a:pt x="68722" y="102938"/>
                    <a:pt x="69779" y="102369"/>
                    <a:pt x="68193" y="102938"/>
                  </a:cubicBezTo>
                  <a:cubicBezTo>
                    <a:pt x="67136" y="102938"/>
                    <a:pt x="67136" y="102369"/>
                    <a:pt x="66607" y="102369"/>
                  </a:cubicBezTo>
                  <a:cubicBezTo>
                    <a:pt x="66607" y="102938"/>
                    <a:pt x="65550" y="101800"/>
                    <a:pt x="65022" y="102369"/>
                  </a:cubicBezTo>
                  <a:cubicBezTo>
                    <a:pt x="65022" y="102369"/>
                    <a:pt x="64493" y="102938"/>
                    <a:pt x="64493" y="102938"/>
                  </a:cubicBezTo>
                  <a:cubicBezTo>
                    <a:pt x="64493" y="102938"/>
                    <a:pt x="62907" y="102938"/>
                    <a:pt x="62907" y="102938"/>
                  </a:cubicBezTo>
                  <a:cubicBezTo>
                    <a:pt x="62907" y="102938"/>
                    <a:pt x="63436" y="101232"/>
                    <a:pt x="63436" y="101232"/>
                  </a:cubicBezTo>
                  <a:cubicBezTo>
                    <a:pt x="63436" y="101232"/>
                    <a:pt x="63436" y="101232"/>
                    <a:pt x="63964" y="101232"/>
                  </a:cubicBezTo>
                  <a:cubicBezTo>
                    <a:pt x="64493" y="101232"/>
                    <a:pt x="65022" y="101232"/>
                    <a:pt x="65022" y="101232"/>
                  </a:cubicBezTo>
                  <a:cubicBezTo>
                    <a:pt x="65550" y="101232"/>
                    <a:pt x="65550" y="101232"/>
                    <a:pt x="65550" y="101232"/>
                  </a:cubicBezTo>
                  <a:close/>
                  <a:moveTo>
                    <a:pt x="63436" y="97819"/>
                  </a:moveTo>
                  <a:cubicBezTo>
                    <a:pt x="63436" y="97819"/>
                    <a:pt x="63436" y="97819"/>
                    <a:pt x="63436" y="97819"/>
                  </a:cubicBezTo>
                  <a:cubicBezTo>
                    <a:pt x="63436" y="97819"/>
                    <a:pt x="61321" y="96682"/>
                    <a:pt x="61321" y="96682"/>
                  </a:cubicBezTo>
                  <a:cubicBezTo>
                    <a:pt x="60792" y="96682"/>
                    <a:pt x="60264" y="96682"/>
                    <a:pt x="59735" y="96682"/>
                  </a:cubicBezTo>
                  <a:cubicBezTo>
                    <a:pt x="59735" y="96682"/>
                    <a:pt x="58678" y="96113"/>
                    <a:pt x="59207" y="95545"/>
                  </a:cubicBezTo>
                  <a:cubicBezTo>
                    <a:pt x="59207" y="95545"/>
                    <a:pt x="59735" y="94976"/>
                    <a:pt x="60264" y="95545"/>
                  </a:cubicBezTo>
                  <a:cubicBezTo>
                    <a:pt x="60792" y="96113"/>
                    <a:pt x="61321" y="96113"/>
                    <a:pt x="61321" y="96682"/>
                  </a:cubicBezTo>
                  <a:cubicBezTo>
                    <a:pt x="61850" y="96682"/>
                    <a:pt x="62907" y="97251"/>
                    <a:pt x="62907" y="97251"/>
                  </a:cubicBezTo>
                  <a:cubicBezTo>
                    <a:pt x="63436" y="97251"/>
                    <a:pt x="63436" y="97819"/>
                    <a:pt x="63436" y="97251"/>
                  </a:cubicBezTo>
                  <a:cubicBezTo>
                    <a:pt x="63964" y="97251"/>
                    <a:pt x="63964" y="96113"/>
                    <a:pt x="63964" y="96113"/>
                  </a:cubicBezTo>
                  <a:cubicBezTo>
                    <a:pt x="63964" y="95545"/>
                    <a:pt x="63436" y="95545"/>
                    <a:pt x="63436" y="95545"/>
                  </a:cubicBezTo>
                  <a:cubicBezTo>
                    <a:pt x="63964" y="95545"/>
                    <a:pt x="65022" y="94976"/>
                    <a:pt x="65022" y="94976"/>
                  </a:cubicBezTo>
                  <a:cubicBezTo>
                    <a:pt x="65550" y="95545"/>
                    <a:pt x="66079" y="95545"/>
                    <a:pt x="66607" y="95545"/>
                  </a:cubicBezTo>
                  <a:cubicBezTo>
                    <a:pt x="66607" y="95545"/>
                    <a:pt x="66079" y="95545"/>
                    <a:pt x="68193" y="95545"/>
                  </a:cubicBezTo>
                  <a:cubicBezTo>
                    <a:pt x="69779" y="95545"/>
                    <a:pt x="69251" y="95545"/>
                    <a:pt x="70308" y="95545"/>
                  </a:cubicBezTo>
                  <a:cubicBezTo>
                    <a:pt x="70837" y="95545"/>
                    <a:pt x="71894" y="95545"/>
                    <a:pt x="71894" y="95545"/>
                  </a:cubicBezTo>
                  <a:cubicBezTo>
                    <a:pt x="71894" y="96113"/>
                    <a:pt x="72951" y="96682"/>
                    <a:pt x="72951" y="96682"/>
                  </a:cubicBezTo>
                  <a:cubicBezTo>
                    <a:pt x="72951" y="97251"/>
                    <a:pt x="73480" y="97251"/>
                    <a:pt x="72951" y="97819"/>
                  </a:cubicBezTo>
                  <a:cubicBezTo>
                    <a:pt x="71894" y="98388"/>
                    <a:pt x="71894" y="98388"/>
                    <a:pt x="70837" y="98388"/>
                  </a:cubicBezTo>
                  <a:cubicBezTo>
                    <a:pt x="70308" y="98388"/>
                    <a:pt x="70837" y="98388"/>
                    <a:pt x="69779" y="98957"/>
                  </a:cubicBezTo>
                  <a:cubicBezTo>
                    <a:pt x="68193" y="98957"/>
                    <a:pt x="67136" y="98957"/>
                    <a:pt x="67136" y="98957"/>
                  </a:cubicBezTo>
                  <a:cubicBezTo>
                    <a:pt x="67136" y="98957"/>
                    <a:pt x="67665" y="98957"/>
                    <a:pt x="66079" y="98957"/>
                  </a:cubicBezTo>
                  <a:cubicBezTo>
                    <a:pt x="65022" y="98388"/>
                    <a:pt x="64493" y="98957"/>
                    <a:pt x="63964" y="98388"/>
                  </a:cubicBezTo>
                  <a:cubicBezTo>
                    <a:pt x="63964" y="98388"/>
                    <a:pt x="63436" y="97819"/>
                    <a:pt x="63436" y="97819"/>
                  </a:cubicBezTo>
                  <a:close/>
                  <a:moveTo>
                    <a:pt x="26431" y="53459"/>
                  </a:moveTo>
                  <a:cubicBezTo>
                    <a:pt x="26431" y="53459"/>
                    <a:pt x="26431" y="53459"/>
                    <a:pt x="26431" y="53459"/>
                  </a:cubicBezTo>
                  <a:cubicBezTo>
                    <a:pt x="26431" y="53459"/>
                    <a:pt x="26431" y="52890"/>
                    <a:pt x="26431" y="52890"/>
                  </a:cubicBezTo>
                  <a:cubicBezTo>
                    <a:pt x="26431" y="52890"/>
                    <a:pt x="26431" y="52890"/>
                    <a:pt x="26431" y="52890"/>
                  </a:cubicBezTo>
                  <a:cubicBezTo>
                    <a:pt x="26431" y="52890"/>
                    <a:pt x="26960" y="52890"/>
                    <a:pt x="26960" y="52890"/>
                  </a:cubicBezTo>
                  <a:cubicBezTo>
                    <a:pt x="26960" y="53459"/>
                    <a:pt x="26960" y="53459"/>
                    <a:pt x="27488" y="53459"/>
                  </a:cubicBezTo>
                  <a:cubicBezTo>
                    <a:pt x="27488" y="53459"/>
                    <a:pt x="27488" y="53459"/>
                    <a:pt x="28017" y="53459"/>
                  </a:cubicBezTo>
                  <a:cubicBezTo>
                    <a:pt x="28017" y="54028"/>
                    <a:pt x="28017" y="54028"/>
                    <a:pt x="28017" y="54028"/>
                  </a:cubicBezTo>
                  <a:cubicBezTo>
                    <a:pt x="28017" y="54028"/>
                    <a:pt x="28017" y="55165"/>
                    <a:pt x="27488" y="54597"/>
                  </a:cubicBezTo>
                  <a:cubicBezTo>
                    <a:pt x="26960" y="54597"/>
                    <a:pt x="26431" y="54597"/>
                    <a:pt x="26431" y="54028"/>
                  </a:cubicBezTo>
                  <a:cubicBezTo>
                    <a:pt x="26431" y="54028"/>
                    <a:pt x="26431" y="53459"/>
                    <a:pt x="26431" y="53459"/>
                  </a:cubicBezTo>
                  <a:close/>
                  <a:moveTo>
                    <a:pt x="26960" y="58578"/>
                  </a:moveTo>
                  <a:cubicBezTo>
                    <a:pt x="26960" y="58578"/>
                    <a:pt x="26960" y="58578"/>
                    <a:pt x="26960" y="58578"/>
                  </a:cubicBezTo>
                  <a:cubicBezTo>
                    <a:pt x="26960" y="58578"/>
                    <a:pt x="26431" y="58578"/>
                    <a:pt x="26431" y="58578"/>
                  </a:cubicBezTo>
                  <a:cubicBezTo>
                    <a:pt x="26431" y="58578"/>
                    <a:pt x="25374" y="58009"/>
                    <a:pt x="24845" y="58009"/>
                  </a:cubicBezTo>
                  <a:cubicBezTo>
                    <a:pt x="24845" y="57440"/>
                    <a:pt x="24845" y="57440"/>
                    <a:pt x="25374" y="57440"/>
                  </a:cubicBezTo>
                  <a:cubicBezTo>
                    <a:pt x="25374" y="56872"/>
                    <a:pt x="25374" y="56303"/>
                    <a:pt x="25374" y="56303"/>
                  </a:cubicBezTo>
                  <a:cubicBezTo>
                    <a:pt x="25374" y="56303"/>
                    <a:pt x="25903" y="55734"/>
                    <a:pt x="25903" y="55734"/>
                  </a:cubicBezTo>
                  <a:cubicBezTo>
                    <a:pt x="26431" y="55734"/>
                    <a:pt x="26431" y="55734"/>
                    <a:pt x="26431" y="55734"/>
                  </a:cubicBezTo>
                  <a:cubicBezTo>
                    <a:pt x="26431" y="55734"/>
                    <a:pt x="26431" y="55165"/>
                    <a:pt x="26431" y="55165"/>
                  </a:cubicBezTo>
                  <a:cubicBezTo>
                    <a:pt x="26431" y="54597"/>
                    <a:pt x="26960" y="54597"/>
                    <a:pt x="26960" y="54597"/>
                  </a:cubicBezTo>
                  <a:cubicBezTo>
                    <a:pt x="26960" y="54597"/>
                    <a:pt x="28017" y="55734"/>
                    <a:pt x="28017" y="56303"/>
                  </a:cubicBezTo>
                  <a:cubicBezTo>
                    <a:pt x="28017" y="56303"/>
                    <a:pt x="26431" y="56303"/>
                    <a:pt x="26431" y="56303"/>
                  </a:cubicBezTo>
                  <a:cubicBezTo>
                    <a:pt x="26431" y="56303"/>
                    <a:pt x="26431" y="56303"/>
                    <a:pt x="26960" y="57440"/>
                  </a:cubicBezTo>
                  <a:cubicBezTo>
                    <a:pt x="27488" y="58009"/>
                    <a:pt x="27488" y="57440"/>
                    <a:pt x="27488" y="57440"/>
                  </a:cubicBezTo>
                  <a:cubicBezTo>
                    <a:pt x="27488" y="58009"/>
                    <a:pt x="27488" y="58009"/>
                    <a:pt x="28546" y="58009"/>
                  </a:cubicBezTo>
                  <a:cubicBezTo>
                    <a:pt x="29074" y="58578"/>
                    <a:pt x="28546" y="58578"/>
                    <a:pt x="29074" y="59146"/>
                  </a:cubicBezTo>
                  <a:cubicBezTo>
                    <a:pt x="29074" y="59146"/>
                    <a:pt x="28546" y="59715"/>
                    <a:pt x="28546" y="59715"/>
                  </a:cubicBezTo>
                  <a:cubicBezTo>
                    <a:pt x="28017" y="60284"/>
                    <a:pt x="28017" y="59715"/>
                    <a:pt x="28017" y="59715"/>
                  </a:cubicBezTo>
                  <a:cubicBezTo>
                    <a:pt x="28017" y="59715"/>
                    <a:pt x="27488" y="58578"/>
                    <a:pt x="26960" y="58578"/>
                  </a:cubicBezTo>
                  <a:close/>
                  <a:moveTo>
                    <a:pt x="29074" y="66540"/>
                  </a:moveTo>
                  <a:cubicBezTo>
                    <a:pt x="29074" y="66540"/>
                    <a:pt x="29074" y="66540"/>
                    <a:pt x="29074" y="66540"/>
                  </a:cubicBezTo>
                  <a:cubicBezTo>
                    <a:pt x="29074" y="66540"/>
                    <a:pt x="29603" y="65971"/>
                    <a:pt x="29603" y="66540"/>
                  </a:cubicBezTo>
                  <a:cubicBezTo>
                    <a:pt x="30132" y="66540"/>
                    <a:pt x="30132" y="67109"/>
                    <a:pt x="30132" y="67109"/>
                  </a:cubicBezTo>
                  <a:cubicBezTo>
                    <a:pt x="30660" y="67677"/>
                    <a:pt x="31189" y="67677"/>
                    <a:pt x="31718" y="67677"/>
                  </a:cubicBezTo>
                  <a:cubicBezTo>
                    <a:pt x="31718" y="68246"/>
                    <a:pt x="31718" y="68815"/>
                    <a:pt x="31718" y="68815"/>
                  </a:cubicBezTo>
                  <a:cubicBezTo>
                    <a:pt x="31718" y="68815"/>
                    <a:pt x="31189" y="69383"/>
                    <a:pt x="31189" y="68815"/>
                  </a:cubicBezTo>
                  <a:cubicBezTo>
                    <a:pt x="30660" y="68246"/>
                    <a:pt x="30660" y="68246"/>
                    <a:pt x="30660" y="68246"/>
                  </a:cubicBezTo>
                  <a:cubicBezTo>
                    <a:pt x="30660" y="68246"/>
                    <a:pt x="30132" y="67677"/>
                    <a:pt x="30132" y="67677"/>
                  </a:cubicBezTo>
                  <a:cubicBezTo>
                    <a:pt x="30132" y="67677"/>
                    <a:pt x="29074" y="66540"/>
                    <a:pt x="29074" y="66540"/>
                  </a:cubicBezTo>
                  <a:close/>
                  <a:moveTo>
                    <a:pt x="28017" y="68815"/>
                  </a:moveTo>
                  <a:cubicBezTo>
                    <a:pt x="28017" y="68815"/>
                    <a:pt x="28017" y="68815"/>
                    <a:pt x="28017" y="68815"/>
                  </a:cubicBezTo>
                  <a:cubicBezTo>
                    <a:pt x="28017" y="68815"/>
                    <a:pt x="28017" y="68246"/>
                    <a:pt x="28017" y="68246"/>
                  </a:cubicBezTo>
                  <a:cubicBezTo>
                    <a:pt x="28017" y="68246"/>
                    <a:pt x="28546" y="68246"/>
                    <a:pt x="28546" y="68815"/>
                  </a:cubicBezTo>
                  <a:cubicBezTo>
                    <a:pt x="28546" y="68815"/>
                    <a:pt x="29074" y="69383"/>
                    <a:pt x="29074" y="69383"/>
                  </a:cubicBezTo>
                  <a:cubicBezTo>
                    <a:pt x="29074" y="69952"/>
                    <a:pt x="28546" y="69952"/>
                    <a:pt x="28546" y="69952"/>
                  </a:cubicBezTo>
                  <a:cubicBezTo>
                    <a:pt x="28546" y="70521"/>
                    <a:pt x="29074" y="70521"/>
                    <a:pt x="28546" y="70521"/>
                  </a:cubicBezTo>
                  <a:cubicBezTo>
                    <a:pt x="28017" y="70521"/>
                    <a:pt x="28017" y="70521"/>
                    <a:pt x="28017" y="70521"/>
                  </a:cubicBezTo>
                  <a:cubicBezTo>
                    <a:pt x="28017" y="70521"/>
                    <a:pt x="28017" y="69952"/>
                    <a:pt x="28017" y="69952"/>
                  </a:cubicBezTo>
                  <a:cubicBezTo>
                    <a:pt x="28017" y="69383"/>
                    <a:pt x="28017" y="68815"/>
                    <a:pt x="28017" y="68815"/>
                  </a:cubicBezTo>
                  <a:close/>
                  <a:moveTo>
                    <a:pt x="25903" y="68815"/>
                  </a:moveTo>
                  <a:cubicBezTo>
                    <a:pt x="25903" y="68815"/>
                    <a:pt x="25903" y="68815"/>
                    <a:pt x="25903" y="68815"/>
                  </a:cubicBezTo>
                  <a:cubicBezTo>
                    <a:pt x="25903" y="68815"/>
                    <a:pt x="26431" y="68815"/>
                    <a:pt x="26431" y="69383"/>
                  </a:cubicBezTo>
                  <a:cubicBezTo>
                    <a:pt x="26431" y="69383"/>
                    <a:pt x="26960" y="69383"/>
                    <a:pt x="26960" y="69952"/>
                  </a:cubicBezTo>
                  <a:cubicBezTo>
                    <a:pt x="26960" y="69952"/>
                    <a:pt x="26960" y="69952"/>
                    <a:pt x="26960" y="70521"/>
                  </a:cubicBezTo>
                  <a:cubicBezTo>
                    <a:pt x="26960" y="71090"/>
                    <a:pt x="27488" y="71090"/>
                    <a:pt x="26960" y="71090"/>
                  </a:cubicBezTo>
                  <a:cubicBezTo>
                    <a:pt x="26431" y="70521"/>
                    <a:pt x="26431" y="70521"/>
                    <a:pt x="26431" y="70521"/>
                  </a:cubicBezTo>
                  <a:cubicBezTo>
                    <a:pt x="25903" y="69952"/>
                    <a:pt x="25903" y="69952"/>
                    <a:pt x="25903" y="69952"/>
                  </a:cubicBezTo>
                  <a:cubicBezTo>
                    <a:pt x="25903" y="69383"/>
                    <a:pt x="25903" y="69383"/>
                    <a:pt x="25903" y="69383"/>
                  </a:cubicBezTo>
                  <a:cubicBezTo>
                    <a:pt x="25903" y="68815"/>
                    <a:pt x="25903" y="68815"/>
                    <a:pt x="25903" y="68815"/>
                  </a:cubicBezTo>
                  <a:close/>
                  <a:moveTo>
                    <a:pt x="17973" y="65971"/>
                  </a:moveTo>
                  <a:cubicBezTo>
                    <a:pt x="17973" y="65971"/>
                    <a:pt x="17973" y="65971"/>
                    <a:pt x="17973" y="65971"/>
                  </a:cubicBezTo>
                  <a:cubicBezTo>
                    <a:pt x="17973" y="65971"/>
                    <a:pt x="18502" y="65971"/>
                    <a:pt x="18502" y="65971"/>
                  </a:cubicBezTo>
                  <a:cubicBezTo>
                    <a:pt x="19030" y="66540"/>
                    <a:pt x="18502" y="66540"/>
                    <a:pt x="19030" y="67109"/>
                  </a:cubicBezTo>
                  <a:cubicBezTo>
                    <a:pt x="19030" y="67109"/>
                    <a:pt x="18502" y="67677"/>
                    <a:pt x="18502" y="67677"/>
                  </a:cubicBezTo>
                  <a:cubicBezTo>
                    <a:pt x="17973" y="67109"/>
                    <a:pt x="17973" y="67109"/>
                    <a:pt x="17973" y="67109"/>
                  </a:cubicBezTo>
                  <a:cubicBezTo>
                    <a:pt x="17973" y="65971"/>
                    <a:pt x="17973" y="65971"/>
                    <a:pt x="17973" y="65971"/>
                  </a:cubicBezTo>
                  <a:close/>
                  <a:moveTo>
                    <a:pt x="17973" y="63696"/>
                  </a:moveTo>
                  <a:cubicBezTo>
                    <a:pt x="17973" y="63696"/>
                    <a:pt x="17973" y="63696"/>
                    <a:pt x="17973" y="63696"/>
                  </a:cubicBezTo>
                  <a:cubicBezTo>
                    <a:pt x="17973" y="63696"/>
                    <a:pt x="16916" y="63696"/>
                    <a:pt x="16916" y="63696"/>
                  </a:cubicBezTo>
                  <a:cubicBezTo>
                    <a:pt x="16916" y="63696"/>
                    <a:pt x="16387" y="63696"/>
                    <a:pt x="16387" y="63127"/>
                  </a:cubicBezTo>
                  <a:cubicBezTo>
                    <a:pt x="16387" y="63127"/>
                    <a:pt x="16387" y="62559"/>
                    <a:pt x="16916" y="62559"/>
                  </a:cubicBezTo>
                  <a:cubicBezTo>
                    <a:pt x="16916" y="62559"/>
                    <a:pt x="16916" y="61990"/>
                    <a:pt x="16916" y="61421"/>
                  </a:cubicBezTo>
                  <a:cubicBezTo>
                    <a:pt x="16916" y="61421"/>
                    <a:pt x="17444" y="61421"/>
                    <a:pt x="17444" y="61421"/>
                  </a:cubicBezTo>
                  <a:cubicBezTo>
                    <a:pt x="17444" y="61421"/>
                    <a:pt x="17973" y="61990"/>
                    <a:pt x="17973" y="61990"/>
                  </a:cubicBezTo>
                  <a:cubicBezTo>
                    <a:pt x="17973" y="61990"/>
                    <a:pt x="17973" y="63127"/>
                    <a:pt x="17973" y="63696"/>
                  </a:cubicBezTo>
                  <a:close/>
                  <a:moveTo>
                    <a:pt x="17973" y="50616"/>
                  </a:moveTo>
                  <a:cubicBezTo>
                    <a:pt x="17973" y="50616"/>
                    <a:pt x="17973" y="50616"/>
                    <a:pt x="17973" y="50616"/>
                  </a:cubicBezTo>
                  <a:cubicBezTo>
                    <a:pt x="17973" y="50616"/>
                    <a:pt x="19030" y="50616"/>
                    <a:pt x="19030" y="50616"/>
                  </a:cubicBezTo>
                  <a:cubicBezTo>
                    <a:pt x="19030" y="50616"/>
                    <a:pt x="19030" y="51184"/>
                    <a:pt x="19030" y="51753"/>
                  </a:cubicBezTo>
                  <a:cubicBezTo>
                    <a:pt x="19559" y="51753"/>
                    <a:pt x="19559" y="52322"/>
                    <a:pt x="19559" y="52322"/>
                  </a:cubicBezTo>
                  <a:cubicBezTo>
                    <a:pt x="20088" y="52322"/>
                    <a:pt x="20088" y="52322"/>
                    <a:pt x="20088" y="52322"/>
                  </a:cubicBezTo>
                  <a:cubicBezTo>
                    <a:pt x="20088" y="52322"/>
                    <a:pt x="20616" y="51753"/>
                    <a:pt x="20616" y="52322"/>
                  </a:cubicBezTo>
                  <a:cubicBezTo>
                    <a:pt x="21145" y="52322"/>
                    <a:pt x="21674" y="51753"/>
                    <a:pt x="21674" y="51753"/>
                  </a:cubicBezTo>
                  <a:cubicBezTo>
                    <a:pt x="21674" y="51753"/>
                    <a:pt x="22202" y="52322"/>
                    <a:pt x="22202" y="52322"/>
                  </a:cubicBezTo>
                  <a:cubicBezTo>
                    <a:pt x="22202" y="52890"/>
                    <a:pt x="21674" y="53459"/>
                    <a:pt x="21674" y="53459"/>
                  </a:cubicBezTo>
                  <a:cubicBezTo>
                    <a:pt x="21145" y="53459"/>
                    <a:pt x="20616" y="52890"/>
                    <a:pt x="20616" y="52890"/>
                  </a:cubicBezTo>
                  <a:cubicBezTo>
                    <a:pt x="20616" y="52890"/>
                    <a:pt x="20088" y="52322"/>
                    <a:pt x="20088" y="52890"/>
                  </a:cubicBezTo>
                  <a:cubicBezTo>
                    <a:pt x="20088" y="52890"/>
                    <a:pt x="20088" y="53459"/>
                    <a:pt x="20088" y="54028"/>
                  </a:cubicBezTo>
                  <a:cubicBezTo>
                    <a:pt x="20616" y="54028"/>
                    <a:pt x="20616" y="54028"/>
                    <a:pt x="20616" y="54597"/>
                  </a:cubicBezTo>
                  <a:cubicBezTo>
                    <a:pt x="20088" y="54597"/>
                    <a:pt x="20088" y="55165"/>
                    <a:pt x="20088" y="55165"/>
                  </a:cubicBezTo>
                  <a:cubicBezTo>
                    <a:pt x="20088" y="55734"/>
                    <a:pt x="20616" y="56303"/>
                    <a:pt x="20616" y="56303"/>
                  </a:cubicBezTo>
                  <a:cubicBezTo>
                    <a:pt x="20616" y="56303"/>
                    <a:pt x="20616" y="56303"/>
                    <a:pt x="20616" y="56872"/>
                  </a:cubicBezTo>
                  <a:cubicBezTo>
                    <a:pt x="20616" y="56872"/>
                    <a:pt x="21145" y="57440"/>
                    <a:pt x="21145" y="57440"/>
                  </a:cubicBezTo>
                  <a:cubicBezTo>
                    <a:pt x="21145" y="58009"/>
                    <a:pt x="21145" y="58578"/>
                    <a:pt x="21145" y="58578"/>
                  </a:cubicBezTo>
                  <a:cubicBezTo>
                    <a:pt x="21674" y="59146"/>
                    <a:pt x="21674" y="59146"/>
                    <a:pt x="21674" y="59146"/>
                  </a:cubicBezTo>
                  <a:cubicBezTo>
                    <a:pt x="21145" y="60284"/>
                    <a:pt x="21145" y="60284"/>
                    <a:pt x="21145" y="60284"/>
                  </a:cubicBezTo>
                  <a:cubicBezTo>
                    <a:pt x="21145" y="60284"/>
                    <a:pt x="21674" y="60853"/>
                    <a:pt x="21674" y="60853"/>
                  </a:cubicBezTo>
                  <a:cubicBezTo>
                    <a:pt x="21674" y="61421"/>
                    <a:pt x="22731" y="61990"/>
                    <a:pt x="22731" y="62559"/>
                  </a:cubicBezTo>
                  <a:cubicBezTo>
                    <a:pt x="22731" y="62559"/>
                    <a:pt x="22731" y="63696"/>
                    <a:pt x="22202" y="63696"/>
                  </a:cubicBezTo>
                  <a:cubicBezTo>
                    <a:pt x="22202" y="63696"/>
                    <a:pt x="21674" y="64265"/>
                    <a:pt x="21674" y="63696"/>
                  </a:cubicBezTo>
                  <a:cubicBezTo>
                    <a:pt x="21145" y="63127"/>
                    <a:pt x="20616" y="61990"/>
                    <a:pt x="20616" y="61990"/>
                  </a:cubicBezTo>
                  <a:cubicBezTo>
                    <a:pt x="20616" y="61990"/>
                    <a:pt x="20616" y="61990"/>
                    <a:pt x="20616" y="61990"/>
                  </a:cubicBezTo>
                  <a:cubicBezTo>
                    <a:pt x="20616" y="62559"/>
                    <a:pt x="20088" y="63127"/>
                    <a:pt x="20088" y="63127"/>
                  </a:cubicBezTo>
                  <a:cubicBezTo>
                    <a:pt x="20088" y="63696"/>
                    <a:pt x="21145" y="64265"/>
                    <a:pt x="21145" y="64265"/>
                  </a:cubicBezTo>
                  <a:cubicBezTo>
                    <a:pt x="21145" y="64265"/>
                    <a:pt x="20616" y="63127"/>
                    <a:pt x="21145" y="64265"/>
                  </a:cubicBezTo>
                  <a:cubicBezTo>
                    <a:pt x="21674" y="65402"/>
                    <a:pt x="22202" y="65971"/>
                    <a:pt x="22202" y="65971"/>
                  </a:cubicBezTo>
                  <a:cubicBezTo>
                    <a:pt x="22202" y="65971"/>
                    <a:pt x="22731" y="66540"/>
                    <a:pt x="23259" y="66540"/>
                  </a:cubicBezTo>
                  <a:cubicBezTo>
                    <a:pt x="23259" y="67109"/>
                    <a:pt x="23259" y="67109"/>
                    <a:pt x="23788" y="67677"/>
                  </a:cubicBezTo>
                  <a:cubicBezTo>
                    <a:pt x="23788" y="67677"/>
                    <a:pt x="24317" y="68246"/>
                    <a:pt x="23788" y="68246"/>
                  </a:cubicBezTo>
                  <a:cubicBezTo>
                    <a:pt x="23259" y="68815"/>
                    <a:pt x="23788" y="68815"/>
                    <a:pt x="23259" y="68815"/>
                  </a:cubicBezTo>
                  <a:cubicBezTo>
                    <a:pt x="23259" y="68246"/>
                    <a:pt x="22731" y="68246"/>
                    <a:pt x="22731" y="67677"/>
                  </a:cubicBezTo>
                  <a:cubicBezTo>
                    <a:pt x="22731" y="67109"/>
                    <a:pt x="22202" y="66540"/>
                    <a:pt x="22202" y="65971"/>
                  </a:cubicBezTo>
                  <a:cubicBezTo>
                    <a:pt x="21674" y="65971"/>
                    <a:pt x="21145" y="65402"/>
                    <a:pt x="21145" y="65402"/>
                  </a:cubicBezTo>
                  <a:cubicBezTo>
                    <a:pt x="20616" y="65402"/>
                    <a:pt x="20616" y="64834"/>
                    <a:pt x="20616" y="64834"/>
                  </a:cubicBezTo>
                  <a:cubicBezTo>
                    <a:pt x="20616" y="64834"/>
                    <a:pt x="20088" y="64834"/>
                    <a:pt x="20088" y="64834"/>
                  </a:cubicBezTo>
                  <a:cubicBezTo>
                    <a:pt x="20088" y="64834"/>
                    <a:pt x="19030" y="64834"/>
                    <a:pt x="19030" y="64834"/>
                  </a:cubicBezTo>
                  <a:cubicBezTo>
                    <a:pt x="19030" y="64265"/>
                    <a:pt x="19030" y="64265"/>
                    <a:pt x="19559" y="63696"/>
                  </a:cubicBezTo>
                  <a:cubicBezTo>
                    <a:pt x="19559" y="63696"/>
                    <a:pt x="20088" y="63696"/>
                    <a:pt x="20088" y="63696"/>
                  </a:cubicBezTo>
                  <a:cubicBezTo>
                    <a:pt x="20088" y="63696"/>
                    <a:pt x="19559" y="63127"/>
                    <a:pt x="19559" y="63127"/>
                  </a:cubicBezTo>
                  <a:cubicBezTo>
                    <a:pt x="19559" y="63127"/>
                    <a:pt x="19559" y="62559"/>
                    <a:pt x="19559" y="62559"/>
                  </a:cubicBezTo>
                  <a:cubicBezTo>
                    <a:pt x="19030" y="62559"/>
                    <a:pt x="19030" y="63127"/>
                    <a:pt x="19030" y="62559"/>
                  </a:cubicBezTo>
                  <a:cubicBezTo>
                    <a:pt x="19030" y="61990"/>
                    <a:pt x="19030" y="61990"/>
                    <a:pt x="19030" y="61421"/>
                  </a:cubicBezTo>
                  <a:cubicBezTo>
                    <a:pt x="19030" y="61421"/>
                    <a:pt x="19030" y="60284"/>
                    <a:pt x="19030" y="60284"/>
                  </a:cubicBezTo>
                  <a:cubicBezTo>
                    <a:pt x="19559" y="60853"/>
                    <a:pt x="19559" y="60853"/>
                    <a:pt x="19559" y="60853"/>
                  </a:cubicBezTo>
                  <a:cubicBezTo>
                    <a:pt x="20088" y="59715"/>
                    <a:pt x="20088" y="59715"/>
                    <a:pt x="20088" y="59715"/>
                  </a:cubicBezTo>
                  <a:cubicBezTo>
                    <a:pt x="20088" y="59715"/>
                    <a:pt x="20088" y="59715"/>
                    <a:pt x="19559" y="59715"/>
                  </a:cubicBezTo>
                  <a:cubicBezTo>
                    <a:pt x="19030" y="59715"/>
                    <a:pt x="19030" y="58578"/>
                    <a:pt x="19030" y="58578"/>
                  </a:cubicBezTo>
                  <a:cubicBezTo>
                    <a:pt x="19030" y="58578"/>
                    <a:pt x="19030" y="58009"/>
                    <a:pt x="19030" y="58009"/>
                  </a:cubicBezTo>
                  <a:cubicBezTo>
                    <a:pt x="19030" y="58009"/>
                    <a:pt x="18502" y="58009"/>
                    <a:pt x="18502" y="57440"/>
                  </a:cubicBezTo>
                  <a:cubicBezTo>
                    <a:pt x="17973" y="56872"/>
                    <a:pt x="17973" y="56303"/>
                    <a:pt x="17973" y="56303"/>
                  </a:cubicBezTo>
                  <a:cubicBezTo>
                    <a:pt x="17973" y="56303"/>
                    <a:pt x="18502" y="56303"/>
                    <a:pt x="17973" y="55734"/>
                  </a:cubicBezTo>
                  <a:cubicBezTo>
                    <a:pt x="17973" y="55165"/>
                    <a:pt x="17973" y="55165"/>
                    <a:pt x="17444" y="55165"/>
                  </a:cubicBezTo>
                  <a:cubicBezTo>
                    <a:pt x="17444" y="54597"/>
                    <a:pt x="17444" y="54028"/>
                    <a:pt x="17973" y="54028"/>
                  </a:cubicBezTo>
                  <a:cubicBezTo>
                    <a:pt x="17973" y="54028"/>
                    <a:pt x="17973" y="54028"/>
                    <a:pt x="18502" y="54028"/>
                  </a:cubicBezTo>
                  <a:cubicBezTo>
                    <a:pt x="18502" y="54597"/>
                    <a:pt x="19030" y="54597"/>
                    <a:pt x="19030" y="54597"/>
                  </a:cubicBezTo>
                  <a:cubicBezTo>
                    <a:pt x="19030" y="54028"/>
                    <a:pt x="19559" y="53459"/>
                    <a:pt x="19030" y="53459"/>
                  </a:cubicBezTo>
                  <a:cubicBezTo>
                    <a:pt x="19030" y="52890"/>
                    <a:pt x="18502" y="52322"/>
                    <a:pt x="18502" y="52322"/>
                  </a:cubicBezTo>
                  <a:cubicBezTo>
                    <a:pt x="17973" y="51753"/>
                    <a:pt x="17973" y="51753"/>
                    <a:pt x="17973" y="51753"/>
                  </a:cubicBezTo>
                  <a:cubicBezTo>
                    <a:pt x="17973" y="51753"/>
                    <a:pt x="17973" y="51753"/>
                    <a:pt x="17973" y="51184"/>
                  </a:cubicBezTo>
                  <a:cubicBezTo>
                    <a:pt x="17973" y="51184"/>
                    <a:pt x="17973" y="50616"/>
                    <a:pt x="17973" y="50616"/>
                  </a:cubicBezTo>
                  <a:close/>
                  <a:moveTo>
                    <a:pt x="17444" y="50616"/>
                  </a:moveTo>
                  <a:cubicBezTo>
                    <a:pt x="17444" y="50616"/>
                    <a:pt x="17444" y="50616"/>
                    <a:pt x="17444" y="50616"/>
                  </a:cubicBezTo>
                  <a:cubicBezTo>
                    <a:pt x="17444" y="50616"/>
                    <a:pt x="16916" y="50047"/>
                    <a:pt x="16916" y="49478"/>
                  </a:cubicBezTo>
                  <a:cubicBezTo>
                    <a:pt x="16916" y="49478"/>
                    <a:pt x="16916" y="49478"/>
                    <a:pt x="16916" y="48909"/>
                  </a:cubicBezTo>
                  <a:cubicBezTo>
                    <a:pt x="16916" y="48341"/>
                    <a:pt x="16387" y="48341"/>
                    <a:pt x="16387" y="47772"/>
                  </a:cubicBezTo>
                  <a:cubicBezTo>
                    <a:pt x="16916" y="47772"/>
                    <a:pt x="16916" y="47203"/>
                    <a:pt x="16916" y="47203"/>
                  </a:cubicBezTo>
                  <a:cubicBezTo>
                    <a:pt x="17444" y="46635"/>
                    <a:pt x="17973" y="46635"/>
                    <a:pt x="17973" y="47203"/>
                  </a:cubicBezTo>
                  <a:cubicBezTo>
                    <a:pt x="17973" y="47203"/>
                    <a:pt x="17973" y="47772"/>
                    <a:pt x="17973" y="48341"/>
                  </a:cubicBezTo>
                  <a:cubicBezTo>
                    <a:pt x="17973" y="48341"/>
                    <a:pt x="17973" y="48909"/>
                    <a:pt x="17973" y="48909"/>
                  </a:cubicBezTo>
                  <a:cubicBezTo>
                    <a:pt x="17973" y="49478"/>
                    <a:pt x="18502" y="49478"/>
                    <a:pt x="18502" y="49478"/>
                  </a:cubicBezTo>
                  <a:cubicBezTo>
                    <a:pt x="18502" y="50047"/>
                    <a:pt x="18502" y="50616"/>
                    <a:pt x="18502" y="50616"/>
                  </a:cubicBezTo>
                  <a:lnTo>
                    <a:pt x="17444" y="5061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155;g2be4267a496_0_10">
              <a:extLst>
                <a:ext uri="{FF2B5EF4-FFF2-40B4-BE49-F238E27FC236}">
                  <a16:creationId xmlns:a16="http://schemas.microsoft.com/office/drawing/2014/main" id="{F6EFD0F7-35FC-D758-862C-A5F06CCDF330}"/>
                </a:ext>
              </a:extLst>
            </p:cNvPr>
            <p:cNvSpPr/>
            <p:nvPr/>
          </p:nvSpPr>
          <p:spPr>
            <a:xfrm>
              <a:off x="16710543" y="2345398"/>
              <a:ext cx="584700" cy="60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096" y="8484"/>
                  </a:moveTo>
                  <a:cubicBezTo>
                    <a:pt x="7096" y="8484"/>
                    <a:pt x="7096" y="8484"/>
                    <a:pt x="7096" y="8484"/>
                  </a:cubicBezTo>
                  <a:cubicBezTo>
                    <a:pt x="7096" y="8484"/>
                    <a:pt x="7096" y="8484"/>
                    <a:pt x="7096" y="8484"/>
                  </a:cubicBezTo>
                  <a:cubicBezTo>
                    <a:pt x="7741" y="8484"/>
                    <a:pt x="7741" y="8484"/>
                    <a:pt x="8387" y="8484"/>
                  </a:cubicBezTo>
                  <a:cubicBezTo>
                    <a:pt x="9677" y="8484"/>
                    <a:pt x="10322" y="8484"/>
                    <a:pt x="10322" y="8484"/>
                  </a:cubicBezTo>
                  <a:cubicBezTo>
                    <a:pt x="10967" y="6666"/>
                    <a:pt x="10967" y="6666"/>
                    <a:pt x="10967" y="6666"/>
                  </a:cubicBezTo>
                  <a:cubicBezTo>
                    <a:pt x="12258" y="6060"/>
                    <a:pt x="12258" y="6060"/>
                    <a:pt x="12258" y="6060"/>
                  </a:cubicBezTo>
                  <a:cubicBezTo>
                    <a:pt x="12258" y="6060"/>
                    <a:pt x="14193" y="3636"/>
                    <a:pt x="14838" y="3636"/>
                  </a:cubicBezTo>
                  <a:cubicBezTo>
                    <a:pt x="16129" y="3636"/>
                    <a:pt x="14838" y="2424"/>
                    <a:pt x="14838" y="2424"/>
                  </a:cubicBezTo>
                  <a:cubicBezTo>
                    <a:pt x="14838" y="2424"/>
                    <a:pt x="18064" y="1212"/>
                    <a:pt x="19354" y="1212"/>
                  </a:cubicBezTo>
                  <a:cubicBezTo>
                    <a:pt x="19354" y="1212"/>
                    <a:pt x="19354" y="1212"/>
                    <a:pt x="20000" y="1212"/>
                  </a:cubicBezTo>
                  <a:cubicBezTo>
                    <a:pt x="20645" y="1212"/>
                    <a:pt x="20645" y="1818"/>
                    <a:pt x="20645" y="1818"/>
                  </a:cubicBezTo>
                  <a:cubicBezTo>
                    <a:pt x="23225" y="606"/>
                    <a:pt x="23225" y="606"/>
                    <a:pt x="23225" y="606"/>
                  </a:cubicBezTo>
                  <a:cubicBezTo>
                    <a:pt x="23225" y="606"/>
                    <a:pt x="27096" y="0"/>
                    <a:pt x="27741" y="0"/>
                  </a:cubicBezTo>
                  <a:cubicBezTo>
                    <a:pt x="28387" y="0"/>
                    <a:pt x="29677" y="606"/>
                    <a:pt x="29677" y="606"/>
                  </a:cubicBezTo>
                  <a:cubicBezTo>
                    <a:pt x="30967" y="606"/>
                    <a:pt x="30967" y="606"/>
                    <a:pt x="30967" y="606"/>
                  </a:cubicBezTo>
                  <a:cubicBezTo>
                    <a:pt x="30967" y="606"/>
                    <a:pt x="31612" y="1212"/>
                    <a:pt x="32258" y="1212"/>
                  </a:cubicBezTo>
                  <a:cubicBezTo>
                    <a:pt x="33548" y="1818"/>
                    <a:pt x="34193" y="3636"/>
                    <a:pt x="34838" y="3636"/>
                  </a:cubicBezTo>
                  <a:cubicBezTo>
                    <a:pt x="36129" y="4242"/>
                    <a:pt x="37419" y="4242"/>
                    <a:pt x="38064" y="4242"/>
                  </a:cubicBezTo>
                  <a:cubicBezTo>
                    <a:pt x="38709" y="4848"/>
                    <a:pt x="40000" y="5454"/>
                    <a:pt x="40000" y="5454"/>
                  </a:cubicBezTo>
                  <a:cubicBezTo>
                    <a:pt x="40000" y="5454"/>
                    <a:pt x="43225" y="8484"/>
                    <a:pt x="43870" y="8484"/>
                  </a:cubicBezTo>
                  <a:cubicBezTo>
                    <a:pt x="44516" y="8484"/>
                    <a:pt x="44516" y="8484"/>
                    <a:pt x="45161" y="9696"/>
                  </a:cubicBezTo>
                  <a:cubicBezTo>
                    <a:pt x="45806" y="10303"/>
                    <a:pt x="47741" y="9696"/>
                    <a:pt x="47741" y="9696"/>
                  </a:cubicBezTo>
                  <a:cubicBezTo>
                    <a:pt x="47741" y="9696"/>
                    <a:pt x="48387" y="11515"/>
                    <a:pt x="47741" y="12121"/>
                  </a:cubicBezTo>
                  <a:cubicBezTo>
                    <a:pt x="47741" y="12727"/>
                    <a:pt x="47741" y="14545"/>
                    <a:pt x="47741" y="14545"/>
                  </a:cubicBezTo>
                  <a:cubicBezTo>
                    <a:pt x="47741" y="14545"/>
                    <a:pt x="47741" y="15151"/>
                    <a:pt x="47741" y="15757"/>
                  </a:cubicBezTo>
                  <a:cubicBezTo>
                    <a:pt x="48387" y="16969"/>
                    <a:pt x="49032" y="16969"/>
                    <a:pt x="49032" y="18181"/>
                  </a:cubicBezTo>
                  <a:cubicBezTo>
                    <a:pt x="49677" y="18787"/>
                    <a:pt x="49032" y="18787"/>
                    <a:pt x="49677" y="19393"/>
                  </a:cubicBezTo>
                  <a:cubicBezTo>
                    <a:pt x="50322" y="20000"/>
                    <a:pt x="50967" y="21212"/>
                    <a:pt x="51612" y="21212"/>
                  </a:cubicBezTo>
                  <a:cubicBezTo>
                    <a:pt x="52258" y="21212"/>
                    <a:pt x="52903" y="21212"/>
                    <a:pt x="54838" y="21818"/>
                  </a:cubicBezTo>
                  <a:cubicBezTo>
                    <a:pt x="56774" y="23030"/>
                    <a:pt x="57419" y="23030"/>
                    <a:pt x="58064" y="23636"/>
                  </a:cubicBezTo>
                  <a:cubicBezTo>
                    <a:pt x="59354" y="24242"/>
                    <a:pt x="58709" y="23636"/>
                    <a:pt x="60645" y="24242"/>
                  </a:cubicBezTo>
                  <a:cubicBezTo>
                    <a:pt x="63225" y="24848"/>
                    <a:pt x="62580" y="24242"/>
                    <a:pt x="63225" y="24848"/>
                  </a:cubicBezTo>
                  <a:cubicBezTo>
                    <a:pt x="63870" y="24848"/>
                    <a:pt x="63225" y="24242"/>
                    <a:pt x="64516" y="24848"/>
                  </a:cubicBezTo>
                  <a:cubicBezTo>
                    <a:pt x="66451" y="24848"/>
                    <a:pt x="67741" y="25454"/>
                    <a:pt x="67741" y="25454"/>
                  </a:cubicBezTo>
                  <a:cubicBezTo>
                    <a:pt x="67741" y="26666"/>
                    <a:pt x="67741" y="26666"/>
                    <a:pt x="67741" y="26666"/>
                  </a:cubicBezTo>
                  <a:cubicBezTo>
                    <a:pt x="66451" y="29090"/>
                    <a:pt x="66451" y="29090"/>
                    <a:pt x="66451" y="29090"/>
                  </a:cubicBezTo>
                  <a:cubicBezTo>
                    <a:pt x="66451" y="30909"/>
                    <a:pt x="66451" y="30909"/>
                    <a:pt x="66451" y="30909"/>
                  </a:cubicBezTo>
                  <a:cubicBezTo>
                    <a:pt x="66451" y="30909"/>
                    <a:pt x="65161" y="30909"/>
                    <a:pt x="66451" y="31515"/>
                  </a:cubicBezTo>
                  <a:cubicBezTo>
                    <a:pt x="67741" y="32121"/>
                    <a:pt x="70322" y="32727"/>
                    <a:pt x="70322" y="32727"/>
                  </a:cubicBezTo>
                  <a:cubicBezTo>
                    <a:pt x="72258" y="33939"/>
                    <a:pt x="72258" y="33939"/>
                    <a:pt x="72258" y="33939"/>
                  </a:cubicBezTo>
                  <a:cubicBezTo>
                    <a:pt x="72258" y="33939"/>
                    <a:pt x="70967" y="35757"/>
                    <a:pt x="70322" y="36363"/>
                  </a:cubicBezTo>
                  <a:cubicBezTo>
                    <a:pt x="69677" y="36363"/>
                    <a:pt x="67741" y="36363"/>
                    <a:pt x="67741" y="36363"/>
                  </a:cubicBezTo>
                  <a:cubicBezTo>
                    <a:pt x="67741" y="36363"/>
                    <a:pt x="67096" y="38181"/>
                    <a:pt x="68387" y="38181"/>
                  </a:cubicBezTo>
                  <a:cubicBezTo>
                    <a:pt x="69032" y="38787"/>
                    <a:pt x="70322" y="38787"/>
                    <a:pt x="70967" y="38787"/>
                  </a:cubicBezTo>
                  <a:cubicBezTo>
                    <a:pt x="71612" y="38787"/>
                    <a:pt x="72903" y="39393"/>
                    <a:pt x="72903" y="39393"/>
                  </a:cubicBezTo>
                  <a:cubicBezTo>
                    <a:pt x="72903" y="39393"/>
                    <a:pt x="73548" y="39393"/>
                    <a:pt x="74193" y="40000"/>
                  </a:cubicBezTo>
                  <a:cubicBezTo>
                    <a:pt x="74193" y="41212"/>
                    <a:pt x="74838" y="41818"/>
                    <a:pt x="75483" y="41818"/>
                  </a:cubicBezTo>
                  <a:cubicBezTo>
                    <a:pt x="76129" y="41818"/>
                    <a:pt x="77419" y="41818"/>
                    <a:pt x="78064" y="41818"/>
                  </a:cubicBezTo>
                  <a:cubicBezTo>
                    <a:pt x="78709" y="41818"/>
                    <a:pt x="78709" y="41212"/>
                    <a:pt x="79354" y="41212"/>
                  </a:cubicBezTo>
                  <a:cubicBezTo>
                    <a:pt x="80000" y="41818"/>
                    <a:pt x="83870" y="41212"/>
                    <a:pt x="83870" y="41212"/>
                  </a:cubicBezTo>
                  <a:cubicBezTo>
                    <a:pt x="83870" y="41212"/>
                    <a:pt x="83870" y="41212"/>
                    <a:pt x="84516" y="42424"/>
                  </a:cubicBezTo>
                  <a:cubicBezTo>
                    <a:pt x="85806" y="44242"/>
                    <a:pt x="87741" y="44848"/>
                    <a:pt x="87741" y="44848"/>
                  </a:cubicBezTo>
                  <a:cubicBezTo>
                    <a:pt x="87741" y="44848"/>
                    <a:pt x="88387" y="45454"/>
                    <a:pt x="88387" y="44848"/>
                  </a:cubicBezTo>
                  <a:cubicBezTo>
                    <a:pt x="88387" y="44242"/>
                    <a:pt x="89032" y="43636"/>
                    <a:pt x="89032" y="43636"/>
                  </a:cubicBezTo>
                  <a:cubicBezTo>
                    <a:pt x="89032" y="43636"/>
                    <a:pt x="90322" y="41818"/>
                    <a:pt x="90322" y="41212"/>
                  </a:cubicBezTo>
                  <a:cubicBezTo>
                    <a:pt x="90967" y="40606"/>
                    <a:pt x="91612" y="38787"/>
                    <a:pt x="92258" y="38787"/>
                  </a:cubicBezTo>
                  <a:cubicBezTo>
                    <a:pt x="92903" y="38181"/>
                    <a:pt x="94838" y="36969"/>
                    <a:pt x="94838" y="36969"/>
                  </a:cubicBezTo>
                  <a:cubicBezTo>
                    <a:pt x="94838" y="36969"/>
                    <a:pt x="94838" y="36363"/>
                    <a:pt x="96129" y="36969"/>
                  </a:cubicBezTo>
                  <a:cubicBezTo>
                    <a:pt x="96774" y="38181"/>
                    <a:pt x="98709" y="39393"/>
                    <a:pt x="98709" y="39393"/>
                  </a:cubicBezTo>
                  <a:cubicBezTo>
                    <a:pt x="101935" y="39393"/>
                    <a:pt x="101935" y="39393"/>
                    <a:pt x="101935" y="39393"/>
                  </a:cubicBezTo>
                  <a:cubicBezTo>
                    <a:pt x="101935" y="39393"/>
                    <a:pt x="103870" y="40000"/>
                    <a:pt x="103870" y="40606"/>
                  </a:cubicBezTo>
                  <a:cubicBezTo>
                    <a:pt x="103870" y="41212"/>
                    <a:pt x="103225" y="41212"/>
                    <a:pt x="101935" y="41818"/>
                  </a:cubicBezTo>
                  <a:cubicBezTo>
                    <a:pt x="101290" y="41818"/>
                    <a:pt x="99354" y="40000"/>
                    <a:pt x="99354" y="40606"/>
                  </a:cubicBezTo>
                  <a:cubicBezTo>
                    <a:pt x="98709" y="41212"/>
                    <a:pt x="98709" y="42424"/>
                    <a:pt x="98709" y="42424"/>
                  </a:cubicBezTo>
                  <a:cubicBezTo>
                    <a:pt x="96129" y="43636"/>
                    <a:pt x="96129" y="43636"/>
                    <a:pt x="96129" y="43636"/>
                  </a:cubicBezTo>
                  <a:cubicBezTo>
                    <a:pt x="96774" y="44848"/>
                    <a:pt x="96774" y="44848"/>
                    <a:pt x="96774" y="44848"/>
                  </a:cubicBezTo>
                  <a:cubicBezTo>
                    <a:pt x="96774" y="44848"/>
                    <a:pt x="100000" y="46060"/>
                    <a:pt x="100000" y="46666"/>
                  </a:cubicBezTo>
                  <a:cubicBezTo>
                    <a:pt x="100000" y="47272"/>
                    <a:pt x="100000" y="48484"/>
                    <a:pt x="100000" y="48484"/>
                  </a:cubicBezTo>
                  <a:cubicBezTo>
                    <a:pt x="101935" y="49090"/>
                    <a:pt x="101935" y="49090"/>
                    <a:pt x="101935" y="49090"/>
                  </a:cubicBezTo>
                  <a:cubicBezTo>
                    <a:pt x="103225" y="48484"/>
                    <a:pt x="103225" y="48484"/>
                    <a:pt x="103225" y="48484"/>
                  </a:cubicBezTo>
                  <a:cubicBezTo>
                    <a:pt x="103225" y="50909"/>
                    <a:pt x="103225" y="50909"/>
                    <a:pt x="103225" y="50909"/>
                  </a:cubicBezTo>
                  <a:cubicBezTo>
                    <a:pt x="103225" y="53333"/>
                    <a:pt x="103225" y="53333"/>
                    <a:pt x="103225" y="53333"/>
                  </a:cubicBezTo>
                  <a:cubicBezTo>
                    <a:pt x="103225" y="55151"/>
                    <a:pt x="103225" y="55151"/>
                    <a:pt x="103225" y="55151"/>
                  </a:cubicBezTo>
                  <a:cubicBezTo>
                    <a:pt x="103225" y="55151"/>
                    <a:pt x="103870" y="56969"/>
                    <a:pt x="103225" y="56969"/>
                  </a:cubicBezTo>
                  <a:cubicBezTo>
                    <a:pt x="102580" y="56969"/>
                    <a:pt x="100645" y="58181"/>
                    <a:pt x="100645" y="58181"/>
                  </a:cubicBezTo>
                  <a:cubicBezTo>
                    <a:pt x="99354" y="59999"/>
                    <a:pt x="99354" y="59999"/>
                    <a:pt x="99354" y="59999"/>
                  </a:cubicBezTo>
                  <a:cubicBezTo>
                    <a:pt x="99354" y="59999"/>
                    <a:pt x="99354" y="62424"/>
                    <a:pt x="99354" y="63030"/>
                  </a:cubicBezTo>
                  <a:cubicBezTo>
                    <a:pt x="100000" y="64242"/>
                    <a:pt x="99354" y="66060"/>
                    <a:pt x="99354" y="66060"/>
                  </a:cubicBezTo>
                  <a:cubicBezTo>
                    <a:pt x="99354" y="66060"/>
                    <a:pt x="99354" y="67272"/>
                    <a:pt x="100000" y="67878"/>
                  </a:cubicBezTo>
                  <a:cubicBezTo>
                    <a:pt x="100645" y="68484"/>
                    <a:pt x="101290" y="69696"/>
                    <a:pt x="101290" y="69696"/>
                  </a:cubicBezTo>
                  <a:cubicBezTo>
                    <a:pt x="101290" y="69696"/>
                    <a:pt x="101935" y="70303"/>
                    <a:pt x="102580" y="71515"/>
                  </a:cubicBezTo>
                  <a:cubicBezTo>
                    <a:pt x="103225" y="72727"/>
                    <a:pt x="105806" y="75757"/>
                    <a:pt x="105806" y="75757"/>
                  </a:cubicBezTo>
                  <a:cubicBezTo>
                    <a:pt x="105806" y="75757"/>
                    <a:pt x="107741" y="76363"/>
                    <a:pt x="108387" y="76363"/>
                  </a:cubicBezTo>
                  <a:cubicBezTo>
                    <a:pt x="108387" y="76363"/>
                    <a:pt x="110967" y="77575"/>
                    <a:pt x="110967" y="77575"/>
                  </a:cubicBezTo>
                  <a:cubicBezTo>
                    <a:pt x="110967" y="77575"/>
                    <a:pt x="112258" y="77575"/>
                    <a:pt x="112258" y="78181"/>
                  </a:cubicBezTo>
                  <a:cubicBezTo>
                    <a:pt x="112258" y="78181"/>
                    <a:pt x="114838" y="81818"/>
                    <a:pt x="114838" y="81818"/>
                  </a:cubicBezTo>
                  <a:cubicBezTo>
                    <a:pt x="117419" y="82424"/>
                    <a:pt x="117419" y="82424"/>
                    <a:pt x="117419" y="82424"/>
                  </a:cubicBezTo>
                  <a:cubicBezTo>
                    <a:pt x="120000" y="82424"/>
                    <a:pt x="120000" y="82424"/>
                    <a:pt x="120000" y="82424"/>
                  </a:cubicBezTo>
                  <a:cubicBezTo>
                    <a:pt x="120000" y="82424"/>
                    <a:pt x="119354" y="85454"/>
                    <a:pt x="118709" y="86060"/>
                  </a:cubicBezTo>
                  <a:cubicBezTo>
                    <a:pt x="118064" y="86666"/>
                    <a:pt x="116129" y="89090"/>
                    <a:pt x="116129" y="89090"/>
                  </a:cubicBezTo>
                  <a:cubicBezTo>
                    <a:pt x="116129" y="89090"/>
                    <a:pt x="114838" y="90303"/>
                    <a:pt x="114838" y="91515"/>
                  </a:cubicBezTo>
                  <a:cubicBezTo>
                    <a:pt x="115483" y="92121"/>
                    <a:pt x="115483" y="93939"/>
                    <a:pt x="115483" y="93939"/>
                  </a:cubicBezTo>
                  <a:cubicBezTo>
                    <a:pt x="115483" y="93939"/>
                    <a:pt x="114193" y="95151"/>
                    <a:pt x="113548" y="95151"/>
                  </a:cubicBezTo>
                  <a:cubicBezTo>
                    <a:pt x="112903" y="95151"/>
                    <a:pt x="111612" y="95151"/>
                    <a:pt x="110967" y="95757"/>
                  </a:cubicBezTo>
                  <a:cubicBezTo>
                    <a:pt x="110322" y="95757"/>
                    <a:pt x="109677" y="96363"/>
                    <a:pt x="109677" y="96363"/>
                  </a:cubicBezTo>
                  <a:cubicBezTo>
                    <a:pt x="109032" y="96969"/>
                    <a:pt x="107741" y="98181"/>
                    <a:pt x="107741" y="98181"/>
                  </a:cubicBezTo>
                  <a:cubicBezTo>
                    <a:pt x="109032" y="99999"/>
                    <a:pt x="109032" y="99999"/>
                    <a:pt x="109032" y="99999"/>
                  </a:cubicBezTo>
                  <a:cubicBezTo>
                    <a:pt x="109677" y="103030"/>
                    <a:pt x="109677" y="103030"/>
                    <a:pt x="109677" y="103030"/>
                  </a:cubicBezTo>
                  <a:cubicBezTo>
                    <a:pt x="109677" y="106060"/>
                    <a:pt x="109677" y="106060"/>
                    <a:pt x="109677" y="106060"/>
                  </a:cubicBezTo>
                  <a:cubicBezTo>
                    <a:pt x="109677" y="106060"/>
                    <a:pt x="111612" y="106666"/>
                    <a:pt x="111612" y="107272"/>
                  </a:cubicBezTo>
                  <a:cubicBezTo>
                    <a:pt x="112258" y="107272"/>
                    <a:pt x="112903" y="109090"/>
                    <a:pt x="112903" y="109090"/>
                  </a:cubicBezTo>
                  <a:cubicBezTo>
                    <a:pt x="112258" y="110303"/>
                    <a:pt x="112258" y="110303"/>
                    <a:pt x="112258" y="110303"/>
                  </a:cubicBezTo>
                  <a:cubicBezTo>
                    <a:pt x="111612" y="112121"/>
                    <a:pt x="111612" y="112121"/>
                    <a:pt x="111612" y="112121"/>
                  </a:cubicBezTo>
                  <a:cubicBezTo>
                    <a:pt x="111612" y="112121"/>
                    <a:pt x="110967" y="113333"/>
                    <a:pt x="110322" y="113939"/>
                  </a:cubicBezTo>
                  <a:cubicBezTo>
                    <a:pt x="109032" y="113939"/>
                    <a:pt x="107096" y="113939"/>
                    <a:pt x="107096" y="113939"/>
                  </a:cubicBezTo>
                  <a:cubicBezTo>
                    <a:pt x="107096" y="113939"/>
                    <a:pt x="107096" y="113333"/>
                    <a:pt x="105806" y="113939"/>
                  </a:cubicBezTo>
                  <a:cubicBezTo>
                    <a:pt x="104516" y="113939"/>
                    <a:pt x="103225" y="115151"/>
                    <a:pt x="103225" y="115151"/>
                  </a:cubicBezTo>
                  <a:cubicBezTo>
                    <a:pt x="103225" y="115151"/>
                    <a:pt x="103225" y="115151"/>
                    <a:pt x="102580" y="115757"/>
                  </a:cubicBezTo>
                  <a:cubicBezTo>
                    <a:pt x="101290" y="115757"/>
                    <a:pt x="100645" y="115757"/>
                    <a:pt x="100000" y="115757"/>
                  </a:cubicBezTo>
                  <a:cubicBezTo>
                    <a:pt x="99354" y="115757"/>
                    <a:pt x="98064" y="115151"/>
                    <a:pt x="98064" y="115151"/>
                  </a:cubicBezTo>
                  <a:cubicBezTo>
                    <a:pt x="96774" y="116969"/>
                    <a:pt x="96774" y="116969"/>
                    <a:pt x="96774" y="116969"/>
                  </a:cubicBezTo>
                  <a:cubicBezTo>
                    <a:pt x="96774" y="116969"/>
                    <a:pt x="95483" y="117575"/>
                    <a:pt x="94838" y="117575"/>
                  </a:cubicBezTo>
                  <a:cubicBezTo>
                    <a:pt x="94838" y="117575"/>
                    <a:pt x="92903" y="119999"/>
                    <a:pt x="92903" y="119999"/>
                  </a:cubicBezTo>
                  <a:cubicBezTo>
                    <a:pt x="92903" y="119999"/>
                    <a:pt x="92903" y="119999"/>
                    <a:pt x="92258" y="119999"/>
                  </a:cubicBezTo>
                  <a:cubicBezTo>
                    <a:pt x="90967" y="119999"/>
                    <a:pt x="89677" y="119393"/>
                    <a:pt x="89677" y="119393"/>
                  </a:cubicBezTo>
                  <a:cubicBezTo>
                    <a:pt x="87741" y="117575"/>
                    <a:pt x="87741" y="117575"/>
                    <a:pt x="87741" y="117575"/>
                  </a:cubicBezTo>
                  <a:cubicBezTo>
                    <a:pt x="87741" y="117575"/>
                    <a:pt x="88387" y="117575"/>
                    <a:pt x="89677" y="116363"/>
                  </a:cubicBezTo>
                  <a:cubicBezTo>
                    <a:pt x="90322" y="115757"/>
                    <a:pt x="90322" y="115757"/>
                    <a:pt x="90322" y="115151"/>
                  </a:cubicBezTo>
                  <a:cubicBezTo>
                    <a:pt x="89677" y="113939"/>
                    <a:pt x="89032" y="112727"/>
                    <a:pt x="89677" y="112727"/>
                  </a:cubicBezTo>
                  <a:cubicBezTo>
                    <a:pt x="90322" y="112121"/>
                    <a:pt x="90967" y="112727"/>
                    <a:pt x="91612" y="111515"/>
                  </a:cubicBezTo>
                  <a:cubicBezTo>
                    <a:pt x="91612" y="110909"/>
                    <a:pt x="91612" y="110303"/>
                    <a:pt x="91612" y="109090"/>
                  </a:cubicBezTo>
                  <a:cubicBezTo>
                    <a:pt x="91612" y="108484"/>
                    <a:pt x="91612" y="107272"/>
                    <a:pt x="92258" y="107272"/>
                  </a:cubicBezTo>
                  <a:cubicBezTo>
                    <a:pt x="92903" y="106666"/>
                    <a:pt x="92903" y="106060"/>
                    <a:pt x="92903" y="106060"/>
                  </a:cubicBezTo>
                  <a:cubicBezTo>
                    <a:pt x="89677" y="105454"/>
                    <a:pt x="89677" y="105454"/>
                    <a:pt x="89677" y="105454"/>
                  </a:cubicBezTo>
                  <a:cubicBezTo>
                    <a:pt x="87741" y="106060"/>
                    <a:pt x="87741" y="106060"/>
                    <a:pt x="87741" y="106060"/>
                  </a:cubicBezTo>
                  <a:cubicBezTo>
                    <a:pt x="87741" y="106060"/>
                    <a:pt x="87741" y="104848"/>
                    <a:pt x="86451" y="104848"/>
                  </a:cubicBezTo>
                  <a:cubicBezTo>
                    <a:pt x="85161" y="104242"/>
                    <a:pt x="82580" y="104242"/>
                    <a:pt x="82580" y="104242"/>
                  </a:cubicBezTo>
                  <a:cubicBezTo>
                    <a:pt x="81935" y="101818"/>
                    <a:pt x="81935" y="101818"/>
                    <a:pt x="81935" y="101818"/>
                  </a:cubicBezTo>
                  <a:cubicBezTo>
                    <a:pt x="76774" y="100606"/>
                    <a:pt x="76774" y="100606"/>
                    <a:pt x="76774" y="100606"/>
                  </a:cubicBezTo>
                  <a:cubicBezTo>
                    <a:pt x="76774" y="100606"/>
                    <a:pt x="76129" y="98181"/>
                    <a:pt x="75483" y="97575"/>
                  </a:cubicBezTo>
                  <a:cubicBezTo>
                    <a:pt x="74838" y="96969"/>
                    <a:pt x="74838" y="96969"/>
                    <a:pt x="74838" y="96969"/>
                  </a:cubicBezTo>
                  <a:cubicBezTo>
                    <a:pt x="71612" y="94545"/>
                    <a:pt x="71612" y="94545"/>
                    <a:pt x="71612" y="94545"/>
                  </a:cubicBezTo>
                  <a:cubicBezTo>
                    <a:pt x="69677" y="94545"/>
                    <a:pt x="69677" y="94545"/>
                    <a:pt x="69677" y="94545"/>
                  </a:cubicBezTo>
                  <a:cubicBezTo>
                    <a:pt x="69677" y="94545"/>
                    <a:pt x="69032" y="94545"/>
                    <a:pt x="67741" y="93939"/>
                  </a:cubicBezTo>
                  <a:cubicBezTo>
                    <a:pt x="65806" y="93333"/>
                    <a:pt x="65161" y="91515"/>
                    <a:pt x="65161" y="91515"/>
                  </a:cubicBezTo>
                  <a:cubicBezTo>
                    <a:pt x="65161" y="91515"/>
                    <a:pt x="65161" y="90303"/>
                    <a:pt x="63870" y="90909"/>
                  </a:cubicBezTo>
                  <a:cubicBezTo>
                    <a:pt x="62580" y="92121"/>
                    <a:pt x="61290" y="92121"/>
                    <a:pt x="60645" y="92727"/>
                  </a:cubicBezTo>
                  <a:cubicBezTo>
                    <a:pt x="60645" y="92727"/>
                    <a:pt x="60000" y="92727"/>
                    <a:pt x="59354" y="93333"/>
                  </a:cubicBezTo>
                  <a:cubicBezTo>
                    <a:pt x="59354" y="93939"/>
                    <a:pt x="58709" y="93939"/>
                    <a:pt x="60000" y="95151"/>
                  </a:cubicBezTo>
                  <a:cubicBezTo>
                    <a:pt x="60645" y="95757"/>
                    <a:pt x="61290" y="96363"/>
                    <a:pt x="61290" y="96363"/>
                  </a:cubicBezTo>
                  <a:cubicBezTo>
                    <a:pt x="60645" y="99393"/>
                    <a:pt x="60645" y="99393"/>
                    <a:pt x="60645" y="99393"/>
                  </a:cubicBezTo>
                  <a:cubicBezTo>
                    <a:pt x="56774" y="103030"/>
                    <a:pt x="56774" y="103030"/>
                    <a:pt x="56774" y="103030"/>
                  </a:cubicBezTo>
                  <a:cubicBezTo>
                    <a:pt x="57419" y="104848"/>
                    <a:pt x="57419" y="104848"/>
                    <a:pt x="57419" y="104848"/>
                  </a:cubicBezTo>
                  <a:cubicBezTo>
                    <a:pt x="57419" y="104848"/>
                    <a:pt x="58709" y="104848"/>
                    <a:pt x="56774" y="105454"/>
                  </a:cubicBezTo>
                  <a:cubicBezTo>
                    <a:pt x="55483" y="106060"/>
                    <a:pt x="55483" y="106666"/>
                    <a:pt x="54838" y="106666"/>
                  </a:cubicBezTo>
                  <a:cubicBezTo>
                    <a:pt x="54838" y="106060"/>
                    <a:pt x="54193" y="105454"/>
                    <a:pt x="52903" y="104848"/>
                  </a:cubicBezTo>
                  <a:cubicBezTo>
                    <a:pt x="52258" y="104242"/>
                    <a:pt x="52258" y="104242"/>
                    <a:pt x="52258" y="104242"/>
                  </a:cubicBezTo>
                  <a:cubicBezTo>
                    <a:pt x="52258" y="104242"/>
                    <a:pt x="52258" y="104242"/>
                    <a:pt x="51612" y="103636"/>
                  </a:cubicBezTo>
                  <a:cubicBezTo>
                    <a:pt x="51612" y="103636"/>
                    <a:pt x="51612" y="103636"/>
                    <a:pt x="51612" y="103636"/>
                  </a:cubicBezTo>
                  <a:cubicBezTo>
                    <a:pt x="51612" y="103636"/>
                    <a:pt x="51612" y="103030"/>
                    <a:pt x="50322" y="103030"/>
                  </a:cubicBezTo>
                  <a:cubicBezTo>
                    <a:pt x="49677" y="103030"/>
                    <a:pt x="48387" y="101818"/>
                    <a:pt x="48387" y="101818"/>
                  </a:cubicBezTo>
                  <a:cubicBezTo>
                    <a:pt x="46451" y="101818"/>
                    <a:pt x="46451" y="101818"/>
                    <a:pt x="46451" y="101818"/>
                  </a:cubicBezTo>
                  <a:cubicBezTo>
                    <a:pt x="46451" y="101818"/>
                    <a:pt x="44516" y="99999"/>
                    <a:pt x="44516" y="99999"/>
                  </a:cubicBezTo>
                  <a:cubicBezTo>
                    <a:pt x="43870" y="99999"/>
                    <a:pt x="41935" y="99393"/>
                    <a:pt x="41935" y="99393"/>
                  </a:cubicBezTo>
                  <a:cubicBezTo>
                    <a:pt x="41935" y="98181"/>
                    <a:pt x="41935" y="98181"/>
                    <a:pt x="41935" y="98181"/>
                  </a:cubicBezTo>
                  <a:cubicBezTo>
                    <a:pt x="41935" y="98181"/>
                    <a:pt x="41290" y="98181"/>
                    <a:pt x="41290" y="98181"/>
                  </a:cubicBezTo>
                  <a:cubicBezTo>
                    <a:pt x="40645" y="98181"/>
                    <a:pt x="40000" y="98787"/>
                    <a:pt x="40000" y="98787"/>
                  </a:cubicBezTo>
                  <a:cubicBezTo>
                    <a:pt x="38064" y="99393"/>
                    <a:pt x="38064" y="99393"/>
                    <a:pt x="38064" y="99393"/>
                  </a:cubicBezTo>
                  <a:cubicBezTo>
                    <a:pt x="38064" y="99393"/>
                    <a:pt x="36774" y="99393"/>
                    <a:pt x="36774" y="99393"/>
                  </a:cubicBezTo>
                  <a:cubicBezTo>
                    <a:pt x="36129" y="98787"/>
                    <a:pt x="35483" y="97575"/>
                    <a:pt x="35483" y="97575"/>
                  </a:cubicBezTo>
                  <a:cubicBezTo>
                    <a:pt x="35483" y="97575"/>
                    <a:pt x="35483" y="97575"/>
                    <a:pt x="34838" y="97575"/>
                  </a:cubicBezTo>
                  <a:cubicBezTo>
                    <a:pt x="34193" y="98181"/>
                    <a:pt x="35483" y="98787"/>
                    <a:pt x="34193" y="98181"/>
                  </a:cubicBezTo>
                  <a:cubicBezTo>
                    <a:pt x="32258" y="97575"/>
                    <a:pt x="32258" y="97575"/>
                    <a:pt x="32258" y="97575"/>
                  </a:cubicBezTo>
                  <a:cubicBezTo>
                    <a:pt x="30967" y="96363"/>
                    <a:pt x="30967" y="96363"/>
                    <a:pt x="30967" y="96363"/>
                  </a:cubicBezTo>
                  <a:cubicBezTo>
                    <a:pt x="30322" y="96363"/>
                    <a:pt x="30322" y="96363"/>
                    <a:pt x="30322" y="96363"/>
                  </a:cubicBezTo>
                  <a:cubicBezTo>
                    <a:pt x="29677" y="96363"/>
                    <a:pt x="29677" y="96363"/>
                    <a:pt x="29677" y="96363"/>
                  </a:cubicBezTo>
                  <a:cubicBezTo>
                    <a:pt x="29677" y="96363"/>
                    <a:pt x="29032" y="95151"/>
                    <a:pt x="29032" y="95151"/>
                  </a:cubicBezTo>
                  <a:cubicBezTo>
                    <a:pt x="29032" y="95151"/>
                    <a:pt x="29032" y="93939"/>
                    <a:pt x="29032" y="93939"/>
                  </a:cubicBezTo>
                  <a:cubicBezTo>
                    <a:pt x="28387" y="93939"/>
                    <a:pt x="26451" y="93333"/>
                    <a:pt x="26451" y="93333"/>
                  </a:cubicBezTo>
                  <a:cubicBezTo>
                    <a:pt x="25806" y="92121"/>
                    <a:pt x="25806" y="92121"/>
                    <a:pt x="25806" y="92121"/>
                  </a:cubicBezTo>
                  <a:cubicBezTo>
                    <a:pt x="25806" y="92121"/>
                    <a:pt x="25806" y="92121"/>
                    <a:pt x="25806" y="92121"/>
                  </a:cubicBezTo>
                  <a:cubicBezTo>
                    <a:pt x="25161" y="92121"/>
                    <a:pt x="23870" y="91515"/>
                    <a:pt x="23870" y="91515"/>
                  </a:cubicBezTo>
                  <a:cubicBezTo>
                    <a:pt x="23225" y="90909"/>
                    <a:pt x="23225" y="90909"/>
                    <a:pt x="23225" y="90909"/>
                  </a:cubicBezTo>
                  <a:cubicBezTo>
                    <a:pt x="21290" y="90909"/>
                    <a:pt x="21290" y="90909"/>
                    <a:pt x="21290" y="90909"/>
                  </a:cubicBezTo>
                  <a:cubicBezTo>
                    <a:pt x="20645" y="89696"/>
                    <a:pt x="20645" y="89696"/>
                    <a:pt x="20645" y="89696"/>
                  </a:cubicBezTo>
                  <a:cubicBezTo>
                    <a:pt x="20645" y="89696"/>
                    <a:pt x="20000" y="89090"/>
                    <a:pt x="20000" y="89090"/>
                  </a:cubicBezTo>
                  <a:cubicBezTo>
                    <a:pt x="20645" y="89090"/>
                    <a:pt x="20645" y="87878"/>
                    <a:pt x="20645" y="87878"/>
                  </a:cubicBezTo>
                  <a:cubicBezTo>
                    <a:pt x="20000" y="87878"/>
                    <a:pt x="20000" y="87878"/>
                    <a:pt x="20000" y="87878"/>
                  </a:cubicBezTo>
                  <a:cubicBezTo>
                    <a:pt x="20645" y="87272"/>
                    <a:pt x="21935" y="87272"/>
                    <a:pt x="21935" y="87272"/>
                  </a:cubicBezTo>
                  <a:cubicBezTo>
                    <a:pt x="23225" y="85454"/>
                    <a:pt x="23225" y="85454"/>
                    <a:pt x="23225" y="85454"/>
                  </a:cubicBezTo>
                  <a:cubicBezTo>
                    <a:pt x="23225" y="85454"/>
                    <a:pt x="23225" y="85454"/>
                    <a:pt x="23870" y="85454"/>
                  </a:cubicBezTo>
                  <a:cubicBezTo>
                    <a:pt x="25161" y="86060"/>
                    <a:pt x="25806" y="86060"/>
                    <a:pt x="26451" y="86060"/>
                  </a:cubicBezTo>
                  <a:cubicBezTo>
                    <a:pt x="27096" y="86060"/>
                    <a:pt x="27741" y="87272"/>
                    <a:pt x="27741" y="84848"/>
                  </a:cubicBezTo>
                  <a:cubicBezTo>
                    <a:pt x="27741" y="83030"/>
                    <a:pt x="27741" y="82424"/>
                    <a:pt x="27741" y="82424"/>
                  </a:cubicBezTo>
                  <a:cubicBezTo>
                    <a:pt x="24516" y="80000"/>
                    <a:pt x="24516" y="80000"/>
                    <a:pt x="24516" y="80000"/>
                  </a:cubicBezTo>
                  <a:cubicBezTo>
                    <a:pt x="24516" y="80000"/>
                    <a:pt x="24516" y="79393"/>
                    <a:pt x="23870" y="78181"/>
                  </a:cubicBezTo>
                  <a:cubicBezTo>
                    <a:pt x="23225" y="77575"/>
                    <a:pt x="22580" y="76969"/>
                    <a:pt x="22580" y="76969"/>
                  </a:cubicBezTo>
                  <a:cubicBezTo>
                    <a:pt x="21935" y="76969"/>
                    <a:pt x="20645" y="75757"/>
                    <a:pt x="20645" y="75757"/>
                  </a:cubicBezTo>
                  <a:cubicBezTo>
                    <a:pt x="20000" y="75151"/>
                    <a:pt x="19354" y="74545"/>
                    <a:pt x="19354" y="74545"/>
                  </a:cubicBezTo>
                  <a:cubicBezTo>
                    <a:pt x="19354" y="74545"/>
                    <a:pt x="19354" y="73333"/>
                    <a:pt x="19354" y="72727"/>
                  </a:cubicBezTo>
                  <a:cubicBezTo>
                    <a:pt x="20000" y="72727"/>
                    <a:pt x="20000" y="72727"/>
                    <a:pt x="20645" y="72727"/>
                  </a:cubicBezTo>
                  <a:cubicBezTo>
                    <a:pt x="21290" y="73333"/>
                    <a:pt x="21935" y="73333"/>
                    <a:pt x="22580" y="73333"/>
                  </a:cubicBezTo>
                  <a:cubicBezTo>
                    <a:pt x="23225" y="73333"/>
                    <a:pt x="23870" y="73333"/>
                    <a:pt x="24516" y="73333"/>
                  </a:cubicBezTo>
                  <a:cubicBezTo>
                    <a:pt x="24516" y="73333"/>
                    <a:pt x="26451" y="72727"/>
                    <a:pt x="26451" y="72727"/>
                  </a:cubicBezTo>
                  <a:cubicBezTo>
                    <a:pt x="27096" y="72727"/>
                    <a:pt x="27096" y="71515"/>
                    <a:pt x="27741" y="71515"/>
                  </a:cubicBezTo>
                  <a:cubicBezTo>
                    <a:pt x="27741" y="71515"/>
                    <a:pt x="28387" y="70909"/>
                    <a:pt x="27741" y="70303"/>
                  </a:cubicBezTo>
                  <a:cubicBezTo>
                    <a:pt x="27741" y="70303"/>
                    <a:pt x="26451" y="69696"/>
                    <a:pt x="26451" y="69696"/>
                  </a:cubicBezTo>
                  <a:cubicBezTo>
                    <a:pt x="25806" y="69696"/>
                    <a:pt x="25161" y="69090"/>
                    <a:pt x="25161" y="68484"/>
                  </a:cubicBezTo>
                  <a:cubicBezTo>
                    <a:pt x="24516" y="68484"/>
                    <a:pt x="23870" y="67878"/>
                    <a:pt x="23870" y="67272"/>
                  </a:cubicBezTo>
                  <a:cubicBezTo>
                    <a:pt x="23225" y="67272"/>
                    <a:pt x="23225" y="67878"/>
                    <a:pt x="22580" y="67878"/>
                  </a:cubicBezTo>
                  <a:cubicBezTo>
                    <a:pt x="21935" y="67272"/>
                    <a:pt x="21290" y="66666"/>
                    <a:pt x="20645" y="66060"/>
                  </a:cubicBezTo>
                  <a:cubicBezTo>
                    <a:pt x="20645" y="65454"/>
                    <a:pt x="20645" y="65454"/>
                    <a:pt x="20000" y="64848"/>
                  </a:cubicBezTo>
                  <a:cubicBezTo>
                    <a:pt x="19354" y="64848"/>
                    <a:pt x="18709" y="64242"/>
                    <a:pt x="18064" y="64242"/>
                  </a:cubicBezTo>
                  <a:cubicBezTo>
                    <a:pt x="17419" y="64242"/>
                    <a:pt x="17419" y="64848"/>
                    <a:pt x="16129" y="64242"/>
                  </a:cubicBezTo>
                  <a:cubicBezTo>
                    <a:pt x="14838" y="64242"/>
                    <a:pt x="13548" y="63636"/>
                    <a:pt x="13548" y="63030"/>
                  </a:cubicBezTo>
                  <a:cubicBezTo>
                    <a:pt x="14193" y="62424"/>
                    <a:pt x="13548" y="62424"/>
                    <a:pt x="14193" y="61818"/>
                  </a:cubicBezTo>
                  <a:cubicBezTo>
                    <a:pt x="14193" y="61212"/>
                    <a:pt x="14193" y="59999"/>
                    <a:pt x="14193" y="59393"/>
                  </a:cubicBezTo>
                  <a:cubicBezTo>
                    <a:pt x="14193" y="58787"/>
                    <a:pt x="13548" y="59393"/>
                    <a:pt x="13548" y="57575"/>
                  </a:cubicBezTo>
                  <a:cubicBezTo>
                    <a:pt x="12903" y="55757"/>
                    <a:pt x="14193" y="56363"/>
                    <a:pt x="14193" y="56363"/>
                  </a:cubicBezTo>
                  <a:cubicBezTo>
                    <a:pt x="14193" y="56363"/>
                    <a:pt x="14838" y="55151"/>
                    <a:pt x="14838" y="54545"/>
                  </a:cubicBezTo>
                  <a:cubicBezTo>
                    <a:pt x="14838" y="54545"/>
                    <a:pt x="15483" y="52727"/>
                    <a:pt x="15483" y="52727"/>
                  </a:cubicBezTo>
                  <a:cubicBezTo>
                    <a:pt x="17419" y="50303"/>
                    <a:pt x="17419" y="50303"/>
                    <a:pt x="17419" y="50303"/>
                  </a:cubicBezTo>
                  <a:cubicBezTo>
                    <a:pt x="17419" y="48484"/>
                    <a:pt x="17419" y="48484"/>
                    <a:pt x="17419" y="48484"/>
                  </a:cubicBezTo>
                  <a:cubicBezTo>
                    <a:pt x="17419" y="46060"/>
                    <a:pt x="17419" y="46060"/>
                    <a:pt x="17419" y="46060"/>
                  </a:cubicBezTo>
                  <a:cubicBezTo>
                    <a:pt x="17419" y="44242"/>
                    <a:pt x="17419" y="44242"/>
                    <a:pt x="17419" y="44242"/>
                  </a:cubicBezTo>
                  <a:cubicBezTo>
                    <a:pt x="15483" y="43636"/>
                    <a:pt x="15483" y="43636"/>
                    <a:pt x="15483" y="43636"/>
                  </a:cubicBezTo>
                  <a:cubicBezTo>
                    <a:pt x="11612" y="43030"/>
                    <a:pt x="11612" y="43030"/>
                    <a:pt x="11612" y="43030"/>
                  </a:cubicBezTo>
                  <a:cubicBezTo>
                    <a:pt x="11612" y="43030"/>
                    <a:pt x="11612" y="44242"/>
                    <a:pt x="10967" y="44242"/>
                  </a:cubicBezTo>
                  <a:cubicBezTo>
                    <a:pt x="10967" y="44242"/>
                    <a:pt x="10322" y="44848"/>
                    <a:pt x="9677" y="44848"/>
                  </a:cubicBezTo>
                  <a:cubicBezTo>
                    <a:pt x="9032" y="44242"/>
                    <a:pt x="9032" y="44242"/>
                    <a:pt x="9032" y="44242"/>
                  </a:cubicBezTo>
                  <a:cubicBezTo>
                    <a:pt x="10322" y="43030"/>
                    <a:pt x="10322" y="43030"/>
                    <a:pt x="10322" y="43030"/>
                  </a:cubicBezTo>
                  <a:cubicBezTo>
                    <a:pt x="10322" y="40606"/>
                    <a:pt x="10322" y="40606"/>
                    <a:pt x="10322" y="40606"/>
                  </a:cubicBezTo>
                  <a:cubicBezTo>
                    <a:pt x="10322" y="40606"/>
                    <a:pt x="9677" y="39393"/>
                    <a:pt x="9032" y="38181"/>
                  </a:cubicBezTo>
                  <a:cubicBezTo>
                    <a:pt x="8387" y="37575"/>
                    <a:pt x="7741" y="36969"/>
                    <a:pt x="7741" y="36969"/>
                  </a:cubicBezTo>
                  <a:cubicBezTo>
                    <a:pt x="9677" y="35757"/>
                    <a:pt x="9677" y="35757"/>
                    <a:pt x="9677" y="35757"/>
                  </a:cubicBezTo>
                  <a:cubicBezTo>
                    <a:pt x="10322" y="35151"/>
                    <a:pt x="10322" y="35151"/>
                    <a:pt x="10322" y="35151"/>
                  </a:cubicBezTo>
                  <a:cubicBezTo>
                    <a:pt x="10322" y="34545"/>
                    <a:pt x="10322" y="34545"/>
                    <a:pt x="10322" y="34545"/>
                  </a:cubicBezTo>
                  <a:cubicBezTo>
                    <a:pt x="10322" y="34545"/>
                    <a:pt x="11612" y="35757"/>
                    <a:pt x="12903" y="35757"/>
                  </a:cubicBezTo>
                  <a:cubicBezTo>
                    <a:pt x="13548" y="35757"/>
                    <a:pt x="12903" y="35757"/>
                    <a:pt x="14193" y="35151"/>
                  </a:cubicBezTo>
                  <a:cubicBezTo>
                    <a:pt x="15483" y="35151"/>
                    <a:pt x="17419" y="33333"/>
                    <a:pt x="17419" y="33333"/>
                  </a:cubicBezTo>
                  <a:cubicBezTo>
                    <a:pt x="17419" y="33333"/>
                    <a:pt x="16129" y="32121"/>
                    <a:pt x="15483" y="32121"/>
                  </a:cubicBezTo>
                  <a:cubicBezTo>
                    <a:pt x="14838" y="32727"/>
                    <a:pt x="15483" y="32727"/>
                    <a:pt x="13548" y="32727"/>
                  </a:cubicBezTo>
                  <a:cubicBezTo>
                    <a:pt x="11612" y="32121"/>
                    <a:pt x="10967" y="31515"/>
                    <a:pt x="10967" y="31515"/>
                  </a:cubicBezTo>
                  <a:cubicBezTo>
                    <a:pt x="10967" y="31515"/>
                    <a:pt x="10322" y="31515"/>
                    <a:pt x="9677" y="31515"/>
                  </a:cubicBezTo>
                  <a:cubicBezTo>
                    <a:pt x="9032" y="31515"/>
                    <a:pt x="9032" y="31515"/>
                    <a:pt x="8387" y="30909"/>
                  </a:cubicBezTo>
                  <a:cubicBezTo>
                    <a:pt x="7096" y="29696"/>
                    <a:pt x="5806" y="28484"/>
                    <a:pt x="5806" y="28484"/>
                  </a:cubicBezTo>
                  <a:cubicBezTo>
                    <a:pt x="5806" y="28484"/>
                    <a:pt x="4516" y="29090"/>
                    <a:pt x="4516" y="28484"/>
                  </a:cubicBezTo>
                  <a:cubicBezTo>
                    <a:pt x="4516" y="27878"/>
                    <a:pt x="5161" y="27272"/>
                    <a:pt x="5161" y="27272"/>
                  </a:cubicBezTo>
                  <a:cubicBezTo>
                    <a:pt x="4516" y="26060"/>
                    <a:pt x="4516" y="26060"/>
                    <a:pt x="4516" y="26060"/>
                  </a:cubicBezTo>
                  <a:cubicBezTo>
                    <a:pt x="4516" y="26060"/>
                    <a:pt x="5806" y="26060"/>
                    <a:pt x="6451" y="25454"/>
                  </a:cubicBezTo>
                  <a:cubicBezTo>
                    <a:pt x="7096" y="25454"/>
                    <a:pt x="7096" y="23636"/>
                    <a:pt x="6451" y="23636"/>
                  </a:cubicBezTo>
                  <a:cubicBezTo>
                    <a:pt x="5806" y="23636"/>
                    <a:pt x="5161" y="23030"/>
                    <a:pt x="4516" y="23636"/>
                  </a:cubicBezTo>
                  <a:cubicBezTo>
                    <a:pt x="3870" y="23636"/>
                    <a:pt x="3225" y="24242"/>
                    <a:pt x="3225" y="24242"/>
                  </a:cubicBezTo>
                  <a:cubicBezTo>
                    <a:pt x="2580" y="24242"/>
                    <a:pt x="1290" y="23636"/>
                    <a:pt x="1290" y="23030"/>
                  </a:cubicBezTo>
                  <a:cubicBezTo>
                    <a:pt x="1290" y="22424"/>
                    <a:pt x="645" y="22424"/>
                    <a:pt x="1935" y="21818"/>
                  </a:cubicBezTo>
                  <a:cubicBezTo>
                    <a:pt x="2580" y="21818"/>
                    <a:pt x="3225" y="20606"/>
                    <a:pt x="3225" y="20606"/>
                  </a:cubicBezTo>
                  <a:cubicBezTo>
                    <a:pt x="1935" y="18787"/>
                    <a:pt x="1935" y="18787"/>
                    <a:pt x="1935" y="18787"/>
                  </a:cubicBezTo>
                  <a:cubicBezTo>
                    <a:pt x="2580" y="15151"/>
                    <a:pt x="2580" y="15151"/>
                    <a:pt x="2580" y="15151"/>
                  </a:cubicBezTo>
                  <a:cubicBezTo>
                    <a:pt x="0" y="14545"/>
                    <a:pt x="0" y="14545"/>
                    <a:pt x="0" y="14545"/>
                  </a:cubicBezTo>
                  <a:cubicBezTo>
                    <a:pt x="0" y="13333"/>
                    <a:pt x="0" y="13333"/>
                    <a:pt x="0" y="13333"/>
                  </a:cubicBezTo>
                  <a:cubicBezTo>
                    <a:pt x="2580" y="12121"/>
                    <a:pt x="2580" y="12121"/>
                    <a:pt x="2580" y="12121"/>
                  </a:cubicBezTo>
                  <a:cubicBezTo>
                    <a:pt x="5161" y="8484"/>
                    <a:pt x="5161" y="8484"/>
                    <a:pt x="5161" y="8484"/>
                  </a:cubicBezTo>
                  <a:cubicBezTo>
                    <a:pt x="5806" y="9090"/>
                    <a:pt x="5806" y="9090"/>
                    <a:pt x="5806" y="9090"/>
                  </a:cubicBezTo>
                  <a:cubicBezTo>
                    <a:pt x="5806" y="9090"/>
                    <a:pt x="6451" y="9090"/>
                    <a:pt x="7096" y="8484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156;g2be4267a496_0_10">
              <a:extLst>
                <a:ext uri="{FF2B5EF4-FFF2-40B4-BE49-F238E27FC236}">
                  <a16:creationId xmlns:a16="http://schemas.microsoft.com/office/drawing/2014/main" id="{7EE48444-E26D-E463-0863-AC9243C1F19C}"/>
                </a:ext>
              </a:extLst>
            </p:cNvPr>
            <p:cNvSpPr/>
            <p:nvPr/>
          </p:nvSpPr>
          <p:spPr>
            <a:xfrm>
              <a:off x="15177367" y="2161840"/>
              <a:ext cx="543900" cy="33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1502" y="82568"/>
                  </a:moveTo>
                  <a:cubicBezTo>
                    <a:pt x="22890" y="83669"/>
                    <a:pt x="22890" y="83669"/>
                    <a:pt x="22890" y="83669"/>
                  </a:cubicBezTo>
                  <a:cubicBezTo>
                    <a:pt x="22890" y="85871"/>
                    <a:pt x="22890" y="85871"/>
                    <a:pt x="22890" y="85871"/>
                  </a:cubicBezTo>
                  <a:cubicBezTo>
                    <a:pt x="22890" y="85871"/>
                    <a:pt x="22890" y="84770"/>
                    <a:pt x="22196" y="86972"/>
                  </a:cubicBezTo>
                  <a:cubicBezTo>
                    <a:pt x="21502" y="88073"/>
                    <a:pt x="21502" y="88073"/>
                    <a:pt x="21502" y="88073"/>
                  </a:cubicBezTo>
                  <a:cubicBezTo>
                    <a:pt x="22196" y="88073"/>
                    <a:pt x="22890" y="89174"/>
                    <a:pt x="22890" y="89174"/>
                  </a:cubicBezTo>
                  <a:cubicBezTo>
                    <a:pt x="22890" y="89174"/>
                    <a:pt x="23583" y="89174"/>
                    <a:pt x="22890" y="90275"/>
                  </a:cubicBezTo>
                  <a:cubicBezTo>
                    <a:pt x="22890" y="92477"/>
                    <a:pt x="22890" y="93577"/>
                    <a:pt x="22890" y="93577"/>
                  </a:cubicBezTo>
                  <a:cubicBezTo>
                    <a:pt x="22890" y="93577"/>
                    <a:pt x="22890" y="94678"/>
                    <a:pt x="22890" y="95779"/>
                  </a:cubicBezTo>
                  <a:cubicBezTo>
                    <a:pt x="22196" y="95779"/>
                    <a:pt x="21502" y="99082"/>
                    <a:pt x="21502" y="99082"/>
                  </a:cubicBezTo>
                  <a:cubicBezTo>
                    <a:pt x="21502" y="99082"/>
                    <a:pt x="21502" y="99082"/>
                    <a:pt x="21502" y="100183"/>
                  </a:cubicBezTo>
                  <a:cubicBezTo>
                    <a:pt x="22196" y="100183"/>
                    <a:pt x="24277" y="100183"/>
                    <a:pt x="24277" y="100183"/>
                  </a:cubicBezTo>
                  <a:cubicBezTo>
                    <a:pt x="24277" y="100183"/>
                    <a:pt x="24277" y="102385"/>
                    <a:pt x="24277" y="103486"/>
                  </a:cubicBezTo>
                  <a:cubicBezTo>
                    <a:pt x="23583" y="103486"/>
                    <a:pt x="22890" y="105688"/>
                    <a:pt x="23583" y="105688"/>
                  </a:cubicBezTo>
                  <a:cubicBezTo>
                    <a:pt x="24277" y="105688"/>
                    <a:pt x="24971" y="106788"/>
                    <a:pt x="24971" y="106788"/>
                  </a:cubicBezTo>
                  <a:cubicBezTo>
                    <a:pt x="24971" y="106788"/>
                    <a:pt x="25664" y="107889"/>
                    <a:pt x="25664" y="107889"/>
                  </a:cubicBezTo>
                  <a:cubicBezTo>
                    <a:pt x="26358" y="107889"/>
                    <a:pt x="27052" y="108990"/>
                    <a:pt x="27052" y="108990"/>
                  </a:cubicBezTo>
                  <a:cubicBezTo>
                    <a:pt x="27052" y="108990"/>
                    <a:pt x="28439" y="111192"/>
                    <a:pt x="28439" y="111192"/>
                  </a:cubicBezTo>
                  <a:cubicBezTo>
                    <a:pt x="28439" y="112293"/>
                    <a:pt x="27745" y="113394"/>
                    <a:pt x="27745" y="113394"/>
                  </a:cubicBezTo>
                  <a:cubicBezTo>
                    <a:pt x="27745" y="113394"/>
                    <a:pt x="29132" y="115596"/>
                    <a:pt x="29132" y="115596"/>
                  </a:cubicBezTo>
                  <a:cubicBezTo>
                    <a:pt x="29132" y="115596"/>
                    <a:pt x="29132" y="116697"/>
                    <a:pt x="29826" y="116697"/>
                  </a:cubicBezTo>
                  <a:cubicBezTo>
                    <a:pt x="30520" y="116697"/>
                    <a:pt x="31213" y="115596"/>
                    <a:pt x="31213" y="115596"/>
                  </a:cubicBezTo>
                  <a:cubicBezTo>
                    <a:pt x="31213" y="115596"/>
                    <a:pt x="32601" y="114495"/>
                    <a:pt x="32601" y="114495"/>
                  </a:cubicBezTo>
                  <a:cubicBezTo>
                    <a:pt x="32601" y="114495"/>
                    <a:pt x="33294" y="113394"/>
                    <a:pt x="33988" y="113394"/>
                  </a:cubicBezTo>
                  <a:cubicBezTo>
                    <a:pt x="34682" y="113394"/>
                    <a:pt x="35375" y="114495"/>
                    <a:pt x="36069" y="114495"/>
                  </a:cubicBezTo>
                  <a:cubicBezTo>
                    <a:pt x="36763" y="114495"/>
                    <a:pt x="38843" y="114495"/>
                    <a:pt x="38843" y="114495"/>
                  </a:cubicBezTo>
                  <a:cubicBezTo>
                    <a:pt x="38843" y="112293"/>
                    <a:pt x="38843" y="112293"/>
                    <a:pt x="38843" y="112293"/>
                  </a:cubicBezTo>
                  <a:cubicBezTo>
                    <a:pt x="38843" y="112293"/>
                    <a:pt x="38843" y="111192"/>
                    <a:pt x="39537" y="111192"/>
                  </a:cubicBezTo>
                  <a:cubicBezTo>
                    <a:pt x="40231" y="111192"/>
                    <a:pt x="40924" y="111192"/>
                    <a:pt x="40924" y="111192"/>
                  </a:cubicBezTo>
                  <a:cubicBezTo>
                    <a:pt x="40924" y="111192"/>
                    <a:pt x="40231" y="110091"/>
                    <a:pt x="40924" y="110091"/>
                  </a:cubicBezTo>
                  <a:cubicBezTo>
                    <a:pt x="40924" y="110091"/>
                    <a:pt x="42312" y="110091"/>
                    <a:pt x="43005" y="111192"/>
                  </a:cubicBezTo>
                  <a:cubicBezTo>
                    <a:pt x="43005" y="111192"/>
                    <a:pt x="44393" y="110091"/>
                    <a:pt x="44393" y="111192"/>
                  </a:cubicBezTo>
                  <a:cubicBezTo>
                    <a:pt x="44393" y="111192"/>
                    <a:pt x="45086" y="112293"/>
                    <a:pt x="45086" y="112293"/>
                  </a:cubicBezTo>
                  <a:cubicBezTo>
                    <a:pt x="45086" y="112293"/>
                    <a:pt x="45780" y="114495"/>
                    <a:pt x="45780" y="113394"/>
                  </a:cubicBezTo>
                  <a:cubicBezTo>
                    <a:pt x="46473" y="113394"/>
                    <a:pt x="46473" y="113394"/>
                    <a:pt x="47167" y="113394"/>
                  </a:cubicBezTo>
                  <a:cubicBezTo>
                    <a:pt x="47167" y="114495"/>
                    <a:pt x="48554" y="114495"/>
                    <a:pt x="49248" y="114495"/>
                  </a:cubicBezTo>
                  <a:cubicBezTo>
                    <a:pt x="49248" y="113394"/>
                    <a:pt x="49248" y="113394"/>
                    <a:pt x="49248" y="113394"/>
                  </a:cubicBezTo>
                  <a:cubicBezTo>
                    <a:pt x="49248" y="112293"/>
                    <a:pt x="48554" y="111192"/>
                    <a:pt x="49942" y="111192"/>
                  </a:cubicBezTo>
                  <a:cubicBezTo>
                    <a:pt x="50635" y="111192"/>
                    <a:pt x="50635" y="110091"/>
                    <a:pt x="51329" y="110091"/>
                  </a:cubicBezTo>
                  <a:cubicBezTo>
                    <a:pt x="52023" y="110091"/>
                    <a:pt x="52716" y="110091"/>
                    <a:pt x="52716" y="110091"/>
                  </a:cubicBezTo>
                  <a:cubicBezTo>
                    <a:pt x="52716" y="110091"/>
                    <a:pt x="52716" y="110091"/>
                    <a:pt x="53410" y="108990"/>
                  </a:cubicBezTo>
                  <a:cubicBezTo>
                    <a:pt x="54104" y="107889"/>
                    <a:pt x="54104" y="106788"/>
                    <a:pt x="54104" y="106788"/>
                  </a:cubicBezTo>
                  <a:cubicBezTo>
                    <a:pt x="54104" y="105688"/>
                    <a:pt x="54104" y="104587"/>
                    <a:pt x="54104" y="104587"/>
                  </a:cubicBezTo>
                  <a:cubicBezTo>
                    <a:pt x="54797" y="103486"/>
                    <a:pt x="54797" y="103486"/>
                    <a:pt x="54797" y="103486"/>
                  </a:cubicBezTo>
                  <a:cubicBezTo>
                    <a:pt x="55491" y="102385"/>
                    <a:pt x="55491" y="102385"/>
                    <a:pt x="55491" y="102385"/>
                  </a:cubicBezTo>
                  <a:cubicBezTo>
                    <a:pt x="55491" y="102385"/>
                    <a:pt x="55491" y="102385"/>
                    <a:pt x="56184" y="100183"/>
                  </a:cubicBezTo>
                  <a:cubicBezTo>
                    <a:pt x="56184" y="99082"/>
                    <a:pt x="56184" y="99082"/>
                    <a:pt x="56184" y="99082"/>
                  </a:cubicBezTo>
                  <a:cubicBezTo>
                    <a:pt x="56878" y="96880"/>
                    <a:pt x="56878" y="96880"/>
                    <a:pt x="56878" y="96880"/>
                  </a:cubicBezTo>
                  <a:cubicBezTo>
                    <a:pt x="56184" y="93577"/>
                    <a:pt x="56184" y="93577"/>
                    <a:pt x="56184" y="93577"/>
                  </a:cubicBezTo>
                  <a:cubicBezTo>
                    <a:pt x="55491" y="92477"/>
                    <a:pt x="55491" y="92477"/>
                    <a:pt x="55491" y="92477"/>
                  </a:cubicBezTo>
                  <a:cubicBezTo>
                    <a:pt x="56184" y="91376"/>
                    <a:pt x="56184" y="91376"/>
                    <a:pt x="56184" y="91376"/>
                  </a:cubicBezTo>
                  <a:cubicBezTo>
                    <a:pt x="56184" y="91376"/>
                    <a:pt x="56878" y="90275"/>
                    <a:pt x="57572" y="90275"/>
                  </a:cubicBezTo>
                  <a:cubicBezTo>
                    <a:pt x="58265" y="90275"/>
                    <a:pt x="58265" y="90275"/>
                    <a:pt x="58265" y="89174"/>
                  </a:cubicBezTo>
                  <a:cubicBezTo>
                    <a:pt x="58959" y="89174"/>
                    <a:pt x="60346" y="86972"/>
                    <a:pt x="60346" y="86972"/>
                  </a:cubicBezTo>
                  <a:cubicBezTo>
                    <a:pt x="60346" y="86972"/>
                    <a:pt x="60346" y="86972"/>
                    <a:pt x="61040" y="86972"/>
                  </a:cubicBezTo>
                  <a:cubicBezTo>
                    <a:pt x="61040" y="85871"/>
                    <a:pt x="61040" y="84770"/>
                    <a:pt x="61040" y="84770"/>
                  </a:cubicBezTo>
                  <a:cubicBezTo>
                    <a:pt x="61040" y="84770"/>
                    <a:pt x="61040" y="83669"/>
                    <a:pt x="61734" y="83669"/>
                  </a:cubicBezTo>
                  <a:cubicBezTo>
                    <a:pt x="62427" y="82568"/>
                    <a:pt x="65202" y="81467"/>
                    <a:pt x="65202" y="81467"/>
                  </a:cubicBezTo>
                  <a:cubicBezTo>
                    <a:pt x="65202" y="81467"/>
                    <a:pt x="64508" y="83669"/>
                    <a:pt x="64508" y="84770"/>
                  </a:cubicBezTo>
                  <a:cubicBezTo>
                    <a:pt x="64508" y="85871"/>
                    <a:pt x="65202" y="88073"/>
                    <a:pt x="65202" y="88073"/>
                  </a:cubicBezTo>
                  <a:cubicBezTo>
                    <a:pt x="65202" y="88073"/>
                    <a:pt x="64508" y="90275"/>
                    <a:pt x="64508" y="90275"/>
                  </a:cubicBezTo>
                  <a:cubicBezTo>
                    <a:pt x="64508" y="91376"/>
                    <a:pt x="64508" y="92477"/>
                    <a:pt x="64508" y="92477"/>
                  </a:cubicBezTo>
                  <a:cubicBezTo>
                    <a:pt x="65202" y="93577"/>
                    <a:pt x="65202" y="93577"/>
                    <a:pt x="65202" y="93577"/>
                  </a:cubicBezTo>
                  <a:cubicBezTo>
                    <a:pt x="65202" y="93577"/>
                    <a:pt x="65202" y="94678"/>
                    <a:pt x="65202" y="94678"/>
                  </a:cubicBezTo>
                  <a:cubicBezTo>
                    <a:pt x="65895" y="94678"/>
                    <a:pt x="66589" y="96880"/>
                    <a:pt x="66589" y="96880"/>
                  </a:cubicBezTo>
                  <a:cubicBezTo>
                    <a:pt x="67283" y="96880"/>
                    <a:pt x="67283" y="96880"/>
                    <a:pt x="67283" y="96880"/>
                  </a:cubicBezTo>
                  <a:cubicBezTo>
                    <a:pt x="67283" y="96880"/>
                    <a:pt x="67976" y="97981"/>
                    <a:pt x="67976" y="99082"/>
                  </a:cubicBezTo>
                  <a:cubicBezTo>
                    <a:pt x="67976" y="99082"/>
                    <a:pt x="68670" y="100183"/>
                    <a:pt x="69364" y="101284"/>
                  </a:cubicBezTo>
                  <a:cubicBezTo>
                    <a:pt x="69364" y="101284"/>
                    <a:pt x="70057" y="101284"/>
                    <a:pt x="70057" y="101284"/>
                  </a:cubicBezTo>
                  <a:cubicBezTo>
                    <a:pt x="70751" y="101284"/>
                    <a:pt x="71445" y="101284"/>
                    <a:pt x="71445" y="101284"/>
                  </a:cubicBezTo>
                  <a:cubicBezTo>
                    <a:pt x="71445" y="102385"/>
                    <a:pt x="72832" y="102385"/>
                    <a:pt x="73526" y="102385"/>
                  </a:cubicBezTo>
                  <a:cubicBezTo>
                    <a:pt x="73526" y="103486"/>
                    <a:pt x="74913" y="102385"/>
                    <a:pt x="74913" y="102385"/>
                  </a:cubicBezTo>
                  <a:cubicBezTo>
                    <a:pt x="75606" y="103486"/>
                    <a:pt x="75606" y="103486"/>
                    <a:pt x="75606" y="103486"/>
                  </a:cubicBezTo>
                  <a:cubicBezTo>
                    <a:pt x="76300" y="103486"/>
                    <a:pt x="76300" y="103486"/>
                    <a:pt x="76300" y="103486"/>
                  </a:cubicBezTo>
                  <a:cubicBezTo>
                    <a:pt x="76300" y="103486"/>
                    <a:pt x="76994" y="103486"/>
                    <a:pt x="76994" y="104587"/>
                  </a:cubicBezTo>
                  <a:cubicBezTo>
                    <a:pt x="76300" y="105688"/>
                    <a:pt x="76300" y="105688"/>
                    <a:pt x="76300" y="105688"/>
                  </a:cubicBezTo>
                  <a:cubicBezTo>
                    <a:pt x="76300" y="105688"/>
                    <a:pt x="76300" y="105688"/>
                    <a:pt x="76300" y="105688"/>
                  </a:cubicBezTo>
                  <a:cubicBezTo>
                    <a:pt x="75606" y="106788"/>
                    <a:pt x="74913" y="108990"/>
                    <a:pt x="74913" y="108990"/>
                  </a:cubicBezTo>
                  <a:cubicBezTo>
                    <a:pt x="76994" y="111192"/>
                    <a:pt x="76994" y="111192"/>
                    <a:pt x="76994" y="111192"/>
                  </a:cubicBezTo>
                  <a:cubicBezTo>
                    <a:pt x="76994" y="111192"/>
                    <a:pt x="77687" y="111192"/>
                    <a:pt x="77687" y="112293"/>
                  </a:cubicBezTo>
                  <a:cubicBezTo>
                    <a:pt x="78381" y="113394"/>
                    <a:pt x="78381" y="114495"/>
                    <a:pt x="78381" y="114495"/>
                  </a:cubicBezTo>
                  <a:cubicBezTo>
                    <a:pt x="78381" y="114495"/>
                    <a:pt x="78381" y="114495"/>
                    <a:pt x="78381" y="114495"/>
                  </a:cubicBezTo>
                  <a:cubicBezTo>
                    <a:pt x="78381" y="115596"/>
                    <a:pt x="78381" y="117798"/>
                    <a:pt x="78381" y="117798"/>
                  </a:cubicBezTo>
                  <a:cubicBezTo>
                    <a:pt x="78381" y="117798"/>
                    <a:pt x="76994" y="118899"/>
                    <a:pt x="78381" y="118899"/>
                  </a:cubicBezTo>
                  <a:cubicBezTo>
                    <a:pt x="79768" y="118899"/>
                    <a:pt x="79768" y="118899"/>
                    <a:pt x="79768" y="118899"/>
                  </a:cubicBezTo>
                  <a:cubicBezTo>
                    <a:pt x="80462" y="118899"/>
                    <a:pt x="81156" y="120000"/>
                    <a:pt x="81156" y="120000"/>
                  </a:cubicBezTo>
                  <a:cubicBezTo>
                    <a:pt x="81849" y="118899"/>
                    <a:pt x="81849" y="118899"/>
                    <a:pt x="81849" y="118899"/>
                  </a:cubicBezTo>
                  <a:cubicBezTo>
                    <a:pt x="81849" y="118899"/>
                    <a:pt x="81156" y="116697"/>
                    <a:pt x="82543" y="115596"/>
                  </a:cubicBezTo>
                  <a:cubicBezTo>
                    <a:pt x="83236" y="114495"/>
                    <a:pt x="83236" y="114495"/>
                    <a:pt x="83236" y="114495"/>
                  </a:cubicBezTo>
                  <a:cubicBezTo>
                    <a:pt x="83236" y="114495"/>
                    <a:pt x="81156" y="113394"/>
                    <a:pt x="81156" y="112293"/>
                  </a:cubicBezTo>
                  <a:cubicBezTo>
                    <a:pt x="81156" y="112293"/>
                    <a:pt x="80462" y="112293"/>
                    <a:pt x="81156" y="111192"/>
                  </a:cubicBezTo>
                  <a:cubicBezTo>
                    <a:pt x="81156" y="110091"/>
                    <a:pt x="80462" y="110091"/>
                    <a:pt x="81156" y="108990"/>
                  </a:cubicBezTo>
                  <a:cubicBezTo>
                    <a:pt x="81156" y="108990"/>
                    <a:pt x="81849" y="108990"/>
                    <a:pt x="81849" y="107889"/>
                  </a:cubicBezTo>
                  <a:cubicBezTo>
                    <a:pt x="81849" y="107889"/>
                    <a:pt x="81156" y="105688"/>
                    <a:pt x="81156" y="105688"/>
                  </a:cubicBezTo>
                  <a:cubicBezTo>
                    <a:pt x="82543" y="104587"/>
                    <a:pt x="82543" y="104587"/>
                    <a:pt x="82543" y="104587"/>
                  </a:cubicBezTo>
                  <a:cubicBezTo>
                    <a:pt x="82543" y="104587"/>
                    <a:pt x="82543" y="103486"/>
                    <a:pt x="82543" y="103486"/>
                  </a:cubicBezTo>
                  <a:cubicBezTo>
                    <a:pt x="82543" y="102385"/>
                    <a:pt x="82543" y="100183"/>
                    <a:pt x="82543" y="100183"/>
                  </a:cubicBezTo>
                  <a:cubicBezTo>
                    <a:pt x="83236" y="100183"/>
                    <a:pt x="83930" y="97981"/>
                    <a:pt x="83930" y="97981"/>
                  </a:cubicBezTo>
                  <a:cubicBezTo>
                    <a:pt x="83930" y="97981"/>
                    <a:pt x="85317" y="97981"/>
                    <a:pt x="85317" y="97981"/>
                  </a:cubicBezTo>
                  <a:cubicBezTo>
                    <a:pt x="85317" y="96880"/>
                    <a:pt x="86011" y="95779"/>
                    <a:pt x="86011" y="95779"/>
                  </a:cubicBezTo>
                  <a:cubicBezTo>
                    <a:pt x="86011" y="95779"/>
                    <a:pt x="86011" y="95779"/>
                    <a:pt x="86705" y="94678"/>
                  </a:cubicBezTo>
                  <a:cubicBezTo>
                    <a:pt x="86705" y="93577"/>
                    <a:pt x="86705" y="92477"/>
                    <a:pt x="86705" y="92477"/>
                  </a:cubicBezTo>
                  <a:cubicBezTo>
                    <a:pt x="86705" y="91376"/>
                    <a:pt x="87398" y="90275"/>
                    <a:pt x="87398" y="90275"/>
                  </a:cubicBezTo>
                  <a:cubicBezTo>
                    <a:pt x="87398" y="89174"/>
                    <a:pt x="87398" y="89174"/>
                    <a:pt x="87398" y="89174"/>
                  </a:cubicBezTo>
                  <a:cubicBezTo>
                    <a:pt x="87398" y="89174"/>
                    <a:pt x="87398" y="88073"/>
                    <a:pt x="87398" y="88073"/>
                  </a:cubicBezTo>
                  <a:cubicBezTo>
                    <a:pt x="87398" y="86972"/>
                    <a:pt x="87398" y="85871"/>
                    <a:pt x="87398" y="85871"/>
                  </a:cubicBezTo>
                  <a:cubicBezTo>
                    <a:pt x="87398" y="83669"/>
                    <a:pt x="87398" y="83669"/>
                    <a:pt x="87398" y="83669"/>
                  </a:cubicBezTo>
                  <a:cubicBezTo>
                    <a:pt x="86705" y="81467"/>
                    <a:pt x="86705" y="81467"/>
                    <a:pt x="86705" y="81467"/>
                  </a:cubicBezTo>
                  <a:cubicBezTo>
                    <a:pt x="86705" y="80366"/>
                    <a:pt x="86705" y="80366"/>
                    <a:pt x="86705" y="80366"/>
                  </a:cubicBezTo>
                  <a:cubicBezTo>
                    <a:pt x="88092" y="78165"/>
                    <a:pt x="88092" y="78165"/>
                    <a:pt x="88092" y="78165"/>
                  </a:cubicBezTo>
                  <a:cubicBezTo>
                    <a:pt x="88092" y="78165"/>
                    <a:pt x="88786" y="77064"/>
                    <a:pt x="88786" y="78165"/>
                  </a:cubicBezTo>
                  <a:cubicBezTo>
                    <a:pt x="89479" y="78165"/>
                    <a:pt x="90173" y="79266"/>
                    <a:pt x="90173" y="79266"/>
                  </a:cubicBezTo>
                  <a:cubicBezTo>
                    <a:pt x="90867" y="79266"/>
                    <a:pt x="90867" y="79266"/>
                    <a:pt x="90867" y="79266"/>
                  </a:cubicBezTo>
                  <a:cubicBezTo>
                    <a:pt x="92254" y="78165"/>
                    <a:pt x="92254" y="78165"/>
                    <a:pt x="92254" y="78165"/>
                  </a:cubicBezTo>
                  <a:cubicBezTo>
                    <a:pt x="92254" y="78165"/>
                    <a:pt x="92947" y="78165"/>
                    <a:pt x="92947" y="79266"/>
                  </a:cubicBezTo>
                  <a:cubicBezTo>
                    <a:pt x="92254" y="79266"/>
                    <a:pt x="91560" y="80366"/>
                    <a:pt x="92254" y="81467"/>
                  </a:cubicBezTo>
                  <a:cubicBezTo>
                    <a:pt x="92254" y="81467"/>
                    <a:pt x="92947" y="82568"/>
                    <a:pt x="92947" y="83669"/>
                  </a:cubicBezTo>
                  <a:cubicBezTo>
                    <a:pt x="92947" y="84770"/>
                    <a:pt x="92947" y="84770"/>
                    <a:pt x="92947" y="86972"/>
                  </a:cubicBezTo>
                  <a:cubicBezTo>
                    <a:pt x="92947" y="88073"/>
                    <a:pt x="94335" y="88073"/>
                    <a:pt x="94335" y="89174"/>
                  </a:cubicBezTo>
                  <a:cubicBezTo>
                    <a:pt x="95028" y="89174"/>
                    <a:pt x="93641" y="90275"/>
                    <a:pt x="95722" y="90275"/>
                  </a:cubicBezTo>
                  <a:cubicBezTo>
                    <a:pt x="97109" y="90275"/>
                    <a:pt x="98497" y="91376"/>
                    <a:pt x="98497" y="90275"/>
                  </a:cubicBezTo>
                  <a:cubicBezTo>
                    <a:pt x="99190" y="90275"/>
                    <a:pt x="99190" y="90275"/>
                    <a:pt x="99190" y="89174"/>
                  </a:cubicBezTo>
                  <a:cubicBezTo>
                    <a:pt x="98497" y="88073"/>
                    <a:pt x="99190" y="86972"/>
                    <a:pt x="99190" y="86972"/>
                  </a:cubicBezTo>
                  <a:cubicBezTo>
                    <a:pt x="99190" y="86972"/>
                    <a:pt x="99884" y="86972"/>
                    <a:pt x="99884" y="86972"/>
                  </a:cubicBezTo>
                  <a:cubicBezTo>
                    <a:pt x="100578" y="86972"/>
                    <a:pt x="100578" y="88073"/>
                    <a:pt x="101271" y="86972"/>
                  </a:cubicBezTo>
                  <a:cubicBezTo>
                    <a:pt x="101271" y="86972"/>
                    <a:pt x="101965" y="85871"/>
                    <a:pt x="101965" y="85871"/>
                  </a:cubicBezTo>
                  <a:cubicBezTo>
                    <a:pt x="103352" y="85871"/>
                    <a:pt x="103352" y="85871"/>
                    <a:pt x="103352" y="85871"/>
                  </a:cubicBezTo>
                  <a:cubicBezTo>
                    <a:pt x="103352" y="85871"/>
                    <a:pt x="102658" y="84770"/>
                    <a:pt x="104046" y="84770"/>
                  </a:cubicBezTo>
                  <a:cubicBezTo>
                    <a:pt x="104739" y="84770"/>
                    <a:pt x="106127" y="84770"/>
                    <a:pt x="106127" y="84770"/>
                  </a:cubicBezTo>
                  <a:cubicBezTo>
                    <a:pt x="106127" y="84770"/>
                    <a:pt x="106127" y="85871"/>
                    <a:pt x="106127" y="86972"/>
                  </a:cubicBezTo>
                  <a:cubicBezTo>
                    <a:pt x="106820" y="88073"/>
                    <a:pt x="106820" y="88073"/>
                    <a:pt x="106820" y="88073"/>
                  </a:cubicBezTo>
                  <a:cubicBezTo>
                    <a:pt x="106820" y="88073"/>
                    <a:pt x="106127" y="88073"/>
                    <a:pt x="106820" y="90275"/>
                  </a:cubicBezTo>
                  <a:cubicBezTo>
                    <a:pt x="107514" y="91376"/>
                    <a:pt x="108208" y="91376"/>
                    <a:pt x="108208" y="92477"/>
                  </a:cubicBezTo>
                  <a:cubicBezTo>
                    <a:pt x="108901" y="92477"/>
                    <a:pt x="108208" y="94678"/>
                    <a:pt x="108208" y="94678"/>
                  </a:cubicBezTo>
                  <a:cubicBezTo>
                    <a:pt x="108208" y="94678"/>
                    <a:pt x="109595" y="94678"/>
                    <a:pt x="109595" y="94678"/>
                  </a:cubicBezTo>
                  <a:cubicBezTo>
                    <a:pt x="109595" y="93577"/>
                    <a:pt x="109595" y="93577"/>
                    <a:pt x="110289" y="93577"/>
                  </a:cubicBezTo>
                  <a:cubicBezTo>
                    <a:pt x="110289" y="93577"/>
                    <a:pt x="110289" y="93577"/>
                    <a:pt x="110289" y="93577"/>
                  </a:cubicBezTo>
                  <a:cubicBezTo>
                    <a:pt x="110289" y="93577"/>
                    <a:pt x="110982" y="92477"/>
                    <a:pt x="110982" y="91376"/>
                  </a:cubicBezTo>
                  <a:cubicBezTo>
                    <a:pt x="110982" y="91376"/>
                    <a:pt x="110982" y="88073"/>
                    <a:pt x="110289" y="88073"/>
                  </a:cubicBezTo>
                  <a:cubicBezTo>
                    <a:pt x="110289" y="88073"/>
                    <a:pt x="109595" y="88073"/>
                    <a:pt x="109595" y="86972"/>
                  </a:cubicBezTo>
                  <a:cubicBezTo>
                    <a:pt x="108901" y="85871"/>
                    <a:pt x="108901" y="85871"/>
                    <a:pt x="109595" y="85871"/>
                  </a:cubicBezTo>
                  <a:cubicBezTo>
                    <a:pt x="109595" y="85871"/>
                    <a:pt x="110289" y="84770"/>
                    <a:pt x="110289" y="84770"/>
                  </a:cubicBezTo>
                  <a:cubicBezTo>
                    <a:pt x="110289" y="84770"/>
                    <a:pt x="110982" y="83669"/>
                    <a:pt x="110289" y="83669"/>
                  </a:cubicBezTo>
                  <a:cubicBezTo>
                    <a:pt x="110289" y="82568"/>
                    <a:pt x="109595" y="81467"/>
                    <a:pt x="109595" y="81467"/>
                  </a:cubicBezTo>
                  <a:cubicBezTo>
                    <a:pt x="109595" y="81467"/>
                    <a:pt x="108901" y="82568"/>
                    <a:pt x="108208" y="81467"/>
                  </a:cubicBezTo>
                  <a:cubicBezTo>
                    <a:pt x="108208" y="81467"/>
                    <a:pt x="108208" y="81467"/>
                    <a:pt x="108208" y="80366"/>
                  </a:cubicBezTo>
                  <a:cubicBezTo>
                    <a:pt x="108208" y="80366"/>
                    <a:pt x="108208" y="78165"/>
                    <a:pt x="108208" y="78165"/>
                  </a:cubicBezTo>
                  <a:cubicBezTo>
                    <a:pt x="107514" y="78165"/>
                    <a:pt x="107514" y="78165"/>
                    <a:pt x="107514" y="78165"/>
                  </a:cubicBezTo>
                  <a:cubicBezTo>
                    <a:pt x="108208" y="75963"/>
                    <a:pt x="108208" y="75963"/>
                    <a:pt x="108208" y="75963"/>
                  </a:cubicBezTo>
                  <a:cubicBezTo>
                    <a:pt x="108208" y="74862"/>
                    <a:pt x="108208" y="74862"/>
                    <a:pt x="108208" y="74862"/>
                  </a:cubicBezTo>
                  <a:cubicBezTo>
                    <a:pt x="108208" y="74862"/>
                    <a:pt x="108208" y="73761"/>
                    <a:pt x="108901" y="73761"/>
                  </a:cubicBezTo>
                  <a:cubicBezTo>
                    <a:pt x="108901" y="72660"/>
                    <a:pt x="108901" y="72660"/>
                    <a:pt x="108901" y="71559"/>
                  </a:cubicBezTo>
                  <a:cubicBezTo>
                    <a:pt x="109595" y="71559"/>
                    <a:pt x="109595" y="70458"/>
                    <a:pt x="109595" y="70458"/>
                  </a:cubicBezTo>
                  <a:cubicBezTo>
                    <a:pt x="110289" y="70458"/>
                    <a:pt x="110982" y="70458"/>
                    <a:pt x="111676" y="70458"/>
                  </a:cubicBezTo>
                  <a:cubicBezTo>
                    <a:pt x="111676" y="70458"/>
                    <a:pt x="111676" y="69357"/>
                    <a:pt x="112369" y="69357"/>
                  </a:cubicBezTo>
                  <a:cubicBezTo>
                    <a:pt x="112369" y="69357"/>
                    <a:pt x="113063" y="70458"/>
                    <a:pt x="113063" y="70458"/>
                  </a:cubicBezTo>
                  <a:cubicBezTo>
                    <a:pt x="113063" y="70458"/>
                    <a:pt x="113063" y="70458"/>
                    <a:pt x="113063" y="71559"/>
                  </a:cubicBezTo>
                  <a:cubicBezTo>
                    <a:pt x="113063" y="71559"/>
                    <a:pt x="115144" y="73761"/>
                    <a:pt x="115144" y="73761"/>
                  </a:cubicBezTo>
                  <a:cubicBezTo>
                    <a:pt x="115144" y="73761"/>
                    <a:pt x="115144" y="73761"/>
                    <a:pt x="115838" y="73761"/>
                  </a:cubicBezTo>
                  <a:cubicBezTo>
                    <a:pt x="115838" y="73761"/>
                    <a:pt x="115144" y="73761"/>
                    <a:pt x="115838" y="73761"/>
                  </a:cubicBezTo>
                  <a:cubicBezTo>
                    <a:pt x="115838" y="74862"/>
                    <a:pt x="117919" y="73761"/>
                    <a:pt x="117919" y="73761"/>
                  </a:cubicBezTo>
                  <a:cubicBezTo>
                    <a:pt x="118612" y="73761"/>
                    <a:pt x="118612" y="73761"/>
                    <a:pt x="118612" y="73761"/>
                  </a:cubicBezTo>
                  <a:cubicBezTo>
                    <a:pt x="118612" y="73761"/>
                    <a:pt x="118612" y="73761"/>
                    <a:pt x="118612" y="72660"/>
                  </a:cubicBezTo>
                  <a:cubicBezTo>
                    <a:pt x="119306" y="72660"/>
                    <a:pt x="119306" y="71559"/>
                    <a:pt x="119306" y="70458"/>
                  </a:cubicBezTo>
                  <a:cubicBezTo>
                    <a:pt x="119306" y="70458"/>
                    <a:pt x="120000" y="70458"/>
                    <a:pt x="119306" y="69357"/>
                  </a:cubicBezTo>
                  <a:cubicBezTo>
                    <a:pt x="117919" y="68256"/>
                    <a:pt x="117225" y="68256"/>
                    <a:pt x="117225" y="68256"/>
                  </a:cubicBezTo>
                  <a:cubicBezTo>
                    <a:pt x="117225" y="68256"/>
                    <a:pt x="115838" y="66055"/>
                    <a:pt x="116531" y="66055"/>
                  </a:cubicBezTo>
                  <a:cubicBezTo>
                    <a:pt x="117225" y="64954"/>
                    <a:pt x="117919" y="63853"/>
                    <a:pt x="117919" y="63853"/>
                  </a:cubicBezTo>
                  <a:cubicBezTo>
                    <a:pt x="117225" y="61651"/>
                    <a:pt x="117225" y="61651"/>
                    <a:pt x="117225" y="61651"/>
                  </a:cubicBezTo>
                  <a:cubicBezTo>
                    <a:pt x="117919" y="60550"/>
                    <a:pt x="117919" y="60550"/>
                    <a:pt x="117919" y="60550"/>
                  </a:cubicBezTo>
                  <a:cubicBezTo>
                    <a:pt x="117225" y="58348"/>
                    <a:pt x="117225" y="58348"/>
                    <a:pt x="117225" y="58348"/>
                  </a:cubicBezTo>
                  <a:cubicBezTo>
                    <a:pt x="117225" y="58348"/>
                    <a:pt x="117919" y="57247"/>
                    <a:pt x="117919" y="57247"/>
                  </a:cubicBezTo>
                  <a:cubicBezTo>
                    <a:pt x="117919" y="56146"/>
                    <a:pt x="118612" y="52844"/>
                    <a:pt x="118612" y="52844"/>
                  </a:cubicBezTo>
                  <a:cubicBezTo>
                    <a:pt x="118612" y="52844"/>
                    <a:pt x="118612" y="51743"/>
                    <a:pt x="118612" y="50642"/>
                  </a:cubicBezTo>
                  <a:cubicBezTo>
                    <a:pt x="118612" y="50642"/>
                    <a:pt x="117919" y="49541"/>
                    <a:pt x="117919" y="49541"/>
                  </a:cubicBezTo>
                  <a:cubicBezTo>
                    <a:pt x="117225" y="48440"/>
                    <a:pt x="117225" y="48440"/>
                    <a:pt x="117225" y="48440"/>
                  </a:cubicBezTo>
                  <a:cubicBezTo>
                    <a:pt x="117225" y="48440"/>
                    <a:pt x="116531" y="46238"/>
                    <a:pt x="116531" y="46238"/>
                  </a:cubicBezTo>
                  <a:cubicBezTo>
                    <a:pt x="115838" y="47339"/>
                    <a:pt x="115144" y="47339"/>
                    <a:pt x="115144" y="47339"/>
                  </a:cubicBezTo>
                  <a:cubicBezTo>
                    <a:pt x="115144" y="47339"/>
                    <a:pt x="115144" y="49541"/>
                    <a:pt x="115144" y="49541"/>
                  </a:cubicBezTo>
                  <a:cubicBezTo>
                    <a:pt x="114450" y="50642"/>
                    <a:pt x="113757" y="50642"/>
                    <a:pt x="113757" y="50642"/>
                  </a:cubicBezTo>
                  <a:cubicBezTo>
                    <a:pt x="113757" y="50642"/>
                    <a:pt x="113757" y="50642"/>
                    <a:pt x="113757" y="50642"/>
                  </a:cubicBezTo>
                  <a:cubicBezTo>
                    <a:pt x="113063" y="50642"/>
                    <a:pt x="113063" y="50642"/>
                    <a:pt x="113063" y="50642"/>
                  </a:cubicBezTo>
                  <a:cubicBezTo>
                    <a:pt x="112369" y="52844"/>
                    <a:pt x="112369" y="52844"/>
                    <a:pt x="112369" y="52844"/>
                  </a:cubicBezTo>
                  <a:cubicBezTo>
                    <a:pt x="111676" y="53944"/>
                    <a:pt x="111676" y="53944"/>
                    <a:pt x="111676" y="53944"/>
                  </a:cubicBezTo>
                  <a:cubicBezTo>
                    <a:pt x="111676" y="53944"/>
                    <a:pt x="110289" y="55045"/>
                    <a:pt x="109595" y="55045"/>
                  </a:cubicBezTo>
                  <a:cubicBezTo>
                    <a:pt x="109595" y="55045"/>
                    <a:pt x="108208" y="55045"/>
                    <a:pt x="108208" y="55045"/>
                  </a:cubicBezTo>
                  <a:cubicBezTo>
                    <a:pt x="107514" y="53944"/>
                    <a:pt x="107514" y="53944"/>
                    <a:pt x="107514" y="53944"/>
                  </a:cubicBezTo>
                  <a:cubicBezTo>
                    <a:pt x="105433" y="52844"/>
                    <a:pt x="105433" y="52844"/>
                    <a:pt x="105433" y="52844"/>
                  </a:cubicBezTo>
                  <a:cubicBezTo>
                    <a:pt x="105433" y="52844"/>
                    <a:pt x="105433" y="52844"/>
                    <a:pt x="105433" y="52844"/>
                  </a:cubicBezTo>
                  <a:cubicBezTo>
                    <a:pt x="104046" y="51743"/>
                    <a:pt x="104046" y="51743"/>
                    <a:pt x="104046" y="51743"/>
                  </a:cubicBezTo>
                  <a:cubicBezTo>
                    <a:pt x="103352" y="50642"/>
                    <a:pt x="103352" y="50642"/>
                    <a:pt x="103352" y="50642"/>
                  </a:cubicBezTo>
                  <a:cubicBezTo>
                    <a:pt x="103352" y="48440"/>
                    <a:pt x="103352" y="48440"/>
                    <a:pt x="103352" y="48440"/>
                  </a:cubicBezTo>
                  <a:cubicBezTo>
                    <a:pt x="101965" y="46238"/>
                    <a:pt x="101965" y="46238"/>
                    <a:pt x="101965" y="46238"/>
                  </a:cubicBezTo>
                  <a:cubicBezTo>
                    <a:pt x="99190" y="45137"/>
                    <a:pt x="99190" y="45137"/>
                    <a:pt x="99190" y="45137"/>
                  </a:cubicBezTo>
                  <a:cubicBezTo>
                    <a:pt x="97109" y="44036"/>
                    <a:pt x="97109" y="44036"/>
                    <a:pt x="97109" y="44036"/>
                  </a:cubicBezTo>
                  <a:cubicBezTo>
                    <a:pt x="95722" y="44036"/>
                    <a:pt x="95722" y="44036"/>
                    <a:pt x="95722" y="44036"/>
                  </a:cubicBezTo>
                  <a:cubicBezTo>
                    <a:pt x="95722" y="44036"/>
                    <a:pt x="92947" y="44036"/>
                    <a:pt x="92947" y="44036"/>
                  </a:cubicBezTo>
                  <a:cubicBezTo>
                    <a:pt x="92947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1560" y="44036"/>
                    <a:pt x="91560" y="44036"/>
                    <a:pt x="91560" y="44036"/>
                  </a:cubicBezTo>
                  <a:cubicBezTo>
                    <a:pt x="92254" y="41834"/>
                    <a:pt x="92254" y="41834"/>
                    <a:pt x="92254" y="41834"/>
                  </a:cubicBezTo>
                  <a:cubicBezTo>
                    <a:pt x="92947" y="41834"/>
                    <a:pt x="92947" y="41834"/>
                    <a:pt x="92947" y="41834"/>
                  </a:cubicBezTo>
                  <a:cubicBezTo>
                    <a:pt x="92947" y="40733"/>
                    <a:pt x="92947" y="40733"/>
                    <a:pt x="92947" y="40733"/>
                  </a:cubicBezTo>
                  <a:cubicBezTo>
                    <a:pt x="92947" y="40733"/>
                    <a:pt x="92254" y="39633"/>
                    <a:pt x="92254" y="39633"/>
                  </a:cubicBezTo>
                  <a:cubicBezTo>
                    <a:pt x="92254" y="39633"/>
                    <a:pt x="92254" y="38532"/>
                    <a:pt x="92254" y="38532"/>
                  </a:cubicBezTo>
                  <a:cubicBezTo>
                    <a:pt x="92254" y="38532"/>
                    <a:pt x="92254" y="38532"/>
                    <a:pt x="92254" y="38532"/>
                  </a:cubicBezTo>
                  <a:cubicBezTo>
                    <a:pt x="92254" y="38532"/>
                    <a:pt x="92254" y="37431"/>
                    <a:pt x="92254" y="37431"/>
                  </a:cubicBezTo>
                  <a:cubicBezTo>
                    <a:pt x="92254" y="37431"/>
                    <a:pt x="92254" y="37431"/>
                    <a:pt x="92254" y="37431"/>
                  </a:cubicBezTo>
                  <a:cubicBezTo>
                    <a:pt x="92254" y="36330"/>
                    <a:pt x="92254" y="36330"/>
                    <a:pt x="92254" y="36330"/>
                  </a:cubicBezTo>
                  <a:cubicBezTo>
                    <a:pt x="92947" y="33027"/>
                    <a:pt x="92947" y="33027"/>
                    <a:pt x="92947" y="33027"/>
                  </a:cubicBezTo>
                  <a:cubicBezTo>
                    <a:pt x="94335" y="30825"/>
                    <a:pt x="94335" y="30825"/>
                    <a:pt x="94335" y="30825"/>
                  </a:cubicBezTo>
                  <a:cubicBezTo>
                    <a:pt x="94335" y="30825"/>
                    <a:pt x="94335" y="28623"/>
                    <a:pt x="95028" y="28623"/>
                  </a:cubicBezTo>
                  <a:cubicBezTo>
                    <a:pt x="95028" y="27522"/>
                    <a:pt x="95028" y="26422"/>
                    <a:pt x="95028" y="26422"/>
                  </a:cubicBezTo>
                  <a:cubicBezTo>
                    <a:pt x="96416" y="25321"/>
                    <a:pt x="96416" y="25321"/>
                    <a:pt x="96416" y="25321"/>
                  </a:cubicBezTo>
                  <a:cubicBezTo>
                    <a:pt x="96416" y="25321"/>
                    <a:pt x="97109" y="24220"/>
                    <a:pt x="97109" y="24220"/>
                  </a:cubicBezTo>
                  <a:cubicBezTo>
                    <a:pt x="97109" y="23119"/>
                    <a:pt x="96416" y="22018"/>
                    <a:pt x="96416" y="22018"/>
                  </a:cubicBezTo>
                  <a:cubicBezTo>
                    <a:pt x="96416" y="20917"/>
                    <a:pt x="97109" y="19816"/>
                    <a:pt x="97109" y="19816"/>
                  </a:cubicBezTo>
                  <a:cubicBezTo>
                    <a:pt x="96416" y="19816"/>
                    <a:pt x="96416" y="18715"/>
                    <a:pt x="95722" y="18715"/>
                  </a:cubicBezTo>
                  <a:cubicBezTo>
                    <a:pt x="95722" y="18715"/>
                    <a:pt x="95028" y="18715"/>
                    <a:pt x="95028" y="17614"/>
                  </a:cubicBezTo>
                  <a:cubicBezTo>
                    <a:pt x="95028" y="17614"/>
                    <a:pt x="94335" y="16513"/>
                    <a:pt x="94335" y="16513"/>
                  </a:cubicBezTo>
                  <a:cubicBezTo>
                    <a:pt x="94335" y="16513"/>
                    <a:pt x="94335" y="14311"/>
                    <a:pt x="93641" y="14311"/>
                  </a:cubicBezTo>
                  <a:cubicBezTo>
                    <a:pt x="93641" y="14311"/>
                    <a:pt x="92947" y="14311"/>
                    <a:pt x="92254" y="13211"/>
                  </a:cubicBezTo>
                  <a:cubicBezTo>
                    <a:pt x="91560" y="13211"/>
                    <a:pt x="90867" y="12110"/>
                    <a:pt x="90867" y="12110"/>
                  </a:cubicBezTo>
                  <a:cubicBezTo>
                    <a:pt x="90173" y="12110"/>
                    <a:pt x="88786" y="9908"/>
                    <a:pt x="88786" y="9908"/>
                  </a:cubicBezTo>
                  <a:cubicBezTo>
                    <a:pt x="88786" y="9908"/>
                    <a:pt x="88786" y="9908"/>
                    <a:pt x="88092" y="9908"/>
                  </a:cubicBezTo>
                  <a:cubicBezTo>
                    <a:pt x="88092" y="9908"/>
                    <a:pt x="87398" y="8807"/>
                    <a:pt x="87398" y="8807"/>
                  </a:cubicBezTo>
                  <a:cubicBezTo>
                    <a:pt x="86705" y="8807"/>
                    <a:pt x="86705" y="8807"/>
                    <a:pt x="86705" y="8807"/>
                  </a:cubicBezTo>
                  <a:cubicBezTo>
                    <a:pt x="86705" y="8807"/>
                    <a:pt x="86705" y="8807"/>
                    <a:pt x="86705" y="8807"/>
                  </a:cubicBezTo>
                  <a:cubicBezTo>
                    <a:pt x="86011" y="8807"/>
                    <a:pt x="86011" y="8807"/>
                    <a:pt x="85317" y="7706"/>
                  </a:cubicBezTo>
                  <a:cubicBezTo>
                    <a:pt x="83930" y="7706"/>
                    <a:pt x="84624" y="7706"/>
                    <a:pt x="83236" y="7706"/>
                  </a:cubicBezTo>
                  <a:cubicBezTo>
                    <a:pt x="82543" y="7706"/>
                    <a:pt x="81849" y="7706"/>
                    <a:pt x="81849" y="7706"/>
                  </a:cubicBezTo>
                  <a:cubicBezTo>
                    <a:pt x="81849" y="7706"/>
                    <a:pt x="81156" y="6605"/>
                    <a:pt x="79768" y="6605"/>
                  </a:cubicBezTo>
                  <a:cubicBezTo>
                    <a:pt x="79075" y="7706"/>
                    <a:pt x="77687" y="8807"/>
                    <a:pt x="76994" y="8807"/>
                  </a:cubicBezTo>
                  <a:cubicBezTo>
                    <a:pt x="76994" y="8807"/>
                    <a:pt x="76300" y="7706"/>
                    <a:pt x="76300" y="7706"/>
                  </a:cubicBezTo>
                  <a:cubicBezTo>
                    <a:pt x="76300" y="7706"/>
                    <a:pt x="76300" y="6605"/>
                    <a:pt x="76300" y="6605"/>
                  </a:cubicBezTo>
                  <a:cubicBezTo>
                    <a:pt x="76300" y="6605"/>
                    <a:pt x="75606" y="5504"/>
                    <a:pt x="74913" y="4403"/>
                  </a:cubicBezTo>
                  <a:cubicBezTo>
                    <a:pt x="74913" y="4403"/>
                    <a:pt x="74219" y="4403"/>
                    <a:pt x="74219" y="4403"/>
                  </a:cubicBezTo>
                  <a:cubicBezTo>
                    <a:pt x="74219" y="4403"/>
                    <a:pt x="74219" y="4403"/>
                    <a:pt x="74219" y="5504"/>
                  </a:cubicBezTo>
                  <a:cubicBezTo>
                    <a:pt x="74219" y="6605"/>
                    <a:pt x="75606" y="6605"/>
                    <a:pt x="74219" y="6605"/>
                  </a:cubicBezTo>
                  <a:cubicBezTo>
                    <a:pt x="73526" y="5504"/>
                    <a:pt x="72832" y="5504"/>
                    <a:pt x="72832" y="5504"/>
                  </a:cubicBezTo>
                  <a:cubicBezTo>
                    <a:pt x="70751" y="6605"/>
                    <a:pt x="70751" y="6605"/>
                    <a:pt x="70751" y="6605"/>
                  </a:cubicBezTo>
                  <a:cubicBezTo>
                    <a:pt x="71445" y="5504"/>
                    <a:pt x="71445" y="5504"/>
                    <a:pt x="71445" y="5504"/>
                  </a:cubicBezTo>
                  <a:cubicBezTo>
                    <a:pt x="71445" y="5504"/>
                    <a:pt x="72138" y="5504"/>
                    <a:pt x="72138" y="5504"/>
                  </a:cubicBezTo>
                  <a:cubicBezTo>
                    <a:pt x="72138" y="4403"/>
                    <a:pt x="72138" y="4403"/>
                    <a:pt x="72138" y="4403"/>
                  </a:cubicBezTo>
                  <a:cubicBezTo>
                    <a:pt x="72138" y="4403"/>
                    <a:pt x="72138" y="3302"/>
                    <a:pt x="72138" y="3302"/>
                  </a:cubicBezTo>
                  <a:cubicBezTo>
                    <a:pt x="72832" y="3302"/>
                    <a:pt x="73526" y="2201"/>
                    <a:pt x="72832" y="2201"/>
                  </a:cubicBezTo>
                  <a:cubicBezTo>
                    <a:pt x="72138" y="2201"/>
                    <a:pt x="71445" y="2201"/>
                    <a:pt x="71445" y="2201"/>
                  </a:cubicBezTo>
                  <a:cubicBezTo>
                    <a:pt x="71445" y="1100"/>
                    <a:pt x="71445" y="1100"/>
                    <a:pt x="71445" y="1100"/>
                  </a:cubicBezTo>
                  <a:cubicBezTo>
                    <a:pt x="71445" y="1100"/>
                    <a:pt x="70751" y="0"/>
                    <a:pt x="70751" y="0"/>
                  </a:cubicBezTo>
                  <a:cubicBezTo>
                    <a:pt x="70751" y="1100"/>
                    <a:pt x="70751" y="2201"/>
                    <a:pt x="70751" y="2201"/>
                  </a:cubicBezTo>
                  <a:cubicBezTo>
                    <a:pt x="70057" y="2201"/>
                    <a:pt x="70057" y="2201"/>
                    <a:pt x="70057" y="1100"/>
                  </a:cubicBezTo>
                  <a:cubicBezTo>
                    <a:pt x="70057" y="0"/>
                    <a:pt x="70057" y="0"/>
                    <a:pt x="70057" y="0"/>
                  </a:cubicBezTo>
                  <a:cubicBezTo>
                    <a:pt x="69364" y="0"/>
                    <a:pt x="68670" y="0"/>
                    <a:pt x="68670" y="0"/>
                  </a:cubicBezTo>
                  <a:cubicBezTo>
                    <a:pt x="68670" y="0"/>
                    <a:pt x="69364" y="1100"/>
                    <a:pt x="67976" y="1100"/>
                  </a:cubicBezTo>
                  <a:cubicBezTo>
                    <a:pt x="67283" y="1100"/>
                    <a:pt x="66589" y="2201"/>
                    <a:pt x="65895" y="2201"/>
                  </a:cubicBezTo>
                  <a:cubicBezTo>
                    <a:pt x="65202" y="3302"/>
                    <a:pt x="65202" y="4403"/>
                    <a:pt x="65202" y="4403"/>
                  </a:cubicBezTo>
                  <a:cubicBezTo>
                    <a:pt x="65202" y="5504"/>
                    <a:pt x="63815" y="5504"/>
                    <a:pt x="63815" y="6605"/>
                  </a:cubicBezTo>
                  <a:cubicBezTo>
                    <a:pt x="64508" y="6605"/>
                    <a:pt x="63815" y="6605"/>
                    <a:pt x="65202" y="7706"/>
                  </a:cubicBezTo>
                  <a:cubicBezTo>
                    <a:pt x="65895" y="7706"/>
                    <a:pt x="65895" y="7706"/>
                    <a:pt x="66589" y="7706"/>
                  </a:cubicBezTo>
                  <a:cubicBezTo>
                    <a:pt x="67283" y="8807"/>
                    <a:pt x="67976" y="7706"/>
                    <a:pt x="67976" y="7706"/>
                  </a:cubicBezTo>
                  <a:cubicBezTo>
                    <a:pt x="67976" y="7706"/>
                    <a:pt x="67976" y="7706"/>
                    <a:pt x="68670" y="8807"/>
                  </a:cubicBezTo>
                  <a:cubicBezTo>
                    <a:pt x="68670" y="8807"/>
                    <a:pt x="69364" y="7706"/>
                    <a:pt x="69364" y="8807"/>
                  </a:cubicBezTo>
                  <a:cubicBezTo>
                    <a:pt x="69364" y="9908"/>
                    <a:pt x="70057" y="11009"/>
                    <a:pt x="69364" y="11009"/>
                  </a:cubicBezTo>
                  <a:cubicBezTo>
                    <a:pt x="68670" y="11009"/>
                    <a:pt x="67976" y="12110"/>
                    <a:pt x="67976" y="11009"/>
                  </a:cubicBezTo>
                  <a:cubicBezTo>
                    <a:pt x="67976" y="11009"/>
                    <a:pt x="67976" y="9908"/>
                    <a:pt x="67283" y="9908"/>
                  </a:cubicBezTo>
                  <a:cubicBezTo>
                    <a:pt x="67283" y="9908"/>
                    <a:pt x="66589" y="9908"/>
                    <a:pt x="66589" y="9908"/>
                  </a:cubicBezTo>
                  <a:cubicBezTo>
                    <a:pt x="65895" y="12110"/>
                    <a:pt x="65895" y="12110"/>
                    <a:pt x="65895" y="12110"/>
                  </a:cubicBezTo>
                  <a:cubicBezTo>
                    <a:pt x="65895" y="12110"/>
                    <a:pt x="65895" y="13211"/>
                    <a:pt x="65202" y="13211"/>
                  </a:cubicBezTo>
                  <a:cubicBezTo>
                    <a:pt x="64508" y="13211"/>
                    <a:pt x="65202" y="13211"/>
                    <a:pt x="63815" y="13211"/>
                  </a:cubicBezTo>
                  <a:cubicBezTo>
                    <a:pt x="62427" y="13211"/>
                    <a:pt x="62427" y="12110"/>
                    <a:pt x="61734" y="12110"/>
                  </a:cubicBezTo>
                  <a:cubicBezTo>
                    <a:pt x="61734" y="12110"/>
                    <a:pt x="61734" y="12110"/>
                    <a:pt x="61040" y="12110"/>
                  </a:cubicBezTo>
                  <a:cubicBezTo>
                    <a:pt x="61040" y="12110"/>
                    <a:pt x="59653" y="9908"/>
                    <a:pt x="58959" y="12110"/>
                  </a:cubicBezTo>
                  <a:cubicBezTo>
                    <a:pt x="58265" y="13211"/>
                    <a:pt x="57572" y="14311"/>
                    <a:pt x="57572" y="14311"/>
                  </a:cubicBezTo>
                  <a:cubicBezTo>
                    <a:pt x="55491" y="14311"/>
                    <a:pt x="55491" y="14311"/>
                    <a:pt x="55491" y="14311"/>
                  </a:cubicBezTo>
                  <a:cubicBezTo>
                    <a:pt x="55491" y="14311"/>
                    <a:pt x="54797" y="14311"/>
                    <a:pt x="54104" y="14311"/>
                  </a:cubicBezTo>
                  <a:cubicBezTo>
                    <a:pt x="53410" y="14311"/>
                    <a:pt x="52716" y="14311"/>
                    <a:pt x="52716" y="14311"/>
                  </a:cubicBezTo>
                  <a:cubicBezTo>
                    <a:pt x="52023" y="15412"/>
                    <a:pt x="51329" y="12110"/>
                    <a:pt x="51329" y="12110"/>
                  </a:cubicBezTo>
                  <a:cubicBezTo>
                    <a:pt x="51329" y="12110"/>
                    <a:pt x="52023" y="9908"/>
                    <a:pt x="49942" y="12110"/>
                  </a:cubicBezTo>
                  <a:cubicBezTo>
                    <a:pt x="47861" y="14311"/>
                    <a:pt x="47167" y="14311"/>
                    <a:pt x="47167" y="14311"/>
                  </a:cubicBezTo>
                  <a:cubicBezTo>
                    <a:pt x="46473" y="14311"/>
                    <a:pt x="45780" y="15412"/>
                    <a:pt x="45780" y="15412"/>
                  </a:cubicBezTo>
                  <a:cubicBezTo>
                    <a:pt x="45086" y="14311"/>
                    <a:pt x="45086" y="14311"/>
                    <a:pt x="45086" y="14311"/>
                  </a:cubicBezTo>
                  <a:cubicBezTo>
                    <a:pt x="45086" y="14311"/>
                    <a:pt x="45086" y="14311"/>
                    <a:pt x="45086" y="14311"/>
                  </a:cubicBezTo>
                  <a:cubicBezTo>
                    <a:pt x="45086" y="14311"/>
                    <a:pt x="45086" y="14311"/>
                    <a:pt x="45086" y="14311"/>
                  </a:cubicBezTo>
                  <a:cubicBezTo>
                    <a:pt x="45780" y="14311"/>
                    <a:pt x="45780" y="13211"/>
                    <a:pt x="45780" y="13211"/>
                  </a:cubicBezTo>
                  <a:cubicBezTo>
                    <a:pt x="45086" y="12110"/>
                    <a:pt x="45086" y="12110"/>
                    <a:pt x="45086" y="12110"/>
                  </a:cubicBezTo>
                  <a:cubicBezTo>
                    <a:pt x="43005" y="13211"/>
                    <a:pt x="43005" y="13211"/>
                    <a:pt x="43005" y="13211"/>
                  </a:cubicBezTo>
                  <a:cubicBezTo>
                    <a:pt x="43005" y="13211"/>
                    <a:pt x="43699" y="13211"/>
                    <a:pt x="43005" y="13211"/>
                  </a:cubicBezTo>
                  <a:cubicBezTo>
                    <a:pt x="43005" y="13211"/>
                    <a:pt x="41618" y="13211"/>
                    <a:pt x="41618" y="13211"/>
                  </a:cubicBezTo>
                  <a:cubicBezTo>
                    <a:pt x="41618" y="15412"/>
                    <a:pt x="41618" y="15412"/>
                    <a:pt x="41618" y="15412"/>
                  </a:cubicBezTo>
                  <a:cubicBezTo>
                    <a:pt x="41618" y="15412"/>
                    <a:pt x="40924" y="15412"/>
                    <a:pt x="40924" y="15412"/>
                  </a:cubicBezTo>
                  <a:cubicBezTo>
                    <a:pt x="40924" y="15412"/>
                    <a:pt x="40924" y="16513"/>
                    <a:pt x="40924" y="16513"/>
                  </a:cubicBezTo>
                  <a:cubicBezTo>
                    <a:pt x="40924" y="16513"/>
                    <a:pt x="40924" y="17614"/>
                    <a:pt x="40924" y="17614"/>
                  </a:cubicBezTo>
                  <a:cubicBezTo>
                    <a:pt x="40924" y="17614"/>
                    <a:pt x="40231" y="17614"/>
                    <a:pt x="40231" y="17614"/>
                  </a:cubicBezTo>
                  <a:cubicBezTo>
                    <a:pt x="40231" y="17614"/>
                    <a:pt x="39537" y="17614"/>
                    <a:pt x="39537" y="17614"/>
                  </a:cubicBezTo>
                  <a:cubicBezTo>
                    <a:pt x="39537" y="17614"/>
                    <a:pt x="38843" y="19816"/>
                    <a:pt x="38843" y="19816"/>
                  </a:cubicBezTo>
                  <a:cubicBezTo>
                    <a:pt x="38843" y="19816"/>
                    <a:pt x="38843" y="20917"/>
                    <a:pt x="38843" y="20917"/>
                  </a:cubicBezTo>
                  <a:cubicBezTo>
                    <a:pt x="38843" y="20917"/>
                    <a:pt x="38843" y="20917"/>
                    <a:pt x="38843" y="22018"/>
                  </a:cubicBezTo>
                  <a:cubicBezTo>
                    <a:pt x="38150" y="22018"/>
                    <a:pt x="37456" y="22018"/>
                    <a:pt x="37456" y="22018"/>
                  </a:cubicBezTo>
                  <a:cubicBezTo>
                    <a:pt x="37456" y="22018"/>
                    <a:pt x="36763" y="22018"/>
                    <a:pt x="36069" y="22018"/>
                  </a:cubicBezTo>
                  <a:cubicBezTo>
                    <a:pt x="36069" y="22018"/>
                    <a:pt x="35375" y="22018"/>
                    <a:pt x="35375" y="22018"/>
                  </a:cubicBezTo>
                  <a:cubicBezTo>
                    <a:pt x="34682" y="22018"/>
                    <a:pt x="34682" y="23119"/>
                    <a:pt x="34682" y="23119"/>
                  </a:cubicBezTo>
                  <a:cubicBezTo>
                    <a:pt x="34682" y="23119"/>
                    <a:pt x="33294" y="22018"/>
                    <a:pt x="33294" y="22018"/>
                  </a:cubicBezTo>
                  <a:cubicBezTo>
                    <a:pt x="32601" y="22018"/>
                    <a:pt x="32601" y="20917"/>
                    <a:pt x="32601" y="19816"/>
                  </a:cubicBezTo>
                  <a:cubicBezTo>
                    <a:pt x="32601" y="19816"/>
                    <a:pt x="31907" y="17614"/>
                    <a:pt x="31907" y="17614"/>
                  </a:cubicBezTo>
                  <a:cubicBezTo>
                    <a:pt x="31213" y="18715"/>
                    <a:pt x="31213" y="18715"/>
                    <a:pt x="31213" y="18715"/>
                  </a:cubicBezTo>
                  <a:cubicBezTo>
                    <a:pt x="29132" y="18715"/>
                    <a:pt x="29132" y="18715"/>
                    <a:pt x="29132" y="18715"/>
                  </a:cubicBezTo>
                  <a:cubicBezTo>
                    <a:pt x="27745" y="17614"/>
                    <a:pt x="27745" y="17614"/>
                    <a:pt x="27745" y="17614"/>
                  </a:cubicBezTo>
                  <a:cubicBezTo>
                    <a:pt x="27745" y="19816"/>
                    <a:pt x="27745" y="19816"/>
                    <a:pt x="27745" y="19816"/>
                  </a:cubicBezTo>
                  <a:cubicBezTo>
                    <a:pt x="27745" y="19816"/>
                    <a:pt x="28439" y="20917"/>
                    <a:pt x="28439" y="20917"/>
                  </a:cubicBezTo>
                  <a:cubicBezTo>
                    <a:pt x="28439" y="20917"/>
                    <a:pt x="27745" y="20917"/>
                    <a:pt x="27745" y="20917"/>
                  </a:cubicBezTo>
                  <a:cubicBezTo>
                    <a:pt x="27052" y="22018"/>
                    <a:pt x="27052" y="22018"/>
                    <a:pt x="27052" y="22018"/>
                  </a:cubicBezTo>
                  <a:cubicBezTo>
                    <a:pt x="26358" y="22018"/>
                    <a:pt x="26358" y="22018"/>
                    <a:pt x="26358" y="22018"/>
                  </a:cubicBezTo>
                  <a:cubicBezTo>
                    <a:pt x="26358" y="22018"/>
                    <a:pt x="25664" y="24220"/>
                    <a:pt x="25664" y="24220"/>
                  </a:cubicBezTo>
                  <a:cubicBezTo>
                    <a:pt x="25664" y="25321"/>
                    <a:pt x="24971" y="25321"/>
                    <a:pt x="24971" y="25321"/>
                  </a:cubicBezTo>
                  <a:cubicBezTo>
                    <a:pt x="24971" y="25321"/>
                    <a:pt x="24277" y="25321"/>
                    <a:pt x="24971" y="26422"/>
                  </a:cubicBezTo>
                  <a:cubicBezTo>
                    <a:pt x="25664" y="26422"/>
                    <a:pt x="26358" y="26422"/>
                    <a:pt x="26358" y="26422"/>
                  </a:cubicBezTo>
                  <a:cubicBezTo>
                    <a:pt x="27052" y="26422"/>
                    <a:pt x="27745" y="26422"/>
                    <a:pt x="27745" y="26422"/>
                  </a:cubicBezTo>
                  <a:cubicBezTo>
                    <a:pt x="27745" y="26422"/>
                    <a:pt x="29132" y="25321"/>
                    <a:pt x="29132" y="25321"/>
                  </a:cubicBezTo>
                  <a:cubicBezTo>
                    <a:pt x="29132" y="26422"/>
                    <a:pt x="29132" y="26422"/>
                    <a:pt x="29132" y="26422"/>
                  </a:cubicBezTo>
                  <a:cubicBezTo>
                    <a:pt x="29132" y="28623"/>
                    <a:pt x="29132" y="28623"/>
                    <a:pt x="29132" y="28623"/>
                  </a:cubicBezTo>
                  <a:cubicBezTo>
                    <a:pt x="28439" y="28623"/>
                    <a:pt x="28439" y="28623"/>
                    <a:pt x="28439" y="28623"/>
                  </a:cubicBezTo>
                  <a:cubicBezTo>
                    <a:pt x="28439" y="28623"/>
                    <a:pt x="28439" y="29724"/>
                    <a:pt x="28439" y="29724"/>
                  </a:cubicBezTo>
                  <a:cubicBezTo>
                    <a:pt x="27745" y="30825"/>
                    <a:pt x="27052" y="30825"/>
                    <a:pt x="27052" y="30825"/>
                  </a:cubicBezTo>
                  <a:cubicBezTo>
                    <a:pt x="26358" y="31926"/>
                    <a:pt x="26358" y="31926"/>
                    <a:pt x="26358" y="33027"/>
                  </a:cubicBezTo>
                  <a:cubicBezTo>
                    <a:pt x="26358" y="34128"/>
                    <a:pt x="25664" y="36330"/>
                    <a:pt x="25664" y="36330"/>
                  </a:cubicBezTo>
                  <a:cubicBezTo>
                    <a:pt x="24277" y="37431"/>
                    <a:pt x="24277" y="37431"/>
                    <a:pt x="24277" y="37431"/>
                  </a:cubicBezTo>
                  <a:cubicBezTo>
                    <a:pt x="22890" y="39633"/>
                    <a:pt x="22890" y="39633"/>
                    <a:pt x="22890" y="39633"/>
                  </a:cubicBezTo>
                  <a:cubicBezTo>
                    <a:pt x="22196" y="39633"/>
                    <a:pt x="22196" y="39633"/>
                    <a:pt x="22196" y="39633"/>
                  </a:cubicBezTo>
                  <a:cubicBezTo>
                    <a:pt x="21502" y="40733"/>
                    <a:pt x="21502" y="40733"/>
                    <a:pt x="21502" y="40733"/>
                  </a:cubicBezTo>
                  <a:cubicBezTo>
                    <a:pt x="21502" y="41834"/>
                    <a:pt x="21502" y="41834"/>
                    <a:pt x="21502" y="41834"/>
                  </a:cubicBezTo>
                  <a:cubicBezTo>
                    <a:pt x="20115" y="42935"/>
                    <a:pt x="20115" y="42935"/>
                    <a:pt x="20115" y="42935"/>
                  </a:cubicBezTo>
                  <a:cubicBezTo>
                    <a:pt x="20115" y="45137"/>
                    <a:pt x="20115" y="45137"/>
                    <a:pt x="20115" y="45137"/>
                  </a:cubicBezTo>
                  <a:cubicBezTo>
                    <a:pt x="19421" y="46238"/>
                    <a:pt x="19421" y="46238"/>
                    <a:pt x="19421" y="46238"/>
                  </a:cubicBezTo>
                  <a:cubicBezTo>
                    <a:pt x="18728" y="46238"/>
                    <a:pt x="18728" y="46238"/>
                    <a:pt x="18728" y="46238"/>
                  </a:cubicBezTo>
                  <a:cubicBezTo>
                    <a:pt x="18034" y="48440"/>
                    <a:pt x="18034" y="48440"/>
                    <a:pt x="18034" y="48440"/>
                  </a:cubicBezTo>
                  <a:cubicBezTo>
                    <a:pt x="18034" y="48440"/>
                    <a:pt x="17341" y="49541"/>
                    <a:pt x="17341" y="49541"/>
                  </a:cubicBezTo>
                  <a:cubicBezTo>
                    <a:pt x="16647" y="49541"/>
                    <a:pt x="15953" y="50642"/>
                    <a:pt x="15953" y="50642"/>
                  </a:cubicBezTo>
                  <a:cubicBezTo>
                    <a:pt x="14566" y="50642"/>
                    <a:pt x="14566" y="50642"/>
                    <a:pt x="14566" y="50642"/>
                  </a:cubicBezTo>
                  <a:cubicBezTo>
                    <a:pt x="14566" y="50642"/>
                    <a:pt x="13872" y="50642"/>
                    <a:pt x="13179" y="51743"/>
                  </a:cubicBezTo>
                  <a:cubicBezTo>
                    <a:pt x="13179" y="52844"/>
                    <a:pt x="13179" y="52844"/>
                    <a:pt x="13179" y="52844"/>
                  </a:cubicBezTo>
                  <a:cubicBezTo>
                    <a:pt x="13179" y="53944"/>
                    <a:pt x="13872" y="55045"/>
                    <a:pt x="13872" y="55045"/>
                  </a:cubicBezTo>
                  <a:cubicBezTo>
                    <a:pt x="13872" y="57247"/>
                    <a:pt x="13872" y="57247"/>
                    <a:pt x="13872" y="57247"/>
                  </a:cubicBezTo>
                  <a:cubicBezTo>
                    <a:pt x="13872" y="57247"/>
                    <a:pt x="13179" y="57247"/>
                    <a:pt x="13179" y="58348"/>
                  </a:cubicBezTo>
                  <a:cubicBezTo>
                    <a:pt x="13179" y="58348"/>
                    <a:pt x="13179" y="59449"/>
                    <a:pt x="13179" y="59449"/>
                  </a:cubicBezTo>
                  <a:cubicBezTo>
                    <a:pt x="13179" y="59449"/>
                    <a:pt x="13179" y="60550"/>
                    <a:pt x="13179" y="60550"/>
                  </a:cubicBezTo>
                  <a:cubicBezTo>
                    <a:pt x="13179" y="60550"/>
                    <a:pt x="13179" y="61651"/>
                    <a:pt x="13179" y="61651"/>
                  </a:cubicBezTo>
                  <a:cubicBezTo>
                    <a:pt x="13179" y="61651"/>
                    <a:pt x="13179" y="62752"/>
                    <a:pt x="12485" y="63853"/>
                  </a:cubicBezTo>
                  <a:cubicBezTo>
                    <a:pt x="12485" y="63853"/>
                    <a:pt x="11791" y="64954"/>
                    <a:pt x="11791" y="64954"/>
                  </a:cubicBezTo>
                  <a:cubicBezTo>
                    <a:pt x="11791" y="64954"/>
                    <a:pt x="10404" y="64954"/>
                    <a:pt x="10404" y="64954"/>
                  </a:cubicBezTo>
                  <a:cubicBezTo>
                    <a:pt x="10404" y="66055"/>
                    <a:pt x="9017" y="66055"/>
                    <a:pt x="9017" y="66055"/>
                  </a:cubicBezTo>
                  <a:cubicBezTo>
                    <a:pt x="7630" y="68256"/>
                    <a:pt x="7630" y="68256"/>
                    <a:pt x="7630" y="68256"/>
                  </a:cubicBezTo>
                  <a:cubicBezTo>
                    <a:pt x="4855" y="72660"/>
                    <a:pt x="4855" y="72660"/>
                    <a:pt x="4855" y="72660"/>
                  </a:cubicBezTo>
                  <a:cubicBezTo>
                    <a:pt x="4855" y="72660"/>
                    <a:pt x="4855" y="73761"/>
                    <a:pt x="4855" y="73761"/>
                  </a:cubicBezTo>
                  <a:cubicBezTo>
                    <a:pt x="4855" y="73761"/>
                    <a:pt x="4855" y="75963"/>
                    <a:pt x="4855" y="75963"/>
                  </a:cubicBezTo>
                  <a:cubicBezTo>
                    <a:pt x="4855" y="77064"/>
                    <a:pt x="4161" y="78165"/>
                    <a:pt x="4161" y="78165"/>
                  </a:cubicBezTo>
                  <a:cubicBezTo>
                    <a:pt x="3468" y="79266"/>
                    <a:pt x="3468" y="79266"/>
                    <a:pt x="3468" y="79266"/>
                  </a:cubicBezTo>
                  <a:cubicBezTo>
                    <a:pt x="3468" y="81467"/>
                    <a:pt x="3468" y="81467"/>
                    <a:pt x="3468" y="81467"/>
                  </a:cubicBezTo>
                  <a:cubicBezTo>
                    <a:pt x="3468" y="82568"/>
                    <a:pt x="3468" y="82568"/>
                    <a:pt x="3468" y="82568"/>
                  </a:cubicBezTo>
                  <a:cubicBezTo>
                    <a:pt x="4161" y="83669"/>
                    <a:pt x="4161" y="83669"/>
                    <a:pt x="4161" y="83669"/>
                  </a:cubicBezTo>
                  <a:cubicBezTo>
                    <a:pt x="4855" y="84770"/>
                    <a:pt x="4855" y="84770"/>
                    <a:pt x="4855" y="84770"/>
                  </a:cubicBezTo>
                  <a:cubicBezTo>
                    <a:pt x="4855" y="88073"/>
                    <a:pt x="4855" y="88073"/>
                    <a:pt x="4855" y="88073"/>
                  </a:cubicBezTo>
                  <a:cubicBezTo>
                    <a:pt x="4161" y="90275"/>
                    <a:pt x="4161" y="90275"/>
                    <a:pt x="4161" y="90275"/>
                  </a:cubicBezTo>
                  <a:cubicBezTo>
                    <a:pt x="4161" y="92477"/>
                    <a:pt x="4161" y="92477"/>
                    <a:pt x="4161" y="92477"/>
                  </a:cubicBezTo>
                  <a:cubicBezTo>
                    <a:pt x="2774" y="92477"/>
                    <a:pt x="2774" y="92477"/>
                    <a:pt x="2774" y="92477"/>
                  </a:cubicBezTo>
                  <a:cubicBezTo>
                    <a:pt x="2774" y="92477"/>
                    <a:pt x="2080" y="93577"/>
                    <a:pt x="1387" y="93577"/>
                  </a:cubicBezTo>
                  <a:cubicBezTo>
                    <a:pt x="1387" y="93577"/>
                    <a:pt x="693" y="94678"/>
                    <a:pt x="693" y="94678"/>
                  </a:cubicBezTo>
                  <a:cubicBezTo>
                    <a:pt x="0" y="95779"/>
                    <a:pt x="0" y="95779"/>
                    <a:pt x="0" y="95779"/>
                  </a:cubicBezTo>
                  <a:cubicBezTo>
                    <a:pt x="693" y="96880"/>
                    <a:pt x="693" y="96880"/>
                    <a:pt x="693" y="96880"/>
                  </a:cubicBezTo>
                  <a:cubicBezTo>
                    <a:pt x="693" y="99082"/>
                    <a:pt x="693" y="99082"/>
                    <a:pt x="693" y="99082"/>
                  </a:cubicBezTo>
                  <a:cubicBezTo>
                    <a:pt x="1387" y="99082"/>
                    <a:pt x="1387" y="99082"/>
                    <a:pt x="1387" y="99082"/>
                  </a:cubicBezTo>
                  <a:cubicBezTo>
                    <a:pt x="2774" y="97981"/>
                    <a:pt x="2774" y="97981"/>
                    <a:pt x="2774" y="97981"/>
                  </a:cubicBezTo>
                  <a:cubicBezTo>
                    <a:pt x="4161" y="99082"/>
                    <a:pt x="4161" y="99082"/>
                    <a:pt x="4161" y="99082"/>
                  </a:cubicBezTo>
                  <a:cubicBezTo>
                    <a:pt x="6242" y="97981"/>
                    <a:pt x="6242" y="97981"/>
                    <a:pt x="6242" y="97981"/>
                  </a:cubicBezTo>
                  <a:cubicBezTo>
                    <a:pt x="6242" y="97981"/>
                    <a:pt x="6242" y="96880"/>
                    <a:pt x="6936" y="95779"/>
                  </a:cubicBezTo>
                  <a:cubicBezTo>
                    <a:pt x="7630" y="94678"/>
                    <a:pt x="8323" y="94678"/>
                    <a:pt x="8323" y="94678"/>
                  </a:cubicBezTo>
                  <a:cubicBezTo>
                    <a:pt x="9017" y="92477"/>
                    <a:pt x="9017" y="92477"/>
                    <a:pt x="9017" y="92477"/>
                  </a:cubicBezTo>
                  <a:cubicBezTo>
                    <a:pt x="8323" y="92477"/>
                    <a:pt x="8323" y="92477"/>
                    <a:pt x="8323" y="92477"/>
                  </a:cubicBezTo>
                  <a:cubicBezTo>
                    <a:pt x="8323" y="90275"/>
                    <a:pt x="8323" y="90275"/>
                    <a:pt x="8323" y="90275"/>
                  </a:cubicBezTo>
                  <a:cubicBezTo>
                    <a:pt x="6936" y="89174"/>
                    <a:pt x="6936" y="89174"/>
                    <a:pt x="6936" y="89174"/>
                  </a:cubicBezTo>
                  <a:cubicBezTo>
                    <a:pt x="6936" y="89174"/>
                    <a:pt x="6936" y="88073"/>
                    <a:pt x="6936" y="88073"/>
                  </a:cubicBezTo>
                  <a:cubicBezTo>
                    <a:pt x="7630" y="86972"/>
                    <a:pt x="8323" y="84770"/>
                    <a:pt x="8323" y="84770"/>
                  </a:cubicBezTo>
                  <a:cubicBezTo>
                    <a:pt x="10404" y="83669"/>
                    <a:pt x="10404" y="83669"/>
                    <a:pt x="10404" y="83669"/>
                  </a:cubicBezTo>
                  <a:cubicBezTo>
                    <a:pt x="12485" y="82568"/>
                    <a:pt x="12485" y="82568"/>
                    <a:pt x="12485" y="82568"/>
                  </a:cubicBezTo>
                  <a:cubicBezTo>
                    <a:pt x="13179" y="81467"/>
                    <a:pt x="13179" y="81467"/>
                    <a:pt x="13179" y="81467"/>
                  </a:cubicBezTo>
                  <a:cubicBezTo>
                    <a:pt x="14566" y="80366"/>
                    <a:pt x="14566" y="80366"/>
                    <a:pt x="14566" y="80366"/>
                  </a:cubicBezTo>
                  <a:cubicBezTo>
                    <a:pt x="14566" y="80366"/>
                    <a:pt x="16647" y="80366"/>
                    <a:pt x="16647" y="80366"/>
                  </a:cubicBezTo>
                  <a:cubicBezTo>
                    <a:pt x="16647" y="80366"/>
                    <a:pt x="19421" y="80366"/>
                    <a:pt x="19421" y="80366"/>
                  </a:cubicBezTo>
                  <a:lnTo>
                    <a:pt x="21502" y="8256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157;g2be4267a496_0_10">
              <a:extLst>
                <a:ext uri="{FF2B5EF4-FFF2-40B4-BE49-F238E27FC236}">
                  <a16:creationId xmlns:a16="http://schemas.microsoft.com/office/drawing/2014/main" id="{59D66437-34CF-8367-BA5E-79F4CCC8B40B}"/>
                </a:ext>
              </a:extLst>
            </p:cNvPr>
            <p:cNvSpPr/>
            <p:nvPr/>
          </p:nvSpPr>
          <p:spPr>
            <a:xfrm>
              <a:off x="16654489" y="327710"/>
              <a:ext cx="681900" cy="408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506" y="40298"/>
                  </a:moveTo>
                  <a:cubicBezTo>
                    <a:pt x="13271" y="35820"/>
                    <a:pt x="13271" y="35820"/>
                    <a:pt x="13271" y="35820"/>
                  </a:cubicBezTo>
                  <a:cubicBezTo>
                    <a:pt x="13271" y="35820"/>
                    <a:pt x="16589" y="31343"/>
                    <a:pt x="17142" y="31343"/>
                  </a:cubicBezTo>
                  <a:cubicBezTo>
                    <a:pt x="18248" y="30447"/>
                    <a:pt x="19907" y="28656"/>
                    <a:pt x="19907" y="29552"/>
                  </a:cubicBezTo>
                  <a:cubicBezTo>
                    <a:pt x="19907" y="30447"/>
                    <a:pt x="20460" y="36716"/>
                    <a:pt x="20460" y="36716"/>
                  </a:cubicBezTo>
                  <a:cubicBezTo>
                    <a:pt x="23225" y="38507"/>
                    <a:pt x="23225" y="38507"/>
                    <a:pt x="23225" y="38507"/>
                  </a:cubicBezTo>
                  <a:cubicBezTo>
                    <a:pt x="25437" y="41194"/>
                    <a:pt x="25437" y="41194"/>
                    <a:pt x="25437" y="41194"/>
                  </a:cubicBezTo>
                  <a:cubicBezTo>
                    <a:pt x="29861" y="44776"/>
                    <a:pt x="29861" y="44776"/>
                    <a:pt x="29861" y="44776"/>
                  </a:cubicBezTo>
                  <a:cubicBezTo>
                    <a:pt x="30414" y="47462"/>
                    <a:pt x="30414" y="47462"/>
                    <a:pt x="30414" y="47462"/>
                  </a:cubicBezTo>
                  <a:cubicBezTo>
                    <a:pt x="30414" y="47462"/>
                    <a:pt x="29861" y="49253"/>
                    <a:pt x="30967" y="51940"/>
                  </a:cubicBezTo>
                  <a:cubicBezTo>
                    <a:pt x="32626" y="54626"/>
                    <a:pt x="33179" y="54626"/>
                    <a:pt x="33732" y="57313"/>
                  </a:cubicBezTo>
                  <a:cubicBezTo>
                    <a:pt x="34285" y="59104"/>
                    <a:pt x="36497" y="60895"/>
                    <a:pt x="36497" y="60895"/>
                  </a:cubicBezTo>
                  <a:cubicBezTo>
                    <a:pt x="39262" y="61791"/>
                    <a:pt x="39262" y="61791"/>
                    <a:pt x="39262" y="61791"/>
                  </a:cubicBezTo>
                  <a:cubicBezTo>
                    <a:pt x="39262" y="61791"/>
                    <a:pt x="42027" y="63582"/>
                    <a:pt x="42580" y="62686"/>
                  </a:cubicBezTo>
                  <a:cubicBezTo>
                    <a:pt x="43133" y="61791"/>
                    <a:pt x="45898" y="58208"/>
                    <a:pt x="45898" y="57313"/>
                  </a:cubicBezTo>
                  <a:cubicBezTo>
                    <a:pt x="46451" y="56417"/>
                    <a:pt x="48110" y="52835"/>
                    <a:pt x="48663" y="51940"/>
                  </a:cubicBezTo>
                  <a:cubicBezTo>
                    <a:pt x="49216" y="51044"/>
                    <a:pt x="50875" y="44776"/>
                    <a:pt x="50875" y="43880"/>
                  </a:cubicBezTo>
                  <a:cubicBezTo>
                    <a:pt x="50875" y="42089"/>
                    <a:pt x="48663" y="34925"/>
                    <a:pt x="48110" y="33134"/>
                  </a:cubicBezTo>
                  <a:cubicBezTo>
                    <a:pt x="48110" y="31343"/>
                    <a:pt x="47557" y="25970"/>
                    <a:pt x="47557" y="25970"/>
                  </a:cubicBezTo>
                  <a:cubicBezTo>
                    <a:pt x="45345" y="18805"/>
                    <a:pt x="45345" y="18805"/>
                    <a:pt x="45345" y="18805"/>
                  </a:cubicBezTo>
                  <a:cubicBezTo>
                    <a:pt x="45345" y="18805"/>
                    <a:pt x="45345" y="14328"/>
                    <a:pt x="45898" y="14328"/>
                  </a:cubicBezTo>
                  <a:cubicBezTo>
                    <a:pt x="46451" y="13432"/>
                    <a:pt x="49216" y="9850"/>
                    <a:pt x="49216" y="9850"/>
                  </a:cubicBezTo>
                  <a:cubicBezTo>
                    <a:pt x="51981" y="5373"/>
                    <a:pt x="51981" y="5373"/>
                    <a:pt x="51981" y="5373"/>
                  </a:cubicBezTo>
                  <a:cubicBezTo>
                    <a:pt x="54746" y="2686"/>
                    <a:pt x="54746" y="2686"/>
                    <a:pt x="54746" y="2686"/>
                  </a:cubicBezTo>
                  <a:cubicBezTo>
                    <a:pt x="56958" y="0"/>
                    <a:pt x="56958" y="0"/>
                    <a:pt x="56958" y="0"/>
                  </a:cubicBezTo>
                  <a:cubicBezTo>
                    <a:pt x="59723" y="1791"/>
                    <a:pt x="59723" y="1791"/>
                    <a:pt x="59723" y="1791"/>
                  </a:cubicBezTo>
                  <a:cubicBezTo>
                    <a:pt x="61935" y="1791"/>
                    <a:pt x="61935" y="1791"/>
                    <a:pt x="61935" y="1791"/>
                  </a:cubicBezTo>
                  <a:cubicBezTo>
                    <a:pt x="64147" y="3582"/>
                    <a:pt x="64147" y="3582"/>
                    <a:pt x="64147" y="3582"/>
                  </a:cubicBezTo>
                  <a:cubicBezTo>
                    <a:pt x="66912" y="3582"/>
                    <a:pt x="66912" y="3582"/>
                    <a:pt x="66912" y="3582"/>
                  </a:cubicBezTo>
                  <a:cubicBezTo>
                    <a:pt x="69124" y="4477"/>
                    <a:pt x="69124" y="4477"/>
                    <a:pt x="69124" y="4477"/>
                  </a:cubicBezTo>
                  <a:cubicBezTo>
                    <a:pt x="71889" y="6268"/>
                    <a:pt x="71889" y="6268"/>
                    <a:pt x="71889" y="6268"/>
                  </a:cubicBezTo>
                  <a:cubicBezTo>
                    <a:pt x="76866" y="11641"/>
                    <a:pt x="76866" y="11641"/>
                    <a:pt x="76866" y="11641"/>
                  </a:cubicBezTo>
                  <a:cubicBezTo>
                    <a:pt x="78525" y="15223"/>
                    <a:pt x="78525" y="15223"/>
                    <a:pt x="78525" y="15223"/>
                  </a:cubicBezTo>
                  <a:cubicBezTo>
                    <a:pt x="80184" y="16119"/>
                    <a:pt x="80184" y="16119"/>
                    <a:pt x="80184" y="16119"/>
                  </a:cubicBezTo>
                  <a:cubicBezTo>
                    <a:pt x="80184" y="16119"/>
                    <a:pt x="81290" y="17910"/>
                    <a:pt x="82396" y="17014"/>
                  </a:cubicBezTo>
                  <a:cubicBezTo>
                    <a:pt x="82949" y="17014"/>
                    <a:pt x="83502" y="16119"/>
                    <a:pt x="84055" y="15223"/>
                  </a:cubicBezTo>
                  <a:cubicBezTo>
                    <a:pt x="85161" y="14328"/>
                    <a:pt x="85714" y="12537"/>
                    <a:pt x="85714" y="12537"/>
                  </a:cubicBezTo>
                  <a:cubicBezTo>
                    <a:pt x="86820" y="12537"/>
                    <a:pt x="86820" y="12537"/>
                    <a:pt x="86820" y="12537"/>
                  </a:cubicBezTo>
                  <a:cubicBezTo>
                    <a:pt x="87926" y="9850"/>
                    <a:pt x="87926" y="9850"/>
                    <a:pt x="87926" y="9850"/>
                  </a:cubicBezTo>
                  <a:cubicBezTo>
                    <a:pt x="92350" y="11641"/>
                    <a:pt x="92350" y="11641"/>
                    <a:pt x="92350" y="11641"/>
                  </a:cubicBezTo>
                  <a:cubicBezTo>
                    <a:pt x="94562" y="11641"/>
                    <a:pt x="94562" y="11641"/>
                    <a:pt x="94562" y="11641"/>
                  </a:cubicBezTo>
                  <a:cubicBezTo>
                    <a:pt x="97880" y="9850"/>
                    <a:pt x="97880" y="9850"/>
                    <a:pt x="97880" y="9850"/>
                  </a:cubicBezTo>
                  <a:cubicBezTo>
                    <a:pt x="99539" y="12537"/>
                    <a:pt x="99539" y="12537"/>
                    <a:pt x="99539" y="12537"/>
                  </a:cubicBezTo>
                  <a:cubicBezTo>
                    <a:pt x="99539" y="15223"/>
                    <a:pt x="99539" y="15223"/>
                    <a:pt x="99539" y="15223"/>
                  </a:cubicBezTo>
                  <a:cubicBezTo>
                    <a:pt x="101751" y="16119"/>
                    <a:pt x="101751" y="16119"/>
                    <a:pt x="101751" y="16119"/>
                  </a:cubicBezTo>
                  <a:cubicBezTo>
                    <a:pt x="101751" y="16119"/>
                    <a:pt x="103410" y="17910"/>
                    <a:pt x="103963" y="17910"/>
                  </a:cubicBezTo>
                  <a:cubicBezTo>
                    <a:pt x="104516" y="17910"/>
                    <a:pt x="105622" y="18805"/>
                    <a:pt x="105622" y="18805"/>
                  </a:cubicBezTo>
                  <a:cubicBezTo>
                    <a:pt x="106175" y="27761"/>
                    <a:pt x="106175" y="27761"/>
                    <a:pt x="106175" y="27761"/>
                  </a:cubicBezTo>
                  <a:cubicBezTo>
                    <a:pt x="105069" y="30447"/>
                    <a:pt x="105069" y="30447"/>
                    <a:pt x="105069" y="30447"/>
                  </a:cubicBezTo>
                  <a:cubicBezTo>
                    <a:pt x="106175" y="37611"/>
                    <a:pt x="106175" y="37611"/>
                    <a:pt x="106175" y="37611"/>
                  </a:cubicBezTo>
                  <a:cubicBezTo>
                    <a:pt x="106175" y="41194"/>
                    <a:pt x="106175" y="41194"/>
                    <a:pt x="106175" y="41194"/>
                  </a:cubicBezTo>
                  <a:cubicBezTo>
                    <a:pt x="108387" y="38507"/>
                    <a:pt x="108387" y="38507"/>
                    <a:pt x="108387" y="38507"/>
                  </a:cubicBezTo>
                  <a:cubicBezTo>
                    <a:pt x="110599" y="41194"/>
                    <a:pt x="110599" y="41194"/>
                    <a:pt x="110599" y="41194"/>
                  </a:cubicBezTo>
                  <a:cubicBezTo>
                    <a:pt x="109493" y="43880"/>
                    <a:pt x="109493" y="43880"/>
                    <a:pt x="109493" y="43880"/>
                  </a:cubicBezTo>
                  <a:cubicBezTo>
                    <a:pt x="112258" y="47462"/>
                    <a:pt x="112258" y="47462"/>
                    <a:pt x="112258" y="47462"/>
                  </a:cubicBezTo>
                  <a:cubicBezTo>
                    <a:pt x="114470" y="49253"/>
                    <a:pt x="114470" y="49253"/>
                    <a:pt x="114470" y="49253"/>
                  </a:cubicBezTo>
                  <a:cubicBezTo>
                    <a:pt x="113917" y="51940"/>
                    <a:pt x="113917" y="51940"/>
                    <a:pt x="113917" y="51940"/>
                  </a:cubicBezTo>
                  <a:cubicBezTo>
                    <a:pt x="113917" y="51940"/>
                    <a:pt x="114470" y="52835"/>
                    <a:pt x="115023" y="52835"/>
                  </a:cubicBezTo>
                  <a:cubicBezTo>
                    <a:pt x="115576" y="53731"/>
                    <a:pt x="116682" y="54626"/>
                    <a:pt x="116682" y="54626"/>
                  </a:cubicBezTo>
                  <a:cubicBezTo>
                    <a:pt x="116682" y="54626"/>
                    <a:pt x="117235" y="57313"/>
                    <a:pt x="117235" y="59104"/>
                  </a:cubicBezTo>
                  <a:cubicBezTo>
                    <a:pt x="117788" y="60000"/>
                    <a:pt x="120000" y="62686"/>
                    <a:pt x="120000" y="62686"/>
                  </a:cubicBezTo>
                  <a:cubicBezTo>
                    <a:pt x="119447" y="67164"/>
                    <a:pt x="119447" y="67164"/>
                    <a:pt x="119447" y="67164"/>
                  </a:cubicBezTo>
                  <a:cubicBezTo>
                    <a:pt x="119447" y="67164"/>
                    <a:pt x="119447" y="68955"/>
                    <a:pt x="119447" y="69850"/>
                  </a:cubicBezTo>
                  <a:cubicBezTo>
                    <a:pt x="119447" y="70746"/>
                    <a:pt x="119447" y="71641"/>
                    <a:pt x="119447" y="72537"/>
                  </a:cubicBezTo>
                  <a:cubicBezTo>
                    <a:pt x="119447" y="71641"/>
                    <a:pt x="119447" y="71641"/>
                    <a:pt x="119447" y="71641"/>
                  </a:cubicBezTo>
                  <a:cubicBezTo>
                    <a:pt x="116682" y="74328"/>
                    <a:pt x="116682" y="74328"/>
                    <a:pt x="116682" y="74328"/>
                  </a:cubicBezTo>
                  <a:cubicBezTo>
                    <a:pt x="116129" y="80597"/>
                    <a:pt x="116129" y="80597"/>
                    <a:pt x="116129" y="80597"/>
                  </a:cubicBezTo>
                  <a:cubicBezTo>
                    <a:pt x="113364" y="85074"/>
                    <a:pt x="113364" y="85074"/>
                    <a:pt x="113364" y="85074"/>
                  </a:cubicBezTo>
                  <a:cubicBezTo>
                    <a:pt x="114470" y="89552"/>
                    <a:pt x="114470" y="89552"/>
                    <a:pt x="114470" y="89552"/>
                  </a:cubicBezTo>
                  <a:cubicBezTo>
                    <a:pt x="113364" y="92238"/>
                    <a:pt x="113364" y="92238"/>
                    <a:pt x="113364" y="92238"/>
                  </a:cubicBezTo>
                  <a:cubicBezTo>
                    <a:pt x="108940" y="92238"/>
                    <a:pt x="108940" y="92238"/>
                    <a:pt x="108940" y="92238"/>
                  </a:cubicBezTo>
                  <a:cubicBezTo>
                    <a:pt x="108940" y="92238"/>
                    <a:pt x="108387" y="92238"/>
                    <a:pt x="106175" y="92238"/>
                  </a:cubicBezTo>
                  <a:cubicBezTo>
                    <a:pt x="103963" y="92238"/>
                    <a:pt x="104516" y="92238"/>
                    <a:pt x="104516" y="92238"/>
                  </a:cubicBezTo>
                  <a:cubicBezTo>
                    <a:pt x="102857" y="94925"/>
                    <a:pt x="102857" y="94925"/>
                    <a:pt x="102857" y="94925"/>
                  </a:cubicBezTo>
                  <a:cubicBezTo>
                    <a:pt x="102304" y="100298"/>
                    <a:pt x="102304" y="100298"/>
                    <a:pt x="102304" y="100298"/>
                  </a:cubicBezTo>
                  <a:cubicBezTo>
                    <a:pt x="102304" y="100298"/>
                    <a:pt x="101198" y="100298"/>
                    <a:pt x="98986" y="101194"/>
                  </a:cubicBezTo>
                  <a:cubicBezTo>
                    <a:pt x="97880" y="102089"/>
                    <a:pt x="97880" y="102985"/>
                    <a:pt x="97880" y="102985"/>
                  </a:cubicBezTo>
                  <a:cubicBezTo>
                    <a:pt x="97880" y="102985"/>
                    <a:pt x="97880" y="102985"/>
                    <a:pt x="97880" y="102985"/>
                  </a:cubicBezTo>
                  <a:cubicBezTo>
                    <a:pt x="96221" y="102985"/>
                    <a:pt x="96221" y="102985"/>
                    <a:pt x="96221" y="102985"/>
                  </a:cubicBezTo>
                  <a:cubicBezTo>
                    <a:pt x="93456" y="102089"/>
                    <a:pt x="93456" y="102089"/>
                    <a:pt x="93456" y="102089"/>
                  </a:cubicBezTo>
                  <a:cubicBezTo>
                    <a:pt x="91244" y="102089"/>
                    <a:pt x="91244" y="102089"/>
                    <a:pt x="91244" y="102089"/>
                  </a:cubicBezTo>
                  <a:cubicBezTo>
                    <a:pt x="90138" y="98507"/>
                    <a:pt x="90138" y="98507"/>
                    <a:pt x="90138" y="98507"/>
                  </a:cubicBezTo>
                  <a:cubicBezTo>
                    <a:pt x="88479" y="97611"/>
                    <a:pt x="88479" y="97611"/>
                    <a:pt x="88479" y="97611"/>
                  </a:cubicBezTo>
                  <a:cubicBezTo>
                    <a:pt x="86820" y="94029"/>
                    <a:pt x="86820" y="94029"/>
                    <a:pt x="86820" y="94029"/>
                  </a:cubicBezTo>
                  <a:cubicBezTo>
                    <a:pt x="84608" y="93134"/>
                    <a:pt x="84608" y="93134"/>
                    <a:pt x="84608" y="93134"/>
                  </a:cubicBezTo>
                  <a:cubicBezTo>
                    <a:pt x="83502" y="90447"/>
                    <a:pt x="83502" y="90447"/>
                    <a:pt x="83502" y="90447"/>
                  </a:cubicBezTo>
                  <a:cubicBezTo>
                    <a:pt x="80737" y="90447"/>
                    <a:pt x="80737" y="90447"/>
                    <a:pt x="80737" y="90447"/>
                  </a:cubicBezTo>
                  <a:cubicBezTo>
                    <a:pt x="79078" y="88656"/>
                    <a:pt x="79078" y="88656"/>
                    <a:pt x="79078" y="88656"/>
                  </a:cubicBezTo>
                  <a:cubicBezTo>
                    <a:pt x="78525" y="86865"/>
                    <a:pt x="78525" y="86865"/>
                    <a:pt x="78525" y="86865"/>
                  </a:cubicBezTo>
                  <a:cubicBezTo>
                    <a:pt x="76866" y="86865"/>
                    <a:pt x="76866" y="86865"/>
                    <a:pt x="76866" y="86865"/>
                  </a:cubicBezTo>
                  <a:cubicBezTo>
                    <a:pt x="74654" y="87761"/>
                    <a:pt x="74654" y="87761"/>
                    <a:pt x="74654" y="87761"/>
                  </a:cubicBezTo>
                  <a:cubicBezTo>
                    <a:pt x="70783" y="89552"/>
                    <a:pt x="70783" y="89552"/>
                    <a:pt x="70783" y="89552"/>
                  </a:cubicBezTo>
                  <a:cubicBezTo>
                    <a:pt x="68571" y="86865"/>
                    <a:pt x="68571" y="86865"/>
                    <a:pt x="68571" y="86865"/>
                  </a:cubicBezTo>
                  <a:cubicBezTo>
                    <a:pt x="68018" y="85970"/>
                    <a:pt x="68018" y="85970"/>
                    <a:pt x="68018" y="85970"/>
                  </a:cubicBezTo>
                  <a:cubicBezTo>
                    <a:pt x="65806" y="83283"/>
                    <a:pt x="65806" y="83283"/>
                    <a:pt x="65806" y="83283"/>
                  </a:cubicBezTo>
                  <a:cubicBezTo>
                    <a:pt x="64700" y="77910"/>
                    <a:pt x="64700" y="77910"/>
                    <a:pt x="64700" y="77910"/>
                  </a:cubicBezTo>
                  <a:cubicBezTo>
                    <a:pt x="64700" y="77910"/>
                    <a:pt x="62488" y="80597"/>
                    <a:pt x="61935" y="80597"/>
                  </a:cubicBezTo>
                  <a:cubicBezTo>
                    <a:pt x="61935" y="80597"/>
                    <a:pt x="60276" y="85074"/>
                    <a:pt x="60276" y="85074"/>
                  </a:cubicBezTo>
                  <a:cubicBezTo>
                    <a:pt x="59723" y="88656"/>
                    <a:pt x="59723" y="88656"/>
                    <a:pt x="59723" y="88656"/>
                  </a:cubicBezTo>
                  <a:cubicBezTo>
                    <a:pt x="56405" y="86865"/>
                    <a:pt x="56405" y="86865"/>
                    <a:pt x="56405" y="86865"/>
                  </a:cubicBezTo>
                  <a:cubicBezTo>
                    <a:pt x="56405" y="86865"/>
                    <a:pt x="54746" y="90447"/>
                    <a:pt x="54746" y="91343"/>
                  </a:cubicBezTo>
                  <a:cubicBezTo>
                    <a:pt x="54193" y="91343"/>
                    <a:pt x="51981" y="89552"/>
                    <a:pt x="51981" y="89552"/>
                  </a:cubicBezTo>
                  <a:cubicBezTo>
                    <a:pt x="48663" y="89552"/>
                    <a:pt x="48663" y="89552"/>
                    <a:pt x="48663" y="89552"/>
                  </a:cubicBezTo>
                  <a:cubicBezTo>
                    <a:pt x="48663" y="89552"/>
                    <a:pt x="45345" y="89552"/>
                    <a:pt x="44792" y="88656"/>
                  </a:cubicBezTo>
                  <a:cubicBezTo>
                    <a:pt x="44239" y="88656"/>
                    <a:pt x="44239" y="89552"/>
                    <a:pt x="44239" y="89552"/>
                  </a:cubicBezTo>
                  <a:cubicBezTo>
                    <a:pt x="41474" y="90447"/>
                    <a:pt x="41474" y="90447"/>
                    <a:pt x="41474" y="90447"/>
                  </a:cubicBezTo>
                  <a:cubicBezTo>
                    <a:pt x="38156" y="91343"/>
                    <a:pt x="38156" y="91343"/>
                    <a:pt x="38156" y="91343"/>
                  </a:cubicBezTo>
                  <a:cubicBezTo>
                    <a:pt x="38156" y="91343"/>
                    <a:pt x="37603" y="94925"/>
                    <a:pt x="37050" y="95820"/>
                  </a:cubicBezTo>
                  <a:cubicBezTo>
                    <a:pt x="36497" y="95820"/>
                    <a:pt x="34838" y="93134"/>
                    <a:pt x="34285" y="92238"/>
                  </a:cubicBezTo>
                  <a:cubicBezTo>
                    <a:pt x="34285" y="91343"/>
                    <a:pt x="32626" y="90447"/>
                    <a:pt x="32626" y="90447"/>
                  </a:cubicBezTo>
                  <a:cubicBezTo>
                    <a:pt x="30414" y="93134"/>
                    <a:pt x="30414" y="93134"/>
                    <a:pt x="30414" y="93134"/>
                  </a:cubicBezTo>
                  <a:cubicBezTo>
                    <a:pt x="30414" y="93134"/>
                    <a:pt x="26543" y="94029"/>
                    <a:pt x="25990" y="94029"/>
                  </a:cubicBezTo>
                  <a:cubicBezTo>
                    <a:pt x="25437" y="94029"/>
                    <a:pt x="22672" y="95820"/>
                    <a:pt x="22672" y="95820"/>
                  </a:cubicBezTo>
                  <a:cubicBezTo>
                    <a:pt x="18801" y="94925"/>
                    <a:pt x="18801" y="94925"/>
                    <a:pt x="18801" y="94925"/>
                  </a:cubicBezTo>
                  <a:cubicBezTo>
                    <a:pt x="17142" y="97611"/>
                    <a:pt x="17142" y="97611"/>
                    <a:pt x="17142" y="97611"/>
                  </a:cubicBezTo>
                  <a:cubicBezTo>
                    <a:pt x="13824" y="101194"/>
                    <a:pt x="13824" y="101194"/>
                    <a:pt x="13824" y="101194"/>
                  </a:cubicBezTo>
                  <a:cubicBezTo>
                    <a:pt x="11612" y="101194"/>
                    <a:pt x="11612" y="101194"/>
                    <a:pt x="11612" y="101194"/>
                  </a:cubicBezTo>
                  <a:cubicBezTo>
                    <a:pt x="10506" y="105671"/>
                    <a:pt x="10506" y="105671"/>
                    <a:pt x="10506" y="105671"/>
                  </a:cubicBezTo>
                  <a:cubicBezTo>
                    <a:pt x="8294" y="107462"/>
                    <a:pt x="8294" y="107462"/>
                    <a:pt x="8294" y="107462"/>
                  </a:cubicBezTo>
                  <a:cubicBezTo>
                    <a:pt x="7741" y="109253"/>
                    <a:pt x="7741" y="109253"/>
                    <a:pt x="7741" y="109253"/>
                  </a:cubicBezTo>
                  <a:cubicBezTo>
                    <a:pt x="7188" y="114626"/>
                    <a:pt x="7188" y="114626"/>
                    <a:pt x="7188" y="114626"/>
                  </a:cubicBezTo>
                  <a:cubicBezTo>
                    <a:pt x="7188" y="114626"/>
                    <a:pt x="5529" y="115522"/>
                    <a:pt x="4423" y="115522"/>
                  </a:cubicBezTo>
                  <a:cubicBezTo>
                    <a:pt x="3870" y="116417"/>
                    <a:pt x="4976" y="117313"/>
                    <a:pt x="4976" y="117313"/>
                  </a:cubicBezTo>
                  <a:cubicBezTo>
                    <a:pt x="4423" y="120000"/>
                    <a:pt x="4423" y="120000"/>
                    <a:pt x="4423" y="120000"/>
                  </a:cubicBezTo>
                  <a:cubicBezTo>
                    <a:pt x="4423" y="120000"/>
                    <a:pt x="3870" y="119104"/>
                    <a:pt x="3870" y="119104"/>
                  </a:cubicBezTo>
                  <a:cubicBezTo>
                    <a:pt x="3870" y="119104"/>
                    <a:pt x="3317" y="116417"/>
                    <a:pt x="2764" y="114626"/>
                  </a:cubicBezTo>
                  <a:cubicBezTo>
                    <a:pt x="1658" y="112835"/>
                    <a:pt x="552" y="104776"/>
                    <a:pt x="552" y="104776"/>
                  </a:cubicBezTo>
                  <a:cubicBezTo>
                    <a:pt x="1658" y="101194"/>
                    <a:pt x="1658" y="101194"/>
                    <a:pt x="1658" y="101194"/>
                  </a:cubicBezTo>
                  <a:cubicBezTo>
                    <a:pt x="1658" y="101194"/>
                    <a:pt x="1658" y="97611"/>
                    <a:pt x="1658" y="96716"/>
                  </a:cubicBezTo>
                  <a:cubicBezTo>
                    <a:pt x="1105" y="94925"/>
                    <a:pt x="552" y="86865"/>
                    <a:pt x="552" y="86865"/>
                  </a:cubicBezTo>
                  <a:cubicBezTo>
                    <a:pt x="552" y="86865"/>
                    <a:pt x="0" y="83283"/>
                    <a:pt x="0" y="82388"/>
                  </a:cubicBezTo>
                  <a:cubicBezTo>
                    <a:pt x="0" y="81492"/>
                    <a:pt x="3870" y="74328"/>
                    <a:pt x="3870" y="74328"/>
                  </a:cubicBezTo>
                  <a:cubicBezTo>
                    <a:pt x="3870" y="73432"/>
                    <a:pt x="4423" y="66268"/>
                    <a:pt x="4423" y="66268"/>
                  </a:cubicBezTo>
                  <a:cubicBezTo>
                    <a:pt x="3317" y="60895"/>
                    <a:pt x="3317" y="60895"/>
                    <a:pt x="3317" y="60895"/>
                  </a:cubicBezTo>
                  <a:cubicBezTo>
                    <a:pt x="4423" y="53731"/>
                    <a:pt x="4423" y="53731"/>
                    <a:pt x="4423" y="53731"/>
                  </a:cubicBezTo>
                  <a:cubicBezTo>
                    <a:pt x="5529" y="45671"/>
                    <a:pt x="5529" y="45671"/>
                    <a:pt x="5529" y="45671"/>
                  </a:cubicBezTo>
                  <a:cubicBezTo>
                    <a:pt x="5529" y="45671"/>
                    <a:pt x="6082" y="42089"/>
                    <a:pt x="6635" y="42089"/>
                  </a:cubicBezTo>
                  <a:cubicBezTo>
                    <a:pt x="7188" y="41194"/>
                    <a:pt x="10506" y="40298"/>
                    <a:pt x="10506" y="40298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158;g2be4267a496_0_10">
              <a:extLst>
                <a:ext uri="{FF2B5EF4-FFF2-40B4-BE49-F238E27FC236}">
                  <a16:creationId xmlns:a16="http://schemas.microsoft.com/office/drawing/2014/main" id="{18B85E3C-FB53-F9C1-BB1E-ED1DCACFDC4F}"/>
                </a:ext>
              </a:extLst>
            </p:cNvPr>
            <p:cNvSpPr/>
            <p:nvPr/>
          </p:nvSpPr>
          <p:spPr>
            <a:xfrm>
              <a:off x="16353002" y="2533366"/>
              <a:ext cx="495300" cy="424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126" y="71654"/>
                  </a:moveTo>
                  <a:cubicBezTo>
                    <a:pt x="110886" y="71654"/>
                    <a:pt x="110886" y="71654"/>
                    <a:pt x="110886" y="71654"/>
                  </a:cubicBezTo>
                  <a:cubicBezTo>
                    <a:pt x="110886" y="71654"/>
                    <a:pt x="110886" y="71654"/>
                    <a:pt x="110886" y="71654"/>
                  </a:cubicBezTo>
                  <a:cubicBezTo>
                    <a:pt x="110126" y="71654"/>
                    <a:pt x="110126" y="71654"/>
                    <a:pt x="110126" y="71654"/>
                  </a:cubicBezTo>
                  <a:close/>
                  <a:moveTo>
                    <a:pt x="100253" y="7769"/>
                  </a:moveTo>
                  <a:cubicBezTo>
                    <a:pt x="100253" y="7769"/>
                    <a:pt x="100253" y="7769"/>
                    <a:pt x="100253" y="7769"/>
                  </a:cubicBezTo>
                  <a:cubicBezTo>
                    <a:pt x="104810" y="8633"/>
                    <a:pt x="104810" y="8633"/>
                    <a:pt x="104810" y="8633"/>
                  </a:cubicBezTo>
                  <a:cubicBezTo>
                    <a:pt x="107088" y="9496"/>
                    <a:pt x="107088" y="9496"/>
                    <a:pt x="107088" y="9496"/>
                  </a:cubicBezTo>
                  <a:cubicBezTo>
                    <a:pt x="107088" y="12086"/>
                    <a:pt x="107088" y="12086"/>
                    <a:pt x="107088" y="12086"/>
                  </a:cubicBezTo>
                  <a:cubicBezTo>
                    <a:pt x="107088" y="15539"/>
                    <a:pt x="107088" y="15539"/>
                    <a:pt x="107088" y="15539"/>
                  </a:cubicBezTo>
                  <a:cubicBezTo>
                    <a:pt x="107088" y="18129"/>
                    <a:pt x="107088" y="18129"/>
                    <a:pt x="107088" y="18129"/>
                  </a:cubicBezTo>
                  <a:cubicBezTo>
                    <a:pt x="104810" y="21582"/>
                    <a:pt x="104810" y="21582"/>
                    <a:pt x="104810" y="21582"/>
                  </a:cubicBezTo>
                  <a:cubicBezTo>
                    <a:pt x="104810" y="21582"/>
                    <a:pt x="104050" y="24172"/>
                    <a:pt x="104050" y="24172"/>
                  </a:cubicBezTo>
                  <a:cubicBezTo>
                    <a:pt x="104050" y="25035"/>
                    <a:pt x="103291" y="26762"/>
                    <a:pt x="103291" y="26762"/>
                  </a:cubicBezTo>
                  <a:cubicBezTo>
                    <a:pt x="103291" y="26762"/>
                    <a:pt x="101772" y="25899"/>
                    <a:pt x="102531" y="28489"/>
                  </a:cubicBezTo>
                  <a:cubicBezTo>
                    <a:pt x="102531" y="31079"/>
                    <a:pt x="103291" y="30215"/>
                    <a:pt x="103291" y="31079"/>
                  </a:cubicBezTo>
                  <a:cubicBezTo>
                    <a:pt x="103291" y="31942"/>
                    <a:pt x="103291" y="33669"/>
                    <a:pt x="103291" y="34532"/>
                  </a:cubicBezTo>
                  <a:cubicBezTo>
                    <a:pt x="102531" y="35395"/>
                    <a:pt x="103291" y="35395"/>
                    <a:pt x="102531" y="36258"/>
                  </a:cubicBezTo>
                  <a:cubicBezTo>
                    <a:pt x="102531" y="37122"/>
                    <a:pt x="104050" y="37985"/>
                    <a:pt x="105569" y="37985"/>
                  </a:cubicBezTo>
                  <a:cubicBezTo>
                    <a:pt x="107088" y="38848"/>
                    <a:pt x="107088" y="37985"/>
                    <a:pt x="107848" y="37985"/>
                  </a:cubicBezTo>
                  <a:cubicBezTo>
                    <a:pt x="108607" y="37985"/>
                    <a:pt x="109367" y="38848"/>
                    <a:pt x="110126" y="38848"/>
                  </a:cubicBezTo>
                  <a:cubicBezTo>
                    <a:pt x="110886" y="39712"/>
                    <a:pt x="110886" y="39712"/>
                    <a:pt x="110886" y="40575"/>
                  </a:cubicBezTo>
                  <a:cubicBezTo>
                    <a:pt x="111645" y="41438"/>
                    <a:pt x="112405" y="42302"/>
                    <a:pt x="113164" y="43165"/>
                  </a:cubicBezTo>
                  <a:cubicBezTo>
                    <a:pt x="113924" y="43165"/>
                    <a:pt x="113924" y="42302"/>
                    <a:pt x="114683" y="42302"/>
                  </a:cubicBezTo>
                  <a:cubicBezTo>
                    <a:pt x="114683" y="43165"/>
                    <a:pt x="115443" y="44028"/>
                    <a:pt x="116202" y="44028"/>
                  </a:cubicBezTo>
                  <a:cubicBezTo>
                    <a:pt x="116202" y="44892"/>
                    <a:pt x="116962" y="45755"/>
                    <a:pt x="117721" y="45755"/>
                  </a:cubicBezTo>
                  <a:cubicBezTo>
                    <a:pt x="117721" y="45755"/>
                    <a:pt x="119240" y="46618"/>
                    <a:pt x="119240" y="46618"/>
                  </a:cubicBezTo>
                  <a:cubicBezTo>
                    <a:pt x="120000" y="47482"/>
                    <a:pt x="119240" y="48345"/>
                    <a:pt x="119240" y="48345"/>
                  </a:cubicBezTo>
                  <a:cubicBezTo>
                    <a:pt x="118481" y="48345"/>
                    <a:pt x="118481" y="50071"/>
                    <a:pt x="117721" y="50071"/>
                  </a:cubicBezTo>
                  <a:cubicBezTo>
                    <a:pt x="117721" y="50071"/>
                    <a:pt x="115443" y="50935"/>
                    <a:pt x="115443" y="50935"/>
                  </a:cubicBezTo>
                  <a:cubicBezTo>
                    <a:pt x="114683" y="50935"/>
                    <a:pt x="113924" y="50935"/>
                    <a:pt x="113164" y="50935"/>
                  </a:cubicBezTo>
                  <a:cubicBezTo>
                    <a:pt x="112405" y="50935"/>
                    <a:pt x="111645" y="50935"/>
                    <a:pt x="110886" y="50071"/>
                  </a:cubicBezTo>
                  <a:cubicBezTo>
                    <a:pt x="110126" y="50071"/>
                    <a:pt x="110126" y="50071"/>
                    <a:pt x="109367" y="50071"/>
                  </a:cubicBezTo>
                  <a:cubicBezTo>
                    <a:pt x="109367" y="50935"/>
                    <a:pt x="109367" y="52661"/>
                    <a:pt x="109367" y="52661"/>
                  </a:cubicBezTo>
                  <a:cubicBezTo>
                    <a:pt x="109367" y="52661"/>
                    <a:pt x="110126" y="53525"/>
                    <a:pt x="110886" y="54388"/>
                  </a:cubicBezTo>
                  <a:cubicBezTo>
                    <a:pt x="110886" y="54388"/>
                    <a:pt x="112405" y="56115"/>
                    <a:pt x="113164" y="56115"/>
                  </a:cubicBezTo>
                  <a:cubicBezTo>
                    <a:pt x="113164" y="56115"/>
                    <a:pt x="113924" y="56978"/>
                    <a:pt x="114683" y="57841"/>
                  </a:cubicBezTo>
                  <a:cubicBezTo>
                    <a:pt x="115443" y="59568"/>
                    <a:pt x="115443" y="60431"/>
                    <a:pt x="115443" y="60431"/>
                  </a:cubicBezTo>
                  <a:cubicBezTo>
                    <a:pt x="119240" y="63884"/>
                    <a:pt x="119240" y="63884"/>
                    <a:pt x="119240" y="63884"/>
                  </a:cubicBezTo>
                  <a:cubicBezTo>
                    <a:pt x="119240" y="63884"/>
                    <a:pt x="119240" y="64748"/>
                    <a:pt x="119240" y="67338"/>
                  </a:cubicBezTo>
                  <a:cubicBezTo>
                    <a:pt x="119240" y="70791"/>
                    <a:pt x="118481" y="69064"/>
                    <a:pt x="117721" y="69064"/>
                  </a:cubicBezTo>
                  <a:cubicBezTo>
                    <a:pt x="116962" y="69064"/>
                    <a:pt x="116202" y="69064"/>
                    <a:pt x="114683" y="68201"/>
                  </a:cubicBezTo>
                  <a:cubicBezTo>
                    <a:pt x="113924" y="68201"/>
                    <a:pt x="113924" y="68201"/>
                    <a:pt x="113924" y="68201"/>
                  </a:cubicBezTo>
                  <a:cubicBezTo>
                    <a:pt x="112405" y="70791"/>
                    <a:pt x="112405" y="70791"/>
                    <a:pt x="112405" y="70791"/>
                  </a:cubicBezTo>
                  <a:cubicBezTo>
                    <a:pt x="112405" y="70791"/>
                    <a:pt x="110886" y="70791"/>
                    <a:pt x="110126" y="71654"/>
                  </a:cubicBezTo>
                  <a:cubicBezTo>
                    <a:pt x="109367" y="71654"/>
                    <a:pt x="109367" y="71654"/>
                    <a:pt x="109367" y="71654"/>
                  </a:cubicBezTo>
                  <a:cubicBezTo>
                    <a:pt x="109367" y="71654"/>
                    <a:pt x="107848" y="72517"/>
                    <a:pt x="107848" y="72517"/>
                  </a:cubicBezTo>
                  <a:cubicBezTo>
                    <a:pt x="107848" y="72517"/>
                    <a:pt x="107088" y="73381"/>
                    <a:pt x="107088" y="73381"/>
                  </a:cubicBezTo>
                  <a:cubicBezTo>
                    <a:pt x="106329" y="73381"/>
                    <a:pt x="106329" y="73381"/>
                    <a:pt x="106329" y="73381"/>
                  </a:cubicBezTo>
                  <a:cubicBezTo>
                    <a:pt x="105569" y="72517"/>
                    <a:pt x="105569" y="72517"/>
                    <a:pt x="105569" y="72517"/>
                  </a:cubicBezTo>
                  <a:cubicBezTo>
                    <a:pt x="104810" y="71654"/>
                    <a:pt x="104810" y="71654"/>
                    <a:pt x="104810" y="71654"/>
                  </a:cubicBezTo>
                  <a:cubicBezTo>
                    <a:pt x="103291" y="73381"/>
                    <a:pt x="103291" y="73381"/>
                    <a:pt x="103291" y="73381"/>
                  </a:cubicBezTo>
                  <a:cubicBezTo>
                    <a:pt x="102531" y="74244"/>
                    <a:pt x="102531" y="74244"/>
                    <a:pt x="102531" y="74244"/>
                  </a:cubicBezTo>
                  <a:cubicBezTo>
                    <a:pt x="102531" y="74244"/>
                    <a:pt x="102531" y="75107"/>
                    <a:pt x="102531" y="75107"/>
                  </a:cubicBezTo>
                  <a:cubicBezTo>
                    <a:pt x="102531" y="75107"/>
                    <a:pt x="104050" y="75107"/>
                    <a:pt x="104050" y="75107"/>
                  </a:cubicBezTo>
                  <a:cubicBezTo>
                    <a:pt x="104050" y="76834"/>
                    <a:pt x="104050" y="76834"/>
                    <a:pt x="104050" y="76834"/>
                  </a:cubicBezTo>
                  <a:cubicBezTo>
                    <a:pt x="104050" y="76834"/>
                    <a:pt x="104050" y="76834"/>
                    <a:pt x="104810" y="76834"/>
                  </a:cubicBezTo>
                  <a:cubicBezTo>
                    <a:pt x="104810" y="76834"/>
                    <a:pt x="105569" y="77697"/>
                    <a:pt x="105569" y="77697"/>
                  </a:cubicBezTo>
                  <a:cubicBezTo>
                    <a:pt x="106329" y="78561"/>
                    <a:pt x="106329" y="78561"/>
                    <a:pt x="106329" y="78561"/>
                  </a:cubicBezTo>
                  <a:cubicBezTo>
                    <a:pt x="106329" y="80287"/>
                    <a:pt x="106329" y="80287"/>
                    <a:pt x="106329" y="80287"/>
                  </a:cubicBezTo>
                  <a:cubicBezTo>
                    <a:pt x="107848" y="81151"/>
                    <a:pt x="107848" y="81151"/>
                    <a:pt x="107848" y="81151"/>
                  </a:cubicBezTo>
                  <a:cubicBezTo>
                    <a:pt x="107848" y="82877"/>
                    <a:pt x="107848" y="82877"/>
                    <a:pt x="107848" y="82877"/>
                  </a:cubicBezTo>
                  <a:cubicBezTo>
                    <a:pt x="107088" y="83741"/>
                    <a:pt x="107088" y="83741"/>
                    <a:pt x="107088" y="83741"/>
                  </a:cubicBezTo>
                  <a:cubicBezTo>
                    <a:pt x="106329" y="84604"/>
                    <a:pt x="106329" y="84604"/>
                    <a:pt x="106329" y="84604"/>
                  </a:cubicBezTo>
                  <a:cubicBezTo>
                    <a:pt x="104810" y="84604"/>
                    <a:pt x="104810" y="84604"/>
                    <a:pt x="104810" y="84604"/>
                  </a:cubicBezTo>
                  <a:cubicBezTo>
                    <a:pt x="104810" y="83741"/>
                    <a:pt x="104810" y="83741"/>
                    <a:pt x="104810" y="83741"/>
                  </a:cubicBezTo>
                  <a:cubicBezTo>
                    <a:pt x="104050" y="82014"/>
                    <a:pt x="104050" y="82014"/>
                    <a:pt x="104050" y="82014"/>
                  </a:cubicBezTo>
                  <a:cubicBezTo>
                    <a:pt x="103291" y="81151"/>
                    <a:pt x="103291" y="81151"/>
                    <a:pt x="103291" y="81151"/>
                  </a:cubicBezTo>
                  <a:cubicBezTo>
                    <a:pt x="101012" y="82014"/>
                    <a:pt x="101012" y="82014"/>
                    <a:pt x="101012" y="82014"/>
                  </a:cubicBezTo>
                  <a:cubicBezTo>
                    <a:pt x="101012" y="83741"/>
                    <a:pt x="101012" y="83741"/>
                    <a:pt x="101012" y="83741"/>
                  </a:cubicBezTo>
                  <a:cubicBezTo>
                    <a:pt x="97215" y="87194"/>
                    <a:pt x="97215" y="87194"/>
                    <a:pt x="97215" y="87194"/>
                  </a:cubicBezTo>
                  <a:cubicBezTo>
                    <a:pt x="97974" y="88920"/>
                    <a:pt x="97974" y="88920"/>
                    <a:pt x="97974" y="88920"/>
                  </a:cubicBezTo>
                  <a:cubicBezTo>
                    <a:pt x="96455" y="90647"/>
                    <a:pt x="96455" y="90647"/>
                    <a:pt x="96455" y="90647"/>
                  </a:cubicBezTo>
                  <a:cubicBezTo>
                    <a:pt x="96455" y="93237"/>
                    <a:pt x="96455" y="93237"/>
                    <a:pt x="96455" y="93237"/>
                  </a:cubicBezTo>
                  <a:cubicBezTo>
                    <a:pt x="97215" y="95827"/>
                    <a:pt x="97215" y="95827"/>
                    <a:pt x="97215" y="95827"/>
                  </a:cubicBezTo>
                  <a:cubicBezTo>
                    <a:pt x="97215" y="97553"/>
                    <a:pt x="97215" y="97553"/>
                    <a:pt x="97215" y="97553"/>
                  </a:cubicBezTo>
                  <a:cubicBezTo>
                    <a:pt x="94177" y="98417"/>
                    <a:pt x="94177" y="98417"/>
                    <a:pt x="94177" y="98417"/>
                  </a:cubicBezTo>
                  <a:cubicBezTo>
                    <a:pt x="91898" y="99280"/>
                    <a:pt x="91898" y="99280"/>
                    <a:pt x="91898" y="99280"/>
                  </a:cubicBezTo>
                  <a:cubicBezTo>
                    <a:pt x="91898" y="101870"/>
                    <a:pt x="91898" y="101870"/>
                    <a:pt x="91898" y="101870"/>
                  </a:cubicBezTo>
                  <a:cubicBezTo>
                    <a:pt x="91898" y="102733"/>
                    <a:pt x="91898" y="102733"/>
                    <a:pt x="91898" y="102733"/>
                  </a:cubicBezTo>
                  <a:cubicBezTo>
                    <a:pt x="94177" y="106187"/>
                    <a:pt x="94177" y="106187"/>
                    <a:pt x="94177" y="106187"/>
                  </a:cubicBezTo>
                  <a:cubicBezTo>
                    <a:pt x="93417" y="107050"/>
                    <a:pt x="93417" y="107050"/>
                    <a:pt x="93417" y="107050"/>
                  </a:cubicBezTo>
                  <a:cubicBezTo>
                    <a:pt x="92658" y="107913"/>
                    <a:pt x="92658" y="107913"/>
                    <a:pt x="92658" y="107913"/>
                  </a:cubicBezTo>
                  <a:cubicBezTo>
                    <a:pt x="94936" y="111366"/>
                    <a:pt x="94936" y="111366"/>
                    <a:pt x="94936" y="111366"/>
                  </a:cubicBezTo>
                  <a:cubicBezTo>
                    <a:pt x="95696" y="112230"/>
                    <a:pt x="95696" y="112230"/>
                    <a:pt x="95696" y="112230"/>
                  </a:cubicBezTo>
                  <a:cubicBezTo>
                    <a:pt x="97215" y="112230"/>
                    <a:pt x="97215" y="112230"/>
                    <a:pt x="97215" y="112230"/>
                  </a:cubicBezTo>
                  <a:cubicBezTo>
                    <a:pt x="97215" y="113956"/>
                    <a:pt x="97215" y="113956"/>
                    <a:pt x="97215" y="113956"/>
                  </a:cubicBezTo>
                  <a:cubicBezTo>
                    <a:pt x="97215" y="114820"/>
                    <a:pt x="97215" y="114820"/>
                    <a:pt x="97215" y="114820"/>
                  </a:cubicBezTo>
                  <a:cubicBezTo>
                    <a:pt x="97215" y="116546"/>
                    <a:pt x="97215" y="116546"/>
                    <a:pt x="97215" y="116546"/>
                  </a:cubicBezTo>
                  <a:cubicBezTo>
                    <a:pt x="95696" y="118273"/>
                    <a:pt x="95696" y="118273"/>
                    <a:pt x="95696" y="118273"/>
                  </a:cubicBezTo>
                  <a:cubicBezTo>
                    <a:pt x="96455" y="120000"/>
                    <a:pt x="96455" y="120000"/>
                    <a:pt x="96455" y="120000"/>
                  </a:cubicBezTo>
                  <a:cubicBezTo>
                    <a:pt x="94936" y="119136"/>
                    <a:pt x="94936" y="119136"/>
                    <a:pt x="94936" y="119136"/>
                  </a:cubicBezTo>
                  <a:cubicBezTo>
                    <a:pt x="94177" y="120000"/>
                    <a:pt x="94177" y="120000"/>
                    <a:pt x="94177" y="120000"/>
                  </a:cubicBezTo>
                  <a:cubicBezTo>
                    <a:pt x="94177" y="120000"/>
                    <a:pt x="94177" y="120000"/>
                    <a:pt x="94177" y="120000"/>
                  </a:cubicBezTo>
                  <a:cubicBezTo>
                    <a:pt x="91898" y="119136"/>
                    <a:pt x="91898" y="119136"/>
                    <a:pt x="91898" y="119136"/>
                  </a:cubicBezTo>
                  <a:cubicBezTo>
                    <a:pt x="91898" y="119136"/>
                    <a:pt x="90379" y="120000"/>
                    <a:pt x="89620" y="120000"/>
                  </a:cubicBezTo>
                  <a:cubicBezTo>
                    <a:pt x="89620" y="120000"/>
                    <a:pt x="88860" y="120000"/>
                    <a:pt x="88860" y="120000"/>
                  </a:cubicBezTo>
                  <a:cubicBezTo>
                    <a:pt x="88860" y="120000"/>
                    <a:pt x="87341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0506" y="115683"/>
                    <a:pt x="80506" y="115683"/>
                    <a:pt x="80506" y="115683"/>
                  </a:cubicBezTo>
                  <a:cubicBezTo>
                    <a:pt x="76708" y="113093"/>
                    <a:pt x="76708" y="113093"/>
                    <a:pt x="76708" y="113093"/>
                  </a:cubicBezTo>
                  <a:cubicBezTo>
                    <a:pt x="75189" y="111366"/>
                    <a:pt x="75189" y="111366"/>
                    <a:pt x="75189" y="111366"/>
                  </a:cubicBezTo>
                  <a:cubicBezTo>
                    <a:pt x="74430" y="107913"/>
                    <a:pt x="74430" y="107913"/>
                    <a:pt x="74430" y="107913"/>
                  </a:cubicBezTo>
                  <a:cubicBezTo>
                    <a:pt x="70632" y="107050"/>
                    <a:pt x="70632" y="107050"/>
                    <a:pt x="70632" y="107050"/>
                  </a:cubicBezTo>
                  <a:cubicBezTo>
                    <a:pt x="70632" y="104460"/>
                    <a:pt x="66075" y="108776"/>
                    <a:pt x="67594" y="103597"/>
                  </a:cubicBezTo>
                  <a:cubicBezTo>
                    <a:pt x="67594" y="103597"/>
                    <a:pt x="67594" y="102733"/>
                    <a:pt x="67594" y="102733"/>
                  </a:cubicBezTo>
                  <a:cubicBezTo>
                    <a:pt x="67594" y="102733"/>
                    <a:pt x="67594" y="102733"/>
                    <a:pt x="67594" y="102733"/>
                  </a:cubicBezTo>
                  <a:cubicBezTo>
                    <a:pt x="67594" y="101870"/>
                    <a:pt x="66075" y="100143"/>
                    <a:pt x="66075" y="100143"/>
                  </a:cubicBezTo>
                  <a:cubicBezTo>
                    <a:pt x="61518" y="97553"/>
                    <a:pt x="60759" y="94964"/>
                    <a:pt x="58481" y="94100"/>
                  </a:cubicBezTo>
                  <a:cubicBezTo>
                    <a:pt x="57721" y="94100"/>
                    <a:pt x="57721" y="94100"/>
                    <a:pt x="57721" y="94100"/>
                  </a:cubicBezTo>
                  <a:cubicBezTo>
                    <a:pt x="54683" y="90647"/>
                    <a:pt x="54683" y="90647"/>
                    <a:pt x="54683" y="90647"/>
                  </a:cubicBezTo>
                  <a:cubicBezTo>
                    <a:pt x="53164" y="89784"/>
                    <a:pt x="53164" y="89784"/>
                    <a:pt x="53164" y="89784"/>
                  </a:cubicBezTo>
                  <a:cubicBezTo>
                    <a:pt x="51645" y="88057"/>
                    <a:pt x="51645" y="88057"/>
                    <a:pt x="51645" y="88057"/>
                  </a:cubicBezTo>
                  <a:cubicBezTo>
                    <a:pt x="51645" y="86330"/>
                    <a:pt x="51645" y="86330"/>
                    <a:pt x="51645" y="86330"/>
                  </a:cubicBezTo>
                  <a:cubicBezTo>
                    <a:pt x="50886" y="82877"/>
                    <a:pt x="50886" y="82877"/>
                    <a:pt x="50886" y="82877"/>
                  </a:cubicBezTo>
                  <a:cubicBezTo>
                    <a:pt x="50886" y="82877"/>
                    <a:pt x="50886" y="82877"/>
                    <a:pt x="50886" y="82877"/>
                  </a:cubicBezTo>
                  <a:cubicBezTo>
                    <a:pt x="50886" y="82877"/>
                    <a:pt x="47848" y="82014"/>
                    <a:pt x="46329" y="81151"/>
                  </a:cubicBezTo>
                  <a:cubicBezTo>
                    <a:pt x="44810" y="80287"/>
                    <a:pt x="44810" y="80287"/>
                    <a:pt x="44810" y="80287"/>
                  </a:cubicBezTo>
                  <a:cubicBezTo>
                    <a:pt x="43291" y="77697"/>
                    <a:pt x="43291" y="77697"/>
                    <a:pt x="43291" y="77697"/>
                  </a:cubicBezTo>
                  <a:cubicBezTo>
                    <a:pt x="42531" y="76834"/>
                    <a:pt x="42531" y="76834"/>
                    <a:pt x="42531" y="76834"/>
                  </a:cubicBezTo>
                  <a:cubicBezTo>
                    <a:pt x="40253" y="74244"/>
                    <a:pt x="40253" y="74244"/>
                    <a:pt x="40253" y="74244"/>
                  </a:cubicBezTo>
                  <a:cubicBezTo>
                    <a:pt x="39493" y="74244"/>
                    <a:pt x="39493" y="74244"/>
                    <a:pt x="39493" y="74244"/>
                  </a:cubicBezTo>
                  <a:cubicBezTo>
                    <a:pt x="35696" y="72517"/>
                    <a:pt x="35696" y="72517"/>
                    <a:pt x="35696" y="72517"/>
                  </a:cubicBezTo>
                  <a:cubicBezTo>
                    <a:pt x="34936" y="70791"/>
                    <a:pt x="34936" y="70791"/>
                    <a:pt x="34936" y="70791"/>
                  </a:cubicBezTo>
                  <a:cubicBezTo>
                    <a:pt x="33417" y="69928"/>
                    <a:pt x="33417" y="69928"/>
                    <a:pt x="33417" y="69928"/>
                  </a:cubicBezTo>
                  <a:cubicBezTo>
                    <a:pt x="32658" y="68201"/>
                    <a:pt x="32658" y="68201"/>
                    <a:pt x="32658" y="68201"/>
                  </a:cubicBezTo>
                  <a:cubicBezTo>
                    <a:pt x="30379" y="67338"/>
                    <a:pt x="30379" y="67338"/>
                    <a:pt x="30379" y="67338"/>
                  </a:cubicBezTo>
                  <a:cubicBezTo>
                    <a:pt x="29620" y="65611"/>
                    <a:pt x="29620" y="65611"/>
                    <a:pt x="29620" y="65611"/>
                  </a:cubicBezTo>
                  <a:cubicBezTo>
                    <a:pt x="28860" y="64748"/>
                    <a:pt x="28860" y="64748"/>
                    <a:pt x="28860" y="64748"/>
                  </a:cubicBezTo>
                  <a:cubicBezTo>
                    <a:pt x="26582" y="61294"/>
                    <a:pt x="26582" y="61294"/>
                    <a:pt x="26582" y="61294"/>
                  </a:cubicBezTo>
                  <a:cubicBezTo>
                    <a:pt x="24303" y="59568"/>
                    <a:pt x="24303" y="59568"/>
                    <a:pt x="24303" y="59568"/>
                  </a:cubicBezTo>
                  <a:cubicBezTo>
                    <a:pt x="23544" y="58705"/>
                    <a:pt x="23544" y="58705"/>
                    <a:pt x="23544" y="58705"/>
                  </a:cubicBezTo>
                  <a:cubicBezTo>
                    <a:pt x="22784" y="57841"/>
                    <a:pt x="22784" y="57841"/>
                    <a:pt x="22784" y="57841"/>
                  </a:cubicBezTo>
                  <a:cubicBezTo>
                    <a:pt x="21265" y="55251"/>
                    <a:pt x="21265" y="55251"/>
                    <a:pt x="21265" y="55251"/>
                  </a:cubicBezTo>
                  <a:cubicBezTo>
                    <a:pt x="18987" y="52661"/>
                    <a:pt x="18987" y="52661"/>
                    <a:pt x="18987" y="52661"/>
                  </a:cubicBezTo>
                  <a:cubicBezTo>
                    <a:pt x="17468" y="50935"/>
                    <a:pt x="17468" y="50935"/>
                    <a:pt x="17468" y="50935"/>
                  </a:cubicBezTo>
                  <a:cubicBezTo>
                    <a:pt x="15949" y="48345"/>
                    <a:pt x="15949" y="48345"/>
                    <a:pt x="15949" y="48345"/>
                  </a:cubicBezTo>
                  <a:cubicBezTo>
                    <a:pt x="17468" y="46618"/>
                    <a:pt x="17468" y="46618"/>
                    <a:pt x="17468" y="46618"/>
                  </a:cubicBezTo>
                  <a:cubicBezTo>
                    <a:pt x="16708" y="45755"/>
                    <a:pt x="15949" y="45755"/>
                    <a:pt x="15949" y="44892"/>
                  </a:cubicBezTo>
                  <a:cubicBezTo>
                    <a:pt x="15189" y="44892"/>
                    <a:pt x="13670" y="44028"/>
                    <a:pt x="14430" y="43165"/>
                  </a:cubicBezTo>
                  <a:cubicBezTo>
                    <a:pt x="14430" y="42302"/>
                    <a:pt x="13670" y="41438"/>
                    <a:pt x="13670" y="39712"/>
                  </a:cubicBezTo>
                  <a:cubicBezTo>
                    <a:pt x="13670" y="38848"/>
                    <a:pt x="13670" y="37985"/>
                    <a:pt x="12911" y="37985"/>
                  </a:cubicBezTo>
                  <a:cubicBezTo>
                    <a:pt x="12151" y="37122"/>
                    <a:pt x="12151" y="37122"/>
                    <a:pt x="12151" y="37122"/>
                  </a:cubicBezTo>
                  <a:cubicBezTo>
                    <a:pt x="11392" y="37122"/>
                    <a:pt x="10632" y="37122"/>
                    <a:pt x="10632" y="37122"/>
                  </a:cubicBezTo>
                  <a:cubicBezTo>
                    <a:pt x="9873" y="37122"/>
                    <a:pt x="9873" y="37122"/>
                    <a:pt x="9873" y="37122"/>
                  </a:cubicBezTo>
                  <a:cubicBezTo>
                    <a:pt x="9873" y="37122"/>
                    <a:pt x="10632" y="35395"/>
                    <a:pt x="10632" y="33669"/>
                  </a:cubicBezTo>
                  <a:cubicBezTo>
                    <a:pt x="7594" y="32805"/>
                    <a:pt x="7594" y="32805"/>
                    <a:pt x="7594" y="32805"/>
                  </a:cubicBezTo>
                  <a:cubicBezTo>
                    <a:pt x="7594" y="32805"/>
                    <a:pt x="7594" y="30215"/>
                    <a:pt x="6075" y="29352"/>
                  </a:cubicBezTo>
                  <a:cubicBezTo>
                    <a:pt x="4556" y="29352"/>
                    <a:pt x="4556" y="29352"/>
                    <a:pt x="4556" y="29352"/>
                  </a:cubicBezTo>
                  <a:cubicBezTo>
                    <a:pt x="3797" y="30215"/>
                    <a:pt x="3797" y="31079"/>
                    <a:pt x="3797" y="31079"/>
                  </a:cubicBezTo>
                  <a:cubicBezTo>
                    <a:pt x="759" y="27625"/>
                    <a:pt x="759" y="27625"/>
                    <a:pt x="759" y="27625"/>
                  </a:cubicBezTo>
                  <a:cubicBezTo>
                    <a:pt x="759" y="27625"/>
                    <a:pt x="759" y="26762"/>
                    <a:pt x="1518" y="25035"/>
                  </a:cubicBezTo>
                  <a:cubicBezTo>
                    <a:pt x="3037" y="23309"/>
                    <a:pt x="1518" y="22446"/>
                    <a:pt x="1518" y="22446"/>
                  </a:cubicBezTo>
                  <a:cubicBezTo>
                    <a:pt x="759" y="19856"/>
                    <a:pt x="759" y="19856"/>
                    <a:pt x="759" y="19856"/>
                  </a:cubicBezTo>
                  <a:cubicBezTo>
                    <a:pt x="1518" y="18129"/>
                    <a:pt x="1518" y="18129"/>
                    <a:pt x="1518" y="18129"/>
                  </a:cubicBezTo>
                  <a:cubicBezTo>
                    <a:pt x="759" y="17266"/>
                    <a:pt x="759" y="17266"/>
                    <a:pt x="759" y="17266"/>
                  </a:cubicBezTo>
                  <a:cubicBezTo>
                    <a:pt x="0" y="16402"/>
                    <a:pt x="0" y="16402"/>
                    <a:pt x="0" y="16402"/>
                  </a:cubicBezTo>
                  <a:cubicBezTo>
                    <a:pt x="0" y="16402"/>
                    <a:pt x="0" y="16402"/>
                    <a:pt x="0" y="16402"/>
                  </a:cubicBezTo>
                  <a:cubicBezTo>
                    <a:pt x="0" y="16402"/>
                    <a:pt x="0" y="16402"/>
                    <a:pt x="0" y="16402"/>
                  </a:cubicBezTo>
                  <a:cubicBezTo>
                    <a:pt x="1518" y="12949"/>
                    <a:pt x="1518" y="12949"/>
                    <a:pt x="1518" y="12949"/>
                  </a:cubicBezTo>
                  <a:cubicBezTo>
                    <a:pt x="1518" y="12949"/>
                    <a:pt x="759" y="11223"/>
                    <a:pt x="759" y="9496"/>
                  </a:cubicBezTo>
                  <a:cubicBezTo>
                    <a:pt x="759" y="9496"/>
                    <a:pt x="1518" y="8633"/>
                    <a:pt x="1518" y="8633"/>
                  </a:cubicBezTo>
                  <a:cubicBezTo>
                    <a:pt x="1518" y="8633"/>
                    <a:pt x="1518" y="8633"/>
                    <a:pt x="1518" y="8633"/>
                  </a:cubicBezTo>
                  <a:cubicBezTo>
                    <a:pt x="1518" y="7769"/>
                    <a:pt x="1518" y="7769"/>
                    <a:pt x="1518" y="7769"/>
                  </a:cubicBezTo>
                  <a:cubicBezTo>
                    <a:pt x="1518" y="7769"/>
                    <a:pt x="1518" y="7769"/>
                    <a:pt x="1518" y="7769"/>
                  </a:cubicBezTo>
                  <a:cubicBezTo>
                    <a:pt x="2278" y="7769"/>
                    <a:pt x="2278" y="7769"/>
                    <a:pt x="2278" y="7769"/>
                  </a:cubicBezTo>
                  <a:cubicBezTo>
                    <a:pt x="2278" y="7769"/>
                    <a:pt x="2278" y="7769"/>
                    <a:pt x="2278" y="7769"/>
                  </a:cubicBezTo>
                  <a:cubicBezTo>
                    <a:pt x="2278" y="6906"/>
                    <a:pt x="6075" y="6043"/>
                    <a:pt x="6075" y="6043"/>
                  </a:cubicBezTo>
                  <a:cubicBezTo>
                    <a:pt x="7594" y="5179"/>
                    <a:pt x="7594" y="5179"/>
                    <a:pt x="7594" y="5179"/>
                  </a:cubicBezTo>
                  <a:cubicBezTo>
                    <a:pt x="10632" y="9496"/>
                    <a:pt x="10632" y="9496"/>
                    <a:pt x="10632" y="9496"/>
                  </a:cubicBezTo>
                  <a:cubicBezTo>
                    <a:pt x="13670" y="12949"/>
                    <a:pt x="13670" y="12949"/>
                    <a:pt x="13670" y="12949"/>
                  </a:cubicBezTo>
                  <a:cubicBezTo>
                    <a:pt x="15949" y="14676"/>
                    <a:pt x="15949" y="14676"/>
                    <a:pt x="15949" y="14676"/>
                  </a:cubicBezTo>
                  <a:cubicBezTo>
                    <a:pt x="15949" y="14676"/>
                    <a:pt x="16708" y="13812"/>
                    <a:pt x="17468" y="13812"/>
                  </a:cubicBezTo>
                  <a:cubicBezTo>
                    <a:pt x="17468" y="12949"/>
                    <a:pt x="17468" y="11223"/>
                    <a:pt x="17468" y="11223"/>
                  </a:cubicBezTo>
                  <a:cubicBezTo>
                    <a:pt x="18987" y="9496"/>
                    <a:pt x="18987" y="9496"/>
                    <a:pt x="18987" y="9496"/>
                  </a:cubicBezTo>
                  <a:cubicBezTo>
                    <a:pt x="19746" y="7769"/>
                    <a:pt x="19746" y="7769"/>
                    <a:pt x="19746" y="7769"/>
                  </a:cubicBezTo>
                  <a:cubicBezTo>
                    <a:pt x="19746" y="6043"/>
                    <a:pt x="19746" y="6043"/>
                    <a:pt x="19746" y="6043"/>
                  </a:cubicBezTo>
                  <a:cubicBezTo>
                    <a:pt x="21265" y="5179"/>
                    <a:pt x="21265" y="5179"/>
                    <a:pt x="21265" y="5179"/>
                  </a:cubicBezTo>
                  <a:cubicBezTo>
                    <a:pt x="23544" y="4316"/>
                    <a:pt x="23544" y="4316"/>
                    <a:pt x="23544" y="4316"/>
                  </a:cubicBezTo>
                  <a:cubicBezTo>
                    <a:pt x="26582" y="3453"/>
                    <a:pt x="26582" y="3453"/>
                    <a:pt x="26582" y="3453"/>
                  </a:cubicBezTo>
                  <a:cubicBezTo>
                    <a:pt x="26582" y="3453"/>
                    <a:pt x="28860" y="4316"/>
                    <a:pt x="29620" y="4316"/>
                  </a:cubicBezTo>
                  <a:cubicBezTo>
                    <a:pt x="29620" y="4316"/>
                    <a:pt x="30379" y="4316"/>
                    <a:pt x="30379" y="4316"/>
                  </a:cubicBezTo>
                  <a:cubicBezTo>
                    <a:pt x="31898" y="1726"/>
                    <a:pt x="31898" y="1726"/>
                    <a:pt x="31898" y="1726"/>
                  </a:cubicBezTo>
                  <a:cubicBezTo>
                    <a:pt x="31898" y="1726"/>
                    <a:pt x="31898" y="1726"/>
                    <a:pt x="31898" y="1726"/>
                  </a:cubicBezTo>
                  <a:cubicBezTo>
                    <a:pt x="32658" y="0"/>
                    <a:pt x="32658" y="0"/>
                    <a:pt x="32658" y="0"/>
                  </a:cubicBezTo>
                  <a:cubicBezTo>
                    <a:pt x="36455" y="1726"/>
                    <a:pt x="36455" y="1726"/>
                    <a:pt x="36455" y="1726"/>
                  </a:cubicBezTo>
                  <a:cubicBezTo>
                    <a:pt x="37974" y="3453"/>
                    <a:pt x="37974" y="3453"/>
                    <a:pt x="37974" y="3453"/>
                  </a:cubicBezTo>
                  <a:cubicBezTo>
                    <a:pt x="41772" y="4316"/>
                    <a:pt x="41772" y="4316"/>
                    <a:pt x="41772" y="4316"/>
                  </a:cubicBezTo>
                  <a:cubicBezTo>
                    <a:pt x="41772" y="4316"/>
                    <a:pt x="41772" y="4316"/>
                    <a:pt x="41772" y="4316"/>
                  </a:cubicBezTo>
                  <a:cubicBezTo>
                    <a:pt x="43291" y="4316"/>
                    <a:pt x="43291" y="4316"/>
                    <a:pt x="43291" y="4316"/>
                  </a:cubicBezTo>
                  <a:cubicBezTo>
                    <a:pt x="43291" y="3453"/>
                    <a:pt x="43291" y="3453"/>
                    <a:pt x="43291" y="3453"/>
                  </a:cubicBezTo>
                  <a:cubicBezTo>
                    <a:pt x="46329" y="3453"/>
                    <a:pt x="46329" y="3453"/>
                    <a:pt x="46329" y="3453"/>
                  </a:cubicBezTo>
                  <a:cubicBezTo>
                    <a:pt x="50126" y="4316"/>
                    <a:pt x="50126" y="4316"/>
                    <a:pt x="50126" y="4316"/>
                  </a:cubicBezTo>
                  <a:cubicBezTo>
                    <a:pt x="52405" y="4316"/>
                    <a:pt x="52405" y="4316"/>
                    <a:pt x="52405" y="4316"/>
                  </a:cubicBezTo>
                  <a:cubicBezTo>
                    <a:pt x="56202" y="4316"/>
                    <a:pt x="56202" y="4316"/>
                    <a:pt x="56202" y="4316"/>
                  </a:cubicBezTo>
                  <a:cubicBezTo>
                    <a:pt x="58481" y="5179"/>
                    <a:pt x="58481" y="5179"/>
                    <a:pt x="58481" y="5179"/>
                  </a:cubicBezTo>
                  <a:cubicBezTo>
                    <a:pt x="60000" y="6043"/>
                    <a:pt x="60000" y="6043"/>
                    <a:pt x="60000" y="6043"/>
                  </a:cubicBezTo>
                  <a:cubicBezTo>
                    <a:pt x="60000" y="6043"/>
                    <a:pt x="60000" y="6043"/>
                    <a:pt x="60759" y="5179"/>
                  </a:cubicBezTo>
                  <a:cubicBezTo>
                    <a:pt x="60759" y="5179"/>
                    <a:pt x="63037" y="5179"/>
                    <a:pt x="63037" y="5179"/>
                  </a:cubicBezTo>
                  <a:cubicBezTo>
                    <a:pt x="63797" y="2589"/>
                    <a:pt x="63797" y="2589"/>
                    <a:pt x="63797" y="2589"/>
                  </a:cubicBezTo>
                  <a:cubicBezTo>
                    <a:pt x="64556" y="4316"/>
                    <a:pt x="64556" y="4316"/>
                    <a:pt x="64556" y="4316"/>
                  </a:cubicBezTo>
                  <a:cubicBezTo>
                    <a:pt x="65316" y="4316"/>
                    <a:pt x="66835" y="4316"/>
                    <a:pt x="66835" y="4316"/>
                  </a:cubicBezTo>
                  <a:cubicBezTo>
                    <a:pt x="67594" y="1726"/>
                    <a:pt x="67594" y="1726"/>
                    <a:pt x="67594" y="1726"/>
                  </a:cubicBezTo>
                  <a:cubicBezTo>
                    <a:pt x="68354" y="2589"/>
                    <a:pt x="68354" y="2589"/>
                    <a:pt x="68354" y="2589"/>
                  </a:cubicBezTo>
                  <a:cubicBezTo>
                    <a:pt x="69113" y="2589"/>
                    <a:pt x="69113" y="2589"/>
                    <a:pt x="69873" y="2589"/>
                  </a:cubicBezTo>
                  <a:cubicBezTo>
                    <a:pt x="70632" y="2589"/>
                    <a:pt x="71392" y="1726"/>
                    <a:pt x="71392" y="1726"/>
                  </a:cubicBezTo>
                  <a:cubicBezTo>
                    <a:pt x="71392" y="1726"/>
                    <a:pt x="72151" y="2589"/>
                    <a:pt x="72151" y="2589"/>
                  </a:cubicBezTo>
                  <a:cubicBezTo>
                    <a:pt x="72151" y="2589"/>
                    <a:pt x="72911" y="1726"/>
                    <a:pt x="73670" y="1726"/>
                  </a:cubicBezTo>
                  <a:cubicBezTo>
                    <a:pt x="73670" y="1726"/>
                    <a:pt x="73670" y="1726"/>
                    <a:pt x="73670" y="1726"/>
                  </a:cubicBezTo>
                  <a:cubicBezTo>
                    <a:pt x="73670" y="1726"/>
                    <a:pt x="73670" y="1726"/>
                    <a:pt x="7367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6708" y="2589"/>
                    <a:pt x="78227" y="3453"/>
                  </a:cubicBezTo>
                  <a:cubicBezTo>
                    <a:pt x="78227" y="3453"/>
                    <a:pt x="78227" y="3453"/>
                    <a:pt x="78227" y="3453"/>
                  </a:cubicBezTo>
                  <a:cubicBezTo>
                    <a:pt x="79746" y="3453"/>
                    <a:pt x="79746" y="3453"/>
                    <a:pt x="79746" y="3453"/>
                  </a:cubicBezTo>
                  <a:cubicBezTo>
                    <a:pt x="79746" y="3453"/>
                    <a:pt x="79746" y="3453"/>
                    <a:pt x="79746" y="3453"/>
                  </a:cubicBezTo>
                  <a:cubicBezTo>
                    <a:pt x="79746" y="3453"/>
                    <a:pt x="80506" y="2589"/>
                    <a:pt x="81265" y="2589"/>
                  </a:cubicBezTo>
                  <a:cubicBezTo>
                    <a:pt x="82784" y="2589"/>
                    <a:pt x="83544" y="2589"/>
                    <a:pt x="84303" y="2589"/>
                  </a:cubicBezTo>
                  <a:cubicBezTo>
                    <a:pt x="85822" y="2589"/>
                    <a:pt x="86582" y="4316"/>
                    <a:pt x="86582" y="4316"/>
                  </a:cubicBezTo>
                  <a:cubicBezTo>
                    <a:pt x="88860" y="6906"/>
                    <a:pt x="88860" y="6906"/>
                    <a:pt x="88860" y="6906"/>
                  </a:cubicBezTo>
                  <a:cubicBezTo>
                    <a:pt x="88860" y="6906"/>
                    <a:pt x="89620" y="8633"/>
                    <a:pt x="89620" y="9496"/>
                  </a:cubicBezTo>
                  <a:cubicBezTo>
                    <a:pt x="90379" y="10359"/>
                    <a:pt x="90379" y="11223"/>
                    <a:pt x="90379" y="11223"/>
                  </a:cubicBezTo>
                  <a:cubicBezTo>
                    <a:pt x="90379" y="11223"/>
                    <a:pt x="90379" y="11223"/>
                    <a:pt x="90379" y="11223"/>
                  </a:cubicBezTo>
                  <a:cubicBezTo>
                    <a:pt x="91139" y="11223"/>
                    <a:pt x="96455" y="13812"/>
                    <a:pt x="97215" y="13812"/>
                  </a:cubicBezTo>
                  <a:cubicBezTo>
                    <a:pt x="97215" y="13812"/>
                    <a:pt x="97974" y="13812"/>
                    <a:pt x="97974" y="13812"/>
                  </a:cubicBezTo>
                  <a:cubicBezTo>
                    <a:pt x="97974" y="12086"/>
                    <a:pt x="97215" y="11223"/>
                    <a:pt x="98734" y="10359"/>
                  </a:cubicBezTo>
                  <a:cubicBezTo>
                    <a:pt x="99493" y="10359"/>
                    <a:pt x="100253" y="12086"/>
                    <a:pt x="100253" y="10359"/>
                  </a:cubicBezTo>
                  <a:cubicBezTo>
                    <a:pt x="100253" y="8633"/>
                    <a:pt x="101012" y="9496"/>
                    <a:pt x="100253" y="7769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159;g2be4267a496_0_10">
              <a:extLst>
                <a:ext uri="{FF2B5EF4-FFF2-40B4-BE49-F238E27FC236}">
                  <a16:creationId xmlns:a16="http://schemas.microsoft.com/office/drawing/2014/main" id="{07010B4C-54CD-06AB-55E7-4951CBB74537}"/>
                </a:ext>
              </a:extLst>
            </p:cNvPr>
            <p:cNvSpPr/>
            <p:nvPr/>
          </p:nvSpPr>
          <p:spPr>
            <a:xfrm>
              <a:off x="15447035" y="531829"/>
              <a:ext cx="443700" cy="509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2340" y="23712"/>
                  </a:moveTo>
                  <a:cubicBezTo>
                    <a:pt x="37446" y="21556"/>
                    <a:pt x="37446" y="21556"/>
                    <a:pt x="37446" y="21556"/>
                  </a:cubicBezTo>
                  <a:cubicBezTo>
                    <a:pt x="40000" y="17245"/>
                    <a:pt x="40000" y="17245"/>
                    <a:pt x="40000" y="17245"/>
                  </a:cubicBezTo>
                  <a:cubicBezTo>
                    <a:pt x="43404" y="12215"/>
                    <a:pt x="43404" y="12215"/>
                    <a:pt x="43404" y="12215"/>
                  </a:cubicBezTo>
                  <a:cubicBezTo>
                    <a:pt x="45106" y="10059"/>
                    <a:pt x="45106" y="10059"/>
                    <a:pt x="45106" y="10059"/>
                  </a:cubicBezTo>
                  <a:cubicBezTo>
                    <a:pt x="46808" y="6467"/>
                    <a:pt x="46808" y="6467"/>
                    <a:pt x="46808" y="6467"/>
                  </a:cubicBezTo>
                  <a:cubicBezTo>
                    <a:pt x="51914" y="5029"/>
                    <a:pt x="51914" y="5029"/>
                    <a:pt x="51914" y="5029"/>
                  </a:cubicBezTo>
                  <a:cubicBezTo>
                    <a:pt x="51914" y="5029"/>
                    <a:pt x="55319" y="4311"/>
                    <a:pt x="56170" y="4311"/>
                  </a:cubicBezTo>
                  <a:cubicBezTo>
                    <a:pt x="57021" y="3592"/>
                    <a:pt x="62127" y="0"/>
                    <a:pt x="62127" y="0"/>
                  </a:cubicBezTo>
                  <a:cubicBezTo>
                    <a:pt x="62978" y="0"/>
                    <a:pt x="62978" y="0"/>
                    <a:pt x="62978" y="0"/>
                  </a:cubicBezTo>
                  <a:cubicBezTo>
                    <a:pt x="60425" y="3592"/>
                    <a:pt x="60425" y="3592"/>
                    <a:pt x="60425" y="3592"/>
                  </a:cubicBezTo>
                  <a:cubicBezTo>
                    <a:pt x="60425" y="5748"/>
                    <a:pt x="60425" y="5748"/>
                    <a:pt x="60425" y="5748"/>
                  </a:cubicBezTo>
                  <a:cubicBezTo>
                    <a:pt x="60425" y="7185"/>
                    <a:pt x="60425" y="7185"/>
                    <a:pt x="60425" y="7185"/>
                  </a:cubicBezTo>
                  <a:cubicBezTo>
                    <a:pt x="61276" y="10059"/>
                    <a:pt x="61276" y="10059"/>
                    <a:pt x="61276" y="10059"/>
                  </a:cubicBezTo>
                  <a:cubicBezTo>
                    <a:pt x="62127" y="10778"/>
                    <a:pt x="62127" y="10778"/>
                    <a:pt x="62127" y="10778"/>
                  </a:cubicBezTo>
                  <a:cubicBezTo>
                    <a:pt x="62127" y="13652"/>
                    <a:pt x="62127" y="13652"/>
                    <a:pt x="62127" y="13652"/>
                  </a:cubicBezTo>
                  <a:cubicBezTo>
                    <a:pt x="62127" y="16526"/>
                    <a:pt x="62127" y="16526"/>
                    <a:pt x="62127" y="16526"/>
                  </a:cubicBezTo>
                  <a:cubicBezTo>
                    <a:pt x="62127" y="16526"/>
                    <a:pt x="64680" y="17964"/>
                    <a:pt x="63829" y="18682"/>
                  </a:cubicBezTo>
                  <a:cubicBezTo>
                    <a:pt x="62127" y="19401"/>
                    <a:pt x="60425" y="21556"/>
                    <a:pt x="60425" y="21556"/>
                  </a:cubicBezTo>
                  <a:cubicBezTo>
                    <a:pt x="59574" y="25868"/>
                    <a:pt x="59574" y="25868"/>
                    <a:pt x="59574" y="25868"/>
                  </a:cubicBezTo>
                  <a:cubicBezTo>
                    <a:pt x="56170" y="29461"/>
                    <a:pt x="56170" y="29461"/>
                    <a:pt x="56170" y="29461"/>
                  </a:cubicBezTo>
                  <a:cubicBezTo>
                    <a:pt x="57021" y="33772"/>
                    <a:pt x="57021" y="33772"/>
                    <a:pt x="57021" y="33772"/>
                  </a:cubicBezTo>
                  <a:cubicBezTo>
                    <a:pt x="57872" y="37365"/>
                    <a:pt x="57872" y="37365"/>
                    <a:pt x="57872" y="37365"/>
                  </a:cubicBezTo>
                  <a:cubicBezTo>
                    <a:pt x="57021" y="40239"/>
                    <a:pt x="57021" y="40239"/>
                    <a:pt x="57021" y="40239"/>
                  </a:cubicBezTo>
                  <a:cubicBezTo>
                    <a:pt x="59574" y="42395"/>
                    <a:pt x="59574" y="42395"/>
                    <a:pt x="59574" y="42395"/>
                  </a:cubicBezTo>
                  <a:cubicBezTo>
                    <a:pt x="58723" y="43832"/>
                    <a:pt x="58723" y="43832"/>
                    <a:pt x="58723" y="43832"/>
                  </a:cubicBezTo>
                  <a:cubicBezTo>
                    <a:pt x="59574" y="45988"/>
                    <a:pt x="59574" y="45988"/>
                    <a:pt x="59574" y="45988"/>
                  </a:cubicBezTo>
                  <a:cubicBezTo>
                    <a:pt x="62127" y="47425"/>
                    <a:pt x="62127" y="47425"/>
                    <a:pt x="62127" y="47425"/>
                  </a:cubicBezTo>
                  <a:cubicBezTo>
                    <a:pt x="62127" y="47425"/>
                    <a:pt x="63829" y="47425"/>
                    <a:pt x="64680" y="47425"/>
                  </a:cubicBezTo>
                  <a:cubicBezTo>
                    <a:pt x="65531" y="47425"/>
                    <a:pt x="68085" y="46706"/>
                    <a:pt x="68936" y="46706"/>
                  </a:cubicBezTo>
                  <a:cubicBezTo>
                    <a:pt x="69787" y="46706"/>
                    <a:pt x="71489" y="47425"/>
                    <a:pt x="71489" y="47425"/>
                  </a:cubicBezTo>
                  <a:cubicBezTo>
                    <a:pt x="74042" y="50299"/>
                    <a:pt x="74042" y="50299"/>
                    <a:pt x="74042" y="50299"/>
                  </a:cubicBezTo>
                  <a:cubicBezTo>
                    <a:pt x="74042" y="52455"/>
                    <a:pt x="74042" y="52455"/>
                    <a:pt x="74042" y="52455"/>
                  </a:cubicBezTo>
                  <a:cubicBezTo>
                    <a:pt x="74042" y="52455"/>
                    <a:pt x="73191" y="53892"/>
                    <a:pt x="73191" y="54610"/>
                  </a:cubicBezTo>
                  <a:cubicBezTo>
                    <a:pt x="72340" y="55329"/>
                    <a:pt x="71489" y="56766"/>
                    <a:pt x="71489" y="56766"/>
                  </a:cubicBezTo>
                  <a:cubicBezTo>
                    <a:pt x="69787" y="58203"/>
                    <a:pt x="69787" y="58203"/>
                    <a:pt x="69787" y="58203"/>
                  </a:cubicBezTo>
                  <a:cubicBezTo>
                    <a:pt x="68936" y="60359"/>
                    <a:pt x="68936" y="60359"/>
                    <a:pt x="68936" y="60359"/>
                  </a:cubicBezTo>
                  <a:cubicBezTo>
                    <a:pt x="68085" y="61796"/>
                    <a:pt x="68085" y="61796"/>
                    <a:pt x="68085" y="61796"/>
                  </a:cubicBezTo>
                  <a:cubicBezTo>
                    <a:pt x="68085" y="61796"/>
                    <a:pt x="68085" y="61796"/>
                    <a:pt x="68085" y="61796"/>
                  </a:cubicBezTo>
                  <a:cubicBezTo>
                    <a:pt x="66382" y="60359"/>
                    <a:pt x="66382" y="60359"/>
                    <a:pt x="66382" y="60359"/>
                  </a:cubicBezTo>
                  <a:cubicBezTo>
                    <a:pt x="66382" y="60359"/>
                    <a:pt x="66382" y="58203"/>
                    <a:pt x="65531" y="58922"/>
                  </a:cubicBezTo>
                  <a:cubicBezTo>
                    <a:pt x="64680" y="58922"/>
                    <a:pt x="63829" y="60359"/>
                    <a:pt x="63829" y="60359"/>
                  </a:cubicBezTo>
                  <a:cubicBezTo>
                    <a:pt x="64680" y="61796"/>
                    <a:pt x="64680" y="61796"/>
                    <a:pt x="64680" y="61796"/>
                  </a:cubicBezTo>
                  <a:cubicBezTo>
                    <a:pt x="64680" y="61796"/>
                    <a:pt x="65531" y="63952"/>
                    <a:pt x="64680" y="63952"/>
                  </a:cubicBezTo>
                  <a:cubicBezTo>
                    <a:pt x="63829" y="63952"/>
                    <a:pt x="62978" y="63952"/>
                    <a:pt x="62978" y="63952"/>
                  </a:cubicBezTo>
                  <a:cubicBezTo>
                    <a:pt x="62127" y="61077"/>
                    <a:pt x="62127" y="61077"/>
                    <a:pt x="62127" y="61077"/>
                  </a:cubicBezTo>
                  <a:cubicBezTo>
                    <a:pt x="59574" y="60359"/>
                    <a:pt x="59574" y="60359"/>
                    <a:pt x="59574" y="60359"/>
                  </a:cubicBezTo>
                  <a:cubicBezTo>
                    <a:pt x="61276" y="57485"/>
                    <a:pt x="61276" y="57485"/>
                    <a:pt x="61276" y="57485"/>
                  </a:cubicBezTo>
                  <a:cubicBezTo>
                    <a:pt x="59574" y="56766"/>
                    <a:pt x="59574" y="56766"/>
                    <a:pt x="59574" y="56766"/>
                  </a:cubicBezTo>
                  <a:cubicBezTo>
                    <a:pt x="59574" y="56766"/>
                    <a:pt x="58723" y="56766"/>
                    <a:pt x="57872" y="57485"/>
                  </a:cubicBezTo>
                  <a:cubicBezTo>
                    <a:pt x="57872" y="58203"/>
                    <a:pt x="57021" y="61077"/>
                    <a:pt x="57021" y="61077"/>
                  </a:cubicBezTo>
                  <a:cubicBezTo>
                    <a:pt x="56170" y="63952"/>
                    <a:pt x="56170" y="63952"/>
                    <a:pt x="56170" y="63952"/>
                  </a:cubicBezTo>
                  <a:cubicBezTo>
                    <a:pt x="56170" y="63952"/>
                    <a:pt x="57021" y="64670"/>
                    <a:pt x="57021" y="65389"/>
                  </a:cubicBezTo>
                  <a:cubicBezTo>
                    <a:pt x="57021" y="66107"/>
                    <a:pt x="56170" y="66826"/>
                    <a:pt x="56170" y="66826"/>
                  </a:cubicBezTo>
                  <a:cubicBezTo>
                    <a:pt x="56170" y="66826"/>
                    <a:pt x="56170" y="67544"/>
                    <a:pt x="56170" y="68263"/>
                  </a:cubicBezTo>
                  <a:cubicBezTo>
                    <a:pt x="56170" y="68263"/>
                    <a:pt x="57021" y="69700"/>
                    <a:pt x="57021" y="70419"/>
                  </a:cubicBezTo>
                  <a:cubicBezTo>
                    <a:pt x="57021" y="70419"/>
                    <a:pt x="57021" y="71137"/>
                    <a:pt x="56170" y="71137"/>
                  </a:cubicBezTo>
                  <a:cubicBezTo>
                    <a:pt x="56170" y="71856"/>
                    <a:pt x="56170" y="71856"/>
                    <a:pt x="56170" y="72574"/>
                  </a:cubicBezTo>
                  <a:cubicBezTo>
                    <a:pt x="55319" y="72574"/>
                    <a:pt x="54468" y="73293"/>
                    <a:pt x="54468" y="73293"/>
                  </a:cubicBezTo>
                  <a:cubicBezTo>
                    <a:pt x="54468" y="73293"/>
                    <a:pt x="52765" y="74011"/>
                    <a:pt x="52765" y="74011"/>
                  </a:cubicBezTo>
                  <a:cubicBezTo>
                    <a:pt x="52765" y="74011"/>
                    <a:pt x="51914" y="73293"/>
                    <a:pt x="51063" y="73293"/>
                  </a:cubicBezTo>
                  <a:cubicBezTo>
                    <a:pt x="50212" y="73293"/>
                    <a:pt x="50212" y="72574"/>
                    <a:pt x="49361" y="73293"/>
                  </a:cubicBezTo>
                  <a:cubicBezTo>
                    <a:pt x="48510" y="74011"/>
                    <a:pt x="48510" y="74011"/>
                    <a:pt x="48510" y="74011"/>
                  </a:cubicBezTo>
                  <a:cubicBezTo>
                    <a:pt x="49361" y="74730"/>
                    <a:pt x="49361" y="74730"/>
                    <a:pt x="49361" y="74730"/>
                  </a:cubicBezTo>
                  <a:cubicBezTo>
                    <a:pt x="51063" y="74730"/>
                    <a:pt x="51063" y="74730"/>
                    <a:pt x="51063" y="74730"/>
                  </a:cubicBezTo>
                  <a:cubicBezTo>
                    <a:pt x="51063" y="76167"/>
                    <a:pt x="51063" y="76167"/>
                    <a:pt x="51063" y="76167"/>
                  </a:cubicBezTo>
                  <a:cubicBezTo>
                    <a:pt x="51063" y="76167"/>
                    <a:pt x="51914" y="76167"/>
                    <a:pt x="51914" y="76886"/>
                  </a:cubicBezTo>
                  <a:cubicBezTo>
                    <a:pt x="51063" y="77604"/>
                    <a:pt x="50212" y="78323"/>
                    <a:pt x="50212" y="78323"/>
                  </a:cubicBezTo>
                  <a:cubicBezTo>
                    <a:pt x="48510" y="79760"/>
                    <a:pt x="48510" y="79760"/>
                    <a:pt x="48510" y="79760"/>
                  </a:cubicBezTo>
                  <a:cubicBezTo>
                    <a:pt x="46808" y="80479"/>
                    <a:pt x="46808" y="80479"/>
                    <a:pt x="46808" y="80479"/>
                  </a:cubicBezTo>
                  <a:cubicBezTo>
                    <a:pt x="46808" y="80479"/>
                    <a:pt x="45106" y="79760"/>
                    <a:pt x="45106" y="80479"/>
                  </a:cubicBezTo>
                  <a:cubicBezTo>
                    <a:pt x="44255" y="80479"/>
                    <a:pt x="43404" y="80479"/>
                    <a:pt x="43404" y="80479"/>
                  </a:cubicBezTo>
                  <a:cubicBezTo>
                    <a:pt x="43404" y="81197"/>
                    <a:pt x="45106" y="82634"/>
                    <a:pt x="45106" y="82634"/>
                  </a:cubicBezTo>
                  <a:cubicBezTo>
                    <a:pt x="41702" y="79760"/>
                    <a:pt x="41702" y="79760"/>
                    <a:pt x="41702" y="79760"/>
                  </a:cubicBezTo>
                  <a:cubicBezTo>
                    <a:pt x="40000" y="79760"/>
                    <a:pt x="40000" y="79760"/>
                    <a:pt x="40000" y="79760"/>
                  </a:cubicBezTo>
                  <a:cubicBezTo>
                    <a:pt x="42553" y="81197"/>
                    <a:pt x="42553" y="81197"/>
                    <a:pt x="42553" y="81197"/>
                  </a:cubicBezTo>
                  <a:cubicBezTo>
                    <a:pt x="43404" y="82634"/>
                    <a:pt x="43404" y="82634"/>
                    <a:pt x="43404" y="82634"/>
                  </a:cubicBezTo>
                  <a:cubicBezTo>
                    <a:pt x="45106" y="83353"/>
                    <a:pt x="45106" y="83353"/>
                    <a:pt x="45106" y="83353"/>
                  </a:cubicBezTo>
                  <a:cubicBezTo>
                    <a:pt x="44255" y="84071"/>
                    <a:pt x="44255" y="84071"/>
                    <a:pt x="44255" y="84071"/>
                  </a:cubicBezTo>
                  <a:cubicBezTo>
                    <a:pt x="43404" y="84790"/>
                    <a:pt x="43404" y="84790"/>
                    <a:pt x="43404" y="84790"/>
                  </a:cubicBezTo>
                  <a:cubicBezTo>
                    <a:pt x="41702" y="86227"/>
                    <a:pt x="41702" y="86227"/>
                    <a:pt x="41702" y="86227"/>
                  </a:cubicBezTo>
                  <a:cubicBezTo>
                    <a:pt x="41702" y="86227"/>
                    <a:pt x="40851" y="86946"/>
                    <a:pt x="40000" y="86946"/>
                  </a:cubicBezTo>
                  <a:cubicBezTo>
                    <a:pt x="40000" y="86946"/>
                    <a:pt x="37446" y="86946"/>
                    <a:pt x="37446" y="86946"/>
                  </a:cubicBezTo>
                  <a:cubicBezTo>
                    <a:pt x="38297" y="87664"/>
                    <a:pt x="38297" y="87664"/>
                    <a:pt x="38297" y="87664"/>
                  </a:cubicBezTo>
                  <a:cubicBezTo>
                    <a:pt x="40000" y="88383"/>
                    <a:pt x="40000" y="88383"/>
                    <a:pt x="40000" y="88383"/>
                  </a:cubicBezTo>
                  <a:cubicBezTo>
                    <a:pt x="40000" y="88383"/>
                    <a:pt x="40851" y="87664"/>
                    <a:pt x="40851" y="88383"/>
                  </a:cubicBezTo>
                  <a:cubicBezTo>
                    <a:pt x="40000" y="88383"/>
                    <a:pt x="40000" y="88383"/>
                    <a:pt x="40000" y="89101"/>
                  </a:cubicBezTo>
                  <a:cubicBezTo>
                    <a:pt x="40000" y="90538"/>
                    <a:pt x="40000" y="92694"/>
                    <a:pt x="40000" y="92694"/>
                  </a:cubicBezTo>
                  <a:cubicBezTo>
                    <a:pt x="41702" y="94850"/>
                    <a:pt x="41702" y="94850"/>
                    <a:pt x="41702" y="94850"/>
                  </a:cubicBezTo>
                  <a:cubicBezTo>
                    <a:pt x="42553" y="95568"/>
                    <a:pt x="42553" y="95568"/>
                    <a:pt x="42553" y="95568"/>
                  </a:cubicBezTo>
                  <a:cubicBezTo>
                    <a:pt x="42553" y="95568"/>
                    <a:pt x="42553" y="95568"/>
                    <a:pt x="42553" y="96287"/>
                  </a:cubicBezTo>
                  <a:cubicBezTo>
                    <a:pt x="42553" y="96287"/>
                    <a:pt x="42553" y="97005"/>
                    <a:pt x="42553" y="97005"/>
                  </a:cubicBezTo>
                  <a:cubicBezTo>
                    <a:pt x="42553" y="98443"/>
                    <a:pt x="42553" y="98443"/>
                    <a:pt x="42553" y="98443"/>
                  </a:cubicBezTo>
                  <a:cubicBezTo>
                    <a:pt x="42553" y="98443"/>
                    <a:pt x="41702" y="99161"/>
                    <a:pt x="40851" y="99161"/>
                  </a:cubicBezTo>
                  <a:cubicBezTo>
                    <a:pt x="40851" y="99161"/>
                    <a:pt x="37446" y="99880"/>
                    <a:pt x="37446" y="99880"/>
                  </a:cubicBezTo>
                  <a:cubicBezTo>
                    <a:pt x="36595" y="101317"/>
                    <a:pt x="36595" y="101317"/>
                    <a:pt x="36595" y="101317"/>
                  </a:cubicBezTo>
                  <a:cubicBezTo>
                    <a:pt x="38297" y="102035"/>
                    <a:pt x="38297" y="102035"/>
                    <a:pt x="38297" y="102035"/>
                  </a:cubicBezTo>
                  <a:cubicBezTo>
                    <a:pt x="38297" y="102035"/>
                    <a:pt x="38297" y="103473"/>
                    <a:pt x="38297" y="103473"/>
                  </a:cubicBezTo>
                  <a:cubicBezTo>
                    <a:pt x="38297" y="104191"/>
                    <a:pt x="37446" y="104910"/>
                    <a:pt x="37446" y="104910"/>
                  </a:cubicBezTo>
                  <a:cubicBezTo>
                    <a:pt x="39148" y="104910"/>
                    <a:pt x="39148" y="104910"/>
                    <a:pt x="39148" y="104910"/>
                  </a:cubicBezTo>
                  <a:cubicBezTo>
                    <a:pt x="41702" y="105628"/>
                    <a:pt x="41702" y="105628"/>
                    <a:pt x="41702" y="105628"/>
                  </a:cubicBezTo>
                  <a:cubicBezTo>
                    <a:pt x="45106" y="109221"/>
                    <a:pt x="45106" y="109221"/>
                    <a:pt x="45106" y="109221"/>
                  </a:cubicBezTo>
                  <a:cubicBezTo>
                    <a:pt x="44255" y="112095"/>
                    <a:pt x="44255" y="112095"/>
                    <a:pt x="44255" y="112095"/>
                  </a:cubicBezTo>
                  <a:cubicBezTo>
                    <a:pt x="42553" y="113532"/>
                    <a:pt x="42553" y="113532"/>
                    <a:pt x="42553" y="113532"/>
                  </a:cubicBezTo>
                  <a:cubicBezTo>
                    <a:pt x="40851" y="110658"/>
                    <a:pt x="40851" y="110658"/>
                    <a:pt x="40851" y="110658"/>
                  </a:cubicBezTo>
                  <a:cubicBezTo>
                    <a:pt x="40851" y="110658"/>
                    <a:pt x="40000" y="110658"/>
                    <a:pt x="40000" y="111377"/>
                  </a:cubicBezTo>
                  <a:cubicBezTo>
                    <a:pt x="39148" y="111377"/>
                    <a:pt x="36595" y="112814"/>
                    <a:pt x="36595" y="112814"/>
                  </a:cubicBezTo>
                  <a:cubicBezTo>
                    <a:pt x="36595" y="112814"/>
                    <a:pt x="34893" y="113532"/>
                    <a:pt x="34042" y="113532"/>
                  </a:cubicBezTo>
                  <a:cubicBezTo>
                    <a:pt x="34042" y="113532"/>
                    <a:pt x="33191" y="113532"/>
                    <a:pt x="33191" y="113532"/>
                  </a:cubicBezTo>
                  <a:cubicBezTo>
                    <a:pt x="30638" y="112814"/>
                    <a:pt x="30638" y="112814"/>
                    <a:pt x="30638" y="112814"/>
                  </a:cubicBezTo>
                  <a:cubicBezTo>
                    <a:pt x="27234" y="111377"/>
                    <a:pt x="27234" y="111377"/>
                    <a:pt x="27234" y="111377"/>
                  </a:cubicBezTo>
                  <a:cubicBezTo>
                    <a:pt x="27234" y="111377"/>
                    <a:pt x="25531" y="110658"/>
                    <a:pt x="24680" y="110658"/>
                  </a:cubicBezTo>
                  <a:cubicBezTo>
                    <a:pt x="23829" y="110658"/>
                    <a:pt x="19574" y="109221"/>
                    <a:pt x="19574" y="109221"/>
                  </a:cubicBezTo>
                  <a:cubicBezTo>
                    <a:pt x="17872" y="109940"/>
                    <a:pt x="17872" y="109940"/>
                    <a:pt x="17872" y="109940"/>
                  </a:cubicBezTo>
                  <a:cubicBezTo>
                    <a:pt x="15319" y="109940"/>
                    <a:pt x="15319" y="109940"/>
                    <a:pt x="15319" y="109940"/>
                  </a:cubicBezTo>
                  <a:cubicBezTo>
                    <a:pt x="13617" y="109221"/>
                    <a:pt x="13617" y="109221"/>
                    <a:pt x="13617" y="109221"/>
                  </a:cubicBezTo>
                  <a:cubicBezTo>
                    <a:pt x="11914" y="107065"/>
                    <a:pt x="11914" y="107065"/>
                    <a:pt x="11914" y="107065"/>
                  </a:cubicBezTo>
                  <a:cubicBezTo>
                    <a:pt x="11914" y="107065"/>
                    <a:pt x="11063" y="105628"/>
                    <a:pt x="11063" y="105628"/>
                  </a:cubicBezTo>
                  <a:cubicBezTo>
                    <a:pt x="11063" y="105628"/>
                    <a:pt x="13617" y="104191"/>
                    <a:pt x="13617" y="104191"/>
                  </a:cubicBezTo>
                  <a:cubicBezTo>
                    <a:pt x="14468" y="104191"/>
                    <a:pt x="14468" y="103473"/>
                    <a:pt x="14468" y="103473"/>
                  </a:cubicBezTo>
                  <a:cubicBezTo>
                    <a:pt x="14468" y="100598"/>
                    <a:pt x="14468" y="100598"/>
                    <a:pt x="14468" y="100598"/>
                  </a:cubicBezTo>
                  <a:cubicBezTo>
                    <a:pt x="14468" y="100598"/>
                    <a:pt x="14468" y="99161"/>
                    <a:pt x="14468" y="99161"/>
                  </a:cubicBezTo>
                  <a:cubicBezTo>
                    <a:pt x="14468" y="98443"/>
                    <a:pt x="15319" y="97724"/>
                    <a:pt x="15319" y="97724"/>
                  </a:cubicBezTo>
                  <a:cubicBezTo>
                    <a:pt x="15319" y="97724"/>
                    <a:pt x="15319" y="95568"/>
                    <a:pt x="14468" y="94850"/>
                  </a:cubicBezTo>
                  <a:cubicBezTo>
                    <a:pt x="14468" y="93413"/>
                    <a:pt x="14468" y="91976"/>
                    <a:pt x="14468" y="91976"/>
                  </a:cubicBezTo>
                  <a:cubicBezTo>
                    <a:pt x="12765" y="89820"/>
                    <a:pt x="12765" y="89820"/>
                    <a:pt x="12765" y="89820"/>
                  </a:cubicBezTo>
                  <a:cubicBezTo>
                    <a:pt x="12765" y="89820"/>
                    <a:pt x="11914" y="89820"/>
                    <a:pt x="10212" y="89101"/>
                  </a:cubicBezTo>
                  <a:cubicBezTo>
                    <a:pt x="8510" y="88383"/>
                    <a:pt x="5957" y="87664"/>
                    <a:pt x="5957" y="87664"/>
                  </a:cubicBezTo>
                  <a:cubicBezTo>
                    <a:pt x="5957" y="85508"/>
                    <a:pt x="5957" y="85508"/>
                    <a:pt x="5957" y="85508"/>
                  </a:cubicBezTo>
                  <a:cubicBezTo>
                    <a:pt x="5106" y="84790"/>
                    <a:pt x="5106" y="84790"/>
                    <a:pt x="5106" y="84790"/>
                  </a:cubicBezTo>
                  <a:cubicBezTo>
                    <a:pt x="5106" y="84790"/>
                    <a:pt x="3404" y="84790"/>
                    <a:pt x="3404" y="85508"/>
                  </a:cubicBezTo>
                  <a:cubicBezTo>
                    <a:pt x="3404" y="85508"/>
                    <a:pt x="3404" y="86227"/>
                    <a:pt x="3404" y="86227"/>
                  </a:cubicBezTo>
                  <a:cubicBezTo>
                    <a:pt x="1702" y="85508"/>
                    <a:pt x="1702" y="85508"/>
                    <a:pt x="1702" y="85508"/>
                  </a:cubicBezTo>
                  <a:cubicBezTo>
                    <a:pt x="1702" y="85508"/>
                    <a:pt x="0" y="83353"/>
                    <a:pt x="0" y="82634"/>
                  </a:cubicBezTo>
                  <a:cubicBezTo>
                    <a:pt x="851" y="82634"/>
                    <a:pt x="1702" y="81916"/>
                    <a:pt x="1702" y="81197"/>
                  </a:cubicBezTo>
                  <a:cubicBezTo>
                    <a:pt x="2553" y="80479"/>
                    <a:pt x="3404" y="79041"/>
                    <a:pt x="3404" y="78323"/>
                  </a:cubicBezTo>
                  <a:cubicBezTo>
                    <a:pt x="3404" y="78323"/>
                    <a:pt x="3404" y="75449"/>
                    <a:pt x="3404" y="75449"/>
                  </a:cubicBezTo>
                  <a:cubicBezTo>
                    <a:pt x="3404" y="75449"/>
                    <a:pt x="2553" y="74730"/>
                    <a:pt x="3404" y="74730"/>
                  </a:cubicBezTo>
                  <a:cubicBezTo>
                    <a:pt x="4255" y="74730"/>
                    <a:pt x="3404" y="74730"/>
                    <a:pt x="4255" y="74730"/>
                  </a:cubicBezTo>
                  <a:cubicBezTo>
                    <a:pt x="5106" y="74011"/>
                    <a:pt x="7659" y="72574"/>
                    <a:pt x="7659" y="72574"/>
                  </a:cubicBezTo>
                  <a:cubicBezTo>
                    <a:pt x="7659" y="71137"/>
                    <a:pt x="7659" y="71137"/>
                    <a:pt x="7659" y="71137"/>
                  </a:cubicBezTo>
                  <a:cubicBezTo>
                    <a:pt x="7659" y="71137"/>
                    <a:pt x="6808" y="69700"/>
                    <a:pt x="6808" y="68982"/>
                  </a:cubicBezTo>
                  <a:cubicBezTo>
                    <a:pt x="6808" y="68982"/>
                    <a:pt x="6808" y="68982"/>
                    <a:pt x="6808" y="68263"/>
                  </a:cubicBezTo>
                  <a:cubicBezTo>
                    <a:pt x="6808" y="66826"/>
                    <a:pt x="3404" y="63952"/>
                    <a:pt x="3404" y="63952"/>
                  </a:cubicBezTo>
                  <a:cubicBezTo>
                    <a:pt x="1702" y="63952"/>
                    <a:pt x="1702" y="63952"/>
                    <a:pt x="1702" y="63952"/>
                  </a:cubicBezTo>
                  <a:cubicBezTo>
                    <a:pt x="1702" y="63952"/>
                    <a:pt x="1702" y="63233"/>
                    <a:pt x="1702" y="62514"/>
                  </a:cubicBezTo>
                  <a:cubicBezTo>
                    <a:pt x="1702" y="62514"/>
                    <a:pt x="1702" y="60359"/>
                    <a:pt x="1702" y="60359"/>
                  </a:cubicBezTo>
                  <a:cubicBezTo>
                    <a:pt x="2553" y="57485"/>
                    <a:pt x="2553" y="57485"/>
                    <a:pt x="2553" y="57485"/>
                  </a:cubicBezTo>
                  <a:cubicBezTo>
                    <a:pt x="1702" y="52455"/>
                    <a:pt x="1702" y="52455"/>
                    <a:pt x="1702" y="52455"/>
                  </a:cubicBezTo>
                  <a:cubicBezTo>
                    <a:pt x="1702" y="48862"/>
                    <a:pt x="1702" y="48862"/>
                    <a:pt x="1702" y="48862"/>
                  </a:cubicBezTo>
                  <a:cubicBezTo>
                    <a:pt x="1702" y="48862"/>
                    <a:pt x="1702" y="45988"/>
                    <a:pt x="1702" y="45269"/>
                  </a:cubicBezTo>
                  <a:cubicBezTo>
                    <a:pt x="1702" y="45269"/>
                    <a:pt x="3404" y="42395"/>
                    <a:pt x="3404" y="42395"/>
                  </a:cubicBezTo>
                  <a:cubicBezTo>
                    <a:pt x="4255" y="40958"/>
                    <a:pt x="4255" y="40958"/>
                    <a:pt x="4255" y="40958"/>
                  </a:cubicBezTo>
                  <a:cubicBezTo>
                    <a:pt x="5106" y="43113"/>
                    <a:pt x="5106" y="43113"/>
                    <a:pt x="5106" y="43113"/>
                  </a:cubicBezTo>
                  <a:cubicBezTo>
                    <a:pt x="5106" y="43113"/>
                    <a:pt x="4255" y="43832"/>
                    <a:pt x="5106" y="44550"/>
                  </a:cubicBezTo>
                  <a:cubicBezTo>
                    <a:pt x="5957" y="44550"/>
                    <a:pt x="6808" y="44550"/>
                    <a:pt x="7659" y="44550"/>
                  </a:cubicBezTo>
                  <a:cubicBezTo>
                    <a:pt x="7659" y="44550"/>
                    <a:pt x="8510" y="45269"/>
                    <a:pt x="8510" y="45269"/>
                  </a:cubicBezTo>
                  <a:cubicBezTo>
                    <a:pt x="11063" y="46706"/>
                    <a:pt x="11063" y="46706"/>
                    <a:pt x="11063" y="46706"/>
                  </a:cubicBezTo>
                  <a:cubicBezTo>
                    <a:pt x="12765" y="48143"/>
                    <a:pt x="12765" y="48143"/>
                    <a:pt x="12765" y="48143"/>
                  </a:cubicBezTo>
                  <a:cubicBezTo>
                    <a:pt x="14468" y="48862"/>
                    <a:pt x="14468" y="48862"/>
                    <a:pt x="14468" y="48862"/>
                  </a:cubicBezTo>
                  <a:cubicBezTo>
                    <a:pt x="16170" y="48862"/>
                    <a:pt x="16170" y="48862"/>
                    <a:pt x="16170" y="48862"/>
                  </a:cubicBezTo>
                  <a:cubicBezTo>
                    <a:pt x="17021" y="48143"/>
                    <a:pt x="17021" y="48143"/>
                    <a:pt x="17021" y="48143"/>
                  </a:cubicBezTo>
                  <a:cubicBezTo>
                    <a:pt x="17021" y="48143"/>
                    <a:pt x="17021" y="47425"/>
                    <a:pt x="17021" y="47425"/>
                  </a:cubicBezTo>
                  <a:cubicBezTo>
                    <a:pt x="17021" y="47425"/>
                    <a:pt x="16170" y="45988"/>
                    <a:pt x="16170" y="45988"/>
                  </a:cubicBezTo>
                  <a:cubicBezTo>
                    <a:pt x="16170" y="45269"/>
                    <a:pt x="15319" y="44550"/>
                    <a:pt x="15319" y="44550"/>
                  </a:cubicBezTo>
                  <a:cubicBezTo>
                    <a:pt x="17872" y="43113"/>
                    <a:pt x="17872" y="43113"/>
                    <a:pt x="17872" y="43113"/>
                  </a:cubicBezTo>
                  <a:cubicBezTo>
                    <a:pt x="18723" y="41676"/>
                    <a:pt x="18723" y="41676"/>
                    <a:pt x="18723" y="41676"/>
                  </a:cubicBezTo>
                  <a:cubicBezTo>
                    <a:pt x="18723" y="41676"/>
                    <a:pt x="18723" y="40958"/>
                    <a:pt x="17872" y="40958"/>
                  </a:cubicBezTo>
                  <a:cubicBezTo>
                    <a:pt x="17021" y="40958"/>
                    <a:pt x="15319" y="40958"/>
                    <a:pt x="15319" y="40958"/>
                  </a:cubicBezTo>
                  <a:cubicBezTo>
                    <a:pt x="15319" y="40958"/>
                    <a:pt x="14468" y="40239"/>
                    <a:pt x="14468" y="40239"/>
                  </a:cubicBezTo>
                  <a:cubicBezTo>
                    <a:pt x="14468" y="40239"/>
                    <a:pt x="13617" y="38802"/>
                    <a:pt x="13617" y="38802"/>
                  </a:cubicBezTo>
                  <a:cubicBezTo>
                    <a:pt x="13617" y="38802"/>
                    <a:pt x="13617" y="37365"/>
                    <a:pt x="14468" y="37365"/>
                  </a:cubicBezTo>
                  <a:cubicBezTo>
                    <a:pt x="14468" y="36646"/>
                    <a:pt x="15319" y="34491"/>
                    <a:pt x="15319" y="34491"/>
                  </a:cubicBezTo>
                  <a:cubicBezTo>
                    <a:pt x="15319" y="34491"/>
                    <a:pt x="14468" y="33053"/>
                    <a:pt x="16170" y="33053"/>
                  </a:cubicBezTo>
                  <a:cubicBezTo>
                    <a:pt x="17872" y="33053"/>
                    <a:pt x="18723" y="33053"/>
                    <a:pt x="18723" y="33053"/>
                  </a:cubicBezTo>
                  <a:cubicBezTo>
                    <a:pt x="18723" y="33053"/>
                    <a:pt x="19574" y="31616"/>
                    <a:pt x="20425" y="31616"/>
                  </a:cubicBezTo>
                  <a:cubicBezTo>
                    <a:pt x="20425" y="31616"/>
                    <a:pt x="21276" y="30898"/>
                    <a:pt x="21276" y="31616"/>
                  </a:cubicBezTo>
                  <a:cubicBezTo>
                    <a:pt x="22127" y="31616"/>
                    <a:pt x="21276" y="33772"/>
                    <a:pt x="21276" y="33772"/>
                  </a:cubicBezTo>
                  <a:cubicBezTo>
                    <a:pt x="19574" y="35209"/>
                    <a:pt x="19574" y="35209"/>
                    <a:pt x="19574" y="35209"/>
                  </a:cubicBezTo>
                  <a:cubicBezTo>
                    <a:pt x="19574" y="35209"/>
                    <a:pt x="20425" y="35928"/>
                    <a:pt x="20425" y="36646"/>
                  </a:cubicBezTo>
                  <a:cubicBezTo>
                    <a:pt x="20425" y="37365"/>
                    <a:pt x="20425" y="38083"/>
                    <a:pt x="20425" y="38083"/>
                  </a:cubicBezTo>
                  <a:cubicBezTo>
                    <a:pt x="18723" y="40239"/>
                    <a:pt x="18723" y="40239"/>
                    <a:pt x="18723" y="40239"/>
                  </a:cubicBezTo>
                  <a:cubicBezTo>
                    <a:pt x="18723" y="40239"/>
                    <a:pt x="19574" y="40239"/>
                    <a:pt x="19574" y="40239"/>
                  </a:cubicBezTo>
                  <a:cubicBezTo>
                    <a:pt x="19574" y="40958"/>
                    <a:pt x="19574" y="41676"/>
                    <a:pt x="19574" y="41676"/>
                  </a:cubicBezTo>
                  <a:cubicBezTo>
                    <a:pt x="22127" y="40958"/>
                    <a:pt x="22127" y="40958"/>
                    <a:pt x="22127" y="40958"/>
                  </a:cubicBezTo>
                  <a:cubicBezTo>
                    <a:pt x="22127" y="40958"/>
                    <a:pt x="21276" y="40239"/>
                    <a:pt x="21276" y="40239"/>
                  </a:cubicBezTo>
                  <a:cubicBezTo>
                    <a:pt x="21276" y="40239"/>
                    <a:pt x="20425" y="39520"/>
                    <a:pt x="21276" y="38802"/>
                  </a:cubicBezTo>
                  <a:cubicBezTo>
                    <a:pt x="22127" y="38083"/>
                    <a:pt x="22127" y="37365"/>
                    <a:pt x="22978" y="37365"/>
                  </a:cubicBezTo>
                  <a:cubicBezTo>
                    <a:pt x="22978" y="36646"/>
                    <a:pt x="22978" y="36646"/>
                    <a:pt x="24680" y="36646"/>
                  </a:cubicBezTo>
                  <a:cubicBezTo>
                    <a:pt x="25531" y="36646"/>
                    <a:pt x="27234" y="38083"/>
                    <a:pt x="27234" y="38083"/>
                  </a:cubicBezTo>
                  <a:cubicBezTo>
                    <a:pt x="27234" y="38083"/>
                    <a:pt x="28085" y="38802"/>
                    <a:pt x="27234" y="38802"/>
                  </a:cubicBezTo>
                  <a:cubicBezTo>
                    <a:pt x="27234" y="39520"/>
                    <a:pt x="26382" y="40239"/>
                    <a:pt x="26382" y="40239"/>
                  </a:cubicBezTo>
                  <a:cubicBezTo>
                    <a:pt x="28085" y="42395"/>
                    <a:pt x="28085" y="42395"/>
                    <a:pt x="28085" y="42395"/>
                  </a:cubicBezTo>
                  <a:cubicBezTo>
                    <a:pt x="28085" y="42395"/>
                    <a:pt x="27234" y="42395"/>
                    <a:pt x="26382" y="43113"/>
                  </a:cubicBezTo>
                  <a:cubicBezTo>
                    <a:pt x="26382" y="43113"/>
                    <a:pt x="26382" y="43832"/>
                    <a:pt x="26382" y="43832"/>
                  </a:cubicBezTo>
                  <a:cubicBezTo>
                    <a:pt x="26382" y="44550"/>
                    <a:pt x="23829" y="45269"/>
                    <a:pt x="26382" y="45269"/>
                  </a:cubicBezTo>
                  <a:cubicBezTo>
                    <a:pt x="28085" y="45269"/>
                    <a:pt x="28085" y="45269"/>
                    <a:pt x="28085" y="44550"/>
                  </a:cubicBezTo>
                  <a:cubicBezTo>
                    <a:pt x="28085" y="44550"/>
                    <a:pt x="28085" y="43113"/>
                    <a:pt x="28085" y="43113"/>
                  </a:cubicBezTo>
                  <a:cubicBezTo>
                    <a:pt x="28085" y="43113"/>
                    <a:pt x="28936" y="43113"/>
                    <a:pt x="28936" y="43113"/>
                  </a:cubicBezTo>
                  <a:cubicBezTo>
                    <a:pt x="29787" y="43113"/>
                    <a:pt x="30638" y="43113"/>
                    <a:pt x="30638" y="43113"/>
                  </a:cubicBezTo>
                  <a:cubicBezTo>
                    <a:pt x="31489" y="43832"/>
                    <a:pt x="31489" y="43832"/>
                    <a:pt x="31489" y="43832"/>
                  </a:cubicBezTo>
                  <a:cubicBezTo>
                    <a:pt x="31489" y="43832"/>
                    <a:pt x="31489" y="44550"/>
                    <a:pt x="31489" y="45269"/>
                  </a:cubicBezTo>
                  <a:cubicBezTo>
                    <a:pt x="31489" y="45269"/>
                    <a:pt x="31489" y="45988"/>
                    <a:pt x="31489" y="45988"/>
                  </a:cubicBezTo>
                  <a:cubicBezTo>
                    <a:pt x="31489" y="45988"/>
                    <a:pt x="33191" y="47425"/>
                    <a:pt x="33191" y="46706"/>
                  </a:cubicBezTo>
                  <a:cubicBezTo>
                    <a:pt x="33191" y="45988"/>
                    <a:pt x="34042" y="46706"/>
                    <a:pt x="33191" y="45269"/>
                  </a:cubicBezTo>
                  <a:cubicBezTo>
                    <a:pt x="32340" y="44550"/>
                    <a:pt x="32340" y="43113"/>
                    <a:pt x="32340" y="43113"/>
                  </a:cubicBezTo>
                  <a:cubicBezTo>
                    <a:pt x="32340" y="43113"/>
                    <a:pt x="32340" y="43113"/>
                    <a:pt x="32340" y="42395"/>
                  </a:cubicBezTo>
                  <a:cubicBezTo>
                    <a:pt x="32340" y="42395"/>
                    <a:pt x="32340" y="41676"/>
                    <a:pt x="32340" y="41676"/>
                  </a:cubicBezTo>
                  <a:cubicBezTo>
                    <a:pt x="31489" y="40958"/>
                    <a:pt x="30638" y="40958"/>
                    <a:pt x="30638" y="40239"/>
                  </a:cubicBezTo>
                  <a:cubicBezTo>
                    <a:pt x="30638" y="40239"/>
                    <a:pt x="28085" y="38083"/>
                    <a:pt x="28085" y="38083"/>
                  </a:cubicBezTo>
                  <a:cubicBezTo>
                    <a:pt x="28085" y="38083"/>
                    <a:pt x="28085" y="37365"/>
                    <a:pt x="28085" y="36646"/>
                  </a:cubicBezTo>
                  <a:cubicBezTo>
                    <a:pt x="28085" y="35209"/>
                    <a:pt x="28085" y="34491"/>
                    <a:pt x="28085" y="33772"/>
                  </a:cubicBezTo>
                  <a:cubicBezTo>
                    <a:pt x="28085" y="33772"/>
                    <a:pt x="28936" y="32335"/>
                    <a:pt x="28936" y="32335"/>
                  </a:cubicBezTo>
                  <a:cubicBezTo>
                    <a:pt x="28936" y="32335"/>
                    <a:pt x="28936" y="30898"/>
                    <a:pt x="29787" y="30179"/>
                  </a:cubicBezTo>
                  <a:cubicBezTo>
                    <a:pt x="30638" y="30179"/>
                    <a:pt x="29787" y="29461"/>
                    <a:pt x="30638" y="29461"/>
                  </a:cubicBezTo>
                  <a:cubicBezTo>
                    <a:pt x="32340" y="28742"/>
                    <a:pt x="31489" y="28742"/>
                    <a:pt x="33191" y="28742"/>
                  </a:cubicBezTo>
                  <a:cubicBezTo>
                    <a:pt x="34042" y="28742"/>
                    <a:pt x="35744" y="29461"/>
                    <a:pt x="36595" y="29461"/>
                  </a:cubicBezTo>
                  <a:cubicBezTo>
                    <a:pt x="36595" y="29461"/>
                    <a:pt x="39148" y="30179"/>
                    <a:pt x="39148" y="30179"/>
                  </a:cubicBezTo>
                  <a:cubicBezTo>
                    <a:pt x="39148" y="30179"/>
                    <a:pt x="39148" y="29461"/>
                    <a:pt x="39148" y="29461"/>
                  </a:cubicBezTo>
                  <a:cubicBezTo>
                    <a:pt x="40000" y="29461"/>
                    <a:pt x="40000" y="28023"/>
                    <a:pt x="40000" y="28742"/>
                  </a:cubicBezTo>
                  <a:cubicBezTo>
                    <a:pt x="40851" y="28742"/>
                    <a:pt x="40851" y="29461"/>
                    <a:pt x="41702" y="28742"/>
                  </a:cubicBezTo>
                  <a:cubicBezTo>
                    <a:pt x="42553" y="28023"/>
                    <a:pt x="42553" y="27305"/>
                    <a:pt x="42553" y="27305"/>
                  </a:cubicBezTo>
                  <a:cubicBezTo>
                    <a:pt x="42553" y="27305"/>
                    <a:pt x="43404" y="27305"/>
                    <a:pt x="44255" y="26586"/>
                  </a:cubicBezTo>
                  <a:cubicBezTo>
                    <a:pt x="44255" y="26586"/>
                    <a:pt x="43404" y="25868"/>
                    <a:pt x="42553" y="25868"/>
                  </a:cubicBezTo>
                  <a:cubicBezTo>
                    <a:pt x="42553" y="25868"/>
                    <a:pt x="40851" y="25868"/>
                    <a:pt x="40000" y="26586"/>
                  </a:cubicBezTo>
                  <a:cubicBezTo>
                    <a:pt x="39148" y="26586"/>
                    <a:pt x="40000" y="26586"/>
                    <a:pt x="38297" y="26586"/>
                  </a:cubicBezTo>
                  <a:cubicBezTo>
                    <a:pt x="37446" y="27305"/>
                    <a:pt x="37446" y="27305"/>
                    <a:pt x="35744" y="27305"/>
                  </a:cubicBezTo>
                  <a:cubicBezTo>
                    <a:pt x="34042" y="27305"/>
                    <a:pt x="34042" y="27305"/>
                    <a:pt x="33191" y="28023"/>
                  </a:cubicBezTo>
                  <a:cubicBezTo>
                    <a:pt x="32340" y="28742"/>
                    <a:pt x="31489" y="28742"/>
                    <a:pt x="31489" y="28742"/>
                  </a:cubicBezTo>
                  <a:cubicBezTo>
                    <a:pt x="30638" y="28742"/>
                    <a:pt x="30638" y="28742"/>
                    <a:pt x="30638" y="28742"/>
                  </a:cubicBezTo>
                  <a:cubicBezTo>
                    <a:pt x="30638" y="28742"/>
                    <a:pt x="29787" y="28742"/>
                    <a:pt x="28936" y="28742"/>
                  </a:cubicBezTo>
                  <a:cubicBezTo>
                    <a:pt x="28936" y="28742"/>
                    <a:pt x="28085" y="28023"/>
                    <a:pt x="28085" y="28023"/>
                  </a:cubicBezTo>
                  <a:cubicBezTo>
                    <a:pt x="28085" y="28023"/>
                    <a:pt x="28085" y="28023"/>
                    <a:pt x="27234" y="28023"/>
                  </a:cubicBezTo>
                  <a:cubicBezTo>
                    <a:pt x="26382" y="28023"/>
                    <a:pt x="25531" y="28742"/>
                    <a:pt x="25531" y="28742"/>
                  </a:cubicBezTo>
                  <a:cubicBezTo>
                    <a:pt x="23829" y="28742"/>
                    <a:pt x="23829" y="28742"/>
                    <a:pt x="23829" y="28742"/>
                  </a:cubicBezTo>
                  <a:cubicBezTo>
                    <a:pt x="23829" y="28742"/>
                    <a:pt x="22978" y="28742"/>
                    <a:pt x="22127" y="28742"/>
                  </a:cubicBezTo>
                  <a:cubicBezTo>
                    <a:pt x="22127" y="29461"/>
                    <a:pt x="20425" y="29461"/>
                    <a:pt x="20425" y="29461"/>
                  </a:cubicBezTo>
                  <a:cubicBezTo>
                    <a:pt x="20425" y="29461"/>
                    <a:pt x="20425" y="29461"/>
                    <a:pt x="19574" y="29461"/>
                  </a:cubicBezTo>
                  <a:cubicBezTo>
                    <a:pt x="19574" y="30179"/>
                    <a:pt x="20425" y="30179"/>
                    <a:pt x="19574" y="30898"/>
                  </a:cubicBezTo>
                  <a:cubicBezTo>
                    <a:pt x="18723" y="30898"/>
                    <a:pt x="17021" y="30898"/>
                    <a:pt x="17021" y="30898"/>
                  </a:cubicBezTo>
                  <a:cubicBezTo>
                    <a:pt x="16170" y="31616"/>
                    <a:pt x="16170" y="31616"/>
                    <a:pt x="16170" y="31616"/>
                  </a:cubicBezTo>
                  <a:cubicBezTo>
                    <a:pt x="15319" y="33053"/>
                    <a:pt x="15319" y="33053"/>
                    <a:pt x="15319" y="33053"/>
                  </a:cubicBezTo>
                  <a:cubicBezTo>
                    <a:pt x="14468" y="33053"/>
                    <a:pt x="14468" y="33053"/>
                    <a:pt x="14468" y="33053"/>
                  </a:cubicBezTo>
                  <a:cubicBezTo>
                    <a:pt x="13617" y="35209"/>
                    <a:pt x="13617" y="35209"/>
                    <a:pt x="13617" y="35209"/>
                  </a:cubicBezTo>
                  <a:cubicBezTo>
                    <a:pt x="13617" y="35928"/>
                    <a:pt x="13617" y="35928"/>
                    <a:pt x="13617" y="35928"/>
                  </a:cubicBezTo>
                  <a:cubicBezTo>
                    <a:pt x="11914" y="37365"/>
                    <a:pt x="11914" y="37365"/>
                    <a:pt x="11914" y="37365"/>
                  </a:cubicBezTo>
                  <a:cubicBezTo>
                    <a:pt x="11063" y="38083"/>
                    <a:pt x="11063" y="38083"/>
                    <a:pt x="11063" y="38083"/>
                  </a:cubicBezTo>
                  <a:cubicBezTo>
                    <a:pt x="11063" y="38083"/>
                    <a:pt x="11063" y="38083"/>
                    <a:pt x="11914" y="38802"/>
                  </a:cubicBezTo>
                  <a:cubicBezTo>
                    <a:pt x="11914" y="38802"/>
                    <a:pt x="11914" y="39520"/>
                    <a:pt x="11914" y="39520"/>
                  </a:cubicBezTo>
                  <a:cubicBezTo>
                    <a:pt x="11063" y="40239"/>
                    <a:pt x="11063" y="40239"/>
                    <a:pt x="11063" y="40239"/>
                  </a:cubicBezTo>
                  <a:cubicBezTo>
                    <a:pt x="11914" y="41676"/>
                    <a:pt x="11914" y="41676"/>
                    <a:pt x="11914" y="41676"/>
                  </a:cubicBezTo>
                  <a:cubicBezTo>
                    <a:pt x="13617" y="40958"/>
                    <a:pt x="13617" y="40958"/>
                    <a:pt x="13617" y="40958"/>
                  </a:cubicBezTo>
                  <a:cubicBezTo>
                    <a:pt x="14468" y="42395"/>
                    <a:pt x="14468" y="42395"/>
                    <a:pt x="14468" y="42395"/>
                  </a:cubicBezTo>
                  <a:cubicBezTo>
                    <a:pt x="13617" y="43832"/>
                    <a:pt x="13617" y="43832"/>
                    <a:pt x="13617" y="43832"/>
                  </a:cubicBezTo>
                  <a:cubicBezTo>
                    <a:pt x="13617" y="43832"/>
                    <a:pt x="12765" y="44550"/>
                    <a:pt x="11914" y="44550"/>
                  </a:cubicBezTo>
                  <a:cubicBezTo>
                    <a:pt x="11914" y="44550"/>
                    <a:pt x="11063" y="43832"/>
                    <a:pt x="11063" y="43832"/>
                  </a:cubicBezTo>
                  <a:cubicBezTo>
                    <a:pt x="10212" y="42395"/>
                    <a:pt x="10212" y="42395"/>
                    <a:pt x="10212" y="42395"/>
                  </a:cubicBezTo>
                  <a:cubicBezTo>
                    <a:pt x="10212" y="41676"/>
                    <a:pt x="10212" y="41676"/>
                    <a:pt x="10212" y="41676"/>
                  </a:cubicBezTo>
                  <a:cubicBezTo>
                    <a:pt x="10212" y="40958"/>
                    <a:pt x="10212" y="40958"/>
                    <a:pt x="10212" y="40958"/>
                  </a:cubicBezTo>
                  <a:cubicBezTo>
                    <a:pt x="7659" y="41676"/>
                    <a:pt x="7659" y="41676"/>
                    <a:pt x="7659" y="41676"/>
                  </a:cubicBezTo>
                  <a:cubicBezTo>
                    <a:pt x="7659" y="40958"/>
                    <a:pt x="7659" y="40958"/>
                    <a:pt x="7659" y="40958"/>
                  </a:cubicBezTo>
                  <a:cubicBezTo>
                    <a:pt x="7659" y="40958"/>
                    <a:pt x="6808" y="40239"/>
                    <a:pt x="6808" y="40239"/>
                  </a:cubicBezTo>
                  <a:cubicBezTo>
                    <a:pt x="6808" y="39520"/>
                    <a:pt x="5957" y="38802"/>
                    <a:pt x="5957" y="38802"/>
                  </a:cubicBezTo>
                  <a:cubicBezTo>
                    <a:pt x="4255" y="36646"/>
                    <a:pt x="4255" y="36646"/>
                    <a:pt x="4255" y="36646"/>
                  </a:cubicBezTo>
                  <a:cubicBezTo>
                    <a:pt x="4255" y="36646"/>
                    <a:pt x="4255" y="36646"/>
                    <a:pt x="5106" y="36646"/>
                  </a:cubicBezTo>
                  <a:cubicBezTo>
                    <a:pt x="5106" y="35928"/>
                    <a:pt x="5106" y="35928"/>
                    <a:pt x="5957" y="35209"/>
                  </a:cubicBezTo>
                  <a:cubicBezTo>
                    <a:pt x="5957" y="34491"/>
                    <a:pt x="7659" y="33053"/>
                    <a:pt x="7659" y="33053"/>
                  </a:cubicBezTo>
                  <a:cubicBezTo>
                    <a:pt x="8510" y="30898"/>
                    <a:pt x="8510" y="30898"/>
                    <a:pt x="8510" y="30898"/>
                  </a:cubicBezTo>
                  <a:cubicBezTo>
                    <a:pt x="10212" y="29461"/>
                    <a:pt x="10212" y="29461"/>
                    <a:pt x="10212" y="29461"/>
                  </a:cubicBezTo>
                  <a:cubicBezTo>
                    <a:pt x="11063" y="28023"/>
                    <a:pt x="11063" y="28023"/>
                    <a:pt x="11063" y="28023"/>
                  </a:cubicBezTo>
                  <a:cubicBezTo>
                    <a:pt x="12765" y="25868"/>
                    <a:pt x="12765" y="25868"/>
                    <a:pt x="12765" y="25868"/>
                  </a:cubicBezTo>
                  <a:cubicBezTo>
                    <a:pt x="14468" y="24431"/>
                    <a:pt x="14468" y="24431"/>
                    <a:pt x="14468" y="24431"/>
                  </a:cubicBezTo>
                  <a:cubicBezTo>
                    <a:pt x="17021" y="24431"/>
                    <a:pt x="17021" y="24431"/>
                    <a:pt x="17021" y="24431"/>
                  </a:cubicBezTo>
                  <a:cubicBezTo>
                    <a:pt x="17021" y="24431"/>
                    <a:pt x="18723" y="25149"/>
                    <a:pt x="18723" y="25149"/>
                  </a:cubicBezTo>
                  <a:cubicBezTo>
                    <a:pt x="19574" y="24431"/>
                    <a:pt x="20425" y="23712"/>
                    <a:pt x="20425" y="23712"/>
                  </a:cubicBezTo>
                  <a:cubicBezTo>
                    <a:pt x="23829" y="22994"/>
                    <a:pt x="23829" y="22994"/>
                    <a:pt x="23829" y="22994"/>
                  </a:cubicBezTo>
                  <a:cubicBezTo>
                    <a:pt x="24680" y="22994"/>
                    <a:pt x="24680" y="22994"/>
                    <a:pt x="24680" y="22994"/>
                  </a:cubicBezTo>
                  <a:cubicBezTo>
                    <a:pt x="27234" y="23712"/>
                    <a:pt x="27234" y="23712"/>
                    <a:pt x="27234" y="23712"/>
                  </a:cubicBezTo>
                  <a:cubicBezTo>
                    <a:pt x="28936" y="23712"/>
                    <a:pt x="28936" y="23712"/>
                    <a:pt x="28936" y="23712"/>
                  </a:cubicBezTo>
                  <a:cubicBezTo>
                    <a:pt x="32340" y="23712"/>
                    <a:pt x="32340" y="23712"/>
                    <a:pt x="32340" y="23712"/>
                  </a:cubicBezTo>
                  <a:close/>
                  <a:moveTo>
                    <a:pt x="13617" y="99880"/>
                  </a:moveTo>
                  <a:cubicBezTo>
                    <a:pt x="13617" y="99880"/>
                    <a:pt x="13617" y="99880"/>
                    <a:pt x="13617" y="99880"/>
                  </a:cubicBezTo>
                  <a:cubicBezTo>
                    <a:pt x="13617" y="99880"/>
                    <a:pt x="11914" y="99161"/>
                    <a:pt x="11914" y="99161"/>
                  </a:cubicBezTo>
                  <a:cubicBezTo>
                    <a:pt x="11914" y="99880"/>
                    <a:pt x="11063" y="100598"/>
                    <a:pt x="11063" y="100598"/>
                  </a:cubicBezTo>
                  <a:cubicBezTo>
                    <a:pt x="10212" y="102754"/>
                    <a:pt x="10212" y="102754"/>
                    <a:pt x="10212" y="102754"/>
                  </a:cubicBezTo>
                  <a:cubicBezTo>
                    <a:pt x="9361" y="103473"/>
                    <a:pt x="9361" y="103473"/>
                    <a:pt x="9361" y="103473"/>
                  </a:cubicBezTo>
                  <a:cubicBezTo>
                    <a:pt x="9361" y="104910"/>
                    <a:pt x="9361" y="104910"/>
                    <a:pt x="9361" y="104910"/>
                  </a:cubicBezTo>
                  <a:cubicBezTo>
                    <a:pt x="6808" y="105628"/>
                    <a:pt x="6808" y="105628"/>
                    <a:pt x="6808" y="105628"/>
                  </a:cubicBezTo>
                  <a:cubicBezTo>
                    <a:pt x="6808" y="105628"/>
                    <a:pt x="6808" y="106347"/>
                    <a:pt x="7659" y="106347"/>
                  </a:cubicBezTo>
                  <a:cubicBezTo>
                    <a:pt x="8510" y="106347"/>
                    <a:pt x="9361" y="106347"/>
                    <a:pt x="9361" y="106347"/>
                  </a:cubicBezTo>
                  <a:cubicBezTo>
                    <a:pt x="9361" y="105628"/>
                    <a:pt x="10212" y="104910"/>
                    <a:pt x="10212" y="104910"/>
                  </a:cubicBezTo>
                  <a:cubicBezTo>
                    <a:pt x="10212" y="104910"/>
                    <a:pt x="11063" y="104191"/>
                    <a:pt x="11063" y="104191"/>
                  </a:cubicBezTo>
                  <a:cubicBezTo>
                    <a:pt x="11914" y="104191"/>
                    <a:pt x="13617" y="104191"/>
                    <a:pt x="13617" y="103473"/>
                  </a:cubicBezTo>
                  <a:cubicBezTo>
                    <a:pt x="13617" y="102754"/>
                    <a:pt x="13617" y="102035"/>
                    <a:pt x="13617" y="102035"/>
                  </a:cubicBezTo>
                  <a:cubicBezTo>
                    <a:pt x="13617" y="101317"/>
                    <a:pt x="13617" y="101317"/>
                    <a:pt x="13617" y="101317"/>
                  </a:cubicBezTo>
                  <a:cubicBezTo>
                    <a:pt x="13617" y="99880"/>
                    <a:pt x="13617" y="99880"/>
                    <a:pt x="13617" y="99880"/>
                  </a:cubicBezTo>
                  <a:close/>
                  <a:moveTo>
                    <a:pt x="57872" y="80479"/>
                  </a:moveTo>
                  <a:cubicBezTo>
                    <a:pt x="57872" y="80479"/>
                    <a:pt x="57872" y="80479"/>
                    <a:pt x="57872" y="80479"/>
                  </a:cubicBezTo>
                  <a:cubicBezTo>
                    <a:pt x="57872" y="80479"/>
                    <a:pt x="57872" y="80479"/>
                    <a:pt x="57872" y="80479"/>
                  </a:cubicBezTo>
                  <a:cubicBezTo>
                    <a:pt x="57872" y="80479"/>
                    <a:pt x="58723" y="79760"/>
                    <a:pt x="58723" y="79760"/>
                  </a:cubicBezTo>
                  <a:cubicBezTo>
                    <a:pt x="58723" y="79041"/>
                    <a:pt x="57872" y="78323"/>
                    <a:pt x="57872" y="78323"/>
                  </a:cubicBezTo>
                  <a:cubicBezTo>
                    <a:pt x="57872" y="77604"/>
                    <a:pt x="58723" y="77604"/>
                    <a:pt x="58723" y="77604"/>
                  </a:cubicBezTo>
                  <a:cubicBezTo>
                    <a:pt x="58723" y="77604"/>
                    <a:pt x="58723" y="76886"/>
                    <a:pt x="58723" y="76886"/>
                  </a:cubicBezTo>
                  <a:cubicBezTo>
                    <a:pt x="58723" y="76886"/>
                    <a:pt x="57872" y="76886"/>
                    <a:pt x="57872" y="76886"/>
                  </a:cubicBezTo>
                  <a:cubicBezTo>
                    <a:pt x="57021" y="76886"/>
                    <a:pt x="57021" y="77604"/>
                    <a:pt x="57021" y="77604"/>
                  </a:cubicBezTo>
                  <a:cubicBezTo>
                    <a:pt x="57021" y="77604"/>
                    <a:pt x="57021" y="78323"/>
                    <a:pt x="57021" y="78323"/>
                  </a:cubicBezTo>
                  <a:cubicBezTo>
                    <a:pt x="57021" y="78323"/>
                    <a:pt x="57021" y="79041"/>
                    <a:pt x="57021" y="79041"/>
                  </a:cubicBezTo>
                  <a:cubicBezTo>
                    <a:pt x="57021" y="79041"/>
                    <a:pt x="57872" y="80479"/>
                    <a:pt x="57872" y="80479"/>
                  </a:cubicBezTo>
                  <a:close/>
                  <a:moveTo>
                    <a:pt x="80851" y="99880"/>
                  </a:moveTo>
                  <a:cubicBezTo>
                    <a:pt x="80851" y="99880"/>
                    <a:pt x="80851" y="99880"/>
                    <a:pt x="80851" y="99880"/>
                  </a:cubicBezTo>
                  <a:cubicBezTo>
                    <a:pt x="81702" y="99161"/>
                    <a:pt x="81702" y="99161"/>
                    <a:pt x="81702" y="99161"/>
                  </a:cubicBezTo>
                  <a:cubicBezTo>
                    <a:pt x="82553" y="99880"/>
                    <a:pt x="82553" y="99880"/>
                    <a:pt x="82553" y="99880"/>
                  </a:cubicBezTo>
                  <a:cubicBezTo>
                    <a:pt x="82553" y="99880"/>
                    <a:pt x="81702" y="100598"/>
                    <a:pt x="81702" y="100598"/>
                  </a:cubicBezTo>
                  <a:cubicBezTo>
                    <a:pt x="81702" y="100598"/>
                    <a:pt x="80851" y="99880"/>
                    <a:pt x="80851" y="99880"/>
                  </a:cubicBezTo>
                  <a:cubicBezTo>
                    <a:pt x="80851" y="99880"/>
                    <a:pt x="80851" y="99880"/>
                    <a:pt x="80851" y="99880"/>
                  </a:cubicBezTo>
                  <a:close/>
                  <a:moveTo>
                    <a:pt x="90212" y="109221"/>
                  </a:moveTo>
                  <a:cubicBezTo>
                    <a:pt x="90212" y="109221"/>
                    <a:pt x="90212" y="109221"/>
                    <a:pt x="90212" y="109221"/>
                  </a:cubicBezTo>
                  <a:cubicBezTo>
                    <a:pt x="91063" y="109221"/>
                    <a:pt x="91063" y="109221"/>
                    <a:pt x="91063" y="109221"/>
                  </a:cubicBezTo>
                  <a:cubicBezTo>
                    <a:pt x="91063" y="109940"/>
                    <a:pt x="91063" y="109940"/>
                    <a:pt x="91063" y="109940"/>
                  </a:cubicBezTo>
                  <a:cubicBezTo>
                    <a:pt x="90212" y="110658"/>
                    <a:pt x="90212" y="110658"/>
                    <a:pt x="90212" y="110658"/>
                  </a:cubicBezTo>
                  <a:cubicBezTo>
                    <a:pt x="90212" y="109940"/>
                    <a:pt x="90212" y="109940"/>
                    <a:pt x="90212" y="109940"/>
                  </a:cubicBezTo>
                  <a:cubicBezTo>
                    <a:pt x="90212" y="109221"/>
                    <a:pt x="90212" y="109221"/>
                    <a:pt x="90212" y="109221"/>
                  </a:cubicBezTo>
                  <a:close/>
                  <a:moveTo>
                    <a:pt x="87659" y="107784"/>
                  </a:moveTo>
                  <a:cubicBezTo>
                    <a:pt x="87659" y="107784"/>
                    <a:pt x="87659" y="107784"/>
                    <a:pt x="87659" y="107784"/>
                  </a:cubicBezTo>
                  <a:cubicBezTo>
                    <a:pt x="86808" y="107065"/>
                    <a:pt x="86808" y="107065"/>
                    <a:pt x="86808" y="107065"/>
                  </a:cubicBezTo>
                  <a:cubicBezTo>
                    <a:pt x="88510" y="107065"/>
                    <a:pt x="88510" y="107065"/>
                    <a:pt x="88510" y="107065"/>
                  </a:cubicBezTo>
                  <a:cubicBezTo>
                    <a:pt x="88510" y="107065"/>
                    <a:pt x="88510" y="107065"/>
                    <a:pt x="89361" y="107065"/>
                  </a:cubicBezTo>
                  <a:cubicBezTo>
                    <a:pt x="89361" y="107065"/>
                    <a:pt x="90212" y="107784"/>
                    <a:pt x="90212" y="107784"/>
                  </a:cubicBezTo>
                  <a:cubicBezTo>
                    <a:pt x="90212" y="107784"/>
                    <a:pt x="90212" y="107784"/>
                    <a:pt x="90212" y="107784"/>
                  </a:cubicBezTo>
                  <a:cubicBezTo>
                    <a:pt x="89361" y="107784"/>
                    <a:pt x="89361" y="108502"/>
                    <a:pt x="89361" y="108502"/>
                  </a:cubicBezTo>
                  <a:cubicBezTo>
                    <a:pt x="88510" y="108502"/>
                    <a:pt x="87659" y="107784"/>
                    <a:pt x="87659" y="107784"/>
                  </a:cubicBezTo>
                  <a:close/>
                  <a:moveTo>
                    <a:pt x="91914" y="107784"/>
                  </a:moveTo>
                  <a:cubicBezTo>
                    <a:pt x="91914" y="107784"/>
                    <a:pt x="91914" y="107784"/>
                    <a:pt x="91914" y="107784"/>
                  </a:cubicBezTo>
                  <a:cubicBezTo>
                    <a:pt x="91063" y="106347"/>
                    <a:pt x="91063" y="106347"/>
                    <a:pt x="91063" y="106347"/>
                  </a:cubicBezTo>
                  <a:cubicBezTo>
                    <a:pt x="91914" y="105628"/>
                    <a:pt x="91914" y="105628"/>
                    <a:pt x="91914" y="105628"/>
                  </a:cubicBezTo>
                  <a:cubicBezTo>
                    <a:pt x="91914" y="105628"/>
                    <a:pt x="92765" y="106347"/>
                    <a:pt x="92765" y="106347"/>
                  </a:cubicBezTo>
                  <a:cubicBezTo>
                    <a:pt x="92765" y="106347"/>
                    <a:pt x="91914" y="107065"/>
                    <a:pt x="91914" y="107065"/>
                  </a:cubicBezTo>
                  <a:cubicBezTo>
                    <a:pt x="91914" y="107784"/>
                    <a:pt x="91914" y="107784"/>
                    <a:pt x="91914" y="107784"/>
                  </a:cubicBezTo>
                  <a:close/>
                  <a:moveTo>
                    <a:pt x="109787" y="103473"/>
                  </a:moveTo>
                  <a:cubicBezTo>
                    <a:pt x="109787" y="103473"/>
                    <a:pt x="109787" y="103473"/>
                    <a:pt x="109787" y="103473"/>
                  </a:cubicBezTo>
                  <a:cubicBezTo>
                    <a:pt x="108936" y="102754"/>
                    <a:pt x="108936" y="102754"/>
                    <a:pt x="108936" y="102754"/>
                  </a:cubicBezTo>
                  <a:cubicBezTo>
                    <a:pt x="108936" y="102754"/>
                    <a:pt x="109787" y="102035"/>
                    <a:pt x="109787" y="102035"/>
                  </a:cubicBezTo>
                  <a:cubicBezTo>
                    <a:pt x="110638" y="102035"/>
                    <a:pt x="111489" y="102035"/>
                    <a:pt x="111489" y="102035"/>
                  </a:cubicBezTo>
                  <a:cubicBezTo>
                    <a:pt x="109787" y="103473"/>
                    <a:pt x="109787" y="103473"/>
                    <a:pt x="109787" y="103473"/>
                  </a:cubicBezTo>
                  <a:close/>
                  <a:moveTo>
                    <a:pt x="108085" y="104191"/>
                  </a:moveTo>
                  <a:cubicBezTo>
                    <a:pt x="108085" y="104191"/>
                    <a:pt x="108085" y="104191"/>
                    <a:pt x="108085" y="104191"/>
                  </a:cubicBezTo>
                  <a:cubicBezTo>
                    <a:pt x="108085" y="102035"/>
                    <a:pt x="108085" y="102035"/>
                    <a:pt x="108085" y="102035"/>
                  </a:cubicBezTo>
                  <a:cubicBezTo>
                    <a:pt x="108936" y="101317"/>
                    <a:pt x="108936" y="101317"/>
                    <a:pt x="108936" y="101317"/>
                  </a:cubicBezTo>
                  <a:cubicBezTo>
                    <a:pt x="108085" y="100598"/>
                    <a:pt x="108085" y="100598"/>
                    <a:pt x="108085" y="100598"/>
                  </a:cubicBezTo>
                  <a:cubicBezTo>
                    <a:pt x="107234" y="100598"/>
                    <a:pt x="107234" y="100598"/>
                    <a:pt x="107234" y="100598"/>
                  </a:cubicBezTo>
                  <a:cubicBezTo>
                    <a:pt x="107234" y="100598"/>
                    <a:pt x="106382" y="99161"/>
                    <a:pt x="106382" y="99161"/>
                  </a:cubicBezTo>
                  <a:cubicBezTo>
                    <a:pt x="106382" y="99161"/>
                    <a:pt x="105531" y="99161"/>
                    <a:pt x="105531" y="99161"/>
                  </a:cubicBezTo>
                  <a:cubicBezTo>
                    <a:pt x="105531" y="99161"/>
                    <a:pt x="104680" y="99161"/>
                    <a:pt x="104680" y="99161"/>
                  </a:cubicBezTo>
                  <a:cubicBezTo>
                    <a:pt x="104680" y="99161"/>
                    <a:pt x="105531" y="98443"/>
                    <a:pt x="105531" y="98443"/>
                  </a:cubicBezTo>
                  <a:cubicBezTo>
                    <a:pt x="105531" y="98443"/>
                    <a:pt x="105531" y="98443"/>
                    <a:pt x="106382" y="98443"/>
                  </a:cubicBezTo>
                  <a:cubicBezTo>
                    <a:pt x="107234" y="97724"/>
                    <a:pt x="107234" y="97724"/>
                    <a:pt x="107234" y="97724"/>
                  </a:cubicBezTo>
                  <a:cubicBezTo>
                    <a:pt x="107234" y="97724"/>
                    <a:pt x="108936" y="95568"/>
                    <a:pt x="110638" y="95568"/>
                  </a:cubicBezTo>
                  <a:cubicBezTo>
                    <a:pt x="111489" y="95568"/>
                    <a:pt x="113191" y="95568"/>
                    <a:pt x="113191" y="95568"/>
                  </a:cubicBezTo>
                  <a:cubicBezTo>
                    <a:pt x="114893" y="94131"/>
                    <a:pt x="114893" y="94131"/>
                    <a:pt x="114893" y="94131"/>
                  </a:cubicBezTo>
                  <a:cubicBezTo>
                    <a:pt x="114893" y="94131"/>
                    <a:pt x="114893" y="93413"/>
                    <a:pt x="114893" y="93413"/>
                  </a:cubicBezTo>
                  <a:cubicBezTo>
                    <a:pt x="115744" y="93413"/>
                    <a:pt x="114893" y="91976"/>
                    <a:pt x="114893" y="91976"/>
                  </a:cubicBezTo>
                  <a:cubicBezTo>
                    <a:pt x="114893" y="90538"/>
                    <a:pt x="114893" y="90538"/>
                    <a:pt x="114893" y="90538"/>
                  </a:cubicBezTo>
                  <a:cubicBezTo>
                    <a:pt x="114893" y="90538"/>
                    <a:pt x="112340" y="89101"/>
                    <a:pt x="112340" y="89101"/>
                  </a:cubicBezTo>
                  <a:cubicBezTo>
                    <a:pt x="112340" y="89101"/>
                    <a:pt x="108936" y="87664"/>
                    <a:pt x="108936" y="87664"/>
                  </a:cubicBezTo>
                  <a:cubicBezTo>
                    <a:pt x="108936" y="87664"/>
                    <a:pt x="108936" y="86227"/>
                    <a:pt x="108085" y="86227"/>
                  </a:cubicBezTo>
                  <a:cubicBezTo>
                    <a:pt x="108085" y="86227"/>
                    <a:pt x="108936" y="84790"/>
                    <a:pt x="108936" y="84790"/>
                  </a:cubicBezTo>
                  <a:cubicBezTo>
                    <a:pt x="108936" y="84790"/>
                    <a:pt x="110638" y="82634"/>
                    <a:pt x="112340" y="81916"/>
                  </a:cubicBezTo>
                  <a:cubicBezTo>
                    <a:pt x="113191" y="81197"/>
                    <a:pt x="114042" y="81197"/>
                    <a:pt x="114042" y="81197"/>
                  </a:cubicBezTo>
                  <a:cubicBezTo>
                    <a:pt x="114893" y="81197"/>
                    <a:pt x="115744" y="81916"/>
                    <a:pt x="116595" y="82634"/>
                  </a:cubicBezTo>
                  <a:cubicBezTo>
                    <a:pt x="116595" y="82634"/>
                    <a:pt x="117446" y="82634"/>
                    <a:pt x="118297" y="82634"/>
                  </a:cubicBezTo>
                  <a:cubicBezTo>
                    <a:pt x="119148" y="82634"/>
                    <a:pt x="120000" y="82634"/>
                    <a:pt x="120000" y="82634"/>
                  </a:cubicBezTo>
                  <a:cubicBezTo>
                    <a:pt x="120000" y="82634"/>
                    <a:pt x="120000" y="81197"/>
                    <a:pt x="120000" y="80479"/>
                  </a:cubicBezTo>
                  <a:cubicBezTo>
                    <a:pt x="120000" y="79760"/>
                    <a:pt x="120000" y="80479"/>
                    <a:pt x="119148" y="79760"/>
                  </a:cubicBezTo>
                  <a:cubicBezTo>
                    <a:pt x="119148" y="79760"/>
                    <a:pt x="118297" y="79041"/>
                    <a:pt x="118297" y="79041"/>
                  </a:cubicBezTo>
                  <a:cubicBezTo>
                    <a:pt x="118297" y="79041"/>
                    <a:pt x="118297" y="78323"/>
                    <a:pt x="118297" y="78323"/>
                  </a:cubicBezTo>
                  <a:cubicBezTo>
                    <a:pt x="118297" y="78323"/>
                    <a:pt x="118297" y="77604"/>
                    <a:pt x="118297" y="76886"/>
                  </a:cubicBezTo>
                  <a:cubicBezTo>
                    <a:pt x="118297" y="76886"/>
                    <a:pt x="118297" y="74730"/>
                    <a:pt x="118297" y="74730"/>
                  </a:cubicBezTo>
                  <a:cubicBezTo>
                    <a:pt x="118297" y="74011"/>
                    <a:pt x="117446" y="72574"/>
                    <a:pt x="117446" y="72574"/>
                  </a:cubicBezTo>
                  <a:cubicBezTo>
                    <a:pt x="117446" y="71856"/>
                    <a:pt x="116595" y="71137"/>
                    <a:pt x="116595" y="71137"/>
                  </a:cubicBezTo>
                  <a:cubicBezTo>
                    <a:pt x="115744" y="69700"/>
                    <a:pt x="115744" y="69700"/>
                    <a:pt x="115744" y="69700"/>
                  </a:cubicBezTo>
                  <a:cubicBezTo>
                    <a:pt x="115744" y="69700"/>
                    <a:pt x="115744" y="69700"/>
                    <a:pt x="115744" y="68982"/>
                  </a:cubicBezTo>
                  <a:cubicBezTo>
                    <a:pt x="115744" y="67544"/>
                    <a:pt x="116595" y="66107"/>
                    <a:pt x="116595" y="66107"/>
                  </a:cubicBezTo>
                  <a:cubicBezTo>
                    <a:pt x="117446" y="65389"/>
                    <a:pt x="117446" y="63952"/>
                    <a:pt x="117446" y="63952"/>
                  </a:cubicBezTo>
                  <a:cubicBezTo>
                    <a:pt x="116595" y="63233"/>
                    <a:pt x="116595" y="63233"/>
                    <a:pt x="116595" y="63233"/>
                  </a:cubicBezTo>
                  <a:cubicBezTo>
                    <a:pt x="116595" y="63233"/>
                    <a:pt x="113191" y="62514"/>
                    <a:pt x="113191" y="62514"/>
                  </a:cubicBezTo>
                  <a:cubicBezTo>
                    <a:pt x="113191" y="62514"/>
                    <a:pt x="112340" y="61796"/>
                    <a:pt x="112340" y="61796"/>
                  </a:cubicBezTo>
                  <a:cubicBezTo>
                    <a:pt x="112340" y="61077"/>
                    <a:pt x="111489" y="61077"/>
                    <a:pt x="111489" y="61077"/>
                  </a:cubicBezTo>
                  <a:cubicBezTo>
                    <a:pt x="111489" y="61077"/>
                    <a:pt x="108085" y="61796"/>
                    <a:pt x="108085" y="61796"/>
                  </a:cubicBezTo>
                  <a:cubicBezTo>
                    <a:pt x="108085" y="61796"/>
                    <a:pt x="106382" y="62514"/>
                    <a:pt x="105531" y="63233"/>
                  </a:cubicBezTo>
                  <a:cubicBezTo>
                    <a:pt x="103829" y="63233"/>
                    <a:pt x="103829" y="63233"/>
                    <a:pt x="102978" y="63952"/>
                  </a:cubicBezTo>
                  <a:cubicBezTo>
                    <a:pt x="101276" y="64670"/>
                    <a:pt x="101276" y="65389"/>
                    <a:pt x="100425" y="66107"/>
                  </a:cubicBezTo>
                  <a:cubicBezTo>
                    <a:pt x="99574" y="66107"/>
                    <a:pt x="98723" y="67544"/>
                    <a:pt x="98723" y="67544"/>
                  </a:cubicBezTo>
                  <a:cubicBezTo>
                    <a:pt x="97872" y="68263"/>
                    <a:pt x="97872" y="68263"/>
                    <a:pt x="98723" y="68982"/>
                  </a:cubicBezTo>
                  <a:cubicBezTo>
                    <a:pt x="98723" y="69700"/>
                    <a:pt x="99574" y="68982"/>
                    <a:pt x="99574" y="68982"/>
                  </a:cubicBezTo>
                  <a:cubicBezTo>
                    <a:pt x="99574" y="68982"/>
                    <a:pt x="100425" y="68982"/>
                    <a:pt x="101276" y="68982"/>
                  </a:cubicBezTo>
                  <a:cubicBezTo>
                    <a:pt x="102127" y="68982"/>
                    <a:pt x="102127" y="69700"/>
                    <a:pt x="101276" y="69700"/>
                  </a:cubicBezTo>
                  <a:cubicBezTo>
                    <a:pt x="101276" y="69700"/>
                    <a:pt x="101276" y="70419"/>
                    <a:pt x="101276" y="70419"/>
                  </a:cubicBezTo>
                  <a:cubicBezTo>
                    <a:pt x="101276" y="70419"/>
                    <a:pt x="101276" y="70419"/>
                    <a:pt x="100425" y="71137"/>
                  </a:cubicBezTo>
                  <a:cubicBezTo>
                    <a:pt x="100425" y="71137"/>
                    <a:pt x="100425" y="71856"/>
                    <a:pt x="100425" y="72574"/>
                  </a:cubicBezTo>
                  <a:cubicBezTo>
                    <a:pt x="100425" y="73293"/>
                    <a:pt x="99574" y="73293"/>
                    <a:pt x="99574" y="73293"/>
                  </a:cubicBezTo>
                  <a:cubicBezTo>
                    <a:pt x="98723" y="74011"/>
                    <a:pt x="98723" y="74011"/>
                    <a:pt x="97872" y="74730"/>
                  </a:cubicBezTo>
                  <a:cubicBezTo>
                    <a:pt x="97021" y="74730"/>
                    <a:pt x="97021" y="75449"/>
                    <a:pt x="97021" y="75449"/>
                  </a:cubicBezTo>
                  <a:cubicBezTo>
                    <a:pt x="97021" y="76167"/>
                    <a:pt x="97021" y="76167"/>
                    <a:pt x="97872" y="76886"/>
                  </a:cubicBezTo>
                  <a:cubicBezTo>
                    <a:pt x="97872" y="77604"/>
                    <a:pt x="97872" y="77604"/>
                    <a:pt x="97872" y="77604"/>
                  </a:cubicBezTo>
                  <a:cubicBezTo>
                    <a:pt x="97872" y="78323"/>
                    <a:pt x="97021" y="79041"/>
                    <a:pt x="97021" y="78323"/>
                  </a:cubicBezTo>
                  <a:cubicBezTo>
                    <a:pt x="97021" y="78323"/>
                    <a:pt x="97021" y="77604"/>
                    <a:pt x="97021" y="77604"/>
                  </a:cubicBezTo>
                  <a:cubicBezTo>
                    <a:pt x="94468" y="77604"/>
                    <a:pt x="94468" y="77604"/>
                    <a:pt x="94468" y="77604"/>
                  </a:cubicBezTo>
                  <a:cubicBezTo>
                    <a:pt x="94468" y="77604"/>
                    <a:pt x="94468" y="77604"/>
                    <a:pt x="93617" y="77604"/>
                  </a:cubicBezTo>
                  <a:cubicBezTo>
                    <a:pt x="93617" y="77604"/>
                    <a:pt x="95319" y="76167"/>
                    <a:pt x="95319" y="76167"/>
                  </a:cubicBezTo>
                  <a:cubicBezTo>
                    <a:pt x="96170" y="75449"/>
                    <a:pt x="96170" y="75449"/>
                    <a:pt x="96170" y="75449"/>
                  </a:cubicBezTo>
                  <a:cubicBezTo>
                    <a:pt x="96170" y="74730"/>
                    <a:pt x="96170" y="74730"/>
                    <a:pt x="96170" y="74730"/>
                  </a:cubicBezTo>
                  <a:cubicBezTo>
                    <a:pt x="93617" y="74730"/>
                    <a:pt x="93617" y="74730"/>
                    <a:pt x="93617" y="74730"/>
                  </a:cubicBezTo>
                  <a:cubicBezTo>
                    <a:pt x="92765" y="74730"/>
                    <a:pt x="92765" y="74730"/>
                    <a:pt x="92765" y="74730"/>
                  </a:cubicBezTo>
                  <a:cubicBezTo>
                    <a:pt x="93617" y="74011"/>
                    <a:pt x="93617" y="74011"/>
                    <a:pt x="93617" y="74011"/>
                  </a:cubicBezTo>
                  <a:cubicBezTo>
                    <a:pt x="93617" y="72574"/>
                    <a:pt x="93617" y="72574"/>
                    <a:pt x="93617" y="72574"/>
                  </a:cubicBezTo>
                  <a:cubicBezTo>
                    <a:pt x="94468" y="71137"/>
                    <a:pt x="94468" y="71137"/>
                    <a:pt x="94468" y="71137"/>
                  </a:cubicBezTo>
                  <a:cubicBezTo>
                    <a:pt x="94468" y="71137"/>
                    <a:pt x="94468" y="69700"/>
                    <a:pt x="95319" y="69700"/>
                  </a:cubicBezTo>
                  <a:cubicBezTo>
                    <a:pt x="95319" y="69700"/>
                    <a:pt x="96170" y="68982"/>
                    <a:pt x="96170" y="68263"/>
                  </a:cubicBezTo>
                  <a:cubicBezTo>
                    <a:pt x="97021" y="68263"/>
                    <a:pt x="96170" y="67544"/>
                    <a:pt x="96170" y="67544"/>
                  </a:cubicBezTo>
                  <a:cubicBezTo>
                    <a:pt x="94468" y="67544"/>
                    <a:pt x="94468" y="67544"/>
                    <a:pt x="94468" y="67544"/>
                  </a:cubicBezTo>
                  <a:cubicBezTo>
                    <a:pt x="92765" y="68263"/>
                    <a:pt x="92765" y="68263"/>
                    <a:pt x="92765" y="68263"/>
                  </a:cubicBezTo>
                  <a:cubicBezTo>
                    <a:pt x="92765" y="68263"/>
                    <a:pt x="90212" y="68982"/>
                    <a:pt x="89361" y="68982"/>
                  </a:cubicBezTo>
                  <a:cubicBezTo>
                    <a:pt x="88510" y="68982"/>
                    <a:pt x="89361" y="68982"/>
                    <a:pt x="88510" y="68982"/>
                  </a:cubicBezTo>
                  <a:cubicBezTo>
                    <a:pt x="88510" y="68263"/>
                    <a:pt x="87659" y="68263"/>
                    <a:pt x="87659" y="68263"/>
                  </a:cubicBezTo>
                  <a:cubicBezTo>
                    <a:pt x="87659" y="68263"/>
                    <a:pt x="85957" y="68263"/>
                    <a:pt x="85957" y="68263"/>
                  </a:cubicBezTo>
                  <a:cubicBezTo>
                    <a:pt x="85106" y="68263"/>
                    <a:pt x="85106" y="68982"/>
                    <a:pt x="85106" y="68982"/>
                  </a:cubicBezTo>
                  <a:cubicBezTo>
                    <a:pt x="85106" y="68982"/>
                    <a:pt x="87659" y="69700"/>
                    <a:pt x="88510" y="70419"/>
                  </a:cubicBezTo>
                  <a:cubicBezTo>
                    <a:pt x="88510" y="70419"/>
                    <a:pt x="89361" y="70419"/>
                    <a:pt x="89361" y="70419"/>
                  </a:cubicBezTo>
                  <a:cubicBezTo>
                    <a:pt x="89361" y="71137"/>
                    <a:pt x="89361" y="71137"/>
                    <a:pt x="89361" y="71137"/>
                  </a:cubicBezTo>
                  <a:cubicBezTo>
                    <a:pt x="89361" y="71137"/>
                    <a:pt x="88510" y="72574"/>
                    <a:pt x="87659" y="72574"/>
                  </a:cubicBezTo>
                  <a:cubicBezTo>
                    <a:pt x="87659" y="73293"/>
                    <a:pt x="86808" y="73293"/>
                    <a:pt x="86808" y="73293"/>
                  </a:cubicBezTo>
                  <a:cubicBezTo>
                    <a:pt x="85106" y="74011"/>
                    <a:pt x="85106" y="74011"/>
                    <a:pt x="85106" y="74011"/>
                  </a:cubicBezTo>
                  <a:cubicBezTo>
                    <a:pt x="85106" y="74011"/>
                    <a:pt x="85957" y="75449"/>
                    <a:pt x="85957" y="75449"/>
                  </a:cubicBezTo>
                  <a:cubicBezTo>
                    <a:pt x="85957" y="75449"/>
                    <a:pt x="85957" y="76886"/>
                    <a:pt x="85957" y="76886"/>
                  </a:cubicBezTo>
                  <a:cubicBezTo>
                    <a:pt x="84255" y="76167"/>
                    <a:pt x="84255" y="76167"/>
                    <a:pt x="84255" y="76167"/>
                  </a:cubicBezTo>
                  <a:cubicBezTo>
                    <a:pt x="81702" y="77604"/>
                    <a:pt x="81702" y="77604"/>
                    <a:pt x="81702" y="77604"/>
                  </a:cubicBezTo>
                  <a:cubicBezTo>
                    <a:pt x="81702" y="77604"/>
                    <a:pt x="80851" y="77604"/>
                    <a:pt x="80851" y="77604"/>
                  </a:cubicBezTo>
                  <a:cubicBezTo>
                    <a:pt x="80000" y="77604"/>
                    <a:pt x="80000" y="76886"/>
                    <a:pt x="80000" y="76886"/>
                  </a:cubicBezTo>
                  <a:cubicBezTo>
                    <a:pt x="79148" y="78323"/>
                    <a:pt x="79148" y="78323"/>
                    <a:pt x="79148" y="78323"/>
                  </a:cubicBezTo>
                  <a:cubicBezTo>
                    <a:pt x="79148" y="78323"/>
                    <a:pt x="75744" y="77604"/>
                    <a:pt x="74893" y="77604"/>
                  </a:cubicBezTo>
                  <a:cubicBezTo>
                    <a:pt x="74893" y="77604"/>
                    <a:pt x="74893" y="79041"/>
                    <a:pt x="74893" y="79041"/>
                  </a:cubicBezTo>
                  <a:cubicBezTo>
                    <a:pt x="76595" y="79760"/>
                    <a:pt x="76595" y="79760"/>
                    <a:pt x="76595" y="79760"/>
                  </a:cubicBezTo>
                  <a:cubicBezTo>
                    <a:pt x="74893" y="80479"/>
                    <a:pt x="74893" y="80479"/>
                    <a:pt x="74893" y="80479"/>
                  </a:cubicBezTo>
                  <a:cubicBezTo>
                    <a:pt x="78297" y="81916"/>
                    <a:pt x="78297" y="81916"/>
                    <a:pt x="78297" y="81916"/>
                  </a:cubicBezTo>
                  <a:cubicBezTo>
                    <a:pt x="79148" y="82634"/>
                    <a:pt x="79148" y="82634"/>
                    <a:pt x="79148" y="82634"/>
                  </a:cubicBezTo>
                  <a:cubicBezTo>
                    <a:pt x="80000" y="84790"/>
                    <a:pt x="80000" y="84790"/>
                    <a:pt x="80000" y="84790"/>
                  </a:cubicBezTo>
                  <a:cubicBezTo>
                    <a:pt x="79148" y="85508"/>
                    <a:pt x="79148" y="85508"/>
                    <a:pt x="79148" y="85508"/>
                  </a:cubicBezTo>
                  <a:cubicBezTo>
                    <a:pt x="80851" y="86946"/>
                    <a:pt x="80851" y="86946"/>
                    <a:pt x="80851" y="86946"/>
                  </a:cubicBezTo>
                  <a:cubicBezTo>
                    <a:pt x="80851" y="86946"/>
                    <a:pt x="80851" y="87664"/>
                    <a:pt x="81702" y="88383"/>
                  </a:cubicBezTo>
                  <a:cubicBezTo>
                    <a:pt x="81702" y="88383"/>
                    <a:pt x="81702" y="89820"/>
                    <a:pt x="81702" y="89820"/>
                  </a:cubicBezTo>
                  <a:cubicBezTo>
                    <a:pt x="81702" y="91257"/>
                    <a:pt x="81702" y="91257"/>
                    <a:pt x="81702" y="91257"/>
                  </a:cubicBezTo>
                  <a:cubicBezTo>
                    <a:pt x="81702" y="91976"/>
                    <a:pt x="81702" y="91976"/>
                    <a:pt x="81702" y="91976"/>
                  </a:cubicBezTo>
                  <a:cubicBezTo>
                    <a:pt x="81702" y="91976"/>
                    <a:pt x="80000" y="92694"/>
                    <a:pt x="80000" y="93413"/>
                  </a:cubicBezTo>
                  <a:cubicBezTo>
                    <a:pt x="80000" y="93413"/>
                    <a:pt x="80851" y="93413"/>
                    <a:pt x="80851" y="93413"/>
                  </a:cubicBezTo>
                  <a:cubicBezTo>
                    <a:pt x="82553" y="94850"/>
                    <a:pt x="82553" y="94850"/>
                    <a:pt x="82553" y="94850"/>
                  </a:cubicBezTo>
                  <a:cubicBezTo>
                    <a:pt x="83404" y="96287"/>
                    <a:pt x="83404" y="96287"/>
                    <a:pt x="83404" y="96287"/>
                  </a:cubicBezTo>
                  <a:cubicBezTo>
                    <a:pt x="83404" y="96287"/>
                    <a:pt x="82553" y="97005"/>
                    <a:pt x="82553" y="97724"/>
                  </a:cubicBezTo>
                  <a:cubicBezTo>
                    <a:pt x="82553" y="97724"/>
                    <a:pt x="84255" y="98443"/>
                    <a:pt x="84255" y="98443"/>
                  </a:cubicBezTo>
                  <a:cubicBezTo>
                    <a:pt x="87659" y="98443"/>
                    <a:pt x="87659" y="98443"/>
                    <a:pt x="87659" y="98443"/>
                  </a:cubicBezTo>
                  <a:cubicBezTo>
                    <a:pt x="89361" y="98443"/>
                    <a:pt x="89361" y="98443"/>
                    <a:pt x="89361" y="98443"/>
                  </a:cubicBezTo>
                  <a:cubicBezTo>
                    <a:pt x="89361" y="98443"/>
                    <a:pt x="91914" y="98443"/>
                    <a:pt x="92765" y="98443"/>
                  </a:cubicBezTo>
                  <a:cubicBezTo>
                    <a:pt x="92765" y="98443"/>
                    <a:pt x="95319" y="97724"/>
                    <a:pt x="95319" y="97724"/>
                  </a:cubicBezTo>
                  <a:cubicBezTo>
                    <a:pt x="95319" y="97724"/>
                    <a:pt x="97021" y="99161"/>
                    <a:pt x="97872" y="99161"/>
                  </a:cubicBezTo>
                  <a:cubicBezTo>
                    <a:pt x="98723" y="99880"/>
                    <a:pt x="97872" y="100598"/>
                    <a:pt x="97872" y="100598"/>
                  </a:cubicBezTo>
                  <a:cubicBezTo>
                    <a:pt x="97872" y="101317"/>
                    <a:pt x="97021" y="101317"/>
                    <a:pt x="97021" y="101317"/>
                  </a:cubicBezTo>
                  <a:cubicBezTo>
                    <a:pt x="97021" y="101317"/>
                    <a:pt x="97872" y="103473"/>
                    <a:pt x="97872" y="103473"/>
                  </a:cubicBezTo>
                  <a:cubicBezTo>
                    <a:pt x="98723" y="104191"/>
                    <a:pt x="98723" y="103473"/>
                    <a:pt x="98723" y="103473"/>
                  </a:cubicBezTo>
                  <a:cubicBezTo>
                    <a:pt x="98723" y="103473"/>
                    <a:pt x="99574" y="104191"/>
                    <a:pt x="100425" y="104910"/>
                  </a:cubicBezTo>
                  <a:cubicBezTo>
                    <a:pt x="100425" y="105628"/>
                    <a:pt x="101276" y="105628"/>
                    <a:pt x="101276" y="105628"/>
                  </a:cubicBezTo>
                  <a:cubicBezTo>
                    <a:pt x="102127" y="105628"/>
                    <a:pt x="102127" y="105628"/>
                    <a:pt x="102127" y="105628"/>
                  </a:cubicBezTo>
                  <a:cubicBezTo>
                    <a:pt x="102127" y="105628"/>
                    <a:pt x="102978" y="105628"/>
                    <a:pt x="102978" y="106347"/>
                  </a:cubicBezTo>
                  <a:cubicBezTo>
                    <a:pt x="103829" y="106347"/>
                    <a:pt x="104680" y="106347"/>
                    <a:pt x="105531" y="106347"/>
                  </a:cubicBezTo>
                  <a:cubicBezTo>
                    <a:pt x="105531" y="106347"/>
                    <a:pt x="106382" y="106347"/>
                    <a:pt x="106382" y="105628"/>
                  </a:cubicBezTo>
                  <a:cubicBezTo>
                    <a:pt x="106382" y="105628"/>
                    <a:pt x="107234" y="105628"/>
                    <a:pt x="108085" y="105628"/>
                  </a:cubicBezTo>
                  <a:cubicBezTo>
                    <a:pt x="108085" y="104910"/>
                    <a:pt x="108085" y="104191"/>
                    <a:pt x="108085" y="104191"/>
                  </a:cubicBezTo>
                  <a:cubicBezTo>
                    <a:pt x="108085" y="104191"/>
                    <a:pt x="108085" y="104191"/>
                    <a:pt x="108085" y="104191"/>
                  </a:cubicBezTo>
                  <a:close/>
                  <a:moveTo>
                    <a:pt x="108085" y="107784"/>
                  </a:moveTo>
                  <a:cubicBezTo>
                    <a:pt x="108085" y="107784"/>
                    <a:pt x="108085" y="107784"/>
                    <a:pt x="108085" y="107784"/>
                  </a:cubicBezTo>
                  <a:cubicBezTo>
                    <a:pt x="107234" y="108502"/>
                    <a:pt x="107234" y="108502"/>
                    <a:pt x="107234" y="108502"/>
                  </a:cubicBezTo>
                  <a:cubicBezTo>
                    <a:pt x="108085" y="108502"/>
                    <a:pt x="108085" y="108502"/>
                    <a:pt x="108085" y="108502"/>
                  </a:cubicBezTo>
                  <a:cubicBezTo>
                    <a:pt x="108085" y="108502"/>
                    <a:pt x="109787" y="109221"/>
                    <a:pt x="109787" y="109221"/>
                  </a:cubicBezTo>
                  <a:cubicBezTo>
                    <a:pt x="110638" y="109221"/>
                    <a:pt x="110638" y="109221"/>
                    <a:pt x="110638" y="109221"/>
                  </a:cubicBezTo>
                  <a:cubicBezTo>
                    <a:pt x="111489" y="108502"/>
                    <a:pt x="111489" y="108502"/>
                    <a:pt x="111489" y="108502"/>
                  </a:cubicBezTo>
                  <a:cubicBezTo>
                    <a:pt x="112340" y="107065"/>
                    <a:pt x="112340" y="107065"/>
                    <a:pt x="112340" y="107065"/>
                  </a:cubicBezTo>
                  <a:cubicBezTo>
                    <a:pt x="114893" y="106347"/>
                    <a:pt x="114893" y="106347"/>
                    <a:pt x="114893" y="106347"/>
                  </a:cubicBezTo>
                  <a:cubicBezTo>
                    <a:pt x="114893" y="106347"/>
                    <a:pt x="117446" y="106347"/>
                    <a:pt x="117446" y="106347"/>
                  </a:cubicBezTo>
                  <a:cubicBezTo>
                    <a:pt x="117446" y="106347"/>
                    <a:pt x="118297" y="105628"/>
                    <a:pt x="118297" y="105628"/>
                  </a:cubicBezTo>
                  <a:cubicBezTo>
                    <a:pt x="118297" y="104910"/>
                    <a:pt x="118297" y="104910"/>
                    <a:pt x="118297" y="104910"/>
                  </a:cubicBezTo>
                  <a:cubicBezTo>
                    <a:pt x="116595" y="103473"/>
                    <a:pt x="116595" y="103473"/>
                    <a:pt x="116595" y="103473"/>
                  </a:cubicBezTo>
                  <a:cubicBezTo>
                    <a:pt x="114893" y="103473"/>
                    <a:pt x="114893" y="103473"/>
                    <a:pt x="114893" y="103473"/>
                  </a:cubicBezTo>
                  <a:cubicBezTo>
                    <a:pt x="114893" y="103473"/>
                    <a:pt x="113191" y="103473"/>
                    <a:pt x="112340" y="103473"/>
                  </a:cubicBezTo>
                  <a:cubicBezTo>
                    <a:pt x="112340" y="103473"/>
                    <a:pt x="111489" y="103473"/>
                    <a:pt x="111489" y="103473"/>
                  </a:cubicBezTo>
                  <a:cubicBezTo>
                    <a:pt x="111489" y="103473"/>
                    <a:pt x="111489" y="104191"/>
                    <a:pt x="111489" y="104910"/>
                  </a:cubicBezTo>
                  <a:cubicBezTo>
                    <a:pt x="110638" y="105628"/>
                    <a:pt x="110638" y="105628"/>
                    <a:pt x="109787" y="105628"/>
                  </a:cubicBezTo>
                  <a:cubicBezTo>
                    <a:pt x="109787" y="105628"/>
                    <a:pt x="108936" y="105628"/>
                    <a:pt x="108936" y="105628"/>
                  </a:cubicBezTo>
                  <a:cubicBezTo>
                    <a:pt x="108085" y="107784"/>
                    <a:pt x="108085" y="107784"/>
                    <a:pt x="108085" y="107784"/>
                  </a:cubicBezTo>
                  <a:close/>
                  <a:moveTo>
                    <a:pt x="98723" y="116407"/>
                  </a:moveTo>
                  <a:cubicBezTo>
                    <a:pt x="98723" y="116407"/>
                    <a:pt x="98723" y="116407"/>
                    <a:pt x="98723" y="116407"/>
                  </a:cubicBezTo>
                  <a:cubicBezTo>
                    <a:pt x="99574" y="116407"/>
                    <a:pt x="99574" y="116407"/>
                    <a:pt x="99574" y="116407"/>
                  </a:cubicBezTo>
                  <a:cubicBezTo>
                    <a:pt x="100425" y="115688"/>
                    <a:pt x="100425" y="115688"/>
                    <a:pt x="100425" y="115688"/>
                  </a:cubicBezTo>
                  <a:cubicBezTo>
                    <a:pt x="99574" y="114251"/>
                    <a:pt x="99574" y="114251"/>
                    <a:pt x="99574" y="114251"/>
                  </a:cubicBezTo>
                  <a:cubicBezTo>
                    <a:pt x="98723" y="113532"/>
                    <a:pt x="98723" y="113532"/>
                    <a:pt x="98723" y="113532"/>
                  </a:cubicBezTo>
                  <a:cubicBezTo>
                    <a:pt x="97872" y="111377"/>
                    <a:pt x="97872" y="111377"/>
                    <a:pt x="97872" y="111377"/>
                  </a:cubicBezTo>
                  <a:cubicBezTo>
                    <a:pt x="96170" y="109940"/>
                    <a:pt x="96170" y="109940"/>
                    <a:pt x="96170" y="109940"/>
                  </a:cubicBezTo>
                  <a:cubicBezTo>
                    <a:pt x="95319" y="109221"/>
                    <a:pt x="95319" y="109221"/>
                    <a:pt x="95319" y="109221"/>
                  </a:cubicBezTo>
                  <a:cubicBezTo>
                    <a:pt x="94468" y="110658"/>
                    <a:pt x="94468" y="110658"/>
                    <a:pt x="94468" y="110658"/>
                  </a:cubicBezTo>
                  <a:cubicBezTo>
                    <a:pt x="93617" y="111377"/>
                    <a:pt x="93617" y="111377"/>
                    <a:pt x="93617" y="111377"/>
                  </a:cubicBezTo>
                  <a:cubicBezTo>
                    <a:pt x="92765" y="112095"/>
                    <a:pt x="92765" y="112095"/>
                    <a:pt x="92765" y="112095"/>
                  </a:cubicBezTo>
                  <a:cubicBezTo>
                    <a:pt x="92765" y="112095"/>
                    <a:pt x="90212" y="111377"/>
                    <a:pt x="89361" y="110658"/>
                  </a:cubicBezTo>
                  <a:cubicBezTo>
                    <a:pt x="87659" y="109940"/>
                    <a:pt x="87659" y="109940"/>
                    <a:pt x="87659" y="109940"/>
                  </a:cubicBezTo>
                  <a:cubicBezTo>
                    <a:pt x="87659" y="109940"/>
                    <a:pt x="86808" y="109940"/>
                    <a:pt x="85957" y="109221"/>
                  </a:cubicBezTo>
                  <a:cubicBezTo>
                    <a:pt x="85957" y="109221"/>
                    <a:pt x="85106" y="108502"/>
                    <a:pt x="85106" y="108502"/>
                  </a:cubicBezTo>
                  <a:cubicBezTo>
                    <a:pt x="85106" y="108502"/>
                    <a:pt x="85106" y="107784"/>
                    <a:pt x="84255" y="107784"/>
                  </a:cubicBezTo>
                  <a:cubicBezTo>
                    <a:pt x="84255" y="107065"/>
                    <a:pt x="83404" y="107784"/>
                    <a:pt x="82553" y="107784"/>
                  </a:cubicBezTo>
                  <a:cubicBezTo>
                    <a:pt x="80851" y="107784"/>
                    <a:pt x="80851" y="107784"/>
                    <a:pt x="80000" y="107784"/>
                  </a:cubicBezTo>
                  <a:cubicBezTo>
                    <a:pt x="80000" y="108502"/>
                    <a:pt x="79148" y="108502"/>
                    <a:pt x="79148" y="108502"/>
                  </a:cubicBezTo>
                  <a:cubicBezTo>
                    <a:pt x="78297" y="109221"/>
                    <a:pt x="79148" y="110658"/>
                    <a:pt x="79148" y="110658"/>
                  </a:cubicBezTo>
                  <a:cubicBezTo>
                    <a:pt x="79148" y="111377"/>
                    <a:pt x="79148" y="111377"/>
                    <a:pt x="79148" y="111377"/>
                  </a:cubicBezTo>
                  <a:cubicBezTo>
                    <a:pt x="80000" y="112814"/>
                    <a:pt x="80000" y="112814"/>
                    <a:pt x="80000" y="112814"/>
                  </a:cubicBezTo>
                  <a:cubicBezTo>
                    <a:pt x="78297" y="112814"/>
                    <a:pt x="78297" y="112814"/>
                    <a:pt x="78297" y="112814"/>
                  </a:cubicBezTo>
                  <a:cubicBezTo>
                    <a:pt x="77446" y="112814"/>
                    <a:pt x="77446" y="112814"/>
                    <a:pt x="77446" y="112814"/>
                  </a:cubicBezTo>
                  <a:cubicBezTo>
                    <a:pt x="78297" y="114251"/>
                    <a:pt x="78297" y="114251"/>
                    <a:pt x="78297" y="114251"/>
                  </a:cubicBezTo>
                  <a:cubicBezTo>
                    <a:pt x="78297" y="114251"/>
                    <a:pt x="78297" y="114970"/>
                    <a:pt x="79148" y="115688"/>
                  </a:cubicBezTo>
                  <a:cubicBezTo>
                    <a:pt x="79148" y="115688"/>
                    <a:pt x="80000" y="116407"/>
                    <a:pt x="80000" y="116407"/>
                  </a:cubicBezTo>
                  <a:cubicBezTo>
                    <a:pt x="80000" y="116407"/>
                    <a:pt x="84255" y="117125"/>
                    <a:pt x="84255" y="117125"/>
                  </a:cubicBezTo>
                  <a:cubicBezTo>
                    <a:pt x="85106" y="117125"/>
                    <a:pt x="85106" y="117125"/>
                    <a:pt x="85106" y="117125"/>
                  </a:cubicBezTo>
                  <a:cubicBezTo>
                    <a:pt x="85106" y="117125"/>
                    <a:pt x="86808" y="117844"/>
                    <a:pt x="88510" y="118562"/>
                  </a:cubicBezTo>
                  <a:cubicBezTo>
                    <a:pt x="89361" y="119281"/>
                    <a:pt x="90212" y="120000"/>
                    <a:pt x="90212" y="120000"/>
                  </a:cubicBezTo>
                  <a:cubicBezTo>
                    <a:pt x="90212" y="120000"/>
                    <a:pt x="91914" y="120000"/>
                    <a:pt x="91914" y="120000"/>
                  </a:cubicBezTo>
                  <a:cubicBezTo>
                    <a:pt x="92765" y="119281"/>
                    <a:pt x="92765" y="119281"/>
                    <a:pt x="92765" y="119281"/>
                  </a:cubicBezTo>
                  <a:cubicBezTo>
                    <a:pt x="95319" y="118562"/>
                    <a:pt x="95319" y="118562"/>
                    <a:pt x="95319" y="118562"/>
                  </a:cubicBezTo>
                  <a:cubicBezTo>
                    <a:pt x="97021" y="118562"/>
                    <a:pt x="97021" y="118562"/>
                    <a:pt x="97021" y="118562"/>
                  </a:cubicBezTo>
                  <a:cubicBezTo>
                    <a:pt x="99574" y="119281"/>
                    <a:pt x="99574" y="119281"/>
                    <a:pt x="99574" y="119281"/>
                  </a:cubicBezTo>
                  <a:cubicBezTo>
                    <a:pt x="100425" y="119281"/>
                    <a:pt x="100425" y="119281"/>
                    <a:pt x="100425" y="119281"/>
                  </a:cubicBezTo>
                  <a:cubicBezTo>
                    <a:pt x="100425" y="117844"/>
                    <a:pt x="100425" y="117844"/>
                    <a:pt x="100425" y="117844"/>
                  </a:cubicBezTo>
                  <a:cubicBezTo>
                    <a:pt x="100425" y="117125"/>
                    <a:pt x="100425" y="117125"/>
                    <a:pt x="100425" y="117125"/>
                  </a:cubicBezTo>
                  <a:cubicBezTo>
                    <a:pt x="98723" y="116407"/>
                    <a:pt x="98723" y="116407"/>
                    <a:pt x="98723" y="116407"/>
                  </a:cubicBezTo>
                  <a:close/>
                  <a:moveTo>
                    <a:pt x="65531" y="86946"/>
                  </a:moveTo>
                  <a:cubicBezTo>
                    <a:pt x="65531" y="86946"/>
                    <a:pt x="65531" y="86946"/>
                    <a:pt x="65531" y="86946"/>
                  </a:cubicBezTo>
                  <a:cubicBezTo>
                    <a:pt x="63829" y="86227"/>
                    <a:pt x="63829" y="86227"/>
                    <a:pt x="63829" y="86227"/>
                  </a:cubicBezTo>
                  <a:cubicBezTo>
                    <a:pt x="62127" y="84071"/>
                    <a:pt x="62127" y="84071"/>
                    <a:pt x="62127" y="84071"/>
                  </a:cubicBezTo>
                  <a:cubicBezTo>
                    <a:pt x="59574" y="83353"/>
                    <a:pt x="59574" y="83353"/>
                    <a:pt x="59574" y="83353"/>
                  </a:cubicBezTo>
                  <a:cubicBezTo>
                    <a:pt x="59574" y="83353"/>
                    <a:pt x="58723" y="81197"/>
                    <a:pt x="58723" y="81197"/>
                  </a:cubicBezTo>
                  <a:cubicBezTo>
                    <a:pt x="57872" y="80479"/>
                    <a:pt x="57872" y="81197"/>
                    <a:pt x="57872" y="81197"/>
                  </a:cubicBezTo>
                  <a:cubicBezTo>
                    <a:pt x="57872" y="81197"/>
                    <a:pt x="57872" y="82634"/>
                    <a:pt x="57021" y="83353"/>
                  </a:cubicBezTo>
                  <a:cubicBezTo>
                    <a:pt x="56170" y="83353"/>
                    <a:pt x="55319" y="83353"/>
                    <a:pt x="55319" y="83353"/>
                  </a:cubicBezTo>
                  <a:cubicBezTo>
                    <a:pt x="53617" y="84790"/>
                    <a:pt x="53617" y="84790"/>
                    <a:pt x="53617" y="84790"/>
                  </a:cubicBezTo>
                  <a:cubicBezTo>
                    <a:pt x="53617" y="84790"/>
                    <a:pt x="51063" y="85508"/>
                    <a:pt x="50212" y="85508"/>
                  </a:cubicBezTo>
                  <a:cubicBezTo>
                    <a:pt x="50212" y="85508"/>
                    <a:pt x="49361" y="86227"/>
                    <a:pt x="49361" y="86227"/>
                  </a:cubicBezTo>
                  <a:cubicBezTo>
                    <a:pt x="44255" y="85508"/>
                    <a:pt x="44255" y="85508"/>
                    <a:pt x="44255" y="85508"/>
                  </a:cubicBezTo>
                  <a:cubicBezTo>
                    <a:pt x="42553" y="86946"/>
                    <a:pt x="42553" y="86946"/>
                    <a:pt x="42553" y="86946"/>
                  </a:cubicBezTo>
                  <a:cubicBezTo>
                    <a:pt x="42553" y="87664"/>
                    <a:pt x="42553" y="87664"/>
                    <a:pt x="42553" y="87664"/>
                  </a:cubicBezTo>
                  <a:cubicBezTo>
                    <a:pt x="43404" y="89101"/>
                    <a:pt x="43404" y="89101"/>
                    <a:pt x="43404" y="89101"/>
                  </a:cubicBezTo>
                  <a:cubicBezTo>
                    <a:pt x="44255" y="89820"/>
                    <a:pt x="44255" y="89820"/>
                    <a:pt x="44255" y="89820"/>
                  </a:cubicBezTo>
                  <a:cubicBezTo>
                    <a:pt x="45106" y="89820"/>
                    <a:pt x="45106" y="89820"/>
                    <a:pt x="45106" y="89820"/>
                  </a:cubicBezTo>
                  <a:cubicBezTo>
                    <a:pt x="45106" y="91257"/>
                    <a:pt x="45106" y="91257"/>
                    <a:pt x="45106" y="91257"/>
                  </a:cubicBezTo>
                  <a:cubicBezTo>
                    <a:pt x="45957" y="92694"/>
                    <a:pt x="45957" y="92694"/>
                    <a:pt x="45957" y="92694"/>
                  </a:cubicBezTo>
                  <a:cubicBezTo>
                    <a:pt x="45957" y="92694"/>
                    <a:pt x="46808" y="93413"/>
                    <a:pt x="47659" y="94850"/>
                  </a:cubicBezTo>
                  <a:cubicBezTo>
                    <a:pt x="48510" y="96287"/>
                    <a:pt x="47659" y="97005"/>
                    <a:pt x="47659" y="97005"/>
                  </a:cubicBezTo>
                  <a:cubicBezTo>
                    <a:pt x="50212" y="99161"/>
                    <a:pt x="50212" y="99161"/>
                    <a:pt x="50212" y="99161"/>
                  </a:cubicBezTo>
                  <a:cubicBezTo>
                    <a:pt x="51914" y="99880"/>
                    <a:pt x="51914" y="99880"/>
                    <a:pt x="51914" y="99880"/>
                  </a:cubicBezTo>
                  <a:cubicBezTo>
                    <a:pt x="51914" y="99880"/>
                    <a:pt x="52765" y="100598"/>
                    <a:pt x="53617" y="100598"/>
                  </a:cubicBezTo>
                  <a:cubicBezTo>
                    <a:pt x="53617" y="100598"/>
                    <a:pt x="53617" y="101317"/>
                    <a:pt x="53617" y="101317"/>
                  </a:cubicBezTo>
                  <a:cubicBezTo>
                    <a:pt x="53617" y="102754"/>
                    <a:pt x="53617" y="102754"/>
                    <a:pt x="53617" y="102754"/>
                  </a:cubicBezTo>
                  <a:cubicBezTo>
                    <a:pt x="54468" y="104191"/>
                    <a:pt x="54468" y="104191"/>
                    <a:pt x="54468" y="104191"/>
                  </a:cubicBezTo>
                  <a:cubicBezTo>
                    <a:pt x="55319" y="103473"/>
                    <a:pt x="55319" y="103473"/>
                    <a:pt x="55319" y="103473"/>
                  </a:cubicBezTo>
                  <a:cubicBezTo>
                    <a:pt x="56170" y="102754"/>
                    <a:pt x="56170" y="102754"/>
                    <a:pt x="56170" y="102754"/>
                  </a:cubicBezTo>
                  <a:cubicBezTo>
                    <a:pt x="60425" y="104191"/>
                    <a:pt x="60425" y="104191"/>
                    <a:pt x="60425" y="104191"/>
                  </a:cubicBezTo>
                  <a:cubicBezTo>
                    <a:pt x="60425" y="104191"/>
                    <a:pt x="63829" y="105628"/>
                    <a:pt x="64680" y="105628"/>
                  </a:cubicBezTo>
                  <a:cubicBezTo>
                    <a:pt x="64680" y="105628"/>
                    <a:pt x="66382" y="104191"/>
                    <a:pt x="66382" y="104191"/>
                  </a:cubicBezTo>
                  <a:cubicBezTo>
                    <a:pt x="67234" y="103473"/>
                    <a:pt x="69787" y="103473"/>
                    <a:pt x="69787" y="103473"/>
                  </a:cubicBezTo>
                  <a:cubicBezTo>
                    <a:pt x="70638" y="103473"/>
                    <a:pt x="70638" y="102754"/>
                    <a:pt x="70638" y="102754"/>
                  </a:cubicBezTo>
                  <a:cubicBezTo>
                    <a:pt x="70638" y="102035"/>
                    <a:pt x="71489" y="101317"/>
                    <a:pt x="71489" y="100598"/>
                  </a:cubicBezTo>
                  <a:cubicBezTo>
                    <a:pt x="71489" y="99880"/>
                    <a:pt x="72340" y="99161"/>
                    <a:pt x="72340" y="99161"/>
                  </a:cubicBezTo>
                  <a:cubicBezTo>
                    <a:pt x="72340" y="97724"/>
                    <a:pt x="72340" y="97724"/>
                    <a:pt x="72340" y="97724"/>
                  </a:cubicBezTo>
                  <a:cubicBezTo>
                    <a:pt x="71489" y="95568"/>
                    <a:pt x="71489" y="95568"/>
                    <a:pt x="71489" y="95568"/>
                  </a:cubicBezTo>
                  <a:cubicBezTo>
                    <a:pt x="72340" y="92694"/>
                    <a:pt x="72340" y="92694"/>
                    <a:pt x="72340" y="92694"/>
                  </a:cubicBezTo>
                  <a:cubicBezTo>
                    <a:pt x="70638" y="91257"/>
                    <a:pt x="70638" y="91257"/>
                    <a:pt x="70638" y="91257"/>
                  </a:cubicBezTo>
                  <a:cubicBezTo>
                    <a:pt x="69787" y="90538"/>
                    <a:pt x="69787" y="90538"/>
                    <a:pt x="69787" y="90538"/>
                  </a:cubicBezTo>
                  <a:cubicBezTo>
                    <a:pt x="69787" y="89820"/>
                    <a:pt x="69787" y="89820"/>
                    <a:pt x="69787" y="89820"/>
                  </a:cubicBezTo>
                  <a:cubicBezTo>
                    <a:pt x="69787" y="89101"/>
                    <a:pt x="69787" y="89101"/>
                    <a:pt x="69787" y="89101"/>
                  </a:cubicBezTo>
                  <a:cubicBezTo>
                    <a:pt x="71489" y="88383"/>
                    <a:pt x="71489" y="88383"/>
                    <a:pt x="71489" y="88383"/>
                  </a:cubicBezTo>
                  <a:cubicBezTo>
                    <a:pt x="71489" y="86227"/>
                    <a:pt x="71489" y="86227"/>
                    <a:pt x="71489" y="86227"/>
                  </a:cubicBezTo>
                  <a:cubicBezTo>
                    <a:pt x="74042" y="84790"/>
                    <a:pt x="74042" y="84790"/>
                    <a:pt x="74042" y="84790"/>
                  </a:cubicBezTo>
                  <a:cubicBezTo>
                    <a:pt x="74893" y="82634"/>
                    <a:pt x="74893" y="82634"/>
                    <a:pt x="74893" y="82634"/>
                  </a:cubicBezTo>
                  <a:cubicBezTo>
                    <a:pt x="74893" y="82634"/>
                    <a:pt x="71489" y="81916"/>
                    <a:pt x="70638" y="81916"/>
                  </a:cubicBezTo>
                  <a:cubicBezTo>
                    <a:pt x="68936" y="81916"/>
                    <a:pt x="69787" y="81916"/>
                    <a:pt x="69787" y="81197"/>
                  </a:cubicBezTo>
                  <a:cubicBezTo>
                    <a:pt x="69787" y="81197"/>
                    <a:pt x="68936" y="80479"/>
                    <a:pt x="68936" y="80479"/>
                  </a:cubicBezTo>
                  <a:cubicBezTo>
                    <a:pt x="68936" y="80479"/>
                    <a:pt x="67234" y="81197"/>
                    <a:pt x="67234" y="81197"/>
                  </a:cubicBezTo>
                  <a:cubicBezTo>
                    <a:pt x="66382" y="81197"/>
                    <a:pt x="66382" y="79760"/>
                    <a:pt x="66382" y="79760"/>
                  </a:cubicBezTo>
                  <a:cubicBezTo>
                    <a:pt x="66382" y="79760"/>
                    <a:pt x="64680" y="80479"/>
                    <a:pt x="64680" y="80479"/>
                  </a:cubicBezTo>
                  <a:cubicBezTo>
                    <a:pt x="63829" y="80479"/>
                    <a:pt x="62127" y="80479"/>
                    <a:pt x="62127" y="80479"/>
                  </a:cubicBezTo>
                  <a:cubicBezTo>
                    <a:pt x="62127" y="80479"/>
                    <a:pt x="62127" y="81197"/>
                    <a:pt x="62127" y="81197"/>
                  </a:cubicBezTo>
                  <a:cubicBezTo>
                    <a:pt x="61276" y="81916"/>
                    <a:pt x="62127" y="82634"/>
                    <a:pt x="62978" y="82634"/>
                  </a:cubicBezTo>
                  <a:cubicBezTo>
                    <a:pt x="62978" y="83353"/>
                    <a:pt x="63829" y="84790"/>
                    <a:pt x="63829" y="84790"/>
                  </a:cubicBezTo>
                  <a:cubicBezTo>
                    <a:pt x="64680" y="86227"/>
                    <a:pt x="64680" y="86227"/>
                    <a:pt x="64680" y="86227"/>
                  </a:cubicBezTo>
                  <a:cubicBezTo>
                    <a:pt x="65531" y="86946"/>
                    <a:pt x="65531" y="86946"/>
                    <a:pt x="65531" y="86946"/>
                  </a:cubicBezTo>
                  <a:close/>
                  <a:moveTo>
                    <a:pt x="63829" y="76886"/>
                  </a:moveTo>
                  <a:cubicBezTo>
                    <a:pt x="63829" y="76886"/>
                    <a:pt x="63829" y="76886"/>
                    <a:pt x="63829" y="76886"/>
                  </a:cubicBezTo>
                  <a:cubicBezTo>
                    <a:pt x="65531" y="76886"/>
                    <a:pt x="65531" y="76886"/>
                    <a:pt x="65531" y="76886"/>
                  </a:cubicBezTo>
                  <a:cubicBezTo>
                    <a:pt x="66382" y="75449"/>
                    <a:pt x="66382" y="75449"/>
                    <a:pt x="66382" y="75449"/>
                  </a:cubicBezTo>
                  <a:cubicBezTo>
                    <a:pt x="66382" y="75449"/>
                    <a:pt x="67234" y="74730"/>
                    <a:pt x="67234" y="74011"/>
                  </a:cubicBezTo>
                  <a:cubicBezTo>
                    <a:pt x="67234" y="74011"/>
                    <a:pt x="67234" y="73293"/>
                    <a:pt x="67234" y="73293"/>
                  </a:cubicBezTo>
                  <a:cubicBezTo>
                    <a:pt x="67234" y="71856"/>
                    <a:pt x="67234" y="71856"/>
                    <a:pt x="67234" y="71856"/>
                  </a:cubicBezTo>
                  <a:cubicBezTo>
                    <a:pt x="66382" y="71137"/>
                    <a:pt x="66382" y="71137"/>
                    <a:pt x="66382" y="71137"/>
                  </a:cubicBezTo>
                  <a:cubicBezTo>
                    <a:pt x="65531" y="69700"/>
                    <a:pt x="65531" y="69700"/>
                    <a:pt x="65531" y="69700"/>
                  </a:cubicBezTo>
                  <a:cubicBezTo>
                    <a:pt x="64680" y="67544"/>
                    <a:pt x="64680" y="67544"/>
                    <a:pt x="64680" y="67544"/>
                  </a:cubicBezTo>
                  <a:cubicBezTo>
                    <a:pt x="62978" y="67544"/>
                    <a:pt x="62978" y="67544"/>
                    <a:pt x="62978" y="67544"/>
                  </a:cubicBezTo>
                  <a:cubicBezTo>
                    <a:pt x="62978" y="67544"/>
                    <a:pt x="62978" y="68982"/>
                    <a:pt x="62978" y="68982"/>
                  </a:cubicBezTo>
                  <a:cubicBezTo>
                    <a:pt x="62978" y="69700"/>
                    <a:pt x="63829" y="70419"/>
                    <a:pt x="63829" y="70419"/>
                  </a:cubicBezTo>
                  <a:cubicBezTo>
                    <a:pt x="64680" y="71137"/>
                    <a:pt x="64680" y="71137"/>
                    <a:pt x="64680" y="71137"/>
                  </a:cubicBezTo>
                  <a:cubicBezTo>
                    <a:pt x="64680" y="71856"/>
                    <a:pt x="64680" y="71856"/>
                    <a:pt x="64680" y="71856"/>
                  </a:cubicBezTo>
                  <a:cubicBezTo>
                    <a:pt x="63829" y="72574"/>
                    <a:pt x="63829" y="72574"/>
                    <a:pt x="63829" y="72574"/>
                  </a:cubicBezTo>
                  <a:cubicBezTo>
                    <a:pt x="62978" y="74011"/>
                    <a:pt x="62978" y="74011"/>
                    <a:pt x="62978" y="74011"/>
                  </a:cubicBezTo>
                  <a:cubicBezTo>
                    <a:pt x="63829" y="75449"/>
                    <a:pt x="63829" y="75449"/>
                    <a:pt x="63829" y="75449"/>
                  </a:cubicBezTo>
                  <a:cubicBezTo>
                    <a:pt x="63829" y="76886"/>
                    <a:pt x="63829" y="76886"/>
                    <a:pt x="63829" y="76886"/>
                  </a:cubicBezTo>
                  <a:close/>
                  <a:moveTo>
                    <a:pt x="68085" y="112814"/>
                  </a:moveTo>
                  <a:cubicBezTo>
                    <a:pt x="68085" y="112814"/>
                    <a:pt x="68085" y="112814"/>
                    <a:pt x="68085" y="112814"/>
                  </a:cubicBezTo>
                  <a:cubicBezTo>
                    <a:pt x="68936" y="114970"/>
                    <a:pt x="68936" y="114970"/>
                    <a:pt x="68936" y="114970"/>
                  </a:cubicBezTo>
                  <a:cubicBezTo>
                    <a:pt x="69787" y="116407"/>
                    <a:pt x="69787" y="116407"/>
                    <a:pt x="69787" y="116407"/>
                  </a:cubicBezTo>
                  <a:cubicBezTo>
                    <a:pt x="69787" y="116407"/>
                    <a:pt x="71489" y="117125"/>
                    <a:pt x="71489" y="116407"/>
                  </a:cubicBezTo>
                  <a:cubicBezTo>
                    <a:pt x="71489" y="115688"/>
                    <a:pt x="70638" y="114970"/>
                    <a:pt x="71489" y="114251"/>
                  </a:cubicBezTo>
                  <a:cubicBezTo>
                    <a:pt x="71489" y="113532"/>
                    <a:pt x="72340" y="112095"/>
                    <a:pt x="72340" y="111377"/>
                  </a:cubicBezTo>
                  <a:cubicBezTo>
                    <a:pt x="72340" y="110658"/>
                    <a:pt x="73191" y="109940"/>
                    <a:pt x="73191" y="109221"/>
                  </a:cubicBezTo>
                  <a:cubicBezTo>
                    <a:pt x="74042" y="108502"/>
                    <a:pt x="74893" y="107065"/>
                    <a:pt x="74893" y="106347"/>
                  </a:cubicBezTo>
                  <a:cubicBezTo>
                    <a:pt x="74893" y="106347"/>
                    <a:pt x="75744" y="104910"/>
                    <a:pt x="75744" y="104191"/>
                  </a:cubicBezTo>
                  <a:cubicBezTo>
                    <a:pt x="75744" y="104191"/>
                    <a:pt x="75744" y="102035"/>
                    <a:pt x="75744" y="102035"/>
                  </a:cubicBezTo>
                  <a:cubicBezTo>
                    <a:pt x="75744" y="102035"/>
                    <a:pt x="74893" y="99880"/>
                    <a:pt x="74893" y="99880"/>
                  </a:cubicBezTo>
                  <a:cubicBezTo>
                    <a:pt x="74042" y="101317"/>
                    <a:pt x="74042" y="101317"/>
                    <a:pt x="74042" y="101317"/>
                  </a:cubicBezTo>
                  <a:cubicBezTo>
                    <a:pt x="74042" y="102754"/>
                    <a:pt x="74042" y="102754"/>
                    <a:pt x="74042" y="102754"/>
                  </a:cubicBezTo>
                  <a:cubicBezTo>
                    <a:pt x="72340" y="105628"/>
                    <a:pt x="72340" y="105628"/>
                    <a:pt x="72340" y="105628"/>
                  </a:cubicBezTo>
                  <a:cubicBezTo>
                    <a:pt x="71489" y="107065"/>
                    <a:pt x="71489" y="107065"/>
                    <a:pt x="71489" y="107065"/>
                  </a:cubicBezTo>
                  <a:cubicBezTo>
                    <a:pt x="69787" y="108502"/>
                    <a:pt x="69787" y="108502"/>
                    <a:pt x="69787" y="108502"/>
                  </a:cubicBezTo>
                  <a:cubicBezTo>
                    <a:pt x="69787" y="109221"/>
                    <a:pt x="69787" y="109221"/>
                    <a:pt x="69787" y="109221"/>
                  </a:cubicBezTo>
                  <a:cubicBezTo>
                    <a:pt x="69787" y="110658"/>
                    <a:pt x="69787" y="110658"/>
                    <a:pt x="69787" y="110658"/>
                  </a:cubicBezTo>
                  <a:cubicBezTo>
                    <a:pt x="68936" y="111377"/>
                    <a:pt x="68936" y="111377"/>
                    <a:pt x="68936" y="111377"/>
                  </a:cubicBezTo>
                  <a:cubicBezTo>
                    <a:pt x="68936" y="112095"/>
                    <a:pt x="68936" y="112095"/>
                    <a:pt x="68936" y="112095"/>
                  </a:cubicBezTo>
                  <a:cubicBezTo>
                    <a:pt x="68085" y="112814"/>
                    <a:pt x="68085" y="112814"/>
                    <a:pt x="68085" y="112814"/>
                  </a:cubicBezTo>
                  <a:close/>
                  <a:moveTo>
                    <a:pt x="63829" y="106347"/>
                  </a:moveTo>
                  <a:cubicBezTo>
                    <a:pt x="63829" y="106347"/>
                    <a:pt x="63829" y="106347"/>
                    <a:pt x="63829" y="106347"/>
                  </a:cubicBezTo>
                  <a:cubicBezTo>
                    <a:pt x="64680" y="107065"/>
                    <a:pt x="64680" y="107065"/>
                    <a:pt x="64680" y="107065"/>
                  </a:cubicBezTo>
                  <a:cubicBezTo>
                    <a:pt x="64680" y="107065"/>
                    <a:pt x="65531" y="109221"/>
                    <a:pt x="66382" y="109221"/>
                  </a:cubicBezTo>
                  <a:cubicBezTo>
                    <a:pt x="66382" y="109221"/>
                    <a:pt x="68936" y="107065"/>
                    <a:pt x="68936" y="107065"/>
                  </a:cubicBezTo>
                  <a:cubicBezTo>
                    <a:pt x="68936" y="105628"/>
                    <a:pt x="68936" y="105628"/>
                    <a:pt x="68936" y="105628"/>
                  </a:cubicBezTo>
                  <a:cubicBezTo>
                    <a:pt x="69787" y="104191"/>
                    <a:pt x="69787" y="104191"/>
                    <a:pt x="69787" y="104191"/>
                  </a:cubicBezTo>
                  <a:cubicBezTo>
                    <a:pt x="67234" y="104910"/>
                    <a:pt x="67234" y="104910"/>
                    <a:pt x="67234" y="104910"/>
                  </a:cubicBezTo>
                  <a:cubicBezTo>
                    <a:pt x="65531" y="106347"/>
                    <a:pt x="65531" y="106347"/>
                    <a:pt x="65531" y="106347"/>
                  </a:cubicBezTo>
                  <a:cubicBezTo>
                    <a:pt x="63829" y="106347"/>
                    <a:pt x="63829" y="106347"/>
                    <a:pt x="63829" y="106347"/>
                  </a:cubicBezTo>
                  <a:close/>
                  <a:moveTo>
                    <a:pt x="56170" y="107784"/>
                  </a:moveTo>
                  <a:cubicBezTo>
                    <a:pt x="56170" y="107784"/>
                    <a:pt x="56170" y="107784"/>
                    <a:pt x="56170" y="107784"/>
                  </a:cubicBezTo>
                  <a:cubicBezTo>
                    <a:pt x="56170" y="107784"/>
                    <a:pt x="57021" y="109940"/>
                    <a:pt x="57021" y="109940"/>
                  </a:cubicBezTo>
                  <a:cubicBezTo>
                    <a:pt x="57872" y="109940"/>
                    <a:pt x="58723" y="110658"/>
                    <a:pt x="58723" y="110658"/>
                  </a:cubicBezTo>
                  <a:cubicBezTo>
                    <a:pt x="60425" y="112095"/>
                    <a:pt x="60425" y="112095"/>
                    <a:pt x="60425" y="112095"/>
                  </a:cubicBezTo>
                  <a:cubicBezTo>
                    <a:pt x="60425" y="112095"/>
                    <a:pt x="60425" y="112814"/>
                    <a:pt x="61276" y="112814"/>
                  </a:cubicBezTo>
                  <a:cubicBezTo>
                    <a:pt x="61276" y="112814"/>
                    <a:pt x="62978" y="112095"/>
                    <a:pt x="62978" y="112095"/>
                  </a:cubicBezTo>
                  <a:cubicBezTo>
                    <a:pt x="63829" y="110658"/>
                    <a:pt x="63829" y="110658"/>
                    <a:pt x="63829" y="110658"/>
                  </a:cubicBezTo>
                  <a:cubicBezTo>
                    <a:pt x="63829" y="110658"/>
                    <a:pt x="62127" y="110658"/>
                    <a:pt x="62127" y="110658"/>
                  </a:cubicBezTo>
                  <a:cubicBezTo>
                    <a:pt x="61276" y="110658"/>
                    <a:pt x="60425" y="109221"/>
                    <a:pt x="60425" y="109221"/>
                  </a:cubicBezTo>
                  <a:cubicBezTo>
                    <a:pt x="60425" y="109221"/>
                    <a:pt x="59574" y="109221"/>
                    <a:pt x="59574" y="109221"/>
                  </a:cubicBezTo>
                  <a:cubicBezTo>
                    <a:pt x="58723" y="109221"/>
                    <a:pt x="57021" y="107784"/>
                    <a:pt x="57021" y="107784"/>
                  </a:cubicBezTo>
                  <a:cubicBezTo>
                    <a:pt x="56170" y="107784"/>
                    <a:pt x="56170" y="107784"/>
                    <a:pt x="56170" y="107784"/>
                  </a:cubicBezTo>
                  <a:close/>
                  <a:moveTo>
                    <a:pt x="42553" y="105628"/>
                  </a:moveTo>
                  <a:cubicBezTo>
                    <a:pt x="42553" y="105628"/>
                    <a:pt x="42553" y="105628"/>
                    <a:pt x="42553" y="105628"/>
                  </a:cubicBezTo>
                  <a:cubicBezTo>
                    <a:pt x="44255" y="106347"/>
                    <a:pt x="44255" y="106347"/>
                    <a:pt x="44255" y="106347"/>
                  </a:cubicBezTo>
                  <a:cubicBezTo>
                    <a:pt x="45106" y="107065"/>
                    <a:pt x="45106" y="107065"/>
                    <a:pt x="45106" y="107065"/>
                  </a:cubicBezTo>
                  <a:cubicBezTo>
                    <a:pt x="46808" y="107784"/>
                    <a:pt x="46808" y="107784"/>
                    <a:pt x="46808" y="107784"/>
                  </a:cubicBezTo>
                  <a:cubicBezTo>
                    <a:pt x="45106" y="109221"/>
                    <a:pt x="45106" y="109221"/>
                    <a:pt x="45106" y="109221"/>
                  </a:cubicBezTo>
                  <a:cubicBezTo>
                    <a:pt x="45106" y="109221"/>
                    <a:pt x="45957" y="110658"/>
                    <a:pt x="46808" y="109940"/>
                  </a:cubicBezTo>
                  <a:cubicBezTo>
                    <a:pt x="47659" y="109940"/>
                    <a:pt x="47659" y="109940"/>
                    <a:pt x="47659" y="109940"/>
                  </a:cubicBezTo>
                  <a:cubicBezTo>
                    <a:pt x="47659" y="109940"/>
                    <a:pt x="49361" y="110658"/>
                    <a:pt x="49361" y="110658"/>
                  </a:cubicBezTo>
                  <a:cubicBezTo>
                    <a:pt x="50212" y="111377"/>
                    <a:pt x="51063" y="111377"/>
                    <a:pt x="51914" y="111377"/>
                  </a:cubicBezTo>
                  <a:cubicBezTo>
                    <a:pt x="52765" y="111377"/>
                    <a:pt x="52765" y="110658"/>
                    <a:pt x="52765" y="110658"/>
                  </a:cubicBezTo>
                  <a:cubicBezTo>
                    <a:pt x="52765" y="109940"/>
                    <a:pt x="52765" y="109221"/>
                    <a:pt x="52765" y="109221"/>
                  </a:cubicBezTo>
                  <a:cubicBezTo>
                    <a:pt x="51914" y="107784"/>
                    <a:pt x="51914" y="107784"/>
                    <a:pt x="51914" y="107784"/>
                  </a:cubicBezTo>
                  <a:cubicBezTo>
                    <a:pt x="51063" y="106347"/>
                    <a:pt x="51063" y="106347"/>
                    <a:pt x="51063" y="106347"/>
                  </a:cubicBezTo>
                  <a:cubicBezTo>
                    <a:pt x="47659" y="105628"/>
                    <a:pt x="47659" y="105628"/>
                    <a:pt x="47659" y="105628"/>
                  </a:cubicBezTo>
                  <a:cubicBezTo>
                    <a:pt x="45957" y="104191"/>
                    <a:pt x="45957" y="104191"/>
                    <a:pt x="45957" y="104191"/>
                  </a:cubicBezTo>
                  <a:cubicBezTo>
                    <a:pt x="43404" y="103473"/>
                    <a:pt x="43404" y="103473"/>
                    <a:pt x="43404" y="103473"/>
                  </a:cubicBezTo>
                  <a:cubicBezTo>
                    <a:pt x="42553" y="103473"/>
                    <a:pt x="42553" y="103473"/>
                    <a:pt x="42553" y="103473"/>
                  </a:cubicBezTo>
                  <a:cubicBezTo>
                    <a:pt x="42553" y="105628"/>
                    <a:pt x="42553" y="105628"/>
                    <a:pt x="42553" y="105628"/>
                  </a:cubicBezTo>
                  <a:close/>
                  <a:moveTo>
                    <a:pt x="70638" y="17964"/>
                  </a:moveTo>
                  <a:cubicBezTo>
                    <a:pt x="70638" y="17964"/>
                    <a:pt x="70638" y="17964"/>
                    <a:pt x="70638" y="17964"/>
                  </a:cubicBezTo>
                  <a:cubicBezTo>
                    <a:pt x="70638" y="18682"/>
                    <a:pt x="70638" y="18682"/>
                    <a:pt x="70638" y="18682"/>
                  </a:cubicBezTo>
                  <a:cubicBezTo>
                    <a:pt x="70638" y="18682"/>
                    <a:pt x="71489" y="18682"/>
                    <a:pt x="71489" y="18682"/>
                  </a:cubicBezTo>
                  <a:cubicBezTo>
                    <a:pt x="71489" y="18682"/>
                    <a:pt x="72340" y="18682"/>
                    <a:pt x="72340" y="18682"/>
                  </a:cubicBezTo>
                  <a:cubicBezTo>
                    <a:pt x="72340" y="18682"/>
                    <a:pt x="74042" y="19401"/>
                    <a:pt x="74042" y="19401"/>
                  </a:cubicBezTo>
                  <a:cubicBezTo>
                    <a:pt x="74042" y="20119"/>
                    <a:pt x="74893" y="19401"/>
                    <a:pt x="74893" y="19401"/>
                  </a:cubicBezTo>
                  <a:cubicBezTo>
                    <a:pt x="75744" y="19401"/>
                    <a:pt x="75744" y="18682"/>
                    <a:pt x="75744" y="17964"/>
                  </a:cubicBezTo>
                  <a:cubicBezTo>
                    <a:pt x="75744" y="17964"/>
                    <a:pt x="76595" y="17245"/>
                    <a:pt x="76595" y="17245"/>
                  </a:cubicBezTo>
                  <a:cubicBezTo>
                    <a:pt x="76595" y="17245"/>
                    <a:pt x="79148" y="15808"/>
                    <a:pt x="79148" y="15808"/>
                  </a:cubicBezTo>
                  <a:cubicBezTo>
                    <a:pt x="79148" y="15089"/>
                    <a:pt x="77446" y="15089"/>
                    <a:pt x="77446" y="15089"/>
                  </a:cubicBezTo>
                  <a:cubicBezTo>
                    <a:pt x="77446" y="15089"/>
                    <a:pt x="74893" y="15808"/>
                    <a:pt x="74893" y="15808"/>
                  </a:cubicBezTo>
                  <a:cubicBezTo>
                    <a:pt x="74893" y="15808"/>
                    <a:pt x="72340" y="16526"/>
                    <a:pt x="72340" y="16526"/>
                  </a:cubicBezTo>
                  <a:lnTo>
                    <a:pt x="70638" y="1796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160;g2be4267a496_0_10">
              <a:extLst>
                <a:ext uri="{FF2B5EF4-FFF2-40B4-BE49-F238E27FC236}">
                  <a16:creationId xmlns:a16="http://schemas.microsoft.com/office/drawing/2014/main" id="{BE9FB265-9743-0DD6-458D-E4B5A626C4FD}"/>
                </a:ext>
              </a:extLst>
            </p:cNvPr>
            <p:cNvSpPr/>
            <p:nvPr/>
          </p:nvSpPr>
          <p:spPr>
            <a:xfrm>
              <a:off x="14951631" y="1186769"/>
              <a:ext cx="427200" cy="484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3529" y="26415"/>
                  </a:moveTo>
                  <a:cubicBezTo>
                    <a:pt x="62647" y="24905"/>
                    <a:pt x="62647" y="24905"/>
                    <a:pt x="62647" y="24905"/>
                  </a:cubicBezTo>
                  <a:cubicBezTo>
                    <a:pt x="60882" y="24905"/>
                    <a:pt x="60882" y="24905"/>
                    <a:pt x="60882" y="24905"/>
                  </a:cubicBezTo>
                  <a:cubicBezTo>
                    <a:pt x="58235" y="26415"/>
                    <a:pt x="58235" y="26415"/>
                    <a:pt x="58235" y="26415"/>
                  </a:cubicBezTo>
                  <a:cubicBezTo>
                    <a:pt x="58235" y="24905"/>
                    <a:pt x="58235" y="24905"/>
                    <a:pt x="58235" y="24905"/>
                  </a:cubicBezTo>
                  <a:cubicBezTo>
                    <a:pt x="61764" y="23396"/>
                    <a:pt x="61764" y="23396"/>
                    <a:pt x="61764" y="23396"/>
                  </a:cubicBezTo>
                  <a:cubicBezTo>
                    <a:pt x="63529" y="22641"/>
                    <a:pt x="63529" y="22641"/>
                    <a:pt x="63529" y="22641"/>
                  </a:cubicBezTo>
                  <a:cubicBezTo>
                    <a:pt x="64411" y="21132"/>
                    <a:pt x="64411" y="21132"/>
                    <a:pt x="64411" y="21132"/>
                  </a:cubicBezTo>
                  <a:cubicBezTo>
                    <a:pt x="66176" y="18867"/>
                    <a:pt x="66176" y="18867"/>
                    <a:pt x="66176" y="18867"/>
                  </a:cubicBezTo>
                  <a:cubicBezTo>
                    <a:pt x="66176" y="18867"/>
                    <a:pt x="67941" y="17358"/>
                    <a:pt x="68823" y="16603"/>
                  </a:cubicBezTo>
                  <a:cubicBezTo>
                    <a:pt x="69705" y="16603"/>
                    <a:pt x="73235" y="15094"/>
                    <a:pt x="73235" y="15094"/>
                  </a:cubicBezTo>
                  <a:cubicBezTo>
                    <a:pt x="73235" y="15094"/>
                    <a:pt x="76764" y="13584"/>
                    <a:pt x="77647" y="13584"/>
                  </a:cubicBezTo>
                  <a:cubicBezTo>
                    <a:pt x="78529" y="13584"/>
                    <a:pt x="84705" y="12830"/>
                    <a:pt x="84705" y="12830"/>
                  </a:cubicBezTo>
                  <a:cubicBezTo>
                    <a:pt x="90882" y="14339"/>
                    <a:pt x="90882" y="14339"/>
                    <a:pt x="90882" y="14339"/>
                  </a:cubicBezTo>
                  <a:cubicBezTo>
                    <a:pt x="90882" y="14339"/>
                    <a:pt x="92647" y="12830"/>
                    <a:pt x="94411" y="12830"/>
                  </a:cubicBezTo>
                  <a:cubicBezTo>
                    <a:pt x="94411" y="12830"/>
                    <a:pt x="96176" y="13584"/>
                    <a:pt x="97058" y="13584"/>
                  </a:cubicBezTo>
                  <a:cubicBezTo>
                    <a:pt x="97941" y="13584"/>
                    <a:pt x="99705" y="12830"/>
                    <a:pt x="99705" y="12830"/>
                  </a:cubicBezTo>
                  <a:cubicBezTo>
                    <a:pt x="103235" y="12830"/>
                    <a:pt x="103235" y="12830"/>
                    <a:pt x="103235" y="12830"/>
                  </a:cubicBezTo>
                  <a:cubicBezTo>
                    <a:pt x="105882" y="15849"/>
                    <a:pt x="105882" y="15849"/>
                    <a:pt x="105882" y="15849"/>
                  </a:cubicBezTo>
                  <a:cubicBezTo>
                    <a:pt x="106764" y="18867"/>
                    <a:pt x="106764" y="18867"/>
                    <a:pt x="106764" y="18867"/>
                  </a:cubicBezTo>
                  <a:cubicBezTo>
                    <a:pt x="111176" y="19622"/>
                    <a:pt x="111176" y="19622"/>
                    <a:pt x="111176" y="19622"/>
                  </a:cubicBezTo>
                  <a:cubicBezTo>
                    <a:pt x="111176" y="19622"/>
                    <a:pt x="110294" y="21132"/>
                    <a:pt x="110294" y="21886"/>
                  </a:cubicBezTo>
                  <a:cubicBezTo>
                    <a:pt x="111176" y="21886"/>
                    <a:pt x="113823" y="22641"/>
                    <a:pt x="113823" y="22641"/>
                  </a:cubicBezTo>
                  <a:cubicBezTo>
                    <a:pt x="113823" y="23396"/>
                    <a:pt x="113823" y="23396"/>
                    <a:pt x="113823" y="23396"/>
                  </a:cubicBezTo>
                  <a:cubicBezTo>
                    <a:pt x="113823" y="23396"/>
                    <a:pt x="113823" y="26415"/>
                    <a:pt x="113823" y="27169"/>
                  </a:cubicBezTo>
                  <a:cubicBezTo>
                    <a:pt x="113823" y="27924"/>
                    <a:pt x="113823" y="32452"/>
                    <a:pt x="113823" y="32452"/>
                  </a:cubicBezTo>
                  <a:cubicBezTo>
                    <a:pt x="113823" y="32452"/>
                    <a:pt x="111176" y="36981"/>
                    <a:pt x="110294" y="36981"/>
                  </a:cubicBezTo>
                  <a:cubicBezTo>
                    <a:pt x="109411" y="37735"/>
                    <a:pt x="110294" y="40754"/>
                    <a:pt x="110294" y="40754"/>
                  </a:cubicBezTo>
                  <a:cubicBezTo>
                    <a:pt x="109411" y="44528"/>
                    <a:pt x="109411" y="44528"/>
                    <a:pt x="109411" y="44528"/>
                  </a:cubicBezTo>
                  <a:cubicBezTo>
                    <a:pt x="109411" y="44528"/>
                    <a:pt x="109411" y="47547"/>
                    <a:pt x="108529" y="46792"/>
                  </a:cubicBezTo>
                  <a:cubicBezTo>
                    <a:pt x="107647" y="46792"/>
                    <a:pt x="103235" y="45283"/>
                    <a:pt x="103235" y="45283"/>
                  </a:cubicBezTo>
                  <a:cubicBezTo>
                    <a:pt x="99705" y="46037"/>
                    <a:pt x="99705" y="46037"/>
                    <a:pt x="99705" y="46037"/>
                  </a:cubicBezTo>
                  <a:cubicBezTo>
                    <a:pt x="99705" y="48301"/>
                    <a:pt x="99705" y="48301"/>
                    <a:pt x="99705" y="48301"/>
                  </a:cubicBezTo>
                  <a:cubicBezTo>
                    <a:pt x="101470" y="49056"/>
                    <a:pt x="101470" y="49056"/>
                    <a:pt x="101470" y="49056"/>
                  </a:cubicBezTo>
                  <a:cubicBezTo>
                    <a:pt x="98823" y="49056"/>
                    <a:pt x="98823" y="49056"/>
                    <a:pt x="98823" y="49056"/>
                  </a:cubicBezTo>
                  <a:cubicBezTo>
                    <a:pt x="98823" y="50566"/>
                    <a:pt x="98823" y="50566"/>
                    <a:pt x="98823" y="50566"/>
                  </a:cubicBezTo>
                  <a:cubicBezTo>
                    <a:pt x="98823" y="50566"/>
                    <a:pt x="99705" y="52075"/>
                    <a:pt x="100588" y="52830"/>
                  </a:cubicBezTo>
                  <a:cubicBezTo>
                    <a:pt x="100588" y="53584"/>
                    <a:pt x="103235" y="53584"/>
                    <a:pt x="103235" y="53584"/>
                  </a:cubicBezTo>
                  <a:cubicBezTo>
                    <a:pt x="105000" y="55094"/>
                    <a:pt x="105000" y="55094"/>
                    <a:pt x="105000" y="55094"/>
                  </a:cubicBezTo>
                  <a:cubicBezTo>
                    <a:pt x="107647" y="54339"/>
                    <a:pt x="107647" y="54339"/>
                    <a:pt x="107647" y="54339"/>
                  </a:cubicBezTo>
                  <a:cubicBezTo>
                    <a:pt x="109411" y="57358"/>
                    <a:pt x="109411" y="57358"/>
                    <a:pt x="109411" y="57358"/>
                  </a:cubicBezTo>
                  <a:cubicBezTo>
                    <a:pt x="108529" y="58867"/>
                    <a:pt x="108529" y="58867"/>
                    <a:pt x="108529" y="58867"/>
                  </a:cubicBezTo>
                  <a:cubicBezTo>
                    <a:pt x="108529" y="58867"/>
                    <a:pt x="108529" y="60377"/>
                    <a:pt x="108529" y="61132"/>
                  </a:cubicBezTo>
                  <a:cubicBezTo>
                    <a:pt x="108529" y="61886"/>
                    <a:pt x="109411" y="62641"/>
                    <a:pt x="108529" y="62641"/>
                  </a:cubicBezTo>
                  <a:cubicBezTo>
                    <a:pt x="108529" y="62641"/>
                    <a:pt x="106764" y="63396"/>
                    <a:pt x="106764" y="63396"/>
                  </a:cubicBezTo>
                  <a:cubicBezTo>
                    <a:pt x="105882" y="64905"/>
                    <a:pt x="105882" y="64905"/>
                    <a:pt x="105882" y="64905"/>
                  </a:cubicBezTo>
                  <a:cubicBezTo>
                    <a:pt x="105882" y="64905"/>
                    <a:pt x="104117" y="65660"/>
                    <a:pt x="103235" y="65660"/>
                  </a:cubicBezTo>
                  <a:cubicBezTo>
                    <a:pt x="102352" y="66415"/>
                    <a:pt x="102352" y="66415"/>
                    <a:pt x="102352" y="67169"/>
                  </a:cubicBezTo>
                  <a:cubicBezTo>
                    <a:pt x="102352" y="67169"/>
                    <a:pt x="98823" y="66415"/>
                    <a:pt x="98823" y="66415"/>
                  </a:cubicBezTo>
                  <a:cubicBezTo>
                    <a:pt x="98823" y="68679"/>
                    <a:pt x="98823" y="68679"/>
                    <a:pt x="98823" y="68679"/>
                  </a:cubicBezTo>
                  <a:cubicBezTo>
                    <a:pt x="97058" y="68679"/>
                    <a:pt x="97058" y="68679"/>
                    <a:pt x="97058" y="68679"/>
                  </a:cubicBezTo>
                  <a:cubicBezTo>
                    <a:pt x="98823" y="70943"/>
                    <a:pt x="98823" y="70943"/>
                    <a:pt x="98823" y="70943"/>
                  </a:cubicBezTo>
                  <a:cubicBezTo>
                    <a:pt x="101470" y="72452"/>
                    <a:pt x="101470" y="72452"/>
                    <a:pt x="101470" y="72452"/>
                  </a:cubicBezTo>
                  <a:cubicBezTo>
                    <a:pt x="100588" y="73207"/>
                    <a:pt x="100588" y="73207"/>
                    <a:pt x="100588" y="73207"/>
                  </a:cubicBezTo>
                  <a:cubicBezTo>
                    <a:pt x="98823" y="73962"/>
                    <a:pt x="98823" y="73962"/>
                    <a:pt x="98823" y="73962"/>
                  </a:cubicBezTo>
                  <a:cubicBezTo>
                    <a:pt x="97941" y="75471"/>
                    <a:pt x="97941" y="75471"/>
                    <a:pt x="97941" y="75471"/>
                  </a:cubicBezTo>
                  <a:cubicBezTo>
                    <a:pt x="95294" y="75471"/>
                    <a:pt x="95294" y="75471"/>
                    <a:pt x="95294" y="75471"/>
                  </a:cubicBezTo>
                  <a:cubicBezTo>
                    <a:pt x="92647" y="76226"/>
                    <a:pt x="92647" y="76226"/>
                    <a:pt x="92647" y="76226"/>
                  </a:cubicBezTo>
                  <a:cubicBezTo>
                    <a:pt x="91764" y="76226"/>
                    <a:pt x="91764" y="76226"/>
                    <a:pt x="91764" y="76226"/>
                  </a:cubicBezTo>
                  <a:cubicBezTo>
                    <a:pt x="89117" y="76226"/>
                    <a:pt x="89117" y="76226"/>
                    <a:pt x="89117" y="76226"/>
                  </a:cubicBezTo>
                  <a:cubicBezTo>
                    <a:pt x="88235" y="77735"/>
                    <a:pt x="88235" y="77735"/>
                    <a:pt x="88235" y="77735"/>
                  </a:cubicBezTo>
                  <a:cubicBezTo>
                    <a:pt x="87352" y="76226"/>
                    <a:pt x="87352" y="76226"/>
                    <a:pt x="87352" y="76226"/>
                  </a:cubicBezTo>
                  <a:cubicBezTo>
                    <a:pt x="84705" y="75471"/>
                    <a:pt x="84705" y="75471"/>
                    <a:pt x="84705" y="75471"/>
                  </a:cubicBezTo>
                  <a:cubicBezTo>
                    <a:pt x="82941" y="73962"/>
                    <a:pt x="82941" y="73962"/>
                    <a:pt x="82941" y="73962"/>
                  </a:cubicBezTo>
                  <a:cubicBezTo>
                    <a:pt x="80294" y="74716"/>
                    <a:pt x="80294" y="74716"/>
                    <a:pt x="80294" y="74716"/>
                  </a:cubicBezTo>
                  <a:cubicBezTo>
                    <a:pt x="82941" y="76226"/>
                    <a:pt x="82941" y="76226"/>
                    <a:pt x="82941" y="76226"/>
                  </a:cubicBezTo>
                  <a:cubicBezTo>
                    <a:pt x="81176" y="76226"/>
                    <a:pt x="81176" y="76226"/>
                    <a:pt x="81176" y="76226"/>
                  </a:cubicBezTo>
                  <a:cubicBezTo>
                    <a:pt x="76764" y="75471"/>
                    <a:pt x="76764" y="75471"/>
                    <a:pt x="76764" y="75471"/>
                  </a:cubicBezTo>
                  <a:cubicBezTo>
                    <a:pt x="76764" y="77735"/>
                    <a:pt x="76764" y="77735"/>
                    <a:pt x="76764" y="77735"/>
                  </a:cubicBezTo>
                  <a:cubicBezTo>
                    <a:pt x="76764" y="79245"/>
                    <a:pt x="76764" y="79245"/>
                    <a:pt x="76764" y="79245"/>
                  </a:cubicBezTo>
                  <a:cubicBezTo>
                    <a:pt x="76764" y="79245"/>
                    <a:pt x="75882" y="80000"/>
                    <a:pt x="76764" y="80000"/>
                  </a:cubicBezTo>
                  <a:cubicBezTo>
                    <a:pt x="77647" y="80000"/>
                    <a:pt x="79411" y="81509"/>
                    <a:pt x="79411" y="81509"/>
                  </a:cubicBezTo>
                  <a:cubicBezTo>
                    <a:pt x="79411" y="83018"/>
                    <a:pt x="79411" y="83018"/>
                    <a:pt x="79411" y="83018"/>
                  </a:cubicBezTo>
                  <a:cubicBezTo>
                    <a:pt x="80294" y="84528"/>
                    <a:pt x="80294" y="84528"/>
                    <a:pt x="80294" y="84528"/>
                  </a:cubicBezTo>
                  <a:cubicBezTo>
                    <a:pt x="80294" y="85283"/>
                    <a:pt x="80294" y="85283"/>
                    <a:pt x="80294" y="85283"/>
                  </a:cubicBezTo>
                  <a:cubicBezTo>
                    <a:pt x="82058" y="87547"/>
                    <a:pt x="82058" y="87547"/>
                    <a:pt x="82058" y="87547"/>
                  </a:cubicBezTo>
                  <a:cubicBezTo>
                    <a:pt x="82058" y="89811"/>
                    <a:pt x="82058" y="89811"/>
                    <a:pt x="82058" y="89811"/>
                  </a:cubicBezTo>
                  <a:cubicBezTo>
                    <a:pt x="83823" y="92075"/>
                    <a:pt x="83823" y="92075"/>
                    <a:pt x="83823" y="92075"/>
                  </a:cubicBezTo>
                  <a:cubicBezTo>
                    <a:pt x="82941" y="94339"/>
                    <a:pt x="82941" y="94339"/>
                    <a:pt x="82941" y="94339"/>
                  </a:cubicBezTo>
                  <a:cubicBezTo>
                    <a:pt x="82941" y="94339"/>
                    <a:pt x="83823" y="95849"/>
                    <a:pt x="82941" y="96603"/>
                  </a:cubicBezTo>
                  <a:cubicBezTo>
                    <a:pt x="82941" y="96603"/>
                    <a:pt x="81176" y="98113"/>
                    <a:pt x="81176" y="98113"/>
                  </a:cubicBezTo>
                  <a:cubicBezTo>
                    <a:pt x="80294" y="99622"/>
                    <a:pt x="80294" y="99622"/>
                    <a:pt x="80294" y="99622"/>
                  </a:cubicBezTo>
                  <a:cubicBezTo>
                    <a:pt x="78529" y="100377"/>
                    <a:pt x="78529" y="100377"/>
                    <a:pt x="78529" y="100377"/>
                  </a:cubicBezTo>
                  <a:cubicBezTo>
                    <a:pt x="78529" y="101886"/>
                    <a:pt x="78529" y="101886"/>
                    <a:pt x="78529" y="101886"/>
                  </a:cubicBezTo>
                  <a:cubicBezTo>
                    <a:pt x="78529" y="101886"/>
                    <a:pt x="78529" y="104150"/>
                    <a:pt x="79411" y="104150"/>
                  </a:cubicBezTo>
                  <a:cubicBezTo>
                    <a:pt x="79411" y="104150"/>
                    <a:pt x="81176" y="102641"/>
                    <a:pt x="81176" y="102641"/>
                  </a:cubicBezTo>
                  <a:cubicBezTo>
                    <a:pt x="81176" y="102641"/>
                    <a:pt x="82941" y="104150"/>
                    <a:pt x="82058" y="104905"/>
                  </a:cubicBezTo>
                  <a:cubicBezTo>
                    <a:pt x="82058" y="104905"/>
                    <a:pt x="78529" y="104905"/>
                    <a:pt x="78529" y="104905"/>
                  </a:cubicBezTo>
                  <a:cubicBezTo>
                    <a:pt x="76764" y="104905"/>
                    <a:pt x="76764" y="104905"/>
                    <a:pt x="76764" y="104905"/>
                  </a:cubicBezTo>
                  <a:cubicBezTo>
                    <a:pt x="76764" y="104905"/>
                    <a:pt x="75882" y="106415"/>
                    <a:pt x="75000" y="106415"/>
                  </a:cubicBezTo>
                  <a:cubicBezTo>
                    <a:pt x="75000" y="107169"/>
                    <a:pt x="75000" y="107924"/>
                    <a:pt x="75000" y="107924"/>
                  </a:cubicBezTo>
                  <a:cubicBezTo>
                    <a:pt x="73235" y="106415"/>
                    <a:pt x="73235" y="106415"/>
                    <a:pt x="73235" y="106415"/>
                  </a:cubicBezTo>
                  <a:cubicBezTo>
                    <a:pt x="72352" y="107169"/>
                    <a:pt x="72352" y="107169"/>
                    <a:pt x="72352" y="107169"/>
                  </a:cubicBezTo>
                  <a:cubicBezTo>
                    <a:pt x="73235" y="108679"/>
                    <a:pt x="73235" y="108679"/>
                    <a:pt x="73235" y="108679"/>
                  </a:cubicBezTo>
                  <a:cubicBezTo>
                    <a:pt x="73235" y="110188"/>
                    <a:pt x="73235" y="110188"/>
                    <a:pt x="73235" y="110188"/>
                  </a:cubicBezTo>
                  <a:cubicBezTo>
                    <a:pt x="73235" y="110188"/>
                    <a:pt x="75000" y="110188"/>
                    <a:pt x="75000" y="110188"/>
                  </a:cubicBezTo>
                  <a:cubicBezTo>
                    <a:pt x="75000" y="110188"/>
                    <a:pt x="76764" y="110943"/>
                    <a:pt x="76764" y="110943"/>
                  </a:cubicBezTo>
                  <a:cubicBezTo>
                    <a:pt x="76764" y="110943"/>
                    <a:pt x="75882" y="111698"/>
                    <a:pt x="76764" y="111698"/>
                  </a:cubicBezTo>
                  <a:cubicBezTo>
                    <a:pt x="76764" y="112452"/>
                    <a:pt x="76764" y="112452"/>
                    <a:pt x="77647" y="112452"/>
                  </a:cubicBezTo>
                  <a:cubicBezTo>
                    <a:pt x="78529" y="113207"/>
                    <a:pt x="78529" y="113207"/>
                    <a:pt x="78529" y="113207"/>
                  </a:cubicBezTo>
                  <a:cubicBezTo>
                    <a:pt x="78529" y="113207"/>
                    <a:pt x="78529" y="114716"/>
                    <a:pt x="78529" y="115471"/>
                  </a:cubicBezTo>
                  <a:cubicBezTo>
                    <a:pt x="77647" y="115471"/>
                    <a:pt x="77647" y="116226"/>
                    <a:pt x="77647" y="116226"/>
                  </a:cubicBezTo>
                  <a:cubicBezTo>
                    <a:pt x="76764" y="116226"/>
                    <a:pt x="76764" y="116226"/>
                    <a:pt x="76764" y="116226"/>
                  </a:cubicBezTo>
                  <a:cubicBezTo>
                    <a:pt x="75882" y="116981"/>
                    <a:pt x="75882" y="117735"/>
                    <a:pt x="75882" y="117735"/>
                  </a:cubicBezTo>
                  <a:cubicBezTo>
                    <a:pt x="75882" y="117735"/>
                    <a:pt x="75000" y="117735"/>
                    <a:pt x="75000" y="117735"/>
                  </a:cubicBezTo>
                  <a:cubicBezTo>
                    <a:pt x="75000" y="118490"/>
                    <a:pt x="75882" y="119245"/>
                    <a:pt x="75882" y="120000"/>
                  </a:cubicBezTo>
                  <a:cubicBezTo>
                    <a:pt x="75882" y="120000"/>
                    <a:pt x="75882" y="120000"/>
                    <a:pt x="75000" y="120000"/>
                  </a:cubicBezTo>
                  <a:cubicBezTo>
                    <a:pt x="75000" y="120000"/>
                    <a:pt x="75000" y="120000"/>
                    <a:pt x="75000" y="120000"/>
                  </a:cubicBezTo>
                  <a:cubicBezTo>
                    <a:pt x="75000" y="120000"/>
                    <a:pt x="73235" y="118490"/>
                    <a:pt x="73235" y="118490"/>
                  </a:cubicBezTo>
                  <a:cubicBezTo>
                    <a:pt x="72352" y="118490"/>
                    <a:pt x="71470" y="119245"/>
                    <a:pt x="69705" y="119245"/>
                  </a:cubicBezTo>
                  <a:cubicBezTo>
                    <a:pt x="68823" y="118490"/>
                    <a:pt x="68823" y="118490"/>
                    <a:pt x="68823" y="118490"/>
                  </a:cubicBezTo>
                  <a:cubicBezTo>
                    <a:pt x="65294" y="119245"/>
                    <a:pt x="65294" y="119245"/>
                    <a:pt x="65294" y="119245"/>
                  </a:cubicBezTo>
                  <a:cubicBezTo>
                    <a:pt x="65294" y="117735"/>
                    <a:pt x="65294" y="117735"/>
                    <a:pt x="65294" y="117735"/>
                  </a:cubicBezTo>
                  <a:cubicBezTo>
                    <a:pt x="64411" y="116226"/>
                    <a:pt x="64411" y="116226"/>
                    <a:pt x="64411" y="116226"/>
                  </a:cubicBezTo>
                  <a:cubicBezTo>
                    <a:pt x="64411" y="116226"/>
                    <a:pt x="64411" y="114716"/>
                    <a:pt x="64411" y="113962"/>
                  </a:cubicBezTo>
                  <a:cubicBezTo>
                    <a:pt x="64411" y="113962"/>
                    <a:pt x="65294" y="113207"/>
                    <a:pt x="65294" y="113207"/>
                  </a:cubicBezTo>
                  <a:cubicBezTo>
                    <a:pt x="66176" y="113207"/>
                    <a:pt x="67058" y="111698"/>
                    <a:pt x="67058" y="111698"/>
                  </a:cubicBezTo>
                  <a:cubicBezTo>
                    <a:pt x="67058" y="111698"/>
                    <a:pt x="67941" y="110188"/>
                    <a:pt x="68823" y="109433"/>
                  </a:cubicBezTo>
                  <a:cubicBezTo>
                    <a:pt x="68823" y="109433"/>
                    <a:pt x="69705" y="107169"/>
                    <a:pt x="69705" y="107169"/>
                  </a:cubicBezTo>
                  <a:cubicBezTo>
                    <a:pt x="69705" y="106415"/>
                    <a:pt x="70588" y="105660"/>
                    <a:pt x="70588" y="105660"/>
                  </a:cubicBezTo>
                  <a:cubicBezTo>
                    <a:pt x="70588" y="105660"/>
                    <a:pt x="72352" y="104150"/>
                    <a:pt x="72352" y="103396"/>
                  </a:cubicBezTo>
                  <a:cubicBezTo>
                    <a:pt x="72352" y="102641"/>
                    <a:pt x="71470" y="102641"/>
                    <a:pt x="70588" y="102641"/>
                  </a:cubicBezTo>
                  <a:cubicBezTo>
                    <a:pt x="70588" y="102641"/>
                    <a:pt x="67941" y="101886"/>
                    <a:pt x="67058" y="101132"/>
                  </a:cubicBezTo>
                  <a:cubicBezTo>
                    <a:pt x="66176" y="101132"/>
                    <a:pt x="64411" y="100377"/>
                    <a:pt x="62647" y="100377"/>
                  </a:cubicBezTo>
                  <a:cubicBezTo>
                    <a:pt x="60882" y="99622"/>
                    <a:pt x="61764" y="99622"/>
                    <a:pt x="62647" y="98113"/>
                  </a:cubicBezTo>
                  <a:cubicBezTo>
                    <a:pt x="62647" y="97358"/>
                    <a:pt x="60882" y="97358"/>
                    <a:pt x="60882" y="96603"/>
                  </a:cubicBezTo>
                  <a:cubicBezTo>
                    <a:pt x="60882" y="96603"/>
                    <a:pt x="60000" y="97358"/>
                    <a:pt x="59117" y="98113"/>
                  </a:cubicBezTo>
                  <a:cubicBezTo>
                    <a:pt x="58235" y="98113"/>
                    <a:pt x="57352" y="97358"/>
                    <a:pt x="56470" y="97358"/>
                  </a:cubicBezTo>
                  <a:cubicBezTo>
                    <a:pt x="56470" y="97358"/>
                    <a:pt x="53823" y="97358"/>
                    <a:pt x="53823" y="97358"/>
                  </a:cubicBezTo>
                  <a:cubicBezTo>
                    <a:pt x="53823" y="97358"/>
                    <a:pt x="53823" y="96603"/>
                    <a:pt x="53823" y="95849"/>
                  </a:cubicBezTo>
                  <a:cubicBezTo>
                    <a:pt x="53823" y="95094"/>
                    <a:pt x="52941" y="95094"/>
                    <a:pt x="52941" y="95094"/>
                  </a:cubicBezTo>
                  <a:cubicBezTo>
                    <a:pt x="52941" y="95094"/>
                    <a:pt x="51176" y="95094"/>
                    <a:pt x="51176" y="94339"/>
                  </a:cubicBezTo>
                  <a:cubicBezTo>
                    <a:pt x="50294" y="94339"/>
                    <a:pt x="51176" y="94339"/>
                    <a:pt x="51176" y="93584"/>
                  </a:cubicBezTo>
                  <a:cubicBezTo>
                    <a:pt x="51176" y="92830"/>
                    <a:pt x="51176" y="93584"/>
                    <a:pt x="50294" y="93584"/>
                  </a:cubicBezTo>
                  <a:cubicBezTo>
                    <a:pt x="49411" y="93584"/>
                    <a:pt x="49411" y="91320"/>
                    <a:pt x="49411" y="91320"/>
                  </a:cubicBezTo>
                  <a:cubicBezTo>
                    <a:pt x="49411" y="91320"/>
                    <a:pt x="48529" y="89811"/>
                    <a:pt x="48529" y="89056"/>
                  </a:cubicBezTo>
                  <a:cubicBezTo>
                    <a:pt x="47647" y="87547"/>
                    <a:pt x="47647" y="89056"/>
                    <a:pt x="47647" y="89056"/>
                  </a:cubicBezTo>
                  <a:cubicBezTo>
                    <a:pt x="45882" y="91320"/>
                    <a:pt x="45882" y="91320"/>
                    <a:pt x="45882" y="91320"/>
                  </a:cubicBezTo>
                  <a:cubicBezTo>
                    <a:pt x="45882" y="91320"/>
                    <a:pt x="45000" y="91320"/>
                    <a:pt x="42352" y="90566"/>
                  </a:cubicBezTo>
                  <a:cubicBezTo>
                    <a:pt x="40588" y="89811"/>
                    <a:pt x="41470" y="89811"/>
                    <a:pt x="41470" y="89811"/>
                  </a:cubicBezTo>
                  <a:cubicBezTo>
                    <a:pt x="43235" y="88301"/>
                    <a:pt x="43235" y="88301"/>
                    <a:pt x="43235" y="88301"/>
                  </a:cubicBezTo>
                  <a:cubicBezTo>
                    <a:pt x="43235" y="88301"/>
                    <a:pt x="41470" y="87547"/>
                    <a:pt x="40588" y="87547"/>
                  </a:cubicBezTo>
                  <a:cubicBezTo>
                    <a:pt x="39705" y="86792"/>
                    <a:pt x="39705" y="86792"/>
                    <a:pt x="38823" y="88301"/>
                  </a:cubicBezTo>
                  <a:cubicBezTo>
                    <a:pt x="37941" y="89056"/>
                    <a:pt x="37941" y="89056"/>
                    <a:pt x="37058" y="89811"/>
                  </a:cubicBezTo>
                  <a:cubicBezTo>
                    <a:pt x="36176" y="90566"/>
                    <a:pt x="36176" y="90566"/>
                    <a:pt x="34411" y="90566"/>
                  </a:cubicBezTo>
                  <a:cubicBezTo>
                    <a:pt x="33529" y="90566"/>
                    <a:pt x="33529" y="89811"/>
                    <a:pt x="32647" y="89811"/>
                  </a:cubicBezTo>
                  <a:cubicBezTo>
                    <a:pt x="32647" y="89056"/>
                    <a:pt x="32647" y="89056"/>
                    <a:pt x="31764" y="88301"/>
                  </a:cubicBezTo>
                  <a:cubicBezTo>
                    <a:pt x="31764" y="87547"/>
                    <a:pt x="30882" y="87547"/>
                    <a:pt x="30882" y="87547"/>
                  </a:cubicBezTo>
                  <a:cubicBezTo>
                    <a:pt x="30882" y="87547"/>
                    <a:pt x="29117" y="88301"/>
                    <a:pt x="29117" y="89056"/>
                  </a:cubicBezTo>
                  <a:cubicBezTo>
                    <a:pt x="28235" y="89056"/>
                    <a:pt x="29117" y="89811"/>
                    <a:pt x="29117" y="90566"/>
                  </a:cubicBezTo>
                  <a:cubicBezTo>
                    <a:pt x="30000" y="91320"/>
                    <a:pt x="29117" y="92075"/>
                    <a:pt x="29117" y="92075"/>
                  </a:cubicBezTo>
                  <a:cubicBezTo>
                    <a:pt x="29117" y="92075"/>
                    <a:pt x="27352" y="92075"/>
                    <a:pt x="26470" y="92075"/>
                  </a:cubicBezTo>
                  <a:cubicBezTo>
                    <a:pt x="25588" y="92075"/>
                    <a:pt x="24705" y="92075"/>
                    <a:pt x="23823" y="91320"/>
                  </a:cubicBezTo>
                  <a:cubicBezTo>
                    <a:pt x="22058" y="90566"/>
                    <a:pt x="22941" y="92075"/>
                    <a:pt x="22941" y="92830"/>
                  </a:cubicBezTo>
                  <a:cubicBezTo>
                    <a:pt x="22941" y="92830"/>
                    <a:pt x="21176" y="94339"/>
                    <a:pt x="21176" y="94339"/>
                  </a:cubicBezTo>
                  <a:cubicBezTo>
                    <a:pt x="21176" y="94339"/>
                    <a:pt x="21176" y="94339"/>
                    <a:pt x="21176" y="94339"/>
                  </a:cubicBezTo>
                  <a:cubicBezTo>
                    <a:pt x="19411" y="94339"/>
                    <a:pt x="17647" y="93584"/>
                    <a:pt x="17647" y="93584"/>
                  </a:cubicBezTo>
                  <a:cubicBezTo>
                    <a:pt x="16764" y="94339"/>
                    <a:pt x="16764" y="94339"/>
                    <a:pt x="16764" y="94339"/>
                  </a:cubicBezTo>
                  <a:cubicBezTo>
                    <a:pt x="14117" y="93584"/>
                    <a:pt x="14117" y="93584"/>
                    <a:pt x="14117" y="93584"/>
                  </a:cubicBezTo>
                  <a:cubicBezTo>
                    <a:pt x="13235" y="93584"/>
                    <a:pt x="13235" y="93584"/>
                    <a:pt x="13235" y="93584"/>
                  </a:cubicBezTo>
                  <a:cubicBezTo>
                    <a:pt x="12352" y="91320"/>
                    <a:pt x="12352" y="91320"/>
                    <a:pt x="12352" y="91320"/>
                  </a:cubicBezTo>
                  <a:cubicBezTo>
                    <a:pt x="11470" y="91320"/>
                    <a:pt x="11470" y="91320"/>
                    <a:pt x="11470" y="91320"/>
                  </a:cubicBezTo>
                  <a:cubicBezTo>
                    <a:pt x="7941" y="89811"/>
                    <a:pt x="7941" y="89811"/>
                    <a:pt x="7941" y="89811"/>
                  </a:cubicBezTo>
                  <a:cubicBezTo>
                    <a:pt x="7058" y="89056"/>
                    <a:pt x="7058" y="89056"/>
                    <a:pt x="7058" y="89056"/>
                  </a:cubicBezTo>
                  <a:cubicBezTo>
                    <a:pt x="5294" y="89811"/>
                    <a:pt x="5294" y="89811"/>
                    <a:pt x="5294" y="89811"/>
                  </a:cubicBezTo>
                  <a:cubicBezTo>
                    <a:pt x="4411" y="90566"/>
                    <a:pt x="4411" y="90566"/>
                    <a:pt x="4411" y="90566"/>
                  </a:cubicBezTo>
                  <a:cubicBezTo>
                    <a:pt x="4411" y="90566"/>
                    <a:pt x="2647" y="91320"/>
                    <a:pt x="1764" y="91320"/>
                  </a:cubicBezTo>
                  <a:cubicBezTo>
                    <a:pt x="1764" y="90566"/>
                    <a:pt x="0" y="87547"/>
                    <a:pt x="0" y="87547"/>
                  </a:cubicBezTo>
                  <a:cubicBezTo>
                    <a:pt x="882" y="85283"/>
                    <a:pt x="882" y="85283"/>
                    <a:pt x="882" y="85283"/>
                  </a:cubicBezTo>
                  <a:cubicBezTo>
                    <a:pt x="882" y="85283"/>
                    <a:pt x="3529" y="84528"/>
                    <a:pt x="3529" y="84528"/>
                  </a:cubicBezTo>
                  <a:cubicBezTo>
                    <a:pt x="3529" y="84528"/>
                    <a:pt x="5294" y="84528"/>
                    <a:pt x="5294" y="84528"/>
                  </a:cubicBezTo>
                  <a:cubicBezTo>
                    <a:pt x="5294" y="84528"/>
                    <a:pt x="6176" y="84528"/>
                    <a:pt x="6176" y="85283"/>
                  </a:cubicBezTo>
                  <a:cubicBezTo>
                    <a:pt x="7058" y="85283"/>
                    <a:pt x="8823" y="86792"/>
                    <a:pt x="9705" y="86792"/>
                  </a:cubicBezTo>
                  <a:cubicBezTo>
                    <a:pt x="9705" y="86792"/>
                    <a:pt x="11470" y="87547"/>
                    <a:pt x="11470" y="87547"/>
                  </a:cubicBezTo>
                  <a:cubicBezTo>
                    <a:pt x="12352" y="87547"/>
                    <a:pt x="14117" y="88301"/>
                    <a:pt x="14117" y="88301"/>
                  </a:cubicBezTo>
                  <a:cubicBezTo>
                    <a:pt x="14117" y="88301"/>
                    <a:pt x="15882" y="88301"/>
                    <a:pt x="15882" y="88301"/>
                  </a:cubicBezTo>
                  <a:cubicBezTo>
                    <a:pt x="15882" y="88301"/>
                    <a:pt x="17647" y="87547"/>
                    <a:pt x="17647" y="87547"/>
                  </a:cubicBezTo>
                  <a:cubicBezTo>
                    <a:pt x="17647" y="87547"/>
                    <a:pt x="17647" y="87547"/>
                    <a:pt x="17647" y="87547"/>
                  </a:cubicBezTo>
                  <a:cubicBezTo>
                    <a:pt x="18529" y="86792"/>
                    <a:pt x="18529" y="86037"/>
                    <a:pt x="18529" y="86037"/>
                  </a:cubicBezTo>
                  <a:cubicBezTo>
                    <a:pt x="18529" y="86037"/>
                    <a:pt x="19411" y="86037"/>
                    <a:pt x="19411" y="86037"/>
                  </a:cubicBezTo>
                  <a:cubicBezTo>
                    <a:pt x="19411" y="86792"/>
                    <a:pt x="20294" y="87547"/>
                    <a:pt x="20294" y="87547"/>
                  </a:cubicBezTo>
                  <a:cubicBezTo>
                    <a:pt x="20294" y="87547"/>
                    <a:pt x="21176" y="88301"/>
                    <a:pt x="21176" y="88301"/>
                  </a:cubicBezTo>
                  <a:cubicBezTo>
                    <a:pt x="22058" y="89056"/>
                    <a:pt x="22941" y="89056"/>
                    <a:pt x="22941" y="89056"/>
                  </a:cubicBezTo>
                  <a:cubicBezTo>
                    <a:pt x="22941" y="89056"/>
                    <a:pt x="23823" y="88301"/>
                    <a:pt x="23823" y="88301"/>
                  </a:cubicBezTo>
                  <a:cubicBezTo>
                    <a:pt x="23823" y="88301"/>
                    <a:pt x="24705" y="89056"/>
                    <a:pt x="24705" y="88301"/>
                  </a:cubicBezTo>
                  <a:cubicBezTo>
                    <a:pt x="24705" y="88301"/>
                    <a:pt x="25588" y="88301"/>
                    <a:pt x="25588" y="88301"/>
                  </a:cubicBezTo>
                  <a:cubicBezTo>
                    <a:pt x="25588" y="88301"/>
                    <a:pt x="26470" y="87547"/>
                    <a:pt x="25588" y="87547"/>
                  </a:cubicBezTo>
                  <a:cubicBezTo>
                    <a:pt x="25588" y="87547"/>
                    <a:pt x="25588" y="86792"/>
                    <a:pt x="25588" y="87547"/>
                  </a:cubicBezTo>
                  <a:cubicBezTo>
                    <a:pt x="24705" y="87547"/>
                    <a:pt x="24705" y="87547"/>
                    <a:pt x="23823" y="87547"/>
                  </a:cubicBezTo>
                  <a:cubicBezTo>
                    <a:pt x="22941" y="87547"/>
                    <a:pt x="21176" y="86792"/>
                    <a:pt x="21176" y="86792"/>
                  </a:cubicBezTo>
                  <a:cubicBezTo>
                    <a:pt x="21176" y="86037"/>
                    <a:pt x="20294" y="86037"/>
                    <a:pt x="20294" y="85283"/>
                  </a:cubicBezTo>
                  <a:cubicBezTo>
                    <a:pt x="19411" y="85283"/>
                    <a:pt x="19411" y="84528"/>
                    <a:pt x="18529" y="84528"/>
                  </a:cubicBezTo>
                  <a:cubicBezTo>
                    <a:pt x="17647" y="84528"/>
                    <a:pt x="17647" y="84528"/>
                    <a:pt x="17647" y="84528"/>
                  </a:cubicBezTo>
                  <a:cubicBezTo>
                    <a:pt x="17647" y="84528"/>
                    <a:pt x="16764" y="85283"/>
                    <a:pt x="16764" y="86037"/>
                  </a:cubicBezTo>
                  <a:cubicBezTo>
                    <a:pt x="16764" y="86037"/>
                    <a:pt x="17647" y="86792"/>
                    <a:pt x="15882" y="86037"/>
                  </a:cubicBezTo>
                  <a:cubicBezTo>
                    <a:pt x="14117" y="86037"/>
                    <a:pt x="12352" y="86037"/>
                    <a:pt x="12352" y="86037"/>
                  </a:cubicBezTo>
                  <a:cubicBezTo>
                    <a:pt x="9705" y="83773"/>
                    <a:pt x="9705" y="83773"/>
                    <a:pt x="9705" y="83773"/>
                  </a:cubicBezTo>
                  <a:cubicBezTo>
                    <a:pt x="9705" y="83773"/>
                    <a:pt x="8823" y="83773"/>
                    <a:pt x="7941" y="83773"/>
                  </a:cubicBezTo>
                  <a:cubicBezTo>
                    <a:pt x="7941" y="83773"/>
                    <a:pt x="6176" y="83018"/>
                    <a:pt x="6176" y="82264"/>
                  </a:cubicBezTo>
                  <a:cubicBezTo>
                    <a:pt x="6176" y="82264"/>
                    <a:pt x="5294" y="81509"/>
                    <a:pt x="5294" y="80754"/>
                  </a:cubicBezTo>
                  <a:cubicBezTo>
                    <a:pt x="5294" y="80754"/>
                    <a:pt x="4411" y="80754"/>
                    <a:pt x="4411" y="80000"/>
                  </a:cubicBezTo>
                  <a:cubicBezTo>
                    <a:pt x="4411" y="80000"/>
                    <a:pt x="3529" y="79245"/>
                    <a:pt x="3529" y="79245"/>
                  </a:cubicBezTo>
                  <a:cubicBezTo>
                    <a:pt x="3529" y="79245"/>
                    <a:pt x="3529" y="78490"/>
                    <a:pt x="4411" y="77735"/>
                  </a:cubicBezTo>
                  <a:cubicBezTo>
                    <a:pt x="6176" y="77735"/>
                    <a:pt x="6176" y="77735"/>
                    <a:pt x="7058" y="77735"/>
                  </a:cubicBezTo>
                  <a:cubicBezTo>
                    <a:pt x="7941" y="77735"/>
                    <a:pt x="7058" y="77735"/>
                    <a:pt x="8823" y="77735"/>
                  </a:cubicBezTo>
                  <a:cubicBezTo>
                    <a:pt x="10588" y="77735"/>
                    <a:pt x="9705" y="77735"/>
                    <a:pt x="10588" y="77735"/>
                  </a:cubicBezTo>
                  <a:cubicBezTo>
                    <a:pt x="11470" y="77735"/>
                    <a:pt x="13235" y="77735"/>
                    <a:pt x="13235" y="77735"/>
                  </a:cubicBezTo>
                  <a:cubicBezTo>
                    <a:pt x="13235" y="77735"/>
                    <a:pt x="11470" y="76981"/>
                    <a:pt x="14117" y="77735"/>
                  </a:cubicBezTo>
                  <a:cubicBezTo>
                    <a:pt x="14117" y="77735"/>
                    <a:pt x="17647" y="78490"/>
                    <a:pt x="16764" y="80000"/>
                  </a:cubicBezTo>
                  <a:cubicBezTo>
                    <a:pt x="16764" y="80000"/>
                    <a:pt x="15882" y="80754"/>
                    <a:pt x="15882" y="80754"/>
                  </a:cubicBezTo>
                  <a:cubicBezTo>
                    <a:pt x="15882" y="80754"/>
                    <a:pt x="17647" y="81509"/>
                    <a:pt x="17647" y="81509"/>
                  </a:cubicBezTo>
                  <a:cubicBezTo>
                    <a:pt x="17647" y="81509"/>
                    <a:pt x="18529" y="80754"/>
                    <a:pt x="18529" y="80754"/>
                  </a:cubicBezTo>
                  <a:cubicBezTo>
                    <a:pt x="19411" y="81509"/>
                    <a:pt x="19411" y="81509"/>
                    <a:pt x="19411" y="81509"/>
                  </a:cubicBezTo>
                  <a:cubicBezTo>
                    <a:pt x="21176" y="83018"/>
                    <a:pt x="21176" y="83018"/>
                    <a:pt x="21176" y="83018"/>
                  </a:cubicBezTo>
                  <a:cubicBezTo>
                    <a:pt x="21176" y="83018"/>
                    <a:pt x="22941" y="83018"/>
                    <a:pt x="22941" y="83018"/>
                  </a:cubicBezTo>
                  <a:cubicBezTo>
                    <a:pt x="22058" y="83773"/>
                    <a:pt x="21176" y="82264"/>
                    <a:pt x="22058" y="83773"/>
                  </a:cubicBezTo>
                  <a:cubicBezTo>
                    <a:pt x="22941" y="85283"/>
                    <a:pt x="23823" y="86037"/>
                    <a:pt x="23823" y="86037"/>
                  </a:cubicBezTo>
                  <a:cubicBezTo>
                    <a:pt x="24705" y="86037"/>
                    <a:pt x="24705" y="86037"/>
                    <a:pt x="24705" y="86037"/>
                  </a:cubicBezTo>
                  <a:cubicBezTo>
                    <a:pt x="24705" y="86037"/>
                    <a:pt x="24705" y="85283"/>
                    <a:pt x="25588" y="85283"/>
                  </a:cubicBezTo>
                  <a:cubicBezTo>
                    <a:pt x="25588" y="86037"/>
                    <a:pt x="27352" y="86037"/>
                    <a:pt x="28235" y="86037"/>
                  </a:cubicBezTo>
                  <a:cubicBezTo>
                    <a:pt x="28235" y="86037"/>
                    <a:pt x="28235" y="85283"/>
                    <a:pt x="27352" y="83773"/>
                  </a:cubicBezTo>
                  <a:cubicBezTo>
                    <a:pt x="26470" y="83018"/>
                    <a:pt x="25588" y="82264"/>
                    <a:pt x="25588" y="82264"/>
                  </a:cubicBezTo>
                  <a:cubicBezTo>
                    <a:pt x="24705" y="82264"/>
                    <a:pt x="25588" y="83018"/>
                    <a:pt x="23823" y="82264"/>
                  </a:cubicBezTo>
                  <a:cubicBezTo>
                    <a:pt x="22058" y="81509"/>
                    <a:pt x="22058" y="82264"/>
                    <a:pt x="21176" y="81509"/>
                  </a:cubicBezTo>
                  <a:cubicBezTo>
                    <a:pt x="20294" y="80000"/>
                    <a:pt x="19411" y="80000"/>
                    <a:pt x="19411" y="79245"/>
                  </a:cubicBezTo>
                  <a:cubicBezTo>
                    <a:pt x="19411" y="79245"/>
                    <a:pt x="20294" y="79245"/>
                    <a:pt x="21176" y="78490"/>
                  </a:cubicBezTo>
                  <a:cubicBezTo>
                    <a:pt x="22058" y="78490"/>
                    <a:pt x="20294" y="77735"/>
                    <a:pt x="22058" y="78490"/>
                  </a:cubicBezTo>
                  <a:cubicBezTo>
                    <a:pt x="24705" y="79245"/>
                    <a:pt x="24705" y="79245"/>
                    <a:pt x="25588" y="79245"/>
                  </a:cubicBezTo>
                  <a:cubicBezTo>
                    <a:pt x="25588" y="79245"/>
                    <a:pt x="27352" y="79245"/>
                    <a:pt x="25588" y="78490"/>
                  </a:cubicBezTo>
                  <a:cubicBezTo>
                    <a:pt x="23823" y="78490"/>
                    <a:pt x="22941" y="77735"/>
                    <a:pt x="22941" y="77735"/>
                  </a:cubicBezTo>
                  <a:cubicBezTo>
                    <a:pt x="21176" y="77735"/>
                    <a:pt x="21176" y="77735"/>
                    <a:pt x="21176" y="77735"/>
                  </a:cubicBezTo>
                  <a:cubicBezTo>
                    <a:pt x="21176" y="77735"/>
                    <a:pt x="21176" y="77735"/>
                    <a:pt x="20294" y="77735"/>
                  </a:cubicBezTo>
                  <a:cubicBezTo>
                    <a:pt x="19411" y="77735"/>
                    <a:pt x="19411" y="78490"/>
                    <a:pt x="19411" y="77735"/>
                  </a:cubicBezTo>
                  <a:cubicBezTo>
                    <a:pt x="18529" y="77735"/>
                    <a:pt x="17647" y="77735"/>
                    <a:pt x="17647" y="76981"/>
                  </a:cubicBezTo>
                  <a:cubicBezTo>
                    <a:pt x="16764" y="76981"/>
                    <a:pt x="15882" y="76226"/>
                    <a:pt x="15882" y="76226"/>
                  </a:cubicBezTo>
                  <a:cubicBezTo>
                    <a:pt x="15882" y="75471"/>
                    <a:pt x="15000" y="74716"/>
                    <a:pt x="15000" y="74716"/>
                  </a:cubicBezTo>
                  <a:cubicBezTo>
                    <a:pt x="15000" y="74716"/>
                    <a:pt x="15000" y="74716"/>
                    <a:pt x="15000" y="74716"/>
                  </a:cubicBezTo>
                  <a:cubicBezTo>
                    <a:pt x="14117" y="74716"/>
                    <a:pt x="13235" y="74716"/>
                    <a:pt x="12352" y="74716"/>
                  </a:cubicBezTo>
                  <a:cubicBezTo>
                    <a:pt x="12352" y="74716"/>
                    <a:pt x="11470" y="74716"/>
                    <a:pt x="11470" y="74716"/>
                  </a:cubicBezTo>
                  <a:cubicBezTo>
                    <a:pt x="11470" y="73962"/>
                    <a:pt x="11470" y="73962"/>
                    <a:pt x="11470" y="73207"/>
                  </a:cubicBezTo>
                  <a:cubicBezTo>
                    <a:pt x="11470" y="73207"/>
                    <a:pt x="11470" y="72452"/>
                    <a:pt x="12352" y="72452"/>
                  </a:cubicBezTo>
                  <a:cubicBezTo>
                    <a:pt x="13235" y="72452"/>
                    <a:pt x="14117" y="72452"/>
                    <a:pt x="15000" y="72452"/>
                  </a:cubicBezTo>
                  <a:cubicBezTo>
                    <a:pt x="15882" y="72452"/>
                    <a:pt x="16764" y="72452"/>
                    <a:pt x="17647" y="72452"/>
                  </a:cubicBezTo>
                  <a:cubicBezTo>
                    <a:pt x="17647" y="72452"/>
                    <a:pt x="18529" y="73207"/>
                    <a:pt x="18529" y="73207"/>
                  </a:cubicBezTo>
                  <a:cubicBezTo>
                    <a:pt x="19411" y="73962"/>
                    <a:pt x="20294" y="73962"/>
                    <a:pt x="20294" y="73962"/>
                  </a:cubicBezTo>
                  <a:cubicBezTo>
                    <a:pt x="20294" y="74716"/>
                    <a:pt x="20294" y="74716"/>
                    <a:pt x="21176" y="74716"/>
                  </a:cubicBezTo>
                  <a:cubicBezTo>
                    <a:pt x="21176" y="75471"/>
                    <a:pt x="22058" y="75471"/>
                    <a:pt x="22058" y="75471"/>
                  </a:cubicBezTo>
                  <a:cubicBezTo>
                    <a:pt x="22941" y="76981"/>
                    <a:pt x="22941" y="76981"/>
                    <a:pt x="22941" y="76981"/>
                  </a:cubicBezTo>
                  <a:cubicBezTo>
                    <a:pt x="22941" y="76981"/>
                    <a:pt x="22941" y="76981"/>
                    <a:pt x="22941" y="76981"/>
                  </a:cubicBezTo>
                  <a:cubicBezTo>
                    <a:pt x="24705" y="77735"/>
                    <a:pt x="24705" y="77735"/>
                    <a:pt x="24705" y="77735"/>
                  </a:cubicBezTo>
                  <a:cubicBezTo>
                    <a:pt x="24705" y="77735"/>
                    <a:pt x="27352" y="78490"/>
                    <a:pt x="27352" y="78490"/>
                  </a:cubicBezTo>
                  <a:cubicBezTo>
                    <a:pt x="27352" y="78490"/>
                    <a:pt x="27352" y="78490"/>
                    <a:pt x="28235" y="78490"/>
                  </a:cubicBezTo>
                  <a:cubicBezTo>
                    <a:pt x="29117" y="78490"/>
                    <a:pt x="29117" y="77735"/>
                    <a:pt x="29117" y="77735"/>
                  </a:cubicBezTo>
                  <a:cubicBezTo>
                    <a:pt x="29117" y="77735"/>
                    <a:pt x="30000" y="77735"/>
                    <a:pt x="30000" y="77735"/>
                  </a:cubicBezTo>
                  <a:cubicBezTo>
                    <a:pt x="30000" y="77735"/>
                    <a:pt x="32647" y="76226"/>
                    <a:pt x="32647" y="76226"/>
                  </a:cubicBezTo>
                  <a:cubicBezTo>
                    <a:pt x="32647" y="76981"/>
                    <a:pt x="33529" y="76981"/>
                    <a:pt x="34411" y="76981"/>
                  </a:cubicBezTo>
                  <a:cubicBezTo>
                    <a:pt x="34411" y="76981"/>
                    <a:pt x="37058" y="78490"/>
                    <a:pt x="37058" y="78490"/>
                  </a:cubicBezTo>
                  <a:cubicBezTo>
                    <a:pt x="37058" y="77735"/>
                    <a:pt x="37058" y="76981"/>
                    <a:pt x="37058" y="76981"/>
                  </a:cubicBezTo>
                  <a:cubicBezTo>
                    <a:pt x="37058" y="76981"/>
                    <a:pt x="37941" y="76226"/>
                    <a:pt x="37941" y="76226"/>
                  </a:cubicBezTo>
                  <a:cubicBezTo>
                    <a:pt x="41470" y="76226"/>
                    <a:pt x="41470" y="76226"/>
                    <a:pt x="41470" y="76226"/>
                  </a:cubicBezTo>
                  <a:cubicBezTo>
                    <a:pt x="41470" y="76226"/>
                    <a:pt x="42352" y="75471"/>
                    <a:pt x="42352" y="75471"/>
                  </a:cubicBezTo>
                  <a:cubicBezTo>
                    <a:pt x="41470" y="75471"/>
                    <a:pt x="40588" y="75471"/>
                    <a:pt x="40588" y="75471"/>
                  </a:cubicBezTo>
                  <a:cubicBezTo>
                    <a:pt x="38823" y="76226"/>
                    <a:pt x="38823" y="76226"/>
                    <a:pt x="38823" y="76226"/>
                  </a:cubicBezTo>
                  <a:cubicBezTo>
                    <a:pt x="37058" y="76226"/>
                    <a:pt x="37058" y="76226"/>
                    <a:pt x="37058" y="76226"/>
                  </a:cubicBezTo>
                  <a:cubicBezTo>
                    <a:pt x="37058" y="76226"/>
                    <a:pt x="36176" y="76981"/>
                    <a:pt x="36176" y="76981"/>
                  </a:cubicBezTo>
                  <a:cubicBezTo>
                    <a:pt x="35294" y="76981"/>
                    <a:pt x="34411" y="76226"/>
                    <a:pt x="34411" y="76226"/>
                  </a:cubicBezTo>
                  <a:cubicBezTo>
                    <a:pt x="33529" y="75471"/>
                    <a:pt x="31764" y="74716"/>
                    <a:pt x="31764" y="74716"/>
                  </a:cubicBezTo>
                  <a:cubicBezTo>
                    <a:pt x="30882" y="74716"/>
                    <a:pt x="31764" y="74716"/>
                    <a:pt x="30000" y="73962"/>
                  </a:cubicBezTo>
                  <a:cubicBezTo>
                    <a:pt x="28235" y="73207"/>
                    <a:pt x="27352" y="72452"/>
                    <a:pt x="27352" y="72452"/>
                  </a:cubicBezTo>
                  <a:cubicBezTo>
                    <a:pt x="26470" y="71698"/>
                    <a:pt x="26470" y="71698"/>
                    <a:pt x="26470" y="71698"/>
                  </a:cubicBezTo>
                  <a:cubicBezTo>
                    <a:pt x="26470" y="71698"/>
                    <a:pt x="26470" y="70943"/>
                    <a:pt x="25588" y="70943"/>
                  </a:cubicBezTo>
                  <a:cubicBezTo>
                    <a:pt x="24705" y="70188"/>
                    <a:pt x="22058" y="69433"/>
                    <a:pt x="22058" y="69433"/>
                  </a:cubicBezTo>
                  <a:cubicBezTo>
                    <a:pt x="22058" y="69433"/>
                    <a:pt x="22058" y="68679"/>
                    <a:pt x="22058" y="68679"/>
                  </a:cubicBezTo>
                  <a:cubicBezTo>
                    <a:pt x="22058" y="68679"/>
                    <a:pt x="22058" y="66415"/>
                    <a:pt x="22058" y="66415"/>
                  </a:cubicBezTo>
                  <a:cubicBezTo>
                    <a:pt x="22058" y="65660"/>
                    <a:pt x="21176" y="64150"/>
                    <a:pt x="21176" y="64150"/>
                  </a:cubicBezTo>
                  <a:cubicBezTo>
                    <a:pt x="21176" y="64150"/>
                    <a:pt x="22941" y="63396"/>
                    <a:pt x="22941" y="63396"/>
                  </a:cubicBezTo>
                  <a:cubicBezTo>
                    <a:pt x="23823" y="63396"/>
                    <a:pt x="24705" y="64150"/>
                    <a:pt x="24705" y="64150"/>
                  </a:cubicBezTo>
                  <a:cubicBezTo>
                    <a:pt x="25588" y="63396"/>
                    <a:pt x="25588" y="63396"/>
                    <a:pt x="25588" y="63396"/>
                  </a:cubicBezTo>
                  <a:cubicBezTo>
                    <a:pt x="32647" y="55094"/>
                    <a:pt x="32647" y="55094"/>
                    <a:pt x="32647" y="55094"/>
                  </a:cubicBezTo>
                  <a:cubicBezTo>
                    <a:pt x="38823" y="47547"/>
                    <a:pt x="38823" y="47547"/>
                    <a:pt x="38823" y="47547"/>
                  </a:cubicBezTo>
                  <a:cubicBezTo>
                    <a:pt x="41470" y="36226"/>
                    <a:pt x="41470" y="36226"/>
                    <a:pt x="41470" y="36226"/>
                  </a:cubicBezTo>
                  <a:cubicBezTo>
                    <a:pt x="43235" y="30943"/>
                    <a:pt x="43235" y="30943"/>
                    <a:pt x="43235" y="30943"/>
                  </a:cubicBezTo>
                  <a:cubicBezTo>
                    <a:pt x="45000" y="26415"/>
                    <a:pt x="45000" y="26415"/>
                    <a:pt x="45000" y="26415"/>
                  </a:cubicBezTo>
                  <a:cubicBezTo>
                    <a:pt x="45000" y="26415"/>
                    <a:pt x="45000" y="25660"/>
                    <a:pt x="45882" y="26415"/>
                  </a:cubicBezTo>
                  <a:cubicBezTo>
                    <a:pt x="45882" y="26415"/>
                    <a:pt x="46764" y="27924"/>
                    <a:pt x="46764" y="27924"/>
                  </a:cubicBezTo>
                  <a:cubicBezTo>
                    <a:pt x="47647" y="28679"/>
                    <a:pt x="47647" y="28679"/>
                    <a:pt x="47647" y="28679"/>
                  </a:cubicBezTo>
                  <a:cubicBezTo>
                    <a:pt x="48529" y="28679"/>
                    <a:pt x="48529" y="28679"/>
                    <a:pt x="48529" y="28679"/>
                  </a:cubicBezTo>
                  <a:cubicBezTo>
                    <a:pt x="48529" y="28679"/>
                    <a:pt x="50294" y="27924"/>
                    <a:pt x="51176" y="27924"/>
                  </a:cubicBezTo>
                  <a:cubicBezTo>
                    <a:pt x="51176" y="27924"/>
                    <a:pt x="54705" y="29433"/>
                    <a:pt x="54705" y="29433"/>
                  </a:cubicBezTo>
                  <a:cubicBezTo>
                    <a:pt x="54705" y="29433"/>
                    <a:pt x="54705" y="30943"/>
                    <a:pt x="54705" y="31698"/>
                  </a:cubicBezTo>
                  <a:cubicBezTo>
                    <a:pt x="54705" y="31698"/>
                    <a:pt x="56470" y="33207"/>
                    <a:pt x="55588" y="33962"/>
                  </a:cubicBezTo>
                  <a:cubicBezTo>
                    <a:pt x="55588" y="33962"/>
                    <a:pt x="54705" y="35471"/>
                    <a:pt x="54705" y="35471"/>
                  </a:cubicBezTo>
                  <a:cubicBezTo>
                    <a:pt x="54705" y="35471"/>
                    <a:pt x="55588" y="36226"/>
                    <a:pt x="55588" y="36226"/>
                  </a:cubicBezTo>
                  <a:cubicBezTo>
                    <a:pt x="56470" y="36226"/>
                    <a:pt x="56470" y="36226"/>
                    <a:pt x="57352" y="36226"/>
                  </a:cubicBezTo>
                  <a:cubicBezTo>
                    <a:pt x="58235" y="36226"/>
                    <a:pt x="59117" y="36981"/>
                    <a:pt x="59117" y="36981"/>
                  </a:cubicBezTo>
                  <a:cubicBezTo>
                    <a:pt x="59117" y="36981"/>
                    <a:pt x="59117" y="37735"/>
                    <a:pt x="59117" y="37735"/>
                  </a:cubicBezTo>
                  <a:cubicBezTo>
                    <a:pt x="59117" y="37735"/>
                    <a:pt x="59117" y="39245"/>
                    <a:pt x="59117" y="39245"/>
                  </a:cubicBezTo>
                  <a:cubicBezTo>
                    <a:pt x="59117" y="40000"/>
                    <a:pt x="57352" y="40000"/>
                    <a:pt x="57352" y="40000"/>
                  </a:cubicBezTo>
                  <a:cubicBezTo>
                    <a:pt x="57352" y="40000"/>
                    <a:pt x="57352" y="40754"/>
                    <a:pt x="57352" y="40754"/>
                  </a:cubicBezTo>
                  <a:cubicBezTo>
                    <a:pt x="56470" y="41509"/>
                    <a:pt x="55588" y="42264"/>
                    <a:pt x="54705" y="42264"/>
                  </a:cubicBezTo>
                  <a:cubicBezTo>
                    <a:pt x="54705" y="42264"/>
                    <a:pt x="52941" y="40754"/>
                    <a:pt x="52941" y="40754"/>
                  </a:cubicBezTo>
                  <a:cubicBezTo>
                    <a:pt x="52941" y="40754"/>
                    <a:pt x="52058" y="41509"/>
                    <a:pt x="52058" y="41509"/>
                  </a:cubicBezTo>
                  <a:cubicBezTo>
                    <a:pt x="52941" y="43018"/>
                    <a:pt x="52941" y="43018"/>
                    <a:pt x="52941" y="43018"/>
                  </a:cubicBezTo>
                  <a:cubicBezTo>
                    <a:pt x="53823" y="45283"/>
                    <a:pt x="53823" y="45283"/>
                    <a:pt x="53823" y="45283"/>
                  </a:cubicBezTo>
                  <a:cubicBezTo>
                    <a:pt x="52941" y="46037"/>
                    <a:pt x="52941" y="46037"/>
                    <a:pt x="52941" y="46037"/>
                  </a:cubicBezTo>
                  <a:cubicBezTo>
                    <a:pt x="53823" y="48301"/>
                    <a:pt x="53823" y="48301"/>
                    <a:pt x="53823" y="48301"/>
                  </a:cubicBezTo>
                  <a:cubicBezTo>
                    <a:pt x="53823" y="49811"/>
                    <a:pt x="53823" y="49811"/>
                    <a:pt x="53823" y="49811"/>
                  </a:cubicBezTo>
                  <a:cubicBezTo>
                    <a:pt x="52058" y="50566"/>
                    <a:pt x="52058" y="50566"/>
                    <a:pt x="52058" y="50566"/>
                  </a:cubicBezTo>
                  <a:cubicBezTo>
                    <a:pt x="52058" y="50566"/>
                    <a:pt x="51176" y="51320"/>
                    <a:pt x="50294" y="51320"/>
                  </a:cubicBezTo>
                  <a:cubicBezTo>
                    <a:pt x="50294" y="51320"/>
                    <a:pt x="49411" y="50566"/>
                    <a:pt x="49411" y="51320"/>
                  </a:cubicBezTo>
                  <a:cubicBezTo>
                    <a:pt x="50294" y="52075"/>
                    <a:pt x="50294" y="52830"/>
                    <a:pt x="51176" y="52830"/>
                  </a:cubicBezTo>
                  <a:cubicBezTo>
                    <a:pt x="52058" y="52830"/>
                    <a:pt x="53823" y="52830"/>
                    <a:pt x="53823" y="52830"/>
                  </a:cubicBezTo>
                  <a:cubicBezTo>
                    <a:pt x="55588" y="55094"/>
                    <a:pt x="55588" y="55094"/>
                    <a:pt x="55588" y="55094"/>
                  </a:cubicBezTo>
                  <a:cubicBezTo>
                    <a:pt x="55588" y="55094"/>
                    <a:pt x="56470" y="55094"/>
                    <a:pt x="57352" y="55094"/>
                  </a:cubicBezTo>
                  <a:cubicBezTo>
                    <a:pt x="57352" y="55094"/>
                    <a:pt x="59117" y="55849"/>
                    <a:pt x="59117" y="55849"/>
                  </a:cubicBezTo>
                  <a:cubicBezTo>
                    <a:pt x="59117" y="55849"/>
                    <a:pt x="59117" y="55849"/>
                    <a:pt x="60000" y="56603"/>
                  </a:cubicBezTo>
                  <a:cubicBezTo>
                    <a:pt x="60882" y="56603"/>
                    <a:pt x="62647" y="57358"/>
                    <a:pt x="62647" y="57358"/>
                  </a:cubicBezTo>
                  <a:cubicBezTo>
                    <a:pt x="62647" y="57358"/>
                    <a:pt x="62647" y="56603"/>
                    <a:pt x="61764" y="56603"/>
                  </a:cubicBezTo>
                  <a:cubicBezTo>
                    <a:pt x="61764" y="56603"/>
                    <a:pt x="60882" y="54339"/>
                    <a:pt x="59117" y="54339"/>
                  </a:cubicBezTo>
                  <a:cubicBezTo>
                    <a:pt x="58235" y="53584"/>
                    <a:pt x="57352" y="53584"/>
                    <a:pt x="56470" y="53584"/>
                  </a:cubicBezTo>
                  <a:cubicBezTo>
                    <a:pt x="55588" y="53584"/>
                    <a:pt x="53823" y="52830"/>
                    <a:pt x="53823" y="52830"/>
                  </a:cubicBezTo>
                  <a:cubicBezTo>
                    <a:pt x="53823" y="52075"/>
                    <a:pt x="52941" y="51320"/>
                    <a:pt x="53823" y="51320"/>
                  </a:cubicBezTo>
                  <a:cubicBezTo>
                    <a:pt x="53823" y="50566"/>
                    <a:pt x="53823" y="49811"/>
                    <a:pt x="55588" y="49811"/>
                  </a:cubicBezTo>
                  <a:cubicBezTo>
                    <a:pt x="56470" y="49811"/>
                    <a:pt x="57352" y="50566"/>
                    <a:pt x="58235" y="49811"/>
                  </a:cubicBezTo>
                  <a:cubicBezTo>
                    <a:pt x="59117" y="49811"/>
                    <a:pt x="60882" y="47547"/>
                    <a:pt x="60882" y="47547"/>
                  </a:cubicBezTo>
                  <a:cubicBezTo>
                    <a:pt x="62647" y="46037"/>
                    <a:pt x="62647" y="46037"/>
                    <a:pt x="62647" y="46037"/>
                  </a:cubicBezTo>
                  <a:cubicBezTo>
                    <a:pt x="65294" y="45283"/>
                    <a:pt x="65294" y="45283"/>
                    <a:pt x="65294" y="45283"/>
                  </a:cubicBezTo>
                  <a:cubicBezTo>
                    <a:pt x="65294" y="45283"/>
                    <a:pt x="68823" y="43773"/>
                    <a:pt x="68823" y="43773"/>
                  </a:cubicBezTo>
                  <a:cubicBezTo>
                    <a:pt x="68823" y="43773"/>
                    <a:pt x="69705" y="43773"/>
                    <a:pt x="70588" y="44528"/>
                  </a:cubicBezTo>
                  <a:cubicBezTo>
                    <a:pt x="71470" y="45283"/>
                    <a:pt x="71470" y="45283"/>
                    <a:pt x="71470" y="45283"/>
                  </a:cubicBezTo>
                  <a:cubicBezTo>
                    <a:pt x="72352" y="45283"/>
                    <a:pt x="74117" y="46037"/>
                    <a:pt x="74117" y="46037"/>
                  </a:cubicBezTo>
                  <a:cubicBezTo>
                    <a:pt x="74117" y="46037"/>
                    <a:pt x="74117" y="46037"/>
                    <a:pt x="75000" y="46792"/>
                  </a:cubicBezTo>
                  <a:cubicBezTo>
                    <a:pt x="75000" y="46792"/>
                    <a:pt x="75882" y="47547"/>
                    <a:pt x="75000" y="49056"/>
                  </a:cubicBezTo>
                  <a:cubicBezTo>
                    <a:pt x="75000" y="49811"/>
                    <a:pt x="75000" y="50566"/>
                    <a:pt x="75000" y="50566"/>
                  </a:cubicBezTo>
                  <a:cubicBezTo>
                    <a:pt x="75000" y="50566"/>
                    <a:pt x="75882" y="49811"/>
                    <a:pt x="75882" y="49056"/>
                  </a:cubicBezTo>
                  <a:cubicBezTo>
                    <a:pt x="75882" y="47547"/>
                    <a:pt x="75882" y="46792"/>
                    <a:pt x="75882" y="46037"/>
                  </a:cubicBezTo>
                  <a:cubicBezTo>
                    <a:pt x="75882" y="45283"/>
                    <a:pt x="75000" y="44528"/>
                    <a:pt x="75000" y="44528"/>
                  </a:cubicBezTo>
                  <a:cubicBezTo>
                    <a:pt x="75000" y="44528"/>
                    <a:pt x="73235" y="45283"/>
                    <a:pt x="71470" y="44528"/>
                  </a:cubicBezTo>
                  <a:cubicBezTo>
                    <a:pt x="70588" y="43773"/>
                    <a:pt x="70588" y="43018"/>
                    <a:pt x="69705" y="43018"/>
                  </a:cubicBezTo>
                  <a:cubicBezTo>
                    <a:pt x="69705" y="43018"/>
                    <a:pt x="68823" y="42264"/>
                    <a:pt x="67941" y="42264"/>
                  </a:cubicBezTo>
                  <a:cubicBezTo>
                    <a:pt x="67941" y="42264"/>
                    <a:pt x="67941" y="41509"/>
                    <a:pt x="67941" y="40754"/>
                  </a:cubicBezTo>
                  <a:cubicBezTo>
                    <a:pt x="67941" y="40000"/>
                    <a:pt x="67941" y="39245"/>
                    <a:pt x="67941" y="38490"/>
                  </a:cubicBezTo>
                  <a:cubicBezTo>
                    <a:pt x="67941" y="38490"/>
                    <a:pt x="67058" y="37735"/>
                    <a:pt x="67941" y="36981"/>
                  </a:cubicBezTo>
                  <a:cubicBezTo>
                    <a:pt x="68823" y="36226"/>
                    <a:pt x="68823" y="36226"/>
                    <a:pt x="69705" y="36226"/>
                  </a:cubicBezTo>
                  <a:cubicBezTo>
                    <a:pt x="69705" y="35471"/>
                    <a:pt x="71470" y="34716"/>
                    <a:pt x="70588" y="34716"/>
                  </a:cubicBezTo>
                  <a:cubicBezTo>
                    <a:pt x="70588" y="33962"/>
                    <a:pt x="69705" y="33962"/>
                    <a:pt x="68823" y="33962"/>
                  </a:cubicBezTo>
                  <a:cubicBezTo>
                    <a:pt x="67941" y="33962"/>
                    <a:pt x="68823" y="34716"/>
                    <a:pt x="67941" y="34716"/>
                  </a:cubicBezTo>
                  <a:cubicBezTo>
                    <a:pt x="66176" y="34716"/>
                    <a:pt x="66176" y="33962"/>
                    <a:pt x="65294" y="33207"/>
                  </a:cubicBezTo>
                  <a:cubicBezTo>
                    <a:pt x="65294" y="32452"/>
                    <a:pt x="65294" y="32452"/>
                    <a:pt x="64411" y="33207"/>
                  </a:cubicBezTo>
                  <a:cubicBezTo>
                    <a:pt x="63529" y="33207"/>
                    <a:pt x="62647" y="32452"/>
                    <a:pt x="62647" y="32452"/>
                  </a:cubicBezTo>
                  <a:cubicBezTo>
                    <a:pt x="62647" y="32452"/>
                    <a:pt x="61764" y="31698"/>
                    <a:pt x="62647" y="30943"/>
                  </a:cubicBezTo>
                  <a:cubicBezTo>
                    <a:pt x="62647" y="30943"/>
                    <a:pt x="63529" y="29433"/>
                    <a:pt x="63529" y="29433"/>
                  </a:cubicBezTo>
                  <a:cubicBezTo>
                    <a:pt x="63529" y="29433"/>
                    <a:pt x="63529" y="27169"/>
                    <a:pt x="63529" y="27169"/>
                  </a:cubicBezTo>
                  <a:cubicBezTo>
                    <a:pt x="63529" y="26415"/>
                    <a:pt x="63529" y="26415"/>
                    <a:pt x="63529" y="26415"/>
                  </a:cubicBezTo>
                  <a:close/>
                  <a:moveTo>
                    <a:pt x="112058" y="754"/>
                  </a:moveTo>
                  <a:cubicBezTo>
                    <a:pt x="112058" y="754"/>
                    <a:pt x="112058" y="754"/>
                    <a:pt x="112058" y="754"/>
                  </a:cubicBezTo>
                  <a:cubicBezTo>
                    <a:pt x="112058" y="754"/>
                    <a:pt x="112058" y="0"/>
                    <a:pt x="112941" y="0"/>
                  </a:cubicBezTo>
                  <a:cubicBezTo>
                    <a:pt x="113823" y="0"/>
                    <a:pt x="113823" y="0"/>
                    <a:pt x="114705" y="0"/>
                  </a:cubicBezTo>
                  <a:cubicBezTo>
                    <a:pt x="114705" y="0"/>
                    <a:pt x="116470" y="0"/>
                    <a:pt x="116470" y="0"/>
                  </a:cubicBezTo>
                  <a:cubicBezTo>
                    <a:pt x="116470" y="0"/>
                    <a:pt x="117352" y="0"/>
                    <a:pt x="118235" y="0"/>
                  </a:cubicBezTo>
                  <a:cubicBezTo>
                    <a:pt x="118235" y="0"/>
                    <a:pt x="119117" y="0"/>
                    <a:pt x="119117" y="0"/>
                  </a:cubicBezTo>
                  <a:cubicBezTo>
                    <a:pt x="120000" y="0"/>
                    <a:pt x="119117" y="754"/>
                    <a:pt x="119117" y="754"/>
                  </a:cubicBezTo>
                  <a:cubicBezTo>
                    <a:pt x="117352" y="754"/>
                    <a:pt x="117352" y="754"/>
                    <a:pt x="117352" y="754"/>
                  </a:cubicBezTo>
                  <a:cubicBezTo>
                    <a:pt x="117352" y="754"/>
                    <a:pt x="116470" y="754"/>
                    <a:pt x="115588" y="754"/>
                  </a:cubicBezTo>
                  <a:cubicBezTo>
                    <a:pt x="115588" y="1509"/>
                    <a:pt x="114705" y="1509"/>
                    <a:pt x="114705" y="1509"/>
                  </a:cubicBezTo>
                  <a:cubicBezTo>
                    <a:pt x="114705" y="1509"/>
                    <a:pt x="113823" y="1509"/>
                    <a:pt x="113823" y="1509"/>
                  </a:cubicBezTo>
                  <a:cubicBezTo>
                    <a:pt x="112941" y="1509"/>
                    <a:pt x="112941" y="754"/>
                    <a:pt x="112941" y="1509"/>
                  </a:cubicBezTo>
                  <a:cubicBezTo>
                    <a:pt x="112058" y="1509"/>
                    <a:pt x="112058" y="754"/>
                    <a:pt x="112058" y="754"/>
                  </a:cubicBezTo>
                  <a:close/>
                  <a:moveTo>
                    <a:pt x="104117" y="4528"/>
                  </a:moveTo>
                  <a:cubicBezTo>
                    <a:pt x="104117" y="4528"/>
                    <a:pt x="104117" y="4528"/>
                    <a:pt x="104117" y="4528"/>
                  </a:cubicBezTo>
                  <a:cubicBezTo>
                    <a:pt x="104117" y="4528"/>
                    <a:pt x="104117" y="3773"/>
                    <a:pt x="105000" y="3773"/>
                  </a:cubicBezTo>
                  <a:cubicBezTo>
                    <a:pt x="105000" y="3773"/>
                    <a:pt x="105000" y="3018"/>
                    <a:pt x="105882" y="3773"/>
                  </a:cubicBezTo>
                  <a:cubicBezTo>
                    <a:pt x="105882" y="3773"/>
                    <a:pt x="105882" y="5283"/>
                    <a:pt x="105882" y="5283"/>
                  </a:cubicBezTo>
                  <a:cubicBezTo>
                    <a:pt x="105000" y="5283"/>
                    <a:pt x="105000" y="5283"/>
                    <a:pt x="104117" y="5283"/>
                  </a:cubicBezTo>
                  <a:cubicBezTo>
                    <a:pt x="104117" y="5283"/>
                    <a:pt x="104117" y="4528"/>
                    <a:pt x="104117" y="4528"/>
                  </a:cubicBezTo>
                  <a:close/>
                  <a:moveTo>
                    <a:pt x="98823" y="6792"/>
                  </a:moveTo>
                  <a:cubicBezTo>
                    <a:pt x="98823" y="6792"/>
                    <a:pt x="98823" y="6792"/>
                    <a:pt x="98823" y="6792"/>
                  </a:cubicBezTo>
                  <a:cubicBezTo>
                    <a:pt x="98823" y="6792"/>
                    <a:pt x="97941" y="6037"/>
                    <a:pt x="97941" y="6037"/>
                  </a:cubicBezTo>
                  <a:cubicBezTo>
                    <a:pt x="97941" y="6037"/>
                    <a:pt x="97941" y="5283"/>
                    <a:pt x="98823" y="5283"/>
                  </a:cubicBezTo>
                  <a:cubicBezTo>
                    <a:pt x="98823" y="5283"/>
                    <a:pt x="99705" y="5283"/>
                    <a:pt x="99705" y="5283"/>
                  </a:cubicBezTo>
                  <a:cubicBezTo>
                    <a:pt x="100588" y="5283"/>
                    <a:pt x="100588" y="5283"/>
                    <a:pt x="100588" y="5283"/>
                  </a:cubicBezTo>
                  <a:cubicBezTo>
                    <a:pt x="100588" y="5283"/>
                    <a:pt x="101470" y="4528"/>
                    <a:pt x="101470" y="4528"/>
                  </a:cubicBezTo>
                  <a:cubicBezTo>
                    <a:pt x="101470" y="4528"/>
                    <a:pt x="102352" y="6037"/>
                    <a:pt x="102352" y="6037"/>
                  </a:cubicBezTo>
                  <a:cubicBezTo>
                    <a:pt x="102352" y="6037"/>
                    <a:pt x="102352" y="6037"/>
                    <a:pt x="101470" y="6037"/>
                  </a:cubicBezTo>
                  <a:cubicBezTo>
                    <a:pt x="101470" y="6037"/>
                    <a:pt x="100588" y="6792"/>
                    <a:pt x="100588" y="6792"/>
                  </a:cubicBezTo>
                  <a:cubicBezTo>
                    <a:pt x="99705" y="7547"/>
                    <a:pt x="99705" y="7547"/>
                    <a:pt x="99705" y="7547"/>
                  </a:cubicBezTo>
                  <a:cubicBezTo>
                    <a:pt x="98823" y="6792"/>
                    <a:pt x="98823" y="6792"/>
                    <a:pt x="98823" y="6792"/>
                  </a:cubicBezTo>
                  <a:close/>
                  <a:moveTo>
                    <a:pt x="95294" y="9056"/>
                  </a:moveTo>
                  <a:cubicBezTo>
                    <a:pt x="95294" y="9056"/>
                    <a:pt x="95294" y="9056"/>
                    <a:pt x="95294" y="9056"/>
                  </a:cubicBezTo>
                  <a:cubicBezTo>
                    <a:pt x="95294" y="8301"/>
                    <a:pt x="94411" y="8301"/>
                    <a:pt x="94411" y="8301"/>
                  </a:cubicBezTo>
                  <a:cubicBezTo>
                    <a:pt x="94411" y="8301"/>
                    <a:pt x="93529" y="7547"/>
                    <a:pt x="93529" y="7547"/>
                  </a:cubicBezTo>
                  <a:cubicBezTo>
                    <a:pt x="93529" y="7547"/>
                    <a:pt x="93529" y="6792"/>
                    <a:pt x="94411" y="6792"/>
                  </a:cubicBezTo>
                  <a:cubicBezTo>
                    <a:pt x="94411" y="6792"/>
                    <a:pt x="94411" y="6792"/>
                    <a:pt x="94411" y="7547"/>
                  </a:cubicBezTo>
                  <a:cubicBezTo>
                    <a:pt x="95294" y="7547"/>
                    <a:pt x="95294" y="8301"/>
                    <a:pt x="95294" y="8301"/>
                  </a:cubicBezTo>
                  <a:cubicBezTo>
                    <a:pt x="95294" y="9056"/>
                    <a:pt x="95294" y="9056"/>
                    <a:pt x="95294" y="9056"/>
                  </a:cubicBezTo>
                  <a:close/>
                  <a:moveTo>
                    <a:pt x="84705" y="9056"/>
                  </a:moveTo>
                  <a:cubicBezTo>
                    <a:pt x="84705" y="9056"/>
                    <a:pt x="84705" y="9056"/>
                    <a:pt x="84705" y="9056"/>
                  </a:cubicBezTo>
                  <a:cubicBezTo>
                    <a:pt x="84705" y="9056"/>
                    <a:pt x="84705" y="9056"/>
                    <a:pt x="85588" y="9056"/>
                  </a:cubicBezTo>
                  <a:cubicBezTo>
                    <a:pt x="86470" y="8301"/>
                    <a:pt x="86470" y="7547"/>
                    <a:pt x="87352" y="8301"/>
                  </a:cubicBezTo>
                  <a:cubicBezTo>
                    <a:pt x="88235" y="8301"/>
                    <a:pt x="90000" y="9056"/>
                    <a:pt x="90000" y="9056"/>
                  </a:cubicBezTo>
                  <a:cubicBezTo>
                    <a:pt x="90000" y="9056"/>
                    <a:pt x="90000" y="8301"/>
                    <a:pt x="90000" y="8301"/>
                  </a:cubicBezTo>
                  <a:cubicBezTo>
                    <a:pt x="90882" y="8301"/>
                    <a:pt x="90882" y="9056"/>
                    <a:pt x="90882" y="9056"/>
                  </a:cubicBezTo>
                  <a:cubicBezTo>
                    <a:pt x="90882" y="9056"/>
                    <a:pt x="90000" y="9056"/>
                    <a:pt x="90000" y="9056"/>
                  </a:cubicBezTo>
                  <a:cubicBezTo>
                    <a:pt x="89117" y="9811"/>
                    <a:pt x="89117" y="9811"/>
                    <a:pt x="88235" y="9811"/>
                  </a:cubicBezTo>
                  <a:cubicBezTo>
                    <a:pt x="87352" y="9811"/>
                    <a:pt x="87352" y="9056"/>
                    <a:pt x="86470" y="9811"/>
                  </a:cubicBezTo>
                  <a:cubicBezTo>
                    <a:pt x="86470" y="9811"/>
                    <a:pt x="86470" y="10566"/>
                    <a:pt x="85588" y="10566"/>
                  </a:cubicBezTo>
                  <a:cubicBezTo>
                    <a:pt x="85588" y="10566"/>
                    <a:pt x="84705" y="10566"/>
                    <a:pt x="84705" y="10566"/>
                  </a:cubicBezTo>
                  <a:cubicBezTo>
                    <a:pt x="84705" y="9811"/>
                    <a:pt x="84705" y="9056"/>
                    <a:pt x="84705" y="9056"/>
                  </a:cubicBezTo>
                  <a:close/>
                  <a:moveTo>
                    <a:pt x="82058" y="9811"/>
                  </a:moveTo>
                  <a:cubicBezTo>
                    <a:pt x="82058" y="9811"/>
                    <a:pt x="82058" y="9811"/>
                    <a:pt x="82058" y="9811"/>
                  </a:cubicBezTo>
                  <a:cubicBezTo>
                    <a:pt x="82058" y="9811"/>
                    <a:pt x="82058" y="9056"/>
                    <a:pt x="82941" y="9811"/>
                  </a:cubicBezTo>
                  <a:cubicBezTo>
                    <a:pt x="82941" y="9811"/>
                    <a:pt x="82941" y="9056"/>
                    <a:pt x="82941" y="9811"/>
                  </a:cubicBezTo>
                  <a:cubicBezTo>
                    <a:pt x="83823" y="10566"/>
                    <a:pt x="83823" y="11320"/>
                    <a:pt x="82941" y="11320"/>
                  </a:cubicBezTo>
                  <a:cubicBezTo>
                    <a:pt x="82058" y="10566"/>
                    <a:pt x="82058" y="9811"/>
                    <a:pt x="82058" y="9811"/>
                  </a:cubicBezTo>
                  <a:close/>
                  <a:moveTo>
                    <a:pt x="71470" y="9811"/>
                  </a:moveTo>
                  <a:cubicBezTo>
                    <a:pt x="71470" y="9811"/>
                    <a:pt x="71470" y="9811"/>
                    <a:pt x="71470" y="9811"/>
                  </a:cubicBezTo>
                  <a:cubicBezTo>
                    <a:pt x="71470" y="9811"/>
                    <a:pt x="71470" y="9056"/>
                    <a:pt x="72352" y="9056"/>
                  </a:cubicBezTo>
                  <a:cubicBezTo>
                    <a:pt x="72352" y="9056"/>
                    <a:pt x="72352" y="9056"/>
                    <a:pt x="73235" y="9056"/>
                  </a:cubicBezTo>
                  <a:cubicBezTo>
                    <a:pt x="73235" y="9811"/>
                    <a:pt x="74117" y="9811"/>
                    <a:pt x="74117" y="9811"/>
                  </a:cubicBezTo>
                  <a:cubicBezTo>
                    <a:pt x="75000" y="9811"/>
                    <a:pt x="75000" y="9811"/>
                    <a:pt x="75000" y="9811"/>
                  </a:cubicBezTo>
                  <a:cubicBezTo>
                    <a:pt x="75882" y="9811"/>
                    <a:pt x="75882" y="9056"/>
                    <a:pt x="76764" y="9811"/>
                  </a:cubicBezTo>
                  <a:cubicBezTo>
                    <a:pt x="77647" y="9811"/>
                    <a:pt x="77647" y="9811"/>
                    <a:pt x="78529" y="9811"/>
                  </a:cubicBezTo>
                  <a:cubicBezTo>
                    <a:pt x="78529" y="9811"/>
                    <a:pt x="80294" y="9811"/>
                    <a:pt x="80294" y="9811"/>
                  </a:cubicBezTo>
                  <a:cubicBezTo>
                    <a:pt x="80294" y="9811"/>
                    <a:pt x="80294" y="10566"/>
                    <a:pt x="80294" y="10566"/>
                  </a:cubicBezTo>
                  <a:cubicBezTo>
                    <a:pt x="79411" y="10566"/>
                    <a:pt x="79411" y="10566"/>
                    <a:pt x="78529" y="10566"/>
                  </a:cubicBezTo>
                  <a:cubicBezTo>
                    <a:pt x="78529" y="10566"/>
                    <a:pt x="79411" y="10566"/>
                    <a:pt x="77647" y="10566"/>
                  </a:cubicBezTo>
                  <a:cubicBezTo>
                    <a:pt x="76764" y="10566"/>
                    <a:pt x="76764" y="10566"/>
                    <a:pt x="75882" y="10566"/>
                  </a:cubicBezTo>
                  <a:cubicBezTo>
                    <a:pt x="75882" y="10566"/>
                    <a:pt x="75882" y="10566"/>
                    <a:pt x="75000" y="10566"/>
                  </a:cubicBezTo>
                  <a:cubicBezTo>
                    <a:pt x="75000" y="10566"/>
                    <a:pt x="75000" y="10566"/>
                    <a:pt x="75000" y="10566"/>
                  </a:cubicBezTo>
                  <a:cubicBezTo>
                    <a:pt x="74117" y="10566"/>
                    <a:pt x="76764" y="9811"/>
                    <a:pt x="74117" y="10566"/>
                  </a:cubicBezTo>
                  <a:cubicBezTo>
                    <a:pt x="71470" y="11320"/>
                    <a:pt x="71470" y="11320"/>
                    <a:pt x="71470" y="11320"/>
                  </a:cubicBezTo>
                  <a:cubicBezTo>
                    <a:pt x="71470" y="11320"/>
                    <a:pt x="71470" y="10566"/>
                    <a:pt x="71470" y="10566"/>
                  </a:cubicBezTo>
                  <a:cubicBezTo>
                    <a:pt x="71470" y="10566"/>
                    <a:pt x="71470" y="9811"/>
                    <a:pt x="71470" y="9811"/>
                  </a:cubicBezTo>
                  <a:close/>
                  <a:moveTo>
                    <a:pt x="60000" y="12075"/>
                  </a:moveTo>
                  <a:cubicBezTo>
                    <a:pt x="60000" y="12075"/>
                    <a:pt x="60000" y="12075"/>
                    <a:pt x="60000" y="12075"/>
                  </a:cubicBezTo>
                  <a:cubicBezTo>
                    <a:pt x="60882" y="12075"/>
                    <a:pt x="60882" y="12075"/>
                    <a:pt x="60882" y="12075"/>
                  </a:cubicBezTo>
                  <a:cubicBezTo>
                    <a:pt x="60882" y="12075"/>
                    <a:pt x="62647" y="12075"/>
                    <a:pt x="62647" y="11320"/>
                  </a:cubicBezTo>
                  <a:cubicBezTo>
                    <a:pt x="63529" y="11320"/>
                    <a:pt x="63529" y="11320"/>
                    <a:pt x="63529" y="11320"/>
                  </a:cubicBezTo>
                  <a:cubicBezTo>
                    <a:pt x="63529" y="11320"/>
                    <a:pt x="65294" y="10566"/>
                    <a:pt x="65294" y="10566"/>
                  </a:cubicBezTo>
                  <a:cubicBezTo>
                    <a:pt x="66176" y="10566"/>
                    <a:pt x="67058" y="9811"/>
                    <a:pt x="67058" y="9811"/>
                  </a:cubicBezTo>
                  <a:cubicBezTo>
                    <a:pt x="67058" y="9811"/>
                    <a:pt x="68823" y="10566"/>
                    <a:pt x="68823" y="10566"/>
                  </a:cubicBezTo>
                  <a:cubicBezTo>
                    <a:pt x="69705" y="10566"/>
                    <a:pt x="69705" y="9811"/>
                    <a:pt x="69705" y="9811"/>
                  </a:cubicBezTo>
                  <a:cubicBezTo>
                    <a:pt x="67941" y="9056"/>
                    <a:pt x="67941" y="9056"/>
                    <a:pt x="67941" y="9056"/>
                  </a:cubicBezTo>
                  <a:cubicBezTo>
                    <a:pt x="64411" y="9811"/>
                    <a:pt x="64411" y="9811"/>
                    <a:pt x="64411" y="9811"/>
                  </a:cubicBezTo>
                  <a:cubicBezTo>
                    <a:pt x="64411" y="9811"/>
                    <a:pt x="61764" y="10566"/>
                    <a:pt x="60882" y="10566"/>
                  </a:cubicBezTo>
                  <a:cubicBezTo>
                    <a:pt x="60000" y="9811"/>
                    <a:pt x="59117" y="10566"/>
                    <a:pt x="59117" y="10566"/>
                  </a:cubicBezTo>
                  <a:cubicBezTo>
                    <a:pt x="58235" y="11320"/>
                    <a:pt x="58235" y="11320"/>
                    <a:pt x="58235" y="11320"/>
                  </a:cubicBezTo>
                  <a:cubicBezTo>
                    <a:pt x="58235" y="11320"/>
                    <a:pt x="59117" y="12075"/>
                    <a:pt x="59117" y="12075"/>
                  </a:cubicBezTo>
                  <a:cubicBezTo>
                    <a:pt x="59117" y="12830"/>
                    <a:pt x="60000" y="12075"/>
                    <a:pt x="60000" y="12075"/>
                  </a:cubicBezTo>
                  <a:close/>
                  <a:moveTo>
                    <a:pt x="49411" y="16603"/>
                  </a:moveTo>
                  <a:cubicBezTo>
                    <a:pt x="49411" y="16603"/>
                    <a:pt x="49411" y="16603"/>
                    <a:pt x="49411" y="16603"/>
                  </a:cubicBezTo>
                  <a:cubicBezTo>
                    <a:pt x="49411" y="16603"/>
                    <a:pt x="49411" y="16603"/>
                    <a:pt x="49411" y="16603"/>
                  </a:cubicBezTo>
                  <a:cubicBezTo>
                    <a:pt x="50294" y="17358"/>
                    <a:pt x="50294" y="17358"/>
                    <a:pt x="50294" y="17358"/>
                  </a:cubicBezTo>
                  <a:cubicBezTo>
                    <a:pt x="50294" y="17358"/>
                    <a:pt x="51176" y="16603"/>
                    <a:pt x="51176" y="16603"/>
                  </a:cubicBezTo>
                  <a:cubicBezTo>
                    <a:pt x="51176" y="15849"/>
                    <a:pt x="52058" y="15849"/>
                    <a:pt x="52058" y="15849"/>
                  </a:cubicBezTo>
                  <a:cubicBezTo>
                    <a:pt x="52058" y="15849"/>
                    <a:pt x="52941" y="15094"/>
                    <a:pt x="53823" y="15094"/>
                  </a:cubicBezTo>
                  <a:cubicBezTo>
                    <a:pt x="53823" y="15094"/>
                    <a:pt x="55588" y="14339"/>
                    <a:pt x="55588" y="14339"/>
                  </a:cubicBezTo>
                  <a:cubicBezTo>
                    <a:pt x="55588" y="13584"/>
                    <a:pt x="55588" y="13584"/>
                    <a:pt x="55588" y="13584"/>
                  </a:cubicBezTo>
                  <a:cubicBezTo>
                    <a:pt x="55588" y="13584"/>
                    <a:pt x="52941" y="13584"/>
                    <a:pt x="52941" y="13584"/>
                  </a:cubicBezTo>
                  <a:cubicBezTo>
                    <a:pt x="52941" y="13584"/>
                    <a:pt x="51176" y="15094"/>
                    <a:pt x="51176" y="15094"/>
                  </a:cubicBezTo>
                  <a:cubicBezTo>
                    <a:pt x="51176" y="15094"/>
                    <a:pt x="49411" y="16603"/>
                    <a:pt x="49411" y="16603"/>
                  </a:cubicBezTo>
                  <a:close/>
                  <a:moveTo>
                    <a:pt x="48529" y="24150"/>
                  </a:moveTo>
                  <a:cubicBezTo>
                    <a:pt x="48529" y="24150"/>
                    <a:pt x="48529" y="24150"/>
                    <a:pt x="48529" y="24150"/>
                  </a:cubicBezTo>
                  <a:cubicBezTo>
                    <a:pt x="48529" y="24150"/>
                    <a:pt x="50294" y="22641"/>
                    <a:pt x="50294" y="21886"/>
                  </a:cubicBezTo>
                  <a:cubicBezTo>
                    <a:pt x="50294" y="21886"/>
                    <a:pt x="50294" y="20377"/>
                    <a:pt x="50294" y="20377"/>
                  </a:cubicBezTo>
                  <a:cubicBezTo>
                    <a:pt x="50294" y="18867"/>
                    <a:pt x="50294" y="18867"/>
                    <a:pt x="50294" y="18867"/>
                  </a:cubicBezTo>
                  <a:cubicBezTo>
                    <a:pt x="48529" y="17358"/>
                    <a:pt x="48529" y="17358"/>
                    <a:pt x="48529" y="17358"/>
                  </a:cubicBezTo>
                  <a:cubicBezTo>
                    <a:pt x="48529" y="17358"/>
                    <a:pt x="47647" y="18867"/>
                    <a:pt x="47647" y="18867"/>
                  </a:cubicBezTo>
                  <a:cubicBezTo>
                    <a:pt x="47647" y="19622"/>
                    <a:pt x="46764" y="19622"/>
                    <a:pt x="45882" y="20377"/>
                  </a:cubicBezTo>
                  <a:cubicBezTo>
                    <a:pt x="45000" y="21132"/>
                    <a:pt x="45000" y="21886"/>
                    <a:pt x="45000" y="22641"/>
                  </a:cubicBezTo>
                  <a:cubicBezTo>
                    <a:pt x="45000" y="22641"/>
                    <a:pt x="44117" y="23396"/>
                    <a:pt x="44117" y="24150"/>
                  </a:cubicBezTo>
                  <a:cubicBezTo>
                    <a:pt x="44117" y="24905"/>
                    <a:pt x="45000" y="24905"/>
                    <a:pt x="45882" y="24905"/>
                  </a:cubicBezTo>
                  <a:cubicBezTo>
                    <a:pt x="46764" y="24905"/>
                    <a:pt x="45882" y="24905"/>
                    <a:pt x="45882" y="24905"/>
                  </a:cubicBezTo>
                  <a:cubicBezTo>
                    <a:pt x="48529" y="24150"/>
                    <a:pt x="48529" y="24150"/>
                    <a:pt x="48529" y="24150"/>
                  </a:cubicBezTo>
                  <a:close/>
                  <a:moveTo>
                    <a:pt x="18529" y="70943"/>
                  </a:moveTo>
                  <a:cubicBezTo>
                    <a:pt x="18529" y="70943"/>
                    <a:pt x="18529" y="70943"/>
                    <a:pt x="18529" y="70943"/>
                  </a:cubicBezTo>
                  <a:cubicBezTo>
                    <a:pt x="18529" y="70943"/>
                    <a:pt x="18529" y="70943"/>
                    <a:pt x="19411" y="70943"/>
                  </a:cubicBezTo>
                  <a:cubicBezTo>
                    <a:pt x="19411" y="70943"/>
                    <a:pt x="19411" y="70188"/>
                    <a:pt x="19411" y="70188"/>
                  </a:cubicBezTo>
                  <a:cubicBezTo>
                    <a:pt x="20294" y="70188"/>
                    <a:pt x="20294" y="70943"/>
                    <a:pt x="20294" y="70943"/>
                  </a:cubicBezTo>
                  <a:cubicBezTo>
                    <a:pt x="21176" y="70943"/>
                    <a:pt x="21176" y="71698"/>
                    <a:pt x="21176" y="71698"/>
                  </a:cubicBezTo>
                  <a:cubicBezTo>
                    <a:pt x="22058" y="73207"/>
                    <a:pt x="22058" y="73207"/>
                    <a:pt x="22058" y="73207"/>
                  </a:cubicBezTo>
                  <a:cubicBezTo>
                    <a:pt x="22058" y="73207"/>
                    <a:pt x="22058" y="73962"/>
                    <a:pt x="22058" y="73962"/>
                  </a:cubicBezTo>
                  <a:cubicBezTo>
                    <a:pt x="22058" y="74716"/>
                    <a:pt x="22058" y="74716"/>
                    <a:pt x="22058" y="74716"/>
                  </a:cubicBezTo>
                  <a:cubicBezTo>
                    <a:pt x="22058" y="74716"/>
                    <a:pt x="22941" y="74716"/>
                    <a:pt x="23823" y="74716"/>
                  </a:cubicBezTo>
                  <a:cubicBezTo>
                    <a:pt x="23823" y="74716"/>
                    <a:pt x="23823" y="75471"/>
                    <a:pt x="24705" y="75471"/>
                  </a:cubicBezTo>
                  <a:cubicBezTo>
                    <a:pt x="25588" y="76226"/>
                    <a:pt x="25588" y="76226"/>
                    <a:pt x="25588" y="76226"/>
                  </a:cubicBezTo>
                  <a:cubicBezTo>
                    <a:pt x="26470" y="76981"/>
                    <a:pt x="26470" y="76981"/>
                    <a:pt x="27352" y="77735"/>
                  </a:cubicBezTo>
                  <a:cubicBezTo>
                    <a:pt x="28235" y="77735"/>
                    <a:pt x="28235" y="77735"/>
                    <a:pt x="29117" y="77735"/>
                  </a:cubicBezTo>
                  <a:cubicBezTo>
                    <a:pt x="29117" y="76981"/>
                    <a:pt x="29117" y="76981"/>
                    <a:pt x="30000" y="76981"/>
                  </a:cubicBezTo>
                  <a:cubicBezTo>
                    <a:pt x="30000" y="76981"/>
                    <a:pt x="30000" y="76981"/>
                    <a:pt x="30882" y="76981"/>
                  </a:cubicBezTo>
                  <a:cubicBezTo>
                    <a:pt x="30882" y="76226"/>
                    <a:pt x="30000" y="76226"/>
                    <a:pt x="30000" y="76226"/>
                  </a:cubicBezTo>
                  <a:cubicBezTo>
                    <a:pt x="30000" y="76226"/>
                    <a:pt x="29117" y="75471"/>
                    <a:pt x="28235" y="74716"/>
                  </a:cubicBezTo>
                  <a:cubicBezTo>
                    <a:pt x="28235" y="74716"/>
                    <a:pt x="28235" y="74716"/>
                    <a:pt x="28235" y="73962"/>
                  </a:cubicBezTo>
                  <a:cubicBezTo>
                    <a:pt x="28235" y="73962"/>
                    <a:pt x="28235" y="73962"/>
                    <a:pt x="27352" y="73207"/>
                  </a:cubicBezTo>
                  <a:cubicBezTo>
                    <a:pt x="26470" y="73207"/>
                    <a:pt x="26470" y="73207"/>
                    <a:pt x="26470" y="73207"/>
                  </a:cubicBezTo>
                  <a:cubicBezTo>
                    <a:pt x="25588" y="72452"/>
                    <a:pt x="25588" y="71698"/>
                    <a:pt x="25588" y="71698"/>
                  </a:cubicBezTo>
                  <a:cubicBezTo>
                    <a:pt x="25588" y="71698"/>
                    <a:pt x="23823" y="71698"/>
                    <a:pt x="23823" y="70943"/>
                  </a:cubicBezTo>
                  <a:cubicBezTo>
                    <a:pt x="23823" y="70943"/>
                    <a:pt x="22941" y="70943"/>
                    <a:pt x="22941" y="70943"/>
                  </a:cubicBezTo>
                  <a:cubicBezTo>
                    <a:pt x="22941" y="70943"/>
                    <a:pt x="21176" y="70188"/>
                    <a:pt x="21176" y="69433"/>
                  </a:cubicBezTo>
                  <a:cubicBezTo>
                    <a:pt x="21176" y="69433"/>
                    <a:pt x="21176" y="68679"/>
                    <a:pt x="21176" y="68679"/>
                  </a:cubicBezTo>
                  <a:cubicBezTo>
                    <a:pt x="21176" y="68679"/>
                    <a:pt x="20294" y="68679"/>
                    <a:pt x="19411" y="68679"/>
                  </a:cubicBezTo>
                  <a:cubicBezTo>
                    <a:pt x="18529" y="69433"/>
                    <a:pt x="17647" y="69433"/>
                    <a:pt x="17647" y="69433"/>
                  </a:cubicBezTo>
                  <a:cubicBezTo>
                    <a:pt x="16764" y="69433"/>
                    <a:pt x="16764" y="70188"/>
                    <a:pt x="16764" y="70188"/>
                  </a:cubicBezTo>
                  <a:cubicBezTo>
                    <a:pt x="16764" y="70188"/>
                    <a:pt x="16764" y="70943"/>
                    <a:pt x="17647" y="70943"/>
                  </a:cubicBezTo>
                  <a:cubicBezTo>
                    <a:pt x="17647" y="71698"/>
                    <a:pt x="18529" y="70943"/>
                    <a:pt x="18529" y="70943"/>
                  </a:cubicBezTo>
                  <a:close/>
                  <a:moveTo>
                    <a:pt x="62647" y="56603"/>
                  </a:moveTo>
                  <a:cubicBezTo>
                    <a:pt x="62647" y="56603"/>
                    <a:pt x="62647" y="56603"/>
                    <a:pt x="62647" y="56603"/>
                  </a:cubicBezTo>
                  <a:cubicBezTo>
                    <a:pt x="62647" y="57358"/>
                    <a:pt x="62647" y="57358"/>
                    <a:pt x="62647" y="57358"/>
                  </a:cubicBezTo>
                  <a:cubicBezTo>
                    <a:pt x="62647" y="57358"/>
                    <a:pt x="62647" y="57358"/>
                    <a:pt x="63529" y="57358"/>
                  </a:cubicBezTo>
                  <a:cubicBezTo>
                    <a:pt x="63529" y="56603"/>
                    <a:pt x="63529" y="57358"/>
                    <a:pt x="64411" y="57358"/>
                  </a:cubicBezTo>
                  <a:cubicBezTo>
                    <a:pt x="64411" y="57358"/>
                    <a:pt x="64411" y="57358"/>
                    <a:pt x="64411" y="57358"/>
                  </a:cubicBezTo>
                  <a:cubicBezTo>
                    <a:pt x="65294" y="57358"/>
                    <a:pt x="66176" y="55849"/>
                    <a:pt x="66176" y="55849"/>
                  </a:cubicBezTo>
                  <a:cubicBezTo>
                    <a:pt x="66176" y="55849"/>
                    <a:pt x="66176" y="55849"/>
                    <a:pt x="67058" y="55849"/>
                  </a:cubicBezTo>
                  <a:cubicBezTo>
                    <a:pt x="67058" y="55849"/>
                    <a:pt x="67941" y="55849"/>
                    <a:pt x="67941" y="55094"/>
                  </a:cubicBezTo>
                  <a:cubicBezTo>
                    <a:pt x="67941" y="55094"/>
                    <a:pt x="67941" y="55094"/>
                    <a:pt x="68823" y="55094"/>
                  </a:cubicBezTo>
                  <a:cubicBezTo>
                    <a:pt x="68823" y="54339"/>
                    <a:pt x="68823" y="54339"/>
                    <a:pt x="68823" y="54339"/>
                  </a:cubicBezTo>
                  <a:cubicBezTo>
                    <a:pt x="69705" y="53584"/>
                    <a:pt x="70588" y="53584"/>
                    <a:pt x="70588" y="53584"/>
                  </a:cubicBezTo>
                  <a:cubicBezTo>
                    <a:pt x="71470" y="52830"/>
                    <a:pt x="71470" y="52830"/>
                    <a:pt x="71470" y="52075"/>
                  </a:cubicBezTo>
                  <a:cubicBezTo>
                    <a:pt x="71470" y="52075"/>
                    <a:pt x="70588" y="52075"/>
                    <a:pt x="70588" y="52830"/>
                  </a:cubicBezTo>
                  <a:cubicBezTo>
                    <a:pt x="69705" y="52830"/>
                    <a:pt x="68823" y="52830"/>
                    <a:pt x="68823" y="52830"/>
                  </a:cubicBezTo>
                  <a:cubicBezTo>
                    <a:pt x="68823" y="53584"/>
                    <a:pt x="67941" y="53584"/>
                    <a:pt x="67941" y="53584"/>
                  </a:cubicBezTo>
                  <a:cubicBezTo>
                    <a:pt x="67058" y="53584"/>
                    <a:pt x="66176" y="54339"/>
                    <a:pt x="65294" y="54339"/>
                  </a:cubicBezTo>
                  <a:cubicBezTo>
                    <a:pt x="65294" y="54339"/>
                    <a:pt x="65294" y="55094"/>
                    <a:pt x="64411" y="55849"/>
                  </a:cubicBezTo>
                  <a:cubicBezTo>
                    <a:pt x="64411" y="55849"/>
                    <a:pt x="64411" y="55849"/>
                    <a:pt x="64411" y="56603"/>
                  </a:cubicBezTo>
                  <a:cubicBezTo>
                    <a:pt x="63529" y="56603"/>
                    <a:pt x="62647" y="56603"/>
                    <a:pt x="62647" y="56603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161;g2be4267a496_0_10">
              <a:extLst>
                <a:ext uri="{FF2B5EF4-FFF2-40B4-BE49-F238E27FC236}">
                  <a16:creationId xmlns:a16="http://schemas.microsoft.com/office/drawing/2014/main" id="{A9415A0C-F3E9-E207-7F9A-4C4DF0293C26}"/>
                </a:ext>
              </a:extLst>
            </p:cNvPr>
            <p:cNvSpPr/>
            <p:nvPr/>
          </p:nvSpPr>
          <p:spPr>
            <a:xfrm>
              <a:off x="19825377" y="2351274"/>
              <a:ext cx="530400" cy="363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20" y="33277"/>
                  </a:moveTo>
                  <a:cubicBezTo>
                    <a:pt x="0" y="31260"/>
                    <a:pt x="0" y="31260"/>
                    <a:pt x="0" y="31260"/>
                  </a:cubicBezTo>
                  <a:cubicBezTo>
                    <a:pt x="2840" y="28235"/>
                    <a:pt x="2840" y="28235"/>
                    <a:pt x="2840" y="28235"/>
                  </a:cubicBezTo>
                  <a:cubicBezTo>
                    <a:pt x="2840" y="28235"/>
                    <a:pt x="4260" y="28235"/>
                    <a:pt x="4970" y="27226"/>
                  </a:cubicBezTo>
                  <a:cubicBezTo>
                    <a:pt x="6390" y="27226"/>
                    <a:pt x="10650" y="25210"/>
                    <a:pt x="10650" y="25210"/>
                  </a:cubicBezTo>
                  <a:cubicBezTo>
                    <a:pt x="12071" y="23193"/>
                    <a:pt x="12071" y="23193"/>
                    <a:pt x="12071" y="23193"/>
                  </a:cubicBezTo>
                  <a:cubicBezTo>
                    <a:pt x="12071" y="23193"/>
                    <a:pt x="13491" y="21176"/>
                    <a:pt x="13491" y="21176"/>
                  </a:cubicBezTo>
                  <a:cubicBezTo>
                    <a:pt x="14201" y="21176"/>
                    <a:pt x="15621" y="21176"/>
                    <a:pt x="16331" y="20168"/>
                  </a:cubicBezTo>
                  <a:cubicBezTo>
                    <a:pt x="16331" y="20168"/>
                    <a:pt x="17041" y="19159"/>
                    <a:pt x="17041" y="19159"/>
                  </a:cubicBezTo>
                  <a:cubicBezTo>
                    <a:pt x="17041" y="19159"/>
                    <a:pt x="17041" y="18151"/>
                    <a:pt x="17751" y="18151"/>
                  </a:cubicBezTo>
                  <a:cubicBezTo>
                    <a:pt x="17751" y="18151"/>
                    <a:pt x="18461" y="18151"/>
                    <a:pt x="19171" y="17142"/>
                  </a:cubicBezTo>
                  <a:cubicBezTo>
                    <a:pt x="19881" y="17142"/>
                    <a:pt x="19881" y="17142"/>
                    <a:pt x="20591" y="16134"/>
                  </a:cubicBezTo>
                  <a:cubicBezTo>
                    <a:pt x="20591" y="16134"/>
                    <a:pt x="21301" y="13109"/>
                    <a:pt x="21301" y="13109"/>
                  </a:cubicBezTo>
                  <a:cubicBezTo>
                    <a:pt x="21301" y="13109"/>
                    <a:pt x="21301" y="13109"/>
                    <a:pt x="21301" y="13109"/>
                  </a:cubicBezTo>
                  <a:cubicBezTo>
                    <a:pt x="22011" y="13109"/>
                    <a:pt x="22721" y="14117"/>
                    <a:pt x="22721" y="14117"/>
                  </a:cubicBezTo>
                  <a:cubicBezTo>
                    <a:pt x="22721" y="14117"/>
                    <a:pt x="24142" y="14117"/>
                    <a:pt x="24852" y="14117"/>
                  </a:cubicBezTo>
                  <a:cubicBezTo>
                    <a:pt x="24852" y="14117"/>
                    <a:pt x="26272" y="13109"/>
                    <a:pt x="26272" y="13109"/>
                  </a:cubicBezTo>
                  <a:cubicBezTo>
                    <a:pt x="26272" y="13109"/>
                    <a:pt x="26272" y="12100"/>
                    <a:pt x="26982" y="12100"/>
                  </a:cubicBezTo>
                  <a:cubicBezTo>
                    <a:pt x="27692" y="12100"/>
                    <a:pt x="28402" y="12100"/>
                    <a:pt x="29112" y="12100"/>
                  </a:cubicBezTo>
                  <a:cubicBezTo>
                    <a:pt x="29112" y="12100"/>
                    <a:pt x="30532" y="12100"/>
                    <a:pt x="30532" y="12100"/>
                  </a:cubicBezTo>
                  <a:cubicBezTo>
                    <a:pt x="31242" y="11092"/>
                    <a:pt x="31242" y="11092"/>
                    <a:pt x="31242" y="11092"/>
                  </a:cubicBezTo>
                  <a:cubicBezTo>
                    <a:pt x="31952" y="11092"/>
                    <a:pt x="31242" y="10084"/>
                    <a:pt x="31952" y="11092"/>
                  </a:cubicBezTo>
                  <a:cubicBezTo>
                    <a:pt x="32662" y="11092"/>
                    <a:pt x="31952" y="12100"/>
                    <a:pt x="32662" y="11092"/>
                  </a:cubicBezTo>
                  <a:cubicBezTo>
                    <a:pt x="33372" y="10084"/>
                    <a:pt x="34082" y="8067"/>
                    <a:pt x="34082" y="8067"/>
                  </a:cubicBezTo>
                  <a:cubicBezTo>
                    <a:pt x="34082" y="8067"/>
                    <a:pt x="33372" y="8067"/>
                    <a:pt x="34792" y="8067"/>
                  </a:cubicBezTo>
                  <a:cubicBezTo>
                    <a:pt x="36213" y="8067"/>
                    <a:pt x="36213" y="8067"/>
                    <a:pt x="37633" y="8067"/>
                  </a:cubicBezTo>
                  <a:cubicBezTo>
                    <a:pt x="38343" y="8067"/>
                    <a:pt x="39763" y="7058"/>
                    <a:pt x="39763" y="7058"/>
                  </a:cubicBezTo>
                  <a:cubicBezTo>
                    <a:pt x="40473" y="7058"/>
                    <a:pt x="41183" y="6050"/>
                    <a:pt x="41183" y="6050"/>
                  </a:cubicBezTo>
                  <a:cubicBezTo>
                    <a:pt x="41183" y="5042"/>
                    <a:pt x="38343" y="3025"/>
                    <a:pt x="38343" y="3025"/>
                  </a:cubicBezTo>
                  <a:cubicBezTo>
                    <a:pt x="38343" y="3025"/>
                    <a:pt x="36923" y="2016"/>
                    <a:pt x="39053" y="2016"/>
                  </a:cubicBezTo>
                  <a:cubicBezTo>
                    <a:pt x="41183" y="3025"/>
                    <a:pt x="41893" y="3025"/>
                    <a:pt x="41893" y="3025"/>
                  </a:cubicBezTo>
                  <a:cubicBezTo>
                    <a:pt x="42603" y="3025"/>
                    <a:pt x="42603" y="2016"/>
                    <a:pt x="43313" y="2016"/>
                  </a:cubicBezTo>
                  <a:cubicBezTo>
                    <a:pt x="44023" y="1008"/>
                    <a:pt x="44733" y="0"/>
                    <a:pt x="44733" y="0"/>
                  </a:cubicBezTo>
                  <a:cubicBezTo>
                    <a:pt x="45443" y="0"/>
                    <a:pt x="46863" y="2016"/>
                    <a:pt x="46863" y="2016"/>
                  </a:cubicBezTo>
                  <a:cubicBezTo>
                    <a:pt x="46863" y="4033"/>
                    <a:pt x="46863" y="4033"/>
                    <a:pt x="46863" y="4033"/>
                  </a:cubicBezTo>
                  <a:cubicBezTo>
                    <a:pt x="48994" y="4033"/>
                    <a:pt x="48994" y="4033"/>
                    <a:pt x="48994" y="4033"/>
                  </a:cubicBezTo>
                  <a:cubicBezTo>
                    <a:pt x="48994" y="4033"/>
                    <a:pt x="49704" y="3025"/>
                    <a:pt x="50414" y="4033"/>
                  </a:cubicBezTo>
                  <a:cubicBezTo>
                    <a:pt x="51124" y="4033"/>
                    <a:pt x="52544" y="6050"/>
                    <a:pt x="52544" y="6050"/>
                  </a:cubicBezTo>
                  <a:cubicBezTo>
                    <a:pt x="51834" y="8067"/>
                    <a:pt x="51834" y="8067"/>
                    <a:pt x="51834" y="8067"/>
                  </a:cubicBezTo>
                  <a:cubicBezTo>
                    <a:pt x="48994" y="9075"/>
                    <a:pt x="48994" y="9075"/>
                    <a:pt x="48994" y="9075"/>
                  </a:cubicBezTo>
                  <a:cubicBezTo>
                    <a:pt x="48994" y="9075"/>
                    <a:pt x="48994" y="11092"/>
                    <a:pt x="49704" y="11092"/>
                  </a:cubicBezTo>
                  <a:cubicBezTo>
                    <a:pt x="49704" y="11092"/>
                    <a:pt x="50414" y="12100"/>
                    <a:pt x="51124" y="11092"/>
                  </a:cubicBezTo>
                  <a:cubicBezTo>
                    <a:pt x="51834" y="11092"/>
                    <a:pt x="51834" y="10084"/>
                    <a:pt x="51834" y="10084"/>
                  </a:cubicBezTo>
                  <a:cubicBezTo>
                    <a:pt x="51834" y="10084"/>
                    <a:pt x="53964" y="10084"/>
                    <a:pt x="53964" y="11092"/>
                  </a:cubicBezTo>
                  <a:cubicBezTo>
                    <a:pt x="53964" y="11092"/>
                    <a:pt x="55384" y="12100"/>
                    <a:pt x="55384" y="12100"/>
                  </a:cubicBezTo>
                  <a:cubicBezTo>
                    <a:pt x="56094" y="11092"/>
                    <a:pt x="56804" y="11092"/>
                    <a:pt x="57514" y="11092"/>
                  </a:cubicBezTo>
                  <a:cubicBezTo>
                    <a:pt x="57514" y="11092"/>
                    <a:pt x="58224" y="12100"/>
                    <a:pt x="58934" y="12100"/>
                  </a:cubicBezTo>
                  <a:cubicBezTo>
                    <a:pt x="59644" y="12100"/>
                    <a:pt x="60355" y="10084"/>
                    <a:pt x="60355" y="10084"/>
                  </a:cubicBezTo>
                  <a:cubicBezTo>
                    <a:pt x="60355" y="10084"/>
                    <a:pt x="61065" y="10084"/>
                    <a:pt x="61065" y="11092"/>
                  </a:cubicBezTo>
                  <a:cubicBezTo>
                    <a:pt x="61775" y="11092"/>
                    <a:pt x="61065" y="11092"/>
                    <a:pt x="61775" y="12100"/>
                  </a:cubicBezTo>
                  <a:cubicBezTo>
                    <a:pt x="61775" y="13109"/>
                    <a:pt x="61775" y="13109"/>
                    <a:pt x="62485" y="13109"/>
                  </a:cubicBezTo>
                  <a:cubicBezTo>
                    <a:pt x="63195" y="14117"/>
                    <a:pt x="64615" y="14117"/>
                    <a:pt x="64615" y="15126"/>
                  </a:cubicBezTo>
                  <a:cubicBezTo>
                    <a:pt x="64615" y="15126"/>
                    <a:pt x="65325" y="17142"/>
                    <a:pt x="66035" y="17142"/>
                  </a:cubicBezTo>
                  <a:cubicBezTo>
                    <a:pt x="66745" y="16134"/>
                    <a:pt x="66745" y="16134"/>
                    <a:pt x="67455" y="16134"/>
                  </a:cubicBezTo>
                  <a:cubicBezTo>
                    <a:pt x="68165" y="17142"/>
                    <a:pt x="69585" y="16134"/>
                    <a:pt x="69585" y="17142"/>
                  </a:cubicBezTo>
                  <a:cubicBezTo>
                    <a:pt x="68875" y="18151"/>
                    <a:pt x="68875" y="19159"/>
                    <a:pt x="68875" y="20168"/>
                  </a:cubicBezTo>
                  <a:cubicBezTo>
                    <a:pt x="68875" y="20168"/>
                    <a:pt x="68165" y="21176"/>
                    <a:pt x="67455" y="21176"/>
                  </a:cubicBezTo>
                  <a:cubicBezTo>
                    <a:pt x="66745" y="21176"/>
                    <a:pt x="66035" y="22184"/>
                    <a:pt x="66035" y="22184"/>
                  </a:cubicBezTo>
                  <a:cubicBezTo>
                    <a:pt x="66035" y="23193"/>
                    <a:pt x="65325" y="24201"/>
                    <a:pt x="65325" y="25210"/>
                  </a:cubicBezTo>
                  <a:cubicBezTo>
                    <a:pt x="64615" y="26218"/>
                    <a:pt x="64615" y="27226"/>
                    <a:pt x="64615" y="27226"/>
                  </a:cubicBezTo>
                  <a:cubicBezTo>
                    <a:pt x="63905" y="28235"/>
                    <a:pt x="63905" y="28235"/>
                    <a:pt x="63905" y="28235"/>
                  </a:cubicBezTo>
                  <a:cubicBezTo>
                    <a:pt x="63905" y="29243"/>
                    <a:pt x="66035" y="33277"/>
                    <a:pt x="66035" y="33277"/>
                  </a:cubicBezTo>
                  <a:cubicBezTo>
                    <a:pt x="67455" y="34285"/>
                    <a:pt x="67455" y="34285"/>
                    <a:pt x="67455" y="34285"/>
                  </a:cubicBezTo>
                  <a:cubicBezTo>
                    <a:pt x="68165" y="36302"/>
                    <a:pt x="68165" y="36302"/>
                    <a:pt x="68165" y="36302"/>
                  </a:cubicBezTo>
                  <a:cubicBezTo>
                    <a:pt x="72426" y="40336"/>
                    <a:pt x="72426" y="40336"/>
                    <a:pt x="72426" y="40336"/>
                  </a:cubicBezTo>
                  <a:cubicBezTo>
                    <a:pt x="72426" y="40336"/>
                    <a:pt x="73846" y="41344"/>
                    <a:pt x="75266" y="41344"/>
                  </a:cubicBezTo>
                  <a:cubicBezTo>
                    <a:pt x="76686" y="42352"/>
                    <a:pt x="78106" y="42352"/>
                    <a:pt x="78106" y="42352"/>
                  </a:cubicBezTo>
                  <a:cubicBezTo>
                    <a:pt x="80236" y="45378"/>
                    <a:pt x="80236" y="45378"/>
                    <a:pt x="80236" y="45378"/>
                  </a:cubicBezTo>
                  <a:cubicBezTo>
                    <a:pt x="80236" y="45378"/>
                    <a:pt x="81656" y="45378"/>
                    <a:pt x="82366" y="45378"/>
                  </a:cubicBezTo>
                  <a:cubicBezTo>
                    <a:pt x="82366" y="46386"/>
                    <a:pt x="84497" y="46386"/>
                    <a:pt x="84497" y="46386"/>
                  </a:cubicBezTo>
                  <a:cubicBezTo>
                    <a:pt x="85917" y="46386"/>
                    <a:pt x="85917" y="46386"/>
                    <a:pt x="85917" y="46386"/>
                  </a:cubicBezTo>
                  <a:cubicBezTo>
                    <a:pt x="85917" y="46386"/>
                    <a:pt x="86627" y="45378"/>
                    <a:pt x="87337" y="47394"/>
                  </a:cubicBezTo>
                  <a:cubicBezTo>
                    <a:pt x="87337" y="48403"/>
                    <a:pt x="88047" y="50420"/>
                    <a:pt x="88047" y="50420"/>
                  </a:cubicBezTo>
                  <a:cubicBezTo>
                    <a:pt x="88047" y="50420"/>
                    <a:pt x="88047" y="51428"/>
                    <a:pt x="88047" y="52436"/>
                  </a:cubicBezTo>
                  <a:cubicBezTo>
                    <a:pt x="87337" y="52436"/>
                    <a:pt x="87337" y="52436"/>
                    <a:pt x="87337" y="53445"/>
                  </a:cubicBezTo>
                  <a:cubicBezTo>
                    <a:pt x="87337" y="53445"/>
                    <a:pt x="87337" y="57478"/>
                    <a:pt x="87337" y="57478"/>
                  </a:cubicBezTo>
                  <a:cubicBezTo>
                    <a:pt x="87337" y="57478"/>
                    <a:pt x="87337" y="58487"/>
                    <a:pt x="86627" y="58487"/>
                  </a:cubicBezTo>
                  <a:cubicBezTo>
                    <a:pt x="85207" y="59495"/>
                    <a:pt x="85207" y="59495"/>
                    <a:pt x="84497" y="59495"/>
                  </a:cubicBezTo>
                  <a:cubicBezTo>
                    <a:pt x="83076" y="59495"/>
                    <a:pt x="80946" y="60504"/>
                    <a:pt x="80236" y="61512"/>
                  </a:cubicBezTo>
                  <a:cubicBezTo>
                    <a:pt x="80236" y="61512"/>
                    <a:pt x="78816" y="61512"/>
                    <a:pt x="78816" y="61512"/>
                  </a:cubicBezTo>
                  <a:cubicBezTo>
                    <a:pt x="78816" y="62521"/>
                    <a:pt x="78106" y="64537"/>
                    <a:pt x="78106" y="64537"/>
                  </a:cubicBezTo>
                  <a:cubicBezTo>
                    <a:pt x="78106" y="64537"/>
                    <a:pt x="78106" y="66554"/>
                    <a:pt x="79526" y="66554"/>
                  </a:cubicBezTo>
                  <a:cubicBezTo>
                    <a:pt x="81656" y="66554"/>
                    <a:pt x="81656" y="66554"/>
                    <a:pt x="82366" y="66554"/>
                  </a:cubicBezTo>
                  <a:cubicBezTo>
                    <a:pt x="83076" y="66554"/>
                    <a:pt x="83076" y="65546"/>
                    <a:pt x="84497" y="66554"/>
                  </a:cubicBezTo>
                  <a:cubicBezTo>
                    <a:pt x="85207" y="66554"/>
                    <a:pt x="85917" y="68571"/>
                    <a:pt x="85917" y="68571"/>
                  </a:cubicBezTo>
                  <a:cubicBezTo>
                    <a:pt x="87337" y="70588"/>
                    <a:pt x="87337" y="70588"/>
                    <a:pt x="87337" y="70588"/>
                  </a:cubicBezTo>
                  <a:cubicBezTo>
                    <a:pt x="88757" y="71596"/>
                    <a:pt x="88757" y="71596"/>
                    <a:pt x="88757" y="71596"/>
                  </a:cubicBezTo>
                  <a:cubicBezTo>
                    <a:pt x="93017" y="71596"/>
                    <a:pt x="93017" y="71596"/>
                    <a:pt x="93017" y="71596"/>
                  </a:cubicBezTo>
                  <a:cubicBezTo>
                    <a:pt x="95857" y="75630"/>
                    <a:pt x="95857" y="75630"/>
                    <a:pt x="95857" y="75630"/>
                  </a:cubicBezTo>
                  <a:cubicBezTo>
                    <a:pt x="99408" y="76638"/>
                    <a:pt x="99408" y="76638"/>
                    <a:pt x="99408" y="76638"/>
                  </a:cubicBezTo>
                  <a:cubicBezTo>
                    <a:pt x="99408" y="76638"/>
                    <a:pt x="99408" y="79663"/>
                    <a:pt x="100118" y="79663"/>
                  </a:cubicBezTo>
                  <a:cubicBezTo>
                    <a:pt x="101538" y="79663"/>
                    <a:pt x="102248" y="78655"/>
                    <a:pt x="102248" y="78655"/>
                  </a:cubicBezTo>
                  <a:cubicBezTo>
                    <a:pt x="102248" y="78655"/>
                    <a:pt x="103668" y="76638"/>
                    <a:pt x="104378" y="76638"/>
                  </a:cubicBezTo>
                  <a:cubicBezTo>
                    <a:pt x="105798" y="75630"/>
                    <a:pt x="105088" y="74621"/>
                    <a:pt x="106508" y="75630"/>
                  </a:cubicBezTo>
                  <a:cubicBezTo>
                    <a:pt x="107928" y="77647"/>
                    <a:pt x="110769" y="75630"/>
                    <a:pt x="110769" y="75630"/>
                  </a:cubicBezTo>
                  <a:cubicBezTo>
                    <a:pt x="112189" y="75630"/>
                    <a:pt x="112189" y="75630"/>
                    <a:pt x="112189" y="75630"/>
                  </a:cubicBezTo>
                  <a:cubicBezTo>
                    <a:pt x="112189" y="78655"/>
                    <a:pt x="112189" y="78655"/>
                    <a:pt x="112189" y="78655"/>
                  </a:cubicBezTo>
                  <a:cubicBezTo>
                    <a:pt x="112189" y="81680"/>
                    <a:pt x="112189" y="81680"/>
                    <a:pt x="112189" y="81680"/>
                  </a:cubicBezTo>
                  <a:cubicBezTo>
                    <a:pt x="110059" y="83697"/>
                    <a:pt x="110059" y="83697"/>
                    <a:pt x="110059" y="83697"/>
                  </a:cubicBezTo>
                  <a:cubicBezTo>
                    <a:pt x="109349" y="84705"/>
                    <a:pt x="109349" y="84705"/>
                    <a:pt x="109349" y="84705"/>
                  </a:cubicBezTo>
                  <a:cubicBezTo>
                    <a:pt x="109349" y="84705"/>
                    <a:pt x="109349" y="85714"/>
                    <a:pt x="109349" y="86722"/>
                  </a:cubicBezTo>
                  <a:cubicBezTo>
                    <a:pt x="110059" y="86722"/>
                    <a:pt x="110769" y="87731"/>
                    <a:pt x="110769" y="87731"/>
                  </a:cubicBezTo>
                  <a:cubicBezTo>
                    <a:pt x="113609" y="88739"/>
                    <a:pt x="113609" y="88739"/>
                    <a:pt x="113609" y="88739"/>
                  </a:cubicBezTo>
                  <a:cubicBezTo>
                    <a:pt x="115739" y="90756"/>
                    <a:pt x="115739" y="90756"/>
                    <a:pt x="115739" y="90756"/>
                  </a:cubicBezTo>
                  <a:cubicBezTo>
                    <a:pt x="115739" y="90756"/>
                    <a:pt x="115739" y="93781"/>
                    <a:pt x="116449" y="93781"/>
                  </a:cubicBezTo>
                  <a:cubicBezTo>
                    <a:pt x="117159" y="93781"/>
                    <a:pt x="118579" y="94789"/>
                    <a:pt x="118579" y="94789"/>
                  </a:cubicBezTo>
                  <a:cubicBezTo>
                    <a:pt x="118579" y="94789"/>
                    <a:pt x="115739" y="97815"/>
                    <a:pt x="115029" y="97815"/>
                  </a:cubicBezTo>
                  <a:cubicBezTo>
                    <a:pt x="114319" y="97815"/>
                    <a:pt x="112189" y="96806"/>
                    <a:pt x="112189" y="96806"/>
                  </a:cubicBezTo>
                  <a:cubicBezTo>
                    <a:pt x="112899" y="100840"/>
                    <a:pt x="112899" y="100840"/>
                    <a:pt x="112899" y="100840"/>
                  </a:cubicBezTo>
                  <a:cubicBezTo>
                    <a:pt x="115739" y="100840"/>
                    <a:pt x="115739" y="100840"/>
                    <a:pt x="115739" y="100840"/>
                  </a:cubicBezTo>
                  <a:cubicBezTo>
                    <a:pt x="115739" y="100840"/>
                    <a:pt x="115739" y="100840"/>
                    <a:pt x="116449" y="101848"/>
                  </a:cubicBezTo>
                  <a:cubicBezTo>
                    <a:pt x="116449" y="102857"/>
                    <a:pt x="117159" y="103865"/>
                    <a:pt x="117159" y="103865"/>
                  </a:cubicBezTo>
                  <a:cubicBezTo>
                    <a:pt x="117159" y="103865"/>
                    <a:pt x="120000" y="102857"/>
                    <a:pt x="120000" y="106890"/>
                  </a:cubicBezTo>
                  <a:cubicBezTo>
                    <a:pt x="119289" y="107899"/>
                    <a:pt x="118579" y="110924"/>
                    <a:pt x="118579" y="111932"/>
                  </a:cubicBezTo>
                  <a:cubicBezTo>
                    <a:pt x="119289" y="111932"/>
                    <a:pt x="119289" y="112941"/>
                    <a:pt x="119289" y="112941"/>
                  </a:cubicBezTo>
                  <a:cubicBezTo>
                    <a:pt x="117869" y="114957"/>
                    <a:pt x="117869" y="114957"/>
                    <a:pt x="117869" y="114957"/>
                  </a:cubicBezTo>
                  <a:cubicBezTo>
                    <a:pt x="115029" y="114957"/>
                    <a:pt x="115029" y="114957"/>
                    <a:pt x="115029" y="114957"/>
                  </a:cubicBezTo>
                  <a:cubicBezTo>
                    <a:pt x="112189" y="116974"/>
                    <a:pt x="112189" y="116974"/>
                    <a:pt x="112189" y="116974"/>
                  </a:cubicBezTo>
                  <a:cubicBezTo>
                    <a:pt x="110769" y="118991"/>
                    <a:pt x="110769" y="118991"/>
                    <a:pt x="110769" y="118991"/>
                  </a:cubicBezTo>
                  <a:cubicBezTo>
                    <a:pt x="109349" y="120000"/>
                    <a:pt x="109349" y="120000"/>
                    <a:pt x="109349" y="120000"/>
                  </a:cubicBezTo>
                  <a:cubicBezTo>
                    <a:pt x="107218" y="115966"/>
                    <a:pt x="107218" y="115966"/>
                    <a:pt x="107218" y="115966"/>
                  </a:cubicBezTo>
                  <a:cubicBezTo>
                    <a:pt x="102958" y="110924"/>
                    <a:pt x="102958" y="110924"/>
                    <a:pt x="102958" y="110924"/>
                  </a:cubicBezTo>
                  <a:cubicBezTo>
                    <a:pt x="100828" y="107899"/>
                    <a:pt x="100828" y="107899"/>
                    <a:pt x="100828" y="107899"/>
                  </a:cubicBezTo>
                  <a:cubicBezTo>
                    <a:pt x="99408" y="103865"/>
                    <a:pt x="99408" y="103865"/>
                    <a:pt x="99408" y="103865"/>
                  </a:cubicBezTo>
                  <a:cubicBezTo>
                    <a:pt x="99408" y="100840"/>
                    <a:pt x="99408" y="100840"/>
                    <a:pt x="99408" y="100840"/>
                  </a:cubicBezTo>
                  <a:cubicBezTo>
                    <a:pt x="97988" y="98823"/>
                    <a:pt x="97988" y="98823"/>
                    <a:pt x="97988" y="98823"/>
                  </a:cubicBezTo>
                  <a:cubicBezTo>
                    <a:pt x="97988" y="98823"/>
                    <a:pt x="97278" y="98823"/>
                    <a:pt x="95857" y="98823"/>
                  </a:cubicBezTo>
                  <a:cubicBezTo>
                    <a:pt x="95147" y="98823"/>
                    <a:pt x="93017" y="97815"/>
                    <a:pt x="93017" y="97815"/>
                  </a:cubicBezTo>
                  <a:cubicBezTo>
                    <a:pt x="91597" y="97815"/>
                    <a:pt x="91597" y="97815"/>
                    <a:pt x="91597" y="97815"/>
                  </a:cubicBezTo>
                  <a:cubicBezTo>
                    <a:pt x="91597" y="92773"/>
                    <a:pt x="91597" y="92773"/>
                    <a:pt x="91597" y="92773"/>
                  </a:cubicBezTo>
                  <a:cubicBezTo>
                    <a:pt x="91597" y="92773"/>
                    <a:pt x="90887" y="88739"/>
                    <a:pt x="90177" y="88739"/>
                  </a:cubicBezTo>
                  <a:cubicBezTo>
                    <a:pt x="90177" y="87731"/>
                    <a:pt x="89467" y="85714"/>
                    <a:pt x="89467" y="85714"/>
                  </a:cubicBezTo>
                  <a:cubicBezTo>
                    <a:pt x="89467" y="85714"/>
                    <a:pt x="87337" y="86722"/>
                    <a:pt x="85917" y="86722"/>
                  </a:cubicBezTo>
                  <a:cubicBezTo>
                    <a:pt x="85207" y="87731"/>
                    <a:pt x="83786" y="88739"/>
                    <a:pt x="83076" y="89747"/>
                  </a:cubicBezTo>
                  <a:cubicBezTo>
                    <a:pt x="82366" y="90756"/>
                    <a:pt x="80946" y="91764"/>
                    <a:pt x="80946" y="91764"/>
                  </a:cubicBezTo>
                  <a:cubicBezTo>
                    <a:pt x="77396" y="93781"/>
                    <a:pt x="77396" y="93781"/>
                    <a:pt x="77396" y="93781"/>
                  </a:cubicBezTo>
                  <a:cubicBezTo>
                    <a:pt x="75266" y="91764"/>
                    <a:pt x="75266" y="91764"/>
                    <a:pt x="75266" y="91764"/>
                  </a:cubicBezTo>
                  <a:cubicBezTo>
                    <a:pt x="71715" y="90756"/>
                    <a:pt x="71715" y="90756"/>
                    <a:pt x="71715" y="90756"/>
                  </a:cubicBezTo>
                  <a:cubicBezTo>
                    <a:pt x="70295" y="94789"/>
                    <a:pt x="70295" y="94789"/>
                    <a:pt x="70295" y="94789"/>
                  </a:cubicBezTo>
                  <a:cubicBezTo>
                    <a:pt x="70295" y="94789"/>
                    <a:pt x="69585" y="92773"/>
                    <a:pt x="68875" y="91764"/>
                  </a:cubicBezTo>
                  <a:cubicBezTo>
                    <a:pt x="68875" y="89747"/>
                    <a:pt x="68165" y="86722"/>
                    <a:pt x="68165" y="86722"/>
                  </a:cubicBezTo>
                  <a:cubicBezTo>
                    <a:pt x="68165" y="86722"/>
                    <a:pt x="67455" y="85714"/>
                    <a:pt x="66745" y="85714"/>
                  </a:cubicBezTo>
                  <a:cubicBezTo>
                    <a:pt x="66035" y="85714"/>
                    <a:pt x="64615" y="84705"/>
                    <a:pt x="64615" y="84705"/>
                  </a:cubicBezTo>
                  <a:cubicBezTo>
                    <a:pt x="62485" y="84705"/>
                    <a:pt x="62485" y="84705"/>
                    <a:pt x="62485" y="84705"/>
                  </a:cubicBezTo>
                  <a:cubicBezTo>
                    <a:pt x="60355" y="88739"/>
                    <a:pt x="60355" y="88739"/>
                    <a:pt x="60355" y="88739"/>
                  </a:cubicBezTo>
                  <a:cubicBezTo>
                    <a:pt x="56804" y="90756"/>
                    <a:pt x="56804" y="90756"/>
                    <a:pt x="56804" y="90756"/>
                  </a:cubicBezTo>
                  <a:cubicBezTo>
                    <a:pt x="53964" y="88739"/>
                    <a:pt x="53964" y="88739"/>
                    <a:pt x="53964" y="88739"/>
                  </a:cubicBezTo>
                  <a:cubicBezTo>
                    <a:pt x="53964" y="88739"/>
                    <a:pt x="53254" y="86722"/>
                    <a:pt x="52544" y="87731"/>
                  </a:cubicBezTo>
                  <a:cubicBezTo>
                    <a:pt x="51834" y="87731"/>
                    <a:pt x="49704" y="86722"/>
                    <a:pt x="49704" y="86722"/>
                  </a:cubicBezTo>
                  <a:cubicBezTo>
                    <a:pt x="49704" y="86722"/>
                    <a:pt x="48994" y="85714"/>
                    <a:pt x="48994" y="84705"/>
                  </a:cubicBezTo>
                  <a:cubicBezTo>
                    <a:pt x="48994" y="83697"/>
                    <a:pt x="46863" y="81680"/>
                    <a:pt x="46863" y="81680"/>
                  </a:cubicBezTo>
                  <a:cubicBezTo>
                    <a:pt x="46863" y="81680"/>
                    <a:pt x="44023" y="79663"/>
                    <a:pt x="43313" y="79663"/>
                  </a:cubicBezTo>
                  <a:cubicBezTo>
                    <a:pt x="42603" y="80672"/>
                    <a:pt x="40473" y="80672"/>
                    <a:pt x="39763" y="80672"/>
                  </a:cubicBezTo>
                  <a:cubicBezTo>
                    <a:pt x="38343" y="80672"/>
                    <a:pt x="34792" y="79663"/>
                    <a:pt x="34792" y="79663"/>
                  </a:cubicBezTo>
                  <a:cubicBezTo>
                    <a:pt x="31952" y="82689"/>
                    <a:pt x="31952" y="82689"/>
                    <a:pt x="31952" y="82689"/>
                  </a:cubicBezTo>
                  <a:cubicBezTo>
                    <a:pt x="31952" y="82689"/>
                    <a:pt x="30532" y="82689"/>
                    <a:pt x="29112" y="83697"/>
                  </a:cubicBezTo>
                  <a:cubicBezTo>
                    <a:pt x="28402" y="83697"/>
                    <a:pt x="26982" y="84705"/>
                    <a:pt x="26982" y="84705"/>
                  </a:cubicBezTo>
                  <a:cubicBezTo>
                    <a:pt x="26982" y="84705"/>
                    <a:pt x="24142" y="83697"/>
                    <a:pt x="23431" y="83697"/>
                  </a:cubicBezTo>
                  <a:cubicBezTo>
                    <a:pt x="22721" y="83697"/>
                    <a:pt x="22721" y="83697"/>
                    <a:pt x="21301" y="83697"/>
                  </a:cubicBezTo>
                  <a:cubicBezTo>
                    <a:pt x="19881" y="83697"/>
                    <a:pt x="16331" y="83697"/>
                    <a:pt x="16331" y="83697"/>
                  </a:cubicBezTo>
                  <a:cubicBezTo>
                    <a:pt x="18461" y="80672"/>
                    <a:pt x="18461" y="80672"/>
                    <a:pt x="18461" y="80672"/>
                  </a:cubicBezTo>
                  <a:cubicBezTo>
                    <a:pt x="18461" y="80672"/>
                    <a:pt x="19171" y="78655"/>
                    <a:pt x="18461" y="77647"/>
                  </a:cubicBezTo>
                  <a:cubicBezTo>
                    <a:pt x="17751" y="76638"/>
                    <a:pt x="17751" y="75630"/>
                    <a:pt x="17041" y="75630"/>
                  </a:cubicBezTo>
                  <a:cubicBezTo>
                    <a:pt x="16331" y="74621"/>
                    <a:pt x="14201" y="72605"/>
                    <a:pt x="14201" y="72605"/>
                  </a:cubicBezTo>
                  <a:cubicBezTo>
                    <a:pt x="14201" y="72605"/>
                    <a:pt x="14201" y="72605"/>
                    <a:pt x="14201" y="71596"/>
                  </a:cubicBezTo>
                  <a:cubicBezTo>
                    <a:pt x="13491" y="70588"/>
                    <a:pt x="12781" y="67563"/>
                    <a:pt x="12781" y="67563"/>
                  </a:cubicBezTo>
                  <a:cubicBezTo>
                    <a:pt x="12071" y="65546"/>
                    <a:pt x="12071" y="65546"/>
                    <a:pt x="12071" y="65546"/>
                  </a:cubicBezTo>
                  <a:cubicBezTo>
                    <a:pt x="12071" y="65546"/>
                    <a:pt x="9940" y="63529"/>
                    <a:pt x="10650" y="61512"/>
                  </a:cubicBezTo>
                  <a:cubicBezTo>
                    <a:pt x="11360" y="59495"/>
                    <a:pt x="12781" y="54453"/>
                    <a:pt x="12781" y="54453"/>
                  </a:cubicBezTo>
                  <a:cubicBezTo>
                    <a:pt x="13491" y="49411"/>
                    <a:pt x="13491" y="49411"/>
                    <a:pt x="13491" y="49411"/>
                  </a:cubicBezTo>
                  <a:cubicBezTo>
                    <a:pt x="12781" y="46386"/>
                    <a:pt x="12781" y="46386"/>
                    <a:pt x="12781" y="46386"/>
                  </a:cubicBezTo>
                  <a:cubicBezTo>
                    <a:pt x="11360" y="43361"/>
                    <a:pt x="11360" y="43361"/>
                    <a:pt x="11360" y="43361"/>
                  </a:cubicBezTo>
                  <a:cubicBezTo>
                    <a:pt x="11360" y="43361"/>
                    <a:pt x="10650" y="43361"/>
                    <a:pt x="9940" y="41344"/>
                  </a:cubicBezTo>
                  <a:cubicBezTo>
                    <a:pt x="9940" y="38319"/>
                    <a:pt x="9940" y="38319"/>
                    <a:pt x="9230" y="37310"/>
                  </a:cubicBezTo>
                  <a:cubicBezTo>
                    <a:pt x="8520" y="35294"/>
                    <a:pt x="5680" y="34285"/>
                    <a:pt x="5680" y="34285"/>
                  </a:cubicBezTo>
                  <a:cubicBezTo>
                    <a:pt x="2130" y="34285"/>
                    <a:pt x="2130" y="34285"/>
                    <a:pt x="2130" y="34285"/>
                  </a:cubicBezTo>
                  <a:lnTo>
                    <a:pt x="1420" y="3327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162;g2be4267a496_0_10">
              <a:extLst>
                <a:ext uri="{FF2B5EF4-FFF2-40B4-BE49-F238E27FC236}">
                  <a16:creationId xmlns:a16="http://schemas.microsoft.com/office/drawing/2014/main" id="{F2A39B47-1224-77D3-B90A-99B42242599D}"/>
                </a:ext>
              </a:extLst>
            </p:cNvPr>
            <p:cNvSpPr/>
            <p:nvPr/>
          </p:nvSpPr>
          <p:spPr>
            <a:xfrm>
              <a:off x="16374214" y="1923944"/>
              <a:ext cx="754500" cy="51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000" y="43058"/>
                  </a:moveTo>
                  <a:cubicBezTo>
                    <a:pt x="14000" y="43058"/>
                    <a:pt x="14000" y="43058"/>
                    <a:pt x="14000" y="43058"/>
                  </a:cubicBezTo>
                  <a:cubicBezTo>
                    <a:pt x="14000" y="43058"/>
                    <a:pt x="14000" y="43058"/>
                    <a:pt x="14000" y="43058"/>
                  </a:cubicBezTo>
                  <a:cubicBezTo>
                    <a:pt x="14000" y="42352"/>
                    <a:pt x="14000" y="42352"/>
                    <a:pt x="14000" y="42352"/>
                  </a:cubicBezTo>
                  <a:cubicBezTo>
                    <a:pt x="14000" y="40941"/>
                    <a:pt x="14000" y="40941"/>
                    <a:pt x="14000" y="40941"/>
                  </a:cubicBezTo>
                  <a:cubicBezTo>
                    <a:pt x="15500" y="38117"/>
                    <a:pt x="15500" y="38117"/>
                    <a:pt x="15500" y="38117"/>
                  </a:cubicBezTo>
                  <a:cubicBezTo>
                    <a:pt x="15500" y="34588"/>
                    <a:pt x="15500" y="34588"/>
                    <a:pt x="15500" y="34588"/>
                  </a:cubicBezTo>
                  <a:cubicBezTo>
                    <a:pt x="19500" y="35294"/>
                    <a:pt x="19500" y="35294"/>
                    <a:pt x="19500" y="35294"/>
                  </a:cubicBezTo>
                  <a:cubicBezTo>
                    <a:pt x="22000" y="38823"/>
                    <a:pt x="22000" y="38823"/>
                    <a:pt x="22000" y="38823"/>
                  </a:cubicBezTo>
                  <a:cubicBezTo>
                    <a:pt x="25500" y="41647"/>
                    <a:pt x="25500" y="41647"/>
                    <a:pt x="25500" y="41647"/>
                  </a:cubicBezTo>
                  <a:cubicBezTo>
                    <a:pt x="27500" y="43058"/>
                    <a:pt x="27500" y="43058"/>
                    <a:pt x="27500" y="43058"/>
                  </a:cubicBezTo>
                  <a:cubicBezTo>
                    <a:pt x="32000" y="41647"/>
                    <a:pt x="32000" y="41647"/>
                    <a:pt x="32000" y="41647"/>
                  </a:cubicBezTo>
                  <a:cubicBezTo>
                    <a:pt x="40500" y="40941"/>
                    <a:pt x="40500" y="40941"/>
                    <a:pt x="40500" y="40941"/>
                  </a:cubicBezTo>
                  <a:cubicBezTo>
                    <a:pt x="40500" y="40941"/>
                    <a:pt x="45000" y="40235"/>
                    <a:pt x="45500" y="39529"/>
                  </a:cubicBezTo>
                  <a:cubicBezTo>
                    <a:pt x="46000" y="38823"/>
                    <a:pt x="49000" y="38117"/>
                    <a:pt x="48000" y="36705"/>
                  </a:cubicBezTo>
                  <a:cubicBezTo>
                    <a:pt x="47000" y="36000"/>
                    <a:pt x="45000" y="33882"/>
                    <a:pt x="45000" y="33882"/>
                  </a:cubicBezTo>
                  <a:cubicBezTo>
                    <a:pt x="45000" y="32470"/>
                    <a:pt x="45000" y="32470"/>
                    <a:pt x="45000" y="32470"/>
                  </a:cubicBezTo>
                  <a:cubicBezTo>
                    <a:pt x="47500" y="28941"/>
                    <a:pt x="47500" y="28941"/>
                    <a:pt x="47500" y="28941"/>
                  </a:cubicBezTo>
                  <a:cubicBezTo>
                    <a:pt x="52000" y="26823"/>
                    <a:pt x="52000" y="26823"/>
                    <a:pt x="52000" y="26823"/>
                  </a:cubicBezTo>
                  <a:cubicBezTo>
                    <a:pt x="55500" y="26117"/>
                    <a:pt x="55500" y="26117"/>
                    <a:pt x="55500" y="26117"/>
                  </a:cubicBezTo>
                  <a:cubicBezTo>
                    <a:pt x="57500" y="25411"/>
                    <a:pt x="57500" y="25411"/>
                    <a:pt x="57500" y="25411"/>
                  </a:cubicBezTo>
                  <a:cubicBezTo>
                    <a:pt x="58500" y="21176"/>
                    <a:pt x="58500" y="21176"/>
                    <a:pt x="58500" y="21176"/>
                  </a:cubicBezTo>
                  <a:cubicBezTo>
                    <a:pt x="61500" y="20470"/>
                    <a:pt x="61500" y="20470"/>
                    <a:pt x="61500" y="20470"/>
                  </a:cubicBezTo>
                  <a:cubicBezTo>
                    <a:pt x="63500" y="21176"/>
                    <a:pt x="63500" y="21176"/>
                    <a:pt x="63500" y="21176"/>
                  </a:cubicBezTo>
                  <a:cubicBezTo>
                    <a:pt x="66500" y="21176"/>
                    <a:pt x="66500" y="21176"/>
                    <a:pt x="66500" y="21176"/>
                  </a:cubicBezTo>
                  <a:cubicBezTo>
                    <a:pt x="68000" y="18352"/>
                    <a:pt x="68000" y="18352"/>
                    <a:pt x="68000" y="18352"/>
                  </a:cubicBezTo>
                  <a:cubicBezTo>
                    <a:pt x="69500" y="16941"/>
                    <a:pt x="69500" y="16941"/>
                    <a:pt x="69500" y="16941"/>
                  </a:cubicBezTo>
                  <a:cubicBezTo>
                    <a:pt x="71500" y="15529"/>
                    <a:pt x="71500" y="15529"/>
                    <a:pt x="71500" y="15529"/>
                  </a:cubicBezTo>
                  <a:cubicBezTo>
                    <a:pt x="73000" y="11294"/>
                    <a:pt x="73000" y="11294"/>
                    <a:pt x="73000" y="11294"/>
                  </a:cubicBezTo>
                  <a:cubicBezTo>
                    <a:pt x="74000" y="6352"/>
                    <a:pt x="74000" y="6352"/>
                    <a:pt x="74000" y="6352"/>
                  </a:cubicBezTo>
                  <a:cubicBezTo>
                    <a:pt x="74500" y="4235"/>
                    <a:pt x="74500" y="4235"/>
                    <a:pt x="74500" y="4235"/>
                  </a:cubicBezTo>
                  <a:cubicBezTo>
                    <a:pt x="81500" y="1411"/>
                    <a:pt x="81500" y="1411"/>
                    <a:pt x="81500" y="1411"/>
                  </a:cubicBezTo>
                  <a:cubicBezTo>
                    <a:pt x="84000" y="3529"/>
                    <a:pt x="84000" y="3529"/>
                    <a:pt x="84000" y="3529"/>
                  </a:cubicBezTo>
                  <a:cubicBezTo>
                    <a:pt x="87500" y="2823"/>
                    <a:pt x="87500" y="2823"/>
                    <a:pt x="87500" y="2823"/>
                  </a:cubicBezTo>
                  <a:cubicBezTo>
                    <a:pt x="90000" y="0"/>
                    <a:pt x="90000" y="0"/>
                    <a:pt x="90000" y="0"/>
                  </a:cubicBezTo>
                  <a:cubicBezTo>
                    <a:pt x="93000" y="705"/>
                    <a:pt x="93000" y="705"/>
                    <a:pt x="93000" y="705"/>
                  </a:cubicBezTo>
                  <a:cubicBezTo>
                    <a:pt x="97000" y="6352"/>
                    <a:pt x="97000" y="6352"/>
                    <a:pt x="97000" y="6352"/>
                  </a:cubicBezTo>
                  <a:cubicBezTo>
                    <a:pt x="101000" y="6352"/>
                    <a:pt x="101000" y="6352"/>
                    <a:pt x="101000" y="6352"/>
                  </a:cubicBezTo>
                  <a:cubicBezTo>
                    <a:pt x="103500" y="4235"/>
                    <a:pt x="103500" y="4235"/>
                    <a:pt x="103500" y="4235"/>
                  </a:cubicBezTo>
                  <a:cubicBezTo>
                    <a:pt x="106000" y="2823"/>
                    <a:pt x="106000" y="2823"/>
                    <a:pt x="106000" y="2823"/>
                  </a:cubicBezTo>
                  <a:cubicBezTo>
                    <a:pt x="107500" y="4941"/>
                    <a:pt x="107500" y="4941"/>
                    <a:pt x="107500" y="4941"/>
                  </a:cubicBezTo>
                  <a:cubicBezTo>
                    <a:pt x="109000" y="7764"/>
                    <a:pt x="109000" y="7764"/>
                    <a:pt x="109000" y="7764"/>
                  </a:cubicBezTo>
                  <a:cubicBezTo>
                    <a:pt x="111500" y="7058"/>
                    <a:pt x="111500" y="7058"/>
                    <a:pt x="111500" y="7058"/>
                  </a:cubicBezTo>
                  <a:cubicBezTo>
                    <a:pt x="113000" y="9882"/>
                    <a:pt x="113000" y="9882"/>
                    <a:pt x="113000" y="9882"/>
                  </a:cubicBezTo>
                  <a:cubicBezTo>
                    <a:pt x="114500" y="12000"/>
                    <a:pt x="114500" y="12000"/>
                    <a:pt x="114500" y="12000"/>
                  </a:cubicBezTo>
                  <a:cubicBezTo>
                    <a:pt x="117000" y="11294"/>
                    <a:pt x="117000" y="11294"/>
                    <a:pt x="117000" y="11294"/>
                  </a:cubicBezTo>
                  <a:cubicBezTo>
                    <a:pt x="119500" y="13411"/>
                    <a:pt x="119500" y="13411"/>
                    <a:pt x="119500" y="13411"/>
                  </a:cubicBezTo>
                  <a:cubicBezTo>
                    <a:pt x="119000" y="16235"/>
                    <a:pt x="119000" y="16235"/>
                    <a:pt x="119000" y="16235"/>
                  </a:cubicBezTo>
                  <a:cubicBezTo>
                    <a:pt x="120000" y="19764"/>
                    <a:pt x="120000" y="19764"/>
                    <a:pt x="120000" y="19764"/>
                  </a:cubicBezTo>
                  <a:cubicBezTo>
                    <a:pt x="118500" y="21882"/>
                    <a:pt x="118500" y="21882"/>
                    <a:pt x="118500" y="21882"/>
                  </a:cubicBezTo>
                  <a:cubicBezTo>
                    <a:pt x="118500" y="21882"/>
                    <a:pt x="118000" y="23294"/>
                    <a:pt x="117000" y="23294"/>
                  </a:cubicBezTo>
                  <a:cubicBezTo>
                    <a:pt x="116500" y="24000"/>
                    <a:pt x="115500" y="24705"/>
                    <a:pt x="115500" y="24705"/>
                  </a:cubicBezTo>
                  <a:cubicBezTo>
                    <a:pt x="114000" y="26823"/>
                    <a:pt x="114000" y="26823"/>
                    <a:pt x="114000" y="26823"/>
                  </a:cubicBezTo>
                  <a:cubicBezTo>
                    <a:pt x="112000" y="27529"/>
                    <a:pt x="112000" y="27529"/>
                    <a:pt x="112000" y="27529"/>
                  </a:cubicBezTo>
                  <a:cubicBezTo>
                    <a:pt x="110500" y="28235"/>
                    <a:pt x="110500" y="28235"/>
                    <a:pt x="110500" y="28235"/>
                  </a:cubicBezTo>
                  <a:cubicBezTo>
                    <a:pt x="109500" y="29647"/>
                    <a:pt x="109500" y="29647"/>
                    <a:pt x="109500" y="29647"/>
                  </a:cubicBezTo>
                  <a:cubicBezTo>
                    <a:pt x="108500" y="33882"/>
                    <a:pt x="108500" y="33882"/>
                    <a:pt x="108500" y="33882"/>
                  </a:cubicBezTo>
                  <a:cubicBezTo>
                    <a:pt x="107000" y="36000"/>
                    <a:pt x="107000" y="36000"/>
                    <a:pt x="107000" y="36000"/>
                  </a:cubicBezTo>
                  <a:cubicBezTo>
                    <a:pt x="106500" y="39529"/>
                    <a:pt x="106500" y="39529"/>
                    <a:pt x="106500" y="39529"/>
                  </a:cubicBezTo>
                  <a:cubicBezTo>
                    <a:pt x="106500" y="39529"/>
                    <a:pt x="107500" y="43058"/>
                    <a:pt x="106500" y="43764"/>
                  </a:cubicBezTo>
                  <a:cubicBezTo>
                    <a:pt x="106000" y="43764"/>
                    <a:pt x="105500" y="44470"/>
                    <a:pt x="105500" y="44470"/>
                  </a:cubicBezTo>
                  <a:cubicBezTo>
                    <a:pt x="105000" y="50117"/>
                    <a:pt x="105000" y="50117"/>
                    <a:pt x="105000" y="50117"/>
                  </a:cubicBezTo>
                  <a:cubicBezTo>
                    <a:pt x="103000" y="52941"/>
                    <a:pt x="103000" y="52941"/>
                    <a:pt x="103000" y="52941"/>
                  </a:cubicBezTo>
                  <a:cubicBezTo>
                    <a:pt x="102500" y="58588"/>
                    <a:pt x="102500" y="58588"/>
                    <a:pt x="102500" y="58588"/>
                  </a:cubicBezTo>
                  <a:cubicBezTo>
                    <a:pt x="102500" y="58588"/>
                    <a:pt x="103500" y="61411"/>
                    <a:pt x="102000" y="61411"/>
                  </a:cubicBezTo>
                  <a:cubicBezTo>
                    <a:pt x="101000" y="62117"/>
                    <a:pt x="100500" y="63529"/>
                    <a:pt x="100500" y="63529"/>
                  </a:cubicBezTo>
                  <a:cubicBezTo>
                    <a:pt x="100500" y="68470"/>
                    <a:pt x="100500" y="68470"/>
                    <a:pt x="100500" y="68470"/>
                  </a:cubicBezTo>
                  <a:cubicBezTo>
                    <a:pt x="99000" y="72000"/>
                    <a:pt x="99000" y="72000"/>
                    <a:pt x="99000" y="72000"/>
                  </a:cubicBezTo>
                  <a:cubicBezTo>
                    <a:pt x="99500" y="74823"/>
                    <a:pt x="99500" y="74823"/>
                    <a:pt x="99500" y="74823"/>
                  </a:cubicBezTo>
                  <a:cubicBezTo>
                    <a:pt x="98500" y="76941"/>
                    <a:pt x="98500" y="76941"/>
                    <a:pt x="98500" y="76941"/>
                  </a:cubicBezTo>
                  <a:cubicBezTo>
                    <a:pt x="99000" y="80470"/>
                    <a:pt x="99000" y="80470"/>
                    <a:pt x="99000" y="80470"/>
                  </a:cubicBezTo>
                  <a:cubicBezTo>
                    <a:pt x="98000" y="82588"/>
                    <a:pt x="98000" y="82588"/>
                    <a:pt x="98000" y="82588"/>
                  </a:cubicBezTo>
                  <a:cubicBezTo>
                    <a:pt x="97500" y="83294"/>
                    <a:pt x="97500" y="83294"/>
                    <a:pt x="97500" y="83294"/>
                  </a:cubicBezTo>
                  <a:cubicBezTo>
                    <a:pt x="97000" y="85411"/>
                    <a:pt x="97000" y="85411"/>
                    <a:pt x="97000" y="85411"/>
                  </a:cubicBezTo>
                  <a:cubicBezTo>
                    <a:pt x="96000" y="88941"/>
                    <a:pt x="96000" y="88941"/>
                    <a:pt x="96000" y="88941"/>
                  </a:cubicBezTo>
                  <a:cubicBezTo>
                    <a:pt x="92000" y="93882"/>
                    <a:pt x="92000" y="93882"/>
                    <a:pt x="92000" y="93882"/>
                  </a:cubicBezTo>
                  <a:cubicBezTo>
                    <a:pt x="90000" y="93176"/>
                    <a:pt x="90000" y="93176"/>
                    <a:pt x="90000" y="93176"/>
                  </a:cubicBezTo>
                  <a:cubicBezTo>
                    <a:pt x="88500" y="95294"/>
                    <a:pt x="88500" y="95294"/>
                    <a:pt x="88500" y="95294"/>
                  </a:cubicBezTo>
                  <a:cubicBezTo>
                    <a:pt x="88500" y="95294"/>
                    <a:pt x="89000" y="95294"/>
                    <a:pt x="88000" y="96705"/>
                  </a:cubicBezTo>
                  <a:cubicBezTo>
                    <a:pt x="87000" y="97411"/>
                    <a:pt x="85000" y="98117"/>
                    <a:pt x="85000" y="98117"/>
                  </a:cubicBezTo>
                  <a:cubicBezTo>
                    <a:pt x="84000" y="98117"/>
                    <a:pt x="84000" y="98117"/>
                    <a:pt x="84000" y="98117"/>
                  </a:cubicBezTo>
                  <a:cubicBezTo>
                    <a:pt x="80500" y="98117"/>
                    <a:pt x="80500" y="98117"/>
                    <a:pt x="80500" y="98117"/>
                  </a:cubicBezTo>
                  <a:cubicBezTo>
                    <a:pt x="80500" y="98117"/>
                    <a:pt x="80000" y="97411"/>
                    <a:pt x="79500" y="98117"/>
                  </a:cubicBezTo>
                  <a:cubicBezTo>
                    <a:pt x="79000" y="98117"/>
                    <a:pt x="76500" y="98117"/>
                    <a:pt x="76500" y="98117"/>
                  </a:cubicBezTo>
                  <a:cubicBezTo>
                    <a:pt x="76500" y="98117"/>
                    <a:pt x="75500" y="97411"/>
                    <a:pt x="75000" y="97411"/>
                  </a:cubicBezTo>
                  <a:cubicBezTo>
                    <a:pt x="74500" y="97411"/>
                    <a:pt x="71500" y="98117"/>
                    <a:pt x="71500" y="98117"/>
                  </a:cubicBezTo>
                  <a:cubicBezTo>
                    <a:pt x="69500" y="99529"/>
                    <a:pt x="69500" y="99529"/>
                    <a:pt x="69500" y="99529"/>
                  </a:cubicBezTo>
                  <a:cubicBezTo>
                    <a:pt x="69500" y="99529"/>
                    <a:pt x="69000" y="98117"/>
                    <a:pt x="68500" y="98823"/>
                  </a:cubicBezTo>
                  <a:cubicBezTo>
                    <a:pt x="67500" y="98823"/>
                    <a:pt x="65000" y="100235"/>
                    <a:pt x="65000" y="100235"/>
                  </a:cubicBezTo>
                  <a:cubicBezTo>
                    <a:pt x="65000" y="100235"/>
                    <a:pt x="66000" y="101647"/>
                    <a:pt x="65000" y="101647"/>
                  </a:cubicBezTo>
                  <a:cubicBezTo>
                    <a:pt x="64500" y="101647"/>
                    <a:pt x="63000" y="104470"/>
                    <a:pt x="63000" y="104470"/>
                  </a:cubicBezTo>
                  <a:cubicBezTo>
                    <a:pt x="62000" y="105176"/>
                    <a:pt x="62000" y="105176"/>
                    <a:pt x="62000" y="105176"/>
                  </a:cubicBezTo>
                  <a:cubicBezTo>
                    <a:pt x="61500" y="107294"/>
                    <a:pt x="61500" y="107294"/>
                    <a:pt x="61500" y="107294"/>
                  </a:cubicBezTo>
                  <a:cubicBezTo>
                    <a:pt x="61500" y="107294"/>
                    <a:pt x="61000" y="107294"/>
                    <a:pt x="60000" y="107294"/>
                  </a:cubicBezTo>
                  <a:cubicBezTo>
                    <a:pt x="59500" y="107294"/>
                    <a:pt x="58000" y="108000"/>
                    <a:pt x="58000" y="108000"/>
                  </a:cubicBezTo>
                  <a:cubicBezTo>
                    <a:pt x="57500" y="107294"/>
                    <a:pt x="57500" y="107294"/>
                    <a:pt x="57500" y="107294"/>
                  </a:cubicBezTo>
                  <a:cubicBezTo>
                    <a:pt x="55500" y="111529"/>
                    <a:pt x="55500" y="111529"/>
                    <a:pt x="55500" y="111529"/>
                  </a:cubicBezTo>
                  <a:cubicBezTo>
                    <a:pt x="53500" y="112941"/>
                    <a:pt x="53500" y="112941"/>
                    <a:pt x="53500" y="112941"/>
                  </a:cubicBezTo>
                  <a:cubicBezTo>
                    <a:pt x="52500" y="112235"/>
                    <a:pt x="52500" y="112235"/>
                    <a:pt x="52500" y="112235"/>
                  </a:cubicBezTo>
                  <a:cubicBezTo>
                    <a:pt x="51500" y="115764"/>
                    <a:pt x="51500" y="115764"/>
                    <a:pt x="51500" y="115764"/>
                  </a:cubicBezTo>
                  <a:cubicBezTo>
                    <a:pt x="51500" y="115764"/>
                    <a:pt x="50000" y="116470"/>
                    <a:pt x="50000" y="117176"/>
                  </a:cubicBezTo>
                  <a:cubicBezTo>
                    <a:pt x="49500" y="117882"/>
                    <a:pt x="47000" y="117882"/>
                    <a:pt x="47000" y="117882"/>
                  </a:cubicBezTo>
                  <a:cubicBezTo>
                    <a:pt x="45000" y="117882"/>
                    <a:pt x="45000" y="117882"/>
                    <a:pt x="45000" y="117882"/>
                  </a:cubicBezTo>
                  <a:cubicBezTo>
                    <a:pt x="41500" y="119294"/>
                    <a:pt x="41500" y="119294"/>
                    <a:pt x="41500" y="119294"/>
                  </a:cubicBezTo>
                  <a:cubicBezTo>
                    <a:pt x="41500" y="119294"/>
                    <a:pt x="40500" y="120000"/>
                    <a:pt x="40000" y="120000"/>
                  </a:cubicBezTo>
                  <a:cubicBezTo>
                    <a:pt x="39500" y="120000"/>
                    <a:pt x="37000" y="119294"/>
                    <a:pt x="37000" y="119294"/>
                  </a:cubicBezTo>
                  <a:cubicBezTo>
                    <a:pt x="35500" y="120000"/>
                    <a:pt x="35500" y="120000"/>
                    <a:pt x="35500" y="120000"/>
                  </a:cubicBezTo>
                  <a:cubicBezTo>
                    <a:pt x="32000" y="118588"/>
                    <a:pt x="32000" y="118588"/>
                    <a:pt x="32000" y="118588"/>
                  </a:cubicBezTo>
                  <a:cubicBezTo>
                    <a:pt x="31000" y="116470"/>
                    <a:pt x="31000" y="116470"/>
                    <a:pt x="31000" y="116470"/>
                  </a:cubicBezTo>
                  <a:cubicBezTo>
                    <a:pt x="28000" y="115764"/>
                    <a:pt x="28000" y="115764"/>
                    <a:pt x="28000" y="115764"/>
                  </a:cubicBezTo>
                  <a:cubicBezTo>
                    <a:pt x="27500" y="114352"/>
                    <a:pt x="27500" y="114352"/>
                    <a:pt x="27500" y="114352"/>
                  </a:cubicBezTo>
                  <a:cubicBezTo>
                    <a:pt x="25500" y="114352"/>
                    <a:pt x="25500" y="114352"/>
                    <a:pt x="25500" y="114352"/>
                  </a:cubicBezTo>
                  <a:cubicBezTo>
                    <a:pt x="23500" y="111529"/>
                    <a:pt x="23500" y="111529"/>
                    <a:pt x="23500" y="111529"/>
                  </a:cubicBezTo>
                  <a:cubicBezTo>
                    <a:pt x="21000" y="107294"/>
                    <a:pt x="21000" y="107294"/>
                    <a:pt x="21000" y="107294"/>
                  </a:cubicBezTo>
                  <a:cubicBezTo>
                    <a:pt x="16000" y="105176"/>
                    <a:pt x="16000" y="105176"/>
                    <a:pt x="16000" y="105176"/>
                  </a:cubicBezTo>
                  <a:cubicBezTo>
                    <a:pt x="14500" y="102352"/>
                    <a:pt x="14500" y="102352"/>
                    <a:pt x="14500" y="102352"/>
                  </a:cubicBezTo>
                  <a:cubicBezTo>
                    <a:pt x="13000" y="100941"/>
                    <a:pt x="13000" y="100941"/>
                    <a:pt x="13000" y="100941"/>
                  </a:cubicBezTo>
                  <a:cubicBezTo>
                    <a:pt x="11000" y="98823"/>
                    <a:pt x="11000" y="98823"/>
                    <a:pt x="11000" y="98823"/>
                  </a:cubicBezTo>
                  <a:cubicBezTo>
                    <a:pt x="9000" y="96705"/>
                    <a:pt x="9000" y="96705"/>
                    <a:pt x="9000" y="96705"/>
                  </a:cubicBezTo>
                  <a:cubicBezTo>
                    <a:pt x="8000" y="95294"/>
                    <a:pt x="8000" y="95294"/>
                    <a:pt x="8000" y="95294"/>
                  </a:cubicBezTo>
                  <a:cubicBezTo>
                    <a:pt x="5000" y="89647"/>
                    <a:pt x="5000" y="89647"/>
                    <a:pt x="5000" y="89647"/>
                  </a:cubicBezTo>
                  <a:cubicBezTo>
                    <a:pt x="5000" y="88235"/>
                    <a:pt x="5000" y="88235"/>
                    <a:pt x="5000" y="88235"/>
                  </a:cubicBezTo>
                  <a:cubicBezTo>
                    <a:pt x="3500" y="85411"/>
                    <a:pt x="3500" y="85411"/>
                    <a:pt x="3500" y="85411"/>
                  </a:cubicBezTo>
                  <a:cubicBezTo>
                    <a:pt x="3000" y="82588"/>
                    <a:pt x="3000" y="82588"/>
                    <a:pt x="3000" y="82588"/>
                  </a:cubicBezTo>
                  <a:cubicBezTo>
                    <a:pt x="2000" y="81176"/>
                    <a:pt x="2000" y="81176"/>
                    <a:pt x="2000" y="81176"/>
                  </a:cubicBezTo>
                  <a:cubicBezTo>
                    <a:pt x="0" y="82588"/>
                    <a:pt x="0" y="82588"/>
                    <a:pt x="0" y="82588"/>
                  </a:cubicBezTo>
                  <a:cubicBezTo>
                    <a:pt x="0" y="82588"/>
                    <a:pt x="0" y="82588"/>
                    <a:pt x="0" y="82588"/>
                  </a:cubicBezTo>
                  <a:cubicBezTo>
                    <a:pt x="0" y="81882"/>
                    <a:pt x="0" y="81882"/>
                    <a:pt x="0" y="81882"/>
                  </a:cubicBezTo>
                  <a:cubicBezTo>
                    <a:pt x="1500" y="76941"/>
                    <a:pt x="1500" y="76941"/>
                    <a:pt x="1500" y="76941"/>
                  </a:cubicBezTo>
                  <a:cubicBezTo>
                    <a:pt x="3000" y="76235"/>
                    <a:pt x="3000" y="76235"/>
                    <a:pt x="3000" y="76235"/>
                  </a:cubicBezTo>
                  <a:cubicBezTo>
                    <a:pt x="4500" y="72705"/>
                    <a:pt x="4500" y="72705"/>
                    <a:pt x="4500" y="72705"/>
                  </a:cubicBezTo>
                  <a:cubicBezTo>
                    <a:pt x="4000" y="68470"/>
                    <a:pt x="4000" y="68470"/>
                    <a:pt x="4000" y="68470"/>
                  </a:cubicBezTo>
                  <a:cubicBezTo>
                    <a:pt x="4000" y="67058"/>
                    <a:pt x="4000" y="67058"/>
                    <a:pt x="4000" y="67058"/>
                  </a:cubicBezTo>
                  <a:cubicBezTo>
                    <a:pt x="2500" y="62823"/>
                    <a:pt x="2500" y="62823"/>
                    <a:pt x="2500" y="62823"/>
                  </a:cubicBezTo>
                  <a:cubicBezTo>
                    <a:pt x="2500" y="62823"/>
                    <a:pt x="3000" y="62117"/>
                    <a:pt x="3500" y="62117"/>
                  </a:cubicBezTo>
                  <a:cubicBezTo>
                    <a:pt x="4000" y="62117"/>
                    <a:pt x="5500" y="60705"/>
                    <a:pt x="5500" y="60705"/>
                  </a:cubicBezTo>
                  <a:cubicBezTo>
                    <a:pt x="8500" y="57882"/>
                    <a:pt x="8500" y="57882"/>
                    <a:pt x="8500" y="57882"/>
                  </a:cubicBezTo>
                  <a:cubicBezTo>
                    <a:pt x="6000" y="52235"/>
                    <a:pt x="6000" y="52235"/>
                    <a:pt x="6000" y="52235"/>
                  </a:cubicBezTo>
                  <a:cubicBezTo>
                    <a:pt x="5000" y="52235"/>
                    <a:pt x="5000" y="52235"/>
                    <a:pt x="5000" y="52235"/>
                  </a:cubicBezTo>
                  <a:cubicBezTo>
                    <a:pt x="2000" y="50823"/>
                    <a:pt x="2000" y="50823"/>
                    <a:pt x="2000" y="50823"/>
                  </a:cubicBezTo>
                  <a:cubicBezTo>
                    <a:pt x="4000" y="48705"/>
                    <a:pt x="4000" y="48705"/>
                    <a:pt x="4000" y="48705"/>
                  </a:cubicBezTo>
                  <a:cubicBezTo>
                    <a:pt x="5000" y="47294"/>
                    <a:pt x="5000" y="47294"/>
                    <a:pt x="5000" y="47294"/>
                  </a:cubicBezTo>
                  <a:cubicBezTo>
                    <a:pt x="9000" y="49411"/>
                    <a:pt x="9000" y="49411"/>
                    <a:pt x="9000" y="49411"/>
                  </a:cubicBezTo>
                  <a:cubicBezTo>
                    <a:pt x="9000" y="49411"/>
                    <a:pt x="10500" y="50117"/>
                    <a:pt x="10000" y="49411"/>
                  </a:cubicBezTo>
                  <a:cubicBezTo>
                    <a:pt x="10000" y="47294"/>
                    <a:pt x="10500" y="48705"/>
                    <a:pt x="10500" y="48705"/>
                  </a:cubicBezTo>
                  <a:cubicBezTo>
                    <a:pt x="11000" y="50117"/>
                    <a:pt x="12500" y="48705"/>
                    <a:pt x="13500" y="48705"/>
                  </a:cubicBezTo>
                  <a:cubicBezTo>
                    <a:pt x="15000" y="48000"/>
                    <a:pt x="14000" y="46588"/>
                    <a:pt x="13500" y="45176"/>
                  </a:cubicBezTo>
                  <a:cubicBezTo>
                    <a:pt x="13500" y="44470"/>
                    <a:pt x="13500" y="43764"/>
                    <a:pt x="14000" y="43058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163;g2be4267a496_0_10">
              <a:extLst>
                <a:ext uri="{FF2B5EF4-FFF2-40B4-BE49-F238E27FC236}">
                  <a16:creationId xmlns:a16="http://schemas.microsoft.com/office/drawing/2014/main" id="{B57EB9AD-3AA2-A184-F676-C790FF945BC4}"/>
                </a:ext>
              </a:extLst>
            </p:cNvPr>
            <p:cNvSpPr/>
            <p:nvPr/>
          </p:nvSpPr>
          <p:spPr>
            <a:xfrm>
              <a:off x="16981728" y="568540"/>
              <a:ext cx="904500" cy="822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3750" y="29333"/>
                  </a:moveTo>
                  <a:cubicBezTo>
                    <a:pt x="33333" y="27111"/>
                    <a:pt x="33333" y="27111"/>
                    <a:pt x="33333" y="27111"/>
                  </a:cubicBezTo>
                  <a:cubicBezTo>
                    <a:pt x="35000" y="26222"/>
                    <a:pt x="35000" y="26222"/>
                    <a:pt x="35000" y="26222"/>
                  </a:cubicBezTo>
                  <a:cubicBezTo>
                    <a:pt x="34583" y="24444"/>
                    <a:pt x="34583" y="24444"/>
                    <a:pt x="34583" y="24444"/>
                  </a:cubicBezTo>
                  <a:cubicBezTo>
                    <a:pt x="31666" y="24888"/>
                    <a:pt x="31666" y="24888"/>
                    <a:pt x="31666" y="24888"/>
                  </a:cubicBezTo>
                  <a:cubicBezTo>
                    <a:pt x="30416" y="24444"/>
                    <a:pt x="30416" y="24444"/>
                    <a:pt x="30416" y="24444"/>
                  </a:cubicBezTo>
                  <a:cubicBezTo>
                    <a:pt x="30416" y="22222"/>
                    <a:pt x="30416" y="22222"/>
                    <a:pt x="30416" y="22222"/>
                  </a:cubicBezTo>
                  <a:cubicBezTo>
                    <a:pt x="31250" y="20000"/>
                    <a:pt x="31250" y="20000"/>
                    <a:pt x="31250" y="20000"/>
                  </a:cubicBezTo>
                  <a:cubicBezTo>
                    <a:pt x="30833" y="16000"/>
                    <a:pt x="30833" y="16000"/>
                    <a:pt x="30833" y="16000"/>
                  </a:cubicBezTo>
                  <a:cubicBezTo>
                    <a:pt x="30833" y="16000"/>
                    <a:pt x="30000" y="16000"/>
                    <a:pt x="31250" y="15111"/>
                  </a:cubicBezTo>
                  <a:cubicBezTo>
                    <a:pt x="32916" y="14666"/>
                    <a:pt x="33750" y="14666"/>
                    <a:pt x="33750" y="14666"/>
                  </a:cubicBezTo>
                  <a:cubicBezTo>
                    <a:pt x="34166" y="12000"/>
                    <a:pt x="34166" y="12000"/>
                    <a:pt x="34166" y="12000"/>
                  </a:cubicBezTo>
                  <a:cubicBezTo>
                    <a:pt x="35416" y="10666"/>
                    <a:pt x="35416" y="10666"/>
                    <a:pt x="35416" y="10666"/>
                  </a:cubicBezTo>
                  <a:cubicBezTo>
                    <a:pt x="35416" y="10666"/>
                    <a:pt x="35000" y="10666"/>
                    <a:pt x="36666" y="10666"/>
                  </a:cubicBezTo>
                  <a:cubicBezTo>
                    <a:pt x="38333" y="10666"/>
                    <a:pt x="38750" y="10666"/>
                    <a:pt x="38750" y="10666"/>
                  </a:cubicBezTo>
                  <a:cubicBezTo>
                    <a:pt x="42083" y="10666"/>
                    <a:pt x="42083" y="10666"/>
                    <a:pt x="42083" y="10666"/>
                  </a:cubicBezTo>
                  <a:cubicBezTo>
                    <a:pt x="42916" y="9333"/>
                    <a:pt x="42916" y="9333"/>
                    <a:pt x="42916" y="9333"/>
                  </a:cubicBezTo>
                  <a:cubicBezTo>
                    <a:pt x="42083" y="7111"/>
                    <a:pt x="42083" y="7111"/>
                    <a:pt x="42083" y="7111"/>
                  </a:cubicBezTo>
                  <a:cubicBezTo>
                    <a:pt x="44166" y="4888"/>
                    <a:pt x="44166" y="4888"/>
                    <a:pt x="44166" y="4888"/>
                  </a:cubicBezTo>
                  <a:cubicBezTo>
                    <a:pt x="44583" y="1777"/>
                    <a:pt x="44583" y="1777"/>
                    <a:pt x="44583" y="1777"/>
                  </a:cubicBezTo>
                  <a:cubicBezTo>
                    <a:pt x="46666" y="444"/>
                    <a:pt x="46666" y="444"/>
                    <a:pt x="46666" y="444"/>
                  </a:cubicBezTo>
                  <a:cubicBezTo>
                    <a:pt x="46666" y="444"/>
                    <a:pt x="47916" y="1777"/>
                    <a:pt x="48333" y="1777"/>
                  </a:cubicBezTo>
                  <a:cubicBezTo>
                    <a:pt x="48750" y="1777"/>
                    <a:pt x="49166" y="2222"/>
                    <a:pt x="49583" y="1777"/>
                  </a:cubicBezTo>
                  <a:cubicBezTo>
                    <a:pt x="50000" y="1777"/>
                    <a:pt x="50416" y="888"/>
                    <a:pt x="50416" y="888"/>
                  </a:cubicBezTo>
                  <a:cubicBezTo>
                    <a:pt x="52500" y="0"/>
                    <a:pt x="52500" y="0"/>
                    <a:pt x="52500" y="0"/>
                  </a:cubicBezTo>
                  <a:cubicBezTo>
                    <a:pt x="53750" y="444"/>
                    <a:pt x="53750" y="444"/>
                    <a:pt x="53750" y="444"/>
                  </a:cubicBezTo>
                  <a:cubicBezTo>
                    <a:pt x="54583" y="2222"/>
                    <a:pt x="54583" y="2222"/>
                    <a:pt x="54583" y="2222"/>
                  </a:cubicBezTo>
                  <a:cubicBezTo>
                    <a:pt x="56666" y="2222"/>
                    <a:pt x="56666" y="2222"/>
                    <a:pt x="56666" y="2222"/>
                  </a:cubicBezTo>
                  <a:cubicBezTo>
                    <a:pt x="57083" y="1333"/>
                    <a:pt x="57083" y="1333"/>
                    <a:pt x="57083" y="1333"/>
                  </a:cubicBezTo>
                  <a:cubicBezTo>
                    <a:pt x="60000" y="444"/>
                    <a:pt x="60000" y="444"/>
                    <a:pt x="60000" y="444"/>
                  </a:cubicBezTo>
                  <a:cubicBezTo>
                    <a:pt x="63333" y="444"/>
                    <a:pt x="63333" y="444"/>
                    <a:pt x="63333" y="444"/>
                  </a:cubicBezTo>
                  <a:cubicBezTo>
                    <a:pt x="63750" y="3111"/>
                    <a:pt x="63750" y="3111"/>
                    <a:pt x="63750" y="3111"/>
                  </a:cubicBezTo>
                  <a:cubicBezTo>
                    <a:pt x="63750" y="4444"/>
                    <a:pt x="63750" y="4444"/>
                    <a:pt x="63750" y="4444"/>
                  </a:cubicBezTo>
                  <a:cubicBezTo>
                    <a:pt x="63750" y="4444"/>
                    <a:pt x="64583" y="5777"/>
                    <a:pt x="65416" y="5333"/>
                  </a:cubicBezTo>
                  <a:cubicBezTo>
                    <a:pt x="65833" y="5333"/>
                    <a:pt x="67500" y="4888"/>
                    <a:pt x="67916" y="4000"/>
                  </a:cubicBezTo>
                  <a:cubicBezTo>
                    <a:pt x="67916" y="3111"/>
                    <a:pt x="68333" y="2222"/>
                    <a:pt x="69166" y="1777"/>
                  </a:cubicBezTo>
                  <a:cubicBezTo>
                    <a:pt x="70000" y="1777"/>
                    <a:pt x="69583" y="1333"/>
                    <a:pt x="70833" y="888"/>
                  </a:cubicBezTo>
                  <a:cubicBezTo>
                    <a:pt x="72500" y="444"/>
                    <a:pt x="73750" y="0"/>
                    <a:pt x="73750" y="0"/>
                  </a:cubicBezTo>
                  <a:cubicBezTo>
                    <a:pt x="77500" y="888"/>
                    <a:pt x="77500" y="888"/>
                    <a:pt x="77500" y="888"/>
                  </a:cubicBezTo>
                  <a:cubicBezTo>
                    <a:pt x="78750" y="2222"/>
                    <a:pt x="78750" y="2222"/>
                    <a:pt x="78750" y="2222"/>
                  </a:cubicBezTo>
                  <a:cubicBezTo>
                    <a:pt x="80000" y="3111"/>
                    <a:pt x="80000" y="3111"/>
                    <a:pt x="80000" y="3111"/>
                  </a:cubicBezTo>
                  <a:cubicBezTo>
                    <a:pt x="81250" y="2666"/>
                    <a:pt x="81250" y="2666"/>
                    <a:pt x="81250" y="2666"/>
                  </a:cubicBezTo>
                  <a:cubicBezTo>
                    <a:pt x="81666" y="3555"/>
                    <a:pt x="81666" y="3555"/>
                    <a:pt x="81666" y="3555"/>
                  </a:cubicBezTo>
                  <a:cubicBezTo>
                    <a:pt x="83333" y="2666"/>
                    <a:pt x="83333" y="2666"/>
                    <a:pt x="83333" y="2666"/>
                  </a:cubicBezTo>
                  <a:cubicBezTo>
                    <a:pt x="84166" y="4444"/>
                    <a:pt x="84166" y="4444"/>
                    <a:pt x="84166" y="4444"/>
                  </a:cubicBezTo>
                  <a:cubicBezTo>
                    <a:pt x="84166" y="8000"/>
                    <a:pt x="84166" y="8000"/>
                    <a:pt x="84166" y="8000"/>
                  </a:cubicBezTo>
                  <a:cubicBezTo>
                    <a:pt x="84166" y="9333"/>
                    <a:pt x="84166" y="9333"/>
                    <a:pt x="84166" y="9333"/>
                  </a:cubicBezTo>
                  <a:cubicBezTo>
                    <a:pt x="84166" y="10666"/>
                    <a:pt x="84166" y="10666"/>
                    <a:pt x="84166" y="10666"/>
                  </a:cubicBezTo>
                  <a:cubicBezTo>
                    <a:pt x="86666" y="12444"/>
                    <a:pt x="86666" y="12444"/>
                    <a:pt x="86666" y="12444"/>
                  </a:cubicBezTo>
                  <a:cubicBezTo>
                    <a:pt x="87916" y="13777"/>
                    <a:pt x="87916" y="13777"/>
                    <a:pt x="87916" y="13777"/>
                  </a:cubicBezTo>
                  <a:cubicBezTo>
                    <a:pt x="87500" y="16000"/>
                    <a:pt x="87500" y="16000"/>
                    <a:pt x="87500" y="16000"/>
                  </a:cubicBezTo>
                  <a:cubicBezTo>
                    <a:pt x="87500" y="17333"/>
                    <a:pt x="87500" y="17333"/>
                    <a:pt x="87500" y="17333"/>
                  </a:cubicBezTo>
                  <a:cubicBezTo>
                    <a:pt x="86250" y="20888"/>
                    <a:pt x="86250" y="20888"/>
                    <a:pt x="86250" y="20888"/>
                  </a:cubicBezTo>
                  <a:cubicBezTo>
                    <a:pt x="89166" y="21777"/>
                    <a:pt x="89166" y="21777"/>
                    <a:pt x="89166" y="21777"/>
                  </a:cubicBezTo>
                  <a:cubicBezTo>
                    <a:pt x="90833" y="23555"/>
                    <a:pt x="90833" y="23555"/>
                    <a:pt x="90833" y="23555"/>
                  </a:cubicBezTo>
                  <a:cubicBezTo>
                    <a:pt x="92500" y="23555"/>
                    <a:pt x="92500" y="23555"/>
                    <a:pt x="92500" y="23555"/>
                  </a:cubicBezTo>
                  <a:cubicBezTo>
                    <a:pt x="92500" y="25777"/>
                    <a:pt x="92500" y="25777"/>
                    <a:pt x="92500" y="25777"/>
                  </a:cubicBezTo>
                  <a:cubicBezTo>
                    <a:pt x="92500" y="25777"/>
                    <a:pt x="91666" y="27111"/>
                    <a:pt x="92916" y="27111"/>
                  </a:cubicBezTo>
                  <a:cubicBezTo>
                    <a:pt x="94166" y="27555"/>
                    <a:pt x="94583" y="27555"/>
                    <a:pt x="94583" y="27555"/>
                  </a:cubicBezTo>
                  <a:cubicBezTo>
                    <a:pt x="95000" y="28888"/>
                    <a:pt x="95000" y="28888"/>
                    <a:pt x="95000" y="28888"/>
                  </a:cubicBezTo>
                  <a:cubicBezTo>
                    <a:pt x="97083" y="32000"/>
                    <a:pt x="97083" y="32000"/>
                    <a:pt x="97083" y="32000"/>
                  </a:cubicBezTo>
                  <a:cubicBezTo>
                    <a:pt x="101666" y="32888"/>
                    <a:pt x="101666" y="32888"/>
                    <a:pt x="101666" y="32888"/>
                  </a:cubicBezTo>
                  <a:cubicBezTo>
                    <a:pt x="103750" y="33777"/>
                    <a:pt x="103750" y="33777"/>
                    <a:pt x="103750" y="33777"/>
                  </a:cubicBezTo>
                  <a:cubicBezTo>
                    <a:pt x="104583" y="35555"/>
                    <a:pt x="104583" y="35555"/>
                    <a:pt x="104583" y="35555"/>
                  </a:cubicBezTo>
                  <a:cubicBezTo>
                    <a:pt x="105000" y="39555"/>
                    <a:pt x="105000" y="39555"/>
                    <a:pt x="105000" y="39555"/>
                  </a:cubicBezTo>
                  <a:cubicBezTo>
                    <a:pt x="107083" y="39555"/>
                    <a:pt x="107083" y="39555"/>
                    <a:pt x="107083" y="39555"/>
                  </a:cubicBezTo>
                  <a:cubicBezTo>
                    <a:pt x="108333" y="38222"/>
                    <a:pt x="108333" y="38222"/>
                    <a:pt x="108333" y="38222"/>
                  </a:cubicBezTo>
                  <a:cubicBezTo>
                    <a:pt x="109583" y="37777"/>
                    <a:pt x="109583" y="37777"/>
                    <a:pt x="109583" y="37777"/>
                  </a:cubicBezTo>
                  <a:cubicBezTo>
                    <a:pt x="111250" y="38222"/>
                    <a:pt x="111250" y="38222"/>
                    <a:pt x="111250" y="38222"/>
                  </a:cubicBezTo>
                  <a:cubicBezTo>
                    <a:pt x="113333" y="38666"/>
                    <a:pt x="113333" y="38666"/>
                    <a:pt x="113333" y="38666"/>
                  </a:cubicBezTo>
                  <a:cubicBezTo>
                    <a:pt x="115416" y="38666"/>
                    <a:pt x="115416" y="38666"/>
                    <a:pt x="115416" y="38666"/>
                  </a:cubicBezTo>
                  <a:cubicBezTo>
                    <a:pt x="114583" y="40888"/>
                    <a:pt x="114583" y="40888"/>
                    <a:pt x="114583" y="40888"/>
                  </a:cubicBezTo>
                  <a:cubicBezTo>
                    <a:pt x="116250" y="42222"/>
                    <a:pt x="116250" y="42222"/>
                    <a:pt x="116250" y="42222"/>
                  </a:cubicBezTo>
                  <a:cubicBezTo>
                    <a:pt x="117916" y="42666"/>
                    <a:pt x="117916" y="42666"/>
                    <a:pt x="117916" y="42666"/>
                  </a:cubicBezTo>
                  <a:cubicBezTo>
                    <a:pt x="120000" y="43555"/>
                    <a:pt x="120000" y="43555"/>
                    <a:pt x="120000" y="43555"/>
                  </a:cubicBezTo>
                  <a:cubicBezTo>
                    <a:pt x="120000" y="46222"/>
                    <a:pt x="120000" y="46222"/>
                    <a:pt x="120000" y="46222"/>
                  </a:cubicBezTo>
                  <a:cubicBezTo>
                    <a:pt x="119166" y="47555"/>
                    <a:pt x="119166" y="47555"/>
                    <a:pt x="119166" y="47555"/>
                  </a:cubicBezTo>
                  <a:cubicBezTo>
                    <a:pt x="117500" y="48000"/>
                    <a:pt x="117500" y="48000"/>
                    <a:pt x="117500" y="48000"/>
                  </a:cubicBezTo>
                  <a:cubicBezTo>
                    <a:pt x="117500" y="48000"/>
                    <a:pt x="118333" y="50222"/>
                    <a:pt x="117500" y="50666"/>
                  </a:cubicBezTo>
                  <a:cubicBezTo>
                    <a:pt x="117083" y="51111"/>
                    <a:pt x="114166" y="53777"/>
                    <a:pt x="114166" y="53777"/>
                  </a:cubicBezTo>
                  <a:cubicBezTo>
                    <a:pt x="111250" y="54666"/>
                    <a:pt x="111250" y="54666"/>
                    <a:pt x="111250" y="54666"/>
                  </a:cubicBezTo>
                  <a:cubicBezTo>
                    <a:pt x="108750" y="53777"/>
                    <a:pt x="108750" y="53777"/>
                    <a:pt x="108750" y="53777"/>
                  </a:cubicBezTo>
                  <a:cubicBezTo>
                    <a:pt x="108750" y="53777"/>
                    <a:pt x="108333" y="53333"/>
                    <a:pt x="106666" y="53777"/>
                  </a:cubicBezTo>
                  <a:cubicBezTo>
                    <a:pt x="105000" y="54666"/>
                    <a:pt x="105000" y="55111"/>
                    <a:pt x="105000" y="55111"/>
                  </a:cubicBezTo>
                  <a:cubicBezTo>
                    <a:pt x="104166" y="58222"/>
                    <a:pt x="104166" y="58222"/>
                    <a:pt x="104166" y="58222"/>
                  </a:cubicBezTo>
                  <a:cubicBezTo>
                    <a:pt x="104166" y="59555"/>
                    <a:pt x="104166" y="59555"/>
                    <a:pt x="104166" y="59555"/>
                  </a:cubicBezTo>
                  <a:cubicBezTo>
                    <a:pt x="105833" y="60888"/>
                    <a:pt x="105833" y="60888"/>
                    <a:pt x="105833" y="60888"/>
                  </a:cubicBezTo>
                  <a:cubicBezTo>
                    <a:pt x="107916" y="61333"/>
                    <a:pt x="107916" y="61333"/>
                    <a:pt x="107916" y="61333"/>
                  </a:cubicBezTo>
                  <a:cubicBezTo>
                    <a:pt x="109166" y="63111"/>
                    <a:pt x="109166" y="63111"/>
                    <a:pt x="109166" y="63111"/>
                  </a:cubicBezTo>
                  <a:cubicBezTo>
                    <a:pt x="110000" y="64444"/>
                    <a:pt x="110000" y="64444"/>
                    <a:pt x="110000" y="64444"/>
                  </a:cubicBezTo>
                  <a:cubicBezTo>
                    <a:pt x="109166" y="66222"/>
                    <a:pt x="109166" y="66222"/>
                    <a:pt x="109166" y="66222"/>
                  </a:cubicBezTo>
                  <a:cubicBezTo>
                    <a:pt x="110000" y="67111"/>
                    <a:pt x="110000" y="67111"/>
                    <a:pt x="110000" y="67111"/>
                  </a:cubicBezTo>
                  <a:cubicBezTo>
                    <a:pt x="111666" y="68000"/>
                    <a:pt x="111666" y="68000"/>
                    <a:pt x="111666" y="68000"/>
                  </a:cubicBezTo>
                  <a:cubicBezTo>
                    <a:pt x="110833" y="68888"/>
                    <a:pt x="110833" y="68888"/>
                    <a:pt x="110833" y="68888"/>
                  </a:cubicBezTo>
                  <a:cubicBezTo>
                    <a:pt x="112083" y="71555"/>
                    <a:pt x="112083" y="71555"/>
                    <a:pt x="112083" y="71555"/>
                  </a:cubicBezTo>
                  <a:cubicBezTo>
                    <a:pt x="112916" y="72888"/>
                    <a:pt x="112916" y="72888"/>
                    <a:pt x="112916" y="72888"/>
                  </a:cubicBezTo>
                  <a:cubicBezTo>
                    <a:pt x="112083" y="73777"/>
                    <a:pt x="112083" y="73777"/>
                    <a:pt x="112083" y="73777"/>
                  </a:cubicBezTo>
                  <a:cubicBezTo>
                    <a:pt x="113333" y="74222"/>
                    <a:pt x="113333" y="74222"/>
                    <a:pt x="113333" y="74222"/>
                  </a:cubicBezTo>
                  <a:cubicBezTo>
                    <a:pt x="115000" y="74222"/>
                    <a:pt x="115000" y="74222"/>
                    <a:pt x="115000" y="74222"/>
                  </a:cubicBezTo>
                  <a:cubicBezTo>
                    <a:pt x="115000" y="75555"/>
                    <a:pt x="115000" y="75555"/>
                    <a:pt x="115000" y="75555"/>
                  </a:cubicBezTo>
                  <a:cubicBezTo>
                    <a:pt x="117916" y="77333"/>
                    <a:pt x="117916" y="77333"/>
                    <a:pt x="117916" y="77333"/>
                  </a:cubicBezTo>
                  <a:cubicBezTo>
                    <a:pt x="117083" y="77333"/>
                    <a:pt x="117083" y="77333"/>
                    <a:pt x="117083" y="77333"/>
                  </a:cubicBezTo>
                  <a:cubicBezTo>
                    <a:pt x="113750" y="78222"/>
                    <a:pt x="113750" y="78222"/>
                    <a:pt x="113750" y="78222"/>
                  </a:cubicBezTo>
                  <a:cubicBezTo>
                    <a:pt x="112083" y="80888"/>
                    <a:pt x="112083" y="80888"/>
                    <a:pt x="112083" y="80888"/>
                  </a:cubicBezTo>
                  <a:cubicBezTo>
                    <a:pt x="107083" y="80888"/>
                    <a:pt x="107083" y="80888"/>
                    <a:pt x="107083" y="80888"/>
                  </a:cubicBezTo>
                  <a:cubicBezTo>
                    <a:pt x="106250" y="86222"/>
                    <a:pt x="106250" y="86222"/>
                    <a:pt x="106250" y="86222"/>
                  </a:cubicBezTo>
                  <a:cubicBezTo>
                    <a:pt x="105000" y="89777"/>
                    <a:pt x="105000" y="89777"/>
                    <a:pt x="105000" y="89777"/>
                  </a:cubicBezTo>
                  <a:cubicBezTo>
                    <a:pt x="103750" y="93777"/>
                    <a:pt x="103750" y="93777"/>
                    <a:pt x="103750" y="93777"/>
                  </a:cubicBezTo>
                  <a:cubicBezTo>
                    <a:pt x="104583" y="96000"/>
                    <a:pt x="104583" y="96000"/>
                    <a:pt x="104583" y="96000"/>
                  </a:cubicBezTo>
                  <a:cubicBezTo>
                    <a:pt x="105833" y="99111"/>
                    <a:pt x="105833" y="99111"/>
                    <a:pt x="105833" y="99111"/>
                  </a:cubicBezTo>
                  <a:cubicBezTo>
                    <a:pt x="108333" y="102222"/>
                    <a:pt x="108333" y="102222"/>
                    <a:pt x="108333" y="102222"/>
                  </a:cubicBezTo>
                  <a:cubicBezTo>
                    <a:pt x="108333" y="102222"/>
                    <a:pt x="108333" y="102222"/>
                    <a:pt x="108333" y="102222"/>
                  </a:cubicBezTo>
                  <a:cubicBezTo>
                    <a:pt x="105833" y="103111"/>
                    <a:pt x="105833" y="103111"/>
                    <a:pt x="105833" y="103111"/>
                  </a:cubicBezTo>
                  <a:cubicBezTo>
                    <a:pt x="104166" y="103555"/>
                    <a:pt x="104166" y="103555"/>
                    <a:pt x="104166" y="103555"/>
                  </a:cubicBezTo>
                  <a:cubicBezTo>
                    <a:pt x="102500" y="100888"/>
                    <a:pt x="102500" y="100888"/>
                    <a:pt x="102500" y="100888"/>
                  </a:cubicBezTo>
                  <a:cubicBezTo>
                    <a:pt x="100000" y="100000"/>
                    <a:pt x="100000" y="100000"/>
                    <a:pt x="100000" y="100000"/>
                  </a:cubicBezTo>
                  <a:cubicBezTo>
                    <a:pt x="97083" y="101333"/>
                    <a:pt x="97083" y="101333"/>
                    <a:pt x="97083" y="101333"/>
                  </a:cubicBezTo>
                  <a:cubicBezTo>
                    <a:pt x="94166" y="102222"/>
                    <a:pt x="94166" y="102222"/>
                    <a:pt x="94166" y="102222"/>
                  </a:cubicBezTo>
                  <a:cubicBezTo>
                    <a:pt x="93333" y="102222"/>
                    <a:pt x="93333" y="102222"/>
                    <a:pt x="93333" y="102222"/>
                  </a:cubicBezTo>
                  <a:cubicBezTo>
                    <a:pt x="92500" y="104000"/>
                    <a:pt x="92500" y="104000"/>
                    <a:pt x="92500" y="104000"/>
                  </a:cubicBezTo>
                  <a:cubicBezTo>
                    <a:pt x="90000" y="105333"/>
                    <a:pt x="90000" y="105333"/>
                    <a:pt x="90000" y="105333"/>
                  </a:cubicBezTo>
                  <a:cubicBezTo>
                    <a:pt x="90000" y="105333"/>
                    <a:pt x="89166" y="104444"/>
                    <a:pt x="88750" y="104000"/>
                  </a:cubicBezTo>
                  <a:cubicBezTo>
                    <a:pt x="88333" y="103555"/>
                    <a:pt x="87083" y="102666"/>
                    <a:pt x="87083" y="102666"/>
                  </a:cubicBezTo>
                  <a:cubicBezTo>
                    <a:pt x="87083" y="102666"/>
                    <a:pt x="86666" y="101777"/>
                    <a:pt x="86250" y="101333"/>
                  </a:cubicBezTo>
                  <a:cubicBezTo>
                    <a:pt x="85833" y="101333"/>
                    <a:pt x="83333" y="103111"/>
                    <a:pt x="83333" y="103111"/>
                  </a:cubicBezTo>
                  <a:cubicBezTo>
                    <a:pt x="83333" y="103111"/>
                    <a:pt x="81250" y="104444"/>
                    <a:pt x="81250" y="104888"/>
                  </a:cubicBezTo>
                  <a:cubicBezTo>
                    <a:pt x="81666" y="104888"/>
                    <a:pt x="81250" y="107111"/>
                    <a:pt x="81250" y="107111"/>
                  </a:cubicBezTo>
                  <a:cubicBezTo>
                    <a:pt x="78333" y="104444"/>
                    <a:pt x="78333" y="104444"/>
                    <a:pt x="78333" y="104444"/>
                  </a:cubicBezTo>
                  <a:cubicBezTo>
                    <a:pt x="76250" y="106222"/>
                    <a:pt x="76250" y="106222"/>
                    <a:pt x="76250" y="106222"/>
                  </a:cubicBezTo>
                  <a:cubicBezTo>
                    <a:pt x="74583" y="104888"/>
                    <a:pt x="74583" y="104888"/>
                    <a:pt x="74583" y="104888"/>
                  </a:cubicBezTo>
                  <a:cubicBezTo>
                    <a:pt x="73750" y="104444"/>
                    <a:pt x="73750" y="104444"/>
                    <a:pt x="73750" y="104444"/>
                  </a:cubicBezTo>
                  <a:cubicBezTo>
                    <a:pt x="71250" y="107555"/>
                    <a:pt x="71250" y="107555"/>
                    <a:pt x="71250" y="107555"/>
                  </a:cubicBezTo>
                  <a:cubicBezTo>
                    <a:pt x="69583" y="106666"/>
                    <a:pt x="69583" y="106666"/>
                    <a:pt x="69583" y="106666"/>
                  </a:cubicBezTo>
                  <a:cubicBezTo>
                    <a:pt x="68750" y="109777"/>
                    <a:pt x="68750" y="109777"/>
                    <a:pt x="68750" y="109777"/>
                  </a:cubicBezTo>
                  <a:cubicBezTo>
                    <a:pt x="66666" y="108000"/>
                    <a:pt x="66666" y="108000"/>
                    <a:pt x="66666" y="108000"/>
                  </a:cubicBezTo>
                  <a:cubicBezTo>
                    <a:pt x="66666" y="108000"/>
                    <a:pt x="64583" y="107555"/>
                    <a:pt x="64166" y="107555"/>
                  </a:cubicBezTo>
                  <a:cubicBezTo>
                    <a:pt x="63750" y="107555"/>
                    <a:pt x="62500" y="109333"/>
                    <a:pt x="62500" y="109333"/>
                  </a:cubicBezTo>
                  <a:cubicBezTo>
                    <a:pt x="60416" y="107555"/>
                    <a:pt x="60416" y="107555"/>
                    <a:pt x="60416" y="107555"/>
                  </a:cubicBezTo>
                  <a:cubicBezTo>
                    <a:pt x="58750" y="106222"/>
                    <a:pt x="58750" y="106222"/>
                    <a:pt x="58750" y="106222"/>
                  </a:cubicBezTo>
                  <a:cubicBezTo>
                    <a:pt x="58750" y="106222"/>
                    <a:pt x="54166" y="106666"/>
                    <a:pt x="53750" y="106666"/>
                  </a:cubicBezTo>
                  <a:cubicBezTo>
                    <a:pt x="53333" y="106666"/>
                    <a:pt x="50416" y="106222"/>
                    <a:pt x="50416" y="106222"/>
                  </a:cubicBezTo>
                  <a:cubicBezTo>
                    <a:pt x="46666" y="107111"/>
                    <a:pt x="46666" y="107111"/>
                    <a:pt x="46666" y="107111"/>
                  </a:cubicBezTo>
                  <a:cubicBezTo>
                    <a:pt x="41250" y="107111"/>
                    <a:pt x="41250" y="107111"/>
                    <a:pt x="41250" y="107111"/>
                  </a:cubicBezTo>
                  <a:cubicBezTo>
                    <a:pt x="36250" y="107555"/>
                    <a:pt x="36250" y="107555"/>
                    <a:pt x="36250" y="107555"/>
                  </a:cubicBezTo>
                  <a:cubicBezTo>
                    <a:pt x="32500" y="107555"/>
                    <a:pt x="32500" y="107555"/>
                    <a:pt x="32500" y="107555"/>
                  </a:cubicBezTo>
                  <a:cubicBezTo>
                    <a:pt x="29583" y="109777"/>
                    <a:pt x="29583" y="109777"/>
                    <a:pt x="29583" y="109777"/>
                  </a:cubicBezTo>
                  <a:cubicBezTo>
                    <a:pt x="26666" y="110222"/>
                    <a:pt x="26666" y="110222"/>
                    <a:pt x="26666" y="110222"/>
                  </a:cubicBezTo>
                  <a:cubicBezTo>
                    <a:pt x="23333" y="110666"/>
                    <a:pt x="23333" y="110666"/>
                    <a:pt x="23333" y="110666"/>
                  </a:cubicBezTo>
                  <a:cubicBezTo>
                    <a:pt x="22916" y="110666"/>
                    <a:pt x="22916" y="110666"/>
                    <a:pt x="22916" y="110666"/>
                  </a:cubicBezTo>
                  <a:cubicBezTo>
                    <a:pt x="22500" y="111111"/>
                    <a:pt x="22500" y="111111"/>
                    <a:pt x="22500" y="111111"/>
                  </a:cubicBezTo>
                  <a:cubicBezTo>
                    <a:pt x="21250" y="112000"/>
                    <a:pt x="21250" y="112000"/>
                    <a:pt x="21250" y="112000"/>
                  </a:cubicBezTo>
                  <a:cubicBezTo>
                    <a:pt x="21250" y="112444"/>
                    <a:pt x="21250" y="112444"/>
                    <a:pt x="21250" y="112444"/>
                  </a:cubicBezTo>
                  <a:cubicBezTo>
                    <a:pt x="20416" y="113333"/>
                    <a:pt x="20416" y="113333"/>
                    <a:pt x="20416" y="113333"/>
                  </a:cubicBezTo>
                  <a:cubicBezTo>
                    <a:pt x="20000" y="115555"/>
                    <a:pt x="20000" y="115555"/>
                    <a:pt x="20000" y="115555"/>
                  </a:cubicBezTo>
                  <a:cubicBezTo>
                    <a:pt x="19583" y="116444"/>
                    <a:pt x="18750" y="117333"/>
                    <a:pt x="18333" y="118222"/>
                  </a:cubicBezTo>
                  <a:cubicBezTo>
                    <a:pt x="18333" y="118222"/>
                    <a:pt x="18333" y="118222"/>
                    <a:pt x="18333" y="118222"/>
                  </a:cubicBezTo>
                  <a:cubicBezTo>
                    <a:pt x="18333" y="118222"/>
                    <a:pt x="17083" y="117777"/>
                    <a:pt x="17083" y="118666"/>
                  </a:cubicBezTo>
                  <a:cubicBezTo>
                    <a:pt x="17083" y="119111"/>
                    <a:pt x="17083" y="119111"/>
                    <a:pt x="17083" y="119111"/>
                  </a:cubicBezTo>
                  <a:cubicBezTo>
                    <a:pt x="15833" y="119555"/>
                    <a:pt x="13750" y="118666"/>
                    <a:pt x="13750" y="118666"/>
                  </a:cubicBezTo>
                  <a:cubicBezTo>
                    <a:pt x="11250" y="120000"/>
                    <a:pt x="11250" y="120000"/>
                    <a:pt x="11250" y="120000"/>
                  </a:cubicBezTo>
                  <a:cubicBezTo>
                    <a:pt x="11250" y="120000"/>
                    <a:pt x="11250" y="120000"/>
                    <a:pt x="11250" y="120000"/>
                  </a:cubicBezTo>
                  <a:cubicBezTo>
                    <a:pt x="11250" y="119555"/>
                    <a:pt x="10416" y="117777"/>
                    <a:pt x="10416" y="117777"/>
                  </a:cubicBezTo>
                  <a:cubicBezTo>
                    <a:pt x="10416" y="117777"/>
                    <a:pt x="10833" y="114666"/>
                    <a:pt x="10833" y="114666"/>
                  </a:cubicBezTo>
                  <a:cubicBezTo>
                    <a:pt x="10833" y="114222"/>
                    <a:pt x="10416" y="110666"/>
                    <a:pt x="10416" y="110666"/>
                  </a:cubicBezTo>
                  <a:cubicBezTo>
                    <a:pt x="10416" y="108888"/>
                    <a:pt x="10416" y="108888"/>
                    <a:pt x="10416" y="108888"/>
                  </a:cubicBezTo>
                  <a:cubicBezTo>
                    <a:pt x="7916" y="107111"/>
                    <a:pt x="7916" y="107111"/>
                    <a:pt x="7916" y="107111"/>
                  </a:cubicBezTo>
                  <a:cubicBezTo>
                    <a:pt x="7916" y="107111"/>
                    <a:pt x="5000" y="106666"/>
                    <a:pt x="4166" y="106666"/>
                  </a:cubicBezTo>
                  <a:cubicBezTo>
                    <a:pt x="3750" y="106666"/>
                    <a:pt x="3333" y="105333"/>
                    <a:pt x="3333" y="105333"/>
                  </a:cubicBezTo>
                  <a:cubicBezTo>
                    <a:pt x="3750" y="104000"/>
                    <a:pt x="3750" y="104000"/>
                    <a:pt x="3750" y="104000"/>
                  </a:cubicBezTo>
                  <a:cubicBezTo>
                    <a:pt x="5000" y="100000"/>
                    <a:pt x="5000" y="100000"/>
                    <a:pt x="5000" y="100000"/>
                  </a:cubicBezTo>
                  <a:cubicBezTo>
                    <a:pt x="7083" y="96888"/>
                    <a:pt x="7083" y="96888"/>
                    <a:pt x="7083" y="96888"/>
                  </a:cubicBezTo>
                  <a:cubicBezTo>
                    <a:pt x="8750" y="96000"/>
                    <a:pt x="8750" y="96000"/>
                    <a:pt x="8750" y="96000"/>
                  </a:cubicBezTo>
                  <a:cubicBezTo>
                    <a:pt x="8750" y="96000"/>
                    <a:pt x="10416" y="93333"/>
                    <a:pt x="10833" y="92888"/>
                  </a:cubicBezTo>
                  <a:cubicBezTo>
                    <a:pt x="11250" y="92888"/>
                    <a:pt x="10833" y="90666"/>
                    <a:pt x="10416" y="90666"/>
                  </a:cubicBezTo>
                  <a:cubicBezTo>
                    <a:pt x="10416" y="90222"/>
                    <a:pt x="10416" y="88888"/>
                    <a:pt x="10416" y="88444"/>
                  </a:cubicBezTo>
                  <a:cubicBezTo>
                    <a:pt x="10416" y="87555"/>
                    <a:pt x="9166" y="86222"/>
                    <a:pt x="9166" y="86222"/>
                  </a:cubicBezTo>
                  <a:cubicBezTo>
                    <a:pt x="8750" y="82666"/>
                    <a:pt x="8750" y="82666"/>
                    <a:pt x="8750" y="82666"/>
                  </a:cubicBezTo>
                  <a:cubicBezTo>
                    <a:pt x="7916" y="81777"/>
                    <a:pt x="7916" y="81777"/>
                    <a:pt x="7916" y="81777"/>
                  </a:cubicBezTo>
                  <a:cubicBezTo>
                    <a:pt x="7916" y="81333"/>
                    <a:pt x="7916" y="81333"/>
                    <a:pt x="7916" y="81333"/>
                  </a:cubicBezTo>
                  <a:cubicBezTo>
                    <a:pt x="5416" y="77777"/>
                    <a:pt x="5416" y="77777"/>
                    <a:pt x="5416" y="77777"/>
                  </a:cubicBezTo>
                  <a:cubicBezTo>
                    <a:pt x="3333" y="72888"/>
                    <a:pt x="3333" y="72888"/>
                    <a:pt x="3333" y="72888"/>
                  </a:cubicBezTo>
                  <a:cubicBezTo>
                    <a:pt x="3333" y="72888"/>
                    <a:pt x="833" y="68444"/>
                    <a:pt x="416" y="66666"/>
                  </a:cubicBezTo>
                  <a:cubicBezTo>
                    <a:pt x="0" y="65333"/>
                    <a:pt x="0" y="65333"/>
                    <a:pt x="0" y="65333"/>
                  </a:cubicBezTo>
                  <a:cubicBezTo>
                    <a:pt x="3750" y="64444"/>
                    <a:pt x="3750" y="64444"/>
                    <a:pt x="3750" y="64444"/>
                  </a:cubicBezTo>
                  <a:cubicBezTo>
                    <a:pt x="7916" y="62666"/>
                    <a:pt x="7916" y="62666"/>
                    <a:pt x="7916" y="62666"/>
                  </a:cubicBezTo>
                  <a:cubicBezTo>
                    <a:pt x="10416" y="63111"/>
                    <a:pt x="10416" y="63111"/>
                    <a:pt x="10416" y="63111"/>
                  </a:cubicBezTo>
                  <a:cubicBezTo>
                    <a:pt x="13333" y="62666"/>
                    <a:pt x="13333" y="62666"/>
                    <a:pt x="13333" y="62666"/>
                  </a:cubicBezTo>
                  <a:cubicBezTo>
                    <a:pt x="15000" y="60444"/>
                    <a:pt x="15000" y="60444"/>
                    <a:pt x="15000" y="60444"/>
                  </a:cubicBezTo>
                  <a:cubicBezTo>
                    <a:pt x="17083" y="60444"/>
                    <a:pt x="17083" y="60444"/>
                    <a:pt x="17083" y="60444"/>
                  </a:cubicBezTo>
                  <a:cubicBezTo>
                    <a:pt x="16250" y="57333"/>
                    <a:pt x="16250" y="57333"/>
                    <a:pt x="16250" y="57333"/>
                  </a:cubicBezTo>
                  <a:cubicBezTo>
                    <a:pt x="16250" y="57333"/>
                    <a:pt x="16666" y="56000"/>
                    <a:pt x="17083" y="56444"/>
                  </a:cubicBezTo>
                  <a:cubicBezTo>
                    <a:pt x="17916" y="56444"/>
                    <a:pt x="19583" y="56444"/>
                    <a:pt x="19583" y="56444"/>
                  </a:cubicBezTo>
                  <a:cubicBezTo>
                    <a:pt x="20416" y="54666"/>
                    <a:pt x="20416" y="54666"/>
                    <a:pt x="20416" y="54666"/>
                  </a:cubicBezTo>
                  <a:cubicBezTo>
                    <a:pt x="20416" y="53777"/>
                    <a:pt x="20416" y="53777"/>
                    <a:pt x="20416" y="53777"/>
                  </a:cubicBezTo>
                  <a:cubicBezTo>
                    <a:pt x="23333" y="52888"/>
                    <a:pt x="23333" y="52888"/>
                    <a:pt x="23333" y="52888"/>
                  </a:cubicBezTo>
                  <a:cubicBezTo>
                    <a:pt x="24583" y="51555"/>
                    <a:pt x="24583" y="51555"/>
                    <a:pt x="24583" y="51555"/>
                  </a:cubicBezTo>
                  <a:cubicBezTo>
                    <a:pt x="25416" y="52444"/>
                    <a:pt x="25416" y="52444"/>
                    <a:pt x="25416" y="52444"/>
                  </a:cubicBezTo>
                  <a:cubicBezTo>
                    <a:pt x="25000" y="54222"/>
                    <a:pt x="25000" y="54222"/>
                    <a:pt x="25000" y="54222"/>
                  </a:cubicBezTo>
                  <a:cubicBezTo>
                    <a:pt x="27083" y="53777"/>
                    <a:pt x="27083" y="53777"/>
                    <a:pt x="27083" y="53777"/>
                  </a:cubicBezTo>
                  <a:cubicBezTo>
                    <a:pt x="27916" y="51111"/>
                    <a:pt x="27916" y="51111"/>
                    <a:pt x="27916" y="51111"/>
                  </a:cubicBezTo>
                  <a:cubicBezTo>
                    <a:pt x="27083" y="50666"/>
                    <a:pt x="27083" y="50666"/>
                    <a:pt x="27083" y="50666"/>
                  </a:cubicBezTo>
                  <a:cubicBezTo>
                    <a:pt x="25000" y="49777"/>
                    <a:pt x="25000" y="49777"/>
                    <a:pt x="25000" y="49777"/>
                  </a:cubicBezTo>
                  <a:cubicBezTo>
                    <a:pt x="25000" y="49777"/>
                    <a:pt x="24166" y="50222"/>
                    <a:pt x="24166" y="49333"/>
                  </a:cubicBezTo>
                  <a:cubicBezTo>
                    <a:pt x="24583" y="48000"/>
                    <a:pt x="25416" y="45777"/>
                    <a:pt x="25416" y="45777"/>
                  </a:cubicBezTo>
                  <a:cubicBezTo>
                    <a:pt x="25000" y="43111"/>
                    <a:pt x="25000" y="43111"/>
                    <a:pt x="25000" y="43111"/>
                  </a:cubicBezTo>
                  <a:cubicBezTo>
                    <a:pt x="24583" y="40000"/>
                    <a:pt x="24583" y="40000"/>
                    <a:pt x="24583" y="40000"/>
                  </a:cubicBezTo>
                  <a:cubicBezTo>
                    <a:pt x="25000" y="38222"/>
                    <a:pt x="25000" y="38222"/>
                    <a:pt x="25000" y="38222"/>
                  </a:cubicBezTo>
                  <a:cubicBezTo>
                    <a:pt x="25000" y="36444"/>
                    <a:pt x="25000" y="36444"/>
                    <a:pt x="25000" y="36444"/>
                  </a:cubicBezTo>
                  <a:cubicBezTo>
                    <a:pt x="25833" y="34666"/>
                    <a:pt x="25833" y="34666"/>
                    <a:pt x="25833" y="34666"/>
                  </a:cubicBezTo>
                  <a:cubicBezTo>
                    <a:pt x="29166" y="33333"/>
                    <a:pt x="29166" y="33333"/>
                    <a:pt x="29166" y="33333"/>
                  </a:cubicBezTo>
                  <a:cubicBezTo>
                    <a:pt x="29166" y="30222"/>
                    <a:pt x="29166" y="30222"/>
                    <a:pt x="29166" y="30222"/>
                  </a:cubicBezTo>
                  <a:cubicBezTo>
                    <a:pt x="30416" y="28888"/>
                    <a:pt x="30416" y="28888"/>
                    <a:pt x="30416" y="28888"/>
                  </a:cubicBezTo>
                  <a:lnTo>
                    <a:pt x="33750" y="29333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164;g2be4267a496_0_10">
              <a:extLst>
                <a:ext uri="{FF2B5EF4-FFF2-40B4-BE49-F238E27FC236}">
                  <a16:creationId xmlns:a16="http://schemas.microsoft.com/office/drawing/2014/main" id="{7776B068-22D4-E547-289A-B83C714DD44F}"/>
                </a:ext>
              </a:extLst>
            </p:cNvPr>
            <p:cNvSpPr/>
            <p:nvPr/>
          </p:nvSpPr>
          <p:spPr>
            <a:xfrm>
              <a:off x="17511976" y="1793251"/>
              <a:ext cx="487500" cy="463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6645" y="120000"/>
                  </a:moveTo>
                  <a:cubicBezTo>
                    <a:pt x="77419" y="116842"/>
                    <a:pt x="77419" y="116842"/>
                    <a:pt x="77419" y="116842"/>
                  </a:cubicBezTo>
                  <a:cubicBezTo>
                    <a:pt x="77419" y="116842"/>
                    <a:pt x="79741" y="116052"/>
                    <a:pt x="80516" y="116052"/>
                  </a:cubicBezTo>
                  <a:cubicBezTo>
                    <a:pt x="81290" y="115263"/>
                    <a:pt x="82064" y="116052"/>
                    <a:pt x="82838" y="115263"/>
                  </a:cubicBezTo>
                  <a:cubicBezTo>
                    <a:pt x="83612" y="115263"/>
                    <a:pt x="85161" y="114473"/>
                    <a:pt x="85161" y="114473"/>
                  </a:cubicBezTo>
                  <a:cubicBezTo>
                    <a:pt x="84387" y="114473"/>
                    <a:pt x="84387" y="114473"/>
                    <a:pt x="84387" y="114473"/>
                  </a:cubicBezTo>
                  <a:cubicBezTo>
                    <a:pt x="84387" y="112894"/>
                    <a:pt x="84387" y="112894"/>
                    <a:pt x="84387" y="112894"/>
                  </a:cubicBezTo>
                  <a:cubicBezTo>
                    <a:pt x="85161" y="111315"/>
                    <a:pt x="85161" y="111315"/>
                    <a:pt x="85161" y="111315"/>
                  </a:cubicBezTo>
                  <a:cubicBezTo>
                    <a:pt x="82064" y="109736"/>
                    <a:pt x="82064" y="109736"/>
                    <a:pt x="82064" y="109736"/>
                  </a:cubicBezTo>
                  <a:cubicBezTo>
                    <a:pt x="82838" y="108157"/>
                    <a:pt x="82838" y="108157"/>
                    <a:pt x="82838" y="108157"/>
                  </a:cubicBezTo>
                  <a:cubicBezTo>
                    <a:pt x="82838" y="108157"/>
                    <a:pt x="82064" y="106578"/>
                    <a:pt x="82838" y="106578"/>
                  </a:cubicBezTo>
                  <a:cubicBezTo>
                    <a:pt x="83612" y="106578"/>
                    <a:pt x="83612" y="104210"/>
                    <a:pt x="83612" y="104210"/>
                  </a:cubicBezTo>
                  <a:cubicBezTo>
                    <a:pt x="84387" y="102631"/>
                    <a:pt x="84387" y="102631"/>
                    <a:pt x="84387" y="102631"/>
                  </a:cubicBezTo>
                  <a:cubicBezTo>
                    <a:pt x="85935" y="102631"/>
                    <a:pt x="85935" y="102631"/>
                    <a:pt x="85935" y="102631"/>
                  </a:cubicBezTo>
                  <a:cubicBezTo>
                    <a:pt x="85935" y="102631"/>
                    <a:pt x="85935" y="101052"/>
                    <a:pt x="86709" y="100263"/>
                  </a:cubicBezTo>
                  <a:cubicBezTo>
                    <a:pt x="86709" y="100263"/>
                    <a:pt x="87483" y="99473"/>
                    <a:pt x="87483" y="99473"/>
                  </a:cubicBezTo>
                  <a:cubicBezTo>
                    <a:pt x="86709" y="97105"/>
                    <a:pt x="86709" y="97105"/>
                    <a:pt x="86709" y="97105"/>
                  </a:cubicBezTo>
                  <a:cubicBezTo>
                    <a:pt x="86709" y="97105"/>
                    <a:pt x="85161" y="94736"/>
                    <a:pt x="85935" y="94736"/>
                  </a:cubicBezTo>
                  <a:cubicBezTo>
                    <a:pt x="86709" y="94736"/>
                    <a:pt x="87483" y="93947"/>
                    <a:pt x="87483" y="93947"/>
                  </a:cubicBezTo>
                  <a:cubicBezTo>
                    <a:pt x="87483" y="93947"/>
                    <a:pt x="89806" y="91578"/>
                    <a:pt x="90580" y="91578"/>
                  </a:cubicBezTo>
                  <a:cubicBezTo>
                    <a:pt x="90580" y="91578"/>
                    <a:pt x="92129" y="90000"/>
                    <a:pt x="92129" y="89210"/>
                  </a:cubicBezTo>
                  <a:cubicBezTo>
                    <a:pt x="91354" y="88421"/>
                    <a:pt x="90580" y="87631"/>
                    <a:pt x="90580" y="87631"/>
                  </a:cubicBezTo>
                  <a:cubicBezTo>
                    <a:pt x="91354" y="84473"/>
                    <a:pt x="91354" y="84473"/>
                    <a:pt x="91354" y="84473"/>
                  </a:cubicBezTo>
                  <a:cubicBezTo>
                    <a:pt x="91354" y="84473"/>
                    <a:pt x="92129" y="82894"/>
                    <a:pt x="91354" y="82894"/>
                  </a:cubicBezTo>
                  <a:cubicBezTo>
                    <a:pt x="90580" y="82105"/>
                    <a:pt x="89032" y="82105"/>
                    <a:pt x="89032" y="82105"/>
                  </a:cubicBezTo>
                  <a:cubicBezTo>
                    <a:pt x="87483" y="80526"/>
                    <a:pt x="87483" y="80526"/>
                    <a:pt x="87483" y="80526"/>
                  </a:cubicBezTo>
                  <a:cubicBezTo>
                    <a:pt x="87483" y="78157"/>
                    <a:pt x="87483" y="78157"/>
                    <a:pt x="87483" y="78157"/>
                  </a:cubicBezTo>
                  <a:cubicBezTo>
                    <a:pt x="85935" y="75789"/>
                    <a:pt x="85935" y="75789"/>
                    <a:pt x="85935" y="75789"/>
                  </a:cubicBezTo>
                  <a:cubicBezTo>
                    <a:pt x="85935" y="75789"/>
                    <a:pt x="85935" y="74210"/>
                    <a:pt x="85935" y="73421"/>
                  </a:cubicBezTo>
                  <a:cubicBezTo>
                    <a:pt x="86709" y="73421"/>
                    <a:pt x="88258" y="70263"/>
                    <a:pt x="88258" y="69473"/>
                  </a:cubicBezTo>
                  <a:cubicBezTo>
                    <a:pt x="89032" y="69473"/>
                    <a:pt x="92129" y="66315"/>
                    <a:pt x="92129" y="66315"/>
                  </a:cubicBezTo>
                  <a:cubicBezTo>
                    <a:pt x="93677" y="70263"/>
                    <a:pt x="93677" y="70263"/>
                    <a:pt x="93677" y="70263"/>
                  </a:cubicBezTo>
                  <a:cubicBezTo>
                    <a:pt x="93677" y="73421"/>
                    <a:pt x="93677" y="73421"/>
                    <a:pt x="93677" y="73421"/>
                  </a:cubicBezTo>
                  <a:cubicBezTo>
                    <a:pt x="93677" y="73421"/>
                    <a:pt x="92903" y="75000"/>
                    <a:pt x="93677" y="75000"/>
                  </a:cubicBezTo>
                  <a:cubicBezTo>
                    <a:pt x="95225" y="74210"/>
                    <a:pt x="95225" y="72631"/>
                    <a:pt x="95225" y="72631"/>
                  </a:cubicBezTo>
                  <a:cubicBezTo>
                    <a:pt x="96000" y="71842"/>
                    <a:pt x="96000" y="71842"/>
                    <a:pt x="96000" y="71842"/>
                  </a:cubicBezTo>
                  <a:cubicBezTo>
                    <a:pt x="96000" y="71842"/>
                    <a:pt x="94451" y="69473"/>
                    <a:pt x="95225" y="69473"/>
                  </a:cubicBezTo>
                  <a:cubicBezTo>
                    <a:pt x="96000" y="69473"/>
                    <a:pt x="96000" y="67894"/>
                    <a:pt x="96000" y="69473"/>
                  </a:cubicBezTo>
                  <a:cubicBezTo>
                    <a:pt x="96774" y="70263"/>
                    <a:pt x="96774" y="71842"/>
                    <a:pt x="97548" y="71052"/>
                  </a:cubicBezTo>
                  <a:cubicBezTo>
                    <a:pt x="99096" y="71052"/>
                    <a:pt x="99096" y="71842"/>
                    <a:pt x="99096" y="71052"/>
                  </a:cubicBezTo>
                  <a:cubicBezTo>
                    <a:pt x="99870" y="70263"/>
                    <a:pt x="99870" y="69473"/>
                    <a:pt x="99870" y="69473"/>
                  </a:cubicBezTo>
                  <a:cubicBezTo>
                    <a:pt x="100645" y="68684"/>
                    <a:pt x="100645" y="68684"/>
                    <a:pt x="100645" y="68684"/>
                  </a:cubicBezTo>
                  <a:cubicBezTo>
                    <a:pt x="100645" y="68684"/>
                    <a:pt x="100645" y="70263"/>
                    <a:pt x="101419" y="70263"/>
                  </a:cubicBezTo>
                  <a:cubicBezTo>
                    <a:pt x="102193" y="70263"/>
                    <a:pt x="103741" y="70263"/>
                    <a:pt x="103741" y="70263"/>
                  </a:cubicBezTo>
                  <a:cubicBezTo>
                    <a:pt x="105290" y="71052"/>
                    <a:pt x="105290" y="71052"/>
                    <a:pt x="105290" y="71052"/>
                  </a:cubicBezTo>
                  <a:cubicBezTo>
                    <a:pt x="105290" y="71052"/>
                    <a:pt x="106064" y="71052"/>
                    <a:pt x="106064" y="70263"/>
                  </a:cubicBezTo>
                  <a:cubicBezTo>
                    <a:pt x="106064" y="69473"/>
                    <a:pt x="106064" y="68684"/>
                    <a:pt x="106064" y="68684"/>
                  </a:cubicBezTo>
                  <a:cubicBezTo>
                    <a:pt x="107612" y="67894"/>
                    <a:pt x="107612" y="67894"/>
                    <a:pt x="107612" y="67894"/>
                  </a:cubicBezTo>
                  <a:cubicBezTo>
                    <a:pt x="107612" y="65526"/>
                    <a:pt x="107612" y="65526"/>
                    <a:pt x="107612" y="65526"/>
                  </a:cubicBezTo>
                  <a:cubicBezTo>
                    <a:pt x="110709" y="67894"/>
                    <a:pt x="110709" y="67894"/>
                    <a:pt x="110709" y="67894"/>
                  </a:cubicBezTo>
                  <a:cubicBezTo>
                    <a:pt x="111483" y="70263"/>
                    <a:pt x="111483" y="70263"/>
                    <a:pt x="111483" y="70263"/>
                  </a:cubicBezTo>
                  <a:cubicBezTo>
                    <a:pt x="113032" y="69473"/>
                    <a:pt x="113032" y="69473"/>
                    <a:pt x="113032" y="69473"/>
                  </a:cubicBezTo>
                  <a:cubicBezTo>
                    <a:pt x="113806" y="67105"/>
                    <a:pt x="113806" y="67105"/>
                    <a:pt x="113806" y="67105"/>
                  </a:cubicBezTo>
                  <a:cubicBezTo>
                    <a:pt x="113806" y="67105"/>
                    <a:pt x="116129" y="67105"/>
                    <a:pt x="116903" y="66315"/>
                  </a:cubicBezTo>
                  <a:cubicBezTo>
                    <a:pt x="117677" y="66315"/>
                    <a:pt x="120000" y="65526"/>
                    <a:pt x="120000" y="65526"/>
                  </a:cubicBezTo>
                  <a:cubicBezTo>
                    <a:pt x="120000" y="64736"/>
                    <a:pt x="118451" y="63947"/>
                    <a:pt x="117677" y="64736"/>
                  </a:cubicBezTo>
                  <a:cubicBezTo>
                    <a:pt x="116903" y="64736"/>
                    <a:pt x="115354" y="65526"/>
                    <a:pt x="114580" y="64736"/>
                  </a:cubicBezTo>
                  <a:cubicBezTo>
                    <a:pt x="114580" y="63947"/>
                    <a:pt x="113032" y="62368"/>
                    <a:pt x="113032" y="62368"/>
                  </a:cubicBezTo>
                  <a:cubicBezTo>
                    <a:pt x="111483" y="62368"/>
                    <a:pt x="111483" y="62368"/>
                    <a:pt x="111483" y="62368"/>
                  </a:cubicBezTo>
                  <a:cubicBezTo>
                    <a:pt x="111483" y="62368"/>
                    <a:pt x="109935" y="61578"/>
                    <a:pt x="110709" y="60789"/>
                  </a:cubicBezTo>
                  <a:cubicBezTo>
                    <a:pt x="111483" y="60000"/>
                    <a:pt x="112258" y="60000"/>
                    <a:pt x="112258" y="60000"/>
                  </a:cubicBezTo>
                  <a:cubicBezTo>
                    <a:pt x="112258" y="60000"/>
                    <a:pt x="111483" y="58421"/>
                    <a:pt x="111483" y="57631"/>
                  </a:cubicBezTo>
                  <a:cubicBezTo>
                    <a:pt x="111483" y="56842"/>
                    <a:pt x="111483" y="55263"/>
                    <a:pt x="110709" y="54473"/>
                  </a:cubicBezTo>
                  <a:cubicBezTo>
                    <a:pt x="110709" y="54473"/>
                    <a:pt x="109161" y="51315"/>
                    <a:pt x="109161" y="51315"/>
                  </a:cubicBezTo>
                  <a:cubicBezTo>
                    <a:pt x="109161" y="49736"/>
                    <a:pt x="109161" y="49736"/>
                    <a:pt x="109161" y="49736"/>
                  </a:cubicBezTo>
                  <a:cubicBezTo>
                    <a:pt x="107612" y="50526"/>
                    <a:pt x="107612" y="50526"/>
                    <a:pt x="107612" y="50526"/>
                  </a:cubicBezTo>
                  <a:cubicBezTo>
                    <a:pt x="106064" y="48947"/>
                    <a:pt x="106064" y="48947"/>
                    <a:pt x="106064" y="48947"/>
                  </a:cubicBezTo>
                  <a:cubicBezTo>
                    <a:pt x="106064" y="48947"/>
                    <a:pt x="104516" y="48947"/>
                    <a:pt x="104516" y="49736"/>
                  </a:cubicBezTo>
                  <a:cubicBezTo>
                    <a:pt x="103741" y="49736"/>
                    <a:pt x="102967" y="48947"/>
                    <a:pt x="102967" y="48947"/>
                  </a:cubicBezTo>
                  <a:cubicBezTo>
                    <a:pt x="101419" y="48947"/>
                    <a:pt x="101419" y="48947"/>
                    <a:pt x="101419" y="48947"/>
                  </a:cubicBezTo>
                  <a:cubicBezTo>
                    <a:pt x="101419" y="48947"/>
                    <a:pt x="101419" y="48947"/>
                    <a:pt x="99870" y="48947"/>
                  </a:cubicBezTo>
                  <a:cubicBezTo>
                    <a:pt x="99096" y="48947"/>
                    <a:pt x="97548" y="48157"/>
                    <a:pt x="96774" y="48157"/>
                  </a:cubicBezTo>
                  <a:cubicBezTo>
                    <a:pt x="96774" y="47368"/>
                    <a:pt x="96774" y="46578"/>
                    <a:pt x="96774" y="46578"/>
                  </a:cubicBezTo>
                  <a:cubicBezTo>
                    <a:pt x="97548" y="45789"/>
                    <a:pt x="97548" y="45000"/>
                    <a:pt x="97548" y="45000"/>
                  </a:cubicBezTo>
                  <a:cubicBezTo>
                    <a:pt x="97548" y="45000"/>
                    <a:pt x="97548" y="42631"/>
                    <a:pt x="96774" y="42631"/>
                  </a:cubicBezTo>
                  <a:cubicBezTo>
                    <a:pt x="96000" y="42631"/>
                    <a:pt x="94451" y="42631"/>
                    <a:pt x="94451" y="42631"/>
                  </a:cubicBezTo>
                  <a:cubicBezTo>
                    <a:pt x="92903" y="41842"/>
                    <a:pt x="92903" y="41842"/>
                    <a:pt x="92903" y="41842"/>
                  </a:cubicBezTo>
                  <a:cubicBezTo>
                    <a:pt x="95225" y="41052"/>
                    <a:pt x="95225" y="41052"/>
                    <a:pt x="95225" y="41052"/>
                  </a:cubicBezTo>
                  <a:cubicBezTo>
                    <a:pt x="94451" y="39473"/>
                    <a:pt x="94451" y="39473"/>
                    <a:pt x="94451" y="39473"/>
                  </a:cubicBezTo>
                  <a:cubicBezTo>
                    <a:pt x="94451" y="39473"/>
                    <a:pt x="94451" y="37894"/>
                    <a:pt x="94451" y="37894"/>
                  </a:cubicBezTo>
                  <a:cubicBezTo>
                    <a:pt x="94451" y="37105"/>
                    <a:pt x="93677" y="36315"/>
                    <a:pt x="93677" y="36315"/>
                  </a:cubicBezTo>
                  <a:cubicBezTo>
                    <a:pt x="93677" y="33157"/>
                    <a:pt x="93677" y="33157"/>
                    <a:pt x="93677" y="33157"/>
                  </a:cubicBezTo>
                  <a:cubicBezTo>
                    <a:pt x="92129" y="33157"/>
                    <a:pt x="92129" y="33157"/>
                    <a:pt x="92129" y="33157"/>
                  </a:cubicBezTo>
                  <a:cubicBezTo>
                    <a:pt x="90580" y="32368"/>
                    <a:pt x="90580" y="32368"/>
                    <a:pt x="90580" y="32368"/>
                  </a:cubicBezTo>
                  <a:cubicBezTo>
                    <a:pt x="89806" y="34736"/>
                    <a:pt x="89806" y="34736"/>
                    <a:pt x="89806" y="34736"/>
                  </a:cubicBezTo>
                  <a:cubicBezTo>
                    <a:pt x="88258" y="35526"/>
                    <a:pt x="88258" y="35526"/>
                    <a:pt x="88258" y="35526"/>
                  </a:cubicBezTo>
                  <a:cubicBezTo>
                    <a:pt x="87483" y="33157"/>
                    <a:pt x="87483" y="33157"/>
                    <a:pt x="87483" y="33157"/>
                  </a:cubicBezTo>
                  <a:cubicBezTo>
                    <a:pt x="85935" y="32368"/>
                    <a:pt x="85935" y="32368"/>
                    <a:pt x="85935" y="32368"/>
                  </a:cubicBezTo>
                  <a:cubicBezTo>
                    <a:pt x="85161" y="32368"/>
                    <a:pt x="85161" y="32368"/>
                    <a:pt x="85161" y="32368"/>
                  </a:cubicBezTo>
                  <a:cubicBezTo>
                    <a:pt x="83612" y="30000"/>
                    <a:pt x="83612" y="30000"/>
                    <a:pt x="83612" y="30000"/>
                  </a:cubicBezTo>
                  <a:cubicBezTo>
                    <a:pt x="82064" y="30000"/>
                    <a:pt x="82064" y="30000"/>
                    <a:pt x="82064" y="30000"/>
                  </a:cubicBezTo>
                  <a:cubicBezTo>
                    <a:pt x="82064" y="30000"/>
                    <a:pt x="81290" y="32368"/>
                    <a:pt x="80516" y="30789"/>
                  </a:cubicBezTo>
                  <a:cubicBezTo>
                    <a:pt x="79741" y="30000"/>
                    <a:pt x="79741" y="27631"/>
                    <a:pt x="79741" y="27631"/>
                  </a:cubicBezTo>
                  <a:cubicBezTo>
                    <a:pt x="78967" y="26842"/>
                    <a:pt x="78967" y="26842"/>
                    <a:pt x="78967" y="26842"/>
                  </a:cubicBezTo>
                  <a:cubicBezTo>
                    <a:pt x="79741" y="25263"/>
                    <a:pt x="79741" y="25263"/>
                    <a:pt x="79741" y="25263"/>
                  </a:cubicBezTo>
                  <a:cubicBezTo>
                    <a:pt x="79741" y="22894"/>
                    <a:pt x="79741" y="22894"/>
                    <a:pt x="79741" y="22894"/>
                  </a:cubicBezTo>
                  <a:cubicBezTo>
                    <a:pt x="79741" y="22894"/>
                    <a:pt x="78967" y="21315"/>
                    <a:pt x="78967" y="21315"/>
                  </a:cubicBezTo>
                  <a:cubicBezTo>
                    <a:pt x="78967" y="20526"/>
                    <a:pt x="78193" y="18947"/>
                    <a:pt x="78193" y="18947"/>
                  </a:cubicBezTo>
                  <a:cubicBezTo>
                    <a:pt x="78967" y="17368"/>
                    <a:pt x="78967" y="17368"/>
                    <a:pt x="78967" y="17368"/>
                  </a:cubicBezTo>
                  <a:cubicBezTo>
                    <a:pt x="77419" y="16578"/>
                    <a:pt x="77419" y="16578"/>
                    <a:pt x="77419" y="16578"/>
                  </a:cubicBezTo>
                  <a:cubicBezTo>
                    <a:pt x="77419" y="14210"/>
                    <a:pt x="77419" y="14210"/>
                    <a:pt x="77419" y="14210"/>
                  </a:cubicBezTo>
                  <a:cubicBezTo>
                    <a:pt x="77419" y="13421"/>
                    <a:pt x="77419" y="13421"/>
                    <a:pt x="77419" y="13421"/>
                  </a:cubicBezTo>
                  <a:cubicBezTo>
                    <a:pt x="75096" y="12631"/>
                    <a:pt x="75096" y="12631"/>
                    <a:pt x="75096" y="12631"/>
                  </a:cubicBezTo>
                  <a:cubicBezTo>
                    <a:pt x="75096" y="12631"/>
                    <a:pt x="75096" y="11842"/>
                    <a:pt x="74322" y="11052"/>
                  </a:cubicBezTo>
                  <a:cubicBezTo>
                    <a:pt x="74322" y="11052"/>
                    <a:pt x="72774" y="9473"/>
                    <a:pt x="72774" y="9473"/>
                  </a:cubicBezTo>
                  <a:cubicBezTo>
                    <a:pt x="72774" y="9473"/>
                    <a:pt x="72000" y="9473"/>
                    <a:pt x="72000" y="10263"/>
                  </a:cubicBezTo>
                  <a:cubicBezTo>
                    <a:pt x="71225" y="11052"/>
                    <a:pt x="71225" y="12631"/>
                    <a:pt x="70451" y="12631"/>
                  </a:cubicBezTo>
                  <a:cubicBezTo>
                    <a:pt x="70451" y="12631"/>
                    <a:pt x="71225" y="12631"/>
                    <a:pt x="68903" y="12631"/>
                  </a:cubicBezTo>
                  <a:cubicBezTo>
                    <a:pt x="67354" y="11842"/>
                    <a:pt x="67354" y="11842"/>
                    <a:pt x="66580" y="11052"/>
                  </a:cubicBezTo>
                  <a:cubicBezTo>
                    <a:pt x="65806" y="11052"/>
                    <a:pt x="64258" y="9473"/>
                    <a:pt x="64258" y="9473"/>
                  </a:cubicBezTo>
                  <a:cubicBezTo>
                    <a:pt x="63483" y="6315"/>
                    <a:pt x="63483" y="6315"/>
                    <a:pt x="63483" y="6315"/>
                  </a:cubicBezTo>
                  <a:cubicBezTo>
                    <a:pt x="61935" y="6315"/>
                    <a:pt x="61935" y="6315"/>
                    <a:pt x="61935" y="6315"/>
                  </a:cubicBezTo>
                  <a:cubicBezTo>
                    <a:pt x="61935" y="6315"/>
                    <a:pt x="64258" y="7105"/>
                    <a:pt x="61161" y="7105"/>
                  </a:cubicBezTo>
                  <a:cubicBezTo>
                    <a:pt x="58064" y="7105"/>
                    <a:pt x="54967" y="7105"/>
                    <a:pt x="54967" y="7105"/>
                  </a:cubicBezTo>
                  <a:cubicBezTo>
                    <a:pt x="54193" y="8684"/>
                    <a:pt x="54193" y="8684"/>
                    <a:pt x="54193" y="8684"/>
                  </a:cubicBezTo>
                  <a:cubicBezTo>
                    <a:pt x="54193" y="8684"/>
                    <a:pt x="53419" y="10263"/>
                    <a:pt x="53419" y="11052"/>
                  </a:cubicBezTo>
                  <a:cubicBezTo>
                    <a:pt x="53419" y="11052"/>
                    <a:pt x="54193" y="11842"/>
                    <a:pt x="53419" y="11052"/>
                  </a:cubicBezTo>
                  <a:cubicBezTo>
                    <a:pt x="53419" y="10263"/>
                    <a:pt x="52645" y="10263"/>
                    <a:pt x="52645" y="9473"/>
                  </a:cubicBezTo>
                  <a:cubicBezTo>
                    <a:pt x="52645" y="9473"/>
                    <a:pt x="52645" y="8684"/>
                    <a:pt x="52645" y="8684"/>
                  </a:cubicBezTo>
                  <a:cubicBezTo>
                    <a:pt x="52645" y="7894"/>
                    <a:pt x="51096" y="7105"/>
                    <a:pt x="51096" y="7105"/>
                  </a:cubicBezTo>
                  <a:cubicBezTo>
                    <a:pt x="50322" y="8684"/>
                    <a:pt x="50322" y="8684"/>
                    <a:pt x="50322" y="8684"/>
                  </a:cubicBezTo>
                  <a:cubicBezTo>
                    <a:pt x="50322" y="8684"/>
                    <a:pt x="51096" y="9473"/>
                    <a:pt x="49548" y="9473"/>
                  </a:cubicBezTo>
                  <a:cubicBezTo>
                    <a:pt x="48774" y="10263"/>
                    <a:pt x="48774" y="10263"/>
                    <a:pt x="48774" y="10263"/>
                  </a:cubicBezTo>
                  <a:cubicBezTo>
                    <a:pt x="48774" y="9473"/>
                    <a:pt x="49548" y="8684"/>
                    <a:pt x="49548" y="8684"/>
                  </a:cubicBezTo>
                  <a:cubicBezTo>
                    <a:pt x="49548" y="8684"/>
                    <a:pt x="50322" y="7105"/>
                    <a:pt x="50322" y="7105"/>
                  </a:cubicBezTo>
                  <a:cubicBezTo>
                    <a:pt x="50322" y="7105"/>
                    <a:pt x="50322" y="5526"/>
                    <a:pt x="49548" y="5526"/>
                  </a:cubicBezTo>
                  <a:cubicBezTo>
                    <a:pt x="49548" y="5526"/>
                    <a:pt x="48000" y="5526"/>
                    <a:pt x="47225" y="5526"/>
                  </a:cubicBezTo>
                  <a:cubicBezTo>
                    <a:pt x="47225" y="5526"/>
                    <a:pt x="46451" y="6315"/>
                    <a:pt x="46451" y="6315"/>
                  </a:cubicBezTo>
                  <a:cubicBezTo>
                    <a:pt x="46451" y="6315"/>
                    <a:pt x="47225" y="7105"/>
                    <a:pt x="46451" y="7105"/>
                  </a:cubicBezTo>
                  <a:cubicBezTo>
                    <a:pt x="46451" y="7105"/>
                    <a:pt x="45677" y="7105"/>
                    <a:pt x="45677" y="7894"/>
                  </a:cubicBezTo>
                  <a:cubicBezTo>
                    <a:pt x="44903" y="7894"/>
                    <a:pt x="44903" y="6315"/>
                    <a:pt x="44903" y="6315"/>
                  </a:cubicBezTo>
                  <a:cubicBezTo>
                    <a:pt x="44903" y="6315"/>
                    <a:pt x="44129" y="5526"/>
                    <a:pt x="44129" y="5526"/>
                  </a:cubicBezTo>
                  <a:cubicBezTo>
                    <a:pt x="44129" y="6315"/>
                    <a:pt x="43354" y="7894"/>
                    <a:pt x="43354" y="7894"/>
                  </a:cubicBezTo>
                  <a:cubicBezTo>
                    <a:pt x="42580" y="7894"/>
                    <a:pt x="42580" y="7894"/>
                    <a:pt x="42580" y="7105"/>
                  </a:cubicBezTo>
                  <a:cubicBezTo>
                    <a:pt x="41806" y="7105"/>
                    <a:pt x="41806" y="5526"/>
                    <a:pt x="41806" y="5526"/>
                  </a:cubicBezTo>
                  <a:cubicBezTo>
                    <a:pt x="41032" y="4736"/>
                    <a:pt x="41032" y="4736"/>
                    <a:pt x="41032" y="4736"/>
                  </a:cubicBezTo>
                  <a:cubicBezTo>
                    <a:pt x="41032" y="4736"/>
                    <a:pt x="38709" y="4736"/>
                    <a:pt x="37935" y="4736"/>
                  </a:cubicBezTo>
                  <a:cubicBezTo>
                    <a:pt x="37935" y="4736"/>
                    <a:pt x="36387" y="4736"/>
                    <a:pt x="36387" y="3947"/>
                  </a:cubicBezTo>
                  <a:cubicBezTo>
                    <a:pt x="35612" y="3157"/>
                    <a:pt x="34838" y="3157"/>
                    <a:pt x="34838" y="3157"/>
                  </a:cubicBezTo>
                  <a:cubicBezTo>
                    <a:pt x="34838" y="3157"/>
                    <a:pt x="34838" y="3157"/>
                    <a:pt x="34064" y="2368"/>
                  </a:cubicBezTo>
                  <a:cubicBezTo>
                    <a:pt x="33290" y="2368"/>
                    <a:pt x="33290" y="2368"/>
                    <a:pt x="32516" y="2368"/>
                  </a:cubicBezTo>
                  <a:cubicBezTo>
                    <a:pt x="31741" y="1578"/>
                    <a:pt x="32516" y="1578"/>
                    <a:pt x="30967" y="1578"/>
                  </a:cubicBezTo>
                  <a:cubicBezTo>
                    <a:pt x="29419" y="1578"/>
                    <a:pt x="29419" y="3157"/>
                    <a:pt x="28645" y="2368"/>
                  </a:cubicBezTo>
                  <a:cubicBezTo>
                    <a:pt x="27096" y="2368"/>
                    <a:pt x="27096" y="2368"/>
                    <a:pt x="27096" y="2368"/>
                  </a:cubicBezTo>
                  <a:cubicBezTo>
                    <a:pt x="26322" y="1578"/>
                    <a:pt x="26322" y="1578"/>
                    <a:pt x="26322" y="1578"/>
                  </a:cubicBezTo>
                  <a:cubicBezTo>
                    <a:pt x="26322" y="789"/>
                    <a:pt x="25548" y="0"/>
                    <a:pt x="25548" y="789"/>
                  </a:cubicBezTo>
                  <a:cubicBezTo>
                    <a:pt x="25548" y="2368"/>
                    <a:pt x="25548" y="1578"/>
                    <a:pt x="24774" y="2368"/>
                  </a:cubicBezTo>
                  <a:cubicBezTo>
                    <a:pt x="24774" y="3157"/>
                    <a:pt x="23225" y="3947"/>
                    <a:pt x="23225" y="3947"/>
                  </a:cubicBezTo>
                  <a:cubicBezTo>
                    <a:pt x="23225" y="3947"/>
                    <a:pt x="22451" y="3947"/>
                    <a:pt x="22451" y="4736"/>
                  </a:cubicBezTo>
                  <a:cubicBezTo>
                    <a:pt x="22451" y="4736"/>
                    <a:pt x="21677" y="5526"/>
                    <a:pt x="21677" y="5526"/>
                  </a:cubicBezTo>
                  <a:cubicBezTo>
                    <a:pt x="21677" y="5526"/>
                    <a:pt x="21677" y="4736"/>
                    <a:pt x="20903" y="4736"/>
                  </a:cubicBezTo>
                  <a:cubicBezTo>
                    <a:pt x="20903" y="4736"/>
                    <a:pt x="20903" y="4736"/>
                    <a:pt x="20903" y="4736"/>
                  </a:cubicBezTo>
                  <a:cubicBezTo>
                    <a:pt x="20903" y="4736"/>
                    <a:pt x="19354" y="4736"/>
                    <a:pt x="19354" y="5526"/>
                  </a:cubicBezTo>
                  <a:cubicBezTo>
                    <a:pt x="19354" y="5526"/>
                    <a:pt x="19354" y="6315"/>
                    <a:pt x="19354" y="7105"/>
                  </a:cubicBezTo>
                  <a:cubicBezTo>
                    <a:pt x="19354" y="7105"/>
                    <a:pt x="18580" y="7894"/>
                    <a:pt x="18580" y="7894"/>
                  </a:cubicBezTo>
                  <a:cubicBezTo>
                    <a:pt x="17032" y="8684"/>
                    <a:pt x="17032" y="8684"/>
                    <a:pt x="17032" y="8684"/>
                  </a:cubicBezTo>
                  <a:cubicBezTo>
                    <a:pt x="17032" y="8684"/>
                    <a:pt x="17032" y="8684"/>
                    <a:pt x="16258" y="8684"/>
                  </a:cubicBezTo>
                  <a:cubicBezTo>
                    <a:pt x="15483" y="8684"/>
                    <a:pt x="13935" y="8684"/>
                    <a:pt x="13935" y="8684"/>
                  </a:cubicBezTo>
                  <a:cubicBezTo>
                    <a:pt x="13161" y="8684"/>
                    <a:pt x="12387" y="8684"/>
                    <a:pt x="12387" y="8684"/>
                  </a:cubicBezTo>
                  <a:cubicBezTo>
                    <a:pt x="12387" y="9473"/>
                    <a:pt x="12387" y="9473"/>
                    <a:pt x="12387" y="9473"/>
                  </a:cubicBezTo>
                  <a:cubicBezTo>
                    <a:pt x="11612" y="10263"/>
                    <a:pt x="11612" y="10263"/>
                    <a:pt x="11612" y="10263"/>
                  </a:cubicBezTo>
                  <a:cubicBezTo>
                    <a:pt x="11612" y="10263"/>
                    <a:pt x="10838" y="11842"/>
                    <a:pt x="10064" y="11052"/>
                  </a:cubicBezTo>
                  <a:cubicBezTo>
                    <a:pt x="10064" y="11052"/>
                    <a:pt x="9290" y="11052"/>
                    <a:pt x="9290" y="11052"/>
                  </a:cubicBezTo>
                  <a:cubicBezTo>
                    <a:pt x="7741" y="10263"/>
                    <a:pt x="7741" y="10263"/>
                    <a:pt x="7741" y="10263"/>
                  </a:cubicBezTo>
                  <a:cubicBezTo>
                    <a:pt x="7741" y="10263"/>
                    <a:pt x="6967" y="11052"/>
                    <a:pt x="6967" y="11052"/>
                  </a:cubicBezTo>
                  <a:cubicBezTo>
                    <a:pt x="6967" y="11052"/>
                    <a:pt x="6193" y="11052"/>
                    <a:pt x="6193" y="11052"/>
                  </a:cubicBezTo>
                  <a:cubicBezTo>
                    <a:pt x="6193" y="11052"/>
                    <a:pt x="6193" y="11052"/>
                    <a:pt x="6193" y="11052"/>
                  </a:cubicBezTo>
                  <a:cubicBezTo>
                    <a:pt x="6193" y="11052"/>
                    <a:pt x="6193" y="11842"/>
                    <a:pt x="6967" y="12631"/>
                  </a:cubicBezTo>
                  <a:cubicBezTo>
                    <a:pt x="6967" y="12631"/>
                    <a:pt x="6967" y="13421"/>
                    <a:pt x="6967" y="14210"/>
                  </a:cubicBezTo>
                  <a:cubicBezTo>
                    <a:pt x="6967" y="14210"/>
                    <a:pt x="6193" y="15000"/>
                    <a:pt x="6193" y="15000"/>
                  </a:cubicBezTo>
                  <a:cubicBezTo>
                    <a:pt x="5419" y="15000"/>
                    <a:pt x="4645" y="14210"/>
                    <a:pt x="4645" y="14210"/>
                  </a:cubicBezTo>
                  <a:cubicBezTo>
                    <a:pt x="4645" y="14210"/>
                    <a:pt x="4645" y="13421"/>
                    <a:pt x="3870" y="13421"/>
                  </a:cubicBezTo>
                  <a:cubicBezTo>
                    <a:pt x="3870" y="14210"/>
                    <a:pt x="1548" y="15000"/>
                    <a:pt x="1548" y="15000"/>
                  </a:cubicBezTo>
                  <a:cubicBezTo>
                    <a:pt x="1548" y="16578"/>
                    <a:pt x="1548" y="16578"/>
                    <a:pt x="1548" y="16578"/>
                  </a:cubicBezTo>
                  <a:cubicBezTo>
                    <a:pt x="0" y="17368"/>
                    <a:pt x="0" y="17368"/>
                    <a:pt x="0" y="17368"/>
                  </a:cubicBezTo>
                  <a:cubicBezTo>
                    <a:pt x="3870" y="17368"/>
                    <a:pt x="3870" y="17368"/>
                    <a:pt x="3870" y="17368"/>
                  </a:cubicBezTo>
                  <a:cubicBezTo>
                    <a:pt x="4645" y="17368"/>
                    <a:pt x="4645" y="17368"/>
                    <a:pt x="4645" y="17368"/>
                  </a:cubicBezTo>
                  <a:cubicBezTo>
                    <a:pt x="6193" y="17368"/>
                    <a:pt x="6193" y="17368"/>
                    <a:pt x="6193" y="17368"/>
                  </a:cubicBezTo>
                  <a:cubicBezTo>
                    <a:pt x="6967" y="16578"/>
                    <a:pt x="6967" y="16578"/>
                    <a:pt x="6967" y="16578"/>
                  </a:cubicBezTo>
                  <a:cubicBezTo>
                    <a:pt x="6967" y="16578"/>
                    <a:pt x="7741" y="16578"/>
                    <a:pt x="7741" y="17368"/>
                  </a:cubicBezTo>
                  <a:cubicBezTo>
                    <a:pt x="7741" y="17368"/>
                    <a:pt x="9290" y="18157"/>
                    <a:pt x="9290" y="18157"/>
                  </a:cubicBezTo>
                  <a:cubicBezTo>
                    <a:pt x="9290" y="18157"/>
                    <a:pt x="9290" y="18157"/>
                    <a:pt x="9290" y="18157"/>
                  </a:cubicBezTo>
                  <a:cubicBezTo>
                    <a:pt x="11612" y="17368"/>
                    <a:pt x="11612" y="17368"/>
                    <a:pt x="11612" y="17368"/>
                  </a:cubicBezTo>
                  <a:cubicBezTo>
                    <a:pt x="11612" y="18157"/>
                    <a:pt x="11612" y="18157"/>
                    <a:pt x="11612" y="18157"/>
                  </a:cubicBezTo>
                  <a:cubicBezTo>
                    <a:pt x="11612" y="18157"/>
                    <a:pt x="11612" y="18947"/>
                    <a:pt x="12387" y="18947"/>
                  </a:cubicBezTo>
                  <a:cubicBezTo>
                    <a:pt x="13161" y="18947"/>
                    <a:pt x="13161" y="18947"/>
                    <a:pt x="13161" y="18947"/>
                  </a:cubicBezTo>
                  <a:cubicBezTo>
                    <a:pt x="13161" y="20526"/>
                    <a:pt x="13161" y="20526"/>
                    <a:pt x="13161" y="20526"/>
                  </a:cubicBezTo>
                  <a:cubicBezTo>
                    <a:pt x="14709" y="20526"/>
                    <a:pt x="14709" y="20526"/>
                    <a:pt x="14709" y="20526"/>
                  </a:cubicBezTo>
                  <a:cubicBezTo>
                    <a:pt x="14709" y="20526"/>
                    <a:pt x="15483" y="20526"/>
                    <a:pt x="15483" y="20526"/>
                  </a:cubicBezTo>
                  <a:cubicBezTo>
                    <a:pt x="15483" y="20526"/>
                    <a:pt x="15483" y="21315"/>
                    <a:pt x="15483" y="21315"/>
                  </a:cubicBezTo>
                  <a:cubicBezTo>
                    <a:pt x="15483" y="21315"/>
                    <a:pt x="16258" y="22105"/>
                    <a:pt x="17032" y="22894"/>
                  </a:cubicBezTo>
                  <a:cubicBezTo>
                    <a:pt x="17032" y="22894"/>
                    <a:pt x="17806" y="23684"/>
                    <a:pt x="17806" y="23684"/>
                  </a:cubicBezTo>
                  <a:cubicBezTo>
                    <a:pt x="18580" y="24473"/>
                    <a:pt x="18580" y="24473"/>
                    <a:pt x="18580" y="24473"/>
                  </a:cubicBezTo>
                  <a:cubicBezTo>
                    <a:pt x="19354" y="25263"/>
                    <a:pt x="19354" y="25263"/>
                    <a:pt x="19354" y="25263"/>
                  </a:cubicBezTo>
                  <a:cubicBezTo>
                    <a:pt x="20129" y="26052"/>
                    <a:pt x="20129" y="26052"/>
                    <a:pt x="20129" y="26052"/>
                  </a:cubicBezTo>
                  <a:cubicBezTo>
                    <a:pt x="20129" y="26052"/>
                    <a:pt x="20129" y="26052"/>
                    <a:pt x="20129" y="26052"/>
                  </a:cubicBezTo>
                  <a:cubicBezTo>
                    <a:pt x="20129" y="26842"/>
                    <a:pt x="20129" y="27631"/>
                    <a:pt x="20903" y="27631"/>
                  </a:cubicBezTo>
                  <a:cubicBezTo>
                    <a:pt x="20903" y="27631"/>
                    <a:pt x="20903" y="27631"/>
                    <a:pt x="21677" y="27631"/>
                  </a:cubicBezTo>
                  <a:cubicBezTo>
                    <a:pt x="21677" y="27631"/>
                    <a:pt x="21677" y="27631"/>
                    <a:pt x="21677" y="28421"/>
                  </a:cubicBezTo>
                  <a:cubicBezTo>
                    <a:pt x="21677" y="28421"/>
                    <a:pt x="21677" y="28421"/>
                    <a:pt x="22451" y="29210"/>
                  </a:cubicBezTo>
                  <a:cubicBezTo>
                    <a:pt x="22451" y="29210"/>
                    <a:pt x="23225" y="30000"/>
                    <a:pt x="23225" y="30000"/>
                  </a:cubicBezTo>
                  <a:cubicBezTo>
                    <a:pt x="23225" y="30000"/>
                    <a:pt x="23225" y="30000"/>
                    <a:pt x="23225" y="30789"/>
                  </a:cubicBezTo>
                  <a:cubicBezTo>
                    <a:pt x="23225" y="31578"/>
                    <a:pt x="24000" y="32368"/>
                    <a:pt x="24000" y="32368"/>
                  </a:cubicBezTo>
                  <a:cubicBezTo>
                    <a:pt x="24000" y="33157"/>
                    <a:pt x="24774" y="33157"/>
                    <a:pt x="24774" y="33157"/>
                  </a:cubicBezTo>
                  <a:cubicBezTo>
                    <a:pt x="24774" y="33157"/>
                    <a:pt x="24774" y="33157"/>
                    <a:pt x="24774" y="33157"/>
                  </a:cubicBezTo>
                  <a:cubicBezTo>
                    <a:pt x="24774" y="33157"/>
                    <a:pt x="25548" y="33157"/>
                    <a:pt x="25548" y="33947"/>
                  </a:cubicBezTo>
                  <a:cubicBezTo>
                    <a:pt x="25548" y="34736"/>
                    <a:pt x="24774" y="35526"/>
                    <a:pt x="25548" y="35526"/>
                  </a:cubicBezTo>
                  <a:cubicBezTo>
                    <a:pt x="25548" y="35526"/>
                    <a:pt x="26322" y="37105"/>
                    <a:pt x="27096" y="37105"/>
                  </a:cubicBezTo>
                  <a:cubicBezTo>
                    <a:pt x="27870" y="37105"/>
                    <a:pt x="27870" y="37105"/>
                    <a:pt x="27870" y="37105"/>
                  </a:cubicBezTo>
                  <a:cubicBezTo>
                    <a:pt x="28645" y="37105"/>
                    <a:pt x="28645" y="38684"/>
                    <a:pt x="29419" y="38684"/>
                  </a:cubicBezTo>
                  <a:cubicBezTo>
                    <a:pt x="29419" y="39473"/>
                    <a:pt x="29419" y="39473"/>
                    <a:pt x="30193" y="39473"/>
                  </a:cubicBezTo>
                  <a:cubicBezTo>
                    <a:pt x="30967" y="39473"/>
                    <a:pt x="30967" y="39473"/>
                    <a:pt x="30967" y="39473"/>
                  </a:cubicBezTo>
                  <a:cubicBezTo>
                    <a:pt x="30967" y="39473"/>
                    <a:pt x="30967" y="39473"/>
                    <a:pt x="30967" y="40263"/>
                  </a:cubicBezTo>
                  <a:cubicBezTo>
                    <a:pt x="31741" y="40263"/>
                    <a:pt x="33290" y="41842"/>
                    <a:pt x="33290" y="41842"/>
                  </a:cubicBezTo>
                  <a:cubicBezTo>
                    <a:pt x="33290" y="41842"/>
                    <a:pt x="34064" y="42631"/>
                    <a:pt x="34064" y="42631"/>
                  </a:cubicBezTo>
                  <a:cubicBezTo>
                    <a:pt x="34064" y="42631"/>
                    <a:pt x="34838" y="42631"/>
                    <a:pt x="35612" y="42631"/>
                  </a:cubicBezTo>
                  <a:cubicBezTo>
                    <a:pt x="35612" y="42631"/>
                    <a:pt x="36387" y="42631"/>
                    <a:pt x="36387" y="43421"/>
                  </a:cubicBezTo>
                  <a:cubicBezTo>
                    <a:pt x="36387" y="44210"/>
                    <a:pt x="37161" y="44210"/>
                    <a:pt x="37161" y="45000"/>
                  </a:cubicBezTo>
                  <a:cubicBezTo>
                    <a:pt x="37161" y="45789"/>
                    <a:pt x="37935" y="45789"/>
                    <a:pt x="37935" y="46578"/>
                  </a:cubicBezTo>
                  <a:cubicBezTo>
                    <a:pt x="37935" y="46578"/>
                    <a:pt x="38709" y="48157"/>
                    <a:pt x="38709" y="48157"/>
                  </a:cubicBezTo>
                  <a:cubicBezTo>
                    <a:pt x="43354" y="49736"/>
                    <a:pt x="43354" y="49736"/>
                    <a:pt x="43354" y="49736"/>
                  </a:cubicBezTo>
                  <a:cubicBezTo>
                    <a:pt x="44129" y="51315"/>
                    <a:pt x="44129" y="51315"/>
                    <a:pt x="44129" y="51315"/>
                  </a:cubicBezTo>
                  <a:cubicBezTo>
                    <a:pt x="44129" y="51315"/>
                    <a:pt x="44903" y="52894"/>
                    <a:pt x="44903" y="52894"/>
                  </a:cubicBezTo>
                  <a:cubicBezTo>
                    <a:pt x="45677" y="53684"/>
                    <a:pt x="46451" y="53684"/>
                    <a:pt x="46451" y="53684"/>
                  </a:cubicBezTo>
                  <a:cubicBezTo>
                    <a:pt x="48774" y="56052"/>
                    <a:pt x="48774" y="56052"/>
                    <a:pt x="48774" y="56052"/>
                  </a:cubicBezTo>
                  <a:cubicBezTo>
                    <a:pt x="51096" y="56842"/>
                    <a:pt x="51096" y="56842"/>
                    <a:pt x="51096" y="56842"/>
                  </a:cubicBezTo>
                  <a:cubicBezTo>
                    <a:pt x="51096" y="56842"/>
                    <a:pt x="52645" y="57631"/>
                    <a:pt x="53419" y="57631"/>
                  </a:cubicBezTo>
                  <a:cubicBezTo>
                    <a:pt x="53419" y="57631"/>
                    <a:pt x="54967" y="58421"/>
                    <a:pt x="55741" y="58421"/>
                  </a:cubicBezTo>
                  <a:cubicBezTo>
                    <a:pt x="55741" y="59210"/>
                    <a:pt x="56516" y="61578"/>
                    <a:pt x="56516" y="61578"/>
                  </a:cubicBezTo>
                  <a:cubicBezTo>
                    <a:pt x="57290" y="61578"/>
                    <a:pt x="58838" y="63157"/>
                    <a:pt x="58838" y="64736"/>
                  </a:cubicBezTo>
                  <a:cubicBezTo>
                    <a:pt x="59612" y="65526"/>
                    <a:pt x="59612" y="65526"/>
                    <a:pt x="59612" y="67105"/>
                  </a:cubicBezTo>
                  <a:cubicBezTo>
                    <a:pt x="60387" y="67894"/>
                    <a:pt x="61935" y="69473"/>
                    <a:pt x="61935" y="69473"/>
                  </a:cubicBezTo>
                  <a:cubicBezTo>
                    <a:pt x="61935" y="69473"/>
                    <a:pt x="61935" y="69473"/>
                    <a:pt x="62709" y="71052"/>
                  </a:cubicBezTo>
                  <a:cubicBezTo>
                    <a:pt x="63483" y="71842"/>
                    <a:pt x="64258" y="72631"/>
                    <a:pt x="64258" y="73421"/>
                  </a:cubicBezTo>
                  <a:cubicBezTo>
                    <a:pt x="64258" y="73421"/>
                    <a:pt x="64258" y="73421"/>
                    <a:pt x="64258" y="74210"/>
                  </a:cubicBezTo>
                  <a:cubicBezTo>
                    <a:pt x="64258" y="74210"/>
                    <a:pt x="64258" y="75000"/>
                    <a:pt x="64258" y="75000"/>
                  </a:cubicBezTo>
                  <a:cubicBezTo>
                    <a:pt x="64258" y="75000"/>
                    <a:pt x="65032" y="76578"/>
                    <a:pt x="65032" y="77368"/>
                  </a:cubicBezTo>
                  <a:cubicBezTo>
                    <a:pt x="65032" y="77368"/>
                    <a:pt x="65806" y="78947"/>
                    <a:pt x="65806" y="78947"/>
                  </a:cubicBezTo>
                  <a:cubicBezTo>
                    <a:pt x="65806" y="79736"/>
                    <a:pt x="65806" y="79736"/>
                    <a:pt x="65806" y="79736"/>
                  </a:cubicBezTo>
                  <a:cubicBezTo>
                    <a:pt x="66580" y="82105"/>
                    <a:pt x="66580" y="82105"/>
                    <a:pt x="66580" y="82105"/>
                  </a:cubicBezTo>
                  <a:cubicBezTo>
                    <a:pt x="65806" y="83684"/>
                    <a:pt x="65806" y="83684"/>
                    <a:pt x="65806" y="83684"/>
                  </a:cubicBezTo>
                  <a:cubicBezTo>
                    <a:pt x="65806" y="83684"/>
                    <a:pt x="65032" y="84473"/>
                    <a:pt x="65806" y="84473"/>
                  </a:cubicBezTo>
                  <a:cubicBezTo>
                    <a:pt x="66580" y="84473"/>
                    <a:pt x="67354" y="85263"/>
                    <a:pt x="66580" y="86052"/>
                  </a:cubicBezTo>
                  <a:cubicBezTo>
                    <a:pt x="66580" y="86052"/>
                    <a:pt x="65806" y="87631"/>
                    <a:pt x="65806" y="87631"/>
                  </a:cubicBezTo>
                  <a:cubicBezTo>
                    <a:pt x="65806" y="88421"/>
                    <a:pt x="65806" y="88421"/>
                    <a:pt x="65806" y="88421"/>
                  </a:cubicBezTo>
                  <a:cubicBezTo>
                    <a:pt x="65032" y="90000"/>
                    <a:pt x="65032" y="90000"/>
                    <a:pt x="65032" y="90000"/>
                  </a:cubicBezTo>
                  <a:cubicBezTo>
                    <a:pt x="65032" y="90000"/>
                    <a:pt x="66580" y="90789"/>
                    <a:pt x="66580" y="90789"/>
                  </a:cubicBezTo>
                  <a:cubicBezTo>
                    <a:pt x="66580" y="91578"/>
                    <a:pt x="67354" y="92368"/>
                    <a:pt x="66580" y="93157"/>
                  </a:cubicBezTo>
                  <a:cubicBezTo>
                    <a:pt x="66580" y="93157"/>
                    <a:pt x="66580" y="94736"/>
                    <a:pt x="66580" y="94736"/>
                  </a:cubicBezTo>
                  <a:cubicBezTo>
                    <a:pt x="66580" y="94736"/>
                    <a:pt x="66580" y="96315"/>
                    <a:pt x="66580" y="96315"/>
                  </a:cubicBezTo>
                  <a:cubicBezTo>
                    <a:pt x="66580" y="96315"/>
                    <a:pt x="68129" y="97105"/>
                    <a:pt x="67354" y="97894"/>
                  </a:cubicBezTo>
                  <a:cubicBezTo>
                    <a:pt x="67354" y="97894"/>
                    <a:pt x="67354" y="98684"/>
                    <a:pt x="67354" y="99473"/>
                  </a:cubicBezTo>
                  <a:cubicBezTo>
                    <a:pt x="68129" y="101052"/>
                    <a:pt x="69677" y="103421"/>
                    <a:pt x="69677" y="103421"/>
                  </a:cubicBezTo>
                  <a:cubicBezTo>
                    <a:pt x="69677" y="103421"/>
                    <a:pt x="70451" y="105000"/>
                    <a:pt x="70451" y="105000"/>
                  </a:cubicBezTo>
                  <a:cubicBezTo>
                    <a:pt x="70451" y="105789"/>
                    <a:pt x="69677" y="105789"/>
                    <a:pt x="70451" y="106578"/>
                  </a:cubicBezTo>
                  <a:cubicBezTo>
                    <a:pt x="70451" y="106578"/>
                    <a:pt x="69677" y="107368"/>
                    <a:pt x="70451" y="107368"/>
                  </a:cubicBezTo>
                  <a:cubicBezTo>
                    <a:pt x="71225" y="108157"/>
                    <a:pt x="72000" y="109736"/>
                    <a:pt x="72000" y="109736"/>
                  </a:cubicBezTo>
                  <a:cubicBezTo>
                    <a:pt x="72000" y="109736"/>
                    <a:pt x="72000" y="109736"/>
                    <a:pt x="72774" y="110526"/>
                  </a:cubicBezTo>
                  <a:cubicBezTo>
                    <a:pt x="72774" y="111315"/>
                    <a:pt x="72774" y="112894"/>
                    <a:pt x="72774" y="112894"/>
                  </a:cubicBezTo>
                  <a:cubicBezTo>
                    <a:pt x="72774" y="113684"/>
                    <a:pt x="73548" y="113684"/>
                    <a:pt x="72774" y="113684"/>
                  </a:cubicBezTo>
                  <a:cubicBezTo>
                    <a:pt x="72774" y="113684"/>
                    <a:pt x="72000" y="114473"/>
                    <a:pt x="72000" y="114473"/>
                  </a:cubicBezTo>
                  <a:cubicBezTo>
                    <a:pt x="71225" y="116052"/>
                    <a:pt x="71225" y="116052"/>
                    <a:pt x="71225" y="116052"/>
                  </a:cubicBezTo>
                  <a:cubicBezTo>
                    <a:pt x="71225" y="116052"/>
                    <a:pt x="72000" y="116842"/>
                    <a:pt x="72774" y="116842"/>
                  </a:cubicBezTo>
                  <a:cubicBezTo>
                    <a:pt x="72774" y="116842"/>
                    <a:pt x="73548" y="116842"/>
                    <a:pt x="73548" y="116842"/>
                  </a:cubicBezTo>
                  <a:cubicBezTo>
                    <a:pt x="75096" y="118421"/>
                    <a:pt x="75096" y="118421"/>
                    <a:pt x="75096" y="118421"/>
                  </a:cubicBezTo>
                  <a:cubicBezTo>
                    <a:pt x="75096" y="120000"/>
                    <a:pt x="75096" y="120000"/>
                    <a:pt x="75096" y="120000"/>
                  </a:cubicBezTo>
                  <a:lnTo>
                    <a:pt x="76645" y="12000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165;g2be4267a496_0_10">
              <a:extLst>
                <a:ext uri="{FF2B5EF4-FFF2-40B4-BE49-F238E27FC236}">
                  <a16:creationId xmlns:a16="http://schemas.microsoft.com/office/drawing/2014/main" id="{0260F0C7-5238-19FB-2FB0-803E18C57F59}"/>
                </a:ext>
              </a:extLst>
            </p:cNvPr>
            <p:cNvSpPr/>
            <p:nvPr/>
          </p:nvSpPr>
          <p:spPr>
            <a:xfrm>
              <a:off x="14853157" y="1537736"/>
              <a:ext cx="405900" cy="33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0" y="19816"/>
                  </a:moveTo>
                  <a:cubicBezTo>
                    <a:pt x="930" y="19816"/>
                    <a:pt x="19534" y="6605"/>
                    <a:pt x="19534" y="6605"/>
                  </a:cubicBezTo>
                  <a:cubicBezTo>
                    <a:pt x="25116" y="5504"/>
                    <a:pt x="25116" y="5504"/>
                    <a:pt x="25116" y="5504"/>
                  </a:cubicBezTo>
                  <a:cubicBezTo>
                    <a:pt x="27906" y="5504"/>
                    <a:pt x="27906" y="5504"/>
                    <a:pt x="27906" y="5504"/>
                  </a:cubicBezTo>
                  <a:cubicBezTo>
                    <a:pt x="28837" y="4403"/>
                    <a:pt x="28837" y="4403"/>
                    <a:pt x="28837" y="4403"/>
                  </a:cubicBezTo>
                  <a:cubicBezTo>
                    <a:pt x="28837" y="4403"/>
                    <a:pt x="29767" y="7706"/>
                    <a:pt x="30697" y="7706"/>
                  </a:cubicBezTo>
                  <a:cubicBezTo>
                    <a:pt x="30697" y="7706"/>
                    <a:pt x="32558" y="9908"/>
                    <a:pt x="32558" y="8807"/>
                  </a:cubicBezTo>
                  <a:cubicBezTo>
                    <a:pt x="33488" y="7706"/>
                    <a:pt x="33488" y="6605"/>
                    <a:pt x="34418" y="6605"/>
                  </a:cubicBezTo>
                  <a:cubicBezTo>
                    <a:pt x="34418" y="5504"/>
                    <a:pt x="35348" y="4403"/>
                    <a:pt x="37209" y="5504"/>
                  </a:cubicBezTo>
                  <a:cubicBezTo>
                    <a:pt x="38139" y="6605"/>
                    <a:pt x="38139" y="11009"/>
                    <a:pt x="38139" y="11009"/>
                  </a:cubicBezTo>
                  <a:cubicBezTo>
                    <a:pt x="45581" y="13211"/>
                    <a:pt x="40930" y="14311"/>
                    <a:pt x="51162" y="11009"/>
                  </a:cubicBezTo>
                  <a:cubicBezTo>
                    <a:pt x="51162" y="11009"/>
                    <a:pt x="53023" y="8807"/>
                    <a:pt x="53023" y="8807"/>
                  </a:cubicBezTo>
                  <a:cubicBezTo>
                    <a:pt x="53023" y="7706"/>
                    <a:pt x="52093" y="5504"/>
                    <a:pt x="53953" y="6605"/>
                  </a:cubicBezTo>
                  <a:cubicBezTo>
                    <a:pt x="54883" y="7706"/>
                    <a:pt x="55813" y="7706"/>
                    <a:pt x="56744" y="7706"/>
                  </a:cubicBezTo>
                  <a:cubicBezTo>
                    <a:pt x="57674" y="7706"/>
                    <a:pt x="59534" y="7706"/>
                    <a:pt x="59534" y="7706"/>
                  </a:cubicBezTo>
                  <a:cubicBezTo>
                    <a:pt x="59534" y="7706"/>
                    <a:pt x="60465" y="6605"/>
                    <a:pt x="59534" y="5504"/>
                  </a:cubicBezTo>
                  <a:cubicBezTo>
                    <a:pt x="59534" y="4403"/>
                    <a:pt x="58604" y="3302"/>
                    <a:pt x="59534" y="3302"/>
                  </a:cubicBezTo>
                  <a:cubicBezTo>
                    <a:pt x="59534" y="2201"/>
                    <a:pt x="61395" y="1100"/>
                    <a:pt x="61395" y="1100"/>
                  </a:cubicBezTo>
                  <a:cubicBezTo>
                    <a:pt x="61395" y="1100"/>
                    <a:pt x="62325" y="1100"/>
                    <a:pt x="62325" y="2201"/>
                  </a:cubicBezTo>
                  <a:cubicBezTo>
                    <a:pt x="63255" y="3302"/>
                    <a:pt x="63255" y="3302"/>
                    <a:pt x="63255" y="4403"/>
                  </a:cubicBezTo>
                  <a:cubicBezTo>
                    <a:pt x="64186" y="4403"/>
                    <a:pt x="64186" y="5504"/>
                    <a:pt x="65116" y="5504"/>
                  </a:cubicBezTo>
                  <a:cubicBezTo>
                    <a:pt x="66976" y="5504"/>
                    <a:pt x="66976" y="5504"/>
                    <a:pt x="67906" y="4403"/>
                  </a:cubicBezTo>
                  <a:cubicBezTo>
                    <a:pt x="68837" y="3302"/>
                    <a:pt x="68837" y="3302"/>
                    <a:pt x="69767" y="2201"/>
                  </a:cubicBezTo>
                  <a:cubicBezTo>
                    <a:pt x="70697" y="0"/>
                    <a:pt x="70697" y="0"/>
                    <a:pt x="71627" y="1100"/>
                  </a:cubicBezTo>
                  <a:cubicBezTo>
                    <a:pt x="72558" y="1100"/>
                    <a:pt x="74418" y="2201"/>
                    <a:pt x="74418" y="2201"/>
                  </a:cubicBezTo>
                  <a:cubicBezTo>
                    <a:pt x="72558" y="4403"/>
                    <a:pt x="72558" y="4403"/>
                    <a:pt x="72558" y="4403"/>
                  </a:cubicBezTo>
                  <a:cubicBezTo>
                    <a:pt x="72558" y="4403"/>
                    <a:pt x="71627" y="4403"/>
                    <a:pt x="73488" y="5504"/>
                  </a:cubicBezTo>
                  <a:cubicBezTo>
                    <a:pt x="76279" y="6605"/>
                    <a:pt x="77209" y="6605"/>
                    <a:pt x="77209" y="6605"/>
                  </a:cubicBezTo>
                  <a:cubicBezTo>
                    <a:pt x="79069" y="3302"/>
                    <a:pt x="79069" y="3302"/>
                    <a:pt x="79069" y="3302"/>
                  </a:cubicBezTo>
                  <a:cubicBezTo>
                    <a:pt x="79069" y="3302"/>
                    <a:pt x="79069" y="1100"/>
                    <a:pt x="80000" y="3302"/>
                  </a:cubicBezTo>
                  <a:cubicBezTo>
                    <a:pt x="80000" y="4403"/>
                    <a:pt x="80930" y="6605"/>
                    <a:pt x="80930" y="6605"/>
                  </a:cubicBezTo>
                  <a:cubicBezTo>
                    <a:pt x="80930" y="6605"/>
                    <a:pt x="80930" y="9908"/>
                    <a:pt x="81860" y="9908"/>
                  </a:cubicBezTo>
                  <a:cubicBezTo>
                    <a:pt x="82790" y="9908"/>
                    <a:pt x="82790" y="8807"/>
                    <a:pt x="82790" y="9908"/>
                  </a:cubicBezTo>
                  <a:cubicBezTo>
                    <a:pt x="82790" y="11009"/>
                    <a:pt x="81860" y="11009"/>
                    <a:pt x="82790" y="11009"/>
                  </a:cubicBezTo>
                  <a:cubicBezTo>
                    <a:pt x="82790" y="12110"/>
                    <a:pt x="84651" y="12110"/>
                    <a:pt x="84651" y="12110"/>
                  </a:cubicBezTo>
                  <a:cubicBezTo>
                    <a:pt x="84651" y="12110"/>
                    <a:pt x="85581" y="12110"/>
                    <a:pt x="85581" y="13211"/>
                  </a:cubicBezTo>
                  <a:cubicBezTo>
                    <a:pt x="85581" y="14311"/>
                    <a:pt x="85581" y="15412"/>
                    <a:pt x="85581" y="15412"/>
                  </a:cubicBezTo>
                  <a:cubicBezTo>
                    <a:pt x="85581" y="15412"/>
                    <a:pt x="88372" y="15412"/>
                    <a:pt x="88372" y="15412"/>
                  </a:cubicBezTo>
                  <a:cubicBezTo>
                    <a:pt x="89302" y="15412"/>
                    <a:pt x="90232" y="16513"/>
                    <a:pt x="91162" y="16513"/>
                  </a:cubicBezTo>
                  <a:cubicBezTo>
                    <a:pt x="92093" y="15412"/>
                    <a:pt x="93023" y="14311"/>
                    <a:pt x="93023" y="14311"/>
                  </a:cubicBezTo>
                  <a:cubicBezTo>
                    <a:pt x="93023" y="15412"/>
                    <a:pt x="94883" y="15412"/>
                    <a:pt x="94883" y="16513"/>
                  </a:cubicBezTo>
                  <a:cubicBezTo>
                    <a:pt x="93953" y="18715"/>
                    <a:pt x="93023" y="18715"/>
                    <a:pt x="94883" y="19816"/>
                  </a:cubicBezTo>
                  <a:cubicBezTo>
                    <a:pt x="96744" y="19816"/>
                    <a:pt x="98604" y="20917"/>
                    <a:pt x="99534" y="20917"/>
                  </a:cubicBezTo>
                  <a:cubicBezTo>
                    <a:pt x="100465" y="22018"/>
                    <a:pt x="103255" y="23119"/>
                    <a:pt x="103255" y="23119"/>
                  </a:cubicBezTo>
                  <a:cubicBezTo>
                    <a:pt x="104186" y="23119"/>
                    <a:pt x="105116" y="23119"/>
                    <a:pt x="105116" y="24220"/>
                  </a:cubicBezTo>
                  <a:cubicBezTo>
                    <a:pt x="105116" y="25321"/>
                    <a:pt x="103255" y="27522"/>
                    <a:pt x="103255" y="27522"/>
                  </a:cubicBezTo>
                  <a:cubicBezTo>
                    <a:pt x="103255" y="27522"/>
                    <a:pt x="102325" y="28623"/>
                    <a:pt x="102325" y="29724"/>
                  </a:cubicBezTo>
                  <a:cubicBezTo>
                    <a:pt x="102325" y="29724"/>
                    <a:pt x="101395" y="33027"/>
                    <a:pt x="101395" y="33027"/>
                  </a:cubicBezTo>
                  <a:cubicBezTo>
                    <a:pt x="100465" y="34128"/>
                    <a:pt x="99534" y="36330"/>
                    <a:pt x="99534" y="36330"/>
                  </a:cubicBezTo>
                  <a:cubicBezTo>
                    <a:pt x="99534" y="36330"/>
                    <a:pt x="98604" y="38532"/>
                    <a:pt x="97674" y="38532"/>
                  </a:cubicBezTo>
                  <a:cubicBezTo>
                    <a:pt x="97674" y="38532"/>
                    <a:pt x="96744" y="39633"/>
                    <a:pt x="96744" y="39633"/>
                  </a:cubicBezTo>
                  <a:cubicBezTo>
                    <a:pt x="96744" y="40733"/>
                    <a:pt x="96744" y="42935"/>
                    <a:pt x="96744" y="42935"/>
                  </a:cubicBezTo>
                  <a:cubicBezTo>
                    <a:pt x="97674" y="45137"/>
                    <a:pt x="97674" y="45137"/>
                    <a:pt x="97674" y="45137"/>
                  </a:cubicBezTo>
                  <a:cubicBezTo>
                    <a:pt x="97674" y="47339"/>
                    <a:pt x="97674" y="47339"/>
                    <a:pt x="97674" y="47339"/>
                  </a:cubicBezTo>
                  <a:cubicBezTo>
                    <a:pt x="101395" y="46238"/>
                    <a:pt x="101395" y="46238"/>
                    <a:pt x="101395" y="46238"/>
                  </a:cubicBezTo>
                  <a:cubicBezTo>
                    <a:pt x="101395" y="46238"/>
                    <a:pt x="101395" y="46238"/>
                    <a:pt x="102325" y="47339"/>
                  </a:cubicBezTo>
                  <a:cubicBezTo>
                    <a:pt x="104186" y="47339"/>
                    <a:pt x="105116" y="46238"/>
                    <a:pt x="106046" y="46238"/>
                  </a:cubicBezTo>
                  <a:cubicBezTo>
                    <a:pt x="106046" y="46238"/>
                    <a:pt x="107906" y="48440"/>
                    <a:pt x="107906" y="48440"/>
                  </a:cubicBezTo>
                  <a:cubicBezTo>
                    <a:pt x="107906" y="48440"/>
                    <a:pt x="108837" y="49541"/>
                    <a:pt x="108837" y="49541"/>
                  </a:cubicBezTo>
                  <a:cubicBezTo>
                    <a:pt x="109767" y="49541"/>
                    <a:pt x="111627" y="50642"/>
                    <a:pt x="111627" y="50642"/>
                  </a:cubicBezTo>
                  <a:cubicBezTo>
                    <a:pt x="111627" y="53944"/>
                    <a:pt x="111627" y="53944"/>
                    <a:pt x="111627" y="53944"/>
                  </a:cubicBezTo>
                  <a:cubicBezTo>
                    <a:pt x="111627" y="53944"/>
                    <a:pt x="113488" y="53944"/>
                    <a:pt x="113488" y="53944"/>
                  </a:cubicBezTo>
                  <a:cubicBezTo>
                    <a:pt x="114418" y="53944"/>
                    <a:pt x="115348" y="55045"/>
                    <a:pt x="115348" y="55045"/>
                  </a:cubicBezTo>
                  <a:cubicBezTo>
                    <a:pt x="115348" y="55045"/>
                    <a:pt x="115348" y="58348"/>
                    <a:pt x="114418" y="58348"/>
                  </a:cubicBezTo>
                  <a:cubicBezTo>
                    <a:pt x="114418" y="59449"/>
                    <a:pt x="113488" y="60550"/>
                    <a:pt x="113488" y="60550"/>
                  </a:cubicBezTo>
                  <a:cubicBezTo>
                    <a:pt x="113488" y="60550"/>
                    <a:pt x="114418" y="62752"/>
                    <a:pt x="115348" y="62752"/>
                  </a:cubicBezTo>
                  <a:cubicBezTo>
                    <a:pt x="115348" y="62752"/>
                    <a:pt x="117209" y="62752"/>
                    <a:pt x="117209" y="62752"/>
                  </a:cubicBezTo>
                  <a:cubicBezTo>
                    <a:pt x="118139" y="62752"/>
                    <a:pt x="119069" y="64954"/>
                    <a:pt x="119069" y="64954"/>
                  </a:cubicBezTo>
                  <a:cubicBezTo>
                    <a:pt x="119069" y="64954"/>
                    <a:pt x="120000" y="66055"/>
                    <a:pt x="120000" y="67155"/>
                  </a:cubicBezTo>
                  <a:cubicBezTo>
                    <a:pt x="120000" y="68256"/>
                    <a:pt x="119069" y="70458"/>
                    <a:pt x="119069" y="70458"/>
                  </a:cubicBezTo>
                  <a:cubicBezTo>
                    <a:pt x="119069" y="70458"/>
                    <a:pt x="119069" y="71559"/>
                    <a:pt x="119069" y="72660"/>
                  </a:cubicBezTo>
                  <a:cubicBezTo>
                    <a:pt x="119069" y="72660"/>
                    <a:pt x="118139" y="73761"/>
                    <a:pt x="118139" y="73761"/>
                  </a:cubicBezTo>
                  <a:cubicBezTo>
                    <a:pt x="116279" y="73761"/>
                    <a:pt x="116279" y="73761"/>
                    <a:pt x="116279" y="73761"/>
                  </a:cubicBezTo>
                  <a:cubicBezTo>
                    <a:pt x="116279" y="73761"/>
                    <a:pt x="116279" y="77064"/>
                    <a:pt x="115348" y="77064"/>
                  </a:cubicBezTo>
                  <a:cubicBezTo>
                    <a:pt x="115348" y="77064"/>
                    <a:pt x="114418" y="77064"/>
                    <a:pt x="114418" y="77064"/>
                  </a:cubicBezTo>
                  <a:cubicBezTo>
                    <a:pt x="113488" y="77064"/>
                    <a:pt x="112558" y="78165"/>
                    <a:pt x="112558" y="78165"/>
                  </a:cubicBezTo>
                  <a:cubicBezTo>
                    <a:pt x="112558" y="79266"/>
                    <a:pt x="112558" y="79266"/>
                    <a:pt x="112558" y="79266"/>
                  </a:cubicBezTo>
                  <a:cubicBezTo>
                    <a:pt x="111627" y="81467"/>
                    <a:pt x="111627" y="81467"/>
                    <a:pt x="111627" y="81467"/>
                  </a:cubicBezTo>
                  <a:cubicBezTo>
                    <a:pt x="111627" y="81467"/>
                    <a:pt x="111627" y="81467"/>
                    <a:pt x="110697" y="81467"/>
                  </a:cubicBezTo>
                  <a:cubicBezTo>
                    <a:pt x="110697" y="81467"/>
                    <a:pt x="110697" y="81467"/>
                    <a:pt x="109767" y="81467"/>
                  </a:cubicBezTo>
                  <a:cubicBezTo>
                    <a:pt x="109767" y="82568"/>
                    <a:pt x="108837" y="82568"/>
                    <a:pt x="108837" y="82568"/>
                  </a:cubicBezTo>
                  <a:cubicBezTo>
                    <a:pt x="108837" y="82568"/>
                    <a:pt x="107906" y="81467"/>
                    <a:pt x="106976" y="81467"/>
                  </a:cubicBezTo>
                  <a:cubicBezTo>
                    <a:pt x="106976" y="81467"/>
                    <a:pt x="106046" y="81467"/>
                    <a:pt x="106046" y="82568"/>
                  </a:cubicBezTo>
                  <a:cubicBezTo>
                    <a:pt x="105116" y="83669"/>
                    <a:pt x="105116" y="84770"/>
                    <a:pt x="104186" y="84770"/>
                  </a:cubicBezTo>
                  <a:cubicBezTo>
                    <a:pt x="104186" y="84770"/>
                    <a:pt x="103255" y="85871"/>
                    <a:pt x="103255" y="85871"/>
                  </a:cubicBezTo>
                  <a:cubicBezTo>
                    <a:pt x="103255" y="85871"/>
                    <a:pt x="103255" y="88073"/>
                    <a:pt x="102325" y="88073"/>
                  </a:cubicBezTo>
                  <a:cubicBezTo>
                    <a:pt x="102325" y="89174"/>
                    <a:pt x="101395" y="90275"/>
                    <a:pt x="101395" y="90275"/>
                  </a:cubicBezTo>
                  <a:cubicBezTo>
                    <a:pt x="101395" y="90275"/>
                    <a:pt x="101395" y="91376"/>
                    <a:pt x="101395" y="91376"/>
                  </a:cubicBezTo>
                  <a:cubicBezTo>
                    <a:pt x="101395" y="92477"/>
                    <a:pt x="101395" y="93577"/>
                    <a:pt x="100465" y="94678"/>
                  </a:cubicBezTo>
                  <a:cubicBezTo>
                    <a:pt x="99534" y="94678"/>
                    <a:pt x="97674" y="96880"/>
                    <a:pt x="97674" y="96880"/>
                  </a:cubicBezTo>
                  <a:cubicBezTo>
                    <a:pt x="97674" y="96880"/>
                    <a:pt x="97674" y="96880"/>
                    <a:pt x="97674" y="97981"/>
                  </a:cubicBezTo>
                  <a:cubicBezTo>
                    <a:pt x="98604" y="97981"/>
                    <a:pt x="98604" y="99082"/>
                    <a:pt x="98604" y="99082"/>
                  </a:cubicBezTo>
                  <a:cubicBezTo>
                    <a:pt x="98604" y="101284"/>
                    <a:pt x="98604" y="101284"/>
                    <a:pt x="98604" y="101284"/>
                  </a:cubicBezTo>
                  <a:cubicBezTo>
                    <a:pt x="98604" y="101284"/>
                    <a:pt x="97674" y="102385"/>
                    <a:pt x="97674" y="103486"/>
                  </a:cubicBezTo>
                  <a:cubicBezTo>
                    <a:pt x="98604" y="103486"/>
                    <a:pt x="98604" y="103486"/>
                    <a:pt x="98604" y="103486"/>
                  </a:cubicBezTo>
                  <a:cubicBezTo>
                    <a:pt x="99534" y="105688"/>
                    <a:pt x="99534" y="105688"/>
                    <a:pt x="99534" y="105688"/>
                  </a:cubicBezTo>
                  <a:cubicBezTo>
                    <a:pt x="100465" y="107889"/>
                    <a:pt x="100465" y="107889"/>
                    <a:pt x="100465" y="107889"/>
                  </a:cubicBezTo>
                  <a:cubicBezTo>
                    <a:pt x="101395" y="107889"/>
                    <a:pt x="101395" y="107889"/>
                    <a:pt x="101395" y="107889"/>
                  </a:cubicBezTo>
                  <a:cubicBezTo>
                    <a:pt x="101395" y="107889"/>
                    <a:pt x="102325" y="110091"/>
                    <a:pt x="102325" y="111192"/>
                  </a:cubicBezTo>
                  <a:cubicBezTo>
                    <a:pt x="102325" y="111192"/>
                    <a:pt x="102325" y="113394"/>
                    <a:pt x="102325" y="113394"/>
                  </a:cubicBezTo>
                  <a:cubicBezTo>
                    <a:pt x="100465" y="115596"/>
                    <a:pt x="100465" y="115596"/>
                    <a:pt x="100465" y="115596"/>
                  </a:cubicBezTo>
                  <a:cubicBezTo>
                    <a:pt x="99534" y="117798"/>
                    <a:pt x="99534" y="117798"/>
                    <a:pt x="99534" y="117798"/>
                  </a:cubicBezTo>
                  <a:cubicBezTo>
                    <a:pt x="99534" y="117798"/>
                    <a:pt x="98604" y="117798"/>
                    <a:pt x="98604" y="117798"/>
                  </a:cubicBezTo>
                  <a:cubicBezTo>
                    <a:pt x="97674" y="117798"/>
                    <a:pt x="96744" y="117798"/>
                    <a:pt x="96744" y="117798"/>
                  </a:cubicBezTo>
                  <a:cubicBezTo>
                    <a:pt x="95813" y="118899"/>
                    <a:pt x="95813" y="118899"/>
                    <a:pt x="95813" y="118899"/>
                  </a:cubicBezTo>
                  <a:cubicBezTo>
                    <a:pt x="93953" y="118899"/>
                    <a:pt x="93953" y="118899"/>
                    <a:pt x="93953" y="118899"/>
                  </a:cubicBezTo>
                  <a:cubicBezTo>
                    <a:pt x="92093" y="120000"/>
                    <a:pt x="92093" y="120000"/>
                    <a:pt x="92093" y="120000"/>
                  </a:cubicBezTo>
                  <a:cubicBezTo>
                    <a:pt x="89302" y="120000"/>
                    <a:pt x="89302" y="120000"/>
                    <a:pt x="89302" y="120000"/>
                  </a:cubicBezTo>
                  <a:cubicBezTo>
                    <a:pt x="88372" y="117798"/>
                    <a:pt x="88372" y="117798"/>
                    <a:pt x="88372" y="117798"/>
                  </a:cubicBezTo>
                  <a:cubicBezTo>
                    <a:pt x="87441" y="115596"/>
                    <a:pt x="87441" y="115596"/>
                    <a:pt x="87441" y="115596"/>
                  </a:cubicBezTo>
                  <a:cubicBezTo>
                    <a:pt x="86511" y="114495"/>
                    <a:pt x="86511" y="114495"/>
                    <a:pt x="86511" y="114495"/>
                  </a:cubicBezTo>
                  <a:cubicBezTo>
                    <a:pt x="85581" y="114495"/>
                    <a:pt x="85581" y="114495"/>
                    <a:pt x="85581" y="114495"/>
                  </a:cubicBezTo>
                  <a:cubicBezTo>
                    <a:pt x="82790" y="113394"/>
                    <a:pt x="82790" y="113394"/>
                    <a:pt x="82790" y="113394"/>
                  </a:cubicBezTo>
                  <a:cubicBezTo>
                    <a:pt x="83720" y="111192"/>
                    <a:pt x="83720" y="111192"/>
                    <a:pt x="83720" y="111192"/>
                  </a:cubicBezTo>
                  <a:cubicBezTo>
                    <a:pt x="83720" y="111192"/>
                    <a:pt x="82790" y="108990"/>
                    <a:pt x="82790" y="108990"/>
                  </a:cubicBezTo>
                  <a:cubicBezTo>
                    <a:pt x="81860" y="108990"/>
                    <a:pt x="80930" y="108990"/>
                    <a:pt x="80930" y="108990"/>
                  </a:cubicBezTo>
                  <a:cubicBezTo>
                    <a:pt x="79069" y="106788"/>
                    <a:pt x="79069" y="106788"/>
                    <a:pt x="79069" y="106788"/>
                  </a:cubicBezTo>
                  <a:cubicBezTo>
                    <a:pt x="79069" y="106788"/>
                    <a:pt x="79069" y="105688"/>
                    <a:pt x="78139" y="104587"/>
                  </a:cubicBezTo>
                  <a:cubicBezTo>
                    <a:pt x="77209" y="104587"/>
                    <a:pt x="77209" y="103486"/>
                    <a:pt x="76279" y="103486"/>
                  </a:cubicBezTo>
                  <a:cubicBezTo>
                    <a:pt x="75348" y="103486"/>
                    <a:pt x="73488" y="103486"/>
                    <a:pt x="73488" y="103486"/>
                  </a:cubicBezTo>
                  <a:cubicBezTo>
                    <a:pt x="73488" y="103486"/>
                    <a:pt x="72558" y="101284"/>
                    <a:pt x="71627" y="101284"/>
                  </a:cubicBezTo>
                  <a:cubicBezTo>
                    <a:pt x="71627" y="101284"/>
                    <a:pt x="67906" y="101284"/>
                    <a:pt x="67906" y="101284"/>
                  </a:cubicBezTo>
                  <a:cubicBezTo>
                    <a:pt x="67906" y="101284"/>
                    <a:pt x="68837" y="97981"/>
                    <a:pt x="68837" y="97981"/>
                  </a:cubicBezTo>
                  <a:cubicBezTo>
                    <a:pt x="68837" y="96880"/>
                    <a:pt x="68837" y="93577"/>
                    <a:pt x="68837" y="93577"/>
                  </a:cubicBezTo>
                  <a:cubicBezTo>
                    <a:pt x="68837" y="92477"/>
                    <a:pt x="68837" y="92477"/>
                    <a:pt x="68837" y="92477"/>
                  </a:cubicBezTo>
                  <a:cubicBezTo>
                    <a:pt x="68837" y="92477"/>
                    <a:pt x="67906" y="91376"/>
                    <a:pt x="68837" y="89174"/>
                  </a:cubicBezTo>
                  <a:cubicBezTo>
                    <a:pt x="69767" y="86972"/>
                    <a:pt x="68837" y="88073"/>
                    <a:pt x="69767" y="85871"/>
                  </a:cubicBezTo>
                  <a:cubicBezTo>
                    <a:pt x="70697" y="82568"/>
                    <a:pt x="70697" y="81467"/>
                    <a:pt x="70697" y="81467"/>
                  </a:cubicBezTo>
                  <a:cubicBezTo>
                    <a:pt x="68837" y="80366"/>
                    <a:pt x="68837" y="80366"/>
                    <a:pt x="68837" y="80366"/>
                  </a:cubicBezTo>
                  <a:cubicBezTo>
                    <a:pt x="68837" y="80366"/>
                    <a:pt x="67906" y="79266"/>
                    <a:pt x="66976" y="80366"/>
                  </a:cubicBezTo>
                  <a:cubicBezTo>
                    <a:pt x="66976" y="82568"/>
                    <a:pt x="66046" y="82568"/>
                    <a:pt x="66046" y="82568"/>
                  </a:cubicBezTo>
                  <a:cubicBezTo>
                    <a:pt x="64186" y="85871"/>
                    <a:pt x="64186" y="85871"/>
                    <a:pt x="64186" y="85871"/>
                  </a:cubicBezTo>
                  <a:cubicBezTo>
                    <a:pt x="64186" y="89174"/>
                    <a:pt x="64186" y="89174"/>
                    <a:pt x="64186" y="89174"/>
                  </a:cubicBezTo>
                  <a:cubicBezTo>
                    <a:pt x="64186" y="89174"/>
                    <a:pt x="65116" y="90275"/>
                    <a:pt x="62325" y="90275"/>
                  </a:cubicBezTo>
                  <a:cubicBezTo>
                    <a:pt x="60465" y="90275"/>
                    <a:pt x="58604" y="90275"/>
                    <a:pt x="58604" y="90275"/>
                  </a:cubicBezTo>
                  <a:cubicBezTo>
                    <a:pt x="58604" y="90275"/>
                    <a:pt x="60465" y="92477"/>
                    <a:pt x="58604" y="92477"/>
                  </a:cubicBezTo>
                  <a:cubicBezTo>
                    <a:pt x="55813" y="92477"/>
                    <a:pt x="53023" y="92477"/>
                    <a:pt x="53023" y="92477"/>
                  </a:cubicBezTo>
                  <a:cubicBezTo>
                    <a:pt x="51162" y="90275"/>
                    <a:pt x="51162" y="90275"/>
                    <a:pt x="51162" y="90275"/>
                  </a:cubicBezTo>
                  <a:cubicBezTo>
                    <a:pt x="47441" y="91376"/>
                    <a:pt x="47441" y="91376"/>
                    <a:pt x="47441" y="91376"/>
                  </a:cubicBezTo>
                  <a:cubicBezTo>
                    <a:pt x="47441" y="91376"/>
                    <a:pt x="47441" y="90275"/>
                    <a:pt x="47441" y="88073"/>
                  </a:cubicBezTo>
                  <a:cubicBezTo>
                    <a:pt x="47441" y="86972"/>
                    <a:pt x="46511" y="84770"/>
                    <a:pt x="47441" y="84770"/>
                  </a:cubicBezTo>
                  <a:cubicBezTo>
                    <a:pt x="48372" y="84770"/>
                    <a:pt x="49302" y="83669"/>
                    <a:pt x="49302" y="83669"/>
                  </a:cubicBezTo>
                  <a:cubicBezTo>
                    <a:pt x="48372" y="80366"/>
                    <a:pt x="48372" y="80366"/>
                    <a:pt x="48372" y="80366"/>
                  </a:cubicBezTo>
                  <a:cubicBezTo>
                    <a:pt x="48372" y="80366"/>
                    <a:pt x="48372" y="80366"/>
                    <a:pt x="48372" y="80366"/>
                  </a:cubicBezTo>
                  <a:cubicBezTo>
                    <a:pt x="48372" y="80366"/>
                    <a:pt x="47441" y="80366"/>
                    <a:pt x="47441" y="79266"/>
                  </a:cubicBezTo>
                  <a:cubicBezTo>
                    <a:pt x="47441" y="78165"/>
                    <a:pt x="48372" y="75963"/>
                    <a:pt x="48372" y="75963"/>
                  </a:cubicBezTo>
                  <a:cubicBezTo>
                    <a:pt x="49302" y="74862"/>
                    <a:pt x="49302" y="72660"/>
                    <a:pt x="49302" y="72660"/>
                  </a:cubicBezTo>
                  <a:cubicBezTo>
                    <a:pt x="48372" y="72660"/>
                    <a:pt x="48372" y="72660"/>
                    <a:pt x="48372" y="72660"/>
                  </a:cubicBezTo>
                  <a:cubicBezTo>
                    <a:pt x="48372" y="72660"/>
                    <a:pt x="46511" y="73761"/>
                    <a:pt x="46511" y="71559"/>
                  </a:cubicBezTo>
                  <a:cubicBezTo>
                    <a:pt x="46511" y="70458"/>
                    <a:pt x="45581" y="68256"/>
                    <a:pt x="45581" y="68256"/>
                  </a:cubicBezTo>
                  <a:cubicBezTo>
                    <a:pt x="45581" y="68256"/>
                    <a:pt x="43720" y="67155"/>
                    <a:pt x="43720" y="67155"/>
                  </a:cubicBezTo>
                  <a:cubicBezTo>
                    <a:pt x="42790" y="67155"/>
                    <a:pt x="42790" y="67155"/>
                    <a:pt x="41860" y="68256"/>
                  </a:cubicBezTo>
                  <a:cubicBezTo>
                    <a:pt x="41860" y="68256"/>
                    <a:pt x="39069" y="67155"/>
                    <a:pt x="39069" y="67155"/>
                  </a:cubicBezTo>
                  <a:cubicBezTo>
                    <a:pt x="39069" y="67155"/>
                    <a:pt x="36279" y="67155"/>
                    <a:pt x="36279" y="67155"/>
                  </a:cubicBezTo>
                  <a:cubicBezTo>
                    <a:pt x="35348" y="67155"/>
                    <a:pt x="34418" y="69357"/>
                    <a:pt x="34418" y="69357"/>
                  </a:cubicBezTo>
                  <a:cubicBezTo>
                    <a:pt x="32558" y="66055"/>
                    <a:pt x="32558" y="66055"/>
                    <a:pt x="32558" y="66055"/>
                  </a:cubicBezTo>
                  <a:cubicBezTo>
                    <a:pt x="33488" y="62752"/>
                    <a:pt x="33488" y="62752"/>
                    <a:pt x="33488" y="62752"/>
                  </a:cubicBezTo>
                  <a:cubicBezTo>
                    <a:pt x="33488" y="62752"/>
                    <a:pt x="31627" y="60550"/>
                    <a:pt x="31627" y="59449"/>
                  </a:cubicBezTo>
                  <a:cubicBezTo>
                    <a:pt x="31627" y="59449"/>
                    <a:pt x="30697" y="57247"/>
                    <a:pt x="30697" y="57247"/>
                  </a:cubicBezTo>
                  <a:cubicBezTo>
                    <a:pt x="28837" y="57247"/>
                    <a:pt x="28837" y="57247"/>
                    <a:pt x="28837" y="57247"/>
                  </a:cubicBezTo>
                  <a:cubicBezTo>
                    <a:pt x="27906" y="56146"/>
                    <a:pt x="27906" y="56146"/>
                    <a:pt x="27906" y="56146"/>
                  </a:cubicBezTo>
                  <a:cubicBezTo>
                    <a:pt x="27906" y="56146"/>
                    <a:pt x="26046" y="56146"/>
                    <a:pt x="25116" y="56146"/>
                  </a:cubicBezTo>
                  <a:cubicBezTo>
                    <a:pt x="24186" y="56146"/>
                    <a:pt x="24186" y="56146"/>
                    <a:pt x="23255" y="56146"/>
                  </a:cubicBezTo>
                  <a:cubicBezTo>
                    <a:pt x="23255" y="56146"/>
                    <a:pt x="21395" y="53944"/>
                    <a:pt x="21395" y="53944"/>
                  </a:cubicBezTo>
                  <a:cubicBezTo>
                    <a:pt x="21395" y="52844"/>
                    <a:pt x="21395" y="51743"/>
                    <a:pt x="21395" y="50642"/>
                  </a:cubicBezTo>
                  <a:cubicBezTo>
                    <a:pt x="20465" y="49541"/>
                    <a:pt x="19534" y="47339"/>
                    <a:pt x="19534" y="46238"/>
                  </a:cubicBezTo>
                  <a:cubicBezTo>
                    <a:pt x="19534" y="46238"/>
                    <a:pt x="20465" y="44036"/>
                    <a:pt x="20465" y="44036"/>
                  </a:cubicBezTo>
                  <a:cubicBezTo>
                    <a:pt x="19534" y="42935"/>
                    <a:pt x="17674" y="40733"/>
                    <a:pt x="17674" y="40733"/>
                  </a:cubicBezTo>
                  <a:cubicBezTo>
                    <a:pt x="16744" y="38532"/>
                    <a:pt x="16744" y="38532"/>
                    <a:pt x="16744" y="38532"/>
                  </a:cubicBezTo>
                  <a:cubicBezTo>
                    <a:pt x="16744" y="38532"/>
                    <a:pt x="13953" y="40733"/>
                    <a:pt x="13023" y="40733"/>
                  </a:cubicBezTo>
                  <a:cubicBezTo>
                    <a:pt x="12093" y="40733"/>
                    <a:pt x="10232" y="39633"/>
                    <a:pt x="10232" y="40733"/>
                  </a:cubicBezTo>
                  <a:cubicBezTo>
                    <a:pt x="10232" y="40733"/>
                    <a:pt x="11162" y="42935"/>
                    <a:pt x="10232" y="42935"/>
                  </a:cubicBezTo>
                  <a:cubicBezTo>
                    <a:pt x="9302" y="42935"/>
                    <a:pt x="7441" y="42935"/>
                    <a:pt x="6511" y="41834"/>
                  </a:cubicBezTo>
                  <a:cubicBezTo>
                    <a:pt x="5581" y="40733"/>
                    <a:pt x="5581" y="39633"/>
                    <a:pt x="5581" y="38532"/>
                  </a:cubicBezTo>
                  <a:cubicBezTo>
                    <a:pt x="4651" y="38532"/>
                    <a:pt x="4651" y="36330"/>
                    <a:pt x="3720" y="36330"/>
                  </a:cubicBezTo>
                  <a:cubicBezTo>
                    <a:pt x="2790" y="36330"/>
                    <a:pt x="1860" y="36330"/>
                    <a:pt x="1860" y="35229"/>
                  </a:cubicBezTo>
                  <a:cubicBezTo>
                    <a:pt x="1860" y="35229"/>
                    <a:pt x="1860" y="31926"/>
                    <a:pt x="1860" y="31926"/>
                  </a:cubicBezTo>
                  <a:cubicBezTo>
                    <a:pt x="1860" y="29724"/>
                    <a:pt x="1860" y="29724"/>
                    <a:pt x="1860" y="29724"/>
                  </a:cubicBezTo>
                  <a:cubicBezTo>
                    <a:pt x="1860" y="29724"/>
                    <a:pt x="1860" y="26422"/>
                    <a:pt x="930" y="26422"/>
                  </a:cubicBezTo>
                  <a:cubicBezTo>
                    <a:pt x="930" y="25321"/>
                    <a:pt x="0" y="24220"/>
                    <a:pt x="0" y="24220"/>
                  </a:cubicBezTo>
                  <a:cubicBezTo>
                    <a:pt x="0" y="20917"/>
                    <a:pt x="0" y="20917"/>
                    <a:pt x="0" y="20917"/>
                  </a:cubicBezTo>
                  <a:lnTo>
                    <a:pt x="930" y="1981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166;g2be4267a496_0_10">
              <a:extLst>
                <a:ext uri="{FF2B5EF4-FFF2-40B4-BE49-F238E27FC236}">
                  <a16:creationId xmlns:a16="http://schemas.microsoft.com/office/drawing/2014/main" id="{A6EDF033-7A58-43F8-3FB8-6AA5CAF35EF9}"/>
                </a:ext>
              </a:extLst>
            </p:cNvPr>
            <p:cNvSpPr/>
            <p:nvPr/>
          </p:nvSpPr>
          <p:spPr>
            <a:xfrm>
              <a:off x="15874265" y="1611159"/>
              <a:ext cx="754500" cy="405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1500" y="24360"/>
                  </a:moveTo>
                  <a:cubicBezTo>
                    <a:pt x="22000" y="24360"/>
                    <a:pt x="25000" y="19849"/>
                    <a:pt x="25000" y="19849"/>
                  </a:cubicBezTo>
                  <a:cubicBezTo>
                    <a:pt x="28000" y="18045"/>
                    <a:pt x="28000" y="18045"/>
                    <a:pt x="28000" y="18045"/>
                  </a:cubicBezTo>
                  <a:cubicBezTo>
                    <a:pt x="29000" y="16240"/>
                    <a:pt x="29000" y="16240"/>
                    <a:pt x="29000" y="16240"/>
                  </a:cubicBezTo>
                  <a:cubicBezTo>
                    <a:pt x="30000" y="12631"/>
                    <a:pt x="30000" y="12631"/>
                    <a:pt x="30000" y="12631"/>
                  </a:cubicBezTo>
                  <a:cubicBezTo>
                    <a:pt x="30000" y="12631"/>
                    <a:pt x="29500" y="10827"/>
                    <a:pt x="31000" y="10827"/>
                  </a:cubicBezTo>
                  <a:cubicBezTo>
                    <a:pt x="32500" y="10827"/>
                    <a:pt x="37000" y="9022"/>
                    <a:pt x="37000" y="9022"/>
                  </a:cubicBezTo>
                  <a:cubicBezTo>
                    <a:pt x="37500" y="7218"/>
                    <a:pt x="37500" y="7218"/>
                    <a:pt x="37500" y="7218"/>
                  </a:cubicBezTo>
                  <a:cubicBezTo>
                    <a:pt x="36500" y="4511"/>
                    <a:pt x="36500" y="4511"/>
                    <a:pt x="36500" y="4511"/>
                  </a:cubicBezTo>
                  <a:cubicBezTo>
                    <a:pt x="36500" y="4511"/>
                    <a:pt x="36500" y="902"/>
                    <a:pt x="36500" y="902"/>
                  </a:cubicBezTo>
                  <a:cubicBezTo>
                    <a:pt x="37000" y="0"/>
                    <a:pt x="39000" y="0"/>
                    <a:pt x="40000" y="0"/>
                  </a:cubicBezTo>
                  <a:cubicBezTo>
                    <a:pt x="41000" y="902"/>
                    <a:pt x="42000" y="1804"/>
                    <a:pt x="42500" y="2706"/>
                  </a:cubicBezTo>
                  <a:cubicBezTo>
                    <a:pt x="42500" y="3609"/>
                    <a:pt x="42500" y="2706"/>
                    <a:pt x="42500" y="4511"/>
                  </a:cubicBezTo>
                  <a:cubicBezTo>
                    <a:pt x="42500" y="6315"/>
                    <a:pt x="42500" y="8120"/>
                    <a:pt x="42500" y="8120"/>
                  </a:cubicBezTo>
                  <a:cubicBezTo>
                    <a:pt x="42500" y="8120"/>
                    <a:pt x="43000" y="9022"/>
                    <a:pt x="43500" y="9924"/>
                  </a:cubicBezTo>
                  <a:cubicBezTo>
                    <a:pt x="44500" y="9924"/>
                    <a:pt x="45500" y="11729"/>
                    <a:pt x="45500" y="10827"/>
                  </a:cubicBezTo>
                  <a:cubicBezTo>
                    <a:pt x="45500" y="10827"/>
                    <a:pt x="46000" y="9924"/>
                    <a:pt x="46500" y="9022"/>
                  </a:cubicBezTo>
                  <a:cubicBezTo>
                    <a:pt x="46500" y="9022"/>
                    <a:pt x="46500" y="9022"/>
                    <a:pt x="46500" y="9022"/>
                  </a:cubicBezTo>
                  <a:cubicBezTo>
                    <a:pt x="46500" y="10827"/>
                    <a:pt x="47000" y="9924"/>
                    <a:pt x="47500" y="9924"/>
                  </a:cubicBezTo>
                  <a:cubicBezTo>
                    <a:pt x="48000" y="9924"/>
                    <a:pt x="50000" y="8120"/>
                    <a:pt x="50000" y="8120"/>
                  </a:cubicBezTo>
                  <a:cubicBezTo>
                    <a:pt x="50000" y="8120"/>
                    <a:pt x="49500" y="5413"/>
                    <a:pt x="49500" y="5413"/>
                  </a:cubicBezTo>
                  <a:cubicBezTo>
                    <a:pt x="49500" y="4511"/>
                    <a:pt x="49500" y="3609"/>
                    <a:pt x="49500" y="2706"/>
                  </a:cubicBezTo>
                  <a:cubicBezTo>
                    <a:pt x="50000" y="1804"/>
                    <a:pt x="50000" y="1804"/>
                    <a:pt x="50000" y="1804"/>
                  </a:cubicBezTo>
                  <a:cubicBezTo>
                    <a:pt x="50500" y="1804"/>
                    <a:pt x="51500" y="2706"/>
                    <a:pt x="51500" y="2706"/>
                  </a:cubicBezTo>
                  <a:cubicBezTo>
                    <a:pt x="51500" y="2706"/>
                    <a:pt x="52500" y="3609"/>
                    <a:pt x="53000" y="3609"/>
                  </a:cubicBezTo>
                  <a:cubicBezTo>
                    <a:pt x="54000" y="3609"/>
                    <a:pt x="53500" y="5413"/>
                    <a:pt x="53500" y="5413"/>
                  </a:cubicBezTo>
                  <a:cubicBezTo>
                    <a:pt x="53500" y="5413"/>
                    <a:pt x="54000" y="8120"/>
                    <a:pt x="55000" y="9022"/>
                  </a:cubicBezTo>
                  <a:cubicBezTo>
                    <a:pt x="56000" y="9924"/>
                    <a:pt x="56000" y="10827"/>
                    <a:pt x="56000" y="11729"/>
                  </a:cubicBezTo>
                  <a:cubicBezTo>
                    <a:pt x="56500" y="11729"/>
                    <a:pt x="57500" y="11729"/>
                    <a:pt x="57500" y="11729"/>
                  </a:cubicBezTo>
                  <a:cubicBezTo>
                    <a:pt x="59000" y="10827"/>
                    <a:pt x="59000" y="10827"/>
                    <a:pt x="59000" y="10827"/>
                  </a:cubicBezTo>
                  <a:cubicBezTo>
                    <a:pt x="59000" y="10827"/>
                    <a:pt x="60000" y="11729"/>
                    <a:pt x="60500" y="13533"/>
                  </a:cubicBezTo>
                  <a:cubicBezTo>
                    <a:pt x="60500" y="14436"/>
                    <a:pt x="62000" y="14436"/>
                    <a:pt x="62500" y="13533"/>
                  </a:cubicBezTo>
                  <a:cubicBezTo>
                    <a:pt x="63000" y="13533"/>
                    <a:pt x="63000" y="13533"/>
                    <a:pt x="63000" y="13533"/>
                  </a:cubicBezTo>
                  <a:cubicBezTo>
                    <a:pt x="63500" y="14436"/>
                    <a:pt x="63500" y="14436"/>
                    <a:pt x="63500" y="14436"/>
                  </a:cubicBezTo>
                  <a:cubicBezTo>
                    <a:pt x="63500" y="14436"/>
                    <a:pt x="64500" y="18045"/>
                    <a:pt x="66000" y="15338"/>
                  </a:cubicBezTo>
                  <a:cubicBezTo>
                    <a:pt x="67500" y="12631"/>
                    <a:pt x="66500" y="15338"/>
                    <a:pt x="66500" y="15338"/>
                  </a:cubicBezTo>
                  <a:cubicBezTo>
                    <a:pt x="66500" y="15338"/>
                    <a:pt x="67500" y="18045"/>
                    <a:pt x="68000" y="18045"/>
                  </a:cubicBezTo>
                  <a:cubicBezTo>
                    <a:pt x="69000" y="18045"/>
                    <a:pt x="69000" y="18045"/>
                    <a:pt x="69000" y="18045"/>
                  </a:cubicBezTo>
                  <a:cubicBezTo>
                    <a:pt x="71000" y="16240"/>
                    <a:pt x="71000" y="16240"/>
                    <a:pt x="71000" y="16240"/>
                  </a:cubicBezTo>
                  <a:cubicBezTo>
                    <a:pt x="72500" y="15338"/>
                    <a:pt x="72500" y="15338"/>
                    <a:pt x="72500" y="15338"/>
                  </a:cubicBezTo>
                  <a:cubicBezTo>
                    <a:pt x="72500" y="15338"/>
                    <a:pt x="74000" y="15338"/>
                    <a:pt x="73500" y="19849"/>
                  </a:cubicBezTo>
                  <a:cubicBezTo>
                    <a:pt x="73500" y="23458"/>
                    <a:pt x="73000" y="22556"/>
                    <a:pt x="73000" y="22556"/>
                  </a:cubicBezTo>
                  <a:cubicBezTo>
                    <a:pt x="72000" y="25263"/>
                    <a:pt x="72000" y="25263"/>
                    <a:pt x="72000" y="25263"/>
                  </a:cubicBezTo>
                  <a:cubicBezTo>
                    <a:pt x="72000" y="27969"/>
                    <a:pt x="72000" y="27969"/>
                    <a:pt x="72000" y="27969"/>
                  </a:cubicBezTo>
                  <a:cubicBezTo>
                    <a:pt x="72000" y="27969"/>
                    <a:pt x="72500" y="27969"/>
                    <a:pt x="73000" y="27969"/>
                  </a:cubicBezTo>
                  <a:cubicBezTo>
                    <a:pt x="73500" y="27969"/>
                    <a:pt x="74000" y="31578"/>
                    <a:pt x="74000" y="31578"/>
                  </a:cubicBezTo>
                  <a:cubicBezTo>
                    <a:pt x="75500" y="32481"/>
                    <a:pt x="75500" y="32481"/>
                    <a:pt x="75500" y="32481"/>
                  </a:cubicBezTo>
                  <a:cubicBezTo>
                    <a:pt x="75500" y="32481"/>
                    <a:pt x="76000" y="33383"/>
                    <a:pt x="77000" y="34285"/>
                  </a:cubicBezTo>
                  <a:cubicBezTo>
                    <a:pt x="77500" y="35187"/>
                    <a:pt x="78000" y="36992"/>
                    <a:pt x="78000" y="36992"/>
                  </a:cubicBezTo>
                  <a:cubicBezTo>
                    <a:pt x="78000" y="36992"/>
                    <a:pt x="78500" y="40601"/>
                    <a:pt x="79000" y="41503"/>
                  </a:cubicBezTo>
                  <a:cubicBezTo>
                    <a:pt x="79000" y="43308"/>
                    <a:pt x="82000" y="39699"/>
                    <a:pt x="82000" y="39699"/>
                  </a:cubicBezTo>
                  <a:cubicBezTo>
                    <a:pt x="82500" y="35187"/>
                    <a:pt x="82500" y="35187"/>
                    <a:pt x="82500" y="35187"/>
                  </a:cubicBezTo>
                  <a:cubicBezTo>
                    <a:pt x="85500" y="33383"/>
                    <a:pt x="85500" y="33383"/>
                    <a:pt x="85500" y="33383"/>
                  </a:cubicBezTo>
                  <a:cubicBezTo>
                    <a:pt x="84500" y="27969"/>
                    <a:pt x="84500" y="27969"/>
                    <a:pt x="84500" y="27969"/>
                  </a:cubicBezTo>
                  <a:cubicBezTo>
                    <a:pt x="83500" y="24360"/>
                    <a:pt x="83500" y="24360"/>
                    <a:pt x="83500" y="24360"/>
                  </a:cubicBezTo>
                  <a:cubicBezTo>
                    <a:pt x="83500" y="24360"/>
                    <a:pt x="85500" y="25263"/>
                    <a:pt x="86000" y="24360"/>
                  </a:cubicBezTo>
                  <a:cubicBezTo>
                    <a:pt x="86500" y="24360"/>
                    <a:pt x="88000" y="25263"/>
                    <a:pt x="88000" y="25263"/>
                  </a:cubicBezTo>
                  <a:cubicBezTo>
                    <a:pt x="93500" y="29774"/>
                    <a:pt x="93500" y="29774"/>
                    <a:pt x="93500" y="29774"/>
                  </a:cubicBezTo>
                  <a:cubicBezTo>
                    <a:pt x="93500" y="29774"/>
                    <a:pt x="95000" y="28872"/>
                    <a:pt x="96000" y="28872"/>
                  </a:cubicBezTo>
                  <a:cubicBezTo>
                    <a:pt x="97000" y="27969"/>
                    <a:pt x="97000" y="26165"/>
                    <a:pt x="97000" y="26165"/>
                  </a:cubicBezTo>
                  <a:cubicBezTo>
                    <a:pt x="97000" y="26165"/>
                    <a:pt x="97500" y="27067"/>
                    <a:pt x="98500" y="28872"/>
                  </a:cubicBezTo>
                  <a:cubicBezTo>
                    <a:pt x="99000" y="31578"/>
                    <a:pt x="98000" y="30676"/>
                    <a:pt x="98000" y="31578"/>
                  </a:cubicBezTo>
                  <a:cubicBezTo>
                    <a:pt x="97500" y="32481"/>
                    <a:pt x="96500" y="35187"/>
                    <a:pt x="96500" y="35187"/>
                  </a:cubicBezTo>
                  <a:cubicBezTo>
                    <a:pt x="96500" y="35187"/>
                    <a:pt x="97000" y="36992"/>
                    <a:pt x="98000" y="36992"/>
                  </a:cubicBezTo>
                  <a:cubicBezTo>
                    <a:pt x="98500" y="36992"/>
                    <a:pt x="98000" y="37894"/>
                    <a:pt x="99000" y="39699"/>
                  </a:cubicBezTo>
                  <a:cubicBezTo>
                    <a:pt x="99500" y="40601"/>
                    <a:pt x="101500" y="41503"/>
                    <a:pt x="101500" y="41503"/>
                  </a:cubicBezTo>
                  <a:cubicBezTo>
                    <a:pt x="103000" y="41503"/>
                    <a:pt x="103000" y="41503"/>
                    <a:pt x="103000" y="41503"/>
                  </a:cubicBezTo>
                  <a:cubicBezTo>
                    <a:pt x="104500" y="38796"/>
                    <a:pt x="104500" y="38796"/>
                    <a:pt x="104500" y="38796"/>
                  </a:cubicBezTo>
                  <a:cubicBezTo>
                    <a:pt x="104500" y="38796"/>
                    <a:pt x="106000" y="39699"/>
                    <a:pt x="106500" y="40601"/>
                  </a:cubicBezTo>
                  <a:cubicBezTo>
                    <a:pt x="107000" y="41503"/>
                    <a:pt x="109500" y="43308"/>
                    <a:pt x="109500" y="43308"/>
                  </a:cubicBezTo>
                  <a:cubicBezTo>
                    <a:pt x="113500" y="41503"/>
                    <a:pt x="113500" y="41503"/>
                    <a:pt x="113500" y="41503"/>
                  </a:cubicBezTo>
                  <a:cubicBezTo>
                    <a:pt x="114000" y="48721"/>
                    <a:pt x="114000" y="48721"/>
                    <a:pt x="114000" y="48721"/>
                  </a:cubicBezTo>
                  <a:cubicBezTo>
                    <a:pt x="114000" y="48721"/>
                    <a:pt x="115000" y="48721"/>
                    <a:pt x="116000" y="51428"/>
                  </a:cubicBezTo>
                  <a:cubicBezTo>
                    <a:pt x="117000" y="53233"/>
                    <a:pt x="116500" y="51428"/>
                    <a:pt x="116500" y="51428"/>
                  </a:cubicBezTo>
                  <a:cubicBezTo>
                    <a:pt x="116500" y="51428"/>
                    <a:pt x="118500" y="53233"/>
                    <a:pt x="118500" y="54135"/>
                  </a:cubicBezTo>
                  <a:cubicBezTo>
                    <a:pt x="118500" y="55939"/>
                    <a:pt x="119000" y="57744"/>
                    <a:pt x="119000" y="57744"/>
                  </a:cubicBezTo>
                  <a:cubicBezTo>
                    <a:pt x="120000" y="61353"/>
                    <a:pt x="120000" y="61353"/>
                    <a:pt x="120000" y="61353"/>
                  </a:cubicBezTo>
                  <a:cubicBezTo>
                    <a:pt x="119500" y="61353"/>
                    <a:pt x="118500" y="61353"/>
                    <a:pt x="118000" y="61353"/>
                  </a:cubicBezTo>
                  <a:cubicBezTo>
                    <a:pt x="118000" y="61353"/>
                    <a:pt x="117500" y="62255"/>
                    <a:pt x="117000" y="62255"/>
                  </a:cubicBezTo>
                  <a:cubicBezTo>
                    <a:pt x="116500" y="62255"/>
                    <a:pt x="116000" y="62255"/>
                    <a:pt x="116000" y="62255"/>
                  </a:cubicBezTo>
                  <a:cubicBezTo>
                    <a:pt x="114500" y="63157"/>
                    <a:pt x="114500" y="63157"/>
                    <a:pt x="114500" y="63157"/>
                  </a:cubicBezTo>
                  <a:cubicBezTo>
                    <a:pt x="113500" y="64962"/>
                    <a:pt x="113500" y="64962"/>
                    <a:pt x="113500" y="64962"/>
                  </a:cubicBezTo>
                  <a:cubicBezTo>
                    <a:pt x="112500" y="66766"/>
                    <a:pt x="112500" y="66766"/>
                    <a:pt x="112500" y="66766"/>
                  </a:cubicBezTo>
                  <a:cubicBezTo>
                    <a:pt x="111500" y="70375"/>
                    <a:pt x="111500" y="70375"/>
                    <a:pt x="111500" y="70375"/>
                  </a:cubicBezTo>
                  <a:cubicBezTo>
                    <a:pt x="111500" y="72180"/>
                    <a:pt x="111500" y="72180"/>
                    <a:pt x="111500" y="72180"/>
                  </a:cubicBezTo>
                  <a:cubicBezTo>
                    <a:pt x="110000" y="74887"/>
                    <a:pt x="110000" y="74887"/>
                    <a:pt x="110000" y="74887"/>
                  </a:cubicBezTo>
                  <a:cubicBezTo>
                    <a:pt x="110000" y="74887"/>
                    <a:pt x="108500" y="76691"/>
                    <a:pt x="108000" y="76691"/>
                  </a:cubicBezTo>
                  <a:cubicBezTo>
                    <a:pt x="107500" y="76691"/>
                    <a:pt x="107500" y="80300"/>
                    <a:pt x="107500" y="80300"/>
                  </a:cubicBezTo>
                  <a:cubicBezTo>
                    <a:pt x="108000" y="83007"/>
                    <a:pt x="108000" y="83007"/>
                    <a:pt x="108000" y="83007"/>
                  </a:cubicBezTo>
                  <a:cubicBezTo>
                    <a:pt x="107500" y="87518"/>
                    <a:pt x="107500" y="87518"/>
                    <a:pt x="107500" y="87518"/>
                  </a:cubicBezTo>
                  <a:cubicBezTo>
                    <a:pt x="105000" y="89323"/>
                    <a:pt x="105000" y="89323"/>
                    <a:pt x="105000" y="89323"/>
                  </a:cubicBezTo>
                  <a:cubicBezTo>
                    <a:pt x="104500" y="92030"/>
                    <a:pt x="104500" y="92030"/>
                    <a:pt x="104500" y="92030"/>
                  </a:cubicBezTo>
                  <a:cubicBezTo>
                    <a:pt x="104000" y="93834"/>
                    <a:pt x="104000" y="93834"/>
                    <a:pt x="104000" y="93834"/>
                  </a:cubicBezTo>
                  <a:cubicBezTo>
                    <a:pt x="104000" y="93834"/>
                    <a:pt x="103000" y="94736"/>
                    <a:pt x="103000" y="94736"/>
                  </a:cubicBezTo>
                  <a:cubicBezTo>
                    <a:pt x="102500" y="93834"/>
                    <a:pt x="102500" y="96541"/>
                    <a:pt x="102500" y="96541"/>
                  </a:cubicBezTo>
                  <a:cubicBezTo>
                    <a:pt x="101500" y="98345"/>
                    <a:pt x="101500" y="98345"/>
                    <a:pt x="101500" y="98345"/>
                  </a:cubicBezTo>
                  <a:cubicBezTo>
                    <a:pt x="101000" y="98345"/>
                    <a:pt x="101000" y="98345"/>
                    <a:pt x="101000" y="98345"/>
                  </a:cubicBezTo>
                  <a:cubicBezTo>
                    <a:pt x="100000" y="99248"/>
                    <a:pt x="100000" y="99248"/>
                    <a:pt x="100000" y="99248"/>
                  </a:cubicBezTo>
                  <a:cubicBezTo>
                    <a:pt x="100000" y="99248"/>
                    <a:pt x="99500" y="100150"/>
                    <a:pt x="99000" y="100150"/>
                  </a:cubicBezTo>
                  <a:cubicBezTo>
                    <a:pt x="99000" y="101052"/>
                    <a:pt x="98500" y="100150"/>
                    <a:pt x="98500" y="100150"/>
                  </a:cubicBezTo>
                  <a:cubicBezTo>
                    <a:pt x="98500" y="100150"/>
                    <a:pt x="97500" y="99248"/>
                    <a:pt x="97000" y="99248"/>
                  </a:cubicBezTo>
                  <a:cubicBezTo>
                    <a:pt x="97000" y="99248"/>
                    <a:pt x="97000" y="100150"/>
                    <a:pt x="96500" y="100150"/>
                  </a:cubicBezTo>
                  <a:cubicBezTo>
                    <a:pt x="96500" y="100150"/>
                    <a:pt x="96500" y="100150"/>
                    <a:pt x="96000" y="101052"/>
                  </a:cubicBezTo>
                  <a:cubicBezTo>
                    <a:pt x="96000" y="101052"/>
                    <a:pt x="95500" y="100150"/>
                    <a:pt x="95000" y="100150"/>
                  </a:cubicBezTo>
                  <a:cubicBezTo>
                    <a:pt x="94500" y="100150"/>
                    <a:pt x="94500" y="99248"/>
                    <a:pt x="94500" y="99248"/>
                  </a:cubicBezTo>
                  <a:cubicBezTo>
                    <a:pt x="94000" y="99248"/>
                    <a:pt x="93500" y="99248"/>
                    <a:pt x="93500" y="99248"/>
                  </a:cubicBezTo>
                  <a:cubicBezTo>
                    <a:pt x="93000" y="99248"/>
                    <a:pt x="92500" y="99248"/>
                    <a:pt x="92500" y="99248"/>
                  </a:cubicBezTo>
                  <a:cubicBezTo>
                    <a:pt x="92500" y="99248"/>
                    <a:pt x="92000" y="100150"/>
                    <a:pt x="92000" y="100150"/>
                  </a:cubicBezTo>
                  <a:cubicBezTo>
                    <a:pt x="91000" y="101052"/>
                    <a:pt x="91000" y="101052"/>
                    <a:pt x="91000" y="101052"/>
                  </a:cubicBezTo>
                  <a:cubicBezTo>
                    <a:pt x="91000" y="101052"/>
                    <a:pt x="91000" y="101954"/>
                    <a:pt x="91000" y="102857"/>
                  </a:cubicBezTo>
                  <a:cubicBezTo>
                    <a:pt x="91000" y="102857"/>
                    <a:pt x="91000" y="103759"/>
                    <a:pt x="90500" y="103759"/>
                  </a:cubicBezTo>
                  <a:cubicBezTo>
                    <a:pt x="90500" y="103759"/>
                    <a:pt x="90000" y="105563"/>
                    <a:pt x="90000" y="105563"/>
                  </a:cubicBezTo>
                  <a:cubicBezTo>
                    <a:pt x="90000" y="105563"/>
                    <a:pt x="90000" y="108270"/>
                    <a:pt x="89500" y="108270"/>
                  </a:cubicBezTo>
                  <a:cubicBezTo>
                    <a:pt x="89500" y="108270"/>
                    <a:pt x="89500" y="109172"/>
                    <a:pt x="89500" y="109172"/>
                  </a:cubicBezTo>
                  <a:cubicBezTo>
                    <a:pt x="89500" y="110977"/>
                    <a:pt x="89500" y="110977"/>
                    <a:pt x="89500" y="110977"/>
                  </a:cubicBezTo>
                  <a:cubicBezTo>
                    <a:pt x="89500" y="111879"/>
                    <a:pt x="89500" y="111879"/>
                    <a:pt x="89500" y="111879"/>
                  </a:cubicBezTo>
                  <a:cubicBezTo>
                    <a:pt x="88500" y="110977"/>
                    <a:pt x="88500" y="110977"/>
                    <a:pt x="88500" y="110977"/>
                  </a:cubicBezTo>
                  <a:cubicBezTo>
                    <a:pt x="87500" y="105563"/>
                    <a:pt x="87500" y="105563"/>
                    <a:pt x="87500" y="105563"/>
                  </a:cubicBezTo>
                  <a:cubicBezTo>
                    <a:pt x="87500" y="105563"/>
                    <a:pt x="86000" y="106466"/>
                    <a:pt x="84500" y="106466"/>
                  </a:cubicBezTo>
                  <a:cubicBezTo>
                    <a:pt x="83000" y="105563"/>
                    <a:pt x="82000" y="103759"/>
                    <a:pt x="81500" y="103759"/>
                  </a:cubicBezTo>
                  <a:cubicBezTo>
                    <a:pt x="81500" y="102857"/>
                    <a:pt x="79500" y="103759"/>
                    <a:pt x="79500" y="103759"/>
                  </a:cubicBezTo>
                  <a:cubicBezTo>
                    <a:pt x="79000" y="107368"/>
                    <a:pt x="79000" y="107368"/>
                    <a:pt x="79000" y="107368"/>
                  </a:cubicBezTo>
                  <a:cubicBezTo>
                    <a:pt x="73500" y="106466"/>
                    <a:pt x="73500" y="106466"/>
                    <a:pt x="73500" y="106466"/>
                  </a:cubicBezTo>
                  <a:cubicBezTo>
                    <a:pt x="71500" y="104661"/>
                    <a:pt x="71500" y="104661"/>
                    <a:pt x="71500" y="104661"/>
                  </a:cubicBezTo>
                  <a:cubicBezTo>
                    <a:pt x="68000" y="101954"/>
                    <a:pt x="68000" y="101954"/>
                    <a:pt x="68000" y="101954"/>
                  </a:cubicBezTo>
                  <a:cubicBezTo>
                    <a:pt x="67000" y="101052"/>
                    <a:pt x="67000" y="101052"/>
                    <a:pt x="67000" y="101052"/>
                  </a:cubicBezTo>
                  <a:cubicBezTo>
                    <a:pt x="67000" y="101052"/>
                    <a:pt x="65000" y="101052"/>
                    <a:pt x="64500" y="101052"/>
                  </a:cubicBezTo>
                  <a:cubicBezTo>
                    <a:pt x="64000" y="101052"/>
                    <a:pt x="62000" y="100150"/>
                    <a:pt x="62000" y="100150"/>
                  </a:cubicBezTo>
                  <a:cubicBezTo>
                    <a:pt x="62000" y="100150"/>
                    <a:pt x="60000" y="99248"/>
                    <a:pt x="59500" y="99248"/>
                  </a:cubicBezTo>
                  <a:cubicBezTo>
                    <a:pt x="59000" y="99248"/>
                    <a:pt x="58000" y="99248"/>
                    <a:pt x="58000" y="99248"/>
                  </a:cubicBezTo>
                  <a:cubicBezTo>
                    <a:pt x="55500" y="98345"/>
                    <a:pt x="55500" y="98345"/>
                    <a:pt x="55500" y="98345"/>
                  </a:cubicBezTo>
                  <a:cubicBezTo>
                    <a:pt x="55500" y="98345"/>
                    <a:pt x="54000" y="96541"/>
                    <a:pt x="53000" y="97443"/>
                  </a:cubicBezTo>
                  <a:cubicBezTo>
                    <a:pt x="52500" y="97443"/>
                    <a:pt x="53000" y="100150"/>
                    <a:pt x="53000" y="100150"/>
                  </a:cubicBezTo>
                  <a:cubicBezTo>
                    <a:pt x="53000" y="100150"/>
                    <a:pt x="52500" y="104661"/>
                    <a:pt x="53000" y="105563"/>
                  </a:cubicBezTo>
                  <a:cubicBezTo>
                    <a:pt x="53000" y="107368"/>
                    <a:pt x="52000" y="109172"/>
                    <a:pt x="52000" y="109172"/>
                  </a:cubicBezTo>
                  <a:cubicBezTo>
                    <a:pt x="50500" y="110075"/>
                    <a:pt x="50500" y="110075"/>
                    <a:pt x="50500" y="110075"/>
                  </a:cubicBezTo>
                  <a:cubicBezTo>
                    <a:pt x="50500" y="110075"/>
                    <a:pt x="49500" y="112781"/>
                    <a:pt x="49000" y="112781"/>
                  </a:cubicBezTo>
                  <a:cubicBezTo>
                    <a:pt x="48500" y="112781"/>
                    <a:pt x="48500" y="118195"/>
                    <a:pt x="48500" y="118195"/>
                  </a:cubicBezTo>
                  <a:cubicBezTo>
                    <a:pt x="46500" y="119097"/>
                    <a:pt x="46500" y="119097"/>
                    <a:pt x="46500" y="119097"/>
                  </a:cubicBezTo>
                  <a:cubicBezTo>
                    <a:pt x="44500" y="116390"/>
                    <a:pt x="44500" y="116390"/>
                    <a:pt x="44500" y="116390"/>
                  </a:cubicBezTo>
                  <a:cubicBezTo>
                    <a:pt x="43000" y="118195"/>
                    <a:pt x="43000" y="118195"/>
                    <a:pt x="43000" y="118195"/>
                  </a:cubicBezTo>
                  <a:cubicBezTo>
                    <a:pt x="42500" y="120000"/>
                    <a:pt x="42500" y="120000"/>
                    <a:pt x="42500" y="120000"/>
                  </a:cubicBezTo>
                  <a:cubicBezTo>
                    <a:pt x="42500" y="120000"/>
                    <a:pt x="40000" y="119097"/>
                    <a:pt x="40000" y="119097"/>
                  </a:cubicBezTo>
                  <a:cubicBezTo>
                    <a:pt x="39500" y="119097"/>
                    <a:pt x="37000" y="118195"/>
                    <a:pt x="37000" y="118195"/>
                  </a:cubicBezTo>
                  <a:cubicBezTo>
                    <a:pt x="37000" y="118195"/>
                    <a:pt x="35500" y="115488"/>
                    <a:pt x="35000" y="114586"/>
                  </a:cubicBezTo>
                  <a:cubicBezTo>
                    <a:pt x="34500" y="113684"/>
                    <a:pt x="32500" y="111879"/>
                    <a:pt x="32000" y="110977"/>
                  </a:cubicBezTo>
                  <a:cubicBezTo>
                    <a:pt x="31500" y="110977"/>
                    <a:pt x="31500" y="110075"/>
                    <a:pt x="31500" y="110075"/>
                  </a:cubicBezTo>
                  <a:cubicBezTo>
                    <a:pt x="30500" y="108270"/>
                    <a:pt x="31000" y="108270"/>
                    <a:pt x="30000" y="107368"/>
                  </a:cubicBezTo>
                  <a:cubicBezTo>
                    <a:pt x="29000" y="106466"/>
                    <a:pt x="28000" y="106466"/>
                    <a:pt x="28000" y="105563"/>
                  </a:cubicBezTo>
                  <a:cubicBezTo>
                    <a:pt x="28000" y="104661"/>
                    <a:pt x="28500" y="102857"/>
                    <a:pt x="27500" y="102857"/>
                  </a:cubicBezTo>
                  <a:cubicBezTo>
                    <a:pt x="26000" y="103759"/>
                    <a:pt x="25500" y="104661"/>
                    <a:pt x="25000" y="103759"/>
                  </a:cubicBezTo>
                  <a:cubicBezTo>
                    <a:pt x="24000" y="101954"/>
                    <a:pt x="24000" y="101954"/>
                    <a:pt x="23500" y="100150"/>
                  </a:cubicBezTo>
                  <a:cubicBezTo>
                    <a:pt x="23500" y="98345"/>
                    <a:pt x="23500" y="96541"/>
                    <a:pt x="22500" y="96541"/>
                  </a:cubicBezTo>
                  <a:cubicBezTo>
                    <a:pt x="21500" y="96541"/>
                    <a:pt x="21000" y="95639"/>
                    <a:pt x="21000" y="95639"/>
                  </a:cubicBezTo>
                  <a:cubicBezTo>
                    <a:pt x="21000" y="95639"/>
                    <a:pt x="20500" y="96541"/>
                    <a:pt x="20000" y="94736"/>
                  </a:cubicBezTo>
                  <a:cubicBezTo>
                    <a:pt x="19500" y="92030"/>
                    <a:pt x="21000" y="93834"/>
                    <a:pt x="19500" y="90225"/>
                  </a:cubicBezTo>
                  <a:cubicBezTo>
                    <a:pt x="17500" y="87518"/>
                    <a:pt x="18000" y="88421"/>
                    <a:pt x="17000" y="86616"/>
                  </a:cubicBezTo>
                  <a:cubicBezTo>
                    <a:pt x="16000" y="84812"/>
                    <a:pt x="13000" y="86616"/>
                    <a:pt x="13000" y="86616"/>
                  </a:cubicBezTo>
                  <a:cubicBezTo>
                    <a:pt x="13000" y="86616"/>
                    <a:pt x="13000" y="85714"/>
                    <a:pt x="12000" y="83909"/>
                  </a:cubicBezTo>
                  <a:cubicBezTo>
                    <a:pt x="11000" y="82105"/>
                    <a:pt x="11500" y="83007"/>
                    <a:pt x="10500" y="81203"/>
                  </a:cubicBezTo>
                  <a:cubicBezTo>
                    <a:pt x="9500" y="78496"/>
                    <a:pt x="9500" y="79398"/>
                    <a:pt x="9500" y="76691"/>
                  </a:cubicBezTo>
                  <a:cubicBezTo>
                    <a:pt x="9000" y="73984"/>
                    <a:pt x="9500" y="73082"/>
                    <a:pt x="8500" y="71278"/>
                  </a:cubicBezTo>
                  <a:cubicBezTo>
                    <a:pt x="7500" y="69473"/>
                    <a:pt x="7000" y="67669"/>
                    <a:pt x="7000" y="67669"/>
                  </a:cubicBezTo>
                  <a:cubicBezTo>
                    <a:pt x="7000" y="67669"/>
                    <a:pt x="6000" y="65864"/>
                    <a:pt x="7000" y="63157"/>
                  </a:cubicBezTo>
                  <a:cubicBezTo>
                    <a:pt x="8000" y="61353"/>
                    <a:pt x="8000" y="61353"/>
                    <a:pt x="8000" y="59548"/>
                  </a:cubicBezTo>
                  <a:cubicBezTo>
                    <a:pt x="8000" y="58646"/>
                    <a:pt x="8500" y="56842"/>
                    <a:pt x="7000" y="55037"/>
                  </a:cubicBezTo>
                  <a:cubicBezTo>
                    <a:pt x="5500" y="53233"/>
                    <a:pt x="5500" y="53233"/>
                    <a:pt x="4000" y="51428"/>
                  </a:cubicBezTo>
                  <a:cubicBezTo>
                    <a:pt x="3000" y="50526"/>
                    <a:pt x="2500" y="50526"/>
                    <a:pt x="2000" y="49624"/>
                  </a:cubicBezTo>
                  <a:cubicBezTo>
                    <a:pt x="1500" y="48721"/>
                    <a:pt x="500" y="42406"/>
                    <a:pt x="500" y="42406"/>
                  </a:cubicBezTo>
                  <a:cubicBezTo>
                    <a:pt x="0" y="39699"/>
                    <a:pt x="0" y="39699"/>
                    <a:pt x="0" y="39699"/>
                  </a:cubicBezTo>
                  <a:cubicBezTo>
                    <a:pt x="2500" y="39699"/>
                    <a:pt x="2500" y="39699"/>
                    <a:pt x="2500" y="39699"/>
                  </a:cubicBezTo>
                  <a:cubicBezTo>
                    <a:pt x="3000" y="43308"/>
                    <a:pt x="3000" y="43308"/>
                    <a:pt x="3000" y="43308"/>
                  </a:cubicBezTo>
                  <a:cubicBezTo>
                    <a:pt x="3500" y="46015"/>
                    <a:pt x="3500" y="46015"/>
                    <a:pt x="3500" y="46015"/>
                  </a:cubicBezTo>
                  <a:cubicBezTo>
                    <a:pt x="5000" y="40601"/>
                    <a:pt x="5000" y="40601"/>
                    <a:pt x="5000" y="40601"/>
                  </a:cubicBezTo>
                  <a:cubicBezTo>
                    <a:pt x="7000" y="36090"/>
                    <a:pt x="7000" y="36090"/>
                    <a:pt x="7000" y="36090"/>
                  </a:cubicBezTo>
                  <a:cubicBezTo>
                    <a:pt x="7000" y="36090"/>
                    <a:pt x="7000" y="36090"/>
                    <a:pt x="8500" y="36090"/>
                  </a:cubicBezTo>
                  <a:cubicBezTo>
                    <a:pt x="9500" y="36090"/>
                    <a:pt x="11000" y="34285"/>
                    <a:pt x="11500" y="34285"/>
                  </a:cubicBezTo>
                  <a:cubicBezTo>
                    <a:pt x="12500" y="34285"/>
                    <a:pt x="14000" y="35187"/>
                    <a:pt x="14500" y="35187"/>
                  </a:cubicBezTo>
                  <a:cubicBezTo>
                    <a:pt x="15500" y="34285"/>
                    <a:pt x="16000" y="34285"/>
                    <a:pt x="16000" y="32481"/>
                  </a:cubicBezTo>
                  <a:cubicBezTo>
                    <a:pt x="16500" y="31578"/>
                    <a:pt x="15500" y="29774"/>
                    <a:pt x="17500" y="28872"/>
                  </a:cubicBezTo>
                  <a:cubicBezTo>
                    <a:pt x="19000" y="27067"/>
                    <a:pt x="19500" y="27067"/>
                    <a:pt x="19500" y="27067"/>
                  </a:cubicBezTo>
                  <a:lnTo>
                    <a:pt x="21500" y="2436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167;g2be4267a496_0_10">
              <a:extLst>
                <a:ext uri="{FF2B5EF4-FFF2-40B4-BE49-F238E27FC236}">
                  <a16:creationId xmlns:a16="http://schemas.microsoft.com/office/drawing/2014/main" id="{3FFF1917-8244-7A6F-76B4-EF2B8B87C457}"/>
                </a:ext>
              </a:extLst>
            </p:cNvPr>
            <p:cNvSpPr/>
            <p:nvPr/>
          </p:nvSpPr>
          <p:spPr>
            <a:xfrm>
              <a:off x="19319366" y="2153028"/>
              <a:ext cx="913500" cy="326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5257" y="77383"/>
                  </a:moveTo>
                  <a:cubicBezTo>
                    <a:pt x="95670" y="77383"/>
                    <a:pt x="95670" y="77383"/>
                    <a:pt x="95670" y="77383"/>
                  </a:cubicBezTo>
                  <a:cubicBezTo>
                    <a:pt x="95257" y="76261"/>
                    <a:pt x="95257" y="76261"/>
                    <a:pt x="95257" y="76261"/>
                  </a:cubicBezTo>
                  <a:cubicBezTo>
                    <a:pt x="95257" y="76261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494" y="75140"/>
                    <a:pt x="96494" y="75140"/>
                    <a:pt x="96494" y="75140"/>
                  </a:cubicBezTo>
                  <a:cubicBezTo>
                    <a:pt x="96494" y="75140"/>
                    <a:pt x="96494" y="75140"/>
                    <a:pt x="96494" y="75140"/>
                  </a:cubicBezTo>
                  <a:cubicBezTo>
                    <a:pt x="96907" y="75140"/>
                    <a:pt x="97731" y="75140"/>
                    <a:pt x="98144" y="75140"/>
                  </a:cubicBezTo>
                  <a:cubicBezTo>
                    <a:pt x="98144" y="75140"/>
                    <a:pt x="98144" y="75140"/>
                    <a:pt x="98144" y="75140"/>
                  </a:cubicBezTo>
                  <a:cubicBezTo>
                    <a:pt x="98144" y="75140"/>
                    <a:pt x="98144" y="75140"/>
                    <a:pt x="98144" y="75140"/>
                  </a:cubicBezTo>
                  <a:cubicBezTo>
                    <a:pt x="98144" y="75140"/>
                    <a:pt x="98144" y="75140"/>
                    <a:pt x="98144" y="75140"/>
                  </a:cubicBezTo>
                  <a:cubicBezTo>
                    <a:pt x="98144" y="75140"/>
                    <a:pt x="98144" y="75140"/>
                    <a:pt x="98144" y="75140"/>
                  </a:cubicBezTo>
                  <a:cubicBezTo>
                    <a:pt x="98144" y="75140"/>
                    <a:pt x="98144" y="75140"/>
                    <a:pt x="98144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618" y="75140"/>
                    <a:pt x="100618" y="75140"/>
                    <a:pt x="100618" y="75140"/>
                  </a:cubicBezTo>
                  <a:cubicBezTo>
                    <a:pt x="100618" y="75140"/>
                    <a:pt x="100618" y="75140"/>
                    <a:pt x="100618" y="75140"/>
                  </a:cubicBezTo>
                  <a:cubicBezTo>
                    <a:pt x="100618" y="75140"/>
                    <a:pt x="100618" y="75140"/>
                    <a:pt x="100618" y="75140"/>
                  </a:cubicBezTo>
                  <a:cubicBezTo>
                    <a:pt x="100618" y="75140"/>
                    <a:pt x="100618" y="75140"/>
                    <a:pt x="100618" y="75140"/>
                  </a:cubicBezTo>
                  <a:cubicBezTo>
                    <a:pt x="100618" y="75140"/>
                    <a:pt x="100618" y="75140"/>
                    <a:pt x="100618" y="75140"/>
                  </a:cubicBezTo>
                  <a:cubicBezTo>
                    <a:pt x="101030" y="75140"/>
                    <a:pt x="101030" y="75140"/>
                    <a:pt x="101030" y="75140"/>
                  </a:cubicBezTo>
                  <a:cubicBezTo>
                    <a:pt x="101030" y="75140"/>
                    <a:pt x="101030" y="75140"/>
                    <a:pt x="101030" y="75140"/>
                  </a:cubicBezTo>
                  <a:cubicBezTo>
                    <a:pt x="101030" y="75140"/>
                    <a:pt x="101030" y="75140"/>
                    <a:pt x="101030" y="75140"/>
                  </a:cubicBezTo>
                  <a:cubicBezTo>
                    <a:pt x="101030" y="75140"/>
                    <a:pt x="101030" y="75140"/>
                    <a:pt x="101030" y="75140"/>
                  </a:cubicBezTo>
                  <a:cubicBezTo>
                    <a:pt x="101030" y="75140"/>
                    <a:pt x="101030" y="75140"/>
                    <a:pt x="101030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855" y="75140"/>
                    <a:pt x="101855" y="75140"/>
                    <a:pt x="101855" y="75140"/>
                  </a:cubicBezTo>
                  <a:cubicBezTo>
                    <a:pt x="101855" y="75140"/>
                    <a:pt x="101855" y="75140"/>
                    <a:pt x="101855" y="75140"/>
                  </a:cubicBezTo>
                  <a:cubicBezTo>
                    <a:pt x="101855" y="75140"/>
                    <a:pt x="101855" y="75140"/>
                    <a:pt x="101855" y="75140"/>
                  </a:cubicBezTo>
                  <a:cubicBezTo>
                    <a:pt x="101855" y="75140"/>
                    <a:pt x="101855" y="75140"/>
                    <a:pt x="101855" y="75140"/>
                  </a:cubicBezTo>
                  <a:cubicBezTo>
                    <a:pt x="101855" y="75140"/>
                    <a:pt x="101855" y="75140"/>
                    <a:pt x="101855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680" y="75140"/>
                    <a:pt x="102680" y="75140"/>
                    <a:pt x="102680" y="75140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917" y="78504"/>
                    <a:pt x="103917" y="78504"/>
                    <a:pt x="103917" y="78504"/>
                  </a:cubicBezTo>
                  <a:cubicBezTo>
                    <a:pt x="103917" y="78504"/>
                    <a:pt x="108453" y="80747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95257" y="77383"/>
                    <a:pt x="95257" y="77383"/>
                    <a:pt x="95257" y="77383"/>
                  </a:cubicBezTo>
                  <a:close/>
                  <a:moveTo>
                    <a:pt x="96082" y="75140"/>
                  </a:move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lose/>
                  <a:moveTo>
                    <a:pt x="110927" y="79626"/>
                  </a:move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1340" y="79626"/>
                    <a:pt x="111340" y="79626"/>
                    <a:pt x="111340" y="79626"/>
                  </a:cubicBezTo>
                  <a:cubicBezTo>
                    <a:pt x="111340" y="79626"/>
                    <a:pt x="111340" y="79626"/>
                    <a:pt x="111340" y="79626"/>
                  </a:cubicBezTo>
                  <a:cubicBezTo>
                    <a:pt x="111340" y="79626"/>
                    <a:pt x="111340" y="79626"/>
                    <a:pt x="111340" y="79626"/>
                  </a:cubicBezTo>
                  <a:cubicBezTo>
                    <a:pt x="111340" y="79626"/>
                    <a:pt x="111340" y="79626"/>
                    <a:pt x="111340" y="79626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2164" y="78504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814" y="77383"/>
                    <a:pt x="113814" y="77383"/>
                    <a:pt x="114639" y="78504"/>
                  </a:cubicBezTo>
                  <a:cubicBezTo>
                    <a:pt x="115463" y="79626"/>
                    <a:pt x="116701" y="80747"/>
                    <a:pt x="117525" y="80747"/>
                  </a:cubicBezTo>
                  <a:cubicBezTo>
                    <a:pt x="119175" y="80747"/>
                    <a:pt x="119175" y="80747"/>
                    <a:pt x="119175" y="80747"/>
                  </a:cubicBezTo>
                  <a:cubicBezTo>
                    <a:pt x="119587" y="77383"/>
                    <a:pt x="119587" y="77383"/>
                    <a:pt x="119587" y="77383"/>
                  </a:cubicBezTo>
                  <a:cubicBezTo>
                    <a:pt x="120000" y="79626"/>
                    <a:pt x="119175" y="68411"/>
                    <a:pt x="119587" y="65046"/>
                  </a:cubicBezTo>
                  <a:cubicBezTo>
                    <a:pt x="119175" y="63925"/>
                    <a:pt x="118762" y="62803"/>
                    <a:pt x="118762" y="61682"/>
                  </a:cubicBezTo>
                  <a:cubicBezTo>
                    <a:pt x="118350" y="60560"/>
                    <a:pt x="116288" y="60560"/>
                    <a:pt x="116288" y="60560"/>
                  </a:cubicBezTo>
                  <a:cubicBezTo>
                    <a:pt x="114639" y="59439"/>
                    <a:pt x="114639" y="59439"/>
                    <a:pt x="114639" y="59439"/>
                  </a:cubicBezTo>
                  <a:cubicBezTo>
                    <a:pt x="113402" y="58317"/>
                    <a:pt x="113402" y="58317"/>
                    <a:pt x="113402" y="58317"/>
                  </a:cubicBezTo>
                  <a:cubicBezTo>
                    <a:pt x="112164" y="52710"/>
                    <a:pt x="112164" y="52710"/>
                    <a:pt x="112164" y="52710"/>
                  </a:cubicBezTo>
                  <a:cubicBezTo>
                    <a:pt x="110927" y="50467"/>
                    <a:pt x="110927" y="50467"/>
                    <a:pt x="110927" y="50467"/>
                  </a:cubicBezTo>
                  <a:cubicBezTo>
                    <a:pt x="109690" y="45981"/>
                    <a:pt x="109690" y="45981"/>
                    <a:pt x="109690" y="45981"/>
                  </a:cubicBezTo>
                  <a:cubicBezTo>
                    <a:pt x="110103" y="43738"/>
                    <a:pt x="110103" y="43738"/>
                    <a:pt x="110103" y="43738"/>
                  </a:cubicBezTo>
                  <a:cubicBezTo>
                    <a:pt x="111340" y="39252"/>
                    <a:pt x="111340" y="39252"/>
                    <a:pt x="111340" y="39252"/>
                  </a:cubicBezTo>
                  <a:cubicBezTo>
                    <a:pt x="111340" y="39252"/>
                    <a:pt x="111752" y="39252"/>
                    <a:pt x="112164" y="37009"/>
                  </a:cubicBezTo>
                  <a:cubicBezTo>
                    <a:pt x="112989" y="33644"/>
                    <a:pt x="112164" y="33644"/>
                    <a:pt x="112164" y="33644"/>
                  </a:cubicBezTo>
                  <a:cubicBezTo>
                    <a:pt x="112164" y="33644"/>
                    <a:pt x="110515" y="31401"/>
                    <a:pt x="109690" y="30280"/>
                  </a:cubicBezTo>
                  <a:cubicBezTo>
                    <a:pt x="108865" y="29158"/>
                    <a:pt x="107628" y="32523"/>
                    <a:pt x="107628" y="32523"/>
                  </a:cubicBezTo>
                  <a:cubicBezTo>
                    <a:pt x="105154" y="31401"/>
                    <a:pt x="105154" y="31401"/>
                    <a:pt x="105154" y="31401"/>
                  </a:cubicBezTo>
                  <a:cubicBezTo>
                    <a:pt x="103092" y="31401"/>
                    <a:pt x="103092" y="31401"/>
                    <a:pt x="103092" y="31401"/>
                  </a:cubicBezTo>
                  <a:cubicBezTo>
                    <a:pt x="101443" y="26915"/>
                    <a:pt x="101443" y="26915"/>
                    <a:pt x="101443" y="26915"/>
                  </a:cubicBezTo>
                  <a:cubicBezTo>
                    <a:pt x="98556" y="24672"/>
                    <a:pt x="98556" y="24672"/>
                    <a:pt x="98556" y="24672"/>
                  </a:cubicBezTo>
                  <a:cubicBezTo>
                    <a:pt x="96907" y="22429"/>
                    <a:pt x="96907" y="22429"/>
                    <a:pt x="96907" y="22429"/>
                  </a:cubicBezTo>
                  <a:cubicBezTo>
                    <a:pt x="96907" y="22429"/>
                    <a:pt x="96907" y="13457"/>
                    <a:pt x="96907" y="12336"/>
                  </a:cubicBezTo>
                  <a:cubicBezTo>
                    <a:pt x="96907" y="10093"/>
                    <a:pt x="96907" y="6728"/>
                    <a:pt x="96907" y="6728"/>
                  </a:cubicBezTo>
                  <a:cubicBezTo>
                    <a:pt x="96907" y="6728"/>
                    <a:pt x="94432" y="5607"/>
                    <a:pt x="93195" y="6728"/>
                  </a:cubicBezTo>
                  <a:cubicBezTo>
                    <a:pt x="92371" y="7850"/>
                    <a:pt x="91134" y="6728"/>
                    <a:pt x="91134" y="6728"/>
                  </a:cubicBezTo>
                  <a:cubicBezTo>
                    <a:pt x="91134" y="6728"/>
                    <a:pt x="87835" y="5607"/>
                    <a:pt x="87422" y="3364"/>
                  </a:cubicBezTo>
                  <a:cubicBezTo>
                    <a:pt x="87422" y="1121"/>
                    <a:pt x="87422" y="2242"/>
                    <a:pt x="87010" y="2242"/>
                  </a:cubicBezTo>
                  <a:cubicBezTo>
                    <a:pt x="86185" y="2242"/>
                    <a:pt x="83711" y="2242"/>
                    <a:pt x="83711" y="2242"/>
                  </a:cubicBezTo>
                  <a:cubicBezTo>
                    <a:pt x="81237" y="0"/>
                    <a:pt x="81237" y="0"/>
                    <a:pt x="81237" y="0"/>
                  </a:cubicBezTo>
                  <a:cubicBezTo>
                    <a:pt x="81237" y="10093"/>
                    <a:pt x="81237" y="10093"/>
                    <a:pt x="81237" y="10093"/>
                  </a:cubicBezTo>
                  <a:cubicBezTo>
                    <a:pt x="80824" y="7850"/>
                    <a:pt x="80824" y="7850"/>
                    <a:pt x="80824" y="7850"/>
                  </a:cubicBezTo>
                  <a:cubicBezTo>
                    <a:pt x="76701" y="6728"/>
                    <a:pt x="76701" y="6728"/>
                    <a:pt x="76701" y="6728"/>
                  </a:cubicBezTo>
                  <a:cubicBezTo>
                    <a:pt x="74226" y="10093"/>
                    <a:pt x="74226" y="10093"/>
                    <a:pt x="74226" y="10093"/>
                  </a:cubicBezTo>
                  <a:cubicBezTo>
                    <a:pt x="72164" y="12336"/>
                    <a:pt x="72164" y="12336"/>
                    <a:pt x="72164" y="12336"/>
                  </a:cubicBezTo>
                  <a:cubicBezTo>
                    <a:pt x="72164" y="15700"/>
                    <a:pt x="72164" y="15700"/>
                    <a:pt x="72164" y="15700"/>
                  </a:cubicBezTo>
                  <a:cubicBezTo>
                    <a:pt x="71340" y="19065"/>
                    <a:pt x="71340" y="19065"/>
                    <a:pt x="71340" y="19065"/>
                  </a:cubicBezTo>
                  <a:cubicBezTo>
                    <a:pt x="71340" y="19065"/>
                    <a:pt x="70103" y="20186"/>
                    <a:pt x="69278" y="20186"/>
                  </a:cubicBezTo>
                  <a:cubicBezTo>
                    <a:pt x="69278" y="21308"/>
                    <a:pt x="68865" y="23551"/>
                    <a:pt x="68865" y="24672"/>
                  </a:cubicBezTo>
                  <a:cubicBezTo>
                    <a:pt x="68453" y="25794"/>
                    <a:pt x="67628" y="25794"/>
                    <a:pt x="67628" y="25794"/>
                  </a:cubicBezTo>
                  <a:cubicBezTo>
                    <a:pt x="65979" y="24672"/>
                    <a:pt x="65979" y="24672"/>
                    <a:pt x="65979" y="24672"/>
                  </a:cubicBezTo>
                  <a:cubicBezTo>
                    <a:pt x="64742" y="24672"/>
                    <a:pt x="64742" y="24672"/>
                    <a:pt x="64742" y="24672"/>
                  </a:cubicBezTo>
                  <a:cubicBezTo>
                    <a:pt x="63917" y="22429"/>
                    <a:pt x="63917" y="22429"/>
                    <a:pt x="63917" y="22429"/>
                  </a:cubicBezTo>
                  <a:cubicBezTo>
                    <a:pt x="64742" y="17943"/>
                    <a:pt x="64742" y="17943"/>
                    <a:pt x="64742" y="17943"/>
                  </a:cubicBezTo>
                  <a:cubicBezTo>
                    <a:pt x="64742" y="15700"/>
                    <a:pt x="64742" y="15700"/>
                    <a:pt x="64742" y="15700"/>
                  </a:cubicBezTo>
                  <a:cubicBezTo>
                    <a:pt x="62268" y="15700"/>
                    <a:pt x="62268" y="15700"/>
                    <a:pt x="62268" y="15700"/>
                  </a:cubicBezTo>
                  <a:cubicBezTo>
                    <a:pt x="59793" y="13457"/>
                    <a:pt x="59793" y="13457"/>
                    <a:pt x="59793" y="13457"/>
                  </a:cubicBezTo>
                  <a:cubicBezTo>
                    <a:pt x="54432" y="12336"/>
                    <a:pt x="54432" y="12336"/>
                    <a:pt x="54432" y="12336"/>
                  </a:cubicBezTo>
                  <a:cubicBezTo>
                    <a:pt x="51134" y="10093"/>
                    <a:pt x="51134" y="10093"/>
                    <a:pt x="51134" y="10093"/>
                  </a:cubicBezTo>
                  <a:cubicBezTo>
                    <a:pt x="49072" y="4485"/>
                    <a:pt x="49072" y="4485"/>
                    <a:pt x="49072" y="4485"/>
                  </a:cubicBezTo>
                  <a:cubicBezTo>
                    <a:pt x="45773" y="2242"/>
                    <a:pt x="45773" y="2242"/>
                    <a:pt x="45773" y="2242"/>
                  </a:cubicBezTo>
                  <a:cubicBezTo>
                    <a:pt x="42886" y="7850"/>
                    <a:pt x="42886" y="7850"/>
                    <a:pt x="42886" y="7850"/>
                  </a:cubicBezTo>
                  <a:cubicBezTo>
                    <a:pt x="42886" y="7850"/>
                    <a:pt x="40000" y="4485"/>
                    <a:pt x="38762" y="4485"/>
                  </a:cubicBezTo>
                  <a:cubicBezTo>
                    <a:pt x="37938" y="5607"/>
                    <a:pt x="36288" y="6728"/>
                    <a:pt x="35876" y="7850"/>
                  </a:cubicBezTo>
                  <a:cubicBezTo>
                    <a:pt x="35463" y="7850"/>
                    <a:pt x="34639" y="11214"/>
                    <a:pt x="34226" y="11214"/>
                  </a:cubicBezTo>
                  <a:cubicBezTo>
                    <a:pt x="33402" y="12336"/>
                    <a:pt x="32577" y="11214"/>
                    <a:pt x="31752" y="11214"/>
                  </a:cubicBezTo>
                  <a:cubicBezTo>
                    <a:pt x="31340" y="12336"/>
                    <a:pt x="30927" y="13457"/>
                    <a:pt x="30103" y="13457"/>
                  </a:cubicBezTo>
                  <a:cubicBezTo>
                    <a:pt x="29278" y="13457"/>
                    <a:pt x="28865" y="12336"/>
                    <a:pt x="28041" y="12336"/>
                  </a:cubicBezTo>
                  <a:cubicBezTo>
                    <a:pt x="27628" y="13457"/>
                    <a:pt x="27216" y="14579"/>
                    <a:pt x="26391" y="14579"/>
                  </a:cubicBezTo>
                  <a:cubicBezTo>
                    <a:pt x="25567" y="14579"/>
                    <a:pt x="25154" y="12336"/>
                    <a:pt x="25154" y="12336"/>
                  </a:cubicBezTo>
                  <a:cubicBezTo>
                    <a:pt x="23917" y="12336"/>
                    <a:pt x="23917" y="12336"/>
                    <a:pt x="23917" y="12336"/>
                  </a:cubicBezTo>
                  <a:cubicBezTo>
                    <a:pt x="22680" y="8971"/>
                    <a:pt x="22680" y="8971"/>
                    <a:pt x="22680" y="8971"/>
                  </a:cubicBezTo>
                  <a:cubicBezTo>
                    <a:pt x="22680" y="8971"/>
                    <a:pt x="22268" y="11214"/>
                    <a:pt x="21030" y="11214"/>
                  </a:cubicBezTo>
                  <a:cubicBezTo>
                    <a:pt x="20206" y="10093"/>
                    <a:pt x="19381" y="8971"/>
                    <a:pt x="18556" y="10093"/>
                  </a:cubicBezTo>
                  <a:cubicBezTo>
                    <a:pt x="17731" y="10093"/>
                    <a:pt x="16494" y="11214"/>
                    <a:pt x="16494" y="11214"/>
                  </a:cubicBezTo>
                  <a:cubicBezTo>
                    <a:pt x="13195" y="7850"/>
                    <a:pt x="13195" y="7850"/>
                    <a:pt x="13195" y="7850"/>
                  </a:cubicBezTo>
                  <a:cubicBezTo>
                    <a:pt x="11134" y="6728"/>
                    <a:pt x="11134" y="6728"/>
                    <a:pt x="11134" y="6728"/>
                  </a:cubicBezTo>
                  <a:cubicBezTo>
                    <a:pt x="9484" y="5607"/>
                    <a:pt x="9484" y="5607"/>
                    <a:pt x="9484" y="5607"/>
                  </a:cubicBezTo>
                  <a:cubicBezTo>
                    <a:pt x="8659" y="8971"/>
                    <a:pt x="8659" y="8971"/>
                    <a:pt x="8659" y="8971"/>
                  </a:cubicBezTo>
                  <a:cubicBezTo>
                    <a:pt x="6597" y="8971"/>
                    <a:pt x="6597" y="8971"/>
                    <a:pt x="6597" y="8971"/>
                  </a:cubicBezTo>
                  <a:cubicBezTo>
                    <a:pt x="6597" y="8971"/>
                    <a:pt x="4123" y="6728"/>
                    <a:pt x="2474" y="7850"/>
                  </a:cubicBezTo>
                  <a:cubicBezTo>
                    <a:pt x="2061" y="7850"/>
                    <a:pt x="824" y="11214"/>
                    <a:pt x="412" y="11214"/>
                  </a:cubicBezTo>
                  <a:cubicBezTo>
                    <a:pt x="0" y="12336"/>
                    <a:pt x="412" y="12336"/>
                    <a:pt x="824" y="15700"/>
                  </a:cubicBezTo>
                  <a:cubicBezTo>
                    <a:pt x="824" y="17943"/>
                    <a:pt x="412" y="22429"/>
                    <a:pt x="412" y="22429"/>
                  </a:cubicBezTo>
                  <a:cubicBezTo>
                    <a:pt x="2886" y="23551"/>
                    <a:pt x="2886" y="23551"/>
                    <a:pt x="2886" y="23551"/>
                  </a:cubicBezTo>
                  <a:cubicBezTo>
                    <a:pt x="4948" y="25794"/>
                    <a:pt x="4948" y="25794"/>
                    <a:pt x="4948" y="25794"/>
                  </a:cubicBezTo>
                  <a:cubicBezTo>
                    <a:pt x="5360" y="30280"/>
                    <a:pt x="5360" y="30280"/>
                    <a:pt x="5360" y="30280"/>
                  </a:cubicBezTo>
                  <a:cubicBezTo>
                    <a:pt x="5360" y="30280"/>
                    <a:pt x="6597" y="33644"/>
                    <a:pt x="7010" y="32523"/>
                  </a:cubicBezTo>
                  <a:cubicBezTo>
                    <a:pt x="7422" y="32523"/>
                    <a:pt x="7010" y="31401"/>
                    <a:pt x="7422" y="30280"/>
                  </a:cubicBezTo>
                  <a:cubicBezTo>
                    <a:pt x="7422" y="30280"/>
                    <a:pt x="7835" y="32523"/>
                    <a:pt x="8659" y="32523"/>
                  </a:cubicBezTo>
                  <a:cubicBezTo>
                    <a:pt x="8659" y="32523"/>
                    <a:pt x="9484" y="31401"/>
                    <a:pt x="9896" y="31401"/>
                  </a:cubicBezTo>
                  <a:cubicBezTo>
                    <a:pt x="10721" y="32523"/>
                    <a:pt x="11134" y="33644"/>
                    <a:pt x="11546" y="33644"/>
                  </a:cubicBezTo>
                  <a:cubicBezTo>
                    <a:pt x="11958" y="33644"/>
                    <a:pt x="12783" y="32523"/>
                    <a:pt x="12783" y="32523"/>
                  </a:cubicBezTo>
                  <a:cubicBezTo>
                    <a:pt x="13608" y="31401"/>
                    <a:pt x="14845" y="30280"/>
                    <a:pt x="16082" y="33644"/>
                  </a:cubicBezTo>
                  <a:cubicBezTo>
                    <a:pt x="16907" y="35887"/>
                    <a:pt x="16494" y="37009"/>
                    <a:pt x="17319" y="37009"/>
                  </a:cubicBezTo>
                  <a:cubicBezTo>
                    <a:pt x="17731" y="37009"/>
                    <a:pt x="17731" y="34766"/>
                    <a:pt x="18144" y="34766"/>
                  </a:cubicBezTo>
                  <a:cubicBezTo>
                    <a:pt x="18969" y="34766"/>
                    <a:pt x="18969" y="35887"/>
                    <a:pt x="19381" y="37009"/>
                  </a:cubicBezTo>
                  <a:cubicBezTo>
                    <a:pt x="20206" y="39252"/>
                    <a:pt x="20206" y="41495"/>
                    <a:pt x="21030" y="42616"/>
                  </a:cubicBezTo>
                  <a:cubicBezTo>
                    <a:pt x="21030" y="43738"/>
                    <a:pt x="21443" y="44859"/>
                    <a:pt x="22268" y="44859"/>
                  </a:cubicBezTo>
                  <a:cubicBezTo>
                    <a:pt x="22268" y="44859"/>
                    <a:pt x="22680" y="43738"/>
                    <a:pt x="22680" y="43738"/>
                  </a:cubicBezTo>
                  <a:cubicBezTo>
                    <a:pt x="23505" y="43738"/>
                    <a:pt x="24329" y="43738"/>
                    <a:pt x="24742" y="44859"/>
                  </a:cubicBezTo>
                  <a:cubicBezTo>
                    <a:pt x="26391" y="44859"/>
                    <a:pt x="26804" y="44859"/>
                    <a:pt x="27216" y="45981"/>
                  </a:cubicBezTo>
                  <a:cubicBezTo>
                    <a:pt x="27628" y="48224"/>
                    <a:pt x="28453" y="51588"/>
                    <a:pt x="28865" y="53831"/>
                  </a:cubicBezTo>
                  <a:cubicBezTo>
                    <a:pt x="29278" y="56074"/>
                    <a:pt x="29690" y="60560"/>
                    <a:pt x="30103" y="61682"/>
                  </a:cubicBezTo>
                  <a:cubicBezTo>
                    <a:pt x="30515" y="63925"/>
                    <a:pt x="31752" y="65046"/>
                    <a:pt x="32164" y="67289"/>
                  </a:cubicBezTo>
                  <a:cubicBezTo>
                    <a:pt x="32577" y="68411"/>
                    <a:pt x="33402" y="75140"/>
                    <a:pt x="33814" y="77383"/>
                  </a:cubicBezTo>
                  <a:cubicBezTo>
                    <a:pt x="33814" y="79626"/>
                    <a:pt x="35051" y="82990"/>
                    <a:pt x="35463" y="87476"/>
                  </a:cubicBezTo>
                  <a:cubicBezTo>
                    <a:pt x="36288" y="91962"/>
                    <a:pt x="36288" y="95327"/>
                    <a:pt x="36288" y="95327"/>
                  </a:cubicBezTo>
                  <a:cubicBezTo>
                    <a:pt x="36288" y="99813"/>
                    <a:pt x="36288" y="99813"/>
                    <a:pt x="36288" y="99813"/>
                  </a:cubicBezTo>
                  <a:cubicBezTo>
                    <a:pt x="36288" y="99813"/>
                    <a:pt x="35051" y="109906"/>
                    <a:pt x="34226" y="112149"/>
                  </a:cubicBezTo>
                  <a:cubicBezTo>
                    <a:pt x="33402" y="114392"/>
                    <a:pt x="34639" y="117757"/>
                    <a:pt x="35876" y="118878"/>
                  </a:cubicBezTo>
                  <a:cubicBezTo>
                    <a:pt x="37113" y="120000"/>
                    <a:pt x="40412" y="115514"/>
                    <a:pt x="40412" y="115514"/>
                  </a:cubicBezTo>
                  <a:cubicBezTo>
                    <a:pt x="42474" y="113271"/>
                    <a:pt x="42474" y="113271"/>
                    <a:pt x="42474" y="113271"/>
                  </a:cubicBezTo>
                  <a:cubicBezTo>
                    <a:pt x="44536" y="112149"/>
                    <a:pt x="44536" y="112149"/>
                    <a:pt x="44536" y="112149"/>
                  </a:cubicBezTo>
                  <a:cubicBezTo>
                    <a:pt x="44536" y="112149"/>
                    <a:pt x="49484" y="111028"/>
                    <a:pt x="50309" y="109906"/>
                  </a:cubicBezTo>
                  <a:cubicBezTo>
                    <a:pt x="51546" y="107663"/>
                    <a:pt x="51546" y="105420"/>
                    <a:pt x="51546" y="105420"/>
                  </a:cubicBezTo>
                  <a:cubicBezTo>
                    <a:pt x="51134" y="102056"/>
                    <a:pt x="51134" y="102056"/>
                    <a:pt x="51134" y="102056"/>
                  </a:cubicBezTo>
                  <a:cubicBezTo>
                    <a:pt x="51134" y="102056"/>
                    <a:pt x="53608" y="98691"/>
                    <a:pt x="54845" y="97570"/>
                  </a:cubicBezTo>
                  <a:cubicBezTo>
                    <a:pt x="55670" y="96448"/>
                    <a:pt x="56494" y="98691"/>
                    <a:pt x="56494" y="98691"/>
                  </a:cubicBezTo>
                  <a:cubicBezTo>
                    <a:pt x="57731" y="102056"/>
                    <a:pt x="57731" y="102056"/>
                    <a:pt x="57731" y="102056"/>
                  </a:cubicBezTo>
                  <a:cubicBezTo>
                    <a:pt x="59381" y="106542"/>
                    <a:pt x="59381" y="106542"/>
                    <a:pt x="59381" y="106542"/>
                  </a:cubicBezTo>
                  <a:cubicBezTo>
                    <a:pt x="61443" y="107663"/>
                    <a:pt x="61443" y="107663"/>
                    <a:pt x="61443" y="107663"/>
                  </a:cubicBezTo>
                  <a:cubicBezTo>
                    <a:pt x="61443" y="107663"/>
                    <a:pt x="62680" y="111028"/>
                    <a:pt x="63092" y="112149"/>
                  </a:cubicBezTo>
                  <a:cubicBezTo>
                    <a:pt x="63092" y="114392"/>
                    <a:pt x="63092" y="114392"/>
                    <a:pt x="63092" y="114392"/>
                  </a:cubicBezTo>
                  <a:cubicBezTo>
                    <a:pt x="65567" y="114392"/>
                    <a:pt x="65567" y="114392"/>
                    <a:pt x="65567" y="114392"/>
                  </a:cubicBezTo>
                  <a:cubicBezTo>
                    <a:pt x="67628" y="112149"/>
                    <a:pt x="67628" y="112149"/>
                    <a:pt x="67628" y="112149"/>
                  </a:cubicBezTo>
                  <a:cubicBezTo>
                    <a:pt x="69690" y="115514"/>
                    <a:pt x="69690" y="115514"/>
                    <a:pt x="69690" y="115514"/>
                  </a:cubicBezTo>
                  <a:cubicBezTo>
                    <a:pt x="71752" y="113271"/>
                    <a:pt x="71752" y="113271"/>
                    <a:pt x="71752" y="113271"/>
                  </a:cubicBezTo>
                  <a:cubicBezTo>
                    <a:pt x="71340" y="112149"/>
                    <a:pt x="69690" y="111028"/>
                    <a:pt x="69690" y="111028"/>
                  </a:cubicBezTo>
                  <a:cubicBezTo>
                    <a:pt x="67628" y="111028"/>
                    <a:pt x="67628" y="111028"/>
                    <a:pt x="67628" y="111028"/>
                  </a:cubicBezTo>
                  <a:cubicBezTo>
                    <a:pt x="67216" y="109906"/>
                    <a:pt x="67216" y="109906"/>
                    <a:pt x="67216" y="109906"/>
                  </a:cubicBezTo>
                  <a:cubicBezTo>
                    <a:pt x="66391" y="107663"/>
                    <a:pt x="66391" y="107663"/>
                    <a:pt x="66391" y="107663"/>
                  </a:cubicBezTo>
                  <a:cubicBezTo>
                    <a:pt x="68041" y="104299"/>
                    <a:pt x="68041" y="104299"/>
                    <a:pt x="68041" y="104299"/>
                  </a:cubicBezTo>
                  <a:cubicBezTo>
                    <a:pt x="68041" y="104299"/>
                    <a:pt x="68865" y="104299"/>
                    <a:pt x="69278" y="103177"/>
                  </a:cubicBezTo>
                  <a:cubicBezTo>
                    <a:pt x="70103" y="103177"/>
                    <a:pt x="72577" y="100934"/>
                    <a:pt x="72577" y="100934"/>
                  </a:cubicBezTo>
                  <a:cubicBezTo>
                    <a:pt x="73402" y="98691"/>
                    <a:pt x="73402" y="98691"/>
                    <a:pt x="73402" y="98691"/>
                  </a:cubicBezTo>
                  <a:cubicBezTo>
                    <a:pt x="73402" y="98691"/>
                    <a:pt x="74226" y="96448"/>
                    <a:pt x="74226" y="96448"/>
                  </a:cubicBezTo>
                  <a:cubicBezTo>
                    <a:pt x="74639" y="96448"/>
                    <a:pt x="75463" y="96448"/>
                    <a:pt x="75876" y="95327"/>
                  </a:cubicBezTo>
                  <a:cubicBezTo>
                    <a:pt x="75876" y="95327"/>
                    <a:pt x="76288" y="94205"/>
                    <a:pt x="76288" y="94205"/>
                  </a:cubicBezTo>
                  <a:cubicBezTo>
                    <a:pt x="76288" y="94205"/>
                    <a:pt x="76288" y="93084"/>
                    <a:pt x="76701" y="93084"/>
                  </a:cubicBezTo>
                  <a:cubicBezTo>
                    <a:pt x="76701" y="93084"/>
                    <a:pt x="77113" y="93084"/>
                    <a:pt x="77525" y="91962"/>
                  </a:cubicBezTo>
                  <a:cubicBezTo>
                    <a:pt x="77938" y="91962"/>
                    <a:pt x="77938" y="91962"/>
                    <a:pt x="78350" y="90841"/>
                  </a:cubicBezTo>
                  <a:cubicBezTo>
                    <a:pt x="78350" y="90841"/>
                    <a:pt x="78762" y="87476"/>
                    <a:pt x="78762" y="87476"/>
                  </a:cubicBezTo>
                  <a:cubicBezTo>
                    <a:pt x="78762" y="87476"/>
                    <a:pt x="78762" y="87476"/>
                    <a:pt x="78762" y="87476"/>
                  </a:cubicBezTo>
                  <a:cubicBezTo>
                    <a:pt x="79175" y="87476"/>
                    <a:pt x="79587" y="88598"/>
                    <a:pt x="79587" y="88598"/>
                  </a:cubicBezTo>
                  <a:cubicBezTo>
                    <a:pt x="79587" y="88598"/>
                    <a:pt x="80412" y="88598"/>
                    <a:pt x="80824" y="88598"/>
                  </a:cubicBezTo>
                  <a:cubicBezTo>
                    <a:pt x="80824" y="88598"/>
                    <a:pt x="81649" y="87476"/>
                    <a:pt x="81649" y="87476"/>
                  </a:cubicBezTo>
                  <a:cubicBezTo>
                    <a:pt x="81649" y="87476"/>
                    <a:pt x="81649" y="86355"/>
                    <a:pt x="82061" y="86355"/>
                  </a:cubicBezTo>
                  <a:cubicBezTo>
                    <a:pt x="82474" y="86355"/>
                    <a:pt x="82886" y="86355"/>
                    <a:pt x="83298" y="86355"/>
                  </a:cubicBezTo>
                  <a:cubicBezTo>
                    <a:pt x="83298" y="86355"/>
                    <a:pt x="84123" y="86355"/>
                    <a:pt x="84123" y="86355"/>
                  </a:cubicBezTo>
                  <a:cubicBezTo>
                    <a:pt x="84536" y="85233"/>
                    <a:pt x="84536" y="85233"/>
                    <a:pt x="84536" y="85233"/>
                  </a:cubicBezTo>
                  <a:cubicBezTo>
                    <a:pt x="84948" y="85233"/>
                    <a:pt x="84536" y="84112"/>
                    <a:pt x="84948" y="85233"/>
                  </a:cubicBezTo>
                  <a:cubicBezTo>
                    <a:pt x="85360" y="85233"/>
                    <a:pt x="84948" y="86355"/>
                    <a:pt x="85360" y="85233"/>
                  </a:cubicBezTo>
                  <a:cubicBezTo>
                    <a:pt x="85773" y="84112"/>
                    <a:pt x="86185" y="81869"/>
                    <a:pt x="86185" y="81869"/>
                  </a:cubicBezTo>
                  <a:cubicBezTo>
                    <a:pt x="86185" y="81869"/>
                    <a:pt x="85773" y="81869"/>
                    <a:pt x="86597" y="81869"/>
                  </a:cubicBezTo>
                  <a:cubicBezTo>
                    <a:pt x="87422" y="81869"/>
                    <a:pt x="87422" y="81869"/>
                    <a:pt x="88247" y="81869"/>
                  </a:cubicBezTo>
                  <a:cubicBezTo>
                    <a:pt x="88659" y="81869"/>
                    <a:pt x="89484" y="80747"/>
                    <a:pt x="89484" y="80747"/>
                  </a:cubicBezTo>
                  <a:cubicBezTo>
                    <a:pt x="89896" y="80747"/>
                    <a:pt x="90309" y="79626"/>
                    <a:pt x="90309" y="79626"/>
                  </a:cubicBezTo>
                  <a:cubicBezTo>
                    <a:pt x="90309" y="78504"/>
                    <a:pt x="88659" y="76261"/>
                    <a:pt x="88659" y="76261"/>
                  </a:cubicBezTo>
                  <a:cubicBezTo>
                    <a:pt x="88659" y="76261"/>
                    <a:pt x="87835" y="75140"/>
                    <a:pt x="89072" y="75140"/>
                  </a:cubicBezTo>
                  <a:cubicBezTo>
                    <a:pt x="90309" y="76261"/>
                    <a:pt x="90721" y="76261"/>
                    <a:pt x="90721" y="76261"/>
                  </a:cubicBezTo>
                  <a:cubicBezTo>
                    <a:pt x="91134" y="76261"/>
                    <a:pt x="91134" y="75140"/>
                    <a:pt x="91546" y="75140"/>
                  </a:cubicBezTo>
                  <a:cubicBezTo>
                    <a:pt x="91958" y="74018"/>
                    <a:pt x="92371" y="72897"/>
                    <a:pt x="92371" y="72897"/>
                  </a:cubicBezTo>
                  <a:cubicBezTo>
                    <a:pt x="92783" y="72897"/>
                    <a:pt x="93608" y="75140"/>
                    <a:pt x="93608" y="75140"/>
                  </a:cubicBezTo>
                  <a:cubicBezTo>
                    <a:pt x="93608" y="77383"/>
                    <a:pt x="93608" y="77383"/>
                    <a:pt x="93608" y="77383"/>
                  </a:cubicBezTo>
                  <a:cubicBezTo>
                    <a:pt x="94845" y="77383"/>
                    <a:pt x="94845" y="77383"/>
                    <a:pt x="94845" y="77383"/>
                  </a:cubicBezTo>
                  <a:cubicBezTo>
                    <a:pt x="94845" y="77383"/>
                    <a:pt x="95257" y="77383"/>
                    <a:pt x="95257" y="77383"/>
                  </a:cubicBezTo>
                  <a:cubicBezTo>
                    <a:pt x="110927" y="79626"/>
                    <a:pt x="110927" y="79626"/>
                    <a:pt x="110927" y="79626"/>
                  </a:cubicBezTo>
                  <a:close/>
                  <a:moveTo>
                    <a:pt x="110927" y="79626"/>
                  </a:move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168;g2be4267a496_0_10">
              <a:extLst>
                <a:ext uri="{FF2B5EF4-FFF2-40B4-BE49-F238E27FC236}">
                  <a16:creationId xmlns:a16="http://schemas.microsoft.com/office/drawing/2014/main" id="{316D9B5A-A015-4343-E5E0-ACF0F9245E83}"/>
                </a:ext>
              </a:extLst>
            </p:cNvPr>
            <p:cNvSpPr/>
            <p:nvPr/>
          </p:nvSpPr>
          <p:spPr>
            <a:xfrm>
              <a:off x="16675697" y="593505"/>
              <a:ext cx="569700" cy="426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33" y="22285"/>
                  </a:moveTo>
                  <a:cubicBezTo>
                    <a:pt x="15911" y="18857"/>
                    <a:pt x="15911" y="18857"/>
                    <a:pt x="15911" y="18857"/>
                  </a:cubicBezTo>
                  <a:cubicBezTo>
                    <a:pt x="17900" y="16285"/>
                    <a:pt x="17900" y="16285"/>
                    <a:pt x="17900" y="16285"/>
                  </a:cubicBezTo>
                  <a:cubicBezTo>
                    <a:pt x="22541" y="17142"/>
                    <a:pt x="22541" y="17142"/>
                    <a:pt x="22541" y="17142"/>
                  </a:cubicBezTo>
                  <a:cubicBezTo>
                    <a:pt x="22541" y="17142"/>
                    <a:pt x="25856" y="15428"/>
                    <a:pt x="26519" y="15428"/>
                  </a:cubicBezTo>
                  <a:cubicBezTo>
                    <a:pt x="27182" y="15428"/>
                    <a:pt x="31823" y="14571"/>
                    <a:pt x="31823" y="14571"/>
                  </a:cubicBezTo>
                  <a:cubicBezTo>
                    <a:pt x="34475" y="12000"/>
                    <a:pt x="34475" y="12000"/>
                    <a:pt x="34475" y="12000"/>
                  </a:cubicBezTo>
                  <a:cubicBezTo>
                    <a:pt x="34475" y="12000"/>
                    <a:pt x="36464" y="12857"/>
                    <a:pt x="36464" y="13714"/>
                  </a:cubicBezTo>
                  <a:cubicBezTo>
                    <a:pt x="37127" y="14571"/>
                    <a:pt x="39116" y="17142"/>
                    <a:pt x="39779" y="17142"/>
                  </a:cubicBezTo>
                  <a:cubicBezTo>
                    <a:pt x="40441" y="16285"/>
                    <a:pt x="41104" y="12857"/>
                    <a:pt x="41104" y="12857"/>
                  </a:cubicBezTo>
                  <a:cubicBezTo>
                    <a:pt x="45082" y="12000"/>
                    <a:pt x="45082" y="12000"/>
                    <a:pt x="45082" y="12000"/>
                  </a:cubicBezTo>
                  <a:cubicBezTo>
                    <a:pt x="48397" y="11142"/>
                    <a:pt x="48397" y="11142"/>
                    <a:pt x="48397" y="11142"/>
                  </a:cubicBezTo>
                  <a:cubicBezTo>
                    <a:pt x="48397" y="11142"/>
                    <a:pt x="48397" y="10285"/>
                    <a:pt x="49060" y="10285"/>
                  </a:cubicBezTo>
                  <a:cubicBezTo>
                    <a:pt x="49723" y="11142"/>
                    <a:pt x="53701" y="11142"/>
                    <a:pt x="53701" y="11142"/>
                  </a:cubicBezTo>
                  <a:cubicBezTo>
                    <a:pt x="57679" y="11142"/>
                    <a:pt x="57679" y="11142"/>
                    <a:pt x="57679" y="11142"/>
                  </a:cubicBezTo>
                  <a:cubicBezTo>
                    <a:pt x="57679" y="11142"/>
                    <a:pt x="60331" y="12857"/>
                    <a:pt x="60994" y="12857"/>
                  </a:cubicBezTo>
                  <a:cubicBezTo>
                    <a:pt x="60994" y="12000"/>
                    <a:pt x="62983" y="8571"/>
                    <a:pt x="62983" y="8571"/>
                  </a:cubicBezTo>
                  <a:cubicBezTo>
                    <a:pt x="66961" y="10285"/>
                    <a:pt x="66961" y="10285"/>
                    <a:pt x="66961" y="10285"/>
                  </a:cubicBezTo>
                  <a:cubicBezTo>
                    <a:pt x="67624" y="6857"/>
                    <a:pt x="67624" y="6857"/>
                    <a:pt x="67624" y="6857"/>
                  </a:cubicBezTo>
                  <a:cubicBezTo>
                    <a:pt x="67624" y="6857"/>
                    <a:pt x="69613" y="2571"/>
                    <a:pt x="69613" y="2571"/>
                  </a:cubicBezTo>
                  <a:cubicBezTo>
                    <a:pt x="70276" y="2571"/>
                    <a:pt x="72928" y="0"/>
                    <a:pt x="72928" y="0"/>
                  </a:cubicBezTo>
                  <a:cubicBezTo>
                    <a:pt x="74254" y="5142"/>
                    <a:pt x="74254" y="5142"/>
                    <a:pt x="74254" y="5142"/>
                  </a:cubicBezTo>
                  <a:cubicBezTo>
                    <a:pt x="76906" y="7714"/>
                    <a:pt x="76906" y="7714"/>
                    <a:pt x="76906" y="7714"/>
                  </a:cubicBezTo>
                  <a:cubicBezTo>
                    <a:pt x="77569" y="8571"/>
                    <a:pt x="77569" y="8571"/>
                    <a:pt x="77569" y="8571"/>
                  </a:cubicBezTo>
                  <a:cubicBezTo>
                    <a:pt x="80220" y="11142"/>
                    <a:pt x="80220" y="11142"/>
                    <a:pt x="80220" y="11142"/>
                  </a:cubicBezTo>
                  <a:cubicBezTo>
                    <a:pt x="84861" y="9428"/>
                    <a:pt x="84861" y="9428"/>
                    <a:pt x="84861" y="9428"/>
                  </a:cubicBezTo>
                  <a:cubicBezTo>
                    <a:pt x="87513" y="8571"/>
                    <a:pt x="87513" y="8571"/>
                    <a:pt x="87513" y="8571"/>
                  </a:cubicBezTo>
                  <a:cubicBezTo>
                    <a:pt x="89502" y="8571"/>
                    <a:pt x="89502" y="8571"/>
                    <a:pt x="89502" y="8571"/>
                  </a:cubicBezTo>
                  <a:cubicBezTo>
                    <a:pt x="90165" y="10285"/>
                    <a:pt x="90165" y="10285"/>
                    <a:pt x="90165" y="10285"/>
                  </a:cubicBezTo>
                  <a:cubicBezTo>
                    <a:pt x="92154" y="12000"/>
                    <a:pt x="92154" y="12000"/>
                    <a:pt x="92154" y="12000"/>
                  </a:cubicBezTo>
                  <a:cubicBezTo>
                    <a:pt x="95469" y="12000"/>
                    <a:pt x="95469" y="12000"/>
                    <a:pt x="95469" y="12000"/>
                  </a:cubicBezTo>
                  <a:cubicBezTo>
                    <a:pt x="96795" y="14571"/>
                    <a:pt x="96795" y="14571"/>
                    <a:pt x="96795" y="14571"/>
                  </a:cubicBezTo>
                  <a:cubicBezTo>
                    <a:pt x="99447" y="15428"/>
                    <a:pt x="99447" y="15428"/>
                    <a:pt x="99447" y="15428"/>
                  </a:cubicBezTo>
                  <a:cubicBezTo>
                    <a:pt x="101436" y="18857"/>
                    <a:pt x="101436" y="18857"/>
                    <a:pt x="101436" y="18857"/>
                  </a:cubicBezTo>
                  <a:cubicBezTo>
                    <a:pt x="103425" y="19714"/>
                    <a:pt x="103425" y="19714"/>
                    <a:pt x="103425" y="19714"/>
                  </a:cubicBezTo>
                  <a:cubicBezTo>
                    <a:pt x="104751" y="23142"/>
                    <a:pt x="104751" y="23142"/>
                    <a:pt x="104751" y="23142"/>
                  </a:cubicBezTo>
                  <a:cubicBezTo>
                    <a:pt x="107403" y="23142"/>
                    <a:pt x="107403" y="23142"/>
                    <a:pt x="107403" y="23142"/>
                  </a:cubicBezTo>
                  <a:cubicBezTo>
                    <a:pt x="110718" y="24000"/>
                    <a:pt x="110718" y="24000"/>
                    <a:pt x="110718" y="24000"/>
                  </a:cubicBezTo>
                  <a:cubicBezTo>
                    <a:pt x="112707" y="24000"/>
                    <a:pt x="112707" y="24000"/>
                    <a:pt x="112707" y="24000"/>
                  </a:cubicBezTo>
                  <a:cubicBezTo>
                    <a:pt x="112707" y="24000"/>
                    <a:pt x="112707" y="24000"/>
                    <a:pt x="112707" y="24000"/>
                  </a:cubicBezTo>
                  <a:cubicBezTo>
                    <a:pt x="113370" y="24000"/>
                    <a:pt x="113370" y="24000"/>
                    <a:pt x="113370" y="24000"/>
                  </a:cubicBezTo>
                  <a:cubicBezTo>
                    <a:pt x="114033" y="31714"/>
                    <a:pt x="114033" y="31714"/>
                    <a:pt x="114033" y="31714"/>
                  </a:cubicBezTo>
                  <a:cubicBezTo>
                    <a:pt x="112707" y="36000"/>
                    <a:pt x="112707" y="36000"/>
                    <a:pt x="112707" y="36000"/>
                  </a:cubicBezTo>
                  <a:cubicBezTo>
                    <a:pt x="112707" y="40285"/>
                    <a:pt x="112707" y="40285"/>
                    <a:pt x="112707" y="40285"/>
                  </a:cubicBezTo>
                  <a:cubicBezTo>
                    <a:pt x="114696" y="41142"/>
                    <a:pt x="114696" y="41142"/>
                    <a:pt x="114696" y="41142"/>
                  </a:cubicBezTo>
                  <a:cubicBezTo>
                    <a:pt x="119337" y="40285"/>
                    <a:pt x="119337" y="40285"/>
                    <a:pt x="119337" y="40285"/>
                  </a:cubicBezTo>
                  <a:cubicBezTo>
                    <a:pt x="120000" y="43714"/>
                    <a:pt x="120000" y="43714"/>
                    <a:pt x="120000" y="43714"/>
                  </a:cubicBezTo>
                  <a:cubicBezTo>
                    <a:pt x="117348" y="45428"/>
                    <a:pt x="117348" y="45428"/>
                    <a:pt x="117348" y="45428"/>
                  </a:cubicBezTo>
                  <a:cubicBezTo>
                    <a:pt x="118011" y="49714"/>
                    <a:pt x="118011" y="49714"/>
                    <a:pt x="118011" y="49714"/>
                  </a:cubicBezTo>
                  <a:cubicBezTo>
                    <a:pt x="112707" y="48857"/>
                    <a:pt x="112707" y="48857"/>
                    <a:pt x="112707" y="48857"/>
                  </a:cubicBezTo>
                  <a:cubicBezTo>
                    <a:pt x="110718" y="51428"/>
                    <a:pt x="110718" y="51428"/>
                    <a:pt x="110718" y="51428"/>
                  </a:cubicBezTo>
                  <a:cubicBezTo>
                    <a:pt x="110718" y="57428"/>
                    <a:pt x="110718" y="57428"/>
                    <a:pt x="110718" y="57428"/>
                  </a:cubicBezTo>
                  <a:cubicBezTo>
                    <a:pt x="105414" y="60000"/>
                    <a:pt x="105414" y="60000"/>
                    <a:pt x="105414" y="60000"/>
                  </a:cubicBezTo>
                  <a:cubicBezTo>
                    <a:pt x="104088" y="63428"/>
                    <a:pt x="104088" y="63428"/>
                    <a:pt x="104088" y="63428"/>
                  </a:cubicBezTo>
                  <a:cubicBezTo>
                    <a:pt x="104088" y="66857"/>
                    <a:pt x="104088" y="66857"/>
                    <a:pt x="104088" y="66857"/>
                  </a:cubicBezTo>
                  <a:cubicBezTo>
                    <a:pt x="103425" y="70285"/>
                    <a:pt x="103425" y="70285"/>
                    <a:pt x="103425" y="70285"/>
                  </a:cubicBezTo>
                  <a:cubicBezTo>
                    <a:pt x="104088" y="76285"/>
                    <a:pt x="104088" y="76285"/>
                    <a:pt x="104088" y="76285"/>
                  </a:cubicBezTo>
                  <a:cubicBezTo>
                    <a:pt x="104751" y="81428"/>
                    <a:pt x="104751" y="81428"/>
                    <a:pt x="104751" y="81428"/>
                  </a:cubicBezTo>
                  <a:cubicBezTo>
                    <a:pt x="104751" y="81428"/>
                    <a:pt x="103425" y="85714"/>
                    <a:pt x="102762" y="88285"/>
                  </a:cubicBezTo>
                  <a:cubicBezTo>
                    <a:pt x="102762" y="90000"/>
                    <a:pt x="104088" y="89142"/>
                    <a:pt x="104088" y="89142"/>
                  </a:cubicBezTo>
                  <a:cubicBezTo>
                    <a:pt x="107403" y="90857"/>
                    <a:pt x="107403" y="90857"/>
                    <a:pt x="107403" y="90857"/>
                  </a:cubicBezTo>
                  <a:cubicBezTo>
                    <a:pt x="108729" y="91714"/>
                    <a:pt x="108729" y="91714"/>
                    <a:pt x="108729" y="91714"/>
                  </a:cubicBezTo>
                  <a:cubicBezTo>
                    <a:pt x="107403" y="96857"/>
                    <a:pt x="107403" y="96857"/>
                    <a:pt x="107403" y="96857"/>
                  </a:cubicBezTo>
                  <a:cubicBezTo>
                    <a:pt x="104088" y="97714"/>
                    <a:pt x="104088" y="97714"/>
                    <a:pt x="104088" y="97714"/>
                  </a:cubicBezTo>
                  <a:cubicBezTo>
                    <a:pt x="104751" y="94285"/>
                    <a:pt x="104751" y="94285"/>
                    <a:pt x="104751" y="94285"/>
                  </a:cubicBezTo>
                  <a:cubicBezTo>
                    <a:pt x="103425" y="92571"/>
                    <a:pt x="103425" y="92571"/>
                    <a:pt x="103425" y="92571"/>
                  </a:cubicBezTo>
                  <a:cubicBezTo>
                    <a:pt x="101436" y="95142"/>
                    <a:pt x="101436" y="95142"/>
                    <a:pt x="101436" y="95142"/>
                  </a:cubicBezTo>
                  <a:cubicBezTo>
                    <a:pt x="96795" y="96857"/>
                    <a:pt x="96795" y="96857"/>
                    <a:pt x="96795" y="96857"/>
                  </a:cubicBezTo>
                  <a:cubicBezTo>
                    <a:pt x="96795" y="98571"/>
                    <a:pt x="96795" y="98571"/>
                    <a:pt x="96795" y="98571"/>
                  </a:cubicBezTo>
                  <a:cubicBezTo>
                    <a:pt x="95469" y="102000"/>
                    <a:pt x="95469" y="102000"/>
                    <a:pt x="95469" y="102000"/>
                  </a:cubicBezTo>
                  <a:cubicBezTo>
                    <a:pt x="95469" y="102000"/>
                    <a:pt x="92817" y="102000"/>
                    <a:pt x="91491" y="102000"/>
                  </a:cubicBezTo>
                  <a:cubicBezTo>
                    <a:pt x="90828" y="101142"/>
                    <a:pt x="90165" y="103714"/>
                    <a:pt x="90165" y="103714"/>
                  </a:cubicBezTo>
                  <a:cubicBezTo>
                    <a:pt x="91491" y="109714"/>
                    <a:pt x="91491" y="109714"/>
                    <a:pt x="91491" y="109714"/>
                  </a:cubicBezTo>
                  <a:cubicBezTo>
                    <a:pt x="88176" y="109714"/>
                    <a:pt x="88176" y="109714"/>
                    <a:pt x="88176" y="109714"/>
                  </a:cubicBezTo>
                  <a:cubicBezTo>
                    <a:pt x="85524" y="114000"/>
                    <a:pt x="85524" y="114000"/>
                    <a:pt x="85524" y="114000"/>
                  </a:cubicBezTo>
                  <a:cubicBezTo>
                    <a:pt x="80883" y="114857"/>
                    <a:pt x="80883" y="114857"/>
                    <a:pt x="80883" y="114857"/>
                  </a:cubicBezTo>
                  <a:cubicBezTo>
                    <a:pt x="76906" y="114000"/>
                    <a:pt x="76906" y="114000"/>
                    <a:pt x="76906" y="114000"/>
                  </a:cubicBezTo>
                  <a:cubicBezTo>
                    <a:pt x="70276" y="117428"/>
                    <a:pt x="70276" y="117428"/>
                    <a:pt x="70276" y="117428"/>
                  </a:cubicBezTo>
                  <a:cubicBezTo>
                    <a:pt x="64309" y="119142"/>
                    <a:pt x="64309" y="119142"/>
                    <a:pt x="64309" y="119142"/>
                  </a:cubicBezTo>
                  <a:cubicBezTo>
                    <a:pt x="64309" y="120000"/>
                    <a:pt x="64309" y="120000"/>
                    <a:pt x="64309" y="120000"/>
                  </a:cubicBezTo>
                  <a:cubicBezTo>
                    <a:pt x="63646" y="114857"/>
                    <a:pt x="63646" y="114857"/>
                    <a:pt x="63646" y="114857"/>
                  </a:cubicBezTo>
                  <a:cubicBezTo>
                    <a:pt x="61657" y="112285"/>
                    <a:pt x="61657" y="112285"/>
                    <a:pt x="61657" y="112285"/>
                  </a:cubicBezTo>
                  <a:cubicBezTo>
                    <a:pt x="61657" y="112285"/>
                    <a:pt x="59668" y="107142"/>
                    <a:pt x="59668" y="106285"/>
                  </a:cubicBezTo>
                  <a:cubicBezTo>
                    <a:pt x="59668" y="106285"/>
                    <a:pt x="52375" y="106285"/>
                    <a:pt x="52375" y="106285"/>
                  </a:cubicBezTo>
                  <a:cubicBezTo>
                    <a:pt x="52375" y="106285"/>
                    <a:pt x="51049" y="103714"/>
                    <a:pt x="50386" y="102000"/>
                  </a:cubicBezTo>
                  <a:cubicBezTo>
                    <a:pt x="50386" y="101142"/>
                    <a:pt x="48397" y="103714"/>
                    <a:pt x="48397" y="103714"/>
                  </a:cubicBezTo>
                  <a:cubicBezTo>
                    <a:pt x="45745" y="104571"/>
                    <a:pt x="45745" y="104571"/>
                    <a:pt x="45745" y="104571"/>
                  </a:cubicBezTo>
                  <a:cubicBezTo>
                    <a:pt x="45745" y="103714"/>
                    <a:pt x="45745" y="103714"/>
                    <a:pt x="45745" y="103714"/>
                  </a:cubicBezTo>
                  <a:cubicBezTo>
                    <a:pt x="43756" y="100285"/>
                    <a:pt x="43756" y="100285"/>
                    <a:pt x="43756" y="100285"/>
                  </a:cubicBezTo>
                  <a:cubicBezTo>
                    <a:pt x="43756" y="91714"/>
                    <a:pt x="43756" y="91714"/>
                    <a:pt x="43756" y="91714"/>
                  </a:cubicBezTo>
                  <a:cubicBezTo>
                    <a:pt x="43756" y="89142"/>
                    <a:pt x="43756" y="89142"/>
                    <a:pt x="43756" y="89142"/>
                  </a:cubicBezTo>
                  <a:cubicBezTo>
                    <a:pt x="45082" y="83142"/>
                    <a:pt x="45082" y="83142"/>
                    <a:pt x="45082" y="83142"/>
                  </a:cubicBezTo>
                  <a:cubicBezTo>
                    <a:pt x="45082" y="83142"/>
                    <a:pt x="43756" y="82285"/>
                    <a:pt x="43093" y="80571"/>
                  </a:cubicBezTo>
                  <a:cubicBezTo>
                    <a:pt x="41767" y="78857"/>
                    <a:pt x="40441" y="77142"/>
                    <a:pt x="40441" y="77142"/>
                  </a:cubicBezTo>
                  <a:cubicBezTo>
                    <a:pt x="39116" y="77142"/>
                    <a:pt x="39116" y="77142"/>
                    <a:pt x="39116" y="77142"/>
                  </a:cubicBezTo>
                  <a:cubicBezTo>
                    <a:pt x="37127" y="73714"/>
                    <a:pt x="37127" y="73714"/>
                    <a:pt x="37127" y="73714"/>
                  </a:cubicBezTo>
                  <a:cubicBezTo>
                    <a:pt x="32486" y="75428"/>
                    <a:pt x="32486" y="75428"/>
                    <a:pt x="32486" y="75428"/>
                  </a:cubicBezTo>
                  <a:cubicBezTo>
                    <a:pt x="29834" y="76285"/>
                    <a:pt x="29834" y="76285"/>
                    <a:pt x="29834" y="76285"/>
                  </a:cubicBezTo>
                  <a:cubicBezTo>
                    <a:pt x="28508" y="78000"/>
                    <a:pt x="28508" y="78000"/>
                    <a:pt x="28508" y="78000"/>
                  </a:cubicBezTo>
                  <a:cubicBezTo>
                    <a:pt x="20552" y="77142"/>
                    <a:pt x="20552" y="77142"/>
                    <a:pt x="20552" y="77142"/>
                  </a:cubicBezTo>
                  <a:cubicBezTo>
                    <a:pt x="16574" y="74571"/>
                    <a:pt x="16574" y="74571"/>
                    <a:pt x="16574" y="74571"/>
                  </a:cubicBezTo>
                  <a:cubicBezTo>
                    <a:pt x="14585" y="73714"/>
                    <a:pt x="14585" y="73714"/>
                    <a:pt x="14585" y="73714"/>
                  </a:cubicBezTo>
                  <a:cubicBezTo>
                    <a:pt x="11933" y="71142"/>
                    <a:pt x="11933" y="71142"/>
                    <a:pt x="11933" y="71142"/>
                  </a:cubicBezTo>
                  <a:cubicBezTo>
                    <a:pt x="8618" y="67714"/>
                    <a:pt x="8618" y="67714"/>
                    <a:pt x="8618" y="67714"/>
                  </a:cubicBezTo>
                  <a:cubicBezTo>
                    <a:pt x="7955" y="62571"/>
                    <a:pt x="7955" y="62571"/>
                    <a:pt x="7955" y="62571"/>
                  </a:cubicBezTo>
                  <a:cubicBezTo>
                    <a:pt x="7292" y="59142"/>
                    <a:pt x="7292" y="59142"/>
                    <a:pt x="7292" y="59142"/>
                  </a:cubicBezTo>
                  <a:cubicBezTo>
                    <a:pt x="3977" y="54857"/>
                    <a:pt x="3977" y="54857"/>
                    <a:pt x="3977" y="54857"/>
                  </a:cubicBezTo>
                  <a:cubicBezTo>
                    <a:pt x="2651" y="51428"/>
                    <a:pt x="2651" y="51428"/>
                    <a:pt x="2651" y="51428"/>
                  </a:cubicBezTo>
                  <a:cubicBezTo>
                    <a:pt x="2651" y="46285"/>
                    <a:pt x="2651" y="46285"/>
                    <a:pt x="2651" y="46285"/>
                  </a:cubicBezTo>
                  <a:cubicBezTo>
                    <a:pt x="662" y="42000"/>
                    <a:pt x="662" y="42000"/>
                    <a:pt x="662" y="42000"/>
                  </a:cubicBezTo>
                  <a:cubicBezTo>
                    <a:pt x="1325" y="37714"/>
                    <a:pt x="1325" y="37714"/>
                    <a:pt x="1325" y="37714"/>
                  </a:cubicBezTo>
                  <a:cubicBezTo>
                    <a:pt x="1325" y="37714"/>
                    <a:pt x="0" y="36857"/>
                    <a:pt x="662" y="36000"/>
                  </a:cubicBezTo>
                  <a:cubicBezTo>
                    <a:pt x="1988" y="36000"/>
                    <a:pt x="3977" y="35142"/>
                    <a:pt x="3977" y="35142"/>
                  </a:cubicBezTo>
                  <a:cubicBezTo>
                    <a:pt x="4640" y="30000"/>
                    <a:pt x="4640" y="30000"/>
                    <a:pt x="4640" y="30000"/>
                  </a:cubicBezTo>
                  <a:cubicBezTo>
                    <a:pt x="5303" y="28285"/>
                    <a:pt x="5303" y="28285"/>
                    <a:pt x="5303" y="28285"/>
                  </a:cubicBezTo>
                  <a:cubicBezTo>
                    <a:pt x="7955" y="26571"/>
                    <a:pt x="7955" y="26571"/>
                    <a:pt x="7955" y="26571"/>
                  </a:cubicBezTo>
                  <a:cubicBezTo>
                    <a:pt x="9281" y="22285"/>
                    <a:pt x="9281" y="22285"/>
                    <a:pt x="9281" y="22285"/>
                  </a:cubicBezTo>
                  <a:lnTo>
                    <a:pt x="11933" y="2228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169;g2be4267a496_0_10">
              <a:extLst>
                <a:ext uri="{FF2B5EF4-FFF2-40B4-BE49-F238E27FC236}">
                  <a16:creationId xmlns:a16="http://schemas.microsoft.com/office/drawing/2014/main" id="{CFBFFFFB-C0B1-0FF7-59AA-579A0380D4AE}"/>
                </a:ext>
              </a:extLst>
            </p:cNvPr>
            <p:cNvSpPr/>
            <p:nvPr/>
          </p:nvSpPr>
          <p:spPr>
            <a:xfrm>
              <a:off x="16672669" y="47231"/>
              <a:ext cx="552900" cy="36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6590" y="52000"/>
                  </a:moveTo>
                  <a:cubicBezTo>
                    <a:pt x="27272" y="50000"/>
                    <a:pt x="27272" y="50000"/>
                    <a:pt x="27272" y="50000"/>
                  </a:cubicBezTo>
                  <a:cubicBezTo>
                    <a:pt x="27954" y="48000"/>
                    <a:pt x="27954" y="48000"/>
                    <a:pt x="27954" y="48000"/>
                  </a:cubicBezTo>
                  <a:cubicBezTo>
                    <a:pt x="27954" y="45000"/>
                    <a:pt x="27954" y="45000"/>
                    <a:pt x="27954" y="45000"/>
                  </a:cubicBezTo>
                  <a:cubicBezTo>
                    <a:pt x="26590" y="45000"/>
                    <a:pt x="26590" y="45000"/>
                    <a:pt x="26590" y="45000"/>
                  </a:cubicBezTo>
                  <a:cubicBezTo>
                    <a:pt x="25909" y="42000"/>
                    <a:pt x="25909" y="42000"/>
                    <a:pt x="25909" y="42000"/>
                  </a:cubicBezTo>
                  <a:cubicBezTo>
                    <a:pt x="25909" y="42000"/>
                    <a:pt x="26590" y="41000"/>
                    <a:pt x="27272" y="41000"/>
                  </a:cubicBezTo>
                  <a:cubicBezTo>
                    <a:pt x="27272" y="40000"/>
                    <a:pt x="29318" y="40000"/>
                    <a:pt x="29318" y="40000"/>
                  </a:cubicBezTo>
                  <a:cubicBezTo>
                    <a:pt x="30681" y="38000"/>
                    <a:pt x="30681" y="38000"/>
                    <a:pt x="30681" y="38000"/>
                  </a:cubicBezTo>
                  <a:cubicBezTo>
                    <a:pt x="30681" y="38000"/>
                    <a:pt x="30000" y="36000"/>
                    <a:pt x="31363" y="36000"/>
                  </a:cubicBezTo>
                  <a:cubicBezTo>
                    <a:pt x="32045" y="36000"/>
                    <a:pt x="33409" y="36000"/>
                    <a:pt x="34090" y="36000"/>
                  </a:cubicBezTo>
                  <a:cubicBezTo>
                    <a:pt x="34772" y="36000"/>
                    <a:pt x="35454" y="35000"/>
                    <a:pt x="35454" y="35000"/>
                  </a:cubicBezTo>
                  <a:cubicBezTo>
                    <a:pt x="36818" y="35000"/>
                    <a:pt x="37500" y="36000"/>
                    <a:pt x="36818" y="35000"/>
                  </a:cubicBezTo>
                  <a:cubicBezTo>
                    <a:pt x="36818" y="35000"/>
                    <a:pt x="36818" y="34000"/>
                    <a:pt x="36136" y="33000"/>
                  </a:cubicBezTo>
                  <a:cubicBezTo>
                    <a:pt x="35454" y="32000"/>
                    <a:pt x="33409" y="30000"/>
                    <a:pt x="34772" y="29000"/>
                  </a:cubicBezTo>
                  <a:cubicBezTo>
                    <a:pt x="35454" y="28000"/>
                    <a:pt x="36136" y="28000"/>
                    <a:pt x="36818" y="29000"/>
                  </a:cubicBezTo>
                  <a:cubicBezTo>
                    <a:pt x="37500" y="29000"/>
                    <a:pt x="38181" y="31000"/>
                    <a:pt x="38181" y="31000"/>
                  </a:cubicBezTo>
                  <a:cubicBezTo>
                    <a:pt x="38181" y="27000"/>
                    <a:pt x="38181" y="27000"/>
                    <a:pt x="38181" y="27000"/>
                  </a:cubicBezTo>
                  <a:cubicBezTo>
                    <a:pt x="38181" y="27000"/>
                    <a:pt x="40227" y="27000"/>
                    <a:pt x="40909" y="26000"/>
                  </a:cubicBezTo>
                  <a:cubicBezTo>
                    <a:pt x="40909" y="25000"/>
                    <a:pt x="40227" y="23000"/>
                    <a:pt x="40227" y="23000"/>
                  </a:cubicBezTo>
                  <a:cubicBezTo>
                    <a:pt x="40227" y="23000"/>
                    <a:pt x="40227" y="23000"/>
                    <a:pt x="42272" y="23000"/>
                  </a:cubicBezTo>
                  <a:cubicBezTo>
                    <a:pt x="44318" y="22000"/>
                    <a:pt x="43636" y="22000"/>
                    <a:pt x="45000" y="22000"/>
                  </a:cubicBezTo>
                  <a:cubicBezTo>
                    <a:pt x="45681" y="22000"/>
                    <a:pt x="47727" y="22000"/>
                    <a:pt x="47727" y="22000"/>
                  </a:cubicBezTo>
                  <a:cubicBezTo>
                    <a:pt x="47727" y="22000"/>
                    <a:pt x="49090" y="21000"/>
                    <a:pt x="48409" y="20000"/>
                  </a:cubicBezTo>
                  <a:cubicBezTo>
                    <a:pt x="48409" y="19000"/>
                    <a:pt x="47045" y="17000"/>
                    <a:pt x="47045" y="17000"/>
                  </a:cubicBezTo>
                  <a:cubicBezTo>
                    <a:pt x="47045" y="17000"/>
                    <a:pt x="47727" y="14000"/>
                    <a:pt x="47727" y="15000"/>
                  </a:cubicBezTo>
                  <a:cubicBezTo>
                    <a:pt x="47727" y="17000"/>
                    <a:pt x="49772" y="19000"/>
                    <a:pt x="49772" y="19000"/>
                  </a:cubicBezTo>
                  <a:cubicBezTo>
                    <a:pt x="51136" y="17000"/>
                    <a:pt x="51136" y="17000"/>
                    <a:pt x="51136" y="17000"/>
                  </a:cubicBezTo>
                  <a:cubicBezTo>
                    <a:pt x="53181" y="16000"/>
                    <a:pt x="53181" y="16000"/>
                    <a:pt x="53181" y="16000"/>
                  </a:cubicBezTo>
                  <a:cubicBezTo>
                    <a:pt x="55227" y="15000"/>
                    <a:pt x="55227" y="15000"/>
                    <a:pt x="55227" y="15000"/>
                  </a:cubicBezTo>
                  <a:cubicBezTo>
                    <a:pt x="55227" y="15000"/>
                    <a:pt x="57272" y="15000"/>
                    <a:pt x="58636" y="15000"/>
                  </a:cubicBezTo>
                  <a:cubicBezTo>
                    <a:pt x="59318" y="15000"/>
                    <a:pt x="61363" y="14000"/>
                    <a:pt x="61363" y="14000"/>
                  </a:cubicBezTo>
                  <a:cubicBezTo>
                    <a:pt x="62045" y="12000"/>
                    <a:pt x="62045" y="12000"/>
                    <a:pt x="62045" y="12000"/>
                  </a:cubicBezTo>
                  <a:cubicBezTo>
                    <a:pt x="59318" y="8000"/>
                    <a:pt x="59318" y="8000"/>
                    <a:pt x="59318" y="8000"/>
                  </a:cubicBezTo>
                  <a:cubicBezTo>
                    <a:pt x="59318" y="8000"/>
                    <a:pt x="60681" y="5000"/>
                    <a:pt x="60681" y="6000"/>
                  </a:cubicBezTo>
                  <a:cubicBezTo>
                    <a:pt x="61363" y="7000"/>
                    <a:pt x="61363" y="9000"/>
                    <a:pt x="62045" y="9000"/>
                  </a:cubicBezTo>
                  <a:cubicBezTo>
                    <a:pt x="62727" y="9000"/>
                    <a:pt x="63409" y="10000"/>
                    <a:pt x="64090" y="9000"/>
                  </a:cubicBezTo>
                  <a:cubicBezTo>
                    <a:pt x="64090" y="8000"/>
                    <a:pt x="64090" y="5000"/>
                    <a:pt x="64090" y="5000"/>
                  </a:cubicBezTo>
                  <a:cubicBezTo>
                    <a:pt x="64090" y="5000"/>
                    <a:pt x="63409" y="4000"/>
                    <a:pt x="64090" y="4000"/>
                  </a:cubicBezTo>
                  <a:cubicBezTo>
                    <a:pt x="64772" y="5000"/>
                    <a:pt x="66136" y="7000"/>
                    <a:pt x="66136" y="7000"/>
                  </a:cubicBezTo>
                  <a:cubicBezTo>
                    <a:pt x="68181" y="7000"/>
                    <a:pt x="68181" y="7000"/>
                    <a:pt x="68181" y="7000"/>
                  </a:cubicBezTo>
                  <a:cubicBezTo>
                    <a:pt x="70227" y="4000"/>
                    <a:pt x="70227" y="4000"/>
                    <a:pt x="70227" y="4000"/>
                  </a:cubicBezTo>
                  <a:cubicBezTo>
                    <a:pt x="70909" y="6000"/>
                    <a:pt x="70909" y="6000"/>
                    <a:pt x="70909" y="6000"/>
                  </a:cubicBezTo>
                  <a:cubicBezTo>
                    <a:pt x="70909" y="6000"/>
                    <a:pt x="72272" y="5000"/>
                    <a:pt x="72954" y="5000"/>
                  </a:cubicBezTo>
                  <a:cubicBezTo>
                    <a:pt x="73636" y="5000"/>
                    <a:pt x="73636" y="4000"/>
                    <a:pt x="74318" y="4000"/>
                  </a:cubicBezTo>
                  <a:cubicBezTo>
                    <a:pt x="75000" y="4000"/>
                    <a:pt x="76363" y="5000"/>
                    <a:pt x="76363" y="5000"/>
                  </a:cubicBezTo>
                  <a:cubicBezTo>
                    <a:pt x="79772" y="6000"/>
                    <a:pt x="79772" y="6000"/>
                    <a:pt x="79772" y="6000"/>
                  </a:cubicBezTo>
                  <a:cubicBezTo>
                    <a:pt x="81136" y="3000"/>
                    <a:pt x="81136" y="3000"/>
                    <a:pt x="81136" y="3000"/>
                  </a:cubicBezTo>
                  <a:cubicBezTo>
                    <a:pt x="84545" y="5000"/>
                    <a:pt x="84545" y="5000"/>
                    <a:pt x="84545" y="5000"/>
                  </a:cubicBezTo>
                  <a:cubicBezTo>
                    <a:pt x="87272" y="7000"/>
                    <a:pt x="87272" y="7000"/>
                    <a:pt x="87272" y="7000"/>
                  </a:cubicBezTo>
                  <a:cubicBezTo>
                    <a:pt x="90681" y="7000"/>
                    <a:pt x="90681" y="7000"/>
                    <a:pt x="90681" y="7000"/>
                  </a:cubicBezTo>
                  <a:cubicBezTo>
                    <a:pt x="90681" y="7000"/>
                    <a:pt x="93409" y="5000"/>
                    <a:pt x="94090" y="5000"/>
                  </a:cubicBezTo>
                  <a:cubicBezTo>
                    <a:pt x="95454" y="4000"/>
                    <a:pt x="98181" y="4000"/>
                    <a:pt x="98181" y="4000"/>
                  </a:cubicBezTo>
                  <a:cubicBezTo>
                    <a:pt x="98181" y="4000"/>
                    <a:pt x="98863" y="4000"/>
                    <a:pt x="100227" y="4000"/>
                  </a:cubicBezTo>
                  <a:cubicBezTo>
                    <a:pt x="101590" y="3000"/>
                    <a:pt x="105000" y="3000"/>
                    <a:pt x="105000" y="3000"/>
                  </a:cubicBezTo>
                  <a:cubicBezTo>
                    <a:pt x="107045" y="0"/>
                    <a:pt x="107045" y="0"/>
                    <a:pt x="107045" y="0"/>
                  </a:cubicBezTo>
                  <a:cubicBezTo>
                    <a:pt x="110454" y="2000"/>
                    <a:pt x="110454" y="2000"/>
                    <a:pt x="110454" y="2000"/>
                  </a:cubicBezTo>
                  <a:cubicBezTo>
                    <a:pt x="110454" y="4000"/>
                    <a:pt x="110454" y="4000"/>
                    <a:pt x="110454" y="4000"/>
                  </a:cubicBezTo>
                  <a:cubicBezTo>
                    <a:pt x="107045" y="8000"/>
                    <a:pt x="107045" y="8000"/>
                    <a:pt x="107045" y="8000"/>
                  </a:cubicBezTo>
                  <a:cubicBezTo>
                    <a:pt x="107045" y="15000"/>
                    <a:pt x="107045" y="15000"/>
                    <a:pt x="107045" y="15000"/>
                  </a:cubicBezTo>
                  <a:cubicBezTo>
                    <a:pt x="106363" y="25000"/>
                    <a:pt x="104318" y="30000"/>
                    <a:pt x="103636" y="36000"/>
                  </a:cubicBezTo>
                  <a:cubicBezTo>
                    <a:pt x="102954" y="39000"/>
                    <a:pt x="101590" y="40000"/>
                    <a:pt x="103636" y="45000"/>
                  </a:cubicBezTo>
                  <a:cubicBezTo>
                    <a:pt x="105000" y="47000"/>
                    <a:pt x="105000" y="54000"/>
                    <a:pt x="107727" y="58000"/>
                  </a:cubicBezTo>
                  <a:cubicBezTo>
                    <a:pt x="109090" y="60000"/>
                    <a:pt x="107727" y="65000"/>
                    <a:pt x="109772" y="67000"/>
                  </a:cubicBezTo>
                  <a:cubicBezTo>
                    <a:pt x="109772" y="67000"/>
                    <a:pt x="109772" y="68000"/>
                    <a:pt x="110454" y="70000"/>
                  </a:cubicBezTo>
                  <a:cubicBezTo>
                    <a:pt x="111818" y="72000"/>
                    <a:pt x="111818" y="71000"/>
                    <a:pt x="112500" y="72000"/>
                  </a:cubicBezTo>
                  <a:cubicBezTo>
                    <a:pt x="112500" y="72000"/>
                    <a:pt x="113863" y="73000"/>
                    <a:pt x="114545" y="74000"/>
                  </a:cubicBezTo>
                  <a:cubicBezTo>
                    <a:pt x="115227" y="75000"/>
                    <a:pt x="115227" y="77000"/>
                    <a:pt x="115227" y="78000"/>
                  </a:cubicBezTo>
                  <a:cubicBezTo>
                    <a:pt x="115227" y="79000"/>
                    <a:pt x="115909" y="80000"/>
                    <a:pt x="115909" y="80000"/>
                  </a:cubicBezTo>
                  <a:cubicBezTo>
                    <a:pt x="115909" y="80000"/>
                    <a:pt x="116590" y="79000"/>
                    <a:pt x="116590" y="80000"/>
                  </a:cubicBezTo>
                  <a:cubicBezTo>
                    <a:pt x="116590" y="81000"/>
                    <a:pt x="115909" y="79000"/>
                    <a:pt x="116590" y="81000"/>
                  </a:cubicBezTo>
                  <a:cubicBezTo>
                    <a:pt x="117954" y="83000"/>
                    <a:pt x="120000" y="83000"/>
                    <a:pt x="120000" y="83000"/>
                  </a:cubicBezTo>
                  <a:cubicBezTo>
                    <a:pt x="119318" y="87000"/>
                    <a:pt x="119318" y="87000"/>
                    <a:pt x="119318" y="87000"/>
                  </a:cubicBezTo>
                  <a:cubicBezTo>
                    <a:pt x="117954" y="88000"/>
                    <a:pt x="117954" y="88000"/>
                    <a:pt x="117954" y="88000"/>
                  </a:cubicBezTo>
                  <a:cubicBezTo>
                    <a:pt x="117954" y="88000"/>
                    <a:pt x="114545" y="88000"/>
                    <a:pt x="114545" y="90000"/>
                  </a:cubicBezTo>
                  <a:cubicBezTo>
                    <a:pt x="114545" y="91000"/>
                    <a:pt x="114545" y="95000"/>
                    <a:pt x="114545" y="95000"/>
                  </a:cubicBezTo>
                  <a:cubicBezTo>
                    <a:pt x="112500" y="98000"/>
                    <a:pt x="112500" y="98000"/>
                    <a:pt x="112500" y="98000"/>
                  </a:cubicBezTo>
                  <a:cubicBezTo>
                    <a:pt x="112500" y="98000"/>
                    <a:pt x="113863" y="102000"/>
                    <a:pt x="113863" y="103000"/>
                  </a:cubicBezTo>
                  <a:cubicBezTo>
                    <a:pt x="113863" y="104000"/>
                    <a:pt x="114545" y="104000"/>
                    <a:pt x="114545" y="104000"/>
                  </a:cubicBezTo>
                  <a:cubicBezTo>
                    <a:pt x="112500" y="105000"/>
                    <a:pt x="112500" y="105000"/>
                    <a:pt x="112500" y="105000"/>
                  </a:cubicBezTo>
                  <a:cubicBezTo>
                    <a:pt x="109772" y="105000"/>
                    <a:pt x="109772" y="105000"/>
                    <a:pt x="109772" y="105000"/>
                  </a:cubicBezTo>
                  <a:cubicBezTo>
                    <a:pt x="104318" y="103000"/>
                    <a:pt x="104318" y="103000"/>
                    <a:pt x="104318" y="103000"/>
                  </a:cubicBezTo>
                  <a:cubicBezTo>
                    <a:pt x="102954" y="106000"/>
                    <a:pt x="102954" y="106000"/>
                    <a:pt x="102954" y="106000"/>
                  </a:cubicBezTo>
                  <a:cubicBezTo>
                    <a:pt x="101590" y="106000"/>
                    <a:pt x="101590" y="106000"/>
                    <a:pt x="101590" y="106000"/>
                  </a:cubicBezTo>
                  <a:cubicBezTo>
                    <a:pt x="101590" y="106000"/>
                    <a:pt x="100909" y="108000"/>
                    <a:pt x="99545" y="109000"/>
                  </a:cubicBezTo>
                  <a:cubicBezTo>
                    <a:pt x="98863" y="110000"/>
                    <a:pt x="98181" y="111000"/>
                    <a:pt x="97500" y="111000"/>
                  </a:cubicBezTo>
                  <a:cubicBezTo>
                    <a:pt x="96136" y="112000"/>
                    <a:pt x="94772" y="110000"/>
                    <a:pt x="94772" y="110000"/>
                  </a:cubicBezTo>
                  <a:cubicBezTo>
                    <a:pt x="92727" y="109000"/>
                    <a:pt x="92727" y="109000"/>
                    <a:pt x="92727" y="109000"/>
                  </a:cubicBezTo>
                  <a:cubicBezTo>
                    <a:pt x="90681" y="105000"/>
                    <a:pt x="90681" y="105000"/>
                    <a:pt x="90681" y="105000"/>
                  </a:cubicBezTo>
                  <a:cubicBezTo>
                    <a:pt x="84545" y="99000"/>
                    <a:pt x="84545" y="99000"/>
                    <a:pt x="84545" y="99000"/>
                  </a:cubicBezTo>
                  <a:cubicBezTo>
                    <a:pt x="81136" y="97000"/>
                    <a:pt x="81136" y="97000"/>
                    <a:pt x="81136" y="97000"/>
                  </a:cubicBezTo>
                  <a:cubicBezTo>
                    <a:pt x="78409" y="96000"/>
                    <a:pt x="78409" y="96000"/>
                    <a:pt x="78409" y="96000"/>
                  </a:cubicBezTo>
                  <a:cubicBezTo>
                    <a:pt x="75000" y="96000"/>
                    <a:pt x="75000" y="96000"/>
                    <a:pt x="75000" y="96000"/>
                  </a:cubicBezTo>
                  <a:cubicBezTo>
                    <a:pt x="72272" y="94000"/>
                    <a:pt x="72272" y="94000"/>
                    <a:pt x="72272" y="94000"/>
                  </a:cubicBezTo>
                  <a:cubicBezTo>
                    <a:pt x="69545" y="94000"/>
                    <a:pt x="69545" y="94000"/>
                    <a:pt x="69545" y="94000"/>
                  </a:cubicBezTo>
                  <a:cubicBezTo>
                    <a:pt x="66136" y="92000"/>
                    <a:pt x="66136" y="92000"/>
                    <a:pt x="66136" y="92000"/>
                  </a:cubicBezTo>
                  <a:cubicBezTo>
                    <a:pt x="63409" y="95000"/>
                    <a:pt x="63409" y="95000"/>
                    <a:pt x="63409" y="95000"/>
                  </a:cubicBezTo>
                  <a:cubicBezTo>
                    <a:pt x="60000" y="98000"/>
                    <a:pt x="60000" y="98000"/>
                    <a:pt x="60000" y="98000"/>
                  </a:cubicBezTo>
                  <a:cubicBezTo>
                    <a:pt x="56590" y="103000"/>
                    <a:pt x="56590" y="103000"/>
                    <a:pt x="56590" y="103000"/>
                  </a:cubicBezTo>
                  <a:cubicBezTo>
                    <a:pt x="56590" y="103000"/>
                    <a:pt x="54545" y="106000"/>
                    <a:pt x="53181" y="107000"/>
                  </a:cubicBezTo>
                  <a:cubicBezTo>
                    <a:pt x="52500" y="106000"/>
                    <a:pt x="52500" y="106000"/>
                    <a:pt x="52500" y="106000"/>
                  </a:cubicBezTo>
                  <a:cubicBezTo>
                    <a:pt x="52500" y="106000"/>
                    <a:pt x="52500" y="103000"/>
                    <a:pt x="53181" y="101000"/>
                  </a:cubicBezTo>
                  <a:cubicBezTo>
                    <a:pt x="53863" y="100000"/>
                    <a:pt x="53863" y="98000"/>
                    <a:pt x="53863" y="97000"/>
                  </a:cubicBezTo>
                  <a:cubicBezTo>
                    <a:pt x="53863" y="96000"/>
                    <a:pt x="53863" y="94000"/>
                    <a:pt x="53181" y="92000"/>
                  </a:cubicBezTo>
                  <a:cubicBezTo>
                    <a:pt x="53181" y="90000"/>
                    <a:pt x="52500" y="87000"/>
                    <a:pt x="52500" y="87000"/>
                  </a:cubicBezTo>
                  <a:cubicBezTo>
                    <a:pt x="54545" y="85000"/>
                    <a:pt x="54545" y="85000"/>
                    <a:pt x="54545" y="85000"/>
                  </a:cubicBezTo>
                  <a:cubicBezTo>
                    <a:pt x="53181" y="80000"/>
                    <a:pt x="53181" y="80000"/>
                    <a:pt x="53181" y="80000"/>
                  </a:cubicBezTo>
                  <a:cubicBezTo>
                    <a:pt x="51818" y="80000"/>
                    <a:pt x="51818" y="80000"/>
                    <a:pt x="51818" y="80000"/>
                  </a:cubicBezTo>
                  <a:cubicBezTo>
                    <a:pt x="49772" y="80000"/>
                    <a:pt x="49772" y="80000"/>
                    <a:pt x="49772" y="80000"/>
                  </a:cubicBezTo>
                  <a:cubicBezTo>
                    <a:pt x="48409" y="83000"/>
                    <a:pt x="48409" y="83000"/>
                    <a:pt x="48409" y="83000"/>
                  </a:cubicBezTo>
                  <a:cubicBezTo>
                    <a:pt x="48409" y="83000"/>
                    <a:pt x="49090" y="85000"/>
                    <a:pt x="49090" y="86000"/>
                  </a:cubicBezTo>
                  <a:cubicBezTo>
                    <a:pt x="48409" y="87000"/>
                    <a:pt x="47045" y="87000"/>
                    <a:pt x="47045" y="87000"/>
                  </a:cubicBezTo>
                  <a:cubicBezTo>
                    <a:pt x="46363" y="88000"/>
                    <a:pt x="46363" y="91000"/>
                    <a:pt x="46363" y="91000"/>
                  </a:cubicBezTo>
                  <a:cubicBezTo>
                    <a:pt x="43636" y="87000"/>
                    <a:pt x="43636" y="87000"/>
                    <a:pt x="43636" y="87000"/>
                  </a:cubicBezTo>
                  <a:cubicBezTo>
                    <a:pt x="43636" y="87000"/>
                    <a:pt x="42272" y="87000"/>
                    <a:pt x="41590" y="86000"/>
                  </a:cubicBezTo>
                  <a:cubicBezTo>
                    <a:pt x="40909" y="86000"/>
                    <a:pt x="39545" y="86000"/>
                    <a:pt x="39545" y="86000"/>
                  </a:cubicBezTo>
                  <a:cubicBezTo>
                    <a:pt x="39545" y="86000"/>
                    <a:pt x="39545" y="86000"/>
                    <a:pt x="38863" y="86000"/>
                  </a:cubicBezTo>
                  <a:cubicBezTo>
                    <a:pt x="37500" y="86000"/>
                    <a:pt x="37500" y="86000"/>
                    <a:pt x="36818" y="84000"/>
                  </a:cubicBezTo>
                  <a:cubicBezTo>
                    <a:pt x="36136" y="82000"/>
                    <a:pt x="34090" y="77000"/>
                    <a:pt x="34090" y="77000"/>
                  </a:cubicBezTo>
                  <a:cubicBezTo>
                    <a:pt x="34090" y="77000"/>
                    <a:pt x="33409" y="75000"/>
                    <a:pt x="32727" y="75000"/>
                  </a:cubicBezTo>
                  <a:cubicBezTo>
                    <a:pt x="32727" y="75000"/>
                    <a:pt x="32045" y="77000"/>
                    <a:pt x="32045" y="77000"/>
                  </a:cubicBezTo>
                  <a:cubicBezTo>
                    <a:pt x="31363" y="77000"/>
                    <a:pt x="31363" y="75000"/>
                    <a:pt x="31363" y="74000"/>
                  </a:cubicBezTo>
                  <a:cubicBezTo>
                    <a:pt x="31363" y="73000"/>
                    <a:pt x="31363" y="72000"/>
                    <a:pt x="31363" y="70000"/>
                  </a:cubicBezTo>
                  <a:cubicBezTo>
                    <a:pt x="31363" y="68000"/>
                    <a:pt x="30681" y="66000"/>
                    <a:pt x="31363" y="66000"/>
                  </a:cubicBezTo>
                  <a:cubicBezTo>
                    <a:pt x="31363" y="66000"/>
                    <a:pt x="32045" y="67000"/>
                    <a:pt x="32727" y="67000"/>
                  </a:cubicBezTo>
                  <a:cubicBezTo>
                    <a:pt x="33409" y="67000"/>
                    <a:pt x="33409" y="65000"/>
                    <a:pt x="33409" y="65000"/>
                  </a:cubicBezTo>
                  <a:cubicBezTo>
                    <a:pt x="34090" y="65000"/>
                    <a:pt x="34772" y="66000"/>
                    <a:pt x="34772" y="66000"/>
                  </a:cubicBezTo>
                  <a:cubicBezTo>
                    <a:pt x="35454" y="66000"/>
                    <a:pt x="36136" y="66000"/>
                    <a:pt x="36136" y="66000"/>
                  </a:cubicBezTo>
                  <a:cubicBezTo>
                    <a:pt x="36818" y="65000"/>
                    <a:pt x="36818" y="65000"/>
                    <a:pt x="36818" y="64000"/>
                  </a:cubicBezTo>
                  <a:cubicBezTo>
                    <a:pt x="36818" y="63000"/>
                    <a:pt x="36136" y="62000"/>
                    <a:pt x="36136" y="62000"/>
                  </a:cubicBezTo>
                  <a:cubicBezTo>
                    <a:pt x="35454" y="62000"/>
                    <a:pt x="31363" y="65000"/>
                    <a:pt x="31363" y="65000"/>
                  </a:cubicBezTo>
                  <a:cubicBezTo>
                    <a:pt x="28636" y="65000"/>
                    <a:pt x="28636" y="65000"/>
                    <a:pt x="28636" y="65000"/>
                  </a:cubicBezTo>
                  <a:cubicBezTo>
                    <a:pt x="30000" y="63000"/>
                    <a:pt x="30000" y="63000"/>
                    <a:pt x="30000" y="63000"/>
                  </a:cubicBezTo>
                  <a:cubicBezTo>
                    <a:pt x="28636" y="61000"/>
                    <a:pt x="28636" y="61000"/>
                    <a:pt x="28636" y="61000"/>
                  </a:cubicBezTo>
                  <a:cubicBezTo>
                    <a:pt x="28636" y="59000"/>
                    <a:pt x="28636" y="59000"/>
                    <a:pt x="28636" y="59000"/>
                  </a:cubicBezTo>
                  <a:cubicBezTo>
                    <a:pt x="27272" y="58000"/>
                    <a:pt x="27272" y="58000"/>
                    <a:pt x="27272" y="58000"/>
                  </a:cubicBezTo>
                  <a:cubicBezTo>
                    <a:pt x="27954" y="56000"/>
                    <a:pt x="27954" y="56000"/>
                    <a:pt x="27954" y="56000"/>
                  </a:cubicBezTo>
                  <a:cubicBezTo>
                    <a:pt x="29318" y="56000"/>
                    <a:pt x="29318" y="56000"/>
                    <a:pt x="29318" y="56000"/>
                  </a:cubicBezTo>
                  <a:cubicBezTo>
                    <a:pt x="30681" y="55000"/>
                    <a:pt x="30681" y="55000"/>
                    <a:pt x="30681" y="55000"/>
                  </a:cubicBezTo>
                  <a:cubicBezTo>
                    <a:pt x="30681" y="51000"/>
                    <a:pt x="30681" y="51000"/>
                    <a:pt x="30681" y="51000"/>
                  </a:cubicBezTo>
                  <a:cubicBezTo>
                    <a:pt x="29318" y="52000"/>
                    <a:pt x="29318" y="52000"/>
                    <a:pt x="29318" y="52000"/>
                  </a:cubicBezTo>
                  <a:cubicBezTo>
                    <a:pt x="30000" y="54000"/>
                    <a:pt x="30000" y="54000"/>
                    <a:pt x="30000" y="54000"/>
                  </a:cubicBezTo>
                  <a:cubicBezTo>
                    <a:pt x="27272" y="54000"/>
                    <a:pt x="27272" y="54000"/>
                    <a:pt x="27272" y="54000"/>
                  </a:cubicBezTo>
                  <a:cubicBezTo>
                    <a:pt x="26590" y="52000"/>
                    <a:pt x="26590" y="52000"/>
                    <a:pt x="26590" y="52000"/>
                  </a:cubicBezTo>
                  <a:close/>
                  <a:moveTo>
                    <a:pt x="15681" y="103000"/>
                  </a:moveTo>
                  <a:cubicBezTo>
                    <a:pt x="15681" y="103000"/>
                    <a:pt x="15681" y="103000"/>
                    <a:pt x="15681" y="103000"/>
                  </a:cubicBezTo>
                  <a:cubicBezTo>
                    <a:pt x="15681" y="103000"/>
                    <a:pt x="17045" y="103000"/>
                    <a:pt x="17045" y="103000"/>
                  </a:cubicBezTo>
                  <a:cubicBezTo>
                    <a:pt x="17045" y="103000"/>
                    <a:pt x="17727" y="104000"/>
                    <a:pt x="17045" y="104000"/>
                  </a:cubicBezTo>
                  <a:cubicBezTo>
                    <a:pt x="17045" y="105000"/>
                    <a:pt x="17727" y="105000"/>
                    <a:pt x="17045" y="105000"/>
                  </a:cubicBezTo>
                  <a:cubicBezTo>
                    <a:pt x="16363" y="105000"/>
                    <a:pt x="15000" y="106000"/>
                    <a:pt x="15000" y="105000"/>
                  </a:cubicBezTo>
                  <a:cubicBezTo>
                    <a:pt x="15000" y="105000"/>
                    <a:pt x="15681" y="104000"/>
                    <a:pt x="15681" y="104000"/>
                  </a:cubicBezTo>
                  <a:cubicBezTo>
                    <a:pt x="15681" y="103000"/>
                    <a:pt x="15681" y="103000"/>
                    <a:pt x="15681" y="103000"/>
                  </a:cubicBezTo>
                  <a:close/>
                  <a:moveTo>
                    <a:pt x="43636" y="95000"/>
                  </a:moveTo>
                  <a:cubicBezTo>
                    <a:pt x="43636" y="95000"/>
                    <a:pt x="43636" y="95000"/>
                    <a:pt x="43636" y="95000"/>
                  </a:cubicBezTo>
                  <a:cubicBezTo>
                    <a:pt x="43636" y="95000"/>
                    <a:pt x="42954" y="98000"/>
                    <a:pt x="43636" y="98000"/>
                  </a:cubicBezTo>
                  <a:cubicBezTo>
                    <a:pt x="43636" y="98000"/>
                    <a:pt x="44318" y="98000"/>
                    <a:pt x="45000" y="98000"/>
                  </a:cubicBezTo>
                  <a:cubicBezTo>
                    <a:pt x="45681" y="97000"/>
                    <a:pt x="45681" y="97000"/>
                    <a:pt x="45681" y="97000"/>
                  </a:cubicBezTo>
                  <a:cubicBezTo>
                    <a:pt x="45681" y="96000"/>
                    <a:pt x="45681" y="95000"/>
                    <a:pt x="45681" y="95000"/>
                  </a:cubicBezTo>
                  <a:cubicBezTo>
                    <a:pt x="43636" y="95000"/>
                    <a:pt x="43636" y="95000"/>
                    <a:pt x="43636" y="95000"/>
                  </a:cubicBezTo>
                  <a:close/>
                  <a:moveTo>
                    <a:pt x="6136" y="91000"/>
                  </a:moveTo>
                  <a:cubicBezTo>
                    <a:pt x="6136" y="91000"/>
                    <a:pt x="6136" y="91000"/>
                    <a:pt x="6136" y="91000"/>
                  </a:cubicBezTo>
                  <a:cubicBezTo>
                    <a:pt x="5454" y="92000"/>
                    <a:pt x="5454" y="92000"/>
                    <a:pt x="5454" y="92000"/>
                  </a:cubicBezTo>
                  <a:cubicBezTo>
                    <a:pt x="5454" y="92000"/>
                    <a:pt x="4772" y="89000"/>
                    <a:pt x="4772" y="88000"/>
                  </a:cubicBezTo>
                  <a:cubicBezTo>
                    <a:pt x="4772" y="88000"/>
                    <a:pt x="3409" y="87000"/>
                    <a:pt x="3409" y="87000"/>
                  </a:cubicBezTo>
                  <a:cubicBezTo>
                    <a:pt x="3409" y="87000"/>
                    <a:pt x="2727" y="87000"/>
                    <a:pt x="2727" y="87000"/>
                  </a:cubicBezTo>
                  <a:cubicBezTo>
                    <a:pt x="2045" y="87000"/>
                    <a:pt x="2045" y="88000"/>
                    <a:pt x="2045" y="88000"/>
                  </a:cubicBezTo>
                  <a:cubicBezTo>
                    <a:pt x="1363" y="88000"/>
                    <a:pt x="1363" y="88000"/>
                    <a:pt x="1363" y="88000"/>
                  </a:cubicBezTo>
                  <a:cubicBezTo>
                    <a:pt x="1363" y="88000"/>
                    <a:pt x="681" y="88000"/>
                    <a:pt x="681" y="88000"/>
                  </a:cubicBezTo>
                  <a:cubicBezTo>
                    <a:pt x="0" y="89000"/>
                    <a:pt x="681" y="90000"/>
                    <a:pt x="681" y="90000"/>
                  </a:cubicBezTo>
                  <a:cubicBezTo>
                    <a:pt x="681" y="90000"/>
                    <a:pt x="1363" y="90000"/>
                    <a:pt x="2045" y="91000"/>
                  </a:cubicBezTo>
                  <a:cubicBezTo>
                    <a:pt x="2727" y="91000"/>
                    <a:pt x="2727" y="91000"/>
                    <a:pt x="2727" y="91000"/>
                  </a:cubicBezTo>
                  <a:cubicBezTo>
                    <a:pt x="2727" y="91000"/>
                    <a:pt x="4090" y="93000"/>
                    <a:pt x="4772" y="94000"/>
                  </a:cubicBezTo>
                  <a:cubicBezTo>
                    <a:pt x="4772" y="94000"/>
                    <a:pt x="4772" y="95000"/>
                    <a:pt x="4772" y="95000"/>
                  </a:cubicBezTo>
                  <a:cubicBezTo>
                    <a:pt x="2727" y="97000"/>
                    <a:pt x="2727" y="97000"/>
                    <a:pt x="2727" y="97000"/>
                  </a:cubicBezTo>
                  <a:cubicBezTo>
                    <a:pt x="2727" y="97000"/>
                    <a:pt x="3409" y="98000"/>
                    <a:pt x="3409" y="98000"/>
                  </a:cubicBezTo>
                  <a:cubicBezTo>
                    <a:pt x="4090" y="98000"/>
                    <a:pt x="2727" y="99000"/>
                    <a:pt x="2727" y="99000"/>
                  </a:cubicBezTo>
                  <a:cubicBezTo>
                    <a:pt x="2727" y="99000"/>
                    <a:pt x="2727" y="101000"/>
                    <a:pt x="2727" y="101000"/>
                  </a:cubicBezTo>
                  <a:cubicBezTo>
                    <a:pt x="2727" y="101000"/>
                    <a:pt x="3409" y="102000"/>
                    <a:pt x="4772" y="102000"/>
                  </a:cubicBezTo>
                  <a:cubicBezTo>
                    <a:pt x="6136" y="103000"/>
                    <a:pt x="6136" y="102000"/>
                    <a:pt x="6136" y="102000"/>
                  </a:cubicBezTo>
                  <a:cubicBezTo>
                    <a:pt x="6818" y="103000"/>
                    <a:pt x="6818" y="103000"/>
                    <a:pt x="6818" y="103000"/>
                  </a:cubicBezTo>
                  <a:cubicBezTo>
                    <a:pt x="6818" y="104000"/>
                    <a:pt x="6818" y="104000"/>
                    <a:pt x="6818" y="104000"/>
                  </a:cubicBezTo>
                  <a:cubicBezTo>
                    <a:pt x="7500" y="105000"/>
                    <a:pt x="7500" y="105000"/>
                    <a:pt x="7500" y="105000"/>
                  </a:cubicBezTo>
                  <a:cubicBezTo>
                    <a:pt x="9545" y="106000"/>
                    <a:pt x="9545" y="106000"/>
                    <a:pt x="9545" y="106000"/>
                  </a:cubicBezTo>
                  <a:cubicBezTo>
                    <a:pt x="9545" y="107000"/>
                    <a:pt x="9545" y="107000"/>
                    <a:pt x="9545" y="107000"/>
                  </a:cubicBezTo>
                  <a:cubicBezTo>
                    <a:pt x="9545" y="110000"/>
                    <a:pt x="9545" y="110000"/>
                    <a:pt x="9545" y="110000"/>
                  </a:cubicBezTo>
                  <a:cubicBezTo>
                    <a:pt x="9545" y="110000"/>
                    <a:pt x="8863" y="110000"/>
                    <a:pt x="8181" y="110000"/>
                  </a:cubicBezTo>
                  <a:cubicBezTo>
                    <a:pt x="8181" y="111000"/>
                    <a:pt x="8181" y="112000"/>
                    <a:pt x="7500" y="112000"/>
                  </a:cubicBezTo>
                  <a:cubicBezTo>
                    <a:pt x="7500" y="112000"/>
                    <a:pt x="7500" y="114000"/>
                    <a:pt x="6818" y="115000"/>
                  </a:cubicBezTo>
                  <a:cubicBezTo>
                    <a:pt x="6818" y="116000"/>
                    <a:pt x="7500" y="117000"/>
                    <a:pt x="7500" y="118000"/>
                  </a:cubicBezTo>
                  <a:cubicBezTo>
                    <a:pt x="7500" y="120000"/>
                    <a:pt x="8181" y="119000"/>
                    <a:pt x="8863" y="119000"/>
                  </a:cubicBezTo>
                  <a:cubicBezTo>
                    <a:pt x="8863" y="119000"/>
                    <a:pt x="9545" y="118000"/>
                    <a:pt x="9545" y="118000"/>
                  </a:cubicBezTo>
                  <a:cubicBezTo>
                    <a:pt x="10227" y="118000"/>
                    <a:pt x="10909" y="116000"/>
                    <a:pt x="11590" y="115000"/>
                  </a:cubicBezTo>
                  <a:cubicBezTo>
                    <a:pt x="11590" y="114000"/>
                    <a:pt x="11590" y="113000"/>
                    <a:pt x="11590" y="113000"/>
                  </a:cubicBezTo>
                  <a:cubicBezTo>
                    <a:pt x="10909" y="112000"/>
                    <a:pt x="11590" y="110000"/>
                    <a:pt x="11590" y="110000"/>
                  </a:cubicBezTo>
                  <a:cubicBezTo>
                    <a:pt x="11590" y="109000"/>
                    <a:pt x="11590" y="109000"/>
                    <a:pt x="11590" y="109000"/>
                  </a:cubicBezTo>
                  <a:cubicBezTo>
                    <a:pt x="10909" y="105000"/>
                    <a:pt x="10909" y="105000"/>
                    <a:pt x="10909" y="105000"/>
                  </a:cubicBezTo>
                  <a:cubicBezTo>
                    <a:pt x="12272" y="101000"/>
                    <a:pt x="12272" y="101000"/>
                    <a:pt x="12272" y="101000"/>
                  </a:cubicBezTo>
                  <a:cubicBezTo>
                    <a:pt x="13636" y="101000"/>
                    <a:pt x="13636" y="101000"/>
                    <a:pt x="13636" y="101000"/>
                  </a:cubicBezTo>
                  <a:cubicBezTo>
                    <a:pt x="15681" y="99000"/>
                    <a:pt x="15681" y="99000"/>
                    <a:pt x="15681" y="99000"/>
                  </a:cubicBezTo>
                  <a:cubicBezTo>
                    <a:pt x="15681" y="99000"/>
                    <a:pt x="15681" y="99000"/>
                    <a:pt x="15681" y="99000"/>
                  </a:cubicBezTo>
                  <a:cubicBezTo>
                    <a:pt x="15681" y="99000"/>
                    <a:pt x="16363" y="99000"/>
                    <a:pt x="17045" y="98000"/>
                  </a:cubicBezTo>
                  <a:cubicBezTo>
                    <a:pt x="18409" y="98000"/>
                    <a:pt x="17727" y="99000"/>
                    <a:pt x="18409" y="99000"/>
                  </a:cubicBezTo>
                  <a:cubicBezTo>
                    <a:pt x="18409" y="100000"/>
                    <a:pt x="19090" y="100000"/>
                    <a:pt x="19772" y="100000"/>
                  </a:cubicBezTo>
                  <a:cubicBezTo>
                    <a:pt x="19772" y="100000"/>
                    <a:pt x="20454" y="98000"/>
                    <a:pt x="20454" y="98000"/>
                  </a:cubicBezTo>
                  <a:cubicBezTo>
                    <a:pt x="20454" y="97000"/>
                    <a:pt x="19772" y="97000"/>
                    <a:pt x="19772" y="97000"/>
                  </a:cubicBezTo>
                  <a:cubicBezTo>
                    <a:pt x="19090" y="95000"/>
                    <a:pt x="19090" y="95000"/>
                    <a:pt x="19090" y="95000"/>
                  </a:cubicBezTo>
                  <a:cubicBezTo>
                    <a:pt x="21136" y="94000"/>
                    <a:pt x="21136" y="94000"/>
                    <a:pt x="21136" y="94000"/>
                  </a:cubicBezTo>
                  <a:cubicBezTo>
                    <a:pt x="21818" y="93000"/>
                    <a:pt x="21818" y="93000"/>
                    <a:pt x="21818" y="93000"/>
                  </a:cubicBezTo>
                  <a:cubicBezTo>
                    <a:pt x="23181" y="91000"/>
                    <a:pt x="23181" y="91000"/>
                    <a:pt x="23181" y="91000"/>
                  </a:cubicBezTo>
                  <a:cubicBezTo>
                    <a:pt x="22500" y="89000"/>
                    <a:pt x="22500" y="89000"/>
                    <a:pt x="22500" y="89000"/>
                  </a:cubicBezTo>
                  <a:cubicBezTo>
                    <a:pt x="22500" y="89000"/>
                    <a:pt x="23863" y="89000"/>
                    <a:pt x="24545" y="89000"/>
                  </a:cubicBezTo>
                  <a:cubicBezTo>
                    <a:pt x="24545" y="89000"/>
                    <a:pt x="24545" y="88000"/>
                    <a:pt x="24545" y="88000"/>
                  </a:cubicBezTo>
                  <a:cubicBezTo>
                    <a:pt x="23863" y="86000"/>
                    <a:pt x="23863" y="86000"/>
                    <a:pt x="23863" y="86000"/>
                  </a:cubicBezTo>
                  <a:cubicBezTo>
                    <a:pt x="23863" y="86000"/>
                    <a:pt x="25227" y="86000"/>
                    <a:pt x="25909" y="85000"/>
                  </a:cubicBezTo>
                  <a:cubicBezTo>
                    <a:pt x="25909" y="85000"/>
                    <a:pt x="25227" y="84000"/>
                    <a:pt x="25227" y="84000"/>
                  </a:cubicBezTo>
                  <a:cubicBezTo>
                    <a:pt x="25227" y="83000"/>
                    <a:pt x="25909" y="82000"/>
                    <a:pt x="25909" y="82000"/>
                  </a:cubicBezTo>
                  <a:cubicBezTo>
                    <a:pt x="25909" y="82000"/>
                    <a:pt x="27272" y="84000"/>
                    <a:pt x="27954" y="84000"/>
                  </a:cubicBezTo>
                  <a:cubicBezTo>
                    <a:pt x="28636" y="85000"/>
                    <a:pt x="28636" y="84000"/>
                    <a:pt x="29318" y="84000"/>
                  </a:cubicBezTo>
                  <a:cubicBezTo>
                    <a:pt x="29318" y="83000"/>
                    <a:pt x="28636" y="82000"/>
                    <a:pt x="28636" y="82000"/>
                  </a:cubicBezTo>
                  <a:cubicBezTo>
                    <a:pt x="27954" y="81000"/>
                    <a:pt x="27954" y="81000"/>
                    <a:pt x="27954" y="81000"/>
                  </a:cubicBezTo>
                  <a:cubicBezTo>
                    <a:pt x="25909" y="80000"/>
                    <a:pt x="25909" y="80000"/>
                    <a:pt x="25909" y="80000"/>
                  </a:cubicBezTo>
                  <a:cubicBezTo>
                    <a:pt x="23181" y="78000"/>
                    <a:pt x="23181" y="78000"/>
                    <a:pt x="23181" y="78000"/>
                  </a:cubicBezTo>
                  <a:cubicBezTo>
                    <a:pt x="23181" y="78000"/>
                    <a:pt x="21136" y="78000"/>
                    <a:pt x="21136" y="77000"/>
                  </a:cubicBezTo>
                  <a:cubicBezTo>
                    <a:pt x="20454" y="77000"/>
                    <a:pt x="20454" y="77000"/>
                    <a:pt x="20454" y="77000"/>
                  </a:cubicBezTo>
                  <a:cubicBezTo>
                    <a:pt x="20454" y="77000"/>
                    <a:pt x="19090" y="77000"/>
                    <a:pt x="19090" y="77000"/>
                  </a:cubicBezTo>
                  <a:cubicBezTo>
                    <a:pt x="18409" y="77000"/>
                    <a:pt x="17727" y="78000"/>
                    <a:pt x="17045" y="79000"/>
                  </a:cubicBezTo>
                  <a:cubicBezTo>
                    <a:pt x="17045" y="79000"/>
                    <a:pt x="16363" y="80000"/>
                    <a:pt x="15681" y="80000"/>
                  </a:cubicBezTo>
                  <a:cubicBezTo>
                    <a:pt x="15681" y="80000"/>
                    <a:pt x="15000" y="78000"/>
                    <a:pt x="15000" y="78000"/>
                  </a:cubicBezTo>
                  <a:cubicBezTo>
                    <a:pt x="13636" y="78000"/>
                    <a:pt x="13636" y="78000"/>
                    <a:pt x="13636" y="78000"/>
                  </a:cubicBezTo>
                  <a:cubicBezTo>
                    <a:pt x="13636" y="78000"/>
                    <a:pt x="12954" y="80000"/>
                    <a:pt x="12954" y="81000"/>
                  </a:cubicBezTo>
                  <a:cubicBezTo>
                    <a:pt x="12954" y="81000"/>
                    <a:pt x="11590" y="81000"/>
                    <a:pt x="10909" y="81000"/>
                  </a:cubicBezTo>
                  <a:cubicBezTo>
                    <a:pt x="10227" y="82000"/>
                    <a:pt x="9545" y="82000"/>
                    <a:pt x="8863" y="83000"/>
                  </a:cubicBezTo>
                  <a:cubicBezTo>
                    <a:pt x="8181" y="83000"/>
                    <a:pt x="9545" y="84000"/>
                    <a:pt x="9545" y="84000"/>
                  </a:cubicBezTo>
                  <a:cubicBezTo>
                    <a:pt x="9545" y="86000"/>
                    <a:pt x="9545" y="86000"/>
                    <a:pt x="9545" y="86000"/>
                  </a:cubicBezTo>
                  <a:cubicBezTo>
                    <a:pt x="8181" y="86000"/>
                    <a:pt x="8181" y="86000"/>
                    <a:pt x="8181" y="86000"/>
                  </a:cubicBezTo>
                  <a:cubicBezTo>
                    <a:pt x="7500" y="85000"/>
                    <a:pt x="7500" y="85000"/>
                    <a:pt x="7500" y="85000"/>
                  </a:cubicBezTo>
                  <a:cubicBezTo>
                    <a:pt x="6136" y="87000"/>
                    <a:pt x="6136" y="87000"/>
                    <a:pt x="6136" y="87000"/>
                  </a:cubicBezTo>
                  <a:cubicBezTo>
                    <a:pt x="5454" y="89000"/>
                    <a:pt x="5454" y="89000"/>
                    <a:pt x="5454" y="89000"/>
                  </a:cubicBezTo>
                  <a:cubicBezTo>
                    <a:pt x="5454" y="89000"/>
                    <a:pt x="6136" y="91000"/>
                    <a:pt x="6136" y="91000"/>
                  </a:cubicBezTo>
                  <a:close/>
                  <a:moveTo>
                    <a:pt x="23863" y="76000"/>
                  </a:moveTo>
                  <a:cubicBezTo>
                    <a:pt x="23863" y="76000"/>
                    <a:pt x="23863" y="76000"/>
                    <a:pt x="23863" y="76000"/>
                  </a:cubicBezTo>
                  <a:cubicBezTo>
                    <a:pt x="24545" y="77000"/>
                    <a:pt x="24545" y="77000"/>
                    <a:pt x="24545" y="77000"/>
                  </a:cubicBezTo>
                  <a:cubicBezTo>
                    <a:pt x="24545" y="77000"/>
                    <a:pt x="25227" y="78000"/>
                    <a:pt x="26590" y="78000"/>
                  </a:cubicBezTo>
                  <a:cubicBezTo>
                    <a:pt x="28636" y="78000"/>
                    <a:pt x="28636" y="80000"/>
                    <a:pt x="30000" y="78000"/>
                  </a:cubicBezTo>
                  <a:cubicBezTo>
                    <a:pt x="30000" y="77000"/>
                    <a:pt x="30000" y="77000"/>
                    <a:pt x="29318" y="76000"/>
                  </a:cubicBezTo>
                  <a:cubicBezTo>
                    <a:pt x="29318" y="75000"/>
                    <a:pt x="28636" y="75000"/>
                    <a:pt x="28636" y="74000"/>
                  </a:cubicBezTo>
                  <a:cubicBezTo>
                    <a:pt x="28636" y="74000"/>
                    <a:pt x="28636" y="74000"/>
                    <a:pt x="27272" y="72000"/>
                  </a:cubicBezTo>
                  <a:cubicBezTo>
                    <a:pt x="26590" y="71000"/>
                    <a:pt x="26590" y="72000"/>
                    <a:pt x="25909" y="72000"/>
                  </a:cubicBezTo>
                  <a:cubicBezTo>
                    <a:pt x="25227" y="72000"/>
                    <a:pt x="24545" y="72000"/>
                    <a:pt x="23863" y="72000"/>
                  </a:cubicBezTo>
                  <a:cubicBezTo>
                    <a:pt x="23181" y="73000"/>
                    <a:pt x="24545" y="74000"/>
                    <a:pt x="24545" y="75000"/>
                  </a:cubicBezTo>
                  <a:cubicBezTo>
                    <a:pt x="24545" y="75000"/>
                    <a:pt x="23863" y="76000"/>
                    <a:pt x="23863" y="76000"/>
                  </a:cubicBezTo>
                  <a:close/>
                  <a:moveTo>
                    <a:pt x="15000" y="57000"/>
                  </a:moveTo>
                  <a:cubicBezTo>
                    <a:pt x="15000" y="57000"/>
                    <a:pt x="15000" y="57000"/>
                    <a:pt x="15000" y="57000"/>
                  </a:cubicBezTo>
                  <a:cubicBezTo>
                    <a:pt x="15000" y="56000"/>
                    <a:pt x="16363" y="56000"/>
                    <a:pt x="17045" y="57000"/>
                  </a:cubicBezTo>
                  <a:cubicBezTo>
                    <a:pt x="17045" y="57000"/>
                    <a:pt x="18409" y="58000"/>
                    <a:pt x="18409" y="59000"/>
                  </a:cubicBezTo>
                  <a:cubicBezTo>
                    <a:pt x="18409" y="59000"/>
                    <a:pt x="19090" y="59000"/>
                    <a:pt x="19090" y="60000"/>
                  </a:cubicBezTo>
                  <a:cubicBezTo>
                    <a:pt x="19090" y="60000"/>
                    <a:pt x="19772" y="61000"/>
                    <a:pt x="19772" y="62000"/>
                  </a:cubicBezTo>
                  <a:cubicBezTo>
                    <a:pt x="20454" y="63000"/>
                    <a:pt x="21136" y="64000"/>
                    <a:pt x="21136" y="64000"/>
                  </a:cubicBezTo>
                  <a:cubicBezTo>
                    <a:pt x="21136" y="64000"/>
                    <a:pt x="21818" y="65000"/>
                    <a:pt x="21136" y="65000"/>
                  </a:cubicBezTo>
                  <a:cubicBezTo>
                    <a:pt x="20454" y="65000"/>
                    <a:pt x="18409" y="65000"/>
                    <a:pt x="18409" y="65000"/>
                  </a:cubicBezTo>
                  <a:cubicBezTo>
                    <a:pt x="18409" y="65000"/>
                    <a:pt x="17727" y="66000"/>
                    <a:pt x="17727" y="66000"/>
                  </a:cubicBezTo>
                  <a:cubicBezTo>
                    <a:pt x="17727" y="67000"/>
                    <a:pt x="19090" y="68000"/>
                    <a:pt x="18409" y="68000"/>
                  </a:cubicBezTo>
                  <a:cubicBezTo>
                    <a:pt x="17727" y="69000"/>
                    <a:pt x="17727" y="69000"/>
                    <a:pt x="17045" y="69000"/>
                  </a:cubicBezTo>
                  <a:cubicBezTo>
                    <a:pt x="16363" y="68000"/>
                    <a:pt x="15681" y="66000"/>
                    <a:pt x="15681" y="66000"/>
                  </a:cubicBezTo>
                  <a:cubicBezTo>
                    <a:pt x="15000" y="67000"/>
                    <a:pt x="15000" y="70000"/>
                    <a:pt x="15000" y="70000"/>
                  </a:cubicBezTo>
                  <a:cubicBezTo>
                    <a:pt x="15000" y="71000"/>
                    <a:pt x="15681" y="72000"/>
                    <a:pt x="15000" y="73000"/>
                  </a:cubicBezTo>
                  <a:cubicBezTo>
                    <a:pt x="15000" y="73000"/>
                    <a:pt x="12954" y="74000"/>
                    <a:pt x="12954" y="74000"/>
                  </a:cubicBezTo>
                  <a:cubicBezTo>
                    <a:pt x="12954" y="74000"/>
                    <a:pt x="12272" y="74000"/>
                    <a:pt x="12272" y="74000"/>
                  </a:cubicBezTo>
                  <a:cubicBezTo>
                    <a:pt x="11590" y="74000"/>
                    <a:pt x="10227" y="72000"/>
                    <a:pt x="9545" y="71000"/>
                  </a:cubicBezTo>
                  <a:cubicBezTo>
                    <a:pt x="9545" y="70000"/>
                    <a:pt x="9545" y="68000"/>
                    <a:pt x="9545" y="68000"/>
                  </a:cubicBezTo>
                  <a:cubicBezTo>
                    <a:pt x="8863" y="67000"/>
                    <a:pt x="8181" y="66000"/>
                    <a:pt x="8181" y="66000"/>
                  </a:cubicBezTo>
                  <a:cubicBezTo>
                    <a:pt x="8181" y="66000"/>
                    <a:pt x="8863" y="65000"/>
                    <a:pt x="7500" y="66000"/>
                  </a:cubicBezTo>
                  <a:cubicBezTo>
                    <a:pt x="5454" y="66000"/>
                    <a:pt x="6136" y="67000"/>
                    <a:pt x="5454" y="67000"/>
                  </a:cubicBezTo>
                  <a:cubicBezTo>
                    <a:pt x="4772" y="66000"/>
                    <a:pt x="4772" y="65000"/>
                    <a:pt x="3409" y="65000"/>
                  </a:cubicBezTo>
                  <a:cubicBezTo>
                    <a:pt x="2727" y="65000"/>
                    <a:pt x="2045" y="64000"/>
                    <a:pt x="2045" y="64000"/>
                  </a:cubicBezTo>
                  <a:cubicBezTo>
                    <a:pt x="2045" y="64000"/>
                    <a:pt x="4090" y="62000"/>
                    <a:pt x="4772" y="62000"/>
                  </a:cubicBezTo>
                  <a:cubicBezTo>
                    <a:pt x="5454" y="62000"/>
                    <a:pt x="4772" y="62000"/>
                    <a:pt x="6136" y="62000"/>
                  </a:cubicBezTo>
                  <a:cubicBezTo>
                    <a:pt x="8181" y="61000"/>
                    <a:pt x="8863" y="63000"/>
                    <a:pt x="8863" y="61000"/>
                  </a:cubicBezTo>
                  <a:cubicBezTo>
                    <a:pt x="9545" y="59000"/>
                    <a:pt x="9545" y="58000"/>
                    <a:pt x="10227" y="57000"/>
                  </a:cubicBezTo>
                  <a:cubicBezTo>
                    <a:pt x="10227" y="56000"/>
                    <a:pt x="10909" y="54000"/>
                    <a:pt x="10909" y="54000"/>
                  </a:cubicBezTo>
                  <a:cubicBezTo>
                    <a:pt x="10909" y="53000"/>
                    <a:pt x="12954" y="53000"/>
                    <a:pt x="12954" y="53000"/>
                  </a:cubicBezTo>
                  <a:cubicBezTo>
                    <a:pt x="13636" y="56000"/>
                    <a:pt x="13636" y="56000"/>
                    <a:pt x="13636" y="56000"/>
                  </a:cubicBezTo>
                  <a:cubicBezTo>
                    <a:pt x="13636" y="56000"/>
                    <a:pt x="13636" y="57000"/>
                    <a:pt x="14318" y="57000"/>
                  </a:cubicBezTo>
                  <a:cubicBezTo>
                    <a:pt x="15000" y="57000"/>
                    <a:pt x="15000" y="57000"/>
                    <a:pt x="15000" y="57000"/>
                  </a:cubicBezTo>
                  <a:close/>
                  <a:moveTo>
                    <a:pt x="24545" y="52000"/>
                  </a:moveTo>
                  <a:cubicBezTo>
                    <a:pt x="24545" y="52000"/>
                    <a:pt x="24545" y="52000"/>
                    <a:pt x="24545" y="52000"/>
                  </a:cubicBezTo>
                  <a:cubicBezTo>
                    <a:pt x="23863" y="53000"/>
                    <a:pt x="23863" y="53000"/>
                    <a:pt x="23863" y="53000"/>
                  </a:cubicBezTo>
                  <a:cubicBezTo>
                    <a:pt x="21136" y="53000"/>
                    <a:pt x="21136" y="53000"/>
                    <a:pt x="21136" y="53000"/>
                  </a:cubicBezTo>
                  <a:cubicBezTo>
                    <a:pt x="21136" y="55000"/>
                    <a:pt x="21136" y="55000"/>
                    <a:pt x="21136" y="55000"/>
                  </a:cubicBezTo>
                  <a:cubicBezTo>
                    <a:pt x="22500" y="57000"/>
                    <a:pt x="22500" y="57000"/>
                    <a:pt x="22500" y="57000"/>
                  </a:cubicBezTo>
                  <a:cubicBezTo>
                    <a:pt x="22500" y="57000"/>
                    <a:pt x="23181" y="56000"/>
                    <a:pt x="23863" y="56000"/>
                  </a:cubicBezTo>
                  <a:cubicBezTo>
                    <a:pt x="24545" y="56000"/>
                    <a:pt x="25909" y="56000"/>
                    <a:pt x="25909" y="56000"/>
                  </a:cubicBezTo>
                  <a:cubicBezTo>
                    <a:pt x="26590" y="55000"/>
                    <a:pt x="26590" y="55000"/>
                    <a:pt x="26590" y="55000"/>
                  </a:cubicBezTo>
                  <a:cubicBezTo>
                    <a:pt x="25909" y="52000"/>
                    <a:pt x="25909" y="52000"/>
                    <a:pt x="25909" y="52000"/>
                  </a:cubicBezTo>
                  <a:lnTo>
                    <a:pt x="24545" y="52000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170;g2be4267a496_0_10">
              <a:extLst>
                <a:ext uri="{FF2B5EF4-FFF2-40B4-BE49-F238E27FC236}">
                  <a16:creationId xmlns:a16="http://schemas.microsoft.com/office/drawing/2014/main" id="{E526506E-F78F-1B9E-8B8A-CA3B8B61FEFF}"/>
                </a:ext>
              </a:extLst>
            </p:cNvPr>
            <p:cNvSpPr/>
            <p:nvPr/>
          </p:nvSpPr>
          <p:spPr>
            <a:xfrm>
              <a:off x="17192310" y="2503994"/>
              <a:ext cx="766500" cy="559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442" y="24782"/>
                  </a:moveTo>
                  <a:cubicBezTo>
                    <a:pt x="3442" y="23478"/>
                    <a:pt x="3442" y="23478"/>
                    <a:pt x="3442" y="23478"/>
                  </a:cubicBezTo>
                  <a:cubicBezTo>
                    <a:pt x="3442" y="23478"/>
                    <a:pt x="3442" y="23478"/>
                    <a:pt x="3442" y="23478"/>
                  </a:cubicBezTo>
                  <a:cubicBezTo>
                    <a:pt x="6885" y="22173"/>
                    <a:pt x="9836" y="24782"/>
                    <a:pt x="11311" y="24782"/>
                  </a:cubicBezTo>
                  <a:cubicBezTo>
                    <a:pt x="14262" y="25434"/>
                    <a:pt x="7868" y="30000"/>
                    <a:pt x="8852" y="30000"/>
                  </a:cubicBezTo>
                  <a:cubicBezTo>
                    <a:pt x="9836" y="29347"/>
                    <a:pt x="8852" y="33260"/>
                    <a:pt x="10327" y="33913"/>
                  </a:cubicBezTo>
                  <a:cubicBezTo>
                    <a:pt x="12786" y="34565"/>
                    <a:pt x="14754" y="31956"/>
                    <a:pt x="17704" y="31956"/>
                  </a:cubicBezTo>
                  <a:cubicBezTo>
                    <a:pt x="20163" y="31304"/>
                    <a:pt x="23114" y="33260"/>
                    <a:pt x="24098" y="31956"/>
                  </a:cubicBezTo>
                  <a:cubicBezTo>
                    <a:pt x="26065" y="28695"/>
                    <a:pt x="33934" y="35217"/>
                    <a:pt x="37868" y="31956"/>
                  </a:cubicBezTo>
                  <a:cubicBezTo>
                    <a:pt x="40327" y="29347"/>
                    <a:pt x="50163" y="28043"/>
                    <a:pt x="53606" y="28043"/>
                  </a:cubicBezTo>
                  <a:cubicBezTo>
                    <a:pt x="62459" y="27391"/>
                    <a:pt x="62950" y="27391"/>
                    <a:pt x="66885" y="24130"/>
                  </a:cubicBezTo>
                  <a:cubicBezTo>
                    <a:pt x="66885" y="24130"/>
                    <a:pt x="69344" y="16956"/>
                    <a:pt x="70819" y="13695"/>
                  </a:cubicBezTo>
                  <a:cubicBezTo>
                    <a:pt x="71803" y="11086"/>
                    <a:pt x="74754" y="9782"/>
                    <a:pt x="77704" y="7173"/>
                  </a:cubicBezTo>
                  <a:cubicBezTo>
                    <a:pt x="80163" y="4565"/>
                    <a:pt x="86557" y="1956"/>
                    <a:pt x="88032" y="1304"/>
                  </a:cubicBezTo>
                  <a:cubicBezTo>
                    <a:pt x="89508" y="1304"/>
                    <a:pt x="99836" y="1956"/>
                    <a:pt x="99836" y="1956"/>
                  </a:cubicBezTo>
                  <a:cubicBezTo>
                    <a:pt x="105245" y="0"/>
                    <a:pt x="105245" y="0"/>
                    <a:pt x="105245" y="0"/>
                  </a:cubicBezTo>
                  <a:cubicBezTo>
                    <a:pt x="105245" y="0"/>
                    <a:pt x="106229" y="5217"/>
                    <a:pt x="107704" y="5869"/>
                  </a:cubicBezTo>
                  <a:cubicBezTo>
                    <a:pt x="112131" y="6521"/>
                    <a:pt x="115573" y="6521"/>
                    <a:pt x="117049" y="5217"/>
                  </a:cubicBezTo>
                  <a:cubicBezTo>
                    <a:pt x="117540" y="5217"/>
                    <a:pt x="117540" y="6521"/>
                    <a:pt x="118032" y="7173"/>
                  </a:cubicBezTo>
                  <a:cubicBezTo>
                    <a:pt x="118524" y="8478"/>
                    <a:pt x="119016" y="11086"/>
                    <a:pt x="119016" y="11086"/>
                  </a:cubicBezTo>
                  <a:cubicBezTo>
                    <a:pt x="118524" y="14347"/>
                    <a:pt x="118524" y="14347"/>
                    <a:pt x="118524" y="14347"/>
                  </a:cubicBezTo>
                  <a:cubicBezTo>
                    <a:pt x="118032" y="15000"/>
                    <a:pt x="118032" y="15000"/>
                    <a:pt x="118032" y="15000"/>
                  </a:cubicBezTo>
                  <a:cubicBezTo>
                    <a:pt x="115573" y="16956"/>
                    <a:pt x="115573" y="16956"/>
                    <a:pt x="115573" y="16956"/>
                  </a:cubicBezTo>
                  <a:cubicBezTo>
                    <a:pt x="115573" y="16956"/>
                    <a:pt x="114590" y="16956"/>
                    <a:pt x="114098" y="17608"/>
                  </a:cubicBezTo>
                  <a:cubicBezTo>
                    <a:pt x="113606" y="17608"/>
                    <a:pt x="112622" y="18260"/>
                    <a:pt x="112622" y="18260"/>
                  </a:cubicBezTo>
                  <a:cubicBezTo>
                    <a:pt x="112622" y="18260"/>
                    <a:pt x="111639" y="19565"/>
                    <a:pt x="111639" y="20217"/>
                  </a:cubicBezTo>
                  <a:cubicBezTo>
                    <a:pt x="111147" y="21521"/>
                    <a:pt x="110655" y="23478"/>
                    <a:pt x="110655" y="23478"/>
                  </a:cubicBezTo>
                  <a:cubicBezTo>
                    <a:pt x="109672" y="26739"/>
                    <a:pt x="109672" y="26739"/>
                    <a:pt x="109672" y="26739"/>
                  </a:cubicBezTo>
                  <a:cubicBezTo>
                    <a:pt x="109672" y="31304"/>
                    <a:pt x="109672" y="31304"/>
                    <a:pt x="109672" y="31304"/>
                  </a:cubicBezTo>
                  <a:cubicBezTo>
                    <a:pt x="110655" y="36521"/>
                    <a:pt x="110655" y="36521"/>
                    <a:pt x="110655" y="36521"/>
                  </a:cubicBezTo>
                  <a:cubicBezTo>
                    <a:pt x="111639" y="42391"/>
                    <a:pt x="111639" y="42391"/>
                    <a:pt x="111639" y="42391"/>
                  </a:cubicBezTo>
                  <a:cubicBezTo>
                    <a:pt x="111639" y="42391"/>
                    <a:pt x="110163" y="44347"/>
                    <a:pt x="109672" y="44347"/>
                  </a:cubicBezTo>
                  <a:cubicBezTo>
                    <a:pt x="109672" y="44347"/>
                    <a:pt x="109180" y="45000"/>
                    <a:pt x="109180" y="45000"/>
                  </a:cubicBezTo>
                  <a:cubicBezTo>
                    <a:pt x="109180" y="46304"/>
                    <a:pt x="109180" y="46304"/>
                    <a:pt x="109180" y="46304"/>
                  </a:cubicBezTo>
                  <a:cubicBezTo>
                    <a:pt x="108688" y="48260"/>
                    <a:pt x="108688" y="48260"/>
                    <a:pt x="108688" y="48260"/>
                  </a:cubicBezTo>
                  <a:cubicBezTo>
                    <a:pt x="108196" y="49565"/>
                    <a:pt x="108196" y="49565"/>
                    <a:pt x="108196" y="49565"/>
                  </a:cubicBezTo>
                  <a:cubicBezTo>
                    <a:pt x="108196" y="49565"/>
                    <a:pt x="107704" y="50869"/>
                    <a:pt x="107213" y="50869"/>
                  </a:cubicBezTo>
                  <a:cubicBezTo>
                    <a:pt x="106721" y="51521"/>
                    <a:pt x="105737" y="52826"/>
                    <a:pt x="105737" y="52826"/>
                  </a:cubicBezTo>
                  <a:cubicBezTo>
                    <a:pt x="106229" y="54130"/>
                    <a:pt x="106229" y="54130"/>
                    <a:pt x="106229" y="54130"/>
                  </a:cubicBezTo>
                  <a:cubicBezTo>
                    <a:pt x="111639" y="55434"/>
                    <a:pt x="111639" y="55434"/>
                    <a:pt x="111639" y="55434"/>
                  </a:cubicBezTo>
                  <a:cubicBezTo>
                    <a:pt x="111639" y="56739"/>
                    <a:pt x="111639" y="56739"/>
                    <a:pt x="111639" y="56739"/>
                  </a:cubicBezTo>
                  <a:cubicBezTo>
                    <a:pt x="114098" y="60000"/>
                    <a:pt x="114098" y="60000"/>
                    <a:pt x="114098" y="60000"/>
                  </a:cubicBezTo>
                  <a:cubicBezTo>
                    <a:pt x="115573" y="63260"/>
                    <a:pt x="115573" y="63260"/>
                    <a:pt x="115573" y="63260"/>
                  </a:cubicBezTo>
                  <a:cubicBezTo>
                    <a:pt x="118032" y="64565"/>
                    <a:pt x="118032" y="64565"/>
                    <a:pt x="118032" y="64565"/>
                  </a:cubicBezTo>
                  <a:cubicBezTo>
                    <a:pt x="118032" y="64565"/>
                    <a:pt x="120000" y="66521"/>
                    <a:pt x="120000" y="66521"/>
                  </a:cubicBezTo>
                  <a:cubicBezTo>
                    <a:pt x="119508" y="67173"/>
                    <a:pt x="117049" y="68478"/>
                    <a:pt x="117049" y="68478"/>
                  </a:cubicBezTo>
                  <a:cubicBezTo>
                    <a:pt x="115573" y="69782"/>
                    <a:pt x="115573" y="69782"/>
                    <a:pt x="115573" y="69782"/>
                  </a:cubicBezTo>
                  <a:cubicBezTo>
                    <a:pt x="115573" y="69782"/>
                    <a:pt x="114590" y="69782"/>
                    <a:pt x="113606" y="70434"/>
                  </a:cubicBezTo>
                  <a:cubicBezTo>
                    <a:pt x="113114" y="71086"/>
                    <a:pt x="110163" y="73043"/>
                    <a:pt x="110163" y="73043"/>
                  </a:cubicBezTo>
                  <a:cubicBezTo>
                    <a:pt x="106229" y="69782"/>
                    <a:pt x="106229" y="69782"/>
                    <a:pt x="106229" y="69782"/>
                  </a:cubicBezTo>
                  <a:cubicBezTo>
                    <a:pt x="103770" y="69130"/>
                    <a:pt x="103770" y="69130"/>
                    <a:pt x="103770" y="69130"/>
                  </a:cubicBezTo>
                  <a:cubicBezTo>
                    <a:pt x="102786" y="71086"/>
                    <a:pt x="102786" y="71086"/>
                    <a:pt x="102786" y="71086"/>
                  </a:cubicBezTo>
                  <a:cubicBezTo>
                    <a:pt x="100327" y="71739"/>
                    <a:pt x="100327" y="71739"/>
                    <a:pt x="100327" y="71739"/>
                  </a:cubicBezTo>
                  <a:cubicBezTo>
                    <a:pt x="98852" y="75000"/>
                    <a:pt x="98852" y="75000"/>
                    <a:pt x="98852" y="75000"/>
                  </a:cubicBezTo>
                  <a:cubicBezTo>
                    <a:pt x="98852" y="75000"/>
                    <a:pt x="95409" y="76304"/>
                    <a:pt x="94426" y="76956"/>
                  </a:cubicBezTo>
                  <a:cubicBezTo>
                    <a:pt x="93934" y="77608"/>
                    <a:pt x="91967" y="79565"/>
                    <a:pt x="91967" y="79565"/>
                  </a:cubicBezTo>
                  <a:cubicBezTo>
                    <a:pt x="92459" y="82173"/>
                    <a:pt x="92459" y="82173"/>
                    <a:pt x="92459" y="82173"/>
                  </a:cubicBezTo>
                  <a:cubicBezTo>
                    <a:pt x="90491" y="84130"/>
                    <a:pt x="90491" y="84130"/>
                    <a:pt x="90491" y="84130"/>
                  </a:cubicBezTo>
                  <a:cubicBezTo>
                    <a:pt x="90491" y="84130"/>
                    <a:pt x="89016" y="84782"/>
                    <a:pt x="88524" y="86086"/>
                  </a:cubicBezTo>
                  <a:cubicBezTo>
                    <a:pt x="88524" y="87391"/>
                    <a:pt x="89016" y="88043"/>
                    <a:pt x="89016" y="88043"/>
                  </a:cubicBezTo>
                  <a:cubicBezTo>
                    <a:pt x="88032" y="88043"/>
                    <a:pt x="86557" y="88695"/>
                    <a:pt x="86065" y="89347"/>
                  </a:cubicBezTo>
                  <a:cubicBezTo>
                    <a:pt x="85573" y="89347"/>
                    <a:pt x="85573" y="90652"/>
                    <a:pt x="86065" y="91956"/>
                  </a:cubicBezTo>
                  <a:cubicBezTo>
                    <a:pt x="86065" y="92608"/>
                    <a:pt x="87049" y="93913"/>
                    <a:pt x="88032" y="95869"/>
                  </a:cubicBezTo>
                  <a:cubicBezTo>
                    <a:pt x="88524" y="97826"/>
                    <a:pt x="89016" y="97826"/>
                    <a:pt x="89016" y="98478"/>
                  </a:cubicBezTo>
                  <a:cubicBezTo>
                    <a:pt x="89016" y="99130"/>
                    <a:pt x="88524" y="101086"/>
                    <a:pt x="88032" y="101739"/>
                  </a:cubicBezTo>
                  <a:cubicBezTo>
                    <a:pt x="87049" y="103043"/>
                    <a:pt x="86065" y="103043"/>
                    <a:pt x="85573" y="103043"/>
                  </a:cubicBezTo>
                  <a:cubicBezTo>
                    <a:pt x="85081" y="103695"/>
                    <a:pt x="83606" y="105000"/>
                    <a:pt x="83114" y="105000"/>
                  </a:cubicBezTo>
                  <a:cubicBezTo>
                    <a:pt x="82622" y="105652"/>
                    <a:pt x="80163" y="106304"/>
                    <a:pt x="79672" y="106304"/>
                  </a:cubicBezTo>
                  <a:cubicBezTo>
                    <a:pt x="79180" y="106304"/>
                    <a:pt x="76229" y="107608"/>
                    <a:pt x="76229" y="107608"/>
                  </a:cubicBezTo>
                  <a:cubicBezTo>
                    <a:pt x="73770" y="108913"/>
                    <a:pt x="73770" y="108913"/>
                    <a:pt x="73770" y="108913"/>
                  </a:cubicBezTo>
                  <a:cubicBezTo>
                    <a:pt x="72295" y="110217"/>
                    <a:pt x="72295" y="110217"/>
                    <a:pt x="72295" y="110217"/>
                  </a:cubicBezTo>
                  <a:cubicBezTo>
                    <a:pt x="68360" y="108913"/>
                    <a:pt x="68360" y="108913"/>
                    <a:pt x="68360" y="108913"/>
                  </a:cubicBezTo>
                  <a:cubicBezTo>
                    <a:pt x="63442" y="106956"/>
                    <a:pt x="63442" y="106956"/>
                    <a:pt x="63442" y="106956"/>
                  </a:cubicBezTo>
                  <a:cubicBezTo>
                    <a:pt x="63442" y="106956"/>
                    <a:pt x="60983" y="109565"/>
                    <a:pt x="60491" y="109565"/>
                  </a:cubicBezTo>
                  <a:cubicBezTo>
                    <a:pt x="60000" y="109565"/>
                    <a:pt x="57049" y="106956"/>
                    <a:pt x="57049" y="106956"/>
                  </a:cubicBezTo>
                  <a:cubicBezTo>
                    <a:pt x="55573" y="103695"/>
                    <a:pt x="55573" y="103695"/>
                    <a:pt x="55573" y="103695"/>
                  </a:cubicBezTo>
                  <a:cubicBezTo>
                    <a:pt x="55573" y="103695"/>
                    <a:pt x="52622" y="104347"/>
                    <a:pt x="52131" y="104347"/>
                  </a:cubicBezTo>
                  <a:cubicBezTo>
                    <a:pt x="51639" y="104347"/>
                    <a:pt x="51147" y="105652"/>
                    <a:pt x="51147" y="106304"/>
                  </a:cubicBezTo>
                  <a:cubicBezTo>
                    <a:pt x="50655" y="106304"/>
                    <a:pt x="49672" y="106304"/>
                    <a:pt x="48688" y="106304"/>
                  </a:cubicBezTo>
                  <a:cubicBezTo>
                    <a:pt x="47213" y="106304"/>
                    <a:pt x="46229" y="107608"/>
                    <a:pt x="46229" y="107608"/>
                  </a:cubicBezTo>
                  <a:cubicBezTo>
                    <a:pt x="45245" y="110217"/>
                    <a:pt x="45245" y="110217"/>
                    <a:pt x="45245" y="110217"/>
                  </a:cubicBezTo>
                  <a:cubicBezTo>
                    <a:pt x="45245" y="110217"/>
                    <a:pt x="42786" y="111521"/>
                    <a:pt x="42786" y="111521"/>
                  </a:cubicBezTo>
                  <a:cubicBezTo>
                    <a:pt x="42295" y="112173"/>
                    <a:pt x="37868" y="114130"/>
                    <a:pt x="37868" y="114130"/>
                  </a:cubicBezTo>
                  <a:cubicBezTo>
                    <a:pt x="34426" y="115434"/>
                    <a:pt x="34426" y="115434"/>
                    <a:pt x="34426" y="115434"/>
                  </a:cubicBezTo>
                  <a:cubicBezTo>
                    <a:pt x="34426" y="115434"/>
                    <a:pt x="33442" y="116086"/>
                    <a:pt x="32950" y="115434"/>
                  </a:cubicBezTo>
                  <a:cubicBezTo>
                    <a:pt x="32459" y="115434"/>
                    <a:pt x="30983" y="117391"/>
                    <a:pt x="30983" y="117391"/>
                  </a:cubicBezTo>
                  <a:cubicBezTo>
                    <a:pt x="28032" y="120000"/>
                    <a:pt x="28032" y="120000"/>
                    <a:pt x="28032" y="120000"/>
                  </a:cubicBezTo>
                  <a:cubicBezTo>
                    <a:pt x="25081" y="120000"/>
                    <a:pt x="25081" y="120000"/>
                    <a:pt x="25081" y="120000"/>
                  </a:cubicBezTo>
                  <a:cubicBezTo>
                    <a:pt x="25081" y="120000"/>
                    <a:pt x="25081" y="119347"/>
                    <a:pt x="25081" y="119347"/>
                  </a:cubicBezTo>
                  <a:cubicBezTo>
                    <a:pt x="25081" y="119347"/>
                    <a:pt x="25081" y="119347"/>
                    <a:pt x="25081" y="119347"/>
                  </a:cubicBezTo>
                  <a:cubicBezTo>
                    <a:pt x="25081" y="118695"/>
                    <a:pt x="25081" y="118695"/>
                    <a:pt x="25081" y="118695"/>
                  </a:cubicBezTo>
                  <a:cubicBezTo>
                    <a:pt x="25081" y="118043"/>
                    <a:pt x="24590" y="117391"/>
                    <a:pt x="24590" y="116086"/>
                  </a:cubicBezTo>
                  <a:cubicBezTo>
                    <a:pt x="24098" y="114782"/>
                    <a:pt x="23606" y="113478"/>
                    <a:pt x="23606" y="112173"/>
                  </a:cubicBezTo>
                  <a:cubicBezTo>
                    <a:pt x="23606" y="111521"/>
                    <a:pt x="24098" y="110869"/>
                    <a:pt x="24098" y="110217"/>
                  </a:cubicBezTo>
                  <a:cubicBezTo>
                    <a:pt x="24098" y="110217"/>
                    <a:pt x="24098" y="110217"/>
                    <a:pt x="24098" y="110217"/>
                  </a:cubicBezTo>
                  <a:cubicBezTo>
                    <a:pt x="24590" y="109565"/>
                    <a:pt x="24590" y="108913"/>
                    <a:pt x="24590" y="107608"/>
                  </a:cubicBezTo>
                  <a:cubicBezTo>
                    <a:pt x="24098" y="105000"/>
                    <a:pt x="22131" y="105000"/>
                    <a:pt x="21639" y="102391"/>
                  </a:cubicBezTo>
                  <a:cubicBezTo>
                    <a:pt x="21147" y="100434"/>
                    <a:pt x="19180" y="98478"/>
                    <a:pt x="19180" y="97826"/>
                  </a:cubicBezTo>
                  <a:cubicBezTo>
                    <a:pt x="15737" y="95217"/>
                    <a:pt x="13770" y="95869"/>
                    <a:pt x="11803" y="93260"/>
                  </a:cubicBezTo>
                  <a:cubicBezTo>
                    <a:pt x="11311" y="92608"/>
                    <a:pt x="10819" y="91956"/>
                    <a:pt x="10819" y="91304"/>
                  </a:cubicBezTo>
                  <a:cubicBezTo>
                    <a:pt x="11311" y="90652"/>
                    <a:pt x="11311" y="90652"/>
                    <a:pt x="11311" y="90652"/>
                  </a:cubicBezTo>
                  <a:cubicBezTo>
                    <a:pt x="11311" y="90652"/>
                    <a:pt x="10819" y="90652"/>
                    <a:pt x="10327" y="90000"/>
                  </a:cubicBezTo>
                  <a:cubicBezTo>
                    <a:pt x="9836" y="89347"/>
                    <a:pt x="9344" y="88695"/>
                    <a:pt x="8852" y="88043"/>
                  </a:cubicBezTo>
                  <a:cubicBezTo>
                    <a:pt x="8852" y="88043"/>
                    <a:pt x="8852" y="88043"/>
                    <a:pt x="8852" y="88043"/>
                  </a:cubicBezTo>
                  <a:cubicBezTo>
                    <a:pt x="9344" y="88043"/>
                    <a:pt x="9836" y="86739"/>
                    <a:pt x="9836" y="86739"/>
                  </a:cubicBezTo>
                  <a:cubicBezTo>
                    <a:pt x="10327" y="84782"/>
                    <a:pt x="10327" y="84782"/>
                    <a:pt x="10327" y="84782"/>
                  </a:cubicBezTo>
                  <a:cubicBezTo>
                    <a:pt x="10819" y="83478"/>
                    <a:pt x="10819" y="83478"/>
                    <a:pt x="10819" y="83478"/>
                  </a:cubicBezTo>
                  <a:cubicBezTo>
                    <a:pt x="10819" y="83478"/>
                    <a:pt x="10327" y="81521"/>
                    <a:pt x="9836" y="81521"/>
                  </a:cubicBezTo>
                  <a:cubicBezTo>
                    <a:pt x="9836" y="80869"/>
                    <a:pt x="8360" y="80217"/>
                    <a:pt x="8360" y="80217"/>
                  </a:cubicBezTo>
                  <a:cubicBezTo>
                    <a:pt x="8360" y="76956"/>
                    <a:pt x="8360" y="76956"/>
                    <a:pt x="8360" y="76956"/>
                  </a:cubicBezTo>
                  <a:cubicBezTo>
                    <a:pt x="7868" y="73695"/>
                    <a:pt x="7868" y="73695"/>
                    <a:pt x="7868" y="73695"/>
                  </a:cubicBezTo>
                  <a:cubicBezTo>
                    <a:pt x="6885" y="71739"/>
                    <a:pt x="6885" y="71739"/>
                    <a:pt x="6885" y="71739"/>
                  </a:cubicBezTo>
                  <a:cubicBezTo>
                    <a:pt x="6885" y="71739"/>
                    <a:pt x="7868" y="70434"/>
                    <a:pt x="8360" y="69782"/>
                  </a:cubicBezTo>
                  <a:cubicBezTo>
                    <a:pt x="8360" y="69782"/>
                    <a:pt x="8852" y="69130"/>
                    <a:pt x="9344" y="69130"/>
                  </a:cubicBezTo>
                  <a:cubicBezTo>
                    <a:pt x="9836" y="68478"/>
                    <a:pt x="10819" y="68478"/>
                    <a:pt x="11311" y="68478"/>
                  </a:cubicBezTo>
                  <a:cubicBezTo>
                    <a:pt x="11803" y="68478"/>
                    <a:pt x="12786" y="67173"/>
                    <a:pt x="12786" y="67173"/>
                  </a:cubicBezTo>
                  <a:cubicBezTo>
                    <a:pt x="12786" y="67173"/>
                    <a:pt x="12786" y="65217"/>
                    <a:pt x="12295" y="64565"/>
                  </a:cubicBezTo>
                  <a:cubicBezTo>
                    <a:pt x="12295" y="63260"/>
                    <a:pt x="13278" y="61956"/>
                    <a:pt x="13278" y="61956"/>
                  </a:cubicBezTo>
                  <a:cubicBezTo>
                    <a:pt x="13278" y="61956"/>
                    <a:pt x="14754" y="59347"/>
                    <a:pt x="15245" y="58695"/>
                  </a:cubicBezTo>
                  <a:cubicBezTo>
                    <a:pt x="15737" y="58043"/>
                    <a:pt x="16229" y="54782"/>
                    <a:pt x="16229" y="54782"/>
                  </a:cubicBezTo>
                  <a:cubicBezTo>
                    <a:pt x="14262" y="54782"/>
                    <a:pt x="14262" y="54782"/>
                    <a:pt x="14262" y="54782"/>
                  </a:cubicBezTo>
                  <a:cubicBezTo>
                    <a:pt x="12295" y="54130"/>
                    <a:pt x="12295" y="54130"/>
                    <a:pt x="12295" y="54130"/>
                  </a:cubicBezTo>
                  <a:cubicBezTo>
                    <a:pt x="12295" y="54130"/>
                    <a:pt x="10327" y="50217"/>
                    <a:pt x="10327" y="50217"/>
                  </a:cubicBezTo>
                  <a:cubicBezTo>
                    <a:pt x="10327" y="49565"/>
                    <a:pt x="9344" y="49565"/>
                    <a:pt x="9344" y="49565"/>
                  </a:cubicBezTo>
                  <a:cubicBezTo>
                    <a:pt x="9344" y="49565"/>
                    <a:pt x="7377" y="48260"/>
                    <a:pt x="7377" y="48260"/>
                  </a:cubicBezTo>
                  <a:cubicBezTo>
                    <a:pt x="6885" y="48260"/>
                    <a:pt x="5409" y="47608"/>
                    <a:pt x="5409" y="47608"/>
                  </a:cubicBezTo>
                  <a:cubicBezTo>
                    <a:pt x="5409" y="47608"/>
                    <a:pt x="3442" y="44347"/>
                    <a:pt x="2950" y="43043"/>
                  </a:cubicBezTo>
                  <a:cubicBezTo>
                    <a:pt x="2459" y="41739"/>
                    <a:pt x="1967" y="41086"/>
                    <a:pt x="1967" y="41086"/>
                  </a:cubicBezTo>
                  <a:cubicBezTo>
                    <a:pt x="1967" y="41086"/>
                    <a:pt x="1475" y="39782"/>
                    <a:pt x="983" y="39130"/>
                  </a:cubicBezTo>
                  <a:cubicBezTo>
                    <a:pt x="491" y="38478"/>
                    <a:pt x="491" y="37173"/>
                    <a:pt x="491" y="37173"/>
                  </a:cubicBezTo>
                  <a:cubicBezTo>
                    <a:pt x="491" y="37173"/>
                    <a:pt x="983" y="35217"/>
                    <a:pt x="491" y="33913"/>
                  </a:cubicBezTo>
                  <a:cubicBezTo>
                    <a:pt x="491" y="33260"/>
                    <a:pt x="0" y="30652"/>
                    <a:pt x="491" y="30652"/>
                  </a:cubicBezTo>
                  <a:cubicBezTo>
                    <a:pt x="983" y="29347"/>
                    <a:pt x="1475" y="28043"/>
                    <a:pt x="2459" y="27391"/>
                  </a:cubicBezTo>
                  <a:cubicBezTo>
                    <a:pt x="2950" y="27391"/>
                    <a:pt x="2950" y="27391"/>
                    <a:pt x="3442" y="27391"/>
                  </a:cubicBezTo>
                  <a:cubicBezTo>
                    <a:pt x="3934" y="27391"/>
                    <a:pt x="3442" y="25434"/>
                    <a:pt x="3442" y="25434"/>
                  </a:cubicBezTo>
                  <a:lnTo>
                    <a:pt x="3442" y="2478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171;g2be4267a496_0_10">
              <a:extLst>
                <a:ext uri="{FF2B5EF4-FFF2-40B4-BE49-F238E27FC236}">
                  <a16:creationId xmlns:a16="http://schemas.microsoft.com/office/drawing/2014/main" id="{C6306D16-D3CC-6EB2-1496-D2928CD5E36B}"/>
                </a:ext>
              </a:extLst>
            </p:cNvPr>
            <p:cNvSpPr/>
            <p:nvPr/>
          </p:nvSpPr>
          <p:spPr>
            <a:xfrm>
              <a:off x="20042020" y="2150091"/>
              <a:ext cx="857400" cy="679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40358"/>
                  </a:moveTo>
                  <a:cubicBezTo>
                    <a:pt x="439" y="40358"/>
                    <a:pt x="1318" y="39820"/>
                    <a:pt x="1758" y="39820"/>
                  </a:cubicBezTo>
                  <a:cubicBezTo>
                    <a:pt x="1758" y="39282"/>
                    <a:pt x="2197" y="39282"/>
                    <a:pt x="2197" y="38744"/>
                  </a:cubicBezTo>
                  <a:cubicBezTo>
                    <a:pt x="2197" y="38744"/>
                    <a:pt x="879" y="38206"/>
                    <a:pt x="439" y="37130"/>
                  </a:cubicBezTo>
                  <a:cubicBezTo>
                    <a:pt x="439" y="37130"/>
                    <a:pt x="1318" y="36591"/>
                    <a:pt x="1318" y="36591"/>
                  </a:cubicBezTo>
                  <a:cubicBezTo>
                    <a:pt x="1318" y="36591"/>
                    <a:pt x="3956" y="37130"/>
                    <a:pt x="4835" y="37130"/>
                  </a:cubicBezTo>
                  <a:cubicBezTo>
                    <a:pt x="5714" y="37130"/>
                    <a:pt x="8791" y="36053"/>
                    <a:pt x="8791" y="36053"/>
                  </a:cubicBezTo>
                  <a:cubicBezTo>
                    <a:pt x="9670" y="38206"/>
                    <a:pt x="9670" y="38206"/>
                    <a:pt x="9670" y="38206"/>
                  </a:cubicBezTo>
                  <a:cubicBezTo>
                    <a:pt x="9670" y="38206"/>
                    <a:pt x="14505" y="38206"/>
                    <a:pt x="16263" y="38744"/>
                  </a:cubicBezTo>
                  <a:cubicBezTo>
                    <a:pt x="17142" y="39282"/>
                    <a:pt x="17142" y="38744"/>
                    <a:pt x="18021" y="38206"/>
                  </a:cubicBezTo>
                  <a:cubicBezTo>
                    <a:pt x="18461" y="37668"/>
                    <a:pt x="19340" y="37130"/>
                    <a:pt x="19780" y="37668"/>
                  </a:cubicBezTo>
                  <a:cubicBezTo>
                    <a:pt x="20219" y="37668"/>
                    <a:pt x="20219" y="37668"/>
                    <a:pt x="21098" y="38206"/>
                  </a:cubicBezTo>
                  <a:cubicBezTo>
                    <a:pt x="21978" y="38744"/>
                    <a:pt x="23296" y="39282"/>
                    <a:pt x="24175" y="39282"/>
                  </a:cubicBezTo>
                  <a:cubicBezTo>
                    <a:pt x="25934" y="39282"/>
                    <a:pt x="25934" y="39282"/>
                    <a:pt x="25934" y="39282"/>
                  </a:cubicBezTo>
                  <a:cubicBezTo>
                    <a:pt x="26373" y="37668"/>
                    <a:pt x="26373" y="37668"/>
                    <a:pt x="26373" y="37668"/>
                  </a:cubicBezTo>
                  <a:cubicBezTo>
                    <a:pt x="27252" y="38744"/>
                    <a:pt x="25494" y="31748"/>
                    <a:pt x="26373" y="31748"/>
                  </a:cubicBezTo>
                  <a:cubicBezTo>
                    <a:pt x="27692" y="31210"/>
                    <a:pt x="28131" y="32825"/>
                    <a:pt x="29890" y="32286"/>
                  </a:cubicBezTo>
                  <a:cubicBezTo>
                    <a:pt x="31648" y="31210"/>
                    <a:pt x="34285" y="35515"/>
                    <a:pt x="34725" y="33363"/>
                  </a:cubicBezTo>
                  <a:cubicBezTo>
                    <a:pt x="35164" y="31748"/>
                    <a:pt x="37802" y="33901"/>
                    <a:pt x="35604" y="31748"/>
                  </a:cubicBezTo>
                  <a:cubicBezTo>
                    <a:pt x="32967" y="29058"/>
                    <a:pt x="33846" y="29596"/>
                    <a:pt x="32087" y="29058"/>
                  </a:cubicBezTo>
                  <a:cubicBezTo>
                    <a:pt x="30329" y="27982"/>
                    <a:pt x="29010" y="27443"/>
                    <a:pt x="28131" y="26905"/>
                  </a:cubicBezTo>
                  <a:cubicBezTo>
                    <a:pt x="27252" y="26905"/>
                    <a:pt x="27692" y="26905"/>
                    <a:pt x="26373" y="25829"/>
                  </a:cubicBezTo>
                  <a:cubicBezTo>
                    <a:pt x="25054" y="24753"/>
                    <a:pt x="23736" y="23677"/>
                    <a:pt x="23736" y="23677"/>
                  </a:cubicBezTo>
                  <a:cubicBezTo>
                    <a:pt x="23736" y="23677"/>
                    <a:pt x="22417" y="23139"/>
                    <a:pt x="22417" y="22062"/>
                  </a:cubicBezTo>
                  <a:cubicBezTo>
                    <a:pt x="21978" y="20986"/>
                    <a:pt x="21538" y="19372"/>
                    <a:pt x="21538" y="19372"/>
                  </a:cubicBezTo>
                  <a:cubicBezTo>
                    <a:pt x="23736" y="17219"/>
                    <a:pt x="23736" y="17219"/>
                    <a:pt x="23736" y="17219"/>
                  </a:cubicBezTo>
                  <a:cubicBezTo>
                    <a:pt x="25054" y="13452"/>
                    <a:pt x="25054" y="13452"/>
                    <a:pt x="25054" y="13452"/>
                  </a:cubicBezTo>
                  <a:cubicBezTo>
                    <a:pt x="25054" y="13452"/>
                    <a:pt x="23736" y="12376"/>
                    <a:pt x="25934" y="12376"/>
                  </a:cubicBezTo>
                  <a:cubicBezTo>
                    <a:pt x="27692" y="12376"/>
                    <a:pt x="27692" y="12376"/>
                    <a:pt x="27692" y="12376"/>
                  </a:cubicBezTo>
                  <a:cubicBezTo>
                    <a:pt x="27692" y="12376"/>
                    <a:pt x="28131" y="15605"/>
                    <a:pt x="28571" y="15067"/>
                  </a:cubicBezTo>
                  <a:cubicBezTo>
                    <a:pt x="29450" y="15067"/>
                    <a:pt x="29890" y="13991"/>
                    <a:pt x="30329" y="13452"/>
                  </a:cubicBezTo>
                  <a:cubicBezTo>
                    <a:pt x="30769" y="12914"/>
                    <a:pt x="32087" y="11300"/>
                    <a:pt x="32527" y="11838"/>
                  </a:cubicBezTo>
                  <a:cubicBezTo>
                    <a:pt x="32527" y="12914"/>
                    <a:pt x="31208" y="14529"/>
                    <a:pt x="32967" y="14529"/>
                  </a:cubicBezTo>
                  <a:cubicBezTo>
                    <a:pt x="34725" y="14529"/>
                    <a:pt x="34285" y="15605"/>
                    <a:pt x="35604" y="16143"/>
                  </a:cubicBezTo>
                  <a:cubicBezTo>
                    <a:pt x="36923" y="16143"/>
                    <a:pt x="38241" y="17219"/>
                    <a:pt x="38241" y="17757"/>
                  </a:cubicBezTo>
                  <a:cubicBezTo>
                    <a:pt x="38241" y="18295"/>
                    <a:pt x="38241" y="18834"/>
                    <a:pt x="38681" y="19372"/>
                  </a:cubicBezTo>
                  <a:cubicBezTo>
                    <a:pt x="39560" y="19910"/>
                    <a:pt x="40000" y="19372"/>
                    <a:pt x="40879" y="19372"/>
                  </a:cubicBezTo>
                  <a:cubicBezTo>
                    <a:pt x="41758" y="19372"/>
                    <a:pt x="41758" y="18295"/>
                    <a:pt x="42197" y="19372"/>
                  </a:cubicBezTo>
                  <a:cubicBezTo>
                    <a:pt x="42197" y="20448"/>
                    <a:pt x="42637" y="20986"/>
                    <a:pt x="42637" y="20986"/>
                  </a:cubicBezTo>
                  <a:cubicBezTo>
                    <a:pt x="44395" y="23677"/>
                    <a:pt x="44395" y="23677"/>
                    <a:pt x="44395" y="23677"/>
                  </a:cubicBezTo>
                  <a:cubicBezTo>
                    <a:pt x="46153" y="25829"/>
                    <a:pt x="46153" y="25829"/>
                    <a:pt x="46153" y="25829"/>
                  </a:cubicBezTo>
                  <a:cubicBezTo>
                    <a:pt x="46153" y="25829"/>
                    <a:pt x="44835" y="25829"/>
                    <a:pt x="46593" y="26905"/>
                  </a:cubicBezTo>
                  <a:cubicBezTo>
                    <a:pt x="48351" y="27443"/>
                    <a:pt x="49670" y="27443"/>
                    <a:pt x="49670" y="27443"/>
                  </a:cubicBezTo>
                  <a:cubicBezTo>
                    <a:pt x="49670" y="27443"/>
                    <a:pt x="49670" y="27443"/>
                    <a:pt x="51428" y="27982"/>
                  </a:cubicBezTo>
                  <a:cubicBezTo>
                    <a:pt x="53186" y="28520"/>
                    <a:pt x="54505" y="29596"/>
                    <a:pt x="56263" y="29058"/>
                  </a:cubicBezTo>
                  <a:cubicBezTo>
                    <a:pt x="58461" y="29058"/>
                    <a:pt x="60219" y="26367"/>
                    <a:pt x="60219" y="26367"/>
                  </a:cubicBezTo>
                  <a:cubicBezTo>
                    <a:pt x="60219" y="26367"/>
                    <a:pt x="61098" y="24753"/>
                    <a:pt x="60659" y="23677"/>
                  </a:cubicBezTo>
                  <a:cubicBezTo>
                    <a:pt x="60659" y="22600"/>
                    <a:pt x="61538" y="20448"/>
                    <a:pt x="62417" y="19910"/>
                  </a:cubicBezTo>
                  <a:cubicBezTo>
                    <a:pt x="63296" y="19372"/>
                    <a:pt x="61978" y="18834"/>
                    <a:pt x="62417" y="17757"/>
                  </a:cubicBezTo>
                  <a:cubicBezTo>
                    <a:pt x="62857" y="17219"/>
                    <a:pt x="63296" y="16681"/>
                    <a:pt x="63736" y="16143"/>
                  </a:cubicBezTo>
                  <a:cubicBezTo>
                    <a:pt x="64615" y="15605"/>
                    <a:pt x="67252" y="12376"/>
                    <a:pt x="67252" y="12376"/>
                  </a:cubicBezTo>
                  <a:cubicBezTo>
                    <a:pt x="68131" y="9686"/>
                    <a:pt x="68131" y="9686"/>
                    <a:pt x="68131" y="9686"/>
                  </a:cubicBezTo>
                  <a:cubicBezTo>
                    <a:pt x="68131" y="9686"/>
                    <a:pt x="68131" y="6457"/>
                    <a:pt x="68571" y="5919"/>
                  </a:cubicBezTo>
                  <a:cubicBezTo>
                    <a:pt x="69010" y="5381"/>
                    <a:pt x="70329" y="1076"/>
                    <a:pt x="70329" y="1076"/>
                  </a:cubicBezTo>
                  <a:cubicBezTo>
                    <a:pt x="70769" y="0"/>
                    <a:pt x="70769" y="0"/>
                    <a:pt x="70769" y="0"/>
                  </a:cubicBezTo>
                  <a:cubicBezTo>
                    <a:pt x="70769" y="0"/>
                    <a:pt x="79560" y="9686"/>
                    <a:pt x="80000" y="9686"/>
                  </a:cubicBezTo>
                  <a:cubicBezTo>
                    <a:pt x="80439" y="9686"/>
                    <a:pt x="83956" y="12376"/>
                    <a:pt x="84395" y="13452"/>
                  </a:cubicBezTo>
                  <a:cubicBezTo>
                    <a:pt x="84835" y="13991"/>
                    <a:pt x="87472" y="18295"/>
                    <a:pt x="87472" y="18295"/>
                  </a:cubicBezTo>
                  <a:cubicBezTo>
                    <a:pt x="87912" y="20448"/>
                    <a:pt x="87912" y="20448"/>
                    <a:pt x="87912" y="20448"/>
                  </a:cubicBezTo>
                  <a:cubicBezTo>
                    <a:pt x="87912" y="20448"/>
                    <a:pt x="87912" y="22062"/>
                    <a:pt x="88791" y="23139"/>
                  </a:cubicBezTo>
                  <a:cubicBezTo>
                    <a:pt x="89670" y="23677"/>
                    <a:pt x="91428" y="25829"/>
                    <a:pt x="92307" y="26367"/>
                  </a:cubicBezTo>
                  <a:cubicBezTo>
                    <a:pt x="93186" y="26367"/>
                    <a:pt x="96703" y="29058"/>
                    <a:pt x="96703" y="29058"/>
                  </a:cubicBezTo>
                  <a:cubicBezTo>
                    <a:pt x="96703" y="29058"/>
                    <a:pt x="97142" y="27443"/>
                    <a:pt x="97582" y="28520"/>
                  </a:cubicBezTo>
                  <a:cubicBezTo>
                    <a:pt x="98021" y="29596"/>
                    <a:pt x="98461" y="31210"/>
                    <a:pt x="98461" y="31748"/>
                  </a:cubicBezTo>
                  <a:cubicBezTo>
                    <a:pt x="98461" y="32286"/>
                    <a:pt x="98901" y="34439"/>
                    <a:pt x="99780" y="33901"/>
                  </a:cubicBezTo>
                  <a:cubicBezTo>
                    <a:pt x="100659" y="33901"/>
                    <a:pt x="103296" y="33901"/>
                    <a:pt x="103296" y="33901"/>
                  </a:cubicBezTo>
                  <a:cubicBezTo>
                    <a:pt x="103296" y="33901"/>
                    <a:pt x="103736" y="34977"/>
                    <a:pt x="105054" y="34977"/>
                  </a:cubicBezTo>
                  <a:cubicBezTo>
                    <a:pt x="106373" y="34977"/>
                    <a:pt x="106813" y="34439"/>
                    <a:pt x="107692" y="33901"/>
                  </a:cubicBezTo>
                  <a:cubicBezTo>
                    <a:pt x="108131" y="33901"/>
                    <a:pt x="111648" y="33363"/>
                    <a:pt x="111648" y="33363"/>
                  </a:cubicBezTo>
                  <a:cubicBezTo>
                    <a:pt x="114285" y="34977"/>
                    <a:pt x="114285" y="34977"/>
                    <a:pt x="114285" y="34977"/>
                  </a:cubicBezTo>
                  <a:cubicBezTo>
                    <a:pt x="116923" y="36053"/>
                    <a:pt x="116923" y="36053"/>
                    <a:pt x="116923" y="36053"/>
                  </a:cubicBezTo>
                  <a:cubicBezTo>
                    <a:pt x="119120" y="38744"/>
                    <a:pt x="119120" y="38744"/>
                    <a:pt x="119120" y="38744"/>
                  </a:cubicBezTo>
                  <a:cubicBezTo>
                    <a:pt x="119999" y="40896"/>
                    <a:pt x="119999" y="40896"/>
                    <a:pt x="119999" y="40896"/>
                  </a:cubicBezTo>
                  <a:cubicBezTo>
                    <a:pt x="119999" y="40896"/>
                    <a:pt x="117362" y="38206"/>
                    <a:pt x="116923" y="38206"/>
                  </a:cubicBezTo>
                  <a:cubicBezTo>
                    <a:pt x="116483" y="38744"/>
                    <a:pt x="115604" y="38744"/>
                    <a:pt x="115164" y="38744"/>
                  </a:cubicBezTo>
                  <a:cubicBezTo>
                    <a:pt x="114285" y="39282"/>
                    <a:pt x="112087" y="39820"/>
                    <a:pt x="112087" y="39820"/>
                  </a:cubicBezTo>
                  <a:cubicBezTo>
                    <a:pt x="110769" y="40896"/>
                    <a:pt x="110769" y="40896"/>
                    <a:pt x="110769" y="40896"/>
                  </a:cubicBezTo>
                  <a:cubicBezTo>
                    <a:pt x="109010" y="40896"/>
                    <a:pt x="109010" y="40896"/>
                    <a:pt x="109010" y="40896"/>
                  </a:cubicBezTo>
                  <a:cubicBezTo>
                    <a:pt x="107692" y="43587"/>
                    <a:pt x="107692" y="43587"/>
                    <a:pt x="107692" y="43587"/>
                  </a:cubicBezTo>
                  <a:cubicBezTo>
                    <a:pt x="105494" y="45739"/>
                    <a:pt x="105494" y="45739"/>
                    <a:pt x="105494" y="45739"/>
                  </a:cubicBezTo>
                  <a:cubicBezTo>
                    <a:pt x="102857" y="48430"/>
                    <a:pt x="102857" y="48430"/>
                    <a:pt x="102857" y="48430"/>
                  </a:cubicBezTo>
                  <a:cubicBezTo>
                    <a:pt x="101538" y="52197"/>
                    <a:pt x="101538" y="52197"/>
                    <a:pt x="101538" y="52197"/>
                  </a:cubicBezTo>
                  <a:cubicBezTo>
                    <a:pt x="101538" y="52197"/>
                    <a:pt x="103296" y="53811"/>
                    <a:pt x="102857" y="53811"/>
                  </a:cubicBezTo>
                  <a:cubicBezTo>
                    <a:pt x="102417" y="54349"/>
                    <a:pt x="101538" y="55426"/>
                    <a:pt x="101538" y="55426"/>
                  </a:cubicBezTo>
                  <a:cubicBezTo>
                    <a:pt x="102417" y="57040"/>
                    <a:pt x="102417" y="57040"/>
                    <a:pt x="102417" y="57040"/>
                  </a:cubicBezTo>
                  <a:cubicBezTo>
                    <a:pt x="101978" y="59192"/>
                    <a:pt x="101978" y="59192"/>
                    <a:pt x="101978" y="59192"/>
                  </a:cubicBezTo>
                  <a:cubicBezTo>
                    <a:pt x="103736" y="61345"/>
                    <a:pt x="103736" y="61345"/>
                    <a:pt x="103736" y="61345"/>
                  </a:cubicBezTo>
                  <a:cubicBezTo>
                    <a:pt x="103296" y="62959"/>
                    <a:pt x="103296" y="62959"/>
                    <a:pt x="103296" y="62959"/>
                  </a:cubicBezTo>
                  <a:cubicBezTo>
                    <a:pt x="103736" y="65112"/>
                    <a:pt x="103736" y="65112"/>
                    <a:pt x="103736" y="65112"/>
                  </a:cubicBezTo>
                  <a:cubicBezTo>
                    <a:pt x="103736" y="65112"/>
                    <a:pt x="105494" y="65112"/>
                    <a:pt x="103736" y="67264"/>
                  </a:cubicBezTo>
                  <a:cubicBezTo>
                    <a:pt x="102417" y="68878"/>
                    <a:pt x="101978" y="69417"/>
                    <a:pt x="101978" y="69955"/>
                  </a:cubicBezTo>
                  <a:cubicBezTo>
                    <a:pt x="102417" y="71031"/>
                    <a:pt x="102857" y="73183"/>
                    <a:pt x="102857" y="73183"/>
                  </a:cubicBezTo>
                  <a:cubicBezTo>
                    <a:pt x="102857" y="73183"/>
                    <a:pt x="102417" y="74798"/>
                    <a:pt x="103296" y="75874"/>
                  </a:cubicBezTo>
                  <a:cubicBezTo>
                    <a:pt x="103736" y="76412"/>
                    <a:pt x="105934" y="77488"/>
                    <a:pt x="105934" y="77488"/>
                  </a:cubicBezTo>
                  <a:cubicBezTo>
                    <a:pt x="105934" y="77488"/>
                    <a:pt x="106813" y="79103"/>
                    <a:pt x="106813" y="79641"/>
                  </a:cubicBezTo>
                  <a:cubicBezTo>
                    <a:pt x="106373" y="80179"/>
                    <a:pt x="103736" y="80717"/>
                    <a:pt x="103736" y="80717"/>
                  </a:cubicBezTo>
                  <a:cubicBezTo>
                    <a:pt x="103736" y="80717"/>
                    <a:pt x="103736" y="82331"/>
                    <a:pt x="103736" y="82869"/>
                  </a:cubicBezTo>
                  <a:cubicBezTo>
                    <a:pt x="103736" y="83408"/>
                    <a:pt x="104175" y="86098"/>
                    <a:pt x="104175" y="86098"/>
                  </a:cubicBezTo>
                  <a:cubicBezTo>
                    <a:pt x="105054" y="89327"/>
                    <a:pt x="105054" y="89327"/>
                    <a:pt x="105054" y="89327"/>
                  </a:cubicBezTo>
                  <a:cubicBezTo>
                    <a:pt x="105054" y="89327"/>
                    <a:pt x="105054" y="91479"/>
                    <a:pt x="104175" y="92556"/>
                  </a:cubicBezTo>
                  <a:cubicBezTo>
                    <a:pt x="102857" y="93632"/>
                    <a:pt x="102417" y="94170"/>
                    <a:pt x="101538" y="93094"/>
                  </a:cubicBezTo>
                  <a:cubicBezTo>
                    <a:pt x="103296" y="90941"/>
                    <a:pt x="103296" y="90941"/>
                    <a:pt x="103296" y="90941"/>
                  </a:cubicBezTo>
                  <a:cubicBezTo>
                    <a:pt x="102857" y="88789"/>
                    <a:pt x="102857" y="88789"/>
                    <a:pt x="102857" y="88789"/>
                  </a:cubicBezTo>
                  <a:cubicBezTo>
                    <a:pt x="101538" y="89327"/>
                    <a:pt x="101538" y="89327"/>
                    <a:pt x="101538" y="89327"/>
                  </a:cubicBezTo>
                  <a:cubicBezTo>
                    <a:pt x="100659" y="86636"/>
                    <a:pt x="100659" y="86636"/>
                    <a:pt x="100659" y="86636"/>
                  </a:cubicBezTo>
                  <a:cubicBezTo>
                    <a:pt x="98901" y="87174"/>
                    <a:pt x="98901" y="87174"/>
                    <a:pt x="98901" y="87174"/>
                  </a:cubicBezTo>
                  <a:cubicBezTo>
                    <a:pt x="98021" y="90403"/>
                    <a:pt x="98021" y="90403"/>
                    <a:pt x="98021" y="90403"/>
                  </a:cubicBezTo>
                  <a:cubicBezTo>
                    <a:pt x="98901" y="93632"/>
                    <a:pt x="98901" y="93632"/>
                    <a:pt x="98901" y="93632"/>
                  </a:cubicBezTo>
                  <a:cubicBezTo>
                    <a:pt x="99340" y="95246"/>
                    <a:pt x="99340" y="95246"/>
                    <a:pt x="99340" y="95246"/>
                  </a:cubicBezTo>
                  <a:cubicBezTo>
                    <a:pt x="99340" y="95246"/>
                    <a:pt x="98461" y="95246"/>
                    <a:pt x="98021" y="95784"/>
                  </a:cubicBezTo>
                  <a:cubicBezTo>
                    <a:pt x="98021" y="95784"/>
                    <a:pt x="97142" y="96322"/>
                    <a:pt x="97582" y="96860"/>
                  </a:cubicBezTo>
                  <a:cubicBezTo>
                    <a:pt x="98021" y="97399"/>
                    <a:pt x="98461" y="98475"/>
                    <a:pt x="98461" y="98475"/>
                  </a:cubicBezTo>
                  <a:cubicBezTo>
                    <a:pt x="98461" y="99013"/>
                    <a:pt x="98901" y="101165"/>
                    <a:pt x="98901" y="101165"/>
                  </a:cubicBezTo>
                  <a:cubicBezTo>
                    <a:pt x="99780" y="103318"/>
                    <a:pt x="99780" y="103318"/>
                    <a:pt x="99780" y="103318"/>
                  </a:cubicBezTo>
                  <a:cubicBezTo>
                    <a:pt x="99780" y="103318"/>
                    <a:pt x="101098" y="107623"/>
                    <a:pt x="101098" y="108161"/>
                  </a:cubicBezTo>
                  <a:cubicBezTo>
                    <a:pt x="101098" y="108161"/>
                    <a:pt x="101978" y="112466"/>
                    <a:pt x="101978" y="112466"/>
                  </a:cubicBezTo>
                  <a:cubicBezTo>
                    <a:pt x="101978" y="112466"/>
                    <a:pt x="99780" y="115156"/>
                    <a:pt x="99340" y="115695"/>
                  </a:cubicBezTo>
                  <a:cubicBezTo>
                    <a:pt x="98461" y="116233"/>
                    <a:pt x="98461" y="117309"/>
                    <a:pt x="98021" y="116771"/>
                  </a:cubicBezTo>
                  <a:cubicBezTo>
                    <a:pt x="97582" y="116233"/>
                    <a:pt x="96703" y="115156"/>
                    <a:pt x="95824" y="114618"/>
                  </a:cubicBezTo>
                  <a:cubicBezTo>
                    <a:pt x="95384" y="114080"/>
                    <a:pt x="93186" y="111928"/>
                    <a:pt x="92747" y="111390"/>
                  </a:cubicBezTo>
                  <a:cubicBezTo>
                    <a:pt x="92307" y="110852"/>
                    <a:pt x="91428" y="110313"/>
                    <a:pt x="91428" y="110313"/>
                  </a:cubicBezTo>
                  <a:cubicBezTo>
                    <a:pt x="91428" y="110313"/>
                    <a:pt x="90989" y="111390"/>
                    <a:pt x="90549" y="111390"/>
                  </a:cubicBezTo>
                  <a:cubicBezTo>
                    <a:pt x="90109" y="111390"/>
                    <a:pt x="89230" y="110852"/>
                    <a:pt x="89230" y="110852"/>
                  </a:cubicBezTo>
                  <a:cubicBezTo>
                    <a:pt x="88791" y="110852"/>
                    <a:pt x="87912" y="110313"/>
                    <a:pt x="87472" y="109775"/>
                  </a:cubicBezTo>
                  <a:cubicBezTo>
                    <a:pt x="86593" y="108699"/>
                    <a:pt x="86153" y="107623"/>
                    <a:pt x="85714" y="107623"/>
                  </a:cubicBezTo>
                  <a:cubicBezTo>
                    <a:pt x="85714" y="107623"/>
                    <a:pt x="85714" y="107085"/>
                    <a:pt x="83956" y="107085"/>
                  </a:cubicBezTo>
                  <a:cubicBezTo>
                    <a:pt x="82197" y="107623"/>
                    <a:pt x="78681" y="107623"/>
                    <a:pt x="80879" y="104394"/>
                  </a:cubicBezTo>
                  <a:cubicBezTo>
                    <a:pt x="81318" y="103318"/>
                    <a:pt x="80439" y="101704"/>
                    <a:pt x="83076" y="100089"/>
                  </a:cubicBezTo>
                  <a:cubicBezTo>
                    <a:pt x="83076" y="100089"/>
                    <a:pt x="85274" y="99013"/>
                    <a:pt x="85714" y="97937"/>
                  </a:cubicBezTo>
                  <a:cubicBezTo>
                    <a:pt x="86593" y="96860"/>
                    <a:pt x="84835" y="95246"/>
                    <a:pt x="84835" y="95246"/>
                  </a:cubicBezTo>
                  <a:cubicBezTo>
                    <a:pt x="84395" y="95246"/>
                    <a:pt x="83956" y="95246"/>
                    <a:pt x="83076" y="94708"/>
                  </a:cubicBezTo>
                  <a:cubicBezTo>
                    <a:pt x="82637" y="94708"/>
                    <a:pt x="80439" y="93094"/>
                    <a:pt x="80439" y="92556"/>
                  </a:cubicBezTo>
                  <a:cubicBezTo>
                    <a:pt x="80000" y="91479"/>
                    <a:pt x="80000" y="90941"/>
                    <a:pt x="80439" y="88789"/>
                  </a:cubicBezTo>
                  <a:cubicBezTo>
                    <a:pt x="80879" y="86636"/>
                    <a:pt x="81318" y="87713"/>
                    <a:pt x="82197" y="86636"/>
                  </a:cubicBezTo>
                  <a:cubicBezTo>
                    <a:pt x="83516" y="85022"/>
                    <a:pt x="84395" y="83946"/>
                    <a:pt x="83076" y="82869"/>
                  </a:cubicBezTo>
                  <a:cubicBezTo>
                    <a:pt x="81758" y="82331"/>
                    <a:pt x="81318" y="82869"/>
                    <a:pt x="78681" y="80717"/>
                  </a:cubicBezTo>
                  <a:cubicBezTo>
                    <a:pt x="76043" y="78565"/>
                    <a:pt x="75164" y="77488"/>
                    <a:pt x="74725" y="77488"/>
                  </a:cubicBezTo>
                  <a:cubicBezTo>
                    <a:pt x="74285" y="76950"/>
                    <a:pt x="73846" y="76412"/>
                    <a:pt x="72967" y="76950"/>
                  </a:cubicBezTo>
                  <a:cubicBezTo>
                    <a:pt x="72527" y="77488"/>
                    <a:pt x="70329" y="80179"/>
                    <a:pt x="69890" y="80717"/>
                  </a:cubicBezTo>
                  <a:cubicBezTo>
                    <a:pt x="69450" y="81255"/>
                    <a:pt x="66813" y="83946"/>
                    <a:pt x="66813" y="83946"/>
                  </a:cubicBezTo>
                  <a:cubicBezTo>
                    <a:pt x="66373" y="84484"/>
                    <a:pt x="61978" y="88251"/>
                    <a:pt x="61978" y="88251"/>
                  </a:cubicBezTo>
                  <a:cubicBezTo>
                    <a:pt x="61978" y="88251"/>
                    <a:pt x="60659" y="92556"/>
                    <a:pt x="59780" y="94170"/>
                  </a:cubicBezTo>
                  <a:cubicBezTo>
                    <a:pt x="59340" y="95784"/>
                    <a:pt x="56703" y="97937"/>
                    <a:pt x="56703" y="99013"/>
                  </a:cubicBezTo>
                  <a:cubicBezTo>
                    <a:pt x="56703" y="99551"/>
                    <a:pt x="56703" y="101165"/>
                    <a:pt x="56263" y="101704"/>
                  </a:cubicBezTo>
                  <a:cubicBezTo>
                    <a:pt x="56263" y="101704"/>
                    <a:pt x="54945" y="103856"/>
                    <a:pt x="54065" y="103856"/>
                  </a:cubicBezTo>
                  <a:cubicBezTo>
                    <a:pt x="53626" y="104394"/>
                    <a:pt x="50989" y="104932"/>
                    <a:pt x="50989" y="106008"/>
                  </a:cubicBezTo>
                  <a:cubicBezTo>
                    <a:pt x="50989" y="107085"/>
                    <a:pt x="52307" y="107085"/>
                    <a:pt x="50989" y="109237"/>
                  </a:cubicBezTo>
                  <a:cubicBezTo>
                    <a:pt x="49670" y="110852"/>
                    <a:pt x="48351" y="118385"/>
                    <a:pt x="47032" y="111928"/>
                  </a:cubicBezTo>
                  <a:cubicBezTo>
                    <a:pt x="46153" y="107623"/>
                    <a:pt x="46153" y="107085"/>
                    <a:pt x="45274" y="106547"/>
                  </a:cubicBezTo>
                  <a:cubicBezTo>
                    <a:pt x="43956" y="105470"/>
                    <a:pt x="43076" y="104932"/>
                    <a:pt x="43076" y="104932"/>
                  </a:cubicBezTo>
                  <a:cubicBezTo>
                    <a:pt x="43076" y="104932"/>
                    <a:pt x="42197" y="103318"/>
                    <a:pt x="43956" y="102780"/>
                  </a:cubicBezTo>
                  <a:cubicBezTo>
                    <a:pt x="45714" y="102780"/>
                    <a:pt x="46153" y="103856"/>
                    <a:pt x="47032" y="102780"/>
                  </a:cubicBezTo>
                  <a:cubicBezTo>
                    <a:pt x="48351" y="101704"/>
                    <a:pt x="48791" y="101165"/>
                    <a:pt x="47032" y="100627"/>
                  </a:cubicBezTo>
                  <a:cubicBezTo>
                    <a:pt x="45274" y="100089"/>
                    <a:pt x="46153" y="101165"/>
                    <a:pt x="44395" y="100089"/>
                  </a:cubicBezTo>
                  <a:cubicBezTo>
                    <a:pt x="43076" y="98475"/>
                    <a:pt x="42637" y="98475"/>
                    <a:pt x="42197" y="97937"/>
                  </a:cubicBezTo>
                  <a:cubicBezTo>
                    <a:pt x="42197" y="97399"/>
                    <a:pt x="42197" y="97399"/>
                    <a:pt x="42637" y="96860"/>
                  </a:cubicBezTo>
                  <a:cubicBezTo>
                    <a:pt x="43516" y="95246"/>
                    <a:pt x="43516" y="95246"/>
                    <a:pt x="43516" y="95246"/>
                  </a:cubicBezTo>
                  <a:cubicBezTo>
                    <a:pt x="43516" y="95246"/>
                    <a:pt x="43516" y="95246"/>
                    <a:pt x="43076" y="95246"/>
                  </a:cubicBezTo>
                  <a:cubicBezTo>
                    <a:pt x="43076" y="94170"/>
                    <a:pt x="43956" y="93094"/>
                    <a:pt x="43956" y="92017"/>
                  </a:cubicBezTo>
                  <a:cubicBezTo>
                    <a:pt x="43956" y="91479"/>
                    <a:pt x="43516" y="90941"/>
                    <a:pt x="43076" y="90941"/>
                  </a:cubicBezTo>
                  <a:cubicBezTo>
                    <a:pt x="42637" y="90941"/>
                    <a:pt x="43076" y="90941"/>
                    <a:pt x="42197" y="90941"/>
                  </a:cubicBezTo>
                  <a:cubicBezTo>
                    <a:pt x="42197" y="90403"/>
                    <a:pt x="41758" y="90403"/>
                    <a:pt x="41758" y="89865"/>
                  </a:cubicBezTo>
                  <a:cubicBezTo>
                    <a:pt x="41318" y="89327"/>
                    <a:pt x="41318" y="89327"/>
                    <a:pt x="41318" y="89327"/>
                  </a:cubicBezTo>
                  <a:cubicBezTo>
                    <a:pt x="39560" y="89327"/>
                    <a:pt x="39560" y="89327"/>
                    <a:pt x="39560" y="89327"/>
                  </a:cubicBezTo>
                  <a:cubicBezTo>
                    <a:pt x="39120" y="87174"/>
                    <a:pt x="39120" y="87174"/>
                    <a:pt x="39120" y="87174"/>
                  </a:cubicBezTo>
                  <a:cubicBezTo>
                    <a:pt x="39120" y="87174"/>
                    <a:pt x="40439" y="87713"/>
                    <a:pt x="40879" y="87713"/>
                  </a:cubicBezTo>
                  <a:cubicBezTo>
                    <a:pt x="41318" y="87713"/>
                    <a:pt x="43076" y="86098"/>
                    <a:pt x="43076" y="86098"/>
                  </a:cubicBezTo>
                  <a:cubicBezTo>
                    <a:pt x="43076" y="86098"/>
                    <a:pt x="42197" y="85560"/>
                    <a:pt x="41758" y="85560"/>
                  </a:cubicBezTo>
                  <a:cubicBezTo>
                    <a:pt x="41318" y="85560"/>
                    <a:pt x="41318" y="83946"/>
                    <a:pt x="41318" y="83946"/>
                  </a:cubicBezTo>
                  <a:cubicBezTo>
                    <a:pt x="40000" y="82869"/>
                    <a:pt x="40000" y="82869"/>
                    <a:pt x="40000" y="82869"/>
                  </a:cubicBezTo>
                  <a:cubicBezTo>
                    <a:pt x="38241" y="82331"/>
                    <a:pt x="38241" y="82331"/>
                    <a:pt x="38241" y="82331"/>
                  </a:cubicBezTo>
                  <a:cubicBezTo>
                    <a:pt x="38241" y="82331"/>
                    <a:pt x="37802" y="81793"/>
                    <a:pt x="37362" y="81793"/>
                  </a:cubicBezTo>
                  <a:cubicBezTo>
                    <a:pt x="37362" y="81255"/>
                    <a:pt x="37362" y="80717"/>
                    <a:pt x="37362" y="80717"/>
                  </a:cubicBezTo>
                  <a:cubicBezTo>
                    <a:pt x="37802" y="80179"/>
                    <a:pt x="37802" y="80179"/>
                    <a:pt x="37802" y="80179"/>
                  </a:cubicBezTo>
                  <a:cubicBezTo>
                    <a:pt x="39120" y="79103"/>
                    <a:pt x="39120" y="79103"/>
                    <a:pt x="39120" y="79103"/>
                  </a:cubicBezTo>
                  <a:cubicBezTo>
                    <a:pt x="39120" y="77488"/>
                    <a:pt x="39120" y="77488"/>
                    <a:pt x="39120" y="77488"/>
                  </a:cubicBezTo>
                  <a:cubicBezTo>
                    <a:pt x="39120" y="75874"/>
                    <a:pt x="39120" y="75874"/>
                    <a:pt x="39120" y="75874"/>
                  </a:cubicBezTo>
                  <a:cubicBezTo>
                    <a:pt x="38241" y="75874"/>
                    <a:pt x="38241" y="75874"/>
                    <a:pt x="38241" y="75874"/>
                  </a:cubicBezTo>
                  <a:cubicBezTo>
                    <a:pt x="38241" y="75874"/>
                    <a:pt x="36483" y="76950"/>
                    <a:pt x="35604" y="75874"/>
                  </a:cubicBezTo>
                  <a:cubicBezTo>
                    <a:pt x="34725" y="75336"/>
                    <a:pt x="35164" y="75874"/>
                    <a:pt x="34285" y="76412"/>
                  </a:cubicBezTo>
                  <a:cubicBezTo>
                    <a:pt x="33846" y="76412"/>
                    <a:pt x="32967" y="77488"/>
                    <a:pt x="32967" y="77488"/>
                  </a:cubicBezTo>
                  <a:cubicBezTo>
                    <a:pt x="32967" y="77488"/>
                    <a:pt x="32527" y="78026"/>
                    <a:pt x="31648" y="78026"/>
                  </a:cubicBezTo>
                  <a:cubicBezTo>
                    <a:pt x="31208" y="78026"/>
                    <a:pt x="31208" y="76412"/>
                    <a:pt x="31208" y="76412"/>
                  </a:cubicBezTo>
                  <a:cubicBezTo>
                    <a:pt x="29010" y="75874"/>
                    <a:pt x="29010" y="75874"/>
                    <a:pt x="29010" y="75874"/>
                  </a:cubicBezTo>
                  <a:cubicBezTo>
                    <a:pt x="27252" y="73721"/>
                    <a:pt x="27252" y="73721"/>
                    <a:pt x="27252" y="73721"/>
                  </a:cubicBezTo>
                  <a:cubicBezTo>
                    <a:pt x="24615" y="73721"/>
                    <a:pt x="24615" y="73721"/>
                    <a:pt x="24615" y="73721"/>
                  </a:cubicBezTo>
                  <a:cubicBezTo>
                    <a:pt x="23736" y="73183"/>
                    <a:pt x="23736" y="73183"/>
                    <a:pt x="23736" y="73183"/>
                  </a:cubicBezTo>
                  <a:cubicBezTo>
                    <a:pt x="22857" y="72107"/>
                    <a:pt x="22857" y="72107"/>
                    <a:pt x="22857" y="72107"/>
                  </a:cubicBezTo>
                  <a:cubicBezTo>
                    <a:pt x="22857" y="72107"/>
                    <a:pt x="22417" y="71031"/>
                    <a:pt x="21978" y="71031"/>
                  </a:cubicBezTo>
                  <a:cubicBezTo>
                    <a:pt x="21098" y="70493"/>
                    <a:pt x="21098" y="71031"/>
                    <a:pt x="20659" y="71031"/>
                  </a:cubicBezTo>
                  <a:cubicBezTo>
                    <a:pt x="20219" y="71031"/>
                    <a:pt x="20219" y="71031"/>
                    <a:pt x="18901" y="71031"/>
                  </a:cubicBezTo>
                  <a:cubicBezTo>
                    <a:pt x="18021" y="71031"/>
                    <a:pt x="18021" y="69955"/>
                    <a:pt x="18021" y="69955"/>
                  </a:cubicBezTo>
                  <a:cubicBezTo>
                    <a:pt x="18021" y="69955"/>
                    <a:pt x="18461" y="68878"/>
                    <a:pt x="18461" y="68340"/>
                  </a:cubicBezTo>
                  <a:cubicBezTo>
                    <a:pt x="18461" y="68340"/>
                    <a:pt x="19340" y="68340"/>
                    <a:pt x="19340" y="68340"/>
                  </a:cubicBezTo>
                  <a:cubicBezTo>
                    <a:pt x="19780" y="67802"/>
                    <a:pt x="21098" y="67264"/>
                    <a:pt x="21978" y="67264"/>
                  </a:cubicBezTo>
                  <a:cubicBezTo>
                    <a:pt x="22417" y="67264"/>
                    <a:pt x="22417" y="67264"/>
                    <a:pt x="23296" y="66726"/>
                  </a:cubicBezTo>
                  <a:cubicBezTo>
                    <a:pt x="23736" y="66726"/>
                    <a:pt x="23736" y="66188"/>
                    <a:pt x="23736" y="66188"/>
                  </a:cubicBezTo>
                  <a:cubicBezTo>
                    <a:pt x="23736" y="66188"/>
                    <a:pt x="23736" y="64035"/>
                    <a:pt x="23736" y="64035"/>
                  </a:cubicBezTo>
                  <a:cubicBezTo>
                    <a:pt x="23736" y="63497"/>
                    <a:pt x="23736" y="63497"/>
                    <a:pt x="24175" y="63497"/>
                  </a:cubicBezTo>
                  <a:cubicBezTo>
                    <a:pt x="24175" y="62959"/>
                    <a:pt x="24175" y="62421"/>
                    <a:pt x="24175" y="62421"/>
                  </a:cubicBezTo>
                  <a:cubicBezTo>
                    <a:pt x="24175" y="62421"/>
                    <a:pt x="23736" y="61345"/>
                    <a:pt x="23736" y="60807"/>
                  </a:cubicBezTo>
                  <a:cubicBezTo>
                    <a:pt x="23296" y="59730"/>
                    <a:pt x="22857" y="60269"/>
                    <a:pt x="22857" y="60269"/>
                  </a:cubicBezTo>
                  <a:cubicBezTo>
                    <a:pt x="21978" y="60269"/>
                    <a:pt x="21978" y="60269"/>
                    <a:pt x="21978" y="60269"/>
                  </a:cubicBezTo>
                  <a:cubicBezTo>
                    <a:pt x="21978" y="60269"/>
                    <a:pt x="20659" y="60269"/>
                    <a:pt x="20659" y="59730"/>
                  </a:cubicBezTo>
                  <a:cubicBezTo>
                    <a:pt x="20219" y="59730"/>
                    <a:pt x="19340" y="59730"/>
                    <a:pt x="19340" y="59730"/>
                  </a:cubicBezTo>
                  <a:cubicBezTo>
                    <a:pt x="18021" y="58116"/>
                    <a:pt x="18021" y="58116"/>
                    <a:pt x="18021" y="58116"/>
                  </a:cubicBezTo>
                  <a:cubicBezTo>
                    <a:pt x="18021" y="58116"/>
                    <a:pt x="17142" y="58116"/>
                    <a:pt x="16263" y="58116"/>
                  </a:cubicBezTo>
                  <a:cubicBezTo>
                    <a:pt x="15384" y="57578"/>
                    <a:pt x="14505" y="57040"/>
                    <a:pt x="14505" y="57040"/>
                  </a:cubicBezTo>
                  <a:cubicBezTo>
                    <a:pt x="11868" y="54887"/>
                    <a:pt x="11868" y="54887"/>
                    <a:pt x="11868" y="54887"/>
                  </a:cubicBezTo>
                  <a:cubicBezTo>
                    <a:pt x="11428" y="53811"/>
                    <a:pt x="11428" y="53811"/>
                    <a:pt x="11428" y="53811"/>
                  </a:cubicBezTo>
                  <a:cubicBezTo>
                    <a:pt x="10549" y="53273"/>
                    <a:pt x="10549" y="53273"/>
                    <a:pt x="10549" y="53273"/>
                  </a:cubicBezTo>
                  <a:cubicBezTo>
                    <a:pt x="10549" y="53273"/>
                    <a:pt x="9230" y="51121"/>
                    <a:pt x="9230" y="50582"/>
                  </a:cubicBezTo>
                  <a:cubicBezTo>
                    <a:pt x="9230" y="50582"/>
                    <a:pt x="9230" y="50582"/>
                    <a:pt x="9670" y="50044"/>
                  </a:cubicBezTo>
                  <a:cubicBezTo>
                    <a:pt x="9670" y="50044"/>
                    <a:pt x="9670" y="49506"/>
                    <a:pt x="10109" y="48968"/>
                  </a:cubicBezTo>
                  <a:cubicBezTo>
                    <a:pt x="10109" y="48430"/>
                    <a:pt x="10549" y="47892"/>
                    <a:pt x="10549" y="47354"/>
                  </a:cubicBezTo>
                  <a:cubicBezTo>
                    <a:pt x="10549" y="47354"/>
                    <a:pt x="10989" y="46816"/>
                    <a:pt x="11428" y="46816"/>
                  </a:cubicBezTo>
                  <a:cubicBezTo>
                    <a:pt x="11868" y="46816"/>
                    <a:pt x="12307" y="46278"/>
                    <a:pt x="12307" y="46278"/>
                  </a:cubicBezTo>
                  <a:cubicBezTo>
                    <a:pt x="12307" y="45739"/>
                    <a:pt x="12307" y="45201"/>
                    <a:pt x="12747" y="44663"/>
                  </a:cubicBezTo>
                  <a:cubicBezTo>
                    <a:pt x="12747" y="44125"/>
                    <a:pt x="11868" y="44663"/>
                    <a:pt x="11428" y="44125"/>
                  </a:cubicBezTo>
                  <a:cubicBezTo>
                    <a:pt x="10989" y="44125"/>
                    <a:pt x="10989" y="44125"/>
                    <a:pt x="10549" y="44663"/>
                  </a:cubicBezTo>
                  <a:cubicBezTo>
                    <a:pt x="10109" y="44663"/>
                    <a:pt x="9670" y="43587"/>
                    <a:pt x="9670" y="43587"/>
                  </a:cubicBezTo>
                  <a:cubicBezTo>
                    <a:pt x="9670" y="43049"/>
                    <a:pt x="8791" y="43049"/>
                    <a:pt x="8351" y="42511"/>
                  </a:cubicBezTo>
                  <a:cubicBezTo>
                    <a:pt x="7912" y="42511"/>
                    <a:pt x="7912" y="42511"/>
                    <a:pt x="7912" y="41973"/>
                  </a:cubicBezTo>
                  <a:cubicBezTo>
                    <a:pt x="7472" y="41434"/>
                    <a:pt x="7912" y="41434"/>
                    <a:pt x="7472" y="41434"/>
                  </a:cubicBezTo>
                  <a:cubicBezTo>
                    <a:pt x="7472" y="40896"/>
                    <a:pt x="7032" y="40896"/>
                    <a:pt x="7032" y="40896"/>
                  </a:cubicBezTo>
                  <a:cubicBezTo>
                    <a:pt x="7032" y="40896"/>
                    <a:pt x="6593" y="41973"/>
                    <a:pt x="6153" y="41973"/>
                  </a:cubicBezTo>
                  <a:cubicBezTo>
                    <a:pt x="5714" y="41973"/>
                    <a:pt x="5274" y="41434"/>
                    <a:pt x="5274" y="41434"/>
                  </a:cubicBezTo>
                  <a:cubicBezTo>
                    <a:pt x="4835" y="41434"/>
                    <a:pt x="4395" y="41434"/>
                    <a:pt x="3956" y="41973"/>
                  </a:cubicBezTo>
                  <a:cubicBezTo>
                    <a:pt x="3956" y="41973"/>
                    <a:pt x="3076" y="41434"/>
                    <a:pt x="3076" y="41434"/>
                  </a:cubicBezTo>
                  <a:cubicBezTo>
                    <a:pt x="3076" y="40896"/>
                    <a:pt x="1758" y="40896"/>
                    <a:pt x="1758" y="40896"/>
                  </a:cubicBezTo>
                  <a:cubicBezTo>
                    <a:pt x="1758" y="40896"/>
                    <a:pt x="1758" y="41434"/>
                    <a:pt x="1318" y="41434"/>
                  </a:cubicBezTo>
                  <a:cubicBezTo>
                    <a:pt x="879" y="41973"/>
                    <a:pt x="439" y="41434"/>
                    <a:pt x="439" y="41434"/>
                  </a:cubicBezTo>
                  <a:cubicBezTo>
                    <a:pt x="0" y="41434"/>
                    <a:pt x="0" y="40896"/>
                    <a:pt x="0" y="40358"/>
                  </a:cubicBezTo>
                  <a:close/>
                  <a:moveTo>
                    <a:pt x="4395" y="97937"/>
                  </a:moveTo>
                  <a:cubicBezTo>
                    <a:pt x="4395" y="97937"/>
                    <a:pt x="4395" y="97937"/>
                    <a:pt x="4395" y="97937"/>
                  </a:cubicBezTo>
                  <a:cubicBezTo>
                    <a:pt x="4395" y="99551"/>
                    <a:pt x="4395" y="99551"/>
                    <a:pt x="4395" y="99551"/>
                  </a:cubicBezTo>
                  <a:cubicBezTo>
                    <a:pt x="7032" y="100627"/>
                    <a:pt x="7032" y="100627"/>
                    <a:pt x="7032" y="100627"/>
                  </a:cubicBezTo>
                  <a:cubicBezTo>
                    <a:pt x="8791" y="102242"/>
                    <a:pt x="8791" y="102242"/>
                    <a:pt x="8791" y="102242"/>
                  </a:cubicBezTo>
                  <a:cubicBezTo>
                    <a:pt x="8791" y="102242"/>
                    <a:pt x="9670" y="104932"/>
                    <a:pt x="9670" y="105470"/>
                  </a:cubicBezTo>
                  <a:cubicBezTo>
                    <a:pt x="9670" y="106547"/>
                    <a:pt x="10989" y="106547"/>
                    <a:pt x="11428" y="106547"/>
                  </a:cubicBezTo>
                  <a:cubicBezTo>
                    <a:pt x="11428" y="106547"/>
                    <a:pt x="13186" y="107085"/>
                    <a:pt x="13186" y="107085"/>
                  </a:cubicBezTo>
                  <a:cubicBezTo>
                    <a:pt x="13186" y="107085"/>
                    <a:pt x="14065" y="108161"/>
                    <a:pt x="14505" y="108699"/>
                  </a:cubicBezTo>
                  <a:cubicBezTo>
                    <a:pt x="14505" y="109237"/>
                    <a:pt x="14505" y="110313"/>
                    <a:pt x="14505" y="110313"/>
                  </a:cubicBezTo>
                  <a:cubicBezTo>
                    <a:pt x="16263" y="112466"/>
                    <a:pt x="16263" y="112466"/>
                    <a:pt x="16263" y="112466"/>
                  </a:cubicBezTo>
                  <a:cubicBezTo>
                    <a:pt x="19340" y="112466"/>
                    <a:pt x="19340" y="112466"/>
                    <a:pt x="19340" y="112466"/>
                  </a:cubicBezTo>
                  <a:cubicBezTo>
                    <a:pt x="19340" y="112466"/>
                    <a:pt x="22417" y="115695"/>
                    <a:pt x="22857" y="116233"/>
                  </a:cubicBezTo>
                  <a:cubicBezTo>
                    <a:pt x="22857" y="116771"/>
                    <a:pt x="24615" y="118923"/>
                    <a:pt x="24615" y="118923"/>
                  </a:cubicBezTo>
                  <a:cubicBezTo>
                    <a:pt x="24615" y="118923"/>
                    <a:pt x="27692" y="118923"/>
                    <a:pt x="28131" y="118923"/>
                  </a:cubicBezTo>
                  <a:cubicBezTo>
                    <a:pt x="28131" y="118923"/>
                    <a:pt x="31208" y="118923"/>
                    <a:pt x="31208" y="118923"/>
                  </a:cubicBezTo>
                  <a:cubicBezTo>
                    <a:pt x="33406" y="119999"/>
                    <a:pt x="33406" y="119999"/>
                    <a:pt x="33406" y="119999"/>
                  </a:cubicBezTo>
                  <a:cubicBezTo>
                    <a:pt x="35604" y="119461"/>
                    <a:pt x="35604" y="119461"/>
                    <a:pt x="35604" y="119461"/>
                  </a:cubicBezTo>
                  <a:cubicBezTo>
                    <a:pt x="40439" y="117847"/>
                    <a:pt x="40439" y="117847"/>
                    <a:pt x="40439" y="117847"/>
                  </a:cubicBezTo>
                  <a:cubicBezTo>
                    <a:pt x="40439" y="117847"/>
                    <a:pt x="39120" y="116771"/>
                    <a:pt x="39120" y="116771"/>
                  </a:cubicBezTo>
                  <a:cubicBezTo>
                    <a:pt x="39120" y="116233"/>
                    <a:pt x="37362" y="113542"/>
                    <a:pt x="37362" y="113542"/>
                  </a:cubicBezTo>
                  <a:cubicBezTo>
                    <a:pt x="37362" y="113542"/>
                    <a:pt x="34725" y="109775"/>
                    <a:pt x="34285" y="109775"/>
                  </a:cubicBezTo>
                  <a:cubicBezTo>
                    <a:pt x="34285" y="109237"/>
                    <a:pt x="33846" y="108699"/>
                    <a:pt x="33846" y="108161"/>
                  </a:cubicBezTo>
                  <a:cubicBezTo>
                    <a:pt x="33846" y="107085"/>
                    <a:pt x="34285" y="106547"/>
                    <a:pt x="34285" y="106008"/>
                  </a:cubicBezTo>
                  <a:cubicBezTo>
                    <a:pt x="34725" y="105470"/>
                    <a:pt x="34725" y="104394"/>
                    <a:pt x="34725" y="104394"/>
                  </a:cubicBezTo>
                  <a:cubicBezTo>
                    <a:pt x="34725" y="104394"/>
                    <a:pt x="33406" y="104394"/>
                    <a:pt x="32527" y="104394"/>
                  </a:cubicBezTo>
                  <a:cubicBezTo>
                    <a:pt x="32087" y="104394"/>
                    <a:pt x="31208" y="104932"/>
                    <a:pt x="30329" y="104932"/>
                  </a:cubicBezTo>
                  <a:cubicBezTo>
                    <a:pt x="29890" y="104932"/>
                    <a:pt x="29010" y="104394"/>
                    <a:pt x="29010" y="104394"/>
                  </a:cubicBezTo>
                  <a:cubicBezTo>
                    <a:pt x="28571" y="104394"/>
                    <a:pt x="28571" y="102780"/>
                    <a:pt x="28571" y="102780"/>
                  </a:cubicBezTo>
                  <a:cubicBezTo>
                    <a:pt x="29450" y="100627"/>
                    <a:pt x="29450" y="100627"/>
                    <a:pt x="29450" y="100627"/>
                  </a:cubicBezTo>
                  <a:cubicBezTo>
                    <a:pt x="28571" y="99013"/>
                    <a:pt x="28571" y="99013"/>
                    <a:pt x="28571" y="99013"/>
                  </a:cubicBezTo>
                  <a:cubicBezTo>
                    <a:pt x="26813" y="96860"/>
                    <a:pt x="26813" y="96860"/>
                    <a:pt x="26813" y="96860"/>
                  </a:cubicBezTo>
                  <a:cubicBezTo>
                    <a:pt x="26813" y="96860"/>
                    <a:pt x="23736" y="98475"/>
                    <a:pt x="23296" y="98475"/>
                  </a:cubicBezTo>
                  <a:cubicBezTo>
                    <a:pt x="22857" y="98475"/>
                    <a:pt x="21098" y="101165"/>
                    <a:pt x="20659" y="101165"/>
                  </a:cubicBezTo>
                  <a:cubicBezTo>
                    <a:pt x="20659" y="101165"/>
                    <a:pt x="19340" y="99551"/>
                    <a:pt x="19340" y="99551"/>
                  </a:cubicBezTo>
                  <a:cubicBezTo>
                    <a:pt x="15824" y="98475"/>
                    <a:pt x="15824" y="98475"/>
                    <a:pt x="15824" y="98475"/>
                  </a:cubicBezTo>
                  <a:cubicBezTo>
                    <a:pt x="15824" y="98475"/>
                    <a:pt x="15384" y="99551"/>
                    <a:pt x="14945" y="100089"/>
                  </a:cubicBezTo>
                  <a:cubicBezTo>
                    <a:pt x="14505" y="100627"/>
                    <a:pt x="14065" y="100089"/>
                    <a:pt x="14065" y="99551"/>
                  </a:cubicBezTo>
                  <a:cubicBezTo>
                    <a:pt x="13626" y="98475"/>
                    <a:pt x="14505" y="96860"/>
                    <a:pt x="14505" y="96860"/>
                  </a:cubicBezTo>
                  <a:cubicBezTo>
                    <a:pt x="11868" y="95246"/>
                    <a:pt x="11868" y="95246"/>
                    <a:pt x="11868" y="95246"/>
                  </a:cubicBezTo>
                  <a:cubicBezTo>
                    <a:pt x="10109" y="94170"/>
                    <a:pt x="10109" y="94170"/>
                    <a:pt x="10109" y="94170"/>
                  </a:cubicBezTo>
                  <a:cubicBezTo>
                    <a:pt x="7912" y="96860"/>
                    <a:pt x="7912" y="96860"/>
                    <a:pt x="7912" y="96860"/>
                  </a:cubicBezTo>
                  <a:cubicBezTo>
                    <a:pt x="7912" y="96860"/>
                    <a:pt x="4835" y="97399"/>
                    <a:pt x="4395" y="97937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72;g2be4267a496_0_10">
              <a:extLst>
                <a:ext uri="{FF2B5EF4-FFF2-40B4-BE49-F238E27FC236}">
                  <a16:creationId xmlns:a16="http://schemas.microsoft.com/office/drawing/2014/main" id="{A4899DB7-3AE4-7E6A-C2DC-006A3DDF687C}"/>
                </a:ext>
              </a:extLst>
            </p:cNvPr>
            <p:cNvSpPr/>
            <p:nvPr/>
          </p:nvSpPr>
          <p:spPr>
            <a:xfrm>
              <a:off x="15592474" y="1937163"/>
              <a:ext cx="875700" cy="431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430" y="20281"/>
                  </a:moveTo>
                  <a:cubicBezTo>
                    <a:pt x="80430" y="20281"/>
                    <a:pt x="80430" y="15211"/>
                    <a:pt x="80860" y="15211"/>
                  </a:cubicBezTo>
                  <a:cubicBezTo>
                    <a:pt x="81290" y="15211"/>
                    <a:pt x="82150" y="12676"/>
                    <a:pt x="82150" y="12676"/>
                  </a:cubicBezTo>
                  <a:cubicBezTo>
                    <a:pt x="83440" y="11830"/>
                    <a:pt x="83440" y="11830"/>
                    <a:pt x="83440" y="11830"/>
                  </a:cubicBezTo>
                  <a:cubicBezTo>
                    <a:pt x="83440" y="11830"/>
                    <a:pt x="84301" y="10140"/>
                    <a:pt x="84301" y="8450"/>
                  </a:cubicBezTo>
                  <a:cubicBezTo>
                    <a:pt x="83870" y="7605"/>
                    <a:pt x="84301" y="3380"/>
                    <a:pt x="84301" y="3380"/>
                  </a:cubicBezTo>
                  <a:cubicBezTo>
                    <a:pt x="84301" y="3380"/>
                    <a:pt x="83870" y="845"/>
                    <a:pt x="84301" y="845"/>
                  </a:cubicBezTo>
                  <a:cubicBezTo>
                    <a:pt x="85161" y="0"/>
                    <a:pt x="86451" y="1690"/>
                    <a:pt x="86451" y="1690"/>
                  </a:cubicBezTo>
                  <a:cubicBezTo>
                    <a:pt x="88602" y="2535"/>
                    <a:pt x="88602" y="2535"/>
                    <a:pt x="88602" y="2535"/>
                  </a:cubicBezTo>
                  <a:cubicBezTo>
                    <a:pt x="88602" y="2535"/>
                    <a:pt x="89462" y="2535"/>
                    <a:pt x="89892" y="2535"/>
                  </a:cubicBezTo>
                  <a:cubicBezTo>
                    <a:pt x="90322" y="2535"/>
                    <a:pt x="92043" y="3380"/>
                    <a:pt x="92043" y="3380"/>
                  </a:cubicBezTo>
                  <a:cubicBezTo>
                    <a:pt x="92043" y="3380"/>
                    <a:pt x="93763" y="4225"/>
                    <a:pt x="94193" y="4225"/>
                  </a:cubicBezTo>
                  <a:cubicBezTo>
                    <a:pt x="94623" y="4225"/>
                    <a:pt x="96344" y="4225"/>
                    <a:pt x="96344" y="4225"/>
                  </a:cubicBezTo>
                  <a:cubicBezTo>
                    <a:pt x="97204" y="5070"/>
                    <a:pt x="97204" y="5070"/>
                    <a:pt x="97204" y="5070"/>
                  </a:cubicBezTo>
                  <a:cubicBezTo>
                    <a:pt x="100215" y="7605"/>
                    <a:pt x="100215" y="7605"/>
                    <a:pt x="100215" y="7605"/>
                  </a:cubicBezTo>
                  <a:cubicBezTo>
                    <a:pt x="101935" y="9295"/>
                    <a:pt x="101935" y="9295"/>
                    <a:pt x="101935" y="9295"/>
                  </a:cubicBezTo>
                  <a:cubicBezTo>
                    <a:pt x="106666" y="10140"/>
                    <a:pt x="106666" y="10140"/>
                    <a:pt x="106666" y="10140"/>
                  </a:cubicBezTo>
                  <a:cubicBezTo>
                    <a:pt x="107096" y="6760"/>
                    <a:pt x="107096" y="6760"/>
                    <a:pt x="107096" y="6760"/>
                  </a:cubicBezTo>
                  <a:cubicBezTo>
                    <a:pt x="107096" y="6760"/>
                    <a:pt x="108817" y="5915"/>
                    <a:pt x="108817" y="6760"/>
                  </a:cubicBezTo>
                  <a:cubicBezTo>
                    <a:pt x="109247" y="6760"/>
                    <a:pt x="110107" y="8450"/>
                    <a:pt x="111397" y="9295"/>
                  </a:cubicBezTo>
                  <a:cubicBezTo>
                    <a:pt x="112688" y="9295"/>
                    <a:pt x="113978" y="8450"/>
                    <a:pt x="113978" y="8450"/>
                  </a:cubicBezTo>
                  <a:cubicBezTo>
                    <a:pt x="114838" y="13521"/>
                    <a:pt x="114838" y="13521"/>
                    <a:pt x="114838" y="13521"/>
                  </a:cubicBezTo>
                  <a:cubicBezTo>
                    <a:pt x="115698" y="14366"/>
                    <a:pt x="115698" y="14366"/>
                    <a:pt x="115698" y="14366"/>
                  </a:cubicBezTo>
                  <a:cubicBezTo>
                    <a:pt x="115268" y="14366"/>
                    <a:pt x="115268" y="14366"/>
                    <a:pt x="115268" y="14366"/>
                  </a:cubicBezTo>
                  <a:cubicBezTo>
                    <a:pt x="115268" y="16901"/>
                    <a:pt x="115268" y="16901"/>
                    <a:pt x="115268" y="16901"/>
                  </a:cubicBezTo>
                  <a:cubicBezTo>
                    <a:pt x="115698" y="17746"/>
                    <a:pt x="115698" y="17746"/>
                    <a:pt x="115698" y="17746"/>
                  </a:cubicBezTo>
                  <a:cubicBezTo>
                    <a:pt x="115698" y="17746"/>
                    <a:pt x="115268" y="19436"/>
                    <a:pt x="115268" y="19436"/>
                  </a:cubicBezTo>
                  <a:cubicBezTo>
                    <a:pt x="115268" y="19436"/>
                    <a:pt x="115268" y="21126"/>
                    <a:pt x="115268" y="21126"/>
                  </a:cubicBezTo>
                  <a:cubicBezTo>
                    <a:pt x="114408" y="22816"/>
                    <a:pt x="114408" y="22816"/>
                    <a:pt x="114408" y="22816"/>
                  </a:cubicBezTo>
                  <a:cubicBezTo>
                    <a:pt x="114408" y="24507"/>
                    <a:pt x="114408" y="24507"/>
                    <a:pt x="114408" y="24507"/>
                  </a:cubicBezTo>
                  <a:cubicBezTo>
                    <a:pt x="114408" y="24507"/>
                    <a:pt x="114408" y="27042"/>
                    <a:pt x="114408" y="27042"/>
                  </a:cubicBezTo>
                  <a:cubicBezTo>
                    <a:pt x="114408" y="27042"/>
                    <a:pt x="114838" y="27887"/>
                    <a:pt x="115268" y="27887"/>
                  </a:cubicBezTo>
                  <a:cubicBezTo>
                    <a:pt x="115268" y="27887"/>
                    <a:pt x="115268" y="28732"/>
                    <a:pt x="115268" y="28732"/>
                  </a:cubicBezTo>
                  <a:cubicBezTo>
                    <a:pt x="115268" y="28732"/>
                    <a:pt x="115698" y="29577"/>
                    <a:pt x="116129" y="30422"/>
                  </a:cubicBezTo>
                  <a:cubicBezTo>
                    <a:pt x="116129" y="30422"/>
                    <a:pt x="116129" y="30422"/>
                    <a:pt x="116129" y="30422"/>
                  </a:cubicBezTo>
                  <a:cubicBezTo>
                    <a:pt x="116129" y="30422"/>
                    <a:pt x="116559" y="32112"/>
                    <a:pt x="116559" y="32957"/>
                  </a:cubicBezTo>
                  <a:cubicBezTo>
                    <a:pt x="116989" y="33802"/>
                    <a:pt x="116989" y="34647"/>
                    <a:pt x="116989" y="34647"/>
                  </a:cubicBezTo>
                  <a:cubicBezTo>
                    <a:pt x="116989" y="34647"/>
                    <a:pt x="117419" y="36338"/>
                    <a:pt x="117849" y="36338"/>
                  </a:cubicBezTo>
                  <a:cubicBezTo>
                    <a:pt x="117849" y="36338"/>
                    <a:pt x="118279" y="36338"/>
                    <a:pt x="118709" y="36338"/>
                  </a:cubicBezTo>
                  <a:cubicBezTo>
                    <a:pt x="118709" y="36338"/>
                    <a:pt x="119139" y="36338"/>
                    <a:pt x="119139" y="36338"/>
                  </a:cubicBezTo>
                  <a:cubicBezTo>
                    <a:pt x="119139" y="37183"/>
                    <a:pt x="118709" y="42253"/>
                    <a:pt x="118709" y="42253"/>
                  </a:cubicBezTo>
                  <a:cubicBezTo>
                    <a:pt x="119139" y="47323"/>
                    <a:pt x="119139" y="47323"/>
                    <a:pt x="119139" y="47323"/>
                  </a:cubicBezTo>
                  <a:cubicBezTo>
                    <a:pt x="119139" y="47323"/>
                    <a:pt x="118709" y="49859"/>
                    <a:pt x="118709" y="50704"/>
                  </a:cubicBezTo>
                  <a:cubicBezTo>
                    <a:pt x="119139" y="52394"/>
                    <a:pt x="120000" y="54084"/>
                    <a:pt x="118709" y="54929"/>
                  </a:cubicBezTo>
                  <a:cubicBezTo>
                    <a:pt x="117849" y="54929"/>
                    <a:pt x="116559" y="56619"/>
                    <a:pt x="116129" y="54929"/>
                  </a:cubicBezTo>
                  <a:cubicBezTo>
                    <a:pt x="116129" y="54929"/>
                    <a:pt x="115698" y="53239"/>
                    <a:pt x="115698" y="55774"/>
                  </a:cubicBezTo>
                  <a:cubicBezTo>
                    <a:pt x="116129" y="56619"/>
                    <a:pt x="114838" y="55774"/>
                    <a:pt x="114838" y="55774"/>
                  </a:cubicBezTo>
                  <a:cubicBezTo>
                    <a:pt x="111397" y="53239"/>
                    <a:pt x="111397" y="53239"/>
                    <a:pt x="111397" y="53239"/>
                  </a:cubicBezTo>
                  <a:cubicBezTo>
                    <a:pt x="110537" y="54929"/>
                    <a:pt x="110537" y="54929"/>
                    <a:pt x="110537" y="54929"/>
                  </a:cubicBezTo>
                  <a:cubicBezTo>
                    <a:pt x="108817" y="57464"/>
                    <a:pt x="108817" y="57464"/>
                    <a:pt x="108817" y="57464"/>
                  </a:cubicBezTo>
                  <a:cubicBezTo>
                    <a:pt x="111397" y="59154"/>
                    <a:pt x="111397" y="59154"/>
                    <a:pt x="111397" y="59154"/>
                  </a:cubicBezTo>
                  <a:cubicBezTo>
                    <a:pt x="112258" y="59154"/>
                    <a:pt x="112258" y="59154"/>
                    <a:pt x="112258" y="59154"/>
                  </a:cubicBezTo>
                  <a:cubicBezTo>
                    <a:pt x="114408" y="65915"/>
                    <a:pt x="114408" y="65915"/>
                    <a:pt x="114408" y="65915"/>
                  </a:cubicBezTo>
                  <a:cubicBezTo>
                    <a:pt x="111827" y="69295"/>
                    <a:pt x="111827" y="69295"/>
                    <a:pt x="111827" y="69295"/>
                  </a:cubicBezTo>
                  <a:cubicBezTo>
                    <a:pt x="111827" y="69295"/>
                    <a:pt x="110537" y="70985"/>
                    <a:pt x="110107" y="70985"/>
                  </a:cubicBezTo>
                  <a:cubicBezTo>
                    <a:pt x="109677" y="70985"/>
                    <a:pt x="109247" y="71830"/>
                    <a:pt x="109247" y="71830"/>
                  </a:cubicBezTo>
                  <a:cubicBezTo>
                    <a:pt x="110537" y="76901"/>
                    <a:pt x="110537" y="76901"/>
                    <a:pt x="110537" y="76901"/>
                  </a:cubicBezTo>
                  <a:cubicBezTo>
                    <a:pt x="110537" y="78591"/>
                    <a:pt x="110537" y="78591"/>
                    <a:pt x="110537" y="78591"/>
                  </a:cubicBezTo>
                  <a:cubicBezTo>
                    <a:pt x="110967" y="83661"/>
                    <a:pt x="110967" y="83661"/>
                    <a:pt x="110967" y="83661"/>
                  </a:cubicBezTo>
                  <a:cubicBezTo>
                    <a:pt x="109677" y="87887"/>
                    <a:pt x="109677" y="87887"/>
                    <a:pt x="109677" y="87887"/>
                  </a:cubicBezTo>
                  <a:cubicBezTo>
                    <a:pt x="108387" y="88732"/>
                    <a:pt x="108387" y="88732"/>
                    <a:pt x="108387" y="88732"/>
                  </a:cubicBezTo>
                  <a:cubicBezTo>
                    <a:pt x="107096" y="94647"/>
                    <a:pt x="107096" y="94647"/>
                    <a:pt x="107096" y="94647"/>
                  </a:cubicBezTo>
                  <a:cubicBezTo>
                    <a:pt x="104946" y="97183"/>
                    <a:pt x="104946" y="97183"/>
                    <a:pt x="104946" y="97183"/>
                  </a:cubicBezTo>
                  <a:cubicBezTo>
                    <a:pt x="104516" y="100563"/>
                    <a:pt x="104516" y="100563"/>
                    <a:pt x="104516" y="100563"/>
                  </a:cubicBezTo>
                  <a:cubicBezTo>
                    <a:pt x="104946" y="105633"/>
                    <a:pt x="104946" y="105633"/>
                    <a:pt x="104946" y="105633"/>
                  </a:cubicBezTo>
                  <a:cubicBezTo>
                    <a:pt x="102365" y="102253"/>
                    <a:pt x="102365" y="102253"/>
                    <a:pt x="102365" y="102253"/>
                  </a:cubicBezTo>
                  <a:cubicBezTo>
                    <a:pt x="100215" y="103943"/>
                    <a:pt x="100215" y="103943"/>
                    <a:pt x="100215" y="103943"/>
                  </a:cubicBezTo>
                  <a:cubicBezTo>
                    <a:pt x="98924" y="104788"/>
                    <a:pt x="98924" y="104788"/>
                    <a:pt x="98924" y="104788"/>
                  </a:cubicBezTo>
                  <a:cubicBezTo>
                    <a:pt x="96344" y="108169"/>
                    <a:pt x="96344" y="108169"/>
                    <a:pt x="96344" y="108169"/>
                  </a:cubicBezTo>
                  <a:cubicBezTo>
                    <a:pt x="94193" y="106478"/>
                    <a:pt x="94193" y="106478"/>
                    <a:pt x="94193" y="106478"/>
                  </a:cubicBezTo>
                  <a:cubicBezTo>
                    <a:pt x="91182" y="108169"/>
                    <a:pt x="91182" y="108169"/>
                    <a:pt x="91182" y="108169"/>
                  </a:cubicBezTo>
                  <a:cubicBezTo>
                    <a:pt x="88602" y="108169"/>
                    <a:pt x="88602" y="108169"/>
                    <a:pt x="88602" y="108169"/>
                  </a:cubicBezTo>
                  <a:cubicBezTo>
                    <a:pt x="87311" y="109859"/>
                    <a:pt x="87311" y="109859"/>
                    <a:pt x="87311" y="109859"/>
                  </a:cubicBezTo>
                  <a:cubicBezTo>
                    <a:pt x="86451" y="113239"/>
                    <a:pt x="86451" y="113239"/>
                    <a:pt x="86451" y="113239"/>
                  </a:cubicBezTo>
                  <a:cubicBezTo>
                    <a:pt x="86021" y="114929"/>
                    <a:pt x="86021" y="114929"/>
                    <a:pt x="86021" y="114929"/>
                  </a:cubicBezTo>
                  <a:cubicBezTo>
                    <a:pt x="84301" y="115774"/>
                    <a:pt x="84301" y="115774"/>
                    <a:pt x="84301" y="115774"/>
                  </a:cubicBezTo>
                  <a:cubicBezTo>
                    <a:pt x="83440" y="118309"/>
                    <a:pt x="83440" y="118309"/>
                    <a:pt x="83440" y="118309"/>
                  </a:cubicBezTo>
                  <a:cubicBezTo>
                    <a:pt x="82150" y="120000"/>
                    <a:pt x="82150" y="120000"/>
                    <a:pt x="82150" y="120000"/>
                  </a:cubicBezTo>
                  <a:cubicBezTo>
                    <a:pt x="81290" y="120000"/>
                    <a:pt x="81290" y="120000"/>
                    <a:pt x="81290" y="120000"/>
                  </a:cubicBezTo>
                  <a:cubicBezTo>
                    <a:pt x="77419" y="120000"/>
                    <a:pt x="77419" y="120000"/>
                    <a:pt x="77419" y="120000"/>
                  </a:cubicBezTo>
                  <a:cubicBezTo>
                    <a:pt x="73118" y="119154"/>
                    <a:pt x="73118" y="119154"/>
                    <a:pt x="73118" y="119154"/>
                  </a:cubicBezTo>
                  <a:cubicBezTo>
                    <a:pt x="69247" y="116619"/>
                    <a:pt x="69247" y="116619"/>
                    <a:pt x="69247" y="116619"/>
                  </a:cubicBezTo>
                  <a:cubicBezTo>
                    <a:pt x="66236" y="117464"/>
                    <a:pt x="66236" y="117464"/>
                    <a:pt x="66236" y="117464"/>
                  </a:cubicBezTo>
                  <a:cubicBezTo>
                    <a:pt x="66236" y="117464"/>
                    <a:pt x="64086" y="116619"/>
                    <a:pt x="62795" y="116619"/>
                  </a:cubicBezTo>
                  <a:cubicBezTo>
                    <a:pt x="61075" y="116619"/>
                    <a:pt x="57634" y="114929"/>
                    <a:pt x="57634" y="114929"/>
                  </a:cubicBezTo>
                  <a:cubicBezTo>
                    <a:pt x="53333" y="112394"/>
                    <a:pt x="53333" y="112394"/>
                    <a:pt x="53333" y="112394"/>
                  </a:cubicBezTo>
                  <a:cubicBezTo>
                    <a:pt x="50752" y="112394"/>
                    <a:pt x="50752" y="112394"/>
                    <a:pt x="50752" y="112394"/>
                  </a:cubicBezTo>
                  <a:cubicBezTo>
                    <a:pt x="46881" y="111549"/>
                    <a:pt x="46881" y="111549"/>
                    <a:pt x="46881" y="111549"/>
                  </a:cubicBezTo>
                  <a:cubicBezTo>
                    <a:pt x="46881" y="111549"/>
                    <a:pt x="46451" y="109859"/>
                    <a:pt x="46021" y="109014"/>
                  </a:cubicBezTo>
                  <a:cubicBezTo>
                    <a:pt x="46021" y="108169"/>
                    <a:pt x="44731" y="106478"/>
                    <a:pt x="44731" y="106478"/>
                  </a:cubicBezTo>
                  <a:cubicBezTo>
                    <a:pt x="44731" y="104788"/>
                    <a:pt x="44731" y="104788"/>
                    <a:pt x="44731" y="104788"/>
                  </a:cubicBezTo>
                  <a:cubicBezTo>
                    <a:pt x="43870" y="100563"/>
                    <a:pt x="43870" y="100563"/>
                    <a:pt x="43870" y="100563"/>
                  </a:cubicBezTo>
                  <a:cubicBezTo>
                    <a:pt x="43010" y="97183"/>
                    <a:pt x="43010" y="97183"/>
                    <a:pt x="43010" y="97183"/>
                  </a:cubicBezTo>
                  <a:cubicBezTo>
                    <a:pt x="43870" y="94647"/>
                    <a:pt x="43870" y="94647"/>
                    <a:pt x="43870" y="94647"/>
                  </a:cubicBezTo>
                  <a:cubicBezTo>
                    <a:pt x="43010" y="93802"/>
                    <a:pt x="43010" y="93802"/>
                    <a:pt x="43010" y="93802"/>
                  </a:cubicBezTo>
                  <a:cubicBezTo>
                    <a:pt x="43010" y="93802"/>
                    <a:pt x="41290" y="94647"/>
                    <a:pt x="40430" y="94647"/>
                  </a:cubicBezTo>
                  <a:cubicBezTo>
                    <a:pt x="40000" y="95492"/>
                    <a:pt x="37419" y="96338"/>
                    <a:pt x="37419" y="96338"/>
                  </a:cubicBezTo>
                  <a:cubicBezTo>
                    <a:pt x="36559" y="97183"/>
                    <a:pt x="36559" y="97183"/>
                    <a:pt x="36559" y="97183"/>
                  </a:cubicBezTo>
                  <a:cubicBezTo>
                    <a:pt x="33118" y="97183"/>
                    <a:pt x="33118" y="97183"/>
                    <a:pt x="33118" y="97183"/>
                  </a:cubicBezTo>
                  <a:cubicBezTo>
                    <a:pt x="29677" y="98028"/>
                    <a:pt x="29677" y="98028"/>
                    <a:pt x="29677" y="98028"/>
                  </a:cubicBezTo>
                  <a:cubicBezTo>
                    <a:pt x="28387" y="99718"/>
                    <a:pt x="28387" y="99718"/>
                    <a:pt x="28387" y="99718"/>
                  </a:cubicBezTo>
                  <a:cubicBezTo>
                    <a:pt x="25806" y="102253"/>
                    <a:pt x="25806" y="102253"/>
                    <a:pt x="25806" y="102253"/>
                  </a:cubicBezTo>
                  <a:cubicBezTo>
                    <a:pt x="25806" y="105633"/>
                    <a:pt x="25806" y="105633"/>
                    <a:pt x="25806" y="105633"/>
                  </a:cubicBezTo>
                  <a:cubicBezTo>
                    <a:pt x="24516" y="109014"/>
                    <a:pt x="24516" y="109014"/>
                    <a:pt x="24516" y="109014"/>
                  </a:cubicBezTo>
                  <a:cubicBezTo>
                    <a:pt x="22365" y="109014"/>
                    <a:pt x="22365" y="109014"/>
                    <a:pt x="22365" y="109014"/>
                  </a:cubicBezTo>
                  <a:cubicBezTo>
                    <a:pt x="20215" y="105633"/>
                    <a:pt x="20215" y="105633"/>
                    <a:pt x="20215" y="105633"/>
                  </a:cubicBezTo>
                  <a:cubicBezTo>
                    <a:pt x="19354" y="107323"/>
                    <a:pt x="19354" y="107323"/>
                    <a:pt x="19354" y="107323"/>
                  </a:cubicBezTo>
                  <a:cubicBezTo>
                    <a:pt x="16774" y="106478"/>
                    <a:pt x="16774" y="106478"/>
                    <a:pt x="16774" y="106478"/>
                  </a:cubicBezTo>
                  <a:cubicBezTo>
                    <a:pt x="16344" y="107323"/>
                    <a:pt x="16344" y="107323"/>
                    <a:pt x="16344" y="107323"/>
                  </a:cubicBezTo>
                  <a:cubicBezTo>
                    <a:pt x="16344" y="107323"/>
                    <a:pt x="16344" y="106478"/>
                    <a:pt x="16344" y="106478"/>
                  </a:cubicBezTo>
                  <a:cubicBezTo>
                    <a:pt x="16344" y="105633"/>
                    <a:pt x="16774" y="103098"/>
                    <a:pt x="16774" y="103098"/>
                  </a:cubicBezTo>
                  <a:cubicBezTo>
                    <a:pt x="16774" y="103098"/>
                    <a:pt x="16774" y="102253"/>
                    <a:pt x="16774" y="101408"/>
                  </a:cubicBezTo>
                  <a:cubicBezTo>
                    <a:pt x="16774" y="101408"/>
                    <a:pt x="16344" y="100563"/>
                    <a:pt x="16344" y="100563"/>
                  </a:cubicBezTo>
                  <a:cubicBezTo>
                    <a:pt x="15913" y="99718"/>
                    <a:pt x="15913" y="99718"/>
                    <a:pt x="15913" y="99718"/>
                  </a:cubicBezTo>
                  <a:cubicBezTo>
                    <a:pt x="15913" y="99718"/>
                    <a:pt x="15483" y="98028"/>
                    <a:pt x="15483" y="98028"/>
                  </a:cubicBezTo>
                  <a:cubicBezTo>
                    <a:pt x="15053" y="98873"/>
                    <a:pt x="14623" y="98873"/>
                    <a:pt x="14623" y="98873"/>
                  </a:cubicBezTo>
                  <a:cubicBezTo>
                    <a:pt x="14623" y="98873"/>
                    <a:pt x="14623" y="100563"/>
                    <a:pt x="14623" y="100563"/>
                  </a:cubicBezTo>
                  <a:cubicBezTo>
                    <a:pt x="14193" y="101408"/>
                    <a:pt x="13763" y="101408"/>
                    <a:pt x="13763" y="101408"/>
                  </a:cubicBezTo>
                  <a:cubicBezTo>
                    <a:pt x="13763" y="101408"/>
                    <a:pt x="13763" y="101408"/>
                    <a:pt x="13763" y="101408"/>
                  </a:cubicBezTo>
                  <a:cubicBezTo>
                    <a:pt x="13333" y="101408"/>
                    <a:pt x="13333" y="101408"/>
                    <a:pt x="13333" y="101408"/>
                  </a:cubicBezTo>
                  <a:cubicBezTo>
                    <a:pt x="12903" y="103098"/>
                    <a:pt x="12903" y="103098"/>
                    <a:pt x="12903" y="103098"/>
                  </a:cubicBezTo>
                  <a:cubicBezTo>
                    <a:pt x="12473" y="103943"/>
                    <a:pt x="12473" y="103943"/>
                    <a:pt x="12473" y="103943"/>
                  </a:cubicBezTo>
                  <a:cubicBezTo>
                    <a:pt x="12473" y="103943"/>
                    <a:pt x="12473" y="103943"/>
                    <a:pt x="12473" y="103943"/>
                  </a:cubicBezTo>
                  <a:cubicBezTo>
                    <a:pt x="12473" y="103943"/>
                    <a:pt x="12473" y="103943"/>
                    <a:pt x="12473" y="103943"/>
                  </a:cubicBezTo>
                  <a:cubicBezTo>
                    <a:pt x="12473" y="103943"/>
                    <a:pt x="12043" y="103943"/>
                    <a:pt x="12043" y="104788"/>
                  </a:cubicBezTo>
                  <a:cubicBezTo>
                    <a:pt x="12043" y="104788"/>
                    <a:pt x="11612" y="104788"/>
                    <a:pt x="11182" y="104788"/>
                  </a:cubicBezTo>
                  <a:cubicBezTo>
                    <a:pt x="11182" y="104788"/>
                    <a:pt x="10322" y="104788"/>
                    <a:pt x="10322" y="104788"/>
                  </a:cubicBezTo>
                  <a:cubicBezTo>
                    <a:pt x="9892" y="103943"/>
                    <a:pt x="9892" y="103943"/>
                    <a:pt x="9892" y="103943"/>
                  </a:cubicBezTo>
                  <a:cubicBezTo>
                    <a:pt x="8602" y="103098"/>
                    <a:pt x="8602" y="103098"/>
                    <a:pt x="8602" y="103098"/>
                  </a:cubicBezTo>
                  <a:cubicBezTo>
                    <a:pt x="8602" y="103098"/>
                    <a:pt x="8602" y="103098"/>
                    <a:pt x="8602" y="103098"/>
                  </a:cubicBezTo>
                  <a:cubicBezTo>
                    <a:pt x="7741" y="102253"/>
                    <a:pt x="7741" y="102253"/>
                    <a:pt x="7741" y="102253"/>
                  </a:cubicBezTo>
                  <a:cubicBezTo>
                    <a:pt x="7311" y="101408"/>
                    <a:pt x="7311" y="101408"/>
                    <a:pt x="7311" y="101408"/>
                  </a:cubicBezTo>
                  <a:cubicBezTo>
                    <a:pt x="7311" y="99718"/>
                    <a:pt x="7311" y="99718"/>
                    <a:pt x="7311" y="99718"/>
                  </a:cubicBezTo>
                  <a:cubicBezTo>
                    <a:pt x="6451" y="98028"/>
                    <a:pt x="6451" y="98028"/>
                    <a:pt x="6451" y="98028"/>
                  </a:cubicBezTo>
                  <a:cubicBezTo>
                    <a:pt x="4731" y="97183"/>
                    <a:pt x="4731" y="97183"/>
                    <a:pt x="4731" y="97183"/>
                  </a:cubicBezTo>
                  <a:cubicBezTo>
                    <a:pt x="3440" y="96338"/>
                    <a:pt x="3440" y="96338"/>
                    <a:pt x="3440" y="96338"/>
                  </a:cubicBezTo>
                  <a:cubicBezTo>
                    <a:pt x="2580" y="96338"/>
                    <a:pt x="2580" y="96338"/>
                    <a:pt x="2580" y="96338"/>
                  </a:cubicBezTo>
                  <a:cubicBezTo>
                    <a:pt x="2580" y="96338"/>
                    <a:pt x="860" y="96338"/>
                    <a:pt x="860" y="96338"/>
                  </a:cubicBezTo>
                  <a:cubicBezTo>
                    <a:pt x="86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860" y="96338"/>
                    <a:pt x="860" y="96338"/>
                    <a:pt x="860" y="96338"/>
                  </a:cubicBezTo>
                  <a:cubicBezTo>
                    <a:pt x="860" y="96338"/>
                    <a:pt x="860" y="95492"/>
                    <a:pt x="860" y="95492"/>
                  </a:cubicBezTo>
                  <a:cubicBezTo>
                    <a:pt x="860" y="95492"/>
                    <a:pt x="860" y="95492"/>
                    <a:pt x="860" y="95492"/>
                  </a:cubicBezTo>
                  <a:cubicBezTo>
                    <a:pt x="860" y="95492"/>
                    <a:pt x="1290" y="96338"/>
                    <a:pt x="1290" y="96338"/>
                  </a:cubicBezTo>
                  <a:cubicBezTo>
                    <a:pt x="1290" y="96338"/>
                    <a:pt x="1290" y="96338"/>
                    <a:pt x="1290" y="96338"/>
                  </a:cubicBezTo>
                  <a:cubicBezTo>
                    <a:pt x="1290" y="96338"/>
                    <a:pt x="1290" y="96338"/>
                    <a:pt x="1290" y="96338"/>
                  </a:cubicBezTo>
                  <a:cubicBezTo>
                    <a:pt x="1290" y="96338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2150" y="95492"/>
                  </a:cubicBezTo>
                  <a:cubicBezTo>
                    <a:pt x="2150" y="95492"/>
                    <a:pt x="2150" y="95492"/>
                    <a:pt x="2150" y="94647"/>
                  </a:cubicBezTo>
                  <a:cubicBezTo>
                    <a:pt x="2150" y="94647"/>
                    <a:pt x="2150" y="94647"/>
                    <a:pt x="2150" y="94647"/>
                  </a:cubicBezTo>
                  <a:cubicBezTo>
                    <a:pt x="2150" y="94647"/>
                    <a:pt x="2150" y="94647"/>
                    <a:pt x="1720" y="94647"/>
                  </a:cubicBezTo>
                  <a:cubicBezTo>
                    <a:pt x="1720" y="94647"/>
                    <a:pt x="1720" y="94647"/>
                    <a:pt x="1720" y="94647"/>
                  </a:cubicBezTo>
                  <a:cubicBezTo>
                    <a:pt x="1720" y="94647"/>
                    <a:pt x="1720" y="94647"/>
                    <a:pt x="1720" y="93802"/>
                  </a:cubicBezTo>
                  <a:cubicBezTo>
                    <a:pt x="1720" y="93802"/>
                    <a:pt x="2150" y="93802"/>
                    <a:pt x="2150" y="93802"/>
                  </a:cubicBezTo>
                  <a:cubicBezTo>
                    <a:pt x="2150" y="93802"/>
                    <a:pt x="2150" y="93802"/>
                    <a:pt x="1720" y="93802"/>
                  </a:cubicBezTo>
                  <a:cubicBezTo>
                    <a:pt x="1720" y="93802"/>
                    <a:pt x="1720" y="93802"/>
                    <a:pt x="1720" y="93802"/>
                  </a:cubicBezTo>
                  <a:cubicBezTo>
                    <a:pt x="1720" y="92957"/>
                    <a:pt x="1720" y="93802"/>
                    <a:pt x="1720" y="93802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290" y="92957"/>
                    <a:pt x="1290" y="92957"/>
                    <a:pt x="1290" y="92957"/>
                  </a:cubicBezTo>
                  <a:cubicBezTo>
                    <a:pt x="1290" y="92957"/>
                    <a:pt x="1290" y="92957"/>
                    <a:pt x="1290" y="92957"/>
                  </a:cubicBezTo>
                  <a:cubicBezTo>
                    <a:pt x="1290" y="92112"/>
                    <a:pt x="1290" y="92112"/>
                    <a:pt x="1290" y="92112"/>
                  </a:cubicBezTo>
                  <a:cubicBezTo>
                    <a:pt x="1290" y="92112"/>
                    <a:pt x="1290" y="92112"/>
                    <a:pt x="1290" y="92112"/>
                  </a:cubicBezTo>
                  <a:cubicBezTo>
                    <a:pt x="1290" y="92112"/>
                    <a:pt x="1290" y="92112"/>
                    <a:pt x="1290" y="92112"/>
                  </a:cubicBezTo>
                  <a:cubicBezTo>
                    <a:pt x="1290" y="92112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0422"/>
                    <a:pt x="1290" y="91267"/>
                    <a:pt x="1290" y="90422"/>
                  </a:cubicBezTo>
                  <a:cubicBezTo>
                    <a:pt x="1290" y="90422"/>
                    <a:pt x="1290" y="90422"/>
                    <a:pt x="1290" y="90422"/>
                  </a:cubicBezTo>
                  <a:cubicBezTo>
                    <a:pt x="1290" y="90422"/>
                    <a:pt x="1290" y="90422"/>
                    <a:pt x="1290" y="90422"/>
                  </a:cubicBezTo>
                  <a:cubicBezTo>
                    <a:pt x="1290" y="90422"/>
                    <a:pt x="860" y="90422"/>
                    <a:pt x="860" y="89577"/>
                  </a:cubicBezTo>
                  <a:cubicBezTo>
                    <a:pt x="860" y="89577"/>
                    <a:pt x="860" y="89577"/>
                    <a:pt x="860" y="89577"/>
                  </a:cubicBezTo>
                  <a:cubicBezTo>
                    <a:pt x="860" y="89577"/>
                    <a:pt x="860" y="89577"/>
                    <a:pt x="860" y="89577"/>
                  </a:cubicBezTo>
                  <a:cubicBezTo>
                    <a:pt x="860" y="89577"/>
                    <a:pt x="860" y="89577"/>
                    <a:pt x="860" y="89577"/>
                  </a:cubicBezTo>
                  <a:cubicBezTo>
                    <a:pt x="860" y="90422"/>
                    <a:pt x="860" y="90422"/>
                    <a:pt x="860" y="90422"/>
                  </a:cubicBezTo>
                  <a:cubicBezTo>
                    <a:pt x="860" y="91267"/>
                    <a:pt x="860" y="91267"/>
                    <a:pt x="860" y="91267"/>
                  </a:cubicBezTo>
                  <a:cubicBezTo>
                    <a:pt x="430" y="91267"/>
                    <a:pt x="430" y="91267"/>
                    <a:pt x="430" y="91267"/>
                  </a:cubicBezTo>
                  <a:cubicBezTo>
                    <a:pt x="430" y="90422"/>
                    <a:pt x="430" y="90422"/>
                    <a:pt x="430" y="90422"/>
                  </a:cubicBezTo>
                  <a:cubicBezTo>
                    <a:pt x="860" y="87887"/>
                    <a:pt x="860" y="87887"/>
                    <a:pt x="860" y="87887"/>
                  </a:cubicBezTo>
                  <a:cubicBezTo>
                    <a:pt x="1720" y="86197"/>
                    <a:pt x="1720" y="86197"/>
                    <a:pt x="1720" y="86197"/>
                  </a:cubicBezTo>
                  <a:cubicBezTo>
                    <a:pt x="1720" y="86197"/>
                    <a:pt x="1720" y="84507"/>
                    <a:pt x="2150" y="84507"/>
                  </a:cubicBezTo>
                  <a:cubicBezTo>
                    <a:pt x="2150" y="83661"/>
                    <a:pt x="2150" y="82816"/>
                    <a:pt x="2150" y="82816"/>
                  </a:cubicBezTo>
                  <a:cubicBezTo>
                    <a:pt x="3010" y="81971"/>
                    <a:pt x="3010" y="81971"/>
                    <a:pt x="3010" y="81971"/>
                  </a:cubicBezTo>
                  <a:cubicBezTo>
                    <a:pt x="3010" y="81971"/>
                    <a:pt x="3440" y="81126"/>
                    <a:pt x="3440" y="81126"/>
                  </a:cubicBezTo>
                  <a:cubicBezTo>
                    <a:pt x="3440" y="80281"/>
                    <a:pt x="3010" y="79436"/>
                    <a:pt x="3010" y="79436"/>
                  </a:cubicBezTo>
                  <a:cubicBezTo>
                    <a:pt x="3010" y="78591"/>
                    <a:pt x="3440" y="77746"/>
                    <a:pt x="3440" y="77746"/>
                  </a:cubicBezTo>
                  <a:cubicBezTo>
                    <a:pt x="3010" y="77746"/>
                    <a:pt x="301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3440" y="74366"/>
                    <a:pt x="4301" y="72676"/>
                    <a:pt x="4301" y="72676"/>
                  </a:cubicBezTo>
                  <a:cubicBezTo>
                    <a:pt x="4301" y="72676"/>
                    <a:pt x="5161" y="71830"/>
                    <a:pt x="6021" y="72676"/>
                  </a:cubicBezTo>
                  <a:cubicBezTo>
                    <a:pt x="6451" y="73521"/>
                    <a:pt x="7311" y="75211"/>
                    <a:pt x="7741" y="76056"/>
                  </a:cubicBezTo>
                  <a:cubicBezTo>
                    <a:pt x="7741" y="76056"/>
                    <a:pt x="8172" y="76901"/>
                    <a:pt x="8602" y="76901"/>
                  </a:cubicBezTo>
                  <a:cubicBezTo>
                    <a:pt x="9032" y="76901"/>
                    <a:pt x="9462" y="77746"/>
                    <a:pt x="9462" y="77746"/>
                  </a:cubicBezTo>
                  <a:cubicBezTo>
                    <a:pt x="9462" y="78591"/>
                    <a:pt x="9892" y="77746"/>
                    <a:pt x="9892" y="79436"/>
                  </a:cubicBezTo>
                  <a:cubicBezTo>
                    <a:pt x="9462" y="81126"/>
                    <a:pt x="9462" y="82816"/>
                    <a:pt x="9892" y="82816"/>
                  </a:cubicBezTo>
                  <a:cubicBezTo>
                    <a:pt x="10752" y="81971"/>
                    <a:pt x="11182" y="81126"/>
                    <a:pt x="11182" y="81971"/>
                  </a:cubicBezTo>
                  <a:cubicBezTo>
                    <a:pt x="11182" y="82816"/>
                    <a:pt x="11612" y="81971"/>
                    <a:pt x="11182" y="83661"/>
                  </a:cubicBezTo>
                  <a:cubicBezTo>
                    <a:pt x="11182" y="85352"/>
                    <a:pt x="10752" y="86197"/>
                    <a:pt x="11182" y="86197"/>
                  </a:cubicBezTo>
                  <a:cubicBezTo>
                    <a:pt x="12043" y="87042"/>
                    <a:pt x="12903" y="87887"/>
                    <a:pt x="13333" y="87042"/>
                  </a:cubicBezTo>
                  <a:cubicBezTo>
                    <a:pt x="13763" y="85352"/>
                    <a:pt x="13333" y="87042"/>
                    <a:pt x="13763" y="85352"/>
                  </a:cubicBezTo>
                  <a:cubicBezTo>
                    <a:pt x="14193" y="82816"/>
                    <a:pt x="14193" y="83661"/>
                    <a:pt x="14623" y="82816"/>
                  </a:cubicBezTo>
                  <a:cubicBezTo>
                    <a:pt x="14623" y="81126"/>
                    <a:pt x="14623" y="81971"/>
                    <a:pt x="15053" y="80281"/>
                  </a:cubicBezTo>
                  <a:cubicBezTo>
                    <a:pt x="15053" y="78591"/>
                    <a:pt x="15483" y="79436"/>
                    <a:pt x="15053" y="78591"/>
                  </a:cubicBezTo>
                  <a:cubicBezTo>
                    <a:pt x="15053" y="78591"/>
                    <a:pt x="15053" y="77746"/>
                    <a:pt x="14623" y="76901"/>
                  </a:cubicBezTo>
                  <a:cubicBezTo>
                    <a:pt x="14623" y="75211"/>
                    <a:pt x="13763" y="76056"/>
                    <a:pt x="15053" y="75211"/>
                  </a:cubicBezTo>
                  <a:cubicBezTo>
                    <a:pt x="15913" y="74366"/>
                    <a:pt x="16344" y="74366"/>
                    <a:pt x="16344" y="74366"/>
                  </a:cubicBezTo>
                  <a:cubicBezTo>
                    <a:pt x="16344" y="73521"/>
                    <a:pt x="17634" y="73521"/>
                    <a:pt x="17634" y="73521"/>
                  </a:cubicBezTo>
                  <a:cubicBezTo>
                    <a:pt x="17634" y="73521"/>
                    <a:pt x="18924" y="73521"/>
                    <a:pt x="18924" y="73521"/>
                  </a:cubicBezTo>
                  <a:cubicBezTo>
                    <a:pt x="19354" y="73521"/>
                    <a:pt x="21075" y="73521"/>
                    <a:pt x="21075" y="74366"/>
                  </a:cubicBezTo>
                  <a:cubicBezTo>
                    <a:pt x="21075" y="75211"/>
                    <a:pt x="21935" y="75211"/>
                    <a:pt x="21935" y="75211"/>
                  </a:cubicBezTo>
                  <a:cubicBezTo>
                    <a:pt x="21935" y="75211"/>
                    <a:pt x="22795" y="75211"/>
                    <a:pt x="23225" y="76901"/>
                  </a:cubicBezTo>
                  <a:cubicBezTo>
                    <a:pt x="23225" y="79436"/>
                    <a:pt x="23225" y="81126"/>
                    <a:pt x="23655" y="80281"/>
                  </a:cubicBezTo>
                  <a:cubicBezTo>
                    <a:pt x="24086" y="80281"/>
                    <a:pt x="24946" y="81971"/>
                    <a:pt x="24946" y="81126"/>
                  </a:cubicBezTo>
                  <a:cubicBezTo>
                    <a:pt x="25376" y="80281"/>
                    <a:pt x="25806" y="79436"/>
                    <a:pt x="26236" y="79436"/>
                  </a:cubicBezTo>
                  <a:cubicBezTo>
                    <a:pt x="26666" y="79436"/>
                    <a:pt x="25806" y="78591"/>
                    <a:pt x="27096" y="78591"/>
                  </a:cubicBezTo>
                  <a:cubicBezTo>
                    <a:pt x="28817" y="79436"/>
                    <a:pt x="28387" y="80281"/>
                    <a:pt x="29247" y="78591"/>
                  </a:cubicBezTo>
                  <a:cubicBezTo>
                    <a:pt x="29677" y="76901"/>
                    <a:pt x="29677" y="76901"/>
                    <a:pt x="30537" y="76056"/>
                  </a:cubicBezTo>
                  <a:cubicBezTo>
                    <a:pt x="30967" y="75211"/>
                    <a:pt x="30967" y="75211"/>
                    <a:pt x="31397" y="74366"/>
                  </a:cubicBezTo>
                  <a:cubicBezTo>
                    <a:pt x="31397" y="74366"/>
                    <a:pt x="33118" y="74366"/>
                    <a:pt x="33118" y="74366"/>
                  </a:cubicBezTo>
                  <a:cubicBezTo>
                    <a:pt x="33548" y="73521"/>
                    <a:pt x="33978" y="71830"/>
                    <a:pt x="34408" y="71830"/>
                  </a:cubicBezTo>
                  <a:cubicBezTo>
                    <a:pt x="34408" y="71830"/>
                    <a:pt x="36129" y="71830"/>
                    <a:pt x="36559" y="71830"/>
                  </a:cubicBezTo>
                  <a:cubicBezTo>
                    <a:pt x="36989" y="71830"/>
                    <a:pt x="37849" y="71830"/>
                    <a:pt x="38279" y="70985"/>
                  </a:cubicBezTo>
                  <a:cubicBezTo>
                    <a:pt x="38279" y="70140"/>
                    <a:pt x="38279" y="70140"/>
                    <a:pt x="38709" y="69295"/>
                  </a:cubicBezTo>
                  <a:cubicBezTo>
                    <a:pt x="39569" y="69295"/>
                    <a:pt x="40000" y="69295"/>
                    <a:pt x="40860" y="69295"/>
                  </a:cubicBezTo>
                  <a:cubicBezTo>
                    <a:pt x="41720" y="69295"/>
                    <a:pt x="41720" y="69295"/>
                    <a:pt x="42150" y="69295"/>
                  </a:cubicBezTo>
                  <a:cubicBezTo>
                    <a:pt x="42580" y="69295"/>
                    <a:pt x="43010" y="70985"/>
                    <a:pt x="43010" y="68450"/>
                  </a:cubicBezTo>
                  <a:cubicBezTo>
                    <a:pt x="42580" y="65915"/>
                    <a:pt x="42150" y="65915"/>
                    <a:pt x="42580" y="65070"/>
                  </a:cubicBezTo>
                  <a:cubicBezTo>
                    <a:pt x="43440" y="65070"/>
                    <a:pt x="44301" y="65070"/>
                    <a:pt x="44301" y="65070"/>
                  </a:cubicBezTo>
                  <a:cubicBezTo>
                    <a:pt x="44731" y="65070"/>
                    <a:pt x="46451" y="65915"/>
                    <a:pt x="46881" y="65915"/>
                  </a:cubicBezTo>
                  <a:cubicBezTo>
                    <a:pt x="46881" y="65915"/>
                    <a:pt x="47311" y="67605"/>
                    <a:pt x="47311" y="67605"/>
                  </a:cubicBezTo>
                  <a:cubicBezTo>
                    <a:pt x="47741" y="67605"/>
                    <a:pt x="48172" y="68450"/>
                    <a:pt x="48602" y="67605"/>
                  </a:cubicBezTo>
                  <a:cubicBezTo>
                    <a:pt x="48602" y="67605"/>
                    <a:pt x="49032" y="65915"/>
                    <a:pt x="49462" y="65915"/>
                  </a:cubicBezTo>
                  <a:cubicBezTo>
                    <a:pt x="49892" y="65915"/>
                    <a:pt x="51182" y="65915"/>
                    <a:pt x="51182" y="65915"/>
                  </a:cubicBezTo>
                  <a:cubicBezTo>
                    <a:pt x="51182" y="65915"/>
                    <a:pt x="52903" y="66760"/>
                    <a:pt x="52903" y="66760"/>
                  </a:cubicBezTo>
                  <a:cubicBezTo>
                    <a:pt x="52903" y="66760"/>
                    <a:pt x="52473" y="68450"/>
                    <a:pt x="52473" y="69295"/>
                  </a:cubicBezTo>
                  <a:cubicBezTo>
                    <a:pt x="52473" y="70140"/>
                    <a:pt x="52473" y="70985"/>
                    <a:pt x="52903" y="71830"/>
                  </a:cubicBezTo>
                  <a:cubicBezTo>
                    <a:pt x="52903" y="71830"/>
                    <a:pt x="53763" y="73521"/>
                    <a:pt x="53763" y="73521"/>
                  </a:cubicBezTo>
                  <a:cubicBezTo>
                    <a:pt x="53763" y="73521"/>
                    <a:pt x="55913" y="75211"/>
                    <a:pt x="55913" y="75211"/>
                  </a:cubicBezTo>
                  <a:cubicBezTo>
                    <a:pt x="55913" y="75211"/>
                    <a:pt x="56344" y="76056"/>
                    <a:pt x="56344" y="72676"/>
                  </a:cubicBezTo>
                  <a:cubicBezTo>
                    <a:pt x="56344" y="69295"/>
                    <a:pt x="56344" y="68450"/>
                    <a:pt x="56344" y="68450"/>
                  </a:cubicBezTo>
                  <a:cubicBezTo>
                    <a:pt x="56344" y="65070"/>
                    <a:pt x="56344" y="65070"/>
                    <a:pt x="56344" y="65070"/>
                  </a:cubicBezTo>
                  <a:cubicBezTo>
                    <a:pt x="56344" y="65070"/>
                    <a:pt x="56344" y="64225"/>
                    <a:pt x="55913" y="64225"/>
                  </a:cubicBezTo>
                  <a:cubicBezTo>
                    <a:pt x="55913" y="64225"/>
                    <a:pt x="55483" y="64225"/>
                    <a:pt x="55483" y="64225"/>
                  </a:cubicBezTo>
                  <a:cubicBezTo>
                    <a:pt x="55483" y="64225"/>
                    <a:pt x="53763" y="63380"/>
                    <a:pt x="53333" y="63380"/>
                  </a:cubicBezTo>
                  <a:cubicBezTo>
                    <a:pt x="52903" y="63380"/>
                    <a:pt x="53333" y="61690"/>
                    <a:pt x="53333" y="60845"/>
                  </a:cubicBezTo>
                  <a:cubicBezTo>
                    <a:pt x="53333" y="60845"/>
                    <a:pt x="54193" y="59154"/>
                    <a:pt x="54193" y="59154"/>
                  </a:cubicBezTo>
                  <a:cubicBezTo>
                    <a:pt x="54193" y="56619"/>
                    <a:pt x="54193" y="56619"/>
                    <a:pt x="54193" y="56619"/>
                  </a:cubicBezTo>
                  <a:cubicBezTo>
                    <a:pt x="52903" y="52394"/>
                    <a:pt x="52903" y="52394"/>
                    <a:pt x="52903" y="52394"/>
                  </a:cubicBezTo>
                  <a:cubicBezTo>
                    <a:pt x="51612" y="49859"/>
                    <a:pt x="51612" y="49859"/>
                    <a:pt x="51612" y="49859"/>
                  </a:cubicBezTo>
                  <a:cubicBezTo>
                    <a:pt x="50752" y="45633"/>
                    <a:pt x="50752" y="45633"/>
                    <a:pt x="50752" y="45633"/>
                  </a:cubicBezTo>
                  <a:cubicBezTo>
                    <a:pt x="50752" y="45633"/>
                    <a:pt x="50752" y="45633"/>
                    <a:pt x="50752" y="45633"/>
                  </a:cubicBezTo>
                  <a:cubicBezTo>
                    <a:pt x="50752" y="45633"/>
                    <a:pt x="50752" y="45633"/>
                    <a:pt x="50752" y="45633"/>
                  </a:cubicBezTo>
                  <a:cubicBezTo>
                    <a:pt x="52043" y="43943"/>
                    <a:pt x="52043" y="43943"/>
                    <a:pt x="52043" y="43943"/>
                  </a:cubicBezTo>
                  <a:cubicBezTo>
                    <a:pt x="52903" y="42253"/>
                    <a:pt x="54193" y="40563"/>
                    <a:pt x="54193" y="40563"/>
                  </a:cubicBezTo>
                  <a:cubicBezTo>
                    <a:pt x="54193" y="40563"/>
                    <a:pt x="54193" y="40563"/>
                    <a:pt x="54623" y="40563"/>
                  </a:cubicBezTo>
                  <a:cubicBezTo>
                    <a:pt x="55483" y="38873"/>
                    <a:pt x="55483" y="38873"/>
                    <a:pt x="55483" y="38873"/>
                  </a:cubicBezTo>
                  <a:cubicBezTo>
                    <a:pt x="55483" y="38873"/>
                    <a:pt x="57634" y="37183"/>
                    <a:pt x="57634" y="37183"/>
                  </a:cubicBezTo>
                  <a:cubicBezTo>
                    <a:pt x="57634" y="37183"/>
                    <a:pt x="58064" y="36338"/>
                    <a:pt x="58064" y="36338"/>
                  </a:cubicBezTo>
                  <a:cubicBezTo>
                    <a:pt x="58494" y="36338"/>
                    <a:pt x="58494" y="36338"/>
                    <a:pt x="58494" y="36338"/>
                  </a:cubicBezTo>
                  <a:cubicBezTo>
                    <a:pt x="60645" y="32112"/>
                    <a:pt x="60645" y="32112"/>
                    <a:pt x="60645" y="32112"/>
                  </a:cubicBezTo>
                  <a:cubicBezTo>
                    <a:pt x="60645" y="27887"/>
                    <a:pt x="60645" y="27887"/>
                    <a:pt x="60645" y="27887"/>
                  </a:cubicBezTo>
                  <a:cubicBezTo>
                    <a:pt x="61075" y="26197"/>
                    <a:pt x="61075" y="26197"/>
                    <a:pt x="61075" y="26197"/>
                  </a:cubicBezTo>
                  <a:cubicBezTo>
                    <a:pt x="61075" y="25352"/>
                    <a:pt x="61075" y="23661"/>
                    <a:pt x="61075" y="23661"/>
                  </a:cubicBezTo>
                  <a:cubicBezTo>
                    <a:pt x="63655" y="23661"/>
                    <a:pt x="63655" y="23661"/>
                    <a:pt x="63655" y="23661"/>
                  </a:cubicBezTo>
                  <a:cubicBezTo>
                    <a:pt x="63655" y="23661"/>
                    <a:pt x="64086" y="24507"/>
                    <a:pt x="64516" y="25352"/>
                  </a:cubicBezTo>
                  <a:cubicBezTo>
                    <a:pt x="64946" y="25352"/>
                    <a:pt x="65376" y="24507"/>
                    <a:pt x="65376" y="24507"/>
                  </a:cubicBezTo>
                  <a:cubicBezTo>
                    <a:pt x="65806" y="24507"/>
                    <a:pt x="66236" y="22816"/>
                    <a:pt x="66236" y="22816"/>
                  </a:cubicBezTo>
                  <a:cubicBezTo>
                    <a:pt x="66236" y="20281"/>
                    <a:pt x="66236" y="20281"/>
                    <a:pt x="66236" y="20281"/>
                  </a:cubicBezTo>
                  <a:cubicBezTo>
                    <a:pt x="65806" y="16056"/>
                    <a:pt x="65806" y="16056"/>
                    <a:pt x="65806" y="16056"/>
                  </a:cubicBezTo>
                  <a:cubicBezTo>
                    <a:pt x="65806" y="13521"/>
                    <a:pt x="65806" y="13521"/>
                    <a:pt x="65806" y="13521"/>
                  </a:cubicBezTo>
                  <a:cubicBezTo>
                    <a:pt x="65806" y="13521"/>
                    <a:pt x="65806" y="13521"/>
                    <a:pt x="65806" y="13521"/>
                  </a:cubicBezTo>
                  <a:cubicBezTo>
                    <a:pt x="66236" y="13521"/>
                    <a:pt x="67956" y="16056"/>
                    <a:pt x="68817" y="16901"/>
                  </a:cubicBezTo>
                  <a:cubicBezTo>
                    <a:pt x="69247" y="17746"/>
                    <a:pt x="70537" y="20281"/>
                    <a:pt x="70537" y="20281"/>
                  </a:cubicBezTo>
                  <a:cubicBezTo>
                    <a:pt x="70537" y="20281"/>
                    <a:pt x="72688" y="21126"/>
                    <a:pt x="73118" y="21126"/>
                  </a:cubicBezTo>
                  <a:cubicBezTo>
                    <a:pt x="73118" y="21126"/>
                    <a:pt x="75268" y="21971"/>
                    <a:pt x="75268" y="21971"/>
                  </a:cubicBezTo>
                  <a:cubicBezTo>
                    <a:pt x="75698" y="20281"/>
                    <a:pt x="75698" y="20281"/>
                    <a:pt x="75698" y="20281"/>
                  </a:cubicBezTo>
                  <a:cubicBezTo>
                    <a:pt x="76989" y="18591"/>
                    <a:pt x="76989" y="18591"/>
                    <a:pt x="76989" y="18591"/>
                  </a:cubicBezTo>
                  <a:cubicBezTo>
                    <a:pt x="78709" y="21126"/>
                    <a:pt x="78709" y="21126"/>
                    <a:pt x="78709" y="21126"/>
                  </a:cubicBezTo>
                  <a:cubicBezTo>
                    <a:pt x="80430" y="20281"/>
                    <a:pt x="80430" y="20281"/>
                    <a:pt x="80430" y="20281"/>
                  </a:cubicBezTo>
                  <a:close/>
                  <a:moveTo>
                    <a:pt x="2150" y="76901"/>
                  </a:moveTo>
                  <a:cubicBezTo>
                    <a:pt x="2150" y="76901"/>
                    <a:pt x="2150" y="76901"/>
                    <a:pt x="2150" y="76901"/>
                  </a:cubicBezTo>
                  <a:cubicBezTo>
                    <a:pt x="2150" y="76901"/>
                    <a:pt x="2150" y="76901"/>
                    <a:pt x="2150" y="76901"/>
                  </a:cubicBezTo>
                  <a:cubicBezTo>
                    <a:pt x="2150" y="76901"/>
                    <a:pt x="2150" y="76901"/>
                    <a:pt x="2150" y="76901"/>
                  </a:cubicBezTo>
                  <a:close/>
                  <a:moveTo>
                    <a:pt x="430" y="96338"/>
                  </a:move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lose/>
                  <a:moveTo>
                    <a:pt x="430" y="96338"/>
                  </a:move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5492"/>
                    <a:pt x="430" y="95492"/>
                  </a:cubicBezTo>
                  <a:cubicBezTo>
                    <a:pt x="430" y="95492"/>
                    <a:pt x="430" y="95492"/>
                    <a:pt x="430" y="95492"/>
                  </a:cubicBezTo>
                  <a:cubicBezTo>
                    <a:pt x="430" y="95492"/>
                    <a:pt x="860" y="95492"/>
                    <a:pt x="860" y="94647"/>
                  </a:cubicBezTo>
                  <a:cubicBezTo>
                    <a:pt x="860" y="94647"/>
                    <a:pt x="860" y="94647"/>
                    <a:pt x="860" y="94647"/>
                  </a:cubicBezTo>
                  <a:cubicBezTo>
                    <a:pt x="860" y="94647"/>
                    <a:pt x="860" y="94647"/>
                    <a:pt x="860" y="94647"/>
                  </a:cubicBezTo>
                  <a:cubicBezTo>
                    <a:pt x="860" y="94647"/>
                    <a:pt x="860" y="94647"/>
                    <a:pt x="860" y="94647"/>
                  </a:cubicBezTo>
                  <a:cubicBezTo>
                    <a:pt x="430" y="94647"/>
                    <a:pt x="430" y="94647"/>
                    <a:pt x="430" y="94647"/>
                  </a:cubicBezTo>
                  <a:cubicBezTo>
                    <a:pt x="0" y="96338"/>
                    <a:pt x="0" y="96338"/>
                    <a:pt x="0" y="96338"/>
                  </a:cubicBezTo>
                  <a:lnTo>
                    <a:pt x="430" y="96338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73;g2be4267a496_0_10">
              <a:extLst>
                <a:ext uri="{FF2B5EF4-FFF2-40B4-BE49-F238E27FC236}">
                  <a16:creationId xmlns:a16="http://schemas.microsoft.com/office/drawing/2014/main" id="{7E20222D-836E-408D-7EE1-FDBC30A8E012}"/>
                </a:ext>
              </a:extLst>
            </p:cNvPr>
            <p:cNvSpPr/>
            <p:nvPr/>
          </p:nvSpPr>
          <p:spPr>
            <a:xfrm>
              <a:off x="13974458" y="1589133"/>
              <a:ext cx="1632900" cy="1640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769" y="105055"/>
                  </a:moveTo>
                  <a:cubicBezTo>
                    <a:pt x="60230" y="104386"/>
                    <a:pt x="60230" y="104386"/>
                    <a:pt x="60230" y="104386"/>
                  </a:cubicBezTo>
                  <a:cubicBezTo>
                    <a:pt x="60230" y="104386"/>
                    <a:pt x="60230" y="103048"/>
                    <a:pt x="59769" y="102825"/>
                  </a:cubicBezTo>
                  <a:cubicBezTo>
                    <a:pt x="59538" y="102602"/>
                    <a:pt x="59307" y="102379"/>
                    <a:pt x="59307" y="102379"/>
                  </a:cubicBezTo>
                  <a:cubicBezTo>
                    <a:pt x="59307" y="102379"/>
                    <a:pt x="59307" y="101486"/>
                    <a:pt x="59307" y="101040"/>
                  </a:cubicBezTo>
                  <a:cubicBezTo>
                    <a:pt x="59307" y="100817"/>
                    <a:pt x="59307" y="99925"/>
                    <a:pt x="59307" y="99702"/>
                  </a:cubicBezTo>
                  <a:cubicBezTo>
                    <a:pt x="59307" y="99479"/>
                    <a:pt x="59538" y="98587"/>
                    <a:pt x="59538" y="98364"/>
                  </a:cubicBezTo>
                  <a:cubicBezTo>
                    <a:pt x="59538" y="98364"/>
                    <a:pt x="59307" y="98364"/>
                    <a:pt x="59769" y="97918"/>
                  </a:cubicBezTo>
                  <a:cubicBezTo>
                    <a:pt x="60230" y="97249"/>
                    <a:pt x="60230" y="96802"/>
                    <a:pt x="60230" y="96802"/>
                  </a:cubicBezTo>
                  <a:cubicBezTo>
                    <a:pt x="61153" y="95687"/>
                    <a:pt x="61153" y="95687"/>
                    <a:pt x="61153" y="95687"/>
                  </a:cubicBezTo>
                  <a:cubicBezTo>
                    <a:pt x="61153" y="95687"/>
                    <a:pt x="61846" y="94572"/>
                    <a:pt x="62076" y="94572"/>
                  </a:cubicBezTo>
                  <a:cubicBezTo>
                    <a:pt x="62307" y="94795"/>
                    <a:pt x="63230" y="94572"/>
                    <a:pt x="63461" y="94572"/>
                  </a:cubicBezTo>
                  <a:cubicBezTo>
                    <a:pt x="63692" y="94572"/>
                    <a:pt x="64615" y="95464"/>
                    <a:pt x="65076" y="94572"/>
                  </a:cubicBezTo>
                  <a:cubicBezTo>
                    <a:pt x="65538" y="93903"/>
                    <a:pt x="65769" y="93457"/>
                    <a:pt x="65769" y="93234"/>
                  </a:cubicBezTo>
                  <a:cubicBezTo>
                    <a:pt x="66000" y="93011"/>
                    <a:pt x="66230" y="92342"/>
                    <a:pt x="66923" y="92342"/>
                  </a:cubicBezTo>
                  <a:cubicBezTo>
                    <a:pt x="67615" y="92118"/>
                    <a:pt x="69230" y="92118"/>
                    <a:pt x="69230" y="92118"/>
                  </a:cubicBezTo>
                  <a:cubicBezTo>
                    <a:pt x="69923" y="92342"/>
                    <a:pt x="69923" y="92342"/>
                    <a:pt x="69923" y="92342"/>
                  </a:cubicBezTo>
                  <a:cubicBezTo>
                    <a:pt x="71769" y="93011"/>
                    <a:pt x="71769" y="93011"/>
                    <a:pt x="71769" y="93011"/>
                  </a:cubicBezTo>
                  <a:cubicBezTo>
                    <a:pt x="71769" y="93011"/>
                    <a:pt x="72461" y="93011"/>
                    <a:pt x="72923" y="93011"/>
                  </a:cubicBezTo>
                  <a:cubicBezTo>
                    <a:pt x="73153" y="93011"/>
                    <a:pt x="73384" y="93011"/>
                    <a:pt x="73384" y="93011"/>
                  </a:cubicBezTo>
                  <a:cubicBezTo>
                    <a:pt x="74076" y="93903"/>
                    <a:pt x="74076" y="93903"/>
                    <a:pt x="74076" y="93903"/>
                  </a:cubicBezTo>
                  <a:cubicBezTo>
                    <a:pt x="74076" y="93903"/>
                    <a:pt x="75000" y="94349"/>
                    <a:pt x="75230" y="94349"/>
                  </a:cubicBezTo>
                  <a:cubicBezTo>
                    <a:pt x="75461" y="94349"/>
                    <a:pt x="77307" y="93903"/>
                    <a:pt x="77307" y="93903"/>
                  </a:cubicBezTo>
                  <a:cubicBezTo>
                    <a:pt x="77307" y="93903"/>
                    <a:pt x="78000" y="93680"/>
                    <a:pt x="78230" y="93903"/>
                  </a:cubicBezTo>
                  <a:cubicBezTo>
                    <a:pt x="78461" y="94126"/>
                    <a:pt x="79153" y="94349"/>
                    <a:pt x="79384" y="94572"/>
                  </a:cubicBezTo>
                  <a:cubicBezTo>
                    <a:pt x="79384" y="94795"/>
                    <a:pt x="81230" y="95687"/>
                    <a:pt x="81692" y="95910"/>
                  </a:cubicBezTo>
                  <a:cubicBezTo>
                    <a:pt x="81923" y="96133"/>
                    <a:pt x="82846" y="95910"/>
                    <a:pt x="82846" y="95910"/>
                  </a:cubicBezTo>
                  <a:cubicBezTo>
                    <a:pt x="83307" y="97026"/>
                    <a:pt x="83307" y="97026"/>
                    <a:pt x="83307" y="97026"/>
                  </a:cubicBezTo>
                  <a:cubicBezTo>
                    <a:pt x="85615" y="97695"/>
                    <a:pt x="85615" y="97695"/>
                    <a:pt x="85615" y="97695"/>
                  </a:cubicBezTo>
                  <a:cubicBezTo>
                    <a:pt x="86538" y="97695"/>
                    <a:pt x="86538" y="97695"/>
                    <a:pt x="86538" y="97695"/>
                  </a:cubicBezTo>
                  <a:cubicBezTo>
                    <a:pt x="89769" y="98810"/>
                    <a:pt x="89769" y="98810"/>
                    <a:pt x="89769" y="98810"/>
                  </a:cubicBezTo>
                  <a:cubicBezTo>
                    <a:pt x="91846" y="97249"/>
                    <a:pt x="91846" y="97249"/>
                    <a:pt x="91846" y="97249"/>
                  </a:cubicBezTo>
                  <a:cubicBezTo>
                    <a:pt x="91846" y="97249"/>
                    <a:pt x="92307" y="97472"/>
                    <a:pt x="92538" y="97472"/>
                  </a:cubicBezTo>
                  <a:cubicBezTo>
                    <a:pt x="92769" y="97472"/>
                    <a:pt x="93230" y="95687"/>
                    <a:pt x="93230" y="95687"/>
                  </a:cubicBezTo>
                  <a:cubicBezTo>
                    <a:pt x="93230" y="95687"/>
                    <a:pt x="93230" y="95241"/>
                    <a:pt x="93461" y="95241"/>
                  </a:cubicBezTo>
                  <a:cubicBezTo>
                    <a:pt x="93923" y="95241"/>
                    <a:pt x="95538" y="94572"/>
                    <a:pt x="95538" y="94572"/>
                  </a:cubicBezTo>
                  <a:cubicBezTo>
                    <a:pt x="95538" y="94349"/>
                    <a:pt x="95307" y="93457"/>
                    <a:pt x="96000" y="93234"/>
                  </a:cubicBezTo>
                  <a:cubicBezTo>
                    <a:pt x="96461" y="93011"/>
                    <a:pt x="97384" y="92342"/>
                    <a:pt x="97384" y="92342"/>
                  </a:cubicBezTo>
                  <a:cubicBezTo>
                    <a:pt x="97615" y="92118"/>
                    <a:pt x="97153" y="91672"/>
                    <a:pt x="97846" y="91449"/>
                  </a:cubicBezTo>
                  <a:cubicBezTo>
                    <a:pt x="98307" y="91449"/>
                    <a:pt x="99000" y="91226"/>
                    <a:pt x="99461" y="91226"/>
                  </a:cubicBezTo>
                  <a:cubicBezTo>
                    <a:pt x="99461" y="91226"/>
                    <a:pt x="99461" y="91226"/>
                    <a:pt x="99461" y="91226"/>
                  </a:cubicBezTo>
                  <a:cubicBezTo>
                    <a:pt x="99461" y="91003"/>
                    <a:pt x="99461" y="91003"/>
                    <a:pt x="99461" y="91003"/>
                  </a:cubicBezTo>
                  <a:cubicBezTo>
                    <a:pt x="99461" y="91003"/>
                    <a:pt x="99461" y="91003"/>
                    <a:pt x="99461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923" y="90780"/>
                    <a:pt x="99923" y="90780"/>
                    <a:pt x="99923" y="90780"/>
                  </a:cubicBezTo>
                  <a:cubicBezTo>
                    <a:pt x="99923" y="90780"/>
                    <a:pt x="99923" y="90780"/>
                    <a:pt x="99923" y="90780"/>
                  </a:cubicBezTo>
                  <a:cubicBezTo>
                    <a:pt x="99923" y="90780"/>
                    <a:pt x="99923" y="90780"/>
                    <a:pt x="9992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846" y="90334"/>
                    <a:pt x="101076" y="90334"/>
                    <a:pt x="101076" y="90334"/>
                  </a:cubicBezTo>
                  <a:cubicBezTo>
                    <a:pt x="102461" y="89219"/>
                    <a:pt x="102461" y="89219"/>
                    <a:pt x="102461" y="89219"/>
                  </a:cubicBezTo>
                  <a:cubicBezTo>
                    <a:pt x="103153" y="86765"/>
                    <a:pt x="103153" y="86765"/>
                    <a:pt x="103153" y="86765"/>
                  </a:cubicBezTo>
                  <a:cubicBezTo>
                    <a:pt x="102230" y="86096"/>
                    <a:pt x="102230" y="86096"/>
                    <a:pt x="102230" y="86096"/>
                  </a:cubicBezTo>
                  <a:cubicBezTo>
                    <a:pt x="100153" y="86096"/>
                    <a:pt x="100153" y="86096"/>
                    <a:pt x="100153" y="86096"/>
                  </a:cubicBezTo>
                  <a:cubicBezTo>
                    <a:pt x="97846" y="85204"/>
                    <a:pt x="97846" y="85204"/>
                    <a:pt x="97846" y="85204"/>
                  </a:cubicBezTo>
                  <a:cubicBezTo>
                    <a:pt x="96692" y="83420"/>
                    <a:pt x="96692" y="83420"/>
                    <a:pt x="96692" y="83420"/>
                  </a:cubicBezTo>
                  <a:cubicBezTo>
                    <a:pt x="96000" y="83420"/>
                    <a:pt x="96000" y="83420"/>
                    <a:pt x="96000" y="83420"/>
                  </a:cubicBezTo>
                  <a:cubicBezTo>
                    <a:pt x="95769" y="81858"/>
                    <a:pt x="95307" y="82527"/>
                    <a:pt x="96230" y="81412"/>
                  </a:cubicBezTo>
                  <a:cubicBezTo>
                    <a:pt x="97153" y="80074"/>
                    <a:pt x="97153" y="80074"/>
                    <a:pt x="97153" y="80074"/>
                  </a:cubicBezTo>
                  <a:cubicBezTo>
                    <a:pt x="96923" y="77843"/>
                    <a:pt x="96923" y="77843"/>
                    <a:pt x="96923" y="77843"/>
                  </a:cubicBezTo>
                  <a:cubicBezTo>
                    <a:pt x="96230" y="77174"/>
                    <a:pt x="96230" y="77174"/>
                    <a:pt x="96230" y="77174"/>
                  </a:cubicBezTo>
                  <a:cubicBezTo>
                    <a:pt x="95076" y="76505"/>
                    <a:pt x="95076" y="76505"/>
                    <a:pt x="95076" y="76505"/>
                  </a:cubicBezTo>
                  <a:cubicBezTo>
                    <a:pt x="95076" y="76505"/>
                    <a:pt x="94384" y="75613"/>
                    <a:pt x="94153" y="75390"/>
                  </a:cubicBezTo>
                  <a:cubicBezTo>
                    <a:pt x="94153" y="75390"/>
                    <a:pt x="94153" y="74944"/>
                    <a:pt x="94153" y="74944"/>
                  </a:cubicBezTo>
                  <a:cubicBezTo>
                    <a:pt x="93923" y="74721"/>
                    <a:pt x="94846" y="74721"/>
                    <a:pt x="94846" y="74721"/>
                  </a:cubicBezTo>
                  <a:cubicBezTo>
                    <a:pt x="95076" y="74721"/>
                    <a:pt x="95769" y="74498"/>
                    <a:pt x="96000" y="74498"/>
                  </a:cubicBezTo>
                  <a:cubicBezTo>
                    <a:pt x="96230" y="74498"/>
                    <a:pt x="97153" y="73605"/>
                    <a:pt x="97153" y="73605"/>
                  </a:cubicBezTo>
                  <a:cubicBezTo>
                    <a:pt x="97153" y="73605"/>
                    <a:pt x="97615" y="72713"/>
                    <a:pt x="98076" y="72490"/>
                  </a:cubicBezTo>
                  <a:cubicBezTo>
                    <a:pt x="98307" y="72267"/>
                    <a:pt x="98769" y="70483"/>
                    <a:pt x="98769" y="70260"/>
                  </a:cubicBezTo>
                  <a:cubicBezTo>
                    <a:pt x="98769" y="70260"/>
                    <a:pt x="98307" y="69144"/>
                    <a:pt x="98076" y="69144"/>
                  </a:cubicBezTo>
                  <a:cubicBezTo>
                    <a:pt x="96000" y="68252"/>
                    <a:pt x="96461" y="67806"/>
                    <a:pt x="95538" y="67360"/>
                  </a:cubicBezTo>
                  <a:cubicBezTo>
                    <a:pt x="95538" y="66245"/>
                    <a:pt x="95538" y="66245"/>
                    <a:pt x="95538" y="66245"/>
                  </a:cubicBezTo>
                  <a:cubicBezTo>
                    <a:pt x="96692" y="65353"/>
                    <a:pt x="96692" y="65353"/>
                    <a:pt x="96692" y="65353"/>
                  </a:cubicBezTo>
                  <a:cubicBezTo>
                    <a:pt x="96923" y="65130"/>
                    <a:pt x="97384" y="64907"/>
                    <a:pt x="97615" y="64907"/>
                  </a:cubicBezTo>
                  <a:cubicBezTo>
                    <a:pt x="97846" y="64460"/>
                    <a:pt x="97846" y="64460"/>
                    <a:pt x="97846" y="64460"/>
                  </a:cubicBezTo>
                  <a:cubicBezTo>
                    <a:pt x="97846" y="64460"/>
                    <a:pt x="97384" y="64014"/>
                    <a:pt x="97384" y="64014"/>
                  </a:cubicBezTo>
                  <a:cubicBezTo>
                    <a:pt x="97384" y="64014"/>
                    <a:pt x="97153" y="63791"/>
                    <a:pt x="96923" y="63791"/>
                  </a:cubicBezTo>
                  <a:cubicBezTo>
                    <a:pt x="96923" y="63791"/>
                    <a:pt x="96692" y="63568"/>
                    <a:pt x="96692" y="63568"/>
                  </a:cubicBezTo>
                  <a:cubicBezTo>
                    <a:pt x="96692" y="63568"/>
                    <a:pt x="96461" y="63345"/>
                    <a:pt x="96230" y="63345"/>
                  </a:cubicBezTo>
                  <a:cubicBezTo>
                    <a:pt x="96000" y="63345"/>
                    <a:pt x="96230" y="62899"/>
                    <a:pt x="96461" y="62899"/>
                  </a:cubicBezTo>
                  <a:cubicBezTo>
                    <a:pt x="96461" y="62676"/>
                    <a:pt x="96461" y="62230"/>
                    <a:pt x="96461" y="62230"/>
                  </a:cubicBezTo>
                  <a:cubicBezTo>
                    <a:pt x="96461" y="62230"/>
                    <a:pt x="95769" y="62230"/>
                    <a:pt x="95538" y="62230"/>
                  </a:cubicBezTo>
                  <a:cubicBezTo>
                    <a:pt x="95538" y="62007"/>
                    <a:pt x="95538" y="62007"/>
                    <a:pt x="95538" y="62007"/>
                  </a:cubicBezTo>
                  <a:cubicBezTo>
                    <a:pt x="95538" y="62007"/>
                    <a:pt x="95769" y="61338"/>
                    <a:pt x="96000" y="61338"/>
                  </a:cubicBezTo>
                  <a:cubicBezTo>
                    <a:pt x="96000" y="61115"/>
                    <a:pt x="96000" y="60892"/>
                    <a:pt x="96000" y="60892"/>
                  </a:cubicBezTo>
                  <a:cubicBezTo>
                    <a:pt x="96000" y="60892"/>
                    <a:pt x="96000" y="60669"/>
                    <a:pt x="96000" y="60223"/>
                  </a:cubicBezTo>
                  <a:cubicBezTo>
                    <a:pt x="96230" y="60000"/>
                    <a:pt x="96000" y="60000"/>
                    <a:pt x="96000" y="60000"/>
                  </a:cubicBezTo>
                  <a:cubicBezTo>
                    <a:pt x="96000" y="60000"/>
                    <a:pt x="95769" y="59776"/>
                    <a:pt x="95538" y="59776"/>
                  </a:cubicBezTo>
                  <a:cubicBezTo>
                    <a:pt x="95538" y="59776"/>
                    <a:pt x="95538" y="59776"/>
                    <a:pt x="95769" y="59553"/>
                  </a:cubicBezTo>
                  <a:cubicBezTo>
                    <a:pt x="96000" y="59107"/>
                    <a:pt x="96000" y="59330"/>
                    <a:pt x="96000" y="59330"/>
                  </a:cubicBezTo>
                  <a:cubicBezTo>
                    <a:pt x="96000" y="58884"/>
                    <a:pt x="96000" y="58884"/>
                    <a:pt x="96000" y="58884"/>
                  </a:cubicBezTo>
                  <a:cubicBezTo>
                    <a:pt x="95538" y="58661"/>
                    <a:pt x="95538" y="58661"/>
                    <a:pt x="95538" y="58661"/>
                  </a:cubicBezTo>
                  <a:cubicBezTo>
                    <a:pt x="94846" y="58215"/>
                    <a:pt x="94846" y="58215"/>
                    <a:pt x="94846" y="58215"/>
                  </a:cubicBezTo>
                  <a:cubicBezTo>
                    <a:pt x="94846" y="58215"/>
                    <a:pt x="93923" y="58215"/>
                    <a:pt x="93923" y="58215"/>
                  </a:cubicBezTo>
                  <a:cubicBezTo>
                    <a:pt x="93923" y="58215"/>
                    <a:pt x="93230" y="58215"/>
                    <a:pt x="93230" y="58215"/>
                  </a:cubicBezTo>
                  <a:cubicBezTo>
                    <a:pt x="92769" y="58438"/>
                    <a:pt x="92769" y="58438"/>
                    <a:pt x="92769" y="58438"/>
                  </a:cubicBezTo>
                  <a:cubicBezTo>
                    <a:pt x="92538" y="58661"/>
                    <a:pt x="92538" y="58661"/>
                    <a:pt x="92538" y="58661"/>
                  </a:cubicBezTo>
                  <a:cubicBezTo>
                    <a:pt x="91846" y="58884"/>
                    <a:pt x="91846" y="58884"/>
                    <a:pt x="91846" y="58884"/>
                  </a:cubicBezTo>
                  <a:cubicBezTo>
                    <a:pt x="91153" y="59107"/>
                    <a:pt x="91153" y="59107"/>
                    <a:pt x="91153" y="59107"/>
                  </a:cubicBezTo>
                  <a:cubicBezTo>
                    <a:pt x="91153" y="59107"/>
                    <a:pt x="90923" y="59553"/>
                    <a:pt x="90692" y="59776"/>
                  </a:cubicBezTo>
                  <a:cubicBezTo>
                    <a:pt x="90692" y="59776"/>
                    <a:pt x="90692" y="60000"/>
                    <a:pt x="90692" y="60000"/>
                  </a:cubicBezTo>
                  <a:cubicBezTo>
                    <a:pt x="91153" y="60223"/>
                    <a:pt x="91153" y="60223"/>
                    <a:pt x="91153" y="60223"/>
                  </a:cubicBezTo>
                  <a:cubicBezTo>
                    <a:pt x="91153" y="60669"/>
                    <a:pt x="91153" y="60669"/>
                    <a:pt x="91153" y="60669"/>
                  </a:cubicBezTo>
                  <a:cubicBezTo>
                    <a:pt x="91384" y="60669"/>
                    <a:pt x="91384" y="60669"/>
                    <a:pt x="91384" y="60669"/>
                  </a:cubicBezTo>
                  <a:cubicBezTo>
                    <a:pt x="91153" y="61115"/>
                    <a:pt x="91153" y="61115"/>
                    <a:pt x="91153" y="61115"/>
                  </a:cubicBezTo>
                  <a:cubicBezTo>
                    <a:pt x="91153" y="61115"/>
                    <a:pt x="90923" y="61115"/>
                    <a:pt x="90692" y="61338"/>
                  </a:cubicBezTo>
                  <a:cubicBezTo>
                    <a:pt x="90461" y="61561"/>
                    <a:pt x="90461" y="61784"/>
                    <a:pt x="90461" y="61784"/>
                  </a:cubicBezTo>
                  <a:cubicBezTo>
                    <a:pt x="89769" y="62007"/>
                    <a:pt x="89769" y="62007"/>
                    <a:pt x="89769" y="62007"/>
                  </a:cubicBezTo>
                  <a:cubicBezTo>
                    <a:pt x="89307" y="61784"/>
                    <a:pt x="89307" y="61784"/>
                    <a:pt x="89307" y="61784"/>
                  </a:cubicBezTo>
                  <a:cubicBezTo>
                    <a:pt x="88846" y="62007"/>
                    <a:pt x="88846" y="62007"/>
                    <a:pt x="88846" y="62007"/>
                  </a:cubicBezTo>
                  <a:cubicBezTo>
                    <a:pt x="88615" y="62007"/>
                    <a:pt x="88615" y="62007"/>
                    <a:pt x="88615" y="62007"/>
                  </a:cubicBezTo>
                  <a:cubicBezTo>
                    <a:pt x="88615" y="61561"/>
                    <a:pt x="88615" y="61561"/>
                    <a:pt x="88615" y="61561"/>
                  </a:cubicBezTo>
                  <a:cubicBezTo>
                    <a:pt x="88384" y="61338"/>
                    <a:pt x="88384" y="61338"/>
                    <a:pt x="88384" y="61338"/>
                  </a:cubicBezTo>
                  <a:cubicBezTo>
                    <a:pt x="88615" y="61115"/>
                    <a:pt x="88615" y="61115"/>
                    <a:pt x="88615" y="61115"/>
                  </a:cubicBezTo>
                  <a:cubicBezTo>
                    <a:pt x="88615" y="61115"/>
                    <a:pt x="88846" y="60892"/>
                    <a:pt x="88846" y="60892"/>
                  </a:cubicBezTo>
                  <a:cubicBezTo>
                    <a:pt x="89076" y="60892"/>
                    <a:pt x="89307" y="60669"/>
                    <a:pt x="89307" y="60669"/>
                  </a:cubicBezTo>
                  <a:cubicBezTo>
                    <a:pt x="89769" y="60669"/>
                    <a:pt x="89769" y="60669"/>
                    <a:pt x="89769" y="60669"/>
                  </a:cubicBezTo>
                  <a:cubicBezTo>
                    <a:pt x="89769" y="60223"/>
                    <a:pt x="89769" y="60223"/>
                    <a:pt x="89769" y="60223"/>
                  </a:cubicBezTo>
                  <a:cubicBezTo>
                    <a:pt x="90000" y="59776"/>
                    <a:pt x="90000" y="59776"/>
                    <a:pt x="90000" y="59776"/>
                  </a:cubicBezTo>
                  <a:cubicBezTo>
                    <a:pt x="90000" y="59107"/>
                    <a:pt x="90000" y="59107"/>
                    <a:pt x="90000" y="59107"/>
                  </a:cubicBezTo>
                  <a:cubicBezTo>
                    <a:pt x="89769" y="58884"/>
                    <a:pt x="89769" y="58884"/>
                    <a:pt x="89769" y="58884"/>
                  </a:cubicBezTo>
                  <a:cubicBezTo>
                    <a:pt x="89538" y="58661"/>
                    <a:pt x="89538" y="58661"/>
                    <a:pt x="89538" y="58661"/>
                  </a:cubicBezTo>
                  <a:cubicBezTo>
                    <a:pt x="89538" y="58438"/>
                    <a:pt x="89538" y="58438"/>
                    <a:pt x="89538" y="58438"/>
                  </a:cubicBezTo>
                  <a:cubicBezTo>
                    <a:pt x="89538" y="57992"/>
                    <a:pt x="89538" y="57992"/>
                    <a:pt x="89538" y="57992"/>
                  </a:cubicBezTo>
                  <a:cubicBezTo>
                    <a:pt x="89769" y="57769"/>
                    <a:pt x="89769" y="57769"/>
                    <a:pt x="89769" y="57769"/>
                  </a:cubicBezTo>
                  <a:cubicBezTo>
                    <a:pt x="89769" y="57769"/>
                    <a:pt x="90000" y="57546"/>
                    <a:pt x="90000" y="57323"/>
                  </a:cubicBezTo>
                  <a:cubicBezTo>
                    <a:pt x="90000" y="57323"/>
                    <a:pt x="90000" y="56877"/>
                    <a:pt x="90000" y="56877"/>
                  </a:cubicBezTo>
                  <a:cubicBezTo>
                    <a:pt x="90000" y="56877"/>
                    <a:pt x="90000" y="56654"/>
                    <a:pt x="90000" y="56654"/>
                  </a:cubicBezTo>
                  <a:cubicBezTo>
                    <a:pt x="90923" y="55762"/>
                    <a:pt x="90923" y="55762"/>
                    <a:pt x="90923" y="55762"/>
                  </a:cubicBezTo>
                  <a:cubicBezTo>
                    <a:pt x="91384" y="55315"/>
                    <a:pt x="91384" y="55315"/>
                    <a:pt x="91384" y="55315"/>
                  </a:cubicBezTo>
                  <a:cubicBezTo>
                    <a:pt x="91384" y="55315"/>
                    <a:pt x="91846" y="55315"/>
                    <a:pt x="91846" y="55092"/>
                  </a:cubicBezTo>
                  <a:cubicBezTo>
                    <a:pt x="91846" y="55092"/>
                    <a:pt x="92307" y="55092"/>
                    <a:pt x="92307" y="55092"/>
                  </a:cubicBezTo>
                  <a:cubicBezTo>
                    <a:pt x="92307" y="55092"/>
                    <a:pt x="92538" y="54869"/>
                    <a:pt x="92538" y="54869"/>
                  </a:cubicBezTo>
                  <a:cubicBezTo>
                    <a:pt x="92769" y="54646"/>
                    <a:pt x="92769" y="54423"/>
                    <a:pt x="92769" y="54423"/>
                  </a:cubicBezTo>
                  <a:cubicBezTo>
                    <a:pt x="92769" y="54423"/>
                    <a:pt x="92769" y="54200"/>
                    <a:pt x="92769" y="54200"/>
                  </a:cubicBezTo>
                  <a:cubicBezTo>
                    <a:pt x="92769" y="54200"/>
                    <a:pt x="92769" y="53977"/>
                    <a:pt x="92769" y="53977"/>
                  </a:cubicBezTo>
                  <a:cubicBezTo>
                    <a:pt x="92769" y="53977"/>
                    <a:pt x="92769" y="53754"/>
                    <a:pt x="92769" y="53754"/>
                  </a:cubicBezTo>
                  <a:cubicBezTo>
                    <a:pt x="92769" y="53531"/>
                    <a:pt x="93000" y="53531"/>
                    <a:pt x="93000" y="53531"/>
                  </a:cubicBezTo>
                  <a:cubicBezTo>
                    <a:pt x="93000" y="53085"/>
                    <a:pt x="93000" y="53085"/>
                    <a:pt x="93000" y="53085"/>
                  </a:cubicBezTo>
                  <a:cubicBezTo>
                    <a:pt x="93000" y="53085"/>
                    <a:pt x="92769" y="52862"/>
                    <a:pt x="92769" y="52639"/>
                  </a:cubicBezTo>
                  <a:cubicBezTo>
                    <a:pt x="92769" y="52639"/>
                    <a:pt x="92769" y="52639"/>
                    <a:pt x="92769" y="52416"/>
                  </a:cubicBezTo>
                  <a:cubicBezTo>
                    <a:pt x="93000" y="52193"/>
                    <a:pt x="93230" y="52193"/>
                    <a:pt x="93230" y="52193"/>
                  </a:cubicBezTo>
                  <a:cubicBezTo>
                    <a:pt x="93692" y="52193"/>
                    <a:pt x="93692" y="52193"/>
                    <a:pt x="93692" y="52193"/>
                  </a:cubicBezTo>
                  <a:cubicBezTo>
                    <a:pt x="93692" y="52193"/>
                    <a:pt x="93923" y="51970"/>
                    <a:pt x="94153" y="51970"/>
                  </a:cubicBezTo>
                  <a:cubicBezTo>
                    <a:pt x="94153" y="51970"/>
                    <a:pt x="94384" y="51747"/>
                    <a:pt x="94384" y="51747"/>
                  </a:cubicBezTo>
                  <a:cubicBezTo>
                    <a:pt x="94615" y="51301"/>
                    <a:pt x="94615" y="51301"/>
                    <a:pt x="94615" y="51301"/>
                  </a:cubicBezTo>
                  <a:cubicBezTo>
                    <a:pt x="94846" y="51301"/>
                    <a:pt x="94846" y="51301"/>
                    <a:pt x="94846" y="51301"/>
                  </a:cubicBezTo>
                  <a:cubicBezTo>
                    <a:pt x="95076" y="51078"/>
                    <a:pt x="95076" y="51078"/>
                    <a:pt x="95076" y="51078"/>
                  </a:cubicBezTo>
                  <a:cubicBezTo>
                    <a:pt x="95076" y="50631"/>
                    <a:pt x="95076" y="50631"/>
                    <a:pt x="95076" y="50631"/>
                  </a:cubicBezTo>
                  <a:cubicBezTo>
                    <a:pt x="95538" y="50408"/>
                    <a:pt x="95538" y="50408"/>
                    <a:pt x="95538" y="50408"/>
                  </a:cubicBezTo>
                  <a:cubicBezTo>
                    <a:pt x="95538" y="50185"/>
                    <a:pt x="95538" y="50185"/>
                    <a:pt x="95538" y="50185"/>
                  </a:cubicBezTo>
                  <a:cubicBezTo>
                    <a:pt x="95769" y="49962"/>
                    <a:pt x="95769" y="49962"/>
                    <a:pt x="95769" y="49962"/>
                  </a:cubicBezTo>
                  <a:cubicBezTo>
                    <a:pt x="96000" y="49962"/>
                    <a:pt x="96000" y="49962"/>
                    <a:pt x="96000" y="49962"/>
                  </a:cubicBezTo>
                  <a:cubicBezTo>
                    <a:pt x="96461" y="49516"/>
                    <a:pt x="96461" y="49516"/>
                    <a:pt x="96461" y="49516"/>
                  </a:cubicBezTo>
                  <a:cubicBezTo>
                    <a:pt x="96923" y="49293"/>
                    <a:pt x="96923" y="49293"/>
                    <a:pt x="96923" y="49293"/>
                  </a:cubicBezTo>
                  <a:cubicBezTo>
                    <a:pt x="96923" y="49293"/>
                    <a:pt x="97153" y="48847"/>
                    <a:pt x="97153" y="48624"/>
                  </a:cubicBezTo>
                  <a:cubicBezTo>
                    <a:pt x="97153" y="48401"/>
                    <a:pt x="97153" y="48401"/>
                    <a:pt x="97384" y="48178"/>
                  </a:cubicBezTo>
                  <a:cubicBezTo>
                    <a:pt x="97384" y="48178"/>
                    <a:pt x="97615" y="48178"/>
                    <a:pt x="97846" y="47955"/>
                  </a:cubicBezTo>
                  <a:cubicBezTo>
                    <a:pt x="97846" y="47955"/>
                    <a:pt x="97846" y="47732"/>
                    <a:pt x="97846" y="47732"/>
                  </a:cubicBezTo>
                  <a:cubicBezTo>
                    <a:pt x="98076" y="47732"/>
                    <a:pt x="98076" y="47732"/>
                    <a:pt x="98076" y="47732"/>
                  </a:cubicBezTo>
                  <a:cubicBezTo>
                    <a:pt x="98076" y="47286"/>
                    <a:pt x="98076" y="47286"/>
                    <a:pt x="98076" y="47286"/>
                  </a:cubicBezTo>
                  <a:cubicBezTo>
                    <a:pt x="98076" y="47063"/>
                    <a:pt x="98076" y="47063"/>
                    <a:pt x="98076" y="47063"/>
                  </a:cubicBezTo>
                  <a:cubicBezTo>
                    <a:pt x="98076" y="47063"/>
                    <a:pt x="97615" y="47286"/>
                    <a:pt x="97615" y="47286"/>
                  </a:cubicBezTo>
                  <a:cubicBezTo>
                    <a:pt x="97615" y="47286"/>
                    <a:pt x="97384" y="47286"/>
                    <a:pt x="97153" y="47286"/>
                  </a:cubicBezTo>
                  <a:cubicBezTo>
                    <a:pt x="97153" y="47286"/>
                    <a:pt x="96923" y="47286"/>
                    <a:pt x="96692" y="47286"/>
                  </a:cubicBezTo>
                  <a:cubicBezTo>
                    <a:pt x="96461" y="47063"/>
                    <a:pt x="96692" y="47063"/>
                    <a:pt x="96692" y="47063"/>
                  </a:cubicBezTo>
                  <a:cubicBezTo>
                    <a:pt x="96692" y="47063"/>
                    <a:pt x="96923" y="47063"/>
                    <a:pt x="96923" y="46840"/>
                  </a:cubicBezTo>
                  <a:cubicBezTo>
                    <a:pt x="96923" y="46840"/>
                    <a:pt x="97153" y="46394"/>
                    <a:pt x="97153" y="46394"/>
                  </a:cubicBezTo>
                  <a:cubicBezTo>
                    <a:pt x="97384" y="46394"/>
                    <a:pt x="97384" y="46394"/>
                    <a:pt x="97384" y="46394"/>
                  </a:cubicBezTo>
                  <a:cubicBezTo>
                    <a:pt x="97615" y="46171"/>
                    <a:pt x="97615" y="46171"/>
                    <a:pt x="97615" y="46171"/>
                  </a:cubicBezTo>
                  <a:cubicBezTo>
                    <a:pt x="97615" y="46171"/>
                    <a:pt x="97846" y="46171"/>
                    <a:pt x="97846" y="46171"/>
                  </a:cubicBezTo>
                  <a:cubicBezTo>
                    <a:pt x="97846" y="46171"/>
                    <a:pt x="97615" y="45947"/>
                    <a:pt x="97615" y="45947"/>
                  </a:cubicBezTo>
                  <a:cubicBezTo>
                    <a:pt x="97615" y="45501"/>
                    <a:pt x="97615" y="45501"/>
                    <a:pt x="97615" y="45501"/>
                  </a:cubicBezTo>
                  <a:cubicBezTo>
                    <a:pt x="98076" y="45724"/>
                    <a:pt x="98076" y="45724"/>
                    <a:pt x="98076" y="45724"/>
                  </a:cubicBezTo>
                  <a:cubicBezTo>
                    <a:pt x="98769" y="45724"/>
                    <a:pt x="98769" y="45724"/>
                    <a:pt x="98769" y="45724"/>
                  </a:cubicBezTo>
                  <a:cubicBezTo>
                    <a:pt x="99000" y="45501"/>
                    <a:pt x="99000" y="45501"/>
                    <a:pt x="99000" y="45501"/>
                  </a:cubicBezTo>
                  <a:cubicBezTo>
                    <a:pt x="99000" y="45501"/>
                    <a:pt x="99230" y="45947"/>
                    <a:pt x="99230" y="45947"/>
                  </a:cubicBezTo>
                  <a:cubicBezTo>
                    <a:pt x="99230" y="46171"/>
                    <a:pt x="99230" y="46394"/>
                    <a:pt x="99461" y="46394"/>
                  </a:cubicBezTo>
                  <a:cubicBezTo>
                    <a:pt x="99461" y="46394"/>
                    <a:pt x="99923" y="46617"/>
                    <a:pt x="99923" y="46617"/>
                  </a:cubicBezTo>
                  <a:cubicBezTo>
                    <a:pt x="99923" y="46617"/>
                    <a:pt x="99923" y="46394"/>
                    <a:pt x="100153" y="46394"/>
                  </a:cubicBezTo>
                  <a:cubicBezTo>
                    <a:pt x="100153" y="46394"/>
                    <a:pt x="100384" y="46394"/>
                    <a:pt x="100384" y="46394"/>
                  </a:cubicBezTo>
                  <a:cubicBezTo>
                    <a:pt x="100615" y="46394"/>
                    <a:pt x="100846" y="46394"/>
                    <a:pt x="100846" y="46394"/>
                  </a:cubicBezTo>
                  <a:cubicBezTo>
                    <a:pt x="100846" y="46394"/>
                    <a:pt x="101076" y="46394"/>
                    <a:pt x="101307" y="46394"/>
                  </a:cubicBezTo>
                  <a:cubicBezTo>
                    <a:pt x="101307" y="46171"/>
                    <a:pt x="101307" y="46171"/>
                    <a:pt x="101307" y="46171"/>
                  </a:cubicBezTo>
                  <a:cubicBezTo>
                    <a:pt x="101307" y="46171"/>
                    <a:pt x="101307" y="45947"/>
                    <a:pt x="101307" y="45947"/>
                  </a:cubicBezTo>
                  <a:cubicBezTo>
                    <a:pt x="101307" y="45947"/>
                    <a:pt x="101538" y="45501"/>
                    <a:pt x="101538" y="45501"/>
                  </a:cubicBezTo>
                  <a:cubicBezTo>
                    <a:pt x="101538" y="45501"/>
                    <a:pt x="101769" y="45501"/>
                    <a:pt x="101769" y="45501"/>
                  </a:cubicBezTo>
                  <a:cubicBezTo>
                    <a:pt x="101769" y="45501"/>
                    <a:pt x="102000" y="45501"/>
                    <a:pt x="102000" y="45501"/>
                  </a:cubicBezTo>
                  <a:cubicBezTo>
                    <a:pt x="102000" y="45501"/>
                    <a:pt x="102000" y="45278"/>
                    <a:pt x="102000" y="45278"/>
                  </a:cubicBezTo>
                  <a:cubicBezTo>
                    <a:pt x="102000" y="45278"/>
                    <a:pt x="102000" y="45055"/>
                    <a:pt x="102000" y="45055"/>
                  </a:cubicBezTo>
                  <a:cubicBezTo>
                    <a:pt x="102000" y="45055"/>
                    <a:pt x="102230" y="45055"/>
                    <a:pt x="102230" y="45055"/>
                  </a:cubicBezTo>
                  <a:cubicBezTo>
                    <a:pt x="102230" y="44609"/>
                    <a:pt x="102230" y="44609"/>
                    <a:pt x="102230" y="44609"/>
                  </a:cubicBezTo>
                  <a:cubicBezTo>
                    <a:pt x="102230" y="44609"/>
                    <a:pt x="102692" y="44609"/>
                    <a:pt x="102692" y="44609"/>
                  </a:cubicBezTo>
                  <a:cubicBezTo>
                    <a:pt x="102923" y="44609"/>
                    <a:pt x="102692" y="44609"/>
                    <a:pt x="102692" y="44609"/>
                  </a:cubicBezTo>
                  <a:cubicBezTo>
                    <a:pt x="103384" y="44386"/>
                    <a:pt x="103384" y="44386"/>
                    <a:pt x="103384" y="44386"/>
                  </a:cubicBezTo>
                  <a:cubicBezTo>
                    <a:pt x="103384" y="44386"/>
                    <a:pt x="103384" y="44386"/>
                    <a:pt x="103384" y="44609"/>
                  </a:cubicBezTo>
                  <a:cubicBezTo>
                    <a:pt x="102923" y="43940"/>
                    <a:pt x="102230" y="43048"/>
                    <a:pt x="102230" y="43048"/>
                  </a:cubicBezTo>
                  <a:cubicBezTo>
                    <a:pt x="102692" y="42156"/>
                    <a:pt x="102692" y="42156"/>
                    <a:pt x="102692" y="42156"/>
                  </a:cubicBezTo>
                  <a:cubicBezTo>
                    <a:pt x="102692" y="42156"/>
                    <a:pt x="102923" y="40594"/>
                    <a:pt x="102923" y="40148"/>
                  </a:cubicBezTo>
                  <a:cubicBezTo>
                    <a:pt x="102923" y="39925"/>
                    <a:pt x="102923" y="38587"/>
                    <a:pt x="102923" y="38587"/>
                  </a:cubicBezTo>
                  <a:cubicBezTo>
                    <a:pt x="102923" y="38587"/>
                    <a:pt x="102000" y="38364"/>
                    <a:pt x="102692" y="37695"/>
                  </a:cubicBezTo>
                  <a:cubicBezTo>
                    <a:pt x="103384" y="36802"/>
                    <a:pt x="104076" y="35687"/>
                    <a:pt x="104076" y="35687"/>
                  </a:cubicBezTo>
                  <a:cubicBezTo>
                    <a:pt x="104076" y="33457"/>
                    <a:pt x="104076" y="33457"/>
                    <a:pt x="104076" y="33457"/>
                  </a:cubicBezTo>
                  <a:cubicBezTo>
                    <a:pt x="104076" y="33457"/>
                    <a:pt x="103384" y="32788"/>
                    <a:pt x="104307" y="32342"/>
                  </a:cubicBezTo>
                  <a:cubicBezTo>
                    <a:pt x="105230" y="31672"/>
                    <a:pt x="106846" y="29665"/>
                    <a:pt x="106846" y="29665"/>
                  </a:cubicBezTo>
                  <a:cubicBezTo>
                    <a:pt x="108461" y="27881"/>
                    <a:pt x="108461" y="27881"/>
                    <a:pt x="108461" y="27881"/>
                  </a:cubicBezTo>
                  <a:cubicBezTo>
                    <a:pt x="105692" y="27211"/>
                    <a:pt x="105692" y="27211"/>
                    <a:pt x="105692" y="27211"/>
                  </a:cubicBezTo>
                  <a:cubicBezTo>
                    <a:pt x="104076" y="26988"/>
                    <a:pt x="104076" y="26988"/>
                    <a:pt x="104076" y="26988"/>
                  </a:cubicBezTo>
                  <a:cubicBezTo>
                    <a:pt x="102923" y="26319"/>
                    <a:pt x="102923" y="26319"/>
                    <a:pt x="102923" y="26319"/>
                  </a:cubicBezTo>
                  <a:cubicBezTo>
                    <a:pt x="102230" y="25204"/>
                    <a:pt x="102230" y="25204"/>
                    <a:pt x="102230" y="25204"/>
                  </a:cubicBezTo>
                  <a:cubicBezTo>
                    <a:pt x="101538" y="25650"/>
                    <a:pt x="101538" y="25650"/>
                    <a:pt x="101538" y="25650"/>
                  </a:cubicBezTo>
                  <a:cubicBezTo>
                    <a:pt x="100846" y="26096"/>
                    <a:pt x="100846" y="26096"/>
                    <a:pt x="100846" y="26096"/>
                  </a:cubicBezTo>
                  <a:cubicBezTo>
                    <a:pt x="99230" y="25873"/>
                    <a:pt x="99230" y="25873"/>
                    <a:pt x="99230" y="25873"/>
                  </a:cubicBezTo>
                  <a:cubicBezTo>
                    <a:pt x="98076" y="24758"/>
                    <a:pt x="98076" y="24758"/>
                    <a:pt x="98076" y="24758"/>
                  </a:cubicBezTo>
                  <a:cubicBezTo>
                    <a:pt x="97153" y="25427"/>
                    <a:pt x="97153" y="25427"/>
                    <a:pt x="97153" y="25427"/>
                  </a:cubicBezTo>
                  <a:cubicBezTo>
                    <a:pt x="96230" y="24758"/>
                    <a:pt x="96230" y="24758"/>
                    <a:pt x="96230" y="24758"/>
                  </a:cubicBezTo>
                  <a:cubicBezTo>
                    <a:pt x="95538" y="23643"/>
                    <a:pt x="95538" y="23643"/>
                    <a:pt x="95538" y="23643"/>
                  </a:cubicBezTo>
                  <a:cubicBezTo>
                    <a:pt x="95307" y="22750"/>
                    <a:pt x="95307" y="22750"/>
                    <a:pt x="95307" y="22750"/>
                  </a:cubicBezTo>
                  <a:cubicBezTo>
                    <a:pt x="94153" y="21635"/>
                    <a:pt x="94153" y="21635"/>
                    <a:pt x="94153" y="21635"/>
                  </a:cubicBezTo>
                  <a:cubicBezTo>
                    <a:pt x="93692" y="21635"/>
                    <a:pt x="93692" y="21635"/>
                    <a:pt x="93692" y="21635"/>
                  </a:cubicBezTo>
                  <a:cubicBezTo>
                    <a:pt x="93692" y="21858"/>
                    <a:pt x="93461" y="21858"/>
                    <a:pt x="93461" y="21858"/>
                  </a:cubicBezTo>
                  <a:cubicBezTo>
                    <a:pt x="93461" y="21858"/>
                    <a:pt x="92769" y="21635"/>
                    <a:pt x="92769" y="21635"/>
                  </a:cubicBezTo>
                  <a:cubicBezTo>
                    <a:pt x="92769" y="21189"/>
                    <a:pt x="92769" y="21189"/>
                    <a:pt x="92769" y="21189"/>
                  </a:cubicBezTo>
                  <a:cubicBezTo>
                    <a:pt x="92538" y="20966"/>
                    <a:pt x="92538" y="20966"/>
                    <a:pt x="92538" y="20966"/>
                  </a:cubicBezTo>
                  <a:cubicBezTo>
                    <a:pt x="92076" y="20966"/>
                    <a:pt x="92076" y="20966"/>
                    <a:pt x="92076" y="20966"/>
                  </a:cubicBezTo>
                  <a:cubicBezTo>
                    <a:pt x="91615" y="21189"/>
                    <a:pt x="91615" y="21189"/>
                    <a:pt x="91615" y="21189"/>
                  </a:cubicBezTo>
                  <a:cubicBezTo>
                    <a:pt x="91384" y="21412"/>
                    <a:pt x="91384" y="21412"/>
                    <a:pt x="91384" y="21412"/>
                  </a:cubicBezTo>
                  <a:cubicBezTo>
                    <a:pt x="91384" y="21412"/>
                    <a:pt x="91384" y="21412"/>
                    <a:pt x="91384" y="21412"/>
                  </a:cubicBezTo>
                  <a:cubicBezTo>
                    <a:pt x="91153" y="21635"/>
                    <a:pt x="91153" y="21635"/>
                    <a:pt x="91153" y="21635"/>
                  </a:cubicBezTo>
                  <a:cubicBezTo>
                    <a:pt x="90923" y="21635"/>
                    <a:pt x="90923" y="21635"/>
                    <a:pt x="90923" y="21635"/>
                  </a:cubicBezTo>
                  <a:cubicBezTo>
                    <a:pt x="90923" y="21635"/>
                    <a:pt x="90923" y="21635"/>
                    <a:pt x="90923" y="21635"/>
                  </a:cubicBezTo>
                  <a:cubicBezTo>
                    <a:pt x="90923" y="21635"/>
                    <a:pt x="90692" y="21635"/>
                    <a:pt x="90692" y="21635"/>
                  </a:cubicBezTo>
                  <a:cubicBezTo>
                    <a:pt x="90230" y="21635"/>
                    <a:pt x="90230" y="21635"/>
                    <a:pt x="90230" y="21635"/>
                  </a:cubicBezTo>
                  <a:cubicBezTo>
                    <a:pt x="90230" y="21412"/>
                    <a:pt x="90230" y="21412"/>
                    <a:pt x="90230" y="21412"/>
                  </a:cubicBezTo>
                  <a:cubicBezTo>
                    <a:pt x="90230" y="21189"/>
                    <a:pt x="90230" y="21189"/>
                    <a:pt x="90230" y="21189"/>
                  </a:cubicBezTo>
                  <a:cubicBezTo>
                    <a:pt x="89769" y="20966"/>
                    <a:pt x="89769" y="20966"/>
                    <a:pt x="89769" y="20966"/>
                  </a:cubicBezTo>
                  <a:cubicBezTo>
                    <a:pt x="89538" y="20966"/>
                    <a:pt x="89538" y="20966"/>
                    <a:pt x="89538" y="20966"/>
                  </a:cubicBezTo>
                  <a:cubicBezTo>
                    <a:pt x="89538" y="20966"/>
                    <a:pt x="89307" y="20743"/>
                    <a:pt x="89307" y="20743"/>
                  </a:cubicBezTo>
                  <a:cubicBezTo>
                    <a:pt x="89076" y="20743"/>
                    <a:pt x="89076" y="20520"/>
                    <a:pt x="89076" y="20520"/>
                  </a:cubicBezTo>
                  <a:cubicBezTo>
                    <a:pt x="88846" y="20297"/>
                    <a:pt x="88846" y="20297"/>
                    <a:pt x="88846" y="20297"/>
                  </a:cubicBezTo>
                  <a:cubicBezTo>
                    <a:pt x="89307" y="20297"/>
                    <a:pt x="89307" y="20297"/>
                    <a:pt x="89307" y="20297"/>
                  </a:cubicBezTo>
                  <a:cubicBezTo>
                    <a:pt x="89307" y="20297"/>
                    <a:pt x="89307" y="20074"/>
                    <a:pt x="89307" y="20074"/>
                  </a:cubicBezTo>
                  <a:cubicBezTo>
                    <a:pt x="89307" y="20074"/>
                    <a:pt x="89307" y="20074"/>
                    <a:pt x="89307" y="20074"/>
                  </a:cubicBezTo>
                  <a:cubicBezTo>
                    <a:pt x="89307" y="20074"/>
                    <a:pt x="89076" y="20074"/>
                    <a:pt x="89076" y="20074"/>
                  </a:cubicBezTo>
                  <a:cubicBezTo>
                    <a:pt x="88615" y="20074"/>
                    <a:pt x="88615" y="20074"/>
                    <a:pt x="88615" y="20074"/>
                  </a:cubicBezTo>
                  <a:cubicBezTo>
                    <a:pt x="88384" y="20297"/>
                    <a:pt x="88384" y="20297"/>
                    <a:pt x="88384" y="20297"/>
                  </a:cubicBezTo>
                  <a:cubicBezTo>
                    <a:pt x="87923" y="20297"/>
                    <a:pt x="87923" y="20297"/>
                    <a:pt x="87923" y="20297"/>
                  </a:cubicBezTo>
                  <a:cubicBezTo>
                    <a:pt x="87461" y="20520"/>
                    <a:pt x="87461" y="20520"/>
                    <a:pt x="87461" y="20520"/>
                  </a:cubicBezTo>
                  <a:cubicBezTo>
                    <a:pt x="86769" y="20520"/>
                    <a:pt x="86769" y="20520"/>
                    <a:pt x="86769" y="20520"/>
                  </a:cubicBezTo>
                  <a:cubicBezTo>
                    <a:pt x="86538" y="20074"/>
                    <a:pt x="86538" y="20074"/>
                    <a:pt x="86538" y="20074"/>
                  </a:cubicBezTo>
                  <a:cubicBezTo>
                    <a:pt x="86307" y="19628"/>
                    <a:pt x="86307" y="19628"/>
                    <a:pt x="86307" y="19628"/>
                  </a:cubicBezTo>
                  <a:cubicBezTo>
                    <a:pt x="86076" y="19405"/>
                    <a:pt x="86076" y="19405"/>
                    <a:pt x="86076" y="19405"/>
                  </a:cubicBezTo>
                  <a:cubicBezTo>
                    <a:pt x="85846" y="19405"/>
                    <a:pt x="85846" y="19405"/>
                    <a:pt x="85846" y="19405"/>
                  </a:cubicBezTo>
                  <a:cubicBezTo>
                    <a:pt x="85153" y="19182"/>
                    <a:pt x="85153" y="19182"/>
                    <a:pt x="85153" y="19182"/>
                  </a:cubicBezTo>
                  <a:cubicBezTo>
                    <a:pt x="85384" y="18736"/>
                    <a:pt x="85384" y="18736"/>
                    <a:pt x="85384" y="18736"/>
                  </a:cubicBezTo>
                  <a:cubicBezTo>
                    <a:pt x="85384" y="18736"/>
                    <a:pt x="85153" y="18289"/>
                    <a:pt x="85153" y="18289"/>
                  </a:cubicBezTo>
                  <a:cubicBezTo>
                    <a:pt x="84923" y="18289"/>
                    <a:pt x="84692" y="18289"/>
                    <a:pt x="84692" y="18289"/>
                  </a:cubicBezTo>
                  <a:cubicBezTo>
                    <a:pt x="84230" y="17843"/>
                    <a:pt x="84230" y="17843"/>
                    <a:pt x="84230" y="17843"/>
                  </a:cubicBezTo>
                  <a:cubicBezTo>
                    <a:pt x="84230" y="17843"/>
                    <a:pt x="84230" y="17620"/>
                    <a:pt x="84000" y="17397"/>
                  </a:cubicBezTo>
                  <a:cubicBezTo>
                    <a:pt x="83769" y="17397"/>
                    <a:pt x="83769" y="17174"/>
                    <a:pt x="83538" y="17174"/>
                  </a:cubicBezTo>
                  <a:cubicBezTo>
                    <a:pt x="83307" y="17174"/>
                    <a:pt x="82846" y="17174"/>
                    <a:pt x="82846" y="17174"/>
                  </a:cubicBezTo>
                  <a:cubicBezTo>
                    <a:pt x="82846" y="17174"/>
                    <a:pt x="82615" y="16728"/>
                    <a:pt x="82384" y="16728"/>
                  </a:cubicBezTo>
                  <a:cubicBezTo>
                    <a:pt x="82384" y="16728"/>
                    <a:pt x="81461" y="16728"/>
                    <a:pt x="81461" y="16728"/>
                  </a:cubicBezTo>
                  <a:cubicBezTo>
                    <a:pt x="81461" y="16728"/>
                    <a:pt x="81692" y="16059"/>
                    <a:pt x="81692" y="16059"/>
                  </a:cubicBezTo>
                  <a:cubicBezTo>
                    <a:pt x="81692" y="15836"/>
                    <a:pt x="81692" y="15167"/>
                    <a:pt x="81692" y="15167"/>
                  </a:cubicBezTo>
                  <a:cubicBezTo>
                    <a:pt x="81692" y="14944"/>
                    <a:pt x="81692" y="14944"/>
                    <a:pt x="81692" y="14944"/>
                  </a:cubicBezTo>
                  <a:cubicBezTo>
                    <a:pt x="81692" y="14944"/>
                    <a:pt x="81461" y="14721"/>
                    <a:pt x="81692" y="14275"/>
                  </a:cubicBezTo>
                  <a:cubicBezTo>
                    <a:pt x="81923" y="13828"/>
                    <a:pt x="81692" y="14052"/>
                    <a:pt x="81923" y="13605"/>
                  </a:cubicBezTo>
                  <a:cubicBezTo>
                    <a:pt x="82153" y="12936"/>
                    <a:pt x="82153" y="12713"/>
                    <a:pt x="82153" y="12713"/>
                  </a:cubicBezTo>
                  <a:cubicBezTo>
                    <a:pt x="81692" y="12490"/>
                    <a:pt x="81692" y="12490"/>
                    <a:pt x="81692" y="12490"/>
                  </a:cubicBezTo>
                  <a:cubicBezTo>
                    <a:pt x="81692" y="12490"/>
                    <a:pt x="81461" y="12267"/>
                    <a:pt x="81230" y="12490"/>
                  </a:cubicBezTo>
                  <a:cubicBezTo>
                    <a:pt x="81230" y="12936"/>
                    <a:pt x="81000" y="12936"/>
                    <a:pt x="81000" y="12936"/>
                  </a:cubicBezTo>
                  <a:cubicBezTo>
                    <a:pt x="80538" y="13605"/>
                    <a:pt x="80538" y="13605"/>
                    <a:pt x="80538" y="13605"/>
                  </a:cubicBezTo>
                  <a:cubicBezTo>
                    <a:pt x="80538" y="14275"/>
                    <a:pt x="80538" y="14275"/>
                    <a:pt x="80538" y="14275"/>
                  </a:cubicBezTo>
                  <a:cubicBezTo>
                    <a:pt x="80538" y="14275"/>
                    <a:pt x="80769" y="14498"/>
                    <a:pt x="80076" y="14498"/>
                  </a:cubicBezTo>
                  <a:cubicBezTo>
                    <a:pt x="79615" y="14498"/>
                    <a:pt x="79153" y="14498"/>
                    <a:pt x="79153" y="14498"/>
                  </a:cubicBezTo>
                  <a:cubicBezTo>
                    <a:pt x="79153" y="14498"/>
                    <a:pt x="79615" y="14944"/>
                    <a:pt x="78923" y="14944"/>
                  </a:cubicBezTo>
                  <a:cubicBezTo>
                    <a:pt x="78461" y="14944"/>
                    <a:pt x="77769" y="14944"/>
                    <a:pt x="77769" y="14944"/>
                  </a:cubicBezTo>
                  <a:cubicBezTo>
                    <a:pt x="77307" y="14498"/>
                    <a:pt x="77307" y="14498"/>
                    <a:pt x="77307" y="14498"/>
                  </a:cubicBezTo>
                  <a:cubicBezTo>
                    <a:pt x="76384" y="14721"/>
                    <a:pt x="76384" y="14721"/>
                    <a:pt x="76384" y="14721"/>
                  </a:cubicBezTo>
                  <a:cubicBezTo>
                    <a:pt x="76384" y="14721"/>
                    <a:pt x="76384" y="14498"/>
                    <a:pt x="76384" y="14052"/>
                  </a:cubicBezTo>
                  <a:cubicBezTo>
                    <a:pt x="76384" y="13828"/>
                    <a:pt x="76153" y="13382"/>
                    <a:pt x="76384" y="13382"/>
                  </a:cubicBezTo>
                  <a:cubicBezTo>
                    <a:pt x="76615" y="13382"/>
                    <a:pt x="76846" y="13159"/>
                    <a:pt x="76846" y="13159"/>
                  </a:cubicBezTo>
                  <a:cubicBezTo>
                    <a:pt x="76615" y="12490"/>
                    <a:pt x="76615" y="12490"/>
                    <a:pt x="76615" y="12490"/>
                  </a:cubicBezTo>
                  <a:cubicBezTo>
                    <a:pt x="76615" y="12490"/>
                    <a:pt x="76615" y="12490"/>
                    <a:pt x="76615" y="12490"/>
                  </a:cubicBezTo>
                  <a:cubicBezTo>
                    <a:pt x="76615" y="12490"/>
                    <a:pt x="76384" y="12490"/>
                    <a:pt x="76384" y="12267"/>
                  </a:cubicBezTo>
                  <a:cubicBezTo>
                    <a:pt x="76384" y="12044"/>
                    <a:pt x="76615" y="11598"/>
                    <a:pt x="76615" y="11598"/>
                  </a:cubicBezTo>
                  <a:cubicBezTo>
                    <a:pt x="76846" y="11375"/>
                    <a:pt x="76846" y="10929"/>
                    <a:pt x="76846" y="10929"/>
                  </a:cubicBezTo>
                  <a:cubicBezTo>
                    <a:pt x="76615" y="10929"/>
                    <a:pt x="76615" y="10929"/>
                    <a:pt x="76615" y="10929"/>
                  </a:cubicBezTo>
                  <a:cubicBezTo>
                    <a:pt x="76615" y="10929"/>
                    <a:pt x="76153" y="11152"/>
                    <a:pt x="76153" y="10706"/>
                  </a:cubicBezTo>
                  <a:cubicBezTo>
                    <a:pt x="76153" y="10483"/>
                    <a:pt x="75923" y="10037"/>
                    <a:pt x="75923" y="10037"/>
                  </a:cubicBezTo>
                  <a:cubicBezTo>
                    <a:pt x="75923" y="10037"/>
                    <a:pt x="75461" y="9814"/>
                    <a:pt x="75461" y="9814"/>
                  </a:cubicBezTo>
                  <a:cubicBezTo>
                    <a:pt x="75230" y="9814"/>
                    <a:pt x="75230" y="9814"/>
                    <a:pt x="75000" y="10037"/>
                  </a:cubicBezTo>
                  <a:cubicBezTo>
                    <a:pt x="75000" y="10037"/>
                    <a:pt x="74307" y="9814"/>
                    <a:pt x="74307" y="9814"/>
                  </a:cubicBezTo>
                  <a:cubicBezTo>
                    <a:pt x="74307" y="9814"/>
                    <a:pt x="73615" y="9814"/>
                    <a:pt x="73615" y="9814"/>
                  </a:cubicBezTo>
                  <a:cubicBezTo>
                    <a:pt x="73384" y="9814"/>
                    <a:pt x="73153" y="10260"/>
                    <a:pt x="73153" y="10260"/>
                  </a:cubicBezTo>
                  <a:cubicBezTo>
                    <a:pt x="72692" y="9591"/>
                    <a:pt x="72692" y="9591"/>
                    <a:pt x="72692" y="9591"/>
                  </a:cubicBezTo>
                  <a:cubicBezTo>
                    <a:pt x="72923" y="8921"/>
                    <a:pt x="72923" y="8921"/>
                    <a:pt x="72923" y="8921"/>
                  </a:cubicBezTo>
                  <a:cubicBezTo>
                    <a:pt x="72923" y="8921"/>
                    <a:pt x="72461" y="8475"/>
                    <a:pt x="72461" y="8252"/>
                  </a:cubicBezTo>
                  <a:cubicBezTo>
                    <a:pt x="72461" y="8252"/>
                    <a:pt x="72230" y="7806"/>
                    <a:pt x="72230" y="7806"/>
                  </a:cubicBezTo>
                  <a:cubicBezTo>
                    <a:pt x="71769" y="7806"/>
                    <a:pt x="71769" y="7806"/>
                    <a:pt x="71769" y="7806"/>
                  </a:cubicBezTo>
                  <a:cubicBezTo>
                    <a:pt x="71538" y="7583"/>
                    <a:pt x="71538" y="7583"/>
                    <a:pt x="71538" y="7583"/>
                  </a:cubicBezTo>
                  <a:cubicBezTo>
                    <a:pt x="71538" y="7583"/>
                    <a:pt x="71076" y="7583"/>
                    <a:pt x="70846" y="7583"/>
                  </a:cubicBezTo>
                  <a:cubicBezTo>
                    <a:pt x="70615" y="7583"/>
                    <a:pt x="70615" y="7583"/>
                    <a:pt x="70384" y="7583"/>
                  </a:cubicBezTo>
                  <a:cubicBezTo>
                    <a:pt x="70384" y="7583"/>
                    <a:pt x="69923" y="7137"/>
                    <a:pt x="69923" y="7137"/>
                  </a:cubicBezTo>
                  <a:cubicBezTo>
                    <a:pt x="69923" y="6914"/>
                    <a:pt x="69923" y="6691"/>
                    <a:pt x="69923" y="6468"/>
                  </a:cubicBezTo>
                  <a:cubicBezTo>
                    <a:pt x="69692" y="6245"/>
                    <a:pt x="69461" y="5799"/>
                    <a:pt x="69461" y="5576"/>
                  </a:cubicBezTo>
                  <a:cubicBezTo>
                    <a:pt x="69461" y="5576"/>
                    <a:pt x="69692" y="5130"/>
                    <a:pt x="69692" y="5130"/>
                  </a:cubicBezTo>
                  <a:cubicBezTo>
                    <a:pt x="69461" y="4907"/>
                    <a:pt x="69000" y="4460"/>
                    <a:pt x="69000" y="4460"/>
                  </a:cubicBezTo>
                  <a:cubicBezTo>
                    <a:pt x="68769" y="4014"/>
                    <a:pt x="68769" y="4014"/>
                    <a:pt x="68769" y="4014"/>
                  </a:cubicBezTo>
                  <a:cubicBezTo>
                    <a:pt x="68769" y="4014"/>
                    <a:pt x="68076" y="4460"/>
                    <a:pt x="67846" y="4460"/>
                  </a:cubicBezTo>
                  <a:cubicBezTo>
                    <a:pt x="67615" y="4460"/>
                    <a:pt x="67153" y="4237"/>
                    <a:pt x="67153" y="4460"/>
                  </a:cubicBezTo>
                  <a:cubicBezTo>
                    <a:pt x="67153" y="4460"/>
                    <a:pt x="67384" y="4907"/>
                    <a:pt x="67153" y="4907"/>
                  </a:cubicBezTo>
                  <a:cubicBezTo>
                    <a:pt x="66923" y="4907"/>
                    <a:pt x="66461" y="4907"/>
                    <a:pt x="66230" y="4684"/>
                  </a:cubicBezTo>
                  <a:cubicBezTo>
                    <a:pt x="66000" y="4460"/>
                    <a:pt x="66000" y="4237"/>
                    <a:pt x="66000" y="4014"/>
                  </a:cubicBezTo>
                  <a:cubicBezTo>
                    <a:pt x="65769" y="4014"/>
                    <a:pt x="65769" y="3568"/>
                    <a:pt x="65538" y="3568"/>
                  </a:cubicBezTo>
                  <a:cubicBezTo>
                    <a:pt x="65307" y="3568"/>
                    <a:pt x="65076" y="3568"/>
                    <a:pt x="65076" y="3345"/>
                  </a:cubicBezTo>
                  <a:cubicBezTo>
                    <a:pt x="65076" y="3345"/>
                    <a:pt x="65076" y="2676"/>
                    <a:pt x="65076" y="2676"/>
                  </a:cubicBezTo>
                  <a:cubicBezTo>
                    <a:pt x="65076" y="2230"/>
                    <a:pt x="65076" y="2230"/>
                    <a:pt x="65076" y="2230"/>
                  </a:cubicBezTo>
                  <a:cubicBezTo>
                    <a:pt x="65076" y="2230"/>
                    <a:pt x="65076" y="1561"/>
                    <a:pt x="64846" y="1561"/>
                  </a:cubicBezTo>
                  <a:cubicBezTo>
                    <a:pt x="64846" y="1338"/>
                    <a:pt x="64615" y="1115"/>
                    <a:pt x="64615" y="1115"/>
                  </a:cubicBezTo>
                  <a:cubicBezTo>
                    <a:pt x="64615" y="446"/>
                    <a:pt x="64615" y="446"/>
                    <a:pt x="64615" y="446"/>
                  </a:cubicBezTo>
                  <a:cubicBezTo>
                    <a:pt x="64846" y="223"/>
                    <a:pt x="64846" y="223"/>
                    <a:pt x="64846" y="223"/>
                  </a:cubicBezTo>
                  <a:cubicBezTo>
                    <a:pt x="64846" y="223"/>
                    <a:pt x="64846" y="0"/>
                    <a:pt x="65076" y="0"/>
                  </a:cubicBezTo>
                  <a:cubicBezTo>
                    <a:pt x="59769" y="892"/>
                    <a:pt x="59769" y="892"/>
                    <a:pt x="59769" y="892"/>
                  </a:cubicBezTo>
                  <a:cubicBezTo>
                    <a:pt x="57461" y="1115"/>
                    <a:pt x="57461" y="1115"/>
                    <a:pt x="57461" y="1115"/>
                  </a:cubicBezTo>
                  <a:cubicBezTo>
                    <a:pt x="56538" y="2230"/>
                    <a:pt x="56538" y="2230"/>
                    <a:pt x="56538" y="2230"/>
                  </a:cubicBezTo>
                  <a:cubicBezTo>
                    <a:pt x="56076" y="3345"/>
                    <a:pt x="56076" y="3345"/>
                    <a:pt x="56076" y="3345"/>
                  </a:cubicBezTo>
                  <a:cubicBezTo>
                    <a:pt x="56307" y="5130"/>
                    <a:pt x="56307" y="5130"/>
                    <a:pt x="56307" y="5130"/>
                  </a:cubicBezTo>
                  <a:cubicBezTo>
                    <a:pt x="55615" y="6245"/>
                    <a:pt x="55615" y="6245"/>
                    <a:pt x="55615" y="6245"/>
                  </a:cubicBezTo>
                  <a:cubicBezTo>
                    <a:pt x="55615" y="7583"/>
                    <a:pt x="55615" y="7583"/>
                    <a:pt x="55615" y="7583"/>
                  </a:cubicBezTo>
                  <a:cubicBezTo>
                    <a:pt x="55615" y="9591"/>
                    <a:pt x="55615" y="9591"/>
                    <a:pt x="55615" y="9591"/>
                  </a:cubicBezTo>
                  <a:cubicBezTo>
                    <a:pt x="54461" y="10260"/>
                    <a:pt x="54461" y="10260"/>
                    <a:pt x="54461" y="10260"/>
                  </a:cubicBezTo>
                  <a:cubicBezTo>
                    <a:pt x="52846" y="11821"/>
                    <a:pt x="52846" y="11821"/>
                    <a:pt x="52846" y="11821"/>
                  </a:cubicBezTo>
                  <a:cubicBezTo>
                    <a:pt x="50538" y="12713"/>
                    <a:pt x="50538" y="12713"/>
                    <a:pt x="50538" y="12713"/>
                  </a:cubicBezTo>
                  <a:cubicBezTo>
                    <a:pt x="47538" y="13382"/>
                    <a:pt x="47538" y="13382"/>
                    <a:pt x="47538" y="13382"/>
                  </a:cubicBezTo>
                  <a:cubicBezTo>
                    <a:pt x="45230" y="14052"/>
                    <a:pt x="45230" y="14052"/>
                    <a:pt x="45230" y="14052"/>
                  </a:cubicBezTo>
                  <a:cubicBezTo>
                    <a:pt x="43153" y="15167"/>
                    <a:pt x="43153" y="15167"/>
                    <a:pt x="43153" y="15167"/>
                  </a:cubicBezTo>
                  <a:cubicBezTo>
                    <a:pt x="42692" y="16728"/>
                    <a:pt x="42692" y="16728"/>
                    <a:pt x="42692" y="16728"/>
                  </a:cubicBezTo>
                  <a:cubicBezTo>
                    <a:pt x="42461" y="18736"/>
                    <a:pt x="42461" y="18736"/>
                    <a:pt x="42461" y="18736"/>
                  </a:cubicBezTo>
                  <a:cubicBezTo>
                    <a:pt x="40846" y="19405"/>
                    <a:pt x="40846" y="19405"/>
                    <a:pt x="40846" y="19405"/>
                  </a:cubicBezTo>
                  <a:cubicBezTo>
                    <a:pt x="40846" y="19405"/>
                    <a:pt x="40153" y="19851"/>
                    <a:pt x="39692" y="19628"/>
                  </a:cubicBezTo>
                  <a:cubicBezTo>
                    <a:pt x="39000" y="19628"/>
                    <a:pt x="37615" y="19182"/>
                    <a:pt x="37615" y="19182"/>
                  </a:cubicBezTo>
                  <a:cubicBezTo>
                    <a:pt x="37615" y="19182"/>
                    <a:pt x="36000" y="18289"/>
                    <a:pt x="35307" y="18289"/>
                  </a:cubicBezTo>
                  <a:cubicBezTo>
                    <a:pt x="34615" y="18066"/>
                    <a:pt x="33461" y="16951"/>
                    <a:pt x="33461" y="16951"/>
                  </a:cubicBezTo>
                  <a:cubicBezTo>
                    <a:pt x="32307" y="17843"/>
                    <a:pt x="32307" y="17843"/>
                    <a:pt x="32307" y="17843"/>
                  </a:cubicBezTo>
                  <a:cubicBezTo>
                    <a:pt x="32307" y="17843"/>
                    <a:pt x="31615" y="17174"/>
                    <a:pt x="31615" y="16728"/>
                  </a:cubicBezTo>
                  <a:cubicBezTo>
                    <a:pt x="31615" y="16505"/>
                    <a:pt x="31615" y="16505"/>
                    <a:pt x="31615" y="16059"/>
                  </a:cubicBezTo>
                  <a:cubicBezTo>
                    <a:pt x="31615" y="15390"/>
                    <a:pt x="31615" y="14275"/>
                    <a:pt x="31615" y="14275"/>
                  </a:cubicBezTo>
                  <a:cubicBezTo>
                    <a:pt x="30000" y="13605"/>
                    <a:pt x="30000" y="13605"/>
                    <a:pt x="30000" y="13605"/>
                  </a:cubicBezTo>
                  <a:cubicBezTo>
                    <a:pt x="28384" y="13382"/>
                    <a:pt x="28384" y="13382"/>
                    <a:pt x="28384" y="13382"/>
                  </a:cubicBezTo>
                  <a:cubicBezTo>
                    <a:pt x="28384" y="13382"/>
                    <a:pt x="28384" y="13828"/>
                    <a:pt x="27923" y="13382"/>
                  </a:cubicBezTo>
                  <a:cubicBezTo>
                    <a:pt x="27230" y="12936"/>
                    <a:pt x="27230" y="12044"/>
                    <a:pt x="27230" y="12044"/>
                  </a:cubicBezTo>
                  <a:cubicBezTo>
                    <a:pt x="25846" y="11375"/>
                    <a:pt x="25846" y="11375"/>
                    <a:pt x="25846" y="11375"/>
                  </a:cubicBezTo>
                  <a:cubicBezTo>
                    <a:pt x="25384" y="13159"/>
                    <a:pt x="25384" y="13159"/>
                    <a:pt x="25384" y="13159"/>
                  </a:cubicBezTo>
                  <a:cubicBezTo>
                    <a:pt x="27000" y="14498"/>
                    <a:pt x="27000" y="14498"/>
                    <a:pt x="27000" y="14498"/>
                  </a:cubicBezTo>
                  <a:cubicBezTo>
                    <a:pt x="27461" y="15390"/>
                    <a:pt x="27461" y="15390"/>
                    <a:pt x="27461" y="15390"/>
                  </a:cubicBezTo>
                  <a:cubicBezTo>
                    <a:pt x="27000" y="16728"/>
                    <a:pt x="27000" y="16728"/>
                    <a:pt x="27000" y="16728"/>
                  </a:cubicBezTo>
                  <a:cubicBezTo>
                    <a:pt x="27461" y="17843"/>
                    <a:pt x="27461" y="17843"/>
                    <a:pt x="27461" y="17843"/>
                  </a:cubicBezTo>
                  <a:cubicBezTo>
                    <a:pt x="27692" y="18736"/>
                    <a:pt x="27692" y="18736"/>
                    <a:pt x="27692" y="18736"/>
                  </a:cubicBezTo>
                  <a:cubicBezTo>
                    <a:pt x="27692" y="18736"/>
                    <a:pt x="27923" y="18736"/>
                    <a:pt x="27923" y="19405"/>
                  </a:cubicBezTo>
                  <a:cubicBezTo>
                    <a:pt x="27923" y="19851"/>
                    <a:pt x="27692" y="22081"/>
                    <a:pt x="27692" y="22081"/>
                  </a:cubicBezTo>
                  <a:cubicBezTo>
                    <a:pt x="27692" y="23866"/>
                    <a:pt x="27692" y="23866"/>
                    <a:pt x="27692" y="23866"/>
                  </a:cubicBezTo>
                  <a:cubicBezTo>
                    <a:pt x="28384" y="25650"/>
                    <a:pt x="28384" y="25650"/>
                    <a:pt x="28384" y="25650"/>
                  </a:cubicBezTo>
                  <a:cubicBezTo>
                    <a:pt x="28384" y="25650"/>
                    <a:pt x="27230" y="26319"/>
                    <a:pt x="26769" y="26319"/>
                  </a:cubicBezTo>
                  <a:cubicBezTo>
                    <a:pt x="26307" y="26319"/>
                    <a:pt x="25153" y="25873"/>
                    <a:pt x="25153" y="25873"/>
                  </a:cubicBezTo>
                  <a:cubicBezTo>
                    <a:pt x="24692" y="24758"/>
                    <a:pt x="24692" y="24758"/>
                    <a:pt x="24692" y="24758"/>
                  </a:cubicBezTo>
                  <a:cubicBezTo>
                    <a:pt x="21923" y="24981"/>
                    <a:pt x="21923" y="24981"/>
                    <a:pt x="21923" y="24981"/>
                  </a:cubicBezTo>
                  <a:cubicBezTo>
                    <a:pt x="20307" y="24758"/>
                    <a:pt x="20307" y="24758"/>
                    <a:pt x="20307" y="24758"/>
                  </a:cubicBezTo>
                  <a:cubicBezTo>
                    <a:pt x="18923" y="25650"/>
                    <a:pt x="18923" y="25650"/>
                    <a:pt x="18923" y="25650"/>
                  </a:cubicBezTo>
                  <a:cubicBezTo>
                    <a:pt x="18000" y="25427"/>
                    <a:pt x="18000" y="25427"/>
                    <a:pt x="18000" y="25427"/>
                  </a:cubicBezTo>
                  <a:cubicBezTo>
                    <a:pt x="17076" y="24535"/>
                    <a:pt x="17076" y="24535"/>
                    <a:pt x="17076" y="24535"/>
                  </a:cubicBezTo>
                  <a:cubicBezTo>
                    <a:pt x="16846" y="23197"/>
                    <a:pt x="16846" y="23197"/>
                    <a:pt x="16846" y="23197"/>
                  </a:cubicBezTo>
                  <a:cubicBezTo>
                    <a:pt x="16384" y="22081"/>
                    <a:pt x="16384" y="22081"/>
                    <a:pt x="16384" y="22081"/>
                  </a:cubicBezTo>
                  <a:cubicBezTo>
                    <a:pt x="15461" y="20966"/>
                    <a:pt x="15461" y="20966"/>
                    <a:pt x="15461" y="20966"/>
                  </a:cubicBezTo>
                  <a:cubicBezTo>
                    <a:pt x="12461" y="21189"/>
                    <a:pt x="12461" y="21189"/>
                    <a:pt x="12461" y="21189"/>
                  </a:cubicBezTo>
                  <a:cubicBezTo>
                    <a:pt x="11307" y="21412"/>
                    <a:pt x="11307" y="21412"/>
                    <a:pt x="11307" y="21412"/>
                  </a:cubicBezTo>
                  <a:cubicBezTo>
                    <a:pt x="10615" y="22081"/>
                    <a:pt x="10615" y="22081"/>
                    <a:pt x="10615" y="22081"/>
                  </a:cubicBezTo>
                  <a:cubicBezTo>
                    <a:pt x="9230" y="21858"/>
                    <a:pt x="9230" y="21858"/>
                    <a:pt x="9230" y="21858"/>
                  </a:cubicBezTo>
                  <a:cubicBezTo>
                    <a:pt x="8769" y="22527"/>
                    <a:pt x="8769" y="22527"/>
                    <a:pt x="8769" y="22527"/>
                  </a:cubicBezTo>
                  <a:cubicBezTo>
                    <a:pt x="7153" y="22081"/>
                    <a:pt x="7153" y="22081"/>
                    <a:pt x="7153" y="22081"/>
                  </a:cubicBezTo>
                  <a:cubicBezTo>
                    <a:pt x="5538" y="22304"/>
                    <a:pt x="5538" y="22304"/>
                    <a:pt x="5538" y="22304"/>
                  </a:cubicBezTo>
                  <a:cubicBezTo>
                    <a:pt x="4384" y="22081"/>
                    <a:pt x="4384" y="22081"/>
                    <a:pt x="4384" y="22081"/>
                  </a:cubicBezTo>
                  <a:cubicBezTo>
                    <a:pt x="2307" y="22527"/>
                    <a:pt x="2307" y="22527"/>
                    <a:pt x="2307" y="22527"/>
                  </a:cubicBezTo>
                  <a:cubicBezTo>
                    <a:pt x="1153" y="23420"/>
                    <a:pt x="1153" y="23420"/>
                    <a:pt x="1153" y="23420"/>
                  </a:cubicBezTo>
                  <a:cubicBezTo>
                    <a:pt x="0" y="25204"/>
                    <a:pt x="0" y="25204"/>
                    <a:pt x="0" y="25204"/>
                  </a:cubicBezTo>
                  <a:cubicBezTo>
                    <a:pt x="0" y="25204"/>
                    <a:pt x="461" y="25204"/>
                    <a:pt x="923" y="25204"/>
                  </a:cubicBezTo>
                  <a:cubicBezTo>
                    <a:pt x="1153" y="25204"/>
                    <a:pt x="3230" y="25427"/>
                    <a:pt x="3230" y="25427"/>
                  </a:cubicBezTo>
                  <a:cubicBezTo>
                    <a:pt x="3692" y="26096"/>
                    <a:pt x="3692" y="26096"/>
                    <a:pt x="3692" y="26096"/>
                  </a:cubicBezTo>
                  <a:cubicBezTo>
                    <a:pt x="2307" y="26765"/>
                    <a:pt x="2307" y="26765"/>
                    <a:pt x="2307" y="26765"/>
                  </a:cubicBezTo>
                  <a:cubicBezTo>
                    <a:pt x="3461" y="27211"/>
                    <a:pt x="3461" y="27211"/>
                    <a:pt x="3461" y="27211"/>
                  </a:cubicBezTo>
                  <a:cubicBezTo>
                    <a:pt x="3692" y="27657"/>
                    <a:pt x="3692" y="27657"/>
                    <a:pt x="3692" y="27657"/>
                  </a:cubicBezTo>
                  <a:cubicBezTo>
                    <a:pt x="3692" y="28327"/>
                    <a:pt x="3692" y="28327"/>
                    <a:pt x="3692" y="28327"/>
                  </a:cubicBezTo>
                  <a:cubicBezTo>
                    <a:pt x="1153" y="28550"/>
                    <a:pt x="1153" y="28550"/>
                    <a:pt x="1153" y="28550"/>
                  </a:cubicBezTo>
                  <a:cubicBezTo>
                    <a:pt x="1153" y="28550"/>
                    <a:pt x="461" y="28327"/>
                    <a:pt x="461" y="28773"/>
                  </a:cubicBezTo>
                  <a:cubicBezTo>
                    <a:pt x="230" y="29219"/>
                    <a:pt x="1153" y="29442"/>
                    <a:pt x="1153" y="29442"/>
                  </a:cubicBezTo>
                  <a:cubicBezTo>
                    <a:pt x="2307" y="30111"/>
                    <a:pt x="2307" y="30111"/>
                    <a:pt x="2307" y="30111"/>
                  </a:cubicBezTo>
                  <a:cubicBezTo>
                    <a:pt x="2076" y="32342"/>
                    <a:pt x="2076" y="32342"/>
                    <a:pt x="2076" y="32342"/>
                  </a:cubicBezTo>
                  <a:cubicBezTo>
                    <a:pt x="3000" y="32342"/>
                    <a:pt x="3000" y="32342"/>
                    <a:pt x="3000" y="32342"/>
                  </a:cubicBezTo>
                  <a:cubicBezTo>
                    <a:pt x="4384" y="32342"/>
                    <a:pt x="4384" y="32342"/>
                    <a:pt x="4384" y="32342"/>
                  </a:cubicBezTo>
                  <a:cubicBezTo>
                    <a:pt x="4384" y="32342"/>
                    <a:pt x="4615" y="31895"/>
                    <a:pt x="5307" y="31672"/>
                  </a:cubicBezTo>
                  <a:cubicBezTo>
                    <a:pt x="5769" y="31672"/>
                    <a:pt x="6461" y="31672"/>
                    <a:pt x="6461" y="31672"/>
                  </a:cubicBezTo>
                  <a:cubicBezTo>
                    <a:pt x="6461" y="31672"/>
                    <a:pt x="6461" y="31449"/>
                    <a:pt x="6923" y="32565"/>
                  </a:cubicBezTo>
                  <a:cubicBezTo>
                    <a:pt x="7153" y="33457"/>
                    <a:pt x="7153" y="33457"/>
                    <a:pt x="7153" y="33457"/>
                  </a:cubicBezTo>
                  <a:cubicBezTo>
                    <a:pt x="8076" y="33680"/>
                    <a:pt x="8076" y="33680"/>
                    <a:pt x="8076" y="33680"/>
                  </a:cubicBezTo>
                  <a:cubicBezTo>
                    <a:pt x="8538" y="33903"/>
                    <a:pt x="8538" y="33903"/>
                    <a:pt x="8538" y="33903"/>
                  </a:cubicBezTo>
                  <a:cubicBezTo>
                    <a:pt x="8538" y="33903"/>
                    <a:pt x="9461" y="34349"/>
                    <a:pt x="9923" y="34572"/>
                  </a:cubicBezTo>
                  <a:cubicBezTo>
                    <a:pt x="10384" y="34795"/>
                    <a:pt x="11307" y="35687"/>
                    <a:pt x="11307" y="35687"/>
                  </a:cubicBezTo>
                  <a:cubicBezTo>
                    <a:pt x="11769" y="35910"/>
                    <a:pt x="11769" y="35910"/>
                    <a:pt x="11769" y="35910"/>
                  </a:cubicBezTo>
                  <a:cubicBezTo>
                    <a:pt x="11769" y="37026"/>
                    <a:pt x="11769" y="37026"/>
                    <a:pt x="11769" y="37026"/>
                  </a:cubicBezTo>
                  <a:cubicBezTo>
                    <a:pt x="11769" y="37026"/>
                    <a:pt x="12692" y="37249"/>
                    <a:pt x="13384" y="37249"/>
                  </a:cubicBezTo>
                  <a:cubicBezTo>
                    <a:pt x="14076" y="37249"/>
                    <a:pt x="15692" y="37026"/>
                    <a:pt x="15692" y="37026"/>
                  </a:cubicBezTo>
                  <a:cubicBezTo>
                    <a:pt x="16153" y="37918"/>
                    <a:pt x="16153" y="37918"/>
                    <a:pt x="16153" y="37918"/>
                  </a:cubicBezTo>
                  <a:cubicBezTo>
                    <a:pt x="16615" y="37918"/>
                    <a:pt x="18692" y="38587"/>
                    <a:pt x="18692" y="38587"/>
                  </a:cubicBezTo>
                  <a:cubicBezTo>
                    <a:pt x="18000" y="39479"/>
                    <a:pt x="18000" y="39479"/>
                    <a:pt x="18000" y="39479"/>
                  </a:cubicBezTo>
                  <a:cubicBezTo>
                    <a:pt x="17307" y="40148"/>
                    <a:pt x="17307" y="40148"/>
                    <a:pt x="17307" y="40148"/>
                  </a:cubicBezTo>
                  <a:cubicBezTo>
                    <a:pt x="17076" y="40817"/>
                    <a:pt x="17076" y="40817"/>
                    <a:pt x="17076" y="40817"/>
                  </a:cubicBezTo>
                  <a:cubicBezTo>
                    <a:pt x="17076" y="40817"/>
                    <a:pt x="17307" y="40817"/>
                    <a:pt x="18230" y="41040"/>
                  </a:cubicBezTo>
                  <a:cubicBezTo>
                    <a:pt x="19153" y="41263"/>
                    <a:pt x="19846" y="41710"/>
                    <a:pt x="19846" y="41710"/>
                  </a:cubicBezTo>
                  <a:cubicBezTo>
                    <a:pt x="19384" y="42825"/>
                    <a:pt x="19384" y="42825"/>
                    <a:pt x="19384" y="42825"/>
                  </a:cubicBezTo>
                  <a:cubicBezTo>
                    <a:pt x="20538" y="43717"/>
                    <a:pt x="20538" y="43717"/>
                    <a:pt x="20538" y="43717"/>
                  </a:cubicBezTo>
                  <a:cubicBezTo>
                    <a:pt x="20538" y="43717"/>
                    <a:pt x="21000" y="44386"/>
                    <a:pt x="21000" y="44609"/>
                  </a:cubicBezTo>
                  <a:cubicBezTo>
                    <a:pt x="20769" y="44832"/>
                    <a:pt x="20769" y="45278"/>
                    <a:pt x="20769" y="45278"/>
                  </a:cubicBezTo>
                  <a:cubicBezTo>
                    <a:pt x="20076" y="45055"/>
                    <a:pt x="20076" y="45055"/>
                    <a:pt x="20076" y="45055"/>
                  </a:cubicBezTo>
                  <a:cubicBezTo>
                    <a:pt x="20076" y="45055"/>
                    <a:pt x="20076" y="45501"/>
                    <a:pt x="19846" y="45055"/>
                  </a:cubicBezTo>
                  <a:cubicBezTo>
                    <a:pt x="19384" y="44609"/>
                    <a:pt x="19153" y="44163"/>
                    <a:pt x="19153" y="44163"/>
                  </a:cubicBezTo>
                  <a:cubicBezTo>
                    <a:pt x="18923" y="45055"/>
                    <a:pt x="18923" y="45055"/>
                    <a:pt x="18923" y="45055"/>
                  </a:cubicBezTo>
                  <a:cubicBezTo>
                    <a:pt x="18923" y="45055"/>
                    <a:pt x="19153" y="45947"/>
                    <a:pt x="19384" y="46171"/>
                  </a:cubicBezTo>
                  <a:cubicBezTo>
                    <a:pt x="19846" y="46171"/>
                    <a:pt x="19846" y="45947"/>
                    <a:pt x="19846" y="46617"/>
                  </a:cubicBezTo>
                  <a:cubicBezTo>
                    <a:pt x="19846" y="47063"/>
                    <a:pt x="20076" y="48178"/>
                    <a:pt x="20307" y="48401"/>
                  </a:cubicBezTo>
                  <a:cubicBezTo>
                    <a:pt x="20538" y="48847"/>
                    <a:pt x="20538" y="49962"/>
                    <a:pt x="20769" y="50185"/>
                  </a:cubicBezTo>
                  <a:cubicBezTo>
                    <a:pt x="21230" y="50185"/>
                    <a:pt x="21461" y="50408"/>
                    <a:pt x="21461" y="50408"/>
                  </a:cubicBezTo>
                  <a:cubicBezTo>
                    <a:pt x="21923" y="50855"/>
                    <a:pt x="21923" y="50855"/>
                    <a:pt x="21923" y="50855"/>
                  </a:cubicBezTo>
                  <a:cubicBezTo>
                    <a:pt x="23307" y="51970"/>
                    <a:pt x="23307" y="51970"/>
                    <a:pt x="23307" y="51970"/>
                  </a:cubicBezTo>
                  <a:cubicBezTo>
                    <a:pt x="23307" y="51970"/>
                    <a:pt x="24230" y="52639"/>
                    <a:pt x="24692" y="52862"/>
                  </a:cubicBezTo>
                  <a:cubicBezTo>
                    <a:pt x="25153" y="53085"/>
                    <a:pt x="25384" y="53085"/>
                    <a:pt x="25384" y="53085"/>
                  </a:cubicBezTo>
                  <a:cubicBezTo>
                    <a:pt x="26538" y="54200"/>
                    <a:pt x="26538" y="54200"/>
                    <a:pt x="26538" y="54200"/>
                  </a:cubicBezTo>
                  <a:cubicBezTo>
                    <a:pt x="26538" y="54200"/>
                    <a:pt x="27230" y="55315"/>
                    <a:pt x="27000" y="55315"/>
                  </a:cubicBezTo>
                  <a:cubicBezTo>
                    <a:pt x="26769" y="55315"/>
                    <a:pt x="27000" y="55539"/>
                    <a:pt x="26538" y="55539"/>
                  </a:cubicBezTo>
                  <a:cubicBezTo>
                    <a:pt x="25846" y="55539"/>
                    <a:pt x="26076" y="55985"/>
                    <a:pt x="25615" y="55539"/>
                  </a:cubicBezTo>
                  <a:cubicBezTo>
                    <a:pt x="24923" y="55092"/>
                    <a:pt x="24461" y="54423"/>
                    <a:pt x="23769" y="54423"/>
                  </a:cubicBezTo>
                  <a:cubicBezTo>
                    <a:pt x="23076" y="54423"/>
                    <a:pt x="23076" y="54423"/>
                    <a:pt x="23076" y="54423"/>
                  </a:cubicBezTo>
                  <a:cubicBezTo>
                    <a:pt x="24461" y="55539"/>
                    <a:pt x="24461" y="55539"/>
                    <a:pt x="24461" y="55539"/>
                  </a:cubicBezTo>
                  <a:cubicBezTo>
                    <a:pt x="25153" y="55762"/>
                    <a:pt x="25153" y="55762"/>
                    <a:pt x="25153" y="55762"/>
                  </a:cubicBezTo>
                  <a:cubicBezTo>
                    <a:pt x="26076" y="56654"/>
                    <a:pt x="26076" y="56654"/>
                    <a:pt x="26076" y="56654"/>
                  </a:cubicBezTo>
                  <a:cubicBezTo>
                    <a:pt x="26307" y="56654"/>
                    <a:pt x="26307" y="56654"/>
                    <a:pt x="26307" y="56654"/>
                  </a:cubicBezTo>
                  <a:cubicBezTo>
                    <a:pt x="26307" y="56654"/>
                    <a:pt x="26538" y="57100"/>
                    <a:pt x="26538" y="57323"/>
                  </a:cubicBezTo>
                  <a:cubicBezTo>
                    <a:pt x="26538" y="57546"/>
                    <a:pt x="26307" y="58215"/>
                    <a:pt x="26076" y="58438"/>
                  </a:cubicBezTo>
                  <a:cubicBezTo>
                    <a:pt x="26076" y="58884"/>
                    <a:pt x="26076" y="59330"/>
                    <a:pt x="26076" y="59330"/>
                  </a:cubicBezTo>
                  <a:cubicBezTo>
                    <a:pt x="25384" y="57769"/>
                    <a:pt x="25384" y="57769"/>
                    <a:pt x="25384" y="57769"/>
                  </a:cubicBezTo>
                  <a:cubicBezTo>
                    <a:pt x="25384" y="57769"/>
                    <a:pt x="25615" y="57323"/>
                    <a:pt x="25153" y="57100"/>
                  </a:cubicBezTo>
                  <a:cubicBezTo>
                    <a:pt x="24692" y="57100"/>
                    <a:pt x="24230" y="57323"/>
                    <a:pt x="24230" y="57323"/>
                  </a:cubicBezTo>
                  <a:cubicBezTo>
                    <a:pt x="24230" y="57323"/>
                    <a:pt x="24000" y="57769"/>
                    <a:pt x="24230" y="57992"/>
                  </a:cubicBezTo>
                  <a:cubicBezTo>
                    <a:pt x="24692" y="58215"/>
                    <a:pt x="24923" y="58438"/>
                    <a:pt x="24923" y="58661"/>
                  </a:cubicBezTo>
                  <a:cubicBezTo>
                    <a:pt x="25153" y="58884"/>
                    <a:pt x="25153" y="59107"/>
                    <a:pt x="25153" y="59107"/>
                  </a:cubicBezTo>
                  <a:cubicBezTo>
                    <a:pt x="25153" y="59107"/>
                    <a:pt x="25615" y="59107"/>
                    <a:pt x="25615" y="59553"/>
                  </a:cubicBezTo>
                  <a:cubicBezTo>
                    <a:pt x="25615" y="60223"/>
                    <a:pt x="25384" y="60892"/>
                    <a:pt x="25384" y="60892"/>
                  </a:cubicBezTo>
                  <a:cubicBezTo>
                    <a:pt x="25384" y="60892"/>
                    <a:pt x="24923" y="60892"/>
                    <a:pt x="25615" y="61338"/>
                  </a:cubicBezTo>
                  <a:cubicBezTo>
                    <a:pt x="26307" y="61784"/>
                    <a:pt x="26538" y="62007"/>
                    <a:pt x="26769" y="62230"/>
                  </a:cubicBezTo>
                  <a:cubicBezTo>
                    <a:pt x="27000" y="62453"/>
                    <a:pt x="27923" y="63568"/>
                    <a:pt x="27923" y="63568"/>
                  </a:cubicBezTo>
                  <a:cubicBezTo>
                    <a:pt x="28615" y="64460"/>
                    <a:pt x="28615" y="64460"/>
                    <a:pt x="28615" y="64460"/>
                  </a:cubicBezTo>
                  <a:cubicBezTo>
                    <a:pt x="28615" y="64460"/>
                    <a:pt x="28615" y="64907"/>
                    <a:pt x="28615" y="64907"/>
                  </a:cubicBezTo>
                  <a:cubicBezTo>
                    <a:pt x="28384" y="64907"/>
                    <a:pt x="27923" y="64907"/>
                    <a:pt x="27923" y="64907"/>
                  </a:cubicBezTo>
                  <a:cubicBezTo>
                    <a:pt x="27923" y="64907"/>
                    <a:pt x="27692" y="64907"/>
                    <a:pt x="27461" y="64684"/>
                  </a:cubicBezTo>
                  <a:cubicBezTo>
                    <a:pt x="27230" y="64237"/>
                    <a:pt x="26769" y="63568"/>
                    <a:pt x="26769" y="63568"/>
                  </a:cubicBezTo>
                  <a:cubicBezTo>
                    <a:pt x="26307" y="63345"/>
                    <a:pt x="26307" y="63345"/>
                    <a:pt x="26307" y="63345"/>
                  </a:cubicBezTo>
                  <a:cubicBezTo>
                    <a:pt x="25846" y="63568"/>
                    <a:pt x="25846" y="63568"/>
                    <a:pt x="25846" y="63568"/>
                  </a:cubicBezTo>
                  <a:cubicBezTo>
                    <a:pt x="25846" y="63568"/>
                    <a:pt x="25384" y="64460"/>
                    <a:pt x="25384" y="64460"/>
                  </a:cubicBezTo>
                  <a:cubicBezTo>
                    <a:pt x="25384" y="64684"/>
                    <a:pt x="24692" y="66022"/>
                    <a:pt x="24692" y="66022"/>
                  </a:cubicBezTo>
                  <a:cubicBezTo>
                    <a:pt x="24230" y="68698"/>
                    <a:pt x="24230" y="68698"/>
                    <a:pt x="24230" y="68698"/>
                  </a:cubicBezTo>
                  <a:cubicBezTo>
                    <a:pt x="24230" y="68698"/>
                    <a:pt x="24230" y="71821"/>
                    <a:pt x="24000" y="72044"/>
                  </a:cubicBezTo>
                  <a:cubicBezTo>
                    <a:pt x="24000" y="72267"/>
                    <a:pt x="23076" y="74498"/>
                    <a:pt x="23076" y="74498"/>
                  </a:cubicBezTo>
                  <a:cubicBezTo>
                    <a:pt x="23076" y="74498"/>
                    <a:pt x="23076" y="74721"/>
                    <a:pt x="23076" y="75390"/>
                  </a:cubicBezTo>
                  <a:cubicBezTo>
                    <a:pt x="22846" y="76059"/>
                    <a:pt x="22615" y="77174"/>
                    <a:pt x="22615" y="77174"/>
                  </a:cubicBezTo>
                  <a:cubicBezTo>
                    <a:pt x="22615" y="77174"/>
                    <a:pt x="22384" y="78066"/>
                    <a:pt x="22384" y="78513"/>
                  </a:cubicBezTo>
                  <a:cubicBezTo>
                    <a:pt x="22153" y="78959"/>
                    <a:pt x="21461" y="80743"/>
                    <a:pt x="21461" y="80743"/>
                  </a:cubicBezTo>
                  <a:cubicBezTo>
                    <a:pt x="21230" y="82750"/>
                    <a:pt x="21230" y="82750"/>
                    <a:pt x="21230" y="82750"/>
                  </a:cubicBezTo>
                  <a:cubicBezTo>
                    <a:pt x="19384" y="86542"/>
                    <a:pt x="19384" y="86542"/>
                    <a:pt x="19384" y="86542"/>
                  </a:cubicBezTo>
                  <a:cubicBezTo>
                    <a:pt x="18000" y="87657"/>
                    <a:pt x="18000" y="87657"/>
                    <a:pt x="18000" y="87657"/>
                  </a:cubicBezTo>
                  <a:cubicBezTo>
                    <a:pt x="17307" y="88104"/>
                    <a:pt x="17307" y="88104"/>
                    <a:pt x="17307" y="88104"/>
                  </a:cubicBezTo>
                  <a:cubicBezTo>
                    <a:pt x="18000" y="88327"/>
                    <a:pt x="18461" y="88550"/>
                    <a:pt x="18692" y="89219"/>
                  </a:cubicBezTo>
                  <a:cubicBezTo>
                    <a:pt x="19153" y="90334"/>
                    <a:pt x="20076" y="92118"/>
                    <a:pt x="20076" y="92118"/>
                  </a:cubicBezTo>
                  <a:cubicBezTo>
                    <a:pt x="23076" y="93234"/>
                    <a:pt x="23076" y="93234"/>
                    <a:pt x="23076" y="93234"/>
                  </a:cubicBezTo>
                  <a:cubicBezTo>
                    <a:pt x="23076" y="93234"/>
                    <a:pt x="24692" y="94572"/>
                    <a:pt x="24923" y="95018"/>
                  </a:cubicBezTo>
                  <a:cubicBezTo>
                    <a:pt x="25153" y="95241"/>
                    <a:pt x="28615" y="96356"/>
                    <a:pt x="28615" y="96356"/>
                  </a:cubicBezTo>
                  <a:cubicBezTo>
                    <a:pt x="30923" y="98364"/>
                    <a:pt x="30923" y="98364"/>
                    <a:pt x="30923" y="98364"/>
                  </a:cubicBezTo>
                  <a:cubicBezTo>
                    <a:pt x="34384" y="98364"/>
                    <a:pt x="34384" y="98364"/>
                    <a:pt x="34384" y="98364"/>
                  </a:cubicBezTo>
                  <a:cubicBezTo>
                    <a:pt x="36692" y="98810"/>
                    <a:pt x="36692" y="98810"/>
                    <a:pt x="36692" y="98810"/>
                  </a:cubicBezTo>
                  <a:cubicBezTo>
                    <a:pt x="37846" y="97472"/>
                    <a:pt x="37846" y="97472"/>
                    <a:pt x="37846" y="97472"/>
                  </a:cubicBezTo>
                  <a:cubicBezTo>
                    <a:pt x="37846" y="97472"/>
                    <a:pt x="43615" y="100148"/>
                    <a:pt x="43846" y="100148"/>
                  </a:cubicBezTo>
                  <a:cubicBezTo>
                    <a:pt x="44076" y="100148"/>
                    <a:pt x="44076" y="100817"/>
                    <a:pt x="44307" y="101486"/>
                  </a:cubicBezTo>
                  <a:cubicBezTo>
                    <a:pt x="44307" y="101486"/>
                    <a:pt x="44307" y="101486"/>
                    <a:pt x="44307" y="101486"/>
                  </a:cubicBezTo>
                  <a:cubicBezTo>
                    <a:pt x="44307" y="101486"/>
                    <a:pt x="44307" y="101486"/>
                    <a:pt x="44307" y="101486"/>
                  </a:cubicBezTo>
                  <a:cubicBezTo>
                    <a:pt x="44538" y="101486"/>
                    <a:pt x="44538" y="101486"/>
                    <a:pt x="44538" y="101486"/>
                  </a:cubicBezTo>
                  <a:cubicBezTo>
                    <a:pt x="44538" y="101486"/>
                    <a:pt x="44307" y="101263"/>
                    <a:pt x="44307" y="101263"/>
                  </a:cubicBezTo>
                  <a:cubicBezTo>
                    <a:pt x="44307" y="101040"/>
                    <a:pt x="44307" y="101040"/>
                    <a:pt x="44307" y="101040"/>
                  </a:cubicBezTo>
                  <a:cubicBezTo>
                    <a:pt x="44538" y="101040"/>
                    <a:pt x="44538" y="101040"/>
                    <a:pt x="44538" y="101040"/>
                  </a:cubicBezTo>
                  <a:cubicBezTo>
                    <a:pt x="44538" y="101040"/>
                    <a:pt x="44538" y="101040"/>
                    <a:pt x="44538" y="101040"/>
                  </a:cubicBezTo>
                  <a:cubicBezTo>
                    <a:pt x="44538" y="101040"/>
                    <a:pt x="44538" y="101040"/>
                    <a:pt x="44538" y="101040"/>
                  </a:cubicBezTo>
                  <a:cubicBezTo>
                    <a:pt x="44769" y="101040"/>
                    <a:pt x="44769" y="101040"/>
                    <a:pt x="44769" y="101040"/>
                  </a:cubicBezTo>
                  <a:cubicBezTo>
                    <a:pt x="45000" y="100817"/>
                    <a:pt x="45000" y="100817"/>
                    <a:pt x="45000" y="100817"/>
                  </a:cubicBezTo>
                  <a:cubicBezTo>
                    <a:pt x="45000" y="100817"/>
                    <a:pt x="45000" y="100817"/>
                    <a:pt x="45000" y="100817"/>
                  </a:cubicBezTo>
                  <a:cubicBezTo>
                    <a:pt x="45000" y="100594"/>
                    <a:pt x="44769" y="100594"/>
                    <a:pt x="44769" y="100594"/>
                  </a:cubicBezTo>
                  <a:cubicBezTo>
                    <a:pt x="44769" y="100594"/>
                    <a:pt x="45000" y="100594"/>
                    <a:pt x="45000" y="100371"/>
                  </a:cubicBezTo>
                  <a:cubicBezTo>
                    <a:pt x="45000" y="100371"/>
                    <a:pt x="45000" y="100371"/>
                    <a:pt x="45000" y="100371"/>
                  </a:cubicBezTo>
                  <a:cubicBezTo>
                    <a:pt x="45230" y="100371"/>
                    <a:pt x="45230" y="100371"/>
                    <a:pt x="45230" y="100371"/>
                  </a:cubicBezTo>
                  <a:cubicBezTo>
                    <a:pt x="45230" y="100371"/>
                    <a:pt x="45230" y="100371"/>
                    <a:pt x="45230" y="100371"/>
                  </a:cubicBezTo>
                  <a:cubicBezTo>
                    <a:pt x="45230" y="100371"/>
                    <a:pt x="45230" y="100371"/>
                    <a:pt x="45230" y="100371"/>
                  </a:cubicBezTo>
                  <a:cubicBezTo>
                    <a:pt x="45461" y="100371"/>
                    <a:pt x="45461" y="100371"/>
                    <a:pt x="45461" y="100371"/>
                  </a:cubicBezTo>
                  <a:cubicBezTo>
                    <a:pt x="45461" y="100371"/>
                    <a:pt x="45461" y="100371"/>
                    <a:pt x="45461" y="100371"/>
                  </a:cubicBezTo>
                  <a:cubicBezTo>
                    <a:pt x="45692" y="100371"/>
                    <a:pt x="45692" y="100371"/>
                    <a:pt x="45692" y="100371"/>
                  </a:cubicBezTo>
                  <a:cubicBezTo>
                    <a:pt x="45692" y="100371"/>
                    <a:pt x="45692" y="100371"/>
                    <a:pt x="45692" y="100371"/>
                  </a:cubicBezTo>
                  <a:cubicBezTo>
                    <a:pt x="45692" y="100371"/>
                    <a:pt x="45923" y="100371"/>
                    <a:pt x="45923" y="100371"/>
                  </a:cubicBezTo>
                  <a:cubicBezTo>
                    <a:pt x="45923" y="100371"/>
                    <a:pt x="45923" y="100594"/>
                    <a:pt x="45923" y="100594"/>
                  </a:cubicBezTo>
                  <a:cubicBezTo>
                    <a:pt x="45923" y="100594"/>
                    <a:pt x="45923" y="100594"/>
                    <a:pt x="45923" y="100594"/>
                  </a:cubicBezTo>
                  <a:cubicBezTo>
                    <a:pt x="45923" y="100594"/>
                    <a:pt x="46153" y="100594"/>
                    <a:pt x="46153" y="100594"/>
                  </a:cubicBezTo>
                  <a:cubicBezTo>
                    <a:pt x="46153" y="100594"/>
                    <a:pt x="46153" y="100817"/>
                    <a:pt x="46153" y="100817"/>
                  </a:cubicBezTo>
                  <a:cubicBezTo>
                    <a:pt x="46153" y="100817"/>
                    <a:pt x="46384" y="100817"/>
                    <a:pt x="46384" y="100817"/>
                  </a:cubicBezTo>
                  <a:cubicBezTo>
                    <a:pt x="46384" y="100817"/>
                    <a:pt x="46615" y="100817"/>
                    <a:pt x="46615" y="100817"/>
                  </a:cubicBezTo>
                  <a:cubicBezTo>
                    <a:pt x="46615" y="100817"/>
                    <a:pt x="46615" y="100817"/>
                    <a:pt x="46615" y="101040"/>
                  </a:cubicBezTo>
                  <a:cubicBezTo>
                    <a:pt x="46846" y="101040"/>
                    <a:pt x="46846" y="101040"/>
                    <a:pt x="46846" y="101040"/>
                  </a:cubicBezTo>
                  <a:cubicBezTo>
                    <a:pt x="46846" y="100817"/>
                    <a:pt x="47076" y="100817"/>
                    <a:pt x="47076" y="100817"/>
                  </a:cubicBezTo>
                  <a:cubicBezTo>
                    <a:pt x="47076" y="101040"/>
                    <a:pt x="47076" y="101040"/>
                    <a:pt x="47076" y="101040"/>
                  </a:cubicBezTo>
                  <a:cubicBezTo>
                    <a:pt x="47307" y="101040"/>
                    <a:pt x="47307" y="101040"/>
                    <a:pt x="47307" y="101040"/>
                  </a:cubicBezTo>
                  <a:cubicBezTo>
                    <a:pt x="47538" y="101040"/>
                    <a:pt x="47538" y="101040"/>
                    <a:pt x="47538" y="101040"/>
                  </a:cubicBezTo>
                  <a:cubicBezTo>
                    <a:pt x="47538" y="101263"/>
                    <a:pt x="47538" y="101263"/>
                    <a:pt x="47538" y="101263"/>
                  </a:cubicBezTo>
                  <a:cubicBezTo>
                    <a:pt x="47307" y="101263"/>
                    <a:pt x="47307" y="101263"/>
                    <a:pt x="47307" y="101263"/>
                  </a:cubicBezTo>
                  <a:cubicBezTo>
                    <a:pt x="47307" y="101263"/>
                    <a:pt x="47307" y="101263"/>
                    <a:pt x="47307" y="101263"/>
                  </a:cubicBezTo>
                  <a:cubicBezTo>
                    <a:pt x="47307" y="101486"/>
                    <a:pt x="47307" y="101486"/>
                    <a:pt x="47307" y="101486"/>
                  </a:cubicBezTo>
                  <a:cubicBezTo>
                    <a:pt x="47538" y="101486"/>
                    <a:pt x="47538" y="101486"/>
                    <a:pt x="47538" y="101486"/>
                  </a:cubicBezTo>
                  <a:cubicBezTo>
                    <a:pt x="47538" y="101486"/>
                    <a:pt x="47538" y="101486"/>
                    <a:pt x="47538" y="101486"/>
                  </a:cubicBezTo>
                  <a:cubicBezTo>
                    <a:pt x="48000" y="101710"/>
                    <a:pt x="48000" y="101710"/>
                    <a:pt x="48000" y="101710"/>
                  </a:cubicBezTo>
                  <a:cubicBezTo>
                    <a:pt x="47769" y="101710"/>
                    <a:pt x="47769" y="101710"/>
                    <a:pt x="47769" y="101710"/>
                  </a:cubicBezTo>
                  <a:cubicBezTo>
                    <a:pt x="47769" y="101710"/>
                    <a:pt x="47769" y="101710"/>
                    <a:pt x="47769" y="101710"/>
                  </a:cubicBezTo>
                  <a:cubicBezTo>
                    <a:pt x="47769" y="101710"/>
                    <a:pt x="47538" y="101710"/>
                    <a:pt x="47538" y="101710"/>
                  </a:cubicBezTo>
                  <a:cubicBezTo>
                    <a:pt x="47538" y="101710"/>
                    <a:pt x="47307" y="101710"/>
                    <a:pt x="47307" y="101710"/>
                  </a:cubicBezTo>
                  <a:cubicBezTo>
                    <a:pt x="47307" y="101933"/>
                    <a:pt x="47307" y="101933"/>
                    <a:pt x="47307" y="101933"/>
                  </a:cubicBezTo>
                  <a:cubicBezTo>
                    <a:pt x="47307" y="102379"/>
                    <a:pt x="47307" y="102379"/>
                    <a:pt x="47307" y="102379"/>
                  </a:cubicBezTo>
                  <a:cubicBezTo>
                    <a:pt x="47076" y="102379"/>
                    <a:pt x="47076" y="102379"/>
                    <a:pt x="47076" y="102379"/>
                  </a:cubicBezTo>
                  <a:cubicBezTo>
                    <a:pt x="47076" y="102602"/>
                    <a:pt x="47076" y="102602"/>
                    <a:pt x="47076" y="102602"/>
                  </a:cubicBezTo>
                  <a:cubicBezTo>
                    <a:pt x="47076" y="102602"/>
                    <a:pt x="47076" y="102602"/>
                    <a:pt x="47076" y="102602"/>
                  </a:cubicBezTo>
                  <a:cubicBezTo>
                    <a:pt x="47076" y="102602"/>
                    <a:pt x="47076" y="102602"/>
                    <a:pt x="47076" y="102602"/>
                  </a:cubicBezTo>
                  <a:cubicBezTo>
                    <a:pt x="47076" y="102602"/>
                    <a:pt x="47076" y="102602"/>
                    <a:pt x="46846" y="102602"/>
                  </a:cubicBezTo>
                  <a:cubicBezTo>
                    <a:pt x="46846" y="102602"/>
                    <a:pt x="46846" y="102602"/>
                    <a:pt x="46846" y="102602"/>
                  </a:cubicBezTo>
                  <a:cubicBezTo>
                    <a:pt x="46615" y="102379"/>
                    <a:pt x="46615" y="102379"/>
                    <a:pt x="46615" y="102379"/>
                  </a:cubicBezTo>
                  <a:cubicBezTo>
                    <a:pt x="46615" y="102602"/>
                    <a:pt x="46615" y="102602"/>
                    <a:pt x="46615" y="102602"/>
                  </a:cubicBezTo>
                  <a:cubicBezTo>
                    <a:pt x="46615" y="102825"/>
                    <a:pt x="46615" y="102825"/>
                    <a:pt x="46615" y="102825"/>
                  </a:cubicBezTo>
                  <a:cubicBezTo>
                    <a:pt x="46615" y="102825"/>
                    <a:pt x="46615" y="102825"/>
                    <a:pt x="46615" y="102825"/>
                  </a:cubicBezTo>
                  <a:cubicBezTo>
                    <a:pt x="46384" y="102825"/>
                    <a:pt x="46384" y="102825"/>
                    <a:pt x="46384" y="102825"/>
                  </a:cubicBezTo>
                  <a:cubicBezTo>
                    <a:pt x="46153" y="102825"/>
                    <a:pt x="46153" y="102825"/>
                    <a:pt x="46153" y="102825"/>
                  </a:cubicBezTo>
                  <a:cubicBezTo>
                    <a:pt x="45923" y="102825"/>
                    <a:pt x="45923" y="102825"/>
                    <a:pt x="45923" y="102825"/>
                  </a:cubicBezTo>
                  <a:cubicBezTo>
                    <a:pt x="45923" y="102825"/>
                    <a:pt x="45923" y="102825"/>
                    <a:pt x="45923" y="102825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461" y="102825"/>
                    <a:pt x="45461" y="102825"/>
                    <a:pt x="45461" y="102825"/>
                  </a:cubicBezTo>
                  <a:cubicBezTo>
                    <a:pt x="45461" y="103048"/>
                    <a:pt x="45461" y="103048"/>
                    <a:pt x="45461" y="103048"/>
                  </a:cubicBezTo>
                  <a:cubicBezTo>
                    <a:pt x="45461" y="103048"/>
                    <a:pt x="45461" y="103048"/>
                    <a:pt x="45461" y="103048"/>
                  </a:cubicBezTo>
                  <a:cubicBezTo>
                    <a:pt x="45461" y="103048"/>
                    <a:pt x="45461" y="103048"/>
                    <a:pt x="45461" y="103048"/>
                  </a:cubicBezTo>
                  <a:cubicBezTo>
                    <a:pt x="48461" y="103717"/>
                    <a:pt x="48461" y="103717"/>
                    <a:pt x="48461" y="103717"/>
                  </a:cubicBezTo>
                  <a:cubicBezTo>
                    <a:pt x="49153" y="103940"/>
                    <a:pt x="49153" y="104386"/>
                    <a:pt x="49846" y="104832"/>
                  </a:cubicBezTo>
                  <a:cubicBezTo>
                    <a:pt x="51692" y="104163"/>
                    <a:pt x="51692" y="104163"/>
                    <a:pt x="51692" y="104163"/>
                  </a:cubicBezTo>
                  <a:cubicBezTo>
                    <a:pt x="54000" y="105724"/>
                    <a:pt x="54000" y="105724"/>
                    <a:pt x="54000" y="105724"/>
                  </a:cubicBezTo>
                  <a:cubicBezTo>
                    <a:pt x="56076" y="105055"/>
                    <a:pt x="56076" y="105055"/>
                    <a:pt x="56076" y="105055"/>
                  </a:cubicBezTo>
                  <a:cubicBezTo>
                    <a:pt x="58153" y="105055"/>
                    <a:pt x="58153" y="105055"/>
                    <a:pt x="58153" y="105055"/>
                  </a:cubicBezTo>
                  <a:cubicBezTo>
                    <a:pt x="58153" y="104832"/>
                    <a:pt x="59076" y="104832"/>
                    <a:pt x="59769" y="105055"/>
                  </a:cubicBezTo>
                  <a:cubicBezTo>
                    <a:pt x="59769" y="105055"/>
                    <a:pt x="59769" y="105055"/>
                    <a:pt x="59769" y="105055"/>
                  </a:cubicBezTo>
                  <a:close/>
                  <a:moveTo>
                    <a:pt x="44307" y="101710"/>
                  </a:moveTo>
                  <a:cubicBezTo>
                    <a:pt x="44307" y="101710"/>
                    <a:pt x="44307" y="101710"/>
                    <a:pt x="44307" y="101710"/>
                  </a:cubicBezTo>
                  <a:cubicBezTo>
                    <a:pt x="44307" y="101710"/>
                    <a:pt x="44307" y="101710"/>
                    <a:pt x="44307" y="101710"/>
                  </a:cubicBezTo>
                  <a:cubicBezTo>
                    <a:pt x="44307" y="101710"/>
                    <a:pt x="44538" y="101710"/>
                    <a:pt x="44538" y="101710"/>
                  </a:cubicBezTo>
                  <a:cubicBezTo>
                    <a:pt x="44538" y="101710"/>
                    <a:pt x="44538" y="101933"/>
                    <a:pt x="44538" y="101933"/>
                  </a:cubicBezTo>
                  <a:cubicBezTo>
                    <a:pt x="44538" y="101933"/>
                    <a:pt x="44538" y="101933"/>
                    <a:pt x="44538" y="101933"/>
                  </a:cubicBezTo>
                  <a:cubicBezTo>
                    <a:pt x="44538" y="101933"/>
                    <a:pt x="44538" y="101933"/>
                    <a:pt x="44769" y="102156"/>
                  </a:cubicBezTo>
                  <a:cubicBezTo>
                    <a:pt x="44769" y="102156"/>
                    <a:pt x="44538" y="102156"/>
                    <a:pt x="44538" y="102156"/>
                  </a:cubicBezTo>
                  <a:cubicBezTo>
                    <a:pt x="44538" y="102156"/>
                    <a:pt x="44538" y="102156"/>
                    <a:pt x="44538" y="102156"/>
                  </a:cubicBezTo>
                  <a:cubicBezTo>
                    <a:pt x="44307" y="102156"/>
                    <a:pt x="44307" y="102156"/>
                    <a:pt x="44307" y="102156"/>
                  </a:cubicBezTo>
                  <a:cubicBezTo>
                    <a:pt x="44307" y="102156"/>
                    <a:pt x="44307" y="102156"/>
                    <a:pt x="44307" y="102156"/>
                  </a:cubicBezTo>
                  <a:cubicBezTo>
                    <a:pt x="44307" y="101710"/>
                    <a:pt x="44307" y="101710"/>
                    <a:pt x="44307" y="101710"/>
                  </a:cubicBezTo>
                  <a:close/>
                  <a:moveTo>
                    <a:pt x="103846" y="45055"/>
                  </a:moveTo>
                  <a:cubicBezTo>
                    <a:pt x="103846" y="45055"/>
                    <a:pt x="103846" y="45055"/>
                    <a:pt x="103846" y="45055"/>
                  </a:cubicBezTo>
                  <a:cubicBezTo>
                    <a:pt x="103615" y="45055"/>
                    <a:pt x="103615" y="45055"/>
                    <a:pt x="103615" y="45055"/>
                  </a:cubicBezTo>
                  <a:cubicBezTo>
                    <a:pt x="103384" y="44832"/>
                    <a:pt x="103384" y="44832"/>
                    <a:pt x="103384" y="44832"/>
                  </a:cubicBezTo>
                  <a:cubicBezTo>
                    <a:pt x="103384" y="44832"/>
                    <a:pt x="103384" y="44832"/>
                    <a:pt x="103384" y="44832"/>
                  </a:cubicBezTo>
                  <a:cubicBezTo>
                    <a:pt x="103384" y="44832"/>
                    <a:pt x="103384" y="44832"/>
                    <a:pt x="103384" y="44832"/>
                  </a:cubicBezTo>
                  <a:cubicBezTo>
                    <a:pt x="103615" y="44832"/>
                    <a:pt x="103615" y="44609"/>
                    <a:pt x="103615" y="44609"/>
                  </a:cubicBezTo>
                  <a:cubicBezTo>
                    <a:pt x="103615" y="44832"/>
                    <a:pt x="103846" y="44832"/>
                    <a:pt x="103846" y="45055"/>
                  </a:cubicBezTo>
                  <a:close/>
                  <a:moveTo>
                    <a:pt x="113769" y="115985"/>
                  </a:moveTo>
                  <a:cubicBezTo>
                    <a:pt x="113769" y="115985"/>
                    <a:pt x="113769" y="115985"/>
                    <a:pt x="113769" y="115985"/>
                  </a:cubicBezTo>
                  <a:cubicBezTo>
                    <a:pt x="113307" y="116877"/>
                    <a:pt x="113307" y="116877"/>
                    <a:pt x="113307" y="116877"/>
                  </a:cubicBezTo>
                  <a:cubicBezTo>
                    <a:pt x="112846" y="117546"/>
                    <a:pt x="112846" y="117546"/>
                    <a:pt x="112846" y="117546"/>
                  </a:cubicBezTo>
                  <a:cubicBezTo>
                    <a:pt x="114000" y="117992"/>
                    <a:pt x="114000" y="117992"/>
                    <a:pt x="114000" y="117992"/>
                  </a:cubicBezTo>
                  <a:cubicBezTo>
                    <a:pt x="114692" y="118884"/>
                    <a:pt x="114692" y="118884"/>
                    <a:pt x="114692" y="118884"/>
                  </a:cubicBezTo>
                  <a:cubicBezTo>
                    <a:pt x="114692" y="118884"/>
                    <a:pt x="115153" y="119553"/>
                    <a:pt x="115615" y="119553"/>
                  </a:cubicBezTo>
                  <a:cubicBezTo>
                    <a:pt x="116076" y="119553"/>
                    <a:pt x="116769" y="120000"/>
                    <a:pt x="116769" y="120000"/>
                  </a:cubicBezTo>
                  <a:cubicBezTo>
                    <a:pt x="116769" y="120000"/>
                    <a:pt x="117230" y="119330"/>
                    <a:pt x="117230" y="118438"/>
                  </a:cubicBezTo>
                  <a:cubicBezTo>
                    <a:pt x="117461" y="117769"/>
                    <a:pt x="116538" y="116877"/>
                    <a:pt x="117923" y="116654"/>
                  </a:cubicBezTo>
                  <a:cubicBezTo>
                    <a:pt x="119307" y="116654"/>
                    <a:pt x="118384" y="115092"/>
                    <a:pt x="118384" y="115092"/>
                  </a:cubicBezTo>
                  <a:cubicBezTo>
                    <a:pt x="118384" y="113977"/>
                    <a:pt x="118384" y="113977"/>
                    <a:pt x="118384" y="113977"/>
                  </a:cubicBezTo>
                  <a:cubicBezTo>
                    <a:pt x="118153" y="112639"/>
                    <a:pt x="118153" y="112639"/>
                    <a:pt x="118153" y="112639"/>
                  </a:cubicBezTo>
                  <a:cubicBezTo>
                    <a:pt x="118384" y="112193"/>
                    <a:pt x="118384" y="112193"/>
                    <a:pt x="118384" y="112193"/>
                  </a:cubicBezTo>
                  <a:cubicBezTo>
                    <a:pt x="119076" y="111301"/>
                    <a:pt x="119076" y="111301"/>
                    <a:pt x="119076" y="111301"/>
                  </a:cubicBezTo>
                  <a:cubicBezTo>
                    <a:pt x="119769" y="110631"/>
                    <a:pt x="119769" y="110631"/>
                    <a:pt x="119769" y="110631"/>
                  </a:cubicBezTo>
                  <a:cubicBezTo>
                    <a:pt x="119769" y="110631"/>
                    <a:pt x="120000" y="109962"/>
                    <a:pt x="120000" y="109516"/>
                  </a:cubicBezTo>
                  <a:cubicBezTo>
                    <a:pt x="119769" y="109293"/>
                    <a:pt x="119076" y="108178"/>
                    <a:pt x="119076" y="108178"/>
                  </a:cubicBezTo>
                  <a:cubicBezTo>
                    <a:pt x="119769" y="105501"/>
                    <a:pt x="119769" y="105501"/>
                    <a:pt x="119769" y="105501"/>
                  </a:cubicBezTo>
                  <a:cubicBezTo>
                    <a:pt x="119538" y="105055"/>
                    <a:pt x="119538" y="105055"/>
                    <a:pt x="119538" y="105055"/>
                  </a:cubicBezTo>
                  <a:cubicBezTo>
                    <a:pt x="119307" y="104386"/>
                    <a:pt x="119307" y="104386"/>
                    <a:pt x="119307" y="104386"/>
                  </a:cubicBezTo>
                  <a:cubicBezTo>
                    <a:pt x="118846" y="102379"/>
                    <a:pt x="118846" y="102379"/>
                    <a:pt x="118846" y="102379"/>
                  </a:cubicBezTo>
                  <a:cubicBezTo>
                    <a:pt x="118846" y="99702"/>
                    <a:pt x="118846" y="99702"/>
                    <a:pt x="118846" y="99702"/>
                  </a:cubicBezTo>
                  <a:cubicBezTo>
                    <a:pt x="117461" y="100148"/>
                    <a:pt x="117461" y="100148"/>
                    <a:pt x="117461" y="100148"/>
                  </a:cubicBezTo>
                  <a:cubicBezTo>
                    <a:pt x="117923" y="101263"/>
                    <a:pt x="117923" y="101263"/>
                    <a:pt x="117923" y="101263"/>
                  </a:cubicBezTo>
                  <a:cubicBezTo>
                    <a:pt x="117461" y="103271"/>
                    <a:pt x="117461" y="103271"/>
                    <a:pt x="117461" y="103271"/>
                  </a:cubicBezTo>
                  <a:cubicBezTo>
                    <a:pt x="116307" y="103494"/>
                    <a:pt x="116307" y="103494"/>
                    <a:pt x="116307" y="103494"/>
                  </a:cubicBezTo>
                  <a:cubicBezTo>
                    <a:pt x="115846" y="103717"/>
                    <a:pt x="115846" y="103717"/>
                    <a:pt x="115846" y="103717"/>
                  </a:cubicBezTo>
                  <a:cubicBezTo>
                    <a:pt x="115153" y="104386"/>
                    <a:pt x="115153" y="104386"/>
                    <a:pt x="115153" y="104386"/>
                  </a:cubicBezTo>
                  <a:cubicBezTo>
                    <a:pt x="114000" y="104609"/>
                    <a:pt x="114000" y="104609"/>
                    <a:pt x="114000" y="104609"/>
                  </a:cubicBezTo>
                  <a:cubicBezTo>
                    <a:pt x="112846" y="105501"/>
                    <a:pt x="112846" y="105501"/>
                    <a:pt x="112846" y="105501"/>
                  </a:cubicBezTo>
                  <a:cubicBezTo>
                    <a:pt x="111923" y="106617"/>
                    <a:pt x="111923" y="106617"/>
                    <a:pt x="111923" y="106617"/>
                  </a:cubicBezTo>
                  <a:cubicBezTo>
                    <a:pt x="111230" y="107286"/>
                    <a:pt x="111230" y="107286"/>
                    <a:pt x="111230" y="107286"/>
                  </a:cubicBezTo>
                  <a:cubicBezTo>
                    <a:pt x="111230" y="107286"/>
                    <a:pt x="111230" y="107732"/>
                    <a:pt x="111692" y="108178"/>
                  </a:cubicBezTo>
                  <a:cubicBezTo>
                    <a:pt x="112153" y="108847"/>
                    <a:pt x="111000" y="111078"/>
                    <a:pt x="111000" y="111078"/>
                  </a:cubicBezTo>
                  <a:cubicBezTo>
                    <a:pt x="111923" y="111078"/>
                    <a:pt x="111923" y="111078"/>
                    <a:pt x="111923" y="111078"/>
                  </a:cubicBezTo>
                  <a:cubicBezTo>
                    <a:pt x="112153" y="112193"/>
                    <a:pt x="112153" y="112193"/>
                    <a:pt x="112153" y="112193"/>
                  </a:cubicBezTo>
                  <a:cubicBezTo>
                    <a:pt x="111461" y="113308"/>
                    <a:pt x="111461" y="113308"/>
                    <a:pt x="111461" y="113308"/>
                  </a:cubicBezTo>
                  <a:cubicBezTo>
                    <a:pt x="112153" y="113754"/>
                    <a:pt x="112153" y="113754"/>
                    <a:pt x="112153" y="113754"/>
                  </a:cubicBezTo>
                  <a:cubicBezTo>
                    <a:pt x="112846" y="113754"/>
                    <a:pt x="112846" y="113754"/>
                    <a:pt x="112846" y="113754"/>
                  </a:cubicBezTo>
                  <a:cubicBezTo>
                    <a:pt x="112153" y="115092"/>
                    <a:pt x="112153" y="115092"/>
                    <a:pt x="112153" y="115092"/>
                  </a:cubicBezTo>
                  <a:cubicBezTo>
                    <a:pt x="112153" y="115539"/>
                    <a:pt x="112153" y="115539"/>
                    <a:pt x="112153" y="115539"/>
                  </a:cubicBezTo>
                  <a:lnTo>
                    <a:pt x="113769" y="11598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74;g2be4267a496_0_10">
              <a:extLst>
                <a:ext uri="{FF2B5EF4-FFF2-40B4-BE49-F238E27FC236}">
                  <a16:creationId xmlns:a16="http://schemas.microsoft.com/office/drawing/2014/main" id="{B2499115-EAE3-D949-6240-08688A5505CF}"/>
                </a:ext>
              </a:extLst>
            </p:cNvPr>
            <p:cNvSpPr/>
            <p:nvPr/>
          </p:nvSpPr>
          <p:spPr>
            <a:xfrm>
              <a:off x="16060610" y="951813"/>
              <a:ext cx="1106100" cy="900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2840" y="9355"/>
                  </a:moveTo>
                  <a:cubicBezTo>
                    <a:pt x="53522" y="9355"/>
                    <a:pt x="56590" y="6508"/>
                    <a:pt x="56590" y="6508"/>
                  </a:cubicBezTo>
                  <a:cubicBezTo>
                    <a:pt x="56590" y="6508"/>
                    <a:pt x="58295" y="7322"/>
                    <a:pt x="59318" y="6915"/>
                  </a:cubicBezTo>
                  <a:cubicBezTo>
                    <a:pt x="60340" y="6915"/>
                    <a:pt x="63750" y="6508"/>
                    <a:pt x="63750" y="6508"/>
                  </a:cubicBezTo>
                  <a:cubicBezTo>
                    <a:pt x="63750" y="6508"/>
                    <a:pt x="65454" y="6508"/>
                    <a:pt x="66136" y="6508"/>
                  </a:cubicBezTo>
                  <a:cubicBezTo>
                    <a:pt x="66818" y="6508"/>
                    <a:pt x="69886" y="6101"/>
                    <a:pt x="70568" y="6101"/>
                  </a:cubicBezTo>
                  <a:cubicBezTo>
                    <a:pt x="71250" y="6101"/>
                    <a:pt x="73295" y="5694"/>
                    <a:pt x="73636" y="5288"/>
                  </a:cubicBezTo>
                  <a:cubicBezTo>
                    <a:pt x="74318" y="5288"/>
                    <a:pt x="78409" y="4881"/>
                    <a:pt x="78750" y="4881"/>
                  </a:cubicBezTo>
                  <a:cubicBezTo>
                    <a:pt x="79431" y="4881"/>
                    <a:pt x="85909" y="4067"/>
                    <a:pt x="85909" y="4067"/>
                  </a:cubicBezTo>
                  <a:cubicBezTo>
                    <a:pt x="88636" y="2033"/>
                    <a:pt x="88636" y="2033"/>
                    <a:pt x="88636" y="2033"/>
                  </a:cubicBezTo>
                  <a:cubicBezTo>
                    <a:pt x="91704" y="1220"/>
                    <a:pt x="91704" y="1220"/>
                    <a:pt x="91704" y="1220"/>
                  </a:cubicBezTo>
                  <a:cubicBezTo>
                    <a:pt x="91704" y="1220"/>
                    <a:pt x="92727" y="0"/>
                    <a:pt x="92727" y="406"/>
                  </a:cubicBezTo>
                  <a:cubicBezTo>
                    <a:pt x="93068" y="1220"/>
                    <a:pt x="93750" y="2440"/>
                    <a:pt x="93750" y="2440"/>
                  </a:cubicBezTo>
                  <a:cubicBezTo>
                    <a:pt x="93750" y="2440"/>
                    <a:pt x="97500" y="2440"/>
                    <a:pt x="97500" y="2440"/>
                  </a:cubicBezTo>
                  <a:cubicBezTo>
                    <a:pt x="97500" y="2847"/>
                    <a:pt x="98522" y="5288"/>
                    <a:pt x="98522" y="5288"/>
                  </a:cubicBezTo>
                  <a:cubicBezTo>
                    <a:pt x="99545" y="6508"/>
                    <a:pt x="99545" y="6508"/>
                    <a:pt x="99545" y="6508"/>
                  </a:cubicBezTo>
                  <a:cubicBezTo>
                    <a:pt x="99545" y="6508"/>
                    <a:pt x="99886" y="8542"/>
                    <a:pt x="99886" y="9762"/>
                  </a:cubicBezTo>
                  <a:cubicBezTo>
                    <a:pt x="100227" y="10576"/>
                    <a:pt x="102613" y="15457"/>
                    <a:pt x="102613" y="15457"/>
                  </a:cubicBezTo>
                  <a:cubicBezTo>
                    <a:pt x="104318" y="19932"/>
                    <a:pt x="104318" y="19932"/>
                    <a:pt x="104318" y="19932"/>
                  </a:cubicBezTo>
                  <a:cubicBezTo>
                    <a:pt x="107045" y="24406"/>
                    <a:pt x="107045" y="24406"/>
                    <a:pt x="107045" y="24406"/>
                  </a:cubicBezTo>
                  <a:cubicBezTo>
                    <a:pt x="107386" y="27661"/>
                    <a:pt x="107386" y="27661"/>
                    <a:pt x="107386" y="27661"/>
                  </a:cubicBezTo>
                  <a:cubicBezTo>
                    <a:pt x="107386" y="27661"/>
                    <a:pt x="108409" y="28881"/>
                    <a:pt x="108409" y="29694"/>
                  </a:cubicBezTo>
                  <a:cubicBezTo>
                    <a:pt x="108409" y="30101"/>
                    <a:pt x="108409" y="31322"/>
                    <a:pt x="108409" y="31728"/>
                  </a:cubicBezTo>
                  <a:cubicBezTo>
                    <a:pt x="108750" y="31728"/>
                    <a:pt x="109090" y="33762"/>
                    <a:pt x="108750" y="33762"/>
                  </a:cubicBezTo>
                  <a:cubicBezTo>
                    <a:pt x="108409" y="34169"/>
                    <a:pt x="107045" y="36610"/>
                    <a:pt x="107045" y="36610"/>
                  </a:cubicBezTo>
                  <a:cubicBezTo>
                    <a:pt x="105681" y="37423"/>
                    <a:pt x="105681" y="37423"/>
                    <a:pt x="105681" y="37423"/>
                  </a:cubicBezTo>
                  <a:cubicBezTo>
                    <a:pt x="103977" y="40271"/>
                    <a:pt x="103977" y="40271"/>
                    <a:pt x="103977" y="40271"/>
                  </a:cubicBezTo>
                  <a:cubicBezTo>
                    <a:pt x="102954" y="43932"/>
                    <a:pt x="102954" y="43932"/>
                    <a:pt x="102954" y="43932"/>
                  </a:cubicBezTo>
                  <a:cubicBezTo>
                    <a:pt x="102613" y="45152"/>
                    <a:pt x="102613" y="45152"/>
                    <a:pt x="102613" y="45152"/>
                  </a:cubicBezTo>
                  <a:cubicBezTo>
                    <a:pt x="102613" y="45152"/>
                    <a:pt x="102954" y="46372"/>
                    <a:pt x="103295" y="46372"/>
                  </a:cubicBezTo>
                  <a:cubicBezTo>
                    <a:pt x="103977" y="46372"/>
                    <a:pt x="106363" y="46779"/>
                    <a:pt x="106363" y="46779"/>
                  </a:cubicBezTo>
                  <a:cubicBezTo>
                    <a:pt x="108409" y="48406"/>
                    <a:pt x="108409" y="48406"/>
                    <a:pt x="108409" y="48406"/>
                  </a:cubicBezTo>
                  <a:cubicBezTo>
                    <a:pt x="108409" y="50033"/>
                    <a:pt x="108409" y="50033"/>
                    <a:pt x="108409" y="50033"/>
                  </a:cubicBezTo>
                  <a:cubicBezTo>
                    <a:pt x="108409" y="50033"/>
                    <a:pt x="108750" y="53288"/>
                    <a:pt x="108750" y="53694"/>
                  </a:cubicBezTo>
                  <a:cubicBezTo>
                    <a:pt x="108750" y="53694"/>
                    <a:pt x="108409" y="56542"/>
                    <a:pt x="108409" y="56542"/>
                  </a:cubicBezTo>
                  <a:cubicBezTo>
                    <a:pt x="108409" y="56542"/>
                    <a:pt x="109090" y="58169"/>
                    <a:pt x="109090" y="58576"/>
                  </a:cubicBezTo>
                  <a:cubicBezTo>
                    <a:pt x="109431" y="58983"/>
                    <a:pt x="110113" y="59796"/>
                    <a:pt x="110113" y="60203"/>
                  </a:cubicBezTo>
                  <a:cubicBezTo>
                    <a:pt x="110454" y="60203"/>
                    <a:pt x="110454" y="60610"/>
                    <a:pt x="110454" y="60610"/>
                  </a:cubicBezTo>
                  <a:cubicBezTo>
                    <a:pt x="111136" y="62644"/>
                    <a:pt x="111136" y="62644"/>
                    <a:pt x="111136" y="62644"/>
                  </a:cubicBezTo>
                  <a:cubicBezTo>
                    <a:pt x="111136" y="64271"/>
                    <a:pt x="111136" y="64271"/>
                    <a:pt x="111136" y="64271"/>
                  </a:cubicBezTo>
                  <a:cubicBezTo>
                    <a:pt x="111136" y="64271"/>
                    <a:pt x="111136" y="65491"/>
                    <a:pt x="111818" y="65491"/>
                  </a:cubicBezTo>
                  <a:cubicBezTo>
                    <a:pt x="112500" y="65491"/>
                    <a:pt x="112840" y="65898"/>
                    <a:pt x="112840" y="66711"/>
                  </a:cubicBezTo>
                  <a:cubicBezTo>
                    <a:pt x="112840" y="67525"/>
                    <a:pt x="114545" y="68338"/>
                    <a:pt x="114545" y="68338"/>
                  </a:cubicBezTo>
                  <a:cubicBezTo>
                    <a:pt x="114545" y="68338"/>
                    <a:pt x="114545" y="69966"/>
                    <a:pt x="114886" y="70372"/>
                  </a:cubicBezTo>
                  <a:cubicBezTo>
                    <a:pt x="115568" y="70779"/>
                    <a:pt x="116250" y="71186"/>
                    <a:pt x="117272" y="71186"/>
                  </a:cubicBezTo>
                  <a:cubicBezTo>
                    <a:pt x="118295" y="71593"/>
                    <a:pt x="117954" y="73220"/>
                    <a:pt x="118636" y="73627"/>
                  </a:cubicBezTo>
                  <a:cubicBezTo>
                    <a:pt x="119318" y="74033"/>
                    <a:pt x="120000" y="74847"/>
                    <a:pt x="119318" y="74847"/>
                  </a:cubicBezTo>
                  <a:cubicBezTo>
                    <a:pt x="118977" y="75254"/>
                    <a:pt x="117954" y="75254"/>
                    <a:pt x="117954" y="75254"/>
                  </a:cubicBezTo>
                  <a:cubicBezTo>
                    <a:pt x="117954" y="75254"/>
                    <a:pt x="117613" y="75661"/>
                    <a:pt x="117613" y="76474"/>
                  </a:cubicBezTo>
                  <a:cubicBezTo>
                    <a:pt x="117954" y="76881"/>
                    <a:pt x="117954" y="76881"/>
                    <a:pt x="117954" y="76881"/>
                  </a:cubicBezTo>
                  <a:cubicBezTo>
                    <a:pt x="119318" y="78915"/>
                    <a:pt x="119318" y="78915"/>
                    <a:pt x="119318" y="78915"/>
                  </a:cubicBezTo>
                  <a:cubicBezTo>
                    <a:pt x="119318" y="81355"/>
                    <a:pt x="119318" y="81355"/>
                    <a:pt x="119318" y="81355"/>
                  </a:cubicBezTo>
                  <a:cubicBezTo>
                    <a:pt x="119318" y="81355"/>
                    <a:pt x="119318" y="82169"/>
                    <a:pt x="119318" y="82983"/>
                  </a:cubicBezTo>
                  <a:cubicBezTo>
                    <a:pt x="119318" y="83389"/>
                    <a:pt x="118977" y="84203"/>
                    <a:pt x="118295" y="84203"/>
                  </a:cubicBezTo>
                  <a:cubicBezTo>
                    <a:pt x="117613" y="84203"/>
                    <a:pt x="117613" y="85423"/>
                    <a:pt x="117272" y="85423"/>
                  </a:cubicBezTo>
                  <a:cubicBezTo>
                    <a:pt x="116931" y="85830"/>
                    <a:pt x="116250" y="84610"/>
                    <a:pt x="115909" y="85830"/>
                  </a:cubicBezTo>
                  <a:cubicBezTo>
                    <a:pt x="115568" y="87457"/>
                    <a:pt x="114886" y="88677"/>
                    <a:pt x="114886" y="89084"/>
                  </a:cubicBezTo>
                  <a:cubicBezTo>
                    <a:pt x="114545" y="89491"/>
                    <a:pt x="113522" y="89898"/>
                    <a:pt x="113522" y="90711"/>
                  </a:cubicBezTo>
                  <a:cubicBezTo>
                    <a:pt x="113181" y="91525"/>
                    <a:pt x="113181" y="90711"/>
                    <a:pt x="112500" y="92745"/>
                  </a:cubicBezTo>
                  <a:cubicBezTo>
                    <a:pt x="111818" y="94779"/>
                    <a:pt x="111477" y="95593"/>
                    <a:pt x="111477" y="95593"/>
                  </a:cubicBezTo>
                  <a:cubicBezTo>
                    <a:pt x="108409" y="100474"/>
                    <a:pt x="108409" y="100474"/>
                    <a:pt x="108409" y="100474"/>
                  </a:cubicBezTo>
                  <a:cubicBezTo>
                    <a:pt x="108409" y="100474"/>
                    <a:pt x="106704" y="103728"/>
                    <a:pt x="106704" y="104135"/>
                  </a:cubicBezTo>
                  <a:cubicBezTo>
                    <a:pt x="106704" y="104542"/>
                    <a:pt x="106704" y="106169"/>
                    <a:pt x="106704" y="106169"/>
                  </a:cubicBezTo>
                  <a:cubicBezTo>
                    <a:pt x="108068" y="107796"/>
                    <a:pt x="108068" y="107796"/>
                    <a:pt x="108068" y="107796"/>
                  </a:cubicBezTo>
                  <a:cubicBezTo>
                    <a:pt x="108068" y="109423"/>
                    <a:pt x="108068" y="109423"/>
                    <a:pt x="108068" y="109423"/>
                  </a:cubicBezTo>
                  <a:cubicBezTo>
                    <a:pt x="108068" y="109423"/>
                    <a:pt x="108068" y="110644"/>
                    <a:pt x="108409" y="111050"/>
                  </a:cubicBezTo>
                  <a:cubicBezTo>
                    <a:pt x="108750" y="111050"/>
                    <a:pt x="108750" y="111050"/>
                    <a:pt x="108750" y="111050"/>
                  </a:cubicBezTo>
                  <a:cubicBezTo>
                    <a:pt x="108409" y="112271"/>
                    <a:pt x="108409" y="112271"/>
                    <a:pt x="108409" y="112271"/>
                  </a:cubicBezTo>
                  <a:cubicBezTo>
                    <a:pt x="108409" y="112271"/>
                    <a:pt x="108750" y="113491"/>
                    <a:pt x="109090" y="113491"/>
                  </a:cubicBezTo>
                  <a:cubicBezTo>
                    <a:pt x="109090" y="113491"/>
                    <a:pt x="109772" y="113898"/>
                    <a:pt x="109772" y="113898"/>
                  </a:cubicBezTo>
                  <a:cubicBezTo>
                    <a:pt x="109772" y="113898"/>
                    <a:pt x="110454" y="114711"/>
                    <a:pt x="110454" y="114711"/>
                  </a:cubicBezTo>
                  <a:cubicBezTo>
                    <a:pt x="110795" y="115118"/>
                    <a:pt x="110454" y="115932"/>
                    <a:pt x="110454" y="115932"/>
                  </a:cubicBezTo>
                  <a:cubicBezTo>
                    <a:pt x="110454" y="115932"/>
                    <a:pt x="110454" y="116338"/>
                    <a:pt x="110113" y="116338"/>
                  </a:cubicBezTo>
                  <a:cubicBezTo>
                    <a:pt x="109772" y="116338"/>
                    <a:pt x="109772" y="116338"/>
                    <a:pt x="109090" y="116338"/>
                  </a:cubicBezTo>
                  <a:cubicBezTo>
                    <a:pt x="108750" y="115932"/>
                    <a:pt x="107727" y="115932"/>
                    <a:pt x="107386" y="115932"/>
                  </a:cubicBezTo>
                  <a:cubicBezTo>
                    <a:pt x="107045" y="115932"/>
                    <a:pt x="107045" y="115932"/>
                    <a:pt x="107045" y="115932"/>
                  </a:cubicBezTo>
                  <a:cubicBezTo>
                    <a:pt x="106704" y="115932"/>
                    <a:pt x="106704" y="115932"/>
                    <a:pt x="106363" y="116338"/>
                  </a:cubicBezTo>
                  <a:cubicBezTo>
                    <a:pt x="106363" y="115932"/>
                    <a:pt x="106363" y="115932"/>
                    <a:pt x="106363" y="115932"/>
                  </a:cubicBezTo>
                  <a:cubicBezTo>
                    <a:pt x="106363" y="115525"/>
                    <a:pt x="106363" y="115118"/>
                    <a:pt x="106363" y="115118"/>
                  </a:cubicBezTo>
                  <a:cubicBezTo>
                    <a:pt x="106363" y="115118"/>
                    <a:pt x="105340" y="115118"/>
                    <a:pt x="105340" y="115118"/>
                  </a:cubicBezTo>
                  <a:cubicBezTo>
                    <a:pt x="105000" y="115118"/>
                    <a:pt x="104659" y="115118"/>
                    <a:pt x="104659" y="115118"/>
                  </a:cubicBezTo>
                  <a:cubicBezTo>
                    <a:pt x="104659" y="115118"/>
                    <a:pt x="103977" y="114711"/>
                    <a:pt x="103977" y="114711"/>
                  </a:cubicBezTo>
                  <a:cubicBezTo>
                    <a:pt x="103977" y="114711"/>
                    <a:pt x="103636" y="114711"/>
                    <a:pt x="103636" y="114711"/>
                  </a:cubicBezTo>
                  <a:cubicBezTo>
                    <a:pt x="103636" y="114305"/>
                    <a:pt x="103295" y="114711"/>
                    <a:pt x="103295" y="114711"/>
                  </a:cubicBezTo>
                  <a:cubicBezTo>
                    <a:pt x="102954" y="114711"/>
                    <a:pt x="102954" y="114711"/>
                    <a:pt x="102954" y="114711"/>
                  </a:cubicBezTo>
                  <a:cubicBezTo>
                    <a:pt x="102272" y="114711"/>
                    <a:pt x="102272" y="114711"/>
                    <a:pt x="102272" y="114711"/>
                  </a:cubicBezTo>
                  <a:cubicBezTo>
                    <a:pt x="102272" y="114711"/>
                    <a:pt x="102272" y="114305"/>
                    <a:pt x="102272" y="114305"/>
                  </a:cubicBezTo>
                  <a:cubicBezTo>
                    <a:pt x="102272" y="113898"/>
                    <a:pt x="101931" y="114305"/>
                    <a:pt x="101931" y="114305"/>
                  </a:cubicBezTo>
                  <a:cubicBezTo>
                    <a:pt x="101931" y="114305"/>
                    <a:pt x="101250" y="114305"/>
                    <a:pt x="101250" y="114305"/>
                  </a:cubicBezTo>
                  <a:cubicBezTo>
                    <a:pt x="101250" y="113898"/>
                    <a:pt x="100909" y="113898"/>
                    <a:pt x="100909" y="113898"/>
                  </a:cubicBezTo>
                  <a:cubicBezTo>
                    <a:pt x="100909" y="113898"/>
                    <a:pt x="99886" y="113898"/>
                    <a:pt x="99545" y="113898"/>
                  </a:cubicBezTo>
                  <a:cubicBezTo>
                    <a:pt x="99545" y="113491"/>
                    <a:pt x="99545" y="113491"/>
                    <a:pt x="99545" y="113491"/>
                  </a:cubicBezTo>
                  <a:cubicBezTo>
                    <a:pt x="99545" y="113491"/>
                    <a:pt x="99545" y="113084"/>
                    <a:pt x="99545" y="112677"/>
                  </a:cubicBezTo>
                  <a:cubicBezTo>
                    <a:pt x="99545" y="112677"/>
                    <a:pt x="99204" y="112677"/>
                    <a:pt x="99204" y="112271"/>
                  </a:cubicBezTo>
                  <a:cubicBezTo>
                    <a:pt x="99204" y="112271"/>
                    <a:pt x="98863" y="111864"/>
                    <a:pt x="98863" y="111864"/>
                  </a:cubicBezTo>
                  <a:cubicBezTo>
                    <a:pt x="98863" y="111457"/>
                    <a:pt x="98522" y="111457"/>
                    <a:pt x="98522" y="111050"/>
                  </a:cubicBezTo>
                  <a:cubicBezTo>
                    <a:pt x="98522" y="111050"/>
                    <a:pt x="98181" y="111457"/>
                    <a:pt x="98181" y="111457"/>
                  </a:cubicBezTo>
                  <a:cubicBezTo>
                    <a:pt x="97840" y="111457"/>
                    <a:pt x="97500" y="111050"/>
                    <a:pt x="97500" y="111050"/>
                  </a:cubicBezTo>
                  <a:cubicBezTo>
                    <a:pt x="97159" y="110644"/>
                    <a:pt x="97159" y="110644"/>
                    <a:pt x="97159" y="110644"/>
                  </a:cubicBezTo>
                  <a:cubicBezTo>
                    <a:pt x="97159" y="110644"/>
                    <a:pt x="96818" y="110644"/>
                    <a:pt x="96477" y="110644"/>
                  </a:cubicBezTo>
                  <a:cubicBezTo>
                    <a:pt x="96477" y="110644"/>
                    <a:pt x="96477" y="111457"/>
                    <a:pt x="96477" y="111457"/>
                  </a:cubicBezTo>
                  <a:cubicBezTo>
                    <a:pt x="96477" y="111457"/>
                    <a:pt x="96136" y="111457"/>
                    <a:pt x="95795" y="111050"/>
                  </a:cubicBezTo>
                  <a:cubicBezTo>
                    <a:pt x="95795" y="111050"/>
                    <a:pt x="95454" y="110644"/>
                    <a:pt x="95113" y="110644"/>
                  </a:cubicBezTo>
                  <a:cubicBezTo>
                    <a:pt x="95113" y="110644"/>
                    <a:pt x="94772" y="110644"/>
                    <a:pt x="94431" y="110237"/>
                  </a:cubicBezTo>
                  <a:cubicBezTo>
                    <a:pt x="94431" y="110237"/>
                    <a:pt x="94090" y="110237"/>
                    <a:pt x="94090" y="110237"/>
                  </a:cubicBezTo>
                  <a:cubicBezTo>
                    <a:pt x="94090" y="110237"/>
                    <a:pt x="92727" y="110644"/>
                    <a:pt x="92727" y="110644"/>
                  </a:cubicBezTo>
                  <a:cubicBezTo>
                    <a:pt x="92727" y="110644"/>
                    <a:pt x="92727" y="111050"/>
                    <a:pt x="92386" y="111050"/>
                  </a:cubicBezTo>
                  <a:cubicBezTo>
                    <a:pt x="92386" y="111457"/>
                    <a:pt x="92045" y="111050"/>
                    <a:pt x="92045" y="111050"/>
                  </a:cubicBezTo>
                  <a:cubicBezTo>
                    <a:pt x="92045" y="111050"/>
                    <a:pt x="91704" y="111050"/>
                    <a:pt x="91363" y="111050"/>
                  </a:cubicBezTo>
                  <a:cubicBezTo>
                    <a:pt x="91363" y="111050"/>
                    <a:pt x="91022" y="111050"/>
                    <a:pt x="91022" y="111050"/>
                  </a:cubicBezTo>
                  <a:cubicBezTo>
                    <a:pt x="91022" y="111050"/>
                    <a:pt x="90681" y="110644"/>
                    <a:pt x="90340" y="110644"/>
                  </a:cubicBezTo>
                  <a:cubicBezTo>
                    <a:pt x="90340" y="110644"/>
                    <a:pt x="90000" y="110644"/>
                    <a:pt x="90000" y="110644"/>
                  </a:cubicBezTo>
                  <a:cubicBezTo>
                    <a:pt x="90000" y="110644"/>
                    <a:pt x="89659" y="111050"/>
                    <a:pt x="89659" y="111050"/>
                  </a:cubicBezTo>
                  <a:cubicBezTo>
                    <a:pt x="89318" y="111457"/>
                    <a:pt x="89318" y="111457"/>
                    <a:pt x="89318" y="111457"/>
                  </a:cubicBezTo>
                  <a:cubicBezTo>
                    <a:pt x="89318" y="111864"/>
                    <a:pt x="89318" y="111864"/>
                    <a:pt x="89318" y="111864"/>
                  </a:cubicBezTo>
                  <a:cubicBezTo>
                    <a:pt x="88636" y="111457"/>
                    <a:pt x="88636" y="111457"/>
                    <a:pt x="88636" y="111457"/>
                  </a:cubicBezTo>
                  <a:cubicBezTo>
                    <a:pt x="88636" y="111457"/>
                    <a:pt x="88295" y="111457"/>
                    <a:pt x="87954" y="111457"/>
                  </a:cubicBezTo>
                  <a:cubicBezTo>
                    <a:pt x="87272" y="111864"/>
                    <a:pt x="87613" y="112271"/>
                    <a:pt x="87613" y="112271"/>
                  </a:cubicBezTo>
                  <a:cubicBezTo>
                    <a:pt x="87954" y="112271"/>
                    <a:pt x="88295" y="113084"/>
                    <a:pt x="88295" y="113084"/>
                  </a:cubicBezTo>
                  <a:cubicBezTo>
                    <a:pt x="88295" y="113084"/>
                    <a:pt x="87272" y="113491"/>
                    <a:pt x="87272" y="113491"/>
                  </a:cubicBezTo>
                  <a:cubicBezTo>
                    <a:pt x="86931" y="113898"/>
                    <a:pt x="86931" y="113898"/>
                    <a:pt x="86931" y="114305"/>
                  </a:cubicBezTo>
                  <a:cubicBezTo>
                    <a:pt x="86931" y="114305"/>
                    <a:pt x="86590" y="114711"/>
                    <a:pt x="86590" y="115118"/>
                  </a:cubicBezTo>
                  <a:cubicBezTo>
                    <a:pt x="86590" y="115118"/>
                    <a:pt x="86250" y="114711"/>
                    <a:pt x="85909" y="114711"/>
                  </a:cubicBezTo>
                  <a:cubicBezTo>
                    <a:pt x="85568" y="114711"/>
                    <a:pt x="85568" y="114305"/>
                    <a:pt x="85568" y="114305"/>
                  </a:cubicBezTo>
                  <a:cubicBezTo>
                    <a:pt x="85227" y="114711"/>
                    <a:pt x="85227" y="114711"/>
                    <a:pt x="85227" y="114711"/>
                  </a:cubicBezTo>
                  <a:cubicBezTo>
                    <a:pt x="84886" y="114711"/>
                    <a:pt x="84886" y="114711"/>
                    <a:pt x="84886" y="114711"/>
                  </a:cubicBezTo>
                  <a:cubicBezTo>
                    <a:pt x="84886" y="114711"/>
                    <a:pt x="84545" y="114305"/>
                    <a:pt x="84545" y="113898"/>
                  </a:cubicBezTo>
                  <a:cubicBezTo>
                    <a:pt x="84545" y="113898"/>
                    <a:pt x="84545" y="113898"/>
                    <a:pt x="84545" y="113898"/>
                  </a:cubicBezTo>
                  <a:cubicBezTo>
                    <a:pt x="84204" y="113898"/>
                    <a:pt x="83863" y="113898"/>
                    <a:pt x="83863" y="113491"/>
                  </a:cubicBezTo>
                  <a:cubicBezTo>
                    <a:pt x="83522" y="112677"/>
                    <a:pt x="83522" y="112677"/>
                    <a:pt x="83522" y="112677"/>
                  </a:cubicBezTo>
                  <a:cubicBezTo>
                    <a:pt x="83522" y="112677"/>
                    <a:pt x="82840" y="113084"/>
                    <a:pt x="82840" y="113491"/>
                  </a:cubicBezTo>
                  <a:cubicBezTo>
                    <a:pt x="82500" y="113491"/>
                    <a:pt x="82840" y="113491"/>
                    <a:pt x="82500" y="113084"/>
                  </a:cubicBezTo>
                  <a:cubicBezTo>
                    <a:pt x="82159" y="113084"/>
                    <a:pt x="82159" y="113491"/>
                    <a:pt x="82159" y="113491"/>
                  </a:cubicBezTo>
                  <a:cubicBezTo>
                    <a:pt x="82159" y="113491"/>
                    <a:pt x="82159" y="113491"/>
                    <a:pt x="82159" y="113491"/>
                  </a:cubicBezTo>
                  <a:cubicBezTo>
                    <a:pt x="82159" y="113898"/>
                    <a:pt x="81818" y="113898"/>
                    <a:pt x="81818" y="113898"/>
                  </a:cubicBezTo>
                  <a:cubicBezTo>
                    <a:pt x="81818" y="114305"/>
                    <a:pt x="81477" y="113898"/>
                    <a:pt x="81477" y="113898"/>
                  </a:cubicBezTo>
                  <a:cubicBezTo>
                    <a:pt x="81136" y="113898"/>
                    <a:pt x="80795" y="113898"/>
                    <a:pt x="80795" y="113898"/>
                  </a:cubicBezTo>
                  <a:cubicBezTo>
                    <a:pt x="80795" y="113898"/>
                    <a:pt x="80795" y="113491"/>
                    <a:pt x="80795" y="113491"/>
                  </a:cubicBezTo>
                  <a:cubicBezTo>
                    <a:pt x="80113" y="113898"/>
                    <a:pt x="80113" y="113898"/>
                    <a:pt x="80113" y="113898"/>
                  </a:cubicBezTo>
                  <a:cubicBezTo>
                    <a:pt x="80113" y="113898"/>
                    <a:pt x="80113" y="114305"/>
                    <a:pt x="80113" y="114305"/>
                  </a:cubicBezTo>
                  <a:cubicBezTo>
                    <a:pt x="80113" y="114305"/>
                    <a:pt x="79772" y="114305"/>
                    <a:pt x="79431" y="114711"/>
                  </a:cubicBezTo>
                  <a:cubicBezTo>
                    <a:pt x="78750" y="114711"/>
                    <a:pt x="79090" y="114305"/>
                    <a:pt x="78750" y="114711"/>
                  </a:cubicBezTo>
                  <a:cubicBezTo>
                    <a:pt x="78750" y="114711"/>
                    <a:pt x="78750" y="114711"/>
                    <a:pt x="78750" y="115118"/>
                  </a:cubicBezTo>
                  <a:cubicBezTo>
                    <a:pt x="78750" y="115118"/>
                    <a:pt x="79090" y="115118"/>
                    <a:pt x="78750" y="115525"/>
                  </a:cubicBezTo>
                  <a:cubicBezTo>
                    <a:pt x="78409" y="115932"/>
                    <a:pt x="78409" y="115525"/>
                    <a:pt x="78409" y="115525"/>
                  </a:cubicBezTo>
                  <a:cubicBezTo>
                    <a:pt x="78068" y="115525"/>
                    <a:pt x="77727" y="115932"/>
                    <a:pt x="77727" y="115932"/>
                  </a:cubicBezTo>
                  <a:cubicBezTo>
                    <a:pt x="77727" y="115932"/>
                    <a:pt x="77727" y="116338"/>
                    <a:pt x="77727" y="116338"/>
                  </a:cubicBezTo>
                  <a:cubicBezTo>
                    <a:pt x="77727" y="116338"/>
                    <a:pt x="77386" y="116338"/>
                    <a:pt x="77045" y="116338"/>
                  </a:cubicBezTo>
                  <a:cubicBezTo>
                    <a:pt x="76704" y="116338"/>
                    <a:pt x="77045" y="116745"/>
                    <a:pt x="77045" y="116745"/>
                  </a:cubicBezTo>
                  <a:cubicBezTo>
                    <a:pt x="77045" y="116745"/>
                    <a:pt x="77045" y="117152"/>
                    <a:pt x="76704" y="117559"/>
                  </a:cubicBezTo>
                  <a:cubicBezTo>
                    <a:pt x="76704" y="117559"/>
                    <a:pt x="76704" y="117966"/>
                    <a:pt x="76704" y="118372"/>
                  </a:cubicBezTo>
                  <a:cubicBezTo>
                    <a:pt x="76704" y="118372"/>
                    <a:pt x="76704" y="118372"/>
                    <a:pt x="76704" y="119186"/>
                  </a:cubicBezTo>
                  <a:cubicBezTo>
                    <a:pt x="76704" y="119593"/>
                    <a:pt x="76704" y="119593"/>
                    <a:pt x="76704" y="119593"/>
                  </a:cubicBezTo>
                  <a:cubicBezTo>
                    <a:pt x="76704" y="119593"/>
                    <a:pt x="76363" y="119593"/>
                    <a:pt x="76363" y="119593"/>
                  </a:cubicBezTo>
                  <a:cubicBezTo>
                    <a:pt x="76363" y="119186"/>
                    <a:pt x="76022" y="119593"/>
                    <a:pt x="76022" y="119593"/>
                  </a:cubicBezTo>
                  <a:cubicBezTo>
                    <a:pt x="76022" y="119593"/>
                    <a:pt x="75681" y="119186"/>
                    <a:pt x="75681" y="118779"/>
                  </a:cubicBezTo>
                  <a:cubicBezTo>
                    <a:pt x="75681" y="118779"/>
                    <a:pt x="75340" y="118779"/>
                    <a:pt x="75340" y="118779"/>
                  </a:cubicBezTo>
                  <a:cubicBezTo>
                    <a:pt x="75340" y="118779"/>
                    <a:pt x="74659" y="119186"/>
                    <a:pt x="74659" y="119186"/>
                  </a:cubicBezTo>
                  <a:cubicBezTo>
                    <a:pt x="74659" y="119186"/>
                    <a:pt x="74659" y="119593"/>
                    <a:pt x="74659" y="119593"/>
                  </a:cubicBezTo>
                  <a:cubicBezTo>
                    <a:pt x="74318" y="119593"/>
                    <a:pt x="73636" y="120000"/>
                    <a:pt x="73636" y="120000"/>
                  </a:cubicBezTo>
                  <a:cubicBezTo>
                    <a:pt x="73636" y="120000"/>
                    <a:pt x="73295" y="120000"/>
                    <a:pt x="73295" y="120000"/>
                  </a:cubicBezTo>
                  <a:cubicBezTo>
                    <a:pt x="72954" y="119593"/>
                    <a:pt x="72954" y="119593"/>
                    <a:pt x="72954" y="119593"/>
                  </a:cubicBezTo>
                  <a:cubicBezTo>
                    <a:pt x="72954" y="119186"/>
                    <a:pt x="72954" y="119186"/>
                    <a:pt x="72954" y="119186"/>
                  </a:cubicBezTo>
                  <a:cubicBezTo>
                    <a:pt x="73636" y="118372"/>
                    <a:pt x="73636" y="118372"/>
                    <a:pt x="73636" y="118372"/>
                  </a:cubicBezTo>
                  <a:cubicBezTo>
                    <a:pt x="73295" y="117152"/>
                    <a:pt x="73295" y="117152"/>
                    <a:pt x="73295" y="117152"/>
                  </a:cubicBezTo>
                  <a:cubicBezTo>
                    <a:pt x="72613" y="116338"/>
                    <a:pt x="72613" y="116338"/>
                    <a:pt x="72613" y="116338"/>
                  </a:cubicBezTo>
                  <a:cubicBezTo>
                    <a:pt x="72613" y="115932"/>
                    <a:pt x="72613" y="115932"/>
                    <a:pt x="72613" y="115932"/>
                  </a:cubicBezTo>
                  <a:cubicBezTo>
                    <a:pt x="71590" y="115932"/>
                    <a:pt x="71590" y="115932"/>
                    <a:pt x="71590" y="115932"/>
                  </a:cubicBezTo>
                  <a:cubicBezTo>
                    <a:pt x="70909" y="115525"/>
                    <a:pt x="70909" y="115525"/>
                    <a:pt x="70909" y="115525"/>
                  </a:cubicBezTo>
                  <a:cubicBezTo>
                    <a:pt x="70568" y="115118"/>
                    <a:pt x="70568" y="115118"/>
                    <a:pt x="70568" y="115118"/>
                  </a:cubicBezTo>
                  <a:cubicBezTo>
                    <a:pt x="69545" y="114305"/>
                    <a:pt x="69545" y="114305"/>
                    <a:pt x="69545" y="114305"/>
                  </a:cubicBezTo>
                  <a:cubicBezTo>
                    <a:pt x="68863" y="111864"/>
                    <a:pt x="68863" y="111864"/>
                    <a:pt x="68863" y="111864"/>
                  </a:cubicBezTo>
                  <a:cubicBezTo>
                    <a:pt x="67840" y="111864"/>
                    <a:pt x="67840" y="111864"/>
                    <a:pt x="67840" y="111864"/>
                  </a:cubicBezTo>
                  <a:cubicBezTo>
                    <a:pt x="67840" y="111864"/>
                    <a:pt x="67159" y="112677"/>
                    <a:pt x="67159" y="113084"/>
                  </a:cubicBezTo>
                  <a:cubicBezTo>
                    <a:pt x="67159" y="113491"/>
                    <a:pt x="66477" y="113491"/>
                    <a:pt x="66477" y="113491"/>
                  </a:cubicBezTo>
                  <a:cubicBezTo>
                    <a:pt x="65795" y="114711"/>
                    <a:pt x="65795" y="114711"/>
                    <a:pt x="65795" y="114711"/>
                  </a:cubicBezTo>
                  <a:cubicBezTo>
                    <a:pt x="65795" y="114711"/>
                    <a:pt x="65795" y="116338"/>
                    <a:pt x="65795" y="116745"/>
                  </a:cubicBezTo>
                  <a:cubicBezTo>
                    <a:pt x="65795" y="117152"/>
                    <a:pt x="65113" y="116338"/>
                    <a:pt x="65113" y="116338"/>
                  </a:cubicBezTo>
                  <a:cubicBezTo>
                    <a:pt x="65113" y="116338"/>
                    <a:pt x="64431" y="116745"/>
                    <a:pt x="64090" y="117152"/>
                  </a:cubicBezTo>
                  <a:cubicBezTo>
                    <a:pt x="63750" y="117559"/>
                    <a:pt x="63068" y="117559"/>
                    <a:pt x="63068" y="117559"/>
                  </a:cubicBezTo>
                  <a:cubicBezTo>
                    <a:pt x="63068" y="117559"/>
                    <a:pt x="62727" y="116745"/>
                    <a:pt x="62386" y="116338"/>
                  </a:cubicBezTo>
                  <a:cubicBezTo>
                    <a:pt x="62386" y="116338"/>
                    <a:pt x="62386" y="115932"/>
                    <a:pt x="62386" y="115118"/>
                  </a:cubicBezTo>
                  <a:cubicBezTo>
                    <a:pt x="62386" y="114711"/>
                    <a:pt x="61704" y="115525"/>
                    <a:pt x="61704" y="115525"/>
                  </a:cubicBezTo>
                  <a:cubicBezTo>
                    <a:pt x="61704" y="115525"/>
                    <a:pt x="61704" y="115525"/>
                    <a:pt x="61704" y="115525"/>
                  </a:cubicBezTo>
                  <a:cubicBezTo>
                    <a:pt x="61704" y="115118"/>
                    <a:pt x="61704" y="115118"/>
                    <a:pt x="61704" y="115118"/>
                  </a:cubicBezTo>
                  <a:cubicBezTo>
                    <a:pt x="61363" y="114305"/>
                    <a:pt x="61022" y="113898"/>
                    <a:pt x="61022" y="113898"/>
                  </a:cubicBezTo>
                  <a:cubicBezTo>
                    <a:pt x="61022" y="113898"/>
                    <a:pt x="60681" y="113084"/>
                    <a:pt x="60681" y="112271"/>
                  </a:cubicBezTo>
                  <a:cubicBezTo>
                    <a:pt x="60681" y="111864"/>
                    <a:pt x="59318" y="111050"/>
                    <a:pt x="59318" y="111050"/>
                  </a:cubicBezTo>
                  <a:cubicBezTo>
                    <a:pt x="59318" y="111050"/>
                    <a:pt x="59659" y="111864"/>
                    <a:pt x="58977" y="111050"/>
                  </a:cubicBezTo>
                  <a:cubicBezTo>
                    <a:pt x="58295" y="109830"/>
                    <a:pt x="57613" y="109830"/>
                    <a:pt x="57613" y="109830"/>
                  </a:cubicBezTo>
                  <a:cubicBezTo>
                    <a:pt x="57272" y="106576"/>
                    <a:pt x="57272" y="106576"/>
                    <a:pt x="57272" y="106576"/>
                  </a:cubicBezTo>
                  <a:cubicBezTo>
                    <a:pt x="54545" y="107389"/>
                    <a:pt x="54545" y="107389"/>
                    <a:pt x="54545" y="107389"/>
                  </a:cubicBezTo>
                  <a:cubicBezTo>
                    <a:pt x="54545" y="107389"/>
                    <a:pt x="52840" y="106576"/>
                    <a:pt x="52500" y="106169"/>
                  </a:cubicBezTo>
                  <a:cubicBezTo>
                    <a:pt x="52159" y="105762"/>
                    <a:pt x="51136" y="105355"/>
                    <a:pt x="51136" y="105355"/>
                  </a:cubicBezTo>
                  <a:cubicBezTo>
                    <a:pt x="50113" y="106576"/>
                    <a:pt x="50113" y="106576"/>
                    <a:pt x="50113" y="106576"/>
                  </a:cubicBezTo>
                  <a:cubicBezTo>
                    <a:pt x="49090" y="106576"/>
                    <a:pt x="49090" y="106576"/>
                    <a:pt x="49090" y="106576"/>
                  </a:cubicBezTo>
                  <a:cubicBezTo>
                    <a:pt x="49090" y="106576"/>
                    <a:pt x="47727" y="106169"/>
                    <a:pt x="47386" y="105762"/>
                  </a:cubicBezTo>
                  <a:cubicBezTo>
                    <a:pt x="46704" y="104949"/>
                    <a:pt x="47045" y="104542"/>
                    <a:pt x="46704" y="104542"/>
                  </a:cubicBezTo>
                  <a:cubicBezTo>
                    <a:pt x="46022" y="104542"/>
                    <a:pt x="45681" y="103728"/>
                    <a:pt x="45681" y="103728"/>
                  </a:cubicBezTo>
                  <a:cubicBezTo>
                    <a:pt x="45681" y="103728"/>
                    <a:pt x="46363" y="102508"/>
                    <a:pt x="46704" y="102101"/>
                  </a:cubicBezTo>
                  <a:cubicBezTo>
                    <a:pt x="46704" y="101694"/>
                    <a:pt x="47386" y="102101"/>
                    <a:pt x="47045" y="100881"/>
                  </a:cubicBezTo>
                  <a:cubicBezTo>
                    <a:pt x="46363" y="100067"/>
                    <a:pt x="46022" y="99661"/>
                    <a:pt x="46022" y="99661"/>
                  </a:cubicBezTo>
                  <a:cubicBezTo>
                    <a:pt x="46022" y="99661"/>
                    <a:pt x="46022" y="100474"/>
                    <a:pt x="45340" y="100881"/>
                  </a:cubicBezTo>
                  <a:cubicBezTo>
                    <a:pt x="44659" y="100881"/>
                    <a:pt x="43636" y="101288"/>
                    <a:pt x="43636" y="101288"/>
                  </a:cubicBezTo>
                  <a:cubicBezTo>
                    <a:pt x="39886" y="99254"/>
                    <a:pt x="39886" y="99254"/>
                    <a:pt x="39886" y="99254"/>
                  </a:cubicBezTo>
                  <a:cubicBezTo>
                    <a:pt x="39886" y="99254"/>
                    <a:pt x="38863" y="98847"/>
                    <a:pt x="38522" y="98847"/>
                  </a:cubicBezTo>
                  <a:cubicBezTo>
                    <a:pt x="38181" y="99254"/>
                    <a:pt x="36818" y="98847"/>
                    <a:pt x="36818" y="98847"/>
                  </a:cubicBezTo>
                  <a:cubicBezTo>
                    <a:pt x="37500" y="100474"/>
                    <a:pt x="37500" y="100474"/>
                    <a:pt x="37500" y="100474"/>
                  </a:cubicBezTo>
                  <a:cubicBezTo>
                    <a:pt x="38181" y="102915"/>
                    <a:pt x="38181" y="102915"/>
                    <a:pt x="38181" y="102915"/>
                  </a:cubicBezTo>
                  <a:cubicBezTo>
                    <a:pt x="36136" y="103728"/>
                    <a:pt x="36136" y="103728"/>
                    <a:pt x="36136" y="103728"/>
                  </a:cubicBezTo>
                  <a:cubicBezTo>
                    <a:pt x="35795" y="105762"/>
                    <a:pt x="35795" y="105762"/>
                    <a:pt x="35795" y="105762"/>
                  </a:cubicBezTo>
                  <a:cubicBezTo>
                    <a:pt x="35795" y="105762"/>
                    <a:pt x="33750" y="107389"/>
                    <a:pt x="33750" y="106576"/>
                  </a:cubicBezTo>
                  <a:cubicBezTo>
                    <a:pt x="33409" y="106169"/>
                    <a:pt x="33068" y="104542"/>
                    <a:pt x="33068" y="104542"/>
                  </a:cubicBezTo>
                  <a:cubicBezTo>
                    <a:pt x="33068" y="104542"/>
                    <a:pt x="32727" y="103728"/>
                    <a:pt x="32386" y="103322"/>
                  </a:cubicBezTo>
                  <a:cubicBezTo>
                    <a:pt x="31704" y="102915"/>
                    <a:pt x="31363" y="102508"/>
                    <a:pt x="31363" y="102508"/>
                  </a:cubicBezTo>
                  <a:cubicBezTo>
                    <a:pt x="30340" y="102101"/>
                    <a:pt x="30340" y="102101"/>
                    <a:pt x="30340" y="102101"/>
                  </a:cubicBezTo>
                  <a:cubicBezTo>
                    <a:pt x="30340" y="102101"/>
                    <a:pt x="30000" y="100474"/>
                    <a:pt x="29659" y="100474"/>
                  </a:cubicBezTo>
                  <a:cubicBezTo>
                    <a:pt x="29318" y="100474"/>
                    <a:pt x="28977" y="100474"/>
                    <a:pt x="28977" y="100474"/>
                  </a:cubicBezTo>
                  <a:cubicBezTo>
                    <a:pt x="28977" y="99254"/>
                    <a:pt x="28977" y="99254"/>
                    <a:pt x="28977" y="99254"/>
                  </a:cubicBezTo>
                  <a:cubicBezTo>
                    <a:pt x="29659" y="98033"/>
                    <a:pt x="29659" y="98033"/>
                    <a:pt x="29659" y="98033"/>
                  </a:cubicBezTo>
                  <a:cubicBezTo>
                    <a:pt x="29659" y="98033"/>
                    <a:pt x="30000" y="98440"/>
                    <a:pt x="30000" y="96813"/>
                  </a:cubicBezTo>
                  <a:cubicBezTo>
                    <a:pt x="30340" y="94779"/>
                    <a:pt x="29318" y="94779"/>
                    <a:pt x="29318" y="94779"/>
                  </a:cubicBezTo>
                  <a:cubicBezTo>
                    <a:pt x="28295" y="95186"/>
                    <a:pt x="28295" y="95186"/>
                    <a:pt x="28295" y="95186"/>
                  </a:cubicBezTo>
                  <a:cubicBezTo>
                    <a:pt x="26931" y="96000"/>
                    <a:pt x="26931" y="96000"/>
                    <a:pt x="26931" y="96000"/>
                  </a:cubicBezTo>
                  <a:cubicBezTo>
                    <a:pt x="26250" y="96000"/>
                    <a:pt x="26250" y="96000"/>
                    <a:pt x="26250" y="96000"/>
                  </a:cubicBezTo>
                  <a:cubicBezTo>
                    <a:pt x="25909" y="96000"/>
                    <a:pt x="25227" y="94779"/>
                    <a:pt x="25227" y="94779"/>
                  </a:cubicBezTo>
                  <a:cubicBezTo>
                    <a:pt x="25227" y="94779"/>
                    <a:pt x="25909" y="93559"/>
                    <a:pt x="24886" y="94779"/>
                  </a:cubicBezTo>
                  <a:cubicBezTo>
                    <a:pt x="23863" y="96000"/>
                    <a:pt x="23181" y="94372"/>
                    <a:pt x="23181" y="94372"/>
                  </a:cubicBezTo>
                  <a:cubicBezTo>
                    <a:pt x="22840" y="93966"/>
                    <a:pt x="22840" y="93966"/>
                    <a:pt x="22840" y="93966"/>
                  </a:cubicBezTo>
                  <a:cubicBezTo>
                    <a:pt x="22840" y="93966"/>
                    <a:pt x="22840" y="93966"/>
                    <a:pt x="22500" y="93966"/>
                  </a:cubicBezTo>
                  <a:cubicBezTo>
                    <a:pt x="22159" y="94372"/>
                    <a:pt x="21136" y="94372"/>
                    <a:pt x="21136" y="93966"/>
                  </a:cubicBezTo>
                  <a:cubicBezTo>
                    <a:pt x="20795" y="93152"/>
                    <a:pt x="20113" y="92745"/>
                    <a:pt x="20113" y="92745"/>
                  </a:cubicBezTo>
                  <a:cubicBezTo>
                    <a:pt x="19090" y="93152"/>
                    <a:pt x="19090" y="93152"/>
                    <a:pt x="19090" y="93152"/>
                  </a:cubicBezTo>
                  <a:cubicBezTo>
                    <a:pt x="19090" y="93152"/>
                    <a:pt x="18409" y="93152"/>
                    <a:pt x="18068" y="93152"/>
                  </a:cubicBezTo>
                  <a:cubicBezTo>
                    <a:pt x="18068" y="92745"/>
                    <a:pt x="18068" y="92338"/>
                    <a:pt x="17386" y="91932"/>
                  </a:cubicBezTo>
                  <a:cubicBezTo>
                    <a:pt x="16704" y="91525"/>
                    <a:pt x="16363" y="90305"/>
                    <a:pt x="16363" y="90305"/>
                  </a:cubicBezTo>
                  <a:cubicBezTo>
                    <a:pt x="16363" y="90305"/>
                    <a:pt x="16704" y="89491"/>
                    <a:pt x="16022" y="89491"/>
                  </a:cubicBezTo>
                  <a:cubicBezTo>
                    <a:pt x="15681" y="89491"/>
                    <a:pt x="15000" y="89084"/>
                    <a:pt x="15000" y="89084"/>
                  </a:cubicBezTo>
                  <a:cubicBezTo>
                    <a:pt x="15000" y="89084"/>
                    <a:pt x="13977" y="88271"/>
                    <a:pt x="13977" y="88677"/>
                  </a:cubicBezTo>
                  <a:cubicBezTo>
                    <a:pt x="13636" y="89084"/>
                    <a:pt x="13636" y="89898"/>
                    <a:pt x="13636" y="90305"/>
                  </a:cubicBezTo>
                  <a:cubicBezTo>
                    <a:pt x="13636" y="90305"/>
                    <a:pt x="13977" y="91525"/>
                    <a:pt x="13977" y="91525"/>
                  </a:cubicBezTo>
                  <a:cubicBezTo>
                    <a:pt x="13977" y="91525"/>
                    <a:pt x="12613" y="92338"/>
                    <a:pt x="12272" y="92338"/>
                  </a:cubicBezTo>
                  <a:cubicBezTo>
                    <a:pt x="11931" y="92338"/>
                    <a:pt x="11590" y="92745"/>
                    <a:pt x="11590" y="91932"/>
                  </a:cubicBezTo>
                  <a:cubicBezTo>
                    <a:pt x="11590" y="91525"/>
                    <a:pt x="12272" y="89491"/>
                    <a:pt x="12272" y="89491"/>
                  </a:cubicBezTo>
                  <a:cubicBezTo>
                    <a:pt x="12613" y="89084"/>
                    <a:pt x="12954" y="88677"/>
                    <a:pt x="12954" y="88677"/>
                  </a:cubicBezTo>
                  <a:cubicBezTo>
                    <a:pt x="12954" y="88677"/>
                    <a:pt x="12613" y="87864"/>
                    <a:pt x="12613" y="87457"/>
                  </a:cubicBezTo>
                  <a:cubicBezTo>
                    <a:pt x="12613" y="87050"/>
                    <a:pt x="12272" y="87050"/>
                    <a:pt x="12954" y="85830"/>
                  </a:cubicBezTo>
                  <a:cubicBezTo>
                    <a:pt x="13977" y="84610"/>
                    <a:pt x="13977" y="83796"/>
                    <a:pt x="13977" y="83796"/>
                  </a:cubicBezTo>
                  <a:cubicBezTo>
                    <a:pt x="13977" y="83796"/>
                    <a:pt x="13295" y="82576"/>
                    <a:pt x="12954" y="82169"/>
                  </a:cubicBezTo>
                  <a:cubicBezTo>
                    <a:pt x="12954" y="82169"/>
                    <a:pt x="11931" y="80542"/>
                    <a:pt x="11931" y="80542"/>
                  </a:cubicBezTo>
                  <a:cubicBezTo>
                    <a:pt x="11931" y="80135"/>
                    <a:pt x="11931" y="79322"/>
                    <a:pt x="11931" y="79322"/>
                  </a:cubicBezTo>
                  <a:cubicBezTo>
                    <a:pt x="11931" y="79322"/>
                    <a:pt x="11250" y="78508"/>
                    <a:pt x="10909" y="78508"/>
                  </a:cubicBezTo>
                  <a:cubicBezTo>
                    <a:pt x="10568" y="78508"/>
                    <a:pt x="9545" y="78101"/>
                    <a:pt x="9545" y="78101"/>
                  </a:cubicBezTo>
                  <a:cubicBezTo>
                    <a:pt x="9545" y="76881"/>
                    <a:pt x="9545" y="76881"/>
                    <a:pt x="9545" y="76881"/>
                  </a:cubicBezTo>
                  <a:cubicBezTo>
                    <a:pt x="9545" y="74847"/>
                    <a:pt x="9545" y="74847"/>
                    <a:pt x="9545" y="74847"/>
                  </a:cubicBezTo>
                  <a:cubicBezTo>
                    <a:pt x="8181" y="72813"/>
                    <a:pt x="8181" y="72813"/>
                    <a:pt x="8181" y="72813"/>
                  </a:cubicBezTo>
                  <a:cubicBezTo>
                    <a:pt x="7840" y="71593"/>
                    <a:pt x="7840" y="71593"/>
                    <a:pt x="7840" y="71593"/>
                  </a:cubicBezTo>
                  <a:cubicBezTo>
                    <a:pt x="7840" y="71593"/>
                    <a:pt x="8181" y="70779"/>
                    <a:pt x="8181" y="69966"/>
                  </a:cubicBezTo>
                  <a:cubicBezTo>
                    <a:pt x="8522" y="69559"/>
                    <a:pt x="8863" y="68338"/>
                    <a:pt x="8863" y="68338"/>
                  </a:cubicBezTo>
                  <a:cubicBezTo>
                    <a:pt x="8181" y="66711"/>
                    <a:pt x="8181" y="66711"/>
                    <a:pt x="8181" y="66711"/>
                  </a:cubicBezTo>
                  <a:cubicBezTo>
                    <a:pt x="8181" y="66711"/>
                    <a:pt x="7840" y="66305"/>
                    <a:pt x="8181" y="65898"/>
                  </a:cubicBezTo>
                  <a:cubicBezTo>
                    <a:pt x="8181" y="65491"/>
                    <a:pt x="7840" y="63050"/>
                    <a:pt x="7840" y="63050"/>
                  </a:cubicBezTo>
                  <a:cubicBezTo>
                    <a:pt x="7840" y="63050"/>
                    <a:pt x="7500" y="60610"/>
                    <a:pt x="7159" y="61016"/>
                  </a:cubicBezTo>
                  <a:cubicBezTo>
                    <a:pt x="6477" y="61016"/>
                    <a:pt x="6136" y="59389"/>
                    <a:pt x="6136" y="59389"/>
                  </a:cubicBezTo>
                  <a:cubicBezTo>
                    <a:pt x="6818" y="56542"/>
                    <a:pt x="6818" y="56542"/>
                    <a:pt x="6818" y="56542"/>
                  </a:cubicBezTo>
                  <a:cubicBezTo>
                    <a:pt x="6818" y="56542"/>
                    <a:pt x="7159" y="54508"/>
                    <a:pt x="6136" y="53694"/>
                  </a:cubicBezTo>
                  <a:cubicBezTo>
                    <a:pt x="5113" y="53288"/>
                    <a:pt x="3068" y="52067"/>
                    <a:pt x="2727" y="51661"/>
                  </a:cubicBezTo>
                  <a:cubicBezTo>
                    <a:pt x="2727" y="51661"/>
                    <a:pt x="1704" y="50440"/>
                    <a:pt x="1363" y="50033"/>
                  </a:cubicBezTo>
                  <a:cubicBezTo>
                    <a:pt x="1022" y="50033"/>
                    <a:pt x="681" y="49627"/>
                    <a:pt x="681" y="49627"/>
                  </a:cubicBezTo>
                  <a:cubicBezTo>
                    <a:pt x="1363" y="45966"/>
                    <a:pt x="1363" y="45966"/>
                    <a:pt x="1363" y="45966"/>
                  </a:cubicBezTo>
                  <a:cubicBezTo>
                    <a:pt x="3068" y="44338"/>
                    <a:pt x="3068" y="44338"/>
                    <a:pt x="3068" y="44338"/>
                  </a:cubicBezTo>
                  <a:cubicBezTo>
                    <a:pt x="3068" y="41084"/>
                    <a:pt x="3068" y="41084"/>
                    <a:pt x="3068" y="41084"/>
                  </a:cubicBezTo>
                  <a:cubicBezTo>
                    <a:pt x="3068" y="37423"/>
                    <a:pt x="3068" y="37423"/>
                    <a:pt x="3068" y="37423"/>
                  </a:cubicBezTo>
                  <a:cubicBezTo>
                    <a:pt x="3068" y="37423"/>
                    <a:pt x="3409" y="37016"/>
                    <a:pt x="2386" y="35389"/>
                  </a:cubicBezTo>
                  <a:cubicBezTo>
                    <a:pt x="1704" y="34169"/>
                    <a:pt x="1363" y="32542"/>
                    <a:pt x="1363" y="32542"/>
                  </a:cubicBezTo>
                  <a:cubicBezTo>
                    <a:pt x="1363" y="32135"/>
                    <a:pt x="1022" y="30508"/>
                    <a:pt x="681" y="30101"/>
                  </a:cubicBezTo>
                  <a:cubicBezTo>
                    <a:pt x="681" y="29694"/>
                    <a:pt x="681" y="29288"/>
                    <a:pt x="681" y="28474"/>
                  </a:cubicBezTo>
                  <a:cubicBezTo>
                    <a:pt x="1022" y="28067"/>
                    <a:pt x="0" y="26847"/>
                    <a:pt x="0" y="26847"/>
                  </a:cubicBezTo>
                  <a:cubicBezTo>
                    <a:pt x="0" y="26847"/>
                    <a:pt x="340" y="26033"/>
                    <a:pt x="681" y="26033"/>
                  </a:cubicBezTo>
                  <a:cubicBezTo>
                    <a:pt x="1022" y="26033"/>
                    <a:pt x="1363" y="25627"/>
                    <a:pt x="2045" y="25627"/>
                  </a:cubicBezTo>
                  <a:cubicBezTo>
                    <a:pt x="2727" y="25627"/>
                    <a:pt x="3068" y="24813"/>
                    <a:pt x="3750" y="24813"/>
                  </a:cubicBezTo>
                  <a:cubicBezTo>
                    <a:pt x="4090" y="24406"/>
                    <a:pt x="4090" y="23593"/>
                    <a:pt x="4431" y="23593"/>
                  </a:cubicBezTo>
                  <a:cubicBezTo>
                    <a:pt x="5113" y="23186"/>
                    <a:pt x="5795" y="23593"/>
                    <a:pt x="6818" y="22779"/>
                  </a:cubicBezTo>
                  <a:cubicBezTo>
                    <a:pt x="7840" y="22372"/>
                    <a:pt x="7840" y="21966"/>
                    <a:pt x="8522" y="21152"/>
                  </a:cubicBezTo>
                  <a:cubicBezTo>
                    <a:pt x="8863" y="20745"/>
                    <a:pt x="15340" y="18305"/>
                    <a:pt x="15340" y="18305"/>
                  </a:cubicBezTo>
                  <a:cubicBezTo>
                    <a:pt x="15340" y="18305"/>
                    <a:pt x="17045" y="17084"/>
                    <a:pt x="17727" y="17084"/>
                  </a:cubicBezTo>
                  <a:cubicBezTo>
                    <a:pt x="18068" y="16677"/>
                    <a:pt x="18068" y="16271"/>
                    <a:pt x="18750" y="16271"/>
                  </a:cubicBezTo>
                  <a:cubicBezTo>
                    <a:pt x="19090" y="16677"/>
                    <a:pt x="20454" y="16677"/>
                    <a:pt x="20454" y="16677"/>
                  </a:cubicBezTo>
                  <a:cubicBezTo>
                    <a:pt x="20454" y="16677"/>
                    <a:pt x="20795" y="15457"/>
                    <a:pt x="21136" y="15050"/>
                  </a:cubicBezTo>
                  <a:cubicBezTo>
                    <a:pt x="21477" y="14237"/>
                    <a:pt x="21818" y="13423"/>
                    <a:pt x="21818" y="13016"/>
                  </a:cubicBezTo>
                  <a:cubicBezTo>
                    <a:pt x="22159" y="12203"/>
                    <a:pt x="22500" y="11796"/>
                    <a:pt x="22840" y="11389"/>
                  </a:cubicBezTo>
                  <a:cubicBezTo>
                    <a:pt x="23181" y="10576"/>
                    <a:pt x="23522" y="10169"/>
                    <a:pt x="23522" y="10169"/>
                  </a:cubicBezTo>
                  <a:cubicBezTo>
                    <a:pt x="23863" y="10169"/>
                    <a:pt x="25909" y="8949"/>
                    <a:pt x="26250" y="8949"/>
                  </a:cubicBezTo>
                  <a:cubicBezTo>
                    <a:pt x="26590" y="8542"/>
                    <a:pt x="29318" y="7322"/>
                    <a:pt x="29318" y="6915"/>
                  </a:cubicBezTo>
                  <a:cubicBezTo>
                    <a:pt x="29318" y="6915"/>
                    <a:pt x="30340" y="5288"/>
                    <a:pt x="30340" y="4881"/>
                  </a:cubicBezTo>
                  <a:cubicBezTo>
                    <a:pt x="30340" y="4474"/>
                    <a:pt x="31704" y="4067"/>
                    <a:pt x="31704" y="4067"/>
                  </a:cubicBezTo>
                  <a:cubicBezTo>
                    <a:pt x="32045" y="4067"/>
                    <a:pt x="32045" y="4067"/>
                    <a:pt x="32386" y="3661"/>
                  </a:cubicBezTo>
                  <a:cubicBezTo>
                    <a:pt x="33068" y="3661"/>
                    <a:pt x="36136" y="2033"/>
                    <a:pt x="36136" y="2033"/>
                  </a:cubicBezTo>
                  <a:cubicBezTo>
                    <a:pt x="36136" y="2033"/>
                    <a:pt x="38863" y="813"/>
                    <a:pt x="38863" y="813"/>
                  </a:cubicBezTo>
                  <a:cubicBezTo>
                    <a:pt x="39204" y="1220"/>
                    <a:pt x="40909" y="813"/>
                    <a:pt x="41250" y="813"/>
                  </a:cubicBezTo>
                  <a:cubicBezTo>
                    <a:pt x="41250" y="1220"/>
                    <a:pt x="43295" y="813"/>
                    <a:pt x="43295" y="813"/>
                  </a:cubicBezTo>
                  <a:cubicBezTo>
                    <a:pt x="43295" y="813"/>
                    <a:pt x="43977" y="1220"/>
                    <a:pt x="43977" y="1627"/>
                  </a:cubicBezTo>
                  <a:cubicBezTo>
                    <a:pt x="43977" y="2033"/>
                    <a:pt x="43295" y="2440"/>
                    <a:pt x="43636" y="2847"/>
                  </a:cubicBezTo>
                  <a:cubicBezTo>
                    <a:pt x="43977" y="3254"/>
                    <a:pt x="45340" y="4474"/>
                    <a:pt x="45340" y="4474"/>
                  </a:cubicBezTo>
                  <a:cubicBezTo>
                    <a:pt x="45340" y="4474"/>
                    <a:pt x="45000" y="5694"/>
                    <a:pt x="45000" y="5694"/>
                  </a:cubicBezTo>
                  <a:cubicBezTo>
                    <a:pt x="45000" y="6101"/>
                    <a:pt x="45340" y="6508"/>
                    <a:pt x="45681" y="7322"/>
                  </a:cubicBezTo>
                  <a:cubicBezTo>
                    <a:pt x="46022" y="7728"/>
                    <a:pt x="46704" y="8542"/>
                    <a:pt x="46704" y="8542"/>
                  </a:cubicBezTo>
                  <a:cubicBezTo>
                    <a:pt x="46704" y="8542"/>
                    <a:pt x="46363" y="8949"/>
                    <a:pt x="47727" y="9762"/>
                  </a:cubicBezTo>
                  <a:cubicBezTo>
                    <a:pt x="49090" y="10576"/>
                    <a:pt x="50113" y="9762"/>
                    <a:pt x="50113" y="9762"/>
                  </a:cubicBezTo>
                  <a:cubicBezTo>
                    <a:pt x="50113" y="9762"/>
                    <a:pt x="51136" y="9762"/>
                    <a:pt x="51477" y="9762"/>
                  </a:cubicBezTo>
                  <a:cubicBezTo>
                    <a:pt x="51818" y="9762"/>
                    <a:pt x="52840" y="9355"/>
                    <a:pt x="52840" y="9355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75;g2be4267a496_0_10">
              <a:extLst>
                <a:ext uri="{FF2B5EF4-FFF2-40B4-BE49-F238E27FC236}">
                  <a16:creationId xmlns:a16="http://schemas.microsoft.com/office/drawing/2014/main" id="{BAF01AB1-FF3B-176B-E1EF-CAD234AEBC4C}"/>
                </a:ext>
              </a:extLst>
            </p:cNvPr>
            <p:cNvSpPr/>
            <p:nvPr/>
          </p:nvSpPr>
          <p:spPr>
            <a:xfrm>
              <a:off x="15209181" y="995869"/>
              <a:ext cx="980100" cy="1258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5769" y="94430"/>
                  </a:moveTo>
                  <a:cubicBezTo>
                    <a:pt x="105769" y="94430"/>
                    <a:pt x="105769" y="94430"/>
                    <a:pt x="105769" y="94430"/>
                  </a:cubicBezTo>
                  <a:cubicBezTo>
                    <a:pt x="105769" y="95302"/>
                    <a:pt x="105769" y="95302"/>
                    <a:pt x="105769" y="95302"/>
                  </a:cubicBezTo>
                  <a:cubicBezTo>
                    <a:pt x="106153" y="96755"/>
                    <a:pt x="106153" y="96755"/>
                    <a:pt x="106153" y="96755"/>
                  </a:cubicBezTo>
                  <a:cubicBezTo>
                    <a:pt x="106153" y="97627"/>
                    <a:pt x="106153" y="97627"/>
                    <a:pt x="106153" y="97627"/>
                  </a:cubicBezTo>
                  <a:cubicBezTo>
                    <a:pt x="106153" y="97627"/>
                    <a:pt x="105769" y="98208"/>
                    <a:pt x="105384" y="98208"/>
                  </a:cubicBezTo>
                  <a:cubicBezTo>
                    <a:pt x="105384" y="98208"/>
                    <a:pt x="105000" y="98498"/>
                    <a:pt x="104615" y="98498"/>
                  </a:cubicBezTo>
                  <a:cubicBezTo>
                    <a:pt x="104230" y="98208"/>
                    <a:pt x="103846" y="97917"/>
                    <a:pt x="103846" y="97917"/>
                  </a:cubicBezTo>
                  <a:cubicBezTo>
                    <a:pt x="101538" y="97917"/>
                    <a:pt x="101538" y="97917"/>
                    <a:pt x="101538" y="97917"/>
                  </a:cubicBezTo>
                  <a:cubicBezTo>
                    <a:pt x="101538" y="97917"/>
                    <a:pt x="101538" y="98498"/>
                    <a:pt x="101538" y="98789"/>
                  </a:cubicBezTo>
                  <a:cubicBezTo>
                    <a:pt x="101153" y="99370"/>
                    <a:pt x="101153" y="99370"/>
                    <a:pt x="101153" y="99370"/>
                  </a:cubicBezTo>
                  <a:cubicBezTo>
                    <a:pt x="101153" y="100823"/>
                    <a:pt x="101153" y="100823"/>
                    <a:pt x="101153" y="100823"/>
                  </a:cubicBezTo>
                  <a:cubicBezTo>
                    <a:pt x="99230" y="102276"/>
                    <a:pt x="99230" y="102276"/>
                    <a:pt x="99230" y="102276"/>
                  </a:cubicBezTo>
                  <a:cubicBezTo>
                    <a:pt x="98846" y="102276"/>
                    <a:pt x="98846" y="102276"/>
                    <a:pt x="98846" y="102276"/>
                  </a:cubicBezTo>
                  <a:cubicBezTo>
                    <a:pt x="98846" y="102276"/>
                    <a:pt x="98461" y="102566"/>
                    <a:pt x="98461" y="102566"/>
                  </a:cubicBezTo>
                  <a:cubicBezTo>
                    <a:pt x="98461" y="102566"/>
                    <a:pt x="96538" y="103147"/>
                    <a:pt x="96538" y="103147"/>
                  </a:cubicBezTo>
                  <a:cubicBezTo>
                    <a:pt x="95769" y="103728"/>
                    <a:pt x="95769" y="103728"/>
                    <a:pt x="95769" y="103728"/>
                  </a:cubicBezTo>
                  <a:cubicBezTo>
                    <a:pt x="95384" y="103728"/>
                    <a:pt x="95384" y="103728"/>
                    <a:pt x="95384" y="103728"/>
                  </a:cubicBezTo>
                  <a:cubicBezTo>
                    <a:pt x="95384" y="103728"/>
                    <a:pt x="94230" y="104309"/>
                    <a:pt x="93461" y="104891"/>
                  </a:cubicBezTo>
                  <a:cubicBezTo>
                    <a:pt x="92307" y="105472"/>
                    <a:pt x="92307" y="105472"/>
                    <a:pt x="92307" y="105472"/>
                  </a:cubicBezTo>
                  <a:cubicBezTo>
                    <a:pt x="92307" y="105472"/>
                    <a:pt x="92307" y="105472"/>
                    <a:pt x="92307" y="105472"/>
                  </a:cubicBezTo>
                  <a:cubicBezTo>
                    <a:pt x="92307" y="105472"/>
                    <a:pt x="92307" y="105472"/>
                    <a:pt x="92307" y="105472"/>
                  </a:cubicBezTo>
                  <a:cubicBezTo>
                    <a:pt x="93076" y="106924"/>
                    <a:pt x="93076" y="106924"/>
                    <a:pt x="93076" y="106924"/>
                  </a:cubicBezTo>
                  <a:cubicBezTo>
                    <a:pt x="94230" y="107796"/>
                    <a:pt x="94230" y="107796"/>
                    <a:pt x="94230" y="107796"/>
                  </a:cubicBezTo>
                  <a:cubicBezTo>
                    <a:pt x="95384" y="109249"/>
                    <a:pt x="95384" y="109249"/>
                    <a:pt x="95384" y="109249"/>
                  </a:cubicBezTo>
                  <a:cubicBezTo>
                    <a:pt x="95384" y="110121"/>
                    <a:pt x="95384" y="110121"/>
                    <a:pt x="95384" y="110121"/>
                  </a:cubicBezTo>
                  <a:cubicBezTo>
                    <a:pt x="95384" y="110121"/>
                    <a:pt x="94615" y="110702"/>
                    <a:pt x="94615" y="110702"/>
                  </a:cubicBezTo>
                  <a:cubicBezTo>
                    <a:pt x="94615" y="110992"/>
                    <a:pt x="94230" y="111573"/>
                    <a:pt x="94615" y="111573"/>
                  </a:cubicBezTo>
                  <a:cubicBezTo>
                    <a:pt x="95000" y="111573"/>
                    <a:pt x="96538" y="111864"/>
                    <a:pt x="96538" y="111864"/>
                  </a:cubicBezTo>
                  <a:cubicBezTo>
                    <a:pt x="96538" y="111864"/>
                    <a:pt x="96923" y="111864"/>
                    <a:pt x="96923" y="111864"/>
                  </a:cubicBezTo>
                  <a:cubicBezTo>
                    <a:pt x="97307" y="111864"/>
                    <a:pt x="97307" y="112154"/>
                    <a:pt x="97307" y="112154"/>
                  </a:cubicBezTo>
                  <a:cubicBezTo>
                    <a:pt x="97307" y="113317"/>
                    <a:pt x="97307" y="113317"/>
                    <a:pt x="97307" y="113317"/>
                  </a:cubicBezTo>
                  <a:cubicBezTo>
                    <a:pt x="97307" y="113317"/>
                    <a:pt x="97307" y="113607"/>
                    <a:pt x="97307" y="114769"/>
                  </a:cubicBezTo>
                  <a:cubicBezTo>
                    <a:pt x="97307" y="115932"/>
                    <a:pt x="96923" y="115641"/>
                    <a:pt x="96923" y="115641"/>
                  </a:cubicBezTo>
                  <a:cubicBezTo>
                    <a:pt x="96923" y="115641"/>
                    <a:pt x="95000" y="115060"/>
                    <a:pt x="95000" y="115060"/>
                  </a:cubicBezTo>
                  <a:cubicBezTo>
                    <a:pt x="95000" y="115060"/>
                    <a:pt x="94230" y="114479"/>
                    <a:pt x="94230" y="114479"/>
                  </a:cubicBezTo>
                  <a:cubicBezTo>
                    <a:pt x="93846" y="114188"/>
                    <a:pt x="93846" y="113898"/>
                    <a:pt x="93846" y="113607"/>
                  </a:cubicBezTo>
                  <a:cubicBezTo>
                    <a:pt x="93846" y="113317"/>
                    <a:pt x="94230" y="112736"/>
                    <a:pt x="94230" y="112736"/>
                  </a:cubicBezTo>
                  <a:cubicBezTo>
                    <a:pt x="94230" y="112736"/>
                    <a:pt x="92692" y="112445"/>
                    <a:pt x="92692" y="112445"/>
                  </a:cubicBezTo>
                  <a:cubicBezTo>
                    <a:pt x="92692" y="112445"/>
                    <a:pt x="91538" y="112445"/>
                    <a:pt x="91153" y="112445"/>
                  </a:cubicBezTo>
                  <a:cubicBezTo>
                    <a:pt x="90769" y="112445"/>
                    <a:pt x="90384" y="113026"/>
                    <a:pt x="90384" y="113026"/>
                  </a:cubicBezTo>
                  <a:cubicBezTo>
                    <a:pt x="90000" y="113317"/>
                    <a:pt x="89615" y="113026"/>
                    <a:pt x="89230" y="113026"/>
                  </a:cubicBezTo>
                  <a:cubicBezTo>
                    <a:pt x="89230" y="113026"/>
                    <a:pt x="88846" y="112445"/>
                    <a:pt x="88846" y="112445"/>
                  </a:cubicBezTo>
                  <a:cubicBezTo>
                    <a:pt x="88461" y="112445"/>
                    <a:pt x="86923" y="112154"/>
                    <a:pt x="86538" y="112154"/>
                  </a:cubicBezTo>
                  <a:cubicBezTo>
                    <a:pt x="86538" y="112154"/>
                    <a:pt x="85769" y="112154"/>
                    <a:pt x="85000" y="112154"/>
                  </a:cubicBezTo>
                  <a:cubicBezTo>
                    <a:pt x="84615" y="112445"/>
                    <a:pt x="85000" y="112445"/>
                    <a:pt x="85384" y="113317"/>
                  </a:cubicBezTo>
                  <a:cubicBezTo>
                    <a:pt x="85384" y="114188"/>
                    <a:pt x="85000" y="113607"/>
                    <a:pt x="84615" y="113607"/>
                  </a:cubicBezTo>
                  <a:cubicBezTo>
                    <a:pt x="84230" y="113607"/>
                    <a:pt x="84230" y="113607"/>
                    <a:pt x="83461" y="113607"/>
                  </a:cubicBezTo>
                  <a:cubicBezTo>
                    <a:pt x="82692" y="113607"/>
                    <a:pt x="82307" y="113607"/>
                    <a:pt x="81538" y="113607"/>
                  </a:cubicBezTo>
                  <a:cubicBezTo>
                    <a:pt x="81153" y="113898"/>
                    <a:pt x="81153" y="113898"/>
                    <a:pt x="81153" y="114188"/>
                  </a:cubicBezTo>
                  <a:cubicBezTo>
                    <a:pt x="80769" y="114479"/>
                    <a:pt x="80000" y="114479"/>
                    <a:pt x="79615" y="114479"/>
                  </a:cubicBezTo>
                  <a:cubicBezTo>
                    <a:pt x="79230" y="114479"/>
                    <a:pt x="77692" y="114479"/>
                    <a:pt x="77692" y="114479"/>
                  </a:cubicBezTo>
                  <a:cubicBezTo>
                    <a:pt x="77307" y="114479"/>
                    <a:pt x="76923" y="115060"/>
                    <a:pt x="76538" y="115351"/>
                  </a:cubicBezTo>
                  <a:cubicBezTo>
                    <a:pt x="76538" y="115351"/>
                    <a:pt x="75000" y="115351"/>
                    <a:pt x="75000" y="115351"/>
                  </a:cubicBezTo>
                  <a:cubicBezTo>
                    <a:pt x="74615" y="115641"/>
                    <a:pt x="74615" y="115641"/>
                    <a:pt x="74230" y="115932"/>
                  </a:cubicBezTo>
                  <a:cubicBezTo>
                    <a:pt x="73461" y="116222"/>
                    <a:pt x="73461" y="116222"/>
                    <a:pt x="73076" y="116803"/>
                  </a:cubicBezTo>
                  <a:cubicBezTo>
                    <a:pt x="72307" y="117384"/>
                    <a:pt x="72692" y="117094"/>
                    <a:pt x="71153" y="116803"/>
                  </a:cubicBezTo>
                  <a:cubicBezTo>
                    <a:pt x="70000" y="116803"/>
                    <a:pt x="70769" y="117094"/>
                    <a:pt x="70384" y="117094"/>
                  </a:cubicBezTo>
                  <a:cubicBezTo>
                    <a:pt x="70000" y="117094"/>
                    <a:pt x="69615" y="117384"/>
                    <a:pt x="69230" y="117675"/>
                  </a:cubicBezTo>
                  <a:cubicBezTo>
                    <a:pt x="69230" y="117966"/>
                    <a:pt x="68461" y="117384"/>
                    <a:pt x="68076" y="117384"/>
                  </a:cubicBezTo>
                  <a:cubicBezTo>
                    <a:pt x="67692" y="117675"/>
                    <a:pt x="67692" y="117094"/>
                    <a:pt x="67692" y="116222"/>
                  </a:cubicBezTo>
                  <a:cubicBezTo>
                    <a:pt x="67307" y="115641"/>
                    <a:pt x="66538" y="115641"/>
                    <a:pt x="66538" y="115641"/>
                  </a:cubicBezTo>
                  <a:cubicBezTo>
                    <a:pt x="66538" y="115641"/>
                    <a:pt x="65769" y="115641"/>
                    <a:pt x="65769" y="115351"/>
                  </a:cubicBezTo>
                  <a:cubicBezTo>
                    <a:pt x="65769" y="115060"/>
                    <a:pt x="64230" y="115060"/>
                    <a:pt x="63846" y="115060"/>
                  </a:cubicBezTo>
                  <a:cubicBezTo>
                    <a:pt x="63846" y="115060"/>
                    <a:pt x="62692" y="115060"/>
                    <a:pt x="62692" y="115060"/>
                  </a:cubicBezTo>
                  <a:cubicBezTo>
                    <a:pt x="62692" y="115060"/>
                    <a:pt x="61538" y="115060"/>
                    <a:pt x="61538" y="115351"/>
                  </a:cubicBezTo>
                  <a:cubicBezTo>
                    <a:pt x="61538" y="115351"/>
                    <a:pt x="61153" y="115351"/>
                    <a:pt x="60384" y="115641"/>
                  </a:cubicBezTo>
                  <a:cubicBezTo>
                    <a:pt x="59230" y="115932"/>
                    <a:pt x="60000" y="115641"/>
                    <a:pt x="60000" y="116222"/>
                  </a:cubicBezTo>
                  <a:cubicBezTo>
                    <a:pt x="60384" y="116513"/>
                    <a:pt x="60384" y="116803"/>
                    <a:pt x="60384" y="116803"/>
                  </a:cubicBezTo>
                  <a:cubicBezTo>
                    <a:pt x="60769" y="117094"/>
                    <a:pt x="60384" y="116803"/>
                    <a:pt x="60384" y="117384"/>
                  </a:cubicBezTo>
                  <a:cubicBezTo>
                    <a:pt x="60000" y="117966"/>
                    <a:pt x="60000" y="117675"/>
                    <a:pt x="60000" y="118256"/>
                  </a:cubicBezTo>
                  <a:cubicBezTo>
                    <a:pt x="59615" y="118547"/>
                    <a:pt x="59615" y="118256"/>
                    <a:pt x="59230" y="119128"/>
                  </a:cubicBezTo>
                  <a:cubicBezTo>
                    <a:pt x="58846" y="119709"/>
                    <a:pt x="59230" y="119128"/>
                    <a:pt x="58846" y="119709"/>
                  </a:cubicBezTo>
                  <a:cubicBezTo>
                    <a:pt x="58461" y="120000"/>
                    <a:pt x="57692" y="119709"/>
                    <a:pt x="56923" y="119418"/>
                  </a:cubicBezTo>
                  <a:cubicBezTo>
                    <a:pt x="56538" y="119418"/>
                    <a:pt x="56923" y="119128"/>
                    <a:pt x="56923" y="118547"/>
                  </a:cubicBezTo>
                  <a:cubicBezTo>
                    <a:pt x="57307" y="117966"/>
                    <a:pt x="56923" y="118256"/>
                    <a:pt x="56923" y="117966"/>
                  </a:cubicBezTo>
                  <a:cubicBezTo>
                    <a:pt x="56923" y="117675"/>
                    <a:pt x="56538" y="117966"/>
                    <a:pt x="55769" y="118256"/>
                  </a:cubicBezTo>
                  <a:cubicBezTo>
                    <a:pt x="55384" y="118256"/>
                    <a:pt x="55384" y="117675"/>
                    <a:pt x="55769" y="117094"/>
                  </a:cubicBezTo>
                  <a:cubicBezTo>
                    <a:pt x="55769" y="116513"/>
                    <a:pt x="55384" y="116803"/>
                    <a:pt x="55384" y="116513"/>
                  </a:cubicBezTo>
                  <a:cubicBezTo>
                    <a:pt x="55384" y="116513"/>
                    <a:pt x="55000" y="116222"/>
                    <a:pt x="54615" y="116222"/>
                  </a:cubicBezTo>
                  <a:cubicBezTo>
                    <a:pt x="54230" y="116222"/>
                    <a:pt x="53846" y="115932"/>
                    <a:pt x="53846" y="115932"/>
                  </a:cubicBezTo>
                  <a:cubicBezTo>
                    <a:pt x="53461" y="115641"/>
                    <a:pt x="52692" y="115060"/>
                    <a:pt x="52307" y="114769"/>
                  </a:cubicBezTo>
                  <a:cubicBezTo>
                    <a:pt x="51538" y="114479"/>
                    <a:pt x="50769" y="114769"/>
                    <a:pt x="50769" y="114769"/>
                  </a:cubicBezTo>
                  <a:cubicBezTo>
                    <a:pt x="50769" y="114769"/>
                    <a:pt x="50000" y="115351"/>
                    <a:pt x="49230" y="115932"/>
                  </a:cubicBezTo>
                  <a:cubicBezTo>
                    <a:pt x="49230" y="115932"/>
                    <a:pt x="49230" y="116222"/>
                    <a:pt x="49230" y="116222"/>
                  </a:cubicBezTo>
                  <a:cubicBezTo>
                    <a:pt x="48846" y="116222"/>
                    <a:pt x="48846" y="116222"/>
                    <a:pt x="48846" y="115932"/>
                  </a:cubicBezTo>
                  <a:cubicBezTo>
                    <a:pt x="48846" y="115932"/>
                    <a:pt x="48461" y="115641"/>
                    <a:pt x="48461" y="115641"/>
                  </a:cubicBezTo>
                  <a:cubicBezTo>
                    <a:pt x="48461" y="115641"/>
                    <a:pt x="48461" y="115060"/>
                    <a:pt x="48076" y="115060"/>
                  </a:cubicBezTo>
                  <a:cubicBezTo>
                    <a:pt x="48076" y="115060"/>
                    <a:pt x="47692" y="115060"/>
                    <a:pt x="47307" y="114769"/>
                  </a:cubicBezTo>
                  <a:cubicBezTo>
                    <a:pt x="46923" y="114769"/>
                    <a:pt x="46538" y="114479"/>
                    <a:pt x="46538" y="114479"/>
                  </a:cubicBezTo>
                  <a:cubicBezTo>
                    <a:pt x="46153" y="114479"/>
                    <a:pt x="45384" y="113898"/>
                    <a:pt x="45384" y="113898"/>
                  </a:cubicBezTo>
                  <a:cubicBezTo>
                    <a:pt x="45384" y="113898"/>
                    <a:pt x="45384" y="113898"/>
                    <a:pt x="45000" y="113898"/>
                  </a:cubicBezTo>
                  <a:cubicBezTo>
                    <a:pt x="45000" y="113898"/>
                    <a:pt x="44615" y="113607"/>
                    <a:pt x="44615" y="113607"/>
                  </a:cubicBezTo>
                  <a:cubicBezTo>
                    <a:pt x="44230" y="113607"/>
                    <a:pt x="44230" y="113607"/>
                    <a:pt x="44230" y="113607"/>
                  </a:cubicBezTo>
                  <a:cubicBezTo>
                    <a:pt x="44230" y="113607"/>
                    <a:pt x="44230" y="113607"/>
                    <a:pt x="44230" y="113607"/>
                  </a:cubicBezTo>
                  <a:cubicBezTo>
                    <a:pt x="43846" y="113607"/>
                    <a:pt x="43846" y="113607"/>
                    <a:pt x="43461" y="113317"/>
                  </a:cubicBezTo>
                  <a:cubicBezTo>
                    <a:pt x="42692" y="113317"/>
                    <a:pt x="43076" y="113317"/>
                    <a:pt x="42307" y="113317"/>
                  </a:cubicBezTo>
                  <a:cubicBezTo>
                    <a:pt x="41923" y="113317"/>
                    <a:pt x="41538" y="113317"/>
                    <a:pt x="41538" y="113317"/>
                  </a:cubicBezTo>
                  <a:cubicBezTo>
                    <a:pt x="41538" y="113317"/>
                    <a:pt x="41153" y="113026"/>
                    <a:pt x="40384" y="113026"/>
                  </a:cubicBezTo>
                  <a:cubicBezTo>
                    <a:pt x="40000" y="113317"/>
                    <a:pt x="39230" y="113607"/>
                    <a:pt x="38846" y="113607"/>
                  </a:cubicBezTo>
                  <a:cubicBezTo>
                    <a:pt x="38846" y="113607"/>
                    <a:pt x="38461" y="113317"/>
                    <a:pt x="38461" y="113317"/>
                  </a:cubicBezTo>
                  <a:cubicBezTo>
                    <a:pt x="38461" y="113317"/>
                    <a:pt x="38461" y="113026"/>
                    <a:pt x="38461" y="113026"/>
                  </a:cubicBezTo>
                  <a:cubicBezTo>
                    <a:pt x="38461" y="113026"/>
                    <a:pt x="38076" y="112736"/>
                    <a:pt x="37692" y="112445"/>
                  </a:cubicBezTo>
                  <a:cubicBezTo>
                    <a:pt x="37692" y="112445"/>
                    <a:pt x="37307" y="112445"/>
                    <a:pt x="37307" y="112445"/>
                  </a:cubicBezTo>
                  <a:cubicBezTo>
                    <a:pt x="37307" y="112445"/>
                    <a:pt x="37307" y="112445"/>
                    <a:pt x="37307" y="112736"/>
                  </a:cubicBezTo>
                  <a:cubicBezTo>
                    <a:pt x="37307" y="113026"/>
                    <a:pt x="38076" y="113026"/>
                    <a:pt x="37307" y="113026"/>
                  </a:cubicBezTo>
                  <a:cubicBezTo>
                    <a:pt x="36923" y="112736"/>
                    <a:pt x="36538" y="112736"/>
                    <a:pt x="36538" y="112736"/>
                  </a:cubicBezTo>
                  <a:cubicBezTo>
                    <a:pt x="35384" y="113026"/>
                    <a:pt x="35384" y="113026"/>
                    <a:pt x="35384" y="113026"/>
                  </a:cubicBezTo>
                  <a:cubicBezTo>
                    <a:pt x="35769" y="112736"/>
                    <a:pt x="35769" y="112736"/>
                    <a:pt x="35769" y="112736"/>
                  </a:cubicBezTo>
                  <a:cubicBezTo>
                    <a:pt x="35769" y="112736"/>
                    <a:pt x="36153" y="112736"/>
                    <a:pt x="36153" y="112736"/>
                  </a:cubicBezTo>
                  <a:cubicBezTo>
                    <a:pt x="36153" y="112445"/>
                    <a:pt x="36153" y="112445"/>
                    <a:pt x="36153" y="112445"/>
                  </a:cubicBezTo>
                  <a:cubicBezTo>
                    <a:pt x="36153" y="112445"/>
                    <a:pt x="36153" y="112154"/>
                    <a:pt x="36153" y="112154"/>
                  </a:cubicBezTo>
                  <a:cubicBezTo>
                    <a:pt x="36538" y="112154"/>
                    <a:pt x="36923" y="111864"/>
                    <a:pt x="36538" y="111864"/>
                  </a:cubicBezTo>
                  <a:cubicBezTo>
                    <a:pt x="36153" y="111864"/>
                    <a:pt x="35769" y="111864"/>
                    <a:pt x="35769" y="111864"/>
                  </a:cubicBezTo>
                  <a:cubicBezTo>
                    <a:pt x="35769" y="111573"/>
                    <a:pt x="35769" y="111573"/>
                    <a:pt x="35769" y="111573"/>
                  </a:cubicBezTo>
                  <a:cubicBezTo>
                    <a:pt x="35769" y="111573"/>
                    <a:pt x="35384" y="111283"/>
                    <a:pt x="35384" y="111283"/>
                  </a:cubicBezTo>
                  <a:cubicBezTo>
                    <a:pt x="35384" y="111573"/>
                    <a:pt x="35384" y="111864"/>
                    <a:pt x="35384" y="111864"/>
                  </a:cubicBezTo>
                  <a:cubicBezTo>
                    <a:pt x="35000" y="111864"/>
                    <a:pt x="35000" y="111864"/>
                    <a:pt x="35000" y="111573"/>
                  </a:cubicBezTo>
                  <a:cubicBezTo>
                    <a:pt x="35000" y="111283"/>
                    <a:pt x="35000" y="111283"/>
                    <a:pt x="35000" y="111283"/>
                  </a:cubicBezTo>
                  <a:cubicBezTo>
                    <a:pt x="34615" y="111283"/>
                    <a:pt x="34230" y="111283"/>
                    <a:pt x="34230" y="111283"/>
                  </a:cubicBezTo>
                  <a:cubicBezTo>
                    <a:pt x="34230" y="111283"/>
                    <a:pt x="34615" y="111573"/>
                    <a:pt x="33846" y="111573"/>
                  </a:cubicBezTo>
                  <a:cubicBezTo>
                    <a:pt x="33461" y="111573"/>
                    <a:pt x="33076" y="111864"/>
                    <a:pt x="32692" y="111864"/>
                  </a:cubicBezTo>
                  <a:cubicBezTo>
                    <a:pt x="32307" y="112154"/>
                    <a:pt x="32307" y="112445"/>
                    <a:pt x="32307" y="112445"/>
                  </a:cubicBezTo>
                  <a:cubicBezTo>
                    <a:pt x="32307" y="112736"/>
                    <a:pt x="31538" y="112736"/>
                    <a:pt x="31538" y="113026"/>
                  </a:cubicBezTo>
                  <a:cubicBezTo>
                    <a:pt x="31923" y="113026"/>
                    <a:pt x="31538" y="113026"/>
                    <a:pt x="32307" y="113317"/>
                  </a:cubicBezTo>
                  <a:cubicBezTo>
                    <a:pt x="32692" y="113317"/>
                    <a:pt x="32692" y="113317"/>
                    <a:pt x="33076" y="113317"/>
                  </a:cubicBezTo>
                  <a:cubicBezTo>
                    <a:pt x="33461" y="113607"/>
                    <a:pt x="33846" y="113317"/>
                    <a:pt x="33846" y="113317"/>
                  </a:cubicBezTo>
                  <a:cubicBezTo>
                    <a:pt x="33846" y="113317"/>
                    <a:pt x="33846" y="113317"/>
                    <a:pt x="34230" y="113607"/>
                  </a:cubicBezTo>
                  <a:cubicBezTo>
                    <a:pt x="34230" y="113607"/>
                    <a:pt x="34615" y="113317"/>
                    <a:pt x="34615" y="113607"/>
                  </a:cubicBezTo>
                  <a:cubicBezTo>
                    <a:pt x="34615" y="113898"/>
                    <a:pt x="35000" y="114188"/>
                    <a:pt x="34615" y="114188"/>
                  </a:cubicBezTo>
                  <a:cubicBezTo>
                    <a:pt x="34230" y="114188"/>
                    <a:pt x="33846" y="114479"/>
                    <a:pt x="33846" y="114188"/>
                  </a:cubicBezTo>
                  <a:cubicBezTo>
                    <a:pt x="33846" y="114188"/>
                    <a:pt x="33846" y="113898"/>
                    <a:pt x="33461" y="113898"/>
                  </a:cubicBezTo>
                  <a:cubicBezTo>
                    <a:pt x="33461" y="113898"/>
                    <a:pt x="33076" y="113898"/>
                    <a:pt x="33076" y="113898"/>
                  </a:cubicBezTo>
                  <a:cubicBezTo>
                    <a:pt x="32692" y="114479"/>
                    <a:pt x="32692" y="114479"/>
                    <a:pt x="32692" y="114479"/>
                  </a:cubicBezTo>
                  <a:cubicBezTo>
                    <a:pt x="32692" y="114479"/>
                    <a:pt x="32692" y="114769"/>
                    <a:pt x="32307" y="114769"/>
                  </a:cubicBezTo>
                  <a:cubicBezTo>
                    <a:pt x="31923" y="114769"/>
                    <a:pt x="32307" y="114769"/>
                    <a:pt x="31538" y="114769"/>
                  </a:cubicBezTo>
                  <a:cubicBezTo>
                    <a:pt x="30769" y="114769"/>
                    <a:pt x="30769" y="114479"/>
                    <a:pt x="30384" y="114479"/>
                  </a:cubicBezTo>
                  <a:cubicBezTo>
                    <a:pt x="30384" y="114479"/>
                    <a:pt x="30384" y="114479"/>
                    <a:pt x="30000" y="114479"/>
                  </a:cubicBezTo>
                  <a:cubicBezTo>
                    <a:pt x="30000" y="114479"/>
                    <a:pt x="29230" y="113898"/>
                    <a:pt x="28846" y="114479"/>
                  </a:cubicBezTo>
                  <a:cubicBezTo>
                    <a:pt x="28461" y="114769"/>
                    <a:pt x="28076" y="115060"/>
                    <a:pt x="28076" y="115060"/>
                  </a:cubicBezTo>
                  <a:cubicBezTo>
                    <a:pt x="26923" y="115060"/>
                    <a:pt x="26923" y="115060"/>
                    <a:pt x="26923" y="115060"/>
                  </a:cubicBezTo>
                  <a:cubicBezTo>
                    <a:pt x="26923" y="115060"/>
                    <a:pt x="26538" y="115060"/>
                    <a:pt x="26153" y="115060"/>
                  </a:cubicBezTo>
                  <a:cubicBezTo>
                    <a:pt x="25769" y="115060"/>
                    <a:pt x="25384" y="115060"/>
                    <a:pt x="25384" y="115060"/>
                  </a:cubicBezTo>
                  <a:cubicBezTo>
                    <a:pt x="25000" y="115351"/>
                    <a:pt x="24615" y="114479"/>
                    <a:pt x="24615" y="114479"/>
                  </a:cubicBezTo>
                  <a:cubicBezTo>
                    <a:pt x="24615" y="114479"/>
                    <a:pt x="25000" y="113898"/>
                    <a:pt x="23846" y="114479"/>
                  </a:cubicBezTo>
                  <a:cubicBezTo>
                    <a:pt x="22692" y="115060"/>
                    <a:pt x="22307" y="115060"/>
                    <a:pt x="22307" y="115060"/>
                  </a:cubicBezTo>
                  <a:cubicBezTo>
                    <a:pt x="22307" y="115060"/>
                    <a:pt x="21923" y="115060"/>
                    <a:pt x="21923" y="115351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538" y="115060"/>
                    <a:pt x="21538" y="115060"/>
                    <a:pt x="21538" y="114769"/>
                  </a:cubicBezTo>
                  <a:cubicBezTo>
                    <a:pt x="21538" y="114769"/>
                    <a:pt x="21538" y="114769"/>
                    <a:pt x="21538" y="114769"/>
                  </a:cubicBezTo>
                  <a:cubicBezTo>
                    <a:pt x="21538" y="114769"/>
                    <a:pt x="21153" y="114769"/>
                    <a:pt x="21153" y="114479"/>
                  </a:cubicBezTo>
                  <a:cubicBezTo>
                    <a:pt x="20384" y="113898"/>
                    <a:pt x="19230" y="112736"/>
                    <a:pt x="19230" y="112736"/>
                  </a:cubicBezTo>
                  <a:cubicBezTo>
                    <a:pt x="20000" y="111573"/>
                    <a:pt x="20000" y="111573"/>
                    <a:pt x="20000" y="111573"/>
                  </a:cubicBezTo>
                  <a:cubicBezTo>
                    <a:pt x="20000" y="111573"/>
                    <a:pt x="20384" y="109539"/>
                    <a:pt x="20384" y="108958"/>
                  </a:cubicBezTo>
                  <a:cubicBezTo>
                    <a:pt x="20384" y="108668"/>
                    <a:pt x="20384" y="106924"/>
                    <a:pt x="20384" y="106924"/>
                  </a:cubicBezTo>
                  <a:cubicBezTo>
                    <a:pt x="20384" y="106924"/>
                    <a:pt x="18846" y="106634"/>
                    <a:pt x="20000" y="105762"/>
                  </a:cubicBezTo>
                  <a:cubicBezTo>
                    <a:pt x="21153" y="104600"/>
                    <a:pt x="22307" y="103147"/>
                    <a:pt x="22307" y="103147"/>
                  </a:cubicBezTo>
                  <a:cubicBezTo>
                    <a:pt x="22307" y="100242"/>
                    <a:pt x="22307" y="100242"/>
                    <a:pt x="22307" y="100242"/>
                  </a:cubicBezTo>
                  <a:cubicBezTo>
                    <a:pt x="22307" y="100242"/>
                    <a:pt x="21153" y="99370"/>
                    <a:pt x="22692" y="98789"/>
                  </a:cubicBezTo>
                  <a:cubicBezTo>
                    <a:pt x="24230" y="97917"/>
                    <a:pt x="26923" y="95302"/>
                    <a:pt x="26923" y="95302"/>
                  </a:cubicBezTo>
                  <a:cubicBezTo>
                    <a:pt x="29615" y="92978"/>
                    <a:pt x="29615" y="92978"/>
                    <a:pt x="29615" y="92978"/>
                  </a:cubicBezTo>
                  <a:cubicBezTo>
                    <a:pt x="25000" y="92106"/>
                    <a:pt x="25000" y="92106"/>
                    <a:pt x="25000" y="92106"/>
                  </a:cubicBezTo>
                  <a:cubicBezTo>
                    <a:pt x="22307" y="91815"/>
                    <a:pt x="22307" y="91815"/>
                    <a:pt x="22307" y="91815"/>
                  </a:cubicBezTo>
                  <a:cubicBezTo>
                    <a:pt x="20384" y="90944"/>
                    <a:pt x="20384" y="90944"/>
                    <a:pt x="20384" y="90944"/>
                  </a:cubicBezTo>
                  <a:cubicBezTo>
                    <a:pt x="19230" y="89491"/>
                    <a:pt x="19230" y="89491"/>
                    <a:pt x="19230" y="89491"/>
                  </a:cubicBezTo>
                  <a:cubicBezTo>
                    <a:pt x="18076" y="90072"/>
                    <a:pt x="18076" y="90072"/>
                    <a:pt x="18076" y="90072"/>
                  </a:cubicBezTo>
                  <a:cubicBezTo>
                    <a:pt x="16923" y="90653"/>
                    <a:pt x="16923" y="90653"/>
                    <a:pt x="16923" y="90653"/>
                  </a:cubicBezTo>
                  <a:cubicBezTo>
                    <a:pt x="14230" y="90363"/>
                    <a:pt x="14230" y="90363"/>
                    <a:pt x="14230" y="90363"/>
                  </a:cubicBezTo>
                  <a:cubicBezTo>
                    <a:pt x="12307" y="88910"/>
                    <a:pt x="12307" y="88910"/>
                    <a:pt x="12307" y="88910"/>
                  </a:cubicBezTo>
                  <a:cubicBezTo>
                    <a:pt x="10769" y="89782"/>
                    <a:pt x="10769" y="89782"/>
                    <a:pt x="10769" y="89782"/>
                  </a:cubicBezTo>
                  <a:cubicBezTo>
                    <a:pt x="9230" y="88910"/>
                    <a:pt x="9230" y="88910"/>
                    <a:pt x="9230" y="88910"/>
                  </a:cubicBezTo>
                  <a:cubicBezTo>
                    <a:pt x="8076" y="87457"/>
                    <a:pt x="8076" y="87457"/>
                    <a:pt x="8076" y="87457"/>
                  </a:cubicBezTo>
                  <a:cubicBezTo>
                    <a:pt x="7692" y="86295"/>
                    <a:pt x="7692" y="86295"/>
                    <a:pt x="7692" y="86295"/>
                  </a:cubicBezTo>
                  <a:cubicBezTo>
                    <a:pt x="5769" y="84842"/>
                    <a:pt x="5769" y="84842"/>
                    <a:pt x="5769" y="84842"/>
                  </a:cubicBezTo>
                  <a:cubicBezTo>
                    <a:pt x="5000" y="84842"/>
                    <a:pt x="5000" y="84842"/>
                    <a:pt x="5000" y="84842"/>
                  </a:cubicBezTo>
                  <a:cubicBezTo>
                    <a:pt x="5000" y="84552"/>
                    <a:pt x="5000" y="84552"/>
                    <a:pt x="5000" y="84552"/>
                  </a:cubicBezTo>
                  <a:cubicBezTo>
                    <a:pt x="4615" y="82808"/>
                    <a:pt x="4615" y="82808"/>
                    <a:pt x="4615" y="82808"/>
                  </a:cubicBezTo>
                  <a:cubicBezTo>
                    <a:pt x="5769" y="82227"/>
                    <a:pt x="5769" y="82227"/>
                    <a:pt x="5769" y="82227"/>
                  </a:cubicBezTo>
                  <a:cubicBezTo>
                    <a:pt x="6538" y="81355"/>
                    <a:pt x="6538" y="81355"/>
                    <a:pt x="6538" y="81355"/>
                  </a:cubicBezTo>
                  <a:cubicBezTo>
                    <a:pt x="7307" y="80484"/>
                    <a:pt x="7307" y="80484"/>
                    <a:pt x="7307" y="80484"/>
                  </a:cubicBezTo>
                  <a:cubicBezTo>
                    <a:pt x="6923" y="79322"/>
                    <a:pt x="6923" y="79322"/>
                    <a:pt x="6923" y="79322"/>
                  </a:cubicBezTo>
                  <a:cubicBezTo>
                    <a:pt x="6923" y="79322"/>
                    <a:pt x="5384" y="79322"/>
                    <a:pt x="5000" y="79031"/>
                  </a:cubicBezTo>
                  <a:cubicBezTo>
                    <a:pt x="4615" y="79031"/>
                    <a:pt x="3461" y="78450"/>
                    <a:pt x="3461" y="78450"/>
                  </a:cubicBezTo>
                  <a:cubicBezTo>
                    <a:pt x="3076" y="76997"/>
                    <a:pt x="3076" y="76997"/>
                    <a:pt x="3076" y="76997"/>
                  </a:cubicBezTo>
                  <a:cubicBezTo>
                    <a:pt x="2307" y="76125"/>
                    <a:pt x="2307" y="76125"/>
                    <a:pt x="2307" y="76125"/>
                  </a:cubicBezTo>
                  <a:cubicBezTo>
                    <a:pt x="1923" y="74673"/>
                    <a:pt x="1923" y="74673"/>
                    <a:pt x="1923" y="74673"/>
                  </a:cubicBezTo>
                  <a:cubicBezTo>
                    <a:pt x="2307" y="73220"/>
                    <a:pt x="2307" y="73220"/>
                    <a:pt x="2307" y="73220"/>
                  </a:cubicBezTo>
                  <a:cubicBezTo>
                    <a:pt x="2307" y="73220"/>
                    <a:pt x="2307" y="73220"/>
                    <a:pt x="2307" y="73220"/>
                  </a:cubicBezTo>
                  <a:cubicBezTo>
                    <a:pt x="2307" y="73220"/>
                    <a:pt x="2307" y="73220"/>
                    <a:pt x="2307" y="73220"/>
                  </a:cubicBezTo>
                  <a:cubicBezTo>
                    <a:pt x="2692" y="73220"/>
                    <a:pt x="2692" y="73220"/>
                    <a:pt x="2692" y="73220"/>
                  </a:cubicBezTo>
                  <a:cubicBezTo>
                    <a:pt x="3076" y="72639"/>
                    <a:pt x="3076" y="72639"/>
                    <a:pt x="3076" y="72639"/>
                  </a:cubicBezTo>
                  <a:cubicBezTo>
                    <a:pt x="3076" y="72348"/>
                    <a:pt x="3076" y="72348"/>
                    <a:pt x="3076" y="72348"/>
                  </a:cubicBezTo>
                  <a:cubicBezTo>
                    <a:pt x="3076" y="72348"/>
                    <a:pt x="3461" y="72058"/>
                    <a:pt x="3846" y="72058"/>
                  </a:cubicBezTo>
                  <a:cubicBezTo>
                    <a:pt x="3846" y="72058"/>
                    <a:pt x="4230" y="72058"/>
                    <a:pt x="4230" y="72058"/>
                  </a:cubicBezTo>
                  <a:cubicBezTo>
                    <a:pt x="4615" y="72058"/>
                    <a:pt x="4615" y="71186"/>
                    <a:pt x="4615" y="71186"/>
                  </a:cubicBezTo>
                  <a:cubicBezTo>
                    <a:pt x="5384" y="71186"/>
                    <a:pt x="5384" y="71186"/>
                    <a:pt x="5384" y="71186"/>
                  </a:cubicBezTo>
                  <a:cubicBezTo>
                    <a:pt x="5384" y="71186"/>
                    <a:pt x="5769" y="70895"/>
                    <a:pt x="5769" y="70895"/>
                  </a:cubicBezTo>
                  <a:cubicBezTo>
                    <a:pt x="5769" y="70605"/>
                    <a:pt x="5769" y="70314"/>
                    <a:pt x="5769" y="70314"/>
                  </a:cubicBezTo>
                  <a:cubicBezTo>
                    <a:pt x="5769" y="70314"/>
                    <a:pt x="6153" y="69733"/>
                    <a:pt x="6153" y="69443"/>
                  </a:cubicBezTo>
                  <a:cubicBezTo>
                    <a:pt x="6153" y="69152"/>
                    <a:pt x="5769" y="68861"/>
                    <a:pt x="5769" y="68861"/>
                  </a:cubicBezTo>
                  <a:cubicBezTo>
                    <a:pt x="5769" y="68861"/>
                    <a:pt x="5384" y="68280"/>
                    <a:pt x="5000" y="68280"/>
                  </a:cubicBezTo>
                  <a:cubicBezTo>
                    <a:pt x="5000" y="68280"/>
                    <a:pt x="4230" y="68280"/>
                    <a:pt x="4230" y="68280"/>
                  </a:cubicBezTo>
                  <a:cubicBezTo>
                    <a:pt x="3846" y="68280"/>
                    <a:pt x="3461" y="67699"/>
                    <a:pt x="3461" y="67699"/>
                  </a:cubicBezTo>
                  <a:cubicBezTo>
                    <a:pt x="3461" y="67699"/>
                    <a:pt x="3846" y="67409"/>
                    <a:pt x="3846" y="67118"/>
                  </a:cubicBezTo>
                  <a:cubicBezTo>
                    <a:pt x="4230" y="67118"/>
                    <a:pt x="4230" y="66246"/>
                    <a:pt x="4230" y="66246"/>
                  </a:cubicBezTo>
                  <a:cubicBezTo>
                    <a:pt x="4230" y="66246"/>
                    <a:pt x="3846" y="65956"/>
                    <a:pt x="3461" y="65956"/>
                  </a:cubicBezTo>
                  <a:cubicBezTo>
                    <a:pt x="3461" y="65956"/>
                    <a:pt x="2692" y="65956"/>
                    <a:pt x="2692" y="65956"/>
                  </a:cubicBezTo>
                  <a:cubicBezTo>
                    <a:pt x="2692" y="65084"/>
                    <a:pt x="2692" y="65084"/>
                    <a:pt x="2692" y="65084"/>
                  </a:cubicBezTo>
                  <a:cubicBezTo>
                    <a:pt x="2692" y="65084"/>
                    <a:pt x="1923" y="64794"/>
                    <a:pt x="1538" y="64794"/>
                  </a:cubicBezTo>
                  <a:cubicBezTo>
                    <a:pt x="1538" y="64794"/>
                    <a:pt x="1538" y="64503"/>
                    <a:pt x="1153" y="64503"/>
                  </a:cubicBezTo>
                  <a:cubicBezTo>
                    <a:pt x="1538" y="64503"/>
                    <a:pt x="1538" y="64503"/>
                    <a:pt x="1538" y="64503"/>
                  </a:cubicBezTo>
                  <a:cubicBezTo>
                    <a:pt x="1538" y="64503"/>
                    <a:pt x="1538" y="64503"/>
                    <a:pt x="1538" y="64503"/>
                  </a:cubicBezTo>
                  <a:cubicBezTo>
                    <a:pt x="1538" y="64213"/>
                    <a:pt x="1153" y="63922"/>
                    <a:pt x="1153" y="63631"/>
                  </a:cubicBezTo>
                  <a:cubicBezTo>
                    <a:pt x="1153" y="63631"/>
                    <a:pt x="1538" y="63631"/>
                    <a:pt x="1538" y="63631"/>
                  </a:cubicBezTo>
                  <a:cubicBezTo>
                    <a:pt x="1538" y="63631"/>
                    <a:pt x="1538" y="63341"/>
                    <a:pt x="1923" y="63050"/>
                  </a:cubicBezTo>
                  <a:cubicBezTo>
                    <a:pt x="1923" y="63050"/>
                    <a:pt x="1923" y="63050"/>
                    <a:pt x="2307" y="63050"/>
                  </a:cubicBezTo>
                  <a:cubicBezTo>
                    <a:pt x="2307" y="63050"/>
                    <a:pt x="2307" y="62760"/>
                    <a:pt x="2692" y="62760"/>
                  </a:cubicBezTo>
                  <a:cubicBezTo>
                    <a:pt x="2692" y="62469"/>
                    <a:pt x="2692" y="61888"/>
                    <a:pt x="2692" y="61888"/>
                  </a:cubicBezTo>
                  <a:cubicBezTo>
                    <a:pt x="2692" y="61888"/>
                    <a:pt x="2692" y="61888"/>
                    <a:pt x="2307" y="61598"/>
                  </a:cubicBezTo>
                  <a:cubicBezTo>
                    <a:pt x="1923" y="61598"/>
                    <a:pt x="1923" y="61598"/>
                    <a:pt x="1923" y="61307"/>
                  </a:cubicBezTo>
                  <a:cubicBezTo>
                    <a:pt x="1538" y="61307"/>
                    <a:pt x="1923" y="61016"/>
                    <a:pt x="1923" y="61016"/>
                  </a:cubicBezTo>
                  <a:cubicBezTo>
                    <a:pt x="1923" y="61016"/>
                    <a:pt x="1153" y="60726"/>
                    <a:pt x="1153" y="60726"/>
                  </a:cubicBezTo>
                  <a:cubicBezTo>
                    <a:pt x="1153" y="60726"/>
                    <a:pt x="384" y="60726"/>
                    <a:pt x="384" y="60726"/>
                  </a:cubicBezTo>
                  <a:cubicBezTo>
                    <a:pt x="384" y="60726"/>
                    <a:pt x="384" y="60726"/>
                    <a:pt x="384" y="60726"/>
                  </a:cubicBezTo>
                  <a:cubicBezTo>
                    <a:pt x="384" y="60145"/>
                    <a:pt x="384" y="60145"/>
                    <a:pt x="384" y="60145"/>
                  </a:cubicBezTo>
                  <a:cubicBezTo>
                    <a:pt x="0" y="59564"/>
                    <a:pt x="0" y="59564"/>
                    <a:pt x="0" y="59564"/>
                  </a:cubicBezTo>
                  <a:cubicBezTo>
                    <a:pt x="384" y="59273"/>
                    <a:pt x="384" y="59273"/>
                    <a:pt x="384" y="59273"/>
                  </a:cubicBezTo>
                  <a:cubicBezTo>
                    <a:pt x="1153" y="59854"/>
                    <a:pt x="1153" y="59854"/>
                    <a:pt x="1153" y="59854"/>
                  </a:cubicBezTo>
                  <a:cubicBezTo>
                    <a:pt x="1153" y="59854"/>
                    <a:pt x="1153" y="59564"/>
                    <a:pt x="1153" y="59273"/>
                  </a:cubicBezTo>
                  <a:cubicBezTo>
                    <a:pt x="1538" y="59273"/>
                    <a:pt x="1923" y="58692"/>
                    <a:pt x="1923" y="58692"/>
                  </a:cubicBezTo>
                  <a:cubicBezTo>
                    <a:pt x="2692" y="58692"/>
                    <a:pt x="2692" y="58692"/>
                    <a:pt x="2692" y="58692"/>
                  </a:cubicBezTo>
                  <a:cubicBezTo>
                    <a:pt x="2692" y="58692"/>
                    <a:pt x="4230" y="58692"/>
                    <a:pt x="4230" y="58692"/>
                  </a:cubicBezTo>
                  <a:cubicBezTo>
                    <a:pt x="4615" y="58401"/>
                    <a:pt x="3846" y="57820"/>
                    <a:pt x="3846" y="57820"/>
                  </a:cubicBezTo>
                  <a:cubicBezTo>
                    <a:pt x="3846" y="57820"/>
                    <a:pt x="3076" y="58401"/>
                    <a:pt x="3076" y="58401"/>
                  </a:cubicBezTo>
                  <a:cubicBezTo>
                    <a:pt x="2692" y="58401"/>
                    <a:pt x="2692" y="57530"/>
                    <a:pt x="2692" y="57530"/>
                  </a:cubicBezTo>
                  <a:cubicBezTo>
                    <a:pt x="2692" y="56949"/>
                    <a:pt x="2692" y="56949"/>
                    <a:pt x="2692" y="56949"/>
                  </a:cubicBezTo>
                  <a:cubicBezTo>
                    <a:pt x="3461" y="56658"/>
                    <a:pt x="3461" y="56658"/>
                    <a:pt x="3461" y="56658"/>
                  </a:cubicBezTo>
                  <a:cubicBezTo>
                    <a:pt x="3846" y="56077"/>
                    <a:pt x="3846" y="56077"/>
                    <a:pt x="3846" y="56077"/>
                  </a:cubicBezTo>
                  <a:cubicBezTo>
                    <a:pt x="3846" y="56077"/>
                    <a:pt x="4615" y="55496"/>
                    <a:pt x="4615" y="55496"/>
                  </a:cubicBezTo>
                  <a:cubicBezTo>
                    <a:pt x="5000" y="55205"/>
                    <a:pt x="4615" y="54624"/>
                    <a:pt x="4615" y="54624"/>
                  </a:cubicBezTo>
                  <a:cubicBezTo>
                    <a:pt x="5000" y="53753"/>
                    <a:pt x="5000" y="53753"/>
                    <a:pt x="5000" y="53753"/>
                  </a:cubicBezTo>
                  <a:cubicBezTo>
                    <a:pt x="4230" y="52881"/>
                    <a:pt x="4230" y="52881"/>
                    <a:pt x="4230" y="52881"/>
                  </a:cubicBezTo>
                  <a:cubicBezTo>
                    <a:pt x="4230" y="52009"/>
                    <a:pt x="4230" y="52009"/>
                    <a:pt x="4230" y="52009"/>
                  </a:cubicBezTo>
                  <a:cubicBezTo>
                    <a:pt x="3461" y="51138"/>
                    <a:pt x="3461" y="51138"/>
                    <a:pt x="3461" y="51138"/>
                  </a:cubicBezTo>
                  <a:cubicBezTo>
                    <a:pt x="3461" y="50847"/>
                    <a:pt x="3461" y="50847"/>
                    <a:pt x="3461" y="50847"/>
                  </a:cubicBezTo>
                  <a:cubicBezTo>
                    <a:pt x="3076" y="50266"/>
                    <a:pt x="3076" y="50266"/>
                    <a:pt x="3076" y="50266"/>
                  </a:cubicBezTo>
                  <a:cubicBezTo>
                    <a:pt x="3076" y="49685"/>
                    <a:pt x="3076" y="49685"/>
                    <a:pt x="3076" y="49685"/>
                  </a:cubicBezTo>
                  <a:cubicBezTo>
                    <a:pt x="3076" y="49685"/>
                    <a:pt x="2307" y="49104"/>
                    <a:pt x="1923" y="49104"/>
                  </a:cubicBezTo>
                  <a:cubicBezTo>
                    <a:pt x="1538" y="49104"/>
                    <a:pt x="1923" y="48813"/>
                    <a:pt x="1923" y="48813"/>
                  </a:cubicBezTo>
                  <a:cubicBezTo>
                    <a:pt x="1923" y="48232"/>
                    <a:pt x="1923" y="48232"/>
                    <a:pt x="1923" y="48232"/>
                  </a:cubicBezTo>
                  <a:cubicBezTo>
                    <a:pt x="1923" y="47360"/>
                    <a:pt x="1923" y="47360"/>
                    <a:pt x="1923" y="47360"/>
                  </a:cubicBezTo>
                  <a:cubicBezTo>
                    <a:pt x="3846" y="47651"/>
                    <a:pt x="3846" y="47651"/>
                    <a:pt x="3846" y="47651"/>
                  </a:cubicBezTo>
                  <a:cubicBezTo>
                    <a:pt x="4615" y="47651"/>
                    <a:pt x="4615" y="47651"/>
                    <a:pt x="4615" y="47651"/>
                  </a:cubicBezTo>
                  <a:cubicBezTo>
                    <a:pt x="3461" y="47070"/>
                    <a:pt x="3461" y="47070"/>
                    <a:pt x="3461" y="47070"/>
                  </a:cubicBezTo>
                  <a:cubicBezTo>
                    <a:pt x="4615" y="46779"/>
                    <a:pt x="4615" y="46779"/>
                    <a:pt x="4615" y="46779"/>
                  </a:cubicBezTo>
                  <a:cubicBezTo>
                    <a:pt x="5384" y="47360"/>
                    <a:pt x="5384" y="47360"/>
                    <a:pt x="5384" y="47360"/>
                  </a:cubicBezTo>
                  <a:cubicBezTo>
                    <a:pt x="6538" y="47651"/>
                    <a:pt x="6538" y="47651"/>
                    <a:pt x="6538" y="47651"/>
                  </a:cubicBezTo>
                  <a:cubicBezTo>
                    <a:pt x="6923" y="48232"/>
                    <a:pt x="6923" y="48232"/>
                    <a:pt x="6923" y="48232"/>
                  </a:cubicBezTo>
                  <a:cubicBezTo>
                    <a:pt x="7307" y="47651"/>
                    <a:pt x="7307" y="47651"/>
                    <a:pt x="7307" y="47651"/>
                  </a:cubicBezTo>
                  <a:cubicBezTo>
                    <a:pt x="8461" y="47651"/>
                    <a:pt x="8461" y="47651"/>
                    <a:pt x="8461" y="47651"/>
                  </a:cubicBezTo>
                  <a:cubicBezTo>
                    <a:pt x="8846" y="47651"/>
                    <a:pt x="8846" y="47651"/>
                    <a:pt x="8846" y="47651"/>
                  </a:cubicBezTo>
                  <a:cubicBezTo>
                    <a:pt x="10000" y="47360"/>
                    <a:pt x="10000" y="47360"/>
                    <a:pt x="10000" y="47360"/>
                  </a:cubicBezTo>
                  <a:cubicBezTo>
                    <a:pt x="11153" y="47360"/>
                    <a:pt x="11153" y="47360"/>
                    <a:pt x="11153" y="47360"/>
                  </a:cubicBezTo>
                  <a:cubicBezTo>
                    <a:pt x="11538" y="46779"/>
                    <a:pt x="11538" y="46779"/>
                    <a:pt x="11538" y="46779"/>
                  </a:cubicBezTo>
                  <a:cubicBezTo>
                    <a:pt x="12307" y="46489"/>
                    <a:pt x="12307" y="46489"/>
                    <a:pt x="12307" y="46489"/>
                  </a:cubicBezTo>
                  <a:cubicBezTo>
                    <a:pt x="12692" y="46198"/>
                    <a:pt x="12692" y="46198"/>
                    <a:pt x="12692" y="46198"/>
                  </a:cubicBezTo>
                  <a:cubicBezTo>
                    <a:pt x="11538" y="45617"/>
                    <a:pt x="11538" y="45617"/>
                    <a:pt x="11538" y="45617"/>
                  </a:cubicBezTo>
                  <a:cubicBezTo>
                    <a:pt x="10769" y="44745"/>
                    <a:pt x="10769" y="44745"/>
                    <a:pt x="10769" y="44745"/>
                  </a:cubicBezTo>
                  <a:cubicBezTo>
                    <a:pt x="11538" y="44745"/>
                    <a:pt x="11538" y="44745"/>
                    <a:pt x="11538" y="44745"/>
                  </a:cubicBezTo>
                  <a:cubicBezTo>
                    <a:pt x="11538" y="43874"/>
                    <a:pt x="11538" y="43874"/>
                    <a:pt x="11538" y="43874"/>
                  </a:cubicBezTo>
                  <a:cubicBezTo>
                    <a:pt x="11538" y="43874"/>
                    <a:pt x="13076" y="44164"/>
                    <a:pt x="13076" y="44164"/>
                  </a:cubicBezTo>
                  <a:cubicBezTo>
                    <a:pt x="13076" y="43874"/>
                    <a:pt x="13076" y="43874"/>
                    <a:pt x="13461" y="43583"/>
                  </a:cubicBezTo>
                  <a:cubicBezTo>
                    <a:pt x="13846" y="43583"/>
                    <a:pt x="14615" y="43292"/>
                    <a:pt x="14615" y="43292"/>
                  </a:cubicBezTo>
                  <a:cubicBezTo>
                    <a:pt x="15000" y="42711"/>
                    <a:pt x="15000" y="42711"/>
                    <a:pt x="15000" y="42711"/>
                  </a:cubicBezTo>
                  <a:cubicBezTo>
                    <a:pt x="15000" y="42711"/>
                    <a:pt x="15769" y="42421"/>
                    <a:pt x="15769" y="42421"/>
                  </a:cubicBezTo>
                  <a:cubicBezTo>
                    <a:pt x="16153" y="42421"/>
                    <a:pt x="15769" y="42130"/>
                    <a:pt x="15769" y="41840"/>
                  </a:cubicBezTo>
                  <a:cubicBezTo>
                    <a:pt x="15769" y="41549"/>
                    <a:pt x="15769" y="40968"/>
                    <a:pt x="15769" y="40968"/>
                  </a:cubicBezTo>
                  <a:cubicBezTo>
                    <a:pt x="16153" y="40387"/>
                    <a:pt x="16153" y="40387"/>
                    <a:pt x="16153" y="40387"/>
                  </a:cubicBezTo>
                  <a:cubicBezTo>
                    <a:pt x="15384" y="39225"/>
                    <a:pt x="15384" y="39225"/>
                    <a:pt x="15384" y="39225"/>
                  </a:cubicBezTo>
                  <a:cubicBezTo>
                    <a:pt x="14230" y="39515"/>
                    <a:pt x="14230" y="39515"/>
                    <a:pt x="14230" y="39515"/>
                  </a:cubicBezTo>
                  <a:cubicBezTo>
                    <a:pt x="13461" y="38934"/>
                    <a:pt x="13461" y="38934"/>
                    <a:pt x="13461" y="38934"/>
                  </a:cubicBezTo>
                  <a:cubicBezTo>
                    <a:pt x="13461" y="38934"/>
                    <a:pt x="12307" y="38934"/>
                    <a:pt x="12307" y="38644"/>
                  </a:cubicBezTo>
                  <a:cubicBezTo>
                    <a:pt x="11923" y="38353"/>
                    <a:pt x="11538" y="37772"/>
                    <a:pt x="11538" y="37772"/>
                  </a:cubicBezTo>
                  <a:cubicBezTo>
                    <a:pt x="11538" y="37191"/>
                    <a:pt x="11538" y="37191"/>
                    <a:pt x="11538" y="37191"/>
                  </a:cubicBezTo>
                  <a:cubicBezTo>
                    <a:pt x="12692" y="37191"/>
                    <a:pt x="12692" y="37191"/>
                    <a:pt x="12692" y="37191"/>
                  </a:cubicBezTo>
                  <a:cubicBezTo>
                    <a:pt x="11923" y="36900"/>
                    <a:pt x="11923" y="36900"/>
                    <a:pt x="11923" y="36900"/>
                  </a:cubicBezTo>
                  <a:cubicBezTo>
                    <a:pt x="11923" y="36029"/>
                    <a:pt x="11923" y="36029"/>
                    <a:pt x="11923" y="36029"/>
                  </a:cubicBezTo>
                  <a:cubicBezTo>
                    <a:pt x="13461" y="35738"/>
                    <a:pt x="13461" y="35738"/>
                    <a:pt x="13461" y="35738"/>
                  </a:cubicBezTo>
                  <a:cubicBezTo>
                    <a:pt x="13461" y="35738"/>
                    <a:pt x="15384" y="36319"/>
                    <a:pt x="15769" y="36319"/>
                  </a:cubicBezTo>
                  <a:cubicBezTo>
                    <a:pt x="16153" y="36610"/>
                    <a:pt x="16153" y="35447"/>
                    <a:pt x="16153" y="35447"/>
                  </a:cubicBezTo>
                  <a:cubicBezTo>
                    <a:pt x="16538" y="33995"/>
                    <a:pt x="16538" y="33995"/>
                    <a:pt x="16538" y="33995"/>
                  </a:cubicBezTo>
                  <a:cubicBezTo>
                    <a:pt x="16538" y="33995"/>
                    <a:pt x="16153" y="32832"/>
                    <a:pt x="16538" y="32542"/>
                  </a:cubicBezTo>
                  <a:cubicBezTo>
                    <a:pt x="16923" y="32542"/>
                    <a:pt x="18076" y="30799"/>
                    <a:pt x="18076" y="30799"/>
                  </a:cubicBezTo>
                  <a:cubicBezTo>
                    <a:pt x="18076" y="30799"/>
                    <a:pt x="18076" y="29055"/>
                    <a:pt x="18076" y="28765"/>
                  </a:cubicBezTo>
                  <a:cubicBezTo>
                    <a:pt x="18076" y="28474"/>
                    <a:pt x="18076" y="27312"/>
                    <a:pt x="18076" y="27312"/>
                  </a:cubicBezTo>
                  <a:cubicBezTo>
                    <a:pt x="18076" y="27021"/>
                    <a:pt x="18076" y="27021"/>
                    <a:pt x="18076" y="27021"/>
                  </a:cubicBezTo>
                  <a:cubicBezTo>
                    <a:pt x="18076" y="27021"/>
                    <a:pt x="16923" y="26731"/>
                    <a:pt x="16538" y="26731"/>
                  </a:cubicBezTo>
                  <a:cubicBezTo>
                    <a:pt x="16538" y="26440"/>
                    <a:pt x="16923" y="25859"/>
                    <a:pt x="16923" y="25859"/>
                  </a:cubicBezTo>
                  <a:cubicBezTo>
                    <a:pt x="15000" y="25569"/>
                    <a:pt x="15000" y="25569"/>
                    <a:pt x="15000" y="25569"/>
                  </a:cubicBezTo>
                  <a:cubicBezTo>
                    <a:pt x="15384" y="24697"/>
                    <a:pt x="15769" y="23244"/>
                    <a:pt x="16153" y="23244"/>
                  </a:cubicBezTo>
                  <a:cubicBezTo>
                    <a:pt x="16538" y="22953"/>
                    <a:pt x="17307" y="22372"/>
                    <a:pt x="17307" y="22372"/>
                  </a:cubicBezTo>
                  <a:cubicBezTo>
                    <a:pt x="17307" y="21210"/>
                    <a:pt x="17307" y="21210"/>
                    <a:pt x="17307" y="21210"/>
                  </a:cubicBezTo>
                  <a:cubicBezTo>
                    <a:pt x="16538" y="20338"/>
                    <a:pt x="16538" y="20338"/>
                    <a:pt x="16538" y="20338"/>
                  </a:cubicBezTo>
                  <a:cubicBezTo>
                    <a:pt x="17307" y="19467"/>
                    <a:pt x="17307" y="19467"/>
                    <a:pt x="17307" y="19467"/>
                  </a:cubicBezTo>
                  <a:cubicBezTo>
                    <a:pt x="17307" y="19467"/>
                    <a:pt x="18846" y="18886"/>
                    <a:pt x="18846" y="18886"/>
                  </a:cubicBezTo>
                  <a:cubicBezTo>
                    <a:pt x="19230" y="18886"/>
                    <a:pt x="21538" y="18886"/>
                    <a:pt x="21538" y="18886"/>
                  </a:cubicBezTo>
                  <a:cubicBezTo>
                    <a:pt x="23076" y="18305"/>
                    <a:pt x="23076" y="18305"/>
                    <a:pt x="23076" y="18305"/>
                  </a:cubicBezTo>
                  <a:cubicBezTo>
                    <a:pt x="25384" y="18305"/>
                    <a:pt x="25384" y="18305"/>
                    <a:pt x="25384" y="18305"/>
                  </a:cubicBezTo>
                  <a:cubicBezTo>
                    <a:pt x="26923" y="18014"/>
                    <a:pt x="26923" y="18014"/>
                    <a:pt x="26923" y="18014"/>
                  </a:cubicBezTo>
                  <a:cubicBezTo>
                    <a:pt x="28076" y="18595"/>
                    <a:pt x="28076" y="18595"/>
                    <a:pt x="28076" y="18595"/>
                  </a:cubicBezTo>
                  <a:cubicBezTo>
                    <a:pt x="28076" y="18595"/>
                    <a:pt x="28846" y="19176"/>
                    <a:pt x="28846" y="19467"/>
                  </a:cubicBezTo>
                  <a:cubicBezTo>
                    <a:pt x="28846" y="19467"/>
                    <a:pt x="29615" y="20048"/>
                    <a:pt x="29615" y="20338"/>
                  </a:cubicBezTo>
                  <a:cubicBezTo>
                    <a:pt x="29230" y="20338"/>
                    <a:pt x="30000" y="21210"/>
                    <a:pt x="30000" y="21210"/>
                  </a:cubicBezTo>
                  <a:cubicBezTo>
                    <a:pt x="30000" y="21210"/>
                    <a:pt x="29615" y="21791"/>
                    <a:pt x="29615" y="22082"/>
                  </a:cubicBezTo>
                  <a:cubicBezTo>
                    <a:pt x="29615" y="22082"/>
                    <a:pt x="30000" y="23244"/>
                    <a:pt x="30000" y="23244"/>
                  </a:cubicBezTo>
                  <a:cubicBezTo>
                    <a:pt x="30000" y="23535"/>
                    <a:pt x="30769" y="23825"/>
                    <a:pt x="30769" y="23825"/>
                  </a:cubicBezTo>
                  <a:cubicBezTo>
                    <a:pt x="31538" y="23535"/>
                    <a:pt x="31538" y="23535"/>
                    <a:pt x="31538" y="23535"/>
                  </a:cubicBezTo>
                  <a:cubicBezTo>
                    <a:pt x="31923" y="22953"/>
                    <a:pt x="31923" y="22953"/>
                    <a:pt x="31923" y="22953"/>
                  </a:cubicBezTo>
                  <a:cubicBezTo>
                    <a:pt x="31153" y="22082"/>
                    <a:pt x="31153" y="22082"/>
                    <a:pt x="31153" y="22082"/>
                  </a:cubicBezTo>
                  <a:cubicBezTo>
                    <a:pt x="30769" y="22082"/>
                    <a:pt x="30769" y="22082"/>
                    <a:pt x="30769" y="22082"/>
                  </a:cubicBezTo>
                  <a:cubicBezTo>
                    <a:pt x="31153" y="20920"/>
                    <a:pt x="31153" y="20920"/>
                    <a:pt x="31153" y="20920"/>
                  </a:cubicBezTo>
                  <a:cubicBezTo>
                    <a:pt x="31153" y="20920"/>
                    <a:pt x="31923" y="20629"/>
                    <a:pt x="32307" y="20920"/>
                  </a:cubicBezTo>
                  <a:cubicBezTo>
                    <a:pt x="32692" y="20920"/>
                    <a:pt x="33846" y="21791"/>
                    <a:pt x="33846" y="21791"/>
                  </a:cubicBezTo>
                  <a:cubicBezTo>
                    <a:pt x="34615" y="22082"/>
                    <a:pt x="34615" y="22082"/>
                    <a:pt x="34615" y="22082"/>
                  </a:cubicBezTo>
                  <a:cubicBezTo>
                    <a:pt x="34615" y="22082"/>
                    <a:pt x="35769" y="21501"/>
                    <a:pt x="35769" y="21501"/>
                  </a:cubicBezTo>
                  <a:cubicBezTo>
                    <a:pt x="35769" y="21501"/>
                    <a:pt x="34615" y="20338"/>
                    <a:pt x="34615" y="20338"/>
                  </a:cubicBezTo>
                  <a:cubicBezTo>
                    <a:pt x="35000" y="18886"/>
                    <a:pt x="35000" y="18886"/>
                    <a:pt x="35000" y="18886"/>
                  </a:cubicBezTo>
                  <a:cubicBezTo>
                    <a:pt x="35384" y="17723"/>
                    <a:pt x="35384" y="17723"/>
                    <a:pt x="35384" y="17723"/>
                  </a:cubicBezTo>
                  <a:cubicBezTo>
                    <a:pt x="36923" y="16852"/>
                    <a:pt x="36923" y="16852"/>
                    <a:pt x="36923" y="16852"/>
                  </a:cubicBezTo>
                  <a:cubicBezTo>
                    <a:pt x="38076" y="17433"/>
                    <a:pt x="38076" y="17433"/>
                    <a:pt x="38076" y="17433"/>
                  </a:cubicBezTo>
                  <a:cubicBezTo>
                    <a:pt x="40000" y="17433"/>
                    <a:pt x="40000" y="17433"/>
                    <a:pt x="40000" y="17433"/>
                  </a:cubicBezTo>
                  <a:cubicBezTo>
                    <a:pt x="41923" y="17433"/>
                    <a:pt x="41923" y="17433"/>
                    <a:pt x="41923" y="17433"/>
                  </a:cubicBezTo>
                  <a:cubicBezTo>
                    <a:pt x="43076" y="17142"/>
                    <a:pt x="43076" y="17142"/>
                    <a:pt x="43076" y="17142"/>
                  </a:cubicBezTo>
                  <a:cubicBezTo>
                    <a:pt x="44615" y="17142"/>
                    <a:pt x="44615" y="17142"/>
                    <a:pt x="44615" y="17142"/>
                  </a:cubicBezTo>
                  <a:cubicBezTo>
                    <a:pt x="44615" y="17142"/>
                    <a:pt x="43846" y="16561"/>
                    <a:pt x="43846" y="16561"/>
                  </a:cubicBezTo>
                  <a:cubicBezTo>
                    <a:pt x="43461" y="16561"/>
                    <a:pt x="42692" y="15980"/>
                    <a:pt x="42692" y="15980"/>
                  </a:cubicBezTo>
                  <a:cubicBezTo>
                    <a:pt x="42692" y="15980"/>
                    <a:pt x="42307" y="16561"/>
                    <a:pt x="42307" y="16561"/>
                  </a:cubicBezTo>
                  <a:cubicBezTo>
                    <a:pt x="41923" y="16852"/>
                    <a:pt x="40769" y="16852"/>
                    <a:pt x="40769" y="16561"/>
                  </a:cubicBezTo>
                  <a:cubicBezTo>
                    <a:pt x="40384" y="16561"/>
                    <a:pt x="40000" y="15690"/>
                    <a:pt x="40000" y="15690"/>
                  </a:cubicBezTo>
                  <a:cubicBezTo>
                    <a:pt x="40000" y="14818"/>
                    <a:pt x="40000" y="14818"/>
                    <a:pt x="40000" y="14818"/>
                  </a:cubicBezTo>
                  <a:cubicBezTo>
                    <a:pt x="40769" y="14527"/>
                    <a:pt x="40769" y="14527"/>
                    <a:pt x="40769" y="14527"/>
                  </a:cubicBezTo>
                  <a:cubicBezTo>
                    <a:pt x="39615" y="13656"/>
                    <a:pt x="39615" y="13656"/>
                    <a:pt x="39615" y="13656"/>
                  </a:cubicBezTo>
                  <a:cubicBezTo>
                    <a:pt x="39615" y="13656"/>
                    <a:pt x="39615" y="12784"/>
                    <a:pt x="40000" y="12493"/>
                  </a:cubicBezTo>
                  <a:cubicBezTo>
                    <a:pt x="40384" y="12493"/>
                    <a:pt x="40384" y="11912"/>
                    <a:pt x="40384" y="11912"/>
                  </a:cubicBezTo>
                  <a:cubicBezTo>
                    <a:pt x="39230" y="11912"/>
                    <a:pt x="39230" y="11912"/>
                    <a:pt x="39230" y="11912"/>
                  </a:cubicBezTo>
                  <a:cubicBezTo>
                    <a:pt x="39230" y="11912"/>
                    <a:pt x="38846" y="11912"/>
                    <a:pt x="38846" y="11331"/>
                  </a:cubicBezTo>
                  <a:cubicBezTo>
                    <a:pt x="39230" y="10750"/>
                    <a:pt x="39230" y="10460"/>
                    <a:pt x="39230" y="10460"/>
                  </a:cubicBezTo>
                  <a:cubicBezTo>
                    <a:pt x="37692" y="10460"/>
                    <a:pt x="37692" y="10460"/>
                    <a:pt x="37692" y="10460"/>
                  </a:cubicBezTo>
                  <a:cubicBezTo>
                    <a:pt x="36923" y="10460"/>
                    <a:pt x="36923" y="10460"/>
                    <a:pt x="36923" y="10460"/>
                  </a:cubicBezTo>
                  <a:cubicBezTo>
                    <a:pt x="35769" y="9588"/>
                    <a:pt x="35769" y="9588"/>
                    <a:pt x="35769" y="9588"/>
                  </a:cubicBezTo>
                  <a:cubicBezTo>
                    <a:pt x="36153" y="8716"/>
                    <a:pt x="36153" y="8716"/>
                    <a:pt x="36153" y="8716"/>
                  </a:cubicBezTo>
                  <a:cubicBezTo>
                    <a:pt x="38461" y="8426"/>
                    <a:pt x="38461" y="8426"/>
                    <a:pt x="38461" y="8426"/>
                  </a:cubicBezTo>
                  <a:cubicBezTo>
                    <a:pt x="41153" y="7554"/>
                    <a:pt x="41153" y="7554"/>
                    <a:pt x="41153" y="7554"/>
                  </a:cubicBezTo>
                  <a:cubicBezTo>
                    <a:pt x="40769" y="6973"/>
                    <a:pt x="40769" y="6973"/>
                    <a:pt x="40769" y="6973"/>
                  </a:cubicBezTo>
                  <a:cubicBezTo>
                    <a:pt x="40000" y="7263"/>
                    <a:pt x="40000" y="7263"/>
                    <a:pt x="40000" y="7263"/>
                  </a:cubicBezTo>
                  <a:cubicBezTo>
                    <a:pt x="40000" y="7263"/>
                    <a:pt x="39615" y="7554"/>
                    <a:pt x="39615" y="7554"/>
                  </a:cubicBezTo>
                  <a:cubicBezTo>
                    <a:pt x="39230" y="7554"/>
                    <a:pt x="38461" y="7554"/>
                    <a:pt x="38461" y="7554"/>
                  </a:cubicBezTo>
                  <a:cubicBezTo>
                    <a:pt x="38461" y="6973"/>
                    <a:pt x="38461" y="6973"/>
                    <a:pt x="38461" y="6973"/>
                  </a:cubicBezTo>
                  <a:cubicBezTo>
                    <a:pt x="39615" y="6973"/>
                    <a:pt x="39615" y="6973"/>
                    <a:pt x="39615" y="6973"/>
                  </a:cubicBezTo>
                  <a:cubicBezTo>
                    <a:pt x="40384" y="6682"/>
                    <a:pt x="40384" y="6682"/>
                    <a:pt x="40384" y="6682"/>
                  </a:cubicBezTo>
                  <a:cubicBezTo>
                    <a:pt x="39615" y="6392"/>
                    <a:pt x="39615" y="6392"/>
                    <a:pt x="39615" y="6392"/>
                  </a:cubicBezTo>
                  <a:cubicBezTo>
                    <a:pt x="38461" y="5230"/>
                    <a:pt x="38461" y="5230"/>
                    <a:pt x="38461" y="5230"/>
                  </a:cubicBezTo>
                  <a:cubicBezTo>
                    <a:pt x="38076" y="4358"/>
                    <a:pt x="38076" y="4358"/>
                    <a:pt x="38076" y="4358"/>
                  </a:cubicBezTo>
                  <a:cubicBezTo>
                    <a:pt x="37307" y="4067"/>
                    <a:pt x="37307" y="4067"/>
                    <a:pt x="37307" y="4067"/>
                  </a:cubicBezTo>
                  <a:cubicBezTo>
                    <a:pt x="36538" y="3486"/>
                    <a:pt x="36538" y="3486"/>
                    <a:pt x="36538" y="3486"/>
                  </a:cubicBezTo>
                  <a:cubicBezTo>
                    <a:pt x="36538" y="2615"/>
                    <a:pt x="36538" y="2615"/>
                    <a:pt x="36538" y="2615"/>
                  </a:cubicBezTo>
                  <a:cubicBezTo>
                    <a:pt x="36153" y="290"/>
                    <a:pt x="36153" y="290"/>
                    <a:pt x="36153" y="290"/>
                  </a:cubicBezTo>
                  <a:cubicBezTo>
                    <a:pt x="37307" y="290"/>
                    <a:pt x="37307" y="290"/>
                    <a:pt x="37307" y="290"/>
                  </a:cubicBezTo>
                  <a:cubicBezTo>
                    <a:pt x="38076" y="0"/>
                    <a:pt x="38076" y="0"/>
                    <a:pt x="38076" y="0"/>
                  </a:cubicBezTo>
                  <a:cubicBezTo>
                    <a:pt x="38076" y="0"/>
                    <a:pt x="40000" y="581"/>
                    <a:pt x="40384" y="581"/>
                  </a:cubicBezTo>
                  <a:cubicBezTo>
                    <a:pt x="40769" y="581"/>
                    <a:pt x="41538" y="871"/>
                    <a:pt x="41538" y="871"/>
                  </a:cubicBezTo>
                  <a:cubicBezTo>
                    <a:pt x="43076" y="1452"/>
                    <a:pt x="43076" y="1452"/>
                    <a:pt x="43076" y="1452"/>
                  </a:cubicBezTo>
                  <a:cubicBezTo>
                    <a:pt x="44230" y="1743"/>
                    <a:pt x="44230" y="1743"/>
                    <a:pt x="44230" y="1743"/>
                  </a:cubicBezTo>
                  <a:cubicBezTo>
                    <a:pt x="44230" y="1743"/>
                    <a:pt x="44615" y="1743"/>
                    <a:pt x="44615" y="1743"/>
                  </a:cubicBezTo>
                  <a:cubicBezTo>
                    <a:pt x="45000" y="1743"/>
                    <a:pt x="45769" y="1452"/>
                    <a:pt x="45769" y="1452"/>
                  </a:cubicBezTo>
                  <a:cubicBezTo>
                    <a:pt x="45769" y="1452"/>
                    <a:pt x="46923" y="871"/>
                    <a:pt x="47307" y="871"/>
                  </a:cubicBezTo>
                  <a:cubicBezTo>
                    <a:pt x="47307" y="581"/>
                    <a:pt x="47692" y="581"/>
                    <a:pt x="47692" y="581"/>
                  </a:cubicBezTo>
                  <a:cubicBezTo>
                    <a:pt x="48461" y="1743"/>
                    <a:pt x="48461" y="1743"/>
                    <a:pt x="48461" y="1743"/>
                  </a:cubicBezTo>
                  <a:cubicBezTo>
                    <a:pt x="49230" y="1162"/>
                    <a:pt x="49230" y="1162"/>
                    <a:pt x="49230" y="1162"/>
                  </a:cubicBezTo>
                  <a:cubicBezTo>
                    <a:pt x="49615" y="581"/>
                    <a:pt x="49615" y="581"/>
                    <a:pt x="49615" y="581"/>
                  </a:cubicBezTo>
                  <a:cubicBezTo>
                    <a:pt x="52692" y="3196"/>
                    <a:pt x="52692" y="3196"/>
                    <a:pt x="52692" y="3196"/>
                  </a:cubicBezTo>
                  <a:cubicBezTo>
                    <a:pt x="53076" y="4358"/>
                    <a:pt x="53076" y="4358"/>
                    <a:pt x="53076" y="4358"/>
                  </a:cubicBezTo>
                  <a:cubicBezTo>
                    <a:pt x="53076" y="4358"/>
                    <a:pt x="53076" y="5230"/>
                    <a:pt x="53076" y="5230"/>
                  </a:cubicBezTo>
                  <a:cubicBezTo>
                    <a:pt x="52692" y="5230"/>
                    <a:pt x="52307" y="6392"/>
                    <a:pt x="52307" y="6392"/>
                  </a:cubicBezTo>
                  <a:cubicBezTo>
                    <a:pt x="52307" y="7263"/>
                    <a:pt x="52307" y="7263"/>
                    <a:pt x="52307" y="7263"/>
                  </a:cubicBezTo>
                  <a:cubicBezTo>
                    <a:pt x="53076" y="7554"/>
                    <a:pt x="53076" y="7554"/>
                    <a:pt x="53076" y="7554"/>
                  </a:cubicBezTo>
                  <a:cubicBezTo>
                    <a:pt x="54230" y="7554"/>
                    <a:pt x="54230" y="7554"/>
                    <a:pt x="54230" y="7554"/>
                  </a:cubicBezTo>
                  <a:cubicBezTo>
                    <a:pt x="55000" y="8135"/>
                    <a:pt x="55000" y="8135"/>
                    <a:pt x="55000" y="8135"/>
                  </a:cubicBezTo>
                  <a:cubicBezTo>
                    <a:pt x="55384" y="8426"/>
                    <a:pt x="55384" y="8426"/>
                    <a:pt x="55384" y="8426"/>
                  </a:cubicBezTo>
                  <a:cubicBezTo>
                    <a:pt x="56538" y="8426"/>
                    <a:pt x="56538" y="8426"/>
                    <a:pt x="56538" y="8426"/>
                  </a:cubicBezTo>
                  <a:cubicBezTo>
                    <a:pt x="56923" y="8135"/>
                    <a:pt x="56923" y="8135"/>
                    <a:pt x="56923" y="8135"/>
                  </a:cubicBezTo>
                  <a:cubicBezTo>
                    <a:pt x="58461" y="8426"/>
                    <a:pt x="58461" y="8426"/>
                    <a:pt x="58461" y="8426"/>
                  </a:cubicBezTo>
                  <a:cubicBezTo>
                    <a:pt x="59615" y="9007"/>
                    <a:pt x="59615" y="9007"/>
                    <a:pt x="59615" y="9007"/>
                  </a:cubicBezTo>
                  <a:cubicBezTo>
                    <a:pt x="60769" y="9588"/>
                    <a:pt x="60769" y="9588"/>
                    <a:pt x="60769" y="9588"/>
                  </a:cubicBezTo>
                  <a:cubicBezTo>
                    <a:pt x="62692" y="10169"/>
                    <a:pt x="62692" y="10169"/>
                    <a:pt x="62692" y="10169"/>
                  </a:cubicBezTo>
                  <a:cubicBezTo>
                    <a:pt x="63076" y="9297"/>
                    <a:pt x="63076" y="9297"/>
                    <a:pt x="63076" y="9297"/>
                  </a:cubicBezTo>
                  <a:cubicBezTo>
                    <a:pt x="63461" y="9007"/>
                    <a:pt x="63461" y="9007"/>
                    <a:pt x="63461" y="9007"/>
                  </a:cubicBezTo>
                  <a:cubicBezTo>
                    <a:pt x="64615" y="9007"/>
                    <a:pt x="64615" y="9007"/>
                    <a:pt x="64615" y="9007"/>
                  </a:cubicBezTo>
                  <a:cubicBezTo>
                    <a:pt x="65384" y="8716"/>
                    <a:pt x="65384" y="8716"/>
                    <a:pt x="65384" y="8716"/>
                  </a:cubicBezTo>
                  <a:cubicBezTo>
                    <a:pt x="65769" y="8426"/>
                    <a:pt x="65769" y="8426"/>
                    <a:pt x="65769" y="8426"/>
                  </a:cubicBezTo>
                  <a:cubicBezTo>
                    <a:pt x="64615" y="7554"/>
                    <a:pt x="64615" y="7554"/>
                    <a:pt x="64615" y="7554"/>
                  </a:cubicBezTo>
                  <a:cubicBezTo>
                    <a:pt x="64615" y="6682"/>
                    <a:pt x="64615" y="6682"/>
                    <a:pt x="64615" y="6682"/>
                  </a:cubicBezTo>
                  <a:cubicBezTo>
                    <a:pt x="64615" y="6682"/>
                    <a:pt x="65384" y="6101"/>
                    <a:pt x="65384" y="6101"/>
                  </a:cubicBezTo>
                  <a:cubicBezTo>
                    <a:pt x="65769" y="6101"/>
                    <a:pt x="67307" y="6392"/>
                    <a:pt x="67307" y="6392"/>
                  </a:cubicBezTo>
                  <a:cubicBezTo>
                    <a:pt x="67692" y="7263"/>
                    <a:pt x="67692" y="7263"/>
                    <a:pt x="67692" y="7263"/>
                  </a:cubicBezTo>
                  <a:cubicBezTo>
                    <a:pt x="68076" y="8135"/>
                    <a:pt x="68076" y="8135"/>
                    <a:pt x="68076" y="8135"/>
                  </a:cubicBezTo>
                  <a:cubicBezTo>
                    <a:pt x="66538" y="8426"/>
                    <a:pt x="66538" y="8426"/>
                    <a:pt x="66538" y="8426"/>
                  </a:cubicBezTo>
                  <a:cubicBezTo>
                    <a:pt x="66153" y="9007"/>
                    <a:pt x="66153" y="9007"/>
                    <a:pt x="66153" y="9007"/>
                  </a:cubicBezTo>
                  <a:cubicBezTo>
                    <a:pt x="66153" y="10169"/>
                    <a:pt x="66153" y="10169"/>
                    <a:pt x="66153" y="10169"/>
                  </a:cubicBezTo>
                  <a:cubicBezTo>
                    <a:pt x="66153" y="11331"/>
                    <a:pt x="66153" y="11331"/>
                    <a:pt x="66153" y="11331"/>
                  </a:cubicBezTo>
                  <a:cubicBezTo>
                    <a:pt x="66153" y="11331"/>
                    <a:pt x="66153" y="11912"/>
                    <a:pt x="65769" y="11912"/>
                  </a:cubicBezTo>
                  <a:cubicBezTo>
                    <a:pt x="65384" y="12203"/>
                    <a:pt x="64615" y="12203"/>
                    <a:pt x="64615" y="12203"/>
                  </a:cubicBezTo>
                  <a:cubicBezTo>
                    <a:pt x="64615" y="12784"/>
                    <a:pt x="64615" y="12784"/>
                    <a:pt x="64615" y="12784"/>
                  </a:cubicBezTo>
                  <a:cubicBezTo>
                    <a:pt x="63461" y="13365"/>
                    <a:pt x="63461" y="13365"/>
                    <a:pt x="63461" y="13365"/>
                  </a:cubicBezTo>
                  <a:cubicBezTo>
                    <a:pt x="62307" y="13365"/>
                    <a:pt x="62307" y="13365"/>
                    <a:pt x="62307" y="13365"/>
                  </a:cubicBezTo>
                  <a:cubicBezTo>
                    <a:pt x="61923" y="13656"/>
                    <a:pt x="61923" y="13656"/>
                    <a:pt x="61923" y="13656"/>
                  </a:cubicBezTo>
                  <a:cubicBezTo>
                    <a:pt x="62307" y="14527"/>
                    <a:pt x="62307" y="14527"/>
                    <a:pt x="62307" y="14527"/>
                  </a:cubicBezTo>
                  <a:cubicBezTo>
                    <a:pt x="63076" y="15108"/>
                    <a:pt x="63076" y="15108"/>
                    <a:pt x="63076" y="15108"/>
                  </a:cubicBezTo>
                  <a:cubicBezTo>
                    <a:pt x="64230" y="15399"/>
                    <a:pt x="64230" y="15399"/>
                    <a:pt x="64230" y="15399"/>
                  </a:cubicBezTo>
                  <a:cubicBezTo>
                    <a:pt x="65000" y="15108"/>
                    <a:pt x="65000" y="15108"/>
                    <a:pt x="65000" y="15108"/>
                  </a:cubicBezTo>
                  <a:cubicBezTo>
                    <a:pt x="65384" y="14527"/>
                    <a:pt x="65384" y="14527"/>
                    <a:pt x="65384" y="14527"/>
                  </a:cubicBezTo>
                  <a:cubicBezTo>
                    <a:pt x="66538" y="14237"/>
                    <a:pt x="66538" y="14237"/>
                    <a:pt x="66538" y="14237"/>
                  </a:cubicBezTo>
                  <a:cubicBezTo>
                    <a:pt x="68076" y="14818"/>
                    <a:pt x="68076" y="14818"/>
                    <a:pt x="68076" y="14818"/>
                  </a:cubicBezTo>
                  <a:cubicBezTo>
                    <a:pt x="68461" y="15399"/>
                    <a:pt x="68461" y="15399"/>
                    <a:pt x="68461" y="15399"/>
                  </a:cubicBezTo>
                  <a:cubicBezTo>
                    <a:pt x="68461" y="15399"/>
                    <a:pt x="70000" y="15399"/>
                    <a:pt x="70000" y="15399"/>
                  </a:cubicBezTo>
                  <a:cubicBezTo>
                    <a:pt x="70000" y="15399"/>
                    <a:pt x="70384" y="14527"/>
                    <a:pt x="70384" y="14527"/>
                  </a:cubicBezTo>
                  <a:cubicBezTo>
                    <a:pt x="70384" y="14527"/>
                    <a:pt x="70769" y="13946"/>
                    <a:pt x="71153" y="13946"/>
                  </a:cubicBezTo>
                  <a:cubicBezTo>
                    <a:pt x="71538" y="13946"/>
                    <a:pt x="71923" y="13365"/>
                    <a:pt x="72307" y="13365"/>
                  </a:cubicBezTo>
                  <a:cubicBezTo>
                    <a:pt x="72307" y="13075"/>
                    <a:pt x="72692" y="12493"/>
                    <a:pt x="72692" y="12493"/>
                  </a:cubicBezTo>
                  <a:cubicBezTo>
                    <a:pt x="72692" y="12493"/>
                    <a:pt x="73461" y="12203"/>
                    <a:pt x="73846" y="12203"/>
                  </a:cubicBezTo>
                  <a:cubicBezTo>
                    <a:pt x="74230" y="12203"/>
                    <a:pt x="76538" y="11912"/>
                    <a:pt x="76538" y="11912"/>
                  </a:cubicBezTo>
                  <a:cubicBezTo>
                    <a:pt x="76538" y="11912"/>
                    <a:pt x="78076" y="11622"/>
                    <a:pt x="78461" y="11331"/>
                  </a:cubicBezTo>
                  <a:cubicBezTo>
                    <a:pt x="78461" y="11331"/>
                    <a:pt x="80000" y="10460"/>
                    <a:pt x="80000" y="10460"/>
                  </a:cubicBezTo>
                  <a:cubicBezTo>
                    <a:pt x="80384" y="9588"/>
                    <a:pt x="80384" y="9588"/>
                    <a:pt x="80384" y="9588"/>
                  </a:cubicBezTo>
                  <a:cubicBezTo>
                    <a:pt x="81538" y="8716"/>
                    <a:pt x="81538" y="8716"/>
                    <a:pt x="81538" y="8716"/>
                  </a:cubicBezTo>
                  <a:cubicBezTo>
                    <a:pt x="81538" y="8716"/>
                    <a:pt x="81923" y="8716"/>
                    <a:pt x="81923" y="8426"/>
                  </a:cubicBezTo>
                  <a:cubicBezTo>
                    <a:pt x="81923" y="8135"/>
                    <a:pt x="82307" y="7263"/>
                    <a:pt x="82307" y="7263"/>
                  </a:cubicBezTo>
                  <a:cubicBezTo>
                    <a:pt x="83076" y="6973"/>
                    <a:pt x="83076" y="6973"/>
                    <a:pt x="83076" y="6973"/>
                  </a:cubicBezTo>
                  <a:cubicBezTo>
                    <a:pt x="83076" y="6973"/>
                    <a:pt x="83846" y="7263"/>
                    <a:pt x="83846" y="7554"/>
                  </a:cubicBezTo>
                  <a:cubicBezTo>
                    <a:pt x="83846" y="7554"/>
                    <a:pt x="83461" y="8135"/>
                    <a:pt x="83461" y="8135"/>
                  </a:cubicBezTo>
                  <a:cubicBezTo>
                    <a:pt x="83461" y="8135"/>
                    <a:pt x="82692" y="8426"/>
                    <a:pt x="82307" y="8716"/>
                  </a:cubicBezTo>
                  <a:cubicBezTo>
                    <a:pt x="82307" y="8716"/>
                    <a:pt x="82307" y="9297"/>
                    <a:pt x="82307" y="9297"/>
                  </a:cubicBezTo>
                  <a:cubicBezTo>
                    <a:pt x="83076" y="8716"/>
                    <a:pt x="83076" y="8716"/>
                    <a:pt x="83076" y="8716"/>
                  </a:cubicBezTo>
                  <a:cubicBezTo>
                    <a:pt x="83076" y="8716"/>
                    <a:pt x="83461" y="8426"/>
                    <a:pt x="83461" y="8426"/>
                  </a:cubicBezTo>
                  <a:cubicBezTo>
                    <a:pt x="83461" y="8426"/>
                    <a:pt x="85000" y="8135"/>
                    <a:pt x="85000" y="8135"/>
                  </a:cubicBezTo>
                  <a:cubicBezTo>
                    <a:pt x="85000" y="8135"/>
                    <a:pt x="85769" y="8426"/>
                    <a:pt x="85769" y="8426"/>
                  </a:cubicBezTo>
                  <a:cubicBezTo>
                    <a:pt x="85769" y="8426"/>
                    <a:pt x="86538" y="8716"/>
                    <a:pt x="86538" y="8716"/>
                  </a:cubicBezTo>
                  <a:cubicBezTo>
                    <a:pt x="88076" y="8426"/>
                    <a:pt x="88076" y="8426"/>
                    <a:pt x="88076" y="8426"/>
                  </a:cubicBezTo>
                  <a:cubicBezTo>
                    <a:pt x="88076" y="7845"/>
                    <a:pt x="88076" y="7845"/>
                    <a:pt x="88076" y="7845"/>
                  </a:cubicBezTo>
                  <a:cubicBezTo>
                    <a:pt x="88076" y="7845"/>
                    <a:pt x="88076" y="7554"/>
                    <a:pt x="88461" y="7554"/>
                  </a:cubicBezTo>
                  <a:cubicBezTo>
                    <a:pt x="88846" y="7263"/>
                    <a:pt x="89615" y="6973"/>
                    <a:pt x="89615" y="6973"/>
                  </a:cubicBezTo>
                  <a:cubicBezTo>
                    <a:pt x="89615" y="6973"/>
                    <a:pt x="89615" y="6392"/>
                    <a:pt x="89615" y="6101"/>
                  </a:cubicBezTo>
                  <a:cubicBezTo>
                    <a:pt x="89615" y="6101"/>
                    <a:pt x="90000" y="5520"/>
                    <a:pt x="90000" y="5520"/>
                  </a:cubicBezTo>
                  <a:cubicBezTo>
                    <a:pt x="90000" y="5520"/>
                    <a:pt x="90000" y="5520"/>
                    <a:pt x="90000" y="5520"/>
                  </a:cubicBezTo>
                  <a:cubicBezTo>
                    <a:pt x="90000" y="5520"/>
                    <a:pt x="90769" y="5230"/>
                    <a:pt x="90769" y="5230"/>
                  </a:cubicBezTo>
                  <a:cubicBezTo>
                    <a:pt x="90769" y="5230"/>
                    <a:pt x="91153" y="4358"/>
                    <a:pt x="91153" y="4358"/>
                  </a:cubicBezTo>
                  <a:cubicBezTo>
                    <a:pt x="91153" y="4358"/>
                    <a:pt x="91153" y="4067"/>
                    <a:pt x="91538" y="4067"/>
                  </a:cubicBezTo>
                  <a:cubicBezTo>
                    <a:pt x="91538" y="4067"/>
                    <a:pt x="92307" y="3486"/>
                    <a:pt x="92307" y="3486"/>
                  </a:cubicBezTo>
                  <a:cubicBezTo>
                    <a:pt x="92692" y="3196"/>
                    <a:pt x="92692" y="3196"/>
                    <a:pt x="93076" y="3196"/>
                  </a:cubicBezTo>
                  <a:cubicBezTo>
                    <a:pt x="93076" y="3196"/>
                    <a:pt x="93461" y="3777"/>
                    <a:pt x="93461" y="3777"/>
                  </a:cubicBezTo>
                  <a:cubicBezTo>
                    <a:pt x="93461" y="3777"/>
                    <a:pt x="93461" y="4067"/>
                    <a:pt x="93076" y="4358"/>
                  </a:cubicBezTo>
                  <a:cubicBezTo>
                    <a:pt x="92692" y="4358"/>
                    <a:pt x="92307" y="4648"/>
                    <a:pt x="92307" y="4648"/>
                  </a:cubicBezTo>
                  <a:cubicBezTo>
                    <a:pt x="92307" y="4648"/>
                    <a:pt x="93076" y="5230"/>
                    <a:pt x="93076" y="5230"/>
                  </a:cubicBezTo>
                  <a:cubicBezTo>
                    <a:pt x="93076" y="5230"/>
                    <a:pt x="93461" y="5520"/>
                    <a:pt x="93461" y="5520"/>
                  </a:cubicBezTo>
                  <a:cubicBezTo>
                    <a:pt x="93461" y="5811"/>
                    <a:pt x="93076" y="6101"/>
                    <a:pt x="93076" y="6101"/>
                  </a:cubicBezTo>
                  <a:cubicBezTo>
                    <a:pt x="93461" y="6101"/>
                    <a:pt x="94615" y="5811"/>
                    <a:pt x="94615" y="5811"/>
                  </a:cubicBezTo>
                  <a:cubicBezTo>
                    <a:pt x="94615" y="5811"/>
                    <a:pt x="94615" y="5230"/>
                    <a:pt x="94615" y="5230"/>
                  </a:cubicBezTo>
                  <a:cubicBezTo>
                    <a:pt x="94615" y="5230"/>
                    <a:pt x="95384" y="4648"/>
                    <a:pt x="95384" y="4648"/>
                  </a:cubicBezTo>
                  <a:cubicBezTo>
                    <a:pt x="95769" y="4648"/>
                    <a:pt x="96538" y="4939"/>
                    <a:pt x="96538" y="4939"/>
                  </a:cubicBezTo>
                  <a:cubicBezTo>
                    <a:pt x="96538" y="4939"/>
                    <a:pt x="96538" y="5230"/>
                    <a:pt x="96538" y="5520"/>
                  </a:cubicBezTo>
                  <a:cubicBezTo>
                    <a:pt x="96153" y="5520"/>
                    <a:pt x="95384" y="6101"/>
                    <a:pt x="95384" y="6101"/>
                  </a:cubicBezTo>
                  <a:cubicBezTo>
                    <a:pt x="95384" y="6392"/>
                    <a:pt x="95000" y="6392"/>
                    <a:pt x="95384" y="6392"/>
                  </a:cubicBezTo>
                  <a:cubicBezTo>
                    <a:pt x="95384" y="6682"/>
                    <a:pt x="96153" y="7263"/>
                    <a:pt x="96153" y="7263"/>
                  </a:cubicBezTo>
                  <a:cubicBezTo>
                    <a:pt x="97307" y="7845"/>
                    <a:pt x="97307" y="7845"/>
                    <a:pt x="97307" y="7845"/>
                  </a:cubicBezTo>
                  <a:cubicBezTo>
                    <a:pt x="97307" y="7845"/>
                    <a:pt x="97307" y="8135"/>
                    <a:pt x="97307" y="8426"/>
                  </a:cubicBezTo>
                  <a:cubicBezTo>
                    <a:pt x="97307" y="8426"/>
                    <a:pt x="95384" y="8426"/>
                    <a:pt x="95384" y="8426"/>
                  </a:cubicBezTo>
                  <a:cubicBezTo>
                    <a:pt x="95384" y="8426"/>
                    <a:pt x="95384" y="8426"/>
                    <a:pt x="95000" y="8716"/>
                  </a:cubicBezTo>
                  <a:cubicBezTo>
                    <a:pt x="95000" y="8716"/>
                    <a:pt x="94615" y="9007"/>
                    <a:pt x="93846" y="9297"/>
                  </a:cubicBezTo>
                  <a:cubicBezTo>
                    <a:pt x="93076" y="9297"/>
                    <a:pt x="93076" y="9297"/>
                    <a:pt x="93076" y="9588"/>
                  </a:cubicBezTo>
                  <a:cubicBezTo>
                    <a:pt x="93076" y="9878"/>
                    <a:pt x="92692" y="10169"/>
                    <a:pt x="93076" y="10460"/>
                  </a:cubicBezTo>
                  <a:cubicBezTo>
                    <a:pt x="93461" y="10750"/>
                    <a:pt x="94230" y="11041"/>
                    <a:pt x="94230" y="11041"/>
                  </a:cubicBezTo>
                  <a:cubicBezTo>
                    <a:pt x="94230" y="11041"/>
                    <a:pt x="96153" y="11622"/>
                    <a:pt x="96153" y="11331"/>
                  </a:cubicBezTo>
                  <a:cubicBezTo>
                    <a:pt x="96153" y="11331"/>
                    <a:pt x="98846" y="11331"/>
                    <a:pt x="98846" y="11331"/>
                  </a:cubicBezTo>
                  <a:cubicBezTo>
                    <a:pt x="100000" y="11331"/>
                    <a:pt x="100000" y="11331"/>
                    <a:pt x="100000" y="11331"/>
                  </a:cubicBezTo>
                  <a:cubicBezTo>
                    <a:pt x="100000" y="11331"/>
                    <a:pt x="100384" y="11912"/>
                    <a:pt x="100769" y="12203"/>
                  </a:cubicBezTo>
                  <a:cubicBezTo>
                    <a:pt x="100769" y="12203"/>
                    <a:pt x="102307" y="13075"/>
                    <a:pt x="102307" y="13075"/>
                  </a:cubicBezTo>
                  <a:cubicBezTo>
                    <a:pt x="103076" y="13075"/>
                    <a:pt x="103076" y="13075"/>
                    <a:pt x="103076" y="13075"/>
                  </a:cubicBezTo>
                  <a:cubicBezTo>
                    <a:pt x="103461" y="14237"/>
                    <a:pt x="103461" y="14237"/>
                    <a:pt x="103461" y="14237"/>
                  </a:cubicBezTo>
                  <a:cubicBezTo>
                    <a:pt x="103076" y="15108"/>
                    <a:pt x="103076" y="15108"/>
                    <a:pt x="103076" y="15108"/>
                  </a:cubicBezTo>
                  <a:cubicBezTo>
                    <a:pt x="101923" y="15399"/>
                    <a:pt x="101923" y="15399"/>
                    <a:pt x="101923" y="15399"/>
                  </a:cubicBezTo>
                  <a:cubicBezTo>
                    <a:pt x="100384" y="16271"/>
                    <a:pt x="100384" y="16271"/>
                    <a:pt x="100384" y="16271"/>
                  </a:cubicBezTo>
                  <a:cubicBezTo>
                    <a:pt x="99615" y="15980"/>
                    <a:pt x="99615" y="15980"/>
                    <a:pt x="99615" y="15980"/>
                  </a:cubicBezTo>
                  <a:cubicBezTo>
                    <a:pt x="99615" y="15980"/>
                    <a:pt x="100384" y="16561"/>
                    <a:pt x="100769" y="16561"/>
                  </a:cubicBezTo>
                  <a:cubicBezTo>
                    <a:pt x="101153" y="16561"/>
                    <a:pt x="101538" y="16852"/>
                    <a:pt x="101538" y="16852"/>
                  </a:cubicBezTo>
                  <a:cubicBezTo>
                    <a:pt x="101923" y="16852"/>
                    <a:pt x="103461" y="16852"/>
                    <a:pt x="105000" y="16852"/>
                  </a:cubicBezTo>
                  <a:cubicBezTo>
                    <a:pt x="105000" y="17142"/>
                    <a:pt x="105000" y="17142"/>
                    <a:pt x="105000" y="17433"/>
                  </a:cubicBezTo>
                  <a:cubicBezTo>
                    <a:pt x="105384" y="17723"/>
                    <a:pt x="105769" y="18886"/>
                    <a:pt x="105769" y="19176"/>
                  </a:cubicBezTo>
                  <a:cubicBezTo>
                    <a:pt x="105769" y="19176"/>
                    <a:pt x="106153" y="20338"/>
                    <a:pt x="106923" y="21210"/>
                  </a:cubicBezTo>
                  <a:cubicBezTo>
                    <a:pt x="108076" y="22372"/>
                    <a:pt x="107692" y="22663"/>
                    <a:pt x="107692" y="22663"/>
                  </a:cubicBezTo>
                  <a:cubicBezTo>
                    <a:pt x="107692" y="25278"/>
                    <a:pt x="107692" y="25278"/>
                    <a:pt x="107692" y="25278"/>
                  </a:cubicBezTo>
                  <a:cubicBezTo>
                    <a:pt x="107692" y="27602"/>
                    <a:pt x="107692" y="27602"/>
                    <a:pt x="107692" y="27602"/>
                  </a:cubicBezTo>
                  <a:cubicBezTo>
                    <a:pt x="105769" y="28765"/>
                    <a:pt x="105769" y="28765"/>
                    <a:pt x="105769" y="28765"/>
                  </a:cubicBezTo>
                  <a:cubicBezTo>
                    <a:pt x="105000" y="31380"/>
                    <a:pt x="105000" y="31380"/>
                    <a:pt x="105000" y="31380"/>
                  </a:cubicBezTo>
                  <a:cubicBezTo>
                    <a:pt x="105000" y="31380"/>
                    <a:pt x="105384" y="31670"/>
                    <a:pt x="105769" y="31670"/>
                  </a:cubicBezTo>
                  <a:cubicBezTo>
                    <a:pt x="106153" y="31961"/>
                    <a:pt x="107307" y="32832"/>
                    <a:pt x="107307" y="32832"/>
                  </a:cubicBezTo>
                  <a:cubicBezTo>
                    <a:pt x="107692" y="33123"/>
                    <a:pt x="110000" y="33995"/>
                    <a:pt x="111153" y="34285"/>
                  </a:cubicBezTo>
                  <a:cubicBezTo>
                    <a:pt x="112307" y="34866"/>
                    <a:pt x="111923" y="36319"/>
                    <a:pt x="111923" y="36319"/>
                  </a:cubicBezTo>
                  <a:cubicBezTo>
                    <a:pt x="111153" y="38353"/>
                    <a:pt x="111153" y="38353"/>
                    <a:pt x="111153" y="38353"/>
                  </a:cubicBezTo>
                  <a:cubicBezTo>
                    <a:pt x="111153" y="38353"/>
                    <a:pt x="111538" y="39515"/>
                    <a:pt x="112307" y="39515"/>
                  </a:cubicBezTo>
                  <a:cubicBezTo>
                    <a:pt x="112692" y="39225"/>
                    <a:pt x="113076" y="40968"/>
                    <a:pt x="113076" y="40968"/>
                  </a:cubicBezTo>
                  <a:cubicBezTo>
                    <a:pt x="113076" y="40968"/>
                    <a:pt x="113461" y="42711"/>
                    <a:pt x="113461" y="43002"/>
                  </a:cubicBezTo>
                  <a:cubicBezTo>
                    <a:pt x="113076" y="43292"/>
                    <a:pt x="113461" y="43583"/>
                    <a:pt x="113461" y="43583"/>
                  </a:cubicBezTo>
                  <a:cubicBezTo>
                    <a:pt x="114230" y="44745"/>
                    <a:pt x="114230" y="44745"/>
                    <a:pt x="114230" y="44745"/>
                  </a:cubicBezTo>
                  <a:cubicBezTo>
                    <a:pt x="114230" y="44745"/>
                    <a:pt x="113846" y="45617"/>
                    <a:pt x="113461" y="45907"/>
                  </a:cubicBezTo>
                  <a:cubicBezTo>
                    <a:pt x="113461" y="46489"/>
                    <a:pt x="113076" y="47070"/>
                    <a:pt x="113076" y="47070"/>
                  </a:cubicBezTo>
                  <a:cubicBezTo>
                    <a:pt x="113461" y="47941"/>
                    <a:pt x="113461" y="47941"/>
                    <a:pt x="113461" y="47941"/>
                  </a:cubicBezTo>
                  <a:cubicBezTo>
                    <a:pt x="115000" y="49394"/>
                    <a:pt x="115000" y="49394"/>
                    <a:pt x="115000" y="49394"/>
                  </a:cubicBezTo>
                  <a:cubicBezTo>
                    <a:pt x="115000" y="50847"/>
                    <a:pt x="115000" y="50847"/>
                    <a:pt x="115000" y="50847"/>
                  </a:cubicBezTo>
                  <a:cubicBezTo>
                    <a:pt x="115000" y="51719"/>
                    <a:pt x="115000" y="51719"/>
                    <a:pt x="115000" y="51719"/>
                  </a:cubicBezTo>
                  <a:cubicBezTo>
                    <a:pt x="115000" y="51719"/>
                    <a:pt x="116153" y="52009"/>
                    <a:pt x="116538" y="52009"/>
                  </a:cubicBezTo>
                  <a:cubicBezTo>
                    <a:pt x="116923" y="52009"/>
                    <a:pt x="117692" y="52590"/>
                    <a:pt x="117692" y="52590"/>
                  </a:cubicBezTo>
                  <a:cubicBezTo>
                    <a:pt x="117692" y="52590"/>
                    <a:pt x="117692" y="53171"/>
                    <a:pt x="117692" y="53462"/>
                  </a:cubicBezTo>
                  <a:cubicBezTo>
                    <a:pt x="117692" y="53462"/>
                    <a:pt x="118846" y="54624"/>
                    <a:pt x="118846" y="54624"/>
                  </a:cubicBezTo>
                  <a:cubicBezTo>
                    <a:pt x="119230" y="54915"/>
                    <a:pt x="120000" y="55786"/>
                    <a:pt x="120000" y="55786"/>
                  </a:cubicBezTo>
                  <a:cubicBezTo>
                    <a:pt x="120000" y="55786"/>
                    <a:pt x="120000" y="56368"/>
                    <a:pt x="118846" y="57239"/>
                  </a:cubicBezTo>
                  <a:cubicBezTo>
                    <a:pt x="118076" y="58111"/>
                    <a:pt x="118461" y="58111"/>
                    <a:pt x="118461" y="58401"/>
                  </a:cubicBezTo>
                  <a:cubicBezTo>
                    <a:pt x="118461" y="58692"/>
                    <a:pt x="118846" y="59273"/>
                    <a:pt x="118846" y="59273"/>
                  </a:cubicBezTo>
                  <a:cubicBezTo>
                    <a:pt x="118846" y="59273"/>
                    <a:pt x="118461" y="59564"/>
                    <a:pt x="118076" y="59854"/>
                  </a:cubicBezTo>
                  <a:cubicBezTo>
                    <a:pt x="118076" y="59854"/>
                    <a:pt x="117692" y="60435"/>
                    <a:pt x="117692" y="61016"/>
                  </a:cubicBezTo>
                  <a:cubicBezTo>
                    <a:pt x="116153" y="61888"/>
                    <a:pt x="116153" y="61888"/>
                    <a:pt x="116153" y="61888"/>
                  </a:cubicBezTo>
                  <a:cubicBezTo>
                    <a:pt x="116153" y="61888"/>
                    <a:pt x="116153" y="61888"/>
                    <a:pt x="115769" y="62179"/>
                  </a:cubicBezTo>
                  <a:cubicBezTo>
                    <a:pt x="115769" y="61888"/>
                    <a:pt x="115384" y="61888"/>
                    <a:pt x="115000" y="61888"/>
                  </a:cubicBezTo>
                  <a:cubicBezTo>
                    <a:pt x="114615" y="61598"/>
                    <a:pt x="114230" y="61307"/>
                    <a:pt x="114230" y="61307"/>
                  </a:cubicBezTo>
                  <a:cubicBezTo>
                    <a:pt x="114230" y="61307"/>
                    <a:pt x="114230" y="60726"/>
                    <a:pt x="114230" y="60145"/>
                  </a:cubicBezTo>
                  <a:cubicBezTo>
                    <a:pt x="114230" y="59564"/>
                    <a:pt x="114230" y="59854"/>
                    <a:pt x="114230" y="59564"/>
                  </a:cubicBezTo>
                  <a:cubicBezTo>
                    <a:pt x="113846" y="59273"/>
                    <a:pt x="113076" y="58983"/>
                    <a:pt x="112307" y="58692"/>
                  </a:cubicBezTo>
                  <a:cubicBezTo>
                    <a:pt x="111538" y="58692"/>
                    <a:pt x="110000" y="58692"/>
                    <a:pt x="109615" y="58983"/>
                  </a:cubicBezTo>
                  <a:cubicBezTo>
                    <a:pt x="109615" y="58983"/>
                    <a:pt x="109615" y="60145"/>
                    <a:pt x="109615" y="60145"/>
                  </a:cubicBezTo>
                  <a:cubicBezTo>
                    <a:pt x="110384" y="61016"/>
                    <a:pt x="110384" y="61016"/>
                    <a:pt x="110384" y="61016"/>
                  </a:cubicBezTo>
                  <a:cubicBezTo>
                    <a:pt x="110000" y="61598"/>
                    <a:pt x="110000" y="61598"/>
                    <a:pt x="110000" y="61598"/>
                  </a:cubicBezTo>
                  <a:cubicBezTo>
                    <a:pt x="110000" y="61598"/>
                    <a:pt x="106538" y="62179"/>
                    <a:pt x="105384" y="62179"/>
                  </a:cubicBezTo>
                  <a:cubicBezTo>
                    <a:pt x="104230" y="62179"/>
                    <a:pt x="104615" y="62760"/>
                    <a:pt x="104615" y="62760"/>
                  </a:cubicBezTo>
                  <a:cubicBezTo>
                    <a:pt x="103846" y="63922"/>
                    <a:pt x="103846" y="63922"/>
                    <a:pt x="103846" y="63922"/>
                  </a:cubicBezTo>
                  <a:cubicBezTo>
                    <a:pt x="103076" y="64503"/>
                    <a:pt x="103076" y="64503"/>
                    <a:pt x="103076" y="64503"/>
                  </a:cubicBezTo>
                  <a:cubicBezTo>
                    <a:pt x="100769" y="65084"/>
                    <a:pt x="100769" y="65084"/>
                    <a:pt x="100769" y="65084"/>
                  </a:cubicBezTo>
                  <a:cubicBezTo>
                    <a:pt x="100769" y="65084"/>
                    <a:pt x="98461" y="66537"/>
                    <a:pt x="98076" y="66537"/>
                  </a:cubicBezTo>
                  <a:cubicBezTo>
                    <a:pt x="96538" y="67409"/>
                    <a:pt x="96538" y="67409"/>
                    <a:pt x="96538" y="67409"/>
                  </a:cubicBezTo>
                  <a:cubicBezTo>
                    <a:pt x="96538" y="67409"/>
                    <a:pt x="96153" y="67409"/>
                    <a:pt x="95000" y="67990"/>
                  </a:cubicBezTo>
                  <a:cubicBezTo>
                    <a:pt x="93461" y="68280"/>
                    <a:pt x="94230" y="68861"/>
                    <a:pt x="93846" y="69152"/>
                  </a:cubicBezTo>
                  <a:cubicBezTo>
                    <a:pt x="93846" y="69733"/>
                    <a:pt x="93461" y="69733"/>
                    <a:pt x="92692" y="70024"/>
                  </a:cubicBezTo>
                  <a:cubicBezTo>
                    <a:pt x="92307" y="70024"/>
                    <a:pt x="91153" y="69733"/>
                    <a:pt x="90384" y="69733"/>
                  </a:cubicBezTo>
                  <a:cubicBezTo>
                    <a:pt x="90000" y="69733"/>
                    <a:pt x="88846" y="70314"/>
                    <a:pt x="88076" y="70314"/>
                  </a:cubicBezTo>
                  <a:cubicBezTo>
                    <a:pt x="86923" y="70314"/>
                    <a:pt x="86923" y="70314"/>
                    <a:pt x="86923" y="70314"/>
                  </a:cubicBezTo>
                  <a:cubicBezTo>
                    <a:pt x="85384" y="71767"/>
                    <a:pt x="85384" y="71767"/>
                    <a:pt x="85384" y="71767"/>
                  </a:cubicBezTo>
                  <a:cubicBezTo>
                    <a:pt x="84230" y="73510"/>
                    <a:pt x="84230" y="73510"/>
                    <a:pt x="84230" y="73510"/>
                  </a:cubicBezTo>
                  <a:cubicBezTo>
                    <a:pt x="83846" y="72639"/>
                    <a:pt x="83846" y="72639"/>
                    <a:pt x="83846" y="72639"/>
                  </a:cubicBezTo>
                  <a:cubicBezTo>
                    <a:pt x="83461" y="71476"/>
                    <a:pt x="83461" y="71476"/>
                    <a:pt x="83461" y="71476"/>
                  </a:cubicBezTo>
                  <a:cubicBezTo>
                    <a:pt x="81538" y="71476"/>
                    <a:pt x="81538" y="71476"/>
                    <a:pt x="81538" y="71476"/>
                  </a:cubicBezTo>
                  <a:cubicBezTo>
                    <a:pt x="81923" y="72348"/>
                    <a:pt x="81923" y="72348"/>
                    <a:pt x="81923" y="72348"/>
                  </a:cubicBezTo>
                  <a:cubicBezTo>
                    <a:pt x="81923" y="72348"/>
                    <a:pt x="82692" y="74382"/>
                    <a:pt x="83076" y="74673"/>
                  </a:cubicBezTo>
                  <a:cubicBezTo>
                    <a:pt x="83461" y="74963"/>
                    <a:pt x="83846" y="74963"/>
                    <a:pt x="84615" y="75254"/>
                  </a:cubicBezTo>
                  <a:cubicBezTo>
                    <a:pt x="85769" y="75835"/>
                    <a:pt x="85769" y="75835"/>
                    <a:pt x="86923" y="76416"/>
                  </a:cubicBezTo>
                  <a:cubicBezTo>
                    <a:pt x="88076" y="76997"/>
                    <a:pt x="87692" y="77578"/>
                    <a:pt x="87692" y="77869"/>
                  </a:cubicBezTo>
                  <a:cubicBezTo>
                    <a:pt x="87692" y="78450"/>
                    <a:pt x="87692" y="78450"/>
                    <a:pt x="86923" y="79031"/>
                  </a:cubicBezTo>
                  <a:cubicBezTo>
                    <a:pt x="86153" y="79903"/>
                    <a:pt x="86923" y="80484"/>
                    <a:pt x="86923" y="80484"/>
                  </a:cubicBezTo>
                  <a:cubicBezTo>
                    <a:pt x="86923" y="80484"/>
                    <a:pt x="87307" y="81065"/>
                    <a:pt x="88076" y="81646"/>
                  </a:cubicBezTo>
                  <a:cubicBezTo>
                    <a:pt x="88846" y="82227"/>
                    <a:pt x="88461" y="82518"/>
                    <a:pt x="88846" y="83389"/>
                  </a:cubicBezTo>
                  <a:cubicBezTo>
                    <a:pt x="88846" y="84261"/>
                    <a:pt x="88846" y="83970"/>
                    <a:pt x="89615" y="84842"/>
                  </a:cubicBezTo>
                  <a:cubicBezTo>
                    <a:pt x="90384" y="85423"/>
                    <a:pt x="90000" y="85133"/>
                    <a:pt x="90769" y="85714"/>
                  </a:cubicBezTo>
                  <a:cubicBezTo>
                    <a:pt x="91538" y="86295"/>
                    <a:pt x="91538" y="86585"/>
                    <a:pt x="91538" y="86585"/>
                  </a:cubicBezTo>
                  <a:cubicBezTo>
                    <a:pt x="91538" y="86585"/>
                    <a:pt x="93846" y="86004"/>
                    <a:pt x="94615" y="86585"/>
                  </a:cubicBezTo>
                  <a:cubicBezTo>
                    <a:pt x="95384" y="87167"/>
                    <a:pt x="95000" y="86876"/>
                    <a:pt x="96538" y="87748"/>
                  </a:cubicBezTo>
                  <a:cubicBezTo>
                    <a:pt x="97692" y="88910"/>
                    <a:pt x="96538" y="88329"/>
                    <a:pt x="96923" y="89200"/>
                  </a:cubicBezTo>
                  <a:cubicBezTo>
                    <a:pt x="97307" y="89782"/>
                    <a:pt x="97692" y="89491"/>
                    <a:pt x="97692" y="89491"/>
                  </a:cubicBezTo>
                  <a:cubicBezTo>
                    <a:pt x="97692" y="89491"/>
                    <a:pt x="98076" y="89782"/>
                    <a:pt x="98846" y="89782"/>
                  </a:cubicBezTo>
                  <a:cubicBezTo>
                    <a:pt x="99615" y="89782"/>
                    <a:pt x="99615" y="90363"/>
                    <a:pt x="99615" y="90944"/>
                  </a:cubicBezTo>
                  <a:cubicBezTo>
                    <a:pt x="100000" y="91525"/>
                    <a:pt x="100000" y="91525"/>
                    <a:pt x="100769" y="92106"/>
                  </a:cubicBezTo>
                  <a:cubicBezTo>
                    <a:pt x="101153" y="92397"/>
                    <a:pt x="101538" y="92106"/>
                    <a:pt x="102692" y="91815"/>
                  </a:cubicBezTo>
                  <a:cubicBezTo>
                    <a:pt x="103461" y="91815"/>
                    <a:pt x="103076" y="92397"/>
                    <a:pt x="103076" y="92687"/>
                  </a:cubicBezTo>
                  <a:cubicBezTo>
                    <a:pt x="103076" y="92978"/>
                    <a:pt x="103846" y="92978"/>
                    <a:pt x="104615" y="93268"/>
                  </a:cubicBezTo>
                  <a:cubicBezTo>
                    <a:pt x="105384" y="93559"/>
                    <a:pt x="105000" y="93559"/>
                    <a:pt x="105769" y="94140"/>
                  </a:cubicBezTo>
                  <a:cubicBezTo>
                    <a:pt x="105769" y="94140"/>
                    <a:pt x="105769" y="94140"/>
                    <a:pt x="105769" y="94430"/>
                  </a:cubicBezTo>
                  <a:close/>
                  <a:moveTo>
                    <a:pt x="21153" y="114479"/>
                  </a:moveTo>
                  <a:cubicBezTo>
                    <a:pt x="21153" y="114479"/>
                    <a:pt x="21153" y="114479"/>
                    <a:pt x="21153" y="114479"/>
                  </a:cubicBezTo>
                  <a:cubicBezTo>
                    <a:pt x="21153" y="114479"/>
                    <a:pt x="21153" y="114479"/>
                    <a:pt x="21153" y="114479"/>
                  </a:cubicBezTo>
                  <a:cubicBezTo>
                    <a:pt x="21153" y="114479"/>
                    <a:pt x="21153" y="114479"/>
                    <a:pt x="21153" y="114479"/>
                  </a:cubicBezTo>
                  <a:close/>
                  <a:moveTo>
                    <a:pt x="49230" y="116222"/>
                  </a:moveTo>
                  <a:cubicBezTo>
                    <a:pt x="49230" y="116222"/>
                    <a:pt x="49230" y="116222"/>
                    <a:pt x="49230" y="116222"/>
                  </a:cubicBezTo>
                  <a:cubicBezTo>
                    <a:pt x="49230" y="116222"/>
                    <a:pt x="49230" y="116222"/>
                    <a:pt x="49230" y="116222"/>
                  </a:cubicBezTo>
                  <a:cubicBezTo>
                    <a:pt x="49230" y="116222"/>
                    <a:pt x="49230" y="116222"/>
                    <a:pt x="49230" y="116222"/>
                  </a:cubicBezTo>
                  <a:cubicBezTo>
                    <a:pt x="49230" y="116222"/>
                    <a:pt x="49230" y="116222"/>
                    <a:pt x="49230" y="116222"/>
                  </a:cubicBezTo>
                  <a:close/>
                  <a:moveTo>
                    <a:pt x="120000" y="59273"/>
                  </a:moveTo>
                  <a:cubicBezTo>
                    <a:pt x="120000" y="59273"/>
                    <a:pt x="120000" y="59273"/>
                    <a:pt x="120000" y="59273"/>
                  </a:cubicBezTo>
                  <a:cubicBezTo>
                    <a:pt x="120000" y="59273"/>
                    <a:pt x="120000" y="59273"/>
                    <a:pt x="120000" y="59273"/>
                  </a:cubicBezTo>
                  <a:cubicBezTo>
                    <a:pt x="120000" y="59273"/>
                    <a:pt x="120000" y="59273"/>
                    <a:pt x="120000" y="59273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76;g2be4267a496_0_10">
              <a:extLst>
                <a:ext uri="{FF2B5EF4-FFF2-40B4-BE49-F238E27FC236}">
                  <a16:creationId xmlns:a16="http://schemas.microsoft.com/office/drawing/2014/main" id="{D7BA96C2-8515-015E-ED3E-2EFB95F87E88}"/>
                </a:ext>
              </a:extLst>
            </p:cNvPr>
            <p:cNvSpPr/>
            <p:nvPr/>
          </p:nvSpPr>
          <p:spPr>
            <a:xfrm>
              <a:off x="15253116" y="2274911"/>
              <a:ext cx="1545300" cy="1709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1707" y="101818"/>
                  </a:moveTo>
                  <a:cubicBezTo>
                    <a:pt x="91951" y="103315"/>
                    <a:pt x="91951" y="103315"/>
                    <a:pt x="91951" y="103315"/>
                  </a:cubicBezTo>
                  <a:cubicBezTo>
                    <a:pt x="91951" y="103315"/>
                    <a:pt x="90487" y="105454"/>
                    <a:pt x="90487" y="105668"/>
                  </a:cubicBezTo>
                  <a:cubicBezTo>
                    <a:pt x="90487" y="105882"/>
                    <a:pt x="90000" y="106737"/>
                    <a:pt x="89512" y="107379"/>
                  </a:cubicBezTo>
                  <a:cubicBezTo>
                    <a:pt x="89268" y="107807"/>
                    <a:pt x="87804" y="109518"/>
                    <a:pt x="87804" y="109518"/>
                  </a:cubicBezTo>
                  <a:cubicBezTo>
                    <a:pt x="87804" y="109518"/>
                    <a:pt x="87804" y="110160"/>
                    <a:pt x="88292" y="110588"/>
                  </a:cubicBezTo>
                  <a:cubicBezTo>
                    <a:pt x="88536" y="111016"/>
                    <a:pt x="89268" y="111657"/>
                    <a:pt x="89268" y="112299"/>
                  </a:cubicBezTo>
                  <a:cubicBezTo>
                    <a:pt x="89268" y="112727"/>
                    <a:pt x="90487" y="113368"/>
                    <a:pt x="90487" y="113368"/>
                  </a:cubicBezTo>
                  <a:cubicBezTo>
                    <a:pt x="90731" y="114652"/>
                    <a:pt x="90731" y="114652"/>
                    <a:pt x="90731" y="114652"/>
                  </a:cubicBezTo>
                  <a:cubicBezTo>
                    <a:pt x="90731" y="114652"/>
                    <a:pt x="91463" y="115294"/>
                    <a:pt x="91463" y="115508"/>
                  </a:cubicBezTo>
                  <a:cubicBezTo>
                    <a:pt x="91219" y="115721"/>
                    <a:pt x="90000" y="116791"/>
                    <a:pt x="90000" y="116791"/>
                  </a:cubicBezTo>
                  <a:cubicBezTo>
                    <a:pt x="89756" y="118074"/>
                    <a:pt x="89756" y="118074"/>
                    <a:pt x="89756" y="118074"/>
                  </a:cubicBezTo>
                  <a:cubicBezTo>
                    <a:pt x="89756" y="118716"/>
                    <a:pt x="89756" y="118716"/>
                    <a:pt x="89756" y="118716"/>
                  </a:cubicBezTo>
                  <a:cubicBezTo>
                    <a:pt x="89756" y="118716"/>
                    <a:pt x="90000" y="118716"/>
                    <a:pt x="89756" y="119358"/>
                  </a:cubicBezTo>
                  <a:cubicBezTo>
                    <a:pt x="89512" y="119786"/>
                    <a:pt x="89512" y="119786"/>
                    <a:pt x="89268" y="119786"/>
                  </a:cubicBezTo>
                  <a:cubicBezTo>
                    <a:pt x="89024" y="120000"/>
                    <a:pt x="86585" y="119786"/>
                    <a:pt x="86585" y="119786"/>
                  </a:cubicBezTo>
                  <a:cubicBezTo>
                    <a:pt x="84146" y="119358"/>
                    <a:pt x="84146" y="119358"/>
                    <a:pt x="84146" y="119358"/>
                  </a:cubicBezTo>
                  <a:cubicBezTo>
                    <a:pt x="84146" y="119358"/>
                    <a:pt x="82926" y="119144"/>
                    <a:pt x="82439" y="118930"/>
                  </a:cubicBezTo>
                  <a:cubicBezTo>
                    <a:pt x="82195" y="118716"/>
                    <a:pt x="81707" y="118502"/>
                    <a:pt x="81707" y="118502"/>
                  </a:cubicBezTo>
                  <a:cubicBezTo>
                    <a:pt x="80975" y="116577"/>
                    <a:pt x="80975" y="116577"/>
                    <a:pt x="80975" y="116577"/>
                  </a:cubicBezTo>
                  <a:cubicBezTo>
                    <a:pt x="79024" y="116363"/>
                    <a:pt x="79024" y="116363"/>
                    <a:pt x="79024" y="116363"/>
                  </a:cubicBezTo>
                  <a:cubicBezTo>
                    <a:pt x="74146" y="115721"/>
                    <a:pt x="74146" y="115721"/>
                    <a:pt x="74146" y="115721"/>
                  </a:cubicBezTo>
                  <a:cubicBezTo>
                    <a:pt x="74146" y="115721"/>
                    <a:pt x="72439" y="114438"/>
                    <a:pt x="72195" y="114224"/>
                  </a:cubicBezTo>
                  <a:cubicBezTo>
                    <a:pt x="71707" y="114010"/>
                    <a:pt x="71219" y="113368"/>
                    <a:pt x="71219" y="113368"/>
                  </a:cubicBezTo>
                  <a:cubicBezTo>
                    <a:pt x="70243" y="113155"/>
                    <a:pt x="70243" y="113155"/>
                    <a:pt x="70243" y="113155"/>
                  </a:cubicBezTo>
                  <a:cubicBezTo>
                    <a:pt x="68292" y="111443"/>
                    <a:pt x="68292" y="111443"/>
                    <a:pt x="68292" y="111443"/>
                  </a:cubicBezTo>
                  <a:cubicBezTo>
                    <a:pt x="66341" y="111443"/>
                    <a:pt x="66341" y="111443"/>
                    <a:pt x="66341" y="111443"/>
                  </a:cubicBezTo>
                  <a:cubicBezTo>
                    <a:pt x="64878" y="110588"/>
                    <a:pt x="64878" y="110588"/>
                    <a:pt x="64878" y="110588"/>
                  </a:cubicBezTo>
                  <a:cubicBezTo>
                    <a:pt x="63170" y="110588"/>
                    <a:pt x="63170" y="110588"/>
                    <a:pt x="63170" y="110588"/>
                  </a:cubicBezTo>
                  <a:cubicBezTo>
                    <a:pt x="63170" y="110588"/>
                    <a:pt x="61951" y="110374"/>
                    <a:pt x="61951" y="110160"/>
                  </a:cubicBezTo>
                  <a:cubicBezTo>
                    <a:pt x="61707" y="109732"/>
                    <a:pt x="60243" y="109090"/>
                    <a:pt x="60243" y="109090"/>
                  </a:cubicBezTo>
                  <a:cubicBezTo>
                    <a:pt x="60243" y="109090"/>
                    <a:pt x="60243" y="107807"/>
                    <a:pt x="60243" y="107593"/>
                  </a:cubicBezTo>
                  <a:cubicBezTo>
                    <a:pt x="60243" y="107379"/>
                    <a:pt x="60487" y="105240"/>
                    <a:pt x="60487" y="105240"/>
                  </a:cubicBezTo>
                  <a:cubicBezTo>
                    <a:pt x="61463" y="104171"/>
                    <a:pt x="61463" y="104171"/>
                    <a:pt x="61463" y="104171"/>
                  </a:cubicBezTo>
                  <a:cubicBezTo>
                    <a:pt x="62926" y="103743"/>
                    <a:pt x="62926" y="103743"/>
                    <a:pt x="62926" y="103743"/>
                  </a:cubicBezTo>
                  <a:cubicBezTo>
                    <a:pt x="63414" y="104598"/>
                    <a:pt x="63414" y="104598"/>
                    <a:pt x="63414" y="104598"/>
                  </a:cubicBezTo>
                  <a:cubicBezTo>
                    <a:pt x="65121" y="105240"/>
                    <a:pt x="65121" y="105240"/>
                    <a:pt x="65121" y="105240"/>
                  </a:cubicBezTo>
                  <a:cubicBezTo>
                    <a:pt x="66097" y="104598"/>
                    <a:pt x="66097" y="104598"/>
                    <a:pt x="66097" y="104598"/>
                  </a:cubicBezTo>
                  <a:cubicBezTo>
                    <a:pt x="66585" y="103315"/>
                    <a:pt x="66585" y="103315"/>
                    <a:pt x="66585" y="103315"/>
                  </a:cubicBezTo>
                  <a:cubicBezTo>
                    <a:pt x="68048" y="102887"/>
                    <a:pt x="68048" y="102887"/>
                    <a:pt x="68048" y="102887"/>
                  </a:cubicBezTo>
                  <a:cubicBezTo>
                    <a:pt x="69756" y="103529"/>
                    <a:pt x="69756" y="103529"/>
                    <a:pt x="69756" y="103529"/>
                  </a:cubicBezTo>
                  <a:cubicBezTo>
                    <a:pt x="70975" y="104598"/>
                    <a:pt x="70975" y="104598"/>
                    <a:pt x="70975" y="104598"/>
                  </a:cubicBezTo>
                  <a:cubicBezTo>
                    <a:pt x="73414" y="105240"/>
                    <a:pt x="73414" y="105240"/>
                    <a:pt x="73414" y="105240"/>
                  </a:cubicBezTo>
                  <a:cubicBezTo>
                    <a:pt x="75609" y="104812"/>
                    <a:pt x="75609" y="104812"/>
                    <a:pt x="75609" y="104812"/>
                  </a:cubicBezTo>
                  <a:cubicBezTo>
                    <a:pt x="77560" y="104598"/>
                    <a:pt x="77560" y="104598"/>
                    <a:pt x="77560" y="104598"/>
                  </a:cubicBezTo>
                  <a:cubicBezTo>
                    <a:pt x="77560" y="104598"/>
                    <a:pt x="78536" y="104598"/>
                    <a:pt x="79024" y="104598"/>
                  </a:cubicBezTo>
                  <a:cubicBezTo>
                    <a:pt x="79268" y="104385"/>
                    <a:pt x="80731" y="103957"/>
                    <a:pt x="80731" y="103957"/>
                  </a:cubicBezTo>
                  <a:cubicBezTo>
                    <a:pt x="83170" y="103315"/>
                    <a:pt x="83170" y="103315"/>
                    <a:pt x="83170" y="103315"/>
                  </a:cubicBezTo>
                  <a:cubicBezTo>
                    <a:pt x="84634" y="101604"/>
                    <a:pt x="84634" y="101604"/>
                    <a:pt x="84634" y="101604"/>
                  </a:cubicBezTo>
                  <a:cubicBezTo>
                    <a:pt x="86585" y="102245"/>
                    <a:pt x="86585" y="102245"/>
                    <a:pt x="86585" y="102245"/>
                  </a:cubicBezTo>
                  <a:cubicBezTo>
                    <a:pt x="88292" y="102459"/>
                    <a:pt x="88292" y="102459"/>
                    <a:pt x="88292" y="102459"/>
                  </a:cubicBezTo>
                  <a:cubicBezTo>
                    <a:pt x="89024" y="101390"/>
                    <a:pt x="89024" y="101390"/>
                    <a:pt x="89024" y="101390"/>
                  </a:cubicBezTo>
                  <a:cubicBezTo>
                    <a:pt x="90731" y="100534"/>
                    <a:pt x="90731" y="100534"/>
                    <a:pt x="90731" y="100534"/>
                  </a:cubicBezTo>
                  <a:cubicBezTo>
                    <a:pt x="91707" y="101818"/>
                    <a:pt x="91707" y="101818"/>
                    <a:pt x="91707" y="101818"/>
                  </a:cubicBezTo>
                  <a:close/>
                  <a:moveTo>
                    <a:pt x="94634" y="100320"/>
                  </a:moveTo>
                  <a:cubicBezTo>
                    <a:pt x="94634" y="100320"/>
                    <a:pt x="94634" y="100320"/>
                    <a:pt x="94634" y="100320"/>
                  </a:cubicBezTo>
                  <a:cubicBezTo>
                    <a:pt x="93658" y="101176"/>
                    <a:pt x="93658" y="101176"/>
                    <a:pt x="93658" y="101176"/>
                  </a:cubicBezTo>
                  <a:cubicBezTo>
                    <a:pt x="92682" y="101818"/>
                    <a:pt x="92682" y="101818"/>
                    <a:pt x="92682" y="101818"/>
                  </a:cubicBezTo>
                  <a:cubicBezTo>
                    <a:pt x="92682" y="101818"/>
                    <a:pt x="92926" y="102673"/>
                    <a:pt x="92926" y="103101"/>
                  </a:cubicBezTo>
                  <a:cubicBezTo>
                    <a:pt x="93170" y="103529"/>
                    <a:pt x="93902" y="104598"/>
                    <a:pt x="93902" y="104598"/>
                  </a:cubicBezTo>
                  <a:cubicBezTo>
                    <a:pt x="96341" y="104598"/>
                    <a:pt x="96341" y="104598"/>
                    <a:pt x="96341" y="104598"/>
                  </a:cubicBezTo>
                  <a:cubicBezTo>
                    <a:pt x="98048" y="103743"/>
                    <a:pt x="98048" y="103743"/>
                    <a:pt x="98048" y="103743"/>
                  </a:cubicBezTo>
                  <a:cubicBezTo>
                    <a:pt x="98292" y="102245"/>
                    <a:pt x="98292" y="102245"/>
                    <a:pt x="98292" y="102245"/>
                  </a:cubicBezTo>
                  <a:cubicBezTo>
                    <a:pt x="99024" y="100748"/>
                    <a:pt x="99024" y="100748"/>
                    <a:pt x="99024" y="100748"/>
                  </a:cubicBezTo>
                  <a:cubicBezTo>
                    <a:pt x="100487" y="99893"/>
                    <a:pt x="100487" y="99893"/>
                    <a:pt x="100487" y="99893"/>
                  </a:cubicBezTo>
                  <a:cubicBezTo>
                    <a:pt x="101707" y="98823"/>
                    <a:pt x="101707" y="98823"/>
                    <a:pt x="101707" y="98823"/>
                  </a:cubicBezTo>
                  <a:cubicBezTo>
                    <a:pt x="102439" y="97754"/>
                    <a:pt x="102439" y="97754"/>
                    <a:pt x="102439" y="97754"/>
                  </a:cubicBezTo>
                  <a:cubicBezTo>
                    <a:pt x="102682" y="94973"/>
                    <a:pt x="102682" y="94973"/>
                    <a:pt x="102682" y="94973"/>
                  </a:cubicBezTo>
                  <a:cubicBezTo>
                    <a:pt x="103414" y="92834"/>
                    <a:pt x="103414" y="92834"/>
                    <a:pt x="103414" y="92834"/>
                  </a:cubicBezTo>
                  <a:cubicBezTo>
                    <a:pt x="107317" y="91550"/>
                    <a:pt x="107317" y="91550"/>
                    <a:pt x="107317" y="91550"/>
                  </a:cubicBezTo>
                  <a:cubicBezTo>
                    <a:pt x="108048" y="91122"/>
                    <a:pt x="108048" y="91122"/>
                    <a:pt x="108048" y="91122"/>
                  </a:cubicBezTo>
                  <a:cubicBezTo>
                    <a:pt x="108048" y="91122"/>
                    <a:pt x="108048" y="90695"/>
                    <a:pt x="107804" y="90267"/>
                  </a:cubicBezTo>
                  <a:cubicBezTo>
                    <a:pt x="107804" y="90053"/>
                    <a:pt x="107073" y="89411"/>
                    <a:pt x="107073" y="89411"/>
                  </a:cubicBezTo>
                  <a:cubicBezTo>
                    <a:pt x="107073" y="89411"/>
                    <a:pt x="107317" y="88770"/>
                    <a:pt x="107317" y="88556"/>
                  </a:cubicBezTo>
                  <a:cubicBezTo>
                    <a:pt x="107317" y="88342"/>
                    <a:pt x="107073" y="86844"/>
                    <a:pt x="107073" y="86844"/>
                  </a:cubicBezTo>
                  <a:cubicBezTo>
                    <a:pt x="106585" y="85347"/>
                    <a:pt x="106585" y="85347"/>
                    <a:pt x="106585" y="85347"/>
                  </a:cubicBezTo>
                  <a:cubicBezTo>
                    <a:pt x="106585" y="85347"/>
                    <a:pt x="106097" y="85347"/>
                    <a:pt x="105365" y="84919"/>
                  </a:cubicBezTo>
                  <a:cubicBezTo>
                    <a:pt x="104634" y="84705"/>
                    <a:pt x="103414" y="84064"/>
                    <a:pt x="103414" y="84064"/>
                  </a:cubicBezTo>
                  <a:cubicBezTo>
                    <a:pt x="102195" y="83636"/>
                    <a:pt x="102195" y="83636"/>
                    <a:pt x="102195" y="83636"/>
                  </a:cubicBezTo>
                  <a:cubicBezTo>
                    <a:pt x="100731" y="83422"/>
                    <a:pt x="100731" y="83422"/>
                    <a:pt x="100731" y="83422"/>
                  </a:cubicBezTo>
                  <a:cubicBezTo>
                    <a:pt x="100243" y="82352"/>
                    <a:pt x="100243" y="82352"/>
                    <a:pt x="100243" y="82352"/>
                  </a:cubicBezTo>
                  <a:cubicBezTo>
                    <a:pt x="101219" y="79358"/>
                    <a:pt x="101219" y="79358"/>
                    <a:pt x="101219" y="79358"/>
                  </a:cubicBezTo>
                  <a:cubicBezTo>
                    <a:pt x="100487" y="77860"/>
                    <a:pt x="100487" y="77860"/>
                    <a:pt x="100487" y="77860"/>
                  </a:cubicBezTo>
                  <a:cubicBezTo>
                    <a:pt x="102682" y="75721"/>
                    <a:pt x="102682" y="75721"/>
                    <a:pt x="102682" y="75721"/>
                  </a:cubicBezTo>
                  <a:cubicBezTo>
                    <a:pt x="103658" y="74224"/>
                    <a:pt x="103658" y="74224"/>
                    <a:pt x="103658" y="74224"/>
                  </a:cubicBezTo>
                  <a:cubicBezTo>
                    <a:pt x="104878" y="73368"/>
                    <a:pt x="104878" y="73368"/>
                    <a:pt x="104878" y="73368"/>
                  </a:cubicBezTo>
                  <a:cubicBezTo>
                    <a:pt x="106829" y="73796"/>
                    <a:pt x="106829" y="73796"/>
                    <a:pt x="106829" y="73796"/>
                  </a:cubicBezTo>
                  <a:cubicBezTo>
                    <a:pt x="107560" y="74652"/>
                    <a:pt x="107560" y="74652"/>
                    <a:pt x="107560" y="74652"/>
                  </a:cubicBezTo>
                  <a:cubicBezTo>
                    <a:pt x="108780" y="74866"/>
                    <a:pt x="108780" y="74866"/>
                    <a:pt x="108780" y="74866"/>
                  </a:cubicBezTo>
                  <a:cubicBezTo>
                    <a:pt x="110975" y="74866"/>
                    <a:pt x="110975" y="74866"/>
                    <a:pt x="110975" y="74866"/>
                  </a:cubicBezTo>
                  <a:cubicBezTo>
                    <a:pt x="113414" y="75294"/>
                    <a:pt x="113414" y="75294"/>
                    <a:pt x="113414" y="75294"/>
                  </a:cubicBezTo>
                  <a:cubicBezTo>
                    <a:pt x="114390" y="76577"/>
                    <a:pt x="114390" y="76577"/>
                    <a:pt x="114390" y="76577"/>
                  </a:cubicBezTo>
                  <a:cubicBezTo>
                    <a:pt x="115365" y="78074"/>
                    <a:pt x="115365" y="78074"/>
                    <a:pt x="115365" y="78074"/>
                  </a:cubicBezTo>
                  <a:cubicBezTo>
                    <a:pt x="115365" y="78074"/>
                    <a:pt x="115853" y="78716"/>
                    <a:pt x="116097" y="78930"/>
                  </a:cubicBezTo>
                  <a:cubicBezTo>
                    <a:pt x="116097" y="78930"/>
                    <a:pt x="117073" y="79572"/>
                    <a:pt x="117317" y="79572"/>
                  </a:cubicBezTo>
                  <a:cubicBezTo>
                    <a:pt x="117560" y="79786"/>
                    <a:pt x="119024" y="80000"/>
                    <a:pt x="119024" y="80000"/>
                  </a:cubicBezTo>
                  <a:cubicBezTo>
                    <a:pt x="119024" y="80000"/>
                    <a:pt x="119024" y="78502"/>
                    <a:pt x="119268" y="78074"/>
                  </a:cubicBezTo>
                  <a:cubicBezTo>
                    <a:pt x="119512" y="77860"/>
                    <a:pt x="120000" y="77005"/>
                    <a:pt x="120000" y="76791"/>
                  </a:cubicBezTo>
                  <a:cubicBezTo>
                    <a:pt x="120000" y="76577"/>
                    <a:pt x="119512" y="75080"/>
                    <a:pt x="119512" y="75080"/>
                  </a:cubicBezTo>
                  <a:cubicBezTo>
                    <a:pt x="117804" y="73368"/>
                    <a:pt x="117804" y="73368"/>
                    <a:pt x="117804" y="73368"/>
                  </a:cubicBezTo>
                  <a:cubicBezTo>
                    <a:pt x="116097" y="72299"/>
                    <a:pt x="116097" y="72299"/>
                    <a:pt x="116097" y="72299"/>
                  </a:cubicBezTo>
                  <a:cubicBezTo>
                    <a:pt x="111951" y="69946"/>
                    <a:pt x="111951" y="69946"/>
                    <a:pt x="111951" y="69946"/>
                  </a:cubicBezTo>
                  <a:cubicBezTo>
                    <a:pt x="106097" y="68235"/>
                    <a:pt x="106097" y="68235"/>
                    <a:pt x="106097" y="68235"/>
                  </a:cubicBezTo>
                  <a:cubicBezTo>
                    <a:pt x="102195" y="66096"/>
                    <a:pt x="102195" y="66096"/>
                    <a:pt x="102195" y="66096"/>
                  </a:cubicBezTo>
                  <a:cubicBezTo>
                    <a:pt x="99024" y="65454"/>
                    <a:pt x="99024" y="65454"/>
                    <a:pt x="99024" y="65454"/>
                  </a:cubicBezTo>
                  <a:cubicBezTo>
                    <a:pt x="99024" y="65454"/>
                    <a:pt x="95609" y="63957"/>
                    <a:pt x="95365" y="63957"/>
                  </a:cubicBezTo>
                  <a:cubicBezTo>
                    <a:pt x="95121" y="63957"/>
                    <a:pt x="94390" y="63743"/>
                    <a:pt x="94390" y="63743"/>
                  </a:cubicBezTo>
                  <a:cubicBezTo>
                    <a:pt x="94390" y="63743"/>
                    <a:pt x="92439" y="63315"/>
                    <a:pt x="92439" y="63101"/>
                  </a:cubicBezTo>
                  <a:cubicBezTo>
                    <a:pt x="92195" y="62887"/>
                    <a:pt x="91951" y="62245"/>
                    <a:pt x="91707" y="62032"/>
                  </a:cubicBezTo>
                  <a:cubicBezTo>
                    <a:pt x="91707" y="61818"/>
                    <a:pt x="91951" y="61176"/>
                    <a:pt x="91951" y="61176"/>
                  </a:cubicBezTo>
                  <a:cubicBezTo>
                    <a:pt x="92926" y="60320"/>
                    <a:pt x="92926" y="60320"/>
                    <a:pt x="92926" y="60320"/>
                  </a:cubicBezTo>
                  <a:cubicBezTo>
                    <a:pt x="92926" y="60320"/>
                    <a:pt x="93902" y="59465"/>
                    <a:pt x="93902" y="59251"/>
                  </a:cubicBezTo>
                  <a:cubicBezTo>
                    <a:pt x="93902" y="59037"/>
                    <a:pt x="94146" y="57754"/>
                    <a:pt x="94146" y="57754"/>
                  </a:cubicBezTo>
                  <a:cubicBezTo>
                    <a:pt x="92926" y="57326"/>
                    <a:pt x="92926" y="57326"/>
                    <a:pt x="92926" y="57326"/>
                  </a:cubicBezTo>
                  <a:cubicBezTo>
                    <a:pt x="90000" y="57540"/>
                    <a:pt x="90000" y="57540"/>
                    <a:pt x="90000" y="57540"/>
                  </a:cubicBezTo>
                  <a:cubicBezTo>
                    <a:pt x="85365" y="57967"/>
                    <a:pt x="85365" y="57967"/>
                    <a:pt x="85365" y="57967"/>
                  </a:cubicBezTo>
                  <a:cubicBezTo>
                    <a:pt x="82926" y="57967"/>
                    <a:pt x="82926" y="57967"/>
                    <a:pt x="82926" y="57967"/>
                  </a:cubicBezTo>
                  <a:cubicBezTo>
                    <a:pt x="79756" y="56256"/>
                    <a:pt x="79756" y="56256"/>
                    <a:pt x="79756" y="56256"/>
                  </a:cubicBezTo>
                  <a:cubicBezTo>
                    <a:pt x="77073" y="54331"/>
                    <a:pt x="77073" y="54331"/>
                    <a:pt x="77073" y="54331"/>
                  </a:cubicBezTo>
                  <a:cubicBezTo>
                    <a:pt x="75365" y="53475"/>
                    <a:pt x="75365" y="53475"/>
                    <a:pt x="75365" y="53475"/>
                  </a:cubicBezTo>
                  <a:cubicBezTo>
                    <a:pt x="72926" y="51122"/>
                    <a:pt x="72926" y="51122"/>
                    <a:pt x="72926" y="51122"/>
                  </a:cubicBezTo>
                  <a:cubicBezTo>
                    <a:pt x="71707" y="49625"/>
                    <a:pt x="71707" y="49625"/>
                    <a:pt x="71707" y="49625"/>
                  </a:cubicBezTo>
                  <a:cubicBezTo>
                    <a:pt x="71707" y="49625"/>
                    <a:pt x="70975" y="47486"/>
                    <a:pt x="70731" y="46631"/>
                  </a:cubicBezTo>
                  <a:cubicBezTo>
                    <a:pt x="70487" y="45989"/>
                    <a:pt x="68536" y="43636"/>
                    <a:pt x="68536" y="43636"/>
                  </a:cubicBezTo>
                  <a:cubicBezTo>
                    <a:pt x="68536" y="43636"/>
                    <a:pt x="67560" y="41711"/>
                    <a:pt x="67560" y="41497"/>
                  </a:cubicBezTo>
                  <a:cubicBezTo>
                    <a:pt x="67560" y="41283"/>
                    <a:pt x="67073" y="39786"/>
                    <a:pt x="67073" y="39786"/>
                  </a:cubicBezTo>
                  <a:cubicBezTo>
                    <a:pt x="63902" y="38502"/>
                    <a:pt x="63902" y="38502"/>
                    <a:pt x="63902" y="38502"/>
                  </a:cubicBezTo>
                  <a:cubicBezTo>
                    <a:pt x="59756" y="36363"/>
                    <a:pt x="59756" y="36363"/>
                    <a:pt x="59756" y="36363"/>
                  </a:cubicBezTo>
                  <a:cubicBezTo>
                    <a:pt x="56341" y="34438"/>
                    <a:pt x="56341" y="34438"/>
                    <a:pt x="56341" y="34438"/>
                  </a:cubicBezTo>
                  <a:cubicBezTo>
                    <a:pt x="54634" y="32299"/>
                    <a:pt x="54634" y="32299"/>
                    <a:pt x="54634" y="32299"/>
                  </a:cubicBezTo>
                  <a:cubicBezTo>
                    <a:pt x="53170" y="28877"/>
                    <a:pt x="53170" y="28877"/>
                    <a:pt x="53170" y="28877"/>
                  </a:cubicBezTo>
                  <a:cubicBezTo>
                    <a:pt x="52926" y="26096"/>
                    <a:pt x="52926" y="26096"/>
                    <a:pt x="52926" y="26096"/>
                  </a:cubicBezTo>
                  <a:cubicBezTo>
                    <a:pt x="54634" y="25454"/>
                    <a:pt x="54634" y="25454"/>
                    <a:pt x="54634" y="25454"/>
                  </a:cubicBezTo>
                  <a:cubicBezTo>
                    <a:pt x="54634" y="24171"/>
                    <a:pt x="54634" y="24171"/>
                    <a:pt x="54634" y="24171"/>
                  </a:cubicBezTo>
                  <a:cubicBezTo>
                    <a:pt x="53170" y="23315"/>
                    <a:pt x="53170" y="23315"/>
                    <a:pt x="53170" y="23315"/>
                  </a:cubicBezTo>
                  <a:cubicBezTo>
                    <a:pt x="53170" y="22032"/>
                    <a:pt x="53170" y="22032"/>
                    <a:pt x="53170" y="22032"/>
                  </a:cubicBezTo>
                  <a:cubicBezTo>
                    <a:pt x="52439" y="21604"/>
                    <a:pt x="52439" y="21604"/>
                    <a:pt x="52439" y="21604"/>
                  </a:cubicBezTo>
                  <a:cubicBezTo>
                    <a:pt x="51463" y="20534"/>
                    <a:pt x="51463" y="20534"/>
                    <a:pt x="51463" y="20534"/>
                  </a:cubicBezTo>
                  <a:cubicBezTo>
                    <a:pt x="53414" y="19679"/>
                    <a:pt x="53414" y="19679"/>
                    <a:pt x="53414" y="19679"/>
                  </a:cubicBezTo>
                  <a:cubicBezTo>
                    <a:pt x="53414" y="19679"/>
                    <a:pt x="54146" y="18823"/>
                    <a:pt x="55121" y="18823"/>
                  </a:cubicBezTo>
                  <a:cubicBezTo>
                    <a:pt x="56097" y="18823"/>
                    <a:pt x="56829" y="17967"/>
                    <a:pt x="56829" y="17967"/>
                  </a:cubicBezTo>
                  <a:cubicBezTo>
                    <a:pt x="56829" y="17967"/>
                    <a:pt x="57560" y="17326"/>
                    <a:pt x="57804" y="17326"/>
                  </a:cubicBezTo>
                  <a:cubicBezTo>
                    <a:pt x="58292" y="17326"/>
                    <a:pt x="58780" y="17112"/>
                    <a:pt x="59268" y="16898"/>
                  </a:cubicBezTo>
                  <a:cubicBezTo>
                    <a:pt x="59512" y="16898"/>
                    <a:pt x="60243" y="16684"/>
                    <a:pt x="60243" y="16684"/>
                  </a:cubicBezTo>
                  <a:cubicBezTo>
                    <a:pt x="60243" y="16470"/>
                    <a:pt x="60487" y="14973"/>
                    <a:pt x="60731" y="14973"/>
                  </a:cubicBezTo>
                  <a:cubicBezTo>
                    <a:pt x="60975" y="14973"/>
                    <a:pt x="61463" y="15828"/>
                    <a:pt x="62195" y="15828"/>
                  </a:cubicBezTo>
                  <a:cubicBezTo>
                    <a:pt x="62439" y="15828"/>
                    <a:pt x="62926" y="16256"/>
                    <a:pt x="63170" y="16042"/>
                  </a:cubicBezTo>
                  <a:cubicBezTo>
                    <a:pt x="63658" y="15828"/>
                    <a:pt x="63902" y="15187"/>
                    <a:pt x="63902" y="15187"/>
                  </a:cubicBezTo>
                  <a:cubicBezTo>
                    <a:pt x="64146" y="14973"/>
                    <a:pt x="64390" y="14759"/>
                    <a:pt x="65121" y="14545"/>
                  </a:cubicBezTo>
                  <a:cubicBezTo>
                    <a:pt x="65121" y="14545"/>
                    <a:pt x="65121" y="14545"/>
                    <a:pt x="65121" y="14545"/>
                  </a:cubicBezTo>
                  <a:cubicBezTo>
                    <a:pt x="65121" y="14545"/>
                    <a:pt x="64634" y="14331"/>
                    <a:pt x="64634" y="14331"/>
                  </a:cubicBezTo>
                  <a:cubicBezTo>
                    <a:pt x="64634" y="14117"/>
                    <a:pt x="64634" y="14117"/>
                    <a:pt x="64878" y="13903"/>
                  </a:cubicBezTo>
                  <a:cubicBezTo>
                    <a:pt x="64878" y="13689"/>
                    <a:pt x="64878" y="13689"/>
                    <a:pt x="65121" y="13475"/>
                  </a:cubicBezTo>
                  <a:cubicBezTo>
                    <a:pt x="65121" y="13475"/>
                    <a:pt x="65121" y="13048"/>
                    <a:pt x="65121" y="13048"/>
                  </a:cubicBezTo>
                  <a:cubicBezTo>
                    <a:pt x="65121" y="13048"/>
                    <a:pt x="65365" y="12834"/>
                    <a:pt x="65121" y="12834"/>
                  </a:cubicBezTo>
                  <a:cubicBezTo>
                    <a:pt x="65121" y="12620"/>
                    <a:pt x="64878" y="12406"/>
                    <a:pt x="64878" y="12406"/>
                  </a:cubicBezTo>
                  <a:cubicBezTo>
                    <a:pt x="64878" y="12406"/>
                    <a:pt x="64878" y="12406"/>
                    <a:pt x="64634" y="12406"/>
                  </a:cubicBezTo>
                  <a:cubicBezTo>
                    <a:pt x="64634" y="12620"/>
                    <a:pt x="64634" y="12620"/>
                    <a:pt x="64634" y="12620"/>
                  </a:cubicBezTo>
                  <a:cubicBezTo>
                    <a:pt x="64146" y="12834"/>
                    <a:pt x="64146" y="12834"/>
                    <a:pt x="64146" y="12834"/>
                  </a:cubicBezTo>
                  <a:cubicBezTo>
                    <a:pt x="64146" y="12834"/>
                    <a:pt x="63902" y="12406"/>
                    <a:pt x="63902" y="12406"/>
                  </a:cubicBezTo>
                  <a:cubicBezTo>
                    <a:pt x="63658" y="12406"/>
                    <a:pt x="63658" y="12406"/>
                    <a:pt x="63658" y="12192"/>
                  </a:cubicBezTo>
                  <a:cubicBezTo>
                    <a:pt x="63658" y="12192"/>
                    <a:pt x="63902" y="11978"/>
                    <a:pt x="63902" y="11978"/>
                  </a:cubicBezTo>
                  <a:cubicBezTo>
                    <a:pt x="63902" y="11978"/>
                    <a:pt x="63658" y="11764"/>
                    <a:pt x="63658" y="11764"/>
                  </a:cubicBezTo>
                  <a:cubicBezTo>
                    <a:pt x="63658" y="11764"/>
                    <a:pt x="63902" y="11336"/>
                    <a:pt x="64146" y="11336"/>
                  </a:cubicBezTo>
                  <a:cubicBezTo>
                    <a:pt x="64390" y="11122"/>
                    <a:pt x="64878" y="10695"/>
                    <a:pt x="64878" y="10695"/>
                  </a:cubicBezTo>
                  <a:cubicBezTo>
                    <a:pt x="65121" y="10267"/>
                    <a:pt x="65121" y="10267"/>
                    <a:pt x="65121" y="10267"/>
                  </a:cubicBezTo>
                  <a:cubicBezTo>
                    <a:pt x="64878" y="10053"/>
                    <a:pt x="64878" y="10053"/>
                    <a:pt x="64878" y="10053"/>
                  </a:cubicBezTo>
                  <a:cubicBezTo>
                    <a:pt x="64878" y="10053"/>
                    <a:pt x="64634" y="10267"/>
                    <a:pt x="64634" y="10267"/>
                  </a:cubicBezTo>
                  <a:cubicBezTo>
                    <a:pt x="64146" y="10053"/>
                    <a:pt x="64146" y="10053"/>
                    <a:pt x="64146" y="10053"/>
                  </a:cubicBezTo>
                  <a:cubicBezTo>
                    <a:pt x="63658" y="9839"/>
                    <a:pt x="63658" y="9839"/>
                    <a:pt x="63658" y="9839"/>
                  </a:cubicBezTo>
                  <a:cubicBezTo>
                    <a:pt x="62926" y="9839"/>
                    <a:pt x="62926" y="9839"/>
                    <a:pt x="62926" y="9839"/>
                  </a:cubicBezTo>
                  <a:cubicBezTo>
                    <a:pt x="62439" y="9411"/>
                    <a:pt x="62439" y="9411"/>
                    <a:pt x="62439" y="9411"/>
                  </a:cubicBezTo>
                  <a:cubicBezTo>
                    <a:pt x="62682" y="8983"/>
                    <a:pt x="62682" y="8983"/>
                    <a:pt x="62682" y="8983"/>
                  </a:cubicBezTo>
                  <a:cubicBezTo>
                    <a:pt x="62682" y="8556"/>
                    <a:pt x="62682" y="8556"/>
                    <a:pt x="62682" y="8556"/>
                  </a:cubicBezTo>
                  <a:cubicBezTo>
                    <a:pt x="62682" y="8556"/>
                    <a:pt x="63170" y="8128"/>
                    <a:pt x="63170" y="8128"/>
                  </a:cubicBezTo>
                  <a:cubicBezTo>
                    <a:pt x="63414" y="7914"/>
                    <a:pt x="63902" y="7700"/>
                    <a:pt x="63902" y="7700"/>
                  </a:cubicBezTo>
                  <a:cubicBezTo>
                    <a:pt x="64146" y="7272"/>
                    <a:pt x="64146" y="7272"/>
                    <a:pt x="64146" y="7272"/>
                  </a:cubicBezTo>
                  <a:cubicBezTo>
                    <a:pt x="64146" y="7272"/>
                    <a:pt x="64390" y="7058"/>
                    <a:pt x="64634" y="7058"/>
                  </a:cubicBezTo>
                  <a:cubicBezTo>
                    <a:pt x="64878" y="7058"/>
                    <a:pt x="64878" y="7272"/>
                    <a:pt x="64878" y="7058"/>
                  </a:cubicBezTo>
                  <a:cubicBezTo>
                    <a:pt x="65121" y="7058"/>
                    <a:pt x="65121" y="6631"/>
                    <a:pt x="65121" y="6417"/>
                  </a:cubicBezTo>
                  <a:cubicBezTo>
                    <a:pt x="65121" y="5775"/>
                    <a:pt x="65121" y="5775"/>
                    <a:pt x="65121" y="5775"/>
                  </a:cubicBezTo>
                  <a:cubicBezTo>
                    <a:pt x="63902" y="5989"/>
                    <a:pt x="63902" y="5989"/>
                    <a:pt x="63902" y="5989"/>
                  </a:cubicBezTo>
                  <a:cubicBezTo>
                    <a:pt x="63902" y="5989"/>
                    <a:pt x="62682" y="5775"/>
                    <a:pt x="61951" y="5775"/>
                  </a:cubicBezTo>
                  <a:cubicBezTo>
                    <a:pt x="60975" y="5775"/>
                    <a:pt x="59024" y="5347"/>
                    <a:pt x="59024" y="5347"/>
                  </a:cubicBezTo>
                  <a:cubicBezTo>
                    <a:pt x="56585" y="4705"/>
                    <a:pt x="56585" y="4705"/>
                    <a:pt x="56585" y="4705"/>
                  </a:cubicBezTo>
                  <a:cubicBezTo>
                    <a:pt x="55121" y="4705"/>
                    <a:pt x="55121" y="4705"/>
                    <a:pt x="55121" y="4705"/>
                  </a:cubicBezTo>
                  <a:cubicBezTo>
                    <a:pt x="52926" y="4491"/>
                    <a:pt x="52926" y="4491"/>
                    <a:pt x="52926" y="4491"/>
                  </a:cubicBezTo>
                  <a:cubicBezTo>
                    <a:pt x="52926" y="4491"/>
                    <a:pt x="52682" y="4064"/>
                    <a:pt x="52439" y="3850"/>
                  </a:cubicBezTo>
                  <a:cubicBezTo>
                    <a:pt x="52439" y="3636"/>
                    <a:pt x="51707" y="3208"/>
                    <a:pt x="51707" y="3208"/>
                  </a:cubicBezTo>
                  <a:cubicBezTo>
                    <a:pt x="51707" y="2780"/>
                    <a:pt x="51707" y="2780"/>
                    <a:pt x="51707" y="2780"/>
                  </a:cubicBezTo>
                  <a:cubicBezTo>
                    <a:pt x="51219" y="1711"/>
                    <a:pt x="51219" y="1711"/>
                    <a:pt x="51219" y="1711"/>
                  </a:cubicBezTo>
                  <a:cubicBezTo>
                    <a:pt x="50731" y="855"/>
                    <a:pt x="50731" y="855"/>
                    <a:pt x="50731" y="855"/>
                  </a:cubicBezTo>
                  <a:cubicBezTo>
                    <a:pt x="51219" y="213"/>
                    <a:pt x="51219" y="213"/>
                    <a:pt x="51219" y="213"/>
                  </a:cubicBezTo>
                  <a:cubicBezTo>
                    <a:pt x="50731" y="0"/>
                    <a:pt x="50731" y="0"/>
                    <a:pt x="50731" y="0"/>
                  </a:cubicBezTo>
                  <a:cubicBezTo>
                    <a:pt x="50731" y="0"/>
                    <a:pt x="49756" y="213"/>
                    <a:pt x="49268" y="213"/>
                  </a:cubicBezTo>
                  <a:cubicBezTo>
                    <a:pt x="49024" y="427"/>
                    <a:pt x="47560" y="641"/>
                    <a:pt x="47560" y="641"/>
                  </a:cubicBezTo>
                  <a:cubicBezTo>
                    <a:pt x="47073" y="855"/>
                    <a:pt x="47073" y="855"/>
                    <a:pt x="47073" y="855"/>
                  </a:cubicBezTo>
                  <a:cubicBezTo>
                    <a:pt x="45121" y="855"/>
                    <a:pt x="45121" y="855"/>
                    <a:pt x="45121" y="855"/>
                  </a:cubicBezTo>
                  <a:cubicBezTo>
                    <a:pt x="43170" y="1069"/>
                    <a:pt x="43170" y="1069"/>
                    <a:pt x="43170" y="1069"/>
                  </a:cubicBezTo>
                  <a:cubicBezTo>
                    <a:pt x="42439" y="1497"/>
                    <a:pt x="42439" y="1497"/>
                    <a:pt x="42439" y="1497"/>
                  </a:cubicBezTo>
                  <a:cubicBezTo>
                    <a:pt x="40975" y="2139"/>
                    <a:pt x="40975" y="2139"/>
                    <a:pt x="40975" y="2139"/>
                  </a:cubicBezTo>
                  <a:cubicBezTo>
                    <a:pt x="40975" y="2994"/>
                    <a:pt x="40975" y="2994"/>
                    <a:pt x="40975" y="2994"/>
                  </a:cubicBezTo>
                  <a:cubicBezTo>
                    <a:pt x="40243" y="3850"/>
                    <a:pt x="40243" y="3850"/>
                    <a:pt x="40243" y="3850"/>
                  </a:cubicBezTo>
                  <a:cubicBezTo>
                    <a:pt x="39024" y="3850"/>
                    <a:pt x="39024" y="3850"/>
                    <a:pt x="39024" y="3850"/>
                  </a:cubicBezTo>
                  <a:cubicBezTo>
                    <a:pt x="37804" y="2994"/>
                    <a:pt x="37804" y="2994"/>
                    <a:pt x="37804" y="2994"/>
                  </a:cubicBezTo>
                  <a:cubicBezTo>
                    <a:pt x="37317" y="3422"/>
                    <a:pt x="37317" y="3422"/>
                    <a:pt x="37317" y="3422"/>
                  </a:cubicBezTo>
                  <a:cubicBezTo>
                    <a:pt x="36097" y="3208"/>
                    <a:pt x="36097" y="3208"/>
                    <a:pt x="36097" y="3208"/>
                  </a:cubicBezTo>
                  <a:cubicBezTo>
                    <a:pt x="35853" y="3208"/>
                    <a:pt x="35853" y="3208"/>
                    <a:pt x="35853" y="3208"/>
                  </a:cubicBezTo>
                  <a:cubicBezTo>
                    <a:pt x="35609" y="3208"/>
                    <a:pt x="35609" y="3208"/>
                    <a:pt x="35609" y="3208"/>
                  </a:cubicBezTo>
                  <a:cubicBezTo>
                    <a:pt x="35609" y="3208"/>
                    <a:pt x="35365" y="3422"/>
                    <a:pt x="35365" y="3422"/>
                  </a:cubicBezTo>
                  <a:cubicBezTo>
                    <a:pt x="35609" y="3850"/>
                    <a:pt x="35609" y="3850"/>
                    <a:pt x="35609" y="3850"/>
                  </a:cubicBezTo>
                  <a:cubicBezTo>
                    <a:pt x="35365" y="4064"/>
                    <a:pt x="35365" y="4064"/>
                    <a:pt x="35365" y="4064"/>
                  </a:cubicBezTo>
                  <a:cubicBezTo>
                    <a:pt x="35609" y="4491"/>
                    <a:pt x="35609" y="4491"/>
                    <a:pt x="35609" y="4491"/>
                  </a:cubicBezTo>
                  <a:cubicBezTo>
                    <a:pt x="35609" y="4491"/>
                    <a:pt x="35365" y="4705"/>
                    <a:pt x="35121" y="4919"/>
                  </a:cubicBezTo>
                  <a:cubicBezTo>
                    <a:pt x="34878" y="4919"/>
                    <a:pt x="35365" y="5347"/>
                    <a:pt x="35365" y="5347"/>
                  </a:cubicBezTo>
                  <a:cubicBezTo>
                    <a:pt x="35365" y="5347"/>
                    <a:pt x="35609" y="5347"/>
                    <a:pt x="36097" y="5561"/>
                  </a:cubicBezTo>
                  <a:cubicBezTo>
                    <a:pt x="36341" y="5775"/>
                    <a:pt x="36097" y="5775"/>
                    <a:pt x="36097" y="5775"/>
                  </a:cubicBezTo>
                  <a:cubicBezTo>
                    <a:pt x="36097" y="5989"/>
                    <a:pt x="36097" y="6203"/>
                    <a:pt x="35853" y="6203"/>
                  </a:cubicBezTo>
                  <a:cubicBezTo>
                    <a:pt x="35853" y="6417"/>
                    <a:pt x="35853" y="6417"/>
                    <a:pt x="35853" y="6417"/>
                  </a:cubicBezTo>
                  <a:cubicBezTo>
                    <a:pt x="35609" y="6417"/>
                    <a:pt x="35609" y="6417"/>
                    <a:pt x="35609" y="6417"/>
                  </a:cubicBezTo>
                  <a:cubicBezTo>
                    <a:pt x="35609" y="6417"/>
                    <a:pt x="34878" y="6631"/>
                    <a:pt x="34878" y="6417"/>
                  </a:cubicBezTo>
                  <a:cubicBezTo>
                    <a:pt x="34634" y="6417"/>
                    <a:pt x="34878" y="6417"/>
                    <a:pt x="34878" y="6417"/>
                  </a:cubicBezTo>
                  <a:cubicBezTo>
                    <a:pt x="34634" y="6417"/>
                    <a:pt x="34634" y="6417"/>
                    <a:pt x="34634" y="6417"/>
                  </a:cubicBezTo>
                  <a:cubicBezTo>
                    <a:pt x="34634" y="6417"/>
                    <a:pt x="33902" y="5989"/>
                    <a:pt x="33902" y="5989"/>
                  </a:cubicBezTo>
                  <a:cubicBezTo>
                    <a:pt x="33902" y="5775"/>
                    <a:pt x="33902" y="5775"/>
                    <a:pt x="33902" y="5775"/>
                  </a:cubicBezTo>
                  <a:cubicBezTo>
                    <a:pt x="33902" y="5775"/>
                    <a:pt x="33658" y="5561"/>
                    <a:pt x="33658" y="5561"/>
                  </a:cubicBezTo>
                  <a:cubicBezTo>
                    <a:pt x="33414" y="5561"/>
                    <a:pt x="33414" y="5775"/>
                    <a:pt x="33414" y="5775"/>
                  </a:cubicBezTo>
                  <a:cubicBezTo>
                    <a:pt x="33170" y="5775"/>
                    <a:pt x="32926" y="5775"/>
                    <a:pt x="32682" y="5775"/>
                  </a:cubicBezTo>
                  <a:cubicBezTo>
                    <a:pt x="32682" y="5775"/>
                    <a:pt x="32682" y="5989"/>
                    <a:pt x="32439" y="5989"/>
                  </a:cubicBezTo>
                  <a:cubicBezTo>
                    <a:pt x="32439" y="6203"/>
                    <a:pt x="32439" y="6203"/>
                    <a:pt x="32439" y="6417"/>
                  </a:cubicBezTo>
                  <a:cubicBezTo>
                    <a:pt x="32195" y="6417"/>
                    <a:pt x="32195" y="6631"/>
                    <a:pt x="32195" y="6631"/>
                  </a:cubicBezTo>
                  <a:cubicBezTo>
                    <a:pt x="32195" y="6844"/>
                    <a:pt x="32195" y="6844"/>
                    <a:pt x="32195" y="6844"/>
                  </a:cubicBezTo>
                  <a:cubicBezTo>
                    <a:pt x="31951" y="7272"/>
                    <a:pt x="31951" y="7272"/>
                    <a:pt x="31951" y="7272"/>
                  </a:cubicBezTo>
                  <a:cubicBezTo>
                    <a:pt x="32195" y="7272"/>
                    <a:pt x="32195" y="7272"/>
                    <a:pt x="32195" y="7272"/>
                  </a:cubicBezTo>
                  <a:cubicBezTo>
                    <a:pt x="32195" y="7272"/>
                    <a:pt x="32195" y="7700"/>
                    <a:pt x="32195" y="7700"/>
                  </a:cubicBezTo>
                  <a:cubicBezTo>
                    <a:pt x="32195" y="7914"/>
                    <a:pt x="32195" y="7914"/>
                    <a:pt x="32195" y="7914"/>
                  </a:cubicBezTo>
                  <a:cubicBezTo>
                    <a:pt x="32439" y="8128"/>
                    <a:pt x="32682" y="7914"/>
                    <a:pt x="32682" y="7914"/>
                  </a:cubicBezTo>
                  <a:cubicBezTo>
                    <a:pt x="32682" y="7914"/>
                    <a:pt x="32926" y="8128"/>
                    <a:pt x="32926" y="8342"/>
                  </a:cubicBezTo>
                  <a:cubicBezTo>
                    <a:pt x="33170" y="8342"/>
                    <a:pt x="32926" y="8556"/>
                    <a:pt x="32926" y="8556"/>
                  </a:cubicBezTo>
                  <a:cubicBezTo>
                    <a:pt x="32926" y="8556"/>
                    <a:pt x="32682" y="8770"/>
                    <a:pt x="32682" y="8770"/>
                  </a:cubicBezTo>
                  <a:cubicBezTo>
                    <a:pt x="32439" y="8770"/>
                    <a:pt x="32439" y="8770"/>
                    <a:pt x="32682" y="8983"/>
                  </a:cubicBezTo>
                  <a:cubicBezTo>
                    <a:pt x="32682" y="9197"/>
                    <a:pt x="32926" y="9197"/>
                    <a:pt x="32926" y="9197"/>
                  </a:cubicBezTo>
                  <a:cubicBezTo>
                    <a:pt x="33170" y="9197"/>
                    <a:pt x="33170" y="9839"/>
                    <a:pt x="33170" y="9839"/>
                  </a:cubicBezTo>
                  <a:cubicBezTo>
                    <a:pt x="33170" y="10053"/>
                    <a:pt x="32926" y="10267"/>
                    <a:pt x="32926" y="10267"/>
                  </a:cubicBezTo>
                  <a:cubicBezTo>
                    <a:pt x="32926" y="10267"/>
                    <a:pt x="32926" y="10267"/>
                    <a:pt x="32926" y="10267"/>
                  </a:cubicBezTo>
                  <a:cubicBezTo>
                    <a:pt x="32682" y="10267"/>
                    <a:pt x="32682" y="10267"/>
                    <a:pt x="32682" y="10481"/>
                  </a:cubicBezTo>
                  <a:cubicBezTo>
                    <a:pt x="32682" y="10481"/>
                    <a:pt x="32195" y="10481"/>
                    <a:pt x="32195" y="10481"/>
                  </a:cubicBezTo>
                  <a:cubicBezTo>
                    <a:pt x="32195" y="10481"/>
                    <a:pt x="32439" y="10053"/>
                    <a:pt x="32195" y="10053"/>
                  </a:cubicBezTo>
                  <a:cubicBezTo>
                    <a:pt x="32195" y="9839"/>
                    <a:pt x="31951" y="9839"/>
                    <a:pt x="31707" y="9625"/>
                  </a:cubicBezTo>
                  <a:cubicBezTo>
                    <a:pt x="31463" y="9197"/>
                    <a:pt x="31707" y="9197"/>
                    <a:pt x="31707" y="9197"/>
                  </a:cubicBezTo>
                  <a:cubicBezTo>
                    <a:pt x="31707" y="9197"/>
                    <a:pt x="31707" y="9197"/>
                    <a:pt x="31463" y="8983"/>
                  </a:cubicBezTo>
                  <a:cubicBezTo>
                    <a:pt x="31463" y="8770"/>
                    <a:pt x="31463" y="8556"/>
                    <a:pt x="31463" y="8556"/>
                  </a:cubicBezTo>
                  <a:cubicBezTo>
                    <a:pt x="31463" y="8556"/>
                    <a:pt x="30975" y="8556"/>
                    <a:pt x="30731" y="8556"/>
                  </a:cubicBezTo>
                  <a:cubicBezTo>
                    <a:pt x="30243" y="8556"/>
                    <a:pt x="30487" y="8770"/>
                    <a:pt x="30487" y="8770"/>
                  </a:cubicBezTo>
                  <a:cubicBezTo>
                    <a:pt x="30000" y="8770"/>
                    <a:pt x="30000" y="8770"/>
                    <a:pt x="30000" y="8770"/>
                  </a:cubicBezTo>
                  <a:cubicBezTo>
                    <a:pt x="30000" y="8770"/>
                    <a:pt x="29756" y="8983"/>
                    <a:pt x="29756" y="8983"/>
                  </a:cubicBezTo>
                  <a:cubicBezTo>
                    <a:pt x="29512" y="9197"/>
                    <a:pt x="29512" y="8983"/>
                    <a:pt x="29268" y="8983"/>
                  </a:cubicBezTo>
                  <a:cubicBezTo>
                    <a:pt x="29268" y="8983"/>
                    <a:pt x="29024" y="8983"/>
                    <a:pt x="29024" y="8983"/>
                  </a:cubicBezTo>
                  <a:cubicBezTo>
                    <a:pt x="29024" y="8983"/>
                    <a:pt x="28780" y="9197"/>
                    <a:pt x="29024" y="9411"/>
                  </a:cubicBezTo>
                  <a:cubicBezTo>
                    <a:pt x="29024" y="9625"/>
                    <a:pt x="29024" y="9625"/>
                    <a:pt x="28780" y="9625"/>
                  </a:cubicBezTo>
                  <a:cubicBezTo>
                    <a:pt x="28780" y="9839"/>
                    <a:pt x="28292" y="9625"/>
                    <a:pt x="27804" y="9625"/>
                  </a:cubicBezTo>
                  <a:cubicBezTo>
                    <a:pt x="27073" y="9625"/>
                    <a:pt x="27560" y="9411"/>
                    <a:pt x="27317" y="9411"/>
                  </a:cubicBezTo>
                  <a:cubicBezTo>
                    <a:pt x="27317" y="9197"/>
                    <a:pt x="26829" y="9197"/>
                    <a:pt x="26829" y="8983"/>
                  </a:cubicBezTo>
                  <a:cubicBezTo>
                    <a:pt x="26829" y="8556"/>
                    <a:pt x="26829" y="8556"/>
                    <a:pt x="26829" y="8342"/>
                  </a:cubicBezTo>
                  <a:cubicBezTo>
                    <a:pt x="26829" y="8128"/>
                    <a:pt x="26585" y="7914"/>
                    <a:pt x="26585" y="7914"/>
                  </a:cubicBezTo>
                  <a:cubicBezTo>
                    <a:pt x="26341" y="7700"/>
                    <a:pt x="26585" y="7486"/>
                    <a:pt x="26829" y="7486"/>
                  </a:cubicBezTo>
                  <a:cubicBezTo>
                    <a:pt x="26829" y="7272"/>
                    <a:pt x="26585" y="7272"/>
                    <a:pt x="26585" y="7272"/>
                  </a:cubicBezTo>
                  <a:cubicBezTo>
                    <a:pt x="26097" y="7486"/>
                    <a:pt x="26097" y="7486"/>
                    <a:pt x="26097" y="7486"/>
                  </a:cubicBezTo>
                  <a:cubicBezTo>
                    <a:pt x="25853" y="7486"/>
                    <a:pt x="25853" y="7486"/>
                    <a:pt x="25853" y="7486"/>
                  </a:cubicBezTo>
                  <a:cubicBezTo>
                    <a:pt x="25853" y="7486"/>
                    <a:pt x="25609" y="7272"/>
                    <a:pt x="25365" y="7272"/>
                  </a:cubicBezTo>
                  <a:cubicBezTo>
                    <a:pt x="25365" y="7058"/>
                    <a:pt x="25121" y="7272"/>
                    <a:pt x="25121" y="7272"/>
                  </a:cubicBezTo>
                  <a:cubicBezTo>
                    <a:pt x="24634" y="7700"/>
                    <a:pt x="24634" y="7700"/>
                    <a:pt x="24634" y="7700"/>
                  </a:cubicBezTo>
                  <a:cubicBezTo>
                    <a:pt x="24634" y="7914"/>
                    <a:pt x="24634" y="7914"/>
                    <a:pt x="24634" y="7914"/>
                  </a:cubicBezTo>
                  <a:cubicBezTo>
                    <a:pt x="24878" y="8342"/>
                    <a:pt x="24878" y="8342"/>
                    <a:pt x="24878" y="8342"/>
                  </a:cubicBezTo>
                  <a:cubicBezTo>
                    <a:pt x="24878" y="8770"/>
                    <a:pt x="24878" y="8770"/>
                    <a:pt x="24878" y="8770"/>
                  </a:cubicBezTo>
                  <a:cubicBezTo>
                    <a:pt x="24878" y="8770"/>
                    <a:pt x="24878" y="8983"/>
                    <a:pt x="24878" y="9197"/>
                  </a:cubicBezTo>
                  <a:cubicBezTo>
                    <a:pt x="24878" y="9197"/>
                    <a:pt x="24878" y="9411"/>
                    <a:pt x="24878" y="9411"/>
                  </a:cubicBezTo>
                  <a:cubicBezTo>
                    <a:pt x="24878" y="9625"/>
                    <a:pt x="24878" y="9625"/>
                    <a:pt x="24878" y="9625"/>
                  </a:cubicBezTo>
                  <a:cubicBezTo>
                    <a:pt x="24878" y="9625"/>
                    <a:pt x="24634" y="9839"/>
                    <a:pt x="24634" y="10053"/>
                  </a:cubicBezTo>
                  <a:cubicBezTo>
                    <a:pt x="24634" y="10053"/>
                    <a:pt x="24634" y="10267"/>
                    <a:pt x="24634" y="10481"/>
                  </a:cubicBezTo>
                  <a:cubicBezTo>
                    <a:pt x="24390" y="10695"/>
                    <a:pt x="24390" y="10695"/>
                    <a:pt x="24390" y="10695"/>
                  </a:cubicBezTo>
                  <a:cubicBezTo>
                    <a:pt x="24390" y="10695"/>
                    <a:pt x="24146" y="10909"/>
                    <a:pt x="24146" y="11122"/>
                  </a:cubicBezTo>
                  <a:cubicBezTo>
                    <a:pt x="24146" y="11122"/>
                    <a:pt x="23658" y="11122"/>
                    <a:pt x="23658" y="11122"/>
                  </a:cubicBezTo>
                  <a:cubicBezTo>
                    <a:pt x="23658" y="11122"/>
                    <a:pt x="23414" y="11550"/>
                    <a:pt x="23170" y="11550"/>
                  </a:cubicBezTo>
                  <a:cubicBezTo>
                    <a:pt x="23170" y="11550"/>
                    <a:pt x="23170" y="11978"/>
                    <a:pt x="23170" y="12192"/>
                  </a:cubicBezTo>
                  <a:cubicBezTo>
                    <a:pt x="23170" y="12192"/>
                    <a:pt x="23170" y="12406"/>
                    <a:pt x="23170" y="12406"/>
                  </a:cubicBezTo>
                  <a:cubicBezTo>
                    <a:pt x="22682" y="12620"/>
                    <a:pt x="22682" y="12620"/>
                    <a:pt x="22682" y="12620"/>
                  </a:cubicBezTo>
                  <a:cubicBezTo>
                    <a:pt x="22682" y="12620"/>
                    <a:pt x="22926" y="13048"/>
                    <a:pt x="22926" y="13048"/>
                  </a:cubicBezTo>
                  <a:cubicBezTo>
                    <a:pt x="22926" y="13262"/>
                    <a:pt x="22682" y="13262"/>
                    <a:pt x="22682" y="13262"/>
                  </a:cubicBezTo>
                  <a:cubicBezTo>
                    <a:pt x="22439" y="13475"/>
                    <a:pt x="22682" y="13475"/>
                    <a:pt x="22682" y="13689"/>
                  </a:cubicBezTo>
                  <a:cubicBezTo>
                    <a:pt x="22439" y="13903"/>
                    <a:pt x="22682" y="13903"/>
                    <a:pt x="22682" y="13903"/>
                  </a:cubicBezTo>
                  <a:cubicBezTo>
                    <a:pt x="22682" y="14117"/>
                    <a:pt x="23414" y="14331"/>
                    <a:pt x="23414" y="14331"/>
                  </a:cubicBezTo>
                  <a:cubicBezTo>
                    <a:pt x="23414" y="14331"/>
                    <a:pt x="23414" y="14331"/>
                    <a:pt x="23170" y="14545"/>
                  </a:cubicBezTo>
                  <a:cubicBezTo>
                    <a:pt x="22682" y="14759"/>
                    <a:pt x="22926" y="15187"/>
                    <a:pt x="22926" y="15187"/>
                  </a:cubicBezTo>
                  <a:cubicBezTo>
                    <a:pt x="22682" y="15401"/>
                    <a:pt x="22682" y="15401"/>
                    <a:pt x="22682" y="15401"/>
                  </a:cubicBezTo>
                  <a:cubicBezTo>
                    <a:pt x="22682" y="15401"/>
                    <a:pt x="22439" y="15187"/>
                    <a:pt x="22195" y="15187"/>
                  </a:cubicBezTo>
                  <a:cubicBezTo>
                    <a:pt x="22195" y="15187"/>
                    <a:pt x="22195" y="15187"/>
                    <a:pt x="21707" y="15187"/>
                  </a:cubicBezTo>
                  <a:cubicBezTo>
                    <a:pt x="21219" y="15187"/>
                    <a:pt x="21707" y="14973"/>
                    <a:pt x="21707" y="14973"/>
                  </a:cubicBezTo>
                  <a:cubicBezTo>
                    <a:pt x="21707" y="14973"/>
                    <a:pt x="21707" y="14545"/>
                    <a:pt x="21707" y="14331"/>
                  </a:cubicBezTo>
                  <a:cubicBezTo>
                    <a:pt x="21707" y="14331"/>
                    <a:pt x="21707" y="14331"/>
                    <a:pt x="21707" y="14331"/>
                  </a:cubicBezTo>
                  <a:cubicBezTo>
                    <a:pt x="21707" y="14331"/>
                    <a:pt x="21707" y="14117"/>
                    <a:pt x="21463" y="13903"/>
                  </a:cubicBezTo>
                  <a:cubicBezTo>
                    <a:pt x="21463" y="13689"/>
                    <a:pt x="21219" y="13689"/>
                    <a:pt x="21219" y="13689"/>
                  </a:cubicBezTo>
                  <a:cubicBezTo>
                    <a:pt x="20487" y="13262"/>
                    <a:pt x="20487" y="13262"/>
                    <a:pt x="20487" y="13262"/>
                  </a:cubicBezTo>
                  <a:cubicBezTo>
                    <a:pt x="20487" y="13262"/>
                    <a:pt x="20731" y="12834"/>
                    <a:pt x="20975" y="12620"/>
                  </a:cubicBezTo>
                  <a:cubicBezTo>
                    <a:pt x="20975" y="12620"/>
                    <a:pt x="20975" y="12620"/>
                    <a:pt x="20975" y="12620"/>
                  </a:cubicBezTo>
                  <a:cubicBezTo>
                    <a:pt x="20975" y="12620"/>
                    <a:pt x="20975" y="12620"/>
                    <a:pt x="21219" y="12406"/>
                  </a:cubicBezTo>
                  <a:cubicBezTo>
                    <a:pt x="21219" y="12192"/>
                    <a:pt x="20975" y="12192"/>
                    <a:pt x="20975" y="12192"/>
                  </a:cubicBezTo>
                  <a:cubicBezTo>
                    <a:pt x="20731" y="12192"/>
                    <a:pt x="20731" y="12192"/>
                    <a:pt x="20731" y="12192"/>
                  </a:cubicBezTo>
                  <a:cubicBezTo>
                    <a:pt x="20487" y="11978"/>
                    <a:pt x="20487" y="11978"/>
                    <a:pt x="20487" y="11978"/>
                  </a:cubicBezTo>
                  <a:cubicBezTo>
                    <a:pt x="20487" y="11978"/>
                    <a:pt x="20000" y="12192"/>
                    <a:pt x="20000" y="11978"/>
                  </a:cubicBezTo>
                  <a:cubicBezTo>
                    <a:pt x="19756" y="11978"/>
                    <a:pt x="19268" y="11978"/>
                    <a:pt x="19268" y="11764"/>
                  </a:cubicBezTo>
                  <a:cubicBezTo>
                    <a:pt x="19268" y="11764"/>
                    <a:pt x="19024" y="11764"/>
                    <a:pt x="18780" y="11764"/>
                  </a:cubicBezTo>
                  <a:cubicBezTo>
                    <a:pt x="18780" y="11764"/>
                    <a:pt x="18536" y="11764"/>
                    <a:pt x="18536" y="11764"/>
                  </a:cubicBezTo>
                  <a:cubicBezTo>
                    <a:pt x="18292" y="11550"/>
                    <a:pt x="18048" y="11336"/>
                    <a:pt x="18048" y="11336"/>
                  </a:cubicBezTo>
                  <a:cubicBezTo>
                    <a:pt x="18048" y="11122"/>
                    <a:pt x="17804" y="10909"/>
                    <a:pt x="17804" y="10909"/>
                  </a:cubicBezTo>
                  <a:cubicBezTo>
                    <a:pt x="17560" y="10909"/>
                    <a:pt x="17560" y="10909"/>
                    <a:pt x="17560" y="10909"/>
                  </a:cubicBezTo>
                  <a:cubicBezTo>
                    <a:pt x="17560" y="10909"/>
                    <a:pt x="17317" y="10481"/>
                    <a:pt x="17073" y="10481"/>
                  </a:cubicBezTo>
                  <a:cubicBezTo>
                    <a:pt x="17073" y="10481"/>
                    <a:pt x="17073" y="10267"/>
                    <a:pt x="17073" y="10267"/>
                  </a:cubicBezTo>
                  <a:cubicBezTo>
                    <a:pt x="16829" y="10053"/>
                    <a:pt x="16829" y="10053"/>
                    <a:pt x="16829" y="10053"/>
                  </a:cubicBezTo>
                  <a:cubicBezTo>
                    <a:pt x="16829" y="10053"/>
                    <a:pt x="16829" y="9839"/>
                    <a:pt x="16829" y="9625"/>
                  </a:cubicBezTo>
                  <a:cubicBezTo>
                    <a:pt x="16829" y="9625"/>
                    <a:pt x="17073" y="9197"/>
                    <a:pt x="17073" y="9197"/>
                  </a:cubicBezTo>
                  <a:cubicBezTo>
                    <a:pt x="17073" y="9197"/>
                    <a:pt x="16829" y="8770"/>
                    <a:pt x="16829" y="8556"/>
                  </a:cubicBezTo>
                  <a:cubicBezTo>
                    <a:pt x="16829" y="8342"/>
                    <a:pt x="17073" y="7914"/>
                    <a:pt x="17073" y="7914"/>
                  </a:cubicBezTo>
                  <a:cubicBezTo>
                    <a:pt x="17073" y="7914"/>
                    <a:pt x="16097" y="8128"/>
                    <a:pt x="15853" y="8342"/>
                  </a:cubicBezTo>
                  <a:cubicBezTo>
                    <a:pt x="15609" y="8342"/>
                    <a:pt x="15609" y="8556"/>
                    <a:pt x="15609" y="8556"/>
                  </a:cubicBezTo>
                  <a:cubicBezTo>
                    <a:pt x="15609" y="8556"/>
                    <a:pt x="15609" y="8770"/>
                    <a:pt x="15609" y="8983"/>
                  </a:cubicBezTo>
                  <a:cubicBezTo>
                    <a:pt x="15365" y="8983"/>
                    <a:pt x="15365" y="8983"/>
                    <a:pt x="15365" y="8983"/>
                  </a:cubicBezTo>
                  <a:cubicBezTo>
                    <a:pt x="15365" y="8983"/>
                    <a:pt x="14878" y="9411"/>
                    <a:pt x="14634" y="9411"/>
                  </a:cubicBezTo>
                  <a:cubicBezTo>
                    <a:pt x="14634" y="9625"/>
                    <a:pt x="14634" y="9625"/>
                    <a:pt x="14390" y="9625"/>
                  </a:cubicBezTo>
                  <a:cubicBezTo>
                    <a:pt x="14146" y="9625"/>
                    <a:pt x="13902" y="9839"/>
                    <a:pt x="13902" y="9839"/>
                  </a:cubicBezTo>
                  <a:cubicBezTo>
                    <a:pt x="13658" y="10053"/>
                    <a:pt x="13658" y="10053"/>
                    <a:pt x="13658" y="10053"/>
                  </a:cubicBezTo>
                  <a:cubicBezTo>
                    <a:pt x="13902" y="10267"/>
                    <a:pt x="13902" y="10267"/>
                    <a:pt x="13902" y="10267"/>
                  </a:cubicBezTo>
                  <a:cubicBezTo>
                    <a:pt x="14146" y="10909"/>
                    <a:pt x="14146" y="10909"/>
                    <a:pt x="14146" y="10909"/>
                  </a:cubicBezTo>
                  <a:cubicBezTo>
                    <a:pt x="13902" y="11336"/>
                    <a:pt x="13902" y="11336"/>
                    <a:pt x="13902" y="11336"/>
                  </a:cubicBezTo>
                  <a:cubicBezTo>
                    <a:pt x="13902" y="11336"/>
                    <a:pt x="13902" y="11336"/>
                    <a:pt x="13902" y="11550"/>
                  </a:cubicBezTo>
                  <a:cubicBezTo>
                    <a:pt x="13658" y="11978"/>
                    <a:pt x="13658" y="11978"/>
                    <a:pt x="13658" y="11978"/>
                  </a:cubicBezTo>
                  <a:cubicBezTo>
                    <a:pt x="13414" y="12192"/>
                    <a:pt x="13414" y="12192"/>
                    <a:pt x="13414" y="12192"/>
                  </a:cubicBezTo>
                  <a:cubicBezTo>
                    <a:pt x="13170" y="12406"/>
                    <a:pt x="13170" y="12406"/>
                    <a:pt x="13170" y="12406"/>
                  </a:cubicBezTo>
                  <a:cubicBezTo>
                    <a:pt x="13170" y="12406"/>
                    <a:pt x="13170" y="12620"/>
                    <a:pt x="13170" y="12834"/>
                  </a:cubicBezTo>
                  <a:cubicBezTo>
                    <a:pt x="13170" y="12834"/>
                    <a:pt x="13170" y="13048"/>
                    <a:pt x="12926" y="13262"/>
                  </a:cubicBezTo>
                  <a:cubicBezTo>
                    <a:pt x="12682" y="13475"/>
                    <a:pt x="12682" y="13475"/>
                    <a:pt x="12682" y="13475"/>
                  </a:cubicBezTo>
                  <a:cubicBezTo>
                    <a:pt x="12682" y="13475"/>
                    <a:pt x="12439" y="13475"/>
                    <a:pt x="12195" y="13475"/>
                  </a:cubicBezTo>
                  <a:cubicBezTo>
                    <a:pt x="11951" y="13475"/>
                    <a:pt x="11951" y="13689"/>
                    <a:pt x="11707" y="13689"/>
                  </a:cubicBezTo>
                  <a:cubicBezTo>
                    <a:pt x="11219" y="13689"/>
                    <a:pt x="11463" y="13903"/>
                    <a:pt x="11463" y="14117"/>
                  </a:cubicBezTo>
                  <a:cubicBezTo>
                    <a:pt x="11463" y="14117"/>
                    <a:pt x="11463" y="14117"/>
                    <a:pt x="11463" y="14331"/>
                  </a:cubicBezTo>
                  <a:cubicBezTo>
                    <a:pt x="11219" y="14331"/>
                    <a:pt x="10731" y="14331"/>
                    <a:pt x="10731" y="14117"/>
                  </a:cubicBezTo>
                  <a:cubicBezTo>
                    <a:pt x="10487" y="14117"/>
                    <a:pt x="10487" y="14117"/>
                    <a:pt x="10243" y="14117"/>
                  </a:cubicBezTo>
                  <a:cubicBezTo>
                    <a:pt x="10243" y="14331"/>
                    <a:pt x="10000" y="13903"/>
                    <a:pt x="10000" y="13903"/>
                  </a:cubicBezTo>
                  <a:cubicBezTo>
                    <a:pt x="10000" y="13903"/>
                    <a:pt x="9756" y="13689"/>
                    <a:pt x="9756" y="13689"/>
                  </a:cubicBezTo>
                  <a:cubicBezTo>
                    <a:pt x="9756" y="13475"/>
                    <a:pt x="9268" y="13689"/>
                    <a:pt x="9268" y="13689"/>
                  </a:cubicBezTo>
                  <a:cubicBezTo>
                    <a:pt x="9024" y="13475"/>
                    <a:pt x="8536" y="13475"/>
                    <a:pt x="8536" y="13475"/>
                  </a:cubicBezTo>
                  <a:cubicBezTo>
                    <a:pt x="8292" y="13475"/>
                    <a:pt x="8536" y="13689"/>
                    <a:pt x="8536" y="13689"/>
                  </a:cubicBezTo>
                  <a:cubicBezTo>
                    <a:pt x="8536" y="13689"/>
                    <a:pt x="8292" y="13689"/>
                    <a:pt x="8048" y="13689"/>
                  </a:cubicBezTo>
                  <a:cubicBezTo>
                    <a:pt x="7804" y="13689"/>
                    <a:pt x="7804" y="13903"/>
                    <a:pt x="7804" y="13903"/>
                  </a:cubicBezTo>
                  <a:cubicBezTo>
                    <a:pt x="7804" y="14331"/>
                    <a:pt x="7804" y="14331"/>
                    <a:pt x="7804" y="14331"/>
                  </a:cubicBezTo>
                  <a:cubicBezTo>
                    <a:pt x="7804" y="14331"/>
                    <a:pt x="7073" y="14331"/>
                    <a:pt x="6829" y="14331"/>
                  </a:cubicBezTo>
                  <a:cubicBezTo>
                    <a:pt x="6585" y="14331"/>
                    <a:pt x="6341" y="14117"/>
                    <a:pt x="6097" y="14117"/>
                  </a:cubicBezTo>
                  <a:cubicBezTo>
                    <a:pt x="5853" y="14117"/>
                    <a:pt x="5609" y="14331"/>
                    <a:pt x="5609" y="14331"/>
                  </a:cubicBezTo>
                  <a:cubicBezTo>
                    <a:pt x="5609" y="14331"/>
                    <a:pt x="5121" y="14545"/>
                    <a:pt x="5121" y="14545"/>
                  </a:cubicBezTo>
                  <a:cubicBezTo>
                    <a:pt x="5121" y="14545"/>
                    <a:pt x="4878" y="14759"/>
                    <a:pt x="4634" y="14759"/>
                  </a:cubicBezTo>
                  <a:cubicBezTo>
                    <a:pt x="4390" y="14759"/>
                    <a:pt x="4390" y="14545"/>
                    <a:pt x="4390" y="14545"/>
                  </a:cubicBezTo>
                  <a:cubicBezTo>
                    <a:pt x="4390" y="14545"/>
                    <a:pt x="3902" y="14117"/>
                    <a:pt x="3902" y="14117"/>
                  </a:cubicBezTo>
                  <a:cubicBezTo>
                    <a:pt x="3902" y="14117"/>
                    <a:pt x="3902" y="14117"/>
                    <a:pt x="3902" y="14117"/>
                  </a:cubicBezTo>
                  <a:cubicBezTo>
                    <a:pt x="2926" y="14545"/>
                    <a:pt x="2926" y="14545"/>
                    <a:pt x="2926" y="14545"/>
                  </a:cubicBezTo>
                  <a:cubicBezTo>
                    <a:pt x="1707" y="15401"/>
                    <a:pt x="1707" y="15401"/>
                    <a:pt x="1707" y="15401"/>
                  </a:cubicBezTo>
                  <a:cubicBezTo>
                    <a:pt x="1707" y="16470"/>
                    <a:pt x="1707" y="16470"/>
                    <a:pt x="1707" y="16470"/>
                  </a:cubicBezTo>
                  <a:cubicBezTo>
                    <a:pt x="2682" y="16898"/>
                    <a:pt x="2195" y="17326"/>
                    <a:pt x="4390" y="18181"/>
                  </a:cubicBezTo>
                  <a:cubicBezTo>
                    <a:pt x="4634" y="18181"/>
                    <a:pt x="5121" y="19251"/>
                    <a:pt x="5121" y="19251"/>
                  </a:cubicBezTo>
                  <a:cubicBezTo>
                    <a:pt x="5121" y="19465"/>
                    <a:pt x="4634" y="21176"/>
                    <a:pt x="4390" y="21390"/>
                  </a:cubicBezTo>
                  <a:cubicBezTo>
                    <a:pt x="3902" y="21604"/>
                    <a:pt x="3414" y="22459"/>
                    <a:pt x="3414" y="22459"/>
                  </a:cubicBezTo>
                  <a:cubicBezTo>
                    <a:pt x="3414" y="22459"/>
                    <a:pt x="2439" y="23315"/>
                    <a:pt x="2195" y="23315"/>
                  </a:cubicBezTo>
                  <a:cubicBezTo>
                    <a:pt x="1951" y="23315"/>
                    <a:pt x="1219" y="23529"/>
                    <a:pt x="975" y="23529"/>
                  </a:cubicBezTo>
                  <a:cubicBezTo>
                    <a:pt x="975" y="23529"/>
                    <a:pt x="0" y="23529"/>
                    <a:pt x="243" y="23743"/>
                  </a:cubicBezTo>
                  <a:cubicBezTo>
                    <a:pt x="243" y="23743"/>
                    <a:pt x="243" y="24171"/>
                    <a:pt x="243" y="24171"/>
                  </a:cubicBezTo>
                  <a:cubicBezTo>
                    <a:pt x="487" y="24385"/>
                    <a:pt x="1219" y="25240"/>
                    <a:pt x="1219" y="25240"/>
                  </a:cubicBezTo>
                  <a:cubicBezTo>
                    <a:pt x="2439" y="25882"/>
                    <a:pt x="2439" y="25882"/>
                    <a:pt x="2439" y="25882"/>
                  </a:cubicBezTo>
                  <a:cubicBezTo>
                    <a:pt x="3170" y="26524"/>
                    <a:pt x="3170" y="26524"/>
                    <a:pt x="3170" y="26524"/>
                  </a:cubicBezTo>
                  <a:cubicBezTo>
                    <a:pt x="3414" y="28663"/>
                    <a:pt x="3414" y="28663"/>
                    <a:pt x="3414" y="28663"/>
                  </a:cubicBezTo>
                  <a:cubicBezTo>
                    <a:pt x="2439" y="29946"/>
                    <a:pt x="2439" y="29946"/>
                    <a:pt x="2439" y="29946"/>
                  </a:cubicBezTo>
                  <a:cubicBezTo>
                    <a:pt x="1463" y="31016"/>
                    <a:pt x="1951" y="30374"/>
                    <a:pt x="2195" y="31871"/>
                  </a:cubicBezTo>
                  <a:cubicBezTo>
                    <a:pt x="2926" y="31871"/>
                    <a:pt x="2926" y="31871"/>
                    <a:pt x="2926" y="31871"/>
                  </a:cubicBezTo>
                  <a:cubicBezTo>
                    <a:pt x="4146" y="33582"/>
                    <a:pt x="4146" y="33582"/>
                    <a:pt x="4146" y="33582"/>
                  </a:cubicBezTo>
                  <a:cubicBezTo>
                    <a:pt x="6585" y="34438"/>
                    <a:pt x="6585" y="34438"/>
                    <a:pt x="6585" y="34438"/>
                  </a:cubicBezTo>
                  <a:cubicBezTo>
                    <a:pt x="8780" y="34438"/>
                    <a:pt x="8780" y="34438"/>
                    <a:pt x="8780" y="34438"/>
                  </a:cubicBezTo>
                  <a:cubicBezTo>
                    <a:pt x="9756" y="35080"/>
                    <a:pt x="9756" y="35080"/>
                    <a:pt x="9756" y="35080"/>
                  </a:cubicBezTo>
                  <a:cubicBezTo>
                    <a:pt x="9024" y="37433"/>
                    <a:pt x="9024" y="37433"/>
                    <a:pt x="9024" y="37433"/>
                  </a:cubicBezTo>
                  <a:cubicBezTo>
                    <a:pt x="7560" y="38502"/>
                    <a:pt x="7560" y="38502"/>
                    <a:pt x="7560" y="38502"/>
                  </a:cubicBezTo>
                  <a:cubicBezTo>
                    <a:pt x="7560" y="38502"/>
                    <a:pt x="7560" y="38502"/>
                    <a:pt x="7317" y="38502"/>
                  </a:cubicBezTo>
                  <a:cubicBezTo>
                    <a:pt x="7317" y="38502"/>
                    <a:pt x="7560" y="38716"/>
                    <a:pt x="8292" y="38930"/>
                  </a:cubicBezTo>
                  <a:cubicBezTo>
                    <a:pt x="8780" y="38930"/>
                    <a:pt x="8780" y="39358"/>
                    <a:pt x="9512" y="39144"/>
                  </a:cubicBezTo>
                  <a:cubicBezTo>
                    <a:pt x="10243" y="38930"/>
                    <a:pt x="11219" y="38716"/>
                    <a:pt x="11463" y="38502"/>
                  </a:cubicBezTo>
                  <a:cubicBezTo>
                    <a:pt x="11707" y="38074"/>
                    <a:pt x="12195" y="37860"/>
                    <a:pt x="12439" y="37647"/>
                  </a:cubicBezTo>
                  <a:cubicBezTo>
                    <a:pt x="12682" y="37219"/>
                    <a:pt x="14146" y="35721"/>
                    <a:pt x="14390" y="35721"/>
                  </a:cubicBezTo>
                  <a:cubicBezTo>
                    <a:pt x="14390" y="35721"/>
                    <a:pt x="15853" y="34010"/>
                    <a:pt x="16097" y="33796"/>
                  </a:cubicBezTo>
                  <a:cubicBezTo>
                    <a:pt x="16341" y="33582"/>
                    <a:pt x="18292" y="32299"/>
                    <a:pt x="18292" y="32299"/>
                  </a:cubicBezTo>
                  <a:cubicBezTo>
                    <a:pt x="20975" y="31443"/>
                    <a:pt x="20975" y="31443"/>
                    <a:pt x="20975" y="31443"/>
                  </a:cubicBezTo>
                  <a:cubicBezTo>
                    <a:pt x="20975" y="31443"/>
                    <a:pt x="22195" y="32513"/>
                    <a:pt x="22439" y="32727"/>
                  </a:cubicBezTo>
                  <a:cubicBezTo>
                    <a:pt x="22682" y="32727"/>
                    <a:pt x="25365" y="33796"/>
                    <a:pt x="25365" y="33796"/>
                  </a:cubicBezTo>
                  <a:cubicBezTo>
                    <a:pt x="25365" y="33796"/>
                    <a:pt x="27073" y="34438"/>
                    <a:pt x="27317" y="34652"/>
                  </a:cubicBezTo>
                  <a:cubicBezTo>
                    <a:pt x="27317" y="34866"/>
                    <a:pt x="28780" y="35935"/>
                    <a:pt x="28780" y="35935"/>
                  </a:cubicBezTo>
                  <a:cubicBezTo>
                    <a:pt x="29756" y="36363"/>
                    <a:pt x="29756" y="36363"/>
                    <a:pt x="29756" y="36363"/>
                  </a:cubicBezTo>
                  <a:cubicBezTo>
                    <a:pt x="30487" y="35721"/>
                    <a:pt x="30487" y="35721"/>
                    <a:pt x="30487" y="35721"/>
                  </a:cubicBezTo>
                  <a:cubicBezTo>
                    <a:pt x="31463" y="36149"/>
                    <a:pt x="31463" y="36149"/>
                    <a:pt x="31463" y="36149"/>
                  </a:cubicBezTo>
                  <a:cubicBezTo>
                    <a:pt x="33170" y="37005"/>
                    <a:pt x="33170" y="37005"/>
                    <a:pt x="33170" y="37005"/>
                  </a:cubicBezTo>
                  <a:cubicBezTo>
                    <a:pt x="33902" y="38288"/>
                    <a:pt x="33902" y="38288"/>
                    <a:pt x="33902" y="38288"/>
                  </a:cubicBezTo>
                  <a:cubicBezTo>
                    <a:pt x="33902" y="38288"/>
                    <a:pt x="34390" y="40000"/>
                    <a:pt x="34390" y="40641"/>
                  </a:cubicBezTo>
                  <a:cubicBezTo>
                    <a:pt x="34390" y="41283"/>
                    <a:pt x="34634" y="42352"/>
                    <a:pt x="34634" y="42352"/>
                  </a:cubicBezTo>
                  <a:cubicBezTo>
                    <a:pt x="36829" y="43208"/>
                    <a:pt x="36829" y="43208"/>
                    <a:pt x="36829" y="43208"/>
                  </a:cubicBezTo>
                  <a:cubicBezTo>
                    <a:pt x="36829" y="43208"/>
                    <a:pt x="36829" y="45133"/>
                    <a:pt x="36829" y="45347"/>
                  </a:cubicBezTo>
                  <a:cubicBezTo>
                    <a:pt x="36829" y="45775"/>
                    <a:pt x="37073" y="46417"/>
                    <a:pt x="37073" y="47058"/>
                  </a:cubicBezTo>
                  <a:cubicBezTo>
                    <a:pt x="37073" y="47700"/>
                    <a:pt x="37073" y="48342"/>
                    <a:pt x="37073" y="48342"/>
                  </a:cubicBezTo>
                  <a:cubicBezTo>
                    <a:pt x="38048" y="48983"/>
                    <a:pt x="38048" y="48983"/>
                    <a:pt x="38048" y="48983"/>
                  </a:cubicBezTo>
                  <a:cubicBezTo>
                    <a:pt x="39268" y="49625"/>
                    <a:pt x="39268" y="49625"/>
                    <a:pt x="39268" y="49625"/>
                  </a:cubicBezTo>
                  <a:cubicBezTo>
                    <a:pt x="39512" y="50695"/>
                    <a:pt x="39512" y="50695"/>
                    <a:pt x="39512" y="50695"/>
                  </a:cubicBezTo>
                  <a:cubicBezTo>
                    <a:pt x="41463" y="51336"/>
                    <a:pt x="41463" y="51336"/>
                    <a:pt x="41463" y="51336"/>
                  </a:cubicBezTo>
                  <a:cubicBezTo>
                    <a:pt x="41951" y="52620"/>
                    <a:pt x="41951" y="52620"/>
                    <a:pt x="41951" y="52620"/>
                  </a:cubicBezTo>
                  <a:cubicBezTo>
                    <a:pt x="43170" y="53689"/>
                    <a:pt x="43170" y="53689"/>
                    <a:pt x="43170" y="53689"/>
                  </a:cubicBezTo>
                  <a:cubicBezTo>
                    <a:pt x="43170" y="54545"/>
                    <a:pt x="43170" y="54545"/>
                    <a:pt x="43170" y="54545"/>
                  </a:cubicBezTo>
                  <a:cubicBezTo>
                    <a:pt x="43170" y="54545"/>
                    <a:pt x="43170" y="54973"/>
                    <a:pt x="43658" y="54973"/>
                  </a:cubicBezTo>
                  <a:cubicBezTo>
                    <a:pt x="44146" y="54973"/>
                    <a:pt x="45853" y="54759"/>
                    <a:pt x="45853" y="54759"/>
                  </a:cubicBezTo>
                  <a:cubicBezTo>
                    <a:pt x="47560" y="56042"/>
                    <a:pt x="47560" y="56042"/>
                    <a:pt x="47560" y="56042"/>
                  </a:cubicBezTo>
                  <a:cubicBezTo>
                    <a:pt x="49512" y="57540"/>
                    <a:pt x="49512" y="57540"/>
                    <a:pt x="49512" y="57540"/>
                  </a:cubicBezTo>
                  <a:cubicBezTo>
                    <a:pt x="50487" y="59037"/>
                    <a:pt x="50487" y="59037"/>
                    <a:pt x="50487" y="59037"/>
                  </a:cubicBezTo>
                  <a:cubicBezTo>
                    <a:pt x="51951" y="59465"/>
                    <a:pt x="51951" y="59465"/>
                    <a:pt x="51951" y="59465"/>
                  </a:cubicBezTo>
                  <a:cubicBezTo>
                    <a:pt x="53902" y="60534"/>
                    <a:pt x="53902" y="60534"/>
                    <a:pt x="53902" y="60534"/>
                  </a:cubicBezTo>
                  <a:cubicBezTo>
                    <a:pt x="54634" y="62032"/>
                    <a:pt x="54634" y="62032"/>
                    <a:pt x="54634" y="62032"/>
                  </a:cubicBezTo>
                  <a:cubicBezTo>
                    <a:pt x="56341" y="63529"/>
                    <a:pt x="56341" y="63529"/>
                    <a:pt x="56341" y="63529"/>
                  </a:cubicBezTo>
                  <a:cubicBezTo>
                    <a:pt x="57317" y="63957"/>
                    <a:pt x="57317" y="63957"/>
                    <a:pt x="57317" y="63957"/>
                  </a:cubicBezTo>
                  <a:cubicBezTo>
                    <a:pt x="57804" y="64812"/>
                    <a:pt x="57804" y="64812"/>
                    <a:pt x="57804" y="64812"/>
                  </a:cubicBezTo>
                  <a:cubicBezTo>
                    <a:pt x="58780" y="65240"/>
                    <a:pt x="58780" y="65240"/>
                    <a:pt x="58780" y="65240"/>
                  </a:cubicBezTo>
                  <a:cubicBezTo>
                    <a:pt x="59756" y="65454"/>
                    <a:pt x="59756" y="65454"/>
                    <a:pt x="59756" y="65454"/>
                  </a:cubicBezTo>
                  <a:cubicBezTo>
                    <a:pt x="61219" y="65668"/>
                    <a:pt x="61219" y="65668"/>
                    <a:pt x="61219" y="65668"/>
                  </a:cubicBezTo>
                  <a:cubicBezTo>
                    <a:pt x="62195" y="66524"/>
                    <a:pt x="62195" y="66524"/>
                    <a:pt x="62195" y="66524"/>
                  </a:cubicBezTo>
                  <a:cubicBezTo>
                    <a:pt x="62195" y="66524"/>
                    <a:pt x="62682" y="66951"/>
                    <a:pt x="62682" y="67165"/>
                  </a:cubicBezTo>
                  <a:cubicBezTo>
                    <a:pt x="62682" y="67593"/>
                    <a:pt x="62195" y="67807"/>
                    <a:pt x="62926" y="67807"/>
                  </a:cubicBezTo>
                  <a:cubicBezTo>
                    <a:pt x="63658" y="67807"/>
                    <a:pt x="64390" y="67593"/>
                    <a:pt x="64390" y="67593"/>
                  </a:cubicBezTo>
                  <a:cubicBezTo>
                    <a:pt x="65853" y="67379"/>
                    <a:pt x="65853" y="67379"/>
                    <a:pt x="65853" y="67379"/>
                  </a:cubicBezTo>
                  <a:cubicBezTo>
                    <a:pt x="66829" y="67379"/>
                    <a:pt x="66829" y="67379"/>
                    <a:pt x="66829" y="67379"/>
                  </a:cubicBezTo>
                  <a:cubicBezTo>
                    <a:pt x="67804" y="67379"/>
                    <a:pt x="67804" y="67379"/>
                    <a:pt x="67804" y="67379"/>
                  </a:cubicBezTo>
                  <a:cubicBezTo>
                    <a:pt x="69512" y="67165"/>
                    <a:pt x="69512" y="67165"/>
                    <a:pt x="69512" y="67165"/>
                  </a:cubicBezTo>
                  <a:cubicBezTo>
                    <a:pt x="70487" y="67807"/>
                    <a:pt x="70487" y="67807"/>
                    <a:pt x="70487" y="67807"/>
                  </a:cubicBezTo>
                  <a:cubicBezTo>
                    <a:pt x="73170" y="70588"/>
                    <a:pt x="73170" y="70588"/>
                    <a:pt x="73170" y="70588"/>
                  </a:cubicBezTo>
                  <a:cubicBezTo>
                    <a:pt x="73170" y="70588"/>
                    <a:pt x="73902" y="71657"/>
                    <a:pt x="73902" y="72085"/>
                  </a:cubicBezTo>
                  <a:cubicBezTo>
                    <a:pt x="73902" y="72299"/>
                    <a:pt x="74878" y="72085"/>
                    <a:pt x="75121" y="72085"/>
                  </a:cubicBezTo>
                  <a:cubicBezTo>
                    <a:pt x="75365" y="72085"/>
                    <a:pt x="77317" y="72085"/>
                    <a:pt x="77317" y="72085"/>
                  </a:cubicBezTo>
                  <a:cubicBezTo>
                    <a:pt x="78780" y="72941"/>
                    <a:pt x="78780" y="72941"/>
                    <a:pt x="78780" y="72941"/>
                  </a:cubicBezTo>
                  <a:cubicBezTo>
                    <a:pt x="77804" y="74010"/>
                    <a:pt x="77804" y="74010"/>
                    <a:pt x="77804" y="74010"/>
                  </a:cubicBezTo>
                  <a:cubicBezTo>
                    <a:pt x="79268" y="74652"/>
                    <a:pt x="79268" y="74652"/>
                    <a:pt x="79268" y="74652"/>
                  </a:cubicBezTo>
                  <a:cubicBezTo>
                    <a:pt x="80000" y="73796"/>
                    <a:pt x="80000" y="73796"/>
                    <a:pt x="80000" y="73796"/>
                  </a:cubicBezTo>
                  <a:cubicBezTo>
                    <a:pt x="81463" y="74010"/>
                    <a:pt x="81463" y="74010"/>
                    <a:pt x="81463" y="74010"/>
                  </a:cubicBezTo>
                  <a:cubicBezTo>
                    <a:pt x="82682" y="74866"/>
                    <a:pt x="82682" y="74866"/>
                    <a:pt x="82682" y="74866"/>
                  </a:cubicBezTo>
                  <a:cubicBezTo>
                    <a:pt x="82926" y="75508"/>
                    <a:pt x="82926" y="75508"/>
                    <a:pt x="82926" y="75508"/>
                  </a:cubicBezTo>
                  <a:cubicBezTo>
                    <a:pt x="83658" y="75935"/>
                    <a:pt x="83658" y="75935"/>
                    <a:pt x="83658" y="75935"/>
                  </a:cubicBezTo>
                  <a:cubicBezTo>
                    <a:pt x="83414" y="77005"/>
                    <a:pt x="83414" y="77005"/>
                    <a:pt x="83414" y="77005"/>
                  </a:cubicBezTo>
                  <a:cubicBezTo>
                    <a:pt x="83414" y="77647"/>
                    <a:pt x="83414" y="77647"/>
                    <a:pt x="83414" y="77647"/>
                  </a:cubicBezTo>
                  <a:cubicBezTo>
                    <a:pt x="83902" y="78502"/>
                    <a:pt x="83902" y="78502"/>
                    <a:pt x="83902" y="78502"/>
                  </a:cubicBezTo>
                  <a:cubicBezTo>
                    <a:pt x="85121" y="78930"/>
                    <a:pt x="85121" y="78930"/>
                    <a:pt x="85121" y="78930"/>
                  </a:cubicBezTo>
                  <a:cubicBezTo>
                    <a:pt x="86341" y="79572"/>
                    <a:pt x="86341" y="79572"/>
                    <a:pt x="86341" y="79572"/>
                  </a:cubicBezTo>
                  <a:cubicBezTo>
                    <a:pt x="87073" y="80000"/>
                    <a:pt x="87073" y="80000"/>
                    <a:pt x="87073" y="80000"/>
                  </a:cubicBezTo>
                  <a:cubicBezTo>
                    <a:pt x="88048" y="80000"/>
                    <a:pt x="88048" y="80000"/>
                    <a:pt x="88048" y="80000"/>
                  </a:cubicBezTo>
                  <a:cubicBezTo>
                    <a:pt x="89512" y="79786"/>
                    <a:pt x="89512" y="79786"/>
                    <a:pt x="89512" y="79786"/>
                  </a:cubicBezTo>
                  <a:cubicBezTo>
                    <a:pt x="91219" y="80000"/>
                    <a:pt x="91219" y="80000"/>
                    <a:pt x="91219" y="80000"/>
                  </a:cubicBezTo>
                  <a:cubicBezTo>
                    <a:pt x="92682" y="82139"/>
                    <a:pt x="92682" y="82139"/>
                    <a:pt x="92682" y="82139"/>
                  </a:cubicBezTo>
                  <a:cubicBezTo>
                    <a:pt x="93414" y="84064"/>
                    <a:pt x="93414" y="84064"/>
                    <a:pt x="93414" y="84064"/>
                  </a:cubicBezTo>
                  <a:cubicBezTo>
                    <a:pt x="94390" y="85775"/>
                    <a:pt x="94390" y="85775"/>
                    <a:pt x="94390" y="85775"/>
                  </a:cubicBezTo>
                  <a:cubicBezTo>
                    <a:pt x="95121" y="86844"/>
                    <a:pt x="95121" y="86844"/>
                    <a:pt x="95121" y="86844"/>
                  </a:cubicBezTo>
                  <a:cubicBezTo>
                    <a:pt x="95609" y="88556"/>
                    <a:pt x="95609" y="88556"/>
                    <a:pt x="95609" y="88556"/>
                  </a:cubicBezTo>
                  <a:cubicBezTo>
                    <a:pt x="96341" y="89411"/>
                    <a:pt x="96341" y="89411"/>
                    <a:pt x="96341" y="89411"/>
                  </a:cubicBezTo>
                  <a:cubicBezTo>
                    <a:pt x="97560" y="91550"/>
                    <a:pt x="97560" y="91550"/>
                    <a:pt x="97560" y="91550"/>
                  </a:cubicBezTo>
                  <a:cubicBezTo>
                    <a:pt x="98048" y="92406"/>
                    <a:pt x="98048" y="92406"/>
                    <a:pt x="98048" y="92406"/>
                  </a:cubicBezTo>
                  <a:cubicBezTo>
                    <a:pt x="97560" y="93475"/>
                    <a:pt x="97560" y="93475"/>
                    <a:pt x="97560" y="93475"/>
                  </a:cubicBezTo>
                  <a:cubicBezTo>
                    <a:pt x="97560" y="93475"/>
                    <a:pt x="97073" y="94545"/>
                    <a:pt x="96829" y="94545"/>
                  </a:cubicBezTo>
                  <a:cubicBezTo>
                    <a:pt x="96829" y="94759"/>
                    <a:pt x="96097" y="94973"/>
                    <a:pt x="95853" y="94973"/>
                  </a:cubicBezTo>
                  <a:cubicBezTo>
                    <a:pt x="95609" y="95187"/>
                    <a:pt x="95365" y="95187"/>
                    <a:pt x="95121" y="95401"/>
                  </a:cubicBezTo>
                  <a:cubicBezTo>
                    <a:pt x="94878" y="95614"/>
                    <a:pt x="94634" y="96256"/>
                    <a:pt x="94634" y="96256"/>
                  </a:cubicBezTo>
                  <a:cubicBezTo>
                    <a:pt x="95365" y="97540"/>
                    <a:pt x="95365" y="97540"/>
                    <a:pt x="95365" y="97540"/>
                  </a:cubicBezTo>
                  <a:cubicBezTo>
                    <a:pt x="95121" y="99037"/>
                    <a:pt x="95121" y="99037"/>
                    <a:pt x="95121" y="99037"/>
                  </a:cubicBezTo>
                  <a:cubicBezTo>
                    <a:pt x="94634" y="100320"/>
                    <a:pt x="94634" y="100320"/>
                    <a:pt x="94634" y="100320"/>
                  </a:cubicBezTo>
                  <a:close/>
                  <a:moveTo>
                    <a:pt x="13902" y="73796"/>
                  </a:moveTo>
                  <a:cubicBezTo>
                    <a:pt x="13902" y="73796"/>
                    <a:pt x="13902" y="73796"/>
                    <a:pt x="13902" y="73796"/>
                  </a:cubicBezTo>
                  <a:cubicBezTo>
                    <a:pt x="14634" y="71657"/>
                    <a:pt x="14634" y="71657"/>
                    <a:pt x="14634" y="71657"/>
                  </a:cubicBezTo>
                  <a:cubicBezTo>
                    <a:pt x="15609" y="70802"/>
                    <a:pt x="15609" y="70802"/>
                    <a:pt x="15609" y="70802"/>
                  </a:cubicBezTo>
                  <a:cubicBezTo>
                    <a:pt x="15365" y="71871"/>
                    <a:pt x="15365" y="71871"/>
                    <a:pt x="15365" y="71871"/>
                  </a:cubicBezTo>
                  <a:cubicBezTo>
                    <a:pt x="15121" y="73155"/>
                    <a:pt x="15121" y="73155"/>
                    <a:pt x="15121" y="73155"/>
                  </a:cubicBezTo>
                  <a:cubicBezTo>
                    <a:pt x="15121" y="73155"/>
                    <a:pt x="17073" y="73796"/>
                    <a:pt x="17317" y="73796"/>
                  </a:cubicBezTo>
                  <a:cubicBezTo>
                    <a:pt x="17560" y="73796"/>
                    <a:pt x="17804" y="73368"/>
                    <a:pt x="18292" y="73155"/>
                  </a:cubicBezTo>
                  <a:cubicBezTo>
                    <a:pt x="18536" y="72941"/>
                    <a:pt x="20243" y="72941"/>
                    <a:pt x="20243" y="72941"/>
                  </a:cubicBezTo>
                  <a:cubicBezTo>
                    <a:pt x="20243" y="72941"/>
                    <a:pt x="20487" y="72299"/>
                    <a:pt x="20731" y="71871"/>
                  </a:cubicBezTo>
                  <a:cubicBezTo>
                    <a:pt x="20975" y="71443"/>
                    <a:pt x="22195" y="70374"/>
                    <a:pt x="22439" y="70160"/>
                  </a:cubicBezTo>
                  <a:cubicBezTo>
                    <a:pt x="22682" y="70160"/>
                    <a:pt x="23170" y="69732"/>
                    <a:pt x="23414" y="69732"/>
                  </a:cubicBezTo>
                  <a:cubicBezTo>
                    <a:pt x="23658" y="69518"/>
                    <a:pt x="24878" y="69090"/>
                    <a:pt x="24878" y="69090"/>
                  </a:cubicBezTo>
                  <a:cubicBezTo>
                    <a:pt x="28048" y="70160"/>
                    <a:pt x="28048" y="70160"/>
                    <a:pt x="28048" y="70160"/>
                  </a:cubicBezTo>
                  <a:cubicBezTo>
                    <a:pt x="28536" y="71871"/>
                    <a:pt x="28536" y="71871"/>
                    <a:pt x="28536" y="71871"/>
                  </a:cubicBezTo>
                  <a:cubicBezTo>
                    <a:pt x="30243" y="74652"/>
                    <a:pt x="30243" y="74652"/>
                    <a:pt x="30243" y="74652"/>
                  </a:cubicBezTo>
                  <a:cubicBezTo>
                    <a:pt x="30731" y="75935"/>
                    <a:pt x="30731" y="75935"/>
                    <a:pt x="30731" y="75935"/>
                  </a:cubicBezTo>
                  <a:cubicBezTo>
                    <a:pt x="30731" y="75935"/>
                    <a:pt x="31463" y="76577"/>
                    <a:pt x="31219" y="77219"/>
                  </a:cubicBezTo>
                  <a:cubicBezTo>
                    <a:pt x="30975" y="78074"/>
                    <a:pt x="29512" y="80213"/>
                    <a:pt x="29512" y="80213"/>
                  </a:cubicBezTo>
                  <a:cubicBezTo>
                    <a:pt x="29512" y="81497"/>
                    <a:pt x="29512" y="81497"/>
                    <a:pt x="29512" y="81497"/>
                  </a:cubicBezTo>
                  <a:cubicBezTo>
                    <a:pt x="30487" y="83208"/>
                    <a:pt x="30487" y="83208"/>
                    <a:pt x="30487" y="83208"/>
                  </a:cubicBezTo>
                  <a:cubicBezTo>
                    <a:pt x="29024" y="86417"/>
                    <a:pt x="29024" y="86417"/>
                    <a:pt x="29024" y="86417"/>
                  </a:cubicBezTo>
                  <a:cubicBezTo>
                    <a:pt x="29756" y="88770"/>
                    <a:pt x="29756" y="88770"/>
                    <a:pt x="29756" y="88770"/>
                  </a:cubicBezTo>
                  <a:cubicBezTo>
                    <a:pt x="29268" y="91978"/>
                    <a:pt x="29268" y="91978"/>
                    <a:pt x="29268" y="91978"/>
                  </a:cubicBezTo>
                  <a:cubicBezTo>
                    <a:pt x="29024" y="93689"/>
                    <a:pt x="29024" y="93689"/>
                    <a:pt x="29024" y="93689"/>
                  </a:cubicBezTo>
                  <a:cubicBezTo>
                    <a:pt x="29024" y="93689"/>
                    <a:pt x="28048" y="94545"/>
                    <a:pt x="27560" y="94331"/>
                  </a:cubicBezTo>
                  <a:cubicBezTo>
                    <a:pt x="27073" y="94117"/>
                    <a:pt x="24634" y="92620"/>
                    <a:pt x="24634" y="92620"/>
                  </a:cubicBezTo>
                  <a:cubicBezTo>
                    <a:pt x="23658" y="92406"/>
                    <a:pt x="23658" y="92406"/>
                    <a:pt x="23658" y="92406"/>
                  </a:cubicBezTo>
                  <a:cubicBezTo>
                    <a:pt x="22926" y="93903"/>
                    <a:pt x="22926" y="93903"/>
                    <a:pt x="22926" y="93903"/>
                  </a:cubicBezTo>
                  <a:cubicBezTo>
                    <a:pt x="23170" y="94973"/>
                    <a:pt x="23170" y="94973"/>
                    <a:pt x="23170" y="94973"/>
                  </a:cubicBezTo>
                  <a:cubicBezTo>
                    <a:pt x="21951" y="96898"/>
                    <a:pt x="21951" y="96898"/>
                    <a:pt x="21951" y="96898"/>
                  </a:cubicBezTo>
                  <a:cubicBezTo>
                    <a:pt x="20731" y="96898"/>
                    <a:pt x="20731" y="96898"/>
                    <a:pt x="20731" y="96898"/>
                  </a:cubicBezTo>
                  <a:cubicBezTo>
                    <a:pt x="19268" y="96470"/>
                    <a:pt x="19268" y="96470"/>
                    <a:pt x="19268" y="96470"/>
                  </a:cubicBezTo>
                  <a:cubicBezTo>
                    <a:pt x="17804" y="94759"/>
                    <a:pt x="17804" y="94759"/>
                    <a:pt x="17804" y="94759"/>
                  </a:cubicBezTo>
                  <a:cubicBezTo>
                    <a:pt x="17804" y="94759"/>
                    <a:pt x="17804" y="95187"/>
                    <a:pt x="17317" y="95401"/>
                  </a:cubicBezTo>
                  <a:cubicBezTo>
                    <a:pt x="16829" y="95401"/>
                    <a:pt x="16097" y="95187"/>
                    <a:pt x="16097" y="95187"/>
                  </a:cubicBezTo>
                  <a:cubicBezTo>
                    <a:pt x="16585" y="93903"/>
                    <a:pt x="16585" y="93903"/>
                    <a:pt x="16585" y="93903"/>
                  </a:cubicBezTo>
                  <a:cubicBezTo>
                    <a:pt x="16097" y="92406"/>
                    <a:pt x="16097" y="92406"/>
                    <a:pt x="16097" y="92406"/>
                  </a:cubicBezTo>
                  <a:cubicBezTo>
                    <a:pt x="16585" y="90909"/>
                    <a:pt x="16585" y="90909"/>
                    <a:pt x="16585" y="90909"/>
                  </a:cubicBezTo>
                  <a:cubicBezTo>
                    <a:pt x="16585" y="88770"/>
                    <a:pt x="16585" y="88770"/>
                    <a:pt x="16585" y="88770"/>
                  </a:cubicBezTo>
                  <a:cubicBezTo>
                    <a:pt x="17073" y="87914"/>
                    <a:pt x="17073" y="87914"/>
                    <a:pt x="17073" y="87914"/>
                  </a:cubicBezTo>
                  <a:cubicBezTo>
                    <a:pt x="17317" y="86844"/>
                    <a:pt x="17317" y="86844"/>
                    <a:pt x="17317" y="86844"/>
                  </a:cubicBezTo>
                  <a:cubicBezTo>
                    <a:pt x="18048" y="85561"/>
                    <a:pt x="18048" y="85561"/>
                    <a:pt x="18048" y="85561"/>
                  </a:cubicBezTo>
                  <a:cubicBezTo>
                    <a:pt x="17804" y="84491"/>
                    <a:pt x="17804" y="84491"/>
                    <a:pt x="17804" y="84491"/>
                  </a:cubicBezTo>
                  <a:cubicBezTo>
                    <a:pt x="17317" y="84705"/>
                    <a:pt x="17317" y="84705"/>
                    <a:pt x="17317" y="84705"/>
                  </a:cubicBezTo>
                  <a:cubicBezTo>
                    <a:pt x="15853" y="83422"/>
                    <a:pt x="15853" y="83422"/>
                    <a:pt x="15853" y="83422"/>
                  </a:cubicBezTo>
                  <a:cubicBezTo>
                    <a:pt x="15853" y="83422"/>
                    <a:pt x="16341" y="82994"/>
                    <a:pt x="16829" y="82566"/>
                  </a:cubicBezTo>
                  <a:cubicBezTo>
                    <a:pt x="17317" y="82139"/>
                    <a:pt x="17317" y="81925"/>
                    <a:pt x="17317" y="81497"/>
                  </a:cubicBezTo>
                  <a:cubicBezTo>
                    <a:pt x="17317" y="81069"/>
                    <a:pt x="17073" y="80000"/>
                    <a:pt x="16829" y="80000"/>
                  </a:cubicBezTo>
                  <a:cubicBezTo>
                    <a:pt x="16585" y="79786"/>
                    <a:pt x="16097" y="79358"/>
                    <a:pt x="16097" y="79358"/>
                  </a:cubicBezTo>
                  <a:cubicBezTo>
                    <a:pt x="16097" y="78074"/>
                    <a:pt x="16097" y="78074"/>
                    <a:pt x="16097" y="78074"/>
                  </a:cubicBezTo>
                  <a:cubicBezTo>
                    <a:pt x="16097" y="78074"/>
                    <a:pt x="15853" y="77433"/>
                    <a:pt x="15609" y="77433"/>
                  </a:cubicBezTo>
                  <a:cubicBezTo>
                    <a:pt x="15121" y="77219"/>
                    <a:pt x="13902" y="76577"/>
                    <a:pt x="13902" y="76577"/>
                  </a:cubicBezTo>
                  <a:cubicBezTo>
                    <a:pt x="14146" y="75080"/>
                    <a:pt x="14146" y="75080"/>
                    <a:pt x="14146" y="75080"/>
                  </a:cubicBezTo>
                  <a:cubicBezTo>
                    <a:pt x="13658" y="74652"/>
                    <a:pt x="13658" y="74652"/>
                    <a:pt x="13658" y="74652"/>
                  </a:cubicBezTo>
                  <a:lnTo>
                    <a:pt x="13902" y="73796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177;g2be4267a496_0_10">
              <a:extLst>
                <a:ext uri="{FF2B5EF4-FFF2-40B4-BE49-F238E27FC236}">
                  <a16:creationId xmlns:a16="http://schemas.microsoft.com/office/drawing/2014/main" id="{24CA03D7-5B6B-88D0-A8AB-3C655CA97A99}"/>
                </a:ext>
              </a:extLst>
            </p:cNvPr>
            <p:cNvSpPr/>
            <p:nvPr/>
          </p:nvSpPr>
          <p:spPr>
            <a:xfrm>
              <a:off x="16862043" y="1857864"/>
              <a:ext cx="1158900" cy="81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2439" y="27518"/>
                  </a:moveTo>
                  <a:cubicBezTo>
                    <a:pt x="22439" y="27518"/>
                    <a:pt x="22439" y="27518"/>
                    <a:pt x="22439" y="27518"/>
                  </a:cubicBezTo>
                  <a:cubicBezTo>
                    <a:pt x="21463" y="27969"/>
                    <a:pt x="21463" y="27969"/>
                    <a:pt x="21463" y="27969"/>
                  </a:cubicBezTo>
                  <a:cubicBezTo>
                    <a:pt x="20813" y="28872"/>
                    <a:pt x="20813" y="28872"/>
                    <a:pt x="20813" y="28872"/>
                  </a:cubicBezTo>
                  <a:cubicBezTo>
                    <a:pt x="20162" y="31578"/>
                    <a:pt x="20162" y="31578"/>
                    <a:pt x="20162" y="31578"/>
                  </a:cubicBezTo>
                  <a:cubicBezTo>
                    <a:pt x="20162" y="31578"/>
                    <a:pt x="20162" y="31578"/>
                    <a:pt x="20162" y="31578"/>
                  </a:cubicBezTo>
                  <a:cubicBezTo>
                    <a:pt x="19186" y="32932"/>
                    <a:pt x="19186" y="32932"/>
                    <a:pt x="19186" y="32932"/>
                  </a:cubicBezTo>
                  <a:cubicBezTo>
                    <a:pt x="19186" y="32932"/>
                    <a:pt x="19186" y="32932"/>
                    <a:pt x="19186" y="32932"/>
                  </a:cubicBezTo>
                  <a:cubicBezTo>
                    <a:pt x="18861" y="35187"/>
                    <a:pt x="18861" y="35187"/>
                    <a:pt x="18861" y="35187"/>
                  </a:cubicBezTo>
                  <a:cubicBezTo>
                    <a:pt x="18861" y="35187"/>
                    <a:pt x="19186" y="36992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536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7886" y="41954"/>
                    <a:pt x="17886" y="41954"/>
                    <a:pt x="17886" y="41954"/>
                  </a:cubicBezTo>
                  <a:cubicBezTo>
                    <a:pt x="16585" y="43759"/>
                    <a:pt x="16585" y="43759"/>
                    <a:pt x="16585" y="43759"/>
                  </a:cubicBezTo>
                  <a:cubicBezTo>
                    <a:pt x="16260" y="46015"/>
                    <a:pt x="16260" y="46015"/>
                    <a:pt x="16260" y="46015"/>
                  </a:cubicBezTo>
                  <a:cubicBezTo>
                    <a:pt x="16260" y="47368"/>
                    <a:pt x="16260" y="47368"/>
                    <a:pt x="16260" y="47368"/>
                  </a:cubicBezTo>
                  <a:cubicBezTo>
                    <a:pt x="16260" y="47368"/>
                    <a:pt x="16260" y="47368"/>
                    <a:pt x="16260" y="47368"/>
                  </a:cubicBezTo>
                  <a:cubicBezTo>
                    <a:pt x="16260" y="47368"/>
                    <a:pt x="16260" y="47368"/>
                    <a:pt x="16260" y="47368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9172"/>
                    <a:pt x="16260" y="49172"/>
                    <a:pt x="15934" y="49172"/>
                  </a:cubicBezTo>
                  <a:cubicBezTo>
                    <a:pt x="15284" y="49624"/>
                    <a:pt x="14959" y="50526"/>
                    <a:pt x="14959" y="50526"/>
                  </a:cubicBezTo>
                  <a:cubicBezTo>
                    <a:pt x="14959" y="53684"/>
                    <a:pt x="14959" y="53684"/>
                    <a:pt x="14959" y="53684"/>
                  </a:cubicBezTo>
                  <a:cubicBezTo>
                    <a:pt x="14634" y="54586"/>
                    <a:pt x="14634" y="54586"/>
                    <a:pt x="14634" y="54586"/>
                  </a:cubicBezTo>
                  <a:cubicBezTo>
                    <a:pt x="13983" y="55939"/>
                    <a:pt x="13983" y="55939"/>
                    <a:pt x="13983" y="55939"/>
                  </a:cubicBezTo>
                  <a:cubicBezTo>
                    <a:pt x="14308" y="57744"/>
                    <a:pt x="14308" y="57744"/>
                    <a:pt x="14308" y="57744"/>
                  </a:cubicBezTo>
                  <a:cubicBezTo>
                    <a:pt x="14308" y="57744"/>
                    <a:pt x="14308" y="57744"/>
                    <a:pt x="14308" y="57744"/>
                  </a:cubicBezTo>
                  <a:cubicBezTo>
                    <a:pt x="13658" y="59097"/>
                    <a:pt x="13658" y="59097"/>
                    <a:pt x="13658" y="59097"/>
                  </a:cubicBezTo>
                  <a:cubicBezTo>
                    <a:pt x="13983" y="61353"/>
                    <a:pt x="13983" y="61353"/>
                    <a:pt x="13983" y="61353"/>
                  </a:cubicBezTo>
                  <a:cubicBezTo>
                    <a:pt x="13333" y="62706"/>
                    <a:pt x="13333" y="62706"/>
                    <a:pt x="13333" y="62706"/>
                  </a:cubicBezTo>
                  <a:cubicBezTo>
                    <a:pt x="13008" y="63157"/>
                    <a:pt x="13008" y="63157"/>
                    <a:pt x="13008" y="63157"/>
                  </a:cubicBezTo>
                  <a:cubicBezTo>
                    <a:pt x="12682" y="64511"/>
                    <a:pt x="12682" y="64511"/>
                    <a:pt x="12682" y="64511"/>
                  </a:cubicBezTo>
                  <a:cubicBezTo>
                    <a:pt x="12032" y="66766"/>
                    <a:pt x="12032" y="66766"/>
                    <a:pt x="12032" y="66766"/>
                  </a:cubicBezTo>
                  <a:cubicBezTo>
                    <a:pt x="9430" y="69924"/>
                    <a:pt x="9430" y="69924"/>
                    <a:pt x="9430" y="69924"/>
                  </a:cubicBezTo>
                  <a:cubicBezTo>
                    <a:pt x="8455" y="69473"/>
                    <a:pt x="8455" y="69473"/>
                    <a:pt x="8455" y="69473"/>
                  </a:cubicBezTo>
                  <a:cubicBezTo>
                    <a:pt x="7804" y="69924"/>
                    <a:pt x="7804" y="69924"/>
                    <a:pt x="7804" y="69924"/>
                  </a:cubicBezTo>
                  <a:cubicBezTo>
                    <a:pt x="7154" y="70827"/>
                    <a:pt x="7154" y="70827"/>
                    <a:pt x="7154" y="70827"/>
                  </a:cubicBezTo>
                  <a:cubicBezTo>
                    <a:pt x="7154" y="70827"/>
                    <a:pt x="7479" y="70827"/>
                    <a:pt x="6829" y="71729"/>
                  </a:cubicBezTo>
                  <a:cubicBezTo>
                    <a:pt x="6178" y="72180"/>
                    <a:pt x="4878" y="72631"/>
                    <a:pt x="4878" y="72631"/>
                  </a:cubicBezTo>
                  <a:cubicBezTo>
                    <a:pt x="4227" y="72631"/>
                    <a:pt x="4227" y="72631"/>
                    <a:pt x="4227" y="72631"/>
                  </a:cubicBezTo>
                  <a:cubicBezTo>
                    <a:pt x="1951" y="72631"/>
                    <a:pt x="1951" y="72631"/>
                    <a:pt x="1951" y="72631"/>
                  </a:cubicBezTo>
                  <a:cubicBezTo>
                    <a:pt x="1951" y="72631"/>
                    <a:pt x="1951" y="72631"/>
                    <a:pt x="1951" y="72631"/>
                  </a:cubicBezTo>
                  <a:cubicBezTo>
                    <a:pt x="1951" y="72631"/>
                    <a:pt x="1951" y="72631"/>
                    <a:pt x="1951" y="72631"/>
                  </a:cubicBezTo>
                  <a:cubicBezTo>
                    <a:pt x="1951" y="72631"/>
                    <a:pt x="1626" y="72180"/>
                    <a:pt x="1300" y="72631"/>
                  </a:cubicBezTo>
                  <a:cubicBezTo>
                    <a:pt x="1300" y="72631"/>
                    <a:pt x="975" y="72631"/>
                    <a:pt x="975" y="72631"/>
                  </a:cubicBezTo>
                  <a:cubicBezTo>
                    <a:pt x="975" y="72631"/>
                    <a:pt x="975" y="72631"/>
                    <a:pt x="975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325" y="73082"/>
                    <a:pt x="650" y="73082"/>
                  </a:cubicBezTo>
                  <a:cubicBezTo>
                    <a:pt x="1300" y="73533"/>
                    <a:pt x="1626" y="74887"/>
                    <a:pt x="1951" y="74887"/>
                  </a:cubicBezTo>
                  <a:cubicBezTo>
                    <a:pt x="2601" y="75338"/>
                    <a:pt x="3252" y="75338"/>
                    <a:pt x="3577" y="75338"/>
                  </a:cubicBezTo>
                  <a:cubicBezTo>
                    <a:pt x="3902" y="75789"/>
                    <a:pt x="4552" y="76240"/>
                    <a:pt x="4552" y="76240"/>
                  </a:cubicBezTo>
                  <a:cubicBezTo>
                    <a:pt x="4552" y="76240"/>
                    <a:pt x="6178" y="78496"/>
                    <a:pt x="6504" y="78496"/>
                  </a:cubicBezTo>
                  <a:cubicBezTo>
                    <a:pt x="6829" y="78496"/>
                    <a:pt x="6829" y="78496"/>
                    <a:pt x="7154" y="79398"/>
                  </a:cubicBezTo>
                  <a:cubicBezTo>
                    <a:pt x="7479" y="79849"/>
                    <a:pt x="8455" y="79398"/>
                    <a:pt x="8455" y="79398"/>
                  </a:cubicBezTo>
                  <a:cubicBezTo>
                    <a:pt x="8455" y="79398"/>
                    <a:pt x="8780" y="80751"/>
                    <a:pt x="8455" y="81203"/>
                  </a:cubicBezTo>
                  <a:cubicBezTo>
                    <a:pt x="8455" y="81654"/>
                    <a:pt x="8455" y="83007"/>
                    <a:pt x="8455" y="83007"/>
                  </a:cubicBezTo>
                  <a:cubicBezTo>
                    <a:pt x="8455" y="83007"/>
                    <a:pt x="8455" y="83458"/>
                    <a:pt x="8455" y="83909"/>
                  </a:cubicBezTo>
                  <a:cubicBezTo>
                    <a:pt x="8780" y="84812"/>
                    <a:pt x="9105" y="84812"/>
                    <a:pt x="9105" y="85714"/>
                  </a:cubicBezTo>
                  <a:cubicBezTo>
                    <a:pt x="9430" y="86165"/>
                    <a:pt x="9105" y="86165"/>
                    <a:pt x="9430" y="86616"/>
                  </a:cubicBezTo>
                  <a:cubicBezTo>
                    <a:pt x="9756" y="87067"/>
                    <a:pt x="10081" y="87969"/>
                    <a:pt x="10406" y="87969"/>
                  </a:cubicBezTo>
                  <a:cubicBezTo>
                    <a:pt x="10731" y="87969"/>
                    <a:pt x="11056" y="87969"/>
                    <a:pt x="12032" y="88421"/>
                  </a:cubicBezTo>
                  <a:cubicBezTo>
                    <a:pt x="13008" y="89323"/>
                    <a:pt x="13333" y="89323"/>
                    <a:pt x="13658" y="89774"/>
                  </a:cubicBezTo>
                  <a:cubicBezTo>
                    <a:pt x="14308" y="90225"/>
                    <a:pt x="13983" y="89774"/>
                    <a:pt x="14959" y="90225"/>
                  </a:cubicBezTo>
                  <a:cubicBezTo>
                    <a:pt x="16260" y="90676"/>
                    <a:pt x="15934" y="90225"/>
                    <a:pt x="16260" y="90676"/>
                  </a:cubicBezTo>
                  <a:cubicBezTo>
                    <a:pt x="16585" y="90676"/>
                    <a:pt x="16260" y="90225"/>
                    <a:pt x="16910" y="90676"/>
                  </a:cubicBezTo>
                  <a:cubicBezTo>
                    <a:pt x="17886" y="90676"/>
                    <a:pt x="18536" y="91127"/>
                    <a:pt x="18536" y="91127"/>
                  </a:cubicBezTo>
                  <a:cubicBezTo>
                    <a:pt x="18536" y="92030"/>
                    <a:pt x="18536" y="92030"/>
                    <a:pt x="18536" y="92030"/>
                  </a:cubicBezTo>
                  <a:cubicBezTo>
                    <a:pt x="17886" y="93834"/>
                    <a:pt x="17886" y="93834"/>
                    <a:pt x="17886" y="93834"/>
                  </a:cubicBezTo>
                  <a:cubicBezTo>
                    <a:pt x="17886" y="95187"/>
                    <a:pt x="17886" y="95187"/>
                    <a:pt x="17886" y="95187"/>
                  </a:cubicBezTo>
                  <a:cubicBezTo>
                    <a:pt x="17886" y="95187"/>
                    <a:pt x="17235" y="95187"/>
                    <a:pt x="17886" y="95639"/>
                  </a:cubicBezTo>
                  <a:cubicBezTo>
                    <a:pt x="18536" y="96090"/>
                    <a:pt x="19837" y="96541"/>
                    <a:pt x="19837" y="96541"/>
                  </a:cubicBezTo>
                  <a:cubicBezTo>
                    <a:pt x="20813" y="97443"/>
                    <a:pt x="20813" y="97443"/>
                    <a:pt x="20813" y="97443"/>
                  </a:cubicBezTo>
                  <a:cubicBezTo>
                    <a:pt x="20813" y="97443"/>
                    <a:pt x="20162" y="98796"/>
                    <a:pt x="19837" y="99248"/>
                  </a:cubicBezTo>
                  <a:cubicBezTo>
                    <a:pt x="19512" y="99248"/>
                    <a:pt x="18536" y="99248"/>
                    <a:pt x="18536" y="99248"/>
                  </a:cubicBezTo>
                  <a:cubicBezTo>
                    <a:pt x="18536" y="99248"/>
                    <a:pt x="18211" y="100601"/>
                    <a:pt x="18861" y="100601"/>
                  </a:cubicBezTo>
                  <a:cubicBezTo>
                    <a:pt x="19186" y="101052"/>
                    <a:pt x="19837" y="101052"/>
                    <a:pt x="20162" y="101052"/>
                  </a:cubicBezTo>
                  <a:cubicBezTo>
                    <a:pt x="20487" y="101052"/>
                    <a:pt x="21138" y="101503"/>
                    <a:pt x="21138" y="101503"/>
                  </a:cubicBezTo>
                  <a:cubicBezTo>
                    <a:pt x="21138" y="101503"/>
                    <a:pt x="21463" y="101503"/>
                    <a:pt x="21788" y="101954"/>
                  </a:cubicBezTo>
                  <a:cubicBezTo>
                    <a:pt x="21788" y="102857"/>
                    <a:pt x="22113" y="103308"/>
                    <a:pt x="22439" y="103308"/>
                  </a:cubicBezTo>
                  <a:cubicBezTo>
                    <a:pt x="22764" y="103308"/>
                    <a:pt x="23414" y="103308"/>
                    <a:pt x="23739" y="103308"/>
                  </a:cubicBezTo>
                  <a:cubicBezTo>
                    <a:pt x="24065" y="103308"/>
                    <a:pt x="24065" y="102857"/>
                    <a:pt x="24390" y="102857"/>
                  </a:cubicBezTo>
                  <a:cubicBezTo>
                    <a:pt x="24715" y="103308"/>
                    <a:pt x="26666" y="102857"/>
                    <a:pt x="26666" y="102857"/>
                  </a:cubicBezTo>
                  <a:cubicBezTo>
                    <a:pt x="26666" y="102857"/>
                    <a:pt x="26666" y="102857"/>
                    <a:pt x="26991" y="103759"/>
                  </a:cubicBezTo>
                  <a:cubicBezTo>
                    <a:pt x="27642" y="105112"/>
                    <a:pt x="28617" y="105563"/>
                    <a:pt x="28617" y="105563"/>
                  </a:cubicBezTo>
                  <a:cubicBezTo>
                    <a:pt x="28617" y="105563"/>
                    <a:pt x="28943" y="106015"/>
                    <a:pt x="28943" y="105563"/>
                  </a:cubicBezTo>
                  <a:cubicBezTo>
                    <a:pt x="28943" y="105112"/>
                    <a:pt x="29268" y="104661"/>
                    <a:pt x="29268" y="104661"/>
                  </a:cubicBezTo>
                  <a:cubicBezTo>
                    <a:pt x="29268" y="104661"/>
                    <a:pt x="29918" y="103308"/>
                    <a:pt x="29918" y="102857"/>
                  </a:cubicBezTo>
                  <a:cubicBezTo>
                    <a:pt x="30243" y="102406"/>
                    <a:pt x="30569" y="101052"/>
                    <a:pt x="30894" y="101052"/>
                  </a:cubicBezTo>
                  <a:cubicBezTo>
                    <a:pt x="31219" y="100601"/>
                    <a:pt x="32195" y="99699"/>
                    <a:pt x="32195" y="99699"/>
                  </a:cubicBezTo>
                  <a:cubicBezTo>
                    <a:pt x="32195" y="99699"/>
                    <a:pt x="32195" y="99248"/>
                    <a:pt x="32845" y="99699"/>
                  </a:cubicBezTo>
                  <a:cubicBezTo>
                    <a:pt x="33170" y="100601"/>
                    <a:pt x="34146" y="101503"/>
                    <a:pt x="34146" y="101503"/>
                  </a:cubicBezTo>
                  <a:cubicBezTo>
                    <a:pt x="35772" y="101503"/>
                    <a:pt x="35772" y="101503"/>
                    <a:pt x="35772" y="101503"/>
                  </a:cubicBezTo>
                  <a:cubicBezTo>
                    <a:pt x="35772" y="101503"/>
                    <a:pt x="36747" y="101954"/>
                    <a:pt x="36747" y="102406"/>
                  </a:cubicBezTo>
                  <a:cubicBezTo>
                    <a:pt x="36747" y="102857"/>
                    <a:pt x="36422" y="102857"/>
                    <a:pt x="35772" y="103308"/>
                  </a:cubicBezTo>
                  <a:cubicBezTo>
                    <a:pt x="35447" y="103308"/>
                    <a:pt x="34471" y="101954"/>
                    <a:pt x="34471" y="102406"/>
                  </a:cubicBezTo>
                  <a:cubicBezTo>
                    <a:pt x="34146" y="102857"/>
                    <a:pt x="34146" y="103759"/>
                    <a:pt x="34146" y="103759"/>
                  </a:cubicBezTo>
                  <a:cubicBezTo>
                    <a:pt x="32845" y="104661"/>
                    <a:pt x="32845" y="104661"/>
                    <a:pt x="32845" y="104661"/>
                  </a:cubicBezTo>
                  <a:cubicBezTo>
                    <a:pt x="33170" y="105563"/>
                    <a:pt x="33170" y="105563"/>
                    <a:pt x="33170" y="105563"/>
                  </a:cubicBezTo>
                  <a:cubicBezTo>
                    <a:pt x="33170" y="105563"/>
                    <a:pt x="34796" y="106466"/>
                    <a:pt x="34796" y="106917"/>
                  </a:cubicBezTo>
                  <a:cubicBezTo>
                    <a:pt x="34796" y="107368"/>
                    <a:pt x="34796" y="108270"/>
                    <a:pt x="34796" y="108270"/>
                  </a:cubicBezTo>
                  <a:cubicBezTo>
                    <a:pt x="35772" y="108721"/>
                    <a:pt x="35772" y="108721"/>
                    <a:pt x="35772" y="108721"/>
                  </a:cubicBezTo>
                  <a:cubicBezTo>
                    <a:pt x="36422" y="108270"/>
                    <a:pt x="36422" y="108270"/>
                    <a:pt x="36422" y="108270"/>
                  </a:cubicBezTo>
                  <a:cubicBezTo>
                    <a:pt x="36422" y="110075"/>
                    <a:pt x="36422" y="110075"/>
                    <a:pt x="36422" y="110075"/>
                  </a:cubicBezTo>
                  <a:cubicBezTo>
                    <a:pt x="36422" y="111879"/>
                    <a:pt x="36422" y="111879"/>
                    <a:pt x="36422" y="111879"/>
                  </a:cubicBezTo>
                  <a:cubicBezTo>
                    <a:pt x="36422" y="111879"/>
                    <a:pt x="36422" y="111879"/>
                    <a:pt x="36422" y="111879"/>
                  </a:cubicBezTo>
                  <a:cubicBezTo>
                    <a:pt x="36422" y="111879"/>
                    <a:pt x="36422" y="111879"/>
                    <a:pt x="36422" y="111879"/>
                  </a:cubicBezTo>
                  <a:cubicBezTo>
                    <a:pt x="38699" y="110977"/>
                    <a:pt x="40650" y="112781"/>
                    <a:pt x="41626" y="112781"/>
                  </a:cubicBezTo>
                  <a:cubicBezTo>
                    <a:pt x="43577" y="113233"/>
                    <a:pt x="39349" y="116390"/>
                    <a:pt x="40000" y="116390"/>
                  </a:cubicBezTo>
                  <a:cubicBezTo>
                    <a:pt x="40650" y="115939"/>
                    <a:pt x="40000" y="118646"/>
                    <a:pt x="40975" y="119097"/>
                  </a:cubicBezTo>
                  <a:cubicBezTo>
                    <a:pt x="42601" y="119548"/>
                    <a:pt x="43902" y="117744"/>
                    <a:pt x="45853" y="117744"/>
                  </a:cubicBezTo>
                  <a:cubicBezTo>
                    <a:pt x="47479" y="117293"/>
                    <a:pt x="49430" y="118646"/>
                    <a:pt x="50081" y="117744"/>
                  </a:cubicBezTo>
                  <a:cubicBezTo>
                    <a:pt x="51382" y="115488"/>
                    <a:pt x="56585" y="120000"/>
                    <a:pt x="59186" y="117744"/>
                  </a:cubicBezTo>
                  <a:cubicBezTo>
                    <a:pt x="60813" y="115939"/>
                    <a:pt x="67317" y="115037"/>
                    <a:pt x="69593" y="115037"/>
                  </a:cubicBezTo>
                  <a:cubicBezTo>
                    <a:pt x="75447" y="114586"/>
                    <a:pt x="75772" y="114586"/>
                    <a:pt x="78373" y="112330"/>
                  </a:cubicBezTo>
                  <a:cubicBezTo>
                    <a:pt x="78373" y="112330"/>
                    <a:pt x="80000" y="107368"/>
                    <a:pt x="80975" y="105112"/>
                  </a:cubicBezTo>
                  <a:cubicBezTo>
                    <a:pt x="81626" y="103308"/>
                    <a:pt x="83577" y="102406"/>
                    <a:pt x="85528" y="100601"/>
                  </a:cubicBezTo>
                  <a:cubicBezTo>
                    <a:pt x="87154" y="98796"/>
                    <a:pt x="91382" y="96992"/>
                    <a:pt x="92357" y="96541"/>
                  </a:cubicBezTo>
                  <a:cubicBezTo>
                    <a:pt x="93333" y="96541"/>
                    <a:pt x="100162" y="96992"/>
                    <a:pt x="100162" y="96992"/>
                  </a:cubicBezTo>
                  <a:cubicBezTo>
                    <a:pt x="103739" y="95639"/>
                    <a:pt x="103739" y="95639"/>
                    <a:pt x="103739" y="95639"/>
                  </a:cubicBezTo>
                  <a:cubicBezTo>
                    <a:pt x="103739" y="95639"/>
                    <a:pt x="104390" y="99248"/>
                    <a:pt x="105365" y="99699"/>
                  </a:cubicBezTo>
                  <a:cubicBezTo>
                    <a:pt x="109593" y="100601"/>
                    <a:pt x="112195" y="100150"/>
                    <a:pt x="112520" y="96992"/>
                  </a:cubicBezTo>
                  <a:cubicBezTo>
                    <a:pt x="112845" y="94736"/>
                    <a:pt x="111219" y="90676"/>
                    <a:pt x="110894" y="87518"/>
                  </a:cubicBezTo>
                  <a:cubicBezTo>
                    <a:pt x="110569" y="83909"/>
                    <a:pt x="111869" y="80300"/>
                    <a:pt x="111869" y="77142"/>
                  </a:cubicBezTo>
                  <a:cubicBezTo>
                    <a:pt x="111869" y="76691"/>
                    <a:pt x="111219" y="75789"/>
                    <a:pt x="113170" y="72180"/>
                  </a:cubicBezTo>
                  <a:cubicBezTo>
                    <a:pt x="114796" y="68571"/>
                    <a:pt x="119349" y="70375"/>
                    <a:pt x="120000" y="68120"/>
                  </a:cubicBezTo>
                  <a:cubicBezTo>
                    <a:pt x="118048" y="55488"/>
                    <a:pt x="118048" y="55488"/>
                    <a:pt x="118048" y="55488"/>
                  </a:cubicBezTo>
                  <a:cubicBezTo>
                    <a:pt x="117723" y="55488"/>
                    <a:pt x="117723" y="55488"/>
                    <a:pt x="117723" y="55488"/>
                  </a:cubicBezTo>
                  <a:cubicBezTo>
                    <a:pt x="117398" y="55488"/>
                    <a:pt x="117398" y="55488"/>
                    <a:pt x="117398" y="55488"/>
                  </a:cubicBezTo>
                  <a:cubicBezTo>
                    <a:pt x="116747" y="55037"/>
                    <a:pt x="116747" y="55037"/>
                    <a:pt x="116747" y="55037"/>
                  </a:cubicBezTo>
                  <a:cubicBezTo>
                    <a:pt x="116097" y="55037"/>
                    <a:pt x="116097" y="55037"/>
                    <a:pt x="116097" y="55037"/>
                  </a:cubicBezTo>
                  <a:cubicBezTo>
                    <a:pt x="115447" y="54586"/>
                    <a:pt x="115447" y="54586"/>
                    <a:pt x="115447" y="54586"/>
                  </a:cubicBezTo>
                  <a:cubicBezTo>
                    <a:pt x="114796" y="54135"/>
                    <a:pt x="114796" y="54135"/>
                    <a:pt x="114796" y="54135"/>
                  </a:cubicBezTo>
                  <a:cubicBezTo>
                    <a:pt x="114146" y="54135"/>
                    <a:pt x="114146" y="54135"/>
                    <a:pt x="114146" y="54135"/>
                  </a:cubicBezTo>
                  <a:cubicBezTo>
                    <a:pt x="114146" y="54135"/>
                    <a:pt x="114146" y="54135"/>
                    <a:pt x="114146" y="54135"/>
                  </a:cubicBezTo>
                  <a:cubicBezTo>
                    <a:pt x="113821" y="54135"/>
                    <a:pt x="113821" y="54135"/>
                    <a:pt x="113821" y="54135"/>
                  </a:cubicBezTo>
                  <a:cubicBezTo>
                    <a:pt x="111544" y="53684"/>
                    <a:pt x="108617" y="60902"/>
                    <a:pt x="108617" y="60902"/>
                  </a:cubicBezTo>
                  <a:cubicBezTo>
                    <a:pt x="107317" y="64060"/>
                    <a:pt x="107317" y="64060"/>
                    <a:pt x="107317" y="64060"/>
                  </a:cubicBezTo>
                  <a:cubicBezTo>
                    <a:pt x="104065" y="63157"/>
                    <a:pt x="100813" y="62706"/>
                    <a:pt x="98536" y="59097"/>
                  </a:cubicBezTo>
                  <a:cubicBezTo>
                    <a:pt x="98536" y="57744"/>
                    <a:pt x="98536" y="57744"/>
                    <a:pt x="98536" y="57744"/>
                  </a:cubicBezTo>
                  <a:cubicBezTo>
                    <a:pt x="98536" y="57744"/>
                    <a:pt x="98536" y="57744"/>
                    <a:pt x="98536" y="57744"/>
                  </a:cubicBezTo>
                  <a:cubicBezTo>
                    <a:pt x="98536" y="57744"/>
                    <a:pt x="98536" y="57744"/>
                    <a:pt x="98536" y="57744"/>
                  </a:cubicBezTo>
                  <a:cubicBezTo>
                    <a:pt x="98211" y="57293"/>
                    <a:pt x="98211" y="57293"/>
                    <a:pt x="98211" y="57293"/>
                  </a:cubicBezTo>
                  <a:cubicBezTo>
                    <a:pt x="98211" y="57293"/>
                    <a:pt x="97886" y="57293"/>
                    <a:pt x="97886" y="57293"/>
                  </a:cubicBezTo>
                  <a:cubicBezTo>
                    <a:pt x="97560" y="57293"/>
                    <a:pt x="97235" y="56842"/>
                    <a:pt x="97235" y="56842"/>
                  </a:cubicBezTo>
                  <a:cubicBezTo>
                    <a:pt x="97560" y="55939"/>
                    <a:pt x="97560" y="55939"/>
                    <a:pt x="97560" y="55939"/>
                  </a:cubicBezTo>
                  <a:cubicBezTo>
                    <a:pt x="97560" y="55939"/>
                    <a:pt x="97886" y="55488"/>
                    <a:pt x="97886" y="55488"/>
                  </a:cubicBezTo>
                  <a:cubicBezTo>
                    <a:pt x="98211" y="55488"/>
                    <a:pt x="97886" y="55488"/>
                    <a:pt x="97886" y="55037"/>
                  </a:cubicBezTo>
                  <a:cubicBezTo>
                    <a:pt x="97886" y="55037"/>
                    <a:pt x="97886" y="54135"/>
                    <a:pt x="97886" y="53684"/>
                  </a:cubicBezTo>
                  <a:cubicBezTo>
                    <a:pt x="97560" y="53233"/>
                    <a:pt x="97560" y="53233"/>
                    <a:pt x="97560" y="53233"/>
                  </a:cubicBezTo>
                  <a:cubicBezTo>
                    <a:pt x="97560" y="53233"/>
                    <a:pt x="97235" y="52330"/>
                    <a:pt x="96910" y="51879"/>
                  </a:cubicBezTo>
                  <a:cubicBezTo>
                    <a:pt x="96585" y="51879"/>
                    <a:pt x="96910" y="51428"/>
                    <a:pt x="96910" y="51428"/>
                  </a:cubicBezTo>
                  <a:cubicBezTo>
                    <a:pt x="96585" y="50977"/>
                    <a:pt x="96910" y="50977"/>
                    <a:pt x="96910" y="50526"/>
                  </a:cubicBezTo>
                  <a:cubicBezTo>
                    <a:pt x="96910" y="50526"/>
                    <a:pt x="96585" y="49624"/>
                    <a:pt x="96585" y="49624"/>
                  </a:cubicBezTo>
                  <a:cubicBezTo>
                    <a:pt x="96585" y="49624"/>
                    <a:pt x="95934" y="48270"/>
                    <a:pt x="95609" y="47368"/>
                  </a:cubicBezTo>
                  <a:cubicBezTo>
                    <a:pt x="95609" y="46917"/>
                    <a:pt x="95609" y="46466"/>
                    <a:pt x="95609" y="46466"/>
                  </a:cubicBezTo>
                  <a:cubicBezTo>
                    <a:pt x="95934" y="46015"/>
                    <a:pt x="95284" y="45563"/>
                    <a:pt x="95284" y="45563"/>
                  </a:cubicBezTo>
                  <a:cubicBezTo>
                    <a:pt x="95284" y="45563"/>
                    <a:pt x="95284" y="44661"/>
                    <a:pt x="95284" y="44661"/>
                  </a:cubicBezTo>
                  <a:cubicBezTo>
                    <a:pt x="95284" y="44661"/>
                    <a:pt x="95284" y="43759"/>
                    <a:pt x="95284" y="43759"/>
                  </a:cubicBezTo>
                  <a:cubicBezTo>
                    <a:pt x="95609" y="43308"/>
                    <a:pt x="95284" y="42857"/>
                    <a:pt x="95284" y="42406"/>
                  </a:cubicBezTo>
                  <a:cubicBezTo>
                    <a:pt x="95284" y="42406"/>
                    <a:pt x="94634" y="41954"/>
                    <a:pt x="94634" y="41954"/>
                  </a:cubicBezTo>
                  <a:cubicBezTo>
                    <a:pt x="94959" y="41052"/>
                    <a:pt x="94959" y="41052"/>
                    <a:pt x="94959" y="41052"/>
                  </a:cubicBezTo>
                  <a:cubicBezTo>
                    <a:pt x="94959" y="40601"/>
                    <a:pt x="94959" y="40601"/>
                    <a:pt x="94959" y="40601"/>
                  </a:cubicBezTo>
                  <a:cubicBezTo>
                    <a:pt x="94959" y="40601"/>
                    <a:pt x="95284" y="39699"/>
                    <a:pt x="95284" y="39699"/>
                  </a:cubicBezTo>
                  <a:cubicBezTo>
                    <a:pt x="95609" y="39248"/>
                    <a:pt x="95284" y="38796"/>
                    <a:pt x="94959" y="38796"/>
                  </a:cubicBezTo>
                  <a:cubicBezTo>
                    <a:pt x="94634" y="38796"/>
                    <a:pt x="94959" y="38345"/>
                    <a:pt x="94959" y="38345"/>
                  </a:cubicBezTo>
                  <a:cubicBezTo>
                    <a:pt x="95284" y="37443"/>
                    <a:pt x="95284" y="37443"/>
                    <a:pt x="95284" y="37443"/>
                  </a:cubicBezTo>
                  <a:cubicBezTo>
                    <a:pt x="94959" y="36090"/>
                    <a:pt x="94959" y="36090"/>
                    <a:pt x="94959" y="36090"/>
                  </a:cubicBezTo>
                  <a:cubicBezTo>
                    <a:pt x="94959" y="35639"/>
                    <a:pt x="94959" y="35639"/>
                    <a:pt x="94959" y="35639"/>
                  </a:cubicBezTo>
                  <a:cubicBezTo>
                    <a:pt x="94959" y="35639"/>
                    <a:pt x="94634" y="34736"/>
                    <a:pt x="94634" y="34736"/>
                  </a:cubicBezTo>
                  <a:cubicBezTo>
                    <a:pt x="94634" y="34285"/>
                    <a:pt x="94308" y="33383"/>
                    <a:pt x="94308" y="33383"/>
                  </a:cubicBezTo>
                  <a:cubicBezTo>
                    <a:pt x="94308" y="33383"/>
                    <a:pt x="94308" y="32932"/>
                    <a:pt x="94308" y="32932"/>
                  </a:cubicBezTo>
                  <a:cubicBezTo>
                    <a:pt x="94308" y="32481"/>
                    <a:pt x="94308" y="32481"/>
                    <a:pt x="94308" y="32481"/>
                  </a:cubicBezTo>
                  <a:cubicBezTo>
                    <a:pt x="94308" y="32030"/>
                    <a:pt x="93983" y="31578"/>
                    <a:pt x="93658" y="31127"/>
                  </a:cubicBezTo>
                  <a:cubicBezTo>
                    <a:pt x="93333" y="30225"/>
                    <a:pt x="93333" y="30225"/>
                    <a:pt x="93333" y="30225"/>
                  </a:cubicBezTo>
                  <a:cubicBezTo>
                    <a:pt x="93333" y="30225"/>
                    <a:pt x="92682" y="29323"/>
                    <a:pt x="92357" y="28872"/>
                  </a:cubicBezTo>
                  <a:cubicBezTo>
                    <a:pt x="92357" y="27969"/>
                    <a:pt x="92357" y="27969"/>
                    <a:pt x="92032" y="27518"/>
                  </a:cubicBezTo>
                  <a:cubicBezTo>
                    <a:pt x="92032" y="26616"/>
                    <a:pt x="91382" y="25714"/>
                    <a:pt x="91056" y="25714"/>
                  </a:cubicBezTo>
                  <a:cubicBezTo>
                    <a:pt x="91056" y="25714"/>
                    <a:pt x="90731" y="24360"/>
                    <a:pt x="90731" y="23909"/>
                  </a:cubicBezTo>
                  <a:cubicBezTo>
                    <a:pt x="90406" y="23909"/>
                    <a:pt x="89756" y="23458"/>
                    <a:pt x="89756" y="23458"/>
                  </a:cubicBezTo>
                  <a:cubicBezTo>
                    <a:pt x="89430" y="23458"/>
                    <a:pt x="88780" y="23007"/>
                    <a:pt x="88780" y="23007"/>
                  </a:cubicBezTo>
                  <a:cubicBezTo>
                    <a:pt x="87804" y="22556"/>
                    <a:pt x="87804" y="22556"/>
                    <a:pt x="87804" y="22556"/>
                  </a:cubicBezTo>
                  <a:cubicBezTo>
                    <a:pt x="86829" y="21203"/>
                    <a:pt x="86829" y="21203"/>
                    <a:pt x="86829" y="21203"/>
                  </a:cubicBezTo>
                  <a:cubicBezTo>
                    <a:pt x="86829" y="21203"/>
                    <a:pt x="86504" y="21203"/>
                    <a:pt x="86178" y="20751"/>
                  </a:cubicBezTo>
                  <a:cubicBezTo>
                    <a:pt x="86178" y="20751"/>
                    <a:pt x="85853" y="19849"/>
                    <a:pt x="85853" y="19849"/>
                  </a:cubicBezTo>
                  <a:cubicBezTo>
                    <a:pt x="85528" y="18947"/>
                    <a:pt x="85528" y="18947"/>
                    <a:pt x="85528" y="18947"/>
                  </a:cubicBezTo>
                  <a:cubicBezTo>
                    <a:pt x="83577" y="18045"/>
                    <a:pt x="83577" y="18045"/>
                    <a:pt x="83577" y="18045"/>
                  </a:cubicBezTo>
                  <a:cubicBezTo>
                    <a:pt x="83577" y="18045"/>
                    <a:pt x="83252" y="17142"/>
                    <a:pt x="83252" y="17142"/>
                  </a:cubicBezTo>
                  <a:cubicBezTo>
                    <a:pt x="83252" y="16691"/>
                    <a:pt x="82926" y="16691"/>
                    <a:pt x="82926" y="16240"/>
                  </a:cubicBezTo>
                  <a:cubicBezTo>
                    <a:pt x="82926" y="15789"/>
                    <a:pt x="82601" y="15789"/>
                    <a:pt x="82601" y="15338"/>
                  </a:cubicBezTo>
                  <a:cubicBezTo>
                    <a:pt x="82601" y="14887"/>
                    <a:pt x="82276" y="14887"/>
                    <a:pt x="82276" y="14887"/>
                  </a:cubicBezTo>
                  <a:cubicBezTo>
                    <a:pt x="81951" y="14887"/>
                    <a:pt x="81626" y="14887"/>
                    <a:pt x="81626" y="14887"/>
                  </a:cubicBezTo>
                  <a:cubicBezTo>
                    <a:pt x="81626" y="14887"/>
                    <a:pt x="81300" y="14436"/>
                    <a:pt x="81300" y="14436"/>
                  </a:cubicBezTo>
                  <a:cubicBezTo>
                    <a:pt x="81300" y="14436"/>
                    <a:pt x="80650" y="13533"/>
                    <a:pt x="80325" y="13533"/>
                  </a:cubicBezTo>
                  <a:cubicBezTo>
                    <a:pt x="80325" y="13082"/>
                    <a:pt x="80325" y="13082"/>
                    <a:pt x="80325" y="13082"/>
                  </a:cubicBezTo>
                  <a:cubicBezTo>
                    <a:pt x="80325" y="13082"/>
                    <a:pt x="80325" y="13082"/>
                    <a:pt x="80000" y="13082"/>
                  </a:cubicBezTo>
                  <a:cubicBezTo>
                    <a:pt x="79674" y="13082"/>
                    <a:pt x="79674" y="13082"/>
                    <a:pt x="79674" y="12631"/>
                  </a:cubicBezTo>
                  <a:cubicBezTo>
                    <a:pt x="79349" y="12631"/>
                    <a:pt x="79349" y="11729"/>
                    <a:pt x="79024" y="11729"/>
                  </a:cubicBezTo>
                  <a:cubicBezTo>
                    <a:pt x="79024" y="11729"/>
                    <a:pt x="79024" y="11729"/>
                    <a:pt x="78699" y="11729"/>
                  </a:cubicBezTo>
                  <a:cubicBezTo>
                    <a:pt x="78373" y="11729"/>
                    <a:pt x="78048" y="10827"/>
                    <a:pt x="78048" y="10827"/>
                  </a:cubicBezTo>
                  <a:cubicBezTo>
                    <a:pt x="77723" y="10827"/>
                    <a:pt x="78048" y="10375"/>
                    <a:pt x="78048" y="9924"/>
                  </a:cubicBezTo>
                  <a:cubicBezTo>
                    <a:pt x="78048" y="9473"/>
                    <a:pt x="77723" y="9473"/>
                    <a:pt x="77723" y="9473"/>
                  </a:cubicBezTo>
                  <a:cubicBezTo>
                    <a:pt x="77723" y="9473"/>
                    <a:pt x="77723" y="9473"/>
                    <a:pt x="77723" y="9473"/>
                  </a:cubicBezTo>
                  <a:cubicBezTo>
                    <a:pt x="77723" y="9473"/>
                    <a:pt x="77398" y="9473"/>
                    <a:pt x="77398" y="9022"/>
                  </a:cubicBezTo>
                  <a:cubicBezTo>
                    <a:pt x="77398" y="9022"/>
                    <a:pt x="77073" y="8571"/>
                    <a:pt x="77073" y="8120"/>
                  </a:cubicBezTo>
                  <a:cubicBezTo>
                    <a:pt x="77073" y="7669"/>
                    <a:pt x="77073" y="7669"/>
                    <a:pt x="77073" y="7669"/>
                  </a:cubicBezTo>
                  <a:cubicBezTo>
                    <a:pt x="77073" y="7669"/>
                    <a:pt x="76747" y="7218"/>
                    <a:pt x="76747" y="7218"/>
                  </a:cubicBezTo>
                  <a:cubicBezTo>
                    <a:pt x="76422" y="6766"/>
                    <a:pt x="76422" y="6766"/>
                    <a:pt x="76422" y="6766"/>
                  </a:cubicBezTo>
                  <a:cubicBezTo>
                    <a:pt x="76422" y="6315"/>
                    <a:pt x="76422" y="6315"/>
                    <a:pt x="76422" y="6315"/>
                  </a:cubicBezTo>
                  <a:cubicBezTo>
                    <a:pt x="76097" y="6315"/>
                    <a:pt x="76097" y="6315"/>
                    <a:pt x="76097" y="6315"/>
                  </a:cubicBezTo>
                  <a:cubicBezTo>
                    <a:pt x="75772" y="6315"/>
                    <a:pt x="75772" y="5864"/>
                    <a:pt x="75772" y="5413"/>
                  </a:cubicBezTo>
                  <a:cubicBezTo>
                    <a:pt x="75772" y="5413"/>
                    <a:pt x="75772" y="5413"/>
                    <a:pt x="75772" y="5413"/>
                  </a:cubicBezTo>
                  <a:cubicBezTo>
                    <a:pt x="75447" y="4962"/>
                    <a:pt x="75447" y="4962"/>
                    <a:pt x="75447" y="4962"/>
                  </a:cubicBezTo>
                  <a:cubicBezTo>
                    <a:pt x="75121" y="4511"/>
                    <a:pt x="75121" y="4511"/>
                    <a:pt x="75121" y="4511"/>
                  </a:cubicBezTo>
                  <a:cubicBezTo>
                    <a:pt x="74796" y="4060"/>
                    <a:pt x="74796" y="4060"/>
                    <a:pt x="74796" y="4060"/>
                  </a:cubicBezTo>
                  <a:cubicBezTo>
                    <a:pt x="74796" y="4060"/>
                    <a:pt x="74471" y="3609"/>
                    <a:pt x="74471" y="3609"/>
                  </a:cubicBezTo>
                  <a:cubicBezTo>
                    <a:pt x="74146" y="3157"/>
                    <a:pt x="73821" y="2706"/>
                    <a:pt x="73821" y="2706"/>
                  </a:cubicBezTo>
                  <a:cubicBezTo>
                    <a:pt x="73821" y="2706"/>
                    <a:pt x="73821" y="2255"/>
                    <a:pt x="73821" y="2255"/>
                  </a:cubicBezTo>
                  <a:cubicBezTo>
                    <a:pt x="73821" y="2255"/>
                    <a:pt x="73495" y="2255"/>
                    <a:pt x="73495" y="2255"/>
                  </a:cubicBezTo>
                  <a:cubicBezTo>
                    <a:pt x="72845" y="2255"/>
                    <a:pt x="72845" y="2255"/>
                    <a:pt x="72845" y="2255"/>
                  </a:cubicBezTo>
                  <a:cubicBezTo>
                    <a:pt x="72845" y="1353"/>
                    <a:pt x="72845" y="1353"/>
                    <a:pt x="72845" y="1353"/>
                  </a:cubicBezTo>
                  <a:cubicBezTo>
                    <a:pt x="72845" y="1353"/>
                    <a:pt x="72845" y="1353"/>
                    <a:pt x="72520" y="1353"/>
                  </a:cubicBezTo>
                  <a:cubicBezTo>
                    <a:pt x="72195" y="1353"/>
                    <a:pt x="72195" y="902"/>
                    <a:pt x="72195" y="902"/>
                  </a:cubicBezTo>
                  <a:cubicBezTo>
                    <a:pt x="72195" y="451"/>
                    <a:pt x="72195" y="451"/>
                    <a:pt x="72195" y="451"/>
                  </a:cubicBezTo>
                  <a:cubicBezTo>
                    <a:pt x="71219" y="902"/>
                    <a:pt x="71219" y="902"/>
                    <a:pt x="71219" y="902"/>
                  </a:cubicBezTo>
                  <a:cubicBezTo>
                    <a:pt x="71219" y="902"/>
                    <a:pt x="71219" y="902"/>
                    <a:pt x="71219" y="902"/>
                  </a:cubicBezTo>
                  <a:cubicBezTo>
                    <a:pt x="71219" y="902"/>
                    <a:pt x="70569" y="451"/>
                    <a:pt x="70569" y="451"/>
                  </a:cubicBezTo>
                  <a:cubicBezTo>
                    <a:pt x="70569" y="0"/>
                    <a:pt x="70243" y="0"/>
                    <a:pt x="70243" y="0"/>
                  </a:cubicBezTo>
                  <a:cubicBezTo>
                    <a:pt x="69918" y="451"/>
                    <a:pt x="69918" y="451"/>
                    <a:pt x="69918" y="451"/>
                  </a:cubicBezTo>
                  <a:cubicBezTo>
                    <a:pt x="69268" y="451"/>
                    <a:pt x="69268" y="451"/>
                    <a:pt x="69268" y="451"/>
                  </a:cubicBezTo>
                  <a:cubicBezTo>
                    <a:pt x="68943" y="451"/>
                    <a:pt x="68943" y="451"/>
                    <a:pt x="68943" y="451"/>
                  </a:cubicBezTo>
                  <a:cubicBezTo>
                    <a:pt x="68617" y="0"/>
                    <a:pt x="68617" y="0"/>
                    <a:pt x="68617" y="0"/>
                  </a:cubicBezTo>
                  <a:cubicBezTo>
                    <a:pt x="67642" y="451"/>
                    <a:pt x="67317" y="451"/>
                    <a:pt x="67317" y="451"/>
                  </a:cubicBezTo>
                  <a:cubicBezTo>
                    <a:pt x="66341" y="902"/>
                    <a:pt x="64715" y="2255"/>
                    <a:pt x="64715" y="3157"/>
                  </a:cubicBezTo>
                  <a:cubicBezTo>
                    <a:pt x="64390" y="4060"/>
                    <a:pt x="64715" y="6315"/>
                    <a:pt x="64065" y="6766"/>
                  </a:cubicBezTo>
                  <a:cubicBezTo>
                    <a:pt x="63089" y="6766"/>
                    <a:pt x="62113" y="9022"/>
                    <a:pt x="61788" y="9022"/>
                  </a:cubicBezTo>
                  <a:cubicBezTo>
                    <a:pt x="58861" y="11278"/>
                    <a:pt x="58861" y="11278"/>
                    <a:pt x="58861" y="11278"/>
                  </a:cubicBezTo>
                  <a:cubicBezTo>
                    <a:pt x="58861" y="11278"/>
                    <a:pt x="56585" y="12631"/>
                    <a:pt x="55284" y="12631"/>
                  </a:cubicBezTo>
                  <a:cubicBezTo>
                    <a:pt x="53983" y="13082"/>
                    <a:pt x="53008" y="14436"/>
                    <a:pt x="53008" y="14436"/>
                  </a:cubicBezTo>
                  <a:cubicBezTo>
                    <a:pt x="51382" y="17593"/>
                    <a:pt x="51382" y="17593"/>
                    <a:pt x="51382" y="17593"/>
                  </a:cubicBezTo>
                  <a:cubicBezTo>
                    <a:pt x="48780" y="18045"/>
                    <a:pt x="48780" y="18045"/>
                    <a:pt x="48780" y="18045"/>
                  </a:cubicBezTo>
                  <a:cubicBezTo>
                    <a:pt x="47479" y="16240"/>
                    <a:pt x="47479" y="16240"/>
                    <a:pt x="47479" y="16240"/>
                  </a:cubicBezTo>
                  <a:cubicBezTo>
                    <a:pt x="46178" y="16691"/>
                    <a:pt x="46178" y="16691"/>
                    <a:pt x="46178" y="16691"/>
                  </a:cubicBezTo>
                  <a:cubicBezTo>
                    <a:pt x="45853" y="16240"/>
                    <a:pt x="45853" y="16240"/>
                    <a:pt x="45853" y="16240"/>
                  </a:cubicBezTo>
                  <a:cubicBezTo>
                    <a:pt x="45203" y="16691"/>
                    <a:pt x="45203" y="16691"/>
                    <a:pt x="45203" y="16691"/>
                  </a:cubicBezTo>
                  <a:cubicBezTo>
                    <a:pt x="41300" y="16240"/>
                    <a:pt x="41300" y="16240"/>
                    <a:pt x="41300" y="16240"/>
                  </a:cubicBezTo>
                  <a:cubicBezTo>
                    <a:pt x="39349" y="17593"/>
                    <a:pt x="39349" y="17593"/>
                    <a:pt x="39349" y="17593"/>
                  </a:cubicBezTo>
                  <a:cubicBezTo>
                    <a:pt x="35772" y="17142"/>
                    <a:pt x="35772" y="17142"/>
                    <a:pt x="35772" y="17142"/>
                  </a:cubicBezTo>
                  <a:cubicBezTo>
                    <a:pt x="35772" y="17142"/>
                    <a:pt x="33170" y="17593"/>
                    <a:pt x="32520" y="17593"/>
                  </a:cubicBezTo>
                  <a:cubicBezTo>
                    <a:pt x="31544" y="17593"/>
                    <a:pt x="31544" y="17593"/>
                    <a:pt x="31544" y="17593"/>
                  </a:cubicBezTo>
                  <a:cubicBezTo>
                    <a:pt x="30894" y="17142"/>
                    <a:pt x="30243" y="16240"/>
                    <a:pt x="30243" y="16240"/>
                  </a:cubicBezTo>
                  <a:cubicBezTo>
                    <a:pt x="30243" y="16240"/>
                    <a:pt x="28943" y="16691"/>
                    <a:pt x="28617" y="17142"/>
                  </a:cubicBezTo>
                  <a:cubicBezTo>
                    <a:pt x="28292" y="17593"/>
                    <a:pt x="26991" y="19849"/>
                    <a:pt x="26991" y="19849"/>
                  </a:cubicBezTo>
                  <a:cubicBezTo>
                    <a:pt x="26991" y="20300"/>
                    <a:pt x="26991" y="20300"/>
                    <a:pt x="26991" y="20300"/>
                  </a:cubicBezTo>
                  <a:cubicBezTo>
                    <a:pt x="27642" y="22556"/>
                    <a:pt x="27642" y="22556"/>
                    <a:pt x="27642" y="22556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812"/>
                    <a:pt x="26016" y="24812"/>
                    <a:pt x="25691" y="24812"/>
                  </a:cubicBezTo>
                  <a:cubicBezTo>
                    <a:pt x="25691" y="25263"/>
                    <a:pt x="25365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4715" y="25714"/>
                    <a:pt x="24715" y="25714"/>
                    <a:pt x="24715" y="25714"/>
                  </a:cubicBezTo>
                  <a:cubicBezTo>
                    <a:pt x="23739" y="27067"/>
                    <a:pt x="23739" y="27067"/>
                    <a:pt x="23739" y="27067"/>
                  </a:cubicBezTo>
                  <a:cubicBezTo>
                    <a:pt x="22439" y="27518"/>
                    <a:pt x="22439" y="27518"/>
                    <a:pt x="22439" y="27518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178;g2be4267a496_0_10">
              <a:extLst>
                <a:ext uri="{FF2B5EF4-FFF2-40B4-BE49-F238E27FC236}">
                  <a16:creationId xmlns:a16="http://schemas.microsoft.com/office/drawing/2014/main" id="{15ED34A6-6B36-1266-41D9-B7971660F016}"/>
                </a:ext>
              </a:extLst>
            </p:cNvPr>
            <p:cNvSpPr/>
            <p:nvPr/>
          </p:nvSpPr>
          <p:spPr>
            <a:xfrm>
              <a:off x="17015058" y="988526"/>
              <a:ext cx="1930200" cy="1301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7557" y="85714"/>
                  </a:moveTo>
                  <a:cubicBezTo>
                    <a:pt x="27752" y="85714"/>
                    <a:pt x="28338" y="84309"/>
                    <a:pt x="28925" y="84309"/>
                  </a:cubicBezTo>
                  <a:cubicBezTo>
                    <a:pt x="29315" y="84028"/>
                    <a:pt x="29120" y="82622"/>
                    <a:pt x="29315" y="82060"/>
                  </a:cubicBezTo>
                  <a:cubicBezTo>
                    <a:pt x="29511" y="81498"/>
                    <a:pt x="30488" y="80374"/>
                    <a:pt x="31074" y="80093"/>
                  </a:cubicBezTo>
                  <a:cubicBezTo>
                    <a:pt x="31270" y="80093"/>
                    <a:pt x="31270" y="80093"/>
                    <a:pt x="31270" y="80093"/>
                  </a:cubicBezTo>
                  <a:cubicBezTo>
                    <a:pt x="31270" y="79531"/>
                    <a:pt x="31270" y="79531"/>
                    <a:pt x="31270" y="79531"/>
                  </a:cubicBezTo>
                  <a:cubicBezTo>
                    <a:pt x="31270" y="79531"/>
                    <a:pt x="31856" y="79250"/>
                    <a:pt x="31856" y="78969"/>
                  </a:cubicBezTo>
                  <a:cubicBezTo>
                    <a:pt x="32052" y="78969"/>
                    <a:pt x="32052" y="79250"/>
                    <a:pt x="32052" y="79250"/>
                  </a:cubicBezTo>
                  <a:cubicBezTo>
                    <a:pt x="32052" y="79250"/>
                    <a:pt x="32247" y="79531"/>
                    <a:pt x="32442" y="79531"/>
                  </a:cubicBezTo>
                  <a:cubicBezTo>
                    <a:pt x="32442" y="79531"/>
                    <a:pt x="32638" y="79250"/>
                    <a:pt x="32638" y="79250"/>
                  </a:cubicBezTo>
                  <a:cubicBezTo>
                    <a:pt x="32638" y="78969"/>
                    <a:pt x="32638" y="78688"/>
                    <a:pt x="32638" y="78688"/>
                  </a:cubicBezTo>
                  <a:cubicBezTo>
                    <a:pt x="32442" y="78407"/>
                    <a:pt x="32442" y="78126"/>
                    <a:pt x="32442" y="78126"/>
                  </a:cubicBezTo>
                  <a:cubicBezTo>
                    <a:pt x="32442" y="78126"/>
                    <a:pt x="32442" y="78126"/>
                    <a:pt x="32442" y="78126"/>
                  </a:cubicBezTo>
                  <a:cubicBezTo>
                    <a:pt x="32442" y="78126"/>
                    <a:pt x="32638" y="78126"/>
                    <a:pt x="32638" y="78126"/>
                  </a:cubicBezTo>
                  <a:cubicBezTo>
                    <a:pt x="32638" y="78126"/>
                    <a:pt x="32833" y="77845"/>
                    <a:pt x="32833" y="77845"/>
                  </a:cubicBezTo>
                  <a:cubicBezTo>
                    <a:pt x="33224" y="78126"/>
                    <a:pt x="33224" y="78126"/>
                    <a:pt x="33224" y="78126"/>
                  </a:cubicBezTo>
                  <a:cubicBezTo>
                    <a:pt x="33224" y="78126"/>
                    <a:pt x="33420" y="78126"/>
                    <a:pt x="33420" y="78126"/>
                  </a:cubicBezTo>
                  <a:cubicBezTo>
                    <a:pt x="33615" y="78407"/>
                    <a:pt x="33811" y="77845"/>
                    <a:pt x="33811" y="77845"/>
                  </a:cubicBezTo>
                  <a:cubicBezTo>
                    <a:pt x="34006" y="77564"/>
                    <a:pt x="34006" y="77564"/>
                    <a:pt x="34006" y="77564"/>
                  </a:cubicBezTo>
                  <a:cubicBezTo>
                    <a:pt x="34006" y="77564"/>
                    <a:pt x="34006" y="77564"/>
                    <a:pt x="34006" y="77283"/>
                  </a:cubicBezTo>
                  <a:cubicBezTo>
                    <a:pt x="34006" y="77283"/>
                    <a:pt x="34201" y="77283"/>
                    <a:pt x="34397" y="77283"/>
                  </a:cubicBezTo>
                  <a:cubicBezTo>
                    <a:pt x="34397" y="77283"/>
                    <a:pt x="34788" y="77283"/>
                    <a:pt x="34983" y="77283"/>
                  </a:cubicBezTo>
                  <a:cubicBezTo>
                    <a:pt x="35179" y="77283"/>
                    <a:pt x="35179" y="77283"/>
                    <a:pt x="35179" y="77283"/>
                  </a:cubicBezTo>
                  <a:cubicBezTo>
                    <a:pt x="35570" y="77002"/>
                    <a:pt x="35570" y="77002"/>
                    <a:pt x="35570" y="77002"/>
                  </a:cubicBezTo>
                  <a:cubicBezTo>
                    <a:pt x="35570" y="77002"/>
                    <a:pt x="35765" y="76721"/>
                    <a:pt x="35765" y="76721"/>
                  </a:cubicBezTo>
                  <a:cubicBezTo>
                    <a:pt x="35765" y="76440"/>
                    <a:pt x="35765" y="76159"/>
                    <a:pt x="35765" y="76159"/>
                  </a:cubicBezTo>
                  <a:cubicBezTo>
                    <a:pt x="35765" y="75878"/>
                    <a:pt x="36156" y="75878"/>
                    <a:pt x="36156" y="75878"/>
                  </a:cubicBezTo>
                  <a:cubicBezTo>
                    <a:pt x="36156" y="75878"/>
                    <a:pt x="36156" y="75878"/>
                    <a:pt x="36156" y="75878"/>
                  </a:cubicBezTo>
                  <a:cubicBezTo>
                    <a:pt x="36351" y="75878"/>
                    <a:pt x="36351" y="76159"/>
                    <a:pt x="36351" y="76159"/>
                  </a:cubicBezTo>
                  <a:cubicBezTo>
                    <a:pt x="36351" y="76159"/>
                    <a:pt x="36547" y="75878"/>
                    <a:pt x="36547" y="75878"/>
                  </a:cubicBezTo>
                  <a:cubicBezTo>
                    <a:pt x="36547" y="75597"/>
                    <a:pt x="36742" y="75597"/>
                    <a:pt x="36742" y="75597"/>
                  </a:cubicBezTo>
                  <a:cubicBezTo>
                    <a:pt x="36742" y="75597"/>
                    <a:pt x="37133" y="75316"/>
                    <a:pt x="37133" y="75035"/>
                  </a:cubicBezTo>
                  <a:cubicBezTo>
                    <a:pt x="37328" y="74754"/>
                    <a:pt x="37328" y="75035"/>
                    <a:pt x="37328" y="74473"/>
                  </a:cubicBezTo>
                  <a:cubicBezTo>
                    <a:pt x="37328" y="74192"/>
                    <a:pt x="37524" y="74473"/>
                    <a:pt x="37524" y="74754"/>
                  </a:cubicBezTo>
                  <a:cubicBezTo>
                    <a:pt x="37524" y="74754"/>
                    <a:pt x="37524" y="74754"/>
                    <a:pt x="37719" y="75035"/>
                  </a:cubicBezTo>
                  <a:cubicBezTo>
                    <a:pt x="37719" y="75035"/>
                    <a:pt x="37719" y="75035"/>
                    <a:pt x="38110" y="75035"/>
                  </a:cubicBezTo>
                  <a:cubicBezTo>
                    <a:pt x="38306" y="75316"/>
                    <a:pt x="38306" y="74754"/>
                    <a:pt x="38697" y="74754"/>
                  </a:cubicBezTo>
                  <a:cubicBezTo>
                    <a:pt x="39087" y="74754"/>
                    <a:pt x="38892" y="74754"/>
                    <a:pt x="39087" y="75035"/>
                  </a:cubicBezTo>
                  <a:cubicBezTo>
                    <a:pt x="39283" y="75035"/>
                    <a:pt x="39283" y="75035"/>
                    <a:pt x="39478" y="75035"/>
                  </a:cubicBezTo>
                  <a:cubicBezTo>
                    <a:pt x="39674" y="75316"/>
                    <a:pt x="39674" y="75316"/>
                    <a:pt x="39674" y="75316"/>
                  </a:cubicBezTo>
                  <a:cubicBezTo>
                    <a:pt x="39674" y="75316"/>
                    <a:pt x="39869" y="75316"/>
                    <a:pt x="40065" y="75597"/>
                  </a:cubicBezTo>
                  <a:cubicBezTo>
                    <a:pt x="40065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433" y="76159"/>
                    <a:pt x="41433" y="76159"/>
                    <a:pt x="41433" y="76159"/>
                  </a:cubicBezTo>
                  <a:cubicBezTo>
                    <a:pt x="41433" y="76159"/>
                    <a:pt x="41433" y="76721"/>
                    <a:pt x="41628" y="76721"/>
                  </a:cubicBezTo>
                  <a:cubicBezTo>
                    <a:pt x="41628" y="77002"/>
                    <a:pt x="41628" y="77002"/>
                    <a:pt x="41824" y="77002"/>
                  </a:cubicBezTo>
                  <a:cubicBezTo>
                    <a:pt x="41824" y="77002"/>
                    <a:pt x="42019" y="76440"/>
                    <a:pt x="42019" y="76159"/>
                  </a:cubicBezTo>
                  <a:cubicBezTo>
                    <a:pt x="42019" y="76159"/>
                    <a:pt x="42214" y="76440"/>
                    <a:pt x="42214" y="76440"/>
                  </a:cubicBezTo>
                  <a:cubicBezTo>
                    <a:pt x="42214" y="76440"/>
                    <a:pt x="42214" y="77002"/>
                    <a:pt x="42410" y="77002"/>
                  </a:cubicBezTo>
                  <a:cubicBezTo>
                    <a:pt x="42410" y="76721"/>
                    <a:pt x="42605" y="76721"/>
                    <a:pt x="42605" y="76721"/>
                  </a:cubicBezTo>
                  <a:cubicBezTo>
                    <a:pt x="42801" y="76721"/>
                    <a:pt x="42605" y="76440"/>
                    <a:pt x="42605" y="76440"/>
                  </a:cubicBezTo>
                  <a:cubicBezTo>
                    <a:pt x="42605" y="76440"/>
                    <a:pt x="42801" y="76159"/>
                    <a:pt x="42801" y="76159"/>
                  </a:cubicBezTo>
                  <a:cubicBezTo>
                    <a:pt x="42996" y="76159"/>
                    <a:pt x="43387" y="76159"/>
                    <a:pt x="43387" y="76159"/>
                  </a:cubicBezTo>
                  <a:cubicBezTo>
                    <a:pt x="43583" y="76159"/>
                    <a:pt x="43583" y="76721"/>
                    <a:pt x="43583" y="76721"/>
                  </a:cubicBezTo>
                  <a:cubicBezTo>
                    <a:pt x="43583" y="76721"/>
                    <a:pt x="43387" y="77283"/>
                    <a:pt x="43387" y="77283"/>
                  </a:cubicBezTo>
                  <a:cubicBezTo>
                    <a:pt x="43387" y="77283"/>
                    <a:pt x="43192" y="77564"/>
                    <a:pt x="43192" y="77845"/>
                  </a:cubicBezTo>
                  <a:cubicBezTo>
                    <a:pt x="43192" y="77845"/>
                    <a:pt x="43192" y="77845"/>
                    <a:pt x="43387" y="77564"/>
                  </a:cubicBezTo>
                  <a:cubicBezTo>
                    <a:pt x="43778" y="77564"/>
                    <a:pt x="43583" y="77283"/>
                    <a:pt x="43583" y="77283"/>
                  </a:cubicBezTo>
                  <a:cubicBezTo>
                    <a:pt x="43778" y="76721"/>
                    <a:pt x="43778" y="76721"/>
                    <a:pt x="43778" y="76721"/>
                  </a:cubicBezTo>
                  <a:cubicBezTo>
                    <a:pt x="43778" y="76721"/>
                    <a:pt x="44169" y="77002"/>
                    <a:pt x="44169" y="77283"/>
                  </a:cubicBezTo>
                  <a:cubicBezTo>
                    <a:pt x="44169" y="77283"/>
                    <a:pt x="44169" y="77564"/>
                    <a:pt x="44169" y="77564"/>
                  </a:cubicBezTo>
                  <a:cubicBezTo>
                    <a:pt x="44169" y="77845"/>
                    <a:pt x="44364" y="77845"/>
                    <a:pt x="44364" y="78126"/>
                  </a:cubicBezTo>
                  <a:cubicBezTo>
                    <a:pt x="44560" y="78407"/>
                    <a:pt x="44364" y="78126"/>
                    <a:pt x="44364" y="78126"/>
                  </a:cubicBezTo>
                  <a:cubicBezTo>
                    <a:pt x="44364" y="77845"/>
                    <a:pt x="44560" y="77283"/>
                    <a:pt x="44560" y="77283"/>
                  </a:cubicBezTo>
                  <a:cubicBezTo>
                    <a:pt x="44755" y="76721"/>
                    <a:pt x="44755" y="76721"/>
                    <a:pt x="44755" y="76721"/>
                  </a:cubicBezTo>
                  <a:cubicBezTo>
                    <a:pt x="44755" y="76721"/>
                    <a:pt x="45537" y="76721"/>
                    <a:pt x="46319" y="76721"/>
                  </a:cubicBezTo>
                  <a:cubicBezTo>
                    <a:pt x="47100" y="76721"/>
                    <a:pt x="46514" y="76440"/>
                    <a:pt x="46514" y="76440"/>
                  </a:cubicBezTo>
                  <a:cubicBezTo>
                    <a:pt x="46905" y="76440"/>
                    <a:pt x="46905" y="76440"/>
                    <a:pt x="46905" y="76440"/>
                  </a:cubicBezTo>
                  <a:cubicBezTo>
                    <a:pt x="47100" y="77564"/>
                    <a:pt x="47100" y="77564"/>
                    <a:pt x="47100" y="77564"/>
                  </a:cubicBezTo>
                  <a:cubicBezTo>
                    <a:pt x="47100" y="77564"/>
                    <a:pt x="47491" y="78126"/>
                    <a:pt x="47687" y="78126"/>
                  </a:cubicBezTo>
                  <a:cubicBezTo>
                    <a:pt x="47882" y="78407"/>
                    <a:pt x="47882" y="78407"/>
                    <a:pt x="48273" y="78688"/>
                  </a:cubicBezTo>
                  <a:cubicBezTo>
                    <a:pt x="48859" y="78688"/>
                    <a:pt x="48664" y="78688"/>
                    <a:pt x="48664" y="78688"/>
                  </a:cubicBezTo>
                  <a:cubicBezTo>
                    <a:pt x="48859" y="78688"/>
                    <a:pt x="48859" y="78126"/>
                    <a:pt x="49055" y="77845"/>
                  </a:cubicBezTo>
                  <a:cubicBezTo>
                    <a:pt x="49055" y="77564"/>
                    <a:pt x="49250" y="77564"/>
                    <a:pt x="49250" y="77564"/>
                  </a:cubicBezTo>
                  <a:cubicBezTo>
                    <a:pt x="49250" y="77564"/>
                    <a:pt x="49641" y="78126"/>
                    <a:pt x="49641" y="78126"/>
                  </a:cubicBezTo>
                  <a:cubicBezTo>
                    <a:pt x="49837" y="78407"/>
                    <a:pt x="49837" y="78688"/>
                    <a:pt x="49837" y="78688"/>
                  </a:cubicBezTo>
                  <a:cubicBezTo>
                    <a:pt x="50423" y="78969"/>
                    <a:pt x="50423" y="78969"/>
                    <a:pt x="50423" y="78969"/>
                  </a:cubicBezTo>
                  <a:cubicBezTo>
                    <a:pt x="50423" y="79250"/>
                    <a:pt x="50423" y="79250"/>
                    <a:pt x="50423" y="79250"/>
                  </a:cubicBezTo>
                  <a:cubicBezTo>
                    <a:pt x="50423" y="80093"/>
                    <a:pt x="50423" y="80093"/>
                    <a:pt x="50423" y="80093"/>
                  </a:cubicBezTo>
                  <a:cubicBezTo>
                    <a:pt x="50814" y="80374"/>
                    <a:pt x="50814" y="80374"/>
                    <a:pt x="50814" y="80374"/>
                  </a:cubicBezTo>
                  <a:cubicBezTo>
                    <a:pt x="50618" y="80936"/>
                    <a:pt x="50618" y="80936"/>
                    <a:pt x="50618" y="80936"/>
                  </a:cubicBezTo>
                  <a:cubicBezTo>
                    <a:pt x="50618" y="80936"/>
                    <a:pt x="50814" y="81498"/>
                    <a:pt x="50814" y="81779"/>
                  </a:cubicBezTo>
                  <a:cubicBezTo>
                    <a:pt x="50814" y="81779"/>
                    <a:pt x="51009" y="82341"/>
                    <a:pt x="51009" y="82341"/>
                  </a:cubicBezTo>
                  <a:cubicBezTo>
                    <a:pt x="51009" y="83185"/>
                    <a:pt x="51009" y="83185"/>
                    <a:pt x="51009" y="83185"/>
                  </a:cubicBezTo>
                  <a:cubicBezTo>
                    <a:pt x="50814" y="83747"/>
                    <a:pt x="50814" y="83747"/>
                    <a:pt x="50814" y="83747"/>
                  </a:cubicBezTo>
                  <a:cubicBezTo>
                    <a:pt x="51009" y="84028"/>
                    <a:pt x="51009" y="84028"/>
                    <a:pt x="51009" y="84028"/>
                  </a:cubicBezTo>
                  <a:cubicBezTo>
                    <a:pt x="51009" y="84028"/>
                    <a:pt x="51009" y="84871"/>
                    <a:pt x="51205" y="85152"/>
                  </a:cubicBezTo>
                  <a:cubicBezTo>
                    <a:pt x="51400" y="85714"/>
                    <a:pt x="51596" y="84871"/>
                    <a:pt x="51596" y="84871"/>
                  </a:cubicBezTo>
                  <a:cubicBezTo>
                    <a:pt x="51986" y="84871"/>
                    <a:pt x="51986" y="84871"/>
                    <a:pt x="51986" y="84871"/>
                  </a:cubicBezTo>
                  <a:cubicBezTo>
                    <a:pt x="52377" y="85714"/>
                    <a:pt x="52377" y="85714"/>
                    <a:pt x="52377" y="85714"/>
                  </a:cubicBezTo>
                  <a:cubicBezTo>
                    <a:pt x="52573" y="85714"/>
                    <a:pt x="52573" y="85714"/>
                    <a:pt x="52573" y="85714"/>
                  </a:cubicBezTo>
                  <a:cubicBezTo>
                    <a:pt x="52964" y="85995"/>
                    <a:pt x="52964" y="85995"/>
                    <a:pt x="52964" y="85995"/>
                  </a:cubicBezTo>
                  <a:cubicBezTo>
                    <a:pt x="53159" y="86838"/>
                    <a:pt x="53159" y="86838"/>
                    <a:pt x="53159" y="86838"/>
                  </a:cubicBezTo>
                  <a:cubicBezTo>
                    <a:pt x="53550" y="86557"/>
                    <a:pt x="53550" y="86557"/>
                    <a:pt x="53550" y="86557"/>
                  </a:cubicBezTo>
                  <a:cubicBezTo>
                    <a:pt x="53745" y="85714"/>
                    <a:pt x="53745" y="85714"/>
                    <a:pt x="53745" y="85714"/>
                  </a:cubicBezTo>
                  <a:cubicBezTo>
                    <a:pt x="54136" y="85995"/>
                    <a:pt x="54136" y="85995"/>
                    <a:pt x="54136" y="85995"/>
                  </a:cubicBezTo>
                  <a:cubicBezTo>
                    <a:pt x="54527" y="85995"/>
                    <a:pt x="54527" y="85995"/>
                    <a:pt x="54527" y="85995"/>
                  </a:cubicBezTo>
                  <a:cubicBezTo>
                    <a:pt x="54527" y="87119"/>
                    <a:pt x="54527" y="87119"/>
                    <a:pt x="54527" y="87119"/>
                  </a:cubicBezTo>
                  <a:cubicBezTo>
                    <a:pt x="54527" y="87119"/>
                    <a:pt x="54723" y="87400"/>
                    <a:pt x="54723" y="87681"/>
                  </a:cubicBezTo>
                  <a:cubicBezTo>
                    <a:pt x="54723" y="87681"/>
                    <a:pt x="54723" y="88243"/>
                    <a:pt x="54723" y="88243"/>
                  </a:cubicBezTo>
                  <a:cubicBezTo>
                    <a:pt x="54918" y="88805"/>
                    <a:pt x="54918" y="88805"/>
                    <a:pt x="54918" y="88805"/>
                  </a:cubicBezTo>
                  <a:cubicBezTo>
                    <a:pt x="54332" y="89086"/>
                    <a:pt x="54332" y="89086"/>
                    <a:pt x="54332" y="89086"/>
                  </a:cubicBezTo>
                  <a:cubicBezTo>
                    <a:pt x="54723" y="89367"/>
                    <a:pt x="54723" y="89367"/>
                    <a:pt x="54723" y="89367"/>
                  </a:cubicBezTo>
                  <a:cubicBezTo>
                    <a:pt x="54723" y="89367"/>
                    <a:pt x="55114" y="89367"/>
                    <a:pt x="55309" y="89367"/>
                  </a:cubicBezTo>
                  <a:cubicBezTo>
                    <a:pt x="55504" y="89367"/>
                    <a:pt x="55504" y="90210"/>
                    <a:pt x="55504" y="90210"/>
                  </a:cubicBezTo>
                  <a:cubicBezTo>
                    <a:pt x="55504" y="90210"/>
                    <a:pt x="55504" y="90491"/>
                    <a:pt x="55309" y="90772"/>
                  </a:cubicBezTo>
                  <a:cubicBezTo>
                    <a:pt x="55309" y="90772"/>
                    <a:pt x="55309" y="91053"/>
                    <a:pt x="55309" y="91334"/>
                  </a:cubicBezTo>
                  <a:cubicBezTo>
                    <a:pt x="55504" y="91334"/>
                    <a:pt x="55895" y="91615"/>
                    <a:pt x="56091" y="91615"/>
                  </a:cubicBezTo>
                  <a:cubicBezTo>
                    <a:pt x="56482" y="91615"/>
                    <a:pt x="56482" y="91615"/>
                    <a:pt x="56482" y="91615"/>
                  </a:cubicBezTo>
                  <a:cubicBezTo>
                    <a:pt x="56872" y="91615"/>
                    <a:pt x="56872" y="91615"/>
                    <a:pt x="56872" y="91615"/>
                  </a:cubicBezTo>
                  <a:cubicBezTo>
                    <a:pt x="56872" y="91615"/>
                    <a:pt x="57068" y="91896"/>
                    <a:pt x="57263" y="91896"/>
                  </a:cubicBezTo>
                  <a:cubicBezTo>
                    <a:pt x="57263" y="91615"/>
                    <a:pt x="57654" y="91615"/>
                    <a:pt x="57654" y="91615"/>
                  </a:cubicBezTo>
                  <a:cubicBezTo>
                    <a:pt x="58045" y="92177"/>
                    <a:pt x="58045" y="92177"/>
                    <a:pt x="58045" y="92177"/>
                  </a:cubicBezTo>
                  <a:cubicBezTo>
                    <a:pt x="58436" y="91896"/>
                    <a:pt x="58436" y="91896"/>
                    <a:pt x="58436" y="91896"/>
                  </a:cubicBezTo>
                  <a:cubicBezTo>
                    <a:pt x="58436" y="92459"/>
                    <a:pt x="58436" y="92459"/>
                    <a:pt x="58436" y="92459"/>
                  </a:cubicBezTo>
                  <a:cubicBezTo>
                    <a:pt x="58436" y="92459"/>
                    <a:pt x="58827" y="93583"/>
                    <a:pt x="58827" y="93583"/>
                  </a:cubicBezTo>
                  <a:cubicBezTo>
                    <a:pt x="59022" y="93864"/>
                    <a:pt x="59022" y="94426"/>
                    <a:pt x="59022" y="94707"/>
                  </a:cubicBezTo>
                  <a:cubicBezTo>
                    <a:pt x="59022" y="94988"/>
                    <a:pt x="59218" y="95550"/>
                    <a:pt x="59218" y="95550"/>
                  </a:cubicBezTo>
                  <a:cubicBezTo>
                    <a:pt x="59218" y="95550"/>
                    <a:pt x="59022" y="95550"/>
                    <a:pt x="58827" y="95831"/>
                  </a:cubicBezTo>
                  <a:cubicBezTo>
                    <a:pt x="58631" y="96112"/>
                    <a:pt x="59022" y="96393"/>
                    <a:pt x="59022" y="96393"/>
                  </a:cubicBezTo>
                  <a:cubicBezTo>
                    <a:pt x="59413" y="96393"/>
                    <a:pt x="59413" y="96393"/>
                    <a:pt x="59413" y="96393"/>
                  </a:cubicBezTo>
                  <a:cubicBezTo>
                    <a:pt x="59413" y="96393"/>
                    <a:pt x="59804" y="96955"/>
                    <a:pt x="59804" y="97236"/>
                  </a:cubicBezTo>
                  <a:cubicBezTo>
                    <a:pt x="59999" y="97517"/>
                    <a:pt x="60390" y="97236"/>
                    <a:pt x="60586" y="97236"/>
                  </a:cubicBezTo>
                  <a:cubicBezTo>
                    <a:pt x="60781" y="96955"/>
                    <a:pt x="61172" y="97236"/>
                    <a:pt x="61172" y="97517"/>
                  </a:cubicBezTo>
                  <a:cubicBezTo>
                    <a:pt x="61172" y="97517"/>
                    <a:pt x="60586" y="97798"/>
                    <a:pt x="60390" y="97798"/>
                  </a:cubicBezTo>
                  <a:cubicBezTo>
                    <a:pt x="60195" y="98079"/>
                    <a:pt x="59609" y="98079"/>
                    <a:pt x="59609" y="98079"/>
                  </a:cubicBezTo>
                  <a:cubicBezTo>
                    <a:pt x="59413" y="98922"/>
                    <a:pt x="59413" y="98922"/>
                    <a:pt x="59413" y="98922"/>
                  </a:cubicBezTo>
                  <a:cubicBezTo>
                    <a:pt x="59022" y="99203"/>
                    <a:pt x="59022" y="99203"/>
                    <a:pt x="59022" y="99203"/>
                  </a:cubicBezTo>
                  <a:cubicBezTo>
                    <a:pt x="58827" y="98360"/>
                    <a:pt x="58827" y="98360"/>
                    <a:pt x="58827" y="98360"/>
                  </a:cubicBezTo>
                  <a:cubicBezTo>
                    <a:pt x="58045" y="97517"/>
                    <a:pt x="58045" y="97517"/>
                    <a:pt x="58045" y="97517"/>
                  </a:cubicBezTo>
                  <a:cubicBezTo>
                    <a:pt x="58045" y="98360"/>
                    <a:pt x="58045" y="98360"/>
                    <a:pt x="58045" y="98360"/>
                  </a:cubicBezTo>
                  <a:cubicBezTo>
                    <a:pt x="57654" y="98641"/>
                    <a:pt x="57654" y="98641"/>
                    <a:pt x="57654" y="98641"/>
                  </a:cubicBezTo>
                  <a:cubicBezTo>
                    <a:pt x="57654" y="98641"/>
                    <a:pt x="57654" y="98922"/>
                    <a:pt x="57654" y="99203"/>
                  </a:cubicBezTo>
                  <a:cubicBezTo>
                    <a:pt x="57654" y="99484"/>
                    <a:pt x="57459" y="99484"/>
                    <a:pt x="57459" y="99484"/>
                  </a:cubicBezTo>
                  <a:cubicBezTo>
                    <a:pt x="57068" y="99203"/>
                    <a:pt x="57068" y="99203"/>
                    <a:pt x="57068" y="99203"/>
                  </a:cubicBezTo>
                  <a:cubicBezTo>
                    <a:pt x="57068" y="99203"/>
                    <a:pt x="56677" y="99203"/>
                    <a:pt x="56482" y="99203"/>
                  </a:cubicBezTo>
                  <a:cubicBezTo>
                    <a:pt x="56286" y="99203"/>
                    <a:pt x="56286" y="98641"/>
                    <a:pt x="56286" y="98641"/>
                  </a:cubicBezTo>
                  <a:cubicBezTo>
                    <a:pt x="56091" y="98922"/>
                    <a:pt x="56091" y="98922"/>
                    <a:pt x="56091" y="98922"/>
                  </a:cubicBezTo>
                  <a:cubicBezTo>
                    <a:pt x="56091" y="98922"/>
                    <a:pt x="56091" y="99203"/>
                    <a:pt x="55895" y="99484"/>
                  </a:cubicBezTo>
                  <a:cubicBezTo>
                    <a:pt x="55895" y="99765"/>
                    <a:pt x="55895" y="99484"/>
                    <a:pt x="55504" y="99484"/>
                  </a:cubicBezTo>
                  <a:cubicBezTo>
                    <a:pt x="55309" y="99765"/>
                    <a:pt x="55309" y="99203"/>
                    <a:pt x="55114" y="98922"/>
                  </a:cubicBezTo>
                  <a:cubicBezTo>
                    <a:pt x="55114" y="98360"/>
                    <a:pt x="55114" y="98922"/>
                    <a:pt x="54918" y="98922"/>
                  </a:cubicBezTo>
                  <a:cubicBezTo>
                    <a:pt x="54723" y="98922"/>
                    <a:pt x="55114" y="99765"/>
                    <a:pt x="55114" y="99765"/>
                  </a:cubicBezTo>
                  <a:cubicBezTo>
                    <a:pt x="54918" y="100046"/>
                    <a:pt x="54918" y="100046"/>
                    <a:pt x="54918" y="100046"/>
                  </a:cubicBezTo>
                  <a:cubicBezTo>
                    <a:pt x="54918" y="100046"/>
                    <a:pt x="54918" y="100608"/>
                    <a:pt x="54527" y="100889"/>
                  </a:cubicBezTo>
                  <a:cubicBezTo>
                    <a:pt x="54332" y="100889"/>
                    <a:pt x="54527" y="100327"/>
                    <a:pt x="54527" y="100327"/>
                  </a:cubicBezTo>
                  <a:cubicBezTo>
                    <a:pt x="54527" y="99203"/>
                    <a:pt x="54527" y="99203"/>
                    <a:pt x="54527" y="99203"/>
                  </a:cubicBezTo>
                  <a:cubicBezTo>
                    <a:pt x="54136" y="97798"/>
                    <a:pt x="54136" y="97798"/>
                    <a:pt x="54136" y="97798"/>
                  </a:cubicBezTo>
                  <a:cubicBezTo>
                    <a:pt x="54136" y="97798"/>
                    <a:pt x="53355" y="98922"/>
                    <a:pt x="53159" y="98922"/>
                  </a:cubicBezTo>
                  <a:cubicBezTo>
                    <a:pt x="53159" y="99203"/>
                    <a:pt x="52768" y="100327"/>
                    <a:pt x="52573" y="100327"/>
                  </a:cubicBezTo>
                  <a:cubicBezTo>
                    <a:pt x="52573" y="100608"/>
                    <a:pt x="52573" y="101170"/>
                    <a:pt x="52573" y="101170"/>
                  </a:cubicBezTo>
                  <a:cubicBezTo>
                    <a:pt x="52964" y="102014"/>
                    <a:pt x="52964" y="102014"/>
                    <a:pt x="52964" y="102014"/>
                  </a:cubicBezTo>
                  <a:cubicBezTo>
                    <a:pt x="52964" y="102857"/>
                    <a:pt x="52964" y="102857"/>
                    <a:pt x="52964" y="102857"/>
                  </a:cubicBezTo>
                  <a:cubicBezTo>
                    <a:pt x="53355" y="103419"/>
                    <a:pt x="53355" y="103419"/>
                    <a:pt x="53355" y="103419"/>
                  </a:cubicBezTo>
                  <a:cubicBezTo>
                    <a:pt x="53355" y="103419"/>
                    <a:pt x="53745" y="103419"/>
                    <a:pt x="53941" y="103700"/>
                  </a:cubicBezTo>
                  <a:cubicBezTo>
                    <a:pt x="54136" y="103700"/>
                    <a:pt x="53941" y="104262"/>
                    <a:pt x="53941" y="104262"/>
                  </a:cubicBezTo>
                  <a:cubicBezTo>
                    <a:pt x="53745" y="105386"/>
                    <a:pt x="53745" y="105386"/>
                    <a:pt x="53745" y="105386"/>
                  </a:cubicBezTo>
                  <a:cubicBezTo>
                    <a:pt x="53745" y="105386"/>
                    <a:pt x="53941" y="105667"/>
                    <a:pt x="54136" y="105948"/>
                  </a:cubicBezTo>
                  <a:cubicBezTo>
                    <a:pt x="54136" y="106229"/>
                    <a:pt x="53745" y="106791"/>
                    <a:pt x="53745" y="106791"/>
                  </a:cubicBezTo>
                  <a:cubicBezTo>
                    <a:pt x="53550" y="106791"/>
                    <a:pt x="52964" y="107634"/>
                    <a:pt x="52964" y="107634"/>
                  </a:cubicBezTo>
                  <a:cubicBezTo>
                    <a:pt x="52964" y="107634"/>
                    <a:pt x="52768" y="107915"/>
                    <a:pt x="52573" y="107915"/>
                  </a:cubicBezTo>
                  <a:cubicBezTo>
                    <a:pt x="52377" y="107915"/>
                    <a:pt x="52768" y="108758"/>
                    <a:pt x="52768" y="108758"/>
                  </a:cubicBezTo>
                  <a:cubicBezTo>
                    <a:pt x="52964" y="109601"/>
                    <a:pt x="52964" y="109601"/>
                    <a:pt x="52964" y="109601"/>
                  </a:cubicBezTo>
                  <a:cubicBezTo>
                    <a:pt x="52964" y="109601"/>
                    <a:pt x="52768" y="109882"/>
                    <a:pt x="52768" y="109882"/>
                  </a:cubicBezTo>
                  <a:cubicBezTo>
                    <a:pt x="52573" y="110163"/>
                    <a:pt x="52573" y="110725"/>
                    <a:pt x="52573" y="110725"/>
                  </a:cubicBezTo>
                  <a:cubicBezTo>
                    <a:pt x="52182" y="110725"/>
                    <a:pt x="52182" y="110725"/>
                    <a:pt x="52182" y="110725"/>
                  </a:cubicBezTo>
                  <a:cubicBezTo>
                    <a:pt x="51986" y="111288"/>
                    <a:pt x="51986" y="111288"/>
                    <a:pt x="51986" y="111288"/>
                  </a:cubicBezTo>
                  <a:cubicBezTo>
                    <a:pt x="51986" y="111288"/>
                    <a:pt x="51986" y="112131"/>
                    <a:pt x="51791" y="112131"/>
                  </a:cubicBezTo>
                  <a:cubicBezTo>
                    <a:pt x="51596" y="112131"/>
                    <a:pt x="51791" y="112693"/>
                    <a:pt x="51791" y="112693"/>
                  </a:cubicBezTo>
                  <a:cubicBezTo>
                    <a:pt x="51596" y="113255"/>
                    <a:pt x="51596" y="113255"/>
                    <a:pt x="51596" y="113255"/>
                  </a:cubicBezTo>
                  <a:cubicBezTo>
                    <a:pt x="52377" y="113817"/>
                    <a:pt x="52377" y="113817"/>
                    <a:pt x="52377" y="113817"/>
                  </a:cubicBezTo>
                  <a:cubicBezTo>
                    <a:pt x="52182" y="114379"/>
                    <a:pt x="52182" y="114379"/>
                    <a:pt x="52182" y="114379"/>
                  </a:cubicBezTo>
                  <a:cubicBezTo>
                    <a:pt x="52182" y="114941"/>
                    <a:pt x="52182" y="114941"/>
                    <a:pt x="52182" y="114941"/>
                  </a:cubicBezTo>
                  <a:cubicBezTo>
                    <a:pt x="52377" y="114941"/>
                    <a:pt x="52377" y="114941"/>
                    <a:pt x="52377" y="114941"/>
                  </a:cubicBezTo>
                  <a:cubicBezTo>
                    <a:pt x="52377" y="114941"/>
                    <a:pt x="51986" y="115222"/>
                    <a:pt x="51791" y="115222"/>
                  </a:cubicBezTo>
                  <a:cubicBezTo>
                    <a:pt x="51596" y="115503"/>
                    <a:pt x="51400" y="115222"/>
                    <a:pt x="51205" y="115503"/>
                  </a:cubicBezTo>
                  <a:cubicBezTo>
                    <a:pt x="51009" y="115503"/>
                    <a:pt x="50423" y="115784"/>
                    <a:pt x="50423" y="115784"/>
                  </a:cubicBezTo>
                  <a:cubicBezTo>
                    <a:pt x="50228" y="116908"/>
                    <a:pt x="50228" y="116908"/>
                    <a:pt x="50228" y="116908"/>
                  </a:cubicBezTo>
                  <a:cubicBezTo>
                    <a:pt x="49837" y="116908"/>
                    <a:pt x="49837" y="116908"/>
                    <a:pt x="49837" y="116908"/>
                  </a:cubicBezTo>
                  <a:cubicBezTo>
                    <a:pt x="49837" y="116346"/>
                    <a:pt x="49837" y="116346"/>
                    <a:pt x="49837" y="116346"/>
                  </a:cubicBezTo>
                  <a:cubicBezTo>
                    <a:pt x="49641" y="116065"/>
                    <a:pt x="49641" y="116065"/>
                    <a:pt x="49641" y="116065"/>
                  </a:cubicBezTo>
                  <a:cubicBezTo>
                    <a:pt x="49641" y="116627"/>
                    <a:pt x="49641" y="116908"/>
                    <a:pt x="49641" y="116908"/>
                  </a:cubicBezTo>
                  <a:cubicBezTo>
                    <a:pt x="51596" y="118875"/>
                    <a:pt x="51596" y="118875"/>
                    <a:pt x="51596" y="118875"/>
                  </a:cubicBezTo>
                  <a:cubicBezTo>
                    <a:pt x="54918" y="120000"/>
                    <a:pt x="54918" y="120000"/>
                    <a:pt x="54918" y="120000"/>
                  </a:cubicBezTo>
                  <a:cubicBezTo>
                    <a:pt x="55700" y="118032"/>
                    <a:pt x="55700" y="118032"/>
                    <a:pt x="55700" y="118032"/>
                  </a:cubicBezTo>
                  <a:cubicBezTo>
                    <a:pt x="55700" y="118032"/>
                    <a:pt x="57459" y="113536"/>
                    <a:pt x="58827" y="113817"/>
                  </a:cubicBezTo>
                  <a:cubicBezTo>
                    <a:pt x="59804" y="114098"/>
                    <a:pt x="61172" y="114660"/>
                    <a:pt x="61368" y="114660"/>
                  </a:cubicBezTo>
                  <a:cubicBezTo>
                    <a:pt x="61172" y="112974"/>
                    <a:pt x="59022" y="110163"/>
                    <a:pt x="59413" y="109601"/>
                  </a:cubicBezTo>
                  <a:cubicBezTo>
                    <a:pt x="59804" y="108758"/>
                    <a:pt x="60781" y="106791"/>
                    <a:pt x="61368" y="105667"/>
                  </a:cubicBezTo>
                  <a:cubicBezTo>
                    <a:pt x="61758" y="104543"/>
                    <a:pt x="63713" y="103700"/>
                    <a:pt x="63713" y="103700"/>
                  </a:cubicBezTo>
                  <a:cubicBezTo>
                    <a:pt x="65276" y="99484"/>
                    <a:pt x="65276" y="99484"/>
                    <a:pt x="65276" y="99484"/>
                  </a:cubicBezTo>
                  <a:cubicBezTo>
                    <a:pt x="64885" y="93021"/>
                    <a:pt x="64495" y="91334"/>
                    <a:pt x="69185" y="90491"/>
                  </a:cubicBezTo>
                  <a:cubicBezTo>
                    <a:pt x="69967" y="90210"/>
                    <a:pt x="70944" y="89367"/>
                    <a:pt x="70944" y="89367"/>
                  </a:cubicBezTo>
                  <a:cubicBezTo>
                    <a:pt x="72508" y="88524"/>
                    <a:pt x="72508" y="88524"/>
                    <a:pt x="72508" y="88524"/>
                  </a:cubicBezTo>
                  <a:cubicBezTo>
                    <a:pt x="75439" y="87962"/>
                    <a:pt x="75439" y="87962"/>
                    <a:pt x="75439" y="87962"/>
                  </a:cubicBezTo>
                  <a:cubicBezTo>
                    <a:pt x="73094" y="89929"/>
                    <a:pt x="73094" y="89929"/>
                    <a:pt x="73094" y="89929"/>
                  </a:cubicBezTo>
                  <a:cubicBezTo>
                    <a:pt x="71335" y="92740"/>
                    <a:pt x="71335" y="92740"/>
                    <a:pt x="71335" y="92740"/>
                  </a:cubicBezTo>
                  <a:cubicBezTo>
                    <a:pt x="73680" y="93583"/>
                    <a:pt x="73680" y="93583"/>
                    <a:pt x="73680" y="93583"/>
                  </a:cubicBezTo>
                  <a:cubicBezTo>
                    <a:pt x="73680" y="93583"/>
                    <a:pt x="73680" y="96112"/>
                    <a:pt x="74853" y="95550"/>
                  </a:cubicBezTo>
                  <a:cubicBezTo>
                    <a:pt x="75830" y="94988"/>
                    <a:pt x="78175" y="93583"/>
                    <a:pt x="78566" y="93583"/>
                  </a:cubicBezTo>
                  <a:cubicBezTo>
                    <a:pt x="78957" y="93302"/>
                    <a:pt x="81107" y="92459"/>
                    <a:pt x="81693" y="92459"/>
                  </a:cubicBezTo>
                  <a:cubicBezTo>
                    <a:pt x="82280" y="92459"/>
                    <a:pt x="85407" y="91896"/>
                    <a:pt x="85407" y="91896"/>
                  </a:cubicBezTo>
                  <a:cubicBezTo>
                    <a:pt x="85798" y="94426"/>
                    <a:pt x="85798" y="94426"/>
                    <a:pt x="85798" y="94426"/>
                  </a:cubicBezTo>
                  <a:cubicBezTo>
                    <a:pt x="84429" y="96955"/>
                    <a:pt x="84429" y="96955"/>
                    <a:pt x="84429" y="96955"/>
                  </a:cubicBezTo>
                  <a:cubicBezTo>
                    <a:pt x="82671" y="99484"/>
                    <a:pt x="82671" y="99484"/>
                    <a:pt x="82671" y="99484"/>
                  </a:cubicBezTo>
                  <a:cubicBezTo>
                    <a:pt x="79934" y="103138"/>
                    <a:pt x="79934" y="103138"/>
                    <a:pt x="79934" y="103138"/>
                  </a:cubicBezTo>
                  <a:cubicBezTo>
                    <a:pt x="79934" y="103138"/>
                    <a:pt x="79153" y="105105"/>
                    <a:pt x="79543" y="105386"/>
                  </a:cubicBezTo>
                  <a:cubicBezTo>
                    <a:pt x="79934" y="105667"/>
                    <a:pt x="82866" y="105105"/>
                    <a:pt x="82866" y="105105"/>
                  </a:cubicBezTo>
                  <a:cubicBezTo>
                    <a:pt x="86188" y="105386"/>
                    <a:pt x="86188" y="105386"/>
                    <a:pt x="86188" y="105386"/>
                  </a:cubicBezTo>
                  <a:cubicBezTo>
                    <a:pt x="86188" y="105386"/>
                    <a:pt x="86775" y="105667"/>
                    <a:pt x="87166" y="107353"/>
                  </a:cubicBezTo>
                  <a:cubicBezTo>
                    <a:pt x="87752" y="109320"/>
                    <a:pt x="88143" y="110163"/>
                    <a:pt x="88338" y="110725"/>
                  </a:cubicBezTo>
                  <a:cubicBezTo>
                    <a:pt x="88729" y="111569"/>
                    <a:pt x="89511" y="113255"/>
                    <a:pt x="89511" y="113255"/>
                  </a:cubicBezTo>
                  <a:cubicBezTo>
                    <a:pt x="89511" y="113255"/>
                    <a:pt x="88729" y="114379"/>
                    <a:pt x="89706" y="114098"/>
                  </a:cubicBezTo>
                  <a:cubicBezTo>
                    <a:pt x="90879" y="114098"/>
                    <a:pt x="91661" y="113817"/>
                    <a:pt x="91661" y="113817"/>
                  </a:cubicBezTo>
                  <a:cubicBezTo>
                    <a:pt x="91661" y="113817"/>
                    <a:pt x="91856" y="112131"/>
                    <a:pt x="92247" y="111569"/>
                  </a:cubicBezTo>
                  <a:cubicBezTo>
                    <a:pt x="92833" y="111288"/>
                    <a:pt x="93420" y="110444"/>
                    <a:pt x="93420" y="110444"/>
                  </a:cubicBezTo>
                  <a:cubicBezTo>
                    <a:pt x="93420" y="110444"/>
                    <a:pt x="93224" y="108758"/>
                    <a:pt x="93811" y="108196"/>
                  </a:cubicBezTo>
                  <a:cubicBezTo>
                    <a:pt x="94397" y="107915"/>
                    <a:pt x="95179" y="107634"/>
                    <a:pt x="95960" y="107353"/>
                  </a:cubicBezTo>
                  <a:cubicBezTo>
                    <a:pt x="96742" y="106791"/>
                    <a:pt x="97524" y="104824"/>
                    <a:pt x="97524" y="104824"/>
                  </a:cubicBezTo>
                  <a:cubicBezTo>
                    <a:pt x="98501" y="103700"/>
                    <a:pt x="98501" y="103700"/>
                    <a:pt x="98501" y="103700"/>
                  </a:cubicBezTo>
                  <a:cubicBezTo>
                    <a:pt x="100846" y="102576"/>
                    <a:pt x="100846" y="102576"/>
                    <a:pt x="100846" y="102576"/>
                  </a:cubicBezTo>
                  <a:cubicBezTo>
                    <a:pt x="100651" y="99765"/>
                    <a:pt x="100651" y="99765"/>
                    <a:pt x="100651" y="99765"/>
                  </a:cubicBezTo>
                  <a:cubicBezTo>
                    <a:pt x="100651" y="99765"/>
                    <a:pt x="100846" y="99203"/>
                    <a:pt x="101433" y="99203"/>
                  </a:cubicBezTo>
                  <a:cubicBezTo>
                    <a:pt x="101824" y="98922"/>
                    <a:pt x="105928" y="96955"/>
                    <a:pt x="105928" y="96955"/>
                  </a:cubicBezTo>
                  <a:cubicBezTo>
                    <a:pt x="107100" y="94145"/>
                    <a:pt x="107100" y="94145"/>
                    <a:pt x="107100" y="94145"/>
                  </a:cubicBezTo>
                  <a:cubicBezTo>
                    <a:pt x="107100" y="91334"/>
                    <a:pt x="107100" y="91334"/>
                    <a:pt x="107100" y="91334"/>
                  </a:cubicBezTo>
                  <a:cubicBezTo>
                    <a:pt x="107100" y="91334"/>
                    <a:pt x="107491" y="89648"/>
                    <a:pt x="106710" y="89648"/>
                  </a:cubicBezTo>
                  <a:cubicBezTo>
                    <a:pt x="105928" y="89648"/>
                    <a:pt x="103973" y="92459"/>
                    <a:pt x="103973" y="92459"/>
                  </a:cubicBezTo>
                  <a:cubicBezTo>
                    <a:pt x="101824" y="92740"/>
                    <a:pt x="101824" y="92740"/>
                    <a:pt x="101824" y="92740"/>
                  </a:cubicBezTo>
                  <a:cubicBezTo>
                    <a:pt x="101824" y="92740"/>
                    <a:pt x="100846" y="95269"/>
                    <a:pt x="100456" y="95269"/>
                  </a:cubicBezTo>
                  <a:cubicBezTo>
                    <a:pt x="100065" y="95550"/>
                    <a:pt x="98892" y="96112"/>
                    <a:pt x="98501" y="95831"/>
                  </a:cubicBezTo>
                  <a:cubicBezTo>
                    <a:pt x="98110" y="95831"/>
                    <a:pt x="98697" y="98922"/>
                    <a:pt x="97328" y="95269"/>
                  </a:cubicBezTo>
                  <a:cubicBezTo>
                    <a:pt x="95960" y="91615"/>
                    <a:pt x="95374" y="91615"/>
                    <a:pt x="95374" y="91615"/>
                  </a:cubicBezTo>
                  <a:cubicBezTo>
                    <a:pt x="94006" y="91615"/>
                    <a:pt x="94006" y="91615"/>
                    <a:pt x="94006" y="91615"/>
                  </a:cubicBezTo>
                  <a:cubicBezTo>
                    <a:pt x="94006" y="91615"/>
                    <a:pt x="92833" y="92459"/>
                    <a:pt x="92638" y="91896"/>
                  </a:cubicBezTo>
                  <a:cubicBezTo>
                    <a:pt x="92638" y="91334"/>
                    <a:pt x="92052" y="89648"/>
                    <a:pt x="92052" y="89648"/>
                  </a:cubicBezTo>
                  <a:cubicBezTo>
                    <a:pt x="90097" y="89648"/>
                    <a:pt x="90097" y="89648"/>
                    <a:pt x="90097" y="89648"/>
                  </a:cubicBezTo>
                  <a:cubicBezTo>
                    <a:pt x="89315" y="90210"/>
                    <a:pt x="89315" y="90210"/>
                    <a:pt x="89315" y="90210"/>
                  </a:cubicBezTo>
                  <a:cubicBezTo>
                    <a:pt x="86384" y="89929"/>
                    <a:pt x="86384" y="89929"/>
                    <a:pt x="86384" y="89929"/>
                  </a:cubicBezTo>
                  <a:cubicBezTo>
                    <a:pt x="85211" y="88805"/>
                    <a:pt x="85211" y="88805"/>
                    <a:pt x="85211" y="88805"/>
                  </a:cubicBezTo>
                  <a:cubicBezTo>
                    <a:pt x="86775" y="87681"/>
                    <a:pt x="86775" y="87681"/>
                    <a:pt x="86775" y="87681"/>
                  </a:cubicBezTo>
                  <a:cubicBezTo>
                    <a:pt x="86775" y="87681"/>
                    <a:pt x="87361" y="88524"/>
                    <a:pt x="87557" y="88524"/>
                  </a:cubicBezTo>
                  <a:cubicBezTo>
                    <a:pt x="87947" y="88243"/>
                    <a:pt x="87557" y="87400"/>
                    <a:pt x="87947" y="87119"/>
                  </a:cubicBezTo>
                  <a:cubicBezTo>
                    <a:pt x="88534" y="86838"/>
                    <a:pt x="89120" y="85995"/>
                    <a:pt x="89706" y="86557"/>
                  </a:cubicBezTo>
                  <a:cubicBezTo>
                    <a:pt x="90293" y="86838"/>
                    <a:pt x="89706" y="88524"/>
                    <a:pt x="90684" y="87400"/>
                  </a:cubicBezTo>
                  <a:cubicBezTo>
                    <a:pt x="91661" y="86276"/>
                    <a:pt x="92638" y="86557"/>
                    <a:pt x="92638" y="86557"/>
                  </a:cubicBezTo>
                  <a:cubicBezTo>
                    <a:pt x="93811" y="83747"/>
                    <a:pt x="93811" y="83747"/>
                    <a:pt x="93811" y="83747"/>
                  </a:cubicBezTo>
                  <a:cubicBezTo>
                    <a:pt x="94592" y="81217"/>
                    <a:pt x="94592" y="81217"/>
                    <a:pt x="94592" y="81217"/>
                  </a:cubicBezTo>
                  <a:cubicBezTo>
                    <a:pt x="94592" y="81217"/>
                    <a:pt x="94983" y="81498"/>
                    <a:pt x="95374" y="81779"/>
                  </a:cubicBezTo>
                  <a:cubicBezTo>
                    <a:pt x="95960" y="81779"/>
                    <a:pt x="97328" y="78407"/>
                    <a:pt x="97328" y="78407"/>
                  </a:cubicBezTo>
                  <a:cubicBezTo>
                    <a:pt x="97328" y="78407"/>
                    <a:pt x="97524" y="75035"/>
                    <a:pt x="97915" y="75035"/>
                  </a:cubicBezTo>
                  <a:cubicBezTo>
                    <a:pt x="98306" y="74754"/>
                    <a:pt x="101237" y="73348"/>
                    <a:pt x="101237" y="73348"/>
                  </a:cubicBezTo>
                  <a:cubicBezTo>
                    <a:pt x="103192" y="71662"/>
                    <a:pt x="103192" y="71662"/>
                    <a:pt x="103192" y="71662"/>
                  </a:cubicBezTo>
                  <a:cubicBezTo>
                    <a:pt x="103192" y="71662"/>
                    <a:pt x="104169" y="69695"/>
                    <a:pt x="104560" y="69414"/>
                  </a:cubicBezTo>
                  <a:cubicBezTo>
                    <a:pt x="104951" y="69414"/>
                    <a:pt x="105342" y="68290"/>
                    <a:pt x="105732" y="66885"/>
                  </a:cubicBezTo>
                  <a:cubicBezTo>
                    <a:pt x="106319" y="65761"/>
                    <a:pt x="106710" y="64918"/>
                    <a:pt x="106710" y="64918"/>
                  </a:cubicBezTo>
                  <a:cubicBezTo>
                    <a:pt x="106710" y="64918"/>
                    <a:pt x="109055" y="64074"/>
                    <a:pt x="108859" y="63793"/>
                  </a:cubicBezTo>
                  <a:cubicBezTo>
                    <a:pt x="108859" y="63231"/>
                    <a:pt x="107882" y="62107"/>
                    <a:pt x="109055" y="62107"/>
                  </a:cubicBezTo>
                  <a:cubicBezTo>
                    <a:pt x="110228" y="62107"/>
                    <a:pt x="110228" y="62107"/>
                    <a:pt x="110814" y="61545"/>
                  </a:cubicBezTo>
                  <a:cubicBezTo>
                    <a:pt x="111205" y="61264"/>
                    <a:pt x="111009" y="60983"/>
                    <a:pt x="111205" y="60140"/>
                  </a:cubicBezTo>
                  <a:cubicBezTo>
                    <a:pt x="111596" y="59578"/>
                    <a:pt x="111791" y="58735"/>
                    <a:pt x="111791" y="58173"/>
                  </a:cubicBezTo>
                  <a:cubicBezTo>
                    <a:pt x="111596" y="57611"/>
                    <a:pt x="110618" y="55362"/>
                    <a:pt x="110618" y="54800"/>
                  </a:cubicBezTo>
                  <a:cubicBezTo>
                    <a:pt x="110423" y="53957"/>
                    <a:pt x="110618" y="52271"/>
                    <a:pt x="110618" y="52271"/>
                  </a:cubicBezTo>
                  <a:cubicBezTo>
                    <a:pt x="110618" y="52271"/>
                    <a:pt x="111205" y="51990"/>
                    <a:pt x="111791" y="51709"/>
                  </a:cubicBezTo>
                  <a:cubicBezTo>
                    <a:pt x="112182" y="51147"/>
                    <a:pt x="112964" y="49180"/>
                    <a:pt x="112964" y="49180"/>
                  </a:cubicBezTo>
                  <a:cubicBezTo>
                    <a:pt x="113159" y="47775"/>
                    <a:pt x="113159" y="47775"/>
                    <a:pt x="113159" y="47775"/>
                  </a:cubicBezTo>
                  <a:cubicBezTo>
                    <a:pt x="113159" y="47775"/>
                    <a:pt x="113941" y="46932"/>
                    <a:pt x="114136" y="46932"/>
                  </a:cubicBezTo>
                  <a:cubicBezTo>
                    <a:pt x="114527" y="46651"/>
                    <a:pt x="117654" y="44964"/>
                    <a:pt x="117850" y="44964"/>
                  </a:cubicBezTo>
                  <a:cubicBezTo>
                    <a:pt x="118045" y="44964"/>
                    <a:pt x="119999" y="45245"/>
                    <a:pt x="119413" y="43840"/>
                  </a:cubicBezTo>
                  <a:cubicBezTo>
                    <a:pt x="118827" y="42716"/>
                    <a:pt x="118631" y="42154"/>
                    <a:pt x="118436" y="41311"/>
                  </a:cubicBezTo>
                  <a:cubicBezTo>
                    <a:pt x="118241" y="40468"/>
                    <a:pt x="118241" y="38501"/>
                    <a:pt x="118241" y="38220"/>
                  </a:cubicBezTo>
                  <a:cubicBezTo>
                    <a:pt x="118436" y="37939"/>
                    <a:pt x="119999" y="37096"/>
                    <a:pt x="118241" y="36814"/>
                  </a:cubicBezTo>
                  <a:cubicBezTo>
                    <a:pt x="116482" y="36533"/>
                    <a:pt x="117850" y="35690"/>
                    <a:pt x="117459" y="35128"/>
                  </a:cubicBezTo>
                  <a:cubicBezTo>
                    <a:pt x="116872" y="34566"/>
                    <a:pt x="115700" y="33442"/>
                    <a:pt x="115700" y="33442"/>
                  </a:cubicBezTo>
                  <a:cubicBezTo>
                    <a:pt x="115114" y="33442"/>
                    <a:pt x="115114" y="33442"/>
                    <a:pt x="115114" y="33442"/>
                  </a:cubicBezTo>
                  <a:cubicBezTo>
                    <a:pt x="115309" y="30632"/>
                    <a:pt x="115309" y="30632"/>
                    <a:pt x="115309" y="30632"/>
                  </a:cubicBezTo>
                  <a:cubicBezTo>
                    <a:pt x="115309" y="30632"/>
                    <a:pt x="115895" y="29508"/>
                    <a:pt x="116091" y="29508"/>
                  </a:cubicBezTo>
                  <a:cubicBezTo>
                    <a:pt x="116286" y="29227"/>
                    <a:pt x="116482" y="28103"/>
                    <a:pt x="116091" y="28103"/>
                  </a:cubicBezTo>
                  <a:cubicBezTo>
                    <a:pt x="115700" y="28384"/>
                    <a:pt x="114527" y="28665"/>
                    <a:pt x="114527" y="28665"/>
                  </a:cubicBezTo>
                  <a:cubicBezTo>
                    <a:pt x="114527" y="28665"/>
                    <a:pt x="113550" y="28665"/>
                    <a:pt x="113745" y="28103"/>
                  </a:cubicBezTo>
                  <a:cubicBezTo>
                    <a:pt x="113745" y="27259"/>
                    <a:pt x="114136" y="27259"/>
                    <a:pt x="114723" y="26416"/>
                  </a:cubicBezTo>
                  <a:cubicBezTo>
                    <a:pt x="115309" y="25573"/>
                    <a:pt x="115504" y="25011"/>
                    <a:pt x="115504" y="25011"/>
                  </a:cubicBezTo>
                  <a:cubicBezTo>
                    <a:pt x="115309" y="23325"/>
                    <a:pt x="115309" y="23325"/>
                    <a:pt x="115309" y="23325"/>
                  </a:cubicBezTo>
                  <a:cubicBezTo>
                    <a:pt x="115309" y="23325"/>
                    <a:pt x="115309" y="22201"/>
                    <a:pt x="115114" y="22201"/>
                  </a:cubicBezTo>
                  <a:cubicBezTo>
                    <a:pt x="115114" y="21920"/>
                    <a:pt x="113941" y="18548"/>
                    <a:pt x="113941" y="18548"/>
                  </a:cubicBezTo>
                  <a:cubicBezTo>
                    <a:pt x="113941" y="18548"/>
                    <a:pt x="112768" y="17985"/>
                    <a:pt x="112573" y="18548"/>
                  </a:cubicBezTo>
                  <a:cubicBezTo>
                    <a:pt x="112573" y="19110"/>
                    <a:pt x="112182" y="20234"/>
                    <a:pt x="112182" y="20234"/>
                  </a:cubicBezTo>
                  <a:cubicBezTo>
                    <a:pt x="110814" y="20234"/>
                    <a:pt x="110814" y="20234"/>
                    <a:pt x="110814" y="20234"/>
                  </a:cubicBezTo>
                  <a:cubicBezTo>
                    <a:pt x="110032" y="19391"/>
                    <a:pt x="110032" y="19391"/>
                    <a:pt x="110032" y="19391"/>
                  </a:cubicBezTo>
                  <a:cubicBezTo>
                    <a:pt x="108469" y="18829"/>
                    <a:pt x="108469" y="18829"/>
                    <a:pt x="108469" y="18829"/>
                  </a:cubicBezTo>
                  <a:cubicBezTo>
                    <a:pt x="108469" y="18829"/>
                    <a:pt x="108273" y="19110"/>
                    <a:pt x="108078" y="19391"/>
                  </a:cubicBezTo>
                  <a:cubicBezTo>
                    <a:pt x="108078" y="19672"/>
                    <a:pt x="106514" y="18266"/>
                    <a:pt x="106514" y="18266"/>
                  </a:cubicBezTo>
                  <a:cubicBezTo>
                    <a:pt x="106514" y="18266"/>
                    <a:pt x="105928" y="19391"/>
                    <a:pt x="105732" y="19672"/>
                  </a:cubicBezTo>
                  <a:cubicBezTo>
                    <a:pt x="105732" y="19672"/>
                    <a:pt x="104169" y="19110"/>
                    <a:pt x="104169" y="19110"/>
                  </a:cubicBezTo>
                  <a:cubicBezTo>
                    <a:pt x="102605" y="19391"/>
                    <a:pt x="102605" y="19391"/>
                    <a:pt x="102605" y="19391"/>
                  </a:cubicBezTo>
                  <a:cubicBezTo>
                    <a:pt x="101237" y="19672"/>
                    <a:pt x="101237" y="19672"/>
                    <a:pt x="101237" y="19672"/>
                  </a:cubicBezTo>
                  <a:cubicBezTo>
                    <a:pt x="100065" y="18829"/>
                    <a:pt x="100065" y="18829"/>
                    <a:pt x="100065" y="18829"/>
                  </a:cubicBezTo>
                  <a:cubicBezTo>
                    <a:pt x="99674" y="19672"/>
                    <a:pt x="99674" y="19672"/>
                    <a:pt x="99674" y="19672"/>
                  </a:cubicBezTo>
                  <a:cubicBezTo>
                    <a:pt x="99869" y="21077"/>
                    <a:pt x="99869" y="21077"/>
                    <a:pt x="99869" y="21077"/>
                  </a:cubicBezTo>
                  <a:cubicBezTo>
                    <a:pt x="98892" y="21920"/>
                    <a:pt x="98892" y="21920"/>
                    <a:pt x="98892" y="21920"/>
                  </a:cubicBezTo>
                  <a:cubicBezTo>
                    <a:pt x="97719" y="20796"/>
                    <a:pt x="97719" y="20796"/>
                    <a:pt x="97719" y="20796"/>
                  </a:cubicBezTo>
                  <a:cubicBezTo>
                    <a:pt x="96742" y="20515"/>
                    <a:pt x="96742" y="20515"/>
                    <a:pt x="96742" y="20515"/>
                  </a:cubicBezTo>
                  <a:cubicBezTo>
                    <a:pt x="95374" y="18548"/>
                    <a:pt x="95374" y="18548"/>
                    <a:pt x="95374" y="18548"/>
                  </a:cubicBezTo>
                  <a:cubicBezTo>
                    <a:pt x="94201" y="17985"/>
                    <a:pt x="94201" y="17985"/>
                    <a:pt x="94201" y="17985"/>
                  </a:cubicBezTo>
                  <a:cubicBezTo>
                    <a:pt x="93029" y="17142"/>
                    <a:pt x="93029" y="17142"/>
                    <a:pt x="93029" y="17142"/>
                  </a:cubicBezTo>
                  <a:cubicBezTo>
                    <a:pt x="93029" y="17142"/>
                    <a:pt x="92442" y="19391"/>
                    <a:pt x="92247" y="19672"/>
                  </a:cubicBezTo>
                  <a:cubicBezTo>
                    <a:pt x="92052" y="19672"/>
                    <a:pt x="91074" y="20234"/>
                    <a:pt x="90879" y="20234"/>
                  </a:cubicBezTo>
                  <a:cubicBezTo>
                    <a:pt x="90488" y="20515"/>
                    <a:pt x="90293" y="21920"/>
                    <a:pt x="90293" y="21920"/>
                  </a:cubicBezTo>
                  <a:cubicBezTo>
                    <a:pt x="89315" y="22763"/>
                    <a:pt x="89315" y="22763"/>
                    <a:pt x="89315" y="22763"/>
                  </a:cubicBezTo>
                  <a:cubicBezTo>
                    <a:pt x="89315" y="22763"/>
                    <a:pt x="88729" y="22201"/>
                    <a:pt x="88338" y="22201"/>
                  </a:cubicBezTo>
                  <a:cubicBezTo>
                    <a:pt x="88143" y="22201"/>
                    <a:pt x="87947" y="22482"/>
                    <a:pt x="87947" y="22482"/>
                  </a:cubicBezTo>
                  <a:cubicBezTo>
                    <a:pt x="87557" y="23325"/>
                    <a:pt x="87557" y="23325"/>
                    <a:pt x="87557" y="23325"/>
                  </a:cubicBezTo>
                  <a:cubicBezTo>
                    <a:pt x="87557" y="23325"/>
                    <a:pt x="87361" y="23325"/>
                    <a:pt x="86775" y="22763"/>
                  </a:cubicBezTo>
                  <a:cubicBezTo>
                    <a:pt x="86384" y="22482"/>
                    <a:pt x="85798" y="21920"/>
                    <a:pt x="85798" y="21920"/>
                  </a:cubicBezTo>
                  <a:cubicBezTo>
                    <a:pt x="85211" y="21639"/>
                    <a:pt x="85211" y="21639"/>
                    <a:pt x="85211" y="21639"/>
                  </a:cubicBezTo>
                  <a:cubicBezTo>
                    <a:pt x="85211" y="21639"/>
                    <a:pt x="83452" y="22763"/>
                    <a:pt x="83257" y="23044"/>
                  </a:cubicBezTo>
                  <a:cubicBezTo>
                    <a:pt x="83257" y="23325"/>
                    <a:pt x="82866" y="24168"/>
                    <a:pt x="82866" y="24168"/>
                  </a:cubicBezTo>
                  <a:cubicBezTo>
                    <a:pt x="81889" y="23044"/>
                    <a:pt x="81889" y="23044"/>
                    <a:pt x="81889" y="23044"/>
                  </a:cubicBezTo>
                  <a:cubicBezTo>
                    <a:pt x="80716" y="21920"/>
                    <a:pt x="80716" y="21920"/>
                    <a:pt x="80716" y="21920"/>
                  </a:cubicBezTo>
                  <a:cubicBezTo>
                    <a:pt x="80521" y="19953"/>
                    <a:pt x="80521" y="19953"/>
                    <a:pt x="80521" y="19953"/>
                  </a:cubicBezTo>
                  <a:cubicBezTo>
                    <a:pt x="78371" y="17142"/>
                    <a:pt x="78371" y="17142"/>
                    <a:pt x="78371" y="17142"/>
                  </a:cubicBezTo>
                  <a:cubicBezTo>
                    <a:pt x="77980" y="14332"/>
                    <a:pt x="77980" y="14332"/>
                    <a:pt x="77980" y="14332"/>
                  </a:cubicBezTo>
                  <a:cubicBezTo>
                    <a:pt x="76416" y="12646"/>
                    <a:pt x="76416" y="12646"/>
                    <a:pt x="76416" y="12646"/>
                  </a:cubicBezTo>
                  <a:cubicBezTo>
                    <a:pt x="75439" y="14332"/>
                    <a:pt x="75439" y="14332"/>
                    <a:pt x="75439" y="14332"/>
                  </a:cubicBezTo>
                  <a:cubicBezTo>
                    <a:pt x="73876" y="14051"/>
                    <a:pt x="73876" y="14051"/>
                    <a:pt x="73876" y="14051"/>
                  </a:cubicBezTo>
                  <a:cubicBezTo>
                    <a:pt x="72312" y="14613"/>
                    <a:pt x="72312" y="14613"/>
                    <a:pt x="72312" y="14613"/>
                  </a:cubicBezTo>
                  <a:cubicBezTo>
                    <a:pt x="72312" y="14613"/>
                    <a:pt x="71335" y="16018"/>
                    <a:pt x="71335" y="15456"/>
                  </a:cubicBezTo>
                  <a:cubicBezTo>
                    <a:pt x="71140" y="14894"/>
                    <a:pt x="71530" y="13770"/>
                    <a:pt x="71530" y="13208"/>
                  </a:cubicBezTo>
                  <a:cubicBezTo>
                    <a:pt x="71335" y="12927"/>
                    <a:pt x="70358" y="13770"/>
                    <a:pt x="70553" y="12646"/>
                  </a:cubicBezTo>
                  <a:cubicBezTo>
                    <a:pt x="70749" y="12084"/>
                    <a:pt x="70553" y="11241"/>
                    <a:pt x="70358" y="10960"/>
                  </a:cubicBezTo>
                  <a:cubicBezTo>
                    <a:pt x="69967" y="10398"/>
                    <a:pt x="68794" y="10398"/>
                    <a:pt x="69185" y="9274"/>
                  </a:cubicBezTo>
                  <a:cubicBezTo>
                    <a:pt x="69576" y="8430"/>
                    <a:pt x="70553" y="7868"/>
                    <a:pt x="70553" y="7868"/>
                  </a:cubicBezTo>
                  <a:cubicBezTo>
                    <a:pt x="70553" y="7306"/>
                    <a:pt x="70553" y="7306"/>
                    <a:pt x="70553" y="7306"/>
                  </a:cubicBezTo>
                  <a:cubicBezTo>
                    <a:pt x="69771" y="6182"/>
                    <a:pt x="69771" y="6182"/>
                    <a:pt x="69771" y="6182"/>
                  </a:cubicBezTo>
                  <a:cubicBezTo>
                    <a:pt x="67622" y="4777"/>
                    <a:pt x="67622" y="4777"/>
                    <a:pt x="67622" y="4777"/>
                  </a:cubicBezTo>
                  <a:cubicBezTo>
                    <a:pt x="67622" y="4777"/>
                    <a:pt x="67426" y="3091"/>
                    <a:pt x="67035" y="3091"/>
                  </a:cubicBezTo>
                  <a:cubicBezTo>
                    <a:pt x="66840" y="2810"/>
                    <a:pt x="66254" y="1967"/>
                    <a:pt x="66254" y="1967"/>
                  </a:cubicBezTo>
                  <a:cubicBezTo>
                    <a:pt x="66254" y="1967"/>
                    <a:pt x="65667" y="843"/>
                    <a:pt x="64885" y="562"/>
                  </a:cubicBezTo>
                  <a:cubicBezTo>
                    <a:pt x="64104" y="0"/>
                    <a:pt x="63517" y="2529"/>
                    <a:pt x="63517" y="2529"/>
                  </a:cubicBezTo>
                  <a:cubicBezTo>
                    <a:pt x="62736" y="1405"/>
                    <a:pt x="62736" y="1405"/>
                    <a:pt x="62736" y="1405"/>
                  </a:cubicBezTo>
                  <a:cubicBezTo>
                    <a:pt x="61172" y="2248"/>
                    <a:pt x="61172" y="2248"/>
                    <a:pt x="61172" y="2248"/>
                  </a:cubicBezTo>
                  <a:cubicBezTo>
                    <a:pt x="59999" y="4777"/>
                    <a:pt x="59999" y="4777"/>
                    <a:pt x="59999" y="4777"/>
                  </a:cubicBezTo>
                  <a:cubicBezTo>
                    <a:pt x="59218" y="5058"/>
                    <a:pt x="59218" y="5058"/>
                    <a:pt x="59218" y="5058"/>
                  </a:cubicBezTo>
                  <a:cubicBezTo>
                    <a:pt x="58045" y="5339"/>
                    <a:pt x="58045" y="5339"/>
                    <a:pt x="58045" y="5339"/>
                  </a:cubicBezTo>
                  <a:cubicBezTo>
                    <a:pt x="56286" y="5901"/>
                    <a:pt x="56286" y="5901"/>
                    <a:pt x="56286" y="5901"/>
                  </a:cubicBezTo>
                  <a:cubicBezTo>
                    <a:pt x="55895" y="7587"/>
                    <a:pt x="55895" y="7587"/>
                    <a:pt x="55895" y="7587"/>
                  </a:cubicBezTo>
                  <a:cubicBezTo>
                    <a:pt x="56091" y="9274"/>
                    <a:pt x="56091" y="9274"/>
                    <a:pt x="56091" y="9274"/>
                  </a:cubicBezTo>
                  <a:cubicBezTo>
                    <a:pt x="55114" y="10398"/>
                    <a:pt x="55114" y="10398"/>
                    <a:pt x="55114" y="10398"/>
                  </a:cubicBezTo>
                  <a:cubicBezTo>
                    <a:pt x="52768" y="10117"/>
                    <a:pt x="52768" y="10117"/>
                    <a:pt x="52768" y="10117"/>
                  </a:cubicBezTo>
                  <a:cubicBezTo>
                    <a:pt x="51205" y="10679"/>
                    <a:pt x="51205" y="10679"/>
                    <a:pt x="51205" y="10679"/>
                  </a:cubicBezTo>
                  <a:cubicBezTo>
                    <a:pt x="50423" y="12365"/>
                    <a:pt x="50423" y="12365"/>
                    <a:pt x="50423" y="12365"/>
                  </a:cubicBezTo>
                  <a:cubicBezTo>
                    <a:pt x="48078" y="12365"/>
                    <a:pt x="48078" y="12365"/>
                    <a:pt x="48078" y="12365"/>
                  </a:cubicBezTo>
                  <a:cubicBezTo>
                    <a:pt x="47687" y="15737"/>
                    <a:pt x="47687" y="15737"/>
                    <a:pt x="47687" y="15737"/>
                  </a:cubicBezTo>
                  <a:cubicBezTo>
                    <a:pt x="47100" y="17985"/>
                    <a:pt x="47100" y="17985"/>
                    <a:pt x="47100" y="17985"/>
                  </a:cubicBezTo>
                  <a:cubicBezTo>
                    <a:pt x="46514" y="20515"/>
                    <a:pt x="46514" y="20515"/>
                    <a:pt x="46514" y="20515"/>
                  </a:cubicBezTo>
                  <a:cubicBezTo>
                    <a:pt x="46905" y="21920"/>
                    <a:pt x="46905" y="21920"/>
                    <a:pt x="46905" y="21920"/>
                  </a:cubicBezTo>
                  <a:cubicBezTo>
                    <a:pt x="47491" y="23887"/>
                    <a:pt x="47491" y="23887"/>
                    <a:pt x="47491" y="23887"/>
                  </a:cubicBezTo>
                  <a:cubicBezTo>
                    <a:pt x="48664" y="25854"/>
                    <a:pt x="48664" y="25854"/>
                    <a:pt x="48664" y="25854"/>
                  </a:cubicBezTo>
                  <a:cubicBezTo>
                    <a:pt x="48664" y="25854"/>
                    <a:pt x="48664" y="25854"/>
                    <a:pt x="48664" y="25854"/>
                  </a:cubicBezTo>
                  <a:cubicBezTo>
                    <a:pt x="47491" y="26416"/>
                    <a:pt x="47491" y="26416"/>
                    <a:pt x="47491" y="26416"/>
                  </a:cubicBezTo>
                  <a:cubicBezTo>
                    <a:pt x="46710" y="26697"/>
                    <a:pt x="46710" y="26697"/>
                    <a:pt x="46710" y="26697"/>
                  </a:cubicBezTo>
                  <a:cubicBezTo>
                    <a:pt x="45928" y="25011"/>
                    <a:pt x="45928" y="25011"/>
                    <a:pt x="45928" y="25011"/>
                  </a:cubicBezTo>
                  <a:cubicBezTo>
                    <a:pt x="44755" y="24449"/>
                    <a:pt x="44755" y="24449"/>
                    <a:pt x="44755" y="24449"/>
                  </a:cubicBezTo>
                  <a:cubicBezTo>
                    <a:pt x="43387" y="25292"/>
                    <a:pt x="43387" y="25292"/>
                    <a:pt x="43387" y="25292"/>
                  </a:cubicBezTo>
                  <a:cubicBezTo>
                    <a:pt x="42019" y="25854"/>
                    <a:pt x="42019" y="25854"/>
                    <a:pt x="42019" y="25854"/>
                  </a:cubicBezTo>
                  <a:cubicBezTo>
                    <a:pt x="41628" y="25854"/>
                    <a:pt x="41628" y="25854"/>
                    <a:pt x="41628" y="25854"/>
                  </a:cubicBezTo>
                  <a:cubicBezTo>
                    <a:pt x="41237" y="26978"/>
                    <a:pt x="41237" y="26978"/>
                    <a:pt x="41237" y="26978"/>
                  </a:cubicBezTo>
                  <a:cubicBezTo>
                    <a:pt x="40065" y="27822"/>
                    <a:pt x="40065" y="27822"/>
                    <a:pt x="40065" y="27822"/>
                  </a:cubicBezTo>
                  <a:cubicBezTo>
                    <a:pt x="40065" y="27822"/>
                    <a:pt x="39674" y="27259"/>
                    <a:pt x="39478" y="26978"/>
                  </a:cubicBezTo>
                  <a:cubicBezTo>
                    <a:pt x="39283" y="26697"/>
                    <a:pt x="38697" y="26135"/>
                    <a:pt x="38697" y="26135"/>
                  </a:cubicBezTo>
                  <a:cubicBezTo>
                    <a:pt x="38697" y="26135"/>
                    <a:pt x="38501" y="25573"/>
                    <a:pt x="38306" y="25292"/>
                  </a:cubicBezTo>
                  <a:cubicBezTo>
                    <a:pt x="38110" y="25292"/>
                    <a:pt x="36938" y="26416"/>
                    <a:pt x="36938" y="26416"/>
                  </a:cubicBezTo>
                  <a:cubicBezTo>
                    <a:pt x="36938" y="26416"/>
                    <a:pt x="35960" y="27259"/>
                    <a:pt x="35960" y="27540"/>
                  </a:cubicBezTo>
                  <a:cubicBezTo>
                    <a:pt x="36156" y="27540"/>
                    <a:pt x="35960" y="28946"/>
                    <a:pt x="35960" y="28946"/>
                  </a:cubicBezTo>
                  <a:cubicBezTo>
                    <a:pt x="34592" y="27259"/>
                    <a:pt x="34592" y="27259"/>
                    <a:pt x="34592" y="27259"/>
                  </a:cubicBezTo>
                  <a:cubicBezTo>
                    <a:pt x="33615" y="28384"/>
                    <a:pt x="33615" y="28384"/>
                    <a:pt x="33615" y="28384"/>
                  </a:cubicBezTo>
                  <a:cubicBezTo>
                    <a:pt x="32833" y="27540"/>
                    <a:pt x="32833" y="27540"/>
                    <a:pt x="32833" y="27540"/>
                  </a:cubicBezTo>
                  <a:cubicBezTo>
                    <a:pt x="32442" y="27259"/>
                    <a:pt x="32442" y="27259"/>
                    <a:pt x="32442" y="27259"/>
                  </a:cubicBezTo>
                  <a:cubicBezTo>
                    <a:pt x="31270" y="29227"/>
                    <a:pt x="31270" y="29227"/>
                    <a:pt x="31270" y="29227"/>
                  </a:cubicBezTo>
                  <a:cubicBezTo>
                    <a:pt x="30488" y="28665"/>
                    <a:pt x="30488" y="28665"/>
                    <a:pt x="30488" y="28665"/>
                  </a:cubicBezTo>
                  <a:cubicBezTo>
                    <a:pt x="30097" y="30632"/>
                    <a:pt x="30097" y="30632"/>
                    <a:pt x="30097" y="30632"/>
                  </a:cubicBezTo>
                  <a:cubicBezTo>
                    <a:pt x="29120" y="29508"/>
                    <a:pt x="29120" y="29508"/>
                    <a:pt x="29120" y="29508"/>
                  </a:cubicBezTo>
                  <a:cubicBezTo>
                    <a:pt x="29120" y="29508"/>
                    <a:pt x="28143" y="29227"/>
                    <a:pt x="27947" y="29227"/>
                  </a:cubicBezTo>
                  <a:cubicBezTo>
                    <a:pt x="27752" y="29227"/>
                    <a:pt x="27166" y="30351"/>
                    <a:pt x="27166" y="30351"/>
                  </a:cubicBezTo>
                  <a:cubicBezTo>
                    <a:pt x="26188" y="29227"/>
                    <a:pt x="26188" y="29227"/>
                    <a:pt x="26188" y="29227"/>
                  </a:cubicBezTo>
                  <a:cubicBezTo>
                    <a:pt x="25407" y="28384"/>
                    <a:pt x="25407" y="28384"/>
                    <a:pt x="25407" y="28384"/>
                  </a:cubicBezTo>
                  <a:cubicBezTo>
                    <a:pt x="25407" y="28384"/>
                    <a:pt x="23257" y="28665"/>
                    <a:pt x="23061" y="28665"/>
                  </a:cubicBezTo>
                  <a:cubicBezTo>
                    <a:pt x="22866" y="28665"/>
                    <a:pt x="21498" y="28384"/>
                    <a:pt x="21498" y="28384"/>
                  </a:cubicBezTo>
                  <a:cubicBezTo>
                    <a:pt x="19739" y="28946"/>
                    <a:pt x="19739" y="28946"/>
                    <a:pt x="19739" y="28946"/>
                  </a:cubicBezTo>
                  <a:cubicBezTo>
                    <a:pt x="17198" y="28946"/>
                    <a:pt x="17198" y="28946"/>
                    <a:pt x="17198" y="28946"/>
                  </a:cubicBezTo>
                  <a:cubicBezTo>
                    <a:pt x="14853" y="29227"/>
                    <a:pt x="14853" y="29227"/>
                    <a:pt x="14853" y="29227"/>
                  </a:cubicBezTo>
                  <a:cubicBezTo>
                    <a:pt x="13094" y="29227"/>
                    <a:pt x="13094" y="29227"/>
                    <a:pt x="13094" y="29227"/>
                  </a:cubicBezTo>
                  <a:cubicBezTo>
                    <a:pt x="11726" y="30632"/>
                    <a:pt x="11726" y="30632"/>
                    <a:pt x="11726" y="30632"/>
                  </a:cubicBezTo>
                  <a:cubicBezTo>
                    <a:pt x="10358" y="30913"/>
                    <a:pt x="10358" y="30913"/>
                    <a:pt x="10358" y="30913"/>
                  </a:cubicBezTo>
                  <a:cubicBezTo>
                    <a:pt x="8794" y="31194"/>
                    <a:pt x="8794" y="31194"/>
                    <a:pt x="8794" y="31194"/>
                  </a:cubicBezTo>
                  <a:cubicBezTo>
                    <a:pt x="8599" y="31194"/>
                    <a:pt x="8599" y="31194"/>
                    <a:pt x="8599" y="31194"/>
                  </a:cubicBezTo>
                  <a:cubicBezTo>
                    <a:pt x="8403" y="31475"/>
                    <a:pt x="8403" y="31475"/>
                    <a:pt x="8403" y="31475"/>
                  </a:cubicBezTo>
                  <a:cubicBezTo>
                    <a:pt x="7817" y="32037"/>
                    <a:pt x="7817" y="32037"/>
                    <a:pt x="7817" y="32037"/>
                  </a:cubicBezTo>
                  <a:cubicBezTo>
                    <a:pt x="7817" y="32318"/>
                    <a:pt x="7817" y="32318"/>
                    <a:pt x="7817" y="32318"/>
                  </a:cubicBezTo>
                  <a:cubicBezTo>
                    <a:pt x="7426" y="32880"/>
                    <a:pt x="7426" y="32880"/>
                    <a:pt x="7426" y="32880"/>
                  </a:cubicBezTo>
                  <a:cubicBezTo>
                    <a:pt x="7231" y="34285"/>
                    <a:pt x="7231" y="34285"/>
                    <a:pt x="7231" y="34285"/>
                  </a:cubicBezTo>
                  <a:cubicBezTo>
                    <a:pt x="7035" y="34847"/>
                    <a:pt x="6644" y="35409"/>
                    <a:pt x="6449" y="35971"/>
                  </a:cubicBezTo>
                  <a:cubicBezTo>
                    <a:pt x="6449" y="35971"/>
                    <a:pt x="6449" y="35971"/>
                    <a:pt x="6449" y="35971"/>
                  </a:cubicBezTo>
                  <a:cubicBezTo>
                    <a:pt x="6449" y="35971"/>
                    <a:pt x="5863" y="35690"/>
                    <a:pt x="5863" y="36252"/>
                  </a:cubicBezTo>
                  <a:cubicBezTo>
                    <a:pt x="5863" y="36533"/>
                    <a:pt x="5863" y="36533"/>
                    <a:pt x="5863" y="36533"/>
                  </a:cubicBezTo>
                  <a:cubicBezTo>
                    <a:pt x="5276" y="36814"/>
                    <a:pt x="4299" y="36252"/>
                    <a:pt x="4299" y="36252"/>
                  </a:cubicBezTo>
                  <a:cubicBezTo>
                    <a:pt x="3322" y="37096"/>
                    <a:pt x="3322" y="37096"/>
                    <a:pt x="3322" y="37096"/>
                  </a:cubicBezTo>
                  <a:cubicBezTo>
                    <a:pt x="3322" y="37377"/>
                    <a:pt x="3322" y="37658"/>
                    <a:pt x="3517" y="37658"/>
                  </a:cubicBezTo>
                  <a:cubicBezTo>
                    <a:pt x="3713" y="37939"/>
                    <a:pt x="3713" y="37939"/>
                    <a:pt x="3713" y="38220"/>
                  </a:cubicBezTo>
                  <a:cubicBezTo>
                    <a:pt x="3908" y="38220"/>
                    <a:pt x="3908" y="38501"/>
                    <a:pt x="3908" y="38501"/>
                  </a:cubicBezTo>
                  <a:cubicBezTo>
                    <a:pt x="4299" y="39906"/>
                    <a:pt x="4299" y="39906"/>
                    <a:pt x="4299" y="39906"/>
                  </a:cubicBezTo>
                  <a:cubicBezTo>
                    <a:pt x="4299" y="41030"/>
                    <a:pt x="4299" y="41030"/>
                    <a:pt x="4299" y="41030"/>
                  </a:cubicBezTo>
                  <a:cubicBezTo>
                    <a:pt x="4299" y="41030"/>
                    <a:pt x="4299" y="41873"/>
                    <a:pt x="4690" y="41873"/>
                  </a:cubicBezTo>
                  <a:cubicBezTo>
                    <a:pt x="5081" y="41873"/>
                    <a:pt x="5276" y="42154"/>
                    <a:pt x="5276" y="42716"/>
                  </a:cubicBezTo>
                  <a:cubicBezTo>
                    <a:pt x="5276" y="43278"/>
                    <a:pt x="6254" y="43840"/>
                    <a:pt x="6254" y="43840"/>
                  </a:cubicBezTo>
                  <a:cubicBezTo>
                    <a:pt x="6254" y="43840"/>
                    <a:pt x="6254" y="44964"/>
                    <a:pt x="6449" y="45245"/>
                  </a:cubicBezTo>
                  <a:cubicBezTo>
                    <a:pt x="6840" y="45526"/>
                    <a:pt x="7231" y="45807"/>
                    <a:pt x="7817" y="45807"/>
                  </a:cubicBezTo>
                  <a:cubicBezTo>
                    <a:pt x="8403" y="46088"/>
                    <a:pt x="8208" y="47213"/>
                    <a:pt x="8599" y="47494"/>
                  </a:cubicBezTo>
                  <a:cubicBezTo>
                    <a:pt x="8990" y="47775"/>
                    <a:pt x="9381" y="48337"/>
                    <a:pt x="8990" y="48337"/>
                  </a:cubicBezTo>
                  <a:cubicBezTo>
                    <a:pt x="8794" y="48618"/>
                    <a:pt x="8208" y="48618"/>
                    <a:pt x="8208" y="48618"/>
                  </a:cubicBezTo>
                  <a:cubicBezTo>
                    <a:pt x="8208" y="48618"/>
                    <a:pt x="8013" y="48899"/>
                    <a:pt x="8013" y="49461"/>
                  </a:cubicBezTo>
                  <a:cubicBezTo>
                    <a:pt x="8208" y="49742"/>
                    <a:pt x="8208" y="49742"/>
                    <a:pt x="8208" y="49742"/>
                  </a:cubicBezTo>
                  <a:cubicBezTo>
                    <a:pt x="8990" y="51147"/>
                    <a:pt x="8990" y="51147"/>
                    <a:pt x="8990" y="51147"/>
                  </a:cubicBezTo>
                  <a:cubicBezTo>
                    <a:pt x="8990" y="52833"/>
                    <a:pt x="8990" y="52833"/>
                    <a:pt x="8990" y="52833"/>
                  </a:cubicBezTo>
                  <a:cubicBezTo>
                    <a:pt x="8990" y="52833"/>
                    <a:pt x="8990" y="53395"/>
                    <a:pt x="8990" y="53957"/>
                  </a:cubicBezTo>
                  <a:cubicBezTo>
                    <a:pt x="8990" y="54238"/>
                    <a:pt x="8794" y="54800"/>
                    <a:pt x="8403" y="54800"/>
                  </a:cubicBezTo>
                  <a:cubicBezTo>
                    <a:pt x="8403" y="54800"/>
                    <a:pt x="8403" y="54800"/>
                    <a:pt x="8403" y="54800"/>
                  </a:cubicBezTo>
                  <a:cubicBezTo>
                    <a:pt x="8403" y="54800"/>
                    <a:pt x="8403" y="54800"/>
                    <a:pt x="8403" y="54800"/>
                  </a:cubicBezTo>
                  <a:cubicBezTo>
                    <a:pt x="8208" y="54800"/>
                    <a:pt x="8208" y="54800"/>
                    <a:pt x="8208" y="54800"/>
                  </a:cubicBezTo>
                  <a:cubicBezTo>
                    <a:pt x="8013" y="55081"/>
                    <a:pt x="8013" y="55644"/>
                    <a:pt x="7817" y="55644"/>
                  </a:cubicBezTo>
                  <a:cubicBezTo>
                    <a:pt x="7622" y="55925"/>
                    <a:pt x="7231" y="55081"/>
                    <a:pt x="7035" y="55925"/>
                  </a:cubicBezTo>
                  <a:cubicBezTo>
                    <a:pt x="6840" y="57049"/>
                    <a:pt x="6449" y="57892"/>
                    <a:pt x="6449" y="58173"/>
                  </a:cubicBezTo>
                  <a:cubicBezTo>
                    <a:pt x="6254" y="58454"/>
                    <a:pt x="5667" y="58735"/>
                    <a:pt x="5667" y="59297"/>
                  </a:cubicBezTo>
                  <a:cubicBezTo>
                    <a:pt x="5472" y="59859"/>
                    <a:pt x="5472" y="59297"/>
                    <a:pt x="5081" y="60702"/>
                  </a:cubicBezTo>
                  <a:cubicBezTo>
                    <a:pt x="4690" y="62107"/>
                    <a:pt x="4495" y="62669"/>
                    <a:pt x="4495" y="62669"/>
                  </a:cubicBezTo>
                  <a:cubicBezTo>
                    <a:pt x="2736" y="66042"/>
                    <a:pt x="2736" y="66042"/>
                    <a:pt x="2736" y="66042"/>
                  </a:cubicBezTo>
                  <a:cubicBezTo>
                    <a:pt x="2736" y="66042"/>
                    <a:pt x="1758" y="68290"/>
                    <a:pt x="1758" y="68571"/>
                  </a:cubicBezTo>
                  <a:cubicBezTo>
                    <a:pt x="1758" y="68852"/>
                    <a:pt x="1758" y="69976"/>
                    <a:pt x="1758" y="69976"/>
                  </a:cubicBezTo>
                  <a:cubicBezTo>
                    <a:pt x="2540" y="71100"/>
                    <a:pt x="2540" y="71100"/>
                    <a:pt x="2540" y="71100"/>
                  </a:cubicBezTo>
                  <a:cubicBezTo>
                    <a:pt x="2540" y="72224"/>
                    <a:pt x="2540" y="72224"/>
                    <a:pt x="2540" y="72224"/>
                  </a:cubicBezTo>
                  <a:cubicBezTo>
                    <a:pt x="2540" y="72224"/>
                    <a:pt x="2540" y="73067"/>
                    <a:pt x="2736" y="73348"/>
                  </a:cubicBezTo>
                  <a:cubicBezTo>
                    <a:pt x="2931" y="73348"/>
                    <a:pt x="2931" y="73348"/>
                    <a:pt x="2931" y="73348"/>
                  </a:cubicBezTo>
                  <a:cubicBezTo>
                    <a:pt x="2736" y="74192"/>
                    <a:pt x="2736" y="74192"/>
                    <a:pt x="2736" y="74192"/>
                  </a:cubicBezTo>
                  <a:cubicBezTo>
                    <a:pt x="2736" y="74192"/>
                    <a:pt x="2931" y="75035"/>
                    <a:pt x="3127" y="75035"/>
                  </a:cubicBezTo>
                  <a:cubicBezTo>
                    <a:pt x="3127" y="75035"/>
                    <a:pt x="3517" y="75316"/>
                    <a:pt x="3517" y="75316"/>
                  </a:cubicBezTo>
                  <a:cubicBezTo>
                    <a:pt x="3517" y="75316"/>
                    <a:pt x="3908" y="75878"/>
                    <a:pt x="3908" y="75878"/>
                  </a:cubicBezTo>
                  <a:cubicBezTo>
                    <a:pt x="4104" y="76159"/>
                    <a:pt x="3908" y="76721"/>
                    <a:pt x="3908" y="76721"/>
                  </a:cubicBezTo>
                  <a:cubicBezTo>
                    <a:pt x="3908" y="76721"/>
                    <a:pt x="3908" y="77002"/>
                    <a:pt x="3713" y="77002"/>
                  </a:cubicBezTo>
                  <a:cubicBezTo>
                    <a:pt x="3517" y="77002"/>
                    <a:pt x="3517" y="77002"/>
                    <a:pt x="3127" y="77002"/>
                  </a:cubicBezTo>
                  <a:cubicBezTo>
                    <a:pt x="3127" y="76721"/>
                    <a:pt x="3127" y="76721"/>
                    <a:pt x="2931" y="76721"/>
                  </a:cubicBezTo>
                  <a:cubicBezTo>
                    <a:pt x="2540" y="76721"/>
                    <a:pt x="2540" y="76721"/>
                    <a:pt x="2540" y="76721"/>
                  </a:cubicBezTo>
                  <a:cubicBezTo>
                    <a:pt x="2345" y="76721"/>
                    <a:pt x="2345" y="76721"/>
                    <a:pt x="2149" y="76721"/>
                  </a:cubicBezTo>
                  <a:cubicBezTo>
                    <a:pt x="1954" y="76721"/>
                    <a:pt x="1954" y="76721"/>
                    <a:pt x="1954" y="76721"/>
                  </a:cubicBezTo>
                  <a:cubicBezTo>
                    <a:pt x="1758" y="76721"/>
                    <a:pt x="1758" y="76721"/>
                    <a:pt x="1563" y="77002"/>
                  </a:cubicBezTo>
                  <a:cubicBezTo>
                    <a:pt x="1563" y="77283"/>
                    <a:pt x="1563" y="77283"/>
                    <a:pt x="1563" y="77283"/>
                  </a:cubicBezTo>
                  <a:cubicBezTo>
                    <a:pt x="1563" y="77283"/>
                    <a:pt x="1368" y="77564"/>
                    <a:pt x="1368" y="77845"/>
                  </a:cubicBezTo>
                  <a:cubicBezTo>
                    <a:pt x="1172" y="77845"/>
                    <a:pt x="1172" y="78407"/>
                    <a:pt x="1172" y="78407"/>
                  </a:cubicBezTo>
                  <a:cubicBezTo>
                    <a:pt x="1172" y="78407"/>
                    <a:pt x="1172" y="78688"/>
                    <a:pt x="1172" y="78688"/>
                  </a:cubicBezTo>
                  <a:cubicBezTo>
                    <a:pt x="1172" y="78688"/>
                    <a:pt x="1172" y="79250"/>
                    <a:pt x="1172" y="79250"/>
                  </a:cubicBezTo>
                  <a:cubicBezTo>
                    <a:pt x="977" y="79812"/>
                    <a:pt x="977" y="79812"/>
                    <a:pt x="977" y="79812"/>
                  </a:cubicBezTo>
                  <a:cubicBezTo>
                    <a:pt x="977" y="79812"/>
                    <a:pt x="781" y="80093"/>
                    <a:pt x="977" y="80374"/>
                  </a:cubicBezTo>
                  <a:cubicBezTo>
                    <a:pt x="977" y="80374"/>
                    <a:pt x="977" y="80655"/>
                    <a:pt x="977" y="80655"/>
                  </a:cubicBezTo>
                  <a:cubicBezTo>
                    <a:pt x="1172" y="80936"/>
                    <a:pt x="1172" y="80936"/>
                    <a:pt x="1172" y="80936"/>
                  </a:cubicBezTo>
                  <a:cubicBezTo>
                    <a:pt x="781" y="81498"/>
                    <a:pt x="781" y="81498"/>
                    <a:pt x="781" y="81498"/>
                  </a:cubicBezTo>
                  <a:cubicBezTo>
                    <a:pt x="781" y="82060"/>
                    <a:pt x="781" y="82060"/>
                    <a:pt x="781" y="82060"/>
                  </a:cubicBezTo>
                  <a:cubicBezTo>
                    <a:pt x="781" y="82060"/>
                    <a:pt x="977" y="82341"/>
                    <a:pt x="781" y="82622"/>
                  </a:cubicBezTo>
                  <a:cubicBezTo>
                    <a:pt x="781" y="82622"/>
                    <a:pt x="586" y="82903"/>
                    <a:pt x="586" y="82903"/>
                  </a:cubicBezTo>
                  <a:cubicBezTo>
                    <a:pt x="586" y="82903"/>
                    <a:pt x="195" y="83466"/>
                    <a:pt x="195" y="83466"/>
                  </a:cubicBezTo>
                  <a:cubicBezTo>
                    <a:pt x="195" y="83466"/>
                    <a:pt x="195" y="83747"/>
                    <a:pt x="195" y="83747"/>
                  </a:cubicBezTo>
                  <a:cubicBezTo>
                    <a:pt x="195" y="83747"/>
                    <a:pt x="0" y="84309"/>
                    <a:pt x="0" y="84309"/>
                  </a:cubicBezTo>
                  <a:cubicBezTo>
                    <a:pt x="0" y="84309"/>
                    <a:pt x="0" y="85152"/>
                    <a:pt x="0" y="85152"/>
                  </a:cubicBezTo>
                  <a:cubicBezTo>
                    <a:pt x="0" y="85152"/>
                    <a:pt x="195" y="85433"/>
                    <a:pt x="195" y="85433"/>
                  </a:cubicBezTo>
                  <a:cubicBezTo>
                    <a:pt x="195" y="85433"/>
                    <a:pt x="195" y="85714"/>
                    <a:pt x="195" y="85995"/>
                  </a:cubicBezTo>
                  <a:cubicBezTo>
                    <a:pt x="0" y="85995"/>
                    <a:pt x="195" y="86276"/>
                    <a:pt x="195" y="86557"/>
                  </a:cubicBezTo>
                  <a:cubicBezTo>
                    <a:pt x="195" y="86557"/>
                    <a:pt x="195" y="86838"/>
                    <a:pt x="195" y="86838"/>
                  </a:cubicBezTo>
                  <a:cubicBezTo>
                    <a:pt x="0" y="87400"/>
                    <a:pt x="0" y="87400"/>
                    <a:pt x="0" y="87400"/>
                  </a:cubicBezTo>
                  <a:cubicBezTo>
                    <a:pt x="0" y="87400"/>
                    <a:pt x="0" y="87400"/>
                    <a:pt x="0" y="87400"/>
                  </a:cubicBezTo>
                  <a:cubicBezTo>
                    <a:pt x="0" y="87681"/>
                    <a:pt x="0" y="87681"/>
                    <a:pt x="0" y="87681"/>
                  </a:cubicBezTo>
                  <a:cubicBezTo>
                    <a:pt x="0" y="88243"/>
                    <a:pt x="0" y="88243"/>
                    <a:pt x="0" y="88243"/>
                  </a:cubicBezTo>
                  <a:cubicBezTo>
                    <a:pt x="390" y="88243"/>
                    <a:pt x="390" y="88243"/>
                    <a:pt x="390" y="88243"/>
                  </a:cubicBezTo>
                  <a:cubicBezTo>
                    <a:pt x="586" y="87962"/>
                    <a:pt x="586" y="87962"/>
                    <a:pt x="586" y="87962"/>
                  </a:cubicBezTo>
                  <a:cubicBezTo>
                    <a:pt x="1563" y="87400"/>
                    <a:pt x="1563" y="87400"/>
                    <a:pt x="1563" y="87400"/>
                  </a:cubicBezTo>
                  <a:cubicBezTo>
                    <a:pt x="2149" y="88243"/>
                    <a:pt x="2149" y="88243"/>
                    <a:pt x="2149" y="88243"/>
                  </a:cubicBezTo>
                  <a:cubicBezTo>
                    <a:pt x="2736" y="89086"/>
                    <a:pt x="2736" y="89086"/>
                    <a:pt x="2736" y="89086"/>
                  </a:cubicBezTo>
                  <a:cubicBezTo>
                    <a:pt x="3713" y="89086"/>
                    <a:pt x="3713" y="89086"/>
                    <a:pt x="3713" y="89086"/>
                  </a:cubicBezTo>
                  <a:cubicBezTo>
                    <a:pt x="4299" y="90210"/>
                    <a:pt x="4299" y="90210"/>
                    <a:pt x="4299" y="90210"/>
                  </a:cubicBezTo>
                  <a:cubicBezTo>
                    <a:pt x="4885" y="91053"/>
                    <a:pt x="4885" y="91053"/>
                    <a:pt x="4885" y="91053"/>
                  </a:cubicBezTo>
                  <a:cubicBezTo>
                    <a:pt x="5863" y="90772"/>
                    <a:pt x="5863" y="90772"/>
                    <a:pt x="5863" y="90772"/>
                  </a:cubicBezTo>
                  <a:cubicBezTo>
                    <a:pt x="6840" y="91615"/>
                    <a:pt x="6840" y="91615"/>
                    <a:pt x="6840" y="91615"/>
                  </a:cubicBezTo>
                  <a:cubicBezTo>
                    <a:pt x="6644" y="92459"/>
                    <a:pt x="6644" y="92459"/>
                    <a:pt x="6644" y="92459"/>
                  </a:cubicBezTo>
                  <a:cubicBezTo>
                    <a:pt x="6644" y="92459"/>
                    <a:pt x="7426" y="91053"/>
                    <a:pt x="7622" y="90772"/>
                  </a:cubicBezTo>
                  <a:cubicBezTo>
                    <a:pt x="7817" y="90491"/>
                    <a:pt x="8599" y="90210"/>
                    <a:pt x="8599" y="90210"/>
                  </a:cubicBezTo>
                  <a:cubicBezTo>
                    <a:pt x="8599" y="90210"/>
                    <a:pt x="8990" y="90772"/>
                    <a:pt x="9381" y="91053"/>
                  </a:cubicBezTo>
                  <a:cubicBezTo>
                    <a:pt x="9967" y="91053"/>
                    <a:pt x="9967" y="91053"/>
                    <a:pt x="9967" y="91053"/>
                  </a:cubicBezTo>
                  <a:cubicBezTo>
                    <a:pt x="10358" y="91053"/>
                    <a:pt x="11921" y="90772"/>
                    <a:pt x="11921" y="90772"/>
                  </a:cubicBezTo>
                  <a:cubicBezTo>
                    <a:pt x="14071" y="91053"/>
                    <a:pt x="14071" y="91053"/>
                    <a:pt x="14071" y="91053"/>
                  </a:cubicBezTo>
                  <a:cubicBezTo>
                    <a:pt x="15244" y="90210"/>
                    <a:pt x="15244" y="90210"/>
                    <a:pt x="15244" y="90210"/>
                  </a:cubicBezTo>
                  <a:cubicBezTo>
                    <a:pt x="17589" y="90491"/>
                    <a:pt x="17589" y="90491"/>
                    <a:pt x="17589" y="90491"/>
                  </a:cubicBezTo>
                  <a:cubicBezTo>
                    <a:pt x="17980" y="90210"/>
                    <a:pt x="17980" y="90210"/>
                    <a:pt x="17980" y="90210"/>
                  </a:cubicBezTo>
                  <a:cubicBezTo>
                    <a:pt x="18175" y="90491"/>
                    <a:pt x="18175" y="90491"/>
                    <a:pt x="18175" y="90491"/>
                  </a:cubicBezTo>
                  <a:cubicBezTo>
                    <a:pt x="18957" y="90210"/>
                    <a:pt x="18957" y="90210"/>
                    <a:pt x="18957" y="90210"/>
                  </a:cubicBezTo>
                  <a:cubicBezTo>
                    <a:pt x="19739" y="91334"/>
                    <a:pt x="19739" y="91334"/>
                    <a:pt x="19739" y="91334"/>
                  </a:cubicBezTo>
                  <a:cubicBezTo>
                    <a:pt x="21302" y="91053"/>
                    <a:pt x="21302" y="91053"/>
                    <a:pt x="21302" y="91053"/>
                  </a:cubicBezTo>
                  <a:cubicBezTo>
                    <a:pt x="22280" y="89086"/>
                    <a:pt x="22280" y="89086"/>
                    <a:pt x="22280" y="89086"/>
                  </a:cubicBezTo>
                  <a:cubicBezTo>
                    <a:pt x="22280" y="89086"/>
                    <a:pt x="22866" y="88243"/>
                    <a:pt x="23648" y="87962"/>
                  </a:cubicBezTo>
                  <a:cubicBezTo>
                    <a:pt x="24429" y="87962"/>
                    <a:pt x="25798" y="87119"/>
                    <a:pt x="25798" y="87119"/>
                  </a:cubicBezTo>
                  <a:lnTo>
                    <a:pt x="27557" y="85714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179;g2be4267a496_0_10">
              <a:extLst>
                <a:ext uri="{FF2B5EF4-FFF2-40B4-BE49-F238E27FC236}">
                  <a16:creationId xmlns:a16="http://schemas.microsoft.com/office/drawing/2014/main" id="{4091C03B-602F-2A28-5CEA-4C2C59153281}"/>
                </a:ext>
              </a:extLst>
            </p:cNvPr>
            <p:cNvSpPr/>
            <p:nvPr/>
          </p:nvSpPr>
          <p:spPr>
            <a:xfrm>
              <a:off x="15724279" y="-1409498"/>
              <a:ext cx="886200" cy="2335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510" y="13785"/>
                  </a:moveTo>
                  <a:cubicBezTo>
                    <a:pt x="108510" y="13629"/>
                    <a:pt x="108510" y="13629"/>
                    <a:pt x="108510" y="13629"/>
                  </a:cubicBezTo>
                  <a:cubicBezTo>
                    <a:pt x="108510" y="13629"/>
                    <a:pt x="107659" y="13002"/>
                    <a:pt x="108085" y="12689"/>
                  </a:cubicBezTo>
                  <a:cubicBezTo>
                    <a:pt x="108085" y="12689"/>
                    <a:pt x="108085" y="12689"/>
                    <a:pt x="108085" y="12532"/>
                  </a:cubicBezTo>
                  <a:cubicBezTo>
                    <a:pt x="108085" y="12375"/>
                    <a:pt x="108085" y="12375"/>
                    <a:pt x="108085" y="12375"/>
                  </a:cubicBezTo>
                  <a:cubicBezTo>
                    <a:pt x="106382" y="12532"/>
                    <a:pt x="106382" y="12532"/>
                    <a:pt x="106382" y="12532"/>
                  </a:cubicBezTo>
                  <a:cubicBezTo>
                    <a:pt x="105106" y="11906"/>
                    <a:pt x="105106" y="11906"/>
                    <a:pt x="105106" y="11906"/>
                  </a:cubicBezTo>
                  <a:cubicBezTo>
                    <a:pt x="105531" y="11122"/>
                    <a:pt x="105531" y="11122"/>
                    <a:pt x="105531" y="11122"/>
                  </a:cubicBezTo>
                  <a:cubicBezTo>
                    <a:pt x="104680" y="9242"/>
                    <a:pt x="104680" y="9242"/>
                    <a:pt x="104680" y="9242"/>
                  </a:cubicBezTo>
                  <a:cubicBezTo>
                    <a:pt x="105531" y="8302"/>
                    <a:pt x="105531" y="8302"/>
                    <a:pt x="105531" y="8302"/>
                  </a:cubicBezTo>
                  <a:cubicBezTo>
                    <a:pt x="102978" y="7832"/>
                    <a:pt x="102978" y="7832"/>
                    <a:pt x="102978" y="7832"/>
                  </a:cubicBezTo>
                  <a:cubicBezTo>
                    <a:pt x="101276" y="6892"/>
                    <a:pt x="101276" y="6892"/>
                    <a:pt x="101276" y="6892"/>
                  </a:cubicBezTo>
                  <a:cubicBezTo>
                    <a:pt x="101276" y="6892"/>
                    <a:pt x="100851" y="7206"/>
                    <a:pt x="100425" y="7049"/>
                  </a:cubicBezTo>
                  <a:cubicBezTo>
                    <a:pt x="100000" y="6892"/>
                    <a:pt x="97872" y="5639"/>
                    <a:pt x="97872" y="5639"/>
                  </a:cubicBezTo>
                  <a:cubicBezTo>
                    <a:pt x="94042" y="5169"/>
                    <a:pt x="94042" y="5169"/>
                    <a:pt x="94042" y="5169"/>
                  </a:cubicBezTo>
                  <a:cubicBezTo>
                    <a:pt x="92340" y="4856"/>
                    <a:pt x="92340" y="4856"/>
                    <a:pt x="92340" y="4856"/>
                  </a:cubicBezTo>
                  <a:cubicBezTo>
                    <a:pt x="90212" y="4699"/>
                    <a:pt x="90212" y="4699"/>
                    <a:pt x="90212" y="4699"/>
                  </a:cubicBezTo>
                  <a:cubicBezTo>
                    <a:pt x="90212" y="4699"/>
                    <a:pt x="89787" y="5013"/>
                    <a:pt x="89361" y="4699"/>
                  </a:cubicBezTo>
                  <a:cubicBezTo>
                    <a:pt x="88936" y="4386"/>
                    <a:pt x="88085" y="4073"/>
                    <a:pt x="88085" y="4073"/>
                  </a:cubicBezTo>
                  <a:cubicBezTo>
                    <a:pt x="86382" y="4229"/>
                    <a:pt x="86382" y="4229"/>
                    <a:pt x="86382" y="4229"/>
                  </a:cubicBezTo>
                  <a:cubicBezTo>
                    <a:pt x="85106" y="3603"/>
                    <a:pt x="85106" y="3603"/>
                    <a:pt x="85106" y="3603"/>
                  </a:cubicBezTo>
                  <a:cubicBezTo>
                    <a:pt x="85106" y="3603"/>
                    <a:pt x="84680" y="3603"/>
                    <a:pt x="84255" y="3603"/>
                  </a:cubicBezTo>
                  <a:cubicBezTo>
                    <a:pt x="83829" y="3446"/>
                    <a:pt x="82978" y="3289"/>
                    <a:pt x="82978" y="3289"/>
                  </a:cubicBezTo>
                  <a:cubicBezTo>
                    <a:pt x="81702" y="2506"/>
                    <a:pt x="81702" y="2506"/>
                    <a:pt x="81702" y="2506"/>
                  </a:cubicBezTo>
                  <a:cubicBezTo>
                    <a:pt x="80000" y="2193"/>
                    <a:pt x="80000" y="2193"/>
                    <a:pt x="80000" y="2193"/>
                  </a:cubicBezTo>
                  <a:cubicBezTo>
                    <a:pt x="77872" y="1879"/>
                    <a:pt x="77872" y="1879"/>
                    <a:pt x="77872" y="1879"/>
                  </a:cubicBezTo>
                  <a:cubicBezTo>
                    <a:pt x="77872" y="1253"/>
                    <a:pt x="77872" y="1253"/>
                    <a:pt x="77872" y="1253"/>
                  </a:cubicBezTo>
                  <a:cubicBezTo>
                    <a:pt x="74893" y="626"/>
                    <a:pt x="74893" y="626"/>
                    <a:pt x="74893" y="626"/>
                  </a:cubicBezTo>
                  <a:cubicBezTo>
                    <a:pt x="74893" y="626"/>
                    <a:pt x="74468" y="313"/>
                    <a:pt x="74893" y="313"/>
                  </a:cubicBezTo>
                  <a:cubicBezTo>
                    <a:pt x="75319" y="156"/>
                    <a:pt x="76595" y="156"/>
                    <a:pt x="77446" y="156"/>
                  </a:cubicBezTo>
                  <a:cubicBezTo>
                    <a:pt x="75319" y="0"/>
                    <a:pt x="75319" y="0"/>
                    <a:pt x="75319" y="0"/>
                  </a:cubicBezTo>
                  <a:cubicBezTo>
                    <a:pt x="72765" y="783"/>
                    <a:pt x="72765" y="783"/>
                    <a:pt x="72765" y="783"/>
                  </a:cubicBezTo>
                  <a:cubicBezTo>
                    <a:pt x="71489" y="783"/>
                    <a:pt x="71489" y="783"/>
                    <a:pt x="71489" y="783"/>
                  </a:cubicBezTo>
                  <a:cubicBezTo>
                    <a:pt x="71489" y="783"/>
                    <a:pt x="70638" y="939"/>
                    <a:pt x="70638" y="1096"/>
                  </a:cubicBezTo>
                  <a:cubicBezTo>
                    <a:pt x="71063" y="1253"/>
                    <a:pt x="71914" y="2663"/>
                    <a:pt x="72340" y="2976"/>
                  </a:cubicBezTo>
                  <a:cubicBezTo>
                    <a:pt x="72765" y="3133"/>
                    <a:pt x="72765" y="4229"/>
                    <a:pt x="71063" y="5013"/>
                  </a:cubicBezTo>
                  <a:cubicBezTo>
                    <a:pt x="72765" y="5639"/>
                    <a:pt x="72765" y="5639"/>
                    <a:pt x="72765" y="5639"/>
                  </a:cubicBezTo>
                  <a:cubicBezTo>
                    <a:pt x="71063" y="6422"/>
                    <a:pt x="71063" y="6422"/>
                    <a:pt x="71063" y="6422"/>
                  </a:cubicBezTo>
                  <a:cubicBezTo>
                    <a:pt x="68510" y="6579"/>
                    <a:pt x="68510" y="6579"/>
                    <a:pt x="68510" y="6579"/>
                  </a:cubicBezTo>
                  <a:cubicBezTo>
                    <a:pt x="68510" y="6579"/>
                    <a:pt x="65957" y="6422"/>
                    <a:pt x="65531" y="6266"/>
                  </a:cubicBezTo>
                  <a:cubicBezTo>
                    <a:pt x="65106" y="6109"/>
                    <a:pt x="62978" y="5796"/>
                    <a:pt x="62553" y="5796"/>
                  </a:cubicBezTo>
                  <a:cubicBezTo>
                    <a:pt x="61702" y="5953"/>
                    <a:pt x="55744" y="5796"/>
                    <a:pt x="55744" y="5796"/>
                  </a:cubicBezTo>
                  <a:cubicBezTo>
                    <a:pt x="54468" y="6422"/>
                    <a:pt x="54893" y="9712"/>
                    <a:pt x="55319" y="10182"/>
                  </a:cubicBezTo>
                  <a:cubicBezTo>
                    <a:pt x="54468" y="10809"/>
                    <a:pt x="54468" y="10809"/>
                    <a:pt x="54468" y="10809"/>
                  </a:cubicBezTo>
                  <a:cubicBezTo>
                    <a:pt x="52340" y="10809"/>
                    <a:pt x="52340" y="10809"/>
                    <a:pt x="52340" y="10809"/>
                  </a:cubicBezTo>
                  <a:cubicBezTo>
                    <a:pt x="48085" y="10026"/>
                    <a:pt x="48085" y="10026"/>
                    <a:pt x="48085" y="10026"/>
                  </a:cubicBezTo>
                  <a:cubicBezTo>
                    <a:pt x="46382" y="11279"/>
                    <a:pt x="46382" y="11279"/>
                    <a:pt x="46382" y="11279"/>
                  </a:cubicBezTo>
                  <a:cubicBezTo>
                    <a:pt x="46382" y="11279"/>
                    <a:pt x="44680" y="11906"/>
                    <a:pt x="44680" y="12219"/>
                  </a:cubicBezTo>
                  <a:cubicBezTo>
                    <a:pt x="44680" y="12375"/>
                    <a:pt x="43829" y="13002"/>
                    <a:pt x="43829" y="13002"/>
                  </a:cubicBezTo>
                  <a:cubicBezTo>
                    <a:pt x="43829" y="13159"/>
                    <a:pt x="43829" y="14255"/>
                    <a:pt x="43829" y="14255"/>
                  </a:cubicBezTo>
                  <a:cubicBezTo>
                    <a:pt x="42978" y="14882"/>
                    <a:pt x="42978" y="14882"/>
                    <a:pt x="42978" y="14882"/>
                  </a:cubicBezTo>
                  <a:cubicBezTo>
                    <a:pt x="40425" y="15509"/>
                    <a:pt x="40425" y="15509"/>
                    <a:pt x="40425" y="15509"/>
                  </a:cubicBezTo>
                  <a:cubicBezTo>
                    <a:pt x="40425" y="16292"/>
                    <a:pt x="40425" y="16292"/>
                    <a:pt x="40425" y="16292"/>
                  </a:cubicBezTo>
                  <a:cubicBezTo>
                    <a:pt x="40425" y="16292"/>
                    <a:pt x="41702" y="17232"/>
                    <a:pt x="42553" y="17389"/>
                  </a:cubicBezTo>
                  <a:cubicBezTo>
                    <a:pt x="42978" y="17702"/>
                    <a:pt x="43829" y="18955"/>
                    <a:pt x="43829" y="18955"/>
                  </a:cubicBezTo>
                  <a:cubicBezTo>
                    <a:pt x="43829" y="18955"/>
                    <a:pt x="42553" y="20052"/>
                    <a:pt x="42127" y="20365"/>
                  </a:cubicBezTo>
                  <a:cubicBezTo>
                    <a:pt x="41702" y="20678"/>
                    <a:pt x="38297" y="22245"/>
                    <a:pt x="38297" y="22245"/>
                  </a:cubicBezTo>
                  <a:cubicBezTo>
                    <a:pt x="36170" y="24281"/>
                    <a:pt x="36170" y="24281"/>
                    <a:pt x="36170" y="24281"/>
                  </a:cubicBezTo>
                  <a:cubicBezTo>
                    <a:pt x="36170" y="25691"/>
                    <a:pt x="36170" y="25691"/>
                    <a:pt x="36170" y="25691"/>
                  </a:cubicBezTo>
                  <a:cubicBezTo>
                    <a:pt x="35744" y="26475"/>
                    <a:pt x="35744" y="26475"/>
                    <a:pt x="35744" y="26475"/>
                  </a:cubicBezTo>
                  <a:cubicBezTo>
                    <a:pt x="32765" y="27571"/>
                    <a:pt x="32765" y="27571"/>
                    <a:pt x="32765" y="27571"/>
                  </a:cubicBezTo>
                  <a:cubicBezTo>
                    <a:pt x="28936" y="27728"/>
                    <a:pt x="28936" y="27728"/>
                    <a:pt x="28936" y="27728"/>
                  </a:cubicBezTo>
                  <a:cubicBezTo>
                    <a:pt x="27659" y="28198"/>
                    <a:pt x="27659" y="28198"/>
                    <a:pt x="27659" y="28198"/>
                  </a:cubicBezTo>
                  <a:cubicBezTo>
                    <a:pt x="29787" y="30861"/>
                    <a:pt x="29787" y="30861"/>
                    <a:pt x="29787" y="30861"/>
                  </a:cubicBezTo>
                  <a:cubicBezTo>
                    <a:pt x="28936" y="32114"/>
                    <a:pt x="28936" y="32114"/>
                    <a:pt x="28936" y="32114"/>
                  </a:cubicBezTo>
                  <a:cubicBezTo>
                    <a:pt x="28510" y="33211"/>
                    <a:pt x="28510" y="33211"/>
                    <a:pt x="28510" y="33211"/>
                  </a:cubicBezTo>
                  <a:cubicBezTo>
                    <a:pt x="28510" y="33211"/>
                    <a:pt x="27659" y="34151"/>
                    <a:pt x="28085" y="34308"/>
                  </a:cubicBezTo>
                  <a:cubicBezTo>
                    <a:pt x="28510" y="34621"/>
                    <a:pt x="28936" y="35248"/>
                    <a:pt x="28936" y="35248"/>
                  </a:cubicBezTo>
                  <a:cubicBezTo>
                    <a:pt x="27234" y="35718"/>
                    <a:pt x="27234" y="35718"/>
                    <a:pt x="27234" y="35718"/>
                  </a:cubicBezTo>
                  <a:cubicBezTo>
                    <a:pt x="27659" y="36657"/>
                    <a:pt x="27659" y="36657"/>
                    <a:pt x="27659" y="36657"/>
                  </a:cubicBezTo>
                  <a:cubicBezTo>
                    <a:pt x="21276" y="40731"/>
                    <a:pt x="21276" y="40731"/>
                    <a:pt x="21276" y="40731"/>
                  </a:cubicBezTo>
                  <a:cubicBezTo>
                    <a:pt x="22127" y="41514"/>
                    <a:pt x="22127" y="41514"/>
                    <a:pt x="22127" y="41514"/>
                  </a:cubicBezTo>
                  <a:cubicBezTo>
                    <a:pt x="25957" y="41827"/>
                    <a:pt x="25957" y="41827"/>
                    <a:pt x="25957" y="41827"/>
                  </a:cubicBezTo>
                  <a:cubicBezTo>
                    <a:pt x="26382" y="44334"/>
                    <a:pt x="26382" y="44334"/>
                    <a:pt x="26382" y="44334"/>
                  </a:cubicBezTo>
                  <a:cubicBezTo>
                    <a:pt x="25106" y="45430"/>
                    <a:pt x="25106" y="45430"/>
                    <a:pt x="25106" y="45430"/>
                  </a:cubicBezTo>
                  <a:cubicBezTo>
                    <a:pt x="24680" y="45744"/>
                    <a:pt x="24680" y="45744"/>
                    <a:pt x="24680" y="45744"/>
                  </a:cubicBezTo>
                  <a:cubicBezTo>
                    <a:pt x="14468" y="45900"/>
                    <a:pt x="14468" y="45900"/>
                    <a:pt x="14468" y="45900"/>
                  </a:cubicBezTo>
                  <a:cubicBezTo>
                    <a:pt x="8936" y="48563"/>
                    <a:pt x="8936" y="48563"/>
                    <a:pt x="8936" y="48563"/>
                  </a:cubicBezTo>
                  <a:cubicBezTo>
                    <a:pt x="8085" y="50130"/>
                    <a:pt x="8085" y="50130"/>
                    <a:pt x="8085" y="50130"/>
                  </a:cubicBezTo>
                  <a:cubicBezTo>
                    <a:pt x="7659" y="51227"/>
                    <a:pt x="7659" y="51227"/>
                    <a:pt x="7659" y="51227"/>
                  </a:cubicBezTo>
                  <a:cubicBezTo>
                    <a:pt x="7659" y="51227"/>
                    <a:pt x="6382" y="51853"/>
                    <a:pt x="6382" y="52167"/>
                  </a:cubicBezTo>
                  <a:cubicBezTo>
                    <a:pt x="6382" y="52323"/>
                    <a:pt x="6382" y="53263"/>
                    <a:pt x="6382" y="53263"/>
                  </a:cubicBezTo>
                  <a:cubicBezTo>
                    <a:pt x="8085" y="54516"/>
                    <a:pt x="8085" y="54516"/>
                    <a:pt x="8085" y="54516"/>
                  </a:cubicBezTo>
                  <a:cubicBezTo>
                    <a:pt x="8085" y="55456"/>
                    <a:pt x="8085" y="55456"/>
                    <a:pt x="8085" y="55456"/>
                  </a:cubicBezTo>
                  <a:cubicBezTo>
                    <a:pt x="7234" y="55926"/>
                    <a:pt x="7234" y="55926"/>
                    <a:pt x="7234" y="55926"/>
                  </a:cubicBezTo>
                  <a:cubicBezTo>
                    <a:pt x="7659" y="57023"/>
                    <a:pt x="7659" y="57023"/>
                    <a:pt x="7659" y="57023"/>
                  </a:cubicBezTo>
                  <a:cubicBezTo>
                    <a:pt x="7659" y="57023"/>
                    <a:pt x="8085" y="57336"/>
                    <a:pt x="7659" y="57493"/>
                  </a:cubicBezTo>
                  <a:cubicBezTo>
                    <a:pt x="6808" y="57806"/>
                    <a:pt x="6808" y="58120"/>
                    <a:pt x="7234" y="58433"/>
                  </a:cubicBezTo>
                  <a:cubicBezTo>
                    <a:pt x="7234" y="58590"/>
                    <a:pt x="10212" y="60626"/>
                    <a:pt x="10212" y="60626"/>
                  </a:cubicBezTo>
                  <a:cubicBezTo>
                    <a:pt x="10638" y="65483"/>
                    <a:pt x="10638" y="65483"/>
                    <a:pt x="10638" y="65483"/>
                  </a:cubicBezTo>
                  <a:cubicBezTo>
                    <a:pt x="11914" y="66736"/>
                    <a:pt x="11914" y="66736"/>
                    <a:pt x="11914" y="66736"/>
                  </a:cubicBezTo>
                  <a:cubicBezTo>
                    <a:pt x="14893" y="67519"/>
                    <a:pt x="14893" y="67519"/>
                    <a:pt x="14893" y="67519"/>
                  </a:cubicBezTo>
                  <a:cubicBezTo>
                    <a:pt x="17446" y="68302"/>
                    <a:pt x="17446" y="68302"/>
                    <a:pt x="17446" y="68302"/>
                  </a:cubicBezTo>
                  <a:cubicBezTo>
                    <a:pt x="17872" y="69712"/>
                    <a:pt x="17872" y="69712"/>
                    <a:pt x="17872" y="69712"/>
                  </a:cubicBezTo>
                  <a:cubicBezTo>
                    <a:pt x="17872" y="69712"/>
                    <a:pt x="17021" y="70809"/>
                    <a:pt x="17021" y="70966"/>
                  </a:cubicBezTo>
                  <a:cubicBezTo>
                    <a:pt x="17446" y="71122"/>
                    <a:pt x="14893" y="71122"/>
                    <a:pt x="14893" y="71122"/>
                  </a:cubicBezTo>
                  <a:cubicBezTo>
                    <a:pt x="12765" y="71279"/>
                    <a:pt x="12765" y="71279"/>
                    <a:pt x="12765" y="71279"/>
                  </a:cubicBezTo>
                  <a:cubicBezTo>
                    <a:pt x="10638" y="72062"/>
                    <a:pt x="10638" y="72062"/>
                    <a:pt x="10638" y="72062"/>
                  </a:cubicBezTo>
                  <a:cubicBezTo>
                    <a:pt x="11489" y="73002"/>
                    <a:pt x="11489" y="73002"/>
                    <a:pt x="11489" y="73002"/>
                  </a:cubicBezTo>
                  <a:cubicBezTo>
                    <a:pt x="12765" y="74412"/>
                    <a:pt x="12765" y="74412"/>
                    <a:pt x="12765" y="74412"/>
                  </a:cubicBezTo>
                  <a:cubicBezTo>
                    <a:pt x="15319" y="75509"/>
                    <a:pt x="15319" y="75509"/>
                    <a:pt x="15319" y="75509"/>
                  </a:cubicBezTo>
                  <a:cubicBezTo>
                    <a:pt x="16170" y="76449"/>
                    <a:pt x="16170" y="76449"/>
                    <a:pt x="16170" y="76449"/>
                  </a:cubicBezTo>
                  <a:cubicBezTo>
                    <a:pt x="14893" y="77389"/>
                    <a:pt x="14893" y="77389"/>
                    <a:pt x="14893" y="77389"/>
                  </a:cubicBezTo>
                  <a:cubicBezTo>
                    <a:pt x="14042" y="77859"/>
                    <a:pt x="14042" y="77859"/>
                    <a:pt x="14042" y="77859"/>
                  </a:cubicBezTo>
                  <a:cubicBezTo>
                    <a:pt x="14893" y="78642"/>
                    <a:pt x="14893" y="78642"/>
                    <a:pt x="14893" y="78642"/>
                  </a:cubicBezTo>
                  <a:cubicBezTo>
                    <a:pt x="14893" y="79425"/>
                    <a:pt x="14893" y="79425"/>
                    <a:pt x="14893" y="79425"/>
                  </a:cubicBezTo>
                  <a:cubicBezTo>
                    <a:pt x="14893" y="79425"/>
                    <a:pt x="14042" y="79895"/>
                    <a:pt x="14042" y="80052"/>
                  </a:cubicBezTo>
                  <a:cubicBezTo>
                    <a:pt x="14042" y="80208"/>
                    <a:pt x="12340" y="80678"/>
                    <a:pt x="12340" y="80678"/>
                  </a:cubicBezTo>
                  <a:cubicBezTo>
                    <a:pt x="11063" y="81148"/>
                    <a:pt x="11063" y="81148"/>
                    <a:pt x="11063" y="81148"/>
                  </a:cubicBezTo>
                  <a:cubicBezTo>
                    <a:pt x="9787" y="81305"/>
                    <a:pt x="9787" y="81305"/>
                    <a:pt x="9787" y="81305"/>
                  </a:cubicBezTo>
                  <a:cubicBezTo>
                    <a:pt x="9787" y="81305"/>
                    <a:pt x="8936" y="81148"/>
                    <a:pt x="8510" y="81305"/>
                  </a:cubicBezTo>
                  <a:cubicBezTo>
                    <a:pt x="8510" y="81305"/>
                    <a:pt x="7659" y="81618"/>
                    <a:pt x="7659" y="81618"/>
                  </a:cubicBezTo>
                  <a:cubicBezTo>
                    <a:pt x="7659" y="82088"/>
                    <a:pt x="7659" y="82088"/>
                    <a:pt x="7659" y="82088"/>
                  </a:cubicBezTo>
                  <a:cubicBezTo>
                    <a:pt x="8510" y="82402"/>
                    <a:pt x="8510" y="82402"/>
                    <a:pt x="8510" y="82402"/>
                  </a:cubicBezTo>
                  <a:cubicBezTo>
                    <a:pt x="8085" y="83185"/>
                    <a:pt x="8085" y="83185"/>
                    <a:pt x="8085" y="83185"/>
                  </a:cubicBezTo>
                  <a:cubicBezTo>
                    <a:pt x="6808" y="83655"/>
                    <a:pt x="6808" y="83655"/>
                    <a:pt x="6808" y="83655"/>
                  </a:cubicBezTo>
                  <a:cubicBezTo>
                    <a:pt x="5531" y="83812"/>
                    <a:pt x="5531" y="83812"/>
                    <a:pt x="5531" y="83812"/>
                  </a:cubicBezTo>
                  <a:cubicBezTo>
                    <a:pt x="6382" y="84751"/>
                    <a:pt x="6382" y="84751"/>
                    <a:pt x="6382" y="84751"/>
                  </a:cubicBezTo>
                  <a:cubicBezTo>
                    <a:pt x="8085" y="85848"/>
                    <a:pt x="8085" y="85848"/>
                    <a:pt x="8085" y="85848"/>
                  </a:cubicBezTo>
                  <a:cubicBezTo>
                    <a:pt x="8085" y="86788"/>
                    <a:pt x="8085" y="86788"/>
                    <a:pt x="8085" y="86788"/>
                  </a:cubicBezTo>
                  <a:cubicBezTo>
                    <a:pt x="6808" y="87728"/>
                    <a:pt x="6808" y="87728"/>
                    <a:pt x="6808" y="87728"/>
                  </a:cubicBezTo>
                  <a:cubicBezTo>
                    <a:pt x="6382" y="88825"/>
                    <a:pt x="6382" y="88825"/>
                    <a:pt x="6382" y="88825"/>
                  </a:cubicBezTo>
                  <a:cubicBezTo>
                    <a:pt x="5957" y="89765"/>
                    <a:pt x="5957" y="89765"/>
                    <a:pt x="5957" y="89765"/>
                  </a:cubicBezTo>
                  <a:cubicBezTo>
                    <a:pt x="5106" y="89921"/>
                    <a:pt x="5106" y="89921"/>
                    <a:pt x="5106" y="89921"/>
                  </a:cubicBezTo>
                  <a:cubicBezTo>
                    <a:pt x="3829" y="89921"/>
                    <a:pt x="3829" y="89921"/>
                    <a:pt x="3829" y="89921"/>
                  </a:cubicBezTo>
                  <a:cubicBezTo>
                    <a:pt x="3829" y="89921"/>
                    <a:pt x="3829" y="88981"/>
                    <a:pt x="3404" y="88825"/>
                  </a:cubicBezTo>
                  <a:cubicBezTo>
                    <a:pt x="3404" y="88825"/>
                    <a:pt x="425" y="87885"/>
                    <a:pt x="425" y="87885"/>
                  </a:cubicBezTo>
                  <a:cubicBezTo>
                    <a:pt x="425" y="88825"/>
                    <a:pt x="425" y="88825"/>
                    <a:pt x="425" y="88825"/>
                  </a:cubicBezTo>
                  <a:cubicBezTo>
                    <a:pt x="0" y="89921"/>
                    <a:pt x="0" y="89921"/>
                    <a:pt x="0" y="89921"/>
                  </a:cubicBezTo>
                  <a:cubicBezTo>
                    <a:pt x="0" y="89921"/>
                    <a:pt x="425" y="90548"/>
                    <a:pt x="851" y="90704"/>
                  </a:cubicBezTo>
                  <a:cubicBezTo>
                    <a:pt x="1276" y="90861"/>
                    <a:pt x="1702" y="91958"/>
                    <a:pt x="1702" y="91958"/>
                  </a:cubicBezTo>
                  <a:cubicBezTo>
                    <a:pt x="1276" y="93054"/>
                    <a:pt x="1276" y="93054"/>
                    <a:pt x="1276" y="93054"/>
                  </a:cubicBezTo>
                  <a:cubicBezTo>
                    <a:pt x="1276" y="93054"/>
                    <a:pt x="2127" y="93838"/>
                    <a:pt x="2127" y="93838"/>
                  </a:cubicBezTo>
                  <a:cubicBezTo>
                    <a:pt x="2127" y="93994"/>
                    <a:pt x="2553" y="94621"/>
                    <a:pt x="2553" y="94621"/>
                  </a:cubicBezTo>
                  <a:cubicBezTo>
                    <a:pt x="4255" y="94464"/>
                    <a:pt x="4255" y="94464"/>
                    <a:pt x="4255" y="94464"/>
                  </a:cubicBezTo>
                  <a:cubicBezTo>
                    <a:pt x="3829" y="93994"/>
                    <a:pt x="3829" y="93994"/>
                    <a:pt x="3829" y="93994"/>
                  </a:cubicBezTo>
                  <a:cubicBezTo>
                    <a:pt x="5106" y="94621"/>
                    <a:pt x="5106" y="94621"/>
                    <a:pt x="5106" y="94621"/>
                  </a:cubicBezTo>
                  <a:cubicBezTo>
                    <a:pt x="5106" y="94621"/>
                    <a:pt x="4255" y="94778"/>
                    <a:pt x="5106" y="94621"/>
                  </a:cubicBezTo>
                  <a:cubicBezTo>
                    <a:pt x="5531" y="94621"/>
                    <a:pt x="6382" y="94308"/>
                    <a:pt x="6382" y="94308"/>
                  </a:cubicBezTo>
                  <a:cubicBezTo>
                    <a:pt x="5957" y="94778"/>
                    <a:pt x="5957" y="94778"/>
                    <a:pt x="5957" y="94778"/>
                  </a:cubicBezTo>
                  <a:cubicBezTo>
                    <a:pt x="5106" y="95404"/>
                    <a:pt x="5106" y="95404"/>
                    <a:pt x="5106" y="95404"/>
                  </a:cubicBezTo>
                  <a:cubicBezTo>
                    <a:pt x="5531" y="95561"/>
                    <a:pt x="5531" y="95561"/>
                    <a:pt x="5531" y="95561"/>
                  </a:cubicBezTo>
                  <a:cubicBezTo>
                    <a:pt x="6808" y="95718"/>
                    <a:pt x="6808" y="95718"/>
                    <a:pt x="6808" y="95718"/>
                  </a:cubicBezTo>
                  <a:cubicBezTo>
                    <a:pt x="5106" y="96501"/>
                    <a:pt x="5106" y="96501"/>
                    <a:pt x="5106" y="96501"/>
                  </a:cubicBezTo>
                  <a:cubicBezTo>
                    <a:pt x="5106" y="96501"/>
                    <a:pt x="5957" y="96971"/>
                    <a:pt x="6382" y="97127"/>
                  </a:cubicBezTo>
                  <a:cubicBezTo>
                    <a:pt x="6382" y="97127"/>
                    <a:pt x="8085" y="96657"/>
                    <a:pt x="8085" y="96657"/>
                  </a:cubicBezTo>
                  <a:cubicBezTo>
                    <a:pt x="8085" y="96657"/>
                    <a:pt x="8085" y="96814"/>
                    <a:pt x="8085" y="96971"/>
                  </a:cubicBezTo>
                  <a:cubicBezTo>
                    <a:pt x="8085" y="96971"/>
                    <a:pt x="6808" y="97441"/>
                    <a:pt x="6808" y="97754"/>
                  </a:cubicBezTo>
                  <a:cubicBezTo>
                    <a:pt x="7234" y="97911"/>
                    <a:pt x="9361" y="97597"/>
                    <a:pt x="8936" y="97754"/>
                  </a:cubicBezTo>
                  <a:cubicBezTo>
                    <a:pt x="8510" y="97911"/>
                    <a:pt x="8510" y="98224"/>
                    <a:pt x="8510" y="98224"/>
                  </a:cubicBezTo>
                  <a:cubicBezTo>
                    <a:pt x="8510" y="98224"/>
                    <a:pt x="7234" y="98694"/>
                    <a:pt x="8085" y="98851"/>
                  </a:cubicBezTo>
                  <a:cubicBezTo>
                    <a:pt x="8510" y="99007"/>
                    <a:pt x="9787" y="99164"/>
                    <a:pt x="9361" y="99164"/>
                  </a:cubicBezTo>
                  <a:cubicBezTo>
                    <a:pt x="9361" y="99321"/>
                    <a:pt x="8085" y="99634"/>
                    <a:pt x="8085" y="99634"/>
                  </a:cubicBezTo>
                  <a:cubicBezTo>
                    <a:pt x="8085" y="99634"/>
                    <a:pt x="7659" y="99947"/>
                    <a:pt x="8085" y="100104"/>
                  </a:cubicBezTo>
                  <a:cubicBezTo>
                    <a:pt x="8510" y="100261"/>
                    <a:pt x="9787" y="100261"/>
                    <a:pt x="9787" y="100261"/>
                  </a:cubicBezTo>
                  <a:cubicBezTo>
                    <a:pt x="9787" y="100261"/>
                    <a:pt x="9787" y="99947"/>
                    <a:pt x="9787" y="100104"/>
                  </a:cubicBezTo>
                  <a:cubicBezTo>
                    <a:pt x="9787" y="100261"/>
                    <a:pt x="9361" y="100574"/>
                    <a:pt x="9361" y="100574"/>
                  </a:cubicBezTo>
                  <a:cubicBezTo>
                    <a:pt x="9361" y="100574"/>
                    <a:pt x="8936" y="100887"/>
                    <a:pt x="9361" y="101044"/>
                  </a:cubicBezTo>
                  <a:cubicBezTo>
                    <a:pt x="9787" y="101044"/>
                    <a:pt x="10638" y="101044"/>
                    <a:pt x="10638" y="101044"/>
                  </a:cubicBezTo>
                  <a:cubicBezTo>
                    <a:pt x="10638" y="101044"/>
                    <a:pt x="10638" y="101201"/>
                    <a:pt x="10638" y="101514"/>
                  </a:cubicBezTo>
                  <a:cubicBezTo>
                    <a:pt x="10638" y="101671"/>
                    <a:pt x="10638" y="102140"/>
                    <a:pt x="10638" y="102140"/>
                  </a:cubicBezTo>
                  <a:cubicBezTo>
                    <a:pt x="10638" y="102297"/>
                    <a:pt x="10638" y="102610"/>
                    <a:pt x="10638" y="102610"/>
                  </a:cubicBezTo>
                  <a:cubicBezTo>
                    <a:pt x="10638" y="102610"/>
                    <a:pt x="10212" y="102767"/>
                    <a:pt x="11489" y="102767"/>
                  </a:cubicBezTo>
                  <a:cubicBezTo>
                    <a:pt x="12340" y="102767"/>
                    <a:pt x="12340" y="102610"/>
                    <a:pt x="12765" y="102610"/>
                  </a:cubicBezTo>
                  <a:cubicBezTo>
                    <a:pt x="13191" y="102610"/>
                    <a:pt x="13191" y="102767"/>
                    <a:pt x="13617" y="102924"/>
                  </a:cubicBezTo>
                  <a:cubicBezTo>
                    <a:pt x="13617" y="103237"/>
                    <a:pt x="13617" y="103394"/>
                    <a:pt x="13617" y="103550"/>
                  </a:cubicBezTo>
                  <a:cubicBezTo>
                    <a:pt x="14042" y="103707"/>
                    <a:pt x="15744" y="105274"/>
                    <a:pt x="15744" y="105274"/>
                  </a:cubicBezTo>
                  <a:cubicBezTo>
                    <a:pt x="15744" y="105274"/>
                    <a:pt x="16170" y="105900"/>
                    <a:pt x="16595" y="106057"/>
                  </a:cubicBezTo>
                  <a:cubicBezTo>
                    <a:pt x="16595" y="106214"/>
                    <a:pt x="17021" y="106370"/>
                    <a:pt x="17446" y="106527"/>
                  </a:cubicBezTo>
                  <a:cubicBezTo>
                    <a:pt x="17446" y="106527"/>
                    <a:pt x="18297" y="106997"/>
                    <a:pt x="18297" y="106997"/>
                  </a:cubicBezTo>
                  <a:cubicBezTo>
                    <a:pt x="19574" y="107310"/>
                    <a:pt x="19574" y="107310"/>
                    <a:pt x="19574" y="107310"/>
                  </a:cubicBezTo>
                  <a:cubicBezTo>
                    <a:pt x="21276" y="108407"/>
                    <a:pt x="21276" y="108407"/>
                    <a:pt x="21276" y="108407"/>
                  </a:cubicBezTo>
                  <a:cubicBezTo>
                    <a:pt x="21276" y="108407"/>
                    <a:pt x="22553" y="108877"/>
                    <a:pt x="22553" y="108877"/>
                  </a:cubicBezTo>
                  <a:cubicBezTo>
                    <a:pt x="22978" y="108877"/>
                    <a:pt x="23829" y="108563"/>
                    <a:pt x="23829" y="108563"/>
                  </a:cubicBezTo>
                  <a:cubicBezTo>
                    <a:pt x="23829" y="108563"/>
                    <a:pt x="25106" y="108720"/>
                    <a:pt x="25106" y="108877"/>
                  </a:cubicBezTo>
                  <a:cubicBezTo>
                    <a:pt x="24680" y="108877"/>
                    <a:pt x="24255" y="109503"/>
                    <a:pt x="24255" y="109660"/>
                  </a:cubicBezTo>
                  <a:cubicBezTo>
                    <a:pt x="24680" y="109817"/>
                    <a:pt x="24680" y="110130"/>
                    <a:pt x="24680" y="110130"/>
                  </a:cubicBezTo>
                  <a:cubicBezTo>
                    <a:pt x="23829" y="110287"/>
                    <a:pt x="23829" y="110287"/>
                    <a:pt x="23829" y="110287"/>
                  </a:cubicBezTo>
                  <a:cubicBezTo>
                    <a:pt x="22978" y="110443"/>
                    <a:pt x="22978" y="110443"/>
                    <a:pt x="22978" y="110443"/>
                  </a:cubicBezTo>
                  <a:cubicBezTo>
                    <a:pt x="21276" y="110443"/>
                    <a:pt x="21276" y="110443"/>
                    <a:pt x="21276" y="110443"/>
                  </a:cubicBezTo>
                  <a:cubicBezTo>
                    <a:pt x="20851" y="111070"/>
                    <a:pt x="20851" y="111070"/>
                    <a:pt x="20851" y="111070"/>
                  </a:cubicBezTo>
                  <a:cubicBezTo>
                    <a:pt x="22553" y="111383"/>
                    <a:pt x="22553" y="111383"/>
                    <a:pt x="22553" y="111383"/>
                  </a:cubicBezTo>
                  <a:cubicBezTo>
                    <a:pt x="22553" y="111383"/>
                    <a:pt x="23404" y="111697"/>
                    <a:pt x="23829" y="111697"/>
                  </a:cubicBezTo>
                  <a:cubicBezTo>
                    <a:pt x="23829" y="111853"/>
                    <a:pt x="23829" y="112480"/>
                    <a:pt x="23829" y="112480"/>
                  </a:cubicBezTo>
                  <a:cubicBezTo>
                    <a:pt x="23404" y="112480"/>
                    <a:pt x="21702" y="112480"/>
                    <a:pt x="21702" y="112480"/>
                  </a:cubicBezTo>
                  <a:cubicBezTo>
                    <a:pt x="21702" y="112480"/>
                    <a:pt x="20851" y="112950"/>
                    <a:pt x="20851" y="112950"/>
                  </a:cubicBezTo>
                  <a:cubicBezTo>
                    <a:pt x="20851" y="113107"/>
                    <a:pt x="20425" y="113107"/>
                    <a:pt x="21276" y="113577"/>
                  </a:cubicBezTo>
                  <a:cubicBezTo>
                    <a:pt x="21702" y="113890"/>
                    <a:pt x="23829" y="114830"/>
                    <a:pt x="23829" y="114830"/>
                  </a:cubicBezTo>
                  <a:cubicBezTo>
                    <a:pt x="23829" y="114830"/>
                    <a:pt x="25531" y="115770"/>
                    <a:pt x="25531" y="115770"/>
                  </a:cubicBezTo>
                  <a:cubicBezTo>
                    <a:pt x="25531" y="115926"/>
                    <a:pt x="26808" y="116553"/>
                    <a:pt x="26808" y="116553"/>
                  </a:cubicBezTo>
                  <a:cubicBezTo>
                    <a:pt x="27234" y="116553"/>
                    <a:pt x="27234" y="117180"/>
                    <a:pt x="27234" y="117180"/>
                  </a:cubicBezTo>
                  <a:cubicBezTo>
                    <a:pt x="26808" y="117493"/>
                    <a:pt x="26808" y="117493"/>
                    <a:pt x="26808" y="117493"/>
                  </a:cubicBezTo>
                  <a:cubicBezTo>
                    <a:pt x="26382" y="117963"/>
                    <a:pt x="26382" y="117963"/>
                    <a:pt x="26382" y="117963"/>
                  </a:cubicBezTo>
                  <a:cubicBezTo>
                    <a:pt x="25957" y="118433"/>
                    <a:pt x="25957" y="118433"/>
                    <a:pt x="25957" y="118433"/>
                  </a:cubicBezTo>
                  <a:cubicBezTo>
                    <a:pt x="26382" y="118746"/>
                    <a:pt x="26382" y="118746"/>
                    <a:pt x="26382" y="118746"/>
                  </a:cubicBezTo>
                  <a:cubicBezTo>
                    <a:pt x="25957" y="119060"/>
                    <a:pt x="25957" y="119060"/>
                    <a:pt x="25957" y="119060"/>
                  </a:cubicBezTo>
                  <a:cubicBezTo>
                    <a:pt x="25106" y="119530"/>
                    <a:pt x="25106" y="119530"/>
                    <a:pt x="25106" y="119530"/>
                  </a:cubicBezTo>
                  <a:cubicBezTo>
                    <a:pt x="27234" y="119686"/>
                    <a:pt x="27234" y="119686"/>
                    <a:pt x="27234" y="119686"/>
                  </a:cubicBezTo>
                  <a:cubicBezTo>
                    <a:pt x="29787" y="119530"/>
                    <a:pt x="29787" y="119530"/>
                    <a:pt x="29787" y="119530"/>
                  </a:cubicBezTo>
                  <a:cubicBezTo>
                    <a:pt x="29787" y="119530"/>
                    <a:pt x="30212" y="119843"/>
                    <a:pt x="30212" y="119843"/>
                  </a:cubicBezTo>
                  <a:cubicBezTo>
                    <a:pt x="30638" y="120000"/>
                    <a:pt x="32765" y="119843"/>
                    <a:pt x="32765" y="119843"/>
                  </a:cubicBezTo>
                  <a:cubicBezTo>
                    <a:pt x="34468" y="119530"/>
                    <a:pt x="34468" y="119530"/>
                    <a:pt x="34468" y="119530"/>
                  </a:cubicBezTo>
                  <a:cubicBezTo>
                    <a:pt x="35744" y="119216"/>
                    <a:pt x="35744" y="119216"/>
                    <a:pt x="35744" y="119216"/>
                  </a:cubicBezTo>
                  <a:cubicBezTo>
                    <a:pt x="35744" y="118903"/>
                    <a:pt x="35744" y="118903"/>
                    <a:pt x="35744" y="118903"/>
                  </a:cubicBezTo>
                  <a:cubicBezTo>
                    <a:pt x="35744" y="118903"/>
                    <a:pt x="36595" y="118433"/>
                    <a:pt x="36595" y="118433"/>
                  </a:cubicBezTo>
                  <a:cubicBezTo>
                    <a:pt x="37021" y="118433"/>
                    <a:pt x="38297" y="118590"/>
                    <a:pt x="38297" y="118590"/>
                  </a:cubicBezTo>
                  <a:cubicBezTo>
                    <a:pt x="38297" y="118590"/>
                    <a:pt x="39574" y="118590"/>
                    <a:pt x="39574" y="118746"/>
                  </a:cubicBezTo>
                  <a:cubicBezTo>
                    <a:pt x="39574" y="118903"/>
                    <a:pt x="40425" y="119060"/>
                    <a:pt x="40425" y="119060"/>
                  </a:cubicBezTo>
                  <a:cubicBezTo>
                    <a:pt x="41702" y="119060"/>
                    <a:pt x="41702" y="119060"/>
                    <a:pt x="41702" y="119060"/>
                  </a:cubicBezTo>
                  <a:cubicBezTo>
                    <a:pt x="42978" y="118903"/>
                    <a:pt x="42978" y="118903"/>
                    <a:pt x="42978" y="118903"/>
                  </a:cubicBezTo>
                  <a:cubicBezTo>
                    <a:pt x="44680" y="118746"/>
                    <a:pt x="44680" y="118746"/>
                    <a:pt x="44680" y="118746"/>
                  </a:cubicBezTo>
                  <a:cubicBezTo>
                    <a:pt x="44680" y="118746"/>
                    <a:pt x="44255" y="118433"/>
                    <a:pt x="44680" y="118433"/>
                  </a:cubicBezTo>
                  <a:cubicBezTo>
                    <a:pt x="45106" y="118433"/>
                    <a:pt x="46382" y="118433"/>
                    <a:pt x="46382" y="118433"/>
                  </a:cubicBezTo>
                  <a:cubicBezTo>
                    <a:pt x="46382" y="118433"/>
                    <a:pt x="46808" y="118746"/>
                    <a:pt x="47234" y="118746"/>
                  </a:cubicBezTo>
                  <a:cubicBezTo>
                    <a:pt x="47234" y="118746"/>
                    <a:pt x="48085" y="118433"/>
                    <a:pt x="47659" y="118276"/>
                  </a:cubicBezTo>
                  <a:cubicBezTo>
                    <a:pt x="47234" y="118120"/>
                    <a:pt x="45531" y="117806"/>
                    <a:pt x="45531" y="117806"/>
                  </a:cubicBezTo>
                  <a:cubicBezTo>
                    <a:pt x="45531" y="117806"/>
                    <a:pt x="44680" y="117336"/>
                    <a:pt x="44680" y="117180"/>
                  </a:cubicBezTo>
                  <a:cubicBezTo>
                    <a:pt x="44255" y="117023"/>
                    <a:pt x="44255" y="116553"/>
                    <a:pt x="43829" y="116396"/>
                  </a:cubicBezTo>
                  <a:cubicBezTo>
                    <a:pt x="43404" y="116396"/>
                    <a:pt x="42978" y="116240"/>
                    <a:pt x="42978" y="115926"/>
                  </a:cubicBezTo>
                  <a:cubicBezTo>
                    <a:pt x="43404" y="115456"/>
                    <a:pt x="43404" y="115300"/>
                    <a:pt x="43404" y="115300"/>
                  </a:cubicBezTo>
                  <a:cubicBezTo>
                    <a:pt x="43404" y="115143"/>
                    <a:pt x="43404" y="114516"/>
                    <a:pt x="43404" y="114516"/>
                  </a:cubicBezTo>
                  <a:cubicBezTo>
                    <a:pt x="43404" y="114516"/>
                    <a:pt x="42978" y="114203"/>
                    <a:pt x="44255" y="113890"/>
                  </a:cubicBezTo>
                  <a:cubicBezTo>
                    <a:pt x="45531" y="113577"/>
                    <a:pt x="45531" y="113263"/>
                    <a:pt x="45957" y="113420"/>
                  </a:cubicBezTo>
                  <a:cubicBezTo>
                    <a:pt x="46382" y="113577"/>
                    <a:pt x="47234" y="113890"/>
                    <a:pt x="47659" y="113890"/>
                  </a:cubicBezTo>
                  <a:cubicBezTo>
                    <a:pt x="47659" y="114046"/>
                    <a:pt x="48085" y="114046"/>
                    <a:pt x="48510" y="114203"/>
                  </a:cubicBezTo>
                  <a:cubicBezTo>
                    <a:pt x="48510" y="114360"/>
                    <a:pt x="48085" y="114516"/>
                    <a:pt x="48936" y="114516"/>
                  </a:cubicBezTo>
                  <a:cubicBezTo>
                    <a:pt x="49361" y="114516"/>
                    <a:pt x="50212" y="114516"/>
                    <a:pt x="50212" y="114516"/>
                  </a:cubicBezTo>
                  <a:cubicBezTo>
                    <a:pt x="50212" y="114516"/>
                    <a:pt x="50638" y="114516"/>
                    <a:pt x="50638" y="114360"/>
                  </a:cubicBezTo>
                  <a:cubicBezTo>
                    <a:pt x="50638" y="114203"/>
                    <a:pt x="50638" y="113733"/>
                    <a:pt x="50212" y="113733"/>
                  </a:cubicBezTo>
                  <a:cubicBezTo>
                    <a:pt x="49787" y="113577"/>
                    <a:pt x="49361" y="113420"/>
                    <a:pt x="49361" y="113420"/>
                  </a:cubicBezTo>
                  <a:cubicBezTo>
                    <a:pt x="49361" y="113420"/>
                    <a:pt x="50212" y="113263"/>
                    <a:pt x="48936" y="113107"/>
                  </a:cubicBezTo>
                  <a:cubicBezTo>
                    <a:pt x="47659" y="112793"/>
                    <a:pt x="47659" y="112637"/>
                    <a:pt x="48085" y="112480"/>
                  </a:cubicBezTo>
                  <a:cubicBezTo>
                    <a:pt x="48936" y="112323"/>
                    <a:pt x="50638" y="112480"/>
                    <a:pt x="50638" y="112480"/>
                  </a:cubicBezTo>
                  <a:cubicBezTo>
                    <a:pt x="51914" y="112323"/>
                    <a:pt x="51914" y="112323"/>
                    <a:pt x="51914" y="112323"/>
                  </a:cubicBezTo>
                  <a:cubicBezTo>
                    <a:pt x="51914" y="112323"/>
                    <a:pt x="52765" y="112010"/>
                    <a:pt x="53617" y="112167"/>
                  </a:cubicBezTo>
                  <a:cubicBezTo>
                    <a:pt x="54042" y="112323"/>
                    <a:pt x="55744" y="112167"/>
                    <a:pt x="55744" y="112167"/>
                  </a:cubicBezTo>
                  <a:cubicBezTo>
                    <a:pt x="57872" y="112323"/>
                    <a:pt x="57872" y="112323"/>
                    <a:pt x="57872" y="112323"/>
                  </a:cubicBezTo>
                  <a:cubicBezTo>
                    <a:pt x="58723" y="112010"/>
                    <a:pt x="58723" y="112010"/>
                    <a:pt x="58723" y="112010"/>
                  </a:cubicBezTo>
                  <a:cubicBezTo>
                    <a:pt x="60851" y="112323"/>
                    <a:pt x="60851" y="112323"/>
                    <a:pt x="60851" y="112323"/>
                  </a:cubicBezTo>
                  <a:cubicBezTo>
                    <a:pt x="60851" y="112323"/>
                    <a:pt x="60425" y="112323"/>
                    <a:pt x="61702" y="112480"/>
                  </a:cubicBezTo>
                  <a:cubicBezTo>
                    <a:pt x="62553" y="112480"/>
                    <a:pt x="63829" y="112167"/>
                    <a:pt x="63829" y="112010"/>
                  </a:cubicBezTo>
                  <a:cubicBezTo>
                    <a:pt x="64255" y="112010"/>
                    <a:pt x="65957" y="110913"/>
                    <a:pt x="65957" y="110913"/>
                  </a:cubicBezTo>
                  <a:cubicBezTo>
                    <a:pt x="67234" y="107780"/>
                    <a:pt x="67234" y="107780"/>
                    <a:pt x="67234" y="107780"/>
                  </a:cubicBezTo>
                  <a:cubicBezTo>
                    <a:pt x="67234" y="107780"/>
                    <a:pt x="68936" y="107310"/>
                    <a:pt x="68510" y="107310"/>
                  </a:cubicBezTo>
                  <a:cubicBezTo>
                    <a:pt x="68510" y="107154"/>
                    <a:pt x="68510" y="106057"/>
                    <a:pt x="68510" y="105900"/>
                  </a:cubicBezTo>
                  <a:cubicBezTo>
                    <a:pt x="68510" y="105744"/>
                    <a:pt x="69361" y="104647"/>
                    <a:pt x="69361" y="104647"/>
                  </a:cubicBezTo>
                  <a:cubicBezTo>
                    <a:pt x="69361" y="104647"/>
                    <a:pt x="71063" y="104177"/>
                    <a:pt x="70212" y="103707"/>
                  </a:cubicBezTo>
                  <a:cubicBezTo>
                    <a:pt x="69787" y="103237"/>
                    <a:pt x="69361" y="102454"/>
                    <a:pt x="69361" y="102454"/>
                  </a:cubicBezTo>
                  <a:cubicBezTo>
                    <a:pt x="69361" y="102454"/>
                    <a:pt x="68936" y="101671"/>
                    <a:pt x="68936" y="101514"/>
                  </a:cubicBezTo>
                  <a:cubicBezTo>
                    <a:pt x="68936" y="101357"/>
                    <a:pt x="70638" y="100574"/>
                    <a:pt x="70638" y="100574"/>
                  </a:cubicBezTo>
                  <a:cubicBezTo>
                    <a:pt x="69361" y="99164"/>
                    <a:pt x="69361" y="99164"/>
                    <a:pt x="69361" y="99164"/>
                  </a:cubicBezTo>
                  <a:cubicBezTo>
                    <a:pt x="69361" y="99164"/>
                    <a:pt x="70212" y="98694"/>
                    <a:pt x="70212" y="98537"/>
                  </a:cubicBezTo>
                  <a:cubicBezTo>
                    <a:pt x="70212" y="98381"/>
                    <a:pt x="69361" y="96971"/>
                    <a:pt x="69361" y="96971"/>
                  </a:cubicBezTo>
                  <a:cubicBezTo>
                    <a:pt x="69361" y="96657"/>
                    <a:pt x="69361" y="96657"/>
                    <a:pt x="69361" y="96657"/>
                  </a:cubicBezTo>
                  <a:cubicBezTo>
                    <a:pt x="69361" y="96657"/>
                    <a:pt x="70638" y="95874"/>
                    <a:pt x="70212" y="95718"/>
                  </a:cubicBezTo>
                  <a:cubicBezTo>
                    <a:pt x="70212" y="95561"/>
                    <a:pt x="70212" y="94778"/>
                    <a:pt x="70212" y="94778"/>
                  </a:cubicBezTo>
                  <a:cubicBezTo>
                    <a:pt x="69361" y="93838"/>
                    <a:pt x="69361" y="93838"/>
                    <a:pt x="69361" y="93838"/>
                  </a:cubicBezTo>
                  <a:cubicBezTo>
                    <a:pt x="69361" y="93838"/>
                    <a:pt x="70212" y="93681"/>
                    <a:pt x="69787" y="93524"/>
                  </a:cubicBezTo>
                  <a:cubicBezTo>
                    <a:pt x="69361" y="93211"/>
                    <a:pt x="68936" y="93054"/>
                    <a:pt x="68936" y="93054"/>
                  </a:cubicBezTo>
                  <a:cubicBezTo>
                    <a:pt x="68936" y="92741"/>
                    <a:pt x="68936" y="92741"/>
                    <a:pt x="68936" y="92741"/>
                  </a:cubicBezTo>
                  <a:cubicBezTo>
                    <a:pt x="69361" y="92428"/>
                    <a:pt x="69361" y="92428"/>
                    <a:pt x="69361" y="92428"/>
                  </a:cubicBezTo>
                  <a:cubicBezTo>
                    <a:pt x="70212" y="92114"/>
                    <a:pt x="70212" y="92114"/>
                    <a:pt x="70212" y="92114"/>
                  </a:cubicBezTo>
                  <a:cubicBezTo>
                    <a:pt x="69787" y="91174"/>
                    <a:pt x="69787" y="91174"/>
                    <a:pt x="69787" y="91174"/>
                  </a:cubicBezTo>
                  <a:cubicBezTo>
                    <a:pt x="68085" y="91018"/>
                    <a:pt x="68085" y="91018"/>
                    <a:pt x="68085" y="91018"/>
                  </a:cubicBezTo>
                  <a:cubicBezTo>
                    <a:pt x="68085" y="91018"/>
                    <a:pt x="68085" y="90704"/>
                    <a:pt x="68510" y="90704"/>
                  </a:cubicBezTo>
                  <a:cubicBezTo>
                    <a:pt x="69361" y="90548"/>
                    <a:pt x="72340" y="90078"/>
                    <a:pt x="72340" y="90078"/>
                  </a:cubicBezTo>
                  <a:cubicBezTo>
                    <a:pt x="72340" y="90078"/>
                    <a:pt x="73191" y="89608"/>
                    <a:pt x="73617" y="89608"/>
                  </a:cubicBezTo>
                  <a:cubicBezTo>
                    <a:pt x="73617" y="89451"/>
                    <a:pt x="77021" y="88668"/>
                    <a:pt x="77021" y="88668"/>
                  </a:cubicBezTo>
                  <a:cubicBezTo>
                    <a:pt x="77021" y="88668"/>
                    <a:pt x="77021" y="88198"/>
                    <a:pt x="77021" y="88041"/>
                  </a:cubicBezTo>
                  <a:cubicBezTo>
                    <a:pt x="77446" y="88041"/>
                    <a:pt x="77446" y="87885"/>
                    <a:pt x="77446" y="87571"/>
                  </a:cubicBezTo>
                  <a:cubicBezTo>
                    <a:pt x="77872" y="87571"/>
                    <a:pt x="77021" y="86161"/>
                    <a:pt x="77021" y="85691"/>
                  </a:cubicBezTo>
                  <a:cubicBezTo>
                    <a:pt x="77446" y="85378"/>
                    <a:pt x="78297" y="86005"/>
                    <a:pt x="78297" y="86005"/>
                  </a:cubicBezTo>
                  <a:cubicBezTo>
                    <a:pt x="78723" y="86475"/>
                    <a:pt x="78723" y="86475"/>
                    <a:pt x="78723" y="86475"/>
                  </a:cubicBezTo>
                  <a:cubicBezTo>
                    <a:pt x="78723" y="87415"/>
                    <a:pt x="78723" y="87415"/>
                    <a:pt x="78723" y="87415"/>
                  </a:cubicBezTo>
                  <a:cubicBezTo>
                    <a:pt x="80000" y="87571"/>
                    <a:pt x="80000" y="87571"/>
                    <a:pt x="80000" y="87571"/>
                  </a:cubicBezTo>
                  <a:cubicBezTo>
                    <a:pt x="80425" y="88041"/>
                    <a:pt x="80425" y="88041"/>
                    <a:pt x="80425" y="88041"/>
                  </a:cubicBezTo>
                  <a:cubicBezTo>
                    <a:pt x="80425" y="88041"/>
                    <a:pt x="80000" y="88511"/>
                    <a:pt x="80425" y="88511"/>
                  </a:cubicBezTo>
                  <a:cubicBezTo>
                    <a:pt x="80851" y="88355"/>
                    <a:pt x="80851" y="88355"/>
                    <a:pt x="80851" y="88355"/>
                  </a:cubicBezTo>
                  <a:cubicBezTo>
                    <a:pt x="81276" y="87415"/>
                    <a:pt x="81276" y="87415"/>
                    <a:pt x="81276" y="87415"/>
                  </a:cubicBezTo>
                  <a:cubicBezTo>
                    <a:pt x="81276" y="87415"/>
                    <a:pt x="82978" y="87415"/>
                    <a:pt x="82553" y="87101"/>
                  </a:cubicBezTo>
                  <a:cubicBezTo>
                    <a:pt x="82553" y="86945"/>
                    <a:pt x="82127" y="86631"/>
                    <a:pt x="82553" y="86631"/>
                  </a:cubicBezTo>
                  <a:cubicBezTo>
                    <a:pt x="85106" y="86475"/>
                    <a:pt x="84255" y="86475"/>
                    <a:pt x="85531" y="86161"/>
                  </a:cubicBezTo>
                  <a:cubicBezTo>
                    <a:pt x="85531" y="86161"/>
                    <a:pt x="86382" y="85535"/>
                    <a:pt x="86382" y="85535"/>
                  </a:cubicBezTo>
                  <a:cubicBezTo>
                    <a:pt x="86382" y="85378"/>
                    <a:pt x="86808" y="85065"/>
                    <a:pt x="86808" y="85065"/>
                  </a:cubicBezTo>
                  <a:cubicBezTo>
                    <a:pt x="85957" y="84908"/>
                    <a:pt x="85957" y="84908"/>
                    <a:pt x="85957" y="84908"/>
                  </a:cubicBezTo>
                  <a:cubicBezTo>
                    <a:pt x="85531" y="84438"/>
                    <a:pt x="85531" y="84438"/>
                    <a:pt x="85531" y="84438"/>
                  </a:cubicBezTo>
                  <a:cubicBezTo>
                    <a:pt x="85531" y="84438"/>
                    <a:pt x="85957" y="84125"/>
                    <a:pt x="86382" y="84281"/>
                  </a:cubicBezTo>
                  <a:cubicBezTo>
                    <a:pt x="86382" y="84438"/>
                    <a:pt x="86808" y="84751"/>
                    <a:pt x="87234" y="84751"/>
                  </a:cubicBezTo>
                  <a:cubicBezTo>
                    <a:pt x="87659" y="84751"/>
                    <a:pt x="88936" y="84281"/>
                    <a:pt x="88936" y="84281"/>
                  </a:cubicBezTo>
                  <a:cubicBezTo>
                    <a:pt x="88936" y="83812"/>
                    <a:pt x="85957" y="83185"/>
                    <a:pt x="85106" y="83028"/>
                  </a:cubicBezTo>
                  <a:cubicBezTo>
                    <a:pt x="85106" y="82402"/>
                    <a:pt x="89361" y="81618"/>
                    <a:pt x="89361" y="81462"/>
                  </a:cubicBezTo>
                  <a:cubicBezTo>
                    <a:pt x="89787" y="81305"/>
                    <a:pt x="89787" y="81305"/>
                    <a:pt x="89787" y="81148"/>
                  </a:cubicBezTo>
                  <a:cubicBezTo>
                    <a:pt x="89787" y="80992"/>
                    <a:pt x="89361" y="80835"/>
                    <a:pt x="88936" y="80992"/>
                  </a:cubicBezTo>
                  <a:cubicBezTo>
                    <a:pt x="88936" y="80992"/>
                    <a:pt x="88510" y="81305"/>
                    <a:pt x="88085" y="81305"/>
                  </a:cubicBezTo>
                  <a:cubicBezTo>
                    <a:pt x="88085" y="81305"/>
                    <a:pt x="87234" y="81305"/>
                    <a:pt x="87234" y="81305"/>
                  </a:cubicBezTo>
                  <a:cubicBezTo>
                    <a:pt x="87234" y="81305"/>
                    <a:pt x="86808" y="80992"/>
                    <a:pt x="87234" y="80835"/>
                  </a:cubicBezTo>
                  <a:cubicBezTo>
                    <a:pt x="87659" y="80678"/>
                    <a:pt x="87234" y="80678"/>
                    <a:pt x="88085" y="80522"/>
                  </a:cubicBezTo>
                  <a:cubicBezTo>
                    <a:pt x="88510" y="80365"/>
                    <a:pt x="88936" y="80365"/>
                    <a:pt x="89361" y="80365"/>
                  </a:cubicBezTo>
                  <a:cubicBezTo>
                    <a:pt x="89361" y="80208"/>
                    <a:pt x="89787" y="80052"/>
                    <a:pt x="90212" y="80052"/>
                  </a:cubicBezTo>
                  <a:cubicBezTo>
                    <a:pt x="90638" y="80052"/>
                    <a:pt x="92765" y="79582"/>
                    <a:pt x="92765" y="79582"/>
                  </a:cubicBezTo>
                  <a:cubicBezTo>
                    <a:pt x="93191" y="79268"/>
                    <a:pt x="93191" y="79268"/>
                    <a:pt x="93191" y="79268"/>
                  </a:cubicBezTo>
                  <a:cubicBezTo>
                    <a:pt x="93191" y="79268"/>
                    <a:pt x="91914" y="78798"/>
                    <a:pt x="91914" y="78798"/>
                  </a:cubicBezTo>
                  <a:cubicBezTo>
                    <a:pt x="91914" y="78798"/>
                    <a:pt x="89787" y="78172"/>
                    <a:pt x="89787" y="78172"/>
                  </a:cubicBezTo>
                  <a:cubicBezTo>
                    <a:pt x="89787" y="78172"/>
                    <a:pt x="88936" y="78172"/>
                    <a:pt x="88936" y="78015"/>
                  </a:cubicBezTo>
                  <a:cubicBezTo>
                    <a:pt x="88936" y="78015"/>
                    <a:pt x="88085" y="77702"/>
                    <a:pt x="88085" y="77702"/>
                  </a:cubicBezTo>
                  <a:cubicBezTo>
                    <a:pt x="87234" y="76919"/>
                    <a:pt x="86382" y="77545"/>
                    <a:pt x="84680" y="77232"/>
                  </a:cubicBezTo>
                  <a:cubicBezTo>
                    <a:pt x="84680" y="77232"/>
                    <a:pt x="83829" y="76605"/>
                    <a:pt x="83829" y="76605"/>
                  </a:cubicBezTo>
                  <a:cubicBezTo>
                    <a:pt x="83829" y="76605"/>
                    <a:pt x="84680" y="76605"/>
                    <a:pt x="84680" y="76449"/>
                  </a:cubicBezTo>
                  <a:cubicBezTo>
                    <a:pt x="84680" y="76135"/>
                    <a:pt x="83829" y="75822"/>
                    <a:pt x="83829" y="75822"/>
                  </a:cubicBezTo>
                  <a:cubicBezTo>
                    <a:pt x="82978" y="75509"/>
                    <a:pt x="82978" y="75509"/>
                    <a:pt x="82978" y="75509"/>
                  </a:cubicBezTo>
                  <a:cubicBezTo>
                    <a:pt x="81276" y="74882"/>
                    <a:pt x="81702" y="76292"/>
                    <a:pt x="80425" y="75039"/>
                  </a:cubicBezTo>
                  <a:cubicBezTo>
                    <a:pt x="80425" y="75039"/>
                    <a:pt x="80000" y="75039"/>
                    <a:pt x="79574" y="74725"/>
                  </a:cubicBezTo>
                  <a:cubicBezTo>
                    <a:pt x="79148" y="74569"/>
                    <a:pt x="77872" y="74099"/>
                    <a:pt x="77872" y="74099"/>
                  </a:cubicBezTo>
                  <a:cubicBezTo>
                    <a:pt x="77872" y="74099"/>
                    <a:pt x="77446" y="73629"/>
                    <a:pt x="77446" y="73629"/>
                  </a:cubicBezTo>
                  <a:cubicBezTo>
                    <a:pt x="77021" y="73629"/>
                    <a:pt x="76595" y="73159"/>
                    <a:pt x="76595" y="73159"/>
                  </a:cubicBezTo>
                  <a:cubicBezTo>
                    <a:pt x="74468" y="73629"/>
                    <a:pt x="74468" y="73629"/>
                    <a:pt x="74468" y="73629"/>
                  </a:cubicBezTo>
                  <a:cubicBezTo>
                    <a:pt x="73191" y="74099"/>
                    <a:pt x="73191" y="74099"/>
                    <a:pt x="73191" y="74099"/>
                  </a:cubicBezTo>
                  <a:cubicBezTo>
                    <a:pt x="73191" y="74099"/>
                    <a:pt x="72765" y="73785"/>
                    <a:pt x="72765" y="73785"/>
                  </a:cubicBezTo>
                  <a:cubicBezTo>
                    <a:pt x="72765" y="73785"/>
                    <a:pt x="72765" y="73159"/>
                    <a:pt x="72765" y="73159"/>
                  </a:cubicBezTo>
                  <a:cubicBezTo>
                    <a:pt x="72765" y="73159"/>
                    <a:pt x="71489" y="73002"/>
                    <a:pt x="71063" y="73002"/>
                  </a:cubicBezTo>
                  <a:cubicBezTo>
                    <a:pt x="71063" y="73002"/>
                    <a:pt x="69787" y="73002"/>
                    <a:pt x="69787" y="73002"/>
                  </a:cubicBezTo>
                  <a:cubicBezTo>
                    <a:pt x="68085" y="72845"/>
                    <a:pt x="68085" y="72845"/>
                    <a:pt x="68085" y="72845"/>
                  </a:cubicBezTo>
                  <a:cubicBezTo>
                    <a:pt x="68085" y="72375"/>
                    <a:pt x="68085" y="72375"/>
                    <a:pt x="68085" y="72375"/>
                  </a:cubicBezTo>
                  <a:cubicBezTo>
                    <a:pt x="68085" y="72375"/>
                    <a:pt x="68936" y="72062"/>
                    <a:pt x="68510" y="71906"/>
                  </a:cubicBezTo>
                  <a:cubicBezTo>
                    <a:pt x="68510" y="71749"/>
                    <a:pt x="67234" y="71436"/>
                    <a:pt x="67234" y="71436"/>
                  </a:cubicBezTo>
                  <a:cubicBezTo>
                    <a:pt x="67234" y="71122"/>
                    <a:pt x="67234" y="71122"/>
                    <a:pt x="67234" y="71122"/>
                  </a:cubicBezTo>
                  <a:cubicBezTo>
                    <a:pt x="65957" y="70496"/>
                    <a:pt x="65957" y="70496"/>
                    <a:pt x="65957" y="70496"/>
                  </a:cubicBezTo>
                  <a:cubicBezTo>
                    <a:pt x="65957" y="70496"/>
                    <a:pt x="66808" y="70026"/>
                    <a:pt x="66808" y="70026"/>
                  </a:cubicBezTo>
                  <a:cubicBezTo>
                    <a:pt x="66808" y="69869"/>
                    <a:pt x="65106" y="68459"/>
                    <a:pt x="65106" y="68459"/>
                  </a:cubicBezTo>
                  <a:cubicBezTo>
                    <a:pt x="65106" y="68459"/>
                    <a:pt x="65957" y="67832"/>
                    <a:pt x="65957" y="67676"/>
                  </a:cubicBezTo>
                  <a:cubicBezTo>
                    <a:pt x="65957" y="67676"/>
                    <a:pt x="65106" y="67049"/>
                    <a:pt x="65106" y="67049"/>
                  </a:cubicBezTo>
                  <a:cubicBezTo>
                    <a:pt x="64255" y="67049"/>
                    <a:pt x="64255" y="67049"/>
                    <a:pt x="64255" y="67049"/>
                  </a:cubicBezTo>
                  <a:cubicBezTo>
                    <a:pt x="64255" y="66422"/>
                    <a:pt x="64255" y="66422"/>
                    <a:pt x="64255" y="66422"/>
                  </a:cubicBezTo>
                  <a:cubicBezTo>
                    <a:pt x="64680" y="65953"/>
                    <a:pt x="64680" y="65953"/>
                    <a:pt x="64680" y="65953"/>
                  </a:cubicBezTo>
                  <a:cubicBezTo>
                    <a:pt x="63829" y="65639"/>
                    <a:pt x="63829" y="65639"/>
                    <a:pt x="63829" y="65639"/>
                  </a:cubicBezTo>
                  <a:cubicBezTo>
                    <a:pt x="63829" y="65639"/>
                    <a:pt x="64255" y="65326"/>
                    <a:pt x="64680" y="65326"/>
                  </a:cubicBezTo>
                  <a:cubicBezTo>
                    <a:pt x="64680" y="65326"/>
                    <a:pt x="64680" y="64699"/>
                    <a:pt x="64680" y="64699"/>
                  </a:cubicBezTo>
                  <a:cubicBezTo>
                    <a:pt x="64680" y="64699"/>
                    <a:pt x="65106" y="64386"/>
                    <a:pt x="65531" y="64386"/>
                  </a:cubicBezTo>
                  <a:cubicBezTo>
                    <a:pt x="65531" y="64386"/>
                    <a:pt x="66808" y="64699"/>
                    <a:pt x="66808" y="64699"/>
                  </a:cubicBezTo>
                  <a:cubicBezTo>
                    <a:pt x="66808" y="64699"/>
                    <a:pt x="68085" y="64856"/>
                    <a:pt x="68085" y="64699"/>
                  </a:cubicBezTo>
                  <a:cubicBezTo>
                    <a:pt x="68085" y="64699"/>
                    <a:pt x="67659" y="64229"/>
                    <a:pt x="67659" y="64229"/>
                  </a:cubicBezTo>
                  <a:cubicBezTo>
                    <a:pt x="67659" y="64073"/>
                    <a:pt x="66808" y="63759"/>
                    <a:pt x="66808" y="63759"/>
                  </a:cubicBezTo>
                  <a:cubicBezTo>
                    <a:pt x="66382" y="63603"/>
                    <a:pt x="66382" y="62819"/>
                    <a:pt x="66382" y="62819"/>
                  </a:cubicBezTo>
                  <a:cubicBezTo>
                    <a:pt x="66382" y="62819"/>
                    <a:pt x="65531" y="62193"/>
                    <a:pt x="65957" y="62193"/>
                  </a:cubicBezTo>
                  <a:cubicBezTo>
                    <a:pt x="65957" y="62193"/>
                    <a:pt x="66382" y="61879"/>
                    <a:pt x="66382" y="61879"/>
                  </a:cubicBezTo>
                  <a:cubicBezTo>
                    <a:pt x="66808" y="60783"/>
                    <a:pt x="66808" y="60783"/>
                    <a:pt x="66808" y="60783"/>
                  </a:cubicBezTo>
                  <a:cubicBezTo>
                    <a:pt x="67234" y="59843"/>
                    <a:pt x="67234" y="59843"/>
                    <a:pt x="67234" y="59843"/>
                  </a:cubicBezTo>
                  <a:cubicBezTo>
                    <a:pt x="65957" y="59373"/>
                    <a:pt x="65957" y="59373"/>
                    <a:pt x="65957" y="59373"/>
                  </a:cubicBezTo>
                  <a:cubicBezTo>
                    <a:pt x="65531" y="59060"/>
                    <a:pt x="65531" y="59060"/>
                    <a:pt x="65531" y="59060"/>
                  </a:cubicBezTo>
                  <a:cubicBezTo>
                    <a:pt x="64680" y="58746"/>
                    <a:pt x="64680" y="58746"/>
                    <a:pt x="64680" y="58746"/>
                  </a:cubicBezTo>
                  <a:cubicBezTo>
                    <a:pt x="65531" y="57806"/>
                    <a:pt x="65531" y="57806"/>
                    <a:pt x="65531" y="57806"/>
                  </a:cubicBezTo>
                  <a:cubicBezTo>
                    <a:pt x="67234" y="57806"/>
                    <a:pt x="67234" y="57806"/>
                    <a:pt x="67234" y="57806"/>
                  </a:cubicBezTo>
                  <a:cubicBezTo>
                    <a:pt x="68085" y="57336"/>
                    <a:pt x="68085" y="57336"/>
                    <a:pt x="68085" y="57336"/>
                  </a:cubicBezTo>
                  <a:cubicBezTo>
                    <a:pt x="68085" y="57336"/>
                    <a:pt x="69361" y="57023"/>
                    <a:pt x="69361" y="56866"/>
                  </a:cubicBezTo>
                  <a:cubicBezTo>
                    <a:pt x="69361" y="56866"/>
                    <a:pt x="69787" y="56240"/>
                    <a:pt x="69787" y="56240"/>
                  </a:cubicBezTo>
                  <a:cubicBezTo>
                    <a:pt x="69361" y="55770"/>
                    <a:pt x="69361" y="55770"/>
                    <a:pt x="69361" y="55770"/>
                  </a:cubicBezTo>
                  <a:cubicBezTo>
                    <a:pt x="70212" y="55926"/>
                    <a:pt x="70212" y="55926"/>
                    <a:pt x="70212" y="55926"/>
                  </a:cubicBezTo>
                  <a:cubicBezTo>
                    <a:pt x="70212" y="55456"/>
                    <a:pt x="70212" y="55456"/>
                    <a:pt x="70212" y="55456"/>
                  </a:cubicBezTo>
                  <a:cubicBezTo>
                    <a:pt x="70212" y="55456"/>
                    <a:pt x="70638" y="54986"/>
                    <a:pt x="70638" y="54986"/>
                  </a:cubicBezTo>
                  <a:cubicBezTo>
                    <a:pt x="71063" y="54986"/>
                    <a:pt x="71489" y="54830"/>
                    <a:pt x="71489" y="54830"/>
                  </a:cubicBezTo>
                  <a:cubicBezTo>
                    <a:pt x="71489" y="54830"/>
                    <a:pt x="72340" y="54203"/>
                    <a:pt x="72340" y="54203"/>
                  </a:cubicBezTo>
                  <a:cubicBezTo>
                    <a:pt x="72340" y="54203"/>
                    <a:pt x="72765" y="54360"/>
                    <a:pt x="73191" y="54203"/>
                  </a:cubicBezTo>
                  <a:cubicBezTo>
                    <a:pt x="73617" y="54046"/>
                    <a:pt x="73617" y="54046"/>
                    <a:pt x="73617" y="53890"/>
                  </a:cubicBezTo>
                  <a:cubicBezTo>
                    <a:pt x="74042" y="53577"/>
                    <a:pt x="74893" y="52950"/>
                    <a:pt x="74893" y="52950"/>
                  </a:cubicBezTo>
                  <a:cubicBezTo>
                    <a:pt x="74893" y="52950"/>
                    <a:pt x="74893" y="52793"/>
                    <a:pt x="74893" y="52637"/>
                  </a:cubicBezTo>
                  <a:cubicBezTo>
                    <a:pt x="75319" y="52637"/>
                    <a:pt x="76170" y="52637"/>
                    <a:pt x="76170" y="52480"/>
                  </a:cubicBezTo>
                  <a:cubicBezTo>
                    <a:pt x="75744" y="52323"/>
                    <a:pt x="74893" y="51853"/>
                    <a:pt x="74893" y="51853"/>
                  </a:cubicBezTo>
                  <a:cubicBezTo>
                    <a:pt x="76170" y="51383"/>
                    <a:pt x="76170" y="51383"/>
                    <a:pt x="76170" y="51383"/>
                  </a:cubicBezTo>
                  <a:cubicBezTo>
                    <a:pt x="76170" y="51383"/>
                    <a:pt x="77446" y="50913"/>
                    <a:pt x="77446" y="50913"/>
                  </a:cubicBezTo>
                  <a:cubicBezTo>
                    <a:pt x="77446" y="51070"/>
                    <a:pt x="77872" y="51070"/>
                    <a:pt x="78297" y="50913"/>
                  </a:cubicBezTo>
                  <a:cubicBezTo>
                    <a:pt x="78297" y="50913"/>
                    <a:pt x="78723" y="50757"/>
                    <a:pt x="79148" y="50600"/>
                  </a:cubicBezTo>
                  <a:cubicBezTo>
                    <a:pt x="79148" y="50600"/>
                    <a:pt x="79574" y="50443"/>
                    <a:pt x="80000" y="50443"/>
                  </a:cubicBezTo>
                  <a:cubicBezTo>
                    <a:pt x="80000" y="50287"/>
                    <a:pt x="80425" y="49973"/>
                    <a:pt x="80425" y="49817"/>
                  </a:cubicBezTo>
                  <a:cubicBezTo>
                    <a:pt x="80425" y="49817"/>
                    <a:pt x="81276" y="49033"/>
                    <a:pt x="81276" y="49033"/>
                  </a:cubicBezTo>
                  <a:cubicBezTo>
                    <a:pt x="81276" y="48563"/>
                    <a:pt x="81276" y="48563"/>
                    <a:pt x="81276" y="48563"/>
                  </a:cubicBezTo>
                  <a:cubicBezTo>
                    <a:pt x="81702" y="48407"/>
                    <a:pt x="81702" y="48407"/>
                    <a:pt x="81702" y="48407"/>
                  </a:cubicBezTo>
                  <a:cubicBezTo>
                    <a:pt x="82553" y="48093"/>
                    <a:pt x="82553" y="48093"/>
                    <a:pt x="82553" y="48093"/>
                  </a:cubicBezTo>
                  <a:cubicBezTo>
                    <a:pt x="82553" y="48093"/>
                    <a:pt x="83404" y="47937"/>
                    <a:pt x="83404" y="48093"/>
                  </a:cubicBezTo>
                  <a:cubicBezTo>
                    <a:pt x="83404" y="48093"/>
                    <a:pt x="82978" y="48407"/>
                    <a:pt x="82978" y="48407"/>
                  </a:cubicBezTo>
                  <a:cubicBezTo>
                    <a:pt x="84255" y="48407"/>
                    <a:pt x="84255" y="48407"/>
                    <a:pt x="84255" y="48407"/>
                  </a:cubicBezTo>
                  <a:cubicBezTo>
                    <a:pt x="84255" y="48407"/>
                    <a:pt x="84255" y="48093"/>
                    <a:pt x="84255" y="48250"/>
                  </a:cubicBezTo>
                  <a:cubicBezTo>
                    <a:pt x="84680" y="48250"/>
                    <a:pt x="85106" y="48407"/>
                    <a:pt x="85106" y="48407"/>
                  </a:cubicBezTo>
                  <a:cubicBezTo>
                    <a:pt x="85106" y="48250"/>
                    <a:pt x="85531" y="47937"/>
                    <a:pt x="85531" y="47937"/>
                  </a:cubicBezTo>
                  <a:cubicBezTo>
                    <a:pt x="85531" y="47467"/>
                    <a:pt x="85531" y="47467"/>
                    <a:pt x="85531" y="47467"/>
                  </a:cubicBezTo>
                  <a:cubicBezTo>
                    <a:pt x="85531" y="47467"/>
                    <a:pt x="86382" y="47154"/>
                    <a:pt x="86808" y="46997"/>
                  </a:cubicBezTo>
                  <a:cubicBezTo>
                    <a:pt x="86808" y="46840"/>
                    <a:pt x="88085" y="46370"/>
                    <a:pt x="88085" y="46370"/>
                  </a:cubicBezTo>
                  <a:cubicBezTo>
                    <a:pt x="89361" y="46214"/>
                    <a:pt x="89361" y="46214"/>
                    <a:pt x="89361" y="46214"/>
                  </a:cubicBezTo>
                  <a:cubicBezTo>
                    <a:pt x="89361" y="46214"/>
                    <a:pt x="89787" y="46057"/>
                    <a:pt x="90212" y="46057"/>
                  </a:cubicBezTo>
                  <a:cubicBezTo>
                    <a:pt x="90212" y="46057"/>
                    <a:pt x="91489" y="45430"/>
                    <a:pt x="91489" y="45430"/>
                  </a:cubicBezTo>
                  <a:cubicBezTo>
                    <a:pt x="91489" y="45430"/>
                    <a:pt x="91489" y="45274"/>
                    <a:pt x="91914" y="45117"/>
                  </a:cubicBezTo>
                  <a:cubicBezTo>
                    <a:pt x="91914" y="44960"/>
                    <a:pt x="92765" y="44960"/>
                    <a:pt x="92765" y="44804"/>
                  </a:cubicBezTo>
                  <a:cubicBezTo>
                    <a:pt x="93191" y="44804"/>
                    <a:pt x="94042" y="44020"/>
                    <a:pt x="94042" y="44020"/>
                  </a:cubicBezTo>
                  <a:cubicBezTo>
                    <a:pt x="94042" y="44020"/>
                    <a:pt x="94468" y="44020"/>
                    <a:pt x="94468" y="43864"/>
                  </a:cubicBezTo>
                  <a:cubicBezTo>
                    <a:pt x="94468" y="43550"/>
                    <a:pt x="94893" y="43237"/>
                    <a:pt x="94893" y="43237"/>
                  </a:cubicBezTo>
                  <a:cubicBezTo>
                    <a:pt x="95744" y="42610"/>
                    <a:pt x="95744" y="42610"/>
                    <a:pt x="95744" y="42610"/>
                  </a:cubicBezTo>
                  <a:cubicBezTo>
                    <a:pt x="95744" y="41671"/>
                    <a:pt x="95744" y="41671"/>
                    <a:pt x="95744" y="41671"/>
                  </a:cubicBezTo>
                  <a:cubicBezTo>
                    <a:pt x="96595" y="40887"/>
                    <a:pt x="96595" y="40887"/>
                    <a:pt x="96595" y="40887"/>
                  </a:cubicBezTo>
                  <a:cubicBezTo>
                    <a:pt x="96595" y="40887"/>
                    <a:pt x="97021" y="40731"/>
                    <a:pt x="97021" y="40574"/>
                  </a:cubicBezTo>
                  <a:cubicBezTo>
                    <a:pt x="97446" y="40574"/>
                    <a:pt x="97872" y="40104"/>
                    <a:pt x="97872" y="40104"/>
                  </a:cubicBezTo>
                  <a:cubicBezTo>
                    <a:pt x="97872" y="40104"/>
                    <a:pt x="99148" y="39477"/>
                    <a:pt x="99148" y="39477"/>
                  </a:cubicBezTo>
                  <a:cubicBezTo>
                    <a:pt x="99148" y="39477"/>
                    <a:pt x="99574" y="39007"/>
                    <a:pt x="99574" y="38851"/>
                  </a:cubicBezTo>
                  <a:cubicBezTo>
                    <a:pt x="100000" y="38851"/>
                    <a:pt x="100000" y="38851"/>
                    <a:pt x="100000" y="38851"/>
                  </a:cubicBezTo>
                  <a:cubicBezTo>
                    <a:pt x="100000" y="38381"/>
                    <a:pt x="100000" y="38381"/>
                    <a:pt x="100000" y="38381"/>
                  </a:cubicBezTo>
                  <a:cubicBezTo>
                    <a:pt x="99148" y="37754"/>
                    <a:pt x="99148" y="37754"/>
                    <a:pt x="99148" y="37754"/>
                  </a:cubicBezTo>
                  <a:cubicBezTo>
                    <a:pt x="97446" y="37284"/>
                    <a:pt x="97446" y="37284"/>
                    <a:pt x="97446" y="37284"/>
                  </a:cubicBezTo>
                  <a:cubicBezTo>
                    <a:pt x="96170" y="37284"/>
                    <a:pt x="96170" y="37284"/>
                    <a:pt x="96170" y="37284"/>
                  </a:cubicBezTo>
                  <a:cubicBezTo>
                    <a:pt x="95319" y="36971"/>
                    <a:pt x="95319" y="36971"/>
                    <a:pt x="95319" y="36971"/>
                  </a:cubicBezTo>
                  <a:cubicBezTo>
                    <a:pt x="95744" y="36657"/>
                    <a:pt x="95744" y="36657"/>
                    <a:pt x="95744" y="36657"/>
                  </a:cubicBezTo>
                  <a:cubicBezTo>
                    <a:pt x="94893" y="36187"/>
                    <a:pt x="94893" y="36187"/>
                    <a:pt x="94893" y="36187"/>
                  </a:cubicBezTo>
                  <a:cubicBezTo>
                    <a:pt x="94468" y="35874"/>
                    <a:pt x="94468" y="35874"/>
                    <a:pt x="94468" y="35874"/>
                  </a:cubicBezTo>
                  <a:cubicBezTo>
                    <a:pt x="93617" y="35561"/>
                    <a:pt x="93617" y="35561"/>
                    <a:pt x="93617" y="35561"/>
                  </a:cubicBezTo>
                  <a:cubicBezTo>
                    <a:pt x="93617" y="35561"/>
                    <a:pt x="94468" y="35091"/>
                    <a:pt x="94468" y="35091"/>
                  </a:cubicBezTo>
                  <a:cubicBezTo>
                    <a:pt x="94468" y="35091"/>
                    <a:pt x="94893" y="34934"/>
                    <a:pt x="94893" y="34778"/>
                  </a:cubicBezTo>
                  <a:cubicBezTo>
                    <a:pt x="94893" y="34778"/>
                    <a:pt x="95744" y="34308"/>
                    <a:pt x="95744" y="34308"/>
                  </a:cubicBezTo>
                  <a:cubicBezTo>
                    <a:pt x="95744" y="34308"/>
                    <a:pt x="96595" y="33838"/>
                    <a:pt x="96595" y="33838"/>
                  </a:cubicBezTo>
                  <a:cubicBezTo>
                    <a:pt x="96595" y="33838"/>
                    <a:pt x="97021" y="33681"/>
                    <a:pt x="97021" y="33524"/>
                  </a:cubicBezTo>
                  <a:cubicBezTo>
                    <a:pt x="97021" y="33368"/>
                    <a:pt x="96595" y="32741"/>
                    <a:pt x="96595" y="32741"/>
                  </a:cubicBezTo>
                  <a:cubicBezTo>
                    <a:pt x="96595" y="32741"/>
                    <a:pt x="96595" y="32271"/>
                    <a:pt x="97021" y="32271"/>
                  </a:cubicBezTo>
                  <a:cubicBezTo>
                    <a:pt x="97021" y="32114"/>
                    <a:pt x="97446" y="31958"/>
                    <a:pt x="97446" y="31958"/>
                  </a:cubicBezTo>
                  <a:cubicBezTo>
                    <a:pt x="97446" y="31958"/>
                    <a:pt x="97872" y="31958"/>
                    <a:pt x="98297" y="32114"/>
                  </a:cubicBezTo>
                  <a:cubicBezTo>
                    <a:pt x="98723" y="32114"/>
                    <a:pt x="98723" y="31801"/>
                    <a:pt x="98723" y="31801"/>
                  </a:cubicBezTo>
                  <a:cubicBezTo>
                    <a:pt x="98723" y="31801"/>
                    <a:pt x="98723" y="31331"/>
                    <a:pt x="98297" y="31331"/>
                  </a:cubicBezTo>
                  <a:cubicBezTo>
                    <a:pt x="97872" y="31331"/>
                    <a:pt x="97446" y="31018"/>
                    <a:pt x="97446" y="31018"/>
                  </a:cubicBezTo>
                  <a:cubicBezTo>
                    <a:pt x="97446" y="31018"/>
                    <a:pt x="97872" y="30861"/>
                    <a:pt x="97872" y="30861"/>
                  </a:cubicBezTo>
                  <a:cubicBezTo>
                    <a:pt x="97872" y="30704"/>
                    <a:pt x="98723" y="30548"/>
                    <a:pt x="98723" y="30548"/>
                  </a:cubicBezTo>
                  <a:cubicBezTo>
                    <a:pt x="100000" y="30391"/>
                    <a:pt x="100000" y="30391"/>
                    <a:pt x="100000" y="30391"/>
                  </a:cubicBezTo>
                  <a:cubicBezTo>
                    <a:pt x="99574" y="29921"/>
                    <a:pt x="99574" y="29921"/>
                    <a:pt x="99574" y="29921"/>
                  </a:cubicBezTo>
                  <a:cubicBezTo>
                    <a:pt x="99574" y="29451"/>
                    <a:pt x="99574" y="29451"/>
                    <a:pt x="99574" y="29451"/>
                  </a:cubicBezTo>
                  <a:cubicBezTo>
                    <a:pt x="99574" y="29451"/>
                    <a:pt x="101276" y="29608"/>
                    <a:pt x="101276" y="29608"/>
                  </a:cubicBezTo>
                  <a:cubicBezTo>
                    <a:pt x="101276" y="29765"/>
                    <a:pt x="101702" y="30078"/>
                    <a:pt x="102127" y="30078"/>
                  </a:cubicBezTo>
                  <a:cubicBezTo>
                    <a:pt x="102127" y="29921"/>
                    <a:pt x="102127" y="29608"/>
                    <a:pt x="102127" y="29608"/>
                  </a:cubicBezTo>
                  <a:cubicBezTo>
                    <a:pt x="102127" y="29608"/>
                    <a:pt x="102553" y="29138"/>
                    <a:pt x="102978" y="29295"/>
                  </a:cubicBezTo>
                  <a:cubicBezTo>
                    <a:pt x="103829" y="29451"/>
                    <a:pt x="104255" y="29138"/>
                    <a:pt x="104680" y="29138"/>
                  </a:cubicBezTo>
                  <a:cubicBezTo>
                    <a:pt x="104680" y="28981"/>
                    <a:pt x="105106" y="28668"/>
                    <a:pt x="105106" y="28668"/>
                  </a:cubicBezTo>
                  <a:cubicBezTo>
                    <a:pt x="105106" y="28668"/>
                    <a:pt x="105531" y="28198"/>
                    <a:pt x="105106" y="28041"/>
                  </a:cubicBezTo>
                  <a:cubicBezTo>
                    <a:pt x="104680" y="28041"/>
                    <a:pt x="104255" y="28041"/>
                    <a:pt x="104255" y="27885"/>
                  </a:cubicBezTo>
                  <a:cubicBezTo>
                    <a:pt x="104255" y="27885"/>
                    <a:pt x="104680" y="27571"/>
                    <a:pt x="105106" y="27571"/>
                  </a:cubicBezTo>
                  <a:cubicBezTo>
                    <a:pt x="105531" y="27571"/>
                    <a:pt x="105531" y="27571"/>
                    <a:pt x="106382" y="27415"/>
                  </a:cubicBezTo>
                  <a:cubicBezTo>
                    <a:pt x="106808" y="27258"/>
                    <a:pt x="106808" y="27101"/>
                    <a:pt x="106808" y="27101"/>
                  </a:cubicBezTo>
                  <a:cubicBezTo>
                    <a:pt x="106808" y="27101"/>
                    <a:pt x="108085" y="26945"/>
                    <a:pt x="108085" y="26945"/>
                  </a:cubicBezTo>
                  <a:cubicBezTo>
                    <a:pt x="109787" y="26631"/>
                    <a:pt x="109787" y="26631"/>
                    <a:pt x="109787" y="26631"/>
                  </a:cubicBezTo>
                  <a:cubicBezTo>
                    <a:pt x="109787" y="26318"/>
                    <a:pt x="109787" y="26318"/>
                    <a:pt x="109787" y="26318"/>
                  </a:cubicBezTo>
                  <a:cubicBezTo>
                    <a:pt x="109787" y="26318"/>
                    <a:pt x="110638" y="26318"/>
                    <a:pt x="110638" y="26318"/>
                  </a:cubicBezTo>
                  <a:cubicBezTo>
                    <a:pt x="111063" y="26318"/>
                    <a:pt x="111489" y="26475"/>
                    <a:pt x="111489" y="26475"/>
                  </a:cubicBezTo>
                  <a:cubicBezTo>
                    <a:pt x="111489" y="26475"/>
                    <a:pt x="112340" y="26475"/>
                    <a:pt x="112340" y="26475"/>
                  </a:cubicBezTo>
                  <a:cubicBezTo>
                    <a:pt x="112340" y="26318"/>
                    <a:pt x="111914" y="26161"/>
                    <a:pt x="112340" y="26161"/>
                  </a:cubicBezTo>
                  <a:cubicBezTo>
                    <a:pt x="112765" y="26318"/>
                    <a:pt x="112765" y="26318"/>
                    <a:pt x="112765" y="26475"/>
                  </a:cubicBezTo>
                  <a:cubicBezTo>
                    <a:pt x="113191" y="26475"/>
                    <a:pt x="113191" y="26475"/>
                    <a:pt x="113191" y="26475"/>
                  </a:cubicBezTo>
                  <a:cubicBezTo>
                    <a:pt x="113617" y="26475"/>
                    <a:pt x="114042" y="26631"/>
                    <a:pt x="114468" y="26788"/>
                  </a:cubicBezTo>
                  <a:cubicBezTo>
                    <a:pt x="114468" y="26788"/>
                    <a:pt x="114468" y="26945"/>
                    <a:pt x="114468" y="27101"/>
                  </a:cubicBezTo>
                  <a:cubicBezTo>
                    <a:pt x="114468" y="27258"/>
                    <a:pt x="114468" y="27258"/>
                    <a:pt x="114468" y="27415"/>
                  </a:cubicBezTo>
                  <a:cubicBezTo>
                    <a:pt x="114468" y="27571"/>
                    <a:pt x="114468" y="27571"/>
                    <a:pt x="114468" y="27571"/>
                  </a:cubicBezTo>
                  <a:cubicBezTo>
                    <a:pt x="114468" y="27571"/>
                    <a:pt x="115744" y="27885"/>
                    <a:pt x="115744" y="27728"/>
                  </a:cubicBezTo>
                  <a:cubicBezTo>
                    <a:pt x="115744" y="27571"/>
                    <a:pt x="115744" y="27728"/>
                    <a:pt x="115744" y="27415"/>
                  </a:cubicBezTo>
                  <a:cubicBezTo>
                    <a:pt x="115319" y="27258"/>
                    <a:pt x="115744" y="27101"/>
                    <a:pt x="115744" y="26945"/>
                  </a:cubicBezTo>
                  <a:cubicBezTo>
                    <a:pt x="115319" y="26788"/>
                    <a:pt x="114893" y="26475"/>
                    <a:pt x="114893" y="26318"/>
                  </a:cubicBezTo>
                  <a:cubicBezTo>
                    <a:pt x="114893" y="26318"/>
                    <a:pt x="115319" y="26161"/>
                    <a:pt x="115744" y="26161"/>
                  </a:cubicBezTo>
                  <a:cubicBezTo>
                    <a:pt x="116170" y="26161"/>
                    <a:pt x="115744" y="26005"/>
                    <a:pt x="116170" y="26161"/>
                  </a:cubicBezTo>
                  <a:cubicBezTo>
                    <a:pt x="116595" y="26318"/>
                    <a:pt x="116595" y="26475"/>
                    <a:pt x="117021" y="26475"/>
                  </a:cubicBezTo>
                  <a:cubicBezTo>
                    <a:pt x="117446" y="26475"/>
                    <a:pt x="117446" y="26475"/>
                    <a:pt x="117446" y="26475"/>
                  </a:cubicBezTo>
                  <a:cubicBezTo>
                    <a:pt x="117446" y="26631"/>
                    <a:pt x="117872" y="26788"/>
                    <a:pt x="117872" y="26945"/>
                  </a:cubicBezTo>
                  <a:cubicBezTo>
                    <a:pt x="117872" y="27101"/>
                    <a:pt x="117872" y="27101"/>
                    <a:pt x="117872" y="27258"/>
                  </a:cubicBezTo>
                  <a:cubicBezTo>
                    <a:pt x="117872" y="27258"/>
                    <a:pt x="118723" y="27728"/>
                    <a:pt x="118723" y="27728"/>
                  </a:cubicBezTo>
                  <a:cubicBezTo>
                    <a:pt x="118723" y="27728"/>
                    <a:pt x="119574" y="27415"/>
                    <a:pt x="119574" y="27415"/>
                  </a:cubicBezTo>
                  <a:cubicBezTo>
                    <a:pt x="119574" y="27258"/>
                    <a:pt x="119574" y="27101"/>
                    <a:pt x="119574" y="27101"/>
                  </a:cubicBezTo>
                  <a:cubicBezTo>
                    <a:pt x="119574" y="26945"/>
                    <a:pt x="119574" y="26788"/>
                    <a:pt x="119574" y="26788"/>
                  </a:cubicBezTo>
                  <a:cubicBezTo>
                    <a:pt x="119574" y="26631"/>
                    <a:pt x="118297" y="26161"/>
                    <a:pt x="118297" y="26161"/>
                  </a:cubicBezTo>
                  <a:cubicBezTo>
                    <a:pt x="118297" y="26161"/>
                    <a:pt x="118297" y="26005"/>
                    <a:pt x="118723" y="25848"/>
                  </a:cubicBezTo>
                  <a:cubicBezTo>
                    <a:pt x="118723" y="25848"/>
                    <a:pt x="119148" y="25691"/>
                    <a:pt x="120000" y="25535"/>
                  </a:cubicBezTo>
                  <a:cubicBezTo>
                    <a:pt x="117446" y="23498"/>
                    <a:pt x="117446" y="23498"/>
                    <a:pt x="117446" y="23498"/>
                  </a:cubicBezTo>
                  <a:cubicBezTo>
                    <a:pt x="114893" y="23028"/>
                    <a:pt x="114893" y="23028"/>
                    <a:pt x="114893" y="23028"/>
                  </a:cubicBezTo>
                  <a:cubicBezTo>
                    <a:pt x="113191" y="22402"/>
                    <a:pt x="113191" y="22402"/>
                    <a:pt x="113191" y="22402"/>
                  </a:cubicBezTo>
                  <a:cubicBezTo>
                    <a:pt x="113191" y="21618"/>
                    <a:pt x="113191" y="21618"/>
                    <a:pt x="113191" y="21618"/>
                  </a:cubicBezTo>
                  <a:cubicBezTo>
                    <a:pt x="111914" y="20992"/>
                    <a:pt x="111914" y="20992"/>
                    <a:pt x="111914" y="20992"/>
                  </a:cubicBezTo>
                  <a:cubicBezTo>
                    <a:pt x="111914" y="20992"/>
                    <a:pt x="112340" y="20522"/>
                    <a:pt x="112340" y="20365"/>
                  </a:cubicBezTo>
                  <a:cubicBezTo>
                    <a:pt x="112765" y="20208"/>
                    <a:pt x="113617" y="19425"/>
                    <a:pt x="113617" y="19425"/>
                  </a:cubicBezTo>
                  <a:cubicBezTo>
                    <a:pt x="113617" y="19425"/>
                    <a:pt x="113191" y="18798"/>
                    <a:pt x="113191" y="18642"/>
                  </a:cubicBezTo>
                  <a:cubicBezTo>
                    <a:pt x="113191" y="18485"/>
                    <a:pt x="113617" y="17702"/>
                    <a:pt x="113617" y="17702"/>
                  </a:cubicBezTo>
                  <a:cubicBezTo>
                    <a:pt x="113191" y="16919"/>
                    <a:pt x="113191" y="16919"/>
                    <a:pt x="113191" y="16919"/>
                  </a:cubicBezTo>
                  <a:cubicBezTo>
                    <a:pt x="108085" y="14725"/>
                    <a:pt x="108085" y="14725"/>
                    <a:pt x="108085" y="14725"/>
                  </a:cubicBezTo>
                  <a:cubicBezTo>
                    <a:pt x="108510" y="13785"/>
                    <a:pt x="108510" y="13785"/>
                    <a:pt x="108510" y="13785"/>
                  </a:cubicBezTo>
                  <a:cubicBezTo>
                    <a:pt x="108510" y="13785"/>
                    <a:pt x="108510" y="13785"/>
                    <a:pt x="108510" y="13785"/>
                  </a:cubicBezTo>
                  <a:close/>
                  <a:moveTo>
                    <a:pt x="70212" y="111227"/>
                  </a:moveTo>
                  <a:cubicBezTo>
                    <a:pt x="70212" y="111227"/>
                    <a:pt x="70212" y="111227"/>
                    <a:pt x="70212" y="111227"/>
                  </a:cubicBezTo>
                  <a:cubicBezTo>
                    <a:pt x="70638" y="109973"/>
                    <a:pt x="70638" y="109973"/>
                    <a:pt x="70638" y="109973"/>
                  </a:cubicBezTo>
                  <a:cubicBezTo>
                    <a:pt x="70638" y="109973"/>
                    <a:pt x="69787" y="109503"/>
                    <a:pt x="69787" y="109503"/>
                  </a:cubicBezTo>
                  <a:cubicBezTo>
                    <a:pt x="69787" y="109347"/>
                    <a:pt x="69361" y="109033"/>
                    <a:pt x="69361" y="108563"/>
                  </a:cubicBezTo>
                  <a:cubicBezTo>
                    <a:pt x="69787" y="108093"/>
                    <a:pt x="69787" y="107937"/>
                    <a:pt x="70212" y="107624"/>
                  </a:cubicBezTo>
                  <a:cubicBezTo>
                    <a:pt x="70212" y="107310"/>
                    <a:pt x="71063" y="107154"/>
                    <a:pt x="71063" y="106840"/>
                  </a:cubicBezTo>
                  <a:cubicBezTo>
                    <a:pt x="71063" y="106370"/>
                    <a:pt x="71063" y="106214"/>
                    <a:pt x="71489" y="105900"/>
                  </a:cubicBezTo>
                  <a:cubicBezTo>
                    <a:pt x="71489" y="105587"/>
                    <a:pt x="71914" y="105274"/>
                    <a:pt x="72340" y="105274"/>
                  </a:cubicBezTo>
                  <a:cubicBezTo>
                    <a:pt x="72340" y="105117"/>
                    <a:pt x="73191" y="104490"/>
                    <a:pt x="73191" y="104490"/>
                  </a:cubicBezTo>
                  <a:cubicBezTo>
                    <a:pt x="73617" y="103707"/>
                    <a:pt x="73617" y="103707"/>
                    <a:pt x="73617" y="103707"/>
                  </a:cubicBezTo>
                  <a:cubicBezTo>
                    <a:pt x="73617" y="103707"/>
                    <a:pt x="74468" y="102924"/>
                    <a:pt x="74468" y="102767"/>
                  </a:cubicBezTo>
                  <a:cubicBezTo>
                    <a:pt x="74468" y="102610"/>
                    <a:pt x="74042" y="101984"/>
                    <a:pt x="74042" y="101827"/>
                  </a:cubicBezTo>
                  <a:cubicBezTo>
                    <a:pt x="74468" y="101671"/>
                    <a:pt x="75319" y="101357"/>
                    <a:pt x="75319" y="101357"/>
                  </a:cubicBezTo>
                  <a:cubicBezTo>
                    <a:pt x="76595" y="101357"/>
                    <a:pt x="76595" y="101357"/>
                    <a:pt x="76595" y="101357"/>
                  </a:cubicBezTo>
                  <a:cubicBezTo>
                    <a:pt x="76595" y="101357"/>
                    <a:pt x="76595" y="101827"/>
                    <a:pt x="76170" y="101984"/>
                  </a:cubicBezTo>
                  <a:cubicBezTo>
                    <a:pt x="75744" y="101984"/>
                    <a:pt x="75319" y="102140"/>
                    <a:pt x="75319" y="102140"/>
                  </a:cubicBezTo>
                  <a:cubicBezTo>
                    <a:pt x="75319" y="102297"/>
                    <a:pt x="76170" y="102610"/>
                    <a:pt x="76170" y="102610"/>
                  </a:cubicBezTo>
                  <a:cubicBezTo>
                    <a:pt x="76170" y="103237"/>
                    <a:pt x="76170" y="103237"/>
                    <a:pt x="76170" y="103237"/>
                  </a:cubicBezTo>
                  <a:cubicBezTo>
                    <a:pt x="75319" y="103864"/>
                    <a:pt x="75319" y="103864"/>
                    <a:pt x="75319" y="103864"/>
                  </a:cubicBezTo>
                  <a:cubicBezTo>
                    <a:pt x="74468" y="104647"/>
                    <a:pt x="74468" y="104647"/>
                    <a:pt x="74468" y="104647"/>
                  </a:cubicBezTo>
                  <a:cubicBezTo>
                    <a:pt x="74468" y="105430"/>
                    <a:pt x="74468" y="105430"/>
                    <a:pt x="74468" y="105430"/>
                  </a:cubicBezTo>
                  <a:cubicBezTo>
                    <a:pt x="74042" y="105900"/>
                    <a:pt x="74042" y="105900"/>
                    <a:pt x="74042" y="105900"/>
                  </a:cubicBezTo>
                  <a:cubicBezTo>
                    <a:pt x="73617" y="106370"/>
                    <a:pt x="73617" y="106370"/>
                    <a:pt x="73617" y="106370"/>
                  </a:cubicBezTo>
                  <a:cubicBezTo>
                    <a:pt x="72765" y="107310"/>
                    <a:pt x="72765" y="107310"/>
                    <a:pt x="72765" y="107310"/>
                  </a:cubicBezTo>
                  <a:cubicBezTo>
                    <a:pt x="73191" y="108093"/>
                    <a:pt x="73191" y="108093"/>
                    <a:pt x="73191" y="108093"/>
                  </a:cubicBezTo>
                  <a:cubicBezTo>
                    <a:pt x="71914" y="109033"/>
                    <a:pt x="71914" y="109033"/>
                    <a:pt x="71914" y="109033"/>
                  </a:cubicBezTo>
                  <a:cubicBezTo>
                    <a:pt x="71914" y="109033"/>
                    <a:pt x="71914" y="109503"/>
                    <a:pt x="71914" y="109660"/>
                  </a:cubicBezTo>
                  <a:cubicBezTo>
                    <a:pt x="71914" y="109817"/>
                    <a:pt x="71914" y="110757"/>
                    <a:pt x="71914" y="110757"/>
                  </a:cubicBezTo>
                  <a:cubicBezTo>
                    <a:pt x="71914" y="110757"/>
                    <a:pt x="71914" y="111227"/>
                    <a:pt x="71489" y="111227"/>
                  </a:cubicBezTo>
                  <a:cubicBezTo>
                    <a:pt x="71063" y="111227"/>
                    <a:pt x="70212" y="111227"/>
                    <a:pt x="70212" y="111227"/>
                  </a:cubicBezTo>
                  <a:close/>
                  <a:moveTo>
                    <a:pt x="87659" y="101671"/>
                  </a:moveTo>
                  <a:cubicBezTo>
                    <a:pt x="87659" y="101671"/>
                    <a:pt x="87659" y="101671"/>
                    <a:pt x="87659" y="101671"/>
                  </a:cubicBezTo>
                  <a:cubicBezTo>
                    <a:pt x="87234" y="101357"/>
                    <a:pt x="87234" y="101357"/>
                    <a:pt x="87234" y="101357"/>
                  </a:cubicBezTo>
                  <a:cubicBezTo>
                    <a:pt x="88510" y="101201"/>
                    <a:pt x="88510" y="101201"/>
                    <a:pt x="88510" y="101201"/>
                  </a:cubicBezTo>
                  <a:cubicBezTo>
                    <a:pt x="88510" y="101201"/>
                    <a:pt x="88085" y="100574"/>
                    <a:pt x="88085" y="100417"/>
                  </a:cubicBezTo>
                  <a:cubicBezTo>
                    <a:pt x="88085" y="100261"/>
                    <a:pt x="87659" y="100417"/>
                    <a:pt x="87234" y="100104"/>
                  </a:cubicBezTo>
                  <a:cubicBezTo>
                    <a:pt x="86808" y="99947"/>
                    <a:pt x="86808" y="99477"/>
                    <a:pt x="86808" y="99477"/>
                  </a:cubicBezTo>
                  <a:cubicBezTo>
                    <a:pt x="86808" y="99321"/>
                    <a:pt x="87234" y="98851"/>
                    <a:pt x="87234" y="98851"/>
                  </a:cubicBezTo>
                  <a:cubicBezTo>
                    <a:pt x="87234" y="98851"/>
                    <a:pt x="88510" y="98224"/>
                    <a:pt x="89361" y="97911"/>
                  </a:cubicBezTo>
                  <a:cubicBezTo>
                    <a:pt x="90638" y="97441"/>
                    <a:pt x="90212" y="97441"/>
                    <a:pt x="90212" y="97127"/>
                  </a:cubicBezTo>
                  <a:cubicBezTo>
                    <a:pt x="89787" y="96971"/>
                    <a:pt x="90638" y="96814"/>
                    <a:pt x="90638" y="96814"/>
                  </a:cubicBezTo>
                  <a:cubicBezTo>
                    <a:pt x="91914" y="96344"/>
                    <a:pt x="91914" y="96344"/>
                    <a:pt x="91914" y="96344"/>
                  </a:cubicBezTo>
                  <a:cubicBezTo>
                    <a:pt x="92765" y="95561"/>
                    <a:pt x="92765" y="95561"/>
                    <a:pt x="92765" y="95561"/>
                  </a:cubicBezTo>
                  <a:cubicBezTo>
                    <a:pt x="92765" y="95561"/>
                    <a:pt x="94042" y="96031"/>
                    <a:pt x="94042" y="96031"/>
                  </a:cubicBezTo>
                  <a:cubicBezTo>
                    <a:pt x="94468" y="96031"/>
                    <a:pt x="94468" y="95874"/>
                    <a:pt x="94468" y="95718"/>
                  </a:cubicBezTo>
                  <a:cubicBezTo>
                    <a:pt x="94468" y="95561"/>
                    <a:pt x="95319" y="95561"/>
                    <a:pt x="95319" y="95561"/>
                  </a:cubicBezTo>
                  <a:cubicBezTo>
                    <a:pt x="95744" y="95561"/>
                    <a:pt x="97021" y="95404"/>
                    <a:pt x="97021" y="95404"/>
                  </a:cubicBezTo>
                  <a:cubicBezTo>
                    <a:pt x="97446" y="95091"/>
                    <a:pt x="97446" y="95091"/>
                    <a:pt x="97446" y="95091"/>
                  </a:cubicBezTo>
                  <a:cubicBezTo>
                    <a:pt x="97446" y="95091"/>
                    <a:pt x="99148" y="94934"/>
                    <a:pt x="100000" y="95091"/>
                  </a:cubicBezTo>
                  <a:cubicBezTo>
                    <a:pt x="100425" y="95248"/>
                    <a:pt x="99574" y="95248"/>
                    <a:pt x="99574" y="95404"/>
                  </a:cubicBezTo>
                  <a:cubicBezTo>
                    <a:pt x="99574" y="95561"/>
                    <a:pt x="99574" y="95561"/>
                    <a:pt x="99574" y="95718"/>
                  </a:cubicBezTo>
                  <a:cubicBezTo>
                    <a:pt x="99574" y="95874"/>
                    <a:pt x="99148" y="96031"/>
                    <a:pt x="97872" y="96031"/>
                  </a:cubicBezTo>
                  <a:cubicBezTo>
                    <a:pt x="96595" y="96187"/>
                    <a:pt x="97446" y="96501"/>
                    <a:pt x="97446" y="96501"/>
                  </a:cubicBezTo>
                  <a:cubicBezTo>
                    <a:pt x="97446" y="96501"/>
                    <a:pt x="97446" y="97127"/>
                    <a:pt x="97446" y="97127"/>
                  </a:cubicBezTo>
                  <a:cubicBezTo>
                    <a:pt x="97021" y="97284"/>
                    <a:pt x="96170" y="97597"/>
                    <a:pt x="95319" y="97597"/>
                  </a:cubicBezTo>
                  <a:cubicBezTo>
                    <a:pt x="94893" y="97754"/>
                    <a:pt x="94893" y="98067"/>
                    <a:pt x="94893" y="98067"/>
                  </a:cubicBezTo>
                  <a:cubicBezTo>
                    <a:pt x="94893" y="98224"/>
                    <a:pt x="95319" y="98537"/>
                    <a:pt x="95319" y="98851"/>
                  </a:cubicBezTo>
                  <a:cubicBezTo>
                    <a:pt x="95319" y="99007"/>
                    <a:pt x="95319" y="99007"/>
                    <a:pt x="95744" y="99321"/>
                  </a:cubicBezTo>
                  <a:cubicBezTo>
                    <a:pt x="95744" y="99477"/>
                    <a:pt x="96595" y="99477"/>
                    <a:pt x="97021" y="99477"/>
                  </a:cubicBezTo>
                  <a:cubicBezTo>
                    <a:pt x="97021" y="99634"/>
                    <a:pt x="97872" y="99947"/>
                    <a:pt x="97446" y="100104"/>
                  </a:cubicBezTo>
                  <a:cubicBezTo>
                    <a:pt x="97021" y="100261"/>
                    <a:pt x="96595" y="100417"/>
                    <a:pt x="96170" y="100417"/>
                  </a:cubicBezTo>
                  <a:cubicBezTo>
                    <a:pt x="96170" y="100574"/>
                    <a:pt x="95319" y="101044"/>
                    <a:pt x="95319" y="101044"/>
                  </a:cubicBezTo>
                  <a:cubicBezTo>
                    <a:pt x="95319" y="101044"/>
                    <a:pt x="95744" y="101357"/>
                    <a:pt x="95319" y="101671"/>
                  </a:cubicBezTo>
                  <a:cubicBezTo>
                    <a:pt x="95319" y="101984"/>
                    <a:pt x="94468" y="101827"/>
                    <a:pt x="94042" y="101984"/>
                  </a:cubicBezTo>
                  <a:cubicBezTo>
                    <a:pt x="94042" y="101984"/>
                    <a:pt x="92765" y="102454"/>
                    <a:pt x="92765" y="102454"/>
                  </a:cubicBezTo>
                  <a:cubicBezTo>
                    <a:pt x="92340" y="102454"/>
                    <a:pt x="91914" y="103080"/>
                    <a:pt x="91914" y="103394"/>
                  </a:cubicBezTo>
                  <a:cubicBezTo>
                    <a:pt x="91914" y="103550"/>
                    <a:pt x="91914" y="103864"/>
                    <a:pt x="91914" y="104020"/>
                  </a:cubicBezTo>
                  <a:cubicBezTo>
                    <a:pt x="91914" y="104177"/>
                    <a:pt x="91914" y="104020"/>
                    <a:pt x="91063" y="104490"/>
                  </a:cubicBezTo>
                  <a:cubicBezTo>
                    <a:pt x="89787" y="104960"/>
                    <a:pt x="90212" y="104647"/>
                    <a:pt x="88936" y="104490"/>
                  </a:cubicBezTo>
                  <a:cubicBezTo>
                    <a:pt x="87234" y="104490"/>
                    <a:pt x="88936" y="104334"/>
                    <a:pt x="89361" y="104020"/>
                  </a:cubicBezTo>
                  <a:cubicBezTo>
                    <a:pt x="89787" y="103707"/>
                    <a:pt x="90212" y="103394"/>
                    <a:pt x="90212" y="103394"/>
                  </a:cubicBezTo>
                  <a:cubicBezTo>
                    <a:pt x="89787" y="102767"/>
                    <a:pt x="89787" y="102767"/>
                    <a:pt x="89787" y="102767"/>
                  </a:cubicBezTo>
                  <a:cubicBezTo>
                    <a:pt x="88936" y="102297"/>
                    <a:pt x="88936" y="102297"/>
                    <a:pt x="88936" y="102297"/>
                  </a:cubicBezTo>
                  <a:lnTo>
                    <a:pt x="87659" y="101671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180;g2be4267a496_0_10">
              <a:extLst>
                <a:ext uri="{FF2B5EF4-FFF2-40B4-BE49-F238E27FC236}">
                  <a16:creationId xmlns:a16="http://schemas.microsoft.com/office/drawing/2014/main" id="{CA0F5D33-4CB0-EE39-65F6-197819408194}"/>
                </a:ext>
              </a:extLst>
            </p:cNvPr>
            <p:cNvSpPr/>
            <p:nvPr/>
          </p:nvSpPr>
          <p:spPr>
            <a:xfrm>
              <a:off x="15183427" y="-1826547"/>
              <a:ext cx="1690800" cy="2316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2527" y="9000"/>
                  </a:moveTo>
                  <a:cubicBezTo>
                    <a:pt x="82081" y="9000"/>
                    <a:pt x="81412" y="9157"/>
                    <a:pt x="81412" y="8842"/>
                  </a:cubicBezTo>
                  <a:cubicBezTo>
                    <a:pt x="81412" y="8684"/>
                    <a:pt x="80743" y="8210"/>
                    <a:pt x="80743" y="8210"/>
                  </a:cubicBezTo>
                  <a:cubicBezTo>
                    <a:pt x="80743" y="8052"/>
                    <a:pt x="80297" y="7736"/>
                    <a:pt x="80966" y="7578"/>
                  </a:cubicBezTo>
                  <a:cubicBezTo>
                    <a:pt x="81412" y="7263"/>
                    <a:pt x="82973" y="6789"/>
                    <a:pt x="83197" y="6789"/>
                  </a:cubicBezTo>
                  <a:cubicBezTo>
                    <a:pt x="83197" y="6789"/>
                    <a:pt x="83866" y="6000"/>
                    <a:pt x="84089" y="5842"/>
                  </a:cubicBezTo>
                  <a:cubicBezTo>
                    <a:pt x="84312" y="5842"/>
                    <a:pt x="85650" y="5842"/>
                    <a:pt x="85650" y="5842"/>
                  </a:cubicBezTo>
                  <a:cubicBezTo>
                    <a:pt x="85650" y="5842"/>
                    <a:pt x="85873" y="6000"/>
                    <a:pt x="86319" y="6000"/>
                  </a:cubicBezTo>
                  <a:cubicBezTo>
                    <a:pt x="86765" y="6157"/>
                    <a:pt x="87657" y="5684"/>
                    <a:pt x="87211" y="6157"/>
                  </a:cubicBezTo>
                  <a:cubicBezTo>
                    <a:pt x="86542" y="6473"/>
                    <a:pt x="86319" y="6631"/>
                    <a:pt x="86096" y="6631"/>
                  </a:cubicBezTo>
                  <a:cubicBezTo>
                    <a:pt x="85873" y="6789"/>
                    <a:pt x="84758" y="7421"/>
                    <a:pt x="84758" y="7736"/>
                  </a:cubicBezTo>
                  <a:cubicBezTo>
                    <a:pt x="84535" y="8052"/>
                    <a:pt x="84758" y="8052"/>
                    <a:pt x="84535" y="8210"/>
                  </a:cubicBezTo>
                  <a:cubicBezTo>
                    <a:pt x="84089" y="8368"/>
                    <a:pt x="82750" y="8842"/>
                    <a:pt x="82527" y="9000"/>
                  </a:cubicBezTo>
                  <a:close/>
                  <a:moveTo>
                    <a:pt x="85427" y="9631"/>
                  </a:moveTo>
                  <a:cubicBezTo>
                    <a:pt x="85427" y="9631"/>
                    <a:pt x="85427" y="9631"/>
                    <a:pt x="85427" y="9631"/>
                  </a:cubicBezTo>
                  <a:cubicBezTo>
                    <a:pt x="85427" y="9631"/>
                    <a:pt x="86096" y="9789"/>
                    <a:pt x="86096" y="9631"/>
                  </a:cubicBezTo>
                  <a:cubicBezTo>
                    <a:pt x="86096" y="9631"/>
                    <a:pt x="86319" y="9315"/>
                    <a:pt x="86319" y="8842"/>
                  </a:cubicBezTo>
                  <a:cubicBezTo>
                    <a:pt x="86542" y="8368"/>
                    <a:pt x="86988" y="8368"/>
                    <a:pt x="87211" y="8210"/>
                  </a:cubicBezTo>
                  <a:cubicBezTo>
                    <a:pt x="87434" y="8052"/>
                    <a:pt x="87211" y="8052"/>
                    <a:pt x="87434" y="7736"/>
                  </a:cubicBezTo>
                  <a:cubicBezTo>
                    <a:pt x="87434" y="7421"/>
                    <a:pt x="87211" y="7421"/>
                    <a:pt x="86765" y="7263"/>
                  </a:cubicBezTo>
                  <a:cubicBezTo>
                    <a:pt x="86096" y="7263"/>
                    <a:pt x="86096" y="7578"/>
                    <a:pt x="85650" y="7578"/>
                  </a:cubicBezTo>
                  <a:cubicBezTo>
                    <a:pt x="85427" y="7736"/>
                    <a:pt x="85427" y="8052"/>
                    <a:pt x="85650" y="8210"/>
                  </a:cubicBezTo>
                  <a:cubicBezTo>
                    <a:pt x="85650" y="8368"/>
                    <a:pt x="85204" y="8526"/>
                    <a:pt x="84758" y="8684"/>
                  </a:cubicBezTo>
                  <a:cubicBezTo>
                    <a:pt x="84312" y="9000"/>
                    <a:pt x="84312" y="9315"/>
                    <a:pt x="84312" y="9315"/>
                  </a:cubicBezTo>
                  <a:cubicBezTo>
                    <a:pt x="85427" y="9631"/>
                    <a:pt x="85427" y="9631"/>
                    <a:pt x="85427" y="9631"/>
                  </a:cubicBezTo>
                  <a:close/>
                  <a:moveTo>
                    <a:pt x="80966" y="19894"/>
                  </a:moveTo>
                  <a:cubicBezTo>
                    <a:pt x="80966" y="19894"/>
                    <a:pt x="80966" y="19894"/>
                    <a:pt x="80966" y="19894"/>
                  </a:cubicBezTo>
                  <a:cubicBezTo>
                    <a:pt x="81858" y="20052"/>
                    <a:pt x="81858" y="20052"/>
                    <a:pt x="81858" y="20052"/>
                  </a:cubicBezTo>
                  <a:cubicBezTo>
                    <a:pt x="83420" y="21315"/>
                    <a:pt x="83420" y="21315"/>
                    <a:pt x="83420" y="21315"/>
                  </a:cubicBezTo>
                  <a:cubicBezTo>
                    <a:pt x="84758" y="22421"/>
                    <a:pt x="84758" y="22421"/>
                    <a:pt x="84758" y="22421"/>
                  </a:cubicBezTo>
                  <a:cubicBezTo>
                    <a:pt x="84758" y="22421"/>
                    <a:pt x="86765" y="23526"/>
                    <a:pt x="87211" y="23684"/>
                  </a:cubicBezTo>
                  <a:cubicBezTo>
                    <a:pt x="87657" y="23842"/>
                    <a:pt x="90111" y="24157"/>
                    <a:pt x="90334" y="24315"/>
                  </a:cubicBezTo>
                  <a:cubicBezTo>
                    <a:pt x="91003" y="23684"/>
                    <a:pt x="91003" y="23684"/>
                    <a:pt x="91003" y="23684"/>
                  </a:cubicBezTo>
                  <a:cubicBezTo>
                    <a:pt x="91895" y="23210"/>
                    <a:pt x="91895" y="23210"/>
                    <a:pt x="91895" y="23210"/>
                  </a:cubicBezTo>
                  <a:cubicBezTo>
                    <a:pt x="91672" y="22894"/>
                    <a:pt x="91672" y="22894"/>
                    <a:pt x="91672" y="22894"/>
                  </a:cubicBezTo>
                  <a:cubicBezTo>
                    <a:pt x="92788" y="22421"/>
                    <a:pt x="92788" y="22421"/>
                    <a:pt x="92788" y="22421"/>
                  </a:cubicBezTo>
                  <a:cubicBezTo>
                    <a:pt x="93680" y="22894"/>
                    <a:pt x="93680" y="22894"/>
                    <a:pt x="93680" y="22894"/>
                  </a:cubicBezTo>
                  <a:cubicBezTo>
                    <a:pt x="95910" y="23210"/>
                    <a:pt x="95910" y="23210"/>
                    <a:pt x="95910" y="23210"/>
                  </a:cubicBezTo>
                  <a:cubicBezTo>
                    <a:pt x="96802" y="23684"/>
                    <a:pt x="96802" y="23684"/>
                    <a:pt x="96802" y="23684"/>
                  </a:cubicBezTo>
                  <a:cubicBezTo>
                    <a:pt x="96802" y="23684"/>
                    <a:pt x="96802" y="23684"/>
                    <a:pt x="97026" y="23684"/>
                  </a:cubicBezTo>
                  <a:cubicBezTo>
                    <a:pt x="97026" y="23684"/>
                    <a:pt x="97026" y="23684"/>
                    <a:pt x="97026" y="23684"/>
                  </a:cubicBezTo>
                  <a:cubicBezTo>
                    <a:pt x="97026" y="23684"/>
                    <a:pt x="97026" y="23684"/>
                    <a:pt x="97026" y="23684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210"/>
                    <a:pt x="97695" y="23210"/>
                    <a:pt x="97695" y="23210"/>
                  </a:cubicBezTo>
                  <a:cubicBezTo>
                    <a:pt x="97695" y="23052"/>
                    <a:pt x="97695" y="22105"/>
                    <a:pt x="97695" y="22105"/>
                  </a:cubicBezTo>
                  <a:cubicBezTo>
                    <a:pt x="97695" y="22105"/>
                    <a:pt x="97026" y="21789"/>
                    <a:pt x="97695" y="21473"/>
                  </a:cubicBezTo>
                  <a:cubicBezTo>
                    <a:pt x="98364" y="21000"/>
                    <a:pt x="99256" y="20526"/>
                    <a:pt x="99256" y="20526"/>
                  </a:cubicBezTo>
                  <a:cubicBezTo>
                    <a:pt x="99256" y="20526"/>
                    <a:pt x="99702" y="20368"/>
                    <a:pt x="99702" y="19894"/>
                  </a:cubicBezTo>
                  <a:cubicBezTo>
                    <a:pt x="99702" y="19421"/>
                    <a:pt x="99256" y="18157"/>
                    <a:pt x="99256" y="18157"/>
                  </a:cubicBezTo>
                  <a:cubicBezTo>
                    <a:pt x="99256" y="18157"/>
                    <a:pt x="98810" y="17368"/>
                    <a:pt x="98810" y="17052"/>
                  </a:cubicBezTo>
                  <a:cubicBezTo>
                    <a:pt x="99256" y="15157"/>
                    <a:pt x="98141" y="13894"/>
                    <a:pt x="98810" y="13578"/>
                  </a:cubicBezTo>
                  <a:cubicBezTo>
                    <a:pt x="98810" y="13578"/>
                    <a:pt x="98810" y="13578"/>
                    <a:pt x="98810" y="13578"/>
                  </a:cubicBezTo>
                  <a:cubicBezTo>
                    <a:pt x="98810" y="13578"/>
                    <a:pt x="98810" y="13578"/>
                    <a:pt x="98810" y="13578"/>
                  </a:cubicBezTo>
                  <a:cubicBezTo>
                    <a:pt x="99256" y="13421"/>
                    <a:pt x="99256" y="13421"/>
                    <a:pt x="99256" y="13421"/>
                  </a:cubicBezTo>
                  <a:cubicBezTo>
                    <a:pt x="99925" y="13105"/>
                    <a:pt x="99925" y="13105"/>
                    <a:pt x="99925" y="13105"/>
                  </a:cubicBezTo>
                  <a:cubicBezTo>
                    <a:pt x="99925" y="13105"/>
                    <a:pt x="99925" y="12947"/>
                    <a:pt x="99925" y="12947"/>
                  </a:cubicBezTo>
                  <a:cubicBezTo>
                    <a:pt x="99925" y="12157"/>
                    <a:pt x="98587" y="11368"/>
                    <a:pt x="100148" y="11210"/>
                  </a:cubicBezTo>
                  <a:cubicBezTo>
                    <a:pt x="100817" y="10894"/>
                    <a:pt x="100817" y="10894"/>
                    <a:pt x="100817" y="10894"/>
                  </a:cubicBezTo>
                  <a:cubicBezTo>
                    <a:pt x="102825" y="10894"/>
                    <a:pt x="102825" y="10894"/>
                    <a:pt x="102825" y="10894"/>
                  </a:cubicBezTo>
                  <a:cubicBezTo>
                    <a:pt x="103271" y="9947"/>
                    <a:pt x="103271" y="9947"/>
                    <a:pt x="103271" y="9947"/>
                  </a:cubicBezTo>
                  <a:cubicBezTo>
                    <a:pt x="104163" y="9315"/>
                    <a:pt x="104163" y="9315"/>
                    <a:pt x="104163" y="9315"/>
                  </a:cubicBezTo>
                  <a:cubicBezTo>
                    <a:pt x="104832" y="9315"/>
                    <a:pt x="105724" y="9157"/>
                    <a:pt x="106171" y="9315"/>
                  </a:cubicBezTo>
                  <a:cubicBezTo>
                    <a:pt x="106617" y="9789"/>
                    <a:pt x="106617" y="10105"/>
                    <a:pt x="107509" y="10263"/>
                  </a:cubicBezTo>
                  <a:cubicBezTo>
                    <a:pt x="110185" y="10894"/>
                    <a:pt x="110185" y="10894"/>
                    <a:pt x="110185" y="10894"/>
                  </a:cubicBezTo>
                  <a:cubicBezTo>
                    <a:pt x="111524" y="11052"/>
                    <a:pt x="111524" y="11052"/>
                    <a:pt x="111524" y="11052"/>
                  </a:cubicBezTo>
                  <a:cubicBezTo>
                    <a:pt x="111524" y="11052"/>
                    <a:pt x="111524" y="11052"/>
                    <a:pt x="111524" y="11052"/>
                  </a:cubicBezTo>
                  <a:cubicBezTo>
                    <a:pt x="111747" y="11052"/>
                    <a:pt x="111747" y="11052"/>
                    <a:pt x="111747" y="11052"/>
                  </a:cubicBezTo>
                  <a:cubicBezTo>
                    <a:pt x="111747" y="11052"/>
                    <a:pt x="111747" y="11052"/>
                    <a:pt x="111747" y="11052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684"/>
                    <a:pt x="112193" y="12000"/>
                    <a:pt x="112416" y="12157"/>
                  </a:cubicBezTo>
                  <a:cubicBezTo>
                    <a:pt x="112416" y="12473"/>
                    <a:pt x="112639" y="12947"/>
                    <a:pt x="112639" y="12947"/>
                  </a:cubicBezTo>
                  <a:cubicBezTo>
                    <a:pt x="112639" y="12947"/>
                    <a:pt x="112416" y="13421"/>
                    <a:pt x="112416" y="13736"/>
                  </a:cubicBezTo>
                  <a:cubicBezTo>
                    <a:pt x="112193" y="13894"/>
                    <a:pt x="112193" y="14368"/>
                    <a:pt x="112193" y="14526"/>
                  </a:cubicBezTo>
                  <a:cubicBezTo>
                    <a:pt x="112193" y="14684"/>
                    <a:pt x="112193" y="14842"/>
                    <a:pt x="112193" y="15000"/>
                  </a:cubicBezTo>
                  <a:cubicBezTo>
                    <a:pt x="112193" y="15315"/>
                    <a:pt x="112416" y="15789"/>
                    <a:pt x="112639" y="15947"/>
                  </a:cubicBezTo>
                  <a:cubicBezTo>
                    <a:pt x="112639" y="16105"/>
                    <a:pt x="113754" y="16578"/>
                    <a:pt x="113754" y="16578"/>
                  </a:cubicBezTo>
                  <a:cubicBezTo>
                    <a:pt x="113754" y="16578"/>
                    <a:pt x="113754" y="16578"/>
                    <a:pt x="113531" y="16736"/>
                  </a:cubicBezTo>
                  <a:cubicBezTo>
                    <a:pt x="113531" y="16736"/>
                    <a:pt x="113531" y="16894"/>
                    <a:pt x="113754" y="16894"/>
                  </a:cubicBezTo>
                  <a:cubicBezTo>
                    <a:pt x="114200" y="16894"/>
                    <a:pt x="114869" y="16736"/>
                    <a:pt x="114869" y="16736"/>
                  </a:cubicBezTo>
                  <a:cubicBezTo>
                    <a:pt x="114869" y="16736"/>
                    <a:pt x="114869" y="15315"/>
                    <a:pt x="114646" y="14842"/>
                  </a:cubicBezTo>
                  <a:cubicBezTo>
                    <a:pt x="114423" y="14210"/>
                    <a:pt x="115539" y="13578"/>
                    <a:pt x="115539" y="13578"/>
                  </a:cubicBezTo>
                  <a:cubicBezTo>
                    <a:pt x="117100" y="12473"/>
                    <a:pt x="117100" y="12473"/>
                    <a:pt x="117100" y="12473"/>
                  </a:cubicBezTo>
                  <a:cubicBezTo>
                    <a:pt x="116877" y="11210"/>
                    <a:pt x="116877" y="11210"/>
                    <a:pt x="116877" y="11210"/>
                  </a:cubicBezTo>
                  <a:cubicBezTo>
                    <a:pt x="118661" y="11368"/>
                    <a:pt x="118661" y="11368"/>
                    <a:pt x="118661" y="11368"/>
                  </a:cubicBezTo>
                  <a:cubicBezTo>
                    <a:pt x="118661" y="11368"/>
                    <a:pt x="120000" y="10894"/>
                    <a:pt x="119553" y="10263"/>
                  </a:cubicBezTo>
                  <a:cubicBezTo>
                    <a:pt x="119107" y="9473"/>
                    <a:pt x="118661" y="8210"/>
                    <a:pt x="118215" y="8526"/>
                  </a:cubicBezTo>
                  <a:cubicBezTo>
                    <a:pt x="117546" y="8842"/>
                    <a:pt x="116431" y="9789"/>
                    <a:pt x="116431" y="9789"/>
                  </a:cubicBezTo>
                  <a:cubicBezTo>
                    <a:pt x="116208" y="8210"/>
                    <a:pt x="116208" y="8210"/>
                    <a:pt x="116208" y="8210"/>
                  </a:cubicBezTo>
                  <a:cubicBezTo>
                    <a:pt x="114423" y="8684"/>
                    <a:pt x="114423" y="8684"/>
                    <a:pt x="114423" y="8684"/>
                  </a:cubicBezTo>
                  <a:cubicBezTo>
                    <a:pt x="112639" y="8368"/>
                    <a:pt x="112639" y="8368"/>
                    <a:pt x="112639" y="8368"/>
                  </a:cubicBezTo>
                  <a:cubicBezTo>
                    <a:pt x="112639" y="8368"/>
                    <a:pt x="111970" y="7736"/>
                    <a:pt x="111301" y="7894"/>
                  </a:cubicBezTo>
                  <a:cubicBezTo>
                    <a:pt x="110631" y="7894"/>
                    <a:pt x="109516" y="7894"/>
                    <a:pt x="109516" y="7894"/>
                  </a:cubicBezTo>
                  <a:cubicBezTo>
                    <a:pt x="109516" y="7894"/>
                    <a:pt x="108624" y="7421"/>
                    <a:pt x="109070" y="7263"/>
                  </a:cubicBezTo>
                  <a:cubicBezTo>
                    <a:pt x="109739" y="7263"/>
                    <a:pt x="111078" y="7421"/>
                    <a:pt x="111747" y="7263"/>
                  </a:cubicBezTo>
                  <a:cubicBezTo>
                    <a:pt x="112193" y="7263"/>
                    <a:pt x="115762" y="6631"/>
                    <a:pt x="115762" y="6631"/>
                  </a:cubicBezTo>
                  <a:cubicBezTo>
                    <a:pt x="115985" y="5526"/>
                    <a:pt x="115985" y="5526"/>
                    <a:pt x="115985" y="5526"/>
                  </a:cubicBezTo>
                  <a:cubicBezTo>
                    <a:pt x="117546" y="4578"/>
                    <a:pt x="117546" y="4578"/>
                    <a:pt x="117546" y="4578"/>
                  </a:cubicBezTo>
                  <a:cubicBezTo>
                    <a:pt x="114869" y="3157"/>
                    <a:pt x="114869" y="3157"/>
                    <a:pt x="114869" y="3157"/>
                  </a:cubicBezTo>
                  <a:cubicBezTo>
                    <a:pt x="113754" y="1894"/>
                    <a:pt x="113754" y="1894"/>
                    <a:pt x="113754" y="1894"/>
                  </a:cubicBezTo>
                  <a:cubicBezTo>
                    <a:pt x="113754" y="1894"/>
                    <a:pt x="113531" y="1421"/>
                    <a:pt x="113085" y="1421"/>
                  </a:cubicBezTo>
                  <a:cubicBezTo>
                    <a:pt x="112416" y="1421"/>
                    <a:pt x="110631" y="2052"/>
                    <a:pt x="110631" y="2052"/>
                  </a:cubicBezTo>
                  <a:cubicBezTo>
                    <a:pt x="109293" y="1421"/>
                    <a:pt x="109293" y="1421"/>
                    <a:pt x="109293" y="1421"/>
                  </a:cubicBezTo>
                  <a:cubicBezTo>
                    <a:pt x="107286" y="1578"/>
                    <a:pt x="107286" y="1578"/>
                    <a:pt x="107286" y="1578"/>
                  </a:cubicBezTo>
                  <a:cubicBezTo>
                    <a:pt x="104386" y="947"/>
                    <a:pt x="104386" y="947"/>
                    <a:pt x="104386" y="947"/>
                  </a:cubicBezTo>
                  <a:cubicBezTo>
                    <a:pt x="104386" y="1421"/>
                    <a:pt x="104386" y="1421"/>
                    <a:pt x="104386" y="1421"/>
                  </a:cubicBezTo>
                  <a:cubicBezTo>
                    <a:pt x="104386" y="1421"/>
                    <a:pt x="103494" y="1263"/>
                    <a:pt x="103271" y="947"/>
                  </a:cubicBezTo>
                  <a:cubicBezTo>
                    <a:pt x="103271" y="631"/>
                    <a:pt x="103271" y="315"/>
                    <a:pt x="103271" y="315"/>
                  </a:cubicBezTo>
                  <a:cubicBezTo>
                    <a:pt x="102156" y="473"/>
                    <a:pt x="102156" y="473"/>
                    <a:pt x="102156" y="473"/>
                  </a:cubicBezTo>
                  <a:cubicBezTo>
                    <a:pt x="101710" y="473"/>
                    <a:pt x="101710" y="473"/>
                    <a:pt x="101710" y="473"/>
                  </a:cubicBezTo>
                  <a:cubicBezTo>
                    <a:pt x="100371" y="0"/>
                    <a:pt x="100371" y="0"/>
                    <a:pt x="100371" y="0"/>
                  </a:cubicBezTo>
                  <a:cubicBezTo>
                    <a:pt x="99702" y="947"/>
                    <a:pt x="99702" y="947"/>
                    <a:pt x="99702" y="947"/>
                  </a:cubicBezTo>
                  <a:cubicBezTo>
                    <a:pt x="100594" y="2052"/>
                    <a:pt x="100594" y="2052"/>
                    <a:pt x="100594" y="2052"/>
                  </a:cubicBezTo>
                  <a:cubicBezTo>
                    <a:pt x="99702" y="3315"/>
                    <a:pt x="99702" y="3315"/>
                    <a:pt x="99702" y="3315"/>
                  </a:cubicBezTo>
                  <a:cubicBezTo>
                    <a:pt x="100371" y="4105"/>
                    <a:pt x="100371" y="4105"/>
                    <a:pt x="100371" y="4105"/>
                  </a:cubicBezTo>
                  <a:cubicBezTo>
                    <a:pt x="100371" y="5210"/>
                    <a:pt x="100371" y="5210"/>
                    <a:pt x="100371" y="5210"/>
                  </a:cubicBezTo>
                  <a:cubicBezTo>
                    <a:pt x="99479" y="6473"/>
                    <a:pt x="99479" y="6473"/>
                    <a:pt x="99479" y="6473"/>
                  </a:cubicBezTo>
                  <a:cubicBezTo>
                    <a:pt x="98141" y="5684"/>
                    <a:pt x="98141" y="5684"/>
                    <a:pt x="98141" y="5684"/>
                  </a:cubicBezTo>
                  <a:cubicBezTo>
                    <a:pt x="98364" y="4578"/>
                    <a:pt x="98364" y="4578"/>
                    <a:pt x="98364" y="4578"/>
                  </a:cubicBezTo>
                  <a:cubicBezTo>
                    <a:pt x="99033" y="3315"/>
                    <a:pt x="99033" y="3315"/>
                    <a:pt x="99033" y="3315"/>
                  </a:cubicBezTo>
                  <a:cubicBezTo>
                    <a:pt x="98141" y="2052"/>
                    <a:pt x="98141" y="2052"/>
                    <a:pt x="98141" y="2052"/>
                  </a:cubicBezTo>
                  <a:cubicBezTo>
                    <a:pt x="96356" y="3157"/>
                    <a:pt x="96356" y="3157"/>
                    <a:pt x="96356" y="3157"/>
                  </a:cubicBezTo>
                  <a:cubicBezTo>
                    <a:pt x="96356" y="4736"/>
                    <a:pt x="96356" y="4736"/>
                    <a:pt x="96356" y="4736"/>
                  </a:cubicBezTo>
                  <a:cubicBezTo>
                    <a:pt x="95464" y="5842"/>
                    <a:pt x="95464" y="5842"/>
                    <a:pt x="95464" y="5842"/>
                  </a:cubicBezTo>
                  <a:cubicBezTo>
                    <a:pt x="95464" y="7263"/>
                    <a:pt x="95464" y="7263"/>
                    <a:pt x="95464" y="7263"/>
                  </a:cubicBezTo>
                  <a:cubicBezTo>
                    <a:pt x="95018" y="8368"/>
                    <a:pt x="95018" y="8368"/>
                    <a:pt x="95018" y="8368"/>
                  </a:cubicBezTo>
                  <a:cubicBezTo>
                    <a:pt x="94795" y="9789"/>
                    <a:pt x="94795" y="9789"/>
                    <a:pt x="94795" y="9789"/>
                  </a:cubicBezTo>
                  <a:cubicBezTo>
                    <a:pt x="94795" y="9789"/>
                    <a:pt x="94795" y="10105"/>
                    <a:pt x="94349" y="10105"/>
                  </a:cubicBezTo>
                  <a:cubicBezTo>
                    <a:pt x="93903" y="10263"/>
                    <a:pt x="93011" y="9947"/>
                    <a:pt x="93011" y="9947"/>
                  </a:cubicBezTo>
                  <a:cubicBezTo>
                    <a:pt x="93011" y="7894"/>
                    <a:pt x="93011" y="7894"/>
                    <a:pt x="93011" y="7894"/>
                  </a:cubicBezTo>
                  <a:cubicBezTo>
                    <a:pt x="93457" y="6789"/>
                    <a:pt x="93457" y="6789"/>
                    <a:pt x="93457" y="6789"/>
                  </a:cubicBezTo>
                  <a:cubicBezTo>
                    <a:pt x="94126" y="5842"/>
                    <a:pt x="94126" y="5842"/>
                    <a:pt x="94126" y="5842"/>
                  </a:cubicBezTo>
                  <a:cubicBezTo>
                    <a:pt x="95018" y="4578"/>
                    <a:pt x="95018" y="4578"/>
                    <a:pt x="95018" y="4578"/>
                  </a:cubicBezTo>
                  <a:cubicBezTo>
                    <a:pt x="95018" y="4578"/>
                    <a:pt x="95018" y="3789"/>
                    <a:pt x="94795" y="3631"/>
                  </a:cubicBezTo>
                  <a:cubicBezTo>
                    <a:pt x="94795" y="3631"/>
                    <a:pt x="94349" y="3473"/>
                    <a:pt x="94572" y="3473"/>
                  </a:cubicBezTo>
                  <a:cubicBezTo>
                    <a:pt x="94572" y="3315"/>
                    <a:pt x="95464" y="2684"/>
                    <a:pt x="95464" y="2684"/>
                  </a:cubicBezTo>
                  <a:cubicBezTo>
                    <a:pt x="95464" y="2684"/>
                    <a:pt x="95464" y="2210"/>
                    <a:pt x="94795" y="1894"/>
                  </a:cubicBezTo>
                  <a:cubicBezTo>
                    <a:pt x="94349" y="1736"/>
                    <a:pt x="93903" y="1421"/>
                    <a:pt x="93457" y="1578"/>
                  </a:cubicBezTo>
                  <a:cubicBezTo>
                    <a:pt x="93234" y="1736"/>
                    <a:pt x="92118" y="2052"/>
                    <a:pt x="92118" y="2210"/>
                  </a:cubicBezTo>
                  <a:cubicBezTo>
                    <a:pt x="91895" y="2368"/>
                    <a:pt x="92118" y="2684"/>
                    <a:pt x="92342" y="2842"/>
                  </a:cubicBezTo>
                  <a:cubicBezTo>
                    <a:pt x="92565" y="2842"/>
                    <a:pt x="92788" y="3000"/>
                    <a:pt x="93011" y="3000"/>
                  </a:cubicBezTo>
                  <a:cubicBezTo>
                    <a:pt x="93011" y="3157"/>
                    <a:pt x="93234" y="3631"/>
                    <a:pt x="93011" y="3789"/>
                  </a:cubicBezTo>
                  <a:cubicBezTo>
                    <a:pt x="92788" y="3947"/>
                    <a:pt x="93011" y="4421"/>
                    <a:pt x="92342" y="4263"/>
                  </a:cubicBezTo>
                  <a:cubicBezTo>
                    <a:pt x="91895" y="4105"/>
                    <a:pt x="90557" y="3473"/>
                    <a:pt x="90557" y="3473"/>
                  </a:cubicBezTo>
                  <a:cubicBezTo>
                    <a:pt x="90334" y="3473"/>
                    <a:pt x="90557" y="2842"/>
                    <a:pt x="90111" y="3473"/>
                  </a:cubicBezTo>
                  <a:cubicBezTo>
                    <a:pt x="89665" y="3947"/>
                    <a:pt x="89442" y="4105"/>
                    <a:pt x="89665" y="4421"/>
                  </a:cubicBezTo>
                  <a:cubicBezTo>
                    <a:pt x="89888" y="4736"/>
                    <a:pt x="90111" y="4736"/>
                    <a:pt x="90111" y="4894"/>
                  </a:cubicBezTo>
                  <a:cubicBezTo>
                    <a:pt x="90111" y="5052"/>
                    <a:pt x="89219" y="5052"/>
                    <a:pt x="89219" y="5210"/>
                  </a:cubicBezTo>
                  <a:cubicBezTo>
                    <a:pt x="89219" y="5368"/>
                    <a:pt x="88996" y="5526"/>
                    <a:pt x="89442" y="5842"/>
                  </a:cubicBezTo>
                  <a:cubicBezTo>
                    <a:pt x="89888" y="6000"/>
                    <a:pt x="90334" y="6157"/>
                    <a:pt x="90334" y="6157"/>
                  </a:cubicBezTo>
                  <a:cubicBezTo>
                    <a:pt x="90334" y="6157"/>
                    <a:pt x="90780" y="6631"/>
                    <a:pt x="90557" y="6631"/>
                  </a:cubicBezTo>
                  <a:cubicBezTo>
                    <a:pt x="90557" y="6789"/>
                    <a:pt x="89219" y="6631"/>
                    <a:pt x="89219" y="6789"/>
                  </a:cubicBezTo>
                  <a:cubicBezTo>
                    <a:pt x="89219" y="6947"/>
                    <a:pt x="89219" y="7263"/>
                    <a:pt x="89219" y="7421"/>
                  </a:cubicBezTo>
                  <a:cubicBezTo>
                    <a:pt x="89219" y="7578"/>
                    <a:pt x="89219" y="7894"/>
                    <a:pt x="89219" y="7894"/>
                  </a:cubicBezTo>
                  <a:cubicBezTo>
                    <a:pt x="89219" y="8052"/>
                    <a:pt x="88327" y="8052"/>
                    <a:pt x="88104" y="8210"/>
                  </a:cubicBezTo>
                  <a:cubicBezTo>
                    <a:pt x="87657" y="8368"/>
                    <a:pt x="87434" y="8842"/>
                    <a:pt x="87434" y="9157"/>
                  </a:cubicBezTo>
                  <a:cubicBezTo>
                    <a:pt x="87211" y="9473"/>
                    <a:pt x="87211" y="9789"/>
                    <a:pt x="87211" y="9947"/>
                  </a:cubicBezTo>
                  <a:cubicBezTo>
                    <a:pt x="87211" y="10105"/>
                    <a:pt x="86765" y="10421"/>
                    <a:pt x="86765" y="10421"/>
                  </a:cubicBezTo>
                  <a:cubicBezTo>
                    <a:pt x="86765" y="10421"/>
                    <a:pt x="86765" y="10578"/>
                    <a:pt x="86319" y="10421"/>
                  </a:cubicBezTo>
                  <a:cubicBezTo>
                    <a:pt x="85873" y="10421"/>
                    <a:pt x="84312" y="9789"/>
                    <a:pt x="84089" y="9789"/>
                  </a:cubicBezTo>
                  <a:cubicBezTo>
                    <a:pt x="83643" y="9789"/>
                    <a:pt x="83197" y="9947"/>
                    <a:pt x="83197" y="10263"/>
                  </a:cubicBezTo>
                  <a:cubicBezTo>
                    <a:pt x="83197" y="10421"/>
                    <a:pt x="83866" y="10894"/>
                    <a:pt x="84089" y="10894"/>
                  </a:cubicBezTo>
                  <a:cubicBezTo>
                    <a:pt x="84089" y="10894"/>
                    <a:pt x="85204" y="11052"/>
                    <a:pt x="85427" y="11210"/>
                  </a:cubicBezTo>
                  <a:cubicBezTo>
                    <a:pt x="85427" y="11368"/>
                    <a:pt x="85427" y="12473"/>
                    <a:pt x="85427" y="12473"/>
                  </a:cubicBezTo>
                  <a:cubicBezTo>
                    <a:pt x="85427" y="12473"/>
                    <a:pt x="86319" y="13736"/>
                    <a:pt x="84758" y="12631"/>
                  </a:cubicBezTo>
                  <a:cubicBezTo>
                    <a:pt x="82973" y="11526"/>
                    <a:pt x="82973" y="11368"/>
                    <a:pt x="82750" y="11210"/>
                  </a:cubicBezTo>
                  <a:cubicBezTo>
                    <a:pt x="82527" y="11210"/>
                    <a:pt x="80966" y="10894"/>
                    <a:pt x="80966" y="10894"/>
                  </a:cubicBezTo>
                  <a:cubicBezTo>
                    <a:pt x="80966" y="10894"/>
                    <a:pt x="80743" y="10421"/>
                    <a:pt x="80520" y="10894"/>
                  </a:cubicBezTo>
                  <a:cubicBezTo>
                    <a:pt x="80297" y="11210"/>
                    <a:pt x="80966" y="12000"/>
                    <a:pt x="80966" y="12000"/>
                  </a:cubicBezTo>
                  <a:cubicBezTo>
                    <a:pt x="80743" y="11842"/>
                    <a:pt x="80743" y="11842"/>
                    <a:pt x="80743" y="11842"/>
                  </a:cubicBezTo>
                  <a:cubicBezTo>
                    <a:pt x="80743" y="11842"/>
                    <a:pt x="80074" y="11526"/>
                    <a:pt x="79628" y="11368"/>
                  </a:cubicBezTo>
                  <a:cubicBezTo>
                    <a:pt x="79405" y="11052"/>
                    <a:pt x="78736" y="11368"/>
                    <a:pt x="78736" y="11368"/>
                  </a:cubicBezTo>
                  <a:cubicBezTo>
                    <a:pt x="78736" y="11368"/>
                    <a:pt x="78513" y="11526"/>
                    <a:pt x="78066" y="11842"/>
                  </a:cubicBezTo>
                  <a:cubicBezTo>
                    <a:pt x="77843" y="12000"/>
                    <a:pt x="76951" y="11368"/>
                    <a:pt x="77843" y="12157"/>
                  </a:cubicBezTo>
                  <a:cubicBezTo>
                    <a:pt x="78513" y="12789"/>
                    <a:pt x="79182" y="12947"/>
                    <a:pt x="79405" y="13105"/>
                  </a:cubicBezTo>
                  <a:cubicBezTo>
                    <a:pt x="79405" y="13105"/>
                    <a:pt x="80297" y="13263"/>
                    <a:pt x="80520" y="13421"/>
                  </a:cubicBezTo>
                  <a:cubicBezTo>
                    <a:pt x="80743" y="13578"/>
                    <a:pt x="80743" y="14052"/>
                    <a:pt x="80743" y="14210"/>
                  </a:cubicBezTo>
                  <a:cubicBezTo>
                    <a:pt x="80743" y="14210"/>
                    <a:pt x="81412" y="14842"/>
                    <a:pt x="80297" y="14368"/>
                  </a:cubicBezTo>
                  <a:cubicBezTo>
                    <a:pt x="79182" y="13736"/>
                    <a:pt x="79182" y="13578"/>
                    <a:pt x="78736" y="13578"/>
                  </a:cubicBezTo>
                  <a:cubicBezTo>
                    <a:pt x="78513" y="13578"/>
                    <a:pt x="78066" y="13894"/>
                    <a:pt x="78066" y="13894"/>
                  </a:cubicBezTo>
                  <a:cubicBezTo>
                    <a:pt x="78066" y="13894"/>
                    <a:pt x="76728" y="13736"/>
                    <a:pt x="76728" y="13263"/>
                  </a:cubicBezTo>
                  <a:cubicBezTo>
                    <a:pt x="76505" y="12789"/>
                    <a:pt x="76951" y="12000"/>
                    <a:pt x="76059" y="12157"/>
                  </a:cubicBezTo>
                  <a:cubicBezTo>
                    <a:pt x="74944" y="12157"/>
                    <a:pt x="74721" y="12473"/>
                    <a:pt x="74721" y="12631"/>
                  </a:cubicBezTo>
                  <a:cubicBezTo>
                    <a:pt x="74721" y="12789"/>
                    <a:pt x="74052" y="12947"/>
                    <a:pt x="74721" y="13421"/>
                  </a:cubicBezTo>
                  <a:cubicBezTo>
                    <a:pt x="75390" y="13894"/>
                    <a:pt x="75836" y="14210"/>
                    <a:pt x="76059" y="14210"/>
                  </a:cubicBezTo>
                  <a:cubicBezTo>
                    <a:pt x="76059" y="14210"/>
                    <a:pt x="77397" y="14210"/>
                    <a:pt x="76728" y="14368"/>
                  </a:cubicBezTo>
                  <a:cubicBezTo>
                    <a:pt x="76282" y="14684"/>
                    <a:pt x="75390" y="14684"/>
                    <a:pt x="75167" y="14684"/>
                  </a:cubicBezTo>
                  <a:cubicBezTo>
                    <a:pt x="74944" y="14684"/>
                    <a:pt x="75167" y="14526"/>
                    <a:pt x="74944" y="14684"/>
                  </a:cubicBezTo>
                  <a:cubicBezTo>
                    <a:pt x="74498" y="14842"/>
                    <a:pt x="73382" y="15631"/>
                    <a:pt x="73382" y="15631"/>
                  </a:cubicBezTo>
                  <a:cubicBezTo>
                    <a:pt x="73382" y="15631"/>
                    <a:pt x="73159" y="15315"/>
                    <a:pt x="73159" y="15157"/>
                  </a:cubicBezTo>
                  <a:cubicBezTo>
                    <a:pt x="73159" y="15000"/>
                    <a:pt x="74052" y="14684"/>
                    <a:pt x="74052" y="14368"/>
                  </a:cubicBezTo>
                  <a:cubicBezTo>
                    <a:pt x="74052" y="14052"/>
                    <a:pt x="73605" y="12947"/>
                    <a:pt x="73605" y="12947"/>
                  </a:cubicBezTo>
                  <a:cubicBezTo>
                    <a:pt x="73605" y="12947"/>
                    <a:pt x="72713" y="12631"/>
                    <a:pt x="72713" y="12631"/>
                  </a:cubicBezTo>
                  <a:cubicBezTo>
                    <a:pt x="72490" y="12473"/>
                    <a:pt x="71821" y="12157"/>
                    <a:pt x="71598" y="12315"/>
                  </a:cubicBezTo>
                  <a:cubicBezTo>
                    <a:pt x="71375" y="12473"/>
                    <a:pt x="70929" y="12947"/>
                    <a:pt x="71375" y="13263"/>
                  </a:cubicBezTo>
                  <a:cubicBezTo>
                    <a:pt x="71821" y="13736"/>
                    <a:pt x="72267" y="14052"/>
                    <a:pt x="72044" y="14052"/>
                  </a:cubicBezTo>
                  <a:cubicBezTo>
                    <a:pt x="71598" y="14210"/>
                    <a:pt x="71375" y="14368"/>
                    <a:pt x="71152" y="14210"/>
                  </a:cubicBezTo>
                  <a:cubicBezTo>
                    <a:pt x="70929" y="14210"/>
                    <a:pt x="70483" y="13894"/>
                    <a:pt x="69814" y="14052"/>
                  </a:cubicBezTo>
                  <a:cubicBezTo>
                    <a:pt x="69144" y="14210"/>
                    <a:pt x="68475" y="15157"/>
                    <a:pt x="68475" y="15157"/>
                  </a:cubicBezTo>
                  <a:cubicBezTo>
                    <a:pt x="68475" y="15157"/>
                    <a:pt x="69144" y="16105"/>
                    <a:pt x="69368" y="16263"/>
                  </a:cubicBezTo>
                  <a:cubicBezTo>
                    <a:pt x="69591" y="16263"/>
                    <a:pt x="69814" y="16578"/>
                    <a:pt x="69814" y="16894"/>
                  </a:cubicBezTo>
                  <a:cubicBezTo>
                    <a:pt x="69591" y="17210"/>
                    <a:pt x="69814" y="16736"/>
                    <a:pt x="69368" y="16894"/>
                  </a:cubicBezTo>
                  <a:cubicBezTo>
                    <a:pt x="68698" y="17052"/>
                    <a:pt x="68475" y="17210"/>
                    <a:pt x="68029" y="17210"/>
                  </a:cubicBezTo>
                  <a:cubicBezTo>
                    <a:pt x="67583" y="17210"/>
                    <a:pt x="66468" y="18157"/>
                    <a:pt x="66468" y="18157"/>
                  </a:cubicBezTo>
                  <a:cubicBezTo>
                    <a:pt x="67137" y="18789"/>
                    <a:pt x="67137" y="18789"/>
                    <a:pt x="67137" y="18789"/>
                  </a:cubicBezTo>
                  <a:cubicBezTo>
                    <a:pt x="67137" y="18789"/>
                    <a:pt x="65353" y="19263"/>
                    <a:pt x="64907" y="19421"/>
                  </a:cubicBezTo>
                  <a:cubicBezTo>
                    <a:pt x="64684" y="19421"/>
                    <a:pt x="65576" y="19263"/>
                    <a:pt x="64460" y="19421"/>
                  </a:cubicBezTo>
                  <a:cubicBezTo>
                    <a:pt x="63568" y="19736"/>
                    <a:pt x="62899" y="20368"/>
                    <a:pt x="62676" y="20684"/>
                  </a:cubicBezTo>
                  <a:cubicBezTo>
                    <a:pt x="62676" y="20842"/>
                    <a:pt x="61784" y="20842"/>
                    <a:pt x="61784" y="21315"/>
                  </a:cubicBezTo>
                  <a:cubicBezTo>
                    <a:pt x="61784" y="21631"/>
                    <a:pt x="62007" y="22263"/>
                    <a:pt x="61784" y="22421"/>
                  </a:cubicBezTo>
                  <a:cubicBezTo>
                    <a:pt x="61784" y="22578"/>
                    <a:pt x="61784" y="22578"/>
                    <a:pt x="61784" y="22894"/>
                  </a:cubicBezTo>
                  <a:cubicBezTo>
                    <a:pt x="61784" y="23210"/>
                    <a:pt x="61561" y="23526"/>
                    <a:pt x="62230" y="23526"/>
                  </a:cubicBezTo>
                  <a:cubicBezTo>
                    <a:pt x="62899" y="23526"/>
                    <a:pt x="63791" y="23210"/>
                    <a:pt x="64014" y="23052"/>
                  </a:cubicBezTo>
                  <a:cubicBezTo>
                    <a:pt x="64014" y="22894"/>
                    <a:pt x="64237" y="22263"/>
                    <a:pt x="64460" y="22578"/>
                  </a:cubicBezTo>
                  <a:cubicBezTo>
                    <a:pt x="64907" y="22736"/>
                    <a:pt x="64907" y="23368"/>
                    <a:pt x="64907" y="23368"/>
                  </a:cubicBezTo>
                  <a:cubicBezTo>
                    <a:pt x="64907" y="23368"/>
                    <a:pt x="64907" y="24000"/>
                    <a:pt x="64907" y="24157"/>
                  </a:cubicBezTo>
                  <a:cubicBezTo>
                    <a:pt x="64684" y="24473"/>
                    <a:pt x="66245" y="24157"/>
                    <a:pt x="64684" y="24631"/>
                  </a:cubicBezTo>
                  <a:cubicBezTo>
                    <a:pt x="63122" y="25263"/>
                    <a:pt x="62676" y="25263"/>
                    <a:pt x="62676" y="25421"/>
                  </a:cubicBezTo>
                  <a:cubicBezTo>
                    <a:pt x="62676" y="25736"/>
                    <a:pt x="63568" y="26526"/>
                    <a:pt x="62453" y="26210"/>
                  </a:cubicBezTo>
                  <a:cubicBezTo>
                    <a:pt x="61338" y="26052"/>
                    <a:pt x="61338" y="26210"/>
                    <a:pt x="61338" y="26052"/>
                  </a:cubicBezTo>
                  <a:cubicBezTo>
                    <a:pt x="61115" y="25894"/>
                    <a:pt x="61561" y="26842"/>
                    <a:pt x="60223" y="25421"/>
                  </a:cubicBezTo>
                  <a:cubicBezTo>
                    <a:pt x="58884" y="24000"/>
                    <a:pt x="58884" y="24157"/>
                    <a:pt x="58884" y="23842"/>
                  </a:cubicBezTo>
                  <a:cubicBezTo>
                    <a:pt x="58884" y="23526"/>
                    <a:pt x="58661" y="22421"/>
                    <a:pt x="58661" y="22421"/>
                  </a:cubicBezTo>
                  <a:cubicBezTo>
                    <a:pt x="58661" y="22421"/>
                    <a:pt x="58438" y="21315"/>
                    <a:pt x="57769" y="21789"/>
                  </a:cubicBezTo>
                  <a:cubicBezTo>
                    <a:pt x="56877" y="22263"/>
                    <a:pt x="56877" y="23052"/>
                    <a:pt x="56877" y="23052"/>
                  </a:cubicBezTo>
                  <a:cubicBezTo>
                    <a:pt x="56877" y="23052"/>
                    <a:pt x="55762" y="23842"/>
                    <a:pt x="55539" y="24000"/>
                  </a:cubicBezTo>
                  <a:cubicBezTo>
                    <a:pt x="55315" y="24000"/>
                    <a:pt x="54869" y="24000"/>
                    <a:pt x="54200" y="24315"/>
                  </a:cubicBezTo>
                  <a:cubicBezTo>
                    <a:pt x="53754" y="24789"/>
                    <a:pt x="52193" y="26368"/>
                    <a:pt x="52193" y="26368"/>
                  </a:cubicBezTo>
                  <a:cubicBezTo>
                    <a:pt x="52193" y="26368"/>
                    <a:pt x="51301" y="27473"/>
                    <a:pt x="51524" y="27789"/>
                  </a:cubicBezTo>
                  <a:cubicBezTo>
                    <a:pt x="51747" y="28105"/>
                    <a:pt x="52416" y="28578"/>
                    <a:pt x="52416" y="28578"/>
                  </a:cubicBezTo>
                  <a:cubicBezTo>
                    <a:pt x="52416" y="28578"/>
                    <a:pt x="52639" y="28421"/>
                    <a:pt x="52639" y="28894"/>
                  </a:cubicBezTo>
                  <a:cubicBezTo>
                    <a:pt x="52639" y="29368"/>
                    <a:pt x="53754" y="29526"/>
                    <a:pt x="53754" y="29526"/>
                  </a:cubicBezTo>
                  <a:cubicBezTo>
                    <a:pt x="53754" y="29526"/>
                    <a:pt x="54200" y="29684"/>
                    <a:pt x="53754" y="30000"/>
                  </a:cubicBezTo>
                  <a:cubicBezTo>
                    <a:pt x="53085" y="30315"/>
                    <a:pt x="51301" y="30473"/>
                    <a:pt x="51301" y="30473"/>
                  </a:cubicBezTo>
                  <a:cubicBezTo>
                    <a:pt x="49516" y="30473"/>
                    <a:pt x="49516" y="30473"/>
                    <a:pt x="49516" y="30473"/>
                  </a:cubicBezTo>
                  <a:cubicBezTo>
                    <a:pt x="49516" y="30473"/>
                    <a:pt x="48624" y="31263"/>
                    <a:pt x="48401" y="31263"/>
                  </a:cubicBezTo>
                  <a:cubicBezTo>
                    <a:pt x="47955" y="31421"/>
                    <a:pt x="47286" y="31736"/>
                    <a:pt x="47063" y="32210"/>
                  </a:cubicBezTo>
                  <a:cubicBezTo>
                    <a:pt x="47063" y="32526"/>
                    <a:pt x="45055" y="33789"/>
                    <a:pt x="45055" y="33789"/>
                  </a:cubicBezTo>
                  <a:cubicBezTo>
                    <a:pt x="45055" y="33789"/>
                    <a:pt x="45055" y="34263"/>
                    <a:pt x="45055" y="34421"/>
                  </a:cubicBezTo>
                  <a:cubicBezTo>
                    <a:pt x="45055" y="34578"/>
                    <a:pt x="44163" y="34894"/>
                    <a:pt x="44609" y="35052"/>
                  </a:cubicBezTo>
                  <a:cubicBezTo>
                    <a:pt x="45055" y="35210"/>
                    <a:pt x="45724" y="35368"/>
                    <a:pt x="46171" y="34736"/>
                  </a:cubicBezTo>
                  <a:cubicBezTo>
                    <a:pt x="46617" y="34263"/>
                    <a:pt x="46617" y="33473"/>
                    <a:pt x="46617" y="33473"/>
                  </a:cubicBezTo>
                  <a:cubicBezTo>
                    <a:pt x="46617" y="33473"/>
                    <a:pt x="47063" y="33157"/>
                    <a:pt x="47509" y="33157"/>
                  </a:cubicBezTo>
                  <a:cubicBezTo>
                    <a:pt x="48178" y="33157"/>
                    <a:pt x="48847" y="32684"/>
                    <a:pt x="49516" y="32526"/>
                  </a:cubicBezTo>
                  <a:cubicBezTo>
                    <a:pt x="50185" y="32526"/>
                    <a:pt x="51078" y="31736"/>
                    <a:pt x="51301" y="31736"/>
                  </a:cubicBezTo>
                  <a:cubicBezTo>
                    <a:pt x="51747" y="31736"/>
                    <a:pt x="51524" y="31894"/>
                    <a:pt x="52416" y="31736"/>
                  </a:cubicBezTo>
                  <a:cubicBezTo>
                    <a:pt x="53308" y="31736"/>
                    <a:pt x="54200" y="31736"/>
                    <a:pt x="54423" y="31578"/>
                  </a:cubicBezTo>
                  <a:cubicBezTo>
                    <a:pt x="54869" y="31421"/>
                    <a:pt x="56654" y="32210"/>
                    <a:pt x="56877" y="32368"/>
                  </a:cubicBezTo>
                  <a:cubicBezTo>
                    <a:pt x="56877" y="32526"/>
                    <a:pt x="55315" y="32684"/>
                    <a:pt x="55985" y="33000"/>
                  </a:cubicBezTo>
                  <a:cubicBezTo>
                    <a:pt x="56877" y="33315"/>
                    <a:pt x="56877" y="33473"/>
                    <a:pt x="57100" y="33473"/>
                  </a:cubicBezTo>
                  <a:cubicBezTo>
                    <a:pt x="57323" y="33473"/>
                    <a:pt x="57769" y="33315"/>
                    <a:pt x="58438" y="33157"/>
                  </a:cubicBezTo>
                  <a:cubicBezTo>
                    <a:pt x="58884" y="32842"/>
                    <a:pt x="57992" y="32368"/>
                    <a:pt x="59330" y="32684"/>
                  </a:cubicBezTo>
                  <a:cubicBezTo>
                    <a:pt x="60446" y="33000"/>
                    <a:pt x="60446" y="33315"/>
                    <a:pt x="60446" y="33315"/>
                  </a:cubicBezTo>
                  <a:cubicBezTo>
                    <a:pt x="60223" y="33631"/>
                    <a:pt x="60223" y="33631"/>
                    <a:pt x="60223" y="33631"/>
                  </a:cubicBezTo>
                  <a:cubicBezTo>
                    <a:pt x="59330" y="33789"/>
                    <a:pt x="59330" y="33789"/>
                    <a:pt x="59330" y="33789"/>
                  </a:cubicBezTo>
                  <a:cubicBezTo>
                    <a:pt x="57992" y="33631"/>
                    <a:pt x="57992" y="33631"/>
                    <a:pt x="57992" y="33631"/>
                  </a:cubicBezTo>
                  <a:cubicBezTo>
                    <a:pt x="57100" y="33947"/>
                    <a:pt x="57100" y="33947"/>
                    <a:pt x="57100" y="33947"/>
                  </a:cubicBezTo>
                  <a:cubicBezTo>
                    <a:pt x="57100" y="33947"/>
                    <a:pt x="56877" y="34105"/>
                    <a:pt x="56654" y="34105"/>
                  </a:cubicBezTo>
                  <a:cubicBezTo>
                    <a:pt x="56654" y="34105"/>
                    <a:pt x="54646" y="34263"/>
                    <a:pt x="54646" y="34263"/>
                  </a:cubicBezTo>
                  <a:cubicBezTo>
                    <a:pt x="53754" y="35210"/>
                    <a:pt x="53754" y="35210"/>
                    <a:pt x="53754" y="35210"/>
                  </a:cubicBezTo>
                  <a:cubicBezTo>
                    <a:pt x="53754" y="35210"/>
                    <a:pt x="54423" y="35842"/>
                    <a:pt x="54423" y="35842"/>
                  </a:cubicBezTo>
                  <a:cubicBezTo>
                    <a:pt x="54646" y="35842"/>
                    <a:pt x="55985" y="35526"/>
                    <a:pt x="55985" y="35684"/>
                  </a:cubicBezTo>
                  <a:cubicBezTo>
                    <a:pt x="56208" y="35684"/>
                    <a:pt x="56431" y="36000"/>
                    <a:pt x="56208" y="36157"/>
                  </a:cubicBezTo>
                  <a:cubicBezTo>
                    <a:pt x="56208" y="36315"/>
                    <a:pt x="55315" y="36789"/>
                    <a:pt x="55315" y="36789"/>
                  </a:cubicBezTo>
                  <a:cubicBezTo>
                    <a:pt x="54869" y="37421"/>
                    <a:pt x="54869" y="37421"/>
                    <a:pt x="54869" y="37421"/>
                  </a:cubicBezTo>
                  <a:cubicBezTo>
                    <a:pt x="54869" y="37421"/>
                    <a:pt x="55762" y="37578"/>
                    <a:pt x="55985" y="37578"/>
                  </a:cubicBezTo>
                  <a:cubicBezTo>
                    <a:pt x="55985" y="37578"/>
                    <a:pt x="57323" y="37578"/>
                    <a:pt x="57100" y="37736"/>
                  </a:cubicBezTo>
                  <a:cubicBezTo>
                    <a:pt x="57100" y="37736"/>
                    <a:pt x="55092" y="37894"/>
                    <a:pt x="55092" y="37894"/>
                  </a:cubicBezTo>
                  <a:cubicBezTo>
                    <a:pt x="55092" y="37894"/>
                    <a:pt x="53308" y="37736"/>
                    <a:pt x="53531" y="37736"/>
                  </a:cubicBezTo>
                  <a:cubicBezTo>
                    <a:pt x="53531" y="37894"/>
                    <a:pt x="53308" y="38210"/>
                    <a:pt x="53308" y="38368"/>
                  </a:cubicBezTo>
                  <a:cubicBezTo>
                    <a:pt x="53308" y="38368"/>
                    <a:pt x="52862" y="38842"/>
                    <a:pt x="52862" y="38842"/>
                  </a:cubicBezTo>
                  <a:cubicBezTo>
                    <a:pt x="52639" y="38842"/>
                    <a:pt x="52193" y="38842"/>
                    <a:pt x="51970" y="39000"/>
                  </a:cubicBezTo>
                  <a:cubicBezTo>
                    <a:pt x="51970" y="39157"/>
                    <a:pt x="51747" y="39473"/>
                    <a:pt x="51747" y="39789"/>
                  </a:cubicBezTo>
                  <a:cubicBezTo>
                    <a:pt x="51747" y="39947"/>
                    <a:pt x="52416" y="40421"/>
                    <a:pt x="52416" y="40421"/>
                  </a:cubicBezTo>
                  <a:cubicBezTo>
                    <a:pt x="52193" y="40736"/>
                    <a:pt x="52193" y="40736"/>
                    <a:pt x="52193" y="40736"/>
                  </a:cubicBezTo>
                  <a:cubicBezTo>
                    <a:pt x="51301" y="41368"/>
                    <a:pt x="51301" y="41368"/>
                    <a:pt x="51301" y="41368"/>
                  </a:cubicBezTo>
                  <a:cubicBezTo>
                    <a:pt x="51301" y="41368"/>
                    <a:pt x="50855" y="41526"/>
                    <a:pt x="50855" y="41684"/>
                  </a:cubicBezTo>
                  <a:cubicBezTo>
                    <a:pt x="51078" y="41684"/>
                    <a:pt x="50185" y="42000"/>
                    <a:pt x="50185" y="42000"/>
                  </a:cubicBezTo>
                  <a:cubicBezTo>
                    <a:pt x="48624" y="42631"/>
                    <a:pt x="48624" y="42631"/>
                    <a:pt x="48624" y="42631"/>
                  </a:cubicBezTo>
                  <a:cubicBezTo>
                    <a:pt x="48624" y="42631"/>
                    <a:pt x="48847" y="43105"/>
                    <a:pt x="48847" y="43263"/>
                  </a:cubicBezTo>
                  <a:cubicBezTo>
                    <a:pt x="48847" y="43263"/>
                    <a:pt x="49516" y="43578"/>
                    <a:pt x="49070" y="43894"/>
                  </a:cubicBezTo>
                  <a:cubicBezTo>
                    <a:pt x="48624" y="44052"/>
                    <a:pt x="48178" y="44210"/>
                    <a:pt x="47955" y="44368"/>
                  </a:cubicBezTo>
                  <a:cubicBezTo>
                    <a:pt x="47955" y="44368"/>
                    <a:pt x="47509" y="44526"/>
                    <a:pt x="47509" y="45000"/>
                  </a:cubicBezTo>
                  <a:cubicBezTo>
                    <a:pt x="47732" y="45315"/>
                    <a:pt x="47286" y="45789"/>
                    <a:pt x="47063" y="45789"/>
                  </a:cubicBezTo>
                  <a:cubicBezTo>
                    <a:pt x="47063" y="45789"/>
                    <a:pt x="46617" y="45947"/>
                    <a:pt x="46617" y="46421"/>
                  </a:cubicBezTo>
                  <a:cubicBezTo>
                    <a:pt x="46840" y="46736"/>
                    <a:pt x="46617" y="47842"/>
                    <a:pt x="46617" y="47842"/>
                  </a:cubicBezTo>
                  <a:cubicBezTo>
                    <a:pt x="46617" y="47842"/>
                    <a:pt x="47286" y="48473"/>
                    <a:pt x="47509" y="48473"/>
                  </a:cubicBezTo>
                  <a:cubicBezTo>
                    <a:pt x="47509" y="48473"/>
                    <a:pt x="48624" y="48157"/>
                    <a:pt x="48847" y="48315"/>
                  </a:cubicBezTo>
                  <a:cubicBezTo>
                    <a:pt x="49293" y="48315"/>
                    <a:pt x="49962" y="48631"/>
                    <a:pt x="49962" y="48631"/>
                  </a:cubicBezTo>
                  <a:cubicBezTo>
                    <a:pt x="49962" y="48631"/>
                    <a:pt x="49739" y="49421"/>
                    <a:pt x="49516" y="49578"/>
                  </a:cubicBezTo>
                  <a:cubicBezTo>
                    <a:pt x="49293" y="49578"/>
                    <a:pt x="47955" y="49736"/>
                    <a:pt x="47955" y="49736"/>
                  </a:cubicBezTo>
                  <a:cubicBezTo>
                    <a:pt x="47955" y="49736"/>
                    <a:pt x="47286" y="49421"/>
                    <a:pt x="47063" y="49421"/>
                  </a:cubicBezTo>
                  <a:cubicBezTo>
                    <a:pt x="46840" y="49578"/>
                    <a:pt x="45724" y="50368"/>
                    <a:pt x="45724" y="50368"/>
                  </a:cubicBezTo>
                  <a:cubicBezTo>
                    <a:pt x="45724" y="50368"/>
                    <a:pt x="45724" y="50842"/>
                    <a:pt x="45501" y="50842"/>
                  </a:cubicBezTo>
                  <a:cubicBezTo>
                    <a:pt x="45055" y="51000"/>
                    <a:pt x="44832" y="50684"/>
                    <a:pt x="44832" y="51000"/>
                  </a:cubicBezTo>
                  <a:cubicBezTo>
                    <a:pt x="44832" y="51157"/>
                    <a:pt x="44832" y="51631"/>
                    <a:pt x="44832" y="51789"/>
                  </a:cubicBezTo>
                  <a:cubicBezTo>
                    <a:pt x="44832" y="52105"/>
                    <a:pt x="44832" y="52578"/>
                    <a:pt x="44832" y="52578"/>
                  </a:cubicBezTo>
                  <a:cubicBezTo>
                    <a:pt x="44832" y="52578"/>
                    <a:pt x="44386" y="53210"/>
                    <a:pt x="44163" y="53526"/>
                  </a:cubicBezTo>
                  <a:cubicBezTo>
                    <a:pt x="43940" y="53842"/>
                    <a:pt x="43494" y="54631"/>
                    <a:pt x="43494" y="54789"/>
                  </a:cubicBezTo>
                  <a:cubicBezTo>
                    <a:pt x="43717" y="54947"/>
                    <a:pt x="44163" y="55736"/>
                    <a:pt x="44163" y="55736"/>
                  </a:cubicBezTo>
                  <a:cubicBezTo>
                    <a:pt x="42602" y="56368"/>
                    <a:pt x="42602" y="56368"/>
                    <a:pt x="42602" y="56368"/>
                  </a:cubicBezTo>
                  <a:cubicBezTo>
                    <a:pt x="43048" y="57157"/>
                    <a:pt x="43048" y="57157"/>
                    <a:pt x="43048" y="57157"/>
                  </a:cubicBezTo>
                  <a:cubicBezTo>
                    <a:pt x="43048" y="57157"/>
                    <a:pt x="43271" y="57157"/>
                    <a:pt x="43271" y="57315"/>
                  </a:cubicBezTo>
                  <a:cubicBezTo>
                    <a:pt x="43271" y="57631"/>
                    <a:pt x="42156" y="58105"/>
                    <a:pt x="42156" y="58105"/>
                  </a:cubicBezTo>
                  <a:cubicBezTo>
                    <a:pt x="42156" y="58105"/>
                    <a:pt x="42156" y="58894"/>
                    <a:pt x="42156" y="59052"/>
                  </a:cubicBezTo>
                  <a:cubicBezTo>
                    <a:pt x="42156" y="59210"/>
                    <a:pt x="41040" y="58578"/>
                    <a:pt x="41040" y="58578"/>
                  </a:cubicBezTo>
                  <a:cubicBezTo>
                    <a:pt x="40148" y="58736"/>
                    <a:pt x="40148" y="58736"/>
                    <a:pt x="40148" y="58736"/>
                  </a:cubicBezTo>
                  <a:cubicBezTo>
                    <a:pt x="40148" y="59368"/>
                    <a:pt x="40148" y="59368"/>
                    <a:pt x="40148" y="59368"/>
                  </a:cubicBezTo>
                  <a:cubicBezTo>
                    <a:pt x="39702" y="60000"/>
                    <a:pt x="39702" y="60000"/>
                    <a:pt x="39702" y="60000"/>
                  </a:cubicBezTo>
                  <a:cubicBezTo>
                    <a:pt x="38141" y="60000"/>
                    <a:pt x="38141" y="60000"/>
                    <a:pt x="38141" y="60000"/>
                  </a:cubicBezTo>
                  <a:cubicBezTo>
                    <a:pt x="38141" y="60000"/>
                    <a:pt x="36802" y="60631"/>
                    <a:pt x="36802" y="60631"/>
                  </a:cubicBezTo>
                  <a:cubicBezTo>
                    <a:pt x="37026" y="60789"/>
                    <a:pt x="36356" y="61263"/>
                    <a:pt x="37026" y="61263"/>
                  </a:cubicBezTo>
                  <a:cubicBezTo>
                    <a:pt x="37472" y="61263"/>
                    <a:pt x="37695" y="61263"/>
                    <a:pt x="37918" y="61263"/>
                  </a:cubicBezTo>
                  <a:cubicBezTo>
                    <a:pt x="38364" y="61105"/>
                    <a:pt x="39256" y="60789"/>
                    <a:pt x="39479" y="60789"/>
                  </a:cubicBezTo>
                  <a:cubicBezTo>
                    <a:pt x="39702" y="60789"/>
                    <a:pt x="40371" y="60789"/>
                    <a:pt x="39925" y="61105"/>
                  </a:cubicBezTo>
                  <a:cubicBezTo>
                    <a:pt x="39479" y="61421"/>
                    <a:pt x="39033" y="61421"/>
                    <a:pt x="38810" y="61578"/>
                  </a:cubicBezTo>
                  <a:cubicBezTo>
                    <a:pt x="38364" y="61736"/>
                    <a:pt x="37695" y="61736"/>
                    <a:pt x="37695" y="62210"/>
                  </a:cubicBezTo>
                  <a:cubicBezTo>
                    <a:pt x="37695" y="62684"/>
                    <a:pt x="37472" y="63157"/>
                    <a:pt x="37472" y="63157"/>
                  </a:cubicBezTo>
                  <a:cubicBezTo>
                    <a:pt x="39033" y="62842"/>
                    <a:pt x="39033" y="62842"/>
                    <a:pt x="39033" y="62842"/>
                  </a:cubicBezTo>
                  <a:cubicBezTo>
                    <a:pt x="39033" y="62842"/>
                    <a:pt x="39479" y="62684"/>
                    <a:pt x="39479" y="63157"/>
                  </a:cubicBezTo>
                  <a:cubicBezTo>
                    <a:pt x="39702" y="63789"/>
                    <a:pt x="39033" y="63947"/>
                    <a:pt x="38587" y="63947"/>
                  </a:cubicBezTo>
                  <a:cubicBezTo>
                    <a:pt x="38364" y="63947"/>
                    <a:pt x="37249" y="63315"/>
                    <a:pt x="37249" y="63315"/>
                  </a:cubicBezTo>
                  <a:cubicBezTo>
                    <a:pt x="36356" y="63789"/>
                    <a:pt x="36356" y="63789"/>
                    <a:pt x="36356" y="63789"/>
                  </a:cubicBezTo>
                  <a:cubicBezTo>
                    <a:pt x="36356" y="63789"/>
                    <a:pt x="36133" y="63631"/>
                    <a:pt x="35241" y="64105"/>
                  </a:cubicBezTo>
                  <a:cubicBezTo>
                    <a:pt x="34349" y="64736"/>
                    <a:pt x="33903" y="65526"/>
                    <a:pt x="33903" y="65684"/>
                  </a:cubicBezTo>
                  <a:cubicBezTo>
                    <a:pt x="33903" y="65842"/>
                    <a:pt x="33903" y="66157"/>
                    <a:pt x="33234" y="66473"/>
                  </a:cubicBezTo>
                  <a:cubicBezTo>
                    <a:pt x="32788" y="66631"/>
                    <a:pt x="32118" y="67105"/>
                    <a:pt x="32118" y="67105"/>
                  </a:cubicBezTo>
                  <a:cubicBezTo>
                    <a:pt x="32118" y="67105"/>
                    <a:pt x="31895" y="67578"/>
                    <a:pt x="31672" y="67894"/>
                  </a:cubicBezTo>
                  <a:cubicBezTo>
                    <a:pt x="31449" y="68210"/>
                    <a:pt x="31449" y="68210"/>
                    <a:pt x="31449" y="68210"/>
                  </a:cubicBezTo>
                  <a:cubicBezTo>
                    <a:pt x="32342" y="68842"/>
                    <a:pt x="32342" y="68842"/>
                    <a:pt x="32342" y="68842"/>
                  </a:cubicBezTo>
                  <a:cubicBezTo>
                    <a:pt x="30780" y="69473"/>
                    <a:pt x="30780" y="69473"/>
                    <a:pt x="30780" y="69473"/>
                  </a:cubicBezTo>
                  <a:cubicBezTo>
                    <a:pt x="30111" y="69789"/>
                    <a:pt x="30111" y="69789"/>
                    <a:pt x="30111" y="69789"/>
                  </a:cubicBezTo>
                  <a:cubicBezTo>
                    <a:pt x="30111" y="69789"/>
                    <a:pt x="28773" y="70736"/>
                    <a:pt x="29665" y="70894"/>
                  </a:cubicBezTo>
                  <a:cubicBezTo>
                    <a:pt x="30780" y="71052"/>
                    <a:pt x="31449" y="71052"/>
                    <a:pt x="31449" y="71052"/>
                  </a:cubicBezTo>
                  <a:cubicBezTo>
                    <a:pt x="31449" y="71052"/>
                    <a:pt x="31226" y="72000"/>
                    <a:pt x="31449" y="72000"/>
                  </a:cubicBezTo>
                  <a:cubicBezTo>
                    <a:pt x="31672" y="72000"/>
                    <a:pt x="33680" y="72000"/>
                    <a:pt x="33680" y="72000"/>
                  </a:cubicBezTo>
                  <a:cubicBezTo>
                    <a:pt x="34795" y="71368"/>
                    <a:pt x="34795" y="71368"/>
                    <a:pt x="34795" y="71368"/>
                  </a:cubicBezTo>
                  <a:cubicBezTo>
                    <a:pt x="35464" y="71052"/>
                    <a:pt x="35464" y="71052"/>
                    <a:pt x="35464" y="71052"/>
                  </a:cubicBezTo>
                  <a:cubicBezTo>
                    <a:pt x="35910" y="71684"/>
                    <a:pt x="35910" y="71684"/>
                    <a:pt x="35910" y="71684"/>
                  </a:cubicBezTo>
                  <a:cubicBezTo>
                    <a:pt x="35910" y="71684"/>
                    <a:pt x="35464" y="72157"/>
                    <a:pt x="35018" y="72157"/>
                  </a:cubicBezTo>
                  <a:cubicBezTo>
                    <a:pt x="34349" y="72157"/>
                    <a:pt x="34572" y="72157"/>
                    <a:pt x="34126" y="72473"/>
                  </a:cubicBezTo>
                  <a:cubicBezTo>
                    <a:pt x="33457" y="72947"/>
                    <a:pt x="33234" y="73105"/>
                    <a:pt x="32788" y="73105"/>
                  </a:cubicBezTo>
                  <a:cubicBezTo>
                    <a:pt x="32565" y="73105"/>
                    <a:pt x="32118" y="73578"/>
                    <a:pt x="31672" y="72947"/>
                  </a:cubicBezTo>
                  <a:cubicBezTo>
                    <a:pt x="31449" y="72473"/>
                    <a:pt x="31003" y="72000"/>
                    <a:pt x="31003" y="72000"/>
                  </a:cubicBezTo>
                  <a:cubicBezTo>
                    <a:pt x="28996" y="71368"/>
                    <a:pt x="28996" y="71368"/>
                    <a:pt x="28996" y="71368"/>
                  </a:cubicBezTo>
                  <a:cubicBezTo>
                    <a:pt x="28550" y="71526"/>
                    <a:pt x="28550" y="71526"/>
                    <a:pt x="28550" y="71526"/>
                  </a:cubicBezTo>
                  <a:cubicBezTo>
                    <a:pt x="28550" y="71526"/>
                    <a:pt x="28327" y="72157"/>
                    <a:pt x="28104" y="72157"/>
                  </a:cubicBezTo>
                  <a:cubicBezTo>
                    <a:pt x="27881" y="72157"/>
                    <a:pt x="26542" y="72157"/>
                    <a:pt x="26096" y="72157"/>
                  </a:cubicBezTo>
                  <a:cubicBezTo>
                    <a:pt x="25873" y="72157"/>
                    <a:pt x="25427" y="72157"/>
                    <a:pt x="25427" y="72000"/>
                  </a:cubicBezTo>
                  <a:cubicBezTo>
                    <a:pt x="25204" y="71684"/>
                    <a:pt x="25427" y="71684"/>
                    <a:pt x="25204" y="71526"/>
                  </a:cubicBezTo>
                  <a:cubicBezTo>
                    <a:pt x="24981" y="71368"/>
                    <a:pt x="24535" y="70736"/>
                    <a:pt x="24089" y="70894"/>
                  </a:cubicBezTo>
                  <a:cubicBezTo>
                    <a:pt x="23866" y="70894"/>
                    <a:pt x="22750" y="71210"/>
                    <a:pt x="22750" y="71210"/>
                  </a:cubicBezTo>
                  <a:cubicBezTo>
                    <a:pt x="22527" y="72473"/>
                    <a:pt x="22527" y="72473"/>
                    <a:pt x="22527" y="72473"/>
                  </a:cubicBezTo>
                  <a:cubicBezTo>
                    <a:pt x="22527" y="72473"/>
                    <a:pt x="21858" y="72473"/>
                    <a:pt x="22081" y="72789"/>
                  </a:cubicBezTo>
                  <a:cubicBezTo>
                    <a:pt x="22081" y="73105"/>
                    <a:pt x="22973" y="73421"/>
                    <a:pt x="22973" y="73421"/>
                  </a:cubicBezTo>
                  <a:cubicBezTo>
                    <a:pt x="22973" y="73421"/>
                    <a:pt x="23420" y="73736"/>
                    <a:pt x="23420" y="73894"/>
                  </a:cubicBezTo>
                  <a:cubicBezTo>
                    <a:pt x="23643" y="74210"/>
                    <a:pt x="22973" y="74526"/>
                    <a:pt x="22973" y="74526"/>
                  </a:cubicBezTo>
                  <a:cubicBezTo>
                    <a:pt x="22973" y="74526"/>
                    <a:pt x="21858" y="74526"/>
                    <a:pt x="21635" y="74842"/>
                  </a:cubicBezTo>
                  <a:cubicBezTo>
                    <a:pt x="21635" y="75000"/>
                    <a:pt x="21858" y="75473"/>
                    <a:pt x="21635" y="75473"/>
                  </a:cubicBezTo>
                  <a:cubicBezTo>
                    <a:pt x="21412" y="75631"/>
                    <a:pt x="21189" y="75947"/>
                    <a:pt x="21189" y="76105"/>
                  </a:cubicBezTo>
                  <a:cubicBezTo>
                    <a:pt x="21189" y="76105"/>
                    <a:pt x="21635" y="76894"/>
                    <a:pt x="21635" y="76894"/>
                  </a:cubicBezTo>
                  <a:cubicBezTo>
                    <a:pt x="21635" y="76894"/>
                    <a:pt x="21635" y="77526"/>
                    <a:pt x="21189" y="77210"/>
                  </a:cubicBezTo>
                  <a:cubicBezTo>
                    <a:pt x="20743" y="76894"/>
                    <a:pt x="19405" y="76421"/>
                    <a:pt x="19405" y="76421"/>
                  </a:cubicBezTo>
                  <a:cubicBezTo>
                    <a:pt x="18513" y="75947"/>
                    <a:pt x="18513" y="75947"/>
                    <a:pt x="18513" y="75947"/>
                  </a:cubicBezTo>
                  <a:cubicBezTo>
                    <a:pt x="18513" y="75947"/>
                    <a:pt x="17620" y="76421"/>
                    <a:pt x="17397" y="76421"/>
                  </a:cubicBezTo>
                  <a:cubicBezTo>
                    <a:pt x="17397" y="76578"/>
                    <a:pt x="15836" y="76421"/>
                    <a:pt x="15390" y="76578"/>
                  </a:cubicBezTo>
                  <a:cubicBezTo>
                    <a:pt x="15167" y="76736"/>
                    <a:pt x="15167" y="76894"/>
                    <a:pt x="14944" y="77210"/>
                  </a:cubicBezTo>
                  <a:cubicBezTo>
                    <a:pt x="14498" y="77526"/>
                    <a:pt x="13828" y="77526"/>
                    <a:pt x="14498" y="78000"/>
                  </a:cubicBezTo>
                  <a:cubicBezTo>
                    <a:pt x="14944" y="78473"/>
                    <a:pt x="16059" y="78631"/>
                    <a:pt x="16059" y="78631"/>
                  </a:cubicBezTo>
                  <a:cubicBezTo>
                    <a:pt x="16059" y="78631"/>
                    <a:pt x="16505" y="78789"/>
                    <a:pt x="16059" y="79263"/>
                  </a:cubicBezTo>
                  <a:cubicBezTo>
                    <a:pt x="15613" y="79894"/>
                    <a:pt x="14721" y="79421"/>
                    <a:pt x="14498" y="79421"/>
                  </a:cubicBezTo>
                  <a:cubicBezTo>
                    <a:pt x="14275" y="79263"/>
                    <a:pt x="13382" y="78789"/>
                    <a:pt x="13159" y="78947"/>
                  </a:cubicBezTo>
                  <a:cubicBezTo>
                    <a:pt x="12936" y="79105"/>
                    <a:pt x="12267" y="79894"/>
                    <a:pt x="12267" y="79894"/>
                  </a:cubicBezTo>
                  <a:cubicBezTo>
                    <a:pt x="12267" y="79894"/>
                    <a:pt x="11598" y="80052"/>
                    <a:pt x="11375" y="79894"/>
                  </a:cubicBezTo>
                  <a:cubicBezTo>
                    <a:pt x="11152" y="79894"/>
                    <a:pt x="10483" y="79105"/>
                    <a:pt x="10260" y="79263"/>
                  </a:cubicBezTo>
                  <a:cubicBezTo>
                    <a:pt x="10037" y="79421"/>
                    <a:pt x="9814" y="79736"/>
                    <a:pt x="9814" y="79894"/>
                  </a:cubicBezTo>
                  <a:cubicBezTo>
                    <a:pt x="9814" y="80052"/>
                    <a:pt x="10260" y="80368"/>
                    <a:pt x="10037" y="80526"/>
                  </a:cubicBezTo>
                  <a:cubicBezTo>
                    <a:pt x="10037" y="80684"/>
                    <a:pt x="8921" y="80842"/>
                    <a:pt x="8698" y="81000"/>
                  </a:cubicBezTo>
                  <a:cubicBezTo>
                    <a:pt x="8698" y="81157"/>
                    <a:pt x="8698" y="80842"/>
                    <a:pt x="8252" y="81473"/>
                  </a:cubicBezTo>
                  <a:cubicBezTo>
                    <a:pt x="8029" y="82105"/>
                    <a:pt x="8252" y="82105"/>
                    <a:pt x="8029" y="82105"/>
                  </a:cubicBezTo>
                  <a:cubicBezTo>
                    <a:pt x="7583" y="82263"/>
                    <a:pt x="6691" y="81789"/>
                    <a:pt x="6691" y="81789"/>
                  </a:cubicBezTo>
                  <a:cubicBezTo>
                    <a:pt x="6691" y="81789"/>
                    <a:pt x="6022" y="81315"/>
                    <a:pt x="6022" y="81789"/>
                  </a:cubicBezTo>
                  <a:cubicBezTo>
                    <a:pt x="6022" y="82421"/>
                    <a:pt x="5799" y="83052"/>
                    <a:pt x="5799" y="83052"/>
                  </a:cubicBezTo>
                  <a:cubicBezTo>
                    <a:pt x="6468" y="83368"/>
                    <a:pt x="6468" y="83368"/>
                    <a:pt x="6468" y="83368"/>
                  </a:cubicBezTo>
                  <a:cubicBezTo>
                    <a:pt x="6468" y="83368"/>
                    <a:pt x="6245" y="83684"/>
                    <a:pt x="6022" y="83684"/>
                  </a:cubicBezTo>
                  <a:cubicBezTo>
                    <a:pt x="6022" y="83684"/>
                    <a:pt x="5576" y="83526"/>
                    <a:pt x="5353" y="83210"/>
                  </a:cubicBezTo>
                  <a:cubicBezTo>
                    <a:pt x="5130" y="83052"/>
                    <a:pt x="5353" y="83052"/>
                    <a:pt x="4684" y="82894"/>
                  </a:cubicBezTo>
                  <a:cubicBezTo>
                    <a:pt x="4014" y="82736"/>
                    <a:pt x="3568" y="82421"/>
                    <a:pt x="3568" y="82736"/>
                  </a:cubicBezTo>
                  <a:cubicBezTo>
                    <a:pt x="3568" y="82894"/>
                    <a:pt x="3345" y="83210"/>
                    <a:pt x="3568" y="83368"/>
                  </a:cubicBezTo>
                  <a:cubicBezTo>
                    <a:pt x="3791" y="83684"/>
                    <a:pt x="4237" y="84000"/>
                    <a:pt x="4237" y="84000"/>
                  </a:cubicBezTo>
                  <a:cubicBezTo>
                    <a:pt x="4460" y="84000"/>
                    <a:pt x="4460" y="84000"/>
                    <a:pt x="4460" y="84000"/>
                  </a:cubicBezTo>
                  <a:cubicBezTo>
                    <a:pt x="4460" y="84000"/>
                    <a:pt x="4237" y="84473"/>
                    <a:pt x="4014" y="84473"/>
                  </a:cubicBezTo>
                  <a:cubicBezTo>
                    <a:pt x="3791" y="84631"/>
                    <a:pt x="3568" y="84315"/>
                    <a:pt x="3345" y="84315"/>
                  </a:cubicBezTo>
                  <a:cubicBezTo>
                    <a:pt x="3345" y="84315"/>
                    <a:pt x="2676" y="84631"/>
                    <a:pt x="2676" y="84631"/>
                  </a:cubicBezTo>
                  <a:cubicBezTo>
                    <a:pt x="2676" y="84631"/>
                    <a:pt x="2899" y="84947"/>
                    <a:pt x="2899" y="85105"/>
                  </a:cubicBezTo>
                  <a:cubicBezTo>
                    <a:pt x="2899" y="85263"/>
                    <a:pt x="2230" y="85421"/>
                    <a:pt x="2230" y="85578"/>
                  </a:cubicBezTo>
                  <a:cubicBezTo>
                    <a:pt x="2007" y="85578"/>
                    <a:pt x="1784" y="85736"/>
                    <a:pt x="1784" y="85894"/>
                  </a:cubicBezTo>
                  <a:cubicBezTo>
                    <a:pt x="1784" y="86052"/>
                    <a:pt x="2007" y="86526"/>
                    <a:pt x="2230" y="86368"/>
                  </a:cubicBezTo>
                  <a:cubicBezTo>
                    <a:pt x="2453" y="86368"/>
                    <a:pt x="3568" y="86526"/>
                    <a:pt x="3568" y="86526"/>
                  </a:cubicBezTo>
                  <a:cubicBezTo>
                    <a:pt x="3568" y="86526"/>
                    <a:pt x="3345" y="86842"/>
                    <a:pt x="3122" y="87000"/>
                  </a:cubicBezTo>
                  <a:cubicBezTo>
                    <a:pt x="2899" y="87000"/>
                    <a:pt x="2676" y="87315"/>
                    <a:pt x="2453" y="87473"/>
                  </a:cubicBezTo>
                  <a:cubicBezTo>
                    <a:pt x="2230" y="87789"/>
                    <a:pt x="2676" y="88421"/>
                    <a:pt x="3122" y="88578"/>
                  </a:cubicBezTo>
                  <a:cubicBezTo>
                    <a:pt x="3791" y="88736"/>
                    <a:pt x="4460" y="88736"/>
                    <a:pt x="4460" y="89052"/>
                  </a:cubicBezTo>
                  <a:cubicBezTo>
                    <a:pt x="4237" y="89210"/>
                    <a:pt x="3122" y="89842"/>
                    <a:pt x="2899" y="90000"/>
                  </a:cubicBezTo>
                  <a:cubicBezTo>
                    <a:pt x="2676" y="90000"/>
                    <a:pt x="2230" y="90157"/>
                    <a:pt x="2230" y="90473"/>
                  </a:cubicBezTo>
                  <a:cubicBezTo>
                    <a:pt x="2230" y="90789"/>
                    <a:pt x="2230" y="90947"/>
                    <a:pt x="1784" y="91105"/>
                  </a:cubicBezTo>
                  <a:cubicBezTo>
                    <a:pt x="1338" y="91263"/>
                    <a:pt x="1115" y="91105"/>
                    <a:pt x="1115" y="91578"/>
                  </a:cubicBezTo>
                  <a:cubicBezTo>
                    <a:pt x="1115" y="91894"/>
                    <a:pt x="1338" y="92052"/>
                    <a:pt x="1561" y="92052"/>
                  </a:cubicBezTo>
                  <a:cubicBezTo>
                    <a:pt x="1784" y="92052"/>
                    <a:pt x="1784" y="92052"/>
                    <a:pt x="1784" y="92052"/>
                  </a:cubicBezTo>
                  <a:cubicBezTo>
                    <a:pt x="3568" y="91894"/>
                    <a:pt x="3568" y="91894"/>
                    <a:pt x="3568" y="91894"/>
                  </a:cubicBezTo>
                  <a:cubicBezTo>
                    <a:pt x="3568" y="91894"/>
                    <a:pt x="3345" y="92368"/>
                    <a:pt x="3345" y="92526"/>
                  </a:cubicBezTo>
                  <a:cubicBezTo>
                    <a:pt x="3345" y="92684"/>
                    <a:pt x="2007" y="93631"/>
                    <a:pt x="2007" y="93631"/>
                  </a:cubicBezTo>
                  <a:cubicBezTo>
                    <a:pt x="2007" y="93631"/>
                    <a:pt x="2230" y="94105"/>
                    <a:pt x="2007" y="94105"/>
                  </a:cubicBezTo>
                  <a:cubicBezTo>
                    <a:pt x="1561" y="94263"/>
                    <a:pt x="1115" y="94421"/>
                    <a:pt x="892" y="94578"/>
                  </a:cubicBezTo>
                  <a:cubicBezTo>
                    <a:pt x="892" y="94736"/>
                    <a:pt x="892" y="95052"/>
                    <a:pt x="892" y="95210"/>
                  </a:cubicBezTo>
                  <a:cubicBezTo>
                    <a:pt x="1115" y="95526"/>
                    <a:pt x="1561" y="96000"/>
                    <a:pt x="1561" y="96157"/>
                  </a:cubicBezTo>
                  <a:cubicBezTo>
                    <a:pt x="1784" y="96315"/>
                    <a:pt x="1338" y="96631"/>
                    <a:pt x="1338" y="96631"/>
                  </a:cubicBezTo>
                  <a:cubicBezTo>
                    <a:pt x="892" y="97894"/>
                    <a:pt x="892" y="97894"/>
                    <a:pt x="892" y="97894"/>
                  </a:cubicBezTo>
                  <a:cubicBezTo>
                    <a:pt x="892" y="97894"/>
                    <a:pt x="892" y="98526"/>
                    <a:pt x="892" y="98684"/>
                  </a:cubicBezTo>
                  <a:cubicBezTo>
                    <a:pt x="892" y="98842"/>
                    <a:pt x="0" y="99000"/>
                    <a:pt x="446" y="99473"/>
                  </a:cubicBezTo>
                  <a:cubicBezTo>
                    <a:pt x="892" y="99789"/>
                    <a:pt x="1115" y="99947"/>
                    <a:pt x="1338" y="100105"/>
                  </a:cubicBezTo>
                  <a:cubicBezTo>
                    <a:pt x="1784" y="100105"/>
                    <a:pt x="2899" y="100105"/>
                    <a:pt x="2899" y="100263"/>
                  </a:cubicBezTo>
                  <a:cubicBezTo>
                    <a:pt x="2899" y="100263"/>
                    <a:pt x="2899" y="100421"/>
                    <a:pt x="2230" y="100578"/>
                  </a:cubicBezTo>
                  <a:cubicBezTo>
                    <a:pt x="1784" y="100578"/>
                    <a:pt x="1338" y="100421"/>
                    <a:pt x="1338" y="100736"/>
                  </a:cubicBezTo>
                  <a:cubicBezTo>
                    <a:pt x="1115" y="100894"/>
                    <a:pt x="223" y="101842"/>
                    <a:pt x="223" y="101842"/>
                  </a:cubicBezTo>
                  <a:cubicBezTo>
                    <a:pt x="1338" y="102789"/>
                    <a:pt x="1338" y="102789"/>
                    <a:pt x="1338" y="102789"/>
                  </a:cubicBezTo>
                  <a:cubicBezTo>
                    <a:pt x="1338" y="102789"/>
                    <a:pt x="1784" y="102473"/>
                    <a:pt x="2007" y="102473"/>
                  </a:cubicBezTo>
                  <a:cubicBezTo>
                    <a:pt x="2230" y="102315"/>
                    <a:pt x="2899" y="102473"/>
                    <a:pt x="2899" y="102631"/>
                  </a:cubicBezTo>
                  <a:cubicBezTo>
                    <a:pt x="2899" y="102631"/>
                    <a:pt x="2453" y="103105"/>
                    <a:pt x="2230" y="103105"/>
                  </a:cubicBezTo>
                  <a:cubicBezTo>
                    <a:pt x="2230" y="103263"/>
                    <a:pt x="1561" y="103421"/>
                    <a:pt x="1561" y="103578"/>
                  </a:cubicBezTo>
                  <a:cubicBezTo>
                    <a:pt x="1561" y="103578"/>
                    <a:pt x="2230" y="104210"/>
                    <a:pt x="2230" y="104210"/>
                  </a:cubicBezTo>
                  <a:cubicBezTo>
                    <a:pt x="2230" y="104210"/>
                    <a:pt x="2676" y="104210"/>
                    <a:pt x="2676" y="104526"/>
                  </a:cubicBezTo>
                  <a:cubicBezTo>
                    <a:pt x="2676" y="104684"/>
                    <a:pt x="1784" y="105000"/>
                    <a:pt x="1784" y="105000"/>
                  </a:cubicBezTo>
                  <a:cubicBezTo>
                    <a:pt x="2007" y="105473"/>
                    <a:pt x="2007" y="105473"/>
                    <a:pt x="2007" y="105473"/>
                  </a:cubicBezTo>
                  <a:cubicBezTo>
                    <a:pt x="1338" y="106421"/>
                    <a:pt x="1338" y="106421"/>
                    <a:pt x="1338" y="106421"/>
                  </a:cubicBezTo>
                  <a:cubicBezTo>
                    <a:pt x="2453" y="106894"/>
                    <a:pt x="2453" y="106894"/>
                    <a:pt x="2453" y="106894"/>
                  </a:cubicBezTo>
                  <a:cubicBezTo>
                    <a:pt x="2453" y="106894"/>
                    <a:pt x="3345" y="106894"/>
                    <a:pt x="3122" y="107368"/>
                  </a:cubicBezTo>
                  <a:cubicBezTo>
                    <a:pt x="2676" y="107684"/>
                    <a:pt x="2007" y="108000"/>
                    <a:pt x="2007" y="108157"/>
                  </a:cubicBezTo>
                  <a:cubicBezTo>
                    <a:pt x="2007" y="108473"/>
                    <a:pt x="1784" y="108789"/>
                    <a:pt x="2230" y="108947"/>
                  </a:cubicBezTo>
                  <a:cubicBezTo>
                    <a:pt x="2676" y="108947"/>
                    <a:pt x="2676" y="109105"/>
                    <a:pt x="2899" y="108947"/>
                  </a:cubicBezTo>
                  <a:cubicBezTo>
                    <a:pt x="3345" y="108789"/>
                    <a:pt x="3791" y="108631"/>
                    <a:pt x="3791" y="108631"/>
                  </a:cubicBezTo>
                  <a:cubicBezTo>
                    <a:pt x="3791" y="108631"/>
                    <a:pt x="4460" y="108315"/>
                    <a:pt x="4907" y="108315"/>
                  </a:cubicBezTo>
                  <a:cubicBezTo>
                    <a:pt x="5130" y="108315"/>
                    <a:pt x="5576" y="108473"/>
                    <a:pt x="5799" y="108631"/>
                  </a:cubicBezTo>
                  <a:cubicBezTo>
                    <a:pt x="5799" y="108789"/>
                    <a:pt x="5799" y="108947"/>
                    <a:pt x="6022" y="109105"/>
                  </a:cubicBezTo>
                  <a:cubicBezTo>
                    <a:pt x="6245" y="109105"/>
                    <a:pt x="5799" y="109894"/>
                    <a:pt x="5799" y="109894"/>
                  </a:cubicBezTo>
                  <a:cubicBezTo>
                    <a:pt x="5130" y="110526"/>
                    <a:pt x="5130" y="110526"/>
                    <a:pt x="5130" y="110526"/>
                  </a:cubicBezTo>
                  <a:cubicBezTo>
                    <a:pt x="5130" y="110526"/>
                    <a:pt x="5799" y="111157"/>
                    <a:pt x="5576" y="111157"/>
                  </a:cubicBezTo>
                  <a:cubicBezTo>
                    <a:pt x="5576" y="111157"/>
                    <a:pt x="4460" y="111315"/>
                    <a:pt x="4237" y="111315"/>
                  </a:cubicBezTo>
                  <a:cubicBezTo>
                    <a:pt x="4014" y="111315"/>
                    <a:pt x="3791" y="111157"/>
                    <a:pt x="3791" y="111473"/>
                  </a:cubicBezTo>
                  <a:cubicBezTo>
                    <a:pt x="3568" y="111789"/>
                    <a:pt x="2899" y="112578"/>
                    <a:pt x="2899" y="112578"/>
                  </a:cubicBezTo>
                  <a:cubicBezTo>
                    <a:pt x="2899" y="112578"/>
                    <a:pt x="2676" y="112894"/>
                    <a:pt x="2899" y="113210"/>
                  </a:cubicBezTo>
                  <a:cubicBezTo>
                    <a:pt x="3122" y="113526"/>
                    <a:pt x="4014" y="114631"/>
                    <a:pt x="4014" y="114631"/>
                  </a:cubicBezTo>
                  <a:cubicBezTo>
                    <a:pt x="4014" y="114789"/>
                    <a:pt x="4460" y="115263"/>
                    <a:pt x="5130" y="115578"/>
                  </a:cubicBezTo>
                  <a:cubicBezTo>
                    <a:pt x="5799" y="115894"/>
                    <a:pt x="6245" y="115894"/>
                    <a:pt x="6245" y="116210"/>
                  </a:cubicBezTo>
                  <a:cubicBezTo>
                    <a:pt x="6468" y="116526"/>
                    <a:pt x="6468" y="116526"/>
                    <a:pt x="6468" y="116526"/>
                  </a:cubicBezTo>
                  <a:cubicBezTo>
                    <a:pt x="7360" y="117157"/>
                    <a:pt x="7360" y="117157"/>
                    <a:pt x="7360" y="117157"/>
                  </a:cubicBezTo>
                  <a:cubicBezTo>
                    <a:pt x="7360" y="117157"/>
                    <a:pt x="7806" y="117315"/>
                    <a:pt x="8475" y="117315"/>
                  </a:cubicBezTo>
                  <a:cubicBezTo>
                    <a:pt x="9144" y="117473"/>
                    <a:pt x="10037" y="117473"/>
                    <a:pt x="10037" y="117631"/>
                  </a:cubicBezTo>
                  <a:cubicBezTo>
                    <a:pt x="10260" y="117631"/>
                    <a:pt x="9368" y="118105"/>
                    <a:pt x="9368" y="118105"/>
                  </a:cubicBezTo>
                  <a:cubicBezTo>
                    <a:pt x="9368" y="118105"/>
                    <a:pt x="8252" y="118736"/>
                    <a:pt x="8698" y="118894"/>
                  </a:cubicBezTo>
                  <a:cubicBezTo>
                    <a:pt x="9144" y="119052"/>
                    <a:pt x="12267" y="119526"/>
                    <a:pt x="12267" y="119526"/>
                  </a:cubicBezTo>
                  <a:cubicBezTo>
                    <a:pt x="12267" y="119526"/>
                    <a:pt x="12713" y="119684"/>
                    <a:pt x="12713" y="119842"/>
                  </a:cubicBezTo>
                  <a:cubicBezTo>
                    <a:pt x="12713" y="120000"/>
                    <a:pt x="13382" y="119684"/>
                    <a:pt x="13382" y="119684"/>
                  </a:cubicBezTo>
                  <a:cubicBezTo>
                    <a:pt x="13605" y="119526"/>
                    <a:pt x="14498" y="119842"/>
                    <a:pt x="14721" y="119842"/>
                  </a:cubicBezTo>
                  <a:cubicBezTo>
                    <a:pt x="14721" y="119842"/>
                    <a:pt x="16059" y="119684"/>
                    <a:pt x="16059" y="119684"/>
                  </a:cubicBezTo>
                  <a:cubicBezTo>
                    <a:pt x="17174" y="119368"/>
                    <a:pt x="17174" y="119368"/>
                    <a:pt x="17174" y="119368"/>
                  </a:cubicBezTo>
                  <a:cubicBezTo>
                    <a:pt x="17174" y="119368"/>
                    <a:pt x="17843" y="118578"/>
                    <a:pt x="18289" y="118736"/>
                  </a:cubicBezTo>
                  <a:cubicBezTo>
                    <a:pt x="18959" y="118894"/>
                    <a:pt x="18736" y="119210"/>
                    <a:pt x="19182" y="119210"/>
                  </a:cubicBezTo>
                  <a:cubicBezTo>
                    <a:pt x="19405" y="119210"/>
                    <a:pt x="19851" y="119210"/>
                    <a:pt x="20297" y="118736"/>
                  </a:cubicBezTo>
                  <a:cubicBezTo>
                    <a:pt x="20743" y="118421"/>
                    <a:pt x="21189" y="118105"/>
                    <a:pt x="21412" y="117947"/>
                  </a:cubicBezTo>
                  <a:cubicBezTo>
                    <a:pt x="21635" y="117947"/>
                    <a:pt x="24312" y="116842"/>
                    <a:pt x="24312" y="116842"/>
                  </a:cubicBezTo>
                  <a:cubicBezTo>
                    <a:pt x="26096" y="114631"/>
                    <a:pt x="26096" y="114631"/>
                    <a:pt x="26096" y="114631"/>
                  </a:cubicBezTo>
                  <a:cubicBezTo>
                    <a:pt x="26765" y="113052"/>
                    <a:pt x="26765" y="113052"/>
                    <a:pt x="26765" y="113052"/>
                  </a:cubicBezTo>
                  <a:cubicBezTo>
                    <a:pt x="26765" y="113052"/>
                    <a:pt x="27657" y="112263"/>
                    <a:pt x="28327" y="112263"/>
                  </a:cubicBezTo>
                  <a:cubicBezTo>
                    <a:pt x="28773" y="112263"/>
                    <a:pt x="30334" y="111789"/>
                    <a:pt x="30111" y="111473"/>
                  </a:cubicBezTo>
                  <a:cubicBezTo>
                    <a:pt x="30111" y="111000"/>
                    <a:pt x="30780" y="110842"/>
                    <a:pt x="30780" y="111473"/>
                  </a:cubicBezTo>
                  <a:cubicBezTo>
                    <a:pt x="31003" y="112105"/>
                    <a:pt x="30780" y="112736"/>
                    <a:pt x="31226" y="112421"/>
                  </a:cubicBezTo>
                  <a:cubicBezTo>
                    <a:pt x="31895" y="112105"/>
                    <a:pt x="33011" y="111157"/>
                    <a:pt x="33011" y="111157"/>
                  </a:cubicBezTo>
                  <a:cubicBezTo>
                    <a:pt x="33011" y="111157"/>
                    <a:pt x="33680" y="110684"/>
                    <a:pt x="34126" y="110526"/>
                  </a:cubicBezTo>
                  <a:cubicBezTo>
                    <a:pt x="34572" y="110526"/>
                    <a:pt x="35241" y="109421"/>
                    <a:pt x="35241" y="109421"/>
                  </a:cubicBezTo>
                  <a:cubicBezTo>
                    <a:pt x="35241" y="109421"/>
                    <a:pt x="36133" y="108947"/>
                    <a:pt x="36579" y="109421"/>
                  </a:cubicBezTo>
                  <a:cubicBezTo>
                    <a:pt x="36802" y="110052"/>
                    <a:pt x="37695" y="110842"/>
                    <a:pt x="37695" y="111157"/>
                  </a:cubicBezTo>
                  <a:cubicBezTo>
                    <a:pt x="37695" y="111157"/>
                    <a:pt x="38141" y="111315"/>
                    <a:pt x="38587" y="111473"/>
                  </a:cubicBezTo>
                  <a:cubicBezTo>
                    <a:pt x="38587" y="111157"/>
                    <a:pt x="38587" y="111157"/>
                    <a:pt x="38587" y="111157"/>
                  </a:cubicBezTo>
                  <a:cubicBezTo>
                    <a:pt x="38587" y="110210"/>
                    <a:pt x="38587" y="110210"/>
                    <a:pt x="38587" y="110210"/>
                  </a:cubicBezTo>
                  <a:cubicBezTo>
                    <a:pt x="38587" y="110210"/>
                    <a:pt x="40148" y="111157"/>
                    <a:pt x="40148" y="111157"/>
                  </a:cubicBezTo>
                  <a:cubicBezTo>
                    <a:pt x="40371" y="111315"/>
                    <a:pt x="40371" y="112263"/>
                    <a:pt x="40371" y="112263"/>
                  </a:cubicBezTo>
                  <a:cubicBezTo>
                    <a:pt x="40817" y="112263"/>
                    <a:pt x="40817" y="112263"/>
                    <a:pt x="40817" y="112263"/>
                  </a:cubicBezTo>
                  <a:cubicBezTo>
                    <a:pt x="40817" y="112105"/>
                    <a:pt x="40817" y="112105"/>
                    <a:pt x="40817" y="112105"/>
                  </a:cubicBezTo>
                  <a:cubicBezTo>
                    <a:pt x="41263" y="112263"/>
                    <a:pt x="41263" y="112263"/>
                    <a:pt x="41263" y="112263"/>
                  </a:cubicBezTo>
                  <a:cubicBezTo>
                    <a:pt x="41486" y="112105"/>
                    <a:pt x="41486" y="112105"/>
                    <a:pt x="41486" y="112105"/>
                  </a:cubicBezTo>
                  <a:cubicBezTo>
                    <a:pt x="41710" y="111157"/>
                    <a:pt x="41710" y="111157"/>
                    <a:pt x="41710" y="111157"/>
                  </a:cubicBezTo>
                  <a:cubicBezTo>
                    <a:pt x="41933" y="110052"/>
                    <a:pt x="41933" y="110052"/>
                    <a:pt x="41933" y="110052"/>
                  </a:cubicBezTo>
                  <a:cubicBezTo>
                    <a:pt x="42602" y="109105"/>
                    <a:pt x="42602" y="109105"/>
                    <a:pt x="42602" y="109105"/>
                  </a:cubicBezTo>
                  <a:cubicBezTo>
                    <a:pt x="42602" y="108157"/>
                    <a:pt x="42602" y="108157"/>
                    <a:pt x="42602" y="108157"/>
                  </a:cubicBezTo>
                  <a:cubicBezTo>
                    <a:pt x="41710" y="107052"/>
                    <a:pt x="41710" y="107052"/>
                    <a:pt x="41710" y="107052"/>
                  </a:cubicBezTo>
                  <a:cubicBezTo>
                    <a:pt x="41263" y="106105"/>
                    <a:pt x="41263" y="106105"/>
                    <a:pt x="41263" y="106105"/>
                  </a:cubicBezTo>
                  <a:cubicBezTo>
                    <a:pt x="41933" y="105947"/>
                    <a:pt x="41933" y="105947"/>
                    <a:pt x="41933" y="105947"/>
                  </a:cubicBezTo>
                  <a:cubicBezTo>
                    <a:pt x="41933" y="105789"/>
                    <a:pt x="41933" y="105789"/>
                    <a:pt x="41933" y="105789"/>
                  </a:cubicBezTo>
                  <a:cubicBezTo>
                    <a:pt x="42156" y="105789"/>
                    <a:pt x="42156" y="105789"/>
                    <a:pt x="42156" y="105789"/>
                  </a:cubicBezTo>
                  <a:cubicBezTo>
                    <a:pt x="42602" y="105473"/>
                    <a:pt x="42602" y="105473"/>
                    <a:pt x="42602" y="105473"/>
                  </a:cubicBezTo>
                  <a:cubicBezTo>
                    <a:pt x="42825" y="104684"/>
                    <a:pt x="42825" y="104684"/>
                    <a:pt x="42825" y="104684"/>
                  </a:cubicBezTo>
                  <a:cubicBezTo>
                    <a:pt x="42379" y="104368"/>
                    <a:pt x="42379" y="104368"/>
                    <a:pt x="42379" y="104368"/>
                  </a:cubicBezTo>
                  <a:cubicBezTo>
                    <a:pt x="42379" y="103894"/>
                    <a:pt x="42379" y="103894"/>
                    <a:pt x="42379" y="103894"/>
                  </a:cubicBezTo>
                  <a:cubicBezTo>
                    <a:pt x="42379" y="103894"/>
                    <a:pt x="42825" y="103578"/>
                    <a:pt x="42825" y="103578"/>
                  </a:cubicBezTo>
                  <a:cubicBezTo>
                    <a:pt x="42825" y="103578"/>
                    <a:pt x="42825" y="103578"/>
                    <a:pt x="42825" y="103578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494" y="103263"/>
                    <a:pt x="43494" y="103263"/>
                  </a:cubicBezTo>
                  <a:cubicBezTo>
                    <a:pt x="43717" y="103263"/>
                    <a:pt x="44163" y="103263"/>
                    <a:pt x="44163" y="103263"/>
                  </a:cubicBezTo>
                  <a:cubicBezTo>
                    <a:pt x="44386" y="103263"/>
                    <a:pt x="44386" y="103263"/>
                    <a:pt x="44386" y="103263"/>
                  </a:cubicBezTo>
                  <a:cubicBezTo>
                    <a:pt x="44832" y="102947"/>
                    <a:pt x="44832" y="102947"/>
                    <a:pt x="44832" y="102947"/>
                  </a:cubicBezTo>
                  <a:cubicBezTo>
                    <a:pt x="44832" y="102947"/>
                    <a:pt x="45724" y="102473"/>
                    <a:pt x="45724" y="102315"/>
                  </a:cubicBezTo>
                  <a:cubicBezTo>
                    <a:pt x="45724" y="102157"/>
                    <a:pt x="46171" y="101684"/>
                    <a:pt x="46171" y="101684"/>
                  </a:cubicBezTo>
                  <a:cubicBezTo>
                    <a:pt x="46171" y="100894"/>
                    <a:pt x="46171" y="100894"/>
                    <a:pt x="46171" y="100894"/>
                  </a:cubicBezTo>
                  <a:cubicBezTo>
                    <a:pt x="45724" y="100105"/>
                    <a:pt x="45724" y="100105"/>
                    <a:pt x="45724" y="100105"/>
                  </a:cubicBezTo>
                  <a:cubicBezTo>
                    <a:pt x="46171" y="99631"/>
                    <a:pt x="46171" y="99631"/>
                    <a:pt x="46171" y="99631"/>
                  </a:cubicBezTo>
                  <a:cubicBezTo>
                    <a:pt x="46840" y="98684"/>
                    <a:pt x="46840" y="98684"/>
                    <a:pt x="46840" y="98684"/>
                  </a:cubicBezTo>
                  <a:cubicBezTo>
                    <a:pt x="46394" y="97736"/>
                    <a:pt x="46394" y="97736"/>
                    <a:pt x="46394" y="97736"/>
                  </a:cubicBezTo>
                  <a:cubicBezTo>
                    <a:pt x="45055" y="96631"/>
                    <a:pt x="45055" y="96631"/>
                    <a:pt x="45055" y="96631"/>
                  </a:cubicBezTo>
                  <a:cubicBezTo>
                    <a:pt x="44386" y="95210"/>
                    <a:pt x="44386" y="95210"/>
                    <a:pt x="44386" y="95210"/>
                  </a:cubicBezTo>
                  <a:cubicBezTo>
                    <a:pt x="43940" y="94263"/>
                    <a:pt x="43940" y="94263"/>
                    <a:pt x="43940" y="94263"/>
                  </a:cubicBezTo>
                  <a:cubicBezTo>
                    <a:pt x="45055" y="93473"/>
                    <a:pt x="45055" y="93473"/>
                    <a:pt x="45055" y="93473"/>
                  </a:cubicBezTo>
                  <a:cubicBezTo>
                    <a:pt x="45278" y="93315"/>
                    <a:pt x="45278" y="93315"/>
                    <a:pt x="45278" y="93315"/>
                  </a:cubicBezTo>
                  <a:cubicBezTo>
                    <a:pt x="45278" y="93315"/>
                    <a:pt x="45278" y="93315"/>
                    <a:pt x="45278" y="93315"/>
                  </a:cubicBezTo>
                  <a:cubicBezTo>
                    <a:pt x="45501" y="93315"/>
                    <a:pt x="45501" y="93315"/>
                    <a:pt x="45501" y="93315"/>
                  </a:cubicBezTo>
                  <a:cubicBezTo>
                    <a:pt x="46171" y="93315"/>
                    <a:pt x="46171" y="93315"/>
                    <a:pt x="46171" y="93315"/>
                  </a:cubicBezTo>
                  <a:cubicBezTo>
                    <a:pt x="46171" y="93315"/>
                    <a:pt x="47286" y="93315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732" y="92052"/>
                    <a:pt x="47732" y="92052"/>
                    <a:pt x="47732" y="92052"/>
                  </a:cubicBezTo>
                  <a:cubicBezTo>
                    <a:pt x="47732" y="92052"/>
                    <a:pt x="47732" y="92052"/>
                    <a:pt x="47732" y="92052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509" y="90473"/>
                    <a:pt x="47509" y="90473"/>
                    <a:pt x="47509" y="90473"/>
                  </a:cubicBezTo>
                  <a:cubicBezTo>
                    <a:pt x="46171" y="89684"/>
                    <a:pt x="46171" y="89684"/>
                    <a:pt x="46171" y="89684"/>
                  </a:cubicBezTo>
                  <a:cubicBezTo>
                    <a:pt x="44609" y="88894"/>
                    <a:pt x="44609" y="88894"/>
                    <a:pt x="44609" y="88894"/>
                  </a:cubicBezTo>
                  <a:cubicBezTo>
                    <a:pt x="43940" y="87631"/>
                    <a:pt x="43940" y="87631"/>
                    <a:pt x="43940" y="87631"/>
                  </a:cubicBezTo>
                  <a:cubicBezTo>
                    <a:pt x="43717" y="82736"/>
                    <a:pt x="43717" y="82736"/>
                    <a:pt x="43717" y="82736"/>
                  </a:cubicBezTo>
                  <a:cubicBezTo>
                    <a:pt x="43717" y="82736"/>
                    <a:pt x="42156" y="80684"/>
                    <a:pt x="42156" y="80526"/>
                  </a:cubicBezTo>
                  <a:cubicBezTo>
                    <a:pt x="41933" y="80210"/>
                    <a:pt x="41933" y="79894"/>
                    <a:pt x="42379" y="79578"/>
                  </a:cubicBezTo>
                  <a:cubicBezTo>
                    <a:pt x="42602" y="79421"/>
                    <a:pt x="42379" y="79105"/>
                    <a:pt x="42379" y="79105"/>
                  </a:cubicBezTo>
                  <a:cubicBezTo>
                    <a:pt x="42156" y="78000"/>
                    <a:pt x="42156" y="78000"/>
                    <a:pt x="42156" y="78000"/>
                  </a:cubicBezTo>
                  <a:cubicBezTo>
                    <a:pt x="42602" y="77526"/>
                    <a:pt x="42602" y="77526"/>
                    <a:pt x="42602" y="77526"/>
                  </a:cubicBezTo>
                  <a:cubicBezTo>
                    <a:pt x="42602" y="76578"/>
                    <a:pt x="42602" y="76578"/>
                    <a:pt x="42602" y="76578"/>
                  </a:cubicBezTo>
                  <a:cubicBezTo>
                    <a:pt x="41710" y="75315"/>
                    <a:pt x="41710" y="75315"/>
                    <a:pt x="41710" y="75315"/>
                  </a:cubicBezTo>
                  <a:cubicBezTo>
                    <a:pt x="41710" y="75315"/>
                    <a:pt x="41710" y="74368"/>
                    <a:pt x="41710" y="74210"/>
                  </a:cubicBezTo>
                  <a:cubicBezTo>
                    <a:pt x="41710" y="73894"/>
                    <a:pt x="42379" y="73263"/>
                    <a:pt x="42379" y="73263"/>
                  </a:cubicBezTo>
                  <a:cubicBezTo>
                    <a:pt x="42602" y="72157"/>
                    <a:pt x="42602" y="72157"/>
                    <a:pt x="42602" y="72157"/>
                  </a:cubicBezTo>
                  <a:cubicBezTo>
                    <a:pt x="43048" y="70578"/>
                    <a:pt x="43048" y="70578"/>
                    <a:pt x="43048" y="70578"/>
                  </a:cubicBezTo>
                  <a:cubicBezTo>
                    <a:pt x="45947" y="67894"/>
                    <a:pt x="45947" y="67894"/>
                    <a:pt x="45947" y="67894"/>
                  </a:cubicBezTo>
                  <a:cubicBezTo>
                    <a:pt x="46617" y="67894"/>
                    <a:pt x="46617" y="67894"/>
                    <a:pt x="46617" y="67894"/>
                  </a:cubicBezTo>
                  <a:cubicBezTo>
                    <a:pt x="51301" y="67736"/>
                    <a:pt x="51301" y="67736"/>
                    <a:pt x="51301" y="67736"/>
                  </a:cubicBezTo>
                  <a:cubicBezTo>
                    <a:pt x="51524" y="67421"/>
                    <a:pt x="51524" y="67421"/>
                    <a:pt x="51524" y="67421"/>
                  </a:cubicBezTo>
                  <a:cubicBezTo>
                    <a:pt x="51747" y="67263"/>
                    <a:pt x="51747" y="67263"/>
                    <a:pt x="51747" y="67263"/>
                  </a:cubicBezTo>
                  <a:cubicBezTo>
                    <a:pt x="52193" y="66315"/>
                    <a:pt x="52193" y="66315"/>
                    <a:pt x="52193" y="66315"/>
                  </a:cubicBezTo>
                  <a:cubicBezTo>
                    <a:pt x="51970" y="63789"/>
                    <a:pt x="51970" y="63789"/>
                    <a:pt x="51970" y="63789"/>
                  </a:cubicBezTo>
                  <a:cubicBezTo>
                    <a:pt x="49962" y="63473"/>
                    <a:pt x="49962" y="63473"/>
                    <a:pt x="49962" y="63473"/>
                  </a:cubicBezTo>
                  <a:cubicBezTo>
                    <a:pt x="49516" y="62684"/>
                    <a:pt x="49516" y="62684"/>
                    <a:pt x="49516" y="62684"/>
                  </a:cubicBezTo>
                  <a:cubicBezTo>
                    <a:pt x="52862" y="58578"/>
                    <a:pt x="52862" y="58578"/>
                    <a:pt x="52862" y="58578"/>
                  </a:cubicBezTo>
                  <a:cubicBezTo>
                    <a:pt x="52639" y="57631"/>
                    <a:pt x="52639" y="57631"/>
                    <a:pt x="52639" y="57631"/>
                  </a:cubicBezTo>
                  <a:cubicBezTo>
                    <a:pt x="53531" y="57157"/>
                    <a:pt x="53531" y="57157"/>
                    <a:pt x="53531" y="57157"/>
                  </a:cubicBezTo>
                  <a:cubicBezTo>
                    <a:pt x="53531" y="57157"/>
                    <a:pt x="53308" y="56526"/>
                    <a:pt x="53085" y="56210"/>
                  </a:cubicBezTo>
                  <a:cubicBezTo>
                    <a:pt x="52862" y="56052"/>
                    <a:pt x="53308" y="55105"/>
                    <a:pt x="53308" y="55105"/>
                  </a:cubicBezTo>
                  <a:cubicBezTo>
                    <a:pt x="53531" y="54000"/>
                    <a:pt x="53531" y="54000"/>
                    <a:pt x="53531" y="54000"/>
                  </a:cubicBezTo>
                  <a:cubicBezTo>
                    <a:pt x="53977" y="52736"/>
                    <a:pt x="53977" y="52736"/>
                    <a:pt x="53977" y="52736"/>
                  </a:cubicBezTo>
                  <a:cubicBezTo>
                    <a:pt x="52862" y="50052"/>
                    <a:pt x="52862" y="50052"/>
                    <a:pt x="52862" y="50052"/>
                  </a:cubicBezTo>
                  <a:cubicBezTo>
                    <a:pt x="53531" y="49578"/>
                    <a:pt x="53531" y="49578"/>
                    <a:pt x="53531" y="49578"/>
                  </a:cubicBezTo>
                  <a:cubicBezTo>
                    <a:pt x="54423" y="49578"/>
                    <a:pt x="54423" y="49578"/>
                    <a:pt x="54423" y="49578"/>
                  </a:cubicBezTo>
                  <a:cubicBezTo>
                    <a:pt x="54646" y="49578"/>
                    <a:pt x="55092" y="49421"/>
                    <a:pt x="55539" y="49421"/>
                  </a:cubicBezTo>
                  <a:cubicBezTo>
                    <a:pt x="55985" y="49263"/>
                    <a:pt x="56208" y="49105"/>
                    <a:pt x="56877" y="48631"/>
                  </a:cubicBezTo>
                  <a:cubicBezTo>
                    <a:pt x="57100" y="48315"/>
                    <a:pt x="57100" y="48315"/>
                    <a:pt x="57100" y="48315"/>
                  </a:cubicBezTo>
                  <a:cubicBezTo>
                    <a:pt x="57323" y="47526"/>
                    <a:pt x="57323" y="47526"/>
                    <a:pt x="57323" y="47526"/>
                  </a:cubicBezTo>
                  <a:cubicBezTo>
                    <a:pt x="57323" y="46105"/>
                    <a:pt x="57323" y="46105"/>
                    <a:pt x="57323" y="46105"/>
                  </a:cubicBezTo>
                  <a:cubicBezTo>
                    <a:pt x="58438" y="44052"/>
                    <a:pt x="58438" y="44052"/>
                    <a:pt x="58438" y="44052"/>
                  </a:cubicBezTo>
                  <a:cubicBezTo>
                    <a:pt x="58438" y="44052"/>
                    <a:pt x="60223" y="42473"/>
                    <a:pt x="60446" y="42157"/>
                  </a:cubicBezTo>
                  <a:cubicBezTo>
                    <a:pt x="60669" y="41842"/>
                    <a:pt x="61338" y="40736"/>
                    <a:pt x="61338" y="40736"/>
                  </a:cubicBezTo>
                  <a:cubicBezTo>
                    <a:pt x="61338" y="40736"/>
                    <a:pt x="60892" y="39473"/>
                    <a:pt x="60669" y="39157"/>
                  </a:cubicBezTo>
                  <a:cubicBezTo>
                    <a:pt x="60223" y="39000"/>
                    <a:pt x="59553" y="38052"/>
                    <a:pt x="59553" y="38052"/>
                  </a:cubicBezTo>
                  <a:cubicBezTo>
                    <a:pt x="59553" y="37263"/>
                    <a:pt x="59553" y="37263"/>
                    <a:pt x="59553" y="37263"/>
                  </a:cubicBezTo>
                  <a:cubicBezTo>
                    <a:pt x="60892" y="36631"/>
                    <a:pt x="60892" y="36631"/>
                    <a:pt x="60892" y="36631"/>
                  </a:cubicBezTo>
                  <a:cubicBezTo>
                    <a:pt x="61338" y="36000"/>
                    <a:pt x="61338" y="36000"/>
                    <a:pt x="61338" y="36000"/>
                  </a:cubicBezTo>
                  <a:cubicBezTo>
                    <a:pt x="61338" y="36000"/>
                    <a:pt x="61338" y="34894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784" y="34105"/>
                    <a:pt x="61784" y="34105"/>
                    <a:pt x="61784" y="34105"/>
                  </a:cubicBezTo>
                  <a:cubicBezTo>
                    <a:pt x="61784" y="34105"/>
                    <a:pt x="61784" y="34105"/>
                    <a:pt x="61784" y="34105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631"/>
                    <a:pt x="62676" y="33000"/>
                    <a:pt x="62676" y="33000"/>
                  </a:cubicBezTo>
                  <a:cubicBezTo>
                    <a:pt x="63568" y="31736"/>
                    <a:pt x="63568" y="31736"/>
                    <a:pt x="63568" y="31736"/>
                  </a:cubicBezTo>
                  <a:cubicBezTo>
                    <a:pt x="65799" y="32526"/>
                    <a:pt x="65799" y="32526"/>
                    <a:pt x="65799" y="32526"/>
                  </a:cubicBezTo>
                  <a:cubicBezTo>
                    <a:pt x="66914" y="32526"/>
                    <a:pt x="66914" y="32526"/>
                    <a:pt x="66914" y="32526"/>
                  </a:cubicBezTo>
                  <a:cubicBezTo>
                    <a:pt x="67360" y="31894"/>
                    <a:pt x="67360" y="31894"/>
                    <a:pt x="67360" y="31894"/>
                  </a:cubicBezTo>
                  <a:cubicBezTo>
                    <a:pt x="67137" y="31421"/>
                    <a:pt x="66914" y="28105"/>
                    <a:pt x="67583" y="27473"/>
                  </a:cubicBezTo>
                  <a:cubicBezTo>
                    <a:pt x="67583" y="27473"/>
                    <a:pt x="70706" y="27631"/>
                    <a:pt x="71152" y="27473"/>
                  </a:cubicBezTo>
                  <a:cubicBezTo>
                    <a:pt x="71375" y="27473"/>
                    <a:pt x="72490" y="27789"/>
                    <a:pt x="72713" y="27947"/>
                  </a:cubicBezTo>
                  <a:cubicBezTo>
                    <a:pt x="72713" y="27947"/>
                    <a:pt x="72713" y="27947"/>
                    <a:pt x="72713" y="27947"/>
                  </a:cubicBezTo>
                  <a:cubicBezTo>
                    <a:pt x="72713" y="27947"/>
                    <a:pt x="72713" y="27947"/>
                    <a:pt x="72713" y="27947"/>
                  </a:cubicBezTo>
                  <a:cubicBezTo>
                    <a:pt x="72936" y="28105"/>
                    <a:pt x="73159" y="28105"/>
                    <a:pt x="73382" y="28105"/>
                  </a:cubicBezTo>
                  <a:cubicBezTo>
                    <a:pt x="73828" y="28263"/>
                    <a:pt x="74275" y="28263"/>
                    <a:pt x="74275" y="28263"/>
                  </a:cubicBezTo>
                  <a:cubicBezTo>
                    <a:pt x="75613" y="28105"/>
                    <a:pt x="75613" y="28105"/>
                    <a:pt x="75613" y="28105"/>
                  </a:cubicBezTo>
                  <a:cubicBezTo>
                    <a:pt x="76505" y="27315"/>
                    <a:pt x="76505" y="27315"/>
                    <a:pt x="76505" y="27315"/>
                  </a:cubicBezTo>
                  <a:cubicBezTo>
                    <a:pt x="75613" y="26684"/>
                    <a:pt x="75613" y="26684"/>
                    <a:pt x="75613" y="26684"/>
                  </a:cubicBezTo>
                  <a:cubicBezTo>
                    <a:pt x="76505" y="25894"/>
                    <a:pt x="76505" y="24789"/>
                    <a:pt x="76282" y="24631"/>
                  </a:cubicBezTo>
                  <a:cubicBezTo>
                    <a:pt x="76059" y="24315"/>
                    <a:pt x="75613" y="22894"/>
                    <a:pt x="75390" y="22736"/>
                  </a:cubicBezTo>
                  <a:cubicBezTo>
                    <a:pt x="75390" y="22578"/>
                    <a:pt x="75836" y="22421"/>
                    <a:pt x="75836" y="22421"/>
                  </a:cubicBezTo>
                  <a:cubicBezTo>
                    <a:pt x="76282" y="22421"/>
                    <a:pt x="76282" y="22421"/>
                    <a:pt x="76282" y="22421"/>
                  </a:cubicBezTo>
                  <a:cubicBezTo>
                    <a:pt x="76282" y="22421"/>
                    <a:pt x="76505" y="22263"/>
                    <a:pt x="76728" y="22263"/>
                  </a:cubicBezTo>
                  <a:cubicBezTo>
                    <a:pt x="77843" y="21631"/>
                    <a:pt x="77843" y="21631"/>
                    <a:pt x="77843" y="21631"/>
                  </a:cubicBezTo>
                  <a:cubicBezTo>
                    <a:pt x="78959" y="21789"/>
                    <a:pt x="78959" y="21789"/>
                    <a:pt x="78959" y="21789"/>
                  </a:cubicBezTo>
                  <a:cubicBezTo>
                    <a:pt x="78959" y="21789"/>
                    <a:pt x="78959" y="21631"/>
                    <a:pt x="79182" y="21631"/>
                  </a:cubicBezTo>
                  <a:cubicBezTo>
                    <a:pt x="79405" y="21631"/>
                    <a:pt x="79405" y="21473"/>
                    <a:pt x="79405" y="21473"/>
                  </a:cubicBezTo>
                  <a:cubicBezTo>
                    <a:pt x="79405" y="21473"/>
                    <a:pt x="78736" y="20526"/>
                    <a:pt x="79182" y="20052"/>
                  </a:cubicBezTo>
                  <a:cubicBezTo>
                    <a:pt x="79405" y="19736"/>
                    <a:pt x="79628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181;g2be4267a496_0_10">
              <a:extLst>
                <a:ext uri="{FF2B5EF4-FFF2-40B4-BE49-F238E27FC236}">
                  <a16:creationId xmlns:a16="http://schemas.microsoft.com/office/drawing/2014/main" id="{F72F4639-6FB8-BBEB-A3D5-634C595BBC8E}"/>
                </a:ext>
              </a:extLst>
            </p:cNvPr>
            <p:cNvSpPr/>
            <p:nvPr/>
          </p:nvSpPr>
          <p:spPr>
            <a:xfrm>
              <a:off x="16757508" y="-2198070"/>
              <a:ext cx="4647900" cy="4549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7322" y="88091"/>
                  </a:moveTo>
                  <a:cubicBezTo>
                    <a:pt x="36673" y="88251"/>
                    <a:pt x="36673" y="88251"/>
                    <a:pt x="36673" y="88251"/>
                  </a:cubicBezTo>
                  <a:cubicBezTo>
                    <a:pt x="36673" y="88251"/>
                    <a:pt x="36267" y="88653"/>
                    <a:pt x="36267" y="88492"/>
                  </a:cubicBezTo>
                  <a:cubicBezTo>
                    <a:pt x="36186" y="88332"/>
                    <a:pt x="36348" y="88010"/>
                    <a:pt x="36348" y="87849"/>
                  </a:cubicBezTo>
                  <a:cubicBezTo>
                    <a:pt x="36267" y="87769"/>
                    <a:pt x="35862" y="88010"/>
                    <a:pt x="35943" y="87689"/>
                  </a:cubicBezTo>
                  <a:cubicBezTo>
                    <a:pt x="36024" y="87528"/>
                    <a:pt x="35943" y="87287"/>
                    <a:pt x="35862" y="87206"/>
                  </a:cubicBezTo>
                  <a:cubicBezTo>
                    <a:pt x="35699" y="87046"/>
                    <a:pt x="35212" y="87046"/>
                    <a:pt x="35375" y="86724"/>
                  </a:cubicBezTo>
                  <a:cubicBezTo>
                    <a:pt x="35537" y="86483"/>
                    <a:pt x="35943" y="86322"/>
                    <a:pt x="35943" y="86322"/>
                  </a:cubicBezTo>
                  <a:cubicBezTo>
                    <a:pt x="35943" y="86162"/>
                    <a:pt x="35943" y="86162"/>
                    <a:pt x="35943" y="86162"/>
                  </a:cubicBezTo>
                  <a:cubicBezTo>
                    <a:pt x="35618" y="85840"/>
                    <a:pt x="35618" y="85840"/>
                    <a:pt x="35618" y="85840"/>
                  </a:cubicBezTo>
                  <a:cubicBezTo>
                    <a:pt x="34726" y="85438"/>
                    <a:pt x="34726" y="85438"/>
                    <a:pt x="34726" y="85438"/>
                  </a:cubicBezTo>
                  <a:cubicBezTo>
                    <a:pt x="34726" y="85438"/>
                    <a:pt x="34645" y="84956"/>
                    <a:pt x="34482" y="84956"/>
                  </a:cubicBezTo>
                  <a:cubicBezTo>
                    <a:pt x="34401" y="84876"/>
                    <a:pt x="34158" y="84634"/>
                    <a:pt x="34158" y="84634"/>
                  </a:cubicBezTo>
                  <a:cubicBezTo>
                    <a:pt x="34158" y="84634"/>
                    <a:pt x="33914" y="84313"/>
                    <a:pt x="33590" y="84233"/>
                  </a:cubicBezTo>
                  <a:cubicBezTo>
                    <a:pt x="33265" y="84072"/>
                    <a:pt x="33022" y="84795"/>
                    <a:pt x="33022" y="84795"/>
                  </a:cubicBezTo>
                  <a:cubicBezTo>
                    <a:pt x="32697" y="84474"/>
                    <a:pt x="32697" y="84474"/>
                    <a:pt x="32697" y="84474"/>
                  </a:cubicBezTo>
                  <a:cubicBezTo>
                    <a:pt x="32048" y="84715"/>
                    <a:pt x="32048" y="84715"/>
                    <a:pt x="32048" y="84715"/>
                  </a:cubicBezTo>
                  <a:cubicBezTo>
                    <a:pt x="31561" y="85438"/>
                    <a:pt x="31561" y="85438"/>
                    <a:pt x="31561" y="85438"/>
                  </a:cubicBezTo>
                  <a:cubicBezTo>
                    <a:pt x="31237" y="85519"/>
                    <a:pt x="31237" y="85519"/>
                    <a:pt x="31237" y="85519"/>
                  </a:cubicBezTo>
                  <a:cubicBezTo>
                    <a:pt x="30750" y="85599"/>
                    <a:pt x="30750" y="85599"/>
                    <a:pt x="30750" y="85599"/>
                  </a:cubicBezTo>
                  <a:cubicBezTo>
                    <a:pt x="30020" y="85760"/>
                    <a:pt x="30020" y="85760"/>
                    <a:pt x="30020" y="85760"/>
                  </a:cubicBezTo>
                  <a:cubicBezTo>
                    <a:pt x="29858" y="86242"/>
                    <a:pt x="29858" y="86242"/>
                    <a:pt x="29858" y="86242"/>
                  </a:cubicBezTo>
                  <a:cubicBezTo>
                    <a:pt x="29939" y="86724"/>
                    <a:pt x="29939" y="86724"/>
                    <a:pt x="29939" y="86724"/>
                  </a:cubicBezTo>
                  <a:cubicBezTo>
                    <a:pt x="29533" y="87046"/>
                    <a:pt x="29533" y="87046"/>
                    <a:pt x="29533" y="87046"/>
                  </a:cubicBezTo>
                  <a:cubicBezTo>
                    <a:pt x="28559" y="86965"/>
                    <a:pt x="28559" y="86965"/>
                    <a:pt x="28559" y="86965"/>
                  </a:cubicBezTo>
                  <a:cubicBezTo>
                    <a:pt x="28722" y="86965"/>
                    <a:pt x="28722" y="86965"/>
                    <a:pt x="28722" y="86965"/>
                  </a:cubicBezTo>
                  <a:cubicBezTo>
                    <a:pt x="28154" y="86644"/>
                    <a:pt x="28154" y="86644"/>
                    <a:pt x="28154" y="86644"/>
                  </a:cubicBezTo>
                  <a:cubicBezTo>
                    <a:pt x="28154" y="86403"/>
                    <a:pt x="28154" y="86403"/>
                    <a:pt x="28154" y="86403"/>
                  </a:cubicBezTo>
                  <a:cubicBezTo>
                    <a:pt x="27829" y="86403"/>
                    <a:pt x="27829" y="86403"/>
                    <a:pt x="27829" y="86403"/>
                  </a:cubicBezTo>
                  <a:cubicBezTo>
                    <a:pt x="27586" y="86322"/>
                    <a:pt x="27586" y="86322"/>
                    <a:pt x="27586" y="86322"/>
                  </a:cubicBezTo>
                  <a:cubicBezTo>
                    <a:pt x="27748" y="86162"/>
                    <a:pt x="27748" y="86162"/>
                    <a:pt x="27748" y="86162"/>
                  </a:cubicBezTo>
                  <a:cubicBezTo>
                    <a:pt x="27586" y="85920"/>
                    <a:pt x="27586" y="85920"/>
                    <a:pt x="27586" y="85920"/>
                  </a:cubicBezTo>
                  <a:cubicBezTo>
                    <a:pt x="27342" y="85438"/>
                    <a:pt x="27342" y="85438"/>
                    <a:pt x="27342" y="85438"/>
                  </a:cubicBezTo>
                  <a:cubicBezTo>
                    <a:pt x="27505" y="85277"/>
                    <a:pt x="27505" y="85277"/>
                    <a:pt x="27505" y="85277"/>
                  </a:cubicBezTo>
                  <a:cubicBezTo>
                    <a:pt x="27180" y="85117"/>
                    <a:pt x="27180" y="85117"/>
                    <a:pt x="27180" y="85117"/>
                  </a:cubicBezTo>
                  <a:cubicBezTo>
                    <a:pt x="27018" y="84956"/>
                    <a:pt x="27018" y="84956"/>
                    <a:pt x="27018" y="84956"/>
                  </a:cubicBezTo>
                  <a:cubicBezTo>
                    <a:pt x="27180" y="84634"/>
                    <a:pt x="27180" y="84634"/>
                    <a:pt x="27180" y="84634"/>
                  </a:cubicBezTo>
                  <a:cubicBezTo>
                    <a:pt x="27018" y="84393"/>
                    <a:pt x="27018" y="84393"/>
                    <a:pt x="27018" y="84393"/>
                  </a:cubicBezTo>
                  <a:cubicBezTo>
                    <a:pt x="26774" y="84072"/>
                    <a:pt x="26774" y="84072"/>
                    <a:pt x="26774" y="84072"/>
                  </a:cubicBezTo>
                  <a:cubicBezTo>
                    <a:pt x="26369" y="83991"/>
                    <a:pt x="26369" y="83991"/>
                    <a:pt x="26369" y="83991"/>
                  </a:cubicBezTo>
                  <a:cubicBezTo>
                    <a:pt x="26044" y="83750"/>
                    <a:pt x="26044" y="83750"/>
                    <a:pt x="26044" y="83750"/>
                  </a:cubicBezTo>
                  <a:cubicBezTo>
                    <a:pt x="26044" y="83509"/>
                    <a:pt x="26044" y="83509"/>
                    <a:pt x="26044" y="83509"/>
                  </a:cubicBezTo>
                  <a:cubicBezTo>
                    <a:pt x="26206" y="82947"/>
                    <a:pt x="26206" y="82947"/>
                    <a:pt x="26206" y="82947"/>
                  </a:cubicBezTo>
                  <a:cubicBezTo>
                    <a:pt x="26206" y="82947"/>
                    <a:pt x="26206" y="82866"/>
                    <a:pt x="26531" y="82705"/>
                  </a:cubicBezTo>
                  <a:cubicBezTo>
                    <a:pt x="26855" y="82625"/>
                    <a:pt x="26937" y="82705"/>
                    <a:pt x="26937" y="82705"/>
                  </a:cubicBezTo>
                  <a:cubicBezTo>
                    <a:pt x="27423" y="82866"/>
                    <a:pt x="27423" y="82866"/>
                    <a:pt x="27423" y="82866"/>
                  </a:cubicBezTo>
                  <a:cubicBezTo>
                    <a:pt x="27991" y="82705"/>
                    <a:pt x="27991" y="82705"/>
                    <a:pt x="27991" y="82705"/>
                  </a:cubicBezTo>
                  <a:cubicBezTo>
                    <a:pt x="27991" y="82705"/>
                    <a:pt x="28559" y="82223"/>
                    <a:pt x="28640" y="82143"/>
                  </a:cubicBezTo>
                  <a:cubicBezTo>
                    <a:pt x="28803" y="82062"/>
                    <a:pt x="28640" y="81661"/>
                    <a:pt x="28640" y="81661"/>
                  </a:cubicBezTo>
                  <a:cubicBezTo>
                    <a:pt x="28965" y="81580"/>
                    <a:pt x="28965" y="81580"/>
                    <a:pt x="28965" y="81580"/>
                  </a:cubicBezTo>
                  <a:cubicBezTo>
                    <a:pt x="29127" y="81339"/>
                    <a:pt x="29127" y="81339"/>
                    <a:pt x="29127" y="81339"/>
                  </a:cubicBezTo>
                  <a:cubicBezTo>
                    <a:pt x="29127" y="80857"/>
                    <a:pt x="29127" y="80857"/>
                    <a:pt x="29127" y="80857"/>
                  </a:cubicBezTo>
                  <a:cubicBezTo>
                    <a:pt x="28722" y="80696"/>
                    <a:pt x="28722" y="80696"/>
                    <a:pt x="28722" y="80696"/>
                  </a:cubicBezTo>
                  <a:cubicBezTo>
                    <a:pt x="28397" y="80616"/>
                    <a:pt x="28397" y="80616"/>
                    <a:pt x="28397" y="80616"/>
                  </a:cubicBezTo>
                  <a:cubicBezTo>
                    <a:pt x="28073" y="80375"/>
                    <a:pt x="28073" y="80375"/>
                    <a:pt x="28073" y="80375"/>
                  </a:cubicBezTo>
                  <a:cubicBezTo>
                    <a:pt x="28235" y="79973"/>
                    <a:pt x="28235" y="79973"/>
                    <a:pt x="28235" y="79973"/>
                  </a:cubicBezTo>
                  <a:cubicBezTo>
                    <a:pt x="27829" y="79973"/>
                    <a:pt x="27829" y="79973"/>
                    <a:pt x="27829" y="79973"/>
                  </a:cubicBezTo>
                  <a:cubicBezTo>
                    <a:pt x="27423" y="79892"/>
                    <a:pt x="27423" y="79892"/>
                    <a:pt x="27423" y="79892"/>
                  </a:cubicBezTo>
                  <a:cubicBezTo>
                    <a:pt x="27099" y="79812"/>
                    <a:pt x="27099" y="79812"/>
                    <a:pt x="27099" y="79812"/>
                  </a:cubicBezTo>
                  <a:cubicBezTo>
                    <a:pt x="26855" y="79892"/>
                    <a:pt x="26855" y="79892"/>
                    <a:pt x="26855" y="79892"/>
                  </a:cubicBezTo>
                  <a:cubicBezTo>
                    <a:pt x="26612" y="80133"/>
                    <a:pt x="26612" y="80133"/>
                    <a:pt x="26612" y="80133"/>
                  </a:cubicBezTo>
                  <a:cubicBezTo>
                    <a:pt x="26206" y="80133"/>
                    <a:pt x="26206" y="80133"/>
                    <a:pt x="26206" y="80133"/>
                  </a:cubicBezTo>
                  <a:cubicBezTo>
                    <a:pt x="26125" y="79410"/>
                    <a:pt x="26125" y="79410"/>
                    <a:pt x="26125" y="79410"/>
                  </a:cubicBezTo>
                  <a:cubicBezTo>
                    <a:pt x="25963" y="79089"/>
                    <a:pt x="25963" y="79089"/>
                    <a:pt x="25963" y="79089"/>
                  </a:cubicBezTo>
                  <a:cubicBezTo>
                    <a:pt x="25557" y="78928"/>
                    <a:pt x="25557" y="78928"/>
                    <a:pt x="25557" y="78928"/>
                  </a:cubicBezTo>
                  <a:cubicBezTo>
                    <a:pt x="24665" y="78767"/>
                    <a:pt x="24665" y="78767"/>
                    <a:pt x="24665" y="78767"/>
                  </a:cubicBezTo>
                  <a:cubicBezTo>
                    <a:pt x="24259" y="78204"/>
                    <a:pt x="24259" y="78204"/>
                    <a:pt x="24259" y="78204"/>
                  </a:cubicBezTo>
                  <a:cubicBezTo>
                    <a:pt x="24178" y="77963"/>
                    <a:pt x="24178" y="77963"/>
                    <a:pt x="24178" y="77963"/>
                  </a:cubicBezTo>
                  <a:cubicBezTo>
                    <a:pt x="24178" y="77963"/>
                    <a:pt x="24097" y="77963"/>
                    <a:pt x="23853" y="77883"/>
                  </a:cubicBezTo>
                  <a:cubicBezTo>
                    <a:pt x="23610" y="77883"/>
                    <a:pt x="23772" y="77642"/>
                    <a:pt x="23772" y="77642"/>
                  </a:cubicBezTo>
                  <a:cubicBezTo>
                    <a:pt x="23772" y="77240"/>
                    <a:pt x="23772" y="77240"/>
                    <a:pt x="23772" y="77240"/>
                  </a:cubicBezTo>
                  <a:cubicBezTo>
                    <a:pt x="23448" y="77240"/>
                    <a:pt x="23448" y="77240"/>
                    <a:pt x="23448" y="77240"/>
                  </a:cubicBezTo>
                  <a:cubicBezTo>
                    <a:pt x="23123" y="76918"/>
                    <a:pt x="23123" y="76918"/>
                    <a:pt x="23123" y="76918"/>
                  </a:cubicBezTo>
                  <a:cubicBezTo>
                    <a:pt x="22555" y="76758"/>
                    <a:pt x="22555" y="76758"/>
                    <a:pt x="22555" y="76758"/>
                  </a:cubicBezTo>
                  <a:cubicBezTo>
                    <a:pt x="22799" y="76115"/>
                    <a:pt x="22799" y="76115"/>
                    <a:pt x="22799" y="76115"/>
                  </a:cubicBezTo>
                  <a:cubicBezTo>
                    <a:pt x="22799" y="75874"/>
                    <a:pt x="22799" y="75874"/>
                    <a:pt x="22799" y="75874"/>
                  </a:cubicBezTo>
                  <a:cubicBezTo>
                    <a:pt x="22880" y="75472"/>
                    <a:pt x="22880" y="75472"/>
                    <a:pt x="22880" y="75472"/>
                  </a:cubicBezTo>
                  <a:cubicBezTo>
                    <a:pt x="22636" y="75231"/>
                    <a:pt x="22636" y="75231"/>
                    <a:pt x="22636" y="75231"/>
                  </a:cubicBezTo>
                  <a:cubicBezTo>
                    <a:pt x="22150" y="74909"/>
                    <a:pt x="22150" y="74909"/>
                    <a:pt x="22150" y="74909"/>
                  </a:cubicBezTo>
                  <a:cubicBezTo>
                    <a:pt x="22150" y="74668"/>
                    <a:pt x="22150" y="74668"/>
                    <a:pt x="22150" y="74668"/>
                  </a:cubicBezTo>
                  <a:cubicBezTo>
                    <a:pt x="22150" y="74427"/>
                    <a:pt x="22150" y="74427"/>
                    <a:pt x="22150" y="74427"/>
                  </a:cubicBezTo>
                  <a:cubicBezTo>
                    <a:pt x="22150" y="73784"/>
                    <a:pt x="22150" y="73784"/>
                    <a:pt x="22150" y="73784"/>
                  </a:cubicBezTo>
                  <a:cubicBezTo>
                    <a:pt x="21987" y="73462"/>
                    <a:pt x="21987" y="73462"/>
                    <a:pt x="21987" y="73462"/>
                  </a:cubicBezTo>
                  <a:cubicBezTo>
                    <a:pt x="21663" y="73623"/>
                    <a:pt x="21663" y="73623"/>
                    <a:pt x="21663" y="73623"/>
                  </a:cubicBezTo>
                  <a:cubicBezTo>
                    <a:pt x="21582" y="73462"/>
                    <a:pt x="21582" y="73462"/>
                    <a:pt x="21582" y="73462"/>
                  </a:cubicBezTo>
                  <a:cubicBezTo>
                    <a:pt x="21338" y="73543"/>
                    <a:pt x="21338" y="73543"/>
                    <a:pt x="21338" y="73543"/>
                  </a:cubicBezTo>
                  <a:cubicBezTo>
                    <a:pt x="21095" y="73382"/>
                    <a:pt x="21095" y="73382"/>
                    <a:pt x="21095" y="73382"/>
                  </a:cubicBezTo>
                  <a:cubicBezTo>
                    <a:pt x="20851" y="73141"/>
                    <a:pt x="20851" y="73141"/>
                    <a:pt x="20851" y="73141"/>
                  </a:cubicBezTo>
                  <a:cubicBezTo>
                    <a:pt x="20121" y="72980"/>
                    <a:pt x="20121" y="72980"/>
                    <a:pt x="20121" y="72980"/>
                  </a:cubicBezTo>
                  <a:cubicBezTo>
                    <a:pt x="20121" y="72980"/>
                    <a:pt x="19878" y="73060"/>
                    <a:pt x="19553" y="73141"/>
                  </a:cubicBezTo>
                  <a:cubicBezTo>
                    <a:pt x="19310" y="73221"/>
                    <a:pt x="19391" y="73302"/>
                    <a:pt x="19229" y="73302"/>
                  </a:cubicBezTo>
                  <a:cubicBezTo>
                    <a:pt x="19066" y="73382"/>
                    <a:pt x="18985" y="73543"/>
                    <a:pt x="18985" y="73703"/>
                  </a:cubicBezTo>
                  <a:cubicBezTo>
                    <a:pt x="18904" y="73864"/>
                    <a:pt x="18580" y="73945"/>
                    <a:pt x="18498" y="73945"/>
                  </a:cubicBezTo>
                  <a:cubicBezTo>
                    <a:pt x="18336" y="74025"/>
                    <a:pt x="18174" y="73784"/>
                    <a:pt x="18174" y="73784"/>
                  </a:cubicBezTo>
                  <a:cubicBezTo>
                    <a:pt x="18174" y="73543"/>
                    <a:pt x="18174" y="73543"/>
                    <a:pt x="18174" y="73543"/>
                  </a:cubicBezTo>
                  <a:cubicBezTo>
                    <a:pt x="18093" y="73060"/>
                    <a:pt x="18093" y="73060"/>
                    <a:pt x="18093" y="73060"/>
                  </a:cubicBezTo>
                  <a:cubicBezTo>
                    <a:pt x="17444" y="73060"/>
                    <a:pt x="17444" y="73060"/>
                    <a:pt x="17444" y="73060"/>
                  </a:cubicBezTo>
                  <a:cubicBezTo>
                    <a:pt x="16876" y="73221"/>
                    <a:pt x="16876" y="73221"/>
                    <a:pt x="16876" y="73221"/>
                  </a:cubicBezTo>
                  <a:cubicBezTo>
                    <a:pt x="16795" y="73382"/>
                    <a:pt x="16795" y="73382"/>
                    <a:pt x="16795" y="73382"/>
                  </a:cubicBezTo>
                  <a:cubicBezTo>
                    <a:pt x="16389" y="73382"/>
                    <a:pt x="16389" y="73382"/>
                    <a:pt x="16389" y="73382"/>
                  </a:cubicBezTo>
                  <a:cubicBezTo>
                    <a:pt x="16227" y="73060"/>
                    <a:pt x="16227" y="73060"/>
                    <a:pt x="16227" y="73060"/>
                  </a:cubicBezTo>
                  <a:cubicBezTo>
                    <a:pt x="15983" y="72980"/>
                    <a:pt x="15983" y="72980"/>
                    <a:pt x="15983" y="72980"/>
                  </a:cubicBezTo>
                  <a:cubicBezTo>
                    <a:pt x="15578" y="73141"/>
                    <a:pt x="15578" y="73141"/>
                    <a:pt x="15578" y="73141"/>
                  </a:cubicBezTo>
                  <a:cubicBezTo>
                    <a:pt x="15578" y="73141"/>
                    <a:pt x="15496" y="73302"/>
                    <a:pt x="15415" y="73302"/>
                  </a:cubicBezTo>
                  <a:cubicBezTo>
                    <a:pt x="15334" y="73382"/>
                    <a:pt x="15253" y="73302"/>
                    <a:pt x="15172" y="73302"/>
                  </a:cubicBezTo>
                  <a:cubicBezTo>
                    <a:pt x="15091" y="73302"/>
                    <a:pt x="14929" y="73221"/>
                    <a:pt x="14847" y="73141"/>
                  </a:cubicBezTo>
                  <a:cubicBezTo>
                    <a:pt x="14847" y="73060"/>
                    <a:pt x="14847" y="72980"/>
                    <a:pt x="14847" y="72900"/>
                  </a:cubicBezTo>
                  <a:cubicBezTo>
                    <a:pt x="14847" y="72819"/>
                    <a:pt x="14847" y="72659"/>
                    <a:pt x="14847" y="72659"/>
                  </a:cubicBezTo>
                  <a:cubicBezTo>
                    <a:pt x="14929" y="72257"/>
                    <a:pt x="14929" y="72257"/>
                    <a:pt x="14929" y="72257"/>
                  </a:cubicBezTo>
                  <a:cubicBezTo>
                    <a:pt x="14929" y="72257"/>
                    <a:pt x="14604" y="72016"/>
                    <a:pt x="14523" y="71935"/>
                  </a:cubicBezTo>
                  <a:cubicBezTo>
                    <a:pt x="14523" y="71774"/>
                    <a:pt x="14442" y="71533"/>
                    <a:pt x="14442" y="71533"/>
                  </a:cubicBezTo>
                  <a:cubicBezTo>
                    <a:pt x="14442" y="71533"/>
                    <a:pt x="14279" y="71453"/>
                    <a:pt x="14198" y="71373"/>
                  </a:cubicBezTo>
                  <a:cubicBezTo>
                    <a:pt x="14117" y="71373"/>
                    <a:pt x="14036" y="71292"/>
                    <a:pt x="14036" y="71292"/>
                  </a:cubicBezTo>
                  <a:cubicBezTo>
                    <a:pt x="14117" y="71051"/>
                    <a:pt x="14117" y="71051"/>
                    <a:pt x="14117" y="71051"/>
                  </a:cubicBezTo>
                  <a:cubicBezTo>
                    <a:pt x="13793" y="70890"/>
                    <a:pt x="13793" y="70890"/>
                    <a:pt x="13793" y="70890"/>
                  </a:cubicBezTo>
                  <a:cubicBezTo>
                    <a:pt x="13387" y="70569"/>
                    <a:pt x="13387" y="70569"/>
                    <a:pt x="13387" y="70569"/>
                  </a:cubicBezTo>
                  <a:cubicBezTo>
                    <a:pt x="13549" y="70328"/>
                    <a:pt x="13549" y="70328"/>
                    <a:pt x="13549" y="70328"/>
                  </a:cubicBezTo>
                  <a:cubicBezTo>
                    <a:pt x="13225" y="70087"/>
                    <a:pt x="13225" y="70087"/>
                    <a:pt x="13225" y="70087"/>
                  </a:cubicBezTo>
                  <a:cubicBezTo>
                    <a:pt x="12900" y="70328"/>
                    <a:pt x="12900" y="70328"/>
                    <a:pt x="12900" y="70328"/>
                  </a:cubicBezTo>
                  <a:cubicBezTo>
                    <a:pt x="12900" y="70006"/>
                    <a:pt x="12900" y="70006"/>
                    <a:pt x="12900" y="70006"/>
                  </a:cubicBezTo>
                  <a:cubicBezTo>
                    <a:pt x="12738" y="69363"/>
                    <a:pt x="12738" y="69363"/>
                    <a:pt x="12738" y="69363"/>
                  </a:cubicBezTo>
                  <a:cubicBezTo>
                    <a:pt x="12900" y="69122"/>
                    <a:pt x="12900" y="69122"/>
                    <a:pt x="12900" y="69122"/>
                  </a:cubicBezTo>
                  <a:cubicBezTo>
                    <a:pt x="12819" y="68318"/>
                    <a:pt x="12819" y="68318"/>
                    <a:pt x="12819" y="68318"/>
                  </a:cubicBezTo>
                  <a:cubicBezTo>
                    <a:pt x="12819" y="68318"/>
                    <a:pt x="12657" y="68238"/>
                    <a:pt x="12576" y="68238"/>
                  </a:cubicBezTo>
                  <a:cubicBezTo>
                    <a:pt x="12494" y="68238"/>
                    <a:pt x="12251" y="68077"/>
                    <a:pt x="12251" y="68077"/>
                  </a:cubicBezTo>
                  <a:cubicBezTo>
                    <a:pt x="11926" y="67997"/>
                    <a:pt x="11926" y="67997"/>
                    <a:pt x="11926" y="67997"/>
                  </a:cubicBezTo>
                  <a:cubicBezTo>
                    <a:pt x="11926" y="67756"/>
                    <a:pt x="11926" y="67756"/>
                    <a:pt x="11926" y="67756"/>
                  </a:cubicBezTo>
                  <a:cubicBezTo>
                    <a:pt x="11683" y="67515"/>
                    <a:pt x="11683" y="67515"/>
                    <a:pt x="11683" y="67515"/>
                  </a:cubicBezTo>
                  <a:cubicBezTo>
                    <a:pt x="11440" y="67595"/>
                    <a:pt x="11440" y="67595"/>
                    <a:pt x="11440" y="67595"/>
                  </a:cubicBezTo>
                  <a:cubicBezTo>
                    <a:pt x="11440" y="67595"/>
                    <a:pt x="11359" y="67595"/>
                    <a:pt x="11359" y="67515"/>
                  </a:cubicBezTo>
                  <a:cubicBezTo>
                    <a:pt x="11359" y="67434"/>
                    <a:pt x="11196" y="67113"/>
                    <a:pt x="11196" y="67113"/>
                  </a:cubicBezTo>
                  <a:cubicBezTo>
                    <a:pt x="11440" y="66872"/>
                    <a:pt x="11440" y="66872"/>
                    <a:pt x="11440" y="66872"/>
                  </a:cubicBezTo>
                  <a:cubicBezTo>
                    <a:pt x="11440" y="66872"/>
                    <a:pt x="11440" y="66550"/>
                    <a:pt x="11440" y="66470"/>
                  </a:cubicBezTo>
                  <a:cubicBezTo>
                    <a:pt x="11440" y="66309"/>
                    <a:pt x="11845" y="66309"/>
                    <a:pt x="11845" y="66309"/>
                  </a:cubicBezTo>
                  <a:cubicBezTo>
                    <a:pt x="12008" y="66229"/>
                    <a:pt x="12008" y="66229"/>
                    <a:pt x="12008" y="66229"/>
                  </a:cubicBezTo>
                  <a:cubicBezTo>
                    <a:pt x="12089" y="65907"/>
                    <a:pt x="12089" y="65907"/>
                    <a:pt x="12089" y="65907"/>
                  </a:cubicBezTo>
                  <a:cubicBezTo>
                    <a:pt x="12089" y="65907"/>
                    <a:pt x="11845" y="65907"/>
                    <a:pt x="11683" y="65746"/>
                  </a:cubicBezTo>
                  <a:cubicBezTo>
                    <a:pt x="11602" y="65586"/>
                    <a:pt x="11683" y="65746"/>
                    <a:pt x="11683" y="65666"/>
                  </a:cubicBezTo>
                  <a:cubicBezTo>
                    <a:pt x="11683" y="65586"/>
                    <a:pt x="11602" y="65666"/>
                    <a:pt x="11602" y="65666"/>
                  </a:cubicBezTo>
                  <a:cubicBezTo>
                    <a:pt x="11602" y="65666"/>
                    <a:pt x="11521" y="65586"/>
                    <a:pt x="11521" y="65505"/>
                  </a:cubicBezTo>
                  <a:cubicBezTo>
                    <a:pt x="11521" y="65425"/>
                    <a:pt x="11521" y="65264"/>
                    <a:pt x="11440" y="65184"/>
                  </a:cubicBezTo>
                  <a:cubicBezTo>
                    <a:pt x="11359" y="65103"/>
                    <a:pt x="11196" y="65023"/>
                    <a:pt x="11196" y="65023"/>
                  </a:cubicBezTo>
                  <a:cubicBezTo>
                    <a:pt x="11115" y="64943"/>
                    <a:pt x="11115" y="65023"/>
                    <a:pt x="10953" y="64862"/>
                  </a:cubicBezTo>
                  <a:cubicBezTo>
                    <a:pt x="10872" y="64701"/>
                    <a:pt x="10872" y="64621"/>
                    <a:pt x="10872" y="64621"/>
                  </a:cubicBezTo>
                  <a:cubicBezTo>
                    <a:pt x="10628" y="64460"/>
                    <a:pt x="10791" y="64058"/>
                    <a:pt x="10628" y="63898"/>
                  </a:cubicBezTo>
                  <a:cubicBezTo>
                    <a:pt x="10304" y="63576"/>
                    <a:pt x="10304" y="63014"/>
                    <a:pt x="10141" y="62853"/>
                  </a:cubicBezTo>
                  <a:cubicBezTo>
                    <a:pt x="9898" y="62451"/>
                    <a:pt x="10060" y="62371"/>
                    <a:pt x="10141" y="62129"/>
                  </a:cubicBezTo>
                  <a:cubicBezTo>
                    <a:pt x="10223" y="61647"/>
                    <a:pt x="10466" y="61245"/>
                    <a:pt x="10547" y="60442"/>
                  </a:cubicBezTo>
                  <a:cubicBezTo>
                    <a:pt x="10547" y="59879"/>
                    <a:pt x="10547" y="59879"/>
                    <a:pt x="10547" y="59879"/>
                  </a:cubicBezTo>
                  <a:cubicBezTo>
                    <a:pt x="10953" y="59557"/>
                    <a:pt x="10953" y="59557"/>
                    <a:pt x="10953" y="59557"/>
                  </a:cubicBezTo>
                  <a:cubicBezTo>
                    <a:pt x="10953" y="59397"/>
                    <a:pt x="10953" y="59397"/>
                    <a:pt x="10953" y="59397"/>
                  </a:cubicBezTo>
                  <a:cubicBezTo>
                    <a:pt x="10547" y="59236"/>
                    <a:pt x="10547" y="59236"/>
                    <a:pt x="10547" y="59236"/>
                  </a:cubicBezTo>
                  <a:cubicBezTo>
                    <a:pt x="10547" y="59236"/>
                    <a:pt x="10547" y="59236"/>
                    <a:pt x="10547" y="59236"/>
                  </a:cubicBezTo>
                  <a:cubicBezTo>
                    <a:pt x="10547" y="59075"/>
                    <a:pt x="10547" y="59075"/>
                    <a:pt x="10547" y="59075"/>
                  </a:cubicBezTo>
                  <a:cubicBezTo>
                    <a:pt x="10304" y="58191"/>
                    <a:pt x="10304" y="58191"/>
                    <a:pt x="10304" y="58191"/>
                  </a:cubicBezTo>
                  <a:cubicBezTo>
                    <a:pt x="10385" y="57789"/>
                    <a:pt x="10385" y="57789"/>
                    <a:pt x="10385" y="57789"/>
                  </a:cubicBezTo>
                  <a:cubicBezTo>
                    <a:pt x="10628" y="58030"/>
                    <a:pt x="10628" y="58030"/>
                    <a:pt x="10628" y="58030"/>
                  </a:cubicBezTo>
                  <a:cubicBezTo>
                    <a:pt x="10872" y="58111"/>
                    <a:pt x="10872" y="58111"/>
                    <a:pt x="10872" y="58111"/>
                  </a:cubicBezTo>
                  <a:cubicBezTo>
                    <a:pt x="11115" y="57870"/>
                    <a:pt x="11115" y="57870"/>
                    <a:pt x="11115" y="57870"/>
                  </a:cubicBezTo>
                  <a:cubicBezTo>
                    <a:pt x="11034" y="57468"/>
                    <a:pt x="11034" y="57468"/>
                    <a:pt x="11034" y="57468"/>
                  </a:cubicBezTo>
                  <a:cubicBezTo>
                    <a:pt x="11034" y="57468"/>
                    <a:pt x="11115" y="57227"/>
                    <a:pt x="11196" y="57227"/>
                  </a:cubicBezTo>
                  <a:cubicBezTo>
                    <a:pt x="11277" y="57307"/>
                    <a:pt x="11764" y="57307"/>
                    <a:pt x="11764" y="57307"/>
                  </a:cubicBezTo>
                  <a:cubicBezTo>
                    <a:pt x="12008" y="57066"/>
                    <a:pt x="12008" y="57066"/>
                    <a:pt x="12008" y="57066"/>
                  </a:cubicBezTo>
                  <a:cubicBezTo>
                    <a:pt x="12008" y="56584"/>
                    <a:pt x="12008" y="56584"/>
                    <a:pt x="12008" y="56584"/>
                  </a:cubicBezTo>
                  <a:cubicBezTo>
                    <a:pt x="12251" y="56262"/>
                    <a:pt x="12251" y="56262"/>
                    <a:pt x="12251" y="56262"/>
                  </a:cubicBezTo>
                  <a:cubicBezTo>
                    <a:pt x="12738" y="56182"/>
                    <a:pt x="12738" y="56182"/>
                    <a:pt x="12738" y="56182"/>
                  </a:cubicBezTo>
                  <a:cubicBezTo>
                    <a:pt x="12738" y="56182"/>
                    <a:pt x="13630" y="56182"/>
                    <a:pt x="13711" y="56262"/>
                  </a:cubicBezTo>
                  <a:cubicBezTo>
                    <a:pt x="13793" y="56262"/>
                    <a:pt x="14198" y="56262"/>
                    <a:pt x="14279" y="56262"/>
                  </a:cubicBezTo>
                  <a:cubicBezTo>
                    <a:pt x="14361" y="56262"/>
                    <a:pt x="14847" y="56262"/>
                    <a:pt x="14847" y="56262"/>
                  </a:cubicBezTo>
                  <a:cubicBezTo>
                    <a:pt x="15010" y="55941"/>
                    <a:pt x="15010" y="55941"/>
                    <a:pt x="15010" y="55941"/>
                  </a:cubicBezTo>
                  <a:cubicBezTo>
                    <a:pt x="14361" y="55780"/>
                    <a:pt x="14361" y="55780"/>
                    <a:pt x="14361" y="55780"/>
                  </a:cubicBezTo>
                  <a:cubicBezTo>
                    <a:pt x="13874" y="55699"/>
                    <a:pt x="13874" y="55699"/>
                    <a:pt x="13874" y="55699"/>
                  </a:cubicBezTo>
                  <a:cubicBezTo>
                    <a:pt x="13630" y="55298"/>
                    <a:pt x="13630" y="55298"/>
                    <a:pt x="13630" y="55298"/>
                  </a:cubicBezTo>
                  <a:cubicBezTo>
                    <a:pt x="13144" y="55298"/>
                    <a:pt x="13144" y="55298"/>
                    <a:pt x="13144" y="55298"/>
                  </a:cubicBezTo>
                  <a:cubicBezTo>
                    <a:pt x="12494" y="55458"/>
                    <a:pt x="12494" y="55458"/>
                    <a:pt x="12494" y="55458"/>
                  </a:cubicBezTo>
                  <a:cubicBezTo>
                    <a:pt x="12089" y="55539"/>
                    <a:pt x="12089" y="55539"/>
                    <a:pt x="12089" y="55539"/>
                  </a:cubicBezTo>
                  <a:cubicBezTo>
                    <a:pt x="11521" y="55458"/>
                    <a:pt x="11521" y="55458"/>
                    <a:pt x="11521" y="55458"/>
                  </a:cubicBezTo>
                  <a:cubicBezTo>
                    <a:pt x="11359" y="55217"/>
                    <a:pt x="11359" y="55217"/>
                    <a:pt x="11359" y="55217"/>
                  </a:cubicBezTo>
                  <a:cubicBezTo>
                    <a:pt x="11359" y="55217"/>
                    <a:pt x="10953" y="55137"/>
                    <a:pt x="10872" y="55137"/>
                  </a:cubicBezTo>
                  <a:cubicBezTo>
                    <a:pt x="10791" y="55137"/>
                    <a:pt x="10709" y="55137"/>
                    <a:pt x="10628" y="55056"/>
                  </a:cubicBezTo>
                  <a:cubicBezTo>
                    <a:pt x="10466" y="55056"/>
                    <a:pt x="10223" y="54494"/>
                    <a:pt x="10223" y="54494"/>
                  </a:cubicBezTo>
                  <a:cubicBezTo>
                    <a:pt x="10223" y="54172"/>
                    <a:pt x="10223" y="54172"/>
                    <a:pt x="10223" y="54172"/>
                  </a:cubicBezTo>
                  <a:cubicBezTo>
                    <a:pt x="10466" y="54494"/>
                    <a:pt x="10466" y="54494"/>
                    <a:pt x="10466" y="54494"/>
                  </a:cubicBezTo>
                  <a:cubicBezTo>
                    <a:pt x="10466" y="54494"/>
                    <a:pt x="10628" y="54574"/>
                    <a:pt x="10628" y="54494"/>
                  </a:cubicBezTo>
                  <a:cubicBezTo>
                    <a:pt x="10628" y="54413"/>
                    <a:pt x="10547" y="53931"/>
                    <a:pt x="10547" y="53931"/>
                  </a:cubicBezTo>
                  <a:cubicBezTo>
                    <a:pt x="10547" y="53931"/>
                    <a:pt x="10628" y="53449"/>
                    <a:pt x="10385" y="53529"/>
                  </a:cubicBezTo>
                  <a:cubicBezTo>
                    <a:pt x="10141" y="53610"/>
                    <a:pt x="9898" y="53770"/>
                    <a:pt x="9898" y="53931"/>
                  </a:cubicBezTo>
                  <a:cubicBezTo>
                    <a:pt x="9898" y="54012"/>
                    <a:pt x="9736" y="54253"/>
                    <a:pt x="9736" y="54413"/>
                  </a:cubicBezTo>
                  <a:cubicBezTo>
                    <a:pt x="9655" y="54494"/>
                    <a:pt x="9574" y="54574"/>
                    <a:pt x="9492" y="54655"/>
                  </a:cubicBezTo>
                  <a:cubicBezTo>
                    <a:pt x="9411" y="54735"/>
                    <a:pt x="9006" y="54815"/>
                    <a:pt x="9006" y="54815"/>
                  </a:cubicBezTo>
                  <a:cubicBezTo>
                    <a:pt x="8681" y="54815"/>
                    <a:pt x="8681" y="54815"/>
                    <a:pt x="8681" y="54815"/>
                  </a:cubicBezTo>
                  <a:cubicBezTo>
                    <a:pt x="8924" y="54494"/>
                    <a:pt x="8924" y="54494"/>
                    <a:pt x="8924" y="54494"/>
                  </a:cubicBezTo>
                  <a:cubicBezTo>
                    <a:pt x="9087" y="54092"/>
                    <a:pt x="9087" y="54092"/>
                    <a:pt x="9087" y="54092"/>
                  </a:cubicBezTo>
                  <a:cubicBezTo>
                    <a:pt x="9087" y="54092"/>
                    <a:pt x="9492" y="53369"/>
                    <a:pt x="9492" y="53208"/>
                  </a:cubicBezTo>
                  <a:cubicBezTo>
                    <a:pt x="9574" y="52967"/>
                    <a:pt x="9655" y="52806"/>
                    <a:pt x="9736" y="52565"/>
                  </a:cubicBezTo>
                  <a:cubicBezTo>
                    <a:pt x="9817" y="52404"/>
                    <a:pt x="10060" y="52324"/>
                    <a:pt x="10060" y="52324"/>
                  </a:cubicBezTo>
                  <a:cubicBezTo>
                    <a:pt x="10304" y="51520"/>
                    <a:pt x="10304" y="51520"/>
                    <a:pt x="10304" y="51520"/>
                  </a:cubicBezTo>
                  <a:cubicBezTo>
                    <a:pt x="11359" y="49430"/>
                    <a:pt x="11359" y="49430"/>
                    <a:pt x="11359" y="49430"/>
                  </a:cubicBezTo>
                  <a:cubicBezTo>
                    <a:pt x="11359" y="49430"/>
                    <a:pt x="11521" y="48787"/>
                    <a:pt x="11602" y="48707"/>
                  </a:cubicBezTo>
                  <a:cubicBezTo>
                    <a:pt x="11602" y="48546"/>
                    <a:pt x="11845" y="48064"/>
                    <a:pt x="11845" y="47903"/>
                  </a:cubicBezTo>
                  <a:cubicBezTo>
                    <a:pt x="11845" y="47742"/>
                    <a:pt x="12089" y="47180"/>
                    <a:pt x="12089" y="47180"/>
                  </a:cubicBezTo>
                  <a:cubicBezTo>
                    <a:pt x="12089" y="47180"/>
                    <a:pt x="12332" y="46296"/>
                    <a:pt x="12332" y="46135"/>
                  </a:cubicBezTo>
                  <a:cubicBezTo>
                    <a:pt x="12332" y="45974"/>
                    <a:pt x="12494" y="45894"/>
                    <a:pt x="12657" y="45813"/>
                  </a:cubicBezTo>
                  <a:cubicBezTo>
                    <a:pt x="12738" y="45733"/>
                    <a:pt x="12981" y="45010"/>
                    <a:pt x="12981" y="44849"/>
                  </a:cubicBezTo>
                  <a:cubicBezTo>
                    <a:pt x="13062" y="44688"/>
                    <a:pt x="13225" y="43241"/>
                    <a:pt x="13225" y="43241"/>
                  </a:cubicBezTo>
                  <a:cubicBezTo>
                    <a:pt x="13062" y="42277"/>
                    <a:pt x="13062" y="42277"/>
                    <a:pt x="13062" y="42277"/>
                  </a:cubicBezTo>
                  <a:cubicBezTo>
                    <a:pt x="12576" y="41875"/>
                    <a:pt x="12576" y="41875"/>
                    <a:pt x="12576" y="41875"/>
                  </a:cubicBezTo>
                  <a:cubicBezTo>
                    <a:pt x="12089" y="41634"/>
                    <a:pt x="12089" y="41634"/>
                    <a:pt x="12089" y="41634"/>
                  </a:cubicBezTo>
                  <a:cubicBezTo>
                    <a:pt x="12089" y="41634"/>
                    <a:pt x="11521" y="41312"/>
                    <a:pt x="11440" y="41232"/>
                  </a:cubicBezTo>
                  <a:cubicBezTo>
                    <a:pt x="11359" y="41152"/>
                    <a:pt x="11034" y="40991"/>
                    <a:pt x="10953" y="40991"/>
                  </a:cubicBezTo>
                  <a:cubicBezTo>
                    <a:pt x="10791" y="40910"/>
                    <a:pt x="10385" y="40830"/>
                    <a:pt x="10304" y="40830"/>
                  </a:cubicBezTo>
                  <a:cubicBezTo>
                    <a:pt x="10223" y="40830"/>
                    <a:pt x="9898" y="40589"/>
                    <a:pt x="9655" y="40428"/>
                  </a:cubicBezTo>
                  <a:cubicBezTo>
                    <a:pt x="9411" y="40267"/>
                    <a:pt x="9087" y="39866"/>
                    <a:pt x="9087" y="39866"/>
                  </a:cubicBezTo>
                  <a:cubicBezTo>
                    <a:pt x="9492" y="39223"/>
                    <a:pt x="9492" y="39223"/>
                    <a:pt x="9492" y="39223"/>
                  </a:cubicBezTo>
                  <a:cubicBezTo>
                    <a:pt x="9492" y="39223"/>
                    <a:pt x="9574" y="38740"/>
                    <a:pt x="9574" y="38580"/>
                  </a:cubicBezTo>
                  <a:cubicBezTo>
                    <a:pt x="9574" y="38499"/>
                    <a:pt x="9574" y="38258"/>
                    <a:pt x="9574" y="38258"/>
                  </a:cubicBezTo>
                  <a:cubicBezTo>
                    <a:pt x="9411" y="37937"/>
                    <a:pt x="9411" y="37937"/>
                    <a:pt x="9411" y="37937"/>
                  </a:cubicBezTo>
                  <a:cubicBezTo>
                    <a:pt x="9168" y="37535"/>
                    <a:pt x="9168" y="37535"/>
                    <a:pt x="9168" y="37535"/>
                  </a:cubicBezTo>
                  <a:cubicBezTo>
                    <a:pt x="9168" y="37535"/>
                    <a:pt x="8843" y="37454"/>
                    <a:pt x="8681" y="37454"/>
                  </a:cubicBezTo>
                  <a:cubicBezTo>
                    <a:pt x="8600" y="37535"/>
                    <a:pt x="8600" y="37294"/>
                    <a:pt x="8519" y="37133"/>
                  </a:cubicBezTo>
                  <a:cubicBezTo>
                    <a:pt x="8519" y="36972"/>
                    <a:pt x="8356" y="36972"/>
                    <a:pt x="8194" y="36892"/>
                  </a:cubicBezTo>
                  <a:cubicBezTo>
                    <a:pt x="7951" y="36731"/>
                    <a:pt x="7870" y="36490"/>
                    <a:pt x="7870" y="36490"/>
                  </a:cubicBezTo>
                  <a:cubicBezTo>
                    <a:pt x="8113" y="36008"/>
                    <a:pt x="8113" y="36008"/>
                    <a:pt x="8113" y="36008"/>
                  </a:cubicBezTo>
                  <a:cubicBezTo>
                    <a:pt x="8113" y="36008"/>
                    <a:pt x="8032" y="35766"/>
                    <a:pt x="7951" y="35686"/>
                  </a:cubicBezTo>
                  <a:cubicBezTo>
                    <a:pt x="7951" y="35606"/>
                    <a:pt x="7626" y="35606"/>
                    <a:pt x="7626" y="35606"/>
                  </a:cubicBezTo>
                  <a:cubicBezTo>
                    <a:pt x="7058" y="35525"/>
                    <a:pt x="7058" y="35525"/>
                    <a:pt x="7058" y="35525"/>
                  </a:cubicBezTo>
                  <a:cubicBezTo>
                    <a:pt x="6653" y="34882"/>
                    <a:pt x="6653" y="34882"/>
                    <a:pt x="6653" y="34882"/>
                  </a:cubicBezTo>
                  <a:cubicBezTo>
                    <a:pt x="6653" y="34882"/>
                    <a:pt x="6734" y="34320"/>
                    <a:pt x="6815" y="34239"/>
                  </a:cubicBezTo>
                  <a:cubicBezTo>
                    <a:pt x="6896" y="34079"/>
                    <a:pt x="6815" y="33998"/>
                    <a:pt x="6815" y="33998"/>
                  </a:cubicBezTo>
                  <a:cubicBezTo>
                    <a:pt x="6409" y="33837"/>
                    <a:pt x="6409" y="33837"/>
                    <a:pt x="6409" y="33837"/>
                  </a:cubicBezTo>
                  <a:cubicBezTo>
                    <a:pt x="6572" y="33516"/>
                    <a:pt x="6572" y="33516"/>
                    <a:pt x="6572" y="33516"/>
                  </a:cubicBezTo>
                  <a:cubicBezTo>
                    <a:pt x="6328" y="33034"/>
                    <a:pt x="6328" y="33034"/>
                    <a:pt x="6328" y="33034"/>
                  </a:cubicBezTo>
                  <a:cubicBezTo>
                    <a:pt x="6409" y="32712"/>
                    <a:pt x="6409" y="32712"/>
                    <a:pt x="6409" y="32712"/>
                  </a:cubicBezTo>
                  <a:cubicBezTo>
                    <a:pt x="6166" y="32391"/>
                    <a:pt x="6166" y="32391"/>
                    <a:pt x="6166" y="32391"/>
                  </a:cubicBezTo>
                  <a:cubicBezTo>
                    <a:pt x="6166" y="32150"/>
                    <a:pt x="6166" y="32150"/>
                    <a:pt x="6166" y="32150"/>
                  </a:cubicBezTo>
                  <a:cubicBezTo>
                    <a:pt x="6409" y="31748"/>
                    <a:pt x="6409" y="31748"/>
                    <a:pt x="6409" y="31748"/>
                  </a:cubicBezTo>
                  <a:cubicBezTo>
                    <a:pt x="6490" y="31346"/>
                    <a:pt x="6490" y="31346"/>
                    <a:pt x="6490" y="31346"/>
                  </a:cubicBezTo>
                  <a:cubicBezTo>
                    <a:pt x="6166" y="30783"/>
                    <a:pt x="6166" y="30783"/>
                    <a:pt x="6166" y="30783"/>
                  </a:cubicBezTo>
                  <a:cubicBezTo>
                    <a:pt x="6166" y="30783"/>
                    <a:pt x="5922" y="30381"/>
                    <a:pt x="5922" y="30301"/>
                  </a:cubicBezTo>
                  <a:cubicBezTo>
                    <a:pt x="5922" y="30221"/>
                    <a:pt x="5273" y="29819"/>
                    <a:pt x="5273" y="29819"/>
                  </a:cubicBezTo>
                  <a:cubicBezTo>
                    <a:pt x="5030" y="29256"/>
                    <a:pt x="5030" y="29256"/>
                    <a:pt x="5030" y="29256"/>
                  </a:cubicBezTo>
                  <a:cubicBezTo>
                    <a:pt x="4381" y="28533"/>
                    <a:pt x="4381" y="28533"/>
                    <a:pt x="4381" y="28533"/>
                  </a:cubicBezTo>
                  <a:cubicBezTo>
                    <a:pt x="3894" y="27970"/>
                    <a:pt x="3894" y="27970"/>
                    <a:pt x="3894" y="27970"/>
                  </a:cubicBezTo>
                  <a:cubicBezTo>
                    <a:pt x="3569" y="27649"/>
                    <a:pt x="3569" y="27649"/>
                    <a:pt x="3569" y="27649"/>
                  </a:cubicBezTo>
                  <a:cubicBezTo>
                    <a:pt x="3326" y="27086"/>
                    <a:pt x="3326" y="27086"/>
                    <a:pt x="3326" y="27086"/>
                  </a:cubicBezTo>
                  <a:cubicBezTo>
                    <a:pt x="3326" y="27086"/>
                    <a:pt x="3488" y="26443"/>
                    <a:pt x="3488" y="26363"/>
                  </a:cubicBezTo>
                  <a:cubicBezTo>
                    <a:pt x="3488" y="26202"/>
                    <a:pt x="3732" y="25639"/>
                    <a:pt x="3732" y="25237"/>
                  </a:cubicBezTo>
                  <a:cubicBezTo>
                    <a:pt x="3651" y="24916"/>
                    <a:pt x="3894" y="24514"/>
                    <a:pt x="3894" y="24514"/>
                  </a:cubicBezTo>
                  <a:cubicBezTo>
                    <a:pt x="3975" y="23791"/>
                    <a:pt x="3975" y="23791"/>
                    <a:pt x="3975" y="23791"/>
                  </a:cubicBezTo>
                  <a:cubicBezTo>
                    <a:pt x="3732" y="23549"/>
                    <a:pt x="3732" y="23549"/>
                    <a:pt x="3732" y="23549"/>
                  </a:cubicBezTo>
                  <a:cubicBezTo>
                    <a:pt x="3245" y="23228"/>
                    <a:pt x="3245" y="23228"/>
                    <a:pt x="3245" y="23228"/>
                  </a:cubicBezTo>
                  <a:cubicBezTo>
                    <a:pt x="2920" y="22826"/>
                    <a:pt x="2920" y="22826"/>
                    <a:pt x="2920" y="22826"/>
                  </a:cubicBezTo>
                  <a:cubicBezTo>
                    <a:pt x="2920" y="22826"/>
                    <a:pt x="2758" y="22344"/>
                    <a:pt x="2190" y="22183"/>
                  </a:cubicBezTo>
                  <a:cubicBezTo>
                    <a:pt x="1622" y="22103"/>
                    <a:pt x="1541" y="22183"/>
                    <a:pt x="1541" y="22183"/>
                  </a:cubicBezTo>
                  <a:cubicBezTo>
                    <a:pt x="973" y="21862"/>
                    <a:pt x="973" y="21862"/>
                    <a:pt x="973" y="21862"/>
                  </a:cubicBezTo>
                  <a:cubicBezTo>
                    <a:pt x="567" y="21219"/>
                    <a:pt x="567" y="21219"/>
                    <a:pt x="567" y="21219"/>
                  </a:cubicBezTo>
                  <a:cubicBezTo>
                    <a:pt x="243" y="20736"/>
                    <a:pt x="243" y="20736"/>
                    <a:pt x="243" y="20736"/>
                  </a:cubicBezTo>
                  <a:cubicBezTo>
                    <a:pt x="486" y="20415"/>
                    <a:pt x="486" y="20415"/>
                    <a:pt x="486" y="20415"/>
                  </a:cubicBezTo>
                  <a:cubicBezTo>
                    <a:pt x="567" y="19933"/>
                    <a:pt x="567" y="19933"/>
                    <a:pt x="567" y="19933"/>
                  </a:cubicBezTo>
                  <a:cubicBezTo>
                    <a:pt x="567" y="19611"/>
                    <a:pt x="567" y="19611"/>
                    <a:pt x="567" y="19611"/>
                  </a:cubicBezTo>
                  <a:cubicBezTo>
                    <a:pt x="567" y="19209"/>
                    <a:pt x="567" y="19209"/>
                    <a:pt x="567" y="19209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8968"/>
                    <a:pt x="0" y="18968"/>
                    <a:pt x="0" y="18968"/>
                  </a:cubicBezTo>
                  <a:cubicBezTo>
                    <a:pt x="0" y="18968"/>
                    <a:pt x="0" y="18968"/>
                    <a:pt x="0" y="18968"/>
                  </a:cubicBezTo>
                  <a:cubicBezTo>
                    <a:pt x="0" y="18968"/>
                    <a:pt x="0" y="18968"/>
                    <a:pt x="0" y="18968"/>
                  </a:cubicBezTo>
                  <a:cubicBezTo>
                    <a:pt x="0" y="18968"/>
                    <a:pt x="0" y="18968"/>
                    <a:pt x="0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888"/>
                    <a:pt x="81" y="18888"/>
                    <a:pt x="81" y="18888"/>
                  </a:cubicBezTo>
                  <a:cubicBezTo>
                    <a:pt x="81" y="18888"/>
                    <a:pt x="81" y="18888"/>
                    <a:pt x="81" y="18888"/>
                  </a:cubicBezTo>
                  <a:cubicBezTo>
                    <a:pt x="81" y="18888"/>
                    <a:pt x="81" y="18888"/>
                    <a:pt x="81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07"/>
                    <a:pt x="162" y="18807"/>
                    <a:pt x="162" y="18807"/>
                  </a:cubicBezTo>
                  <a:cubicBezTo>
                    <a:pt x="162" y="18807"/>
                    <a:pt x="162" y="18807"/>
                    <a:pt x="162" y="18807"/>
                  </a:cubicBezTo>
                  <a:cubicBezTo>
                    <a:pt x="162" y="18807"/>
                    <a:pt x="162" y="18807"/>
                    <a:pt x="162" y="18807"/>
                  </a:cubicBezTo>
                  <a:cubicBezTo>
                    <a:pt x="243" y="18807"/>
                    <a:pt x="243" y="18807"/>
                    <a:pt x="243" y="18807"/>
                  </a:cubicBezTo>
                  <a:cubicBezTo>
                    <a:pt x="243" y="18807"/>
                    <a:pt x="243" y="18807"/>
                    <a:pt x="243" y="18807"/>
                  </a:cubicBezTo>
                  <a:cubicBezTo>
                    <a:pt x="243" y="18807"/>
                    <a:pt x="243" y="18807"/>
                    <a:pt x="243" y="18807"/>
                  </a:cubicBezTo>
                  <a:cubicBezTo>
                    <a:pt x="243" y="18807"/>
                    <a:pt x="243" y="18807"/>
                    <a:pt x="243" y="18807"/>
                  </a:cubicBezTo>
                  <a:cubicBezTo>
                    <a:pt x="243" y="18727"/>
                    <a:pt x="243" y="18727"/>
                    <a:pt x="243" y="18727"/>
                  </a:cubicBezTo>
                  <a:cubicBezTo>
                    <a:pt x="324" y="18727"/>
                    <a:pt x="324" y="18727"/>
                    <a:pt x="324" y="18727"/>
                  </a:cubicBezTo>
                  <a:cubicBezTo>
                    <a:pt x="324" y="18727"/>
                    <a:pt x="324" y="18727"/>
                    <a:pt x="324" y="18727"/>
                  </a:cubicBezTo>
                  <a:cubicBezTo>
                    <a:pt x="324" y="18727"/>
                    <a:pt x="324" y="18727"/>
                    <a:pt x="324" y="18727"/>
                  </a:cubicBezTo>
                  <a:cubicBezTo>
                    <a:pt x="324" y="18727"/>
                    <a:pt x="324" y="18727"/>
                    <a:pt x="324" y="18727"/>
                  </a:cubicBezTo>
                  <a:cubicBezTo>
                    <a:pt x="324" y="18647"/>
                    <a:pt x="324" y="18647"/>
                    <a:pt x="324" y="18647"/>
                  </a:cubicBezTo>
                  <a:cubicBezTo>
                    <a:pt x="324" y="18647"/>
                    <a:pt x="324" y="18647"/>
                    <a:pt x="324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86" y="18486"/>
                    <a:pt x="567" y="18405"/>
                    <a:pt x="649" y="18405"/>
                  </a:cubicBezTo>
                  <a:cubicBezTo>
                    <a:pt x="649" y="18405"/>
                    <a:pt x="649" y="18325"/>
                    <a:pt x="649" y="18325"/>
                  </a:cubicBezTo>
                  <a:cubicBezTo>
                    <a:pt x="730" y="18325"/>
                    <a:pt x="811" y="18325"/>
                    <a:pt x="973" y="18325"/>
                  </a:cubicBezTo>
                  <a:cubicBezTo>
                    <a:pt x="973" y="18325"/>
                    <a:pt x="1135" y="17602"/>
                    <a:pt x="1054" y="17361"/>
                  </a:cubicBezTo>
                  <a:cubicBezTo>
                    <a:pt x="973" y="17039"/>
                    <a:pt x="1379" y="16718"/>
                    <a:pt x="1379" y="16718"/>
                  </a:cubicBezTo>
                  <a:cubicBezTo>
                    <a:pt x="1947" y="16155"/>
                    <a:pt x="1947" y="16155"/>
                    <a:pt x="1947" y="16155"/>
                  </a:cubicBezTo>
                  <a:cubicBezTo>
                    <a:pt x="1866" y="15512"/>
                    <a:pt x="1866" y="15512"/>
                    <a:pt x="1866" y="15512"/>
                  </a:cubicBezTo>
                  <a:cubicBezTo>
                    <a:pt x="2515" y="15592"/>
                    <a:pt x="2515" y="15592"/>
                    <a:pt x="2515" y="15592"/>
                  </a:cubicBezTo>
                  <a:cubicBezTo>
                    <a:pt x="2515" y="15592"/>
                    <a:pt x="3002" y="15351"/>
                    <a:pt x="2839" y="15030"/>
                  </a:cubicBezTo>
                  <a:cubicBezTo>
                    <a:pt x="2758" y="14869"/>
                    <a:pt x="2677" y="14628"/>
                    <a:pt x="2596" y="14467"/>
                  </a:cubicBezTo>
                  <a:cubicBezTo>
                    <a:pt x="2677" y="14387"/>
                    <a:pt x="2677" y="14387"/>
                    <a:pt x="2677" y="14306"/>
                  </a:cubicBezTo>
                  <a:cubicBezTo>
                    <a:pt x="2677" y="14306"/>
                    <a:pt x="2839" y="14065"/>
                    <a:pt x="2839" y="14065"/>
                  </a:cubicBezTo>
                  <a:cubicBezTo>
                    <a:pt x="3083" y="14065"/>
                    <a:pt x="3083" y="14065"/>
                    <a:pt x="3083" y="14065"/>
                  </a:cubicBezTo>
                  <a:cubicBezTo>
                    <a:pt x="3326" y="14146"/>
                    <a:pt x="3326" y="14146"/>
                    <a:pt x="3326" y="14146"/>
                  </a:cubicBezTo>
                  <a:cubicBezTo>
                    <a:pt x="3326" y="14146"/>
                    <a:pt x="3488" y="14226"/>
                    <a:pt x="3569" y="14226"/>
                  </a:cubicBezTo>
                  <a:cubicBezTo>
                    <a:pt x="3732" y="14226"/>
                    <a:pt x="3975" y="14065"/>
                    <a:pt x="3975" y="14065"/>
                  </a:cubicBezTo>
                  <a:cubicBezTo>
                    <a:pt x="3732" y="13744"/>
                    <a:pt x="3732" y="13744"/>
                    <a:pt x="3732" y="13744"/>
                  </a:cubicBezTo>
                  <a:cubicBezTo>
                    <a:pt x="3813" y="13422"/>
                    <a:pt x="3813" y="13422"/>
                    <a:pt x="3813" y="13422"/>
                  </a:cubicBezTo>
                  <a:cubicBezTo>
                    <a:pt x="4137" y="13422"/>
                    <a:pt x="4137" y="13422"/>
                    <a:pt x="4137" y="13422"/>
                  </a:cubicBezTo>
                  <a:cubicBezTo>
                    <a:pt x="4300" y="13422"/>
                    <a:pt x="4300" y="13422"/>
                    <a:pt x="4300" y="13422"/>
                  </a:cubicBezTo>
                  <a:cubicBezTo>
                    <a:pt x="3975" y="12940"/>
                    <a:pt x="3975" y="12940"/>
                    <a:pt x="3975" y="12940"/>
                  </a:cubicBezTo>
                  <a:cubicBezTo>
                    <a:pt x="3975" y="12940"/>
                    <a:pt x="4056" y="12699"/>
                    <a:pt x="4219" y="12779"/>
                  </a:cubicBezTo>
                  <a:cubicBezTo>
                    <a:pt x="4300" y="12779"/>
                    <a:pt x="4381" y="12940"/>
                    <a:pt x="4462" y="12940"/>
                  </a:cubicBezTo>
                  <a:cubicBezTo>
                    <a:pt x="4543" y="12940"/>
                    <a:pt x="4787" y="13020"/>
                    <a:pt x="4787" y="13020"/>
                  </a:cubicBezTo>
                  <a:cubicBezTo>
                    <a:pt x="5111" y="13101"/>
                    <a:pt x="5111" y="13101"/>
                    <a:pt x="5111" y="13101"/>
                  </a:cubicBezTo>
                  <a:cubicBezTo>
                    <a:pt x="5436" y="13101"/>
                    <a:pt x="5436" y="13101"/>
                    <a:pt x="5436" y="13101"/>
                  </a:cubicBezTo>
                  <a:cubicBezTo>
                    <a:pt x="5841" y="13101"/>
                    <a:pt x="5841" y="13101"/>
                    <a:pt x="5841" y="13101"/>
                  </a:cubicBezTo>
                  <a:cubicBezTo>
                    <a:pt x="6004" y="13342"/>
                    <a:pt x="6004" y="13342"/>
                    <a:pt x="6004" y="13342"/>
                  </a:cubicBezTo>
                  <a:cubicBezTo>
                    <a:pt x="6004" y="13342"/>
                    <a:pt x="6085" y="13503"/>
                    <a:pt x="6004" y="13583"/>
                  </a:cubicBezTo>
                  <a:cubicBezTo>
                    <a:pt x="6004" y="13663"/>
                    <a:pt x="5922" y="13904"/>
                    <a:pt x="5922" y="13904"/>
                  </a:cubicBezTo>
                  <a:cubicBezTo>
                    <a:pt x="5841" y="13904"/>
                    <a:pt x="5760" y="13904"/>
                    <a:pt x="5679" y="13985"/>
                  </a:cubicBezTo>
                  <a:cubicBezTo>
                    <a:pt x="5598" y="13985"/>
                    <a:pt x="5192" y="13985"/>
                    <a:pt x="5192" y="13985"/>
                  </a:cubicBezTo>
                  <a:cubicBezTo>
                    <a:pt x="4868" y="13985"/>
                    <a:pt x="4868" y="13985"/>
                    <a:pt x="4868" y="13985"/>
                  </a:cubicBezTo>
                  <a:cubicBezTo>
                    <a:pt x="4624" y="13985"/>
                    <a:pt x="4624" y="13985"/>
                    <a:pt x="4624" y="13985"/>
                  </a:cubicBezTo>
                  <a:cubicBezTo>
                    <a:pt x="4543" y="14146"/>
                    <a:pt x="4543" y="14146"/>
                    <a:pt x="4543" y="14146"/>
                  </a:cubicBezTo>
                  <a:cubicBezTo>
                    <a:pt x="4543" y="14146"/>
                    <a:pt x="4787" y="14226"/>
                    <a:pt x="4868" y="14306"/>
                  </a:cubicBezTo>
                  <a:cubicBezTo>
                    <a:pt x="5030" y="14306"/>
                    <a:pt x="5030" y="14306"/>
                    <a:pt x="5030" y="14306"/>
                  </a:cubicBezTo>
                  <a:cubicBezTo>
                    <a:pt x="5111" y="14387"/>
                    <a:pt x="5273" y="14547"/>
                    <a:pt x="5273" y="14547"/>
                  </a:cubicBezTo>
                  <a:cubicBezTo>
                    <a:pt x="5192" y="14789"/>
                    <a:pt x="5192" y="14789"/>
                    <a:pt x="5192" y="14789"/>
                  </a:cubicBezTo>
                  <a:cubicBezTo>
                    <a:pt x="5192" y="14789"/>
                    <a:pt x="5436" y="14467"/>
                    <a:pt x="5436" y="14467"/>
                  </a:cubicBezTo>
                  <a:cubicBezTo>
                    <a:pt x="5517" y="14467"/>
                    <a:pt x="5922" y="14467"/>
                    <a:pt x="5922" y="14467"/>
                  </a:cubicBezTo>
                  <a:cubicBezTo>
                    <a:pt x="5922" y="14467"/>
                    <a:pt x="6247" y="14306"/>
                    <a:pt x="6328" y="14306"/>
                  </a:cubicBezTo>
                  <a:cubicBezTo>
                    <a:pt x="6328" y="14306"/>
                    <a:pt x="6247" y="14547"/>
                    <a:pt x="6247" y="14547"/>
                  </a:cubicBezTo>
                  <a:cubicBezTo>
                    <a:pt x="6572" y="14387"/>
                    <a:pt x="6572" y="14387"/>
                    <a:pt x="6572" y="14387"/>
                  </a:cubicBezTo>
                  <a:cubicBezTo>
                    <a:pt x="6896" y="14226"/>
                    <a:pt x="6896" y="14226"/>
                    <a:pt x="6896" y="14226"/>
                  </a:cubicBezTo>
                  <a:cubicBezTo>
                    <a:pt x="7058" y="14226"/>
                    <a:pt x="7058" y="14226"/>
                    <a:pt x="7058" y="14226"/>
                  </a:cubicBezTo>
                  <a:cubicBezTo>
                    <a:pt x="7058" y="14226"/>
                    <a:pt x="7139" y="14467"/>
                    <a:pt x="7139" y="14547"/>
                  </a:cubicBezTo>
                  <a:cubicBezTo>
                    <a:pt x="7058" y="14628"/>
                    <a:pt x="7058" y="14628"/>
                    <a:pt x="7058" y="14789"/>
                  </a:cubicBezTo>
                  <a:cubicBezTo>
                    <a:pt x="7058" y="14869"/>
                    <a:pt x="6977" y="14949"/>
                    <a:pt x="7058" y="15030"/>
                  </a:cubicBezTo>
                  <a:cubicBezTo>
                    <a:pt x="7058" y="15030"/>
                    <a:pt x="7058" y="15110"/>
                    <a:pt x="7139" y="15110"/>
                  </a:cubicBezTo>
                  <a:cubicBezTo>
                    <a:pt x="7221" y="15190"/>
                    <a:pt x="7302" y="15110"/>
                    <a:pt x="7302" y="15110"/>
                  </a:cubicBezTo>
                  <a:cubicBezTo>
                    <a:pt x="7464" y="14708"/>
                    <a:pt x="7464" y="14708"/>
                    <a:pt x="7464" y="14708"/>
                  </a:cubicBezTo>
                  <a:cubicBezTo>
                    <a:pt x="7464" y="14708"/>
                    <a:pt x="7626" y="14547"/>
                    <a:pt x="7626" y="14547"/>
                  </a:cubicBezTo>
                  <a:cubicBezTo>
                    <a:pt x="7707" y="14547"/>
                    <a:pt x="7951" y="14387"/>
                    <a:pt x="7951" y="14387"/>
                  </a:cubicBezTo>
                  <a:cubicBezTo>
                    <a:pt x="8356" y="14387"/>
                    <a:pt x="8356" y="14387"/>
                    <a:pt x="8356" y="14387"/>
                  </a:cubicBezTo>
                  <a:cubicBezTo>
                    <a:pt x="8356" y="14387"/>
                    <a:pt x="8762" y="14306"/>
                    <a:pt x="8843" y="14306"/>
                  </a:cubicBezTo>
                  <a:cubicBezTo>
                    <a:pt x="8843" y="14387"/>
                    <a:pt x="9006" y="14387"/>
                    <a:pt x="9087" y="14387"/>
                  </a:cubicBezTo>
                  <a:cubicBezTo>
                    <a:pt x="9249" y="14387"/>
                    <a:pt x="9330" y="14387"/>
                    <a:pt x="9492" y="14387"/>
                  </a:cubicBezTo>
                  <a:cubicBezTo>
                    <a:pt x="9574" y="14387"/>
                    <a:pt x="9655" y="14387"/>
                    <a:pt x="9655" y="14387"/>
                  </a:cubicBezTo>
                  <a:cubicBezTo>
                    <a:pt x="9655" y="14387"/>
                    <a:pt x="9817" y="14226"/>
                    <a:pt x="9817" y="14226"/>
                  </a:cubicBezTo>
                  <a:cubicBezTo>
                    <a:pt x="9817" y="14146"/>
                    <a:pt x="9817" y="14065"/>
                    <a:pt x="9817" y="14065"/>
                  </a:cubicBezTo>
                  <a:cubicBezTo>
                    <a:pt x="9898" y="13985"/>
                    <a:pt x="9979" y="13824"/>
                    <a:pt x="10060" y="13824"/>
                  </a:cubicBezTo>
                  <a:cubicBezTo>
                    <a:pt x="10141" y="13824"/>
                    <a:pt x="11359" y="13985"/>
                    <a:pt x="11359" y="13985"/>
                  </a:cubicBezTo>
                  <a:cubicBezTo>
                    <a:pt x="12413" y="14306"/>
                    <a:pt x="12413" y="14306"/>
                    <a:pt x="12413" y="14306"/>
                  </a:cubicBezTo>
                  <a:cubicBezTo>
                    <a:pt x="13144" y="14467"/>
                    <a:pt x="13144" y="14467"/>
                    <a:pt x="13144" y="14467"/>
                  </a:cubicBezTo>
                  <a:cubicBezTo>
                    <a:pt x="13144" y="14467"/>
                    <a:pt x="13711" y="14789"/>
                    <a:pt x="13793" y="14789"/>
                  </a:cubicBezTo>
                  <a:cubicBezTo>
                    <a:pt x="13874" y="14869"/>
                    <a:pt x="14929" y="15030"/>
                    <a:pt x="14929" y="15030"/>
                  </a:cubicBezTo>
                  <a:cubicBezTo>
                    <a:pt x="15415" y="15351"/>
                    <a:pt x="15415" y="15351"/>
                    <a:pt x="15415" y="15351"/>
                  </a:cubicBezTo>
                  <a:cubicBezTo>
                    <a:pt x="15415" y="15351"/>
                    <a:pt x="15902" y="15512"/>
                    <a:pt x="15902" y="15592"/>
                  </a:cubicBezTo>
                  <a:cubicBezTo>
                    <a:pt x="15902" y="15673"/>
                    <a:pt x="16227" y="15833"/>
                    <a:pt x="16227" y="15833"/>
                  </a:cubicBezTo>
                  <a:cubicBezTo>
                    <a:pt x="16551" y="15673"/>
                    <a:pt x="16551" y="15673"/>
                    <a:pt x="16551" y="15673"/>
                  </a:cubicBezTo>
                  <a:cubicBezTo>
                    <a:pt x="16551" y="15673"/>
                    <a:pt x="16957" y="15753"/>
                    <a:pt x="16957" y="15753"/>
                  </a:cubicBezTo>
                  <a:cubicBezTo>
                    <a:pt x="17038" y="15833"/>
                    <a:pt x="17849" y="16075"/>
                    <a:pt x="17849" y="16075"/>
                  </a:cubicBezTo>
                  <a:cubicBezTo>
                    <a:pt x="17849" y="16075"/>
                    <a:pt x="18417" y="16235"/>
                    <a:pt x="18498" y="16235"/>
                  </a:cubicBezTo>
                  <a:cubicBezTo>
                    <a:pt x="18580" y="16235"/>
                    <a:pt x="18904" y="16155"/>
                    <a:pt x="18904" y="16155"/>
                  </a:cubicBezTo>
                  <a:cubicBezTo>
                    <a:pt x="18904" y="15914"/>
                    <a:pt x="18904" y="15914"/>
                    <a:pt x="18904" y="15914"/>
                  </a:cubicBezTo>
                  <a:cubicBezTo>
                    <a:pt x="18904" y="15914"/>
                    <a:pt x="18823" y="15753"/>
                    <a:pt x="18985" y="15833"/>
                  </a:cubicBezTo>
                  <a:cubicBezTo>
                    <a:pt x="19148" y="15833"/>
                    <a:pt x="19229" y="15833"/>
                    <a:pt x="19310" y="15914"/>
                  </a:cubicBezTo>
                  <a:cubicBezTo>
                    <a:pt x="19310" y="15994"/>
                    <a:pt x="19472" y="15994"/>
                    <a:pt x="19553" y="16075"/>
                  </a:cubicBezTo>
                  <a:cubicBezTo>
                    <a:pt x="19634" y="16235"/>
                    <a:pt x="19959" y="16316"/>
                    <a:pt x="19959" y="16316"/>
                  </a:cubicBezTo>
                  <a:cubicBezTo>
                    <a:pt x="20365" y="16476"/>
                    <a:pt x="20365" y="16476"/>
                    <a:pt x="20365" y="16476"/>
                  </a:cubicBezTo>
                  <a:cubicBezTo>
                    <a:pt x="20446" y="16718"/>
                    <a:pt x="20446" y="16718"/>
                    <a:pt x="20446" y="16718"/>
                  </a:cubicBezTo>
                  <a:cubicBezTo>
                    <a:pt x="20527" y="16798"/>
                    <a:pt x="20527" y="16798"/>
                    <a:pt x="20527" y="16798"/>
                  </a:cubicBezTo>
                  <a:cubicBezTo>
                    <a:pt x="20608" y="16637"/>
                    <a:pt x="20608" y="16637"/>
                    <a:pt x="20608" y="16637"/>
                  </a:cubicBezTo>
                  <a:cubicBezTo>
                    <a:pt x="20689" y="16557"/>
                    <a:pt x="20770" y="16557"/>
                    <a:pt x="20770" y="16557"/>
                  </a:cubicBezTo>
                  <a:cubicBezTo>
                    <a:pt x="20933" y="16637"/>
                    <a:pt x="20933" y="16637"/>
                    <a:pt x="20933" y="16637"/>
                  </a:cubicBezTo>
                  <a:cubicBezTo>
                    <a:pt x="20933" y="16637"/>
                    <a:pt x="21095" y="16637"/>
                    <a:pt x="21095" y="16637"/>
                  </a:cubicBezTo>
                  <a:cubicBezTo>
                    <a:pt x="21176" y="16637"/>
                    <a:pt x="21419" y="16557"/>
                    <a:pt x="21419" y="16557"/>
                  </a:cubicBezTo>
                  <a:cubicBezTo>
                    <a:pt x="21419" y="16637"/>
                    <a:pt x="21582" y="16798"/>
                    <a:pt x="21663" y="16798"/>
                  </a:cubicBezTo>
                  <a:cubicBezTo>
                    <a:pt x="21663" y="16878"/>
                    <a:pt x="21825" y="17119"/>
                    <a:pt x="21825" y="17119"/>
                  </a:cubicBezTo>
                  <a:cubicBezTo>
                    <a:pt x="21825" y="17119"/>
                    <a:pt x="21825" y="17200"/>
                    <a:pt x="21825" y="17361"/>
                  </a:cubicBezTo>
                  <a:cubicBezTo>
                    <a:pt x="21825" y="17441"/>
                    <a:pt x="21906" y="17521"/>
                    <a:pt x="21906" y="17521"/>
                  </a:cubicBezTo>
                  <a:cubicBezTo>
                    <a:pt x="22068" y="17682"/>
                    <a:pt x="22068" y="17682"/>
                    <a:pt x="22068" y="17682"/>
                  </a:cubicBezTo>
                  <a:cubicBezTo>
                    <a:pt x="22474" y="18325"/>
                    <a:pt x="22474" y="18325"/>
                    <a:pt x="22474" y="18325"/>
                  </a:cubicBezTo>
                  <a:cubicBezTo>
                    <a:pt x="22636" y="18486"/>
                    <a:pt x="22636" y="18486"/>
                    <a:pt x="22636" y="18486"/>
                  </a:cubicBezTo>
                  <a:cubicBezTo>
                    <a:pt x="22799" y="18325"/>
                    <a:pt x="22799" y="18325"/>
                    <a:pt x="22799" y="18325"/>
                  </a:cubicBezTo>
                  <a:cubicBezTo>
                    <a:pt x="23042" y="18325"/>
                    <a:pt x="23042" y="18325"/>
                    <a:pt x="23042" y="18325"/>
                  </a:cubicBezTo>
                  <a:cubicBezTo>
                    <a:pt x="23286" y="18888"/>
                    <a:pt x="23286" y="18888"/>
                    <a:pt x="23286" y="18888"/>
                  </a:cubicBezTo>
                  <a:cubicBezTo>
                    <a:pt x="23529" y="19611"/>
                    <a:pt x="23529" y="19611"/>
                    <a:pt x="23529" y="19611"/>
                  </a:cubicBezTo>
                  <a:cubicBezTo>
                    <a:pt x="23367" y="20576"/>
                    <a:pt x="23367" y="20576"/>
                    <a:pt x="23367" y="20576"/>
                  </a:cubicBezTo>
                  <a:cubicBezTo>
                    <a:pt x="23367" y="21219"/>
                    <a:pt x="23367" y="21219"/>
                    <a:pt x="23367" y="21219"/>
                  </a:cubicBezTo>
                  <a:cubicBezTo>
                    <a:pt x="23367" y="21219"/>
                    <a:pt x="23204" y="21701"/>
                    <a:pt x="23204" y="21781"/>
                  </a:cubicBezTo>
                  <a:cubicBezTo>
                    <a:pt x="23204" y="21942"/>
                    <a:pt x="22799" y="22505"/>
                    <a:pt x="22799" y="22505"/>
                  </a:cubicBezTo>
                  <a:cubicBezTo>
                    <a:pt x="22799" y="22505"/>
                    <a:pt x="22555" y="22987"/>
                    <a:pt x="22474" y="23067"/>
                  </a:cubicBezTo>
                  <a:cubicBezTo>
                    <a:pt x="22393" y="23228"/>
                    <a:pt x="22068" y="23871"/>
                    <a:pt x="22068" y="23871"/>
                  </a:cubicBezTo>
                  <a:cubicBezTo>
                    <a:pt x="21095" y="24835"/>
                    <a:pt x="21095" y="24835"/>
                    <a:pt x="21095" y="24835"/>
                  </a:cubicBezTo>
                  <a:cubicBezTo>
                    <a:pt x="21095" y="24835"/>
                    <a:pt x="20608" y="25077"/>
                    <a:pt x="20446" y="25157"/>
                  </a:cubicBezTo>
                  <a:cubicBezTo>
                    <a:pt x="20365" y="25318"/>
                    <a:pt x="19553" y="25398"/>
                    <a:pt x="19553" y="25398"/>
                  </a:cubicBezTo>
                  <a:cubicBezTo>
                    <a:pt x="18904" y="25398"/>
                    <a:pt x="18904" y="25398"/>
                    <a:pt x="18904" y="25398"/>
                  </a:cubicBezTo>
                  <a:cubicBezTo>
                    <a:pt x="17931" y="25157"/>
                    <a:pt x="17931" y="25157"/>
                    <a:pt x="17931" y="25157"/>
                  </a:cubicBezTo>
                  <a:cubicBezTo>
                    <a:pt x="17363" y="25318"/>
                    <a:pt x="17363" y="25318"/>
                    <a:pt x="17363" y="25318"/>
                  </a:cubicBezTo>
                  <a:cubicBezTo>
                    <a:pt x="16632" y="25559"/>
                    <a:pt x="16632" y="25559"/>
                    <a:pt x="16632" y="25559"/>
                  </a:cubicBezTo>
                  <a:cubicBezTo>
                    <a:pt x="15983" y="25559"/>
                    <a:pt x="15983" y="25559"/>
                    <a:pt x="15983" y="25559"/>
                  </a:cubicBezTo>
                  <a:cubicBezTo>
                    <a:pt x="15172" y="25720"/>
                    <a:pt x="15172" y="25720"/>
                    <a:pt x="15172" y="25720"/>
                  </a:cubicBezTo>
                  <a:cubicBezTo>
                    <a:pt x="15172" y="25720"/>
                    <a:pt x="15010" y="25720"/>
                    <a:pt x="14847" y="25720"/>
                  </a:cubicBezTo>
                  <a:cubicBezTo>
                    <a:pt x="14766" y="25720"/>
                    <a:pt x="14279" y="25559"/>
                    <a:pt x="14279" y="25559"/>
                  </a:cubicBezTo>
                  <a:cubicBezTo>
                    <a:pt x="13711" y="25398"/>
                    <a:pt x="13711" y="25398"/>
                    <a:pt x="13711" y="25398"/>
                  </a:cubicBezTo>
                  <a:cubicBezTo>
                    <a:pt x="13306" y="25398"/>
                    <a:pt x="13306" y="25398"/>
                    <a:pt x="13306" y="25398"/>
                  </a:cubicBezTo>
                  <a:cubicBezTo>
                    <a:pt x="13225" y="25720"/>
                    <a:pt x="13225" y="25720"/>
                    <a:pt x="13225" y="25720"/>
                  </a:cubicBezTo>
                  <a:cubicBezTo>
                    <a:pt x="13225" y="25720"/>
                    <a:pt x="13225" y="25720"/>
                    <a:pt x="13062" y="25720"/>
                  </a:cubicBezTo>
                  <a:cubicBezTo>
                    <a:pt x="12900" y="25720"/>
                    <a:pt x="12738" y="25720"/>
                    <a:pt x="12738" y="25720"/>
                  </a:cubicBezTo>
                  <a:cubicBezTo>
                    <a:pt x="12738" y="25398"/>
                    <a:pt x="12738" y="25398"/>
                    <a:pt x="12738" y="25398"/>
                  </a:cubicBezTo>
                  <a:cubicBezTo>
                    <a:pt x="12170" y="25398"/>
                    <a:pt x="12170" y="25398"/>
                    <a:pt x="12170" y="25398"/>
                  </a:cubicBezTo>
                  <a:cubicBezTo>
                    <a:pt x="12170" y="25398"/>
                    <a:pt x="11926" y="25478"/>
                    <a:pt x="11764" y="25478"/>
                  </a:cubicBezTo>
                  <a:cubicBezTo>
                    <a:pt x="11521" y="25478"/>
                    <a:pt x="11277" y="25237"/>
                    <a:pt x="11196" y="25237"/>
                  </a:cubicBezTo>
                  <a:cubicBezTo>
                    <a:pt x="11115" y="25237"/>
                    <a:pt x="11115" y="25318"/>
                    <a:pt x="11115" y="25318"/>
                  </a:cubicBezTo>
                  <a:cubicBezTo>
                    <a:pt x="11115" y="25559"/>
                    <a:pt x="11115" y="25559"/>
                    <a:pt x="11115" y="25559"/>
                  </a:cubicBezTo>
                  <a:cubicBezTo>
                    <a:pt x="10709" y="25559"/>
                    <a:pt x="10709" y="25559"/>
                    <a:pt x="10709" y="25559"/>
                  </a:cubicBezTo>
                  <a:cubicBezTo>
                    <a:pt x="10223" y="25398"/>
                    <a:pt x="10223" y="25398"/>
                    <a:pt x="10223" y="25398"/>
                  </a:cubicBezTo>
                  <a:cubicBezTo>
                    <a:pt x="9817" y="25077"/>
                    <a:pt x="9817" y="25077"/>
                    <a:pt x="9817" y="25077"/>
                  </a:cubicBezTo>
                  <a:cubicBezTo>
                    <a:pt x="9492" y="24755"/>
                    <a:pt x="9492" y="24755"/>
                    <a:pt x="9492" y="24755"/>
                  </a:cubicBezTo>
                  <a:cubicBezTo>
                    <a:pt x="9492" y="24594"/>
                    <a:pt x="9492" y="24594"/>
                    <a:pt x="9492" y="24594"/>
                  </a:cubicBezTo>
                  <a:cubicBezTo>
                    <a:pt x="9087" y="24594"/>
                    <a:pt x="9087" y="24594"/>
                    <a:pt x="9087" y="24594"/>
                  </a:cubicBezTo>
                  <a:cubicBezTo>
                    <a:pt x="8519" y="24594"/>
                    <a:pt x="8519" y="24594"/>
                    <a:pt x="8519" y="24594"/>
                  </a:cubicBezTo>
                  <a:cubicBezTo>
                    <a:pt x="8194" y="24755"/>
                    <a:pt x="8194" y="24755"/>
                    <a:pt x="8194" y="24755"/>
                  </a:cubicBezTo>
                  <a:cubicBezTo>
                    <a:pt x="8600" y="24835"/>
                    <a:pt x="8600" y="24835"/>
                    <a:pt x="8600" y="24835"/>
                  </a:cubicBezTo>
                  <a:cubicBezTo>
                    <a:pt x="8843" y="24916"/>
                    <a:pt x="8843" y="24916"/>
                    <a:pt x="8843" y="24916"/>
                  </a:cubicBezTo>
                  <a:cubicBezTo>
                    <a:pt x="8843" y="24916"/>
                    <a:pt x="9168" y="24835"/>
                    <a:pt x="9168" y="25077"/>
                  </a:cubicBezTo>
                  <a:cubicBezTo>
                    <a:pt x="9168" y="25237"/>
                    <a:pt x="9006" y="25237"/>
                    <a:pt x="9168" y="25398"/>
                  </a:cubicBezTo>
                  <a:cubicBezTo>
                    <a:pt x="9249" y="25559"/>
                    <a:pt x="9574" y="25720"/>
                    <a:pt x="9574" y="25720"/>
                  </a:cubicBezTo>
                  <a:cubicBezTo>
                    <a:pt x="9574" y="25720"/>
                    <a:pt x="9736" y="25720"/>
                    <a:pt x="9817" y="25720"/>
                  </a:cubicBezTo>
                  <a:cubicBezTo>
                    <a:pt x="9898" y="25720"/>
                    <a:pt x="9979" y="25720"/>
                    <a:pt x="9979" y="25720"/>
                  </a:cubicBezTo>
                  <a:cubicBezTo>
                    <a:pt x="10141" y="25961"/>
                    <a:pt x="10141" y="25961"/>
                    <a:pt x="10141" y="25961"/>
                  </a:cubicBezTo>
                  <a:cubicBezTo>
                    <a:pt x="10141" y="25961"/>
                    <a:pt x="10060" y="26041"/>
                    <a:pt x="10223" y="26041"/>
                  </a:cubicBezTo>
                  <a:cubicBezTo>
                    <a:pt x="10304" y="26041"/>
                    <a:pt x="10709" y="26041"/>
                    <a:pt x="10709" y="26041"/>
                  </a:cubicBezTo>
                  <a:cubicBezTo>
                    <a:pt x="11115" y="26202"/>
                    <a:pt x="11115" y="26202"/>
                    <a:pt x="11115" y="26202"/>
                  </a:cubicBezTo>
                  <a:cubicBezTo>
                    <a:pt x="11115" y="26443"/>
                    <a:pt x="11115" y="26443"/>
                    <a:pt x="11115" y="26443"/>
                  </a:cubicBezTo>
                  <a:cubicBezTo>
                    <a:pt x="11115" y="26443"/>
                    <a:pt x="11034" y="26604"/>
                    <a:pt x="11196" y="26604"/>
                  </a:cubicBezTo>
                  <a:cubicBezTo>
                    <a:pt x="11277" y="26684"/>
                    <a:pt x="11602" y="26604"/>
                    <a:pt x="11602" y="26604"/>
                  </a:cubicBezTo>
                  <a:cubicBezTo>
                    <a:pt x="11602" y="26604"/>
                    <a:pt x="11521" y="26523"/>
                    <a:pt x="11683" y="26604"/>
                  </a:cubicBezTo>
                  <a:cubicBezTo>
                    <a:pt x="11764" y="26684"/>
                    <a:pt x="11845" y="26764"/>
                    <a:pt x="11845" y="26764"/>
                  </a:cubicBezTo>
                  <a:cubicBezTo>
                    <a:pt x="11845" y="26764"/>
                    <a:pt x="11926" y="26925"/>
                    <a:pt x="11926" y="27006"/>
                  </a:cubicBezTo>
                  <a:cubicBezTo>
                    <a:pt x="11926" y="27086"/>
                    <a:pt x="12008" y="27247"/>
                    <a:pt x="12008" y="27247"/>
                  </a:cubicBezTo>
                  <a:cubicBezTo>
                    <a:pt x="12008" y="27247"/>
                    <a:pt x="11764" y="27327"/>
                    <a:pt x="12170" y="27327"/>
                  </a:cubicBezTo>
                  <a:cubicBezTo>
                    <a:pt x="12576" y="27327"/>
                    <a:pt x="12576" y="27327"/>
                    <a:pt x="12576" y="27327"/>
                  </a:cubicBezTo>
                  <a:cubicBezTo>
                    <a:pt x="12900" y="27327"/>
                    <a:pt x="12900" y="27327"/>
                    <a:pt x="12900" y="27327"/>
                  </a:cubicBezTo>
                  <a:cubicBezTo>
                    <a:pt x="13225" y="27407"/>
                    <a:pt x="13225" y="27407"/>
                    <a:pt x="13225" y="27407"/>
                  </a:cubicBezTo>
                  <a:cubicBezTo>
                    <a:pt x="13793" y="27649"/>
                    <a:pt x="13793" y="27649"/>
                    <a:pt x="13793" y="27649"/>
                  </a:cubicBezTo>
                  <a:cubicBezTo>
                    <a:pt x="14361" y="27970"/>
                    <a:pt x="14361" y="27970"/>
                    <a:pt x="14361" y="27970"/>
                  </a:cubicBezTo>
                  <a:cubicBezTo>
                    <a:pt x="14361" y="27970"/>
                    <a:pt x="14279" y="28211"/>
                    <a:pt x="14442" y="28211"/>
                  </a:cubicBezTo>
                  <a:cubicBezTo>
                    <a:pt x="14523" y="28211"/>
                    <a:pt x="14847" y="28211"/>
                    <a:pt x="14847" y="28211"/>
                  </a:cubicBezTo>
                  <a:cubicBezTo>
                    <a:pt x="15091" y="28854"/>
                    <a:pt x="15091" y="28854"/>
                    <a:pt x="15091" y="28854"/>
                  </a:cubicBezTo>
                  <a:cubicBezTo>
                    <a:pt x="14685" y="28854"/>
                    <a:pt x="14685" y="28854"/>
                    <a:pt x="14685" y="28854"/>
                  </a:cubicBezTo>
                  <a:cubicBezTo>
                    <a:pt x="14929" y="29497"/>
                    <a:pt x="14929" y="29497"/>
                    <a:pt x="14929" y="29497"/>
                  </a:cubicBezTo>
                  <a:cubicBezTo>
                    <a:pt x="15091" y="29819"/>
                    <a:pt x="15091" y="29819"/>
                    <a:pt x="15091" y="29819"/>
                  </a:cubicBezTo>
                  <a:cubicBezTo>
                    <a:pt x="15010" y="30221"/>
                    <a:pt x="15010" y="30221"/>
                    <a:pt x="15010" y="30221"/>
                  </a:cubicBezTo>
                  <a:cubicBezTo>
                    <a:pt x="14766" y="30462"/>
                    <a:pt x="14766" y="30462"/>
                    <a:pt x="14766" y="30462"/>
                  </a:cubicBezTo>
                  <a:cubicBezTo>
                    <a:pt x="14766" y="30462"/>
                    <a:pt x="14766" y="30622"/>
                    <a:pt x="14766" y="30622"/>
                  </a:cubicBezTo>
                  <a:cubicBezTo>
                    <a:pt x="14766" y="30703"/>
                    <a:pt x="14929" y="30703"/>
                    <a:pt x="14929" y="30703"/>
                  </a:cubicBezTo>
                  <a:cubicBezTo>
                    <a:pt x="14929" y="30703"/>
                    <a:pt x="15091" y="30864"/>
                    <a:pt x="15091" y="30944"/>
                  </a:cubicBezTo>
                  <a:cubicBezTo>
                    <a:pt x="15091" y="31024"/>
                    <a:pt x="15334" y="31105"/>
                    <a:pt x="15334" y="31185"/>
                  </a:cubicBezTo>
                  <a:cubicBezTo>
                    <a:pt x="15415" y="31265"/>
                    <a:pt x="15659" y="31507"/>
                    <a:pt x="15659" y="31507"/>
                  </a:cubicBezTo>
                  <a:cubicBezTo>
                    <a:pt x="15740" y="31667"/>
                    <a:pt x="15740" y="31667"/>
                    <a:pt x="15740" y="31667"/>
                  </a:cubicBezTo>
                  <a:cubicBezTo>
                    <a:pt x="16064" y="31828"/>
                    <a:pt x="16064" y="31828"/>
                    <a:pt x="16064" y="31828"/>
                  </a:cubicBezTo>
                  <a:cubicBezTo>
                    <a:pt x="16064" y="31828"/>
                    <a:pt x="16064" y="31828"/>
                    <a:pt x="16064" y="31908"/>
                  </a:cubicBezTo>
                  <a:cubicBezTo>
                    <a:pt x="16064" y="32069"/>
                    <a:pt x="16227" y="32230"/>
                    <a:pt x="16227" y="32230"/>
                  </a:cubicBezTo>
                  <a:cubicBezTo>
                    <a:pt x="16551" y="32471"/>
                    <a:pt x="16551" y="32471"/>
                    <a:pt x="16551" y="32471"/>
                  </a:cubicBezTo>
                  <a:cubicBezTo>
                    <a:pt x="16551" y="32471"/>
                    <a:pt x="16551" y="32391"/>
                    <a:pt x="16551" y="32551"/>
                  </a:cubicBezTo>
                  <a:cubicBezTo>
                    <a:pt x="16551" y="32712"/>
                    <a:pt x="16551" y="32953"/>
                    <a:pt x="16551" y="32953"/>
                  </a:cubicBezTo>
                  <a:cubicBezTo>
                    <a:pt x="16876" y="32953"/>
                    <a:pt x="16876" y="32953"/>
                    <a:pt x="16876" y="32953"/>
                  </a:cubicBezTo>
                  <a:cubicBezTo>
                    <a:pt x="16795" y="33275"/>
                    <a:pt x="16795" y="33275"/>
                    <a:pt x="16795" y="33275"/>
                  </a:cubicBezTo>
                  <a:cubicBezTo>
                    <a:pt x="16795" y="33275"/>
                    <a:pt x="16632" y="33275"/>
                    <a:pt x="16795" y="33516"/>
                  </a:cubicBezTo>
                  <a:cubicBezTo>
                    <a:pt x="16957" y="33677"/>
                    <a:pt x="16957" y="33837"/>
                    <a:pt x="16957" y="33837"/>
                  </a:cubicBezTo>
                  <a:cubicBezTo>
                    <a:pt x="17525" y="34239"/>
                    <a:pt x="17525" y="34239"/>
                    <a:pt x="17525" y="34239"/>
                  </a:cubicBezTo>
                  <a:cubicBezTo>
                    <a:pt x="17849" y="34239"/>
                    <a:pt x="17849" y="34239"/>
                    <a:pt x="17849" y="34239"/>
                  </a:cubicBezTo>
                  <a:cubicBezTo>
                    <a:pt x="18174" y="34159"/>
                    <a:pt x="18174" y="34159"/>
                    <a:pt x="18174" y="34159"/>
                  </a:cubicBezTo>
                  <a:cubicBezTo>
                    <a:pt x="18336" y="33837"/>
                    <a:pt x="18336" y="33837"/>
                    <a:pt x="18336" y="33837"/>
                  </a:cubicBezTo>
                  <a:cubicBezTo>
                    <a:pt x="18336" y="33837"/>
                    <a:pt x="18580" y="33837"/>
                    <a:pt x="18823" y="33918"/>
                  </a:cubicBezTo>
                  <a:cubicBezTo>
                    <a:pt x="18985" y="33998"/>
                    <a:pt x="19310" y="33918"/>
                    <a:pt x="19310" y="33918"/>
                  </a:cubicBezTo>
                  <a:cubicBezTo>
                    <a:pt x="19310" y="33918"/>
                    <a:pt x="19310" y="33918"/>
                    <a:pt x="19310" y="34079"/>
                  </a:cubicBezTo>
                  <a:cubicBezTo>
                    <a:pt x="19391" y="34239"/>
                    <a:pt x="19553" y="34159"/>
                    <a:pt x="19553" y="34159"/>
                  </a:cubicBezTo>
                  <a:cubicBezTo>
                    <a:pt x="19553" y="34159"/>
                    <a:pt x="19797" y="34159"/>
                    <a:pt x="19797" y="34239"/>
                  </a:cubicBezTo>
                  <a:cubicBezTo>
                    <a:pt x="19797" y="34320"/>
                    <a:pt x="19959" y="34400"/>
                    <a:pt x="20040" y="34561"/>
                  </a:cubicBezTo>
                  <a:cubicBezTo>
                    <a:pt x="20121" y="34722"/>
                    <a:pt x="20121" y="34641"/>
                    <a:pt x="20202" y="34722"/>
                  </a:cubicBezTo>
                  <a:cubicBezTo>
                    <a:pt x="20202" y="34802"/>
                    <a:pt x="19878" y="34882"/>
                    <a:pt x="20283" y="34882"/>
                  </a:cubicBezTo>
                  <a:cubicBezTo>
                    <a:pt x="20608" y="34963"/>
                    <a:pt x="21419" y="35043"/>
                    <a:pt x="21419" y="35043"/>
                  </a:cubicBezTo>
                  <a:cubicBezTo>
                    <a:pt x="21419" y="35043"/>
                    <a:pt x="21906" y="34882"/>
                    <a:pt x="22150" y="34882"/>
                  </a:cubicBezTo>
                  <a:cubicBezTo>
                    <a:pt x="22393" y="34882"/>
                    <a:pt x="22393" y="34963"/>
                    <a:pt x="22393" y="34963"/>
                  </a:cubicBezTo>
                  <a:cubicBezTo>
                    <a:pt x="22636" y="34963"/>
                    <a:pt x="22636" y="34963"/>
                    <a:pt x="22636" y="34963"/>
                  </a:cubicBezTo>
                  <a:cubicBezTo>
                    <a:pt x="22636" y="34963"/>
                    <a:pt x="22799" y="34882"/>
                    <a:pt x="22799" y="34802"/>
                  </a:cubicBezTo>
                  <a:cubicBezTo>
                    <a:pt x="22799" y="34722"/>
                    <a:pt x="22880" y="34480"/>
                    <a:pt x="22880" y="34480"/>
                  </a:cubicBezTo>
                  <a:cubicBezTo>
                    <a:pt x="22880" y="34480"/>
                    <a:pt x="22799" y="34320"/>
                    <a:pt x="22961" y="34320"/>
                  </a:cubicBezTo>
                  <a:cubicBezTo>
                    <a:pt x="23123" y="34320"/>
                    <a:pt x="23204" y="34239"/>
                    <a:pt x="23204" y="34239"/>
                  </a:cubicBezTo>
                  <a:cubicBezTo>
                    <a:pt x="23448" y="34079"/>
                    <a:pt x="23448" y="34079"/>
                    <a:pt x="23448" y="34079"/>
                  </a:cubicBezTo>
                  <a:cubicBezTo>
                    <a:pt x="23367" y="33436"/>
                    <a:pt x="23367" y="33436"/>
                    <a:pt x="23367" y="33436"/>
                  </a:cubicBezTo>
                  <a:cubicBezTo>
                    <a:pt x="23367" y="33436"/>
                    <a:pt x="23367" y="33194"/>
                    <a:pt x="23286" y="33114"/>
                  </a:cubicBezTo>
                  <a:cubicBezTo>
                    <a:pt x="23123" y="33034"/>
                    <a:pt x="22880" y="32793"/>
                    <a:pt x="22880" y="32793"/>
                  </a:cubicBezTo>
                  <a:cubicBezTo>
                    <a:pt x="22799" y="32551"/>
                    <a:pt x="22799" y="32551"/>
                    <a:pt x="22799" y="32551"/>
                  </a:cubicBezTo>
                  <a:cubicBezTo>
                    <a:pt x="22474" y="32310"/>
                    <a:pt x="22474" y="32310"/>
                    <a:pt x="22474" y="32310"/>
                  </a:cubicBezTo>
                  <a:cubicBezTo>
                    <a:pt x="22474" y="32310"/>
                    <a:pt x="22393" y="32150"/>
                    <a:pt x="22312" y="32150"/>
                  </a:cubicBezTo>
                  <a:cubicBezTo>
                    <a:pt x="22231" y="32230"/>
                    <a:pt x="22312" y="32230"/>
                    <a:pt x="22150" y="32471"/>
                  </a:cubicBezTo>
                  <a:cubicBezTo>
                    <a:pt x="21987" y="32632"/>
                    <a:pt x="21744" y="32712"/>
                    <a:pt x="21744" y="32712"/>
                  </a:cubicBezTo>
                  <a:cubicBezTo>
                    <a:pt x="21257" y="32873"/>
                    <a:pt x="21257" y="32873"/>
                    <a:pt x="21257" y="32873"/>
                  </a:cubicBezTo>
                  <a:cubicBezTo>
                    <a:pt x="21257" y="32873"/>
                    <a:pt x="20933" y="32712"/>
                    <a:pt x="20851" y="32551"/>
                  </a:cubicBezTo>
                  <a:cubicBezTo>
                    <a:pt x="20770" y="32471"/>
                    <a:pt x="20202" y="31989"/>
                    <a:pt x="20202" y="31989"/>
                  </a:cubicBezTo>
                  <a:cubicBezTo>
                    <a:pt x="20202" y="31989"/>
                    <a:pt x="19878" y="31748"/>
                    <a:pt x="19797" y="31748"/>
                  </a:cubicBezTo>
                  <a:cubicBezTo>
                    <a:pt x="19634" y="31748"/>
                    <a:pt x="19472" y="31748"/>
                    <a:pt x="19472" y="31748"/>
                  </a:cubicBezTo>
                  <a:cubicBezTo>
                    <a:pt x="19229" y="31346"/>
                    <a:pt x="19229" y="31346"/>
                    <a:pt x="19229" y="31346"/>
                  </a:cubicBezTo>
                  <a:cubicBezTo>
                    <a:pt x="19148" y="31265"/>
                    <a:pt x="19148" y="31265"/>
                    <a:pt x="19148" y="31265"/>
                  </a:cubicBezTo>
                  <a:cubicBezTo>
                    <a:pt x="19148" y="31265"/>
                    <a:pt x="18904" y="31024"/>
                    <a:pt x="19066" y="31024"/>
                  </a:cubicBezTo>
                  <a:cubicBezTo>
                    <a:pt x="19310" y="31024"/>
                    <a:pt x="19391" y="30783"/>
                    <a:pt x="19391" y="30783"/>
                  </a:cubicBezTo>
                  <a:cubicBezTo>
                    <a:pt x="19391" y="30542"/>
                    <a:pt x="19391" y="30542"/>
                    <a:pt x="19391" y="30542"/>
                  </a:cubicBezTo>
                  <a:cubicBezTo>
                    <a:pt x="19391" y="30381"/>
                    <a:pt x="19391" y="30381"/>
                    <a:pt x="19391" y="30381"/>
                  </a:cubicBezTo>
                  <a:cubicBezTo>
                    <a:pt x="19310" y="29979"/>
                    <a:pt x="19310" y="29979"/>
                    <a:pt x="19310" y="29979"/>
                  </a:cubicBezTo>
                  <a:cubicBezTo>
                    <a:pt x="19310" y="29979"/>
                    <a:pt x="19229" y="29578"/>
                    <a:pt x="19310" y="29497"/>
                  </a:cubicBezTo>
                  <a:cubicBezTo>
                    <a:pt x="19472" y="29497"/>
                    <a:pt x="19959" y="29417"/>
                    <a:pt x="19959" y="29417"/>
                  </a:cubicBezTo>
                  <a:cubicBezTo>
                    <a:pt x="19959" y="29417"/>
                    <a:pt x="20202" y="29497"/>
                    <a:pt x="20446" y="29578"/>
                  </a:cubicBezTo>
                  <a:cubicBezTo>
                    <a:pt x="20608" y="29578"/>
                    <a:pt x="20770" y="29658"/>
                    <a:pt x="20770" y="29658"/>
                  </a:cubicBezTo>
                  <a:cubicBezTo>
                    <a:pt x="20770" y="29658"/>
                    <a:pt x="21257" y="29899"/>
                    <a:pt x="21338" y="29979"/>
                  </a:cubicBezTo>
                  <a:cubicBezTo>
                    <a:pt x="21338" y="30060"/>
                    <a:pt x="21501" y="30140"/>
                    <a:pt x="21663" y="30221"/>
                  </a:cubicBezTo>
                  <a:cubicBezTo>
                    <a:pt x="21906" y="30381"/>
                    <a:pt x="22393" y="30221"/>
                    <a:pt x="22393" y="30221"/>
                  </a:cubicBezTo>
                  <a:cubicBezTo>
                    <a:pt x="22393" y="30221"/>
                    <a:pt x="22636" y="30140"/>
                    <a:pt x="22799" y="30140"/>
                  </a:cubicBezTo>
                  <a:cubicBezTo>
                    <a:pt x="22880" y="30140"/>
                    <a:pt x="23610" y="30140"/>
                    <a:pt x="23610" y="30140"/>
                  </a:cubicBezTo>
                  <a:cubicBezTo>
                    <a:pt x="23610" y="30140"/>
                    <a:pt x="23935" y="30140"/>
                    <a:pt x="24016" y="30140"/>
                  </a:cubicBezTo>
                  <a:cubicBezTo>
                    <a:pt x="24097" y="30140"/>
                    <a:pt x="24421" y="30140"/>
                    <a:pt x="24421" y="30140"/>
                  </a:cubicBezTo>
                  <a:cubicBezTo>
                    <a:pt x="25070" y="30301"/>
                    <a:pt x="25070" y="30301"/>
                    <a:pt x="25070" y="30301"/>
                  </a:cubicBezTo>
                  <a:cubicBezTo>
                    <a:pt x="25557" y="30060"/>
                    <a:pt x="25557" y="30060"/>
                    <a:pt x="25557" y="30060"/>
                  </a:cubicBezTo>
                  <a:cubicBezTo>
                    <a:pt x="25557" y="30060"/>
                    <a:pt x="25557" y="29658"/>
                    <a:pt x="25720" y="29658"/>
                  </a:cubicBezTo>
                  <a:cubicBezTo>
                    <a:pt x="25801" y="29658"/>
                    <a:pt x="25963" y="29658"/>
                    <a:pt x="26125" y="29658"/>
                  </a:cubicBezTo>
                  <a:cubicBezTo>
                    <a:pt x="26288" y="29738"/>
                    <a:pt x="26774" y="29578"/>
                    <a:pt x="26774" y="29578"/>
                  </a:cubicBezTo>
                  <a:cubicBezTo>
                    <a:pt x="26288" y="28935"/>
                    <a:pt x="26288" y="28935"/>
                    <a:pt x="26288" y="28935"/>
                  </a:cubicBezTo>
                  <a:cubicBezTo>
                    <a:pt x="26288" y="28935"/>
                    <a:pt x="26288" y="28935"/>
                    <a:pt x="26125" y="28613"/>
                  </a:cubicBezTo>
                  <a:cubicBezTo>
                    <a:pt x="26044" y="28292"/>
                    <a:pt x="25801" y="27970"/>
                    <a:pt x="25801" y="27970"/>
                  </a:cubicBezTo>
                  <a:cubicBezTo>
                    <a:pt x="25801" y="27970"/>
                    <a:pt x="25476" y="27890"/>
                    <a:pt x="25233" y="27809"/>
                  </a:cubicBezTo>
                  <a:cubicBezTo>
                    <a:pt x="24989" y="27729"/>
                    <a:pt x="25152" y="27809"/>
                    <a:pt x="24989" y="27649"/>
                  </a:cubicBezTo>
                  <a:cubicBezTo>
                    <a:pt x="24827" y="27568"/>
                    <a:pt x="24097" y="27166"/>
                    <a:pt x="24097" y="27166"/>
                  </a:cubicBezTo>
                  <a:cubicBezTo>
                    <a:pt x="24097" y="27166"/>
                    <a:pt x="23772" y="27086"/>
                    <a:pt x="23691" y="26925"/>
                  </a:cubicBezTo>
                  <a:cubicBezTo>
                    <a:pt x="23610" y="26684"/>
                    <a:pt x="23691" y="25961"/>
                    <a:pt x="23691" y="25961"/>
                  </a:cubicBezTo>
                  <a:cubicBezTo>
                    <a:pt x="23772" y="25559"/>
                    <a:pt x="23772" y="25559"/>
                    <a:pt x="23772" y="25559"/>
                  </a:cubicBezTo>
                  <a:cubicBezTo>
                    <a:pt x="24178" y="24755"/>
                    <a:pt x="24178" y="24755"/>
                    <a:pt x="24178" y="24755"/>
                  </a:cubicBezTo>
                  <a:cubicBezTo>
                    <a:pt x="24340" y="24032"/>
                    <a:pt x="24340" y="24032"/>
                    <a:pt x="24340" y="24032"/>
                  </a:cubicBezTo>
                  <a:cubicBezTo>
                    <a:pt x="25152" y="23067"/>
                    <a:pt x="25152" y="23067"/>
                    <a:pt x="25152" y="23067"/>
                  </a:cubicBezTo>
                  <a:cubicBezTo>
                    <a:pt x="25395" y="22344"/>
                    <a:pt x="25395" y="22344"/>
                    <a:pt x="25395" y="22344"/>
                  </a:cubicBezTo>
                  <a:cubicBezTo>
                    <a:pt x="25557" y="21620"/>
                    <a:pt x="25557" y="21620"/>
                    <a:pt x="25557" y="21620"/>
                  </a:cubicBezTo>
                  <a:cubicBezTo>
                    <a:pt x="25557" y="20897"/>
                    <a:pt x="25557" y="20897"/>
                    <a:pt x="25557" y="20897"/>
                  </a:cubicBezTo>
                  <a:cubicBezTo>
                    <a:pt x="25557" y="20334"/>
                    <a:pt x="25557" y="20334"/>
                    <a:pt x="25557" y="20334"/>
                  </a:cubicBezTo>
                  <a:cubicBezTo>
                    <a:pt x="26612" y="20334"/>
                    <a:pt x="26612" y="20334"/>
                    <a:pt x="26612" y="20334"/>
                  </a:cubicBezTo>
                  <a:cubicBezTo>
                    <a:pt x="26612" y="20576"/>
                    <a:pt x="26612" y="20576"/>
                    <a:pt x="26612" y="20576"/>
                  </a:cubicBezTo>
                  <a:cubicBezTo>
                    <a:pt x="26612" y="20576"/>
                    <a:pt x="26774" y="20254"/>
                    <a:pt x="26855" y="20254"/>
                  </a:cubicBezTo>
                  <a:cubicBezTo>
                    <a:pt x="26937" y="20254"/>
                    <a:pt x="27586" y="19852"/>
                    <a:pt x="27586" y="19852"/>
                  </a:cubicBezTo>
                  <a:cubicBezTo>
                    <a:pt x="27829" y="20013"/>
                    <a:pt x="27829" y="20013"/>
                    <a:pt x="27829" y="20013"/>
                  </a:cubicBezTo>
                  <a:cubicBezTo>
                    <a:pt x="28478" y="20174"/>
                    <a:pt x="28478" y="20174"/>
                    <a:pt x="28478" y="20174"/>
                  </a:cubicBezTo>
                  <a:cubicBezTo>
                    <a:pt x="28478" y="20174"/>
                    <a:pt x="28722" y="20254"/>
                    <a:pt x="28640" y="20415"/>
                  </a:cubicBezTo>
                  <a:cubicBezTo>
                    <a:pt x="28559" y="20576"/>
                    <a:pt x="28559" y="20576"/>
                    <a:pt x="28640" y="20576"/>
                  </a:cubicBezTo>
                  <a:cubicBezTo>
                    <a:pt x="28722" y="20576"/>
                    <a:pt x="29046" y="20334"/>
                    <a:pt x="29046" y="20334"/>
                  </a:cubicBezTo>
                  <a:cubicBezTo>
                    <a:pt x="29614" y="20576"/>
                    <a:pt x="29614" y="20576"/>
                    <a:pt x="29614" y="20576"/>
                  </a:cubicBezTo>
                  <a:cubicBezTo>
                    <a:pt x="29127" y="20013"/>
                    <a:pt x="29127" y="20013"/>
                    <a:pt x="29127" y="20013"/>
                  </a:cubicBezTo>
                  <a:cubicBezTo>
                    <a:pt x="29127" y="20013"/>
                    <a:pt x="29046" y="19611"/>
                    <a:pt x="29046" y="19450"/>
                  </a:cubicBezTo>
                  <a:cubicBezTo>
                    <a:pt x="29046" y="19290"/>
                    <a:pt x="28965" y="18647"/>
                    <a:pt x="28965" y="18647"/>
                  </a:cubicBezTo>
                  <a:cubicBezTo>
                    <a:pt x="28884" y="18164"/>
                    <a:pt x="28884" y="18164"/>
                    <a:pt x="28884" y="18164"/>
                  </a:cubicBezTo>
                  <a:cubicBezTo>
                    <a:pt x="28722" y="17762"/>
                    <a:pt x="28722" y="17762"/>
                    <a:pt x="28722" y="17762"/>
                  </a:cubicBezTo>
                  <a:cubicBezTo>
                    <a:pt x="28478" y="17521"/>
                    <a:pt x="28478" y="17521"/>
                    <a:pt x="28478" y="17521"/>
                  </a:cubicBezTo>
                  <a:cubicBezTo>
                    <a:pt x="28397" y="17119"/>
                    <a:pt x="28397" y="17119"/>
                    <a:pt x="28397" y="17119"/>
                  </a:cubicBezTo>
                  <a:cubicBezTo>
                    <a:pt x="28235" y="16798"/>
                    <a:pt x="28235" y="16798"/>
                    <a:pt x="28235" y="16798"/>
                  </a:cubicBezTo>
                  <a:cubicBezTo>
                    <a:pt x="27667" y="16476"/>
                    <a:pt x="27667" y="16476"/>
                    <a:pt x="27667" y="16476"/>
                  </a:cubicBezTo>
                  <a:cubicBezTo>
                    <a:pt x="27261" y="16396"/>
                    <a:pt x="27261" y="16396"/>
                    <a:pt x="27261" y="16396"/>
                  </a:cubicBezTo>
                  <a:cubicBezTo>
                    <a:pt x="26937" y="16476"/>
                    <a:pt x="26937" y="16476"/>
                    <a:pt x="26937" y="16476"/>
                  </a:cubicBezTo>
                  <a:cubicBezTo>
                    <a:pt x="26612" y="16476"/>
                    <a:pt x="26612" y="16476"/>
                    <a:pt x="26612" y="16476"/>
                  </a:cubicBezTo>
                  <a:cubicBezTo>
                    <a:pt x="26369" y="16075"/>
                    <a:pt x="26369" y="16075"/>
                    <a:pt x="26369" y="16075"/>
                  </a:cubicBezTo>
                  <a:cubicBezTo>
                    <a:pt x="26369" y="16075"/>
                    <a:pt x="26288" y="15512"/>
                    <a:pt x="26288" y="15432"/>
                  </a:cubicBezTo>
                  <a:cubicBezTo>
                    <a:pt x="26288" y="15351"/>
                    <a:pt x="26125" y="14789"/>
                    <a:pt x="26125" y="14789"/>
                  </a:cubicBezTo>
                  <a:cubicBezTo>
                    <a:pt x="26044" y="14146"/>
                    <a:pt x="26044" y="14146"/>
                    <a:pt x="26044" y="14146"/>
                  </a:cubicBezTo>
                  <a:cubicBezTo>
                    <a:pt x="25801" y="13503"/>
                    <a:pt x="25801" y="13503"/>
                    <a:pt x="25801" y="13503"/>
                  </a:cubicBezTo>
                  <a:cubicBezTo>
                    <a:pt x="25801" y="13503"/>
                    <a:pt x="25638" y="13101"/>
                    <a:pt x="25557" y="12940"/>
                  </a:cubicBezTo>
                  <a:cubicBezTo>
                    <a:pt x="25476" y="12779"/>
                    <a:pt x="25314" y="12458"/>
                    <a:pt x="25314" y="12458"/>
                  </a:cubicBezTo>
                  <a:cubicBezTo>
                    <a:pt x="25152" y="11895"/>
                    <a:pt x="25152" y="11895"/>
                    <a:pt x="25152" y="11895"/>
                  </a:cubicBezTo>
                  <a:cubicBezTo>
                    <a:pt x="24503" y="11734"/>
                    <a:pt x="24503" y="11734"/>
                    <a:pt x="24503" y="11734"/>
                  </a:cubicBezTo>
                  <a:cubicBezTo>
                    <a:pt x="23448" y="11413"/>
                    <a:pt x="23448" y="11413"/>
                    <a:pt x="23448" y="11413"/>
                  </a:cubicBezTo>
                  <a:cubicBezTo>
                    <a:pt x="22880" y="11172"/>
                    <a:pt x="22880" y="11172"/>
                    <a:pt x="22880" y="11172"/>
                  </a:cubicBezTo>
                  <a:cubicBezTo>
                    <a:pt x="22961" y="10931"/>
                    <a:pt x="22961" y="10931"/>
                    <a:pt x="22961" y="10931"/>
                  </a:cubicBezTo>
                  <a:cubicBezTo>
                    <a:pt x="23286" y="10850"/>
                    <a:pt x="23286" y="10850"/>
                    <a:pt x="23286" y="10850"/>
                  </a:cubicBezTo>
                  <a:cubicBezTo>
                    <a:pt x="23286" y="10850"/>
                    <a:pt x="23448" y="10850"/>
                    <a:pt x="23610" y="10850"/>
                  </a:cubicBezTo>
                  <a:cubicBezTo>
                    <a:pt x="23853" y="10850"/>
                    <a:pt x="24016" y="10850"/>
                    <a:pt x="24178" y="10850"/>
                  </a:cubicBezTo>
                  <a:cubicBezTo>
                    <a:pt x="24340" y="10850"/>
                    <a:pt x="24584" y="10850"/>
                    <a:pt x="24584" y="10850"/>
                  </a:cubicBezTo>
                  <a:cubicBezTo>
                    <a:pt x="24908" y="10448"/>
                    <a:pt x="24908" y="10448"/>
                    <a:pt x="24908" y="10448"/>
                  </a:cubicBezTo>
                  <a:cubicBezTo>
                    <a:pt x="26125" y="9805"/>
                    <a:pt x="26125" y="9805"/>
                    <a:pt x="26125" y="9805"/>
                  </a:cubicBezTo>
                  <a:cubicBezTo>
                    <a:pt x="26693" y="9725"/>
                    <a:pt x="26693" y="9725"/>
                    <a:pt x="26693" y="9725"/>
                  </a:cubicBezTo>
                  <a:cubicBezTo>
                    <a:pt x="27261" y="9725"/>
                    <a:pt x="27261" y="9725"/>
                    <a:pt x="27261" y="9725"/>
                  </a:cubicBezTo>
                  <a:cubicBezTo>
                    <a:pt x="27261" y="9725"/>
                    <a:pt x="27261" y="10046"/>
                    <a:pt x="27423" y="10127"/>
                  </a:cubicBezTo>
                  <a:cubicBezTo>
                    <a:pt x="27586" y="10207"/>
                    <a:pt x="27667" y="10207"/>
                    <a:pt x="27748" y="10288"/>
                  </a:cubicBezTo>
                  <a:cubicBezTo>
                    <a:pt x="27910" y="10288"/>
                    <a:pt x="28397" y="10368"/>
                    <a:pt x="28397" y="10368"/>
                  </a:cubicBezTo>
                  <a:cubicBezTo>
                    <a:pt x="28722" y="10529"/>
                    <a:pt x="28722" y="10529"/>
                    <a:pt x="28722" y="10529"/>
                  </a:cubicBezTo>
                  <a:cubicBezTo>
                    <a:pt x="29046" y="11011"/>
                    <a:pt x="29046" y="11011"/>
                    <a:pt x="29046" y="11011"/>
                  </a:cubicBezTo>
                  <a:cubicBezTo>
                    <a:pt x="29614" y="11332"/>
                    <a:pt x="29614" y="11332"/>
                    <a:pt x="29614" y="11332"/>
                  </a:cubicBezTo>
                  <a:cubicBezTo>
                    <a:pt x="29614" y="11332"/>
                    <a:pt x="29695" y="11574"/>
                    <a:pt x="29614" y="11654"/>
                  </a:cubicBezTo>
                  <a:cubicBezTo>
                    <a:pt x="29533" y="11734"/>
                    <a:pt x="29614" y="11975"/>
                    <a:pt x="29290" y="12136"/>
                  </a:cubicBezTo>
                  <a:cubicBezTo>
                    <a:pt x="28965" y="12297"/>
                    <a:pt x="28559" y="12618"/>
                    <a:pt x="28478" y="12618"/>
                  </a:cubicBezTo>
                  <a:cubicBezTo>
                    <a:pt x="28397" y="12699"/>
                    <a:pt x="28154" y="13020"/>
                    <a:pt x="28154" y="13020"/>
                  </a:cubicBezTo>
                  <a:cubicBezTo>
                    <a:pt x="27991" y="13342"/>
                    <a:pt x="27991" y="13342"/>
                    <a:pt x="27991" y="13342"/>
                  </a:cubicBezTo>
                  <a:cubicBezTo>
                    <a:pt x="28073" y="13583"/>
                    <a:pt x="28073" y="13583"/>
                    <a:pt x="28073" y="13583"/>
                  </a:cubicBezTo>
                  <a:cubicBezTo>
                    <a:pt x="28073" y="13583"/>
                    <a:pt x="28073" y="13663"/>
                    <a:pt x="28073" y="13744"/>
                  </a:cubicBezTo>
                  <a:cubicBezTo>
                    <a:pt x="27991" y="13904"/>
                    <a:pt x="27910" y="14146"/>
                    <a:pt x="27910" y="14146"/>
                  </a:cubicBezTo>
                  <a:cubicBezTo>
                    <a:pt x="27991" y="14547"/>
                    <a:pt x="27991" y="14547"/>
                    <a:pt x="27991" y="14547"/>
                  </a:cubicBezTo>
                  <a:cubicBezTo>
                    <a:pt x="27991" y="14547"/>
                    <a:pt x="28073" y="14708"/>
                    <a:pt x="28154" y="14869"/>
                  </a:cubicBezTo>
                  <a:cubicBezTo>
                    <a:pt x="28154" y="14949"/>
                    <a:pt x="28884" y="15110"/>
                    <a:pt x="28884" y="15110"/>
                  </a:cubicBezTo>
                  <a:cubicBezTo>
                    <a:pt x="29614" y="15190"/>
                    <a:pt x="29614" y="15190"/>
                    <a:pt x="29614" y="15190"/>
                  </a:cubicBezTo>
                  <a:cubicBezTo>
                    <a:pt x="30182" y="15753"/>
                    <a:pt x="30182" y="15753"/>
                    <a:pt x="30182" y="15753"/>
                  </a:cubicBezTo>
                  <a:cubicBezTo>
                    <a:pt x="30669" y="15994"/>
                    <a:pt x="30669" y="15994"/>
                    <a:pt x="30669" y="15994"/>
                  </a:cubicBezTo>
                  <a:cubicBezTo>
                    <a:pt x="31237" y="15914"/>
                    <a:pt x="31237" y="15914"/>
                    <a:pt x="31237" y="15914"/>
                  </a:cubicBezTo>
                  <a:cubicBezTo>
                    <a:pt x="31805" y="15512"/>
                    <a:pt x="31805" y="15512"/>
                    <a:pt x="31805" y="15512"/>
                  </a:cubicBezTo>
                  <a:cubicBezTo>
                    <a:pt x="32210" y="15271"/>
                    <a:pt x="32210" y="15271"/>
                    <a:pt x="32210" y="15271"/>
                  </a:cubicBezTo>
                  <a:cubicBezTo>
                    <a:pt x="32210" y="15271"/>
                    <a:pt x="32454" y="14949"/>
                    <a:pt x="32535" y="14869"/>
                  </a:cubicBezTo>
                  <a:cubicBezTo>
                    <a:pt x="32616" y="14789"/>
                    <a:pt x="32860" y="14547"/>
                    <a:pt x="32860" y="14547"/>
                  </a:cubicBezTo>
                  <a:cubicBezTo>
                    <a:pt x="32860" y="14547"/>
                    <a:pt x="33022" y="14387"/>
                    <a:pt x="33022" y="14306"/>
                  </a:cubicBezTo>
                  <a:cubicBezTo>
                    <a:pt x="33022" y="14226"/>
                    <a:pt x="32941" y="13583"/>
                    <a:pt x="32941" y="13583"/>
                  </a:cubicBezTo>
                  <a:cubicBezTo>
                    <a:pt x="32778" y="13101"/>
                    <a:pt x="32778" y="13101"/>
                    <a:pt x="32778" y="13101"/>
                  </a:cubicBezTo>
                  <a:cubicBezTo>
                    <a:pt x="32535" y="12538"/>
                    <a:pt x="32535" y="12538"/>
                    <a:pt x="32535" y="12538"/>
                  </a:cubicBezTo>
                  <a:cubicBezTo>
                    <a:pt x="32535" y="12538"/>
                    <a:pt x="32373" y="12297"/>
                    <a:pt x="32373" y="12136"/>
                  </a:cubicBezTo>
                  <a:cubicBezTo>
                    <a:pt x="32373" y="12056"/>
                    <a:pt x="32292" y="11734"/>
                    <a:pt x="32292" y="11734"/>
                  </a:cubicBezTo>
                  <a:cubicBezTo>
                    <a:pt x="31967" y="11413"/>
                    <a:pt x="31967" y="11413"/>
                    <a:pt x="31967" y="11413"/>
                  </a:cubicBezTo>
                  <a:cubicBezTo>
                    <a:pt x="32129" y="11091"/>
                    <a:pt x="32129" y="11091"/>
                    <a:pt x="32129" y="11091"/>
                  </a:cubicBezTo>
                  <a:cubicBezTo>
                    <a:pt x="32292" y="10850"/>
                    <a:pt x="32292" y="10850"/>
                    <a:pt x="32292" y="10850"/>
                  </a:cubicBezTo>
                  <a:cubicBezTo>
                    <a:pt x="32697" y="10368"/>
                    <a:pt x="32697" y="10368"/>
                    <a:pt x="32697" y="10368"/>
                  </a:cubicBezTo>
                  <a:cubicBezTo>
                    <a:pt x="32860" y="10046"/>
                    <a:pt x="32860" y="10046"/>
                    <a:pt x="32860" y="10046"/>
                  </a:cubicBezTo>
                  <a:cubicBezTo>
                    <a:pt x="32535" y="9645"/>
                    <a:pt x="32535" y="9645"/>
                    <a:pt x="32535" y="9645"/>
                  </a:cubicBezTo>
                  <a:cubicBezTo>
                    <a:pt x="32292" y="9564"/>
                    <a:pt x="32292" y="9564"/>
                    <a:pt x="32292" y="9564"/>
                  </a:cubicBezTo>
                  <a:cubicBezTo>
                    <a:pt x="32778" y="9323"/>
                    <a:pt x="32778" y="9323"/>
                    <a:pt x="32778" y="9323"/>
                  </a:cubicBezTo>
                  <a:cubicBezTo>
                    <a:pt x="33103" y="9162"/>
                    <a:pt x="33103" y="9162"/>
                    <a:pt x="33103" y="9162"/>
                  </a:cubicBezTo>
                  <a:cubicBezTo>
                    <a:pt x="33509" y="8198"/>
                    <a:pt x="33509" y="8198"/>
                    <a:pt x="33509" y="8198"/>
                  </a:cubicBezTo>
                  <a:cubicBezTo>
                    <a:pt x="33752" y="7635"/>
                    <a:pt x="33752" y="7635"/>
                    <a:pt x="33752" y="7635"/>
                  </a:cubicBezTo>
                  <a:cubicBezTo>
                    <a:pt x="34077" y="6751"/>
                    <a:pt x="34077" y="6751"/>
                    <a:pt x="34077" y="6751"/>
                  </a:cubicBezTo>
                  <a:cubicBezTo>
                    <a:pt x="34077" y="6751"/>
                    <a:pt x="34239" y="6108"/>
                    <a:pt x="34239" y="6028"/>
                  </a:cubicBezTo>
                  <a:cubicBezTo>
                    <a:pt x="34239" y="5947"/>
                    <a:pt x="34482" y="5787"/>
                    <a:pt x="34482" y="5787"/>
                  </a:cubicBezTo>
                  <a:cubicBezTo>
                    <a:pt x="34807" y="5385"/>
                    <a:pt x="34807" y="5385"/>
                    <a:pt x="34807" y="5385"/>
                  </a:cubicBezTo>
                  <a:cubicBezTo>
                    <a:pt x="35050" y="4902"/>
                    <a:pt x="35050" y="4902"/>
                    <a:pt x="35050" y="4902"/>
                  </a:cubicBezTo>
                  <a:cubicBezTo>
                    <a:pt x="35212" y="4581"/>
                    <a:pt x="35212" y="4581"/>
                    <a:pt x="35212" y="4581"/>
                  </a:cubicBezTo>
                  <a:cubicBezTo>
                    <a:pt x="35618" y="3938"/>
                    <a:pt x="35618" y="3938"/>
                    <a:pt x="35618" y="3938"/>
                  </a:cubicBezTo>
                  <a:cubicBezTo>
                    <a:pt x="35943" y="4099"/>
                    <a:pt x="35943" y="4099"/>
                    <a:pt x="35943" y="4099"/>
                  </a:cubicBezTo>
                  <a:cubicBezTo>
                    <a:pt x="35943" y="4099"/>
                    <a:pt x="36105" y="4259"/>
                    <a:pt x="36105" y="4420"/>
                  </a:cubicBezTo>
                  <a:cubicBezTo>
                    <a:pt x="36105" y="4581"/>
                    <a:pt x="36024" y="4661"/>
                    <a:pt x="36105" y="4661"/>
                  </a:cubicBezTo>
                  <a:cubicBezTo>
                    <a:pt x="36267" y="4661"/>
                    <a:pt x="36186" y="4661"/>
                    <a:pt x="36267" y="4581"/>
                  </a:cubicBezTo>
                  <a:cubicBezTo>
                    <a:pt x="36430" y="4420"/>
                    <a:pt x="36511" y="4099"/>
                    <a:pt x="36511" y="4018"/>
                  </a:cubicBezTo>
                  <a:cubicBezTo>
                    <a:pt x="36511" y="3938"/>
                    <a:pt x="36673" y="3938"/>
                    <a:pt x="36511" y="3858"/>
                  </a:cubicBezTo>
                  <a:cubicBezTo>
                    <a:pt x="36267" y="3777"/>
                    <a:pt x="35943" y="3616"/>
                    <a:pt x="35943" y="3616"/>
                  </a:cubicBezTo>
                  <a:cubicBezTo>
                    <a:pt x="35943" y="3616"/>
                    <a:pt x="35618" y="3536"/>
                    <a:pt x="35618" y="3456"/>
                  </a:cubicBezTo>
                  <a:cubicBezTo>
                    <a:pt x="35699" y="3375"/>
                    <a:pt x="35943" y="2652"/>
                    <a:pt x="35943" y="2652"/>
                  </a:cubicBezTo>
                  <a:cubicBezTo>
                    <a:pt x="36267" y="1848"/>
                    <a:pt x="36267" y="1848"/>
                    <a:pt x="36267" y="1848"/>
                  </a:cubicBezTo>
                  <a:cubicBezTo>
                    <a:pt x="36267" y="1366"/>
                    <a:pt x="36267" y="1366"/>
                    <a:pt x="36267" y="1366"/>
                  </a:cubicBezTo>
                  <a:cubicBezTo>
                    <a:pt x="36511" y="964"/>
                    <a:pt x="36511" y="964"/>
                    <a:pt x="36511" y="964"/>
                  </a:cubicBezTo>
                  <a:cubicBezTo>
                    <a:pt x="36754" y="643"/>
                    <a:pt x="36916" y="160"/>
                    <a:pt x="37322" y="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59156"/>
                    <a:pt x="120000" y="59156"/>
                    <a:pt x="120000" y="59156"/>
                  </a:cubicBezTo>
                  <a:cubicBezTo>
                    <a:pt x="118864" y="59557"/>
                    <a:pt x="118864" y="59557"/>
                    <a:pt x="118864" y="59557"/>
                  </a:cubicBezTo>
                  <a:cubicBezTo>
                    <a:pt x="118701" y="59557"/>
                    <a:pt x="116430" y="59236"/>
                    <a:pt x="116511" y="59959"/>
                  </a:cubicBezTo>
                  <a:cubicBezTo>
                    <a:pt x="116592" y="60361"/>
                    <a:pt x="116997" y="60442"/>
                    <a:pt x="116997" y="60442"/>
                  </a:cubicBezTo>
                  <a:cubicBezTo>
                    <a:pt x="118052" y="61406"/>
                    <a:pt x="118052" y="61406"/>
                    <a:pt x="118052" y="61406"/>
                  </a:cubicBezTo>
                  <a:cubicBezTo>
                    <a:pt x="117971" y="61969"/>
                    <a:pt x="117971" y="61969"/>
                    <a:pt x="117971" y="61969"/>
                  </a:cubicBezTo>
                  <a:cubicBezTo>
                    <a:pt x="118620" y="62129"/>
                    <a:pt x="118620" y="62129"/>
                    <a:pt x="118620" y="62129"/>
                  </a:cubicBezTo>
                  <a:cubicBezTo>
                    <a:pt x="120000" y="62129"/>
                    <a:pt x="120000" y="62129"/>
                    <a:pt x="120000" y="62129"/>
                  </a:cubicBezTo>
                  <a:cubicBezTo>
                    <a:pt x="120000" y="63094"/>
                    <a:pt x="120000" y="63094"/>
                    <a:pt x="120000" y="63094"/>
                  </a:cubicBezTo>
                  <a:cubicBezTo>
                    <a:pt x="119188" y="63174"/>
                    <a:pt x="118296" y="63335"/>
                    <a:pt x="118133" y="63415"/>
                  </a:cubicBezTo>
                  <a:cubicBezTo>
                    <a:pt x="117241" y="64380"/>
                    <a:pt x="117241" y="64380"/>
                    <a:pt x="117241" y="64380"/>
                  </a:cubicBezTo>
                  <a:cubicBezTo>
                    <a:pt x="118296" y="65746"/>
                    <a:pt x="118296" y="65746"/>
                    <a:pt x="118296" y="65746"/>
                  </a:cubicBezTo>
                  <a:cubicBezTo>
                    <a:pt x="118215" y="66630"/>
                    <a:pt x="118215" y="66630"/>
                    <a:pt x="118215" y="66630"/>
                  </a:cubicBezTo>
                  <a:cubicBezTo>
                    <a:pt x="117322" y="67273"/>
                    <a:pt x="117322" y="67273"/>
                    <a:pt x="117322" y="67273"/>
                  </a:cubicBezTo>
                  <a:cubicBezTo>
                    <a:pt x="118052" y="67997"/>
                    <a:pt x="118052" y="67997"/>
                    <a:pt x="118052" y="67997"/>
                  </a:cubicBezTo>
                  <a:cubicBezTo>
                    <a:pt x="119350" y="67997"/>
                    <a:pt x="119350" y="67997"/>
                    <a:pt x="119350" y="67997"/>
                  </a:cubicBezTo>
                  <a:cubicBezTo>
                    <a:pt x="120000" y="68479"/>
                    <a:pt x="120000" y="68479"/>
                    <a:pt x="120000" y="68479"/>
                  </a:cubicBezTo>
                  <a:cubicBezTo>
                    <a:pt x="120000" y="72257"/>
                    <a:pt x="120000" y="72257"/>
                    <a:pt x="120000" y="72257"/>
                  </a:cubicBezTo>
                  <a:cubicBezTo>
                    <a:pt x="119756" y="72257"/>
                    <a:pt x="119432" y="72337"/>
                    <a:pt x="119026" y="72337"/>
                  </a:cubicBezTo>
                  <a:cubicBezTo>
                    <a:pt x="118458" y="73302"/>
                    <a:pt x="118458" y="73302"/>
                    <a:pt x="118458" y="73302"/>
                  </a:cubicBezTo>
                  <a:cubicBezTo>
                    <a:pt x="114320" y="72578"/>
                    <a:pt x="114320" y="72578"/>
                    <a:pt x="114320" y="72578"/>
                  </a:cubicBezTo>
                  <a:cubicBezTo>
                    <a:pt x="112941" y="71774"/>
                    <a:pt x="112941" y="71774"/>
                    <a:pt x="112941" y="71774"/>
                  </a:cubicBezTo>
                  <a:cubicBezTo>
                    <a:pt x="111886" y="72498"/>
                    <a:pt x="112129" y="72176"/>
                    <a:pt x="111237" y="73141"/>
                  </a:cubicBezTo>
                  <a:cubicBezTo>
                    <a:pt x="108803" y="72498"/>
                    <a:pt x="108803" y="72498"/>
                    <a:pt x="108803" y="72498"/>
                  </a:cubicBezTo>
                  <a:cubicBezTo>
                    <a:pt x="107261" y="73221"/>
                    <a:pt x="107261" y="73221"/>
                    <a:pt x="107261" y="73221"/>
                  </a:cubicBezTo>
                  <a:cubicBezTo>
                    <a:pt x="105476" y="74989"/>
                    <a:pt x="105476" y="74989"/>
                    <a:pt x="105476" y="74989"/>
                  </a:cubicBezTo>
                  <a:cubicBezTo>
                    <a:pt x="102474" y="74829"/>
                    <a:pt x="102474" y="74829"/>
                    <a:pt x="102474" y="74829"/>
                  </a:cubicBezTo>
                  <a:cubicBezTo>
                    <a:pt x="101825" y="73945"/>
                    <a:pt x="101825" y="73945"/>
                    <a:pt x="101825" y="73945"/>
                  </a:cubicBezTo>
                  <a:cubicBezTo>
                    <a:pt x="101663" y="74748"/>
                    <a:pt x="101663" y="74748"/>
                    <a:pt x="101663" y="74748"/>
                  </a:cubicBezTo>
                  <a:cubicBezTo>
                    <a:pt x="102312" y="75552"/>
                    <a:pt x="102312" y="75552"/>
                    <a:pt x="102312" y="75552"/>
                  </a:cubicBezTo>
                  <a:cubicBezTo>
                    <a:pt x="101176" y="76115"/>
                    <a:pt x="101176" y="76115"/>
                    <a:pt x="101176" y="76115"/>
                  </a:cubicBezTo>
                  <a:cubicBezTo>
                    <a:pt x="100770" y="74989"/>
                    <a:pt x="100770" y="74989"/>
                    <a:pt x="100770" y="74989"/>
                  </a:cubicBezTo>
                  <a:cubicBezTo>
                    <a:pt x="99797" y="73784"/>
                    <a:pt x="99797" y="73784"/>
                    <a:pt x="99797" y="73784"/>
                  </a:cubicBezTo>
                  <a:cubicBezTo>
                    <a:pt x="98336" y="73462"/>
                    <a:pt x="98336" y="73462"/>
                    <a:pt x="98336" y="73462"/>
                  </a:cubicBezTo>
                  <a:cubicBezTo>
                    <a:pt x="97525" y="72900"/>
                    <a:pt x="97525" y="72900"/>
                    <a:pt x="97525" y="72900"/>
                  </a:cubicBezTo>
                  <a:cubicBezTo>
                    <a:pt x="97363" y="72819"/>
                    <a:pt x="94361" y="73141"/>
                    <a:pt x="93793" y="73221"/>
                  </a:cubicBezTo>
                  <a:cubicBezTo>
                    <a:pt x="93062" y="72739"/>
                    <a:pt x="92981" y="72739"/>
                    <a:pt x="92170" y="72337"/>
                  </a:cubicBezTo>
                  <a:cubicBezTo>
                    <a:pt x="91359" y="72980"/>
                    <a:pt x="91359" y="72980"/>
                    <a:pt x="91359" y="72980"/>
                  </a:cubicBezTo>
                  <a:cubicBezTo>
                    <a:pt x="91359" y="72980"/>
                    <a:pt x="90953" y="73703"/>
                    <a:pt x="90304" y="73703"/>
                  </a:cubicBezTo>
                  <a:cubicBezTo>
                    <a:pt x="89574" y="73703"/>
                    <a:pt x="89655" y="72739"/>
                    <a:pt x="89655" y="72739"/>
                  </a:cubicBezTo>
                  <a:cubicBezTo>
                    <a:pt x="88600" y="72900"/>
                    <a:pt x="88600" y="72900"/>
                    <a:pt x="88600" y="72900"/>
                  </a:cubicBezTo>
                  <a:cubicBezTo>
                    <a:pt x="87221" y="74829"/>
                    <a:pt x="87221" y="74829"/>
                    <a:pt x="87221" y="74829"/>
                  </a:cubicBezTo>
                  <a:cubicBezTo>
                    <a:pt x="85517" y="76275"/>
                    <a:pt x="85517" y="76275"/>
                    <a:pt x="85517" y="76275"/>
                  </a:cubicBezTo>
                  <a:cubicBezTo>
                    <a:pt x="84543" y="77722"/>
                    <a:pt x="84543" y="77722"/>
                    <a:pt x="84543" y="77722"/>
                  </a:cubicBezTo>
                  <a:cubicBezTo>
                    <a:pt x="82677" y="78446"/>
                    <a:pt x="82677" y="78446"/>
                    <a:pt x="82677" y="78446"/>
                  </a:cubicBezTo>
                  <a:cubicBezTo>
                    <a:pt x="82758" y="79089"/>
                    <a:pt x="82758" y="79089"/>
                    <a:pt x="82758" y="79089"/>
                  </a:cubicBezTo>
                  <a:cubicBezTo>
                    <a:pt x="84624" y="80696"/>
                    <a:pt x="84624" y="80696"/>
                    <a:pt x="84624" y="80696"/>
                  </a:cubicBezTo>
                  <a:cubicBezTo>
                    <a:pt x="83326" y="81580"/>
                    <a:pt x="83326" y="81580"/>
                    <a:pt x="83326" y="81580"/>
                  </a:cubicBezTo>
                  <a:cubicBezTo>
                    <a:pt x="81379" y="79571"/>
                    <a:pt x="82109" y="81098"/>
                    <a:pt x="79675" y="79249"/>
                  </a:cubicBezTo>
                  <a:cubicBezTo>
                    <a:pt x="79269" y="80696"/>
                    <a:pt x="79188" y="80294"/>
                    <a:pt x="79432" y="81500"/>
                  </a:cubicBezTo>
                  <a:cubicBezTo>
                    <a:pt x="78377" y="82223"/>
                    <a:pt x="78377" y="82223"/>
                    <a:pt x="78377" y="82223"/>
                  </a:cubicBezTo>
                  <a:cubicBezTo>
                    <a:pt x="78945" y="84393"/>
                    <a:pt x="78539" y="83670"/>
                    <a:pt x="79918" y="85117"/>
                  </a:cubicBezTo>
                  <a:cubicBezTo>
                    <a:pt x="79107" y="86805"/>
                    <a:pt x="79269" y="86081"/>
                    <a:pt x="79350" y="88091"/>
                  </a:cubicBezTo>
                  <a:cubicBezTo>
                    <a:pt x="81217" y="88653"/>
                    <a:pt x="81217" y="88653"/>
                    <a:pt x="81217" y="88653"/>
                  </a:cubicBezTo>
                  <a:cubicBezTo>
                    <a:pt x="81703" y="89778"/>
                    <a:pt x="81703" y="89778"/>
                    <a:pt x="81703" y="89778"/>
                  </a:cubicBezTo>
                  <a:cubicBezTo>
                    <a:pt x="82920" y="90341"/>
                    <a:pt x="82920" y="90341"/>
                    <a:pt x="82920" y="90341"/>
                  </a:cubicBezTo>
                  <a:cubicBezTo>
                    <a:pt x="84137" y="89537"/>
                    <a:pt x="84137" y="89537"/>
                    <a:pt x="84137" y="89537"/>
                  </a:cubicBezTo>
                  <a:cubicBezTo>
                    <a:pt x="85922" y="90421"/>
                    <a:pt x="85922" y="90421"/>
                    <a:pt x="85922" y="90421"/>
                  </a:cubicBezTo>
                  <a:cubicBezTo>
                    <a:pt x="88275" y="92190"/>
                    <a:pt x="88275" y="92190"/>
                    <a:pt x="88275" y="92190"/>
                  </a:cubicBezTo>
                  <a:cubicBezTo>
                    <a:pt x="89655" y="93878"/>
                    <a:pt x="89655" y="93878"/>
                    <a:pt x="89655" y="93878"/>
                  </a:cubicBezTo>
                  <a:cubicBezTo>
                    <a:pt x="88843" y="93235"/>
                    <a:pt x="88843" y="93235"/>
                    <a:pt x="88843" y="93235"/>
                  </a:cubicBezTo>
                  <a:cubicBezTo>
                    <a:pt x="88356" y="93476"/>
                    <a:pt x="88356" y="93476"/>
                    <a:pt x="88356" y="93476"/>
                  </a:cubicBezTo>
                  <a:cubicBezTo>
                    <a:pt x="88681" y="94038"/>
                    <a:pt x="88681" y="94038"/>
                    <a:pt x="88681" y="94038"/>
                  </a:cubicBezTo>
                  <a:cubicBezTo>
                    <a:pt x="90385" y="94521"/>
                    <a:pt x="90385" y="94521"/>
                    <a:pt x="90385" y="94521"/>
                  </a:cubicBezTo>
                  <a:cubicBezTo>
                    <a:pt x="90304" y="95807"/>
                    <a:pt x="90304" y="95807"/>
                    <a:pt x="90304" y="95807"/>
                  </a:cubicBezTo>
                  <a:cubicBezTo>
                    <a:pt x="89006" y="100629"/>
                    <a:pt x="89006" y="100629"/>
                    <a:pt x="89006" y="100629"/>
                  </a:cubicBezTo>
                  <a:cubicBezTo>
                    <a:pt x="87951" y="102880"/>
                    <a:pt x="87951" y="102880"/>
                    <a:pt x="87951" y="102880"/>
                  </a:cubicBezTo>
                  <a:cubicBezTo>
                    <a:pt x="87707" y="104246"/>
                    <a:pt x="87707" y="104246"/>
                    <a:pt x="87707" y="104246"/>
                  </a:cubicBezTo>
                  <a:cubicBezTo>
                    <a:pt x="87545" y="105612"/>
                    <a:pt x="87545" y="105612"/>
                    <a:pt x="87545" y="105612"/>
                  </a:cubicBezTo>
                  <a:cubicBezTo>
                    <a:pt x="87870" y="106738"/>
                    <a:pt x="87870" y="106738"/>
                    <a:pt x="87870" y="106738"/>
                  </a:cubicBezTo>
                  <a:cubicBezTo>
                    <a:pt x="87870" y="106738"/>
                    <a:pt x="87870" y="107059"/>
                    <a:pt x="88194" y="107381"/>
                  </a:cubicBezTo>
                  <a:cubicBezTo>
                    <a:pt x="88519" y="107702"/>
                    <a:pt x="88600" y="108024"/>
                    <a:pt x="89006" y="108345"/>
                  </a:cubicBezTo>
                  <a:cubicBezTo>
                    <a:pt x="89411" y="108586"/>
                    <a:pt x="89249" y="108747"/>
                    <a:pt x="90709" y="108827"/>
                  </a:cubicBezTo>
                  <a:cubicBezTo>
                    <a:pt x="92089" y="108988"/>
                    <a:pt x="90791" y="109631"/>
                    <a:pt x="90872" y="109872"/>
                  </a:cubicBezTo>
                  <a:cubicBezTo>
                    <a:pt x="90953" y="110033"/>
                    <a:pt x="91034" y="111158"/>
                    <a:pt x="91602" y="112283"/>
                  </a:cubicBezTo>
                  <a:cubicBezTo>
                    <a:pt x="92170" y="113409"/>
                    <a:pt x="92494" y="113248"/>
                    <a:pt x="93387" y="113730"/>
                  </a:cubicBezTo>
                  <a:cubicBezTo>
                    <a:pt x="94279" y="114132"/>
                    <a:pt x="93874" y="114293"/>
                    <a:pt x="94442" y="115418"/>
                  </a:cubicBezTo>
                  <a:cubicBezTo>
                    <a:pt x="95010" y="116463"/>
                    <a:pt x="96389" y="115981"/>
                    <a:pt x="96632" y="115981"/>
                  </a:cubicBezTo>
                  <a:cubicBezTo>
                    <a:pt x="96795" y="115981"/>
                    <a:pt x="96957" y="116222"/>
                    <a:pt x="97200" y="116543"/>
                  </a:cubicBezTo>
                  <a:cubicBezTo>
                    <a:pt x="97200" y="116543"/>
                    <a:pt x="97200" y="116543"/>
                    <a:pt x="97200" y="116543"/>
                  </a:cubicBezTo>
                  <a:cubicBezTo>
                    <a:pt x="97200" y="116543"/>
                    <a:pt x="96713" y="117026"/>
                    <a:pt x="96551" y="117106"/>
                  </a:cubicBezTo>
                  <a:cubicBezTo>
                    <a:pt x="96470" y="117186"/>
                    <a:pt x="96389" y="117267"/>
                    <a:pt x="96308" y="117347"/>
                  </a:cubicBezTo>
                  <a:cubicBezTo>
                    <a:pt x="96227" y="117508"/>
                    <a:pt x="96470" y="117588"/>
                    <a:pt x="96308" y="117669"/>
                  </a:cubicBezTo>
                  <a:cubicBezTo>
                    <a:pt x="96146" y="117749"/>
                    <a:pt x="95983" y="118070"/>
                    <a:pt x="95983" y="118231"/>
                  </a:cubicBezTo>
                  <a:cubicBezTo>
                    <a:pt x="96064" y="118392"/>
                    <a:pt x="95902" y="118633"/>
                    <a:pt x="95902" y="118633"/>
                  </a:cubicBezTo>
                  <a:cubicBezTo>
                    <a:pt x="95902" y="118633"/>
                    <a:pt x="95578" y="119035"/>
                    <a:pt x="95172" y="119035"/>
                  </a:cubicBezTo>
                  <a:cubicBezTo>
                    <a:pt x="94847" y="119115"/>
                    <a:pt x="94604" y="118955"/>
                    <a:pt x="94279" y="118874"/>
                  </a:cubicBezTo>
                  <a:cubicBezTo>
                    <a:pt x="93955" y="118794"/>
                    <a:pt x="93955" y="118794"/>
                    <a:pt x="93955" y="118794"/>
                  </a:cubicBezTo>
                  <a:cubicBezTo>
                    <a:pt x="93955" y="118794"/>
                    <a:pt x="93711" y="118794"/>
                    <a:pt x="93387" y="118713"/>
                  </a:cubicBezTo>
                  <a:cubicBezTo>
                    <a:pt x="93062" y="118553"/>
                    <a:pt x="93306" y="118553"/>
                    <a:pt x="93306" y="118553"/>
                  </a:cubicBezTo>
                  <a:cubicBezTo>
                    <a:pt x="92981" y="118231"/>
                    <a:pt x="92981" y="118231"/>
                    <a:pt x="92981" y="118231"/>
                  </a:cubicBezTo>
                  <a:cubicBezTo>
                    <a:pt x="92657" y="117829"/>
                    <a:pt x="92657" y="117829"/>
                    <a:pt x="92657" y="117829"/>
                  </a:cubicBezTo>
                  <a:cubicBezTo>
                    <a:pt x="92657" y="117829"/>
                    <a:pt x="92576" y="117749"/>
                    <a:pt x="92576" y="117588"/>
                  </a:cubicBezTo>
                  <a:cubicBezTo>
                    <a:pt x="92494" y="117427"/>
                    <a:pt x="92494" y="117588"/>
                    <a:pt x="92332" y="117588"/>
                  </a:cubicBezTo>
                  <a:cubicBezTo>
                    <a:pt x="92170" y="117588"/>
                    <a:pt x="92089" y="117669"/>
                    <a:pt x="91926" y="117588"/>
                  </a:cubicBezTo>
                  <a:cubicBezTo>
                    <a:pt x="91845" y="117508"/>
                    <a:pt x="91845" y="117427"/>
                    <a:pt x="91845" y="117347"/>
                  </a:cubicBezTo>
                  <a:cubicBezTo>
                    <a:pt x="91845" y="117267"/>
                    <a:pt x="91602" y="117106"/>
                    <a:pt x="91359" y="117106"/>
                  </a:cubicBezTo>
                  <a:cubicBezTo>
                    <a:pt x="91115" y="117026"/>
                    <a:pt x="91196" y="116865"/>
                    <a:pt x="90872" y="116865"/>
                  </a:cubicBezTo>
                  <a:cubicBezTo>
                    <a:pt x="90547" y="116865"/>
                    <a:pt x="90791" y="116624"/>
                    <a:pt x="90791" y="116463"/>
                  </a:cubicBezTo>
                  <a:cubicBezTo>
                    <a:pt x="90709" y="116383"/>
                    <a:pt x="90466" y="116624"/>
                    <a:pt x="90385" y="116704"/>
                  </a:cubicBezTo>
                  <a:cubicBezTo>
                    <a:pt x="90304" y="116784"/>
                    <a:pt x="90223" y="116945"/>
                    <a:pt x="90060" y="116945"/>
                  </a:cubicBezTo>
                  <a:cubicBezTo>
                    <a:pt x="89979" y="117026"/>
                    <a:pt x="89898" y="116543"/>
                    <a:pt x="89898" y="116543"/>
                  </a:cubicBezTo>
                  <a:cubicBezTo>
                    <a:pt x="89898" y="116543"/>
                    <a:pt x="89898" y="116543"/>
                    <a:pt x="89574" y="116543"/>
                  </a:cubicBezTo>
                  <a:cubicBezTo>
                    <a:pt x="89168" y="116543"/>
                    <a:pt x="89411" y="116704"/>
                    <a:pt x="89411" y="116704"/>
                  </a:cubicBezTo>
                  <a:cubicBezTo>
                    <a:pt x="89168" y="117267"/>
                    <a:pt x="89168" y="117267"/>
                    <a:pt x="89168" y="117267"/>
                  </a:cubicBezTo>
                  <a:cubicBezTo>
                    <a:pt x="88762" y="117588"/>
                    <a:pt x="88762" y="117588"/>
                    <a:pt x="88762" y="117588"/>
                  </a:cubicBezTo>
                  <a:cubicBezTo>
                    <a:pt x="88762" y="117588"/>
                    <a:pt x="88843" y="117829"/>
                    <a:pt x="88924" y="117990"/>
                  </a:cubicBezTo>
                  <a:cubicBezTo>
                    <a:pt x="88924" y="118151"/>
                    <a:pt x="89168" y="118231"/>
                    <a:pt x="89168" y="118231"/>
                  </a:cubicBezTo>
                  <a:cubicBezTo>
                    <a:pt x="89168" y="118231"/>
                    <a:pt x="89411" y="118392"/>
                    <a:pt x="89655" y="118553"/>
                  </a:cubicBezTo>
                  <a:cubicBezTo>
                    <a:pt x="89898" y="118713"/>
                    <a:pt x="89817" y="118713"/>
                    <a:pt x="89979" y="118713"/>
                  </a:cubicBezTo>
                  <a:cubicBezTo>
                    <a:pt x="90141" y="118794"/>
                    <a:pt x="90385" y="118874"/>
                    <a:pt x="90709" y="119035"/>
                  </a:cubicBezTo>
                  <a:cubicBezTo>
                    <a:pt x="91034" y="119115"/>
                    <a:pt x="90872" y="119035"/>
                    <a:pt x="91359" y="119437"/>
                  </a:cubicBezTo>
                  <a:cubicBezTo>
                    <a:pt x="91764" y="119758"/>
                    <a:pt x="91277" y="119437"/>
                    <a:pt x="91196" y="119678"/>
                  </a:cubicBezTo>
                  <a:cubicBezTo>
                    <a:pt x="91115" y="120000"/>
                    <a:pt x="90628" y="119356"/>
                    <a:pt x="90304" y="119517"/>
                  </a:cubicBezTo>
                  <a:cubicBezTo>
                    <a:pt x="89979" y="119598"/>
                    <a:pt x="89898" y="119356"/>
                    <a:pt x="89655" y="119437"/>
                  </a:cubicBezTo>
                  <a:cubicBezTo>
                    <a:pt x="89655" y="119437"/>
                    <a:pt x="89655" y="119437"/>
                    <a:pt x="89655" y="119437"/>
                  </a:cubicBezTo>
                  <a:cubicBezTo>
                    <a:pt x="89574" y="119437"/>
                    <a:pt x="89574" y="119437"/>
                    <a:pt x="89574" y="119437"/>
                  </a:cubicBezTo>
                  <a:cubicBezTo>
                    <a:pt x="89574" y="119356"/>
                    <a:pt x="89492" y="119276"/>
                    <a:pt x="89492" y="119196"/>
                  </a:cubicBezTo>
                  <a:cubicBezTo>
                    <a:pt x="89411" y="119115"/>
                    <a:pt x="89006" y="119115"/>
                    <a:pt x="89006" y="119115"/>
                  </a:cubicBezTo>
                  <a:cubicBezTo>
                    <a:pt x="88681" y="119035"/>
                    <a:pt x="88681" y="119035"/>
                    <a:pt x="88681" y="119035"/>
                  </a:cubicBezTo>
                  <a:cubicBezTo>
                    <a:pt x="88438" y="118955"/>
                    <a:pt x="88438" y="118955"/>
                    <a:pt x="88438" y="118955"/>
                  </a:cubicBezTo>
                  <a:cubicBezTo>
                    <a:pt x="88194" y="118553"/>
                    <a:pt x="88194" y="118553"/>
                    <a:pt x="88194" y="118553"/>
                  </a:cubicBezTo>
                  <a:cubicBezTo>
                    <a:pt x="87951" y="118392"/>
                    <a:pt x="87951" y="118392"/>
                    <a:pt x="87951" y="118392"/>
                  </a:cubicBezTo>
                  <a:cubicBezTo>
                    <a:pt x="87707" y="118070"/>
                    <a:pt x="87707" y="118070"/>
                    <a:pt x="87707" y="118070"/>
                  </a:cubicBezTo>
                  <a:cubicBezTo>
                    <a:pt x="87789" y="117910"/>
                    <a:pt x="87789" y="117910"/>
                    <a:pt x="87789" y="117910"/>
                  </a:cubicBezTo>
                  <a:cubicBezTo>
                    <a:pt x="88032" y="117588"/>
                    <a:pt x="88032" y="117588"/>
                    <a:pt x="88032" y="117588"/>
                  </a:cubicBezTo>
                  <a:cubicBezTo>
                    <a:pt x="88032" y="117588"/>
                    <a:pt x="88113" y="117588"/>
                    <a:pt x="88194" y="117427"/>
                  </a:cubicBezTo>
                  <a:cubicBezTo>
                    <a:pt x="88356" y="117186"/>
                    <a:pt x="88194" y="117186"/>
                    <a:pt x="88194" y="117186"/>
                  </a:cubicBezTo>
                  <a:cubicBezTo>
                    <a:pt x="88194" y="117186"/>
                    <a:pt x="87870" y="117026"/>
                    <a:pt x="87707" y="116945"/>
                  </a:cubicBezTo>
                  <a:cubicBezTo>
                    <a:pt x="87545" y="116865"/>
                    <a:pt x="87302" y="117106"/>
                    <a:pt x="87302" y="117106"/>
                  </a:cubicBezTo>
                  <a:cubicBezTo>
                    <a:pt x="86815" y="117026"/>
                    <a:pt x="86815" y="117026"/>
                    <a:pt x="86815" y="117026"/>
                  </a:cubicBezTo>
                  <a:cubicBezTo>
                    <a:pt x="86409" y="117026"/>
                    <a:pt x="86409" y="117026"/>
                    <a:pt x="86409" y="117026"/>
                  </a:cubicBezTo>
                  <a:cubicBezTo>
                    <a:pt x="86085" y="116704"/>
                    <a:pt x="86085" y="116704"/>
                    <a:pt x="86085" y="116704"/>
                  </a:cubicBezTo>
                  <a:cubicBezTo>
                    <a:pt x="85517" y="116543"/>
                    <a:pt x="85517" y="116543"/>
                    <a:pt x="85517" y="116543"/>
                  </a:cubicBezTo>
                  <a:cubicBezTo>
                    <a:pt x="85192" y="116383"/>
                    <a:pt x="85192" y="116383"/>
                    <a:pt x="85192" y="116383"/>
                  </a:cubicBezTo>
                  <a:cubicBezTo>
                    <a:pt x="85192" y="116383"/>
                    <a:pt x="85192" y="115740"/>
                    <a:pt x="85192" y="115659"/>
                  </a:cubicBezTo>
                  <a:cubicBezTo>
                    <a:pt x="85192" y="115498"/>
                    <a:pt x="85192" y="115257"/>
                    <a:pt x="85192" y="115257"/>
                  </a:cubicBezTo>
                  <a:cubicBezTo>
                    <a:pt x="85192" y="115257"/>
                    <a:pt x="84705" y="115177"/>
                    <a:pt x="84462" y="115257"/>
                  </a:cubicBezTo>
                  <a:cubicBezTo>
                    <a:pt x="84300" y="115338"/>
                    <a:pt x="84056" y="115257"/>
                    <a:pt x="84056" y="115257"/>
                  </a:cubicBezTo>
                  <a:cubicBezTo>
                    <a:pt x="84056" y="115257"/>
                    <a:pt x="83407" y="115177"/>
                    <a:pt x="83326" y="115016"/>
                  </a:cubicBezTo>
                  <a:cubicBezTo>
                    <a:pt x="83326" y="114855"/>
                    <a:pt x="83326" y="114936"/>
                    <a:pt x="83245" y="114936"/>
                  </a:cubicBezTo>
                  <a:cubicBezTo>
                    <a:pt x="83083" y="114936"/>
                    <a:pt x="82596" y="114936"/>
                    <a:pt x="82596" y="114936"/>
                  </a:cubicBezTo>
                  <a:cubicBezTo>
                    <a:pt x="82109" y="114775"/>
                    <a:pt x="82109" y="114775"/>
                    <a:pt x="82109" y="114775"/>
                  </a:cubicBezTo>
                  <a:cubicBezTo>
                    <a:pt x="82109" y="115498"/>
                    <a:pt x="82109" y="115498"/>
                    <a:pt x="82109" y="115498"/>
                  </a:cubicBezTo>
                  <a:cubicBezTo>
                    <a:pt x="82028" y="115338"/>
                    <a:pt x="82028" y="115338"/>
                    <a:pt x="82028" y="115338"/>
                  </a:cubicBezTo>
                  <a:cubicBezTo>
                    <a:pt x="81217" y="115257"/>
                    <a:pt x="81217" y="115257"/>
                    <a:pt x="81217" y="115257"/>
                  </a:cubicBezTo>
                  <a:cubicBezTo>
                    <a:pt x="80730" y="115498"/>
                    <a:pt x="80730" y="115498"/>
                    <a:pt x="80730" y="115498"/>
                  </a:cubicBezTo>
                  <a:cubicBezTo>
                    <a:pt x="80324" y="115659"/>
                    <a:pt x="80324" y="115659"/>
                    <a:pt x="80324" y="115659"/>
                  </a:cubicBezTo>
                  <a:cubicBezTo>
                    <a:pt x="80324" y="115900"/>
                    <a:pt x="80324" y="115900"/>
                    <a:pt x="80324" y="115900"/>
                  </a:cubicBezTo>
                  <a:cubicBezTo>
                    <a:pt x="80162" y="116141"/>
                    <a:pt x="80162" y="116141"/>
                    <a:pt x="80162" y="116141"/>
                  </a:cubicBezTo>
                  <a:cubicBezTo>
                    <a:pt x="80162" y="116141"/>
                    <a:pt x="79918" y="116222"/>
                    <a:pt x="79756" y="116222"/>
                  </a:cubicBezTo>
                  <a:cubicBezTo>
                    <a:pt x="79756" y="116302"/>
                    <a:pt x="79675" y="116463"/>
                    <a:pt x="79675" y="116543"/>
                  </a:cubicBezTo>
                  <a:cubicBezTo>
                    <a:pt x="79594" y="116624"/>
                    <a:pt x="79432" y="116624"/>
                    <a:pt x="79432" y="116624"/>
                  </a:cubicBezTo>
                  <a:cubicBezTo>
                    <a:pt x="79107" y="116543"/>
                    <a:pt x="79107" y="116543"/>
                    <a:pt x="79107" y="116543"/>
                  </a:cubicBezTo>
                  <a:cubicBezTo>
                    <a:pt x="78864" y="116543"/>
                    <a:pt x="78864" y="116543"/>
                    <a:pt x="78864" y="116543"/>
                  </a:cubicBezTo>
                  <a:cubicBezTo>
                    <a:pt x="78701" y="116383"/>
                    <a:pt x="78701" y="116383"/>
                    <a:pt x="78701" y="116383"/>
                  </a:cubicBezTo>
                  <a:cubicBezTo>
                    <a:pt x="78864" y="116061"/>
                    <a:pt x="78864" y="116061"/>
                    <a:pt x="78864" y="116061"/>
                  </a:cubicBezTo>
                  <a:cubicBezTo>
                    <a:pt x="78864" y="115900"/>
                    <a:pt x="78864" y="115900"/>
                    <a:pt x="78864" y="115900"/>
                  </a:cubicBezTo>
                  <a:cubicBezTo>
                    <a:pt x="78864" y="115900"/>
                    <a:pt x="78864" y="115900"/>
                    <a:pt x="78864" y="115900"/>
                  </a:cubicBezTo>
                  <a:cubicBezTo>
                    <a:pt x="78864" y="115900"/>
                    <a:pt x="78864" y="115900"/>
                    <a:pt x="78864" y="115900"/>
                  </a:cubicBezTo>
                  <a:cubicBezTo>
                    <a:pt x="78377" y="115900"/>
                    <a:pt x="78377" y="115900"/>
                    <a:pt x="78377" y="115900"/>
                  </a:cubicBezTo>
                  <a:cubicBezTo>
                    <a:pt x="77890" y="115740"/>
                    <a:pt x="77890" y="115740"/>
                    <a:pt x="77890" y="115740"/>
                  </a:cubicBezTo>
                  <a:cubicBezTo>
                    <a:pt x="76835" y="115659"/>
                    <a:pt x="76835" y="115659"/>
                    <a:pt x="76835" y="115659"/>
                  </a:cubicBezTo>
                  <a:cubicBezTo>
                    <a:pt x="76186" y="115498"/>
                    <a:pt x="76186" y="115498"/>
                    <a:pt x="76186" y="115498"/>
                  </a:cubicBezTo>
                  <a:cubicBezTo>
                    <a:pt x="75780" y="115097"/>
                    <a:pt x="75780" y="115097"/>
                    <a:pt x="75780" y="115097"/>
                  </a:cubicBezTo>
                  <a:cubicBezTo>
                    <a:pt x="75131" y="114936"/>
                    <a:pt x="75131" y="114936"/>
                    <a:pt x="75131" y="114936"/>
                  </a:cubicBezTo>
                  <a:cubicBezTo>
                    <a:pt x="74563" y="115338"/>
                    <a:pt x="74563" y="115338"/>
                    <a:pt x="74563" y="115338"/>
                  </a:cubicBezTo>
                  <a:cubicBezTo>
                    <a:pt x="74563" y="115338"/>
                    <a:pt x="73995" y="115097"/>
                    <a:pt x="73752" y="115097"/>
                  </a:cubicBezTo>
                  <a:cubicBezTo>
                    <a:pt x="73590" y="115177"/>
                    <a:pt x="73265" y="115257"/>
                    <a:pt x="73184" y="115338"/>
                  </a:cubicBezTo>
                  <a:cubicBezTo>
                    <a:pt x="73103" y="115338"/>
                    <a:pt x="73103" y="115418"/>
                    <a:pt x="73022" y="115418"/>
                  </a:cubicBezTo>
                  <a:cubicBezTo>
                    <a:pt x="73022" y="115418"/>
                    <a:pt x="73022" y="115418"/>
                    <a:pt x="73022" y="115418"/>
                  </a:cubicBezTo>
                  <a:cubicBezTo>
                    <a:pt x="73022" y="115418"/>
                    <a:pt x="73022" y="115418"/>
                    <a:pt x="73022" y="115418"/>
                  </a:cubicBezTo>
                  <a:cubicBezTo>
                    <a:pt x="73022" y="115418"/>
                    <a:pt x="73022" y="115418"/>
                    <a:pt x="73022" y="11541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697" y="115659"/>
                    <a:pt x="72535" y="115579"/>
                    <a:pt x="72373" y="115579"/>
                  </a:cubicBezTo>
                  <a:cubicBezTo>
                    <a:pt x="72292" y="115659"/>
                    <a:pt x="72210" y="115740"/>
                    <a:pt x="72048" y="115740"/>
                  </a:cubicBezTo>
                  <a:cubicBezTo>
                    <a:pt x="71886" y="115740"/>
                    <a:pt x="71805" y="115659"/>
                    <a:pt x="71643" y="115659"/>
                  </a:cubicBezTo>
                  <a:cubicBezTo>
                    <a:pt x="71561" y="115740"/>
                    <a:pt x="71480" y="115820"/>
                    <a:pt x="71318" y="115820"/>
                  </a:cubicBezTo>
                  <a:cubicBezTo>
                    <a:pt x="71156" y="115820"/>
                    <a:pt x="71075" y="115659"/>
                    <a:pt x="71075" y="115659"/>
                  </a:cubicBezTo>
                  <a:cubicBezTo>
                    <a:pt x="70831" y="115659"/>
                    <a:pt x="70831" y="115659"/>
                    <a:pt x="70831" y="115659"/>
                  </a:cubicBezTo>
                  <a:cubicBezTo>
                    <a:pt x="70588" y="115418"/>
                    <a:pt x="70588" y="115418"/>
                    <a:pt x="70588" y="115418"/>
                  </a:cubicBezTo>
                  <a:cubicBezTo>
                    <a:pt x="70588" y="115418"/>
                    <a:pt x="70507" y="115579"/>
                    <a:pt x="70263" y="115579"/>
                  </a:cubicBezTo>
                  <a:cubicBezTo>
                    <a:pt x="70101" y="115498"/>
                    <a:pt x="69939" y="115418"/>
                    <a:pt x="69776" y="115498"/>
                  </a:cubicBezTo>
                  <a:cubicBezTo>
                    <a:pt x="69614" y="115498"/>
                    <a:pt x="69371" y="115579"/>
                    <a:pt x="69371" y="115579"/>
                  </a:cubicBezTo>
                  <a:cubicBezTo>
                    <a:pt x="68722" y="115338"/>
                    <a:pt x="68722" y="115338"/>
                    <a:pt x="68722" y="115338"/>
                  </a:cubicBezTo>
                  <a:cubicBezTo>
                    <a:pt x="68316" y="115257"/>
                    <a:pt x="68316" y="115257"/>
                    <a:pt x="68316" y="115257"/>
                  </a:cubicBezTo>
                  <a:cubicBezTo>
                    <a:pt x="67991" y="115177"/>
                    <a:pt x="67991" y="115177"/>
                    <a:pt x="67991" y="115177"/>
                  </a:cubicBezTo>
                  <a:cubicBezTo>
                    <a:pt x="67829" y="115418"/>
                    <a:pt x="67829" y="115418"/>
                    <a:pt x="67829" y="115418"/>
                  </a:cubicBezTo>
                  <a:cubicBezTo>
                    <a:pt x="67423" y="115418"/>
                    <a:pt x="67423" y="115418"/>
                    <a:pt x="67423" y="115418"/>
                  </a:cubicBezTo>
                  <a:cubicBezTo>
                    <a:pt x="67423" y="115418"/>
                    <a:pt x="66937" y="115257"/>
                    <a:pt x="66612" y="115338"/>
                  </a:cubicBezTo>
                  <a:cubicBezTo>
                    <a:pt x="66531" y="115338"/>
                    <a:pt x="66288" y="115579"/>
                    <a:pt x="66206" y="115579"/>
                  </a:cubicBezTo>
                  <a:cubicBezTo>
                    <a:pt x="66125" y="115659"/>
                    <a:pt x="66450" y="115900"/>
                    <a:pt x="66288" y="115900"/>
                  </a:cubicBezTo>
                  <a:cubicBezTo>
                    <a:pt x="63853" y="115659"/>
                    <a:pt x="61014" y="114695"/>
                    <a:pt x="58580" y="114052"/>
                  </a:cubicBezTo>
                  <a:cubicBezTo>
                    <a:pt x="58580" y="114052"/>
                    <a:pt x="56551" y="113569"/>
                    <a:pt x="56227" y="113569"/>
                  </a:cubicBezTo>
                  <a:cubicBezTo>
                    <a:pt x="55902" y="113569"/>
                    <a:pt x="55253" y="112685"/>
                    <a:pt x="55253" y="112444"/>
                  </a:cubicBezTo>
                  <a:cubicBezTo>
                    <a:pt x="55253" y="112203"/>
                    <a:pt x="55172" y="111480"/>
                    <a:pt x="55496" y="111319"/>
                  </a:cubicBezTo>
                  <a:cubicBezTo>
                    <a:pt x="55821" y="111158"/>
                    <a:pt x="55821" y="111158"/>
                    <a:pt x="56389" y="110676"/>
                  </a:cubicBezTo>
                  <a:cubicBezTo>
                    <a:pt x="56876" y="110113"/>
                    <a:pt x="56876" y="109711"/>
                    <a:pt x="56876" y="109711"/>
                  </a:cubicBezTo>
                  <a:cubicBezTo>
                    <a:pt x="55659" y="108988"/>
                    <a:pt x="55659" y="108988"/>
                    <a:pt x="55659" y="108988"/>
                  </a:cubicBezTo>
                  <a:cubicBezTo>
                    <a:pt x="55659" y="108988"/>
                    <a:pt x="54279" y="109711"/>
                    <a:pt x="54036" y="109551"/>
                  </a:cubicBezTo>
                  <a:cubicBezTo>
                    <a:pt x="53711" y="109390"/>
                    <a:pt x="52413" y="110274"/>
                    <a:pt x="52413" y="110274"/>
                  </a:cubicBezTo>
                  <a:cubicBezTo>
                    <a:pt x="51115" y="110354"/>
                    <a:pt x="51115" y="110354"/>
                    <a:pt x="51115" y="110354"/>
                  </a:cubicBezTo>
                  <a:cubicBezTo>
                    <a:pt x="51115" y="110194"/>
                    <a:pt x="51115" y="110194"/>
                    <a:pt x="51115" y="110194"/>
                  </a:cubicBezTo>
                  <a:cubicBezTo>
                    <a:pt x="51115" y="110194"/>
                    <a:pt x="51359" y="109390"/>
                    <a:pt x="51683" y="109551"/>
                  </a:cubicBezTo>
                  <a:cubicBezTo>
                    <a:pt x="52008" y="108586"/>
                    <a:pt x="52008" y="108586"/>
                    <a:pt x="52008" y="108586"/>
                  </a:cubicBezTo>
                  <a:cubicBezTo>
                    <a:pt x="51845" y="107461"/>
                    <a:pt x="51845" y="107461"/>
                    <a:pt x="51845" y="107461"/>
                  </a:cubicBezTo>
                  <a:cubicBezTo>
                    <a:pt x="51521" y="105934"/>
                    <a:pt x="51521" y="105934"/>
                    <a:pt x="51521" y="105934"/>
                  </a:cubicBezTo>
                  <a:cubicBezTo>
                    <a:pt x="53144" y="105853"/>
                    <a:pt x="53144" y="105853"/>
                    <a:pt x="53144" y="105853"/>
                  </a:cubicBezTo>
                  <a:cubicBezTo>
                    <a:pt x="54604" y="105050"/>
                    <a:pt x="54604" y="105050"/>
                    <a:pt x="54604" y="105050"/>
                  </a:cubicBezTo>
                  <a:cubicBezTo>
                    <a:pt x="54117" y="104246"/>
                    <a:pt x="54117" y="104246"/>
                    <a:pt x="54117" y="104246"/>
                  </a:cubicBezTo>
                  <a:cubicBezTo>
                    <a:pt x="52738" y="104728"/>
                    <a:pt x="52738" y="104728"/>
                    <a:pt x="52738" y="104728"/>
                  </a:cubicBezTo>
                  <a:cubicBezTo>
                    <a:pt x="51440" y="104487"/>
                    <a:pt x="51440" y="104487"/>
                    <a:pt x="51440" y="104487"/>
                  </a:cubicBezTo>
                  <a:cubicBezTo>
                    <a:pt x="49736" y="105934"/>
                    <a:pt x="49736" y="105934"/>
                    <a:pt x="49736" y="105934"/>
                  </a:cubicBezTo>
                  <a:cubicBezTo>
                    <a:pt x="47789" y="105934"/>
                    <a:pt x="47789" y="105934"/>
                    <a:pt x="47789" y="105934"/>
                  </a:cubicBezTo>
                  <a:cubicBezTo>
                    <a:pt x="47139" y="105853"/>
                    <a:pt x="47139" y="105853"/>
                    <a:pt x="47139" y="105853"/>
                  </a:cubicBezTo>
                  <a:cubicBezTo>
                    <a:pt x="47221" y="105693"/>
                    <a:pt x="47221" y="105532"/>
                    <a:pt x="47302" y="105532"/>
                  </a:cubicBezTo>
                  <a:cubicBezTo>
                    <a:pt x="47464" y="105452"/>
                    <a:pt x="48681" y="105050"/>
                    <a:pt x="48681" y="105050"/>
                  </a:cubicBezTo>
                  <a:cubicBezTo>
                    <a:pt x="49492" y="104567"/>
                    <a:pt x="49492" y="104567"/>
                    <a:pt x="49492" y="104567"/>
                  </a:cubicBezTo>
                  <a:cubicBezTo>
                    <a:pt x="49492" y="104567"/>
                    <a:pt x="49898" y="104005"/>
                    <a:pt x="50060" y="103924"/>
                  </a:cubicBezTo>
                  <a:cubicBezTo>
                    <a:pt x="50223" y="103924"/>
                    <a:pt x="50385" y="103603"/>
                    <a:pt x="50547" y="103201"/>
                  </a:cubicBezTo>
                  <a:cubicBezTo>
                    <a:pt x="50791" y="102880"/>
                    <a:pt x="50953" y="102638"/>
                    <a:pt x="50953" y="102638"/>
                  </a:cubicBezTo>
                  <a:cubicBezTo>
                    <a:pt x="50953" y="102638"/>
                    <a:pt x="51926" y="102397"/>
                    <a:pt x="51845" y="102317"/>
                  </a:cubicBezTo>
                  <a:cubicBezTo>
                    <a:pt x="51845" y="102156"/>
                    <a:pt x="51440" y="101835"/>
                    <a:pt x="51926" y="101835"/>
                  </a:cubicBezTo>
                  <a:cubicBezTo>
                    <a:pt x="52413" y="101835"/>
                    <a:pt x="52413" y="101835"/>
                    <a:pt x="52657" y="101674"/>
                  </a:cubicBezTo>
                  <a:cubicBezTo>
                    <a:pt x="52819" y="101594"/>
                    <a:pt x="52738" y="101513"/>
                    <a:pt x="52819" y="101272"/>
                  </a:cubicBezTo>
                  <a:cubicBezTo>
                    <a:pt x="52981" y="101111"/>
                    <a:pt x="53062" y="100870"/>
                    <a:pt x="53062" y="100709"/>
                  </a:cubicBezTo>
                  <a:cubicBezTo>
                    <a:pt x="52981" y="100549"/>
                    <a:pt x="52576" y="99906"/>
                    <a:pt x="52576" y="99745"/>
                  </a:cubicBezTo>
                  <a:cubicBezTo>
                    <a:pt x="52494" y="99504"/>
                    <a:pt x="52576" y="99022"/>
                    <a:pt x="52576" y="99022"/>
                  </a:cubicBezTo>
                  <a:cubicBezTo>
                    <a:pt x="52576" y="99022"/>
                    <a:pt x="52819" y="98941"/>
                    <a:pt x="53062" y="98861"/>
                  </a:cubicBezTo>
                  <a:cubicBezTo>
                    <a:pt x="53225" y="98700"/>
                    <a:pt x="53549" y="98137"/>
                    <a:pt x="53549" y="98137"/>
                  </a:cubicBezTo>
                  <a:cubicBezTo>
                    <a:pt x="53630" y="97736"/>
                    <a:pt x="53630" y="97736"/>
                    <a:pt x="53630" y="97736"/>
                  </a:cubicBezTo>
                  <a:cubicBezTo>
                    <a:pt x="53630" y="97736"/>
                    <a:pt x="53955" y="97494"/>
                    <a:pt x="54036" y="97494"/>
                  </a:cubicBezTo>
                  <a:cubicBezTo>
                    <a:pt x="54198" y="97414"/>
                    <a:pt x="55496" y="96932"/>
                    <a:pt x="55578" y="96932"/>
                  </a:cubicBezTo>
                  <a:cubicBezTo>
                    <a:pt x="55659" y="96932"/>
                    <a:pt x="56470" y="97012"/>
                    <a:pt x="56227" y="96610"/>
                  </a:cubicBezTo>
                  <a:cubicBezTo>
                    <a:pt x="55983" y="96289"/>
                    <a:pt x="55902" y="96128"/>
                    <a:pt x="55821" y="95887"/>
                  </a:cubicBezTo>
                  <a:cubicBezTo>
                    <a:pt x="55740" y="95646"/>
                    <a:pt x="55740" y="95083"/>
                    <a:pt x="55740" y="95003"/>
                  </a:cubicBezTo>
                  <a:cubicBezTo>
                    <a:pt x="55821" y="94922"/>
                    <a:pt x="56470" y="94681"/>
                    <a:pt x="55740" y="94601"/>
                  </a:cubicBezTo>
                  <a:cubicBezTo>
                    <a:pt x="55010" y="94521"/>
                    <a:pt x="55578" y="94279"/>
                    <a:pt x="55415" y="94119"/>
                  </a:cubicBezTo>
                  <a:cubicBezTo>
                    <a:pt x="55172" y="93958"/>
                    <a:pt x="54685" y="93636"/>
                    <a:pt x="54685" y="93636"/>
                  </a:cubicBezTo>
                  <a:cubicBezTo>
                    <a:pt x="54442" y="93636"/>
                    <a:pt x="54442" y="93636"/>
                    <a:pt x="54442" y="93636"/>
                  </a:cubicBezTo>
                  <a:cubicBezTo>
                    <a:pt x="54523" y="92833"/>
                    <a:pt x="54523" y="92833"/>
                    <a:pt x="54523" y="92833"/>
                  </a:cubicBezTo>
                  <a:cubicBezTo>
                    <a:pt x="54523" y="92833"/>
                    <a:pt x="54766" y="92511"/>
                    <a:pt x="54847" y="92511"/>
                  </a:cubicBezTo>
                  <a:cubicBezTo>
                    <a:pt x="54929" y="92431"/>
                    <a:pt x="55010" y="92109"/>
                    <a:pt x="54847" y="92109"/>
                  </a:cubicBezTo>
                  <a:cubicBezTo>
                    <a:pt x="54685" y="92190"/>
                    <a:pt x="54198" y="92270"/>
                    <a:pt x="54198" y="92270"/>
                  </a:cubicBezTo>
                  <a:cubicBezTo>
                    <a:pt x="54198" y="92270"/>
                    <a:pt x="53793" y="92270"/>
                    <a:pt x="53874" y="92109"/>
                  </a:cubicBezTo>
                  <a:cubicBezTo>
                    <a:pt x="53874" y="91868"/>
                    <a:pt x="54036" y="91868"/>
                    <a:pt x="54279" y="91627"/>
                  </a:cubicBezTo>
                  <a:cubicBezTo>
                    <a:pt x="54523" y="91386"/>
                    <a:pt x="54604" y="91225"/>
                    <a:pt x="54604" y="91225"/>
                  </a:cubicBezTo>
                  <a:cubicBezTo>
                    <a:pt x="54523" y="90743"/>
                    <a:pt x="54523" y="90743"/>
                    <a:pt x="54523" y="90743"/>
                  </a:cubicBezTo>
                  <a:cubicBezTo>
                    <a:pt x="54523" y="90743"/>
                    <a:pt x="54523" y="90421"/>
                    <a:pt x="54442" y="90421"/>
                  </a:cubicBezTo>
                  <a:cubicBezTo>
                    <a:pt x="54442" y="90341"/>
                    <a:pt x="53955" y="89377"/>
                    <a:pt x="53955" y="89377"/>
                  </a:cubicBezTo>
                  <a:cubicBezTo>
                    <a:pt x="53955" y="89377"/>
                    <a:pt x="53468" y="89216"/>
                    <a:pt x="53387" y="89377"/>
                  </a:cubicBezTo>
                  <a:cubicBezTo>
                    <a:pt x="53387" y="89537"/>
                    <a:pt x="53225" y="89859"/>
                    <a:pt x="53225" y="89859"/>
                  </a:cubicBezTo>
                  <a:cubicBezTo>
                    <a:pt x="52657" y="89859"/>
                    <a:pt x="52657" y="89859"/>
                    <a:pt x="52657" y="89859"/>
                  </a:cubicBezTo>
                  <a:cubicBezTo>
                    <a:pt x="52332" y="89618"/>
                    <a:pt x="52332" y="89618"/>
                    <a:pt x="52332" y="89618"/>
                  </a:cubicBezTo>
                  <a:cubicBezTo>
                    <a:pt x="51683" y="89457"/>
                    <a:pt x="51683" y="89457"/>
                    <a:pt x="51683" y="89457"/>
                  </a:cubicBezTo>
                  <a:cubicBezTo>
                    <a:pt x="51683" y="89457"/>
                    <a:pt x="51602" y="89537"/>
                    <a:pt x="51521" y="89618"/>
                  </a:cubicBezTo>
                  <a:cubicBezTo>
                    <a:pt x="51521" y="89698"/>
                    <a:pt x="50872" y="89296"/>
                    <a:pt x="50872" y="89296"/>
                  </a:cubicBezTo>
                  <a:cubicBezTo>
                    <a:pt x="50872" y="89296"/>
                    <a:pt x="50628" y="89618"/>
                    <a:pt x="50547" y="89698"/>
                  </a:cubicBezTo>
                  <a:cubicBezTo>
                    <a:pt x="50547" y="89698"/>
                    <a:pt x="49898" y="89537"/>
                    <a:pt x="49898" y="89537"/>
                  </a:cubicBezTo>
                  <a:cubicBezTo>
                    <a:pt x="49249" y="89618"/>
                    <a:pt x="49249" y="89618"/>
                    <a:pt x="49249" y="89618"/>
                  </a:cubicBezTo>
                  <a:cubicBezTo>
                    <a:pt x="48681" y="89698"/>
                    <a:pt x="48681" y="89698"/>
                    <a:pt x="48681" y="89698"/>
                  </a:cubicBezTo>
                  <a:cubicBezTo>
                    <a:pt x="48194" y="89457"/>
                    <a:pt x="48194" y="89457"/>
                    <a:pt x="48194" y="89457"/>
                  </a:cubicBezTo>
                  <a:cubicBezTo>
                    <a:pt x="48032" y="89698"/>
                    <a:pt x="48032" y="89698"/>
                    <a:pt x="48032" y="89698"/>
                  </a:cubicBezTo>
                  <a:cubicBezTo>
                    <a:pt x="48113" y="90100"/>
                    <a:pt x="48113" y="90100"/>
                    <a:pt x="48113" y="90100"/>
                  </a:cubicBezTo>
                  <a:cubicBezTo>
                    <a:pt x="47707" y="90341"/>
                    <a:pt x="47707" y="90341"/>
                    <a:pt x="47707" y="90341"/>
                  </a:cubicBezTo>
                  <a:cubicBezTo>
                    <a:pt x="47221" y="90020"/>
                    <a:pt x="47221" y="90020"/>
                    <a:pt x="47221" y="90020"/>
                  </a:cubicBezTo>
                  <a:cubicBezTo>
                    <a:pt x="46815" y="89939"/>
                    <a:pt x="46815" y="89939"/>
                    <a:pt x="46815" y="89939"/>
                  </a:cubicBezTo>
                  <a:cubicBezTo>
                    <a:pt x="46247" y="89377"/>
                    <a:pt x="46247" y="89377"/>
                    <a:pt x="46247" y="89377"/>
                  </a:cubicBezTo>
                  <a:cubicBezTo>
                    <a:pt x="45760" y="89216"/>
                    <a:pt x="45760" y="89216"/>
                    <a:pt x="45760" y="89216"/>
                  </a:cubicBezTo>
                  <a:cubicBezTo>
                    <a:pt x="45273" y="88975"/>
                    <a:pt x="45273" y="88975"/>
                    <a:pt x="45273" y="88975"/>
                  </a:cubicBezTo>
                  <a:cubicBezTo>
                    <a:pt x="45273" y="88975"/>
                    <a:pt x="45030" y="89618"/>
                    <a:pt x="44949" y="89698"/>
                  </a:cubicBezTo>
                  <a:cubicBezTo>
                    <a:pt x="44868" y="89698"/>
                    <a:pt x="44462" y="89859"/>
                    <a:pt x="44381" y="89859"/>
                  </a:cubicBezTo>
                  <a:cubicBezTo>
                    <a:pt x="44219" y="89939"/>
                    <a:pt x="44137" y="90341"/>
                    <a:pt x="44137" y="90341"/>
                  </a:cubicBezTo>
                  <a:cubicBezTo>
                    <a:pt x="43732" y="90582"/>
                    <a:pt x="43732" y="90582"/>
                    <a:pt x="43732" y="90582"/>
                  </a:cubicBezTo>
                  <a:cubicBezTo>
                    <a:pt x="43732" y="90582"/>
                    <a:pt x="43488" y="90421"/>
                    <a:pt x="43326" y="90421"/>
                  </a:cubicBezTo>
                  <a:cubicBezTo>
                    <a:pt x="43245" y="90421"/>
                    <a:pt x="43164" y="90502"/>
                    <a:pt x="43164" y="90502"/>
                  </a:cubicBezTo>
                  <a:cubicBezTo>
                    <a:pt x="43002" y="90743"/>
                    <a:pt x="43002" y="90743"/>
                    <a:pt x="43002" y="90743"/>
                  </a:cubicBezTo>
                  <a:cubicBezTo>
                    <a:pt x="43002" y="90743"/>
                    <a:pt x="42920" y="90743"/>
                    <a:pt x="42677" y="90582"/>
                  </a:cubicBezTo>
                  <a:cubicBezTo>
                    <a:pt x="42515" y="90502"/>
                    <a:pt x="42271" y="90341"/>
                    <a:pt x="42271" y="90341"/>
                  </a:cubicBezTo>
                  <a:cubicBezTo>
                    <a:pt x="42028" y="90261"/>
                    <a:pt x="42028" y="90261"/>
                    <a:pt x="42028" y="90261"/>
                  </a:cubicBezTo>
                  <a:cubicBezTo>
                    <a:pt x="42028" y="90261"/>
                    <a:pt x="41298" y="90582"/>
                    <a:pt x="41217" y="90663"/>
                  </a:cubicBezTo>
                  <a:cubicBezTo>
                    <a:pt x="41217" y="90743"/>
                    <a:pt x="41054" y="90984"/>
                    <a:pt x="41054" y="90984"/>
                  </a:cubicBezTo>
                  <a:cubicBezTo>
                    <a:pt x="40649" y="90663"/>
                    <a:pt x="40649" y="90663"/>
                    <a:pt x="40649" y="90663"/>
                  </a:cubicBezTo>
                  <a:cubicBezTo>
                    <a:pt x="40162" y="90341"/>
                    <a:pt x="40162" y="90341"/>
                    <a:pt x="40162" y="90341"/>
                  </a:cubicBezTo>
                  <a:cubicBezTo>
                    <a:pt x="40081" y="89778"/>
                    <a:pt x="40081" y="89778"/>
                    <a:pt x="40081" y="89778"/>
                  </a:cubicBezTo>
                  <a:cubicBezTo>
                    <a:pt x="39188" y="88975"/>
                    <a:pt x="39188" y="88975"/>
                    <a:pt x="39188" y="88975"/>
                  </a:cubicBezTo>
                  <a:cubicBezTo>
                    <a:pt x="39026" y="88171"/>
                    <a:pt x="39026" y="88171"/>
                    <a:pt x="39026" y="88171"/>
                  </a:cubicBezTo>
                  <a:cubicBezTo>
                    <a:pt x="38377" y="87689"/>
                    <a:pt x="38377" y="87689"/>
                    <a:pt x="38377" y="87689"/>
                  </a:cubicBezTo>
                  <a:cubicBezTo>
                    <a:pt x="37971" y="88171"/>
                    <a:pt x="37971" y="88171"/>
                    <a:pt x="37971" y="88171"/>
                  </a:cubicBezTo>
                  <a:cubicBezTo>
                    <a:pt x="37322" y="88091"/>
                    <a:pt x="37322" y="88091"/>
                    <a:pt x="37322" y="88091"/>
                  </a:cubicBezTo>
                  <a:close/>
                  <a:moveTo>
                    <a:pt x="28965" y="5867"/>
                  </a:moveTo>
                  <a:cubicBezTo>
                    <a:pt x="28965" y="5867"/>
                    <a:pt x="28965" y="5867"/>
                    <a:pt x="28965" y="5867"/>
                  </a:cubicBezTo>
                  <a:cubicBezTo>
                    <a:pt x="29046" y="5947"/>
                    <a:pt x="29046" y="5947"/>
                    <a:pt x="29046" y="5947"/>
                  </a:cubicBezTo>
                  <a:cubicBezTo>
                    <a:pt x="29046" y="5947"/>
                    <a:pt x="29533" y="6430"/>
                    <a:pt x="29939" y="6430"/>
                  </a:cubicBezTo>
                  <a:cubicBezTo>
                    <a:pt x="30344" y="6430"/>
                    <a:pt x="30020" y="6430"/>
                    <a:pt x="30425" y="6349"/>
                  </a:cubicBezTo>
                  <a:cubicBezTo>
                    <a:pt x="30750" y="6188"/>
                    <a:pt x="30831" y="5947"/>
                    <a:pt x="30993" y="5706"/>
                  </a:cubicBezTo>
                  <a:cubicBezTo>
                    <a:pt x="31156" y="5465"/>
                    <a:pt x="31156" y="5465"/>
                    <a:pt x="31156" y="5224"/>
                  </a:cubicBezTo>
                  <a:cubicBezTo>
                    <a:pt x="31156" y="4983"/>
                    <a:pt x="31156" y="4581"/>
                    <a:pt x="31156" y="4340"/>
                  </a:cubicBezTo>
                  <a:cubicBezTo>
                    <a:pt x="31156" y="4099"/>
                    <a:pt x="31399" y="4179"/>
                    <a:pt x="31643" y="4179"/>
                  </a:cubicBezTo>
                  <a:cubicBezTo>
                    <a:pt x="31805" y="4179"/>
                    <a:pt x="31480" y="3536"/>
                    <a:pt x="31480" y="3536"/>
                  </a:cubicBezTo>
                  <a:cubicBezTo>
                    <a:pt x="31480" y="3536"/>
                    <a:pt x="30750" y="3215"/>
                    <a:pt x="30425" y="3215"/>
                  </a:cubicBezTo>
                  <a:cubicBezTo>
                    <a:pt x="30101" y="3215"/>
                    <a:pt x="29371" y="3134"/>
                    <a:pt x="29371" y="3134"/>
                  </a:cubicBezTo>
                  <a:cubicBezTo>
                    <a:pt x="28478" y="4259"/>
                    <a:pt x="28478" y="4259"/>
                    <a:pt x="28478" y="4259"/>
                  </a:cubicBezTo>
                  <a:cubicBezTo>
                    <a:pt x="28478" y="4259"/>
                    <a:pt x="28803" y="5787"/>
                    <a:pt x="28965" y="5867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182;g2be4267a496_0_10">
              <a:extLst>
                <a:ext uri="{FF2B5EF4-FFF2-40B4-BE49-F238E27FC236}">
                  <a16:creationId xmlns:a16="http://schemas.microsoft.com/office/drawing/2014/main" id="{35258830-FCCD-F602-70E9-1FECD6517CF2}"/>
                </a:ext>
              </a:extLst>
            </p:cNvPr>
            <p:cNvSpPr/>
            <p:nvPr/>
          </p:nvSpPr>
          <p:spPr>
            <a:xfrm>
              <a:off x="13869923" y="-26193"/>
              <a:ext cx="915000" cy="1677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0103" y="109309"/>
                  </a:moveTo>
                  <a:cubicBezTo>
                    <a:pt x="28453" y="109963"/>
                    <a:pt x="28453" y="109963"/>
                    <a:pt x="28453" y="109963"/>
                  </a:cubicBezTo>
                  <a:cubicBezTo>
                    <a:pt x="28453" y="110836"/>
                    <a:pt x="28453" y="110836"/>
                    <a:pt x="28453" y="110836"/>
                  </a:cubicBezTo>
                  <a:cubicBezTo>
                    <a:pt x="27628" y="111709"/>
                    <a:pt x="27628" y="111709"/>
                    <a:pt x="27628" y="111709"/>
                  </a:cubicBezTo>
                  <a:cubicBezTo>
                    <a:pt x="27628" y="111709"/>
                    <a:pt x="26804" y="111927"/>
                    <a:pt x="26804" y="112145"/>
                  </a:cubicBezTo>
                  <a:cubicBezTo>
                    <a:pt x="26391" y="112363"/>
                    <a:pt x="24742" y="113018"/>
                    <a:pt x="24742" y="113018"/>
                  </a:cubicBezTo>
                  <a:cubicBezTo>
                    <a:pt x="24742" y="113018"/>
                    <a:pt x="24742" y="113236"/>
                    <a:pt x="24329" y="113236"/>
                  </a:cubicBezTo>
                  <a:cubicBezTo>
                    <a:pt x="23917" y="113236"/>
                    <a:pt x="21030" y="113890"/>
                    <a:pt x="21030" y="113890"/>
                  </a:cubicBezTo>
                  <a:cubicBezTo>
                    <a:pt x="20206" y="114763"/>
                    <a:pt x="20206" y="114763"/>
                    <a:pt x="20206" y="114763"/>
                  </a:cubicBezTo>
                  <a:cubicBezTo>
                    <a:pt x="18556" y="114981"/>
                    <a:pt x="18556" y="114981"/>
                    <a:pt x="18556" y="114981"/>
                  </a:cubicBezTo>
                  <a:cubicBezTo>
                    <a:pt x="17319" y="116072"/>
                    <a:pt x="17319" y="116072"/>
                    <a:pt x="17319" y="116072"/>
                  </a:cubicBezTo>
                  <a:cubicBezTo>
                    <a:pt x="15257" y="116509"/>
                    <a:pt x="15257" y="116509"/>
                    <a:pt x="15257" y="116509"/>
                  </a:cubicBezTo>
                  <a:cubicBezTo>
                    <a:pt x="13608" y="116727"/>
                    <a:pt x="13608" y="116727"/>
                    <a:pt x="13608" y="116727"/>
                  </a:cubicBezTo>
                  <a:cubicBezTo>
                    <a:pt x="11958" y="116290"/>
                    <a:pt x="11958" y="116290"/>
                    <a:pt x="11958" y="116290"/>
                  </a:cubicBezTo>
                  <a:cubicBezTo>
                    <a:pt x="10721" y="116727"/>
                    <a:pt x="10721" y="116727"/>
                    <a:pt x="10721" y="116727"/>
                  </a:cubicBezTo>
                  <a:cubicBezTo>
                    <a:pt x="9484" y="117163"/>
                    <a:pt x="9484" y="117163"/>
                    <a:pt x="9484" y="117163"/>
                  </a:cubicBezTo>
                  <a:cubicBezTo>
                    <a:pt x="9896" y="118036"/>
                    <a:pt x="9896" y="118036"/>
                    <a:pt x="9896" y="118036"/>
                  </a:cubicBezTo>
                  <a:cubicBezTo>
                    <a:pt x="11134" y="118472"/>
                    <a:pt x="11134" y="118472"/>
                    <a:pt x="11134" y="118472"/>
                  </a:cubicBezTo>
                  <a:cubicBezTo>
                    <a:pt x="11958" y="117818"/>
                    <a:pt x="11958" y="117818"/>
                    <a:pt x="11958" y="117818"/>
                  </a:cubicBezTo>
                  <a:cubicBezTo>
                    <a:pt x="14432" y="118254"/>
                    <a:pt x="14432" y="118254"/>
                    <a:pt x="14432" y="118254"/>
                  </a:cubicBezTo>
                  <a:cubicBezTo>
                    <a:pt x="14432" y="118254"/>
                    <a:pt x="15257" y="118909"/>
                    <a:pt x="15670" y="119127"/>
                  </a:cubicBezTo>
                  <a:cubicBezTo>
                    <a:pt x="15670" y="119345"/>
                    <a:pt x="15670" y="120000"/>
                    <a:pt x="16082" y="120000"/>
                  </a:cubicBezTo>
                  <a:cubicBezTo>
                    <a:pt x="16494" y="119781"/>
                    <a:pt x="18556" y="119127"/>
                    <a:pt x="18556" y="119127"/>
                  </a:cubicBezTo>
                  <a:cubicBezTo>
                    <a:pt x="17731" y="118254"/>
                    <a:pt x="17731" y="118254"/>
                    <a:pt x="17731" y="118254"/>
                  </a:cubicBezTo>
                  <a:cubicBezTo>
                    <a:pt x="17731" y="118254"/>
                    <a:pt x="18969" y="118036"/>
                    <a:pt x="19793" y="118036"/>
                  </a:cubicBezTo>
                  <a:cubicBezTo>
                    <a:pt x="20618" y="118036"/>
                    <a:pt x="21443" y="118254"/>
                    <a:pt x="21855" y="117818"/>
                  </a:cubicBezTo>
                  <a:cubicBezTo>
                    <a:pt x="21855" y="117600"/>
                    <a:pt x="23092" y="117600"/>
                    <a:pt x="23092" y="117600"/>
                  </a:cubicBezTo>
                  <a:cubicBezTo>
                    <a:pt x="23092" y="117600"/>
                    <a:pt x="23917" y="116945"/>
                    <a:pt x="23917" y="116945"/>
                  </a:cubicBezTo>
                  <a:cubicBezTo>
                    <a:pt x="23917" y="116727"/>
                    <a:pt x="25154" y="116290"/>
                    <a:pt x="25154" y="116290"/>
                  </a:cubicBezTo>
                  <a:cubicBezTo>
                    <a:pt x="25154" y="116290"/>
                    <a:pt x="28041" y="116945"/>
                    <a:pt x="28453" y="116945"/>
                  </a:cubicBezTo>
                  <a:cubicBezTo>
                    <a:pt x="28865" y="116945"/>
                    <a:pt x="31752" y="116509"/>
                    <a:pt x="31752" y="116509"/>
                  </a:cubicBezTo>
                  <a:cubicBezTo>
                    <a:pt x="32989" y="117163"/>
                    <a:pt x="32989" y="117163"/>
                    <a:pt x="32989" y="117163"/>
                  </a:cubicBezTo>
                  <a:cubicBezTo>
                    <a:pt x="32989" y="117163"/>
                    <a:pt x="32989" y="117600"/>
                    <a:pt x="33814" y="117818"/>
                  </a:cubicBezTo>
                  <a:cubicBezTo>
                    <a:pt x="34639" y="117818"/>
                    <a:pt x="35051" y="117818"/>
                    <a:pt x="35051" y="117818"/>
                  </a:cubicBezTo>
                  <a:cubicBezTo>
                    <a:pt x="36288" y="118690"/>
                    <a:pt x="36288" y="118690"/>
                    <a:pt x="36288" y="118690"/>
                  </a:cubicBezTo>
                  <a:cubicBezTo>
                    <a:pt x="37525" y="119127"/>
                    <a:pt x="37525" y="119127"/>
                    <a:pt x="37525" y="119127"/>
                  </a:cubicBezTo>
                  <a:cubicBezTo>
                    <a:pt x="37525" y="119127"/>
                    <a:pt x="38762" y="119127"/>
                    <a:pt x="38762" y="118909"/>
                  </a:cubicBezTo>
                  <a:cubicBezTo>
                    <a:pt x="38762" y="118690"/>
                    <a:pt x="39175" y="118254"/>
                    <a:pt x="39587" y="118036"/>
                  </a:cubicBezTo>
                  <a:cubicBezTo>
                    <a:pt x="40000" y="118036"/>
                    <a:pt x="41237" y="117818"/>
                    <a:pt x="41237" y="117818"/>
                  </a:cubicBezTo>
                  <a:cubicBezTo>
                    <a:pt x="41237" y="117818"/>
                    <a:pt x="41237" y="117381"/>
                    <a:pt x="41237" y="117163"/>
                  </a:cubicBezTo>
                  <a:cubicBezTo>
                    <a:pt x="41237" y="116727"/>
                    <a:pt x="41237" y="116072"/>
                    <a:pt x="41649" y="115854"/>
                  </a:cubicBezTo>
                  <a:cubicBezTo>
                    <a:pt x="41649" y="115854"/>
                    <a:pt x="42886" y="114981"/>
                    <a:pt x="42886" y="114981"/>
                  </a:cubicBezTo>
                  <a:cubicBezTo>
                    <a:pt x="44948" y="114763"/>
                    <a:pt x="44948" y="114763"/>
                    <a:pt x="44948" y="114763"/>
                  </a:cubicBezTo>
                  <a:cubicBezTo>
                    <a:pt x="49896" y="114545"/>
                    <a:pt x="49896" y="114545"/>
                    <a:pt x="49896" y="114545"/>
                  </a:cubicBezTo>
                  <a:cubicBezTo>
                    <a:pt x="51546" y="114545"/>
                    <a:pt x="51546" y="114545"/>
                    <a:pt x="51546" y="114545"/>
                  </a:cubicBezTo>
                  <a:cubicBezTo>
                    <a:pt x="53608" y="115418"/>
                    <a:pt x="53608" y="115418"/>
                    <a:pt x="53608" y="115418"/>
                  </a:cubicBezTo>
                  <a:cubicBezTo>
                    <a:pt x="55670" y="116509"/>
                    <a:pt x="55670" y="116509"/>
                    <a:pt x="55670" y="116509"/>
                  </a:cubicBezTo>
                  <a:cubicBezTo>
                    <a:pt x="55670" y="116509"/>
                    <a:pt x="56907" y="117381"/>
                    <a:pt x="56907" y="117163"/>
                  </a:cubicBezTo>
                  <a:cubicBezTo>
                    <a:pt x="57319" y="116727"/>
                    <a:pt x="57731" y="115854"/>
                    <a:pt x="58144" y="115854"/>
                  </a:cubicBezTo>
                  <a:cubicBezTo>
                    <a:pt x="58556" y="115854"/>
                    <a:pt x="59793" y="116727"/>
                    <a:pt x="59793" y="116727"/>
                  </a:cubicBezTo>
                  <a:cubicBezTo>
                    <a:pt x="61443" y="116945"/>
                    <a:pt x="61443" y="116945"/>
                    <a:pt x="61443" y="116945"/>
                  </a:cubicBezTo>
                  <a:cubicBezTo>
                    <a:pt x="62680" y="116945"/>
                    <a:pt x="62680" y="116945"/>
                    <a:pt x="62680" y="116945"/>
                  </a:cubicBezTo>
                  <a:cubicBezTo>
                    <a:pt x="63917" y="116290"/>
                    <a:pt x="63917" y="116290"/>
                    <a:pt x="63917" y="116290"/>
                  </a:cubicBezTo>
                  <a:cubicBezTo>
                    <a:pt x="63092" y="115636"/>
                    <a:pt x="63092" y="115636"/>
                    <a:pt x="63092" y="115636"/>
                  </a:cubicBezTo>
                  <a:cubicBezTo>
                    <a:pt x="64742" y="115854"/>
                    <a:pt x="64742" y="115854"/>
                    <a:pt x="64742" y="115854"/>
                  </a:cubicBezTo>
                  <a:cubicBezTo>
                    <a:pt x="69278" y="116072"/>
                    <a:pt x="69278" y="116072"/>
                    <a:pt x="69278" y="116072"/>
                  </a:cubicBezTo>
                  <a:cubicBezTo>
                    <a:pt x="71340" y="115854"/>
                    <a:pt x="71340" y="115854"/>
                    <a:pt x="71340" y="115854"/>
                  </a:cubicBezTo>
                  <a:cubicBezTo>
                    <a:pt x="72989" y="115636"/>
                    <a:pt x="72989" y="115636"/>
                    <a:pt x="72989" y="115636"/>
                  </a:cubicBezTo>
                  <a:cubicBezTo>
                    <a:pt x="72989" y="116072"/>
                    <a:pt x="72989" y="116072"/>
                    <a:pt x="72989" y="116072"/>
                  </a:cubicBezTo>
                  <a:cubicBezTo>
                    <a:pt x="70515" y="116509"/>
                    <a:pt x="70515" y="116509"/>
                    <a:pt x="70515" y="116509"/>
                  </a:cubicBezTo>
                  <a:cubicBezTo>
                    <a:pt x="70515" y="116509"/>
                    <a:pt x="69278" y="116509"/>
                    <a:pt x="69690" y="116727"/>
                  </a:cubicBezTo>
                  <a:cubicBezTo>
                    <a:pt x="70103" y="117163"/>
                    <a:pt x="72164" y="117600"/>
                    <a:pt x="72164" y="117600"/>
                  </a:cubicBezTo>
                  <a:cubicBezTo>
                    <a:pt x="72164" y="117600"/>
                    <a:pt x="70927" y="117818"/>
                    <a:pt x="72577" y="117818"/>
                  </a:cubicBezTo>
                  <a:cubicBezTo>
                    <a:pt x="74226" y="117818"/>
                    <a:pt x="75051" y="117600"/>
                    <a:pt x="75051" y="117600"/>
                  </a:cubicBezTo>
                  <a:cubicBezTo>
                    <a:pt x="76288" y="116945"/>
                    <a:pt x="76288" y="116945"/>
                    <a:pt x="76288" y="116945"/>
                  </a:cubicBezTo>
                  <a:cubicBezTo>
                    <a:pt x="75463" y="116509"/>
                    <a:pt x="75463" y="116509"/>
                    <a:pt x="75463" y="116509"/>
                  </a:cubicBezTo>
                  <a:cubicBezTo>
                    <a:pt x="73402" y="116290"/>
                    <a:pt x="73402" y="116290"/>
                    <a:pt x="73402" y="116290"/>
                  </a:cubicBezTo>
                  <a:cubicBezTo>
                    <a:pt x="73814" y="115418"/>
                    <a:pt x="73814" y="115418"/>
                    <a:pt x="73814" y="115418"/>
                  </a:cubicBezTo>
                  <a:cubicBezTo>
                    <a:pt x="74226" y="115418"/>
                    <a:pt x="74226" y="115418"/>
                    <a:pt x="74226" y="115418"/>
                  </a:cubicBezTo>
                  <a:cubicBezTo>
                    <a:pt x="75463" y="116072"/>
                    <a:pt x="75463" y="116072"/>
                    <a:pt x="75463" y="116072"/>
                  </a:cubicBezTo>
                  <a:cubicBezTo>
                    <a:pt x="76701" y="115636"/>
                    <a:pt x="76701" y="115636"/>
                    <a:pt x="76701" y="115636"/>
                  </a:cubicBezTo>
                  <a:cubicBezTo>
                    <a:pt x="78350" y="115854"/>
                    <a:pt x="78350" y="115854"/>
                    <a:pt x="78350" y="115854"/>
                  </a:cubicBezTo>
                  <a:cubicBezTo>
                    <a:pt x="79175" y="116727"/>
                    <a:pt x="79175" y="116727"/>
                    <a:pt x="79175" y="116727"/>
                  </a:cubicBezTo>
                  <a:cubicBezTo>
                    <a:pt x="79175" y="116727"/>
                    <a:pt x="80000" y="117163"/>
                    <a:pt x="80824" y="116727"/>
                  </a:cubicBezTo>
                  <a:cubicBezTo>
                    <a:pt x="81649" y="116509"/>
                    <a:pt x="82474" y="116290"/>
                    <a:pt x="82474" y="116290"/>
                  </a:cubicBezTo>
                  <a:cubicBezTo>
                    <a:pt x="87422" y="116509"/>
                    <a:pt x="87422" y="116509"/>
                    <a:pt x="87422" y="116509"/>
                  </a:cubicBezTo>
                  <a:cubicBezTo>
                    <a:pt x="87422" y="116509"/>
                    <a:pt x="89896" y="116290"/>
                    <a:pt x="90309" y="116727"/>
                  </a:cubicBezTo>
                  <a:cubicBezTo>
                    <a:pt x="90721" y="116945"/>
                    <a:pt x="91958" y="117381"/>
                    <a:pt x="91958" y="117381"/>
                  </a:cubicBezTo>
                  <a:cubicBezTo>
                    <a:pt x="94020" y="117600"/>
                    <a:pt x="94020" y="117600"/>
                    <a:pt x="94020" y="117600"/>
                  </a:cubicBezTo>
                  <a:cubicBezTo>
                    <a:pt x="96082" y="117600"/>
                    <a:pt x="96082" y="117600"/>
                    <a:pt x="96082" y="117600"/>
                  </a:cubicBezTo>
                  <a:cubicBezTo>
                    <a:pt x="96082" y="117600"/>
                    <a:pt x="96907" y="117163"/>
                    <a:pt x="97319" y="116945"/>
                  </a:cubicBezTo>
                  <a:cubicBezTo>
                    <a:pt x="98144" y="116945"/>
                    <a:pt x="99381" y="116509"/>
                    <a:pt x="99793" y="116509"/>
                  </a:cubicBezTo>
                  <a:cubicBezTo>
                    <a:pt x="100618" y="116509"/>
                    <a:pt x="102680" y="116290"/>
                    <a:pt x="102680" y="116290"/>
                  </a:cubicBezTo>
                  <a:cubicBezTo>
                    <a:pt x="103092" y="116290"/>
                    <a:pt x="103505" y="116509"/>
                    <a:pt x="104329" y="116290"/>
                  </a:cubicBezTo>
                  <a:cubicBezTo>
                    <a:pt x="104742" y="116290"/>
                    <a:pt x="105979" y="115200"/>
                    <a:pt x="105979" y="115200"/>
                  </a:cubicBezTo>
                  <a:cubicBezTo>
                    <a:pt x="105979" y="115200"/>
                    <a:pt x="106391" y="114763"/>
                    <a:pt x="107216" y="114763"/>
                  </a:cubicBezTo>
                  <a:cubicBezTo>
                    <a:pt x="108041" y="114763"/>
                    <a:pt x="109278" y="114763"/>
                    <a:pt x="109690" y="114545"/>
                  </a:cubicBezTo>
                  <a:cubicBezTo>
                    <a:pt x="110103" y="114109"/>
                    <a:pt x="110515" y="113890"/>
                    <a:pt x="110927" y="113672"/>
                  </a:cubicBezTo>
                  <a:cubicBezTo>
                    <a:pt x="111340" y="113454"/>
                    <a:pt x="112164" y="112800"/>
                    <a:pt x="111752" y="112581"/>
                  </a:cubicBezTo>
                  <a:cubicBezTo>
                    <a:pt x="111752" y="112363"/>
                    <a:pt x="112164" y="111490"/>
                    <a:pt x="112164" y="111490"/>
                  </a:cubicBezTo>
                  <a:cubicBezTo>
                    <a:pt x="112164" y="111490"/>
                    <a:pt x="110927" y="111490"/>
                    <a:pt x="110515" y="111490"/>
                  </a:cubicBezTo>
                  <a:cubicBezTo>
                    <a:pt x="110103" y="111272"/>
                    <a:pt x="108453" y="111490"/>
                    <a:pt x="108041" y="111272"/>
                  </a:cubicBezTo>
                  <a:cubicBezTo>
                    <a:pt x="107628" y="111272"/>
                    <a:pt x="105979" y="111272"/>
                    <a:pt x="105979" y="111272"/>
                  </a:cubicBezTo>
                  <a:cubicBezTo>
                    <a:pt x="105567" y="110836"/>
                    <a:pt x="105567" y="110836"/>
                    <a:pt x="105567" y="110836"/>
                  </a:cubicBezTo>
                  <a:cubicBezTo>
                    <a:pt x="105567" y="110836"/>
                    <a:pt x="105154" y="110618"/>
                    <a:pt x="104742" y="110400"/>
                  </a:cubicBezTo>
                  <a:cubicBezTo>
                    <a:pt x="104329" y="110400"/>
                    <a:pt x="104742" y="110400"/>
                    <a:pt x="103917" y="110181"/>
                  </a:cubicBezTo>
                  <a:cubicBezTo>
                    <a:pt x="103505" y="110181"/>
                    <a:pt x="102680" y="109745"/>
                    <a:pt x="102680" y="109745"/>
                  </a:cubicBezTo>
                  <a:cubicBezTo>
                    <a:pt x="101443" y="109527"/>
                    <a:pt x="101443" y="109527"/>
                    <a:pt x="101443" y="109527"/>
                  </a:cubicBezTo>
                  <a:cubicBezTo>
                    <a:pt x="99793" y="109527"/>
                    <a:pt x="99793" y="109527"/>
                    <a:pt x="99793" y="109527"/>
                  </a:cubicBezTo>
                  <a:cubicBezTo>
                    <a:pt x="101443" y="109090"/>
                    <a:pt x="101443" y="109090"/>
                    <a:pt x="101443" y="109090"/>
                  </a:cubicBezTo>
                  <a:cubicBezTo>
                    <a:pt x="101443" y="109090"/>
                    <a:pt x="103092" y="109090"/>
                    <a:pt x="103505" y="109090"/>
                  </a:cubicBezTo>
                  <a:cubicBezTo>
                    <a:pt x="103917" y="109309"/>
                    <a:pt x="105567" y="109309"/>
                    <a:pt x="105567" y="109090"/>
                  </a:cubicBezTo>
                  <a:cubicBezTo>
                    <a:pt x="105979" y="109090"/>
                    <a:pt x="107216" y="108000"/>
                    <a:pt x="107216" y="108000"/>
                  </a:cubicBezTo>
                  <a:cubicBezTo>
                    <a:pt x="106804" y="107345"/>
                    <a:pt x="106804" y="107345"/>
                    <a:pt x="106804" y="107345"/>
                  </a:cubicBezTo>
                  <a:cubicBezTo>
                    <a:pt x="105979" y="106909"/>
                    <a:pt x="105979" y="106909"/>
                    <a:pt x="105979" y="106909"/>
                  </a:cubicBezTo>
                  <a:cubicBezTo>
                    <a:pt x="104329" y="107127"/>
                    <a:pt x="104329" y="107127"/>
                    <a:pt x="104329" y="107127"/>
                  </a:cubicBezTo>
                  <a:cubicBezTo>
                    <a:pt x="106804" y="106472"/>
                    <a:pt x="106804" y="106472"/>
                    <a:pt x="106804" y="106472"/>
                  </a:cubicBezTo>
                  <a:cubicBezTo>
                    <a:pt x="107628" y="106036"/>
                    <a:pt x="107628" y="106036"/>
                    <a:pt x="107628" y="106036"/>
                  </a:cubicBezTo>
                  <a:cubicBezTo>
                    <a:pt x="108865" y="106472"/>
                    <a:pt x="108865" y="106472"/>
                    <a:pt x="108865" y="106472"/>
                  </a:cubicBezTo>
                  <a:cubicBezTo>
                    <a:pt x="108865" y="106472"/>
                    <a:pt x="110927" y="106690"/>
                    <a:pt x="110927" y="106472"/>
                  </a:cubicBezTo>
                  <a:cubicBezTo>
                    <a:pt x="111340" y="106254"/>
                    <a:pt x="111752" y="105818"/>
                    <a:pt x="111752" y="105818"/>
                  </a:cubicBezTo>
                  <a:cubicBezTo>
                    <a:pt x="111752" y="105163"/>
                    <a:pt x="111752" y="105163"/>
                    <a:pt x="111752" y="105163"/>
                  </a:cubicBezTo>
                  <a:cubicBezTo>
                    <a:pt x="115876" y="103636"/>
                    <a:pt x="115876" y="103636"/>
                    <a:pt x="115876" y="103636"/>
                  </a:cubicBezTo>
                  <a:cubicBezTo>
                    <a:pt x="117525" y="102327"/>
                    <a:pt x="117525" y="102327"/>
                    <a:pt x="117525" y="102327"/>
                  </a:cubicBezTo>
                  <a:cubicBezTo>
                    <a:pt x="117938" y="101018"/>
                    <a:pt x="117938" y="101018"/>
                    <a:pt x="117938" y="101018"/>
                  </a:cubicBezTo>
                  <a:cubicBezTo>
                    <a:pt x="120000" y="99054"/>
                    <a:pt x="120000" y="99054"/>
                    <a:pt x="120000" y="99054"/>
                  </a:cubicBezTo>
                  <a:cubicBezTo>
                    <a:pt x="119587" y="96436"/>
                    <a:pt x="119587" y="96436"/>
                    <a:pt x="119587" y="96436"/>
                  </a:cubicBezTo>
                  <a:cubicBezTo>
                    <a:pt x="117525" y="94690"/>
                    <a:pt x="117525" y="94690"/>
                    <a:pt x="117525" y="94690"/>
                  </a:cubicBezTo>
                  <a:cubicBezTo>
                    <a:pt x="117525" y="94690"/>
                    <a:pt x="115051" y="93600"/>
                    <a:pt x="114226" y="93381"/>
                  </a:cubicBezTo>
                  <a:cubicBezTo>
                    <a:pt x="113402" y="93381"/>
                    <a:pt x="108865" y="92727"/>
                    <a:pt x="108865" y="92727"/>
                  </a:cubicBezTo>
                  <a:cubicBezTo>
                    <a:pt x="105567" y="92290"/>
                    <a:pt x="105567" y="92290"/>
                    <a:pt x="105567" y="92290"/>
                  </a:cubicBezTo>
                  <a:cubicBezTo>
                    <a:pt x="103917" y="92727"/>
                    <a:pt x="103917" y="92727"/>
                    <a:pt x="103917" y="92727"/>
                  </a:cubicBezTo>
                  <a:cubicBezTo>
                    <a:pt x="103505" y="93381"/>
                    <a:pt x="103505" y="93381"/>
                    <a:pt x="103505" y="93381"/>
                  </a:cubicBezTo>
                  <a:cubicBezTo>
                    <a:pt x="102268" y="93818"/>
                    <a:pt x="102268" y="93818"/>
                    <a:pt x="102268" y="93818"/>
                  </a:cubicBezTo>
                  <a:cubicBezTo>
                    <a:pt x="102268" y="93818"/>
                    <a:pt x="101030" y="94254"/>
                    <a:pt x="101030" y="94254"/>
                  </a:cubicBezTo>
                  <a:cubicBezTo>
                    <a:pt x="100618" y="94254"/>
                    <a:pt x="99793" y="93600"/>
                    <a:pt x="99793" y="93600"/>
                  </a:cubicBezTo>
                  <a:cubicBezTo>
                    <a:pt x="99793" y="93600"/>
                    <a:pt x="98556" y="92945"/>
                    <a:pt x="98556" y="92945"/>
                  </a:cubicBezTo>
                  <a:cubicBezTo>
                    <a:pt x="98144" y="92945"/>
                    <a:pt x="96907" y="92727"/>
                    <a:pt x="96907" y="92727"/>
                  </a:cubicBezTo>
                  <a:cubicBezTo>
                    <a:pt x="98556" y="92072"/>
                    <a:pt x="98556" y="92072"/>
                    <a:pt x="98556" y="92072"/>
                  </a:cubicBezTo>
                  <a:cubicBezTo>
                    <a:pt x="100618" y="91636"/>
                    <a:pt x="100618" y="91636"/>
                    <a:pt x="100618" y="91636"/>
                  </a:cubicBezTo>
                  <a:cubicBezTo>
                    <a:pt x="100618" y="91636"/>
                    <a:pt x="101443" y="91200"/>
                    <a:pt x="101443" y="90981"/>
                  </a:cubicBezTo>
                  <a:cubicBezTo>
                    <a:pt x="101855" y="90981"/>
                    <a:pt x="102680" y="90545"/>
                    <a:pt x="102680" y="90545"/>
                  </a:cubicBezTo>
                  <a:cubicBezTo>
                    <a:pt x="103092" y="88800"/>
                    <a:pt x="103092" y="88800"/>
                    <a:pt x="103092" y="88800"/>
                  </a:cubicBezTo>
                  <a:cubicBezTo>
                    <a:pt x="102268" y="87054"/>
                    <a:pt x="102268" y="87054"/>
                    <a:pt x="102268" y="87054"/>
                  </a:cubicBezTo>
                  <a:cubicBezTo>
                    <a:pt x="101030" y="86181"/>
                    <a:pt x="101030" y="86181"/>
                    <a:pt x="101030" y="86181"/>
                  </a:cubicBezTo>
                  <a:cubicBezTo>
                    <a:pt x="100206" y="85309"/>
                    <a:pt x="100206" y="85309"/>
                    <a:pt x="100206" y="85309"/>
                  </a:cubicBezTo>
                  <a:cubicBezTo>
                    <a:pt x="99381" y="85309"/>
                    <a:pt x="99381" y="85309"/>
                    <a:pt x="99381" y="85309"/>
                  </a:cubicBezTo>
                  <a:cubicBezTo>
                    <a:pt x="97731" y="84654"/>
                    <a:pt x="97731" y="84654"/>
                    <a:pt x="97731" y="84654"/>
                  </a:cubicBezTo>
                  <a:cubicBezTo>
                    <a:pt x="96494" y="83781"/>
                    <a:pt x="96494" y="83781"/>
                    <a:pt x="96494" y="83781"/>
                  </a:cubicBezTo>
                  <a:cubicBezTo>
                    <a:pt x="96082" y="83127"/>
                    <a:pt x="96082" y="83127"/>
                    <a:pt x="96082" y="83127"/>
                  </a:cubicBezTo>
                  <a:cubicBezTo>
                    <a:pt x="96494" y="82690"/>
                    <a:pt x="96494" y="82690"/>
                    <a:pt x="96494" y="82690"/>
                  </a:cubicBezTo>
                  <a:cubicBezTo>
                    <a:pt x="96907" y="82909"/>
                    <a:pt x="96907" y="82909"/>
                    <a:pt x="96907" y="82909"/>
                  </a:cubicBezTo>
                  <a:cubicBezTo>
                    <a:pt x="96907" y="82909"/>
                    <a:pt x="96907" y="83345"/>
                    <a:pt x="97319" y="83345"/>
                  </a:cubicBezTo>
                  <a:cubicBezTo>
                    <a:pt x="97319" y="83563"/>
                    <a:pt x="97731" y="83781"/>
                    <a:pt x="97731" y="83781"/>
                  </a:cubicBezTo>
                  <a:cubicBezTo>
                    <a:pt x="98144" y="84000"/>
                    <a:pt x="99793" y="84436"/>
                    <a:pt x="99793" y="84436"/>
                  </a:cubicBezTo>
                  <a:cubicBezTo>
                    <a:pt x="100618" y="84436"/>
                    <a:pt x="100618" y="84436"/>
                    <a:pt x="100618" y="84436"/>
                  </a:cubicBezTo>
                  <a:cubicBezTo>
                    <a:pt x="101443" y="85090"/>
                    <a:pt x="101443" y="85090"/>
                    <a:pt x="101443" y="85090"/>
                  </a:cubicBezTo>
                  <a:cubicBezTo>
                    <a:pt x="101443" y="85090"/>
                    <a:pt x="101855" y="84436"/>
                    <a:pt x="101855" y="84436"/>
                  </a:cubicBezTo>
                  <a:cubicBezTo>
                    <a:pt x="101855" y="84218"/>
                    <a:pt x="100618" y="83345"/>
                    <a:pt x="100618" y="83345"/>
                  </a:cubicBezTo>
                  <a:cubicBezTo>
                    <a:pt x="100206" y="83345"/>
                    <a:pt x="99793" y="82472"/>
                    <a:pt x="99793" y="82472"/>
                  </a:cubicBezTo>
                  <a:cubicBezTo>
                    <a:pt x="99381" y="82254"/>
                    <a:pt x="98556" y="80945"/>
                    <a:pt x="98556" y="80945"/>
                  </a:cubicBezTo>
                  <a:cubicBezTo>
                    <a:pt x="98556" y="80945"/>
                    <a:pt x="98144" y="80509"/>
                    <a:pt x="98144" y="80290"/>
                  </a:cubicBezTo>
                  <a:cubicBezTo>
                    <a:pt x="98144" y="80290"/>
                    <a:pt x="98144" y="79200"/>
                    <a:pt x="98144" y="79200"/>
                  </a:cubicBezTo>
                  <a:cubicBezTo>
                    <a:pt x="98969" y="78981"/>
                    <a:pt x="98969" y="78981"/>
                    <a:pt x="98969" y="78981"/>
                  </a:cubicBezTo>
                  <a:cubicBezTo>
                    <a:pt x="99793" y="78545"/>
                    <a:pt x="99793" y="78545"/>
                    <a:pt x="99793" y="78545"/>
                  </a:cubicBezTo>
                  <a:cubicBezTo>
                    <a:pt x="99793" y="78545"/>
                    <a:pt x="99381" y="78545"/>
                    <a:pt x="99381" y="78327"/>
                  </a:cubicBezTo>
                  <a:cubicBezTo>
                    <a:pt x="98969" y="77890"/>
                    <a:pt x="98144" y="77454"/>
                    <a:pt x="98144" y="77454"/>
                  </a:cubicBezTo>
                  <a:cubicBezTo>
                    <a:pt x="98144" y="77454"/>
                    <a:pt x="97319" y="77236"/>
                    <a:pt x="96907" y="77018"/>
                  </a:cubicBezTo>
                  <a:cubicBezTo>
                    <a:pt x="96907" y="76581"/>
                    <a:pt x="96494" y="76145"/>
                    <a:pt x="96494" y="76145"/>
                  </a:cubicBezTo>
                  <a:cubicBezTo>
                    <a:pt x="96494" y="75927"/>
                    <a:pt x="96082" y="74618"/>
                    <a:pt x="96082" y="74618"/>
                  </a:cubicBezTo>
                  <a:cubicBezTo>
                    <a:pt x="94020" y="73527"/>
                    <a:pt x="94020" y="73527"/>
                    <a:pt x="94020" y="73527"/>
                  </a:cubicBezTo>
                  <a:cubicBezTo>
                    <a:pt x="94020" y="73527"/>
                    <a:pt x="93195" y="73090"/>
                    <a:pt x="92783" y="72872"/>
                  </a:cubicBezTo>
                  <a:cubicBezTo>
                    <a:pt x="92783" y="72872"/>
                    <a:pt x="91546" y="72654"/>
                    <a:pt x="91546" y="72654"/>
                  </a:cubicBezTo>
                  <a:cubicBezTo>
                    <a:pt x="91134" y="72654"/>
                    <a:pt x="89072" y="72000"/>
                    <a:pt x="89072" y="72000"/>
                  </a:cubicBezTo>
                  <a:cubicBezTo>
                    <a:pt x="89072" y="72000"/>
                    <a:pt x="87422" y="70909"/>
                    <a:pt x="87422" y="70690"/>
                  </a:cubicBezTo>
                  <a:cubicBezTo>
                    <a:pt x="87422" y="70472"/>
                    <a:pt x="86597" y="69163"/>
                    <a:pt x="86597" y="69163"/>
                  </a:cubicBezTo>
                  <a:cubicBezTo>
                    <a:pt x="86597" y="68290"/>
                    <a:pt x="86597" y="68290"/>
                    <a:pt x="86597" y="68290"/>
                  </a:cubicBezTo>
                  <a:cubicBezTo>
                    <a:pt x="85773" y="66545"/>
                    <a:pt x="85773" y="66545"/>
                    <a:pt x="85773" y="66545"/>
                  </a:cubicBezTo>
                  <a:cubicBezTo>
                    <a:pt x="85360" y="64800"/>
                    <a:pt x="85360" y="64800"/>
                    <a:pt x="85360" y="64800"/>
                  </a:cubicBezTo>
                  <a:cubicBezTo>
                    <a:pt x="85360" y="63054"/>
                    <a:pt x="85360" y="63054"/>
                    <a:pt x="85360" y="63054"/>
                  </a:cubicBezTo>
                  <a:cubicBezTo>
                    <a:pt x="85360" y="61527"/>
                    <a:pt x="85360" y="61527"/>
                    <a:pt x="85360" y="61527"/>
                  </a:cubicBezTo>
                  <a:cubicBezTo>
                    <a:pt x="85360" y="60218"/>
                    <a:pt x="85360" y="60218"/>
                    <a:pt x="85360" y="60218"/>
                  </a:cubicBezTo>
                  <a:cubicBezTo>
                    <a:pt x="83298" y="58909"/>
                    <a:pt x="83298" y="58909"/>
                    <a:pt x="83298" y="58909"/>
                  </a:cubicBezTo>
                  <a:cubicBezTo>
                    <a:pt x="82474" y="57600"/>
                    <a:pt x="82474" y="57600"/>
                    <a:pt x="82474" y="57600"/>
                  </a:cubicBezTo>
                  <a:cubicBezTo>
                    <a:pt x="80000" y="56290"/>
                    <a:pt x="80000" y="56290"/>
                    <a:pt x="80000" y="56290"/>
                  </a:cubicBezTo>
                  <a:cubicBezTo>
                    <a:pt x="78350" y="55200"/>
                    <a:pt x="78350" y="55200"/>
                    <a:pt x="78350" y="55200"/>
                  </a:cubicBezTo>
                  <a:cubicBezTo>
                    <a:pt x="77113" y="54981"/>
                    <a:pt x="77113" y="54981"/>
                    <a:pt x="77113" y="54981"/>
                  </a:cubicBezTo>
                  <a:cubicBezTo>
                    <a:pt x="75051" y="53672"/>
                    <a:pt x="75051" y="53672"/>
                    <a:pt x="75051" y="53672"/>
                  </a:cubicBezTo>
                  <a:cubicBezTo>
                    <a:pt x="73402" y="53454"/>
                    <a:pt x="73402" y="53454"/>
                    <a:pt x="73402" y="53454"/>
                  </a:cubicBezTo>
                  <a:cubicBezTo>
                    <a:pt x="71752" y="53890"/>
                    <a:pt x="71752" y="53890"/>
                    <a:pt x="71752" y="53890"/>
                  </a:cubicBezTo>
                  <a:cubicBezTo>
                    <a:pt x="70103" y="54109"/>
                    <a:pt x="70103" y="54109"/>
                    <a:pt x="70103" y="54109"/>
                  </a:cubicBezTo>
                  <a:cubicBezTo>
                    <a:pt x="68453" y="54327"/>
                    <a:pt x="68453" y="54327"/>
                    <a:pt x="68453" y="54327"/>
                  </a:cubicBezTo>
                  <a:cubicBezTo>
                    <a:pt x="65567" y="53672"/>
                    <a:pt x="65567" y="53672"/>
                    <a:pt x="65567" y="53672"/>
                  </a:cubicBezTo>
                  <a:cubicBezTo>
                    <a:pt x="64329" y="53018"/>
                    <a:pt x="64329" y="53018"/>
                    <a:pt x="64329" y="53018"/>
                  </a:cubicBezTo>
                  <a:cubicBezTo>
                    <a:pt x="62680" y="52800"/>
                    <a:pt x="62680" y="52800"/>
                    <a:pt x="62680" y="52800"/>
                  </a:cubicBezTo>
                  <a:cubicBezTo>
                    <a:pt x="61855" y="52800"/>
                    <a:pt x="61855" y="52800"/>
                    <a:pt x="61855" y="52800"/>
                  </a:cubicBezTo>
                  <a:cubicBezTo>
                    <a:pt x="61855" y="52800"/>
                    <a:pt x="61855" y="52581"/>
                    <a:pt x="61855" y="52581"/>
                  </a:cubicBezTo>
                  <a:cubicBezTo>
                    <a:pt x="61855" y="52581"/>
                    <a:pt x="62680" y="52581"/>
                    <a:pt x="62680" y="52581"/>
                  </a:cubicBezTo>
                  <a:cubicBezTo>
                    <a:pt x="62680" y="52581"/>
                    <a:pt x="63505" y="52800"/>
                    <a:pt x="63917" y="52800"/>
                  </a:cubicBezTo>
                  <a:cubicBezTo>
                    <a:pt x="63917" y="52800"/>
                    <a:pt x="65154" y="53018"/>
                    <a:pt x="65154" y="53018"/>
                  </a:cubicBezTo>
                  <a:cubicBezTo>
                    <a:pt x="65154" y="53018"/>
                    <a:pt x="65567" y="53236"/>
                    <a:pt x="65979" y="53236"/>
                  </a:cubicBezTo>
                  <a:cubicBezTo>
                    <a:pt x="66391" y="53236"/>
                    <a:pt x="67628" y="53236"/>
                    <a:pt x="67628" y="53236"/>
                  </a:cubicBezTo>
                  <a:cubicBezTo>
                    <a:pt x="68865" y="52800"/>
                    <a:pt x="68865" y="52800"/>
                    <a:pt x="68865" y="52800"/>
                  </a:cubicBezTo>
                  <a:cubicBezTo>
                    <a:pt x="69278" y="52145"/>
                    <a:pt x="69278" y="52145"/>
                    <a:pt x="69278" y="52145"/>
                  </a:cubicBezTo>
                  <a:cubicBezTo>
                    <a:pt x="70515" y="51927"/>
                    <a:pt x="70515" y="51927"/>
                    <a:pt x="70515" y="51927"/>
                  </a:cubicBezTo>
                  <a:cubicBezTo>
                    <a:pt x="71340" y="51709"/>
                    <a:pt x="71340" y="51709"/>
                    <a:pt x="71340" y="51709"/>
                  </a:cubicBezTo>
                  <a:cubicBezTo>
                    <a:pt x="72164" y="51709"/>
                    <a:pt x="72164" y="51709"/>
                    <a:pt x="72164" y="51709"/>
                  </a:cubicBezTo>
                  <a:cubicBezTo>
                    <a:pt x="72164" y="51709"/>
                    <a:pt x="72577" y="52145"/>
                    <a:pt x="73402" y="51927"/>
                  </a:cubicBezTo>
                  <a:cubicBezTo>
                    <a:pt x="74226" y="51927"/>
                    <a:pt x="74639" y="51709"/>
                    <a:pt x="74639" y="51709"/>
                  </a:cubicBezTo>
                  <a:cubicBezTo>
                    <a:pt x="74639" y="51709"/>
                    <a:pt x="76288" y="51272"/>
                    <a:pt x="75876" y="51272"/>
                  </a:cubicBezTo>
                  <a:cubicBezTo>
                    <a:pt x="75876" y="51054"/>
                    <a:pt x="75876" y="50836"/>
                    <a:pt x="75463" y="50836"/>
                  </a:cubicBezTo>
                  <a:cubicBezTo>
                    <a:pt x="75463" y="50618"/>
                    <a:pt x="74639" y="50181"/>
                    <a:pt x="74639" y="50181"/>
                  </a:cubicBezTo>
                  <a:cubicBezTo>
                    <a:pt x="74639" y="50181"/>
                    <a:pt x="74226" y="50181"/>
                    <a:pt x="74226" y="49963"/>
                  </a:cubicBezTo>
                  <a:cubicBezTo>
                    <a:pt x="74226" y="49745"/>
                    <a:pt x="74226" y="49309"/>
                    <a:pt x="74226" y="49309"/>
                  </a:cubicBezTo>
                  <a:cubicBezTo>
                    <a:pt x="73402" y="48872"/>
                    <a:pt x="73402" y="48872"/>
                    <a:pt x="73402" y="48872"/>
                  </a:cubicBezTo>
                  <a:cubicBezTo>
                    <a:pt x="73402" y="48872"/>
                    <a:pt x="72989" y="48872"/>
                    <a:pt x="72577" y="48872"/>
                  </a:cubicBezTo>
                  <a:cubicBezTo>
                    <a:pt x="72164" y="48872"/>
                    <a:pt x="71752" y="49090"/>
                    <a:pt x="71752" y="49090"/>
                  </a:cubicBezTo>
                  <a:cubicBezTo>
                    <a:pt x="70103" y="49309"/>
                    <a:pt x="70103" y="49309"/>
                    <a:pt x="70103" y="49309"/>
                  </a:cubicBezTo>
                  <a:cubicBezTo>
                    <a:pt x="68041" y="49527"/>
                    <a:pt x="68041" y="49527"/>
                    <a:pt x="68041" y="49527"/>
                  </a:cubicBezTo>
                  <a:cubicBezTo>
                    <a:pt x="68041" y="49309"/>
                    <a:pt x="68041" y="49309"/>
                    <a:pt x="68041" y="49309"/>
                  </a:cubicBezTo>
                  <a:cubicBezTo>
                    <a:pt x="70103" y="49090"/>
                    <a:pt x="70103" y="49090"/>
                    <a:pt x="70103" y="49090"/>
                  </a:cubicBezTo>
                  <a:cubicBezTo>
                    <a:pt x="71340" y="48654"/>
                    <a:pt x="71340" y="48654"/>
                    <a:pt x="71340" y="48654"/>
                  </a:cubicBezTo>
                  <a:cubicBezTo>
                    <a:pt x="71340" y="48654"/>
                    <a:pt x="71340" y="48436"/>
                    <a:pt x="71752" y="48436"/>
                  </a:cubicBezTo>
                  <a:cubicBezTo>
                    <a:pt x="72164" y="48436"/>
                    <a:pt x="73402" y="48654"/>
                    <a:pt x="73402" y="48654"/>
                  </a:cubicBezTo>
                  <a:cubicBezTo>
                    <a:pt x="73814" y="48654"/>
                    <a:pt x="75463" y="48654"/>
                    <a:pt x="75463" y="48654"/>
                  </a:cubicBezTo>
                  <a:cubicBezTo>
                    <a:pt x="75463" y="48654"/>
                    <a:pt x="76701" y="48218"/>
                    <a:pt x="76701" y="48000"/>
                  </a:cubicBezTo>
                  <a:cubicBezTo>
                    <a:pt x="77113" y="48000"/>
                    <a:pt x="78762" y="47563"/>
                    <a:pt x="78762" y="47563"/>
                  </a:cubicBezTo>
                  <a:cubicBezTo>
                    <a:pt x="78762" y="46909"/>
                    <a:pt x="78762" y="46909"/>
                    <a:pt x="78762" y="46909"/>
                  </a:cubicBezTo>
                  <a:cubicBezTo>
                    <a:pt x="78762" y="46909"/>
                    <a:pt x="79175" y="46254"/>
                    <a:pt x="79587" y="46254"/>
                  </a:cubicBezTo>
                  <a:cubicBezTo>
                    <a:pt x="79587" y="46254"/>
                    <a:pt x="81237" y="45600"/>
                    <a:pt x="81237" y="45600"/>
                  </a:cubicBezTo>
                  <a:cubicBezTo>
                    <a:pt x="82886" y="44727"/>
                    <a:pt x="82886" y="44727"/>
                    <a:pt x="82886" y="44727"/>
                  </a:cubicBezTo>
                  <a:cubicBezTo>
                    <a:pt x="83711" y="43636"/>
                    <a:pt x="83711" y="43636"/>
                    <a:pt x="83711" y="43636"/>
                  </a:cubicBezTo>
                  <a:cubicBezTo>
                    <a:pt x="84536" y="42763"/>
                    <a:pt x="84536" y="42763"/>
                    <a:pt x="84536" y="42763"/>
                  </a:cubicBezTo>
                  <a:cubicBezTo>
                    <a:pt x="84536" y="42763"/>
                    <a:pt x="86185" y="42109"/>
                    <a:pt x="85773" y="41890"/>
                  </a:cubicBezTo>
                  <a:cubicBezTo>
                    <a:pt x="85773" y="41454"/>
                    <a:pt x="85773" y="40800"/>
                    <a:pt x="85773" y="40800"/>
                  </a:cubicBezTo>
                  <a:cubicBezTo>
                    <a:pt x="85773" y="40800"/>
                    <a:pt x="87010" y="40363"/>
                    <a:pt x="87422" y="40145"/>
                  </a:cubicBezTo>
                  <a:cubicBezTo>
                    <a:pt x="87422" y="39927"/>
                    <a:pt x="90309" y="38836"/>
                    <a:pt x="90309" y="38836"/>
                  </a:cubicBezTo>
                  <a:cubicBezTo>
                    <a:pt x="90721" y="37745"/>
                    <a:pt x="90721" y="37745"/>
                    <a:pt x="90721" y="37745"/>
                  </a:cubicBezTo>
                  <a:cubicBezTo>
                    <a:pt x="90309" y="37309"/>
                    <a:pt x="90309" y="37309"/>
                    <a:pt x="90309" y="37309"/>
                  </a:cubicBezTo>
                  <a:cubicBezTo>
                    <a:pt x="89896" y="36654"/>
                    <a:pt x="89896" y="36654"/>
                    <a:pt x="89896" y="36654"/>
                  </a:cubicBezTo>
                  <a:cubicBezTo>
                    <a:pt x="89072" y="36000"/>
                    <a:pt x="89072" y="36000"/>
                    <a:pt x="89072" y="36000"/>
                  </a:cubicBezTo>
                  <a:cubicBezTo>
                    <a:pt x="88247" y="35345"/>
                    <a:pt x="88247" y="35345"/>
                    <a:pt x="88247" y="35345"/>
                  </a:cubicBezTo>
                  <a:cubicBezTo>
                    <a:pt x="86597" y="35345"/>
                    <a:pt x="86597" y="35345"/>
                    <a:pt x="86597" y="35345"/>
                  </a:cubicBezTo>
                  <a:cubicBezTo>
                    <a:pt x="86597" y="35345"/>
                    <a:pt x="86185" y="35781"/>
                    <a:pt x="86185" y="35563"/>
                  </a:cubicBezTo>
                  <a:cubicBezTo>
                    <a:pt x="85773" y="35563"/>
                    <a:pt x="84948" y="35127"/>
                    <a:pt x="84948" y="35127"/>
                  </a:cubicBezTo>
                  <a:cubicBezTo>
                    <a:pt x="83298" y="35345"/>
                    <a:pt x="83298" y="35345"/>
                    <a:pt x="83298" y="35345"/>
                  </a:cubicBezTo>
                  <a:cubicBezTo>
                    <a:pt x="81237" y="35127"/>
                    <a:pt x="81237" y="35127"/>
                    <a:pt x="81237" y="35127"/>
                  </a:cubicBezTo>
                  <a:cubicBezTo>
                    <a:pt x="80824" y="34690"/>
                    <a:pt x="80824" y="34690"/>
                    <a:pt x="80824" y="34690"/>
                  </a:cubicBezTo>
                  <a:cubicBezTo>
                    <a:pt x="79175" y="34690"/>
                    <a:pt x="79175" y="34690"/>
                    <a:pt x="79175" y="34690"/>
                  </a:cubicBezTo>
                  <a:cubicBezTo>
                    <a:pt x="78350" y="34472"/>
                    <a:pt x="78350" y="34472"/>
                    <a:pt x="78350" y="34472"/>
                  </a:cubicBezTo>
                  <a:cubicBezTo>
                    <a:pt x="76701" y="34690"/>
                    <a:pt x="76701" y="34690"/>
                    <a:pt x="76701" y="34690"/>
                  </a:cubicBezTo>
                  <a:cubicBezTo>
                    <a:pt x="75463" y="34690"/>
                    <a:pt x="75463" y="34690"/>
                    <a:pt x="75463" y="34690"/>
                  </a:cubicBezTo>
                  <a:cubicBezTo>
                    <a:pt x="74639" y="34472"/>
                    <a:pt x="74639" y="34472"/>
                    <a:pt x="74639" y="34472"/>
                  </a:cubicBezTo>
                  <a:cubicBezTo>
                    <a:pt x="73402" y="33818"/>
                    <a:pt x="73402" y="33818"/>
                    <a:pt x="73402" y="33818"/>
                  </a:cubicBezTo>
                  <a:cubicBezTo>
                    <a:pt x="70927" y="33818"/>
                    <a:pt x="70927" y="33818"/>
                    <a:pt x="70927" y="33818"/>
                  </a:cubicBezTo>
                  <a:cubicBezTo>
                    <a:pt x="70515" y="34254"/>
                    <a:pt x="70515" y="34254"/>
                    <a:pt x="70515" y="34254"/>
                  </a:cubicBezTo>
                  <a:cubicBezTo>
                    <a:pt x="68865" y="34254"/>
                    <a:pt x="68865" y="34254"/>
                    <a:pt x="68865" y="34254"/>
                  </a:cubicBezTo>
                  <a:cubicBezTo>
                    <a:pt x="68865" y="34254"/>
                    <a:pt x="68453" y="34254"/>
                    <a:pt x="68041" y="34254"/>
                  </a:cubicBezTo>
                  <a:cubicBezTo>
                    <a:pt x="68041" y="34254"/>
                    <a:pt x="67216" y="34472"/>
                    <a:pt x="67216" y="34472"/>
                  </a:cubicBezTo>
                  <a:cubicBezTo>
                    <a:pt x="66391" y="34690"/>
                    <a:pt x="66391" y="34690"/>
                    <a:pt x="66391" y="34690"/>
                  </a:cubicBezTo>
                  <a:cubicBezTo>
                    <a:pt x="65567" y="34690"/>
                    <a:pt x="65567" y="34690"/>
                    <a:pt x="65567" y="34690"/>
                  </a:cubicBezTo>
                  <a:cubicBezTo>
                    <a:pt x="63917" y="34472"/>
                    <a:pt x="63917" y="34472"/>
                    <a:pt x="63917" y="34472"/>
                  </a:cubicBezTo>
                  <a:cubicBezTo>
                    <a:pt x="63092" y="35127"/>
                    <a:pt x="63092" y="35127"/>
                    <a:pt x="63092" y="35127"/>
                  </a:cubicBezTo>
                  <a:cubicBezTo>
                    <a:pt x="61855" y="35345"/>
                    <a:pt x="61855" y="35345"/>
                    <a:pt x="61855" y="35345"/>
                  </a:cubicBezTo>
                  <a:cubicBezTo>
                    <a:pt x="60618" y="36000"/>
                    <a:pt x="60618" y="36000"/>
                    <a:pt x="60618" y="36000"/>
                  </a:cubicBezTo>
                  <a:cubicBezTo>
                    <a:pt x="61030" y="35345"/>
                    <a:pt x="61030" y="35345"/>
                    <a:pt x="61030" y="35345"/>
                  </a:cubicBezTo>
                  <a:cubicBezTo>
                    <a:pt x="61855" y="34909"/>
                    <a:pt x="61855" y="34909"/>
                    <a:pt x="61855" y="34909"/>
                  </a:cubicBezTo>
                  <a:cubicBezTo>
                    <a:pt x="63092" y="34690"/>
                    <a:pt x="63092" y="34690"/>
                    <a:pt x="63092" y="34690"/>
                  </a:cubicBezTo>
                  <a:cubicBezTo>
                    <a:pt x="63917" y="34036"/>
                    <a:pt x="63917" y="34036"/>
                    <a:pt x="63917" y="34036"/>
                  </a:cubicBezTo>
                  <a:cubicBezTo>
                    <a:pt x="63917" y="34036"/>
                    <a:pt x="64742" y="33818"/>
                    <a:pt x="64742" y="33600"/>
                  </a:cubicBezTo>
                  <a:cubicBezTo>
                    <a:pt x="65154" y="33600"/>
                    <a:pt x="65979" y="33163"/>
                    <a:pt x="65979" y="33163"/>
                  </a:cubicBezTo>
                  <a:cubicBezTo>
                    <a:pt x="64742" y="32945"/>
                    <a:pt x="64742" y="32945"/>
                    <a:pt x="64742" y="32945"/>
                  </a:cubicBezTo>
                  <a:cubicBezTo>
                    <a:pt x="63505" y="33381"/>
                    <a:pt x="63505" y="33381"/>
                    <a:pt x="63505" y="33381"/>
                  </a:cubicBezTo>
                  <a:cubicBezTo>
                    <a:pt x="63505" y="33381"/>
                    <a:pt x="63092" y="33381"/>
                    <a:pt x="62680" y="33381"/>
                  </a:cubicBezTo>
                  <a:cubicBezTo>
                    <a:pt x="62680" y="33381"/>
                    <a:pt x="61443" y="33600"/>
                    <a:pt x="61443" y="33600"/>
                  </a:cubicBezTo>
                  <a:cubicBezTo>
                    <a:pt x="58969" y="34036"/>
                    <a:pt x="58969" y="34036"/>
                    <a:pt x="58969" y="34036"/>
                  </a:cubicBezTo>
                  <a:cubicBezTo>
                    <a:pt x="61443" y="33381"/>
                    <a:pt x="61443" y="33381"/>
                    <a:pt x="61443" y="33381"/>
                  </a:cubicBezTo>
                  <a:cubicBezTo>
                    <a:pt x="61443" y="33381"/>
                    <a:pt x="62268" y="33163"/>
                    <a:pt x="62680" y="32945"/>
                  </a:cubicBezTo>
                  <a:cubicBezTo>
                    <a:pt x="63092" y="32945"/>
                    <a:pt x="63917" y="32727"/>
                    <a:pt x="63917" y="32727"/>
                  </a:cubicBezTo>
                  <a:cubicBezTo>
                    <a:pt x="64329" y="32727"/>
                    <a:pt x="65154" y="32509"/>
                    <a:pt x="65154" y="32509"/>
                  </a:cubicBezTo>
                  <a:cubicBezTo>
                    <a:pt x="65567" y="32727"/>
                    <a:pt x="66391" y="32945"/>
                    <a:pt x="66804" y="32727"/>
                  </a:cubicBezTo>
                  <a:cubicBezTo>
                    <a:pt x="66804" y="32727"/>
                    <a:pt x="67216" y="32290"/>
                    <a:pt x="67628" y="32290"/>
                  </a:cubicBezTo>
                  <a:cubicBezTo>
                    <a:pt x="67628" y="32072"/>
                    <a:pt x="68453" y="31636"/>
                    <a:pt x="68453" y="31636"/>
                  </a:cubicBezTo>
                  <a:cubicBezTo>
                    <a:pt x="65979" y="31636"/>
                    <a:pt x="65979" y="31636"/>
                    <a:pt x="65979" y="31636"/>
                  </a:cubicBezTo>
                  <a:cubicBezTo>
                    <a:pt x="65979" y="31636"/>
                    <a:pt x="65567" y="31854"/>
                    <a:pt x="65154" y="31854"/>
                  </a:cubicBezTo>
                  <a:cubicBezTo>
                    <a:pt x="64742" y="31636"/>
                    <a:pt x="63917" y="31636"/>
                    <a:pt x="63505" y="31418"/>
                  </a:cubicBezTo>
                  <a:cubicBezTo>
                    <a:pt x="63505" y="31418"/>
                    <a:pt x="63092" y="31200"/>
                    <a:pt x="63092" y="31200"/>
                  </a:cubicBezTo>
                  <a:cubicBezTo>
                    <a:pt x="62680" y="31200"/>
                    <a:pt x="61855" y="30763"/>
                    <a:pt x="61855" y="30763"/>
                  </a:cubicBezTo>
                  <a:cubicBezTo>
                    <a:pt x="62268" y="30545"/>
                    <a:pt x="62268" y="30545"/>
                    <a:pt x="62268" y="30545"/>
                  </a:cubicBezTo>
                  <a:cubicBezTo>
                    <a:pt x="63092" y="30981"/>
                    <a:pt x="63092" y="30981"/>
                    <a:pt x="63092" y="30981"/>
                  </a:cubicBezTo>
                  <a:cubicBezTo>
                    <a:pt x="63092" y="30981"/>
                    <a:pt x="63505" y="31200"/>
                    <a:pt x="63917" y="31200"/>
                  </a:cubicBezTo>
                  <a:cubicBezTo>
                    <a:pt x="64329" y="31200"/>
                    <a:pt x="64742" y="30981"/>
                    <a:pt x="65567" y="30981"/>
                  </a:cubicBezTo>
                  <a:cubicBezTo>
                    <a:pt x="65979" y="31200"/>
                    <a:pt x="66804" y="30545"/>
                    <a:pt x="66804" y="30545"/>
                  </a:cubicBezTo>
                  <a:cubicBezTo>
                    <a:pt x="66804" y="30545"/>
                    <a:pt x="65979" y="30545"/>
                    <a:pt x="67216" y="30327"/>
                  </a:cubicBezTo>
                  <a:cubicBezTo>
                    <a:pt x="68041" y="29890"/>
                    <a:pt x="67628" y="30109"/>
                    <a:pt x="68453" y="29672"/>
                  </a:cubicBezTo>
                  <a:cubicBezTo>
                    <a:pt x="69278" y="29454"/>
                    <a:pt x="71340" y="28800"/>
                    <a:pt x="71340" y="28800"/>
                  </a:cubicBezTo>
                  <a:cubicBezTo>
                    <a:pt x="73814" y="28363"/>
                    <a:pt x="73814" y="28363"/>
                    <a:pt x="73814" y="28363"/>
                  </a:cubicBezTo>
                  <a:cubicBezTo>
                    <a:pt x="75463" y="27272"/>
                    <a:pt x="75463" y="27272"/>
                    <a:pt x="75463" y="27272"/>
                  </a:cubicBezTo>
                  <a:cubicBezTo>
                    <a:pt x="76701" y="27272"/>
                    <a:pt x="76701" y="27272"/>
                    <a:pt x="76701" y="27272"/>
                  </a:cubicBezTo>
                  <a:cubicBezTo>
                    <a:pt x="78350" y="26400"/>
                    <a:pt x="78350" y="26400"/>
                    <a:pt x="78350" y="26400"/>
                  </a:cubicBezTo>
                  <a:cubicBezTo>
                    <a:pt x="79175" y="25963"/>
                    <a:pt x="79175" y="25963"/>
                    <a:pt x="79175" y="25963"/>
                  </a:cubicBezTo>
                  <a:cubicBezTo>
                    <a:pt x="78762" y="24872"/>
                    <a:pt x="78762" y="24872"/>
                    <a:pt x="78762" y="24872"/>
                  </a:cubicBezTo>
                  <a:cubicBezTo>
                    <a:pt x="79587" y="24000"/>
                    <a:pt x="79587" y="24000"/>
                    <a:pt x="79587" y="24000"/>
                  </a:cubicBezTo>
                  <a:cubicBezTo>
                    <a:pt x="79587" y="23345"/>
                    <a:pt x="79587" y="23345"/>
                    <a:pt x="79587" y="23345"/>
                  </a:cubicBezTo>
                  <a:cubicBezTo>
                    <a:pt x="78350" y="23127"/>
                    <a:pt x="78350" y="23127"/>
                    <a:pt x="78350" y="23127"/>
                  </a:cubicBezTo>
                  <a:cubicBezTo>
                    <a:pt x="75876" y="23127"/>
                    <a:pt x="75876" y="23127"/>
                    <a:pt x="75876" y="23127"/>
                  </a:cubicBezTo>
                  <a:cubicBezTo>
                    <a:pt x="75876" y="23127"/>
                    <a:pt x="75463" y="23781"/>
                    <a:pt x="75051" y="23563"/>
                  </a:cubicBezTo>
                  <a:cubicBezTo>
                    <a:pt x="75051" y="23563"/>
                    <a:pt x="73402" y="22909"/>
                    <a:pt x="72989" y="22909"/>
                  </a:cubicBezTo>
                  <a:cubicBezTo>
                    <a:pt x="72989" y="22909"/>
                    <a:pt x="71340" y="23563"/>
                    <a:pt x="71340" y="23563"/>
                  </a:cubicBezTo>
                  <a:cubicBezTo>
                    <a:pt x="70515" y="23563"/>
                    <a:pt x="70515" y="23563"/>
                    <a:pt x="70515" y="23563"/>
                  </a:cubicBezTo>
                  <a:cubicBezTo>
                    <a:pt x="70515" y="23563"/>
                    <a:pt x="70103" y="23563"/>
                    <a:pt x="69278" y="23563"/>
                  </a:cubicBezTo>
                  <a:cubicBezTo>
                    <a:pt x="68453" y="23345"/>
                    <a:pt x="66804" y="23127"/>
                    <a:pt x="66804" y="23127"/>
                  </a:cubicBezTo>
                  <a:cubicBezTo>
                    <a:pt x="65567" y="23563"/>
                    <a:pt x="65567" y="23563"/>
                    <a:pt x="65567" y="23563"/>
                  </a:cubicBezTo>
                  <a:cubicBezTo>
                    <a:pt x="64742" y="23345"/>
                    <a:pt x="64742" y="23345"/>
                    <a:pt x="64742" y="23345"/>
                  </a:cubicBezTo>
                  <a:cubicBezTo>
                    <a:pt x="63092" y="24000"/>
                    <a:pt x="63092" y="24000"/>
                    <a:pt x="63092" y="24000"/>
                  </a:cubicBezTo>
                  <a:cubicBezTo>
                    <a:pt x="63092" y="23563"/>
                    <a:pt x="63092" y="23563"/>
                    <a:pt x="63092" y="23563"/>
                  </a:cubicBezTo>
                  <a:cubicBezTo>
                    <a:pt x="63917" y="22909"/>
                    <a:pt x="63917" y="22909"/>
                    <a:pt x="63917" y="22909"/>
                  </a:cubicBezTo>
                  <a:cubicBezTo>
                    <a:pt x="63917" y="22909"/>
                    <a:pt x="63505" y="22690"/>
                    <a:pt x="63092" y="22690"/>
                  </a:cubicBezTo>
                  <a:cubicBezTo>
                    <a:pt x="63092" y="22690"/>
                    <a:pt x="62268" y="22472"/>
                    <a:pt x="62268" y="22472"/>
                  </a:cubicBezTo>
                  <a:cubicBezTo>
                    <a:pt x="61443" y="23127"/>
                    <a:pt x="61443" y="23127"/>
                    <a:pt x="61443" y="23127"/>
                  </a:cubicBezTo>
                  <a:cubicBezTo>
                    <a:pt x="59793" y="23563"/>
                    <a:pt x="59793" y="23563"/>
                    <a:pt x="59793" y="23563"/>
                  </a:cubicBezTo>
                  <a:cubicBezTo>
                    <a:pt x="60206" y="23345"/>
                    <a:pt x="60206" y="23345"/>
                    <a:pt x="60206" y="23345"/>
                  </a:cubicBezTo>
                  <a:cubicBezTo>
                    <a:pt x="61443" y="22909"/>
                    <a:pt x="61443" y="22909"/>
                    <a:pt x="61443" y="22909"/>
                  </a:cubicBezTo>
                  <a:cubicBezTo>
                    <a:pt x="61443" y="22472"/>
                    <a:pt x="61443" y="22472"/>
                    <a:pt x="61443" y="22472"/>
                  </a:cubicBezTo>
                  <a:cubicBezTo>
                    <a:pt x="61443" y="22472"/>
                    <a:pt x="61030" y="22472"/>
                    <a:pt x="61030" y="22472"/>
                  </a:cubicBezTo>
                  <a:cubicBezTo>
                    <a:pt x="60618" y="22472"/>
                    <a:pt x="60206" y="22254"/>
                    <a:pt x="60206" y="22254"/>
                  </a:cubicBezTo>
                  <a:cubicBezTo>
                    <a:pt x="59381" y="22036"/>
                    <a:pt x="59381" y="22036"/>
                    <a:pt x="59381" y="22036"/>
                  </a:cubicBezTo>
                  <a:cubicBezTo>
                    <a:pt x="58969" y="21600"/>
                    <a:pt x="58969" y="21600"/>
                    <a:pt x="58969" y="21600"/>
                  </a:cubicBezTo>
                  <a:cubicBezTo>
                    <a:pt x="57731" y="21818"/>
                    <a:pt x="57731" y="21818"/>
                    <a:pt x="57731" y="21818"/>
                  </a:cubicBezTo>
                  <a:cubicBezTo>
                    <a:pt x="57319" y="22254"/>
                    <a:pt x="57319" y="22254"/>
                    <a:pt x="57319" y="22254"/>
                  </a:cubicBezTo>
                  <a:cubicBezTo>
                    <a:pt x="56494" y="22472"/>
                    <a:pt x="56494" y="22472"/>
                    <a:pt x="56494" y="22472"/>
                  </a:cubicBezTo>
                  <a:cubicBezTo>
                    <a:pt x="55670" y="22472"/>
                    <a:pt x="55670" y="22472"/>
                    <a:pt x="55670" y="22472"/>
                  </a:cubicBezTo>
                  <a:cubicBezTo>
                    <a:pt x="56082" y="23127"/>
                    <a:pt x="56082" y="23127"/>
                    <a:pt x="56082" y="23127"/>
                  </a:cubicBezTo>
                  <a:cubicBezTo>
                    <a:pt x="55670" y="23781"/>
                    <a:pt x="55670" y="23781"/>
                    <a:pt x="55670" y="23781"/>
                  </a:cubicBezTo>
                  <a:cubicBezTo>
                    <a:pt x="54432" y="23781"/>
                    <a:pt x="54432" y="23781"/>
                    <a:pt x="54432" y="23781"/>
                  </a:cubicBezTo>
                  <a:cubicBezTo>
                    <a:pt x="54432" y="23781"/>
                    <a:pt x="54432" y="24654"/>
                    <a:pt x="54845" y="24654"/>
                  </a:cubicBezTo>
                  <a:cubicBezTo>
                    <a:pt x="54845" y="24654"/>
                    <a:pt x="55257" y="25090"/>
                    <a:pt x="55257" y="25090"/>
                  </a:cubicBezTo>
                  <a:cubicBezTo>
                    <a:pt x="55257" y="25527"/>
                    <a:pt x="55257" y="25527"/>
                    <a:pt x="55257" y="25527"/>
                  </a:cubicBezTo>
                  <a:cubicBezTo>
                    <a:pt x="55670" y="25745"/>
                    <a:pt x="55670" y="25745"/>
                    <a:pt x="55670" y="25745"/>
                  </a:cubicBezTo>
                  <a:cubicBezTo>
                    <a:pt x="55670" y="25745"/>
                    <a:pt x="55257" y="25745"/>
                    <a:pt x="54845" y="25745"/>
                  </a:cubicBezTo>
                  <a:cubicBezTo>
                    <a:pt x="54845" y="25745"/>
                    <a:pt x="54432" y="25309"/>
                    <a:pt x="54432" y="25309"/>
                  </a:cubicBezTo>
                  <a:cubicBezTo>
                    <a:pt x="52783" y="25309"/>
                    <a:pt x="52783" y="25309"/>
                    <a:pt x="52783" y="25309"/>
                  </a:cubicBezTo>
                  <a:cubicBezTo>
                    <a:pt x="52371" y="25309"/>
                    <a:pt x="52371" y="25309"/>
                    <a:pt x="52371" y="25309"/>
                  </a:cubicBezTo>
                  <a:cubicBezTo>
                    <a:pt x="51958" y="25963"/>
                    <a:pt x="51958" y="25963"/>
                    <a:pt x="51958" y="25963"/>
                  </a:cubicBezTo>
                  <a:cubicBezTo>
                    <a:pt x="52371" y="26618"/>
                    <a:pt x="52371" y="26618"/>
                    <a:pt x="52371" y="26618"/>
                  </a:cubicBezTo>
                  <a:cubicBezTo>
                    <a:pt x="51958" y="27054"/>
                    <a:pt x="51958" y="27054"/>
                    <a:pt x="51958" y="27054"/>
                  </a:cubicBezTo>
                  <a:cubicBezTo>
                    <a:pt x="51546" y="27272"/>
                    <a:pt x="51546" y="27272"/>
                    <a:pt x="51546" y="27272"/>
                  </a:cubicBezTo>
                  <a:cubicBezTo>
                    <a:pt x="51546" y="27272"/>
                    <a:pt x="50721" y="27709"/>
                    <a:pt x="50721" y="27709"/>
                  </a:cubicBezTo>
                  <a:cubicBezTo>
                    <a:pt x="50721" y="27927"/>
                    <a:pt x="51134" y="28581"/>
                    <a:pt x="51134" y="28581"/>
                  </a:cubicBezTo>
                  <a:cubicBezTo>
                    <a:pt x="51134" y="28581"/>
                    <a:pt x="51546" y="29018"/>
                    <a:pt x="51958" y="29018"/>
                  </a:cubicBezTo>
                  <a:cubicBezTo>
                    <a:pt x="51958" y="29236"/>
                    <a:pt x="52783" y="29454"/>
                    <a:pt x="52783" y="29454"/>
                  </a:cubicBezTo>
                  <a:cubicBezTo>
                    <a:pt x="52783" y="30109"/>
                    <a:pt x="52783" y="30109"/>
                    <a:pt x="52783" y="30109"/>
                  </a:cubicBezTo>
                  <a:cubicBezTo>
                    <a:pt x="51958" y="29454"/>
                    <a:pt x="51958" y="29454"/>
                    <a:pt x="51958" y="29454"/>
                  </a:cubicBezTo>
                  <a:cubicBezTo>
                    <a:pt x="51958" y="29454"/>
                    <a:pt x="51546" y="29236"/>
                    <a:pt x="51134" y="29018"/>
                  </a:cubicBezTo>
                  <a:cubicBezTo>
                    <a:pt x="51134" y="29018"/>
                    <a:pt x="50721" y="28581"/>
                    <a:pt x="50721" y="28581"/>
                  </a:cubicBezTo>
                  <a:cubicBezTo>
                    <a:pt x="50721" y="28581"/>
                    <a:pt x="49896" y="28800"/>
                    <a:pt x="49896" y="28800"/>
                  </a:cubicBezTo>
                  <a:cubicBezTo>
                    <a:pt x="49896" y="28800"/>
                    <a:pt x="49484" y="28800"/>
                    <a:pt x="49896" y="29018"/>
                  </a:cubicBezTo>
                  <a:cubicBezTo>
                    <a:pt x="49896" y="29236"/>
                    <a:pt x="49072" y="29454"/>
                    <a:pt x="49072" y="29454"/>
                  </a:cubicBezTo>
                  <a:cubicBezTo>
                    <a:pt x="49072" y="29454"/>
                    <a:pt x="47835" y="29672"/>
                    <a:pt x="47835" y="29454"/>
                  </a:cubicBezTo>
                  <a:cubicBezTo>
                    <a:pt x="47835" y="29236"/>
                    <a:pt x="47835" y="29018"/>
                    <a:pt x="47422" y="28800"/>
                  </a:cubicBezTo>
                  <a:cubicBezTo>
                    <a:pt x="47422" y="28800"/>
                    <a:pt x="47010" y="28800"/>
                    <a:pt x="47010" y="28800"/>
                  </a:cubicBezTo>
                  <a:cubicBezTo>
                    <a:pt x="47010" y="29018"/>
                    <a:pt x="46597" y="29236"/>
                    <a:pt x="46597" y="29236"/>
                  </a:cubicBezTo>
                  <a:cubicBezTo>
                    <a:pt x="47010" y="29890"/>
                    <a:pt x="47010" y="29890"/>
                    <a:pt x="47010" y="29890"/>
                  </a:cubicBezTo>
                  <a:cubicBezTo>
                    <a:pt x="47010" y="29890"/>
                    <a:pt x="46597" y="30327"/>
                    <a:pt x="46597" y="30327"/>
                  </a:cubicBezTo>
                  <a:cubicBezTo>
                    <a:pt x="46597" y="30109"/>
                    <a:pt x="46185" y="29672"/>
                    <a:pt x="46185" y="29454"/>
                  </a:cubicBezTo>
                  <a:cubicBezTo>
                    <a:pt x="46185" y="29454"/>
                    <a:pt x="46185" y="29018"/>
                    <a:pt x="45773" y="29018"/>
                  </a:cubicBezTo>
                  <a:cubicBezTo>
                    <a:pt x="45773" y="29018"/>
                    <a:pt x="44948" y="29454"/>
                    <a:pt x="44948" y="29454"/>
                  </a:cubicBezTo>
                  <a:cubicBezTo>
                    <a:pt x="44948" y="29454"/>
                    <a:pt x="44536" y="29454"/>
                    <a:pt x="44536" y="29672"/>
                  </a:cubicBezTo>
                  <a:cubicBezTo>
                    <a:pt x="44536" y="29672"/>
                    <a:pt x="44123" y="30327"/>
                    <a:pt x="44536" y="30545"/>
                  </a:cubicBezTo>
                  <a:cubicBezTo>
                    <a:pt x="44948" y="30763"/>
                    <a:pt x="44948" y="30763"/>
                    <a:pt x="45360" y="30763"/>
                  </a:cubicBezTo>
                  <a:cubicBezTo>
                    <a:pt x="45773" y="30763"/>
                    <a:pt x="45773" y="30981"/>
                    <a:pt x="45773" y="30981"/>
                  </a:cubicBezTo>
                  <a:cubicBezTo>
                    <a:pt x="44123" y="30981"/>
                    <a:pt x="44123" y="30981"/>
                    <a:pt x="44123" y="30981"/>
                  </a:cubicBezTo>
                  <a:cubicBezTo>
                    <a:pt x="44123" y="30981"/>
                    <a:pt x="43711" y="31200"/>
                    <a:pt x="44123" y="31418"/>
                  </a:cubicBezTo>
                  <a:cubicBezTo>
                    <a:pt x="44123" y="31418"/>
                    <a:pt x="44123" y="31854"/>
                    <a:pt x="44123" y="31854"/>
                  </a:cubicBezTo>
                  <a:cubicBezTo>
                    <a:pt x="44123" y="31854"/>
                    <a:pt x="44948" y="32290"/>
                    <a:pt x="44948" y="32290"/>
                  </a:cubicBezTo>
                  <a:cubicBezTo>
                    <a:pt x="44948" y="32290"/>
                    <a:pt x="44536" y="32727"/>
                    <a:pt x="44536" y="32727"/>
                  </a:cubicBezTo>
                  <a:cubicBezTo>
                    <a:pt x="44536" y="32727"/>
                    <a:pt x="43711" y="32509"/>
                    <a:pt x="43711" y="32509"/>
                  </a:cubicBezTo>
                  <a:cubicBezTo>
                    <a:pt x="43298" y="32290"/>
                    <a:pt x="43298" y="32509"/>
                    <a:pt x="42886" y="32509"/>
                  </a:cubicBezTo>
                  <a:cubicBezTo>
                    <a:pt x="42886" y="32727"/>
                    <a:pt x="42474" y="32945"/>
                    <a:pt x="42474" y="33163"/>
                  </a:cubicBezTo>
                  <a:cubicBezTo>
                    <a:pt x="42474" y="33163"/>
                    <a:pt x="42886" y="33381"/>
                    <a:pt x="42886" y="33600"/>
                  </a:cubicBezTo>
                  <a:cubicBezTo>
                    <a:pt x="42474" y="34036"/>
                    <a:pt x="42474" y="34472"/>
                    <a:pt x="42474" y="34472"/>
                  </a:cubicBezTo>
                  <a:cubicBezTo>
                    <a:pt x="42474" y="34472"/>
                    <a:pt x="42061" y="34472"/>
                    <a:pt x="42474" y="34690"/>
                  </a:cubicBezTo>
                  <a:cubicBezTo>
                    <a:pt x="42886" y="34909"/>
                    <a:pt x="43711" y="34909"/>
                    <a:pt x="44123" y="34909"/>
                  </a:cubicBezTo>
                  <a:cubicBezTo>
                    <a:pt x="44536" y="34909"/>
                    <a:pt x="44536" y="34909"/>
                    <a:pt x="44536" y="34909"/>
                  </a:cubicBezTo>
                  <a:cubicBezTo>
                    <a:pt x="44948" y="34909"/>
                    <a:pt x="45360" y="34909"/>
                    <a:pt x="45773" y="35127"/>
                  </a:cubicBezTo>
                  <a:cubicBezTo>
                    <a:pt x="45773" y="35127"/>
                    <a:pt x="46185" y="35127"/>
                    <a:pt x="46185" y="35127"/>
                  </a:cubicBezTo>
                  <a:cubicBezTo>
                    <a:pt x="46185" y="35127"/>
                    <a:pt x="45773" y="35563"/>
                    <a:pt x="45360" y="35345"/>
                  </a:cubicBezTo>
                  <a:cubicBezTo>
                    <a:pt x="44948" y="35127"/>
                    <a:pt x="44123" y="35127"/>
                    <a:pt x="43711" y="35127"/>
                  </a:cubicBezTo>
                  <a:cubicBezTo>
                    <a:pt x="43298" y="35127"/>
                    <a:pt x="43711" y="35563"/>
                    <a:pt x="43711" y="35563"/>
                  </a:cubicBezTo>
                  <a:cubicBezTo>
                    <a:pt x="44123" y="36000"/>
                    <a:pt x="44123" y="36000"/>
                    <a:pt x="44123" y="36000"/>
                  </a:cubicBezTo>
                  <a:cubicBezTo>
                    <a:pt x="44123" y="36000"/>
                    <a:pt x="44536" y="36218"/>
                    <a:pt x="44123" y="36218"/>
                  </a:cubicBezTo>
                  <a:cubicBezTo>
                    <a:pt x="43711" y="36218"/>
                    <a:pt x="42886" y="36000"/>
                    <a:pt x="42886" y="36000"/>
                  </a:cubicBezTo>
                  <a:cubicBezTo>
                    <a:pt x="42886" y="36000"/>
                    <a:pt x="42886" y="36000"/>
                    <a:pt x="42474" y="36000"/>
                  </a:cubicBezTo>
                  <a:cubicBezTo>
                    <a:pt x="42474" y="36000"/>
                    <a:pt x="42061" y="36218"/>
                    <a:pt x="41649" y="36218"/>
                  </a:cubicBezTo>
                  <a:cubicBezTo>
                    <a:pt x="41237" y="36218"/>
                    <a:pt x="41237" y="36218"/>
                    <a:pt x="40824" y="36000"/>
                  </a:cubicBezTo>
                  <a:cubicBezTo>
                    <a:pt x="40412" y="36000"/>
                    <a:pt x="39587" y="35563"/>
                    <a:pt x="39587" y="35563"/>
                  </a:cubicBezTo>
                  <a:cubicBezTo>
                    <a:pt x="39587" y="35563"/>
                    <a:pt x="39175" y="35563"/>
                    <a:pt x="39175" y="35345"/>
                  </a:cubicBezTo>
                  <a:cubicBezTo>
                    <a:pt x="39175" y="35127"/>
                    <a:pt x="39587" y="34690"/>
                    <a:pt x="39587" y="34690"/>
                  </a:cubicBezTo>
                  <a:cubicBezTo>
                    <a:pt x="40000" y="34472"/>
                    <a:pt x="39587" y="34472"/>
                    <a:pt x="40000" y="34472"/>
                  </a:cubicBezTo>
                  <a:cubicBezTo>
                    <a:pt x="40412" y="34472"/>
                    <a:pt x="41649" y="34472"/>
                    <a:pt x="40824" y="34036"/>
                  </a:cubicBezTo>
                  <a:cubicBezTo>
                    <a:pt x="40412" y="33600"/>
                    <a:pt x="40412" y="33600"/>
                    <a:pt x="40000" y="33600"/>
                  </a:cubicBezTo>
                  <a:cubicBezTo>
                    <a:pt x="39587" y="33818"/>
                    <a:pt x="38762" y="34036"/>
                    <a:pt x="38762" y="34036"/>
                  </a:cubicBezTo>
                  <a:cubicBezTo>
                    <a:pt x="38762" y="34036"/>
                    <a:pt x="38350" y="33818"/>
                    <a:pt x="38762" y="33163"/>
                  </a:cubicBezTo>
                  <a:cubicBezTo>
                    <a:pt x="39175" y="32509"/>
                    <a:pt x="38762" y="32509"/>
                    <a:pt x="39175" y="32290"/>
                  </a:cubicBezTo>
                  <a:cubicBezTo>
                    <a:pt x="39587" y="32072"/>
                    <a:pt x="40000" y="31854"/>
                    <a:pt x="40000" y="31854"/>
                  </a:cubicBezTo>
                  <a:cubicBezTo>
                    <a:pt x="40000" y="31854"/>
                    <a:pt x="40000" y="31636"/>
                    <a:pt x="39175" y="31200"/>
                  </a:cubicBezTo>
                  <a:cubicBezTo>
                    <a:pt x="38762" y="30763"/>
                    <a:pt x="38350" y="30327"/>
                    <a:pt x="38350" y="30327"/>
                  </a:cubicBezTo>
                  <a:cubicBezTo>
                    <a:pt x="37938" y="30109"/>
                    <a:pt x="37113" y="30545"/>
                    <a:pt x="37113" y="30545"/>
                  </a:cubicBezTo>
                  <a:cubicBezTo>
                    <a:pt x="37113" y="30763"/>
                    <a:pt x="36701" y="31200"/>
                    <a:pt x="37113" y="31418"/>
                  </a:cubicBezTo>
                  <a:cubicBezTo>
                    <a:pt x="37113" y="31636"/>
                    <a:pt x="37113" y="31854"/>
                    <a:pt x="36701" y="32072"/>
                  </a:cubicBezTo>
                  <a:cubicBezTo>
                    <a:pt x="36288" y="32072"/>
                    <a:pt x="36288" y="32290"/>
                    <a:pt x="35876" y="32072"/>
                  </a:cubicBezTo>
                  <a:cubicBezTo>
                    <a:pt x="35463" y="31854"/>
                    <a:pt x="35876" y="32072"/>
                    <a:pt x="35463" y="31636"/>
                  </a:cubicBezTo>
                  <a:cubicBezTo>
                    <a:pt x="35051" y="31418"/>
                    <a:pt x="35463" y="31418"/>
                    <a:pt x="35051" y="31418"/>
                  </a:cubicBezTo>
                  <a:cubicBezTo>
                    <a:pt x="34639" y="31200"/>
                    <a:pt x="34226" y="30981"/>
                    <a:pt x="34226" y="30981"/>
                  </a:cubicBezTo>
                  <a:cubicBezTo>
                    <a:pt x="34226" y="30981"/>
                    <a:pt x="32989" y="30763"/>
                    <a:pt x="32989" y="30981"/>
                  </a:cubicBezTo>
                  <a:cubicBezTo>
                    <a:pt x="32989" y="31200"/>
                    <a:pt x="32989" y="31200"/>
                    <a:pt x="33402" y="31418"/>
                  </a:cubicBezTo>
                  <a:cubicBezTo>
                    <a:pt x="33402" y="31636"/>
                    <a:pt x="33814" y="31636"/>
                    <a:pt x="33814" y="31854"/>
                  </a:cubicBezTo>
                  <a:cubicBezTo>
                    <a:pt x="33814" y="32072"/>
                    <a:pt x="33402" y="32072"/>
                    <a:pt x="33402" y="32072"/>
                  </a:cubicBezTo>
                  <a:cubicBezTo>
                    <a:pt x="33402" y="32072"/>
                    <a:pt x="32989" y="31854"/>
                    <a:pt x="32577" y="31854"/>
                  </a:cubicBezTo>
                  <a:cubicBezTo>
                    <a:pt x="32577" y="31854"/>
                    <a:pt x="31752" y="32290"/>
                    <a:pt x="31752" y="32290"/>
                  </a:cubicBezTo>
                  <a:cubicBezTo>
                    <a:pt x="31752" y="32290"/>
                    <a:pt x="31752" y="32509"/>
                    <a:pt x="31752" y="32727"/>
                  </a:cubicBezTo>
                  <a:cubicBezTo>
                    <a:pt x="31752" y="32727"/>
                    <a:pt x="31752" y="32945"/>
                    <a:pt x="31752" y="33163"/>
                  </a:cubicBezTo>
                  <a:cubicBezTo>
                    <a:pt x="32164" y="33381"/>
                    <a:pt x="32164" y="33818"/>
                    <a:pt x="32577" y="33818"/>
                  </a:cubicBezTo>
                  <a:cubicBezTo>
                    <a:pt x="33402" y="33818"/>
                    <a:pt x="35051" y="33381"/>
                    <a:pt x="35051" y="33381"/>
                  </a:cubicBezTo>
                  <a:cubicBezTo>
                    <a:pt x="35051" y="33600"/>
                    <a:pt x="35876" y="33818"/>
                    <a:pt x="36288" y="34036"/>
                  </a:cubicBezTo>
                  <a:cubicBezTo>
                    <a:pt x="36288" y="34036"/>
                    <a:pt x="36288" y="34472"/>
                    <a:pt x="36288" y="34472"/>
                  </a:cubicBezTo>
                  <a:cubicBezTo>
                    <a:pt x="36288" y="34472"/>
                    <a:pt x="35876" y="34690"/>
                    <a:pt x="35463" y="34690"/>
                  </a:cubicBezTo>
                  <a:cubicBezTo>
                    <a:pt x="35051" y="34690"/>
                    <a:pt x="34639" y="34254"/>
                    <a:pt x="34639" y="34690"/>
                  </a:cubicBezTo>
                  <a:cubicBezTo>
                    <a:pt x="34639" y="34909"/>
                    <a:pt x="34226" y="35345"/>
                    <a:pt x="34639" y="35563"/>
                  </a:cubicBezTo>
                  <a:cubicBezTo>
                    <a:pt x="35051" y="35781"/>
                    <a:pt x="35051" y="36218"/>
                    <a:pt x="35876" y="36218"/>
                  </a:cubicBezTo>
                  <a:cubicBezTo>
                    <a:pt x="36701" y="36436"/>
                    <a:pt x="36701" y="36654"/>
                    <a:pt x="37113" y="36436"/>
                  </a:cubicBezTo>
                  <a:cubicBezTo>
                    <a:pt x="37525" y="36218"/>
                    <a:pt x="37525" y="36000"/>
                    <a:pt x="37938" y="36218"/>
                  </a:cubicBezTo>
                  <a:cubicBezTo>
                    <a:pt x="38350" y="36218"/>
                    <a:pt x="38762" y="36218"/>
                    <a:pt x="39175" y="36436"/>
                  </a:cubicBezTo>
                  <a:cubicBezTo>
                    <a:pt x="39175" y="36654"/>
                    <a:pt x="38762" y="36654"/>
                    <a:pt x="38762" y="36654"/>
                  </a:cubicBezTo>
                  <a:cubicBezTo>
                    <a:pt x="38762" y="36654"/>
                    <a:pt x="38350" y="36654"/>
                    <a:pt x="38350" y="36872"/>
                  </a:cubicBezTo>
                  <a:cubicBezTo>
                    <a:pt x="38350" y="36872"/>
                    <a:pt x="37938" y="37090"/>
                    <a:pt x="38350" y="37090"/>
                  </a:cubicBezTo>
                  <a:cubicBezTo>
                    <a:pt x="39175" y="37090"/>
                    <a:pt x="39587" y="37090"/>
                    <a:pt x="39587" y="37090"/>
                  </a:cubicBezTo>
                  <a:cubicBezTo>
                    <a:pt x="39587" y="37090"/>
                    <a:pt x="40000" y="36654"/>
                    <a:pt x="40412" y="36872"/>
                  </a:cubicBezTo>
                  <a:cubicBezTo>
                    <a:pt x="40412" y="37090"/>
                    <a:pt x="40000" y="37090"/>
                    <a:pt x="39587" y="37309"/>
                  </a:cubicBezTo>
                  <a:cubicBezTo>
                    <a:pt x="39175" y="37527"/>
                    <a:pt x="39175" y="37527"/>
                    <a:pt x="39175" y="37745"/>
                  </a:cubicBezTo>
                  <a:cubicBezTo>
                    <a:pt x="39175" y="37963"/>
                    <a:pt x="38762" y="37963"/>
                    <a:pt x="38762" y="38181"/>
                  </a:cubicBezTo>
                  <a:cubicBezTo>
                    <a:pt x="38762" y="38400"/>
                    <a:pt x="37938" y="39272"/>
                    <a:pt x="39175" y="38618"/>
                  </a:cubicBezTo>
                  <a:cubicBezTo>
                    <a:pt x="40824" y="37963"/>
                    <a:pt x="40824" y="38181"/>
                    <a:pt x="40824" y="37963"/>
                  </a:cubicBezTo>
                  <a:cubicBezTo>
                    <a:pt x="40824" y="37745"/>
                    <a:pt x="40824" y="37745"/>
                    <a:pt x="41649" y="37527"/>
                  </a:cubicBezTo>
                  <a:cubicBezTo>
                    <a:pt x="42061" y="37309"/>
                    <a:pt x="42474" y="37309"/>
                    <a:pt x="42886" y="37309"/>
                  </a:cubicBezTo>
                  <a:cubicBezTo>
                    <a:pt x="42886" y="37090"/>
                    <a:pt x="43711" y="37090"/>
                    <a:pt x="43298" y="37309"/>
                  </a:cubicBezTo>
                  <a:cubicBezTo>
                    <a:pt x="42886" y="37527"/>
                    <a:pt x="42474" y="37309"/>
                    <a:pt x="42886" y="37527"/>
                  </a:cubicBezTo>
                  <a:cubicBezTo>
                    <a:pt x="43298" y="37745"/>
                    <a:pt x="43298" y="37963"/>
                    <a:pt x="43711" y="37963"/>
                  </a:cubicBezTo>
                  <a:cubicBezTo>
                    <a:pt x="44123" y="37963"/>
                    <a:pt x="44123" y="37963"/>
                    <a:pt x="44123" y="37963"/>
                  </a:cubicBezTo>
                  <a:cubicBezTo>
                    <a:pt x="44123" y="37963"/>
                    <a:pt x="43298" y="37963"/>
                    <a:pt x="42886" y="37963"/>
                  </a:cubicBezTo>
                  <a:cubicBezTo>
                    <a:pt x="42886" y="37963"/>
                    <a:pt x="42474" y="37963"/>
                    <a:pt x="42474" y="37963"/>
                  </a:cubicBezTo>
                  <a:cubicBezTo>
                    <a:pt x="42061" y="37963"/>
                    <a:pt x="42061" y="38181"/>
                    <a:pt x="42061" y="38181"/>
                  </a:cubicBezTo>
                  <a:cubicBezTo>
                    <a:pt x="41649" y="38400"/>
                    <a:pt x="41649" y="38400"/>
                    <a:pt x="41649" y="38400"/>
                  </a:cubicBezTo>
                  <a:cubicBezTo>
                    <a:pt x="41649" y="38400"/>
                    <a:pt x="42061" y="38618"/>
                    <a:pt x="42061" y="38836"/>
                  </a:cubicBezTo>
                  <a:cubicBezTo>
                    <a:pt x="42061" y="38836"/>
                    <a:pt x="42061" y="38836"/>
                    <a:pt x="41649" y="38836"/>
                  </a:cubicBezTo>
                  <a:cubicBezTo>
                    <a:pt x="41237" y="38836"/>
                    <a:pt x="41649" y="38618"/>
                    <a:pt x="40824" y="38836"/>
                  </a:cubicBezTo>
                  <a:cubicBezTo>
                    <a:pt x="40000" y="38836"/>
                    <a:pt x="40412" y="38400"/>
                    <a:pt x="40000" y="39054"/>
                  </a:cubicBezTo>
                  <a:cubicBezTo>
                    <a:pt x="39587" y="39709"/>
                    <a:pt x="39175" y="39709"/>
                    <a:pt x="39175" y="39709"/>
                  </a:cubicBezTo>
                  <a:cubicBezTo>
                    <a:pt x="39175" y="39709"/>
                    <a:pt x="39175" y="39709"/>
                    <a:pt x="39175" y="39927"/>
                  </a:cubicBezTo>
                  <a:cubicBezTo>
                    <a:pt x="39175" y="39927"/>
                    <a:pt x="39587" y="40145"/>
                    <a:pt x="40000" y="40363"/>
                  </a:cubicBezTo>
                  <a:cubicBezTo>
                    <a:pt x="40824" y="40581"/>
                    <a:pt x="41237" y="40800"/>
                    <a:pt x="41237" y="40800"/>
                  </a:cubicBezTo>
                  <a:cubicBezTo>
                    <a:pt x="41237" y="40800"/>
                    <a:pt x="40824" y="40800"/>
                    <a:pt x="40412" y="40800"/>
                  </a:cubicBezTo>
                  <a:cubicBezTo>
                    <a:pt x="39587" y="41018"/>
                    <a:pt x="39175" y="41018"/>
                    <a:pt x="38762" y="41236"/>
                  </a:cubicBezTo>
                  <a:cubicBezTo>
                    <a:pt x="38762" y="41236"/>
                    <a:pt x="38350" y="41454"/>
                    <a:pt x="37938" y="41454"/>
                  </a:cubicBezTo>
                  <a:cubicBezTo>
                    <a:pt x="37525" y="41454"/>
                    <a:pt x="36288" y="41236"/>
                    <a:pt x="35876" y="41454"/>
                  </a:cubicBezTo>
                  <a:cubicBezTo>
                    <a:pt x="35463" y="41454"/>
                    <a:pt x="35051" y="41454"/>
                    <a:pt x="34639" y="41672"/>
                  </a:cubicBezTo>
                  <a:cubicBezTo>
                    <a:pt x="34639" y="41672"/>
                    <a:pt x="34639" y="41890"/>
                    <a:pt x="34639" y="41890"/>
                  </a:cubicBezTo>
                  <a:cubicBezTo>
                    <a:pt x="34639" y="41890"/>
                    <a:pt x="34226" y="42109"/>
                    <a:pt x="34639" y="42109"/>
                  </a:cubicBezTo>
                  <a:cubicBezTo>
                    <a:pt x="35051" y="42109"/>
                    <a:pt x="36701" y="42109"/>
                    <a:pt x="36701" y="42109"/>
                  </a:cubicBezTo>
                  <a:cubicBezTo>
                    <a:pt x="37113" y="42109"/>
                    <a:pt x="37113" y="42327"/>
                    <a:pt x="37113" y="42327"/>
                  </a:cubicBezTo>
                  <a:cubicBezTo>
                    <a:pt x="36288" y="42327"/>
                    <a:pt x="36288" y="42327"/>
                    <a:pt x="36288" y="42327"/>
                  </a:cubicBezTo>
                  <a:cubicBezTo>
                    <a:pt x="36288" y="42327"/>
                    <a:pt x="35463" y="42327"/>
                    <a:pt x="35051" y="42327"/>
                  </a:cubicBezTo>
                  <a:cubicBezTo>
                    <a:pt x="35051" y="42327"/>
                    <a:pt x="33814" y="42545"/>
                    <a:pt x="33814" y="42545"/>
                  </a:cubicBezTo>
                  <a:cubicBezTo>
                    <a:pt x="33814" y="42545"/>
                    <a:pt x="32989" y="42981"/>
                    <a:pt x="32989" y="43200"/>
                  </a:cubicBezTo>
                  <a:cubicBezTo>
                    <a:pt x="32989" y="43200"/>
                    <a:pt x="32989" y="43418"/>
                    <a:pt x="33402" y="43854"/>
                  </a:cubicBezTo>
                  <a:cubicBezTo>
                    <a:pt x="34226" y="44072"/>
                    <a:pt x="34226" y="44290"/>
                    <a:pt x="34226" y="44509"/>
                  </a:cubicBezTo>
                  <a:cubicBezTo>
                    <a:pt x="34226" y="44509"/>
                    <a:pt x="34226" y="44509"/>
                    <a:pt x="34226" y="44727"/>
                  </a:cubicBezTo>
                  <a:cubicBezTo>
                    <a:pt x="33814" y="44727"/>
                    <a:pt x="32989" y="45163"/>
                    <a:pt x="32989" y="45163"/>
                  </a:cubicBezTo>
                  <a:cubicBezTo>
                    <a:pt x="32989" y="45163"/>
                    <a:pt x="32989" y="45163"/>
                    <a:pt x="32989" y="45600"/>
                  </a:cubicBezTo>
                  <a:cubicBezTo>
                    <a:pt x="32577" y="45818"/>
                    <a:pt x="31752" y="46472"/>
                    <a:pt x="32577" y="46472"/>
                  </a:cubicBezTo>
                  <a:cubicBezTo>
                    <a:pt x="33402" y="46690"/>
                    <a:pt x="32989" y="46909"/>
                    <a:pt x="33814" y="46690"/>
                  </a:cubicBezTo>
                  <a:cubicBezTo>
                    <a:pt x="35051" y="46472"/>
                    <a:pt x="33814" y="46254"/>
                    <a:pt x="35463" y="46472"/>
                  </a:cubicBezTo>
                  <a:cubicBezTo>
                    <a:pt x="37113" y="46690"/>
                    <a:pt x="37525" y="46472"/>
                    <a:pt x="37938" y="46472"/>
                  </a:cubicBezTo>
                  <a:cubicBezTo>
                    <a:pt x="38350" y="46254"/>
                    <a:pt x="38350" y="46254"/>
                    <a:pt x="38762" y="46036"/>
                  </a:cubicBezTo>
                  <a:cubicBezTo>
                    <a:pt x="38762" y="46036"/>
                    <a:pt x="37938" y="45818"/>
                    <a:pt x="39175" y="45818"/>
                  </a:cubicBezTo>
                  <a:cubicBezTo>
                    <a:pt x="40412" y="45600"/>
                    <a:pt x="40412" y="45600"/>
                    <a:pt x="40412" y="45600"/>
                  </a:cubicBezTo>
                  <a:cubicBezTo>
                    <a:pt x="40412" y="45600"/>
                    <a:pt x="39587" y="44945"/>
                    <a:pt x="40412" y="45381"/>
                  </a:cubicBezTo>
                  <a:cubicBezTo>
                    <a:pt x="41649" y="45818"/>
                    <a:pt x="41649" y="46036"/>
                    <a:pt x="41649" y="46036"/>
                  </a:cubicBezTo>
                  <a:cubicBezTo>
                    <a:pt x="40824" y="46472"/>
                    <a:pt x="40824" y="46472"/>
                    <a:pt x="40824" y="46472"/>
                  </a:cubicBezTo>
                  <a:cubicBezTo>
                    <a:pt x="40824" y="46690"/>
                    <a:pt x="40824" y="46690"/>
                    <a:pt x="40824" y="46690"/>
                  </a:cubicBezTo>
                  <a:cubicBezTo>
                    <a:pt x="40824" y="46690"/>
                    <a:pt x="40000" y="46690"/>
                    <a:pt x="39587" y="47127"/>
                  </a:cubicBezTo>
                  <a:cubicBezTo>
                    <a:pt x="39175" y="47563"/>
                    <a:pt x="37938" y="48218"/>
                    <a:pt x="37938" y="48436"/>
                  </a:cubicBezTo>
                  <a:cubicBezTo>
                    <a:pt x="37938" y="48436"/>
                    <a:pt x="38350" y="48218"/>
                    <a:pt x="37525" y="48654"/>
                  </a:cubicBezTo>
                  <a:cubicBezTo>
                    <a:pt x="36288" y="49090"/>
                    <a:pt x="35876" y="49090"/>
                    <a:pt x="35051" y="49309"/>
                  </a:cubicBezTo>
                  <a:cubicBezTo>
                    <a:pt x="34639" y="49745"/>
                    <a:pt x="34639" y="49527"/>
                    <a:pt x="34226" y="49745"/>
                  </a:cubicBezTo>
                  <a:cubicBezTo>
                    <a:pt x="34226" y="49963"/>
                    <a:pt x="33814" y="50181"/>
                    <a:pt x="33814" y="50181"/>
                  </a:cubicBezTo>
                  <a:cubicBezTo>
                    <a:pt x="33402" y="50618"/>
                    <a:pt x="33402" y="50618"/>
                    <a:pt x="33402" y="50618"/>
                  </a:cubicBezTo>
                  <a:cubicBezTo>
                    <a:pt x="32164" y="50836"/>
                    <a:pt x="32164" y="50836"/>
                    <a:pt x="32164" y="50836"/>
                  </a:cubicBezTo>
                  <a:cubicBezTo>
                    <a:pt x="30927" y="50618"/>
                    <a:pt x="30927" y="50618"/>
                    <a:pt x="30927" y="50618"/>
                  </a:cubicBezTo>
                  <a:cubicBezTo>
                    <a:pt x="30103" y="51054"/>
                    <a:pt x="30103" y="51054"/>
                    <a:pt x="30103" y="51054"/>
                  </a:cubicBezTo>
                  <a:cubicBezTo>
                    <a:pt x="30103" y="51054"/>
                    <a:pt x="28865" y="50836"/>
                    <a:pt x="28453" y="50836"/>
                  </a:cubicBezTo>
                  <a:cubicBezTo>
                    <a:pt x="28041" y="51054"/>
                    <a:pt x="27628" y="51272"/>
                    <a:pt x="27628" y="51272"/>
                  </a:cubicBezTo>
                  <a:cubicBezTo>
                    <a:pt x="27628" y="51272"/>
                    <a:pt x="27216" y="51272"/>
                    <a:pt x="27216" y="51709"/>
                  </a:cubicBezTo>
                  <a:cubicBezTo>
                    <a:pt x="27216" y="51927"/>
                    <a:pt x="26804" y="52581"/>
                    <a:pt x="26804" y="52581"/>
                  </a:cubicBezTo>
                  <a:cubicBezTo>
                    <a:pt x="25979" y="53018"/>
                    <a:pt x="25979" y="53018"/>
                    <a:pt x="25979" y="53018"/>
                  </a:cubicBezTo>
                  <a:cubicBezTo>
                    <a:pt x="25979" y="53018"/>
                    <a:pt x="25567" y="53454"/>
                    <a:pt x="26391" y="53236"/>
                  </a:cubicBezTo>
                  <a:cubicBezTo>
                    <a:pt x="27216" y="53018"/>
                    <a:pt x="27628" y="52800"/>
                    <a:pt x="28041" y="52581"/>
                  </a:cubicBezTo>
                  <a:cubicBezTo>
                    <a:pt x="28041" y="52581"/>
                    <a:pt x="28865" y="52363"/>
                    <a:pt x="28865" y="52363"/>
                  </a:cubicBezTo>
                  <a:cubicBezTo>
                    <a:pt x="28865" y="52800"/>
                    <a:pt x="28865" y="52800"/>
                    <a:pt x="28865" y="52800"/>
                  </a:cubicBezTo>
                  <a:cubicBezTo>
                    <a:pt x="28453" y="53672"/>
                    <a:pt x="28453" y="53672"/>
                    <a:pt x="28453" y="53672"/>
                  </a:cubicBezTo>
                  <a:cubicBezTo>
                    <a:pt x="28041" y="53890"/>
                    <a:pt x="28041" y="53890"/>
                    <a:pt x="28041" y="53890"/>
                  </a:cubicBezTo>
                  <a:cubicBezTo>
                    <a:pt x="27628" y="54109"/>
                    <a:pt x="27628" y="54109"/>
                    <a:pt x="27628" y="54109"/>
                  </a:cubicBezTo>
                  <a:cubicBezTo>
                    <a:pt x="27628" y="54109"/>
                    <a:pt x="26804" y="54981"/>
                    <a:pt x="27628" y="54981"/>
                  </a:cubicBezTo>
                  <a:cubicBezTo>
                    <a:pt x="28453" y="54763"/>
                    <a:pt x="28041" y="54763"/>
                    <a:pt x="28865" y="54545"/>
                  </a:cubicBezTo>
                  <a:cubicBezTo>
                    <a:pt x="29690" y="54545"/>
                    <a:pt x="29278" y="54327"/>
                    <a:pt x="30927" y="54109"/>
                  </a:cubicBezTo>
                  <a:cubicBezTo>
                    <a:pt x="32164" y="54109"/>
                    <a:pt x="32164" y="53672"/>
                    <a:pt x="32164" y="53454"/>
                  </a:cubicBezTo>
                  <a:cubicBezTo>
                    <a:pt x="32164" y="53454"/>
                    <a:pt x="32164" y="53236"/>
                    <a:pt x="32164" y="53018"/>
                  </a:cubicBezTo>
                  <a:cubicBezTo>
                    <a:pt x="32164" y="52800"/>
                    <a:pt x="31340" y="52581"/>
                    <a:pt x="32577" y="52363"/>
                  </a:cubicBezTo>
                  <a:cubicBezTo>
                    <a:pt x="33402" y="52363"/>
                    <a:pt x="32989" y="52581"/>
                    <a:pt x="33402" y="52363"/>
                  </a:cubicBezTo>
                  <a:cubicBezTo>
                    <a:pt x="33814" y="52145"/>
                    <a:pt x="33814" y="52581"/>
                    <a:pt x="33814" y="51927"/>
                  </a:cubicBezTo>
                  <a:cubicBezTo>
                    <a:pt x="33814" y="51490"/>
                    <a:pt x="33814" y="51490"/>
                    <a:pt x="34639" y="51272"/>
                  </a:cubicBezTo>
                  <a:cubicBezTo>
                    <a:pt x="35463" y="50836"/>
                    <a:pt x="35051" y="51054"/>
                    <a:pt x="35463" y="50836"/>
                  </a:cubicBezTo>
                  <a:cubicBezTo>
                    <a:pt x="35876" y="50618"/>
                    <a:pt x="35463" y="50618"/>
                    <a:pt x="35876" y="50400"/>
                  </a:cubicBezTo>
                  <a:cubicBezTo>
                    <a:pt x="36701" y="50181"/>
                    <a:pt x="36701" y="50181"/>
                    <a:pt x="36701" y="50181"/>
                  </a:cubicBezTo>
                  <a:cubicBezTo>
                    <a:pt x="36701" y="49963"/>
                    <a:pt x="37938" y="49527"/>
                    <a:pt x="37938" y="49527"/>
                  </a:cubicBezTo>
                  <a:cubicBezTo>
                    <a:pt x="37938" y="49090"/>
                    <a:pt x="37938" y="49090"/>
                    <a:pt x="37938" y="49090"/>
                  </a:cubicBezTo>
                  <a:cubicBezTo>
                    <a:pt x="39587" y="48654"/>
                    <a:pt x="39587" y="48654"/>
                    <a:pt x="39587" y="48654"/>
                  </a:cubicBezTo>
                  <a:cubicBezTo>
                    <a:pt x="39587" y="48654"/>
                    <a:pt x="40000" y="48436"/>
                    <a:pt x="40000" y="48654"/>
                  </a:cubicBezTo>
                  <a:cubicBezTo>
                    <a:pt x="39587" y="48872"/>
                    <a:pt x="39175" y="49309"/>
                    <a:pt x="39175" y="49309"/>
                  </a:cubicBezTo>
                  <a:cubicBezTo>
                    <a:pt x="39175" y="49745"/>
                    <a:pt x="39175" y="49745"/>
                    <a:pt x="39175" y="49745"/>
                  </a:cubicBezTo>
                  <a:cubicBezTo>
                    <a:pt x="37938" y="50181"/>
                    <a:pt x="37938" y="50181"/>
                    <a:pt x="37938" y="50181"/>
                  </a:cubicBezTo>
                  <a:cubicBezTo>
                    <a:pt x="37938" y="50181"/>
                    <a:pt x="38762" y="50400"/>
                    <a:pt x="38350" y="50618"/>
                  </a:cubicBezTo>
                  <a:cubicBezTo>
                    <a:pt x="37938" y="50836"/>
                    <a:pt x="37113" y="51054"/>
                    <a:pt x="37113" y="51054"/>
                  </a:cubicBezTo>
                  <a:cubicBezTo>
                    <a:pt x="37113" y="51490"/>
                    <a:pt x="37113" y="51490"/>
                    <a:pt x="37113" y="51490"/>
                  </a:cubicBezTo>
                  <a:cubicBezTo>
                    <a:pt x="37525" y="51709"/>
                    <a:pt x="37525" y="51709"/>
                    <a:pt x="37525" y="51709"/>
                  </a:cubicBezTo>
                  <a:cubicBezTo>
                    <a:pt x="36701" y="52581"/>
                    <a:pt x="36701" y="52581"/>
                    <a:pt x="36701" y="52581"/>
                  </a:cubicBezTo>
                  <a:cubicBezTo>
                    <a:pt x="37525" y="53018"/>
                    <a:pt x="37525" y="53018"/>
                    <a:pt x="37525" y="53018"/>
                  </a:cubicBezTo>
                  <a:cubicBezTo>
                    <a:pt x="37938" y="53454"/>
                    <a:pt x="37938" y="53454"/>
                    <a:pt x="37938" y="53454"/>
                  </a:cubicBezTo>
                  <a:cubicBezTo>
                    <a:pt x="37938" y="53454"/>
                    <a:pt x="37525" y="53672"/>
                    <a:pt x="37113" y="53890"/>
                  </a:cubicBezTo>
                  <a:cubicBezTo>
                    <a:pt x="36701" y="53890"/>
                    <a:pt x="35876" y="54545"/>
                    <a:pt x="35876" y="54545"/>
                  </a:cubicBezTo>
                  <a:cubicBezTo>
                    <a:pt x="35051" y="55200"/>
                    <a:pt x="35051" y="55200"/>
                    <a:pt x="35051" y="55200"/>
                  </a:cubicBezTo>
                  <a:cubicBezTo>
                    <a:pt x="34226" y="55854"/>
                    <a:pt x="34226" y="55854"/>
                    <a:pt x="34226" y="55854"/>
                  </a:cubicBezTo>
                  <a:cubicBezTo>
                    <a:pt x="34226" y="56509"/>
                    <a:pt x="34226" y="56509"/>
                    <a:pt x="34226" y="56509"/>
                  </a:cubicBezTo>
                  <a:cubicBezTo>
                    <a:pt x="33814" y="57381"/>
                    <a:pt x="33814" y="57381"/>
                    <a:pt x="33814" y="57381"/>
                  </a:cubicBezTo>
                  <a:cubicBezTo>
                    <a:pt x="32989" y="57600"/>
                    <a:pt x="32989" y="57600"/>
                    <a:pt x="32989" y="57600"/>
                  </a:cubicBezTo>
                  <a:cubicBezTo>
                    <a:pt x="32989" y="57600"/>
                    <a:pt x="32577" y="58254"/>
                    <a:pt x="33402" y="58254"/>
                  </a:cubicBezTo>
                  <a:cubicBezTo>
                    <a:pt x="34226" y="58472"/>
                    <a:pt x="34226" y="58472"/>
                    <a:pt x="34639" y="58472"/>
                  </a:cubicBezTo>
                  <a:cubicBezTo>
                    <a:pt x="35463" y="58472"/>
                    <a:pt x="35051" y="58472"/>
                    <a:pt x="35463" y="58472"/>
                  </a:cubicBezTo>
                  <a:cubicBezTo>
                    <a:pt x="35876" y="58472"/>
                    <a:pt x="36701" y="58472"/>
                    <a:pt x="36701" y="58036"/>
                  </a:cubicBezTo>
                  <a:cubicBezTo>
                    <a:pt x="36701" y="57600"/>
                    <a:pt x="36701" y="57163"/>
                    <a:pt x="36701" y="56945"/>
                  </a:cubicBezTo>
                  <a:cubicBezTo>
                    <a:pt x="36701" y="56945"/>
                    <a:pt x="37525" y="56290"/>
                    <a:pt x="37525" y="56290"/>
                  </a:cubicBezTo>
                  <a:cubicBezTo>
                    <a:pt x="37525" y="55418"/>
                    <a:pt x="37525" y="55418"/>
                    <a:pt x="37525" y="55418"/>
                  </a:cubicBezTo>
                  <a:cubicBezTo>
                    <a:pt x="37525" y="55418"/>
                    <a:pt x="37525" y="55200"/>
                    <a:pt x="38350" y="54763"/>
                  </a:cubicBezTo>
                  <a:cubicBezTo>
                    <a:pt x="39175" y="54545"/>
                    <a:pt x="38762" y="54545"/>
                    <a:pt x="39175" y="54545"/>
                  </a:cubicBezTo>
                  <a:cubicBezTo>
                    <a:pt x="39587" y="54327"/>
                    <a:pt x="39587" y="54109"/>
                    <a:pt x="39587" y="53890"/>
                  </a:cubicBezTo>
                  <a:cubicBezTo>
                    <a:pt x="40000" y="53672"/>
                    <a:pt x="40000" y="53672"/>
                    <a:pt x="40000" y="53672"/>
                  </a:cubicBezTo>
                  <a:cubicBezTo>
                    <a:pt x="40412" y="53236"/>
                    <a:pt x="40412" y="53236"/>
                    <a:pt x="40412" y="53236"/>
                  </a:cubicBezTo>
                  <a:cubicBezTo>
                    <a:pt x="40412" y="51490"/>
                    <a:pt x="40412" y="51490"/>
                    <a:pt x="40412" y="51490"/>
                  </a:cubicBezTo>
                  <a:cubicBezTo>
                    <a:pt x="40412" y="51490"/>
                    <a:pt x="40412" y="51054"/>
                    <a:pt x="40824" y="51054"/>
                  </a:cubicBezTo>
                  <a:cubicBezTo>
                    <a:pt x="41237" y="51054"/>
                    <a:pt x="41649" y="51054"/>
                    <a:pt x="41649" y="51054"/>
                  </a:cubicBezTo>
                  <a:cubicBezTo>
                    <a:pt x="41649" y="51054"/>
                    <a:pt x="41649" y="51272"/>
                    <a:pt x="41649" y="51709"/>
                  </a:cubicBezTo>
                  <a:cubicBezTo>
                    <a:pt x="41237" y="52145"/>
                    <a:pt x="41649" y="52800"/>
                    <a:pt x="41649" y="52800"/>
                  </a:cubicBezTo>
                  <a:cubicBezTo>
                    <a:pt x="44536" y="54109"/>
                    <a:pt x="44536" y="54109"/>
                    <a:pt x="44536" y="54109"/>
                  </a:cubicBezTo>
                  <a:cubicBezTo>
                    <a:pt x="44536" y="54109"/>
                    <a:pt x="45773" y="55200"/>
                    <a:pt x="45773" y="55418"/>
                  </a:cubicBezTo>
                  <a:cubicBezTo>
                    <a:pt x="45773" y="55418"/>
                    <a:pt x="47835" y="56290"/>
                    <a:pt x="47835" y="56290"/>
                  </a:cubicBezTo>
                  <a:cubicBezTo>
                    <a:pt x="47835" y="56290"/>
                    <a:pt x="48247" y="56509"/>
                    <a:pt x="47835" y="56727"/>
                  </a:cubicBezTo>
                  <a:cubicBezTo>
                    <a:pt x="47835" y="56945"/>
                    <a:pt x="48247" y="57163"/>
                    <a:pt x="48247" y="57381"/>
                  </a:cubicBezTo>
                  <a:cubicBezTo>
                    <a:pt x="47835" y="57600"/>
                    <a:pt x="47422" y="58254"/>
                    <a:pt x="47422" y="58254"/>
                  </a:cubicBezTo>
                  <a:cubicBezTo>
                    <a:pt x="46597" y="58472"/>
                    <a:pt x="46597" y="58472"/>
                    <a:pt x="46597" y="58472"/>
                  </a:cubicBezTo>
                  <a:cubicBezTo>
                    <a:pt x="45360" y="59127"/>
                    <a:pt x="45360" y="59127"/>
                    <a:pt x="45360" y="59127"/>
                  </a:cubicBezTo>
                  <a:cubicBezTo>
                    <a:pt x="44948" y="60000"/>
                    <a:pt x="44948" y="60000"/>
                    <a:pt x="44948" y="60000"/>
                  </a:cubicBezTo>
                  <a:cubicBezTo>
                    <a:pt x="44123" y="60654"/>
                    <a:pt x="44123" y="60654"/>
                    <a:pt x="44123" y="60654"/>
                  </a:cubicBezTo>
                  <a:cubicBezTo>
                    <a:pt x="42474" y="61090"/>
                    <a:pt x="42474" y="61090"/>
                    <a:pt x="42474" y="61090"/>
                  </a:cubicBezTo>
                  <a:cubicBezTo>
                    <a:pt x="40412" y="62181"/>
                    <a:pt x="40412" y="62181"/>
                    <a:pt x="40412" y="62181"/>
                  </a:cubicBezTo>
                  <a:cubicBezTo>
                    <a:pt x="39587" y="63054"/>
                    <a:pt x="39587" y="63054"/>
                    <a:pt x="39587" y="63054"/>
                  </a:cubicBezTo>
                  <a:cubicBezTo>
                    <a:pt x="38350" y="63927"/>
                    <a:pt x="38350" y="63927"/>
                    <a:pt x="38350" y="63927"/>
                  </a:cubicBezTo>
                  <a:cubicBezTo>
                    <a:pt x="38350" y="64581"/>
                    <a:pt x="38350" y="64581"/>
                    <a:pt x="38350" y="64581"/>
                  </a:cubicBezTo>
                  <a:cubicBezTo>
                    <a:pt x="38350" y="64581"/>
                    <a:pt x="39175" y="65454"/>
                    <a:pt x="39587" y="65454"/>
                  </a:cubicBezTo>
                  <a:cubicBezTo>
                    <a:pt x="39587" y="65454"/>
                    <a:pt x="40000" y="65672"/>
                    <a:pt x="40000" y="65672"/>
                  </a:cubicBezTo>
                  <a:cubicBezTo>
                    <a:pt x="40412" y="66763"/>
                    <a:pt x="40412" y="66763"/>
                    <a:pt x="40412" y="66763"/>
                  </a:cubicBezTo>
                  <a:cubicBezTo>
                    <a:pt x="40412" y="66763"/>
                    <a:pt x="40412" y="67418"/>
                    <a:pt x="40824" y="67418"/>
                  </a:cubicBezTo>
                  <a:cubicBezTo>
                    <a:pt x="41237" y="67200"/>
                    <a:pt x="41649" y="66545"/>
                    <a:pt x="41649" y="66545"/>
                  </a:cubicBezTo>
                  <a:cubicBezTo>
                    <a:pt x="41649" y="66545"/>
                    <a:pt x="40824" y="66109"/>
                    <a:pt x="40824" y="65672"/>
                  </a:cubicBezTo>
                  <a:cubicBezTo>
                    <a:pt x="40824" y="65236"/>
                    <a:pt x="41649" y="64581"/>
                    <a:pt x="41649" y="64581"/>
                  </a:cubicBezTo>
                  <a:cubicBezTo>
                    <a:pt x="42474" y="64363"/>
                    <a:pt x="42474" y="64363"/>
                    <a:pt x="42474" y="64363"/>
                  </a:cubicBezTo>
                  <a:cubicBezTo>
                    <a:pt x="42474" y="64363"/>
                    <a:pt x="42061" y="64363"/>
                    <a:pt x="42474" y="64581"/>
                  </a:cubicBezTo>
                  <a:cubicBezTo>
                    <a:pt x="42886" y="65018"/>
                    <a:pt x="42886" y="64800"/>
                    <a:pt x="43298" y="65018"/>
                  </a:cubicBezTo>
                  <a:cubicBezTo>
                    <a:pt x="43298" y="65236"/>
                    <a:pt x="44536" y="65890"/>
                    <a:pt x="44536" y="65890"/>
                  </a:cubicBezTo>
                  <a:cubicBezTo>
                    <a:pt x="44536" y="65890"/>
                    <a:pt x="45773" y="66545"/>
                    <a:pt x="46185" y="66763"/>
                  </a:cubicBezTo>
                  <a:cubicBezTo>
                    <a:pt x="46597" y="66981"/>
                    <a:pt x="47010" y="67418"/>
                    <a:pt x="47422" y="67418"/>
                  </a:cubicBezTo>
                  <a:cubicBezTo>
                    <a:pt x="47835" y="67200"/>
                    <a:pt x="48247" y="67418"/>
                    <a:pt x="48247" y="66981"/>
                  </a:cubicBezTo>
                  <a:cubicBezTo>
                    <a:pt x="48247" y="66545"/>
                    <a:pt x="48659" y="66545"/>
                    <a:pt x="48659" y="66109"/>
                  </a:cubicBezTo>
                  <a:cubicBezTo>
                    <a:pt x="48247" y="65890"/>
                    <a:pt x="48247" y="65236"/>
                    <a:pt x="48247" y="65236"/>
                  </a:cubicBezTo>
                  <a:cubicBezTo>
                    <a:pt x="48247" y="65236"/>
                    <a:pt x="48247" y="65018"/>
                    <a:pt x="48659" y="65018"/>
                  </a:cubicBezTo>
                  <a:cubicBezTo>
                    <a:pt x="49484" y="65018"/>
                    <a:pt x="49484" y="65454"/>
                    <a:pt x="49484" y="65454"/>
                  </a:cubicBezTo>
                  <a:cubicBezTo>
                    <a:pt x="49484" y="65454"/>
                    <a:pt x="49896" y="66109"/>
                    <a:pt x="50309" y="66327"/>
                  </a:cubicBezTo>
                  <a:cubicBezTo>
                    <a:pt x="50721" y="66327"/>
                    <a:pt x="51134" y="66327"/>
                    <a:pt x="51546" y="66545"/>
                  </a:cubicBezTo>
                  <a:cubicBezTo>
                    <a:pt x="51958" y="66981"/>
                    <a:pt x="54020" y="67200"/>
                    <a:pt x="54020" y="67200"/>
                  </a:cubicBezTo>
                  <a:cubicBezTo>
                    <a:pt x="54020" y="67200"/>
                    <a:pt x="54432" y="66981"/>
                    <a:pt x="54845" y="66763"/>
                  </a:cubicBezTo>
                  <a:cubicBezTo>
                    <a:pt x="54845" y="66545"/>
                    <a:pt x="55670" y="66545"/>
                    <a:pt x="55670" y="66545"/>
                  </a:cubicBezTo>
                  <a:cubicBezTo>
                    <a:pt x="55670" y="66545"/>
                    <a:pt x="55257" y="66109"/>
                    <a:pt x="56494" y="66327"/>
                  </a:cubicBezTo>
                  <a:cubicBezTo>
                    <a:pt x="57319" y="66327"/>
                    <a:pt x="57731" y="66545"/>
                    <a:pt x="57731" y="66327"/>
                  </a:cubicBezTo>
                  <a:cubicBezTo>
                    <a:pt x="58144" y="66109"/>
                    <a:pt x="58969" y="65236"/>
                    <a:pt x="58969" y="65236"/>
                  </a:cubicBezTo>
                  <a:cubicBezTo>
                    <a:pt x="58969" y="65236"/>
                    <a:pt x="58556" y="64581"/>
                    <a:pt x="59793" y="64800"/>
                  </a:cubicBezTo>
                  <a:cubicBezTo>
                    <a:pt x="60618" y="65236"/>
                    <a:pt x="65154" y="65672"/>
                    <a:pt x="65154" y="65672"/>
                  </a:cubicBezTo>
                  <a:cubicBezTo>
                    <a:pt x="64742" y="66109"/>
                    <a:pt x="64742" y="66109"/>
                    <a:pt x="64742" y="66109"/>
                  </a:cubicBezTo>
                  <a:cubicBezTo>
                    <a:pt x="63092" y="65890"/>
                    <a:pt x="63092" y="65890"/>
                    <a:pt x="63092" y="65890"/>
                  </a:cubicBezTo>
                  <a:cubicBezTo>
                    <a:pt x="61855" y="66109"/>
                    <a:pt x="61855" y="66109"/>
                    <a:pt x="61855" y="66109"/>
                  </a:cubicBezTo>
                  <a:cubicBezTo>
                    <a:pt x="61855" y="66109"/>
                    <a:pt x="61443" y="66109"/>
                    <a:pt x="61030" y="66545"/>
                  </a:cubicBezTo>
                  <a:cubicBezTo>
                    <a:pt x="61030" y="66763"/>
                    <a:pt x="61030" y="66981"/>
                    <a:pt x="60618" y="67200"/>
                  </a:cubicBezTo>
                  <a:cubicBezTo>
                    <a:pt x="60618" y="67418"/>
                    <a:pt x="60206" y="67636"/>
                    <a:pt x="59793" y="67636"/>
                  </a:cubicBezTo>
                  <a:cubicBezTo>
                    <a:pt x="59793" y="67854"/>
                    <a:pt x="58144" y="68509"/>
                    <a:pt x="58144" y="68509"/>
                  </a:cubicBezTo>
                  <a:cubicBezTo>
                    <a:pt x="57319" y="69163"/>
                    <a:pt x="57319" y="69163"/>
                    <a:pt x="57319" y="69163"/>
                  </a:cubicBezTo>
                  <a:cubicBezTo>
                    <a:pt x="56494" y="70254"/>
                    <a:pt x="56494" y="70254"/>
                    <a:pt x="56494" y="70254"/>
                  </a:cubicBezTo>
                  <a:cubicBezTo>
                    <a:pt x="56494" y="70254"/>
                    <a:pt x="56494" y="71127"/>
                    <a:pt x="56907" y="71127"/>
                  </a:cubicBezTo>
                  <a:cubicBezTo>
                    <a:pt x="57319" y="71345"/>
                    <a:pt x="58144" y="72000"/>
                    <a:pt x="58144" y="72000"/>
                  </a:cubicBezTo>
                  <a:cubicBezTo>
                    <a:pt x="58144" y="72000"/>
                    <a:pt x="58144" y="72436"/>
                    <a:pt x="58144" y="72654"/>
                  </a:cubicBezTo>
                  <a:cubicBezTo>
                    <a:pt x="58144" y="72872"/>
                    <a:pt x="58144" y="73090"/>
                    <a:pt x="58556" y="73527"/>
                  </a:cubicBezTo>
                  <a:cubicBezTo>
                    <a:pt x="58969" y="73745"/>
                    <a:pt x="59381" y="74618"/>
                    <a:pt x="59381" y="74618"/>
                  </a:cubicBezTo>
                  <a:cubicBezTo>
                    <a:pt x="59793" y="74618"/>
                    <a:pt x="59793" y="74618"/>
                    <a:pt x="59793" y="74618"/>
                  </a:cubicBezTo>
                  <a:cubicBezTo>
                    <a:pt x="59793" y="75272"/>
                    <a:pt x="59793" y="75272"/>
                    <a:pt x="59793" y="75272"/>
                  </a:cubicBezTo>
                  <a:cubicBezTo>
                    <a:pt x="59793" y="75272"/>
                    <a:pt x="59793" y="75927"/>
                    <a:pt x="60206" y="75927"/>
                  </a:cubicBezTo>
                  <a:cubicBezTo>
                    <a:pt x="61030" y="75927"/>
                    <a:pt x="62268" y="75490"/>
                    <a:pt x="62268" y="75490"/>
                  </a:cubicBezTo>
                  <a:cubicBezTo>
                    <a:pt x="65567" y="75054"/>
                    <a:pt x="65567" y="75054"/>
                    <a:pt x="65567" y="75054"/>
                  </a:cubicBezTo>
                  <a:cubicBezTo>
                    <a:pt x="65567" y="75054"/>
                    <a:pt x="65154" y="75927"/>
                    <a:pt x="65154" y="76145"/>
                  </a:cubicBezTo>
                  <a:cubicBezTo>
                    <a:pt x="65154" y="76363"/>
                    <a:pt x="64329" y="76363"/>
                    <a:pt x="63917" y="76581"/>
                  </a:cubicBezTo>
                  <a:cubicBezTo>
                    <a:pt x="63917" y="76800"/>
                    <a:pt x="63917" y="77018"/>
                    <a:pt x="63917" y="77018"/>
                  </a:cubicBezTo>
                  <a:cubicBezTo>
                    <a:pt x="63917" y="77018"/>
                    <a:pt x="63505" y="77672"/>
                    <a:pt x="63092" y="77672"/>
                  </a:cubicBezTo>
                  <a:cubicBezTo>
                    <a:pt x="62268" y="77672"/>
                    <a:pt x="61443" y="77890"/>
                    <a:pt x="61443" y="77890"/>
                  </a:cubicBezTo>
                  <a:cubicBezTo>
                    <a:pt x="61443" y="77890"/>
                    <a:pt x="61030" y="77454"/>
                    <a:pt x="61030" y="78109"/>
                  </a:cubicBezTo>
                  <a:cubicBezTo>
                    <a:pt x="60618" y="78545"/>
                    <a:pt x="60206" y="78981"/>
                    <a:pt x="60206" y="79200"/>
                  </a:cubicBezTo>
                  <a:cubicBezTo>
                    <a:pt x="60206" y="79418"/>
                    <a:pt x="59381" y="79636"/>
                    <a:pt x="60618" y="79854"/>
                  </a:cubicBezTo>
                  <a:cubicBezTo>
                    <a:pt x="61443" y="79854"/>
                    <a:pt x="61443" y="80509"/>
                    <a:pt x="61443" y="80509"/>
                  </a:cubicBezTo>
                  <a:cubicBezTo>
                    <a:pt x="61443" y="80509"/>
                    <a:pt x="60618" y="80945"/>
                    <a:pt x="60206" y="81163"/>
                  </a:cubicBezTo>
                  <a:cubicBezTo>
                    <a:pt x="59793" y="81381"/>
                    <a:pt x="59381" y="81163"/>
                    <a:pt x="59381" y="81381"/>
                  </a:cubicBezTo>
                  <a:cubicBezTo>
                    <a:pt x="59381" y="81600"/>
                    <a:pt x="60206" y="82690"/>
                    <a:pt x="60206" y="82690"/>
                  </a:cubicBezTo>
                  <a:cubicBezTo>
                    <a:pt x="60206" y="82690"/>
                    <a:pt x="60206" y="83345"/>
                    <a:pt x="59381" y="83345"/>
                  </a:cubicBezTo>
                  <a:cubicBezTo>
                    <a:pt x="58556" y="83345"/>
                    <a:pt x="58556" y="83345"/>
                    <a:pt x="58144" y="83345"/>
                  </a:cubicBezTo>
                  <a:cubicBezTo>
                    <a:pt x="57731" y="83345"/>
                    <a:pt x="57319" y="83345"/>
                    <a:pt x="57319" y="83345"/>
                  </a:cubicBezTo>
                  <a:cubicBezTo>
                    <a:pt x="57319" y="83345"/>
                    <a:pt x="57731" y="83563"/>
                    <a:pt x="57731" y="84000"/>
                  </a:cubicBezTo>
                  <a:cubicBezTo>
                    <a:pt x="57731" y="84436"/>
                    <a:pt x="57731" y="84872"/>
                    <a:pt x="57731" y="84872"/>
                  </a:cubicBezTo>
                  <a:cubicBezTo>
                    <a:pt x="56494" y="84654"/>
                    <a:pt x="56494" y="84654"/>
                    <a:pt x="56494" y="84654"/>
                  </a:cubicBezTo>
                  <a:cubicBezTo>
                    <a:pt x="55257" y="84000"/>
                    <a:pt x="55257" y="84000"/>
                    <a:pt x="55257" y="84000"/>
                  </a:cubicBezTo>
                  <a:cubicBezTo>
                    <a:pt x="55257" y="84000"/>
                    <a:pt x="54020" y="84000"/>
                    <a:pt x="53608" y="84000"/>
                  </a:cubicBezTo>
                  <a:cubicBezTo>
                    <a:pt x="53195" y="84218"/>
                    <a:pt x="51958" y="84218"/>
                    <a:pt x="51958" y="84218"/>
                  </a:cubicBezTo>
                  <a:cubicBezTo>
                    <a:pt x="51958" y="84218"/>
                    <a:pt x="49896" y="83781"/>
                    <a:pt x="49484" y="83563"/>
                  </a:cubicBezTo>
                  <a:cubicBezTo>
                    <a:pt x="49484" y="83345"/>
                    <a:pt x="49484" y="83345"/>
                    <a:pt x="49072" y="83563"/>
                  </a:cubicBezTo>
                  <a:cubicBezTo>
                    <a:pt x="49072" y="83563"/>
                    <a:pt x="49484" y="83563"/>
                    <a:pt x="49072" y="83563"/>
                  </a:cubicBezTo>
                  <a:cubicBezTo>
                    <a:pt x="48659" y="83781"/>
                    <a:pt x="49484" y="83781"/>
                    <a:pt x="47835" y="83781"/>
                  </a:cubicBezTo>
                  <a:cubicBezTo>
                    <a:pt x="46185" y="84000"/>
                    <a:pt x="44536" y="84218"/>
                    <a:pt x="44536" y="84218"/>
                  </a:cubicBezTo>
                  <a:cubicBezTo>
                    <a:pt x="44536" y="84218"/>
                    <a:pt x="45773" y="83563"/>
                    <a:pt x="45360" y="83345"/>
                  </a:cubicBezTo>
                  <a:cubicBezTo>
                    <a:pt x="44948" y="83127"/>
                    <a:pt x="45360" y="83345"/>
                    <a:pt x="44536" y="83127"/>
                  </a:cubicBezTo>
                  <a:cubicBezTo>
                    <a:pt x="44123" y="82909"/>
                    <a:pt x="43298" y="82472"/>
                    <a:pt x="43298" y="82254"/>
                  </a:cubicBezTo>
                  <a:cubicBezTo>
                    <a:pt x="43298" y="82036"/>
                    <a:pt x="43298" y="81600"/>
                    <a:pt x="42474" y="81600"/>
                  </a:cubicBezTo>
                  <a:cubicBezTo>
                    <a:pt x="42061" y="81600"/>
                    <a:pt x="41649" y="81163"/>
                    <a:pt x="40824" y="81600"/>
                  </a:cubicBezTo>
                  <a:cubicBezTo>
                    <a:pt x="40412" y="81818"/>
                    <a:pt x="40000" y="81818"/>
                    <a:pt x="40000" y="82036"/>
                  </a:cubicBezTo>
                  <a:cubicBezTo>
                    <a:pt x="39587" y="82254"/>
                    <a:pt x="37938" y="82472"/>
                    <a:pt x="37938" y="82472"/>
                  </a:cubicBezTo>
                  <a:cubicBezTo>
                    <a:pt x="37938" y="82472"/>
                    <a:pt x="39175" y="83345"/>
                    <a:pt x="39175" y="83563"/>
                  </a:cubicBezTo>
                  <a:cubicBezTo>
                    <a:pt x="39175" y="83781"/>
                    <a:pt x="40000" y="84654"/>
                    <a:pt x="40000" y="84654"/>
                  </a:cubicBezTo>
                  <a:cubicBezTo>
                    <a:pt x="42886" y="84654"/>
                    <a:pt x="42886" y="84654"/>
                    <a:pt x="42886" y="84654"/>
                  </a:cubicBezTo>
                  <a:cubicBezTo>
                    <a:pt x="42886" y="84654"/>
                    <a:pt x="40824" y="85090"/>
                    <a:pt x="40824" y="85527"/>
                  </a:cubicBezTo>
                  <a:cubicBezTo>
                    <a:pt x="40412" y="85745"/>
                    <a:pt x="40412" y="85963"/>
                    <a:pt x="40000" y="86181"/>
                  </a:cubicBezTo>
                  <a:cubicBezTo>
                    <a:pt x="39587" y="86400"/>
                    <a:pt x="39587" y="86618"/>
                    <a:pt x="38762" y="86836"/>
                  </a:cubicBezTo>
                  <a:cubicBezTo>
                    <a:pt x="37525" y="86836"/>
                    <a:pt x="36288" y="87054"/>
                    <a:pt x="35463" y="87272"/>
                  </a:cubicBezTo>
                  <a:cubicBezTo>
                    <a:pt x="35051" y="87490"/>
                    <a:pt x="34639" y="87490"/>
                    <a:pt x="34639" y="87709"/>
                  </a:cubicBezTo>
                  <a:cubicBezTo>
                    <a:pt x="34639" y="88145"/>
                    <a:pt x="32164" y="87927"/>
                    <a:pt x="34639" y="88363"/>
                  </a:cubicBezTo>
                  <a:cubicBezTo>
                    <a:pt x="37113" y="88581"/>
                    <a:pt x="37525" y="88800"/>
                    <a:pt x="37525" y="88800"/>
                  </a:cubicBezTo>
                  <a:cubicBezTo>
                    <a:pt x="37525" y="88800"/>
                    <a:pt x="38762" y="88145"/>
                    <a:pt x="39175" y="87927"/>
                  </a:cubicBezTo>
                  <a:cubicBezTo>
                    <a:pt x="40000" y="87490"/>
                    <a:pt x="40000" y="87490"/>
                    <a:pt x="41649" y="87490"/>
                  </a:cubicBezTo>
                  <a:cubicBezTo>
                    <a:pt x="43298" y="87709"/>
                    <a:pt x="43298" y="87490"/>
                    <a:pt x="43298" y="87709"/>
                  </a:cubicBezTo>
                  <a:cubicBezTo>
                    <a:pt x="43298" y="88145"/>
                    <a:pt x="43298" y="88363"/>
                    <a:pt x="43298" y="88800"/>
                  </a:cubicBezTo>
                  <a:cubicBezTo>
                    <a:pt x="42886" y="89236"/>
                    <a:pt x="42061" y="89454"/>
                    <a:pt x="42886" y="90109"/>
                  </a:cubicBezTo>
                  <a:cubicBezTo>
                    <a:pt x="43711" y="90545"/>
                    <a:pt x="42474" y="90981"/>
                    <a:pt x="42474" y="91200"/>
                  </a:cubicBezTo>
                  <a:cubicBezTo>
                    <a:pt x="42474" y="91200"/>
                    <a:pt x="41649" y="91854"/>
                    <a:pt x="42061" y="91854"/>
                  </a:cubicBezTo>
                  <a:cubicBezTo>
                    <a:pt x="42474" y="92072"/>
                    <a:pt x="42474" y="92072"/>
                    <a:pt x="42474" y="92072"/>
                  </a:cubicBezTo>
                  <a:cubicBezTo>
                    <a:pt x="42474" y="92072"/>
                    <a:pt x="41649" y="93163"/>
                    <a:pt x="41649" y="93381"/>
                  </a:cubicBezTo>
                  <a:cubicBezTo>
                    <a:pt x="41649" y="93381"/>
                    <a:pt x="40412" y="94690"/>
                    <a:pt x="40000" y="94690"/>
                  </a:cubicBezTo>
                  <a:cubicBezTo>
                    <a:pt x="39587" y="94909"/>
                    <a:pt x="40412" y="94909"/>
                    <a:pt x="37938" y="95345"/>
                  </a:cubicBezTo>
                  <a:cubicBezTo>
                    <a:pt x="35463" y="95563"/>
                    <a:pt x="34226" y="95781"/>
                    <a:pt x="34226" y="95781"/>
                  </a:cubicBezTo>
                  <a:cubicBezTo>
                    <a:pt x="32164" y="96218"/>
                    <a:pt x="32164" y="96218"/>
                    <a:pt x="32164" y="96218"/>
                  </a:cubicBezTo>
                  <a:cubicBezTo>
                    <a:pt x="30515" y="96872"/>
                    <a:pt x="30515" y="96872"/>
                    <a:pt x="30515" y="96872"/>
                  </a:cubicBezTo>
                  <a:cubicBezTo>
                    <a:pt x="29278" y="96872"/>
                    <a:pt x="29278" y="96872"/>
                    <a:pt x="29278" y="96872"/>
                  </a:cubicBezTo>
                  <a:cubicBezTo>
                    <a:pt x="27216" y="96654"/>
                    <a:pt x="27216" y="96654"/>
                    <a:pt x="27216" y="96654"/>
                  </a:cubicBezTo>
                  <a:cubicBezTo>
                    <a:pt x="27216" y="96654"/>
                    <a:pt x="25154" y="97309"/>
                    <a:pt x="25154" y="97527"/>
                  </a:cubicBezTo>
                  <a:cubicBezTo>
                    <a:pt x="25154" y="97527"/>
                    <a:pt x="23917" y="97745"/>
                    <a:pt x="23505" y="97963"/>
                  </a:cubicBezTo>
                  <a:cubicBezTo>
                    <a:pt x="23505" y="98181"/>
                    <a:pt x="25567" y="98618"/>
                    <a:pt x="25567" y="98618"/>
                  </a:cubicBezTo>
                  <a:cubicBezTo>
                    <a:pt x="25979" y="99272"/>
                    <a:pt x="25979" y="99272"/>
                    <a:pt x="25979" y="99272"/>
                  </a:cubicBezTo>
                  <a:cubicBezTo>
                    <a:pt x="25154" y="99272"/>
                    <a:pt x="25154" y="99272"/>
                    <a:pt x="25154" y="99272"/>
                  </a:cubicBezTo>
                  <a:cubicBezTo>
                    <a:pt x="23505" y="99490"/>
                    <a:pt x="23505" y="99490"/>
                    <a:pt x="23505" y="99490"/>
                  </a:cubicBezTo>
                  <a:cubicBezTo>
                    <a:pt x="23505" y="99927"/>
                    <a:pt x="23505" y="99927"/>
                    <a:pt x="23505" y="99927"/>
                  </a:cubicBezTo>
                  <a:cubicBezTo>
                    <a:pt x="24329" y="100145"/>
                    <a:pt x="24329" y="100145"/>
                    <a:pt x="24329" y="100145"/>
                  </a:cubicBezTo>
                  <a:cubicBezTo>
                    <a:pt x="24329" y="100145"/>
                    <a:pt x="24742" y="100363"/>
                    <a:pt x="25154" y="100363"/>
                  </a:cubicBezTo>
                  <a:cubicBezTo>
                    <a:pt x="25979" y="100363"/>
                    <a:pt x="27628" y="99927"/>
                    <a:pt x="27628" y="99927"/>
                  </a:cubicBezTo>
                  <a:cubicBezTo>
                    <a:pt x="25567" y="100581"/>
                    <a:pt x="25567" y="100581"/>
                    <a:pt x="25567" y="100581"/>
                  </a:cubicBezTo>
                  <a:cubicBezTo>
                    <a:pt x="25154" y="101236"/>
                    <a:pt x="25154" y="101236"/>
                    <a:pt x="25154" y="101236"/>
                  </a:cubicBezTo>
                  <a:cubicBezTo>
                    <a:pt x="25154" y="101236"/>
                    <a:pt x="24742" y="101672"/>
                    <a:pt x="25567" y="101672"/>
                  </a:cubicBezTo>
                  <a:cubicBezTo>
                    <a:pt x="26391" y="101672"/>
                    <a:pt x="27216" y="101672"/>
                    <a:pt x="27216" y="101672"/>
                  </a:cubicBezTo>
                  <a:cubicBezTo>
                    <a:pt x="27216" y="101672"/>
                    <a:pt x="27628" y="101236"/>
                    <a:pt x="28453" y="101236"/>
                  </a:cubicBezTo>
                  <a:cubicBezTo>
                    <a:pt x="29690" y="101454"/>
                    <a:pt x="29690" y="101454"/>
                    <a:pt x="29690" y="101454"/>
                  </a:cubicBezTo>
                  <a:cubicBezTo>
                    <a:pt x="29690" y="101454"/>
                    <a:pt x="30103" y="100800"/>
                    <a:pt x="30515" y="100800"/>
                  </a:cubicBezTo>
                  <a:cubicBezTo>
                    <a:pt x="30515" y="100800"/>
                    <a:pt x="30103" y="100800"/>
                    <a:pt x="31340" y="100800"/>
                  </a:cubicBezTo>
                  <a:cubicBezTo>
                    <a:pt x="32164" y="101018"/>
                    <a:pt x="35051" y="100800"/>
                    <a:pt x="35051" y="100800"/>
                  </a:cubicBezTo>
                  <a:cubicBezTo>
                    <a:pt x="35051" y="100800"/>
                    <a:pt x="35463" y="100800"/>
                    <a:pt x="35463" y="101018"/>
                  </a:cubicBezTo>
                  <a:cubicBezTo>
                    <a:pt x="35463" y="101454"/>
                    <a:pt x="36288" y="101454"/>
                    <a:pt x="36701" y="101890"/>
                  </a:cubicBezTo>
                  <a:cubicBezTo>
                    <a:pt x="37525" y="102109"/>
                    <a:pt x="39175" y="102327"/>
                    <a:pt x="39175" y="102327"/>
                  </a:cubicBezTo>
                  <a:cubicBezTo>
                    <a:pt x="37938" y="102545"/>
                    <a:pt x="37938" y="102545"/>
                    <a:pt x="37938" y="102545"/>
                  </a:cubicBezTo>
                  <a:cubicBezTo>
                    <a:pt x="36288" y="102327"/>
                    <a:pt x="36288" y="102327"/>
                    <a:pt x="36288" y="102327"/>
                  </a:cubicBezTo>
                  <a:cubicBezTo>
                    <a:pt x="36288" y="102327"/>
                    <a:pt x="35463" y="102109"/>
                    <a:pt x="35463" y="102327"/>
                  </a:cubicBezTo>
                  <a:cubicBezTo>
                    <a:pt x="35463" y="102763"/>
                    <a:pt x="35051" y="103418"/>
                    <a:pt x="35051" y="103418"/>
                  </a:cubicBezTo>
                  <a:cubicBezTo>
                    <a:pt x="35463" y="103418"/>
                    <a:pt x="37525" y="103636"/>
                    <a:pt x="37525" y="103636"/>
                  </a:cubicBezTo>
                  <a:cubicBezTo>
                    <a:pt x="39587" y="103636"/>
                    <a:pt x="39587" y="103636"/>
                    <a:pt x="39587" y="103636"/>
                  </a:cubicBezTo>
                  <a:cubicBezTo>
                    <a:pt x="40412" y="103418"/>
                    <a:pt x="40412" y="103418"/>
                    <a:pt x="40412" y="103418"/>
                  </a:cubicBezTo>
                  <a:cubicBezTo>
                    <a:pt x="41649" y="102981"/>
                    <a:pt x="41649" y="102981"/>
                    <a:pt x="41649" y="102981"/>
                  </a:cubicBezTo>
                  <a:cubicBezTo>
                    <a:pt x="41649" y="102981"/>
                    <a:pt x="42061" y="103418"/>
                    <a:pt x="41649" y="103418"/>
                  </a:cubicBezTo>
                  <a:cubicBezTo>
                    <a:pt x="41649" y="103636"/>
                    <a:pt x="42061" y="104072"/>
                    <a:pt x="42061" y="104072"/>
                  </a:cubicBezTo>
                  <a:cubicBezTo>
                    <a:pt x="42061" y="104072"/>
                    <a:pt x="42061" y="104727"/>
                    <a:pt x="42474" y="104727"/>
                  </a:cubicBezTo>
                  <a:cubicBezTo>
                    <a:pt x="42886" y="104727"/>
                    <a:pt x="43711" y="105381"/>
                    <a:pt x="43711" y="105381"/>
                  </a:cubicBezTo>
                  <a:cubicBezTo>
                    <a:pt x="44536" y="106036"/>
                    <a:pt x="44536" y="106036"/>
                    <a:pt x="44536" y="106036"/>
                  </a:cubicBezTo>
                  <a:cubicBezTo>
                    <a:pt x="46185" y="106254"/>
                    <a:pt x="46185" y="106254"/>
                    <a:pt x="46185" y="106254"/>
                  </a:cubicBezTo>
                  <a:cubicBezTo>
                    <a:pt x="46185" y="106254"/>
                    <a:pt x="47422" y="106254"/>
                    <a:pt x="47835" y="106254"/>
                  </a:cubicBezTo>
                  <a:cubicBezTo>
                    <a:pt x="48247" y="106472"/>
                    <a:pt x="49072" y="106690"/>
                    <a:pt x="49072" y="106472"/>
                  </a:cubicBezTo>
                  <a:cubicBezTo>
                    <a:pt x="49484" y="106254"/>
                    <a:pt x="50309" y="105818"/>
                    <a:pt x="50309" y="105818"/>
                  </a:cubicBezTo>
                  <a:cubicBezTo>
                    <a:pt x="51958" y="105163"/>
                    <a:pt x="51958" y="105163"/>
                    <a:pt x="51958" y="105163"/>
                  </a:cubicBezTo>
                  <a:cubicBezTo>
                    <a:pt x="51958" y="105163"/>
                    <a:pt x="52783" y="105163"/>
                    <a:pt x="53608" y="105163"/>
                  </a:cubicBezTo>
                  <a:cubicBezTo>
                    <a:pt x="54020" y="105163"/>
                    <a:pt x="56907" y="104945"/>
                    <a:pt x="56907" y="104945"/>
                  </a:cubicBezTo>
                  <a:cubicBezTo>
                    <a:pt x="56907" y="104945"/>
                    <a:pt x="57319" y="104509"/>
                    <a:pt x="58144" y="104290"/>
                  </a:cubicBezTo>
                  <a:cubicBezTo>
                    <a:pt x="58556" y="104072"/>
                    <a:pt x="60206" y="103636"/>
                    <a:pt x="60206" y="103636"/>
                  </a:cubicBezTo>
                  <a:cubicBezTo>
                    <a:pt x="63092" y="103200"/>
                    <a:pt x="63092" y="103200"/>
                    <a:pt x="63092" y="103200"/>
                  </a:cubicBezTo>
                  <a:cubicBezTo>
                    <a:pt x="60618" y="103636"/>
                    <a:pt x="60618" y="103636"/>
                    <a:pt x="60618" y="103636"/>
                  </a:cubicBezTo>
                  <a:cubicBezTo>
                    <a:pt x="59793" y="104072"/>
                    <a:pt x="59793" y="104072"/>
                    <a:pt x="59793" y="104072"/>
                  </a:cubicBezTo>
                  <a:cubicBezTo>
                    <a:pt x="58144" y="104727"/>
                    <a:pt x="58144" y="104727"/>
                    <a:pt x="58144" y="104727"/>
                  </a:cubicBezTo>
                  <a:cubicBezTo>
                    <a:pt x="57319" y="105163"/>
                    <a:pt x="57319" y="105163"/>
                    <a:pt x="57319" y="105163"/>
                  </a:cubicBezTo>
                  <a:cubicBezTo>
                    <a:pt x="57319" y="105163"/>
                    <a:pt x="56494" y="105381"/>
                    <a:pt x="56082" y="105600"/>
                  </a:cubicBezTo>
                  <a:cubicBezTo>
                    <a:pt x="56082" y="105600"/>
                    <a:pt x="54845" y="106690"/>
                    <a:pt x="54845" y="106690"/>
                  </a:cubicBezTo>
                  <a:cubicBezTo>
                    <a:pt x="53608" y="106909"/>
                    <a:pt x="53608" y="106909"/>
                    <a:pt x="53608" y="106909"/>
                  </a:cubicBezTo>
                  <a:cubicBezTo>
                    <a:pt x="53608" y="106909"/>
                    <a:pt x="52371" y="107345"/>
                    <a:pt x="51958" y="107781"/>
                  </a:cubicBezTo>
                  <a:cubicBezTo>
                    <a:pt x="51546" y="108000"/>
                    <a:pt x="51134" y="108218"/>
                    <a:pt x="51134" y="108218"/>
                  </a:cubicBezTo>
                  <a:cubicBezTo>
                    <a:pt x="51134" y="108218"/>
                    <a:pt x="51546" y="108654"/>
                    <a:pt x="49484" y="108654"/>
                  </a:cubicBezTo>
                  <a:cubicBezTo>
                    <a:pt x="47422" y="108436"/>
                    <a:pt x="45773" y="108218"/>
                    <a:pt x="45773" y="108218"/>
                  </a:cubicBezTo>
                  <a:cubicBezTo>
                    <a:pt x="45773" y="108218"/>
                    <a:pt x="43711" y="108000"/>
                    <a:pt x="43298" y="108000"/>
                  </a:cubicBezTo>
                  <a:cubicBezTo>
                    <a:pt x="42886" y="107781"/>
                    <a:pt x="42886" y="107781"/>
                    <a:pt x="41649" y="107781"/>
                  </a:cubicBezTo>
                  <a:cubicBezTo>
                    <a:pt x="40824" y="107781"/>
                    <a:pt x="36701" y="107127"/>
                    <a:pt x="36701" y="107127"/>
                  </a:cubicBezTo>
                  <a:cubicBezTo>
                    <a:pt x="36701" y="107127"/>
                    <a:pt x="35876" y="107127"/>
                    <a:pt x="35463" y="107345"/>
                  </a:cubicBezTo>
                  <a:cubicBezTo>
                    <a:pt x="35051" y="107563"/>
                    <a:pt x="34226" y="107563"/>
                    <a:pt x="34226" y="107781"/>
                  </a:cubicBezTo>
                  <a:cubicBezTo>
                    <a:pt x="34226" y="108218"/>
                    <a:pt x="34226" y="108436"/>
                    <a:pt x="34226" y="108436"/>
                  </a:cubicBezTo>
                  <a:cubicBezTo>
                    <a:pt x="33814" y="109090"/>
                    <a:pt x="33814" y="109090"/>
                    <a:pt x="33814" y="109090"/>
                  </a:cubicBezTo>
                  <a:cubicBezTo>
                    <a:pt x="32164" y="109309"/>
                    <a:pt x="32164" y="109309"/>
                    <a:pt x="32164" y="109309"/>
                  </a:cubicBezTo>
                  <a:cubicBezTo>
                    <a:pt x="30103" y="109309"/>
                    <a:pt x="30103" y="109309"/>
                    <a:pt x="30103" y="109309"/>
                  </a:cubicBezTo>
                  <a:close/>
                  <a:moveTo>
                    <a:pt x="17731" y="58036"/>
                  </a:moveTo>
                  <a:cubicBezTo>
                    <a:pt x="17731" y="58036"/>
                    <a:pt x="17731" y="58036"/>
                    <a:pt x="17731" y="58036"/>
                  </a:cubicBezTo>
                  <a:cubicBezTo>
                    <a:pt x="18144" y="58036"/>
                    <a:pt x="20618" y="58036"/>
                    <a:pt x="20618" y="58036"/>
                  </a:cubicBezTo>
                  <a:cubicBezTo>
                    <a:pt x="22268" y="58036"/>
                    <a:pt x="22268" y="58036"/>
                    <a:pt x="22268" y="58036"/>
                  </a:cubicBezTo>
                  <a:cubicBezTo>
                    <a:pt x="22268" y="58036"/>
                    <a:pt x="24329" y="58036"/>
                    <a:pt x="24742" y="58036"/>
                  </a:cubicBezTo>
                  <a:cubicBezTo>
                    <a:pt x="25154" y="58036"/>
                    <a:pt x="25567" y="58254"/>
                    <a:pt x="25567" y="58254"/>
                  </a:cubicBezTo>
                  <a:cubicBezTo>
                    <a:pt x="25567" y="58254"/>
                    <a:pt x="26391" y="57818"/>
                    <a:pt x="26804" y="58036"/>
                  </a:cubicBezTo>
                  <a:cubicBezTo>
                    <a:pt x="27216" y="58036"/>
                    <a:pt x="28041" y="58690"/>
                    <a:pt x="28041" y="58690"/>
                  </a:cubicBezTo>
                  <a:cubicBezTo>
                    <a:pt x="28865" y="59781"/>
                    <a:pt x="28865" y="59781"/>
                    <a:pt x="28865" y="59781"/>
                  </a:cubicBezTo>
                  <a:cubicBezTo>
                    <a:pt x="29278" y="61090"/>
                    <a:pt x="29278" y="61090"/>
                    <a:pt x="29278" y="61090"/>
                  </a:cubicBezTo>
                  <a:cubicBezTo>
                    <a:pt x="29690" y="62181"/>
                    <a:pt x="29690" y="62181"/>
                    <a:pt x="29690" y="62181"/>
                  </a:cubicBezTo>
                  <a:cubicBezTo>
                    <a:pt x="31340" y="63272"/>
                    <a:pt x="31340" y="63272"/>
                    <a:pt x="31340" y="63272"/>
                  </a:cubicBezTo>
                  <a:cubicBezTo>
                    <a:pt x="30515" y="63927"/>
                    <a:pt x="30515" y="63927"/>
                    <a:pt x="30515" y="63927"/>
                  </a:cubicBezTo>
                  <a:cubicBezTo>
                    <a:pt x="30515" y="63927"/>
                    <a:pt x="30515" y="64800"/>
                    <a:pt x="30515" y="64800"/>
                  </a:cubicBezTo>
                  <a:cubicBezTo>
                    <a:pt x="30103" y="64800"/>
                    <a:pt x="28865" y="65018"/>
                    <a:pt x="28865" y="65018"/>
                  </a:cubicBezTo>
                  <a:cubicBezTo>
                    <a:pt x="28453" y="65236"/>
                    <a:pt x="28041" y="65890"/>
                    <a:pt x="28041" y="65890"/>
                  </a:cubicBezTo>
                  <a:cubicBezTo>
                    <a:pt x="28041" y="65890"/>
                    <a:pt x="29690" y="65018"/>
                    <a:pt x="30103" y="65236"/>
                  </a:cubicBezTo>
                  <a:cubicBezTo>
                    <a:pt x="30515" y="65236"/>
                    <a:pt x="31752" y="65236"/>
                    <a:pt x="31752" y="65236"/>
                  </a:cubicBezTo>
                  <a:cubicBezTo>
                    <a:pt x="32577" y="65672"/>
                    <a:pt x="32577" y="65672"/>
                    <a:pt x="32577" y="65672"/>
                  </a:cubicBezTo>
                  <a:cubicBezTo>
                    <a:pt x="33402" y="66545"/>
                    <a:pt x="33402" y="66545"/>
                    <a:pt x="33402" y="66545"/>
                  </a:cubicBezTo>
                  <a:cubicBezTo>
                    <a:pt x="33402" y="67636"/>
                    <a:pt x="33402" y="67636"/>
                    <a:pt x="33402" y="67636"/>
                  </a:cubicBezTo>
                  <a:cubicBezTo>
                    <a:pt x="33402" y="67636"/>
                    <a:pt x="33402" y="68509"/>
                    <a:pt x="32989" y="68509"/>
                  </a:cubicBezTo>
                  <a:cubicBezTo>
                    <a:pt x="32989" y="68727"/>
                    <a:pt x="32577" y="68945"/>
                    <a:pt x="32164" y="68945"/>
                  </a:cubicBezTo>
                  <a:cubicBezTo>
                    <a:pt x="31752" y="68945"/>
                    <a:pt x="31340" y="68945"/>
                    <a:pt x="31752" y="68509"/>
                  </a:cubicBezTo>
                  <a:cubicBezTo>
                    <a:pt x="31752" y="68072"/>
                    <a:pt x="32164" y="67636"/>
                    <a:pt x="32164" y="67636"/>
                  </a:cubicBezTo>
                  <a:cubicBezTo>
                    <a:pt x="32164" y="67418"/>
                    <a:pt x="32577" y="66545"/>
                    <a:pt x="32164" y="66545"/>
                  </a:cubicBezTo>
                  <a:cubicBezTo>
                    <a:pt x="31340" y="66545"/>
                    <a:pt x="30927" y="66109"/>
                    <a:pt x="30927" y="66545"/>
                  </a:cubicBezTo>
                  <a:cubicBezTo>
                    <a:pt x="30515" y="66763"/>
                    <a:pt x="30927" y="67636"/>
                    <a:pt x="30927" y="67636"/>
                  </a:cubicBezTo>
                  <a:cubicBezTo>
                    <a:pt x="30927" y="67636"/>
                    <a:pt x="31340" y="67854"/>
                    <a:pt x="31340" y="68072"/>
                  </a:cubicBezTo>
                  <a:cubicBezTo>
                    <a:pt x="30927" y="68290"/>
                    <a:pt x="30927" y="68072"/>
                    <a:pt x="30515" y="68509"/>
                  </a:cubicBezTo>
                  <a:cubicBezTo>
                    <a:pt x="29690" y="68727"/>
                    <a:pt x="30927" y="68945"/>
                    <a:pt x="30927" y="68945"/>
                  </a:cubicBezTo>
                  <a:cubicBezTo>
                    <a:pt x="31340" y="69381"/>
                    <a:pt x="31340" y="69381"/>
                    <a:pt x="31340" y="69381"/>
                  </a:cubicBezTo>
                  <a:cubicBezTo>
                    <a:pt x="31340" y="69381"/>
                    <a:pt x="31340" y="70036"/>
                    <a:pt x="30927" y="70036"/>
                  </a:cubicBezTo>
                  <a:cubicBezTo>
                    <a:pt x="30515" y="70254"/>
                    <a:pt x="30515" y="70472"/>
                    <a:pt x="28865" y="70036"/>
                  </a:cubicBezTo>
                  <a:cubicBezTo>
                    <a:pt x="27216" y="69818"/>
                    <a:pt x="26804" y="69600"/>
                    <a:pt x="26804" y="69600"/>
                  </a:cubicBezTo>
                  <a:cubicBezTo>
                    <a:pt x="26391" y="70690"/>
                    <a:pt x="26391" y="70690"/>
                    <a:pt x="26391" y="70690"/>
                  </a:cubicBezTo>
                  <a:cubicBezTo>
                    <a:pt x="25567" y="71563"/>
                    <a:pt x="25567" y="71563"/>
                    <a:pt x="25567" y="71563"/>
                  </a:cubicBezTo>
                  <a:cubicBezTo>
                    <a:pt x="22680" y="72000"/>
                    <a:pt x="22680" y="72000"/>
                    <a:pt x="22680" y="72000"/>
                  </a:cubicBezTo>
                  <a:cubicBezTo>
                    <a:pt x="21030" y="70909"/>
                    <a:pt x="21030" y="70909"/>
                    <a:pt x="21030" y="70909"/>
                  </a:cubicBezTo>
                  <a:cubicBezTo>
                    <a:pt x="21030" y="70909"/>
                    <a:pt x="19793" y="71127"/>
                    <a:pt x="19381" y="71127"/>
                  </a:cubicBezTo>
                  <a:cubicBezTo>
                    <a:pt x="18969" y="70909"/>
                    <a:pt x="16907" y="70690"/>
                    <a:pt x="16907" y="70690"/>
                  </a:cubicBezTo>
                  <a:cubicBezTo>
                    <a:pt x="16494" y="69600"/>
                    <a:pt x="16494" y="69600"/>
                    <a:pt x="16494" y="69600"/>
                  </a:cubicBezTo>
                  <a:cubicBezTo>
                    <a:pt x="14432" y="68509"/>
                    <a:pt x="14432" y="68509"/>
                    <a:pt x="14432" y="68509"/>
                  </a:cubicBezTo>
                  <a:cubicBezTo>
                    <a:pt x="14845" y="67636"/>
                    <a:pt x="14845" y="67636"/>
                    <a:pt x="14845" y="67636"/>
                  </a:cubicBezTo>
                  <a:cubicBezTo>
                    <a:pt x="13608" y="66327"/>
                    <a:pt x="13608" y="66327"/>
                    <a:pt x="13608" y="66327"/>
                  </a:cubicBezTo>
                  <a:cubicBezTo>
                    <a:pt x="11134" y="66545"/>
                    <a:pt x="11134" y="66545"/>
                    <a:pt x="11134" y="66545"/>
                  </a:cubicBezTo>
                  <a:cubicBezTo>
                    <a:pt x="10309" y="67636"/>
                    <a:pt x="10309" y="67636"/>
                    <a:pt x="10309" y="67636"/>
                  </a:cubicBezTo>
                  <a:cubicBezTo>
                    <a:pt x="10309" y="67636"/>
                    <a:pt x="11134" y="68072"/>
                    <a:pt x="10309" y="68290"/>
                  </a:cubicBezTo>
                  <a:cubicBezTo>
                    <a:pt x="9484" y="68290"/>
                    <a:pt x="7835" y="68509"/>
                    <a:pt x="7835" y="68509"/>
                  </a:cubicBezTo>
                  <a:cubicBezTo>
                    <a:pt x="7835" y="68509"/>
                    <a:pt x="5773" y="68727"/>
                    <a:pt x="5360" y="68727"/>
                  </a:cubicBezTo>
                  <a:cubicBezTo>
                    <a:pt x="5360" y="68727"/>
                    <a:pt x="3711" y="67418"/>
                    <a:pt x="3711" y="67418"/>
                  </a:cubicBezTo>
                  <a:cubicBezTo>
                    <a:pt x="3711" y="67418"/>
                    <a:pt x="2886" y="67418"/>
                    <a:pt x="2474" y="67418"/>
                  </a:cubicBezTo>
                  <a:cubicBezTo>
                    <a:pt x="2061" y="67418"/>
                    <a:pt x="2061" y="67636"/>
                    <a:pt x="2061" y="67200"/>
                  </a:cubicBezTo>
                  <a:cubicBezTo>
                    <a:pt x="2061" y="66763"/>
                    <a:pt x="1649" y="66109"/>
                    <a:pt x="1649" y="66109"/>
                  </a:cubicBezTo>
                  <a:cubicBezTo>
                    <a:pt x="1649" y="66109"/>
                    <a:pt x="2886" y="66763"/>
                    <a:pt x="1649" y="65890"/>
                  </a:cubicBezTo>
                  <a:cubicBezTo>
                    <a:pt x="412" y="65018"/>
                    <a:pt x="0" y="64145"/>
                    <a:pt x="0" y="64145"/>
                  </a:cubicBezTo>
                  <a:cubicBezTo>
                    <a:pt x="2061" y="63490"/>
                    <a:pt x="2061" y="63490"/>
                    <a:pt x="2061" y="63490"/>
                  </a:cubicBezTo>
                  <a:cubicBezTo>
                    <a:pt x="2061" y="63490"/>
                    <a:pt x="4123" y="63490"/>
                    <a:pt x="4536" y="63709"/>
                  </a:cubicBezTo>
                  <a:cubicBezTo>
                    <a:pt x="4948" y="63709"/>
                    <a:pt x="5360" y="63272"/>
                    <a:pt x="5360" y="63272"/>
                  </a:cubicBezTo>
                  <a:cubicBezTo>
                    <a:pt x="5360" y="63272"/>
                    <a:pt x="6185" y="62836"/>
                    <a:pt x="5360" y="62618"/>
                  </a:cubicBezTo>
                  <a:cubicBezTo>
                    <a:pt x="4948" y="62618"/>
                    <a:pt x="4123" y="62181"/>
                    <a:pt x="4123" y="62181"/>
                  </a:cubicBezTo>
                  <a:cubicBezTo>
                    <a:pt x="4123" y="62181"/>
                    <a:pt x="3298" y="61745"/>
                    <a:pt x="4536" y="61527"/>
                  </a:cubicBezTo>
                  <a:cubicBezTo>
                    <a:pt x="5773" y="61527"/>
                    <a:pt x="5773" y="61527"/>
                    <a:pt x="6597" y="61527"/>
                  </a:cubicBezTo>
                  <a:cubicBezTo>
                    <a:pt x="7422" y="61745"/>
                    <a:pt x="7835" y="62400"/>
                    <a:pt x="8247" y="61527"/>
                  </a:cubicBezTo>
                  <a:cubicBezTo>
                    <a:pt x="8659" y="60872"/>
                    <a:pt x="7835" y="60872"/>
                    <a:pt x="9072" y="60654"/>
                  </a:cubicBezTo>
                  <a:cubicBezTo>
                    <a:pt x="10309" y="60654"/>
                    <a:pt x="11134" y="60436"/>
                    <a:pt x="11134" y="60218"/>
                  </a:cubicBezTo>
                  <a:cubicBezTo>
                    <a:pt x="11134" y="60000"/>
                    <a:pt x="11134" y="59127"/>
                    <a:pt x="11546" y="59127"/>
                  </a:cubicBezTo>
                  <a:cubicBezTo>
                    <a:pt x="11958" y="59127"/>
                    <a:pt x="14020" y="59345"/>
                    <a:pt x="14020" y="59345"/>
                  </a:cubicBezTo>
                  <a:cubicBezTo>
                    <a:pt x="14020" y="59345"/>
                    <a:pt x="14845" y="58909"/>
                    <a:pt x="15670" y="59127"/>
                  </a:cubicBezTo>
                  <a:cubicBezTo>
                    <a:pt x="16494" y="59127"/>
                    <a:pt x="16907" y="58909"/>
                    <a:pt x="16907" y="58909"/>
                  </a:cubicBezTo>
                  <a:cubicBezTo>
                    <a:pt x="16907" y="58909"/>
                    <a:pt x="17731" y="58036"/>
                    <a:pt x="17731" y="58036"/>
                  </a:cubicBezTo>
                  <a:close/>
                  <a:moveTo>
                    <a:pt x="30515" y="49527"/>
                  </a:moveTo>
                  <a:cubicBezTo>
                    <a:pt x="30515" y="49527"/>
                    <a:pt x="30515" y="49527"/>
                    <a:pt x="30515" y="49527"/>
                  </a:cubicBezTo>
                  <a:cubicBezTo>
                    <a:pt x="30515" y="49527"/>
                    <a:pt x="30103" y="48872"/>
                    <a:pt x="30515" y="48872"/>
                  </a:cubicBezTo>
                  <a:cubicBezTo>
                    <a:pt x="30927" y="48872"/>
                    <a:pt x="32164" y="48654"/>
                    <a:pt x="32164" y="48654"/>
                  </a:cubicBezTo>
                  <a:cubicBezTo>
                    <a:pt x="32164" y="48654"/>
                    <a:pt x="32577" y="48218"/>
                    <a:pt x="32577" y="48436"/>
                  </a:cubicBezTo>
                  <a:cubicBezTo>
                    <a:pt x="32989" y="48436"/>
                    <a:pt x="32989" y="48872"/>
                    <a:pt x="32577" y="48872"/>
                  </a:cubicBezTo>
                  <a:cubicBezTo>
                    <a:pt x="32577" y="48872"/>
                    <a:pt x="31752" y="49309"/>
                    <a:pt x="31752" y="49309"/>
                  </a:cubicBezTo>
                  <a:cubicBezTo>
                    <a:pt x="31752" y="49309"/>
                    <a:pt x="30927" y="49527"/>
                    <a:pt x="30927" y="49527"/>
                  </a:cubicBezTo>
                  <a:cubicBezTo>
                    <a:pt x="30515" y="49527"/>
                    <a:pt x="30515" y="49527"/>
                    <a:pt x="30515" y="49527"/>
                  </a:cubicBezTo>
                  <a:close/>
                  <a:moveTo>
                    <a:pt x="35876" y="54109"/>
                  </a:moveTo>
                  <a:cubicBezTo>
                    <a:pt x="35876" y="54109"/>
                    <a:pt x="35876" y="54109"/>
                    <a:pt x="35876" y="54109"/>
                  </a:cubicBezTo>
                  <a:cubicBezTo>
                    <a:pt x="35876" y="54109"/>
                    <a:pt x="35876" y="54327"/>
                    <a:pt x="35463" y="54327"/>
                  </a:cubicBezTo>
                  <a:cubicBezTo>
                    <a:pt x="35051" y="54327"/>
                    <a:pt x="34226" y="54327"/>
                    <a:pt x="34226" y="54109"/>
                  </a:cubicBezTo>
                  <a:cubicBezTo>
                    <a:pt x="34226" y="54109"/>
                    <a:pt x="34639" y="53672"/>
                    <a:pt x="35051" y="53672"/>
                  </a:cubicBezTo>
                  <a:cubicBezTo>
                    <a:pt x="35051" y="53672"/>
                    <a:pt x="35463" y="53454"/>
                    <a:pt x="35463" y="53454"/>
                  </a:cubicBezTo>
                  <a:cubicBezTo>
                    <a:pt x="35463" y="53454"/>
                    <a:pt x="35463" y="53236"/>
                    <a:pt x="35463" y="53236"/>
                  </a:cubicBezTo>
                  <a:cubicBezTo>
                    <a:pt x="35876" y="53236"/>
                    <a:pt x="36288" y="53672"/>
                    <a:pt x="36288" y="53672"/>
                  </a:cubicBezTo>
                  <a:cubicBezTo>
                    <a:pt x="35876" y="54109"/>
                    <a:pt x="35876" y="54109"/>
                    <a:pt x="35876" y="54109"/>
                  </a:cubicBezTo>
                  <a:close/>
                  <a:moveTo>
                    <a:pt x="39175" y="55636"/>
                  </a:moveTo>
                  <a:cubicBezTo>
                    <a:pt x="39175" y="55636"/>
                    <a:pt x="39175" y="55636"/>
                    <a:pt x="39175" y="55636"/>
                  </a:cubicBezTo>
                  <a:cubicBezTo>
                    <a:pt x="39175" y="55418"/>
                    <a:pt x="40000" y="54981"/>
                    <a:pt x="40000" y="54763"/>
                  </a:cubicBezTo>
                  <a:cubicBezTo>
                    <a:pt x="40412" y="54763"/>
                    <a:pt x="40412" y="54545"/>
                    <a:pt x="40412" y="54545"/>
                  </a:cubicBezTo>
                  <a:cubicBezTo>
                    <a:pt x="40824" y="54327"/>
                    <a:pt x="41237" y="54327"/>
                    <a:pt x="41649" y="54327"/>
                  </a:cubicBezTo>
                  <a:cubicBezTo>
                    <a:pt x="42474" y="54545"/>
                    <a:pt x="43298" y="54981"/>
                    <a:pt x="42886" y="54981"/>
                  </a:cubicBezTo>
                  <a:cubicBezTo>
                    <a:pt x="42886" y="55200"/>
                    <a:pt x="42474" y="54981"/>
                    <a:pt x="42474" y="55636"/>
                  </a:cubicBezTo>
                  <a:cubicBezTo>
                    <a:pt x="42474" y="56290"/>
                    <a:pt x="42474" y="56290"/>
                    <a:pt x="42474" y="56509"/>
                  </a:cubicBezTo>
                  <a:cubicBezTo>
                    <a:pt x="42886" y="56727"/>
                    <a:pt x="42474" y="57381"/>
                    <a:pt x="42474" y="57381"/>
                  </a:cubicBezTo>
                  <a:cubicBezTo>
                    <a:pt x="42474" y="57381"/>
                    <a:pt x="42061" y="57818"/>
                    <a:pt x="41649" y="57818"/>
                  </a:cubicBezTo>
                  <a:cubicBezTo>
                    <a:pt x="41649" y="57818"/>
                    <a:pt x="41649" y="57818"/>
                    <a:pt x="40824" y="57600"/>
                  </a:cubicBezTo>
                  <a:cubicBezTo>
                    <a:pt x="40412" y="57600"/>
                    <a:pt x="39175" y="57163"/>
                    <a:pt x="39175" y="57163"/>
                  </a:cubicBezTo>
                  <a:cubicBezTo>
                    <a:pt x="39175" y="57163"/>
                    <a:pt x="39175" y="56072"/>
                    <a:pt x="39175" y="56072"/>
                  </a:cubicBezTo>
                  <a:cubicBezTo>
                    <a:pt x="39175" y="55854"/>
                    <a:pt x="38762" y="55636"/>
                    <a:pt x="38762" y="55636"/>
                  </a:cubicBezTo>
                  <a:cubicBezTo>
                    <a:pt x="39175" y="55636"/>
                    <a:pt x="39175" y="55636"/>
                    <a:pt x="39175" y="55636"/>
                  </a:cubicBezTo>
                  <a:close/>
                  <a:moveTo>
                    <a:pt x="30515" y="45818"/>
                  </a:moveTo>
                  <a:cubicBezTo>
                    <a:pt x="30515" y="45818"/>
                    <a:pt x="30515" y="45818"/>
                    <a:pt x="30515" y="45818"/>
                  </a:cubicBezTo>
                  <a:cubicBezTo>
                    <a:pt x="30515" y="45818"/>
                    <a:pt x="30515" y="45600"/>
                    <a:pt x="31340" y="45600"/>
                  </a:cubicBezTo>
                  <a:cubicBezTo>
                    <a:pt x="31752" y="45818"/>
                    <a:pt x="31752" y="46036"/>
                    <a:pt x="31752" y="46254"/>
                  </a:cubicBezTo>
                  <a:cubicBezTo>
                    <a:pt x="31752" y="46472"/>
                    <a:pt x="32989" y="46472"/>
                    <a:pt x="32577" y="46690"/>
                  </a:cubicBezTo>
                  <a:cubicBezTo>
                    <a:pt x="31752" y="46909"/>
                    <a:pt x="31340" y="46909"/>
                    <a:pt x="31340" y="46909"/>
                  </a:cubicBezTo>
                  <a:cubicBezTo>
                    <a:pt x="31340" y="46690"/>
                    <a:pt x="30927" y="46909"/>
                    <a:pt x="30927" y="46690"/>
                  </a:cubicBezTo>
                  <a:cubicBezTo>
                    <a:pt x="30927" y="46472"/>
                    <a:pt x="30103" y="46254"/>
                    <a:pt x="30103" y="46254"/>
                  </a:cubicBezTo>
                  <a:cubicBezTo>
                    <a:pt x="30103" y="46254"/>
                    <a:pt x="30515" y="45818"/>
                    <a:pt x="30515" y="45818"/>
                  </a:cubicBezTo>
                  <a:close/>
                  <a:moveTo>
                    <a:pt x="25154" y="42763"/>
                  </a:moveTo>
                  <a:cubicBezTo>
                    <a:pt x="25154" y="42763"/>
                    <a:pt x="25154" y="42763"/>
                    <a:pt x="25154" y="42763"/>
                  </a:cubicBezTo>
                  <a:cubicBezTo>
                    <a:pt x="25979" y="42981"/>
                    <a:pt x="26391" y="42763"/>
                    <a:pt x="26391" y="42981"/>
                  </a:cubicBezTo>
                  <a:cubicBezTo>
                    <a:pt x="26804" y="42981"/>
                    <a:pt x="27216" y="43200"/>
                    <a:pt x="26804" y="43418"/>
                  </a:cubicBezTo>
                  <a:cubicBezTo>
                    <a:pt x="25979" y="43636"/>
                    <a:pt x="25979" y="43636"/>
                    <a:pt x="25154" y="43636"/>
                  </a:cubicBezTo>
                  <a:cubicBezTo>
                    <a:pt x="24742" y="43636"/>
                    <a:pt x="25567" y="43636"/>
                    <a:pt x="24742" y="43636"/>
                  </a:cubicBezTo>
                  <a:cubicBezTo>
                    <a:pt x="23917" y="43636"/>
                    <a:pt x="22680" y="44072"/>
                    <a:pt x="23505" y="43418"/>
                  </a:cubicBezTo>
                  <a:cubicBezTo>
                    <a:pt x="24329" y="42981"/>
                    <a:pt x="25154" y="42763"/>
                    <a:pt x="25154" y="42763"/>
                  </a:cubicBezTo>
                  <a:close/>
                  <a:moveTo>
                    <a:pt x="29690" y="41672"/>
                  </a:moveTo>
                  <a:cubicBezTo>
                    <a:pt x="29690" y="41672"/>
                    <a:pt x="29690" y="41672"/>
                    <a:pt x="29690" y="41672"/>
                  </a:cubicBezTo>
                  <a:cubicBezTo>
                    <a:pt x="30103" y="41672"/>
                    <a:pt x="30515" y="41236"/>
                    <a:pt x="30927" y="41454"/>
                  </a:cubicBezTo>
                  <a:cubicBezTo>
                    <a:pt x="31340" y="41672"/>
                    <a:pt x="32164" y="41890"/>
                    <a:pt x="31340" y="42109"/>
                  </a:cubicBezTo>
                  <a:cubicBezTo>
                    <a:pt x="30515" y="42327"/>
                    <a:pt x="30515" y="42327"/>
                    <a:pt x="30103" y="42545"/>
                  </a:cubicBezTo>
                  <a:cubicBezTo>
                    <a:pt x="29278" y="42763"/>
                    <a:pt x="28453" y="42981"/>
                    <a:pt x="28041" y="42981"/>
                  </a:cubicBezTo>
                  <a:cubicBezTo>
                    <a:pt x="27628" y="42981"/>
                    <a:pt x="27216" y="42545"/>
                    <a:pt x="27628" y="42545"/>
                  </a:cubicBezTo>
                  <a:cubicBezTo>
                    <a:pt x="28041" y="42545"/>
                    <a:pt x="28453" y="42327"/>
                    <a:pt x="28865" y="42327"/>
                  </a:cubicBezTo>
                  <a:cubicBezTo>
                    <a:pt x="28865" y="42109"/>
                    <a:pt x="29690" y="41672"/>
                    <a:pt x="29690" y="41672"/>
                  </a:cubicBezTo>
                  <a:close/>
                  <a:moveTo>
                    <a:pt x="32164" y="37309"/>
                  </a:moveTo>
                  <a:cubicBezTo>
                    <a:pt x="32164" y="37309"/>
                    <a:pt x="32164" y="37309"/>
                    <a:pt x="32164" y="37309"/>
                  </a:cubicBezTo>
                  <a:cubicBezTo>
                    <a:pt x="32164" y="37309"/>
                    <a:pt x="32164" y="36654"/>
                    <a:pt x="32577" y="36872"/>
                  </a:cubicBezTo>
                  <a:cubicBezTo>
                    <a:pt x="33402" y="36872"/>
                    <a:pt x="33402" y="36872"/>
                    <a:pt x="33402" y="37090"/>
                  </a:cubicBezTo>
                  <a:cubicBezTo>
                    <a:pt x="33402" y="37309"/>
                    <a:pt x="34226" y="37090"/>
                    <a:pt x="33402" y="37309"/>
                  </a:cubicBezTo>
                  <a:cubicBezTo>
                    <a:pt x="32989" y="37309"/>
                    <a:pt x="32164" y="37309"/>
                    <a:pt x="32164" y="37309"/>
                  </a:cubicBezTo>
                  <a:close/>
                  <a:moveTo>
                    <a:pt x="35876" y="39490"/>
                  </a:moveTo>
                  <a:cubicBezTo>
                    <a:pt x="35876" y="39490"/>
                    <a:pt x="35876" y="39490"/>
                    <a:pt x="35876" y="39490"/>
                  </a:cubicBezTo>
                  <a:cubicBezTo>
                    <a:pt x="35876" y="39490"/>
                    <a:pt x="36288" y="39054"/>
                    <a:pt x="36701" y="39054"/>
                  </a:cubicBezTo>
                  <a:cubicBezTo>
                    <a:pt x="36701" y="39054"/>
                    <a:pt x="37113" y="39054"/>
                    <a:pt x="37113" y="39272"/>
                  </a:cubicBezTo>
                  <a:cubicBezTo>
                    <a:pt x="37113" y="39490"/>
                    <a:pt x="37113" y="39927"/>
                    <a:pt x="36701" y="39927"/>
                  </a:cubicBezTo>
                  <a:cubicBezTo>
                    <a:pt x="36288" y="39927"/>
                    <a:pt x="36288" y="40145"/>
                    <a:pt x="35876" y="39927"/>
                  </a:cubicBezTo>
                  <a:cubicBezTo>
                    <a:pt x="35463" y="39927"/>
                    <a:pt x="35876" y="39490"/>
                    <a:pt x="35876" y="39490"/>
                  </a:cubicBezTo>
                  <a:close/>
                  <a:moveTo>
                    <a:pt x="33814" y="38618"/>
                  </a:moveTo>
                  <a:cubicBezTo>
                    <a:pt x="33814" y="38618"/>
                    <a:pt x="33814" y="38618"/>
                    <a:pt x="33814" y="38618"/>
                  </a:cubicBezTo>
                  <a:cubicBezTo>
                    <a:pt x="33814" y="38618"/>
                    <a:pt x="33402" y="37745"/>
                    <a:pt x="34226" y="37745"/>
                  </a:cubicBezTo>
                  <a:cubicBezTo>
                    <a:pt x="35051" y="37527"/>
                    <a:pt x="35463" y="37527"/>
                    <a:pt x="35463" y="37527"/>
                  </a:cubicBezTo>
                  <a:cubicBezTo>
                    <a:pt x="35463" y="37527"/>
                    <a:pt x="36701" y="38400"/>
                    <a:pt x="36701" y="38400"/>
                  </a:cubicBezTo>
                  <a:cubicBezTo>
                    <a:pt x="36288" y="38618"/>
                    <a:pt x="36288" y="38836"/>
                    <a:pt x="35463" y="38836"/>
                  </a:cubicBezTo>
                  <a:cubicBezTo>
                    <a:pt x="35051" y="38836"/>
                    <a:pt x="34639" y="39054"/>
                    <a:pt x="34639" y="38836"/>
                  </a:cubicBezTo>
                  <a:cubicBezTo>
                    <a:pt x="34226" y="38618"/>
                    <a:pt x="33814" y="38618"/>
                    <a:pt x="33814" y="38618"/>
                  </a:cubicBezTo>
                  <a:close/>
                  <a:moveTo>
                    <a:pt x="18556" y="37963"/>
                  </a:moveTo>
                  <a:cubicBezTo>
                    <a:pt x="18556" y="37963"/>
                    <a:pt x="18556" y="37963"/>
                    <a:pt x="18556" y="37963"/>
                  </a:cubicBezTo>
                  <a:cubicBezTo>
                    <a:pt x="18969" y="37963"/>
                    <a:pt x="18969" y="37745"/>
                    <a:pt x="18969" y="38181"/>
                  </a:cubicBezTo>
                  <a:cubicBezTo>
                    <a:pt x="18969" y="38400"/>
                    <a:pt x="18969" y="38618"/>
                    <a:pt x="18969" y="38618"/>
                  </a:cubicBezTo>
                  <a:cubicBezTo>
                    <a:pt x="18969" y="38618"/>
                    <a:pt x="18556" y="39054"/>
                    <a:pt x="18144" y="38836"/>
                  </a:cubicBezTo>
                  <a:cubicBezTo>
                    <a:pt x="17731" y="38618"/>
                    <a:pt x="17731" y="38400"/>
                    <a:pt x="17731" y="38400"/>
                  </a:cubicBezTo>
                  <a:cubicBezTo>
                    <a:pt x="18556" y="37963"/>
                    <a:pt x="18556" y="37963"/>
                    <a:pt x="18556" y="37963"/>
                  </a:cubicBezTo>
                  <a:close/>
                  <a:moveTo>
                    <a:pt x="21855" y="35781"/>
                  </a:moveTo>
                  <a:cubicBezTo>
                    <a:pt x="21855" y="35781"/>
                    <a:pt x="21855" y="35781"/>
                    <a:pt x="21855" y="35781"/>
                  </a:cubicBezTo>
                  <a:cubicBezTo>
                    <a:pt x="22268" y="36000"/>
                    <a:pt x="23092" y="36436"/>
                    <a:pt x="23092" y="36436"/>
                  </a:cubicBezTo>
                  <a:cubicBezTo>
                    <a:pt x="21855" y="37090"/>
                    <a:pt x="21855" y="37090"/>
                    <a:pt x="21855" y="37090"/>
                  </a:cubicBezTo>
                  <a:cubicBezTo>
                    <a:pt x="21855" y="37090"/>
                    <a:pt x="20618" y="37309"/>
                    <a:pt x="20618" y="37527"/>
                  </a:cubicBezTo>
                  <a:cubicBezTo>
                    <a:pt x="20206" y="37527"/>
                    <a:pt x="21030" y="38181"/>
                    <a:pt x="20206" y="37963"/>
                  </a:cubicBezTo>
                  <a:cubicBezTo>
                    <a:pt x="19381" y="37745"/>
                    <a:pt x="18969" y="37309"/>
                    <a:pt x="19381" y="37309"/>
                  </a:cubicBezTo>
                  <a:cubicBezTo>
                    <a:pt x="19793" y="37090"/>
                    <a:pt x="19793" y="37090"/>
                    <a:pt x="20206" y="36872"/>
                  </a:cubicBezTo>
                  <a:cubicBezTo>
                    <a:pt x="20618" y="36654"/>
                    <a:pt x="21443" y="36000"/>
                    <a:pt x="21443" y="36000"/>
                  </a:cubicBezTo>
                  <a:cubicBezTo>
                    <a:pt x="21855" y="35781"/>
                    <a:pt x="21855" y="35781"/>
                    <a:pt x="21855" y="35781"/>
                  </a:cubicBezTo>
                  <a:close/>
                  <a:moveTo>
                    <a:pt x="23917" y="32727"/>
                  </a:moveTo>
                  <a:cubicBezTo>
                    <a:pt x="23917" y="32727"/>
                    <a:pt x="23917" y="32727"/>
                    <a:pt x="23917" y="32727"/>
                  </a:cubicBezTo>
                  <a:cubicBezTo>
                    <a:pt x="23917" y="32727"/>
                    <a:pt x="24742" y="32727"/>
                    <a:pt x="25154" y="32945"/>
                  </a:cubicBezTo>
                  <a:cubicBezTo>
                    <a:pt x="25154" y="32945"/>
                    <a:pt x="25567" y="33600"/>
                    <a:pt x="25567" y="33600"/>
                  </a:cubicBezTo>
                  <a:cubicBezTo>
                    <a:pt x="25567" y="33600"/>
                    <a:pt x="25979" y="33818"/>
                    <a:pt x="25567" y="34036"/>
                  </a:cubicBezTo>
                  <a:cubicBezTo>
                    <a:pt x="25154" y="34254"/>
                    <a:pt x="24329" y="34472"/>
                    <a:pt x="24329" y="34472"/>
                  </a:cubicBezTo>
                  <a:cubicBezTo>
                    <a:pt x="24329" y="35563"/>
                    <a:pt x="24329" y="35563"/>
                    <a:pt x="24329" y="35563"/>
                  </a:cubicBezTo>
                  <a:cubicBezTo>
                    <a:pt x="23917" y="36000"/>
                    <a:pt x="23917" y="36000"/>
                    <a:pt x="23917" y="36000"/>
                  </a:cubicBezTo>
                  <a:cubicBezTo>
                    <a:pt x="22680" y="35781"/>
                    <a:pt x="22680" y="35781"/>
                    <a:pt x="22680" y="35781"/>
                  </a:cubicBezTo>
                  <a:cubicBezTo>
                    <a:pt x="22680" y="34472"/>
                    <a:pt x="22680" y="34472"/>
                    <a:pt x="22680" y="34472"/>
                  </a:cubicBezTo>
                  <a:cubicBezTo>
                    <a:pt x="22268" y="33818"/>
                    <a:pt x="22268" y="33818"/>
                    <a:pt x="22268" y="33818"/>
                  </a:cubicBezTo>
                  <a:cubicBezTo>
                    <a:pt x="23505" y="33163"/>
                    <a:pt x="23505" y="33163"/>
                    <a:pt x="23505" y="33163"/>
                  </a:cubicBezTo>
                  <a:cubicBezTo>
                    <a:pt x="23917" y="32727"/>
                    <a:pt x="23917" y="32727"/>
                    <a:pt x="23917" y="32727"/>
                  </a:cubicBezTo>
                  <a:close/>
                  <a:moveTo>
                    <a:pt x="24742" y="30981"/>
                  </a:moveTo>
                  <a:cubicBezTo>
                    <a:pt x="24742" y="30981"/>
                    <a:pt x="24742" y="30981"/>
                    <a:pt x="24742" y="30981"/>
                  </a:cubicBezTo>
                  <a:cubicBezTo>
                    <a:pt x="24742" y="30981"/>
                    <a:pt x="25567" y="30763"/>
                    <a:pt x="25979" y="30981"/>
                  </a:cubicBezTo>
                  <a:cubicBezTo>
                    <a:pt x="26391" y="31200"/>
                    <a:pt x="26391" y="30763"/>
                    <a:pt x="26804" y="31200"/>
                  </a:cubicBezTo>
                  <a:cubicBezTo>
                    <a:pt x="27216" y="31636"/>
                    <a:pt x="27628" y="31636"/>
                    <a:pt x="27216" y="31854"/>
                  </a:cubicBezTo>
                  <a:cubicBezTo>
                    <a:pt x="27216" y="32072"/>
                    <a:pt x="27216" y="32290"/>
                    <a:pt x="26804" y="32509"/>
                  </a:cubicBezTo>
                  <a:cubicBezTo>
                    <a:pt x="26391" y="32727"/>
                    <a:pt x="26804" y="32945"/>
                    <a:pt x="25979" y="32727"/>
                  </a:cubicBezTo>
                  <a:cubicBezTo>
                    <a:pt x="25154" y="32509"/>
                    <a:pt x="25154" y="32509"/>
                    <a:pt x="24742" y="32290"/>
                  </a:cubicBezTo>
                  <a:cubicBezTo>
                    <a:pt x="24329" y="32072"/>
                    <a:pt x="24329" y="32072"/>
                    <a:pt x="24329" y="32072"/>
                  </a:cubicBezTo>
                  <a:cubicBezTo>
                    <a:pt x="24742" y="30981"/>
                    <a:pt x="24742" y="30981"/>
                    <a:pt x="24742" y="30981"/>
                  </a:cubicBezTo>
                  <a:close/>
                  <a:moveTo>
                    <a:pt x="28453" y="28800"/>
                  </a:moveTo>
                  <a:cubicBezTo>
                    <a:pt x="28453" y="28800"/>
                    <a:pt x="28453" y="28800"/>
                    <a:pt x="28453" y="28800"/>
                  </a:cubicBezTo>
                  <a:cubicBezTo>
                    <a:pt x="28453" y="28800"/>
                    <a:pt x="28865" y="28581"/>
                    <a:pt x="28453" y="29018"/>
                  </a:cubicBezTo>
                  <a:cubicBezTo>
                    <a:pt x="27628" y="29672"/>
                    <a:pt x="27628" y="29890"/>
                    <a:pt x="28041" y="29890"/>
                  </a:cubicBezTo>
                  <a:cubicBezTo>
                    <a:pt x="28041" y="29890"/>
                    <a:pt x="28453" y="29890"/>
                    <a:pt x="28453" y="29890"/>
                  </a:cubicBezTo>
                  <a:cubicBezTo>
                    <a:pt x="28453" y="30763"/>
                    <a:pt x="28453" y="30763"/>
                    <a:pt x="28453" y="30763"/>
                  </a:cubicBezTo>
                  <a:cubicBezTo>
                    <a:pt x="28453" y="30763"/>
                    <a:pt x="28453" y="30981"/>
                    <a:pt x="27216" y="30763"/>
                  </a:cubicBezTo>
                  <a:cubicBezTo>
                    <a:pt x="25979" y="30763"/>
                    <a:pt x="25154" y="30545"/>
                    <a:pt x="25154" y="30545"/>
                  </a:cubicBezTo>
                  <a:cubicBezTo>
                    <a:pt x="23917" y="29890"/>
                    <a:pt x="23917" y="29890"/>
                    <a:pt x="23917" y="29890"/>
                  </a:cubicBezTo>
                  <a:cubicBezTo>
                    <a:pt x="23917" y="29890"/>
                    <a:pt x="23505" y="29672"/>
                    <a:pt x="24329" y="29236"/>
                  </a:cubicBezTo>
                  <a:cubicBezTo>
                    <a:pt x="24742" y="28800"/>
                    <a:pt x="25979" y="29018"/>
                    <a:pt x="25979" y="29018"/>
                  </a:cubicBezTo>
                  <a:cubicBezTo>
                    <a:pt x="25979" y="29018"/>
                    <a:pt x="26391" y="29454"/>
                    <a:pt x="26804" y="29018"/>
                  </a:cubicBezTo>
                  <a:cubicBezTo>
                    <a:pt x="27216" y="28581"/>
                    <a:pt x="27216" y="28145"/>
                    <a:pt x="27628" y="28363"/>
                  </a:cubicBezTo>
                  <a:cubicBezTo>
                    <a:pt x="28041" y="28581"/>
                    <a:pt x="28453" y="28800"/>
                    <a:pt x="28453" y="28800"/>
                  </a:cubicBezTo>
                  <a:close/>
                  <a:moveTo>
                    <a:pt x="31752" y="26400"/>
                  </a:moveTo>
                  <a:cubicBezTo>
                    <a:pt x="31752" y="26400"/>
                    <a:pt x="31752" y="26400"/>
                    <a:pt x="31752" y="26400"/>
                  </a:cubicBezTo>
                  <a:cubicBezTo>
                    <a:pt x="31340" y="26181"/>
                    <a:pt x="31340" y="25745"/>
                    <a:pt x="31340" y="25745"/>
                  </a:cubicBezTo>
                  <a:cubicBezTo>
                    <a:pt x="31752" y="25309"/>
                    <a:pt x="31752" y="25309"/>
                    <a:pt x="31752" y="25309"/>
                  </a:cubicBezTo>
                  <a:cubicBezTo>
                    <a:pt x="31752" y="25309"/>
                    <a:pt x="30927" y="24872"/>
                    <a:pt x="30927" y="24654"/>
                  </a:cubicBezTo>
                  <a:cubicBezTo>
                    <a:pt x="30927" y="24436"/>
                    <a:pt x="30927" y="24000"/>
                    <a:pt x="31752" y="23781"/>
                  </a:cubicBezTo>
                  <a:cubicBezTo>
                    <a:pt x="32164" y="23563"/>
                    <a:pt x="32577" y="23127"/>
                    <a:pt x="32989" y="23127"/>
                  </a:cubicBezTo>
                  <a:cubicBezTo>
                    <a:pt x="32989" y="23345"/>
                    <a:pt x="32989" y="23345"/>
                    <a:pt x="33402" y="23781"/>
                  </a:cubicBezTo>
                  <a:cubicBezTo>
                    <a:pt x="33814" y="24000"/>
                    <a:pt x="33814" y="24436"/>
                    <a:pt x="34226" y="24218"/>
                  </a:cubicBezTo>
                  <a:cubicBezTo>
                    <a:pt x="34639" y="24000"/>
                    <a:pt x="34639" y="23781"/>
                    <a:pt x="35051" y="23563"/>
                  </a:cubicBezTo>
                  <a:cubicBezTo>
                    <a:pt x="35463" y="23345"/>
                    <a:pt x="35876" y="22690"/>
                    <a:pt x="35876" y="22690"/>
                  </a:cubicBezTo>
                  <a:cubicBezTo>
                    <a:pt x="35876" y="22690"/>
                    <a:pt x="36701" y="22909"/>
                    <a:pt x="37113" y="22690"/>
                  </a:cubicBezTo>
                  <a:cubicBezTo>
                    <a:pt x="37938" y="22472"/>
                    <a:pt x="37113" y="22472"/>
                    <a:pt x="38350" y="22254"/>
                  </a:cubicBezTo>
                  <a:cubicBezTo>
                    <a:pt x="39587" y="22254"/>
                    <a:pt x="40000" y="22254"/>
                    <a:pt x="40412" y="21818"/>
                  </a:cubicBezTo>
                  <a:cubicBezTo>
                    <a:pt x="40824" y="21600"/>
                    <a:pt x="40824" y="21818"/>
                    <a:pt x="41237" y="21600"/>
                  </a:cubicBezTo>
                  <a:cubicBezTo>
                    <a:pt x="41649" y="21381"/>
                    <a:pt x="42061" y="21163"/>
                    <a:pt x="42474" y="21163"/>
                  </a:cubicBezTo>
                  <a:cubicBezTo>
                    <a:pt x="42886" y="21381"/>
                    <a:pt x="43298" y="21600"/>
                    <a:pt x="43298" y="21818"/>
                  </a:cubicBezTo>
                  <a:cubicBezTo>
                    <a:pt x="43298" y="22036"/>
                    <a:pt x="43711" y="22472"/>
                    <a:pt x="43298" y="22690"/>
                  </a:cubicBezTo>
                  <a:cubicBezTo>
                    <a:pt x="42886" y="22909"/>
                    <a:pt x="42886" y="23127"/>
                    <a:pt x="42474" y="23127"/>
                  </a:cubicBezTo>
                  <a:cubicBezTo>
                    <a:pt x="42061" y="23345"/>
                    <a:pt x="40824" y="23781"/>
                    <a:pt x="40824" y="23781"/>
                  </a:cubicBezTo>
                  <a:cubicBezTo>
                    <a:pt x="40824" y="23781"/>
                    <a:pt x="40824" y="24218"/>
                    <a:pt x="41237" y="24218"/>
                  </a:cubicBezTo>
                  <a:cubicBezTo>
                    <a:pt x="41649" y="24218"/>
                    <a:pt x="42474" y="23563"/>
                    <a:pt x="42474" y="24000"/>
                  </a:cubicBezTo>
                  <a:cubicBezTo>
                    <a:pt x="42061" y="24436"/>
                    <a:pt x="43298" y="24654"/>
                    <a:pt x="42061" y="24872"/>
                  </a:cubicBezTo>
                  <a:cubicBezTo>
                    <a:pt x="41237" y="24872"/>
                    <a:pt x="40412" y="24654"/>
                    <a:pt x="40412" y="24654"/>
                  </a:cubicBezTo>
                  <a:cubicBezTo>
                    <a:pt x="39587" y="25309"/>
                    <a:pt x="39587" y="25309"/>
                    <a:pt x="39587" y="25309"/>
                  </a:cubicBezTo>
                  <a:cubicBezTo>
                    <a:pt x="39587" y="25309"/>
                    <a:pt x="38762" y="25090"/>
                    <a:pt x="38762" y="25309"/>
                  </a:cubicBezTo>
                  <a:cubicBezTo>
                    <a:pt x="38762" y="25527"/>
                    <a:pt x="39175" y="25963"/>
                    <a:pt x="39175" y="25963"/>
                  </a:cubicBezTo>
                  <a:cubicBezTo>
                    <a:pt x="38350" y="26400"/>
                    <a:pt x="38350" y="26400"/>
                    <a:pt x="38350" y="26400"/>
                  </a:cubicBezTo>
                  <a:cubicBezTo>
                    <a:pt x="38350" y="26400"/>
                    <a:pt x="37113" y="26181"/>
                    <a:pt x="37113" y="26400"/>
                  </a:cubicBezTo>
                  <a:cubicBezTo>
                    <a:pt x="37525" y="26618"/>
                    <a:pt x="37938" y="27054"/>
                    <a:pt x="37938" y="27054"/>
                  </a:cubicBezTo>
                  <a:cubicBezTo>
                    <a:pt x="37938" y="27054"/>
                    <a:pt x="37938" y="27490"/>
                    <a:pt x="37113" y="27490"/>
                  </a:cubicBezTo>
                  <a:cubicBezTo>
                    <a:pt x="36288" y="27490"/>
                    <a:pt x="35463" y="27490"/>
                    <a:pt x="35051" y="27490"/>
                  </a:cubicBezTo>
                  <a:cubicBezTo>
                    <a:pt x="34639" y="27272"/>
                    <a:pt x="34639" y="27272"/>
                    <a:pt x="34639" y="27272"/>
                  </a:cubicBezTo>
                  <a:cubicBezTo>
                    <a:pt x="34226" y="27927"/>
                    <a:pt x="34226" y="27927"/>
                    <a:pt x="34226" y="27927"/>
                  </a:cubicBezTo>
                  <a:cubicBezTo>
                    <a:pt x="34226" y="27927"/>
                    <a:pt x="34639" y="28145"/>
                    <a:pt x="34226" y="28363"/>
                  </a:cubicBezTo>
                  <a:cubicBezTo>
                    <a:pt x="33814" y="28581"/>
                    <a:pt x="32577" y="28581"/>
                    <a:pt x="32577" y="28581"/>
                  </a:cubicBezTo>
                  <a:cubicBezTo>
                    <a:pt x="32577" y="28581"/>
                    <a:pt x="32164" y="28581"/>
                    <a:pt x="32164" y="28581"/>
                  </a:cubicBezTo>
                  <a:cubicBezTo>
                    <a:pt x="32164" y="28800"/>
                    <a:pt x="31752" y="29236"/>
                    <a:pt x="31340" y="29236"/>
                  </a:cubicBezTo>
                  <a:cubicBezTo>
                    <a:pt x="30927" y="29018"/>
                    <a:pt x="30103" y="28800"/>
                    <a:pt x="29690" y="28581"/>
                  </a:cubicBezTo>
                  <a:cubicBezTo>
                    <a:pt x="29690" y="28363"/>
                    <a:pt x="29278" y="27490"/>
                    <a:pt x="30103" y="27709"/>
                  </a:cubicBezTo>
                  <a:cubicBezTo>
                    <a:pt x="30927" y="27709"/>
                    <a:pt x="31752" y="27927"/>
                    <a:pt x="31752" y="27490"/>
                  </a:cubicBezTo>
                  <a:cubicBezTo>
                    <a:pt x="31752" y="27054"/>
                    <a:pt x="31340" y="26836"/>
                    <a:pt x="31340" y="26836"/>
                  </a:cubicBezTo>
                  <a:cubicBezTo>
                    <a:pt x="31752" y="26400"/>
                    <a:pt x="31752" y="26400"/>
                    <a:pt x="31752" y="26400"/>
                  </a:cubicBezTo>
                  <a:close/>
                  <a:moveTo>
                    <a:pt x="110103" y="3272"/>
                  </a:moveTo>
                  <a:cubicBezTo>
                    <a:pt x="110103" y="3272"/>
                    <a:pt x="110103" y="3272"/>
                    <a:pt x="110103" y="3272"/>
                  </a:cubicBezTo>
                  <a:cubicBezTo>
                    <a:pt x="110515" y="3272"/>
                    <a:pt x="111752" y="3490"/>
                    <a:pt x="111752" y="3272"/>
                  </a:cubicBezTo>
                  <a:cubicBezTo>
                    <a:pt x="111752" y="3272"/>
                    <a:pt x="112164" y="2836"/>
                    <a:pt x="112164" y="2836"/>
                  </a:cubicBezTo>
                  <a:cubicBezTo>
                    <a:pt x="111752" y="2618"/>
                    <a:pt x="111340" y="2400"/>
                    <a:pt x="110927" y="2618"/>
                  </a:cubicBezTo>
                  <a:cubicBezTo>
                    <a:pt x="110515" y="2618"/>
                    <a:pt x="110103" y="2836"/>
                    <a:pt x="110103" y="2836"/>
                  </a:cubicBezTo>
                  <a:cubicBezTo>
                    <a:pt x="110103" y="3054"/>
                    <a:pt x="110103" y="3272"/>
                    <a:pt x="110103" y="3272"/>
                  </a:cubicBezTo>
                  <a:close/>
                  <a:moveTo>
                    <a:pt x="96907" y="6981"/>
                  </a:moveTo>
                  <a:cubicBezTo>
                    <a:pt x="96907" y="6981"/>
                    <a:pt x="96907" y="6981"/>
                    <a:pt x="96907" y="6981"/>
                  </a:cubicBezTo>
                  <a:cubicBezTo>
                    <a:pt x="97319" y="6981"/>
                    <a:pt x="97731" y="6545"/>
                    <a:pt x="97731" y="6763"/>
                  </a:cubicBezTo>
                  <a:cubicBezTo>
                    <a:pt x="97731" y="7200"/>
                    <a:pt x="98144" y="7200"/>
                    <a:pt x="97731" y="7418"/>
                  </a:cubicBezTo>
                  <a:cubicBezTo>
                    <a:pt x="97319" y="7418"/>
                    <a:pt x="96494" y="7854"/>
                    <a:pt x="96082" y="7636"/>
                  </a:cubicBezTo>
                  <a:cubicBezTo>
                    <a:pt x="96082" y="7636"/>
                    <a:pt x="96494" y="6763"/>
                    <a:pt x="96494" y="6763"/>
                  </a:cubicBezTo>
                  <a:cubicBezTo>
                    <a:pt x="96907" y="6981"/>
                    <a:pt x="96907" y="6981"/>
                    <a:pt x="96907" y="6981"/>
                  </a:cubicBezTo>
                  <a:close/>
                  <a:moveTo>
                    <a:pt x="104742" y="7418"/>
                  </a:moveTo>
                  <a:cubicBezTo>
                    <a:pt x="104742" y="7418"/>
                    <a:pt x="104742" y="7418"/>
                    <a:pt x="104742" y="7418"/>
                  </a:cubicBezTo>
                  <a:cubicBezTo>
                    <a:pt x="104742" y="7418"/>
                    <a:pt x="104742" y="7636"/>
                    <a:pt x="103917" y="7418"/>
                  </a:cubicBezTo>
                  <a:cubicBezTo>
                    <a:pt x="102680" y="7418"/>
                    <a:pt x="102268" y="7636"/>
                    <a:pt x="102268" y="7200"/>
                  </a:cubicBezTo>
                  <a:cubicBezTo>
                    <a:pt x="102268" y="6981"/>
                    <a:pt x="102680" y="6763"/>
                    <a:pt x="101855" y="6545"/>
                  </a:cubicBezTo>
                  <a:cubicBezTo>
                    <a:pt x="101030" y="6545"/>
                    <a:pt x="101030" y="6545"/>
                    <a:pt x="101030" y="6545"/>
                  </a:cubicBezTo>
                  <a:cubicBezTo>
                    <a:pt x="101030" y="6545"/>
                    <a:pt x="100618" y="6109"/>
                    <a:pt x="101030" y="5890"/>
                  </a:cubicBezTo>
                  <a:cubicBezTo>
                    <a:pt x="101855" y="5454"/>
                    <a:pt x="101855" y="5672"/>
                    <a:pt x="102268" y="5672"/>
                  </a:cubicBezTo>
                  <a:cubicBezTo>
                    <a:pt x="103092" y="5672"/>
                    <a:pt x="102680" y="5672"/>
                    <a:pt x="103505" y="5890"/>
                  </a:cubicBezTo>
                  <a:cubicBezTo>
                    <a:pt x="104329" y="5890"/>
                    <a:pt x="104742" y="6109"/>
                    <a:pt x="104742" y="5672"/>
                  </a:cubicBezTo>
                  <a:cubicBezTo>
                    <a:pt x="104742" y="5454"/>
                    <a:pt x="105154" y="5454"/>
                    <a:pt x="104329" y="5018"/>
                  </a:cubicBezTo>
                  <a:cubicBezTo>
                    <a:pt x="103917" y="4581"/>
                    <a:pt x="103917" y="4800"/>
                    <a:pt x="103505" y="4581"/>
                  </a:cubicBezTo>
                  <a:cubicBezTo>
                    <a:pt x="103092" y="4145"/>
                    <a:pt x="102268" y="3709"/>
                    <a:pt x="102680" y="3490"/>
                  </a:cubicBezTo>
                  <a:cubicBezTo>
                    <a:pt x="102680" y="3272"/>
                    <a:pt x="102268" y="3272"/>
                    <a:pt x="103092" y="2836"/>
                  </a:cubicBezTo>
                  <a:cubicBezTo>
                    <a:pt x="104329" y="2618"/>
                    <a:pt x="105154" y="2181"/>
                    <a:pt x="105567" y="2181"/>
                  </a:cubicBezTo>
                  <a:cubicBezTo>
                    <a:pt x="105979" y="2181"/>
                    <a:pt x="106391" y="2181"/>
                    <a:pt x="106391" y="2400"/>
                  </a:cubicBezTo>
                  <a:cubicBezTo>
                    <a:pt x="106391" y="2836"/>
                    <a:pt x="106391" y="3054"/>
                    <a:pt x="105979" y="3272"/>
                  </a:cubicBezTo>
                  <a:cubicBezTo>
                    <a:pt x="105567" y="3272"/>
                    <a:pt x="105567" y="3490"/>
                    <a:pt x="105567" y="3490"/>
                  </a:cubicBezTo>
                  <a:cubicBezTo>
                    <a:pt x="105567" y="3490"/>
                    <a:pt x="105154" y="4145"/>
                    <a:pt x="105979" y="4145"/>
                  </a:cubicBezTo>
                  <a:cubicBezTo>
                    <a:pt x="106804" y="3927"/>
                    <a:pt x="107216" y="3490"/>
                    <a:pt x="107216" y="3272"/>
                  </a:cubicBezTo>
                  <a:cubicBezTo>
                    <a:pt x="107628" y="3054"/>
                    <a:pt x="108041" y="3272"/>
                    <a:pt x="107628" y="2836"/>
                  </a:cubicBezTo>
                  <a:cubicBezTo>
                    <a:pt x="107628" y="2400"/>
                    <a:pt x="107216" y="2181"/>
                    <a:pt x="107628" y="2181"/>
                  </a:cubicBezTo>
                  <a:cubicBezTo>
                    <a:pt x="108041" y="2181"/>
                    <a:pt x="108453" y="2618"/>
                    <a:pt x="108865" y="2181"/>
                  </a:cubicBezTo>
                  <a:cubicBezTo>
                    <a:pt x="109690" y="1527"/>
                    <a:pt x="109690" y="1309"/>
                    <a:pt x="109690" y="1309"/>
                  </a:cubicBezTo>
                  <a:cubicBezTo>
                    <a:pt x="109690" y="1309"/>
                    <a:pt x="109278" y="1309"/>
                    <a:pt x="110103" y="1090"/>
                  </a:cubicBezTo>
                  <a:cubicBezTo>
                    <a:pt x="110927" y="872"/>
                    <a:pt x="110515" y="654"/>
                    <a:pt x="110927" y="436"/>
                  </a:cubicBezTo>
                  <a:cubicBezTo>
                    <a:pt x="111340" y="218"/>
                    <a:pt x="110515" y="0"/>
                    <a:pt x="111752" y="0"/>
                  </a:cubicBezTo>
                  <a:cubicBezTo>
                    <a:pt x="112577" y="218"/>
                    <a:pt x="112577" y="218"/>
                    <a:pt x="112989" y="436"/>
                  </a:cubicBezTo>
                  <a:cubicBezTo>
                    <a:pt x="113402" y="436"/>
                    <a:pt x="112577" y="1309"/>
                    <a:pt x="112164" y="1309"/>
                  </a:cubicBezTo>
                  <a:cubicBezTo>
                    <a:pt x="111752" y="1309"/>
                    <a:pt x="111752" y="1090"/>
                    <a:pt x="110927" y="1309"/>
                  </a:cubicBezTo>
                  <a:cubicBezTo>
                    <a:pt x="110515" y="1527"/>
                    <a:pt x="111340" y="1963"/>
                    <a:pt x="110927" y="2181"/>
                  </a:cubicBezTo>
                  <a:cubicBezTo>
                    <a:pt x="110515" y="2400"/>
                    <a:pt x="110103" y="2181"/>
                    <a:pt x="109690" y="2400"/>
                  </a:cubicBezTo>
                  <a:cubicBezTo>
                    <a:pt x="109278" y="2618"/>
                    <a:pt x="109278" y="2618"/>
                    <a:pt x="109278" y="2836"/>
                  </a:cubicBezTo>
                  <a:cubicBezTo>
                    <a:pt x="109278" y="3054"/>
                    <a:pt x="108865" y="3272"/>
                    <a:pt x="108453" y="3490"/>
                  </a:cubicBezTo>
                  <a:cubicBezTo>
                    <a:pt x="108453" y="3490"/>
                    <a:pt x="107216" y="3054"/>
                    <a:pt x="108453" y="3490"/>
                  </a:cubicBezTo>
                  <a:cubicBezTo>
                    <a:pt x="109690" y="3927"/>
                    <a:pt x="110103" y="3927"/>
                    <a:pt x="109690" y="4145"/>
                  </a:cubicBezTo>
                  <a:cubicBezTo>
                    <a:pt x="109278" y="4145"/>
                    <a:pt x="108453" y="4145"/>
                    <a:pt x="108041" y="4363"/>
                  </a:cubicBezTo>
                  <a:cubicBezTo>
                    <a:pt x="107628" y="4363"/>
                    <a:pt x="107216" y="4581"/>
                    <a:pt x="108041" y="4800"/>
                  </a:cubicBezTo>
                  <a:cubicBezTo>
                    <a:pt x="108865" y="5018"/>
                    <a:pt x="108453" y="5018"/>
                    <a:pt x="108865" y="5018"/>
                  </a:cubicBezTo>
                  <a:cubicBezTo>
                    <a:pt x="109278" y="4800"/>
                    <a:pt x="111340" y="4800"/>
                    <a:pt x="111340" y="5018"/>
                  </a:cubicBezTo>
                  <a:cubicBezTo>
                    <a:pt x="110927" y="5454"/>
                    <a:pt x="111340" y="5454"/>
                    <a:pt x="110515" y="5672"/>
                  </a:cubicBezTo>
                  <a:cubicBezTo>
                    <a:pt x="109278" y="5890"/>
                    <a:pt x="108453" y="5672"/>
                    <a:pt x="108041" y="5454"/>
                  </a:cubicBezTo>
                  <a:cubicBezTo>
                    <a:pt x="107628" y="5454"/>
                    <a:pt x="107628" y="5018"/>
                    <a:pt x="107628" y="5672"/>
                  </a:cubicBezTo>
                  <a:cubicBezTo>
                    <a:pt x="108041" y="6327"/>
                    <a:pt x="108865" y="6327"/>
                    <a:pt x="108453" y="6327"/>
                  </a:cubicBezTo>
                  <a:cubicBezTo>
                    <a:pt x="107628" y="6327"/>
                    <a:pt x="106804" y="6327"/>
                    <a:pt x="106804" y="6327"/>
                  </a:cubicBezTo>
                  <a:cubicBezTo>
                    <a:pt x="106804" y="6327"/>
                    <a:pt x="106391" y="5890"/>
                    <a:pt x="106804" y="6545"/>
                  </a:cubicBezTo>
                  <a:cubicBezTo>
                    <a:pt x="107216" y="7200"/>
                    <a:pt x="107216" y="7200"/>
                    <a:pt x="107216" y="7200"/>
                  </a:cubicBezTo>
                  <a:cubicBezTo>
                    <a:pt x="107216" y="7200"/>
                    <a:pt x="106391" y="7418"/>
                    <a:pt x="106391" y="7418"/>
                  </a:cubicBezTo>
                  <a:cubicBezTo>
                    <a:pt x="106391" y="7636"/>
                    <a:pt x="106804" y="8072"/>
                    <a:pt x="107216" y="8290"/>
                  </a:cubicBezTo>
                  <a:cubicBezTo>
                    <a:pt x="107216" y="8290"/>
                    <a:pt x="106804" y="9163"/>
                    <a:pt x="106391" y="9163"/>
                  </a:cubicBezTo>
                  <a:cubicBezTo>
                    <a:pt x="106391" y="9163"/>
                    <a:pt x="106391" y="9381"/>
                    <a:pt x="105979" y="9600"/>
                  </a:cubicBezTo>
                  <a:cubicBezTo>
                    <a:pt x="105567" y="9818"/>
                    <a:pt x="105154" y="10036"/>
                    <a:pt x="105154" y="10036"/>
                  </a:cubicBezTo>
                  <a:cubicBezTo>
                    <a:pt x="104329" y="11345"/>
                    <a:pt x="104329" y="11345"/>
                    <a:pt x="104329" y="11345"/>
                  </a:cubicBezTo>
                  <a:cubicBezTo>
                    <a:pt x="104329" y="11345"/>
                    <a:pt x="103917" y="11781"/>
                    <a:pt x="103505" y="11345"/>
                  </a:cubicBezTo>
                  <a:cubicBezTo>
                    <a:pt x="103505" y="10909"/>
                    <a:pt x="103092" y="10909"/>
                    <a:pt x="103505" y="10690"/>
                  </a:cubicBezTo>
                  <a:cubicBezTo>
                    <a:pt x="103917" y="10690"/>
                    <a:pt x="103917" y="10254"/>
                    <a:pt x="104329" y="10036"/>
                  </a:cubicBezTo>
                  <a:cubicBezTo>
                    <a:pt x="104329" y="9818"/>
                    <a:pt x="104742" y="8945"/>
                    <a:pt x="104742" y="8945"/>
                  </a:cubicBezTo>
                  <a:cubicBezTo>
                    <a:pt x="104742" y="8945"/>
                    <a:pt x="105567" y="8945"/>
                    <a:pt x="105979" y="8727"/>
                  </a:cubicBezTo>
                  <a:cubicBezTo>
                    <a:pt x="105979" y="8727"/>
                    <a:pt x="105154" y="7854"/>
                    <a:pt x="105154" y="7854"/>
                  </a:cubicBezTo>
                  <a:cubicBezTo>
                    <a:pt x="105567" y="7418"/>
                    <a:pt x="105567" y="7418"/>
                    <a:pt x="105567" y="7418"/>
                  </a:cubicBezTo>
                  <a:cubicBezTo>
                    <a:pt x="104742" y="7418"/>
                    <a:pt x="104742" y="7418"/>
                    <a:pt x="104742" y="7418"/>
                  </a:cubicBezTo>
                  <a:close/>
                  <a:moveTo>
                    <a:pt x="98556" y="14618"/>
                  </a:moveTo>
                  <a:cubicBezTo>
                    <a:pt x="98556" y="14618"/>
                    <a:pt x="98556" y="14618"/>
                    <a:pt x="98556" y="14618"/>
                  </a:cubicBezTo>
                  <a:cubicBezTo>
                    <a:pt x="98556" y="14618"/>
                    <a:pt x="99793" y="13745"/>
                    <a:pt x="100206" y="13963"/>
                  </a:cubicBezTo>
                  <a:cubicBezTo>
                    <a:pt x="100206" y="13963"/>
                    <a:pt x="100206" y="14181"/>
                    <a:pt x="100206" y="14400"/>
                  </a:cubicBezTo>
                  <a:cubicBezTo>
                    <a:pt x="100206" y="14400"/>
                    <a:pt x="100618" y="14836"/>
                    <a:pt x="100206" y="14836"/>
                  </a:cubicBezTo>
                  <a:cubicBezTo>
                    <a:pt x="99793" y="14836"/>
                    <a:pt x="99381" y="14836"/>
                    <a:pt x="98969" y="14836"/>
                  </a:cubicBezTo>
                  <a:cubicBezTo>
                    <a:pt x="98969" y="14836"/>
                    <a:pt x="98556" y="14618"/>
                    <a:pt x="98556" y="14618"/>
                  </a:cubicBezTo>
                  <a:close/>
                  <a:moveTo>
                    <a:pt x="80824" y="21381"/>
                  </a:moveTo>
                  <a:cubicBezTo>
                    <a:pt x="80824" y="21381"/>
                    <a:pt x="80824" y="21381"/>
                    <a:pt x="80824" y="21381"/>
                  </a:cubicBezTo>
                  <a:cubicBezTo>
                    <a:pt x="81649" y="20945"/>
                    <a:pt x="81649" y="20945"/>
                    <a:pt x="81649" y="20945"/>
                  </a:cubicBezTo>
                  <a:cubicBezTo>
                    <a:pt x="82886" y="21163"/>
                    <a:pt x="82886" y="21163"/>
                    <a:pt x="82886" y="21163"/>
                  </a:cubicBezTo>
                  <a:cubicBezTo>
                    <a:pt x="82886" y="21163"/>
                    <a:pt x="83298" y="20727"/>
                    <a:pt x="83298" y="21163"/>
                  </a:cubicBezTo>
                  <a:cubicBezTo>
                    <a:pt x="82886" y="21600"/>
                    <a:pt x="82061" y="22254"/>
                    <a:pt x="82061" y="22254"/>
                  </a:cubicBezTo>
                  <a:cubicBezTo>
                    <a:pt x="82061" y="22254"/>
                    <a:pt x="82474" y="22254"/>
                    <a:pt x="81649" y="22472"/>
                  </a:cubicBezTo>
                  <a:cubicBezTo>
                    <a:pt x="80824" y="22690"/>
                    <a:pt x="80824" y="22909"/>
                    <a:pt x="80412" y="22472"/>
                  </a:cubicBezTo>
                  <a:cubicBezTo>
                    <a:pt x="80000" y="22254"/>
                    <a:pt x="79587" y="22254"/>
                    <a:pt x="79587" y="22036"/>
                  </a:cubicBezTo>
                  <a:cubicBezTo>
                    <a:pt x="80000" y="21818"/>
                    <a:pt x="80000" y="21381"/>
                    <a:pt x="80000" y="21381"/>
                  </a:cubicBezTo>
                  <a:cubicBezTo>
                    <a:pt x="80824" y="21381"/>
                    <a:pt x="80824" y="21381"/>
                    <a:pt x="80824" y="21381"/>
                  </a:cubicBezTo>
                  <a:close/>
                  <a:moveTo>
                    <a:pt x="89484" y="15709"/>
                  </a:moveTo>
                  <a:cubicBezTo>
                    <a:pt x="89484" y="15709"/>
                    <a:pt x="89484" y="15709"/>
                    <a:pt x="89484" y="15709"/>
                  </a:cubicBezTo>
                  <a:cubicBezTo>
                    <a:pt x="89484" y="15709"/>
                    <a:pt x="89896" y="15272"/>
                    <a:pt x="90309" y="15272"/>
                  </a:cubicBezTo>
                  <a:cubicBezTo>
                    <a:pt x="90721" y="15490"/>
                    <a:pt x="91134" y="15490"/>
                    <a:pt x="91134" y="15709"/>
                  </a:cubicBezTo>
                  <a:cubicBezTo>
                    <a:pt x="90721" y="15927"/>
                    <a:pt x="90309" y="16145"/>
                    <a:pt x="89896" y="16145"/>
                  </a:cubicBezTo>
                  <a:cubicBezTo>
                    <a:pt x="89484" y="16145"/>
                    <a:pt x="89484" y="15709"/>
                    <a:pt x="89484" y="15709"/>
                  </a:cubicBezTo>
                  <a:close/>
                  <a:moveTo>
                    <a:pt x="87835" y="16800"/>
                  </a:moveTo>
                  <a:cubicBezTo>
                    <a:pt x="87835" y="16800"/>
                    <a:pt x="87835" y="16800"/>
                    <a:pt x="87835" y="16800"/>
                  </a:cubicBezTo>
                  <a:cubicBezTo>
                    <a:pt x="87835" y="16800"/>
                    <a:pt x="88659" y="16363"/>
                    <a:pt x="89072" y="16581"/>
                  </a:cubicBezTo>
                  <a:cubicBezTo>
                    <a:pt x="89072" y="16581"/>
                    <a:pt x="89484" y="16581"/>
                    <a:pt x="89072" y="16800"/>
                  </a:cubicBezTo>
                  <a:cubicBezTo>
                    <a:pt x="89072" y="17018"/>
                    <a:pt x="89896" y="16800"/>
                    <a:pt x="88659" y="17018"/>
                  </a:cubicBezTo>
                  <a:cubicBezTo>
                    <a:pt x="87835" y="17454"/>
                    <a:pt x="88247" y="17672"/>
                    <a:pt x="87422" y="17454"/>
                  </a:cubicBezTo>
                  <a:cubicBezTo>
                    <a:pt x="87010" y="17236"/>
                    <a:pt x="87010" y="17018"/>
                    <a:pt x="87010" y="16800"/>
                  </a:cubicBezTo>
                  <a:cubicBezTo>
                    <a:pt x="87010" y="16800"/>
                    <a:pt x="87422" y="16363"/>
                    <a:pt x="87422" y="16363"/>
                  </a:cubicBezTo>
                  <a:cubicBezTo>
                    <a:pt x="87835" y="16581"/>
                    <a:pt x="87835" y="16800"/>
                    <a:pt x="87835" y="16800"/>
                  </a:cubicBezTo>
                  <a:close/>
                  <a:moveTo>
                    <a:pt x="84536" y="17454"/>
                  </a:moveTo>
                  <a:cubicBezTo>
                    <a:pt x="84536" y="17454"/>
                    <a:pt x="84536" y="17454"/>
                    <a:pt x="84536" y="17454"/>
                  </a:cubicBezTo>
                  <a:cubicBezTo>
                    <a:pt x="84536" y="17454"/>
                    <a:pt x="85360" y="17672"/>
                    <a:pt x="85360" y="17672"/>
                  </a:cubicBezTo>
                  <a:cubicBezTo>
                    <a:pt x="85773" y="17890"/>
                    <a:pt x="85773" y="17672"/>
                    <a:pt x="86185" y="17454"/>
                  </a:cubicBezTo>
                  <a:cubicBezTo>
                    <a:pt x="87010" y="17454"/>
                    <a:pt x="86185" y="17454"/>
                    <a:pt x="86597" y="17236"/>
                  </a:cubicBezTo>
                  <a:cubicBezTo>
                    <a:pt x="87010" y="16800"/>
                    <a:pt x="86597" y="17018"/>
                    <a:pt x="86597" y="16800"/>
                  </a:cubicBezTo>
                  <a:cubicBezTo>
                    <a:pt x="86185" y="16800"/>
                    <a:pt x="86185" y="16800"/>
                    <a:pt x="85773" y="16800"/>
                  </a:cubicBezTo>
                  <a:cubicBezTo>
                    <a:pt x="84948" y="16800"/>
                    <a:pt x="84536" y="17454"/>
                    <a:pt x="84536" y="17454"/>
                  </a:cubicBezTo>
                  <a:close/>
                  <a:moveTo>
                    <a:pt x="86185" y="18763"/>
                  </a:moveTo>
                  <a:cubicBezTo>
                    <a:pt x="86185" y="18763"/>
                    <a:pt x="86185" y="18763"/>
                    <a:pt x="86185" y="18763"/>
                  </a:cubicBezTo>
                  <a:cubicBezTo>
                    <a:pt x="86185" y="18763"/>
                    <a:pt x="86597" y="18109"/>
                    <a:pt x="87010" y="18109"/>
                  </a:cubicBezTo>
                  <a:cubicBezTo>
                    <a:pt x="87422" y="18327"/>
                    <a:pt x="87422" y="18109"/>
                    <a:pt x="87422" y="18327"/>
                  </a:cubicBezTo>
                  <a:cubicBezTo>
                    <a:pt x="87422" y="18545"/>
                    <a:pt x="87422" y="18981"/>
                    <a:pt x="87010" y="18981"/>
                  </a:cubicBezTo>
                  <a:cubicBezTo>
                    <a:pt x="86597" y="18981"/>
                    <a:pt x="86185" y="18763"/>
                    <a:pt x="86185" y="18763"/>
                  </a:cubicBezTo>
                  <a:close/>
                  <a:moveTo>
                    <a:pt x="82886" y="18763"/>
                  </a:moveTo>
                  <a:cubicBezTo>
                    <a:pt x="82886" y="18763"/>
                    <a:pt x="82886" y="18763"/>
                    <a:pt x="82886" y="18763"/>
                  </a:cubicBezTo>
                  <a:cubicBezTo>
                    <a:pt x="83298" y="18327"/>
                    <a:pt x="83298" y="18327"/>
                    <a:pt x="83298" y="18327"/>
                  </a:cubicBezTo>
                  <a:cubicBezTo>
                    <a:pt x="84123" y="18545"/>
                    <a:pt x="84123" y="18545"/>
                    <a:pt x="84123" y="18545"/>
                  </a:cubicBezTo>
                  <a:cubicBezTo>
                    <a:pt x="84123" y="18545"/>
                    <a:pt x="84536" y="18763"/>
                    <a:pt x="84123" y="18763"/>
                  </a:cubicBezTo>
                  <a:cubicBezTo>
                    <a:pt x="84123" y="18981"/>
                    <a:pt x="83711" y="18981"/>
                    <a:pt x="83711" y="19200"/>
                  </a:cubicBezTo>
                  <a:cubicBezTo>
                    <a:pt x="83298" y="19200"/>
                    <a:pt x="82886" y="18981"/>
                    <a:pt x="82886" y="18981"/>
                  </a:cubicBezTo>
                  <a:cubicBezTo>
                    <a:pt x="82886" y="18763"/>
                    <a:pt x="82886" y="18763"/>
                    <a:pt x="82886" y="18763"/>
                  </a:cubicBezTo>
                  <a:close/>
                  <a:moveTo>
                    <a:pt x="82886" y="15927"/>
                  </a:moveTo>
                  <a:cubicBezTo>
                    <a:pt x="82886" y="15927"/>
                    <a:pt x="82886" y="15927"/>
                    <a:pt x="82886" y="15927"/>
                  </a:cubicBezTo>
                  <a:cubicBezTo>
                    <a:pt x="82886" y="15927"/>
                    <a:pt x="83711" y="15272"/>
                    <a:pt x="83711" y="15272"/>
                  </a:cubicBezTo>
                  <a:cubicBezTo>
                    <a:pt x="84123" y="15272"/>
                    <a:pt x="84536" y="15054"/>
                    <a:pt x="84536" y="15490"/>
                  </a:cubicBezTo>
                  <a:cubicBezTo>
                    <a:pt x="84536" y="15927"/>
                    <a:pt x="85360" y="16363"/>
                    <a:pt x="84123" y="16363"/>
                  </a:cubicBezTo>
                  <a:cubicBezTo>
                    <a:pt x="83298" y="16363"/>
                    <a:pt x="82886" y="16581"/>
                    <a:pt x="82886" y="16363"/>
                  </a:cubicBezTo>
                  <a:cubicBezTo>
                    <a:pt x="82474" y="16145"/>
                    <a:pt x="82886" y="15927"/>
                    <a:pt x="82886" y="15927"/>
                  </a:cubicBezTo>
                  <a:close/>
                  <a:moveTo>
                    <a:pt x="81237" y="17236"/>
                  </a:moveTo>
                  <a:cubicBezTo>
                    <a:pt x="81237" y="17236"/>
                    <a:pt x="81237" y="17236"/>
                    <a:pt x="81237" y="17236"/>
                  </a:cubicBezTo>
                  <a:cubicBezTo>
                    <a:pt x="81237" y="17236"/>
                    <a:pt x="82061" y="16800"/>
                    <a:pt x="82474" y="16800"/>
                  </a:cubicBezTo>
                  <a:cubicBezTo>
                    <a:pt x="82886" y="17018"/>
                    <a:pt x="83298" y="17018"/>
                    <a:pt x="83298" y="17236"/>
                  </a:cubicBezTo>
                  <a:cubicBezTo>
                    <a:pt x="83298" y="17454"/>
                    <a:pt x="83298" y="17454"/>
                    <a:pt x="82886" y="17672"/>
                  </a:cubicBezTo>
                  <a:cubicBezTo>
                    <a:pt x="82886" y="17890"/>
                    <a:pt x="82474" y="17890"/>
                    <a:pt x="82061" y="17890"/>
                  </a:cubicBezTo>
                  <a:cubicBezTo>
                    <a:pt x="82061" y="17890"/>
                    <a:pt x="81237" y="17236"/>
                    <a:pt x="81237" y="17236"/>
                  </a:cubicBezTo>
                  <a:close/>
                  <a:moveTo>
                    <a:pt x="82474" y="19854"/>
                  </a:moveTo>
                  <a:cubicBezTo>
                    <a:pt x="82474" y="19854"/>
                    <a:pt x="82474" y="19854"/>
                    <a:pt x="82474" y="19854"/>
                  </a:cubicBezTo>
                  <a:cubicBezTo>
                    <a:pt x="82474" y="19854"/>
                    <a:pt x="82061" y="20509"/>
                    <a:pt x="82061" y="20727"/>
                  </a:cubicBezTo>
                  <a:cubicBezTo>
                    <a:pt x="82061" y="20945"/>
                    <a:pt x="83298" y="20945"/>
                    <a:pt x="83711" y="20727"/>
                  </a:cubicBezTo>
                  <a:cubicBezTo>
                    <a:pt x="83711" y="20727"/>
                    <a:pt x="84123" y="20290"/>
                    <a:pt x="84123" y="20290"/>
                  </a:cubicBezTo>
                  <a:cubicBezTo>
                    <a:pt x="84123" y="20290"/>
                    <a:pt x="83711" y="19854"/>
                    <a:pt x="83298" y="19636"/>
                  </a:cubicBezTo>
                  <a:cubicBezTo>
                    <a:pt x="82886" y="19418"/>
                    <a:pt x="82474" y="19854"/>
                    <a:pt x="82474" y="19854"/>
                  </a:cubicBezTo>
                  <a:close/>
                  <a:moveTo>
                    <a:pt x="78762" y="19200"/>
                  </a:moveTo>
                  <a:cubicBezTo>
                    <a:pt x="78762" y="19200"/>
                    <a:pt x="78762" y="19200"/>
                    <a:pt x="78762" y="19200"/>
                  </a:cubicBezTo>
                  <a:cubicBezTo>
                    <a:pt x="78762" y="19854"/>
                    <a:pt x="78762" y="19854"/>
                    <a:pt x="78762" y="19854"/>
                  </a:cubicBezTo>
                  <a:cubicBezTo>
                    <a:pt x="78762" y="19854"/>
                    <a:pt x="79587" y="20290"/>
                    <a:pt x="80000" y="20290"/>
                  </a:cubicBezTo>
                  <a:cubicBezTo>
                    <a:pt x="80412" y="20509"/>
                    <a:pt x="80412" y="20290"/>
                    <a:pt x="81237" y="20509"/>
                  </a:cubicBezTo>
                  <a:cubicBezTo>
                    <a:pt x="81649" y="20509"/>
                    <a:pt x="81649" y="20290"/>
                    <a:pt x="81649" y="20290"/>
                  </a:cubicBezTo>
                  <a:cubicBezTo>
                    <a:pt x="82061" y="20290"/>
                    <a:pt x="82061" y="20290"/>
                    <a:pt x="82061" y="20072"/>
                  </a:cubicBezTo>
                  <a:cubicBezTo>
                    <a:pt x="82061" y="20072"/>
                    <a:pt x="81237" y="19854"/>
                    <a:pt x="80824" y="19636"/>
                  </a:cubicBezTo>
                  <a:cubicBezTo>
                    <a:pt x="80824" y="19418"/>
                    <a:pt x="80824" y="19418"/>
                    <a:pt x="80824" y="19200"/>
                  </a:cubicBezTo>
                  <a:cubicBezTo>
                    <a:pt x="80824" y="19200"/>
                    <a:pt x="81237" y="18981"/>
                    <a:pt x="81649" y="18981"/>
                  </a:cubicBezTo>
                  <a:cubicBezTo>
                    <a:pt x="81649" y="18763"/>
                    <a:pt x="81649" y="18327"/>
                    <a:pt x="81649" y="18327"/>
                  </a:cubicBezTo>
                  <a:cubicBezTo>
                    <a:pt x="81649" y="18327"/>
                    <a:pt x="80824" y="18327"/>
                    <a:pt x="80824" y="18109"/>
                  </a:cubicBezTo>
                  <a:cubicBezTo>
                    <a:pt x="80824" y="18109"/>
                    <a:pt x="80412" y="17890"/>
                    <a:pt x="80000" y="17672"/>
                  </a:cubicBezTo>
                  <a:cubicBezTo>
                    <a:pt x="80000" y="17454"/>
                    <a:pt x="79175" y="17454"/>
                    <a:pt x="78762" y="17454"/>
                  </a:cubicBezTo>
                  <a:cubicBezTo>
                    <a:pt x="78762" y="17454"/>
                    <a:pt x="78350" y="18109"/>
                    <a:pt x="77938" y="18327"/>
                  </a:cubicBezTo>
                  <a:cubicBezTo>
                    <a:pt x="77938" y="18327"/>
                    <a:pt x="77525" y="18763"/>
                    <a:pt x="77525" y="18763"/>
                  </a:cubicBezTo>
                  <a:cubicBezTo>
                    <a:pt x="77525" y="18981"/>
                    <a:pt x="77525" y="19200"/>
                    <a:pt x="77938" y="19418"/>
                  </a:cubicBezTo>
                  <a:cubicBezTo>
                    <a:pt x="78350" y="19418"/>
                    <a:pt x="78762" y="19200"/>
                    <a:pt x="78762" y="19200"/>
                  </a:cubicBezTo>
                  <a:close/>
                  <a:moveTo>
                    <a:pt x="77525" y="20945"/>
                  </a:moveTo>
                  <a:cubicBezTo>
                    <a:pt x="77525" y="20945"/>
                    <a:pt x="77525" y="20945"/>
                    <a:pt x="77525" y="20945"/>
                  </a:cubicBezTo>
                  <a:cubicBezTo>
                    <a:pt x="77113" y="20945"/>
                    <a:pt x="76288" y="20509"/>
                    <a:pt x="76288" y="20509"/>
                  </a:cubicBezTo>
                  <a:cubicBezTo>
                    <a:pt x="76288" y="20509"/>
                    <a:pt x="77113" y="20290"/>
                    <a:pt x="77113" y="20072"/>
                  </a:cubicBezTo>
                  <a:cubicBezTo>
                    <a:pt x="77525" y="20072"/>
                    <a:pt x="77113" y="19854"/>
                    <a:pt x="77938" y="19854"/>
                  </a:cubicBezTo>
                  <a:cubicBezTo>
                    <a:pt x="78762" y="20072"/>
                    <a:pt x="78762" y="20290"/>
                    <a:pt x="78762" y="20290"/>
                  </a:cubicBezTo>
                  <a:cubicBezTo>
                    <a:pt x="78762" y="20290"/>
                    <a:pt x="79175" y="20727"/>
                    <a:pt x="79175" y="20945"/>
                  </a:cubicBezTo>
                  <a:cubicBezTo>
                    <a:pt x="79175" y="20945"/>
                    <a:pt x="79175" y="21163"/>
                    <a:pt x="79175" y="21163"/>
                  </a:cubicBezTo>
                  <a:cubicBezTo>
                    <a:pt x="79175" y="21381"/>
                    <a:pt x="80000" y="21600"/>
                    <a:pt x="78762" y="21600"/>
                  </a:cubicBezTo>
                  <a:cubicBezTo>
                    <a:pt x="77938" y="21600"/>
                    <a:pt x="77938" y="21600"/>
                    <a:pt x="77938" y="21600"/>
                  </a:cubicBezTo>
                  <a:lnTo>
                    <a:pt x="77525" y="20945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183;g2be4267a496_0_10">
              <a:extLst>
                <a:ext uri="{FF2B5EF4-FFF2-40B4-BE49-F238E27FC236}">
                  <a16:creationId xmlns:a16="http://schemas.microsoft.com/office/drawing/2014/main" id="{A77C27D6-3F1A-02D2-EAA1-AD2A9C5188DA}"/>
                </a:ext>
              </a:extLst>
            </p:cNvPr>
            <p:cNvSpPr/>
            <p:nvPr/>
          </p:nvSpPr>
          <p:spPr>
            <a:xfrm>
              <a:off x="13244230" y="2570076"/>
              <a:ext cx="1678800" cy="133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460" y="43462"/>
                  </a:moveTo>
                  <a:cubicBezTo>
                    <a:pt x="110786" y="44009"/>
                    <a:pt x="110561" y="42642"/>
                    <a:pt x="110112" y="43462"/>
                  </a:cubicBezTo>
                  <a:cubicBezTo>
                    <a:pt x="109438" y="44555"/>
                    <a:pt x="111235" y="47015"/>
                    <a:pt x="110561" y="48382"/>
                  </a:cubicBezTo>
                  <a:cubicBezTo>
                    <a:pt x="109662" y="49749"/>
                    <a:pt x="107865" y="51662"/>
                    <a:pt x="105393" y="52209"/>
                  </a:cubicBezTo>
                  <a:cubicBezTo>
                    <a:pt x="104269" y="52482"/>
                    <a:pt x="103370" y="53849"/>
                    <a:pt x="102471" y="53576"/>
                  </a:cubicBezTo>
                  <a:cubicBezTo>
                    <a:pt x="101797" y="53576"/>
                    <a:pt x="100224" y="55489"/>
                    <a:pt x="100000" y="56036"/>
                  </a:cubicBezTo>
                  <a:cubicBezTo>
                    <a:pt x="99550" y="56856"/>
                    <a:pt x="98202" y="56036"/>
                    <a:pt x="97078" y="56856"/>
                  </a:cubicBezTo>
                  <a:cubicBezTo>
                    <a:pt x="95505" y="57676"/>
                    <a:pt x="96404" y="56583"/>
                    <a:pt x="90786" y="58496"/>
                  </a:cubicBezTo>
                  <a:cubicBezTo>
                    <a:pt x="89662" y="58769"/>
                    <a:pt x="88764" y="59316"/>
                    <a:pt x="87865" y="59589"/>
                  </a:cubicBezTo>
                  <a:cubicBezTo>
                    <a:pt x="86966" y="60136"/>
                    <a:pt x="86067" y="59863"/>
                    <a:pt x="86067" y="62050"/>
                  </a:cubicBezTo>
                  <a:cubicBezTo>
                    <a:pt x="86292" y="63143"/>
                    <a:pt x="87415" y="62323"/>
                    <a:pt x="87191" y="63416"/>
                  </a:cubicBezTo>
                  <a:cubicBezTo>
                    <a:pt x="87191" y="64236"/>
                    <a:pt x="85617" y="63963"/>
                    <a:pt x="84044" y="65056"/>
                  </a:cubicBezTo>
                  <a:cubicBezTo>
                    <a:pt x="83370" y="65603"/>
                    <a:pt x="82921" y="67517"/>
                    <a:pt x="82471" y="68063"/>
                  </a:cubicBezTo>
                  <a:cubicBezTo>
                    <a:pt x="80224" y="69703"/>
                    <a:pt x="78651" y="73257"/>
                    <a:pt x="78651" y="73257"/>
                  </a:cubicBezTo>
                  <a:cubicBezTo>
                    <a:pt x="77528" y="74624"/>
                    <a:pt x="76179" y="75717"/>
                    <a:pt x="75505" y="77357"/>
                  </a:cubicBezTo>
                  <a:cubicBezTo>
                    <a:pt x="73932" y="80911"/>
                    <a:pt x="73483" y="78997"/>
                    <a:pt x="74382" y="83371"/>
                  </a:cubicBezTo>
                  <a:cubicBezTo>
                    <a:pt x="74606" y="83917"/>
                    <a:pt x="74606" y="85831"/>
                    <a:pt x="75280" y="87198"/>
                  </a:cubicBezTo>
                  <a:cubicBezTo>
                    <a:pt x="76404" y="89111"/>
                    <a:pt x="78876" y="91025"/>
                    <a:pt x="78202" y="91571"/>
                  </a:cubicBezTo>
                  <a:cubicBezTo>
                    <a:pt x="77752" y="91845"/>
                    <a:pt x="75056" y="94031"/>
                    <a:pt x="74157" y="94031"/>
                  </a:cubicBezTo>
                  <a:cubicBezTo>
                    <a:pt x="72808" y="94305"/>
                    <a:pt x="72134" y="95398"/>
                    <a:pt x="70337" y="97858"/>
                  </a:cubicBezTo>
                  <a:cubicBezTo>
                    <a:pt x="69438" y="98678"/>
                    <a:pt x="69213" y="99498"/>
                    <a:pt x="68539" y="100592"/>
                  </a:cubicBezTo>
                  <a:cubicBezTo>
                    <a:pt x="67415" y="102232"/>
                    <a:pt x="67865" y="101958"/>
                    <a:pt x="66966" y="103872"/>
                  </a:cubicBezTo>
                  <a:cubicBezTo>
                    <a:pt x="66741" y="104419"/>
                    <a:pt x="66966" y="106332"/>
                    <a:pt x="66966" y="107152"/>
                  </a:cubicBezTo>
                  <a:cubicBezTo>
                    <a:pt x="64719" y="107425"/>
                    <a:pt x="64719" y="107425"/>
                    <a:pt x="64719" y="107425"/>
                  </a:cubicBezTo>
                  <a:cubicBezTo>
                    <a:pt x="60898" y="106059"/>
                    <a:pt x="60898" y="106059"/>
                    <a:pt x="60898" y="106059"/>
                  </a:cubicBezTo>
                  <a:cubicBezTo>
                    <a:pt x="58651" y="108519"/>
                    <a:pt x="58651" y="108519"/>
                    <a:pt x="58651" y="108519"/>
                  </a:cubicBezTo>
                  <a:cubicBezTo>
                    <a:pt x="57752" y="109339"/>
                    <a:pt x="56404" y="108792"/>
                    <a:pt x="55505" y="109612"/>
                  </a:cubicBezTo>
                  <a:cubicBezTo>
                    <a:pt x="55505" y="109612"/>
                    <a:pt x="54831" y="112072"/>
                    <a:pt x="54606" y="112619"/>
                  </a:cubicBezTo>
                  <a:cubicBezTo>
                    <a:pt x="54606" y="113439"/>
                    <a:pt x="53033" y="115626"/>
                    <a:pt x="53033" y="115626"/>
                  </a:cubicBezTo>
                  <a:cubicBezTo>
                    <a:pt x="52808" y="115899"/>
                    <a:pt x="51685" y="117266"/>
                    <a:pt x="51235" y="117539"/>
                  </a:cubicBezTo>
                  <a:cubicBezTo>
                    <a:pt x="50561" y="117813"/>
                    <a:pt x="50112" y="115626"/>
                    <a:pt x="49662" y="115626"/>
                  </a:cubicBezTo>
                  <a:cubicBezTo>
                    <a:pt x="48764" y="115626"/>
                    <a:pt x="48764" y="115353"/>
                    <a:pt x="47865" y="115079"/>
                  </a:cubicBezTo>
                  <a:cubicBezTo>
                    <a:pt x="46741" y="115079"/>
                    <a:pt x="46516" y="116993"/>
                    <a:pt x="45393" y="116993"/>
                  </a:cubicBezTo>
                  <a:cubicBezTo>
                    <a:pt x="43595" y="116719"/>
                    <a:pt x="40449" y="114533"/>
                    <a:pt x="40449" y="114533"/>
                  </a:cubicBezTo>
                  <a:cubicBezTo>
                    <a:pt x="39775" y="114259"/>
                    <a:pt x="39775" y="115353"/>
                    <a:pt x="39101" y="115353"/>
                  </a:cubicBezTo>
                  <a:cubicBezTo>
                    <a:pt x="37752" y="115079"/>
                    <a:pt x="35955" y="113986"/>
                    <a:pt x="34157" y="113439"/>
                  </a:cubicBezTo>
                  <a:cubicBezTo>
                    <a:pt x="32808" y="113166"/>
                    <a:pt x="30112" y="112619"/>
                    <a:pt x="30112" y="112619"/>
                  </a:cubicBezTo>
                  <a:cubicBezTo>
                    <a:pt x="29438" y="113166"/>
                    <a:pt x="28764" y="113166"/>
                    <a:pt x="28089" y="113439"/>
                  </a:cubicBezTo>
                  <a:cubicBezTo>
                    <a:pt x="27191" y="113986"/>
                    <a:pt x="26292" y="114806"/>
                    <a:pt x="25617" y="115079"/>
                  </a:cubicBezTo>
                  <a:cubicBezTo>
                    <a:pt x="24943" y="115353"/>
                    <a:pt x="23595" y="113986"/>
                    <a:pt x="21573" y="115353"/>
                  </a:cubicBezTo>
                  <a:cubicBezTo>
                    <a:pt x="20898" y="115626"/>
                    <a:pt x="20000" y="115353"/>
                    <a:pt x="19550" y="115899"/>
                  </a:cubicBezTo>
                  <a:cubicBezTo>
                    <a:pt x="18876" y="116719"/>
                    <a:pt x="18651" y="117813"/>
                    <a:pt x="17528" y="118359"/>
                  </a:cubicBezTo>
                  <a:cubicBezTo>
                    <a:pt x="16853" y="118633"/>
                    <a:pt x="15955" y="119726"/>
                    <a:pt x="15505" y="120000"/>
                  </a:cubicBezTo>
                  <a:cubicBezTo>
                    <a:pt x="14382" y="119179"/>
                    <a:pt x="12808" y="119179"/>
                    <a:pt x="12359" y="116993"/>
                  </a:cubicBezTo>
                  <a:cubicBezTo>
                    <a:pt x="12134" y="116173"/>
                    <a:pt x="11460" y="116993"/>
                    <a:pt x="11011" y="116173"/>
                  </a:cubicBezTo>
                  <a:cubicBezTo>
                    <a:pt x="10112" y="115079"/>
                    <a:pt x="9438" y="112619"/>
                    <a:pt x="9438" y="111526"/>
                  </a:cubicBezTo>
                  <a:cubicBezTo>
                    <a:pt x="9438" y="111526"/>
                    <a:pt x="10112" y="110432"/>
                    <a:pt x="9438" y="109339"/>
                  </a:cubicBezTo>
                  <a:cubicBezTo>
                    <a:pt x="8988" y="108246"/>
                    <a:pt x="8314" y="107972"/>
                    <a:pt x="8539" y="106879"/>
                  </a:cubicBezTo>
                  <a:cubicBezTo>
                    <a:pt x="9213" y="106879"/>
                    <a:pt x="8988" y="104965"/>
                    <a:pt x="8988" y="104965"/>
                  </a:cubicBezTo>
                  <a:cubicBezTo>
                    <a:pt x="8988" y="104419"/>
                    <a:pt x="7415" y="101138"/>
                    <a:pt x="6966" y="100592"/>
                  </a:cubicBezTo>
                  <a:cubicBezTo>
                    <a:pt x="5842" y="99772"/>
                    <a:pt x="4494" y="98678"/>
                    <a:pt x="3146" y="98405"/>
                  </a:cubicBezTo>
                  <a:cubicBezTo>
                    <a:pt x="0" y="97858"/>
                    <a:pt x="0" y="97858"/>
                    <a:pt x="0" y="97858"/>
                  </a:cubicBezTo>
                  <a:cubicBezTo>
                    <a:pt x="0" y="96765"/>
                    <a:pt x="0" y="96765"/>
                    <a:pt x="0" y="96765"/>
                  </a:cubicBezTo>
                  <a:cubicBezTo>
                    <a:pt x="0" y="96218"/>
                    <a:pt x="0" y="96218"/>
                    <a:pt x="0" y="96218"/>
                  </a:cubicBezTo>
                  <a:cubicBezTo>
                    <a:pt x="0" y="95945"/>
                    <a:pt x="0" y="95945"/>
                    <a:pt x="0" y="95945"/>
                  </a:cubicBezTo>
                  <a:cubicBezTo>
                    <a:pt x="224" y="95125"/>
                    <a:pt x="224" y="95125"/>
                    <a:pt x="224" y="95125"/>
                  </a:cubicBezTo>
                  <a:cubicBezTo>
                    <a:pt x="449" y="94578"/>
                    <a:pt x="449" y="94578"/>
                    <a:pt x="449" y="94578"/>
                  </a:cubicBezTo>
                  <a:cubicBezTo>
                    <a:pt x="224" y="94031"/>
                    <a:pt x="224" y="94031"/>
                    <a:pt x="224" y="94031"/>
                  </a:cubicBezTo>
                  <a:cubicBezTo>
                    <a:pt x="224" y="93485"/>
                    <a:pt x="224" y="93485"/>
                    <a:pt x="224" y="93485"/>
                  </a:cubicBezTo>
                  <a:cubicBezTo>
                    <a:pt x="224" y="92665"/>
                    <a:pt x="224" y="92665"/>
                    <a:pt x="224" y="92665"/>
                  </a:cubicBezTo>
                  <a:cubicBezTo>
                    <a:pt x="224" y="92665"/>
                    <a:pt x="0" y="92118"/>
                    <a:pt x="0" y="92118"/>
                  </a:cubicBezTo>
                  <a:cubicBezTo>
                    <a:pt x="0" y="92118"/>
                    <a:pt x="0" y="91571"/>
                    <a:pt x="0" y="91571"/>
                  </a:cubicBezTo>
                  <a:cubicBezTo>
                    <a:pt x="0" y="91571"/>
                    <a:pt x="449" y="91298"/>
                    <a:pt x="449" y="91298"/>
                  </a:cubicBezTo>
                  <a:cubicBezTo>
                    <a:pt x="449" y="91025"/>
                    <a:pt x="898" y="90751"/>
                    <a:pt x="898" y="90751"/>
                  </a:cubicBezTo>
                  <a:cubicBezTo>
                    <a:pt x="898" y="90751"/>
                    <a:pt x="1123" y="89931"/>
                    <a:pt x="1123" y="89658"/>
                  </a:cubicBezTo>
                  <a:cubicBezTo>
                    <a:pt x="1123" y="89658"/>
                    <a:pt x="1348" y="89384"/>
                    <a:pt x="1348" y="89384"/>
                  </a:cubicBezTo>
                  <a:cubicBezTo>
                    <a:pt x="2022" y="89111"/>
                    <a:pt x="2022" y="89111"/>
                    <a:pt x="2022" y="89111"/>
                  </a:cubicBezTo>
                  <a:cubicBezTo>
                    <a:pt x="2471" y="88564"/>
                    <a:pt x="2471" y="88564"/>
                    <a:pt x="2471" y="88564"/>
                  </a:cubicBezTo>
                  <a:cubicBezTo>
                    <a:pt x="2921" y="88291"/>
                    <a:pt x="2921" y="88291"/>
                    <a:pt x="2921" y="88291"/>
                  </a:cubicBezTo>
                  <a:cubicBezTo>
                    <a:pt x="3370" y="87744"/>
                    <a:pt x="3370" y="87744"/>
                    <a:pt x="3370" y="87744"/>
                  </a:cubicBezTo>
                  <a:cubicBezTo>
                    <a:pt x="3595" y="86651"/>
                    <a:pt x="3595" y="86651"/>
                    <a:pt x="3595" y="86651"/>
                  </a:cubicBezTo>
                  <a:cubicBezTo>
                    <a:pt x="3820" y="86378"/>
                    <a:pt x="3820" y="86378"/>
                    <a:pt x="3820" y="86378"/>
                  </a:cubicBezTo>
                  <a:cubicBezTo>
                    <a:pt x="3820" y="86378"/>
                    <a:pt x="4494" y="86378"/>
                    <a:pt x="4494" y="86378"/>
                  </a:cubicBezTo>
                  <a:cubicBezTo>
                    <a:pt x="4494" y="86378"/>
                    <a:pt x="4943" y="86378"/>
                    <a:pt x="4943" y="86378"/>
                  </a:cubicBezTo>
                  <a:cubicBezTo>
                    <a:pt x="4943" y="86104"/>
                    <a:pt x="4943" y="86104"/>
                    <a:pt x="4943" y="86104"/>
                  </a:cubicBezTo>
                  <a:cubicBezTo>
                    <a:pt x="5393" y="85831"/>
                    <a:pt x="5393" y="85831"/>
                    <a:pt x="5393" y="85831"/>
                  </a:cubicBezTo>
                  <a:cubicBezTo>
                    <a:pt x="5842" y="86378"/>
                    <a:pt x="5842" y="86378"/>
                    <a:pt x="5842" y="86378"/>
                  </a:cubicBezTo>
                  <a:cubicBezTo>
                    <a:pt x="5842" y="86378"/>
                    <a:pt x="6067" y="86378"/>
                    <a:pt x="6292" y="86378"/>
                  </a:cubicBezTo>
                  <a:cubicBezTo>
                    <a:pt x="6292" y="86378"/>
                    <a:pt x="6516" y="86378"/>
                    <a:pt x="6516" y="86378"/>
                  </a:cubicBezTo>
                  <a:cubicBezTo>
                    <a:pt x="6516" y="85558"/>
                    <a:pt x="6516" y="85558"/>
                    <a:pt x="6516" y="85558"/>
                  </a:cubicBezTo>
                  <a:cubicBezTo>
                    <a:pt x="7415" y="84464"/>
                    <a:pt x="7415" y="84464"/>
                    <a:pt x="7415" y="84464"/>
                  </a:cubicBezTo>
                  <a:cubicBezTo>
                    <a:pt x="7415" y="84464"/>
                    <a:pt x="7415" y="84191"/>
                    <a:pt x="7415" y="84191"/>
                  </a:cubicBezTo>
                  <a:cubicBezTo>
                    <a:pt x="7415" y="84191"/>
                    <a:pt x="7415" y="83917"/>
                    <a:pt x="7415" y="83917"/>
                  </a:cubicBezTo>
                  <a:cubicBezTo>
                    <a:pt x="7191" y="83644"/>
                    <a:pt x="6966" y="83917"/>
                    <a:pt x="6966" y="83917"/>
                  </a:cubicBezTo>
                  <a:cubicBezTo>
                    <a:pt x="6966" y="83917"/>
                    <a:pt x="6516" y="83917"/>
                    <a:pt x="6516" y="83917"/>
                  </a:cubicBezTo>
                  <a:cubicBezTo>
                    <a:pt x="6516" y="83917"/>
                    <a:pt x="6067" y="83917"/>
                    <a:pt x="5842" y="83917"/>
                  </a:cubicBezTo>
                  <a:cubicBezTo>
                    <a:pt x="5842" y="83917"/>
                    <a:pt x="5842" y="83644"/>
                    <a:pt x="5842" y="83644"/>
                  </a:cubicBezTo>
                  <a:cubicBezTo>
                    <a:pt x="5617" y="83097"/>
                    <a:pt x="5617" y="83097"/>
                    <a:pt x="5617" y="83097"/>
                  </a:cubicBezTo>
                  <a:cubicBezTo>
                    <a:pt x="5617" y="83097"/>
                    <a:pt x="5393" y="82551"/>
                    <a:pt x="5393" y="82277"/>
                  </a:cubicBezTo>
                  <a:cubicBezTo>
                    <a:pt x="5393" y="82004"/>
                    <a:pt x="5393" y="81731"/>
                    <a:pt x="5393" y="81457"/>
                  </a:cubicBezTo>
                  <a:cubicBezTo>
                    <a:pt x="5393" y="81457"/>
                    <a:pt x="5168" y="81184"/>
                    <a:pt x="5168" y="81184"/>
                  </a:cubicBezTo>
                  <a:cubicBezTo>
                    <a:pt x="5168" y="81184"/>
                    <a:pt x="4943" y="80911"/>
                    <a:pt x="4943" y="80637"/>
                  </a:cubicBezTo>
                  <a:cubicBezTo>
                    <a:pt x="4943" y="80637"/>
                    <a:pt x="4719" y="79817"/>
                    <a:pt x="4719" y="79817"/>
                  </a:cubicBezTo>
                  <a:cubicBezTo>
                    <a:pt x="4494" y="79544"/>
                    <a:pt x="4494" y="79544"/>
                    <a:pt x="4494" y="79544"/>
                  </a:cubicBezTo>
                  <a:cubicBezTo>
                    <a:pt x="4719" y="79271"/>
                    <a:pt x="4719" y="79271"/>
                    <a:pt x="4719" y="79271"/>
                  </a:cubicBezTo>
                  <a:cubicBezTo>
                    <a:pt x="4494" y="78724"/>
                    <a:pt x="4494" y="78724"/>
                    <a:pt x="4494" y="78724"/>
                  </a:cubicBezTo>
                  <a:cubicBezTo>
                    <a:pt x="4943" y="78724"/>
                    <a:pt x="4943" y="78724"/>
                    <a:pt x="4943" y="78724"/>
                  </a:cubicBezTo>
                  <a:cubicBezTo>
                    <a:pt x="4719" y="78451"/>
                    <a:pt x="4719" y="78451"/>
                    <a:pt x="4719" y="78451"/>
                  </a:cubicBezTo>
                  <a:cubicBezTo>
                    <a:pt x="4943" y="77904"/>
                    <a:pt x="4943" y="77904"/>
                    <a:pt x="4943" y="77904"/>
                  </a:cubicBezTo>
                  <a:cubicBezTo>
                    <a:pt x="4943" y="77904"/>
                    <a:pt x="5393" y="77630"/>
                    <a:pt x="5393" y="77630"/>
                  </a:cubicBezTo>
                  <a:cubicBezTo>
                    <a:pt x="5393" y="77630"/>
                    <a:pt x="5842" y="77084"/>
                    <a:pt x="5842" y="77084"/>
                  </a:cubicBezTo>
                  <a:cubicBezTo>
                    <a:pt x="5842" y="77084"/>
                    <a:pt x="5617" y="76810"/>
                    <a:pt x="5617" y="76810"/>
                  </a:cubicBezTo>
                  <a:cubicBezTo>
                    <a:pt x="5617" y="76810"/>
                    <a:pt x="5617" y="76264"/>
                    <a:pt x="5617" y="76264"/>
                  </a:cubicBezTo>
                  <a:cubicBezTo>
                    <a:pt x="6067" y="75170"/>
                    <a:pt x="6067" y="75170"/>
                    <a:pt x="6067" y="75170"/>
                  </a:cubicBezTo>
                  <a:cubicBezTo>
                    <a:pt x="6292" y="75170"/>
                    <a:pt x="6292" y="75170"/>
                    <a:pt x="6292" y="75170"/>
                  </a:cubicBezTo>
                  <a:cubicBezTo>
                    <a:pt x="6966" y="74897"/>
                    <a:pt x="6966" y="74897"/>
                    <a:pt x="6966" y="74897"/>
                  </a:cubicBezTo>
                  <a:cubicBezTo>
                    <a:pt x="7191" y="74624"/>
                    <a:pt x="7191" y="74624"/>
                    <a:pt x="7191" y="74624"/>
                  </a:cubicBezTo>
                  <a:cubicBezTo>
                    <a:pt x="7415" y="74624"/>
                    <a:pt x="7415" y="74624"/>
                    <a:pt x="7415" y="74624"/>
                  </a:cubicBezTo>
                  <a:cubicBezTo>
                    <a:pt x="7865" y="74350"/>
                    <a:pt x="7865" y="74350"/>
                    <a:pt x="7865" y="74350"/>
                  </a:cubicBezTo>
                  <a:cubicBezTo>
                    <a:pt x="8314" y="74077"/>
                    <a:pt x="8314" y="74077"/>
                    <a:pt x="8314" y="74077"/>
                  </a:cubicBezTo>
                  <a:cubicBezTo>
                    <a:pt x="8539" y="73804"/>
                    <a:pt x="8539" y="73804"/>
                    <a:pt x="8539" y="73804"/>
                  </a:cubicBezTo>
                  <a:cubicBezTo>
                    <a:pt x="8539" y="73257"/>
                    <a:pt x="8539" y="73257"/>
                    <a:pt x="8539" y="73257"/>
                  </a:cubicBezTo>
                  <a:cubicBezTo>
                    <a:pt x="8764" y="72984"/>
                    <a:pt x="8764" y="72984"/>
                    <a:pt x="8764" y="72984"/>
                  </a:cubicBezTo>
                  <a:cubicBezTo>
                    <a:pt x="9213" y="72437"/>
                    <a:pt x="9213" y="72437"/>
                    <a:pt x="9213" y="72437"/>
                  </a:cubicBezTo>
                  <a:cubicBezTo>
                    <a:pt x="9662" y="71890"/>
                    <a:pt x="9662" y="71890"/>
                    <a:pt x="9662" y="71890"/>
                  </a:cubicBezTo>
                  <a:cubicBezTo>
                    <a:pt x="9662" y="71343"/>
                    <a:pt x="9662" y="71343"/>
                    <a:pt x="9662" y="71343"/>
                  </a:cubicBezTo>
                  <a:cubicBezTo>
                    <a:pt x="9438" y="71070"/>
                    <a:pt x="9438" y="71070"/>
                    <a:pt x="9438" y="71070"/>
                  </a:cubicBezTo>
                  <a:cubicBezTo>
                    <a:pt x="9438" y="71070"/>
                    <a:pt x="9213" y="70523"/>
                    <a:pt x="9213" y="70250"/>
                  </a:cubicBezTo>
                  <a:cubicBezTo>
                    <a:pt x="9213" y="70250"/>
                    <a:pt x="8988" y="70250"/>
                    <a:pt x="8988" y="70250"/>
                  </a:cubicBezTo>
                  <a:cubicBezTo>
                    <a:pt x="8539" y="70523"/>
                    <a:pt x="8539" y="70523"/>
                    <a:pt x="8539" y="70523"/>
                  </a:cubicBezTo>
                  <a:cubicBezTo>
                    <a:pt x="8539" y="70523"/>
                    <a:pt x="8314" y="70250"/>
                    <a:pt x="8089" y="70250"/>
                  </a:cubicBezTo>
                  <a:cubicBezTo>
                    <a:pt x="8089" y="70250"/>
                    <a:pt x="8089" y="69977"/>
                    <a:pt x="8089" y="69977"/>
                  </a:cubicBezTo>
                  <a:cubicBezTo>
                    <a:pt x="8314" y="69703"/>
                    <a:pt x="8314" y="69703"/>
                    <a:pt x="8314" y="69703"/>
                  </a:cubicBezTo>
                  <a:cubicBezTo>
                    <a:pt x="8314" y="69157"/>
                    <a:pt x="8314" y="69157"/>
                    <a:pt x="8314" y="69157"/>
                  </a:cubicBezTo>
                  <a:cubicBezTo>
                    <a:pt x="7865" y="69157"/>
                    <a:pt x="7865" y="69157"/>
                    <a:pt x="7865" y="69157"/>
                  </a:cubicBezTo>
                  <a:cubicBezTo>
                    <a:pt x="7640" y="68610"/>
                    <a:pt x="7640" y="68610"/>
                    <a:pt x="7640" y="68610"/>
                  </a:cubicBezTo>
                  <a:cubicBezTo>
                    <a:pt x="7415" y="68063"/>
                    <a:pt x="7415" y="68063"/>
                    <a:pt x="7415" y="68063"/>
                  </a:cubicBezTo>
                  <a:cubicBezTo>
                    <a:pt x="7415" y="67517"/>
                    <a:pt x="7415" y="67517"/>
                    <a:pt x="7415" y="67517"/>
                  </a:cubicBezTo>
                  <a:cubicBezTo>
                    <a:pt x="7640" y="67243"/>
                    <a:pt x="7640" y="67243"/>
                    <a:pt x="7640" y="67243"/>
                  </a:cubicBezTo>
                  <a:cubicBezTo>
                    <a:pt x="7640" y="66970"/>
                    <a:pt x="7640" y="66970"/>
                    <a:pt x="7640" y="66970"/>
                  </a:cubicBezTo>
                  <a:cubicBezTo>
                    <a:pt x="7415" y="66697"/>
                    <a:pt x="7415" y="66697"/>
                    <a:pt x="7415" y="66697"/>
                  </a:cubicBezTo>
                  <a:cubicBezTo>
                    <a:pt x="7415" y="66150"/>
                    <a:pt x="7415" y="66150"/>
                    <a:pt x="7415" y="66150"/>
                  </a:cubicBezTo>
                  <a:cubicBezTo>
                    <a:pt x="7191" y="65603"/>
                    <a:pt x="7191" y="65603"/>
                    <a:pt x="7191" y="65603"/>
                  </a:cubicBezTo>
                  <a:cubicBezTo>
                    <a:pt x="7415" y="65330"/>
                    <a:pt x="7415" y="65330"/>
                    <a:pt x="7415" y="65330"/>
                  </a:cubicBezTo>
                  <a:cubicBezTo>
                    <a:pt x="7640" y="65056"/>
                    <a:pt x="7640" y="65056"/>
                    <a:pt x="7640" y="65056"/>
                  </a:cubicBezTo>
                  <a:cubicBezTo>
                    <a:pt x="7640" y="64510"/>
                    <a:pt x="7640" y="64510"/>
                    <a:pt x="7640" y="64510"/>
                  </a:cubicBezTo>
                  <a:cubicBezTo>
                    <a:pt x="7640" y="64510"/>
                    <a:pt x="7191" y="64236"/>
                    <a:pt x="7191" y="64236"/>
                  </a:cubicBezTo>
                  <a:cubicBezTo>
                    <a:pt x="7191" y="64236"/>
                    <a:pt x="6966" y="63690"/>
                    <a:pt x="6966" y="63690"/>
                  </a:cubicBezTo>
                  <a:cubicBezTo>
                    <a:pt x="6966" y="63416"/>
                    <a:pt x="6966" y="63416"/>
                    <a:pt x="6966" y="63416"/>
                  </a:cubicBezTo>
                  <a:cubicBezTo>
                    <a:pt x="6966" y="63416"/>
                    <a:pt x="6516" y="62870"/>
                    <a:pt x="6516" y="62870"/>
                  </a:cubicBezTo>
                  <a:cubicBezTo>
                    <a:pt x="6516" y="62870"/>
                    <a:pt x="6516" y="62323"/>
                    <a:pt x="6516" y="62323"/>
                  </a:cubicBezTo>
                  <a:cubicBezTo>
                    <a:pt x="6516" y="62323"/>
                    <a:pt x="6292" y="61776"/>
                    <a:pt x="6292" y="61776"/>
                  </a:cubicBezTo>
                  <a:cubicBezTo>
                    <a:pt x="6067" y="61503"/>
                    <a:pt x="6067" y="61230"/>
                    <a:pt x="6067" y="61230"/>
                  </a:cubicBezTo>
                  <a:cubicBezTo>
                    <a:pt x="6516" y="61230"/>
                    <a:pt x="6516" y="61230"/>
                    <a:pt x="6516" y="61230"/>
                  </a:cubicBezTo>
                  <a:cubicBezTo>
                    <a:pt x="6966" y="61230"/>
                    <a:pt x="6966" y="61230"/>
                    <a:pt x="6966" y="61230"/>
                  </a:cubicBezTo>
                  <a:cubicBezTo>
                    <a:pt x="7191" y="61776"/>
                    <a:pt x="7191" y="61776"/>
                    <a:pt x="7191" y="61776"/>
                  </a:cubicBezTo>
                  <a:cubicBezTo>
                    <a:pt x="7415" y="61503"/>
                    <a:pt x="7415" y="61503"/>
                    <a:pt x="7415" y="61503"/>
                  </a:cubicBezTo>
                  <a:cubicBezTo>
                    <a:pt x="7415" y="61776"/>
                    <a:pt x="7415" y="61776"/>
                    <a:pt x="7415" y="61776"/>
                  </a:cubicBezTo>
                  <a:cubicBezTo>
                    <a:pt x="7865" y="61776"/>
                    <a:pt x="7865" y="61776"/>
                    <a:pt x="7865" y="61776"/>
                  </a:cubicBezTo>
                  <a:cubicBezTo>
                    <a:pt x="8539" y="61776"/>
                    <a:pt x="8539" y="61776"/>
                    <a:pt x="8539" y="61776"/>
                  </a:cubicBezTo>
                  <a:cubicBezTo>
                    <a:pt x="8988" y="61776"/>
                    <a:pt x="8988" y="61776"/>
                    <a:pt x="8988" y="61776"/>
                  </a:cubicBezTo>
                  <a:cubicBezTo>
                    <a:pt x="9213" y="61776"/>
                    <a:pt x="9213" y="61776"/>
                    <a:pt x="9213" y="61776"/>
                  </a:cubicBezTo>
                  <a:cubicBezTo>
                    <a:pt x="9213" y="61776"/>
                    <a:pt x="9438" y="62050"/>
                    <a:pt x="9438" y="62050"/>
                  </a:cubicBezTo>
                  <a:cubicBezTo>
                    <a:pt x="9662" y="62323"/>
                    <a:pt x="9887" y="62050"/>
                    <a:pt x="9887" y="62050"/>
                  </a:cubicBezTo>
                  <a:cubicBezTo>
                    <a:pt x="9887" y="62323"/>
                    <a:pt x="10337" y="62323"/>
                    <a:pt x="10337" y="62323"/>
                  </a:cubicBezTo>
                  <a:cubicBezTo>
                    <a:pt x="10337" y="62323"/>
                    <a:pt x="10561" y="62050"/>
                    <a:pt x="10786" y="62050"/>
                  </a:cubicBezTo>
                  <a:cubicBezTo>
                    <a:pt x="10786" y="62050"/>
                    <a:pt x="11011" y="62050"/>
                    <a:pt x="11011" y="62050"/>
                  </a:cubicBezTo>
                  <a:cubicBezTo>
                    <a:pt x="11235" y="61776"/>
                    <a:pt x="11235" y="61776"/>
                    <a:pt x="11235" y="61776"/>
                  </a:cubicBezTo>
                  <a:cubicBezTo>
                    <a:pt x="11235" y="61230"/>
                    <a:pt x="11235" y="61230"/>
                    <a:pt x="11235" y="61230"/>
                  </a:cubicBezTo>
                  <a:cubicBezTo>
                    <a:pt x="11460" y="61230"/>
                    <a:pt x="11460" y="61230"/>
                    <a:pt x="11460" y="61230"/>
                  </a:cubicBezTo>
                  <a:cubicBezTo>
                    <a:pt x="11460" y="60956"/>
                    <a:pt x="11460" y="60956"/>
                    <a:pt x="11460" y="60956"/>
                  </a:cubicBezTo>
                  <a:cubicBezTo>
                    <a:pt x="11685" y="60410"/>
                    <a:pt x="11685" y="60410"/>
                    <a:pt x="11685" y="60410"/>
                  </a:cubicBezTo>
                  <a:cubicBezTo>
                    <a:pt x="11685" y="60136"/>
                    <a:pt x="11685" y="60136"/>
                    <a:pt x="11685" y="60136"/>
                  </a:cubicBezTo>
                  <a:cubicBezTo>
                    <a:pt x="12134" y="60136"/>
                    <a:pt x="12134" y="60136"/>
                    <a:pt x="12134" y="60136"/>
                  </a:cubicBezTo>
                  <a:cubicBezTo>
                    <a:pt x="12359" y="59863"/>
                    <a:pt x="12359" y="59863"/>
                    <a:pt x="12359" y="59863"/>
                  </a:cubicBezTo>
                  <a:cubicBezTo>
                    <a:pt x="12584" y="59316"/>
                    <a:pt x="12584" y="59316"/>
                    <a:pt x="12584" y="59316"/>
                  </a:cubicBezTo>
                  <a:cubicBezTo>
                    <a:pt x="12808" y="58769"/>
                    <a:pt x="12808" y="58769"/>
                    <a:pt x="12808" y="58769"/>
                  </a:cubicBezTo>
                  <a:cubicBezTo>
                    <a:pt x="12808" y="58769"/>
                    <a:pt x="13033" y="58223"/>
                    <a:pt x="13033" y="58223"/>
                  </a:cubicBezTo>
                  <a:cubicBezTo>
                    <a:pt x="13033" y="58223"/>
                    <a:pt x="13258" y="57676"/>
                    <a:pt x="13258" y="57676"/>
                  </a:cubicBezTo>
                  <a:cubicBezTo>
                    <a:pt x="13033" y="56856"/>
                    <a:pt x="13033" y="56856"/>
                    <a:pt x="13033" y="56856"/>
                  </a:cubicBezTo>
                  <a:cubicBezTo>
                    <a:pt x="12808" y="56309"/>
                    <a:pt x="12808" y="56309"/>
                    <a:pt x="12808" y="56309"/>
                  </a:cubicBezTo>
                  <a:cubicBezTo>
                    <a:pt x="12584" y="55763"/>
                    <a:pt x="12584" y="55763"/>
                    <a:pt x="12584" y="55763"/>
                  </a:cubicBezTo>
                  <a:cubicBezTo>
                    <a:pt x="12584" y="55763"/>
                    <a:pt x="12584" y="55489"/>
                    <a:pt x="12359" y="55489"/>
                  </a:cubicBezTo>
                  <a:cubicBezTo>
                    <a:pt x="12359" y="55489"/>
                    <a:pt x="12359" y="55216"/>
                    <a:pt x="12359" y="55216"/>
                  </a:cubicBezTo>
                  <a:cubicBezTo>
                    <a:pt x="12359" y="54669"/>
                    <a:pt x="12359" y="54669"/>
                    <a:pt x="12359" y="54669"/>
                  </a:cubicBezTo>
                  <a:cubicBezTo>
                    <a:pt x="12584" y="54396"/>
                    <a:pt x="12584" y="54396"/>
                    <a:pt x="12584" y="54396"/>
                  </a:cubicBezTo>
                  <a:cubicBezTo>
                    <a:pt x="12808" y="54396"/>
                    <a:pt x="12808" y="54396"/>
                    <a:pt x="12808" y="54396"/>
                  </a:cubicBezTo>
                  <a:cubicBezTo>
                    <a:pt x="13258" y="53849"/>
                    <a:pt x="13258" y="53849"/>
                    <a:pt x="13258" y="53849"/>
                  </a:cubicBezTo>
                  <a:cubicBezTo>
                    <a:pt x="13483" y="53849"/>
                    <a:pt x="13483" y="53849"/>
                    <a:pt x="13483" y="53849"/>
                  </a:cubicBezTo>
                  <a:cubicBezTo>
                    <a:pt x="13932" y="53849"/>
                    <a:pt x="13932" y="53849"/>
                    <a:pt x="13932" y="53849"/>
                  </a:cubicBezTo>
                  <a:cubicBezTo>
                    <a:pt x="14382" y="53302"/>
                    <a:pt x="14382" y="53302"/>
                    <a:pt x="14382" y="53302"/>
                  </a:cubicBezTo>
                  <a:cubicBezTo>
                    <a:pt x="14606" y="53302"/>
                    <a:pt x="14606" y="53302"/>
                    <a:pt x="14606" y="53302"/>
                  </a:cubicBezTo>
                  <a:cubicBezTo>
                    <a:pt x="14831" y="53029"/>
                    <a:pt x="14831" y="53029"/>
                    <a:pt x="14831" y="53029"/>
                  </a:cubicBezTo>
                  <a:cubicBezTo>
                    <a:pt x="15056" y="52482"/>
                    <a:pt x="15056" y="52482"/>
                    <a:pt x="15056" y="52482"/>
                  </a:cubicBezTo>
                  <a:cubicBezTo>
                    <a:pt x="14831" y="51936"/>
                    <a:pt x="14831" y="51936"/>
                    <a:pt x="14831" y="51936"/>
                  </a:cubicBezTo>
                  <a:cubicBezTo>
                    <a:pt x="14606" y="51662"/>
                    <a:pt x="14606" y="51662"/>
                    <a:pt x="14606" y="51662"/>
                  </a:cubicBezTo>
                  <a:cubicBezTo>
                    <a:pt x="14831" y="50842"/>
                    <a:pt x="14831" y="50842"/>
                    <a:pt x="14831" y="50842"/>
                  </a:cubicBezTo>
                  <a:cubicBezTo>
                    <a:pt x="15280" y="50569"/>
                    <a:pt x="15280" y="50569"/>
                    <a:pt x="15280" y="50569"/>
                  </a:cubicBezTo>
                  <a:cubicBezTo>
                    <a:pt x="15280" y="49749"/>
                    <a:pt x="15280" y="49749"/>
                    <a:pt x="15280" y="49749"/>
                  </a:cubicBezTo>
                  <a:cubicBezTo>
                    <a:pt x="15056" y="49476"/>
                    <a:pt x="15056" y="49476"/>
                    <a:pt x="15056" y="49476"/>
                  </a:cubicBezTo>
                  <a:cubicBezTo>
                    <a:pt x="15280" y="48929"/>
                    <a:pt x="15280" y="48929"/>
                    <a:pt x="15280" y="48929"/>
                  </a:cubicBezTo>
                  <a:cubicBezTo>
                    <a:pt x="15505" y="48656"/>
                    <a:pt x="15505" y="48656"/>
                    <a:pt x="15505" y="48656"/>
                  </a:cubicBezTo>
                  <a:cubicBezTo>
                    <a:pt x="15505" y="48656"/>
                    <a:pt x="15730" y="48109"/>
                    <a:pt x="15730" y="47835"/>
                  </a:cubicBezTo>
                  <a:cubicBezTo>
                    <a:pt x="15955" y="47835"/>
                    <a:pt x="15955" y="47015"/>
                    <a:pt x="15955" y="47015"/>
                  </a:cubicBezTo>
                  <a:cubicBezTo>
                    <a:pt x="15730" y="46469"/>
                    <a:pt x="15730" y="46469"/>
                    <a:pt x="15730" y="46469"/>
                  </a:cubicBezTo>
                  <a:cubicBezTo>
                    <a:pt x="15730" y="46195"/>
                    <a:pt x="15730" y="46195"/>
                    <a:pt x="15730" y="46195"/>
                  </a:cubicBezTo>
                  <a:cubicBezTo>
                    <a:pt x="15730" y="46195"/>
                    <a:pt x="16179" y="45922"/>
                    <a:pt x="16179" y="45922"/>
                  </a:cubicBezTo>
                  <a:cubicBezTo>
                    <a:pt x="16404" y="45922"/>
                    <a:pt x="16404" y="45102"/>
                    <a:pt x="16404" y="45102"/>
                  </a:cubicBezTo>
                  <a:cubicBezTo>
                    <a:pt x="15955" y="44829"/>
                    <a:pt x="15955" y="44829"/>
                    <a:pt x="15955" y="44829"/>
                  </a:cubicBezTo>
                  <a:cubicBezTo>
                    <a:pt x="15955" y="44829"/>
                    <a:pt x="15955" y="44282"/>
                    <a:pt x="15955" y="44009"/>
                  </a:cubicBezTo>
                  <a:cubicBezTo>
                    <a:pt x="15955" y="44009"/>
                    <a:pt x="15955" y="43462"/>
                    <a:pt x="15955" y="43462"/>
                  </a:cubicBezTo>
                  <a:cubicBezTo>
                    <a:pt x="15730" y="43462"/>
                    <a:pt x="15730" y="43462"/>
                    <a:pt x="15730" y="43462"/>
                  </a:cubicBezTo>
                  <a:cubicBezTo>
                    <a:pt x="15730" y="42915"/>
                    <a:pt x="15730" y="42915"/>
                    <a:pt x="15730" y="42915"/>
                  </a:cubicBezTo>
                  <a:cubicBezTo>
                    <a:pt x="15955" y="42642"/>
                    <a:pt x="15955" y="42642"/>
                    <a:pt x="15955" y="42642"/>
                  </a:cubicBezTo>
                  <a:cubicBezTo>
                    <a:pt x="16404" y="42915"/>
                    <a:pt x="16404" y="42915"/>
                    <a:pt x="16404" y="42915"/>
                  </a:cubicBezTo>
                  <a:cubicBezTo>
                    <a:pt x="16404" y="42915"/>
                    <a:pt x="16629" y="42642"/>
                    <a:pt x="16853" y="42642"/>
                  </a:cubicBezTo>
                  <a:cubicBezTo>
                    <a:pt x="16853" y="42369"/>
                    <a:pt x="17303" y="42369"/>
                    <a:pt x="17303" y="42369"/>
                  </a:cubicBezTo>
                  <a:cubicBezTo>
                    <a:pt x="17528" y="41548"/>
                    <a:pt x="17528" y="41548"/>
                    <a:pt x="17528" y="41548"/>
                  </a:cubicBezTo>
                  <a:cubicBezTo>
                    <a:pt x="18426" y="41002"/>
                    <a:pt x="18426" y="41002"/>
                    <a:pt x="18426" y="41002"/>
                  </a:cubicBezTo>
                  <a:cubicBezTo>
                    <a:pt x="18426" y="40728"/>
                    <a:pt x="18426" y="40728"/>
                    <a:pt x="18426" y="40728"/>
                  </a:cubicBezTo>
                  <a:cubicBezTo>
                    <a:pt x="19101" y="40455"/>
                    <a:pt x="19101" y="40455"/>
                    <a:pt x="19101" y="40455"/>
                  </a:cubicBezTo>
                  <a:cubicBezTo>
                    <a:pt x="19550" y="40728"/>
                    <a:pt x="19550" y="40728"/>
                    <a:pt x="19550" y="40728"/>
                  </a:cubicBezTo>
                  <a:cubicBezTo>
                    <a:pt x="20000" y="40182"/>
                    <a:pt x="20000" y="40182"/>
                    <a:pt x="20000" y="40182"/>
                  </a:cubicBezTo>
                  <a:cubicBezTo>
                    <a:pt x="20224" y="40182"/>
                    <a:pt x="20224" y="40182"/>
                    <a:pt x="20224" y="40182"/>
                  </a:cubicBezTo>
                  <a:cubicBezTo>
                    <a:pt x="20674" y="39908"/>
                    <a:pt x="20674" y="39908"/>
                    <a:pt x="20674" y="39908"/>
                  </a:cubicBezTo>
                  <a:cubicBezTo>
                    <a:pt x="21123" y="39635"/>
                    <a:pt x="21123" y="39635"/>
                    <a:pt x="21123" y="39635"/>
                  </a:cubicBezTo>
                  <a:cubicBezTo>
                    <a:pt x="21797" y="38815"/>
                    <a:pt x="21797" y="38815"/>
                    <a:pt x="21797" y="38815"/>
                  </a:cubicBezTo>
                  <a:cubicBezTo>
                    <a:pt x="22022" y="38815"/>
                    <a:pt x="22022" y="38815"/>
                    <a:pt x="22022" y="38815"/>
                  </a:cubicBezTo>
                  <a:cubicBezTo>
                    <a:pt x="22022" y="38815"/>
                    <a:pt x="22471" y="38542"/>
                    <a:pt x="22471" y="38542"/>
                  </a:cubicBezTo>
                  <a:cubicBezTo>
                    <a:pt x="22471" y="38542"/>
                    <a:pt x="22696" y="37995"/>
                    <a:pt x="22696" y="37995"/>
                  </a:cubicBezTo>
                  <a:cubicBezTo>
                    <a:pt x="23146" y="37722"/>
                    <a:pt x="23146" y="37722"/>
                    <a:pt x="23146" y="37722"/>
                  </a:cubicBezTo>
                  <a:cubicBezTo>
                    <a:pt x="23595" y="36902"/>
                    <a:pt x="23595" y="36902"/>
                    <a:pt x="23595" y="36902"/>
                  </a:cubicBezTo>
                  <a:cubicBezTo>
                    <a:pt x="24044" y="36355"/>
                    <a:pt x="24044" y="36355"/>
                    <a:pt x="24044" y="36355"/>
                  </a:cubicBezTo>
                  <a:cubicBezTo>
                    <a:pt x="23595" y="35535"/>
                    <a:pt x="23595" y="35535"/>
                    <a:pt x="23595" y="35535"/>
                  </a:cubicBezTo>
                  <a:cubicBezTo>
                    <a:pt x="23595" y="35535"/>
                    <a:pt x="23146" y="34988"/>
                    <a:pt x="22921" y="34988"/>
                  </a:cubicBezTo>
                  <a:cubicBezTo>
                    <a:pt x="22921" y="34715"/>
                    <a:pt x="22471" y="34441"/>
                    <a:pt x="22471" y="34441"/>
                  </a:cubicBezTo>
                  <a:cubicBezTo>
                    <a:pt x="22471" y="34441"/>
                    <a:pt x="21797" y="34168"/>
                    <a:pt x="21797" y="34168"/>
                  </a:cubicBezTo>
                  <a:cubicBezTo>
                    <a:pt x="21797" y="34168"/>
                    <a:pt x="21348" y="34441"/>
                    <a:pt x="21348" y="34441"/>
                  </a:cubicBezTo>
                  <a:cubicBezTo>
                    <a:pt x="21123" y="34168"/>
                    <a:pt x="21123" y="34168"/>
                    <a:pt x="21123" y="34168"/>
                  </a:cubicBezTo>
                  <a:cubicBezTo>
                    <a:pt x="21123" y="34168"/>
                    <a:pt x="20898" y="33621"/>
                    <a:pt x="21123" y="33621"/>
                  </a:cubicBezTo>
                  <a:cubicBezTo>
                    <a:pt x="21123" y="33621"/>
                    <a:pt x="21123" y="33348"/>
                    <a:pt x="21123" y="33348"/>
                  </a:cubicBezTo>
                  <a:cubicBezTo>
                    <a:pt x="21123" y="33075"/>
                    <a:pt x="21123" y="33075"/>
                    <a:pt x="21123" y="33075"/>
                  </a:cubicBezTo>
                  <a:cubicBezTo>
                    <a:pt x="21123" y="32801"/>
                    <a:pt x="21123" y="32801"/>
                    <a:pt x="21123" y="32801"/>
                  </a:cubicBezTo>
                  <a:cubicBezTo>
                    <a:pt x="21348" y="32528"/>
                    <a:pt x="21348" y="32528"/>
                    <a:pt x="21348" y="32528"/>
                  </a:cubicBezTo>
                  <a:cubicBezTo>
                    <a:pt x="21348" y="32528"/>
                    <a:pt x="21573" y="32255"/>
                    <a:pt x="21573" y="31981"/>
                  </a:cubicBezTo>
                  <a:cubicBezTo>
                    <a:pt x="21573" y="31981"/>
                    <a:pt x="21797" y="31435"/>
                    <a:pt x="21797" y="31435"/>
                  </a:cubicBezTo>
                  <a:cubicBezTo>
                    <a:pt x="21797" y="31435"/>
                    <a:pt x="21573" y="31161"/>
                    <a:pt x="21573" y="30888"/>
                  </a:cubicBezTo>
                  <a:cubicBezTo>
                    <a:pt x="21348" y="30888"/>
                    <a:pt x="21348" y="30888"/>
                    <a:pt x="21573" y="30615"/>
                  </a:cubicBezTo>
                  <a:cubicBezTo>
                    <a:pt x="21573" y="30615"/>
                    <a:pt x="21573" y="30341"/>
                    <a:pt x="21573" y="30341"/>
                  </a:cubicBezTo>
                  <a:cubicBezTo>
                    <a:pt x="21573" y="30341"/>
                    <a:pt x="21573" y="29794"/>
                    <a:pt x="21348" y="29794"/>
                  </a:cubicBezTo>
                  <a:cubicBezTo>
                    <a:pt x="21348" y="29794"/>
                    <a:pt x="20898" y="30068"/>
                    <a:pt x="20898" y="30068"/>
                  </a:cubicBezTo>
                  <a:cubicBezTo>
                    <a:pt x="20898" y="30068"/>
                    <a:pt x="20224" y="29794"/>
                    <a:pt x="20224" y="29794"/>
                  </a:cubicBezTo>
                  <a:cubicBezTo>
                    <a:pt x="20224" y="29794"/>
                    <a:pt x="20000" y="29521"/>
                    <a:pt x="20000" y="29521"/>
                  </a:cubicBezTo>
                  <a:cubicBezTo>
                    <a:pt x="20000" y="29521"/>
                    <a:pt x="20000" y="28974"/>
                    <a:pt x="19775" y="28974"/>
                  </a:cubicBezTo>
                  <a:cubicBezTo>
                    <a:pt x="19550" y="28701"/>
                    <a:pt x="19550" y="28974"/>
                    <a:pt x="19550" y="28974"/>
                  </a:cubicBezTo>
                  <a:cubicBezTo>
                    <a:pt x="19325" y="29521"/>
                    <a:pt x="19325" y="29521"/>
                    <a:pt x="19325" y="29521"/>
                  </a:cubicBezTo>
                  <a:cubicBezTo>
                    <a:pt x="19325" y="29521"/>
                    <a:pt x="18876" y="29521"/>
                    <a:pt x="18651" y="29248"/>
                  </a:cubicBezTo>
                  <a:cubicBezTo>
                    <a:pt x="18651" y="29248"/>
                    <a:pt x="18426" y="29248"/>
                    <a:pt x="18426" y="29248"/>
                  </a:cubicBezTo>
                  <a:cubicBezTo>
                    <a:pt x="18202" y="29248"/>
                    <a:pt x="18202" y="28974"/>
                    <a:pt x="18202" y="28701"/>
                  </a:cubicBezTo>
                  <a:cubicBezTo>
                    <a:pt x="17977" y="28428"/>
                    <a:pt x="17977" y="28701"/>
                    <a:pt x="17752" y="28701"/>
                  </a:cubicBezTo>
                  <a:cubicBezTo>
                    <a:pt x="17752" y="28701"/>
                    <a:pt x="17303" y="28701"/>
                    <a:pt x="17303" y="28701"/>
                  </a:cubicBezTo>
                  <a:cubicBezTo>
                    <a:pt x="17303" y="28701"/>
                    <a:pt x="16853" y="28154"/>
                    <a:pt x="16853" y="28154"/>
                  </a:cubicBezTo>
                  <a:cubicBezTo>
                    <a:pt x="16853" y="27881"/>
                    <a:pt x="16629" y="27881"/>
                    <a:pt x="16629" y="27881"/>
                  </a:cubicBezTo>
                  <a:cubicBezTo>
                    <a:pt x="16629" y="27881"/>
                    <a:pt x="16179" y="28154"/>
                    <a:pt x="16179" y="28154"/>
                  </a:cubicBezTo>
                  <a:cubicBezTo>
                    <a:pt x="16179" y="28428"/>
                    <a:pt x="16179" y="28428"/>
                    <a:pt x="16179" y="28428"/>
                  </a:cubicBezTo>
                  <a:cubicBezTo>
                    <a:pt x="15955" y="29248"/>
                    <a:pt x="15955" y="29248"/>
                    <a:pt x="15955" y="29248"/>
                  </a:cubicBezTo>
                  <a:cubicBezTo>
                    <a:pt x="15280" y="29794"/>
                    <a:pt x="15280" y="29794"/>
                    <a:pt x="15280" y="29794"/>
                  </a:cubicBezTo>
                  <a:cubicBezTo>
                    <a:pt x="15280" y="29794"/>
                    <a:pt x="14606" y="29794"/>
                    <a:pt x="14382" y="29521"/>
                  </a:cubicBezTo>
                  <a:cubicBezTo>
                    <a:pt x="14382" y="29521"/>
                    <a:pt x="14382" y="29521"/>
                    <a:pt x="14157" y="29521"/>
                  </a:cubicBezTo>
                  <a:cubicBezTo>
                    <a:pt x="13932" y="29521"/>
                    <a:pt x="13932" y="29521"/>
                    <a:pt x="13932" y="29521"/>
                  </a:cubicBezTo>
                  <a:cubicBezTo>
                    <a:pt x="13932" y="29521"/>
                    <a:pt x="13483" y="29794"/>
                    <a:pt x="13483" y="29794"/>
                  </a:cubicBezTo>
                  <a:cubicBezTo>
                    <a:pt x="13483" y="29794"/>
                    <a:pt x="13258" y="29248"/>
                    <a:pt x="13258" y="29248"/>
                  </a:cubicBezTo>
                  <a:cubicBezTo>
                    <a:pt x="13258" y="29248"/>
                    <a:pt x="12808" y="28974"/>
                    <a:pt x="12808" y="28701"/>
                  </a:cubicBezTo>
                  <a:cubicBezTo>
                    <a:pt x="12808" y="28701"/>
                    <a:pt x="12808" y="28974"/>
                    <a:pt x="12808" y="28974"/>
                  </a:cubicBezTo>
                  <a:cubicBezTo>
                    <a:pt x="12808" y="28974"/>
                    <a:pt x="12584" y="29248"/>
                    <a:pt x="12359" y="29248"/>
                  </a:cubicBezTo>
                  <a:cubicBezTo>
                    <a:pt x="12359" y="29248"/>
                    <a:pt x="12134" y="29521"/>
                    <a:pt x="12134" y="29521"/>
                  </a:cubicBezTo>
                  <a:cubicBezTo>
                    <a:pt x="11910" y="29521"/>
                    <a:pt x="12134" y="28974"/>
                    <a:pt x="12134" y="28974"/>
                  </a:cubicBezTo>
                  <a:cubicBezTo>
                    <a:pt x="12359" y="28428"/>
                    <a:pt x="12359" y="28428"/>
                    <a:pt x="12359" y="28428"/>
                  </a:cubicBezTo>
                  <a:cubicBezTo>
                    <a:pt x="12359" y="28428"/>
                    <a:pt x="11685" y="28154"/>
                    <a:pt x="11685" y="27881"/>
                  </a:cubicBezTo>
                  <a:cubicBezTo>
                    <a:pt x="11460" y="27881"/>
                    <a:pt x="11235" y="27608"/>
                    <a:pt x="11235" y="27608"/>
                  </a:cubicBezTo>
                  <a:cubicBezTo>
                    <a:pt x="11235" y="27608"/>
                    <a:pt x="10786" y="27608"/>
                    <a:pt x="10786" y="27608"/>
                  </a:cubicBezTo>
                  <a:cubicBezTo>
                    <a:pt x="10337" y="27608"/>
                    <a:pt x="10337" y="27608"/>
                    <a:pt x="10337" y="27608"/>
                  </a:cubicBezTo>
                  <a:cubicBezTo>
                    <a:pt x="10337" y="27608"/>
                    <a:pt x="10112" y="27608"/>
                    <a:pt x="9887" y="27881"/>
                  </a:cubicBezTo>
                  <a:cubicBezTo>
                    <a:pt x="9887" y="27881"/>
                    <a:pt x="9662" y="28154"/>
                    <a:pt x="9438" y="27881"/>
                  </a:cubicBezTo>
                  <a:cubicBezTo>
                    <a:pt x="9438" y="27881"/>
                    <a:pt x="9662" y="27334"/>
                    <a:pt x="9662" y="27334"/>
                  </a:cubicBezTo>
                  <a:cubicBezTo>
                    <a:pt x="9662" y="27334"/>
                    <a:pt x="9662" y="26788"/>
                    <a:pt x="9662" y="26788"/>
                  </a:cubicBezTo>
                  <a:cubicBezTo>
                    <a:pt x="9438" y="26514"/>
                    <a:pt x="9438" y="27061"/>
                    <a:pt x="9438" y="27061"/>
                  </a:cubicBezTo>
                  <a:cubicBezTo>
                    <a:pt x="9438" y="27061"/>
                    <a:pt x="8988" y="27334"/>
                    <a:pt x="8764" y="27608"/>
                  </a:cubicBezTo>
                  <a:cubicBezTo>
                    <a:pt x="8764" y="27608"/>
                    <a:pt x="8539" y="27608"/>
                    <a:pt x="8539" y="27608"/>
                  </a:cubicBezTo>
                  <a:cubicBezTo>
                    <a:pt x="8314" y="27608"/>
                    <a:pt x="8089" y="27881"/>
                    <a:pt x="7640" y="27881"/>
                  </a:cubicBezTo>
                  <a:cubicBezTo>
                    <a:pt x="7415" y="27881"/>
                    <a:pt x="7191" y="28154"/>
                    <a:pt x="7191" y="27881"/>
                  </a:cubicBezTo>
                  <a:cubicBezTo>
                    <a:pt x="6966" y="27881"/>
                    <a:pt x="6966" y="27608"/>
                    <a:pt x="6966" y="27608"/>
                  </a:cubicBezTo>
                  <a:cubicBezTo>
                    <a:pt x="6966" y="27061"/>
                    <a:pt x="6966" y="27061"/>
                    <a:pt x="6966" y="27061"/>
                  </a:cubicBezTo>
                  <a:cubicBezTo>
                    <a:pt x="6966" y="27061"/>
                    <a:pt x="6741" y="26788"/>
                    <a:pt x="6741" y="26514"/>
                  </a:cubicBezTo>
                  <a:cubicBezTo>
                    <a:pt x="6516" y="26241"/>
                    <a:pt x="6741" y="26241"/>
                    <a:pt x="6741" y="25968"/>
                  </a:cubicBezTo>
                  <a:cubicBezTo>
                    <a:pt x="6741" y="25968"/>
                    <a:pt x="7191" y="25694"/>
                    <a:pt x="7191" y="25694"/>
                  </a:cubicBezTo>
                  <a:cubicBezTo>
                    <a:pt x="7191" y="25421"/>
                    <a:pt x="7415" y="25421"/>
                    <a:pt x="7415" y="25421"/>
                  </a:cubicBezTo>
                  <a:cubicBezTo>
                    <a:pt x="8089" y="25148"/>
                    <a:pt x="8089" y="25148"/>
                    <a:pt x="8089" y="25148"/>
                  </a:cubicBezTo>
                  <a:cubicBezTo>
                    <a:pt x="8089" y="25148"/>
                    <a:pt x="8089" y="24328"/>
                    <a:pt x="8089" y="24054"/>
                  </a:cubicBezTo>
                  <a:cubicBezTo>
                    <a:pt x="8089" y="24054"/>
                    <a:pt x="8089" y="24054"/>
                    <a:pt x="7865" y="24054"/>
                  </a:cubicBezTo>
                  <a:cubicBezTo>
                    <a:pt x="7640" y="24054"/>
                    <a:pt x="7640" y="23781"/>
                    <a:pt x="7640" y="23781"/>
                  </a:cubicBezTo>
                  <a:cubicBezTo>
                    <a:pt x="7640" y="23781"/>
                    <a:pt x="7640" y="23234"/>
                    <a:pt x="7640" y="23234"/>
                  </a:cubicBezTo>
                  <a:cubicBezTo>
                    <a:pt x="7415" y="22687"/>
                    <a:pt x="7415" y="22687"/>
                    <a:pt x="7415" y="22687"/>
                  </a:cubicBezTo>
                  <a:cubicBezTo>
                    <a:pt x="6516" y="22961"/>
                    <a:pt x="6516" y="22961"/>
                    <a:pt x="6516" y="22961"/>
                  </a:cubicBezTo>
                  <a:cubicBezTo>
                    <a:pt x="6516" y="22961"/>
                    <a:pt x="6067" y="23234"/>
                    <a:pt x="5842" y="23234"/>
                  </a:cubicBezTo>
                  <a:cubicBezTo>
                    <a:pt x="5842" y="23234"/>
                    <a:pt x="5393" y="23234"/>
                    <a:pt x="5393" y="23234"/>
                  </a:cubicBezTo>
                  <a:cubicBezTo>
                    <a:pt x="5168" y="23234"/>
                    <a:pt x="4943" y="22961"/>
                    <a:pt x="4943" y="22961"/>
                  </a:cubicBezTo>
                  <a:cubicBezTo>
                    <a:pt x="4943" y="22961"/>
                    <a:pt x="4044" y="23234"/>
                    <a:pt x="4044" y="23234"/>
                  </a:cubicBezTo>
                  <a:cubicBezTo>
                    <a:pt x="4044" y="23234"/>
                    <a:pt x="3820" y="23234"/>
                    <a:pt x="3820" y="23234"/>
                  </a:cubicBezTo>
                  <a:cubicBezTo>
                    <a:pt x="3370" y="23234"/>
                    <a:pt x="3370" y="23234"/>
                    <a:pt x="3370" y="23234"/>
                  </a:cubicBezTo>
                  <a:cubicBezTo>
                    <a:pt x="2921" y="23507"/>
                    <a:pt x="2921" y="23507"/>
                    <a:pt x="2921" y="23507"/>
                  </a:cubicBezTo>
                  <a:cubicBezTo>
                    <a:pt x="2696" y="23781"/>
                    <a:pt x="2696" y="23781"/>
                    <a:pt x="2696" y="23781"/>
                  </a:cubicBezTo>
                  <a:cubicBezTo>
                    <a:pt x="2696" y="23781"/>
                    <a:pt x="2471" y="24054"/>
                    <a:pt x="2471" y="24054"/>
                  </a:cubicBezTo>
                  <a:cubicBezTo>
                    <a:pt x="2247" y="24054"/>
                    <a:pt x="2022" y="24054"/>
                    <a:pt x="1797" y="24054"/>
                  </a:cubicBezTo>
                  <a:cubicBezTo>
                    <a:pt x="1797" y="24054"/>
                    <a:pt x="1573" y="24328"/>
                    <a:pt x="1573" y="24328"/>
                  </a:cubicBezTo>
                  <a:cubicBezTo>
                    <a:pt x="1573" y="24328"/>
                    <a:pt x="1123" y="24601"/>
                    <a:pt x="898" y="24874"/>
                  </a:cubicBezTo>
                  <a:cubicBezTo>
                    <a:pt x="674" y="23507"/>
                    <a:pt x="674" y="23507"/>
                    <a:pt x="674" y="23507"/>
                  </a:cubicBezTo>
                  <a:cubicBezTo>
                    <a:pt x="1348" y="21047"/>
                    <a:pt x="1348" y="21047"/>
                    <a:pt x="1348" y="21047"/>
                  </a:cubicBezTo>
                  <a:cubicBezTo>
                    <a:pt x="2471" y="19954"/>
                    <a:pt x="2471" y="19954"/>
                    <a:pt x="2471" y="19954"/>
                  </a:cubicBezTo>
                  <a:cubicBezTo>
                    <a:pt x="2921" y="17767"/>
                    <a:pt x="2921" y="17767"/>
                    <a:pt x="2921" y="17767"/>
                  </a:cubicBezTo>
                  <a:cubicBezTo>
                    <a:pt x="2247" y="16947"/>
                    <a:pt x="2247" y="16947"/>
                    <a:pt x="2247" y="16947"/>
                  </a:cubicBezTo>
                  <a:cubicBezTo>
                    <a:pt x="2247" y="16127"/>
                    <a:pt x="4269" y="14487"/>
                    <a:pt x="4044" y="13667"/>
                  </a:cubicBezTo>
                  <a:cubicBezTo>
                    <a:pt x="3820" y="12847"/>
                    <a:pt x="1348" y="15307"/>
                    <a:pt x="1123" y="14487"/>
                  </a:cubicBezTo>
                  <a:cubicBezTo>
                    <a:pt x="898" y="12847"/>
                    <a:pt x="1573" y="13120"/>
                    <a:pt x="2696" y="11753"/>
                  </a:cubicBezTo>
                  <a:cubicBezTo>
                    <a:pt x="1348" y="11207"/>
                    <a:pt x="1348" y="11207"/>
                    <a:pt x="1348" y="11207"/>
                  </a:cubicBezTo>
                  <a:cubicBezTo>
                    <a:pt x="1348" y="9567"/>
                    <a:pt x="1348" y="9567"/>
                    <a:pt x="1348" y="9567"/>
                  </a:cubicBezTo>
                  <a:cubicBezTo>
                    <a:pt x="449" y="9020"/>
                    <a:pt x="449" y="9020"/>
                    <a:pt x="449" y="9020"/>
                  </a:cubicBezTo>
                  <a:cubicBezTo>
                    <a:pt x="449" y="9020"/>
                    <a:pt x="674" y="8200"/>
                    <a:pt x="674" y="7380"/>
                  </a:cubicBezTo>
                  <a:cubicBezTo>
                    <a:pt x="674" y="6560"/>
                    <a:pt x="1348" y="6287"/>
                    <a:pt x="1348" y="6287"/>
                  </a:cubicBezTo>
                  <a:cubicBezTo>
                    <a:pt x="2022" y="6013"/>
                    <a:pt x="2471" y="5466"/>
                    <a:pt x="3146" y="4920"/>
                  </a:cubicBezTo>
                  <a:cubicBezTo>
                    <a:pt x="3820" y="3826"/>
                    <a:pt x="4494" y="4373"/>
                    <a:pt x="4943" y="4100"/>
                  </a:cubicBezTo>
                  <a:cubicBezTo>
                    <a:pt x="5617" y="3553"/>
                    <a:pt x="5617" y="4100"/>
                    <a:pt x="7865" y="4646"/>
                  </a:cubicBezTo>
                  <a:cubicBezTo>
                    <a:pt x="8314" y="4373"/>
                    <a:pt x="9213" y="4373"/>
                    <a:pt x="9438" y="3826"/>
                  </a:cubicBezTo>
                  <a:cubicBezTo>
                    <a:pt x="9887" y="3280"/>
                    <a:pt x="10561" y="3553"/>
                    <a:pt x="10561" y="2460"/>
                  </a:cubicBezTo>
                  <a:cubicBezTo>
                    <a:pt x="10786" y="820"/>
                    <a:pt x="13258" y="1913"/>
                    <a:pt x="13258" y="1366"/>
                  </a:cubicBezTo>
                  <a:cubicBezTo>
                    <a:pt x="13707" y="1366"/>
                    <a:pt x="14157" y="0"/>
                    <a:pt x="15280" y="0"/>
                  </a:cubicBezTo>
                  <a:cubicBezTo>
                    <a:pt x="16179" y="273"/>
                    <a:pt x="16404" y="546"/>
                    <a:pt x="17078" y="820"/>
                  </a:cubicBezTo>
                  <a:cubicBezTo>
                    <a:pt x="19550" y="2733"/>
                    <a:pt x="18426" y="3826"/>
                    <a:pt x="21348" y="4920"/>
                  </a:cubicBezTo>
                  <a:cubicBezTo>
                    <a:pt x="23820" y="5740"/>
                    <a:pt x="26741" y="6560"/>
                    <a:pt x="29213" y="7107"/>
                  </a:cubicBezTo>
                  <a:cubicBezTo>
                    <a:pt x="31460" y="7380"/>
                    <a:pt x="33707" y="8473"/>
                    <a:pt x="35955" y="9567"/>
                  </a:cubicBezTo>
                  <a:cubicBezTo>
                    <a:pt x="35955" y="9567"/>
                    <a:pt x="44269" y="14214"/>
                    <a:pt x="44494" y="14487"/>
                  </a:cubicBezTo>
                  <a:cubicBezTo>
                    <a:pt x="44719" y="14487"/>
                    <a:pt x="49438" y="13394"/>
                    <a:pt x="49662" y="13394"/>
                  </a:cubicBezTo>
                  <a:cubicBezTo>
                    <a:pt x="49887" y="13394"/>
                    <a:pt x="51460" y="13667"/>
                    <a:pt x="52584" y="14487"/>
                  </a:cubicBezTo>
                  <a:cubicBezTo>
                    <a:pt x="53258" y="15307"/>
                    <a:pt x="55505" y="17220"/>
                    <a:pt x="55505" y="17220"/>
                  </a:cubicBezTo>
                  <a:cubicBezTo>
                    <a:pt x="55955" y="17494"/>
                    <a:pt x="58651" y="16947"/>
                    <a:pt x="58651" y="16947"/>
                  </a:cubicBezTo>
                  <a:cubicBezTo>
                    <a:pt x="60449" y="16947"/>
                    <a:pt x="62022" y="19407"/>
                    <a:pt x="62921" y="19681"/>
                  </a:cubicBezTo>
                  <a:cubicBezTo>
                    <a:pt x="64044" y="19954"/>
                    <a:pt x="66741" y="18314"/>
                    <a:pt x="67865" y="19681"/>
                  </a:cubicBezTo>
                  <a:cubicBezTo>
                    <a:pt x="67865" y="19681"/>
                    <a:pt x="70112" y="19954"/>
                    <a:pt x="70337" y="21321"/>
                  </a:cubicBezTo>
                  <a:cubicBezTo>
                    <a:pt x="70786" y="22687"/>
                    <a:pt x="71685" y="24874"/>
                    <a:pt x="71685" y="24874"/>
                  </a:cubicBezTo>
                  <a:cubicBezTo>
                    <a:pt x="74606" y="26241"/>
                    <a:pt x="74606" y="26241"/>
                    <a:pt x="74606" y="26241"/>
                  </a:cubicBezTo>
                  <a:cubicBezTo>
                    <a:pt x="74606" y="26241"/>
                    <a:pt x="76179" y="27881"/>
                    <a:pt x="76404" y="28428"/>
                  </a:cubicBezTo>
                  <a:cubicBezTo>
                    <a:pt x="76629" y="28701"/>
                    <a:pt x="80000" y="30068"/>
                    <a:pt x="80000" y="30068"/>
                  </a:cubicBezTo>
                  <a:cubicBezTo>
                    <a:pt x="82247" y="32528"/>
                    <a:pt x="82247" y="32528"/>
                    <a:pt x="82247" y="32528"/>
                  </a:cubicBezTo>
                  <a:cubicBezTo>
                    <a:pt x="85617" y="32528"/>
                    <a:pt x="85617" y="32528"/>
                    <a:pt x="85617" y="32528"/>
                  </a:cubicBezTo>
                  <a:cubicBezTo>
                    <a:pt x="87865" y="33075"/>
                    <a:pt x="87865" y="33075"/>
                    <a:pt x="87865" y="33075"/>
                  </a:cubicBezTo>
                  <a:cubicBezTo>
                    <a:pt x="88988" y="31435"/>
                    <a:pt x="88988" y="31435"/>
                    <a:pt x="88988" y="31435"/>
                  </a:cubicBezTo>
                  <a:cubicBezTo>
                    <a:pt x="88988" y="31435"/>
                    <a:pt x="94606" y="34715"/>
                    <a:pt x="94831" y="34715"/>
                  </a:cubicBezTo>
                  <a:cubicBezTo>
                    <a:pt x="95056" y="34715"/>
                    <a:pt x="95056" y="35535"/>
                    <a:pt x="95280" y="36355"/>
                  </a:cubicBezTo>
                  <a:cubicBezTo>
                    <a:pt x="95280" y="36628"/>
                    <a:pt x="95280" y="36628"/>
                    <a:pt x="95280" y="36628"/>
                  </a:cubicBezTo>
                  <a:cubicBezTo>
                    <a:pt x="95056" y="36628"/>
                    <a:pt x="95280" y="36628"/>
                    <a:pt x="95280" y="36628"/>
                  </a:cubicBezTo>
                  <a:cubicBezTo>
                    <a:pt x="95280" y="36628"/>
                    <a:pt x="95280" y="36628"/>
                    <a:pt x="95280" y="36628"/>
                  </a:cubicBezTo>
                  <a:cubicBezTo>
                    <a:pt x="95280" y="37175"/>
                    <a:pt x="95280" y="37175"/>
                    <a:pt x="95280" y="37175"/>
                  </a:cubicBezTo>
                  <a:cubicBezTo>
                    <a:pt x="95280" y="37448"/>
                    <a:pt x="95280" y="37448"/>
                    <a:pt x="95280" y="37448"/>
                  </a:cubicBezTo>
                  <a:cubicBezTo>
                    <a:pt x="95056" y="37448"/>
                    <a:pt x="95056" y="37448"/>
                    <a:pt x="95056" y="37448"/>
                  </a:cubicBezTo>
                  <a:cubicBezTo>
                    <a:pt x="95056" y="37448"/>
                    <a:pt x="95056" y="37448"/>
                    <a:pt x="95056" y="37448"/>
                  </a:cubicBezTo>
                  <a:cubicBezTo>
                    <a:pt x="95280" y="37722"/>
                    <a:pt x="95280" y="37722"/>
                    <a:pt x="95280" y="37722"/>
                  </a:cubicBezTo>
                  <a:cubicBezTo>
                    <a:pt x="95280" y="37722"/>
                    <a:pt x="95280" y="37722"/>
                    <a:pt x="95280" y="37722"/>
                  </a:cubicBezTo>
                  <a:cubicBezTo>
                    <a:pt x="95280" y="37722"/>
                    <a:pt x="95280" y="37722"/>
                    <a:pt x="95280" y="37995"/>
                  </a:cubicBezTo>
                  <a:cubicBezTo>
                    <a:pt x="95280" y="37995"/>
                    <a:pt x="95280" y="37995"/>
                    <a:pt x="95280" y="37995"/>
                  </a:cubicBezTo>
                  <a:cubicBezTo>
                    <a:pt x="95280" y="37995"/>
                    <a:pt x="95280" y="37995"/>
                    <a:pt x="95280" y="38268"/>
                  </a:cubicBezTo>
                  <a:cubicBezTo>
                    <a:pt x="95280" y="38268"/>
                    <a:pt x="95280" y="38268"/>
                    <a:pt x="95280" y="38268"/>
                  </a:cubicBezTo>
                  <a:cubicBezTo>
                    <a:pt x="95505" y="38268"/>
                    <a:pt x="95505" y="38268"/>
                    <a:pt x="95505" y="38268"/>
                  </a:cubicBezTo>
                  <a:cubicBezTo>
                    <a:pt x="95505" y="38268"/>
                    <a:pt x="95505" y="38268"/>
                    <a:pt x="95505" y="38268"/>
                  </a:cubicBezTo>
                  <a:cubicBezTo>
                    <a:pt x="95505" y="38268"/>
                    <a:pt x="95730" y="38542"/>
                    <a:pt x="95730" y="38542"/>
                  </a:cubicBezTo>
                  <a:cubicBezTo>
                    <a:pt x="95730" y="38542"/>
                    <a:pt x="95730" y="38542"/>
                    <a:pt x="95955" y="38542"/>
                  </a:cubicBezTo>
                  <a:cubicBezTo>
                    <a:pt x="95955" y="38542"/>
                    <a:pt x="95955" y="38542"/>
                    <a:pt x="96179" y="38542"/>
                  </a:cubicBezTo>
                  <a:cubicBezTo>
                    <a:pt x="96179" y="38542"/>
                    <a:pt x="96179" y="38542"/>
                    <a:pt x="96179" y="38542"/>
                  </a:cubicBezTo>
                  <a:cubicBezTo>
                    <a:pt x="96179" y="38542"/>
                    <a:pt x="96404" y="38542"/>
                    <a:pt x="96404" y="38268"/>
                  </a:cubicBezTo>
                  <a:cubicBezTo>
                    <a:pt x="99325" y="39088"/>
                    <a:pt x="99325" y="39088"/>
                    <a:pt x="99325" y="39088"/>
                  </a:cubicBezTo>
                  <a:cubicBezTo>
                    <a:pt x="100000" y="39362"/>
                    <a:pt x="100000" y="39908"/>
                    <a:pt x="100674" y="40455"/>
                  </a:cubicBezTo>
                  <a:cubicBezTo>
                    <a:pt x="102471" y="39635"/>
                    <a:pt x="102471" y="39635"/>
                    <a:pt x="102471" y="39635"/>
                  </a:cubicBezTo>
                  <a:cubicBezTo>
                    <a:pt x="104719" y="41548"/>
                    <a:pt x="104719" y="41548"/>
                    <a:pt x="104719" y="41548"/>
                  </a:cubicBezTo>
                  <a:cubicBezTo>
                    <a:pt x="106741" y="40728"/>
                    <a:pt x="106741" y="40728"/>
                    <a:pt x="106741" y="40728"/>
                  </a:cubicBezTo>
                  <a:cubicBezTo>
                    <a:pt x="108764" y="40728"/>
                    <a:pt x="108764" y="40728"/>
                    <a:pt x="108764" y="40728"/>
                  </a:cubicBezTo>
                  <a:cubicBezTo>
                    <a:pt x="108764" y="40182"/>
                    <a:pt x="113483" y="40728"/>
                    <a:pt x="111460" y="43462"/>
                  </a:cubicBezTo>
                  <a:close/>
                  <a:moveTo>
                    <a:pt x="113707" y="76810"/>
                  </a:moveTo>
                  <a:cubicBezTo>
                    <a:pt x="113707" y="76810"/>
                    <a:pt x="113707" y="76810"/>
                    <a:pt x="113707" y="76810"/>
                  </a:cubicBezTo>
                  <a:cubicBezTo>
                    <a:pt x="113707" y="78451"/>
                    <a:pt x="115955" y="77904"/>
                    <a:pt x="117078" y="78997"/>
                  </a:cubicBezTo>
                  <a:cubicBezTo>
                    <a:pt x="117528" y="79544"/>
                    <a:pt x="117078" y="80911"/>
                    <a:pt x="117752" y="81184"/>
                  </a:cubicBezTo>
                  <a:cubicBezTo>
                    <a:pt x="119325" y="82824"/>
                    <a:pt x="120000" y="79817"/>
                    <a:pt x="118651" y="76810"/>
                  </a:cubicBezTo>
                  <a:cubicBezTo>
                    <a:pt x="118202" y="76264"/>
                    <a:pt x="117528" y="76264"/>
                    <a:pt x="116853" y="76264"/>
                  </a:cubicBezTo>
                  <a:cubicBezTo>
                    <a:pt x="115730" y="76264"/>
                    <a:pt x="113483" y="75444"/>
                    <a:pt x="113707" y="76810"/>
                  </a:cubicBezTo>
                  <a:close/>
                  <a:moveTo>
                    <a:pt x="100674" y="82004"/>
                  </a:moveTo>
                  <a:cubicBezTo>
                    <a:pt x="100674" y="82004"/>
                    <a:pt x="100674" y="82004"/>
                    <a:pt x="100674" y="82004"/>
                  </a:cubicBezTo>
                  <a:cubicBezTo>
                    <a:pt x="101573" y="82277"/>
                    <a:pt x="102471" y="81184"/>
                    <a:pt x="103370" y="81731"/>
                  </a:cubicBezTo>
                  <a:cubicBezTo>
                    <a:pt x="103820" y="82277"/>
                    <a:pt x="103595" y="83371"/>
                    <a:pt x="103820" y="84191"/>
                  </a:cubicBezTo>
                  <a:cubicBezTo>
                    <a:pt x="102471" y="85831"/>
                    <a:pt x="106067" y="85558"/>
                    <a:pt x="106292" y="85558"/>
                  </a:cubicBezTo>
                  <a:cubicBezTo>
                    <a:pt x="106292" y="86104"/>
                    <a:pt x="106741" y="87471"/>
                    <a:pt x="107415" y="86924"/>
                  </a:cubicBezTo>
                  <a:cubicBezTo>
                    <a:pt x="111011" y="81731"/>
                    <a:pt x="111011" y="81731"/>
                    <a:pt x="111011" y="81731"/>
                  </a:cubicBezTo>
                  <a:cubicBezTo>
                    <a:pt x="111011" y="81184"/>
                    <a:pt x="110786" y="80637"/>
                    <a:pt x="110337" y="80637"/>
                  </a:cubicBezTo>
                  <a:cubicBezTo>
                    <a:pt x="109438" y="80091"/>
                    <a:pt x="108314" y="81184"/>
                    <a:pt x="107640" y="80637"/>
                  </a:cubicBezTo>
                  <a:cubicBezTo>
                    <a:pt x="106966" y="80091"/>
                    <a:pt x="108314" y="77904"/>
                    <a:pt x="107415" y="77084"/>
                  </a:cubicBezTo>
                  <a:cubicBezTo>
                    <a:pt x="105617" y="75444"/>
                    <a:pt x="104943" y="77357"/>
                    <a:pt x="103595" y="78724"/>
                  </a:cubicBezTo>
                  <a:cubicBezTo>
                    <a:pt x="102696" y="79544"/>
                    <a:pt x="101348" y="79817"/>
                    <a:pt x="100449" y="80911"/>
                  </a:cubicBezTo>
                  <a:cubicBezTo>
                    <a:pt x="100224" y="81184"/>
                    <a:pt x="100449" y="82004"/>
                    <a:pt x="100674" y="82004"/>
                  </a:cubicBezTo>
                  <a:close/>
                  <a:moveTo>
                    <a:pt x="87865" y="89931"/>
                  </a:moveTo>
                  <a:cubicBezTo>
                    <a:pt x="87865" y="89931"/>
                    <a:pt x="87865" y="89931"/>
                    <a:pt x="87865" y="89931"/>
                  </a:cubicBezTo>
                  <a:cubicBezTo>
                    <a:pt x="86966" y="90751"/>
                    <a:pt x="88764" y="92118"/>
                    <a:pt x="89213" y="92118"/>
                  </a:cubicBezTo>
                  <a:cubicBezTo>
                    <a:pt x="89662" y="92118"/>
                    <a:pt x="92359" y="89931"/>
                    <a:pt x="92359" y="89111"/>
                  </a:cubicBezTo>
                  <a:cubicBezTo>
                    <a:pt x="92134" y="88018"/>
                    <a:pt x="91011" y="87744"/>
                    <a:pt x="90337" y="87744"/>
                  </a:cubicBezTo>
                  <a:cubicBezTo>
                    <a:pt x="89438" y="88018"/>
                    <a:pt x="88539" y="89111"/>
                    <a:pt x="87865" y="89931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184;g2be4267a496_0_10">
              <a:extLst>
                <a:ext uri="{FF2B5EF4-FFF2-40B4-BE49-F238E27FC236}">
                  <a16:creationId xmlns:a16="http://schemas.microsoft.com/office/drawing/2014/main" id="{1BC00831-1F74-A7D6-5348-9688BBF05634}"/>
                </a:ext>
              </a:extLst>
            </p:cNvPr>
            <p:cNvSpPr/>
            <p:nvPr/>
          </p:nvSpPr>
          <p:spPr>
            <a:xfrm>
              <a:off x="16965062" y="2915167"/>
              <a:ext cx="1281600" cy="1157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5294" y="10105"/>
                  </a:moveTo>
                  <a:cubicBezTo>
                    <a:pt x="66764" y="9473"/>
                    <a:pt x="66764" y="9473"/>
                    <a:pt x="66764" y="9473"/>
                  </a:cubicBezTo>
                  <a:cubicBezTo>
                    <a:pt x="66764" y="9473"/>
                    <a:pt x="68529" y="8842"/>
                    <a:pt x="68823" y="8842"/>
                  </a:cubicBezTo>
                  <a:cubicBezTo>
                    <a:pt x="69117" y="8842"/>
                    <a:pt x="70588" y="8526"/>
                    <a:pt x="70882" y="8210"/>
                  </a:cubicBezTo>
                  <a:cubicBezTo>
                    <a:pt x="71176" y="8210"/>
                    <a:pt x="72058" y="7578"/>
                    <a:pt x="72352" y="7263"/>
                  </a:cubicBezTo>
                  <a:cubicBezTo>
                    <a:pt x="72647" y="7263"/>
                    <a:pt x="73235" y="7263"/>
                    <a:pt x="73823" y="6631"/>
                  </a:cubicBezTo>
                  <a:cubicBezTo>
                    <a:pt x="74117" y="6315"/>
                    <a:pt x="74411" y="5368"/>
                    <a:pt x="74411" y="5052"/>
                  </a:cubicBezTo>
                  <a:cubicBezTo>
                    <a:pt x="74411" y="4736"/>
                    <a:pt x="74117" y="4736"/>
                    <a:pt x="73823" y="3789"/>
                  </a:cubicBezTo>
                  <a:cubicBezTo>
                    <a:pt x="73235" y="2842"/>
                    <a:pt x="72647" y="2210"/>
                    <a:pt x="72647" y="1894"/>
                  </a:cubicBezTo>
                  <a:cubicBezTo>
                    <a:pt x="72352" y="1263"/>
                    <a:pt x="72352" y="631"/>
                    <a:pt x="72647" y="631"/>
                  </a:cubicBezTo>
                  <a:cubicBezTo>
                    <a:pt x="72941" y="315"/>
                    <a:pt x="73823" y="0"/>
                    <a:pt x="74411" y="0"/>
                  </a:cubicBezTo>
                  <a:cubicBezTo>
                    <a:pt x="75000" y="315"/>
                    <a:pt x="76470" y="631"/>
                    <a:pt x="76764" y="631"/>
                  </a:cubicBezTo>
                  <a:cubicBezTo>
                    <a:pt x="77058" y="631"/>
                    <a:pt x="78529" y="1578"/>
                    <a:pt x="78529" y="1578"/>
                  </a:cubicBezTo>
                  <a:cubicBezTo>
                    <a:pt x="78529" y="1578"/>
                    <a:pt x="79117" y="3157"/>
                    <a:pt x="79117" y="3473"/>
                  </a:cubicBezTo>
                  <a:cubicBezTo>
                    <a:pt x="79117" y="3789"/>
                    <a:pt x="80588" y="5684"/>
                    <a:pt x="80000" y="5684"/>
                  </a:cubicBezTo>
                  <a:cubicBezTo>
                    <a:pt x="79705" y="5684"/>
                    <a:pt x="78529" y="6000"/>
                    <a:pt x="78529" y="6000"/>
                  </a:cubicBezTo>
                  <a:cubicBezTo>
                    <a:pt x="77941" y="6947"/>
                    <a:pt x="77941" y="6947"/>
                    <a:pt x="77941" y="6947"/>
                  </a:cubicBezTo>
                  <a:cubicBezTo>
                    <a:pt x="77941" y="6947"/>
                    <a:pt x="77352" y="8210"/>
                    <a:pt x="77352" y="8526"/>
                  </a:cubicBezTo>
                  <a:cubicBezTo>
                    <a:pt x="77352" y="8842"/>
                    <a:pt x="77058" y="10421"/>
                    <a:pt x="77058" y="10421"/>
                  </a:cubicBezTo>
                  <a:cubicBezTo>
                    <a:pt x="78529" y="13894"/>
                    <a:pt x="78529" y="13894"/>
                    <a:pt x="78529" y="13894"/>
                  </a:cubicBezTo>
                  <a:cubicBezTo>
                    <a:pt x="77058" y="16105"/>
                    <a:pt x="77058" y="16105"/>
                    <a:pt x="77058" y="16105"/>
                  </a:cubicBezTo>
                  <a:cubicBezTo>
                    <a:pt x="75882" y="17368"/>
                    <a:pt x="75882" y="17368"/>
                    <a:pt x="75882" y="17368"/>
                  </a:cubicBezTo>
                  <a:cubicBezTo>
                    <a:pt x="75882" y="17368"/>
                    <a:pt x="74117" y="17368"/>
                    <a:pt x="74117" y="17052"/>
                  </a:cubicBezTo>
                  <a:cubicBezTo>
                    <a:pt x="74117" y="16736"/>
                    <a:pt x="72941" y="16105"/>
                    <a:pt x="72941" y="16105"/>
                  </a:cubicBezTo>
                  <a:cubicBezTo>
                    <a:pt x="72941" y="16105"/>
                    <a:pt x="71176" y="16421"/>
                    <a:pt x="70882" y="16736"/>
                  </a:cubicBezTo>
                  <a:cubicBezTo>
                    <a:pt x="70588" y="16736"/>
                    <a:pt x="66470" y="17052"/>
                    <a:pt x="66470" y="17052"/>
                  </a:cubicBezTo>
                  <a:cubicBezTo>
                    <a:pt x="66470" y="17052"/>
                    <a:pt x="65588" y="16736"/>
                    <a:pt x="65294" y="16736"/>
                  </a:cubicBezTo>
                  <a:cubicBezTo>
                    <a:pt x="65000" y="16736"/>
                    <a:pt x="63529" y="16736"/>
                    <a:pt x="63529" y="16736"/>
                  </a:cubicBezTo>
                  <a:cubicBezTo>
                    <a:pt x="63235" y="15473"/>
                    <a:pt x="63235" y="15473"/>
                    <a:pt x="63235" y="15473"/>
                  </a:cubicBezTo>
                  <a:cubicBezTo>
                    <a:pt x="62058" y="15789"/>
                    <a:pt x="62058" y="15789"/>
                    <a:pt x="62058" y="15789"/>
                  </a:cubicBezTo>
                  <a:cubicBezTo>
                    <a:pt x="61764" y="17052"/>
                    <a:pt x="61764" y="17052"/>
                    <a:pt x="61764" y="17052"/>
                  </a:cubicBezTo>
                  <a:cubicBezTo>
                    <a:pt x="60294" y="18000"/>
                    <a:pt x="60294" y="18000"/>
                    <a:pt x="60294" y="18000"/>
                  </a:cubicBezTo>
                  <a:cubicBezTo>
                    <a:pt x="58823" y="18947"/>
                    <a:pt x="58823" y="18947"/>
                    <a:pt x="58823" y="18947"/>
                  </a:cubicBezTo>
                  <a:cubicBezTo>
                    <a:pt x="55882" y="18947"/>
                    <a:pt x="55882" y="18947"/>
                    <a:pt x="55882" y="18947"/>
                  </a:cubicBezTo>
                  <a:cubicBezTo>
                    <a:pt x="54117" y="18947"/>
                    <a:pt x="54117" y="18947"/>
                    <a:pt x="54117" y="18947"/>
                  </a:cubicBezTo>
                  <a:cubicBezTo>
                    <a:pt x="54117" y="19578"/>
                    <a:pt x="54117" y="19578"/>
                    <a:pt x="54117" y="19578"/>
                  </a:cubicBezTo>
                  <a:cubicBezTo>
                    <a:pt x="53235" y="21473"/>
                    <a:pt x="53235" y="21473"/>
                    <a:pt x="53235" y="21473"/>
                  </a:cubicBezTo>
                  <a:cubicBezTo>
                    <a:pt x="52058" y="22421"/>
                    <a:pt x="52058" y="22421"/>
                    <a:pt x="52058" y="22421"/>
                  </a:cubicBezTo>
                  <a:cubicBezTo>
                    <a:pt x="52058" y="22421"/>
                    <a:pt x="50294" y="23052"/>
                    <a:pt x="50000" y="23368"/>
                  </a:cubicBezTo>
                  <a:cubicBezTo>
                    <a:pt x="50000" y="23368"/>
                    <a:pt x="48823" y="23052"/>
                    <a:pt x="48823" y="23052"/>
                  </a:cubicBezTo>
                  <a:cubicBezTo>
                    <a:pt x="47352" y="24000"/>
                    <a:pt x="47352" y="24000"/>
                    <a:pt x="47352" y="24000"/>
                  </a:cubicBezTo>
                  <a:cubicBezTo>
                    <a:pt x="47058" y="24947"/>
                    <a:pt x="47058" y="24947"/>
                    <a:pt x="47058" y="24947"/>
                  </a:cubicBezTo>
                  <a:cubicBezTo>
                    <a:pt x="47647" y="25578"/>
                    <a:pt x="47647" y="25578"/>
                    <a:pt x="47647" y="25578"/>
                  </a:cubicBezTo>
                  <a:cubicBezTo>
                    <a:pt x="48823" y="26210"/>
                    <a:pt x="48823" y="26210"/>
                    <a:pt x="48823" y="26210"/>
                  </a:cubicBezTo>
                  <a:cubicBezTo>
                    <a:pt x="48823" y="26210"/>
                    <a:pt x="49705" y="26526"/>
                    <a:pt x="49705" y="26842"/>
                  </a:cubicBezTo>
                  <a:cubicBezTo>
                    <a:pt x="49705" y="26842"/>
                    <a:pt x="49411" y="27473"/>
                    <a:pt x="49411" y="27473"/>
                  </a:cubicBezTo>
                  <a:cubicBezTo>
                    <a:pt x="49411" y="29052"/>
                    <a:pt x="49411" y="29052"/>
                    <a:pt x="49411" y="29052"/>
                  </a:cubicBezTo>
                  <a:cubicBezTo>
                    <a:pt x="49411" y="29052"/>
                    <a:pt x="50294" y="29368"/>
                    <a:pt x="50588" y="29368"/>
                  </a:cubicBezTo>
                  <a:cubicBezTo>
                    <a:pt x="50588" y="29368"/>
                    <a:pt x="51470" y="28736"/>
                    <a:pt x="51470" y="28736"/>
                  </a:cubicBezTo>
                  <a:cubicBezTo>
                    <a:pt x="51470" y="28421"/>
                    <a:pt x="51764" y="28105"/>
                    <a:pt x="51764" y="28105"/>
                  </a:cubicBezTo>
                  <a:cubicBezTo>
                    <a:pt x="52352" y="28736"/>
                    <a:pt x="52352" y="28736"/>
                    <a:pt x="52352" y="28736"/>
                  </a:cubicBezTo>
                  <a:cubicBezTo>
                    <a:pt x="52352" y="28736"/>
                    <a:pt x="52647" y="29368"/>
                    <a:pt x="52941" y="29368"/>
                  </a:cubicBezTo>
                  <a:cubicBezTo>
                    <a:pt x="52941" y="29368"/>
                    <a:pt x="53823" y="29368"/>
                    <a:pt x="53823" y="29368"/>
                  </a:cubicBezTo>
                  <a:cubicBezTo>
                    <a:pt x="55000" y="30000"/>
                    <a:pt x="55000" y="30000"/>
                    <a:pt x="55000" y="30000"/>
                  </a:cubicBezTo>
                  <a:cubicBezTo>
                    <a:pt x="56470" y="31263"/>
                    <a:pt x="56470" y="31263"/>
                    <a:pt x="56470" y="31263"/>
                  </a:cubicBezTo>
                  <a:cubicBezTo>
                    <a:pt x="56470" y="31263"/>
                    <a:pt x="57647" y="31894"/>
                    <a:pt x="57352" y="32210"/>
                  </a:cubicBezTo>
                  <a:cubicBezTo>
                    <a:pt x="56764" y="32526"/>
                    <a:pt x="56176" y="32842"/>
                    <a:pt x="55882" y="32842"/>
                  </a:cubicBezTo>
                  <a:cubicBezTo>
                    <a:pt x="55882" y="32842"/>
                    <a:pt x="55294" y="32526"/>
                    <a:pt x="55294" y="32210"/>
                  </a:cubicBezTo>
                  <a:cubicBezTo>
                    <a:pt x="55294" y="31578"/>
                    <a:pt x="55000" y="31263"/>
                    <a:pt x="54705" y="31263"/>
                  </a:cubicBezTo>
                  <a:cubicBezTo>
                    <a:pt x="54411" y="31263"/>
                    <a:pt x="53823" y="30631"/>
                    <a:pt x="53823" y="30631"/>
                  </a:cubicBezTo>
                  <a:cubicBezTo>
                    <a:pt x="53529" y="30631"/>
                    <a:pt x="52941" y="30631"/>
                    <a:pt x="52647" y="30947"/>
                  </a:cubicBezTo>
                  <a:cubicBezTo>
                    <a:pt x="52352" y="30947"/>
                    <a:pt x="51764" y="30947"/>
                    <a:pt x="51764" y="30631"/>
                  </a:cubicBezTo>
                  <a:cubicBezTo>
                    <a:pt x="51470" y="30631"/>
                    <a:pt x="51176" y="29684"/>
                    <a:pt x="51176" y="29684"/>
                  </a:cubicBezTo>
                  <a:cubicBezTo>
                    <a:pt x="49705" y="29368"/>
                    <a:pt x="49705" y="29368"/>
                    <a:pt x="49705" y="29368"/>
                  </a:cubicBezTo>
                  <a:cubicBezTo>
                    <a:pt x="49705" y="29368"/>
                    <a:pt x="49411" y="29684"/>
                    <a:pt x="49411" y="30000"/>
                  </a:cubicBezTo>
                  <a:cubicBezTo>
                    <a:pt x="49411" y="30000"/>
                    <a:pt x="48823" y="30631"/>
                    <a:pt x="48823" y="30631"/>
                  </a:cubicBezTo>
                  <a:cubicBezTo>
                    <a:pt x="48529" y="30947"/>
                    <a:pt x="48529" y="30947"/>
                    <a:pt x="48529" y="30947"/>
                  </a:cubicBezTo>
                  <a:cubicBezTo>
                    <a:pt x="48529" y="31578"/>
                    <a:pt x="48529" y="31578"/>
                    <a:pt x="48529" y="31578"/>
                  </a:cubicBezTo>
                  <a:cubicBezTo>
                    <a:pt x="49117" y="32210"/>
                    <a:pt x="49117" y="32210"/>
                    <a:pt x="49117" y="32210"/>
                  </a:cubicBezTo>
                  <a:cubicBezTo>
                    <a:pt x="50294" y="33157"/>
                    <a:pt x="50294" y="33157"/>
                    <a:pt x="50294" y="33157"/>
                  </a:cubicBezTo>
                  <a:cubicBezTo>
                    <a:pt x="50294" y="33157"/>
                    <a:pt x="51764" y="33473"/>
                    <a:pt x="51764" y="33473"/>
                  </a:cubicBezTo>
                  <a:cubicBezTo>
                    <a:pt x="52058" y="33473"/>
                    <a:pt x="52647" y="34421"/>
                    <a:pt x="52647" y="34421"/>
                  </a:cubicBezTo>
                  <a:cubicBezTo>
                    <a:pt x="52647" y="35368"/>
                    <a:pt x="52647" y="35368"/>
                    <a:pt x="52647" y="35368"/>
                  </a:cubicBezTo>
                  <a:cubicBezTo>
                    <a:pt x="52352" y="36315"/>
                    <a:pt x="52352" y="36315"/>
                    <a:pt x="52352" y="36315"/>
                  </a:cubicBezTo>
                  <a:cubicBezTo>
                    <a:pt x="52352" y="36315"/>
                    <a:pt x="52352" y="36947"/>
                    <a:pt x="51764" y="36631"/>
                  </a:cubicBezTo>
                  <a:cubicBezTo>
                    <a:pt x="51176" y="36315"/>
                    <a:pt x="50882" y="36000"/>
                    <a:pt x="50882" y="36000"/>
                  </a:cubicBezTo>
                  <a:cubicBezTo>
                    <a:pt x="50000" y="35684"/>
                    <a:pt x="50000" y="35684"/>
                    <a:pt x="50000" y="35684"/>
                  </a:cubicBezTo>
                  <a:cubicBezTo>
                    <a:pt x="49705" y="34421"/>
                    <a:pt x="49705" y="34421"/>
                    <a:pt x="49705" y="34421"/>
                  </a:cubicBezTo>
                  <a:cubicBezTo>
                    <a:pt x="49705" y="34421"/>
                    <a:pt x="49117" y="33789"/>
                    <a:pt x="49117" y="33789"/>
                  </a:cubicBezTo>
                  <a:cubicBezTo>
                    <a:pt x="48823" y="33789"/>
                    <a:pt x="47352" y="32842"/>
                    <a:pt x="47352" y="32842"/>
                  </a:cubicBezTo>
                  <a:cubicBezTo>
                    <a:pt x="45588" y="32842"/>
                    <a:pt x="45588" y="32842"/>
                    <a:pt x="45588" y="32842"/>
                  </a:cubicBezTo>
                  <a:cubicBezTo>
                    <a:pt x="44411" y="32842"/>
                    <a:pt x="44411" y="32842"/>
                    <a:pt x="44411" y="32842"/>
                  </a:cubicBezTo>
                  <a:cubicBezTo>
                    <a:pt x="44117" y="33789"/>
                    <a:pt x="44117" y="33789"/>
                    <a:pt x="44117" y="33789"/>
                  </a:cubicBezTo>
                  <a:cubicBezTo>
                    <a:pt x="44117" y="33789"/>
                    <a:pt x="44117" y="34421"/>
                    <a:pt x="44411" y="34421"/>
                  </a:cubicBezTo>
                  <a:cubicBezTo>
                    <a:pt x="44411" y="34736"/>
                    <a:pt x="45294" y="35368"/>
                    <a:pt x="45294" y="35368"/>
                  </a:cubicBezTo>
                  <a:cubicBezTo>
                    <a:pt x="45294" y="35368"/>
                    <a:pt x="45882" y="35368"/>
                    <a:pt x="45882" y="35684"/>
                  </a:cubicBezTo>
                  <a:cubicBezTo>
                    <a:pt x="46176" y="36000"/>
                    <a:pt x="46764" y="36631"/>
                    <a:pt x="46764" y="36631"/>
                  </a:cubicBezTo>
                  <a:cubicBezTo>
                    <a:pt x="46764" y="36631"/>
                    <a:pt x="47058" y="36631"/>
                    <a:pt x="47352" y="36631"/>
                  </a:cubicBezTo>
                  <a:cubicBezTo>
                    <a:pt x="47941" y="36631"/>
                    <a:pt x="48529" y="36947"/>
                    <a:pt x="48529" y="36947"/>
                  </a:cubicBezTo>
                  <a:cubicBezTo>
                    <a:pt x="49411" y="37263"/>
                    <a:pt x="49411" y="37263"/>
                    <a:pt x="49411" y="37263"/>
                  </a:cubicBezTo>
                  <a:cubicBezTo>
                    <a:pt x="49705" y="37578"/>
                    <a:pt x="49705" y="37578"/>
                    <a:pt x="49705" y="37578"/>
                  </a:cubicBezTo>
                  <a:cubicBezTo>
                    <a:pt x="49705" y="37578"/>
                    <a:pt x="48823" y="37894"/>
                    <a:pt x="48529" y="37894"/>
                  </a:cubicBezTo>
                  <a:cubicBezTo>
                    <a:pt x="48235" y="38210"/>
                    <a:pt x="47352" y="38210"/>
                    <a:pt x="47352" y="38210"/>
                  </a:cubicBezTo>
                  <a:cubicBezTo>
                    <a:pt x="47352" y="38210"/>
                    <a:pt x="46764" y="37578"/>
                    <a:pt x="46470" y="37578"/>
                  </a:cubicBezTo>
                  <a:cubicBezTo>
                    <a:pt x="46470" y="37578"/>
                    <a:pt x="45588" y="37894"/>
                    <a:pt x="45588" y="37894"/>
                  </a:cubicBezTo>
                  <a:cubicBezTo>
                    <a:pt x="45588" y="37894"/>
                    <a:pt x="45000" y="38526"/>
                    <a:pt x="44705" y="37894"/>
                  </a:cubicBezTo>
                  <a:cubicBezTo>
                    <a:pt x="44411" y="37263"/>
                    <a:pt x="44117" y="36631"/>
                    <a:pt x="44117" y="36631"/>
                  </a:cubicBezTo>
                  <a:cubicBezTo>
                    <a:pt x="44117" y="36000"/>
                    <a:pt x="44117" y="36000"/>
                    <a:pt x="44117" y="36000"/>
                  </a:cubicBezTo>
                  <a:cubicBezTo>
                    <a:pt x="44117" y="35052"/>
                    <a:pt x="44117" y="35052"/>
                    <a:pt x="44117" y="35052"/>
                  </a:cubicBezTo>
                  <a:cubicBezTo>
                    <a:pt x="43823" y="34105"/>
                    <a:pt x="43823" y="34105"/>
                    <a:pt x="43823" y="34105"/>
                  </a:cubicBezTo>
                  <a:cubicBezTo>
                    <a:pt x="42647" y="33473"/>
                    <a:pt x="42647" y="33473"/>
                    <a:pt x="42647" y="33473"/>
                  </a:cubicBezTo>
                  <a:cubicBezTo>
                    <a:pt x="41176" y="33473"/>
                    <a:pt x="41176" y="33473"/>
                    <a:pt x="41176" y="33473"/>
                  </a:cubicBezTo>
                  <a:cubicBezTo>
                    <a:pt x="39705" y="32526"/>
                    <a:pt x="39705" y="32526"/>
                    <a:pt x="39705" y="32526"/>
                  </a:cubicBezTo>
                  <a:cubicBezTo>
                    <a:pt x="37941" y="31894"/>
                    <a:pt x="37941" y="31894"/>
                    <a:pt x="37941" y="31894"/>
                  </a:cubicBezTo>
                  <a:cubicBezTo>
                    <a:pt x="37352" y="30631"/>
                    <a:pt x="37352" y="30631"/>
                    <a:pt x="37352" y="30631"/>
                  </a:cubicBezTo>
                  <a:cubicBezTo>
                    <a:pt x="38529" y="29684"/>
                    <a:pt x="38529" y="29684"/>
                    <a:pt x="38529" y="29684"/>
                  </a:cubicBezTo>
                  <a:cubicBezTo>
                    <a:pt x="38235" y="28736"/>
                    <a:pt x="38235" y="28736"/>
                    <a:pt x="38235" y="28736"/>
                  </a:cubicBezTo>
                  <a:cubicBezTo>
                    <a:pt x="37647" y="28105"/>
                    <a:pt x="37647" y="28105"/>
                    <a:pt x="37647" y="28105"/>
                  </a:cubicBezTo>
                  <a:cubicBezTo>
                    <a:pt x="36176" y="29052"/>
                    <a:pt x="36176" y="29052"/>
                    <a:pt x="36176" y="29052"/>
                  </a:cubicBezTo>
                  <a:cubicBezTo>
                    <a:pt x="36176" y="30000"/>
                    <a:pt x="36176" y="30000"/>
                    <a:pt x="36176" y="30000"/>
                  </a:cubicBezTo>
                  <a:cubicBezTo>
                    <a:pt x="34705" y="30631"/>
                    <a:pt x="34705" y="30631"/>
                    <a:pt x="34705" y="30631"/>
                  </a:cubicBezTo>
                  <a:cubicBezTo>
                    <a:pt x="34117" y="31894"/>
                    <a:pt x="34117" y="31894"/>
                    <a:pt x="34117" y="31894"/>
                  </a:cubicBezTo>
                  <a:cubicBezTo>
                    <a:pt x="35000" y="32842"/>
                    <a:pt x="35000" y="32842"/>
                    <a:pt x="35000" y="32842"/>
                  </a:cubicBezTo>
                  <a:cubicBezTo>
                    <a:pt x="35000" y="34421"/>
                    <a:pt x="35000" y="34421"/>
                    <a:pt x="35000" y="34421"/>
                  </a:cubicBezTo>
                  <a:cubicBezTo>
                    <a:pt x="35000" y="34421"/>
                    <a:pt x="34705" y="36000"/>
                    <a:pt x="35000" y="36315"/>
                  </a:cubicBezTo>
                  <a:cubicBezTo>
                    <a:pt x="35000" y="36315"/>
                    <a:pt x="34705" y="37263"/>
                    <a:pt x="34705" y="37894"/>
                  </a:cubicBezTo>
                  <a:cubicBezTo>
                    <a:pt x="35000" y="38210"/>
                    <a:pt x="35000" y="38526"/>
                    <a:pt x="35588" y="38842"/>
                  </a:cubicBezTo>
                  <a:cubicBezTo>
                    <a:pt x="35882" y="39157"/>
                    <a:pt x="35882" y="39157"/>
                    <a:pt x="36470" y="39473"/>
                  </a:cubicBezTo>
                  <a:cubicBezTo>
                    <a:pt x="37058" y="39789"/>
                    <a:pt x="37352" y="40105"/>
                    <a:pt x="37352" y="40105"/>
                  </a:cubicBezTo>
                  <a:cubicBezTo>
                    <a:pt x="37941" y="41368"/>
                    <a:pt x="37941" y="41368"/>
                    <a:pt x="37941" y="41368"/>
                  </a:cubicBezTo>
                  <a:cubicBezTo>
                    <a:pt x="37941" y="41368"/>
                    <a:pt x="38235" y="41684"/>
                    <a:pt x="38529" y="41684"/>
                  </a:cubicBezTo>
                  <a:cubicBezTo>
                    <a:pt x="38823" y="42000"/>
                    <a:pt x="39705" y="42315"/>
                    <a:pt x="39705" y="42631"/>
                  </a:cubicBezTo>
                  <a:cubicBezTo>
                    <a:pt x="39705" y="43263"/>
                    <a:pt x="40000" y="43894"/>
                    <a:pt x="40000" y="43894"/>
                  </a:cubicBezTo>
                  <a:cubicBezTo>
                    <a:pt x="40000" y="43894"/>
                    <a:pt x="40294" y="44526"/>
                    <a:pt x="40294" y="44526"/>
                  </a:cubicBezTo>
                  <a:cubicBezTo>
                    <a:pt x="40588" y="44842"/>
                    <a:pt x="40882" y="44526"/>
                    <a:pt x="40882" y="44842"/>
                  </a:cubicBezTo>
                  <a:cubicBezTo>
                    <a:pt x="41176" y="45157"/>
                    <a:pt x="40882" y="45473"/>
                    <a:pt x="41470" y="45789"/>
                  </a:cubicBezTo>
                  <a:cubicBezTo>
                    <a:pt x="41764" y="46421"/>
                    <a:pt x="42352" y="46736"/>
                    <a:pt x="42352" y="46736"/>
                  </a:cubicBezTo>
                  <a:cubicBezTo>
                    <a:pt x="42647" y="46736"/>
                    <a:pt x="43235" y="47052"/>
                    <a:pt x="43235" y="47052"/>
                  </a:cubicBezTo>
                  <a:cubicBezTo>
                    <a:pt x="45000" y="48315"/>
                    <a:pt x="45000" y="48315"/>
                    <a:pt x="45000" y="48315"/>
                  </a:cubicBezTo>
                  <a:cubicBezTo>
                    <a:pt x="46176" y="49894"/>
                    <a:pt x="46176" y="49894"/>
                    <a:pt x="46176" y="49894"/>
                  </a:cubicBezTo>
                  <a:cubicBezTo>
                    <a:pt x="47058" y="50842"/>
                    <a:pt x="47058" y="50842"/>
                    <a:pt x="47058" y="50842"/>
                  </a:cubicBezTo>
                  <a:cubicBezTo>
                    <a:pt x="46764" y="52105"/>
                    <a:pt x="46764" y="52105"/>
                    <a:pt x="46764" y="52105"/>
                  </a:cubicBezTo>
                  <a:cubicBezTo>
                    <a:pt x="46470" y="52736"/>
                    <a:pt x="46470" y="52736"/>
                    <a:pt x="46470" y="52736"/>
                  </a:cubicBezTo>
                  <a:cubicBezTo>
                    <a:pt x="46470" y="52736"/>
                    <a:pt x="45882" y="53052"/>
                    <a:pt x="45588" y="53052"/>
                  </a:cubicBezTo>
                  <a:cubicBezTo>
                    <a:pt x="45588" y="53052"/>
                    <a:pt x="45000" y="53368"/>
                    <a:pt x="45000" y="53368"/>
                  </a:cubicBezTo>
                  <a:cubicBezTo>
                    <a:pt x="45000" y="53368"/>
                    <a:pt x="44705" y="53052"/>
                    <a:pt x="44705" y="53052"/>
                  </a:cubicBezTo>
                  <a:cubicBezTo>
                    <a:pt x="45000" y="52736"/>
                    <a:pt x="45882" y="52421"/>
                    <a:pt x="45882" y="52421"/>
                  </a:cubicBezTo>
                  <a:cubicBezTo>
                    <a:pt x="45882" y="52421"/>
                    <a:pt x="45882" y="51473"/>
                    <a:pt x="45588" y="51473"/>
                  </a:cubicBezTo>
                  <a:cubicBezTo>
                    <a:pt x="45294" y="51157"/>
                    <a:pt x="44411" y="50526"/>
                    <a:pt x="44411" y="50526"/>
                  </a:cubicBezTo>
                  <a:cubicBezTo>
                    <a:pt x="43823" y="49894"/>
                    <a:pt x="43823" y="49894"/>
                    <a:pt x="43823" y="49894"/>
                  </a:cubicBezTo>
                  <a:cubicBezTo>
                    <a:pt x="42941" y="49894"/>
                    <a:pt x="42941" y="49894"/>
                    <a:pt x="42941" y="49894"/>
                  </a:cubicBezTo>
                  <a:cubicBezTo>
                    <a:pt x="42941" y="49894"/>
                    <a:pt x="42352" y="49894"/>
                    <a:pt x="42352" y="50210"/>
                  </a:cubicBezTo>
                  <a:cubicBezTo>
                    <a:pt x="42058" y="50526"/>
                    <a:pt x="41176" y="51157"/>
                    <a:pt x="41176" y="51157"/>
                  </a:cubicBezTo>
                  <a:cubicBezTo>
                    <a:pt x="40588" y="52421"/>
                    <a:pt x="40588" y="52421"/>
                    <a:pt x="40588" y="52421"/>
                  </a:cubicBezTo>
                  <a:cubicBezTo>
                    <a:pt x="42058" y="52736"/>
                    <a:pt x="42058" y="52736"/>
                    <a:pt x="42058" y="52736"/>
                  </a:cubicBezTo>
                  <a:cubicBezTo>
                    <a:pt x="42058" y="52736"/>
                    <a:pt x="42647" y="53368"/>
                    <a:pt x="42647" y="53368"/>
                  </a:cubicBezTo>
                  <a:cubicBezTo>
                    <a:pt x="42647" y="53684"/>
                    <a:pt x="43235" y="54315"/>
                    <a:pt x="43235" y="54315"/>
                  </a:cubicBezTo>
                  <a:cubicBezTo>
                    <a:pt x="43823" y="54631"/>
                    <a:pt x="43823" y="54631"/>
                    <a:pt x="43823" y="54631"/>
                  </a:cubicBezTo>
                  <a:cubicBezTo>
                    <a:pt x="43823" y="55263"/>
                    <a:pt x="43823" y="55263"/>
                    <a:pt x="43823" y="55263"/>
                  </a:cubicBezTo>
                  <a:cubicBezTo>
                    <a:pt x="43529" y="56210"/>
                    <a:pt x="43529" y="56210"/>
                    <a:pt x="43529" y="56210"/>
                  </a:cubicBezTo>
                  <a:cubicBezTo>
                    <a:pt x="42647" y="57473"/>
                    <a:pt x="42647" y="57473"/>
                    <a:pt x="42647" y="57473"/>
                  </a:cubicBezTo>
                  <a:cubicBezTo>
                    <a:pt x="42647" y="57473"/>
                    <a:pt x="42058" y="57789"/>
                    <a:pt x="42058" y="57789"/>
                  </a:cubicBezTo>
                  <a:cubicBezTo>
                    <a:pt x="41764" y="57789"/>
                    <a:pt x="41176" y="58421"/>
                    <a:pt x="41176" y="58421"/>
                  </a:cubicBezTo>
                  <a:cubicBezTo>
                    <a:pt x="41176" y="58421"/>
                    <a:pt x="40882" y="58421"/>
                    <a:pt x="40882" y="58421"/>
                  </a:cubicBezTo>
                  <a:cubicBezTo>
                    <a:pt x="40588" y="58421"/>
                    <a:pt x="40000" y="58105"/>
                    <a:pt x="39705" y="58105"/>
                  </a:cubicBezTo>
                  <a:cubicBezTo>
                    <a:pt x="39705" y="58105"/>
                    <a:pt x="39117" y="58421"/>
                    <a:pt x="39117" y="58421"/>
                  </a:cubicBezTo>
                  <a:cubicBezTo>
                    <a:pt x="39117" y="58421"/>
                    <a:pt x="38235" y="59052"/>
                    <a:pt x="39411" y="59368"/>
                  </a:cubicBezTo>
                  <a:cubicBezTo>
                    <a:pt x="40588" y="59368"/>
                    <a:pt x="40882" y="59368"/>
                    <a:pt x="41176" y="59368"/>
                  </a:cubicBezTo>
                  <a:cubicBezTo>
                    <a:pt x="41176" y="59368"/>
                    <a:pt x="42352" y="59368"/>
                    <a:pt x="42352" y="59368"/>
                  </a:cubicBezTo>
                  <a:cubicBezTo>
                    <a:pt x="42352" y="59368"/>
                    <a:pt x="42647" y="59368"/>
                    <a:pt x="42941" y="59684"/>
                  </a:cubicBezTo>
                  <a:cubicBezTo>
                    <a:pt x="43529" y="59684"/>
                    <a:pt x="43823" y="59684"/>
                    <a:pt x="44117" y="60000"/>
                  </a:cubicBezTo>
                  <a:cubicBezTo>
                    <a:pt x="44411" y="60000"/>
                    <a:pt x="44705" y="60315"/>
                    <a:pt x="44705" y="60315"/>
                  </a:cubicBezTo>
                  <a:cubicBezTo>
                    <a:pt x="44705" y="60631"/>
                    <a:pt x="44705" y="60631"/>
                    <a:pt x="45000" y="60631"/>
                  </a:cubicBezTo>
                  <a:cubicBezTo>
                    <a:pt x="45294" y="60631"/>
                    <a:pt x="45588" y="60947"/>
                    <a:pt x="45588" y="60947"/>
                  </a:cubicBezTo>
                  <a:cubicBezTo>
                    <a:pt x="45882" y="60947"/>
                    <a:pt x="45882" y="60947"/>
                    <a:pt x="45882" y="60947"/>
                  </a:cubicBezTo>
                  <a:cubicBezTo>
                    <a:pt x="45882" y="60947"/>
                    <a:pt x="46176" y="60947"/>
                    <a:pt x="46470" y="60947"/>
                  </a:cubicBezTo>
                  <a:cubicBezTo>
                    <a:pt x="46764" y="60947"/>
                    <a:pt x="46764" y="60631"/>
                    <a:pt x="47058" y="60631"/>
                  </a:cubicBezTo>
                  <a:cubicBezTo>
                    <a:pt x="47352" y="60631"/>
                    <a:pt x="48235" y="60631"/>
                    <a:pt x="48235" y="60631"/>
                  </a:cubicBezTo>
                  <a:cubicBezTo>
                    <a:pt x="48823" y="61894"/>
                    <a:pt x="48823" y="61894"/>
                    <a:pt x="48823" y="61894"/>
                  </a:cubicBezTo>
                  <a:cubicBezTo>
                    <a:pt x="48823" y="61894"/>
                    <a:pt x="48823" y="62210"/>
                    <a:pt x="49117" y="62210"/>
                  </a:cubicBezTo>
                  <a:cubicBezTo>
                    <a:pt x="49117" y="62526"/>
                    <a:pt x="49705" y="62842"/>
                    <a:pt x="50000" y="62842"/>
                  </a:cubicBezTo>
                  <a:cubicBezTo>
                    <a:pt x="50294" y="62842"/>
                    <a:pt x="52647" y="62210"/>
                    <a:pt x="52647" y="62210"/>
                  </a:cubicBezTo>
                  <a:cubicBezTo>
                    <a:pt x="51470" y="61263"/>
                    <a:pt x="51470" y="61263"/>
                    <a:pt x="51470" y="61263"/>
                  </a:cubicBezTo>
                  <a:cubicBezTo>
                    <a:pt x="51470" y="61263"/>
                    <a:pt x="50882" y="60631"/>
                    <a:pt x="50588" y="60315"/>
                  </a:cubicBezTo>
                  <a:cubicBezTo>
                    <a:pt x="50588" y="60000"/>
                    <a:pt x="49117" y="59052"/>
                    <a:pt x="49117" y="59052"/>
                  </a:cubicBezTo>
                  <a:cubicBezTo>
                    <a:pt x="47647" y="58736"/>
                    <a:pt x="47647" y="58736"/>
                    <a:pt x="47647" y="58736"/>
                  </a:cubicBezTo>
                  <a:cubicBezTo>
                    <a:pt x="45882" y="57789"/>
                    <a:pt x="45882" y="57789"/>
                    <a:pt x="45882" y="57789"/>
                  </a:cubicBezTo>
                  <a:cubicBezTo>
                    <a:pt x="44117" y="57157"/>
                    <a:pt x="44117" y="57157"/>
                    <a:pt x="44117" y="57157"/>
                  </a:cubicBezTo>
                  <a:cubicBezTo>
                    <a:pt x="44117" y="57157"/>
                    <a:pt x="44705" y="55894"/>
                    <a:pt x="45000" y="55578"/>
                  </a:cubicBezTo>
                  <a:cubicBezTo>
                    <a:pt x="45000" y="55263"/>
                    <a:pt x="45000" y="54315"/>
                    <a:pt x="45294" y="54315"/>
                  </a:cubicBezTo>
                  <a:cubicBezTo>
                    <a:pt x="45588" y="54631"/>
                    <a:pt x="46176" y="54631"/>
                    <a:pt x="46470" y="54631"/>
                  </a:cubicBezTo>
                  <a:cubicBezTo>
                    <a:pt x="46764" y="54631"/>
                    <a:pt x="47352" y="54315"/>
                    <a:pt x="47647" y="54315"/>
                  </a:cubicBezTo>
                  <a:cubicBezTo>
                    <a:pt x="47941" y="54315"/>
                    <a:pt x="48529" y="54631"/>
                    <a:pt x="48529" y="54631"/>
                  </a:cubicBezTo>
                  <a:cubicBezTo>
                    <a:pt x="48529" y="54631"/>
                    <a:pt x="48823" y="55263"/>
                    <a:pt x="48823" y="55578"/>
                  </a:cubicBezTo>
                  <a:cubicBezTo>
                    <a:pt x="49117" y="55578"/>
                    <a:pt x="49117" y="56210"/>
                    <a:pt x="49411" y="56526"/>
                  </a:cubicBezTo>
                  <a:cubicBezTo>
                    <a:pt x="49705" y="56526"/>
                    <a:pt x="51176" y="57157"/>
                    <a:pt x="51176" y="57157"/>
                  </a:cubicBezTo>
                  <a:cubicBezTo>
                    <a:pt x="51176" y="57157"/>
                    <a:pt x="52941" y="57789"/>
                    <a:pt x="52941" y="57789"/>
                  </a:cubicBezTo>
                  <a:cubicBezTo>
                    <a:pt x="53235" y="57789"/>
                    <a:pt x="53823" y="57789"/>
                    <a:pt x="53823" y="57789"/>
                  </a:cubicBezTo>
                  <a:cubicBezTo>
                    <a:pt x="54705" y="58736"/>
                    <a:pt x="54705" y="58736"/>
                    <a:pt x="54705" y="58736"/>
                  </a:cubicBezTo>
                  <a:cubicBezTo>
                    <a:pt x="56470" y="58421"/>
                    <a:pt x="56470" y="58421"/>
                    <a:pt x="56470" y="58421"/>
                  </a:cubicBezTo>
                  <a:cubicBezTo>
                    <a:pt x="58235" y="58105"/>
                    <a:pt x="58235" y="58105"/>
                    <a:pt x="58235" y="58105"/>
                  </a:cubicBezTo>
                  <a:cubicBezTo>
                    <a:pt x="58529" y="58736"/>
                    <a:pt x="58529" y="58736"/>
                    <a:pt x="58529" y="58736"/>
                  </a:cubicBezTo>
                  <a:cubicBezTo>
                    <a:pt x="58529" y="58736"/>
                    <a:pt x="59411" y="59368"/>
                    <a:pt x="59411" y="59368"/>
                  </a:cubicBezTo>
                  <a:cubicBezTo>
                    <a:pt x="59411" y="59684"/>
                    <a:pt x="60000" y="60947"/>
                    <a:pt x="60000" y="60947"/>
                  </a:cubicBezTo>
                  <a:cubicBezTo>
                    <a:pt x="60000" y="60947"/>
                    <a:pt x="60000" y="61894"/>
                    <a:pt x="60000" y="61894"/>
                  </a:cubicBezTo>
                  <a:cubicBezTo>
                    <a:pt x="60000" y="62210"/>
                    <a:pt x="60588" y="63473"/>
                    <a:pt x="60588" y="63473"/>
                  </a:cubicBezTo>
                  <a:cubicBezTo>
                    <a:pt x="60882" y="63789"/>
                    <a:pt x="62058" y="65052"/>
                    <a:pt x="62058" y="65368"/>
                  </a:cubicBezTo>
                  <a:cubicBezTo>
                    <a:pt x="62058" y="65368"/>
                    <a:pt x="62647" y="66315"/>
                    <a:pt x="62941" y="66315"/>
                  </a:cubicBezTo>
                  <a:cubicBezTo>
                    <a:pt x="62941" y="66315"/>
                    <a:pt x="63235" y="66000"/>
                    <a:pt x="63235" y="66000"/>
                  </a:cubicBezTo>
                  <a:cubicBezTo>
                    <a:pt x="63529" y="66000"/>
                    <a:pt x="64411" y="65368"/>
                    <a:pt x="64411" y="65368"/>
                  </a:cubicBezTo>
                  <a:cubicBezTo>
                    <a:pt x="64411" y="65368"/>
                    <a:pt x="65294" y="65368"/>
                    <a:pt x="65294" y="65684"/>
                  </a:cubicBezTo>
                  <a:cubicBezTo>
                    <a:pt x="65294" y="66000"/>
                    <a:pt x="66470" y="66947"/>
                    <a:pt x="66470" y="66947"/>
                  </a:cubicBezTo>
                  <a:cubicBezTo>
                    <a:pt x="66470" y="66947"/>
                    <a:pt x="66764" y="68210"/>
                    <a:pt x="66764" y="68210"/>
                  </a:cubicBezTo>
                  <a:cubicBezTo>
                    <a:pt x="66470" y="68526"/>
                    <a:pt x="65588" y="68842"/>
                    <a:pt x="65588" y="69157"/>
                  </a:cubicBezTo>
                  <a:cubicBezTo>
                    <a:pt x="65294" y="69157"/>
                    <a:pt x="64411" y="69157"/>
                    <a:pt x="64411" y="69157"/>
                  </a:cubicBezTo>
                  <a:cubicBezTo>
                    <a:pt x="64117" y="69473"/>
                    <a:pt x="62941" y="69789"/>
                    <a:pt x="62941" y="69789"/>
                  </a:cubicBezTo>
                  <a:cubicBezTo>
                    <a:pt x="62941" y="68526"/>
                    <a:pt x="62941" y="68526"/>
                    <a:pt x="62941" y="68526"/>
                  </a:cubicBezTo>
                  <a:cubicBezTo>
                    <a:pt x="62941" y="68526"/>
                    <a:pt x="62941" y="68210"/>
                    <a:pt x="62647" y="68210"/>
                  </a:cubicBezTo>
                  <a:cubicBezTo>
                    <a:pt x="62647" y="68210"/>
                    <a:pt x="60882" y="67578"/>
                    <a:pt x="60882" y="67578"/>
                  </a:cubicBezTo>
                  <a:cubicBezTo>
                    <a:pt x="60588" y="66000"/>
                    <a:pt x="60588" y="66000"/>
                    <a:pt x="60588" y="66000"/>
                  </a:cubicBezTo>
                  <a:cubicBezTo>
                    <a:pt x="59705" y="65052"/>
                    <a:pt x="59705" y="65052"/>
                    <a:pt x="59705" y="65052"/>
                  </a:cubicBezTo>
                  <a:cubicBezTo>
                    <a:pt x="58823" y="64421"/>
                    <a:pt x="58823" y="64421"/>
                    <a:pt x="58823" y="64421"/>
                  </a:cubicBezTo>
                  <a:cubicBezTo>
                    <a:pt x="58235" y="63473"/>
                    <a:pt x="58235" y="63473"/>
                    <a:pt x="58235" y="63473"/>
                  </a:cubicBezTo>
                  <a:cubicBezTo>
                    <a:pt x="57058" y="63473"/>
                    <a:pt x="57058" y="63473"/>
                    <a:pt x="57058" y="63473"/>
                  </a:cubicBezTo>
                  <a:cubicBezTo>
                    <a:pt x="57058" y="63473"/>
                    <a:pt x="56470" y="63789"/>
                    <a:pt x="56470" y="63789"/>
                  </a:cubicBezTo>
                  <a:cubicBezTo>
                    <a:pt x="56176" y="64105"/>
                    <a:pt x="55000" y="63789"/>
                    <a:pt x="55000" y="63789"/>
                  </a:cubicBezTo>
                  <a:cubicBezTo>
                    <a:pt x="54117" y="64105"/>
                    <a:pt x="54117" y="64105"/>
                    <a:pt x="54117" y="64105"/>
                  </a:cubicBezTo>
                  <a:cubicBezTo>
                    <a:pt x="54117" y="64736"/>
                    <a:pt x="54117" y="64736"/>
                    <a:pt x="54117" y="64736"/>
                  </a:cubicBezTo>
                  <a:cubicBezTo>
                    <a:pt x="55588" y="64736"/>
                    <a:pt x="55588" y="64736"/>
                    <a:pt x="55588" y="64736"/>
                  </a:cubicBezTo>
                  <a:cubicBezTo>
                    <a:pt x="56764" y="65052"/>
                    <a:pt x="56764" y="65052"/>
                    <a:pt x="56764" y="65052"/>
                  </a:cubicBezTo>
                  <a:cubicBezTo>
                    <a:pt x="58529" y="65368"/>
                    <a:pt x="58529" y="65368"/>
                    <a:pt x="58529" y="65368"/>
                  </a:cubicBezTo>
                  <a:cubicBezTo>
                    <a:pt x="58529" y="66631"/>
                    <a:pt x="58529" y="66631"/>
                    <a:pt x="58529" y="66631"/>
                  </a:cubicBezTo>
                  <a:cubicBezTo>
                    <a:pt x="58529" y="66631"/>
                    <a:pt x="58823" y="67263"/>
                    <a:pt x="58823" y="67578"/>
                  </a:cubicBezTo>
                  <a:cubicBezTo>
                    <a:pt x="58823" y="67894"/>
                    <a:pt x="59411" y="69157"/>
                    <a:pt x="59411" y="69157"/>
                  </a:cubicBezTo>
                  <a:cubicBezTo>
                    <a:pt x="60000" y="71052"/>
                    <a:pt x="60000" y="71052"/>
                    <a:pt x="60000" y="71052"/>
                  </a:cubicBezTo>
                  <a:cubicBezTo>
                    <a:pt x="60588" y="72315"/>
                    <a:pt x="60588" y="72315"/>
                    <a:pt x="60588" y="72315"/>
                  </a:cubicBezTo>
                  <a:cubicBezTo>
                    <a:pt x="61176" y="72631"/>
                    <a:pt x="61176" y="72631"/>
                    <a:pt x="61176" y="72631"/>
                  </a:cubicBezTo>
                  <a:cubicBezTo>
                    <a:pt x="61176" y="73894"/>
                    <a:pt x="61176" y="73894"/>
                    <a:pt x="61176" y="73894"/>
                  </a:cubicBezTo>
                  <a:cubicBezTo>
                    <a:pt x="61764" y="74210"/>
                    <a:pt x="61764" y="74210"/>
                    <a:pt x="61764" y="74210"/>
                  </a:cubicBezTo>
                  <a:cubicBezTo>
                    <a:pt x="61764" y="74210"/>
                    <a:pt x="61470" y="74526"/>
                    <a:pt x="61470" y="74842"/>
                  </a:cubicBezTo>
                  <a:cubicBezTo>
                    <a:pt x="61470" y="74842"/>
                    <a:pt x="60882" y="75789"/>
                    <a:pt x="60882" y="75789"/>
                  </a:cubicBezTo>
                  <a:cubicBezTo>
                    <a:pt x="60882" y="75789"/>
                    <a:pt x="60294" y="75789"/>
                    <a:pt x="60000" y="75789"/>
                  </a:cubicBezTo>
                  <a:cubicBezTo>
                    <a:pt x="60000" y="75473"/>
                    <a:pt x="59705" y="74842"/>
                    <a:pt x="59411" y="74842"/>
                  </a:cubicBezTo>
                  <a:cubicBezTo>
                    <a:pt x="58823" y="74526"/>
                    <a:pt x="58823" y="73894"/>
                    <a:pt x="58529" y="73894"/>
                  </a:cubicBezTo>
                  <a:cubicBezTo>
                    <a:pt x="58235" y="73894"/>
                    <a:pt x="57352" y="73894"/>
                    <a:pt x="57352" y="73894"/>
                  </a:cubicBezTo>
                  <a:cubicBezTo>
                    <a:pt x="57352" y="73894"/>
                    <a:pt x="56764" y="72947"/>
                    <a:pt x="56470" y="72631"/>
                  </a:cubicBezTo>
                  <a:cubicBezTo>
                    <a:pt x="56470" y="72631"/>
                    <a:pt x="56176" y="72315"/>
                    <a:pt x="55882" y="72000"/>
                  </a:cubicBezTo>
                  <a:cubicBezTo>
                    <a:pt x="55588" y="71684"/>
                    <a:pt x="55000" y="70736"/>
                    <a:pt x="55000" y="71052"/>
                  </a:cubicBezTo>
                  <a:cubicBezTo>
                    <a:pt x="55000" y="71684"/>
                    <a:pt x="55294" y="72315"/>
                    <a:pt x="55000" y="72315"/>
                  </a:cubicBezTo>
                  <a:cubicBezTo>
                    <a:pt x="54411" y="72315"/>
                    <a:pt x="54117" y="72315"/>
                    <a:pt x="54117" y="72315"/>
                  </a:cubicBezTo>
                  <a:cubicBezTo>
                    <a:pt x="54117" y="72315"/>
                    <a:pt x="53529" y="72947"/>
                    <a:pt x="53235" y="73263"/>
                  </a:cubicBezTo>
                  <a:cubicBezTo>
                    <a:pt x="53235" y="73263"/>
                    <a:pt x="53529" y="73263"/>
                    <a:pt x="52941" y="73578"/>
                  </a:cubicBezTo>
                  <a:cubicBezTo>
                    <a:pt x="52647" y="73578"/>
                    <a:pt x="52058" y="73578"/>
                    <a:pt x="52058" y="73578"/>
                  </a:cubicBezTo>
                  <a:cubicBezTo>
                    <a:pt x="52058" y="73263"/>
                    <a:pt x="52058" y="73263"/>
                    <a:pt x="52058" y="72947"/>
                  </a:cubicBezTo>
                  <a:cubicBezTo>
                    <a:pt x="52352" y="72631"/>
                    <a:pt x="54117" y="71684"/>
                    <a:pt x="54117" y="71684"/>
                  </a:cubicBezTo>
                  <a:cubicBezTo>
                    <a:pt x="54117" y="71368"/>
                    <a:pt x="53529" y="70421"/>
                    <a:pt x="53529" y="70421"/>
                  </a:cubicBezTo>
                  <a:cubicBezTo>
                    <a:pt x="53235" y="70736"/>
                    <a:pt x="53235" y="70736"/>
                    <a:pt x="53235" y="70736"/>
                  </a:cubicBezTo>
                  <a:cubicBezTo>
                    <a:pt x="52352" y="71368"/>
                    <a:pt x="52352" y="71368"/>
                    <a:pt x="52352" y="71368"/>
                  </a:cubicBezTo>
                  <a:cubicBezTo>
                    <a:pt x="51176" y="72315"/>
                    <a:pt x="51176" y="72315"/>
                    <a:pt x="51176" y="72315"/>
                  </a:cubicBezTo>
                  <a:cubicBezTo>
                    <a:pt x="50294" y="72631"/>
                    <a:pt x="50294" y="72631"/>
                    <a:pt x="50294" y="72631"/>
                  </a:cubicBezTo>
                  <a:cubicBezTo>
                    <a:pt x="49411" y="73263"/>
                    <a:pt x="49411" y="73263"/>
                    <a:pt x="49411" y="73263"/>
                  </a:cubicBezTo>
                  <a:cubicBezTo>
                    <a:pt x="48235" y="73578"/>
                    <a:pt x="48235" y="73578"/>
                    <a:pt x="48235" y="73578"/>
                  </a:cubicBezTo>
                  <a:cubicBezTo>
                    <a:pt x="47058" y="73578"/>
                    <a:pt x="47058" y="73578"/>
                    <a:pt x="47058" y="73578"/>
                  </a:cubicBezTo>
                  <a:cubicBezTo>
                    <a:pt x="46470" y="73263"/>
                    <a:pt x="46470" y="73263"/>
                    <a:pt x="46470" y="73263"/>
                  </a:cubicBezTo>
                  <a:cubicBezTo>
                    <a:pt x="45882" y="72315"/>
                    <a:pt x="45882" y="72315"/>
                    <a:pt x="45882" y="72315"/>
                  </a:cubicBezTo>
                  <a:cubicBezTo>
                    <a:pt x="45588" y="72315"/>
                    <a:pt x="45588" y="72315"/>
                    <a:pt x="45588" y="72315"/>
                  </a:cubicBezTo>
                  <a:cubicBezTo>
                    <a:pt x="45588" y="72315"/>
                    <a:pt x="45294" y="71684"/>
                    <a:pt x="45588" y="71368"/>
                  </a:cubicBezTo>
                  <a:cubicBezTo>
                    <a:pt x="45588" y="71368"/>
                    <a:pt x="45882" y="71052"/>
                    <a:pt x="46470" y="71052"/>
                  </a:cubicBezTo>
                  <a:cubicBezTo>
                    <a:pt x="47058" y="71052"/>
                    <a:pt x="47352" y="71052"/>
                    <a:pt x="47647" y="71052"/>
                  </a:cubicBezTo>
                  <a:cubicBezTo>
                    <a:pt x="47941" y="71052"/>
                    <a:pt x="48235" y="70736"/>
                    <a:pt x="48235" y="70736"/>
                  </a:cubicBezTo>
                  <a:cubicBezTo>
                    <a:pt x="48235" y="70736"/>
                    <a:pt x="48529" y="70736"/>
                    <a:pt x="48529" y="70421"/>
                  </a:cubicBezTo>
                  <a:cubicBezTo>
                    <a:pt x="48529" y="70105"/>
                    <a:pt x="47647" y="68842"/>
                    <a:pt x="47647" y="68842"/>
                  </a:cubicBezTo>
                  <a:cubicBezTo>
                    <a:pt x="47647" y="68842"/>
                    <a:pt x="46470" y="68842"/>
                    <a:pt x="46176" y="69157"/>
                  </a:cubicBezTo>
                  <a:cubicBezTo>
                    <a:pt x="45588" y="69157"/>
                    <a:pt x="45588" y="69789"/>
                    <a:pt x="45000" y="69473"/>
                  </a:cubicBezTo>
                  <a:cubicBezTo>
                    <a:pt x="44411" y="69157"/>
                    <a:pt x="42941" y="68526"/>
                    <a:pt x="42941" y="68526"/>
                  </a:cubicBezTo>
                  <a:cubicBezTo>
                    <a:pt x="41764" y="67263"/>
                    <a:pt x="41764" y="67263"/>
                    <a:pt x="41764" y="67263"/>
                  </a:cubicBezTo>
                  <a:cubicBezTo>
                    <a:pt x="41176" y="67894"/>
                    <a:pt x="41176" y="67894"/>
                    <a:pt x="41176" y="67894"/>
                  </a:cubicBezTo>
                  <a:cubicBezTo>
                    <a:pt x="40294" y="68526"/>
                    <a:pt x="40294" y="68526"/>
                    <a:pt x="40294" y="68526"/>
                  </a:cubicBezTo>
                  <a:cubicBezTo>
                    <a:pt x="40294" y="68526"/>
                    <a:pt x="40294" y="69157"/>
                    <a:pt x="39705" y="68526"/>
                  </a:cubicBezTo>
                  <a:cubicBezTo>
                    <a:pt x="39117" y="67578"/>
                    <a:pt x="39117" y="66947"/>
                    <a:pt x="39117" y="66947"/>
                  </a:cubicBezTo>
                  <a:cubicBezTo>
                    <a:pt x="38235" y="66947"/>
                    <a:pt x="38235" y="66947"/>
                    <a:pt x="38235" y="66947"/>
                  </a:cubicBezTo>
                  <a:cubicBezTo>
                    <a:pt x="37941" y="67894"/>
                    <a:pt x="37941" y="67894"/>
                    <a:pt x="37941" y="67894"/>
                  </a:cubicBezTo>
                  <a:cubicBezTo>
                    <a:pt x="37941" y="67894"/>
                    <a:pt x="37352" y="68842"/>
                    <a:pt x="37352" y="68842"/>
                  </a:cubicBezTo>
                  <a:cubicBezTo>
                    <a:pt x="37058" y="68842"/>
                    <a:pt x="36176" y="68842"/>
                    <a:pt x="35882" y="69157"/>
                  </a:cubicBezTo>
                  <a:cubicBezTo>
                    <a:pt x="35882" y="69157"/>
                    <a:pt x="34411" y="69157"/>
                    <a:pt x="34411" y="69157"/>
                  </a:cubicBezTo>
                  <a:cubicBezTo>
                    <a:pt x="32352" y="68526"/>
                    <a:pt x="32352" y="68526"/>
                    <a:pt x="32352" y="68526"/>
                  </a:cubicBezTo>
                  <a:cubicBezTo>
                    <a:pt x="32352" y="68526"/>
                    <a:pt x="31764" y="68842"/>
                    <a:pt x="31764" y="68842"/>
                  </a:cubicBezTo>
                  <a:cubicBezTo>
                    <a:pt x="31470" y="69157"/>
                    <a:pt x="28529" y="69789"/>
                    <a:pt x="28529" y="69789"/>
                  </a:cubicBezTo>
                  <a:cubicBezTo>
                    <a:pt x="27058" y="70736"/>
                    <a:pt x="27058" y="70736"/>
                    <a:pt x="27058" y="70736"/>
                  </a:cubicBezTo>
                  <a:cubicBezTo>
                    <a:pt x="26176" y="70736"/>
                    <a:pt x="26176" y="70736"/>
                    <a:pt x="26176" y="70736"/>
                  </a:cubicBezTo>
                  <a:cubicBezTo>
                    <a:pt x="25294" y="69473"/>
                    <a:pt x="25294" y="69473"/>
                    <a:pt x="25294" y="69473"/>
                  </a:cubicBezTo>
                  <a:cubicBezTo>
                    <a:pt x="24705" y="68526"/>
                    <a:pt x="24705" y="68526"/>
                    <a:pt x="24705" y="68526"/>
                  </a:cubicBezTo>
                  <a:cubicBezTo>
                    <a:pt x="24705" y="69789"/>
                    <a:pt x="24705" y="69789"/>
                    <a:pt x="24705" y="69789"/>
                  </a:cubicBezTo>
                  <a:cubicBezTo>
                    <a:pt x="24411" y="70421"/>
                    <a:pt x="24411" y="70421"/>
                    <a:pt x="24411" y="70421"/>
                  </a:cubicBezTo>
                  <a:cubicBezTo>
                    <a:pt x="24411" y="70421"/>
                    <a:pt x="23235" y="71684"/>
                    <a:pt x="22941" y="72000"/>
                  </a:cubicBezTo>
                  <a:cubicBezTo>
                    <a:pt x="22941" y="72000"/>
                    <a:pt x="21470" y="70421"/>
                    <a:pt x="21470" y="70421"/>
                  </a:cubicBezTo>
                  <a:cubicBezTo>
                    <a:pt x="21176" y="68210"/>
                    <a:pt x="21176" y="68210"/>
                    <a:pt x="21176" y="68210"/>
                  </a:cubicBezTo>
                  <a:cubicBezTo>
                    <a:pt x="19705" y="66631"/>
                    <a:pt x="19705" y="66631"/>
                    <a:pt x="19705" y="66631"/>
                  </a:cubicBezTo>
                  <a:cubicBezTo>
                    <a:pt x="18823" y="66947"/>
                    <a:pt x="18823" y="66947"/>
                    <a:pt x="18823" y="66947"/>
                  </a:cubicBezTo>
                  <a:cubicBezTo>
                    <a:pt x="18529" y="65368"/>
                    <a:pt x="18529" y="65368"/>
                    <a:pt x="18529" y="65368"/>
                  </a:cubicBezTo>
                  <a:cubicBezTo>
                    <a:pt x="17941" y="64421"/>
                    <a:pt x="17941" y="64421"/>
                    <a:pt x="17941" y="64421"/>
                  </a:cubicBezTo>
                  <a:cubicBezTo>
                    <a:pt x="16764" y="64421"/>
                    <a:pt x="16764" y="64421"/>
                    <a:pt x="16764" y="64421"/>
                  </a:cubicBezTo>
                  <a:cubicBezTo>
                    <a:pt x="16470" y="65052"/>
                    <a:pt x="16470" y="65052"/>
                    <a:pt x="16470" y="65052"/>
                  </a:cubicBezTo>
                  <a:cubicBezTo>
                    <a:pt x="16176" y="66000"/>
                    <a:pt x="16176" y="66000"/>
                    <a:pt x="16176" y="66000"/>
                  </a:cubicBezTo>
                  <a:cubicBezTo>
                    <a:pt x="16176" y="66000"/>
                    <a:pt x="16470" y="66947"/>
                    <a:pt x="16470" y="66947"/>
                  </a:cubicBezTo>
                  <a:cubicBezTo>
                    <a:pt x="16470" y="67263"/>
                    <a:pt x="16176" y="67578"/>
                    <a:pt x="15882" y="67578"/>
                  </a:cubicBezTo>
                  <a:cubicBezTo>
                    <a:pt x="15882" y="67578"/>
                    <a:pt x="14411" y="68210"/>
                    <a:pt x="14411" y="68210"/>
                  </a:cubicBezTo>
                  <a:cubicBezTo>
                    <a:pt x="14411" y="68210"/>
                    <a:pt x="14117" y="67263"/>
                    <a:pt x="14117" y="66947"/>
                  </a:cubicBezTo>
                  <a:cubicBezTo>
                    <a:pt x="14117" y="66315"/>
                    <a:pt x="14117" y="65368"/>
                    <a:pt x="14117" y="65368"/>
                  </a:cubicBezTo>
                  <a:cubicBezTo>
                    <a:pt x="14117" y="65368"/>
                    <a:pt x="15294" y="64736"/>
                    <a:pt x="15294" y="64736"/>
                  </a:cubicBezTo>
                  <a:cubicBezTo>
                    <a:pt x="15294" y="64421"/>
                    <a:pt x="16176" y="62842"/>
                    <a:pt x="16176" y="62842"/>
                  </a:cubicBezTo>
                  <a:cubicBezTo>
                    <a:pt x="16176" y="61894"/>
                    <a:pt x="16176" y="61894"/>
                    <a:pt x="16176" y="61894"/>
                  </a:cubicBezTo>
                  <a:cubicBezTo>
                    <a:pt x="16176" y="61894"/>
                    <a:pt x="17352" y="61578"/>
                    <a:pt x="17647" y="61578"/>
                  </a:cubicBezTo>
                  <a:cubicBezTo>
                    <a:pt x="17941" y="61578"/>
                    <a:pt x="18529" y="61578"/>
                    <a:pt x="18823" y="61894"/>
                  </a:cubicBezTo>
                  <a:cubicBezTo>
                    <a:pt x="19411" y="62210"/>
                    <a:pt x="19117" y="62210"/>
                    <a:pt x="19705" y="62210"/>
                  </a:cubicBezTo>
                  <a:cubicBezTo>
                    <a:pt x="20294" y="61894"/>
                    <a:pt x="20882" y="61578"/>
                    <a:pt x="20882" y="61263"/>
                  </a:cubicBezTo>
                  <a:cubicBezTo>
                    <a:pt x="20882" y="60947"/>
                    <a:pt x="21176" y="59684"/>
                    <a:pt x="20294" y="59684"/>
                  </a:cubicBezTo>
                  <a:cubicBezTo>
                    <a:pt x="19705" y="59684"/>
                    <a:pt x="18823" y="60315"/>
                    <a:pt x="18529" y="60315"/>
                  </a:cubicBezTo>
                  <a:cubicBezTo>
                    <a:pt x="18235" y="60631"/>
                    <a:pt x="17941" y="60315"/>
                    <a:pt x="17352" y="60000"/>
                  </a:cubicBezTo>
                  <a:cubicBezTo>
                    <a:pt x="17058" y="60000"/>
                    <a:pt x="16470" y="59684"/>
                    <a:pt x="16470" y="59684"/>
                  </a:cubicBezTo>
                  <a:cubicBezTo>
                    <a:pt x="15588" y="60631"/>
                    <a:pt x="15588" y="60631"/>
                    <a:pt x="15588" y="60631"/>
                  </a:cubicBezTo>
                  <a:cubicBezTo>
                    <a:pt x="15588" y="60631"/>
                    <a:pt x="16176" y="61894"/>
                    <a:pt x="15000" y="60947"/>
                  </a:cubicBezTo>
                  <a:cubicBezTo>
                    <a:pt x="13823" y="60315"/>
                    <a:pt x="13823" y="60000"/>
                    <a:pt x="13823" y="60000"/>
                  </a:cubicBezTo>
                  <a:cubicBezTo>
                    <a:pt x="12647" y="58736"/>
                    <a:pt x="12647" y="58736"/>
                    <a:pt x="12647" y="58736"/>
                  </a:cubicBezTo>
                  <a:cubicBezTo>
                    <a:pt x="12058" y="56526"/>
                    <a:pt x="12058" y="56526"/>
                    <a:pt x="12058" y="56526"/>
                  </a:cubicBezTo>
                  <a:cubicBezTo>
                    <a:pt x="11176" y="55263"/>
                    <a:pt x="11176" y="55263"/>
                    <a:pt x="11176" y="55263"/>
                  </a:cubicBezTo>
                  <a:cubicBezTo>
                    <a:pt x="11176" y="55263"/>
                    <a:pt x="10882" y="55894"/>
                    <a:pt x="10588" y="56526"/>
                  </a:cubicBezTo>
                  <a:cubicBezTo>
                    <a:pt x="10294" y="56842"/>
                    <a:pt x="9705" y="56842"/>
                    <a:pt x="9411" y="56526"/>
                  </a:cubicBezTo>
                  <a:cubicBezTo>
                    <a:pt x="9411" y="55894"/>
                    <a:pt x="8529" y="54631"/>
                    <a:pt x="8529" y="54631"/>
                  </a:cubicBezTo>
                  <a:cubicBezTo>
                    <a:pt x="8823" y="53368"/>
                    <a:pt x="8823" y="53368"/>
                    <a:pt x="8823" y="53368"/>
                  </a:cubicBezTo>
                  <a:cubicBezTo>
                    <a:pt x="7647" y="53052"/>
                    <a:pt x="7647" y="53052"/>
                    <a:pt x="7647" y="53052"/>
                  </a:cubicBezTo>
                  <a:cubicBezTo>
                    <a:pt x="7647" y="53052"/>
                    <a:pt x="7058" y="52736"/>
                    <a:pt x="7058" y="52421"/>
                  </a:cubicBezTo>
                  <a:cubicBezTo>
                    <a:pt x="7352" y="51789"/>
                    <a:pt x="7941" y="50842"/>
                    <a:pt x="7941" y="50842"/>
                  </a:cubicBezTo>
                  <a:cubicBezTo>
                    <a:pt x="8529" y="49578"/>
                    <a:pt x="8529" y="49578"/>
                    <a:pt x="8529" y="49578"/>
                  </a:cubicBezTo>
                  <a:cubicBezTo>
                    <a:pt x="8529" y="49578"/>
                    <a:pt x="8529" y="48631"/>
                    <a:pt x="8235" y="48315"/>
                  </a:cubicBezTo>
                  <a:cubicBezTo>
                    <a:pt x="8235" y="48000"/>
                    <a:pt x="7941" y="43894"/>
                    <a:pt x="7941" y="43894"/>
                  </a:cubicBezTo>
                  <a:cubicBezTo>
                    <a:pt x="10294" y="42315"/>
                    <a:pt x="10294" y="42315"/>
                    <a:pt x="10294" y="42315"/>
                  </a:cubicBezTo>
                  <a:cubicBezTo>
                    <a:pt x="11764" y="39789"/>
                    <a:pt x="11764" y="39789"/>
                    <a:pt x="11764" y="39789"/>
                  </a:cubicBezTo>
                  <a:cubicBezTo>
                    <a:pt x="12352" y="36947"/>
                    <a:pt x="12352" y="36947"/>
                    <a:pt x="12352" y="36947"/>
                  </a:cubicBezTo>
                  <a:cubicBezTo>
                    <a:pt x="13235" y="34421"/>
                    <a:pt x="13235" y="34421"/>
                    <a:pt x="13235" y="34421"/>
                  </a:cubicBezTo>
                  <a:cubicBezTo>
                    <a:pt x="13235" y="34421"/>
                    <a:pt x="14411" y="33157"/>
                    <a:pt x="14411" y="33473"/>
                  </a:cubicBezTo>
                  <a:cubicBezTo>
                    <a:pt x="14705" y="33789"/>
                    <a:pt x="14411" y="30947"/>
                    <a:pt x="14411" y="30947"/>
                  </a:cubicBezTo>
                  <a:cubicBezTo>
                    <a:pt x="13529" y="30000"/>
                    <a:pt x="13529" y="30000"/>
                    <a:pt x="13529" y="30000"/>
                  </a:cubicBezTo>
                  <a:cubicBezTo>
                    <a:pt x="13529" y="28421"/>
                    <a:pt x="13529" y="28421"/>
                    <a:pt x="13529" y="28421"/>
                  </a:cubicBezTo>
                  <a:cubicBezTo>
                    <a:pt x="13529" y="28421"/>
                    <a:pt x="15000" y="28105"/>
                    <a:pt x="15294" y="28105"/>
                  </a:cubicBezTo>
                  <a:cubicBezTo>
                    <a:pt x="15588" y="28105"/>
                    <a:pt x="16176" y="27789"/>
                    <a:pt x="17058" y="27473"/>
                  </a:cubicBezTo>
                  <a:cubicBezTo>
                    <a:pt x="17647" y="27473"/>
                    <a:pt x="18235" y="26842"/>
                    <a:pt x="18823" y="26842"/>
                  </a:cubicBezTo>
                  <a:cubicBezTo>
                    <a:pt x="19117" y="26842"/>
                    <a:pt x="20588" y="26842"/>
                    <a:pt x="20588" y="26842"/>
                  </a:cubicBezTo>
                  <a:cubicBezTo>
                    <a:pt x="20588" y="26842"/>
                    <a:pt x="22058" y="25894"/>
                    <a:pt x="22352" y="25578"/>
                  </a:cubicBezTo>
                  <a:cubicBezTo>
                    <a:pt x="22647" y="25263"/>
                    <a:pt x="23529" y="24000"/>
                    <a:pt x="23529" y="24000"/>
                  </a:cubicBezTo>
                  <a:cubicBezTo>
                    <a:pt x="23529" y="24000"/>
                    <a:pt x="23823" y="22421"/>
                    <a:pt x="24411" y="22105"/>
                  </a:cubicBezTo>
                  <a:cubicBezTo>
                    <a:pt x="24705" y="22105"/>
                    <a:pt x="25588" y="21473"/>
                    <a:pt x="26176" y="21473"/>
                  </a:cubicBezTo>
                  <a:cubicBezTo>
                    <a:pt x="26764" y="21157"/>
                    <a:pt x="28235" y="20842"/>
                    <a:pt x="28529" y="20842"/>
                  </a:cubicBezTo>
                  <a:cubicBezTo>
                    <a:pt x="28823" y="20842"/>
                    <a:pt x="32352" y="20210"/>
                    <a:pt x="32352" y="20210"/>
                  </a:cubicBezTo>
                  <a:cubicBezTo>
                    <a:pt x="33823" y="18947"/>
                    <a:pt x="33823" y="18947"/>
                    <a:pt x="33823" y="18947"/>
                  </a:cubicBezTo>
                  <a:cubicBezTo>
                    <a:pt x="33529" y="16105"/>
                    <a:pt x="33529" y="16105"/>
                    <a:pt x="33529" y="16105"/>
                  </a:cubicBezTo>
                  <a:cubicBezTo>
                    <a:pt x="37941" y="15473"/>
                    <a:pt x="37941" y="15473"/>
                    <a:pt x="37941" y="15473"/>
                  </a:cubicBezTo>
                  <a:cubicBezTo>
                    <a:pt x="39705" y="14210"/>
                    <a:pt x="39705" y="14210"/>
                    <a:pt x="39705" y="14210"/>
                  </a:cubicBezTo>
                  <a:cubicBezTo>
                    <a:pt x="39705" y="14210"/>
                    <a:pt x="40588" y="13263"/>
                    <a:pt x="40882" y="13263"/>
                  </a:cubicBezTo>
                  <a:cubicBezTo>
                    <a:pt x="41176" y="13578"/>
                    <a:pt x="41764" y="13263"/>
                    <a:pt x="41764" y="13263"/>
                  </a:cubicBezTo>
                  <a:cubicBezTo>
                    <a:pt x="43823" y="12631"/>
                    <a:pt x="43823" y="12631"/>
                    <a:pt x="43823" y="12631"/>
                  </a:cubicBezTo>
                  <a:cubicBezTo>
                    <a:pt x="43823" y="12631"/>
                    <a:pt x="46470" y="11684"/>
                    <a:pt x="46764" y="11368"/>
                  </a:cubicBezTo>
                  <a:cubicBezTo>
                    <a:pt x="46764" y="11368"/>
                    <a:pt x="48235" y="10736"/>
                    <a:pt x="48235" y="10736"/>
                  </a:cubicBezTo>
                  <a:cubicBezTo>
                    <a:pt x="48823" y="9473"/>
                    <a:pt x="48823" y="9473"/>
                    <a:pt x="48823" y="9473"/>
                  </a:cubicBezTo>
                  <a:cubicBezTo>
                    <a:pt x="48823" y="9473"/>
                    <a:pt x="49411" y="8842"/>
                    <a:pt x="50294" y="8842"/>
                  </a:cubicBezTo>
                  <a:cubicBezTo>
                    <a:pt x="50882" y="8842"/>
                    <a:pt x="51470" y="8842"/>
                    <a:pt x="51764" y="8842"/>
                  </a:cubicBezTo>
                  <a:cubicBezTo>
                    <a:pt x="51764" y="8526"/>
                    <a:pt x="52058" y="7894"/>
                    <a:pt x="52352" y="7894"/>
                  </a:cubicBezTo>
                  <a:cubicBezTo>
                    <a:pt x="52647" y="7894"/>
                    <a:pt x="54411" y="7578"/>
                    <a:pt x="54411" y="7578"/>
                  </a:cubicBezTo>
                  <a:cubicBezTo>
                    <a:pt x="55294" y="9157"/>
                    <a:pt x="55294" y="9157"/>
                    <a:pt x="55294" y="9157"/>
                  </a:cubicBezTo>
                  <a:cubicBezTo>
                    <a:pt x="55294" y="9157"/>
                    <a:pt x="57058" y="10421"/>
                    <a:pt x="57352" y="10421"/>
                  </a:cubicBezTo>
                  <a:cubicBezTo>
                    <a:pt x="57647" y="10421"/>
                    <a:pt x="59117" y="9157"/>
                    <a:pt x="59117" y="9157"/>
                  </a:cubicBezTo>
                  <a:cubicBezTo>
                    <a:pt x="62058" y="10105"/>
                    <a:pt x="62058" y="10105"/>
                    <a:pt x="62058" y="10105"/>
                  </a:cubicBezTo>
                  <a:cubicBezTo>
                    <a:pt x="64411" y="10736"/>
                    <a:pt x="64411" y="10736"/>
                    <a:pt x="64411" y="10736"/>
                  </a:cubicBezTo>
                  <a:cubicBezTo>
                    <a:pt x="65294" y="10105"/>
                    <a:pt x="65294" y="10105"/>
                    <a:pt x="65294" y="10105"/>
                  </a:cubicBezTo>
                  <a:close/>
                  <a:moveTo>
                    <a:pt x="55294" y="47052"/>
                  </a:moveTo>
                  <a:cubicBezTo>
                    <a:pt x="55294" y="47052"/>
                    <a:pt x="55294" y="47052"/>
                    <a:pt x="55294" y="47052"/>
                  </a:cubicBezTo>
                  <a:cubicBezTo>
                    <a:pt x="55588" y="47368"/>
                    <a:pt x="55588" y="47368"/>
                    <a:pt x="55588" y="47368"/>
                  </a:cubicBezTo>
                  <a:cubicBezTo>
                    <a:pt x="55588" y="47368"/>
                    <a:pt x="56176" y="47368"/>
                    <a:pt x="56470" y="47052"/>
                  </a:cubicBezTo>
                  <a:cubicBezTo>
                    <a:pt x="56764" y="47052"/>
                    <a:pt x="56176" y="46736"/>
                    <a:pt x="56176" y="46736"/>
                  </a:cubicBezTo>
                  <a:cubicBezTo>
                    <a:pt x="55588" y="46736"/>
                    <a:pt x="55588" y="46736"/>
                    <a:pt x="55588" y="46736"/>
                  </a:cubicBezTo>
                  <a:cubicBezTo>
                    <a:pt x="55588" y="46736"/>
                    <a:pt x="55294" y="47052"/>
                    <a:pt x="55294" y="47052"/>
                  </a:cubicBezTo>
                  <a:close/>
                  <a:moveTo>
                    <a:pt x="54117" y="49578"/>
                  </a:moveTo>
                  <a:cubicBezTo>
                    <a:pt x="54117" y="49578"/>
                    <a:pt x="54117" y="49578"/>
                    <a:pt x="54117" y="49578"/>
                  </a:cubicBezTo>
                  <a:cubicBezTo>
                    <a:pt x="54411" y="49894"/>
                    <a:pt x="54411" y="49894"/>
                    <a:pt x="54411" y="49894"/>
                  </a:cubicBezTo>
                  <a:cubicBezTo>
                    <a:pt x="54411" y="49894"/>
                    <a:pt x="54705" y="48947"/>
                    <a:pt x="55000" y="48631"/>
                  </a:cubicBezTo>
                  <a:cubicBezTo>
                    <a:pt x="55294" y="48000"/>
                    <a:pt x="54705" y="48315"/>
                    <a:pt x="54705" y="48315"/>
                  </a:cubicBezTo>
                  <a:cubicBezTo>
                    <a:pt x="54411" y="48631"/>
                    <a:pt x="54411" y="48631"/>
                    <a:pt x="54411" y="48631"/>
                  </a:cubicBezTo>
                  <a:cubicBezTo>
                    <a:pt x="54411" y="48631"/>
                    <a:pt x="54117" y="49578"/>
                    <a:pt x="54117" y="49578"/>
                  </a:cubicBezTo>
                  <a:close/>
                  <a:moveTo>
                    <a:pt x="93529" y="72947"/>
                  </a:moveTo>
                  <a:cubicBezTo>
                    <a:pt x="93529" y="72947"/>
                    <a:pt x="93529" y="72947"/>
                    <a:pt x="93529" y="72947"/>
                  </a:cubicBezTo>
                  <a:cubicBezTo>
                    <a:pt x="93529" y="72947"/>
                    <a:pt x="94411" y="73578"/>
                    <a:pt x="94411" y="73578"/>
                  </a:cubicBezTo>
                  <a:cubicBezTo>
                    <a:pt x="93823" y="74842"/>
                    <a:pt x="93823" y="74842"/>
                    <a:pt x="93823" y="74842"/>
                  </a:cubicBezTo>
                  <a:cubicBezTo>
                    <a:pt x="92941" y="74210"/>
                    <a:pt x="92941" y="74210"/>
                    <a:pt x="92941" y="74210"/>
                  </a:cubicBezTo>
                  <a:cubicBezTo>
                    <a:pt x="93529" y="72947"/>
                    <a:pt x="93529" y="72947"/>
                    <a:pt x="93529" y="72947"/>
                  </a:cubicBezTo>
                  <a:close/>
                  <a:moveTo>
                    <a:pt x="100588" y="78947"/>
                  </a:moveTo>
                  <a:cubicBezTo>
                    <a:pt x="100588" y="78947"/>
                    <a:pt x="100588" y="78947"/>
                    <a:pt x="100588" y="78947"/>
                  </a:cubicBezTo>
                  <a:cubicBezTo>
                    <a:pt x="100588" y="78947"/>
                    <a:pt x="102058" y="79263"/>
                    <a:pt x="102058" y="78947"/>
                  </a:cubicBezTo>
                  <a:cubicBezTo>
                    <a:pt x="102058" y="78631"/>
                    <a:pt x="102352" y="78000"/>
                    <a:pt x="102352" y="78000"/>
                  </a:cubicBezTo>
                  <a:cubicBezTo>
                    <a:pt x="102058" y="77684"/>
                    <a:pt x="101176" y="77368"/>
                    <a:pt x="101176" y="77368"/>
                  </a:cubicBezTo>
                  <a:cubicBezTo>
                    <a:pt x="100882" y="77368"/>
                    <a:pt x="100588" y="77368"/>
                    <a:pt x="100294" y="77052"/>
                  </a:cubicBezTo>
                  <a:cubicBezTo>
                    <a:pt x="98529" y="74842"/>
                    <a:pt x="99705" y="77684"/>
                    <a:pt x="100588" y="78000"/>
                  </a:cubicBezTo>
                  <a:cubicBezTo>
                    <a:pt x="100588" y="78315"/>
                    <a:pt x="100588" y="78315"/>
                    <a:pt x="100588" y="78315"/>
                  </a:cubicBezTo>
                  <a:cubicBezTo>
                    <a:pt x="100588" y="78947"/>
                    <a:pt x="100588" y="78947"/>
                    <a:pt x="100588" y="78947"/>
                  </a:cubicBezTo>
                  <a:close/>
                  <a:moveTo>
                    <a:pt x="102647" y="81157"/>
                  </a:moveTo>
                  <a:cubicBezTo>
                    <a:pt x="102647" y="81157"/>
                    <a:pt x="102647" y="81157"/>
                    <a:pt x="102647" y="81157"/>
                  </a:cubicBezTo>
                  <a:cubicBezTo>
                    <a:pt x="103823" y="79578"/>
                    <a:pt x="103823" y="79578"/>
                    <a:pt x="103823" y="79578"/>
                  </a:cubicBezTo>
                  <a:cubicBezTo>
                    <a:pt x="103823" y="79578"/>
                    <a:pt x="104411" y="78947"/>
                    <a:pt x="104705" y="78947"/>
                  </a:cubicBezTo>
                  <a:cubicBezTo>
                    <a:pt x="105000" y="78947"/>
                    <a:pt x="106176" y="78631"/>
                    <a:pt x="106176" y="78631"/>
                  </a:cubicBezTo>
                  <a:cubicBezTo>
                    <a:pt x="106176" y="78631"/>
                    <a:pt x="107058" y="78947"/>
                    <a:pt x="106470" y="79263"/>
                  </a:cubicBezTo>
                  <a:cubicBezTo>
                    <a:pt x="106176" y="79578"/>
                    <a:pt x="105294" y="80210"/>
                    <a:pt x="105000" y="80210"/>
                  </a:cubicBezTo>
                  <a:cubicBezTo>
                    <a:pt x="104705" y="80526"/>
                    <a:pt x="104117" y="81473"/>
                    <a:pt x="104117" y="81473"/>
                  </a:cubicBezTo>
                  <a:cubicBezTo>
                    <a:pt x="102941" y="81789"/>
                    <a:pt x="102941" y="81789"/>
                    <a:pt x="102941" y="81789"/>
                  </a:cubicBezTo>
                  <a:cubicBezTo>
                    <a:pt x="101764" y="82421"/>
                    <a:pt x="101764" y="82421"/>
                    <a:pt x="101764" y="82421"/>
                  </a:cubicBezTo>
                  <a:cubicBezTo>
                    <a:pt x="102058" y="83684"/>
                    <a:pt x="102058" y="83684"/>
                    <a:pt x="102058" y="83684"/>
                  </a:cubicBezTo>
                  <a:cubicBezTo>
                    <a:pt x="102058" y="83684"/>
                    <a:pt x="101764" y="84000"/>
                    <a:pt x="101470" y="84000"/>
                  </a:cubicBezTo>
                  <a:cubicBezTo>
                    <a:pt x="101470" y="83684"/>
                    <a:pt x="100588" y="83052"/>
                    <a:pt x="100588" y="83052"/>
                  </a:cubicBezTo>
                  <a:cubicBezTo>
                    <a:pt x="100882" y="81473"/>
                    <a:pt x="100882" y="81473"/>
                    <a:pt x="100882" y="81473"/>
                  </a:cubicBezTo>
                  <a:cubicBezTo>
                    <a:pt x="102058" y="81473"/>
                    <a:pt x="102058" y="81473"/>
                    <a:pt x="102058" y="81473"/>
                  </a:cubicBezTo>
                  <a:cubicBezTo>
                    <a:pt x="102647" y="81157"/>
                    <a:pt x="102647" y="81157"/>
                    <a:pt x="102647" y="81157"/>
                  </a:cubicBezTo>
                  <a:close/>
                  <a:moveTo>
                    <a:pt x="114117" y="90315"/>
                  </a:moveTo>
                  <a:cubicBezTo>
                    <a:pt x="114117" y="90315"/>
                    <a:pt x="114117" y="90315"/>
                    <a:pt x="114117" y="90315"/>
                  </a:cubicBezTo>
                  <a:cubicBezTo>
                    <a:pt x="114117" y="90315"/>
                    <a:pt x="115294" y="91578"/>
                    <a:pt x="115294" y="91578"/>
                  </a:cubicBezTo>
                  <a:cubicBezTo>
                    <a:pt x="115000" y="93157"/>
                    <a:pt x="115000" y="93157"/>
                    <a:pt x="115000" y="93157"/>
                  </a:cubicBezTo>
                  <a:cubicBezTo>
                    <a:pt x="115000" y="93157"/>
                    <a:pt x="115000" y="93789"/>
                    <a:pt x="115588" y="93789"/>
                  </a:cubicBezTo>
                  <a:cubicBezTo>
                    <a:pt x="116176" y="94105"/>
                    <a:pt x="117058" y="94105"/>
                    <a:pt x="117058" y="93473"/>
                  </a:cubicBezTo>
                  <a:cubicBezTo>
                    <a:pt x="117058" y="92842"/>
                    <a:pt x="117352" y="92210"/>
                    <a:pt x="117647" y="91894"/>
                  </a:cubicBezTo>
                  <a:cubicBezTo>
                    <a:pt x="117941" y="91263"/>
                    <a:pt x="118529" y="90315"/>
                    <a:pt x="118529" y="90315"/>
                  </a:cubicBezTo>
                  <a:cubicBezTo>
                    <a:pt x="118529" y="90315"/>
                    <a:pt x="118823" y="90315"/>
                    <a:pt x="119117" y="90000"/>
                  </a:cubicBezTo>
                  <a:cubicBezTo>
                    <a:pt x="119411" y="90000"/>
                    <a:pt x="118823" y="89052"/>
                    <a:pt x="118823" y="89052"/>
                  </a:cubicBezTo>
                  <a:cubicBezTo>
                    <a:pt x="118823" y="89052"/>
                    <a:pt x="118529" y="89052"/>
                    <a:pt x="119117" y="87789"/>
                  </a:cubicBezTo>
                  <a:cubicBezTo>
                    <a:pt x="119705" y="86842"/>
                    <a:pt x="119705" y="86842"/>
                    <a:pt x="119705" y="86842"/>
                  </a:cubicBezTo>
                  <a:cubicBezTo>
                    <a:pt x="119705" y="86526"/>
                    <a:pt x="120000" y="85578"/>
                    <a:pt x="120000" y="85263"/>
                  </a:cubicBezTo>
                  <a:cubicBezTo>
                    <a:pt x="119705" y="84631"/>
                    <a:pt x="119411" y="83052"/>
                    <a:pt x="119411" y="83052"/>
                  </a:cubicBezTo>
                  <a:cubicBezTo>
                    <a:pt x="118823" y="83684"/>
                    <a:pt x="118823" y="83684"/>
                    <a:pt x="118823" y="83684"/>
                  </a:cubicBezTo>
                  <a:cubicBezTo>
                    <a:pt x="118823" y="83684"/>
                    <a:pt x="118235" y="84315"/>
                    <a:pt x="117647" y="84315"/>
                  </a:cubicBezTo>
                  <a:cubicBezTo>
                    <a:pt x="117058" y="84631"/>
                    <a:pt x="116470" y="84947"/>
                    <a:pt x="116470" y="85263"/>
                  </a:cubicBezTo>
                  <a:cubicBezTo>
                    <a:pt x="116470" y="85263"/>
                    <a:pt x="116470" y="86210"/>
                    <a:pt x="116176" y="86526"/>
                  </a:cubicBezTo>
                  <a:cubicBezTo>
                    <a:pt x="115882" y="86842"/>
                    <a:pt x="115000" y="87789"/>
                    <a:pt x="115000" y="87789"/>
                  </a:cubicBezTo>
                  <a:cubicBezTo>
                    <a:pt x="114411" y="89368"/>
                    <a:pt x="114411" y="89368"/>
                    <a:pt x="114411" y="89368"/>
                  </a:cubicBezTo>
                  <a:cubicBezTo>
                    <a:pt x="114411" y="89368"/>
                    <a:pt x="114117" y="90315"/>
                    <a:pt x="114117" y="90315"/>
                  </a:cubicBezTo>
                  <a:close/>
                  <a:moveTo>
                    <a:pt x="109705" y="104526"/>
                  </a:moveTo>
                  <a:cubicBezTo>
                    <a:pt x="109705" y="104526"/>
                    <a:pt x="109705" y="104526"/>
                    <a:pt x="109705" y="104526"/>
                  </a:cubicBezTo>
                  <a:cubicBezTo>
                    <a:pt x="109117" y="104210"/>
                    <a:pt x="108529" y="103578"/>
                    <a:pt x="108529" y="102947"/>
                  </a:cubicBezTo>
                  <a:cubicBezTo>
                    <a:pt x="108529" y="102631"/>
                    <a:pt x="108823" y="102000"/>
                    <a:pt x="108823" y="102000"/>
                  </a:cubicBezTo>
                  <a:cubicBezTo>
                    <a:pt x="108823" y="102000"/>
                    <a:pt x="108235" y="101684"/>
                    <a:pt x="108235" y="101368"/>
                  </a:cubicBezTo>
                  <a:cubicBezTo>
                    <a:pt x="108235" y="101368"/>
                    <a:pt x="108823" y="100105"/>
                    <a:pt x="108823" y="99473"/>
                  </a:cubicBezTo>
                  <a:cubicBezTo>
                    <a:pt x="108529" y="99157"/>
                    <a:pt x="108823" y="97263"/>
                    <a:pt x="108823" y="97263"/>
                  </a:cubicBezTo>
                  <a:cubicBezTo>
                    <a:pt x="108823" y="97263"/>
                    <a:pt x="109705" y="96947"/>
                    <a:pt x="109705" y="97263"/>
                  </a:cubicBezTo>
                  <a:cubicBezTo>
                    <a:pt x="109705" y="97578"/>
                    <a:pt x="109411" y="98526"/>
                    <a:pt x="109411" y="98842"/>
                  </a:cubicBezTo>
                  <a:cubicBezTo>
                    <a:pt x="109411" y="99157"/>
                    <a:pt x="109117" y="100421"/>
                    <a:pt x="109117" y="100736"/>
                  </a:cubicBezTo>
                  <a:cubicBezTo>
                    <a:pt x="109117" y="100736"/>
                    <a:pt x="109411" y="100421"/>
                    <a:pt x="110000" y="101052"/>
                  </a:cubicBezTo>
                  <a:cubicBezTo>
                    <a:pt x="110588" y="101684"/>
                    <a:pt x="110588" y="102631"/>
                    <a:pt x="110588" y="102631"/>
                  </a:cubicBezTo>
                  <a:cubicBezTo>
                    <a:pt x="110000" y="103263"/>
                    <a:pt x="110000" y="103263"/>
                    <a:pt x="110000" y="103263"/>
                  </a:cubicBezTo>
                  <a:cubicBezTo>
                    <a:pt x="109705" y="104526"/>
                    <a:pt x="109705" y="104526"/>
                    <a:pt x="109705" y="104526"/>
                  </a:cubicBezTo>
                  <a:close/>
                  <a:moveTo>
                    <a:pt x="106176" y="105157"/>
                  </a:moveTo>
                  <a:cubicBezTo>
                    <a:pt x="106176" y="105157"/>
                    <a:pt x="106176" y="105157"/>
                    <a:pt x="106176" y="105157"/>
                  </a:cubicBezTo>
                  <a:cubicBezTo>
                    <a:pt x="106176" y="105157"/>
                    <a:pt x="105882" y="106421"/>
                    <a:pt x="105882" y="106736"/>
                  </a:cubicBezTo>
                  <a:cubicBezTo>
                    <a:pt x="105882" y="106736"/>
                    <a:pt x="106176" y="106736"/>
                    <a:pt x="106470" y="106736"/>
                  </a:cubicBezTo>
                  <a:cubicBezTo>
                    <a:pt x="106764" y="106421"/>
                    <a:pt x="107058" y="106421"/>
                    <a:pt x="107352" y="106105"/>
                  </a:cubicBezTo>
                  <a:cubicBezTo>
                    <a:pt x="107647" y="105789"/>
                    <a:pt x="108529" y="105157"/>
                    <a:pt x="108823" y="105157"/>
                  </a:cubicBezTo>
                  <a:cubicBezTo>
                    <a:pt x="109117" y="104842"/>
                    <a:pt x="107647" y="104210"/>
                    <a:pt x="107647" y="104210"/>
                  </a:cubicBezTo>
                  <a:cubicBezTo>
                    <a:pt x="106176" y="105157"/>
                    <a:pt x="106176" y="105157"/>
                    <a:pt x="106176" y="105157"/>
                  </a:cubicBezTo>
                  <a:close/>
                  <a:moveTo>
                    <a:pt x="66176" y="41684"/>
                  </a:moveTo>
                  <a:cubicBezTo>
                    <a:pt x="66176" y="41684"/>
                    <a:pt x="66176" y="41684"/>
                    <a:pt x="66176" y="41684"/>
                  </a:cubicBezTo>
                  <a:cubicBezTo>
                    <a:pt x="66764" y="42000"/>
                    <a:pt x="66764" y="42000"/>
                    <a:pt x="66764" y="42000"/>
                  </a:cubicBezTo>
                  <a:cubicBezTo>
                    <a:pt x="66764" y="42000"/>
                    <a:pt x="67058" y="41684"/>
                    <a:pt x="67352" y="41368"/>
                  </a:cubicBezTo>
                  <a:cubicBezTo>
                    <a:pt x="67647" y="41052"/>
                    <a:pt x="67058" y="40736"/>
                    <a:pt x="67058" y="40736"/>
                  </a:cubicBezTo>
                  <a:cubicBezTo>
                    <a:pt x="66764" y="41052"/>
                    <a:pt x="66764" y="41052"/>
                    <a:pt x="66764" y="41052"/>
                  </a:cubicBezTo>
                  <a:cubicBezTo>
                    <a:pt x="66764" y="41052"/>
                    <a:pt x="66176" y="41684"/>
                    <a:pt x="66176" y="41684"/>
                  </a:cubicBezTo>
                  <a:close/>
                  <a:moveTo>
                    <a:pt x="48235" y="51789"/>
                  </a:moveTo>
                  <a:cubicBezTo>
                    <a:pt x="48235" y="51789"/>
                    <a:pt x="48235" y="51789"/>
                    <a:pt x="48235" y="51789"/>
                  </a:cubicBezTo>
                  <a:cubicBezTo>
                    <a:pt x="48529" y="52105"/>
                    <a:pt x="48529" y="52105"/>
                    <a:pt x="48529" y="52105"/>
                  </a:cubicBezTo>
                  <a:cubicBezTo>
                    <a:pt x="48529" y="52105"/>
                    <a:pt x="48823" y="51473"/>
                    <a:pt x="49411" y="51157"/>
                  </a:cubicBezTo>
                  <a:cubicBezTo>
                    <a:pt x="49705" y="50842"/>
                    <a:pt x="49117" y="50842"/>
                    <a:pt x="49117" y="50842"/>
                  </a:cubicBezTo>
                  <a:cubicBezTo>
                    <a:pt x="48529" y="51157"/>
                    <a:pt x="48529" y="51157"/>
                    <a:pt x="48529" y="51157"/>
                  </a:cubicBezTo>
                  <a:cubicBezTo>
                    <a:pt x="48529" y="51157"/>
                    <a:pt x="48235" y="51473"/>
                    <a:pt x="48235" y="51789"/>
                  </a:cubicBezTo>
                  <a:close/>
                  <a:moveTo>
                    <a:pt x="51176" y="51157"/>
                  </a:moveTo>
                  <a:cubicBezTo>
                    <a:pt x="51176" y="51157"/>
                    <a:pt x="51176" y="51157"/>
                    <a:pt x="51176" y="51157"/>
                  </a:cubicBezTo>
                  <a:cubicBezTo>
                    <a:pt x="51176" y="51789"/>
                    <a:pt x="51176" y="51789"/>
                    <a:pt x="51176" y="51789"/>
                  </a:cubicBezTo>
                  <a:cubicBezTo>
                    <a:pt x="51176" y="51789"/>
                    <a:pt x="52058" y="52105"/>
                    <a:pt x="52647" y="52421"/>
                  </a:cubicBezTo>
                  <a:cubicBezTo>
                    <a:pt x="53529" y="52736"/>
                    <a:pt x="52941" y="51789"/>
                    <a:pt x="52941" y="51789"/>
                  </a:cubicBezTo>
                  <a:cubicBezTo>
                    <a:pt x="52352" y="51157"/>
                    <a:pt x="52352" y="51157"/>
                    <a:pt x="52352" y="51157"/>
                  </a:cubicBezTo>
                  <a:cubicBezTo>
                    <a:pt x="52352" y="51157"/>
                    <a:pt x="51470" y="50842"/>
                    <a:pt x="51176" y="51157"/>
                  </a:cubicBezTo>
                  <a:close/>
                  <a:moveTo>
                    <a:pt x="62058" y="51789"/>
                  </a:moveTo>
                  <a:cubicBezTo>
                    <a:pt x="62058" y="51789"/>
                    <a:pt x="62058" y="51789"/>
                    <a:pt x="62058" y="51789"/>
                  </a:cubicBezTo>
                  <a:cubicBezTo>
                    <a:pt x="61764" y="52421"/>
                    <a:pt x="61764" y="52421"/>
                    <a:pt x="61764" y="52421"/>
                  </a:cubicBezTo>
                  <a:cubicBezTo>
                    <a:pt x="61764" y="52421"/>
                    <a:pt x="62352" y="53052"/>
                    <a:pt x="62647" y="53684"/>
                  </a:cubicBezTo>
                  <a:cubicBezTo>
                    <a:pt x="62941" y="53684"/>
                    <a:pt x="64117" y="54947"/>
                    <a:pt x="64705" y="54947"/>
                  </a:cubicBezTo>
                  <a:cubicBezTo>
                    <a:pt x="67058" y="55894"/>
                    <a:pt x="63235" y="52736"/>
                    <a:pt x="62941" y="52421"/>
                  </a:cubicBezTo>
                  <a:cubicBezTo>
                    <a:pt x="62941" y="52421"/>
                    <a:pt x="62058" y="51473"/>
                    <a:pt x="62058" y="51789"/>
                  </a:cubicBezTo>
                  <a:close/>
                  <a:moveTo>
                    <a:pt x="75882" y="56210"/>
                  </a:moveTo>
                  <a:cubicBezTo>
                    <a:pt x="75882" y="56210"/>
                    <a:pt x="75882" y="56210"/>
                    <a:pt x="75882" y="56210"/>
                  </a:cubicBezTo>
                  <a:cubicBezTo>
                    <a:pt x="76470" y="56842"/>
                    <a:pt x="76470" y="56842"/>
                    <a:pt x="76470" y="56842"/>
                  </a:cubicBezTo>
                  <a:cubicBezTo>
                    <a:pt x="76470" y="56842"/>
                    <a:pt x="77352" y="56526"/>
                    <a:pt x="77941" y="56210"/>
                  </a:cubicBezTo>
                  <a:cubicBezTo>
                    <a:pt x="78529" y="56210"/>
                    <a:pt x="77941" y="55578"/>
                    <a:pt x="77941" y="55578"/>
                  </a:cubicBezTo>
                  <a:cubicBezTo>
                    <a:pt x="77058" y="55578"/>
                    <a:pt x="77058" y="55578"/>
                    <a:pt x="77058" y="55578"/>
                  </a:cubicBezTo>
                  <a:cubicBezTo>
                    <a:pt x="77058" y="55578"/>
                    <a:pt x="75882" y="55894"/>
                    <a:pt x="75882" y="56210"/>
                  </a:cubicBezTo>
                  <a:close/>
                  <a:moveTo>
                    <a:pt x="70000" y="23052"/>
                  </a:moveTo>
                  <a:cubicBezTo>
                    <a:pt x="70000" y="23052"/>
                    <a:pt x="70000" y="23052"/>
                    <a:pt x="70000" y="23052"/>
                  </a:cubicBezTo>
                  <a:cubicBezTo>
                    <a:pt x="70000" y="23052"/>
                    <a:pt x="68823" y="23684"/>
                    <a:pt x="68823" y="23684"/>
                  </a:cubicBezTo>
                  <a:cubicBezTo>
                    <a:pt x="68529" y="23684"/>
                    <a:pt x="68823" y="24315"/>
                    <a:pt x="69117" y="24315"/>
                  </a:cubicBezTo>
                  <a:cubicBezTo>
                    <a:pt x="69411" y="24631"/>
                    <a:pt x="70294" y="24947"/>
                    <a:pt x="70294" y="24947"/>
                  </a:cubicBezTo>
                  <a:cubicBezTo>
                    <a:pt x="70588" y="24947"/>
                    <a:pt x="71470" y="24315"/>
                    <a:pt x="72058" y="23684"/>
                  </a:cubicBezTo>
                  <a:cubicBezTo>
                    <a:pt x="72647" y="23368"/>
                    <a:pt x="71470" y="23052"/>
                    <a:pt x="71470" y="23052"/>
                  </a:cubicBezTo>
                  <a:cubicBezTo>
                    <a:pt x="70000" y="23052"/>
                    <a:pt x="70000" y="23052"/>
                    <a:pt x="70000" y="23052"/>
                  </a:cubicBezTo>
                  <a:close/>
                  <a:moveTo>
                    <a:pt x="59411" y="20842"/>
                  </a:moveTo>
                  <a:cubicBezTo>
                    <a:pt x="59411" y="20842"/>
                    <a:pt x="59411" y="20842"/>
                    <a:pt x="59411" y="20842"/>
                  </a:cubicBezTo>
                  <a:cubicBezTo>
                    <a:pt x="59411" y="20842"/>
                    <a:pt x="58235" y="20842"/>
                    <a:pt x="57941" y="20842"/>
                  </a:cubicBezTo>
                  <a:cubicBezTo>
                    <a:pt x="57941" y="20842"/>
                    <a:pt x="57647" y="21157"/>
                    <a:pt x="57352" y="21473"/>
                  </a:cubicBezTo>
                  <a:cubicBezTo>
                    <a:pt x="57058" y="21789"/>
                    <a:pt x="57058" y="22421"/>
                    <a:pt x="56764" y="23052"/>
                  </a:cubicBezTo>
                  <a:cubicBezTo>
                    <a:pt x="56764" y="23684"/>
                    <a:pt x="57058" y="23684"/>
                    <a:pt x="57058" y="23684"/>
                  </a:cubicBezTo>
                  <a:cubicBezTo>
                    <a:pt x="57352" y="24000"/>
                    <a:pt x="57352" y="24000"/>
                    <a:pt x="57941" y="24631"/>
                  </a:cubicBezTo>
                  <a:cubicBezTo>
                    <a:pt x="58529" y="24947"/>
                    <a:pt x="59117" y="24315"/>
                    <a:pt x="59705" y="24000"/>
                  </a:cubicBezTo>
                  <a:cubicBezTo>
                    <a:pt x="60588" y="23684"/>
                    <a:pt x="60000" y="23368"/>
                    <a:pt x="60294" y="22736"/>
                  </a:cubicBezTo>
                  <a:cubicBezTo>
                    <a:pt x="60294" y="22421"/>
                    <a:pt x="60000" y="21473"/>
                    <a:pt x="60000" y="21473"/>
                  </a:cubicBezTo>
                  <a:cubicBezTo>
                    <a:pt x="60000" y="21157"/>
                    <a:pt x="59411" y="20842"/>
                    <a:pt x="59411" y="20842"/>
                  </a:cubicBezTo>
                  <a:close/>
                  <a:moveTo>
                    <a:pt x="69411" y="32526"/>
                  </a:moveTo>
                  <a:cubicBezTo>
                    <a:pt x="69411" y="32526"/>
                    <a:pt x="69411" y="32526"/>
                    <a:pt x="69411" y="32526"/>
                  </a:cubicBezTo>
                  <a:cubicBezTo>
                    <a:pt x="69411" y="32526"/>
                    <a:pt x="69117" y="33157"/>
                    <a:pt x="69117" y="33157"/>
                  </a:cubicBezTo>
                  <a:cubicBezTo>
                    <a:pt x="69117" y="33157"/>
                    <a:pt x="69117" y="33789"/>
                    <a:pt x="69117" y="33789"/>
                  </a:cubicBezTo>
                  <a:cubicBezTo>
                    <a:pt x="69117" y="33789"/>
                    <a:pt x="68823" y="34105"/>
                    <a:pt x="68529" y="34421"/>
                  </a:cubicBezTo>
                  <a:cubicBezTo>
                    <a:pt x="67941" y="35052"/>
                    <a:pt x="68529" y="35052"/>
                    <a:pt x="68823" y="35368"/>
                  </a:cubicBezTo>
                  <a:cubicBezTo>
                    <a:pt x="69117" y="36000"/>
                    <a:pt x="68823" y="35684"/>
                    <a:pt x="69117" y="35684"/>
                  </a:cubicBezTo>
                  <a:cubicBezTo>
                    <a:pt x="69117" y="36000"/>
                    <a:pt x="69411" y="35684"/>
                    <a:pt x="70000" y="35368"/>
                  </a:cubicBezTo>
                  <a:cubicBezTo>
                    <a:pt x="70588" y="35052"/>
                    <a:pt x="70294" y="35052"/>
                    <a:pt x="70294" y="35052"/>
                  </a:cubicBezTo>
                  <a:cubicBezTo>
                    <a:pt x="70294" y="35052"/>
                    <a:pt x="69705" y="34105"/>
                    <a:pt x="69705" y="34105"/>
                  </a:cubicBezTo>
                  <a:cubicBezTo>
                    <a:pt x="69705" y="34105"/>
                    <a:pt x="69705" y="33789"/>
                    <a:pt x="69705" y="33789"/>
                  </a:cubicBezTo>
                  <a:cubicBezTo>
                    <a:pt x="69705" y="33473"/>
                    <a:pt x="70000" y="33473"/>
                    <a:pt x="70294" y="33157"/>
                  </a:cubicBezTo>
                  <a:cubicBezTo>
                    <a:pt x="70588" y="32526"/>
                    <a:pt x="70588" y="32210"/>
                    <a:pt x="70588" y="32210"/>
                  </a:cubicBezTo>
                  <a:cubicBezTo>
                    <a:pt x="70588" y="31894"/>
                    <a:pt x="70000" y="31894"/>
                    <a:pt x="70000" y="31894"/>
                  </a:cubicBezTo>
                  <a:cubicBezTo>
                    <a:pt x="70000" y="31894"/>
                    <a:pt x="69411" y="32210"/>
                    <a:pt x="69411" y="32526"/>
                  </a:cubicBezTo>
                  <a:close/>
                  <a:moveTo>
                    <a:pt x="68529" y="33157"/>
                  </a:moveTo>
                  <a:cubicBezTo>
                    <a:pt x="68529" y="33157"/>
                    <a:pt x="68529" y="33157"/>
                    <a:pt x="68529" y="33157"/>
                  </a:cubicBezTo>
                  <a:cubicBezTo>
                    <a:pt x="68235" y="32526"/>
                    <a:pt x="68235" y="32526"/>
                    <a:pt x="68235" y="32526"/>
                  </a:cubicBezTo>
                  <a:cubicBezTo>
                    <a:pt x="68235" y="32526"/>
                    <a:pt x="67941" y="32210"/>
                    <a:pt x="67058" y="32210"/>
                  </a:cubicBezTo>
                  <a:cubicBezTo>
                    <a:pt x="66470" y="32210"/>
                    <a:pt x="66470" y="32526"/>
                    <a:pt x="65882" y="32526"/>
                  </a:cubicBezTo>
                  <a:cubicBezTo>
                    <a:pt x="65294" y="32526"/>
                    <a:pt x="65294" y="33157"/>
                    <a:pt x="65294" y="33473"/>
                  </a:cubicBezTo>
                  <a:cubicBezTo>
                    <a:pt x="65000" y="34105"/>
                    <a:pt x="65294" y="33789"/>
                    <a:pt x="65588" y="34105"/>
                  </a:cubicBezTo>
                  <a:cubicBezTo>
                    <a:pt x="65882" y="34421"/>
                    <a:pt x="65588" y="34421"/>
                    <a:pt x="65882" y="35368"/>
                  </a:cubicBezTo>
                  <a:cubicBezTo>
                    <a:pt x="65882" y="36000"/>
                    <a:pt x="66176" y="35684"/>
                    <a:pt x="66176" y="35684"/>
                  </a:cubicBezTo>
                  <a:cubicBezTo>
                    <a:pt x="66470" y="36000"/>
                    <a:pt x="66764" y="35684"/>
                    <a:pt x="67352" y="35368"/>
                  </a:cubicBezTo>
                  <a:cubicBezTo>
                    <a:pt x="67941" y="34736"/>
                    <a:pt x="67352" y="34736"/>
                    <a:pt x="67352" y="34736"/>
                  </a:cubicBezTo>
                  <a:cubicBezTo>
                    <a:pt x="67352" y="34736"/>
                    <a:pt x="67941" y="34421"/>
                    <a:pt x="68529" y="33789"/>
                  </a:cubicBezTo>
                  <a:cubicBezTo>
                    <a:pt x="68823" y="33157"/>
                    <a:pt x="68529" y="33157"/>
                    <a:pt x="68529" y="33157"/>
                  </a:cubicBezTo>
                  <a:close/>
                  <a:moveTo>
                    <a:pt x="83529" y="43894"/>
                  </a:moveTo>
                  <a:cubicBezTo>
                    <a:pt x="83529" y="43894"/>
                    <a:pt x="83529" y="43894"/>
                    <a:pt x="83529" y="43894"/>
                  </a:cubicBezTo>
                  <a:cubicBezTo>
                    <a:pt x="83235" y="43894"/>
                    <a:pt x="82941" y="44526"/>
                    <a:pt x="82941" y="44526"/>
                  </a:cubicBezTo>
                  <a:cubicBezTo>
                    <a:pt x="82941" y="44526"/>
                    <a:pt x="82647" y="44842"/>
                    <a:pt x="82647" y="45157"/>
                  </a:cubicBezTo>
                  <a:cubicBezTo>
                    <a:pt x="82352" y="45157"/>
                    <a:pt x="82058" y="45789"/>
                    <a:pt x="82058" y="45789"/>
                  </a:cubicBezTo>
                  <a:cubicBezTo>
                    <a:pt x="82058" y="45789"/>
                    <a:pt x="82352" y="46105"/>
                    <a:pt x="82647" y="46105"/>
                  </a:cubicBezTo>
                  <a:cubicBezTo>
                    <a:pt x="82941" y="46421"/>
                    <a:pt x="82941" y="46421"/>
                    <a:pt x="83235" y="46421"/>
                  </a:cubicBezTo>
                  <a:cubicBezTo>
                    <a:pt x="83529" y="46421"/>
                    <a:pt x="83529" y="46421"/>
                    <a:pt x="84411" y="46421"/>
                  </a:cubicBezTo>
                  <a:cubicBezTo>
                    <a:pt x="85588" y="46421"/>
                    <a:pt x="86470" y="46421"/>
                    <a:pt x="86764" y="46421"/>
                  </a:cubicBezTo>
                  <a:cubicBezTo>
                    <a:pt x="86764" y="46421"/>
                    <a:pt x="87352" y="46105"/>
                    <a:pt x="87352" y="46105"/>
                  </a:cubicBezTo>
                  <a:cubicBezTo>
                    <a:pt x="87352" y="45789"/>
                    <a:pt x="87352" y="45789"/>
                    <a:pt x="87058" y="45473"/>
                  </a:cubicBezTo>
                  <a:cubicBezTo>
                    <a:pt x="86764" y="44842"/>
                    <a:pt x="86176" y="44526"/>
                    <a:pt x="86176" y="44526"/>
                  </a:cubicBezTo>
                  <a:cubicBezTo>
                    <a:pt x="85882" y="44526"/>
                    <a:pt x="86176" y="43894"/>
                    <a:pt x="86470" y="44210"/>
                  </a:cubicBezTo>
                  <a:cubicBezTo>
                    <a:pt x="86470" y="44210"/>
                    <a:pt x="87352" y="45157"/>
                    <a:pt x="87352" y="45157"/>
                  </a:cubicBezTo>
                  <a:cubicBezTo>
                    <a:pt x="87647" y="45157"/>
                    <a:pt x="88235" y="45157"/>
                    <a:pt x="88235" y="44526"/>
                  </a:cubicBezTo>
                  <a:cubicBezTo>
                    <a:pt x="87941" y="44210"/>
                    <a:pt x="88529" y="43578"/>
                    <a:pt x="87647" y="43263"/>
                  </a:cubicBezTo>
                  <a:cubicBezTo>
                    <a:pt x="87058" y="42947"/>
                    <a:pt x="86764" y="42631"/>
                    <a:pt x="86470" y="42631"/>
                  </a:cubicBezTo>
                  <a:cubicBezTo>
                    <a:pt x="85882" y="42631"/>
                    <a:pt x="86764" y="42947"/>
                    <a:pt x="85588" y="42000"/>
                  </a:cubicBezTo>
                  <a:cubicBezTo>
                    <a:pt x="84411" y="41052"/>
                    <a:pt x="84411" y="41368"/>
                    <a:pt x="84411" y="41368"/>
                  </a:cubicBezTo>
                  <a:cubicBezTo>
                    <a:pt x="84411" y="41368"/>
                    <a:pt x="85000" y="40421"/>
                    <a:pt x="84705" y="40105"/>
                  </a:cubicBezTo>
                  <a:cubicBezTo>
                    <a:pt x="84705" y="40105"/>
                    <a:pt x="83529" y="39789"/>
                    <a:pt x="83529" y="39789"/>
                  </a:cubicBezTo>
                  <a:cubicBezTo>
                    <a:pt x="83529" y="39789"/>
                    <a:pt x="82058" y="40105"/>
                    <a:pt x="82058" y="40105"/>
                  </a:cubicBezTo>
                  <a:cubicBezTo>
                    <a:pt x="81764" y="40421"/>
                    <a:pt x="81470" y="40736"/>
                    <a:pt x="81470" y="40736"/>
                  </a:cubicBezTo>
                  <a:cubicBezTo>
                    <a:pt x="81470" y="41368"/>
                    <a:pt x="81470" y="41368"/>
                    <a:pt x="81470" y="41368"/>
                  </a:cubicBezTo>
                  <a:cubicBezTo>
                    <a:pt x="80882" y="41684"/>
                    <a:pt x="80882" y="41684"/>
                    <a:pt x="80882" y="41684"/>
                  </a:cubicBezTo>
                  <a:cubicBezTo>
                    <a:pt x="80882" y="41684"/>
                    <a:pt x="80588" y="42315"/>
                    <a:pt x="80588" y="42315"/>
                  </a:cubicBezTo>
                  <a:cubicBezTo>
                    <a:pt x="80294" y="42315"/>
                    <a:pt x="79705" y="42631"/>
                    <a:pt x="79705" y="42631"/>
                  </a:cubicBezTo>
                  <a:cubicBezTo>
                    <a:pt x="79411" y="42631"/>
                    <a:pt x="78823" y="42631"/>
                    <a:pt x="78823" y="42947"/>
                  </a:cubicBezTo>
                  <a:cubicBezTo>
                    <a:pt x="78529" y="43263"/>
                    <a:pt x="77647" y="43578"/>
                    <a:pt x="77647" y="43578"/>
                  </a:cubicBezTo>
                  <a:cubicBezTo>
                    <a:pt x="77647" y="43578"/>
                    <a:pt x="77352" y="43894"/>
                    <a:pt x="77941" y="44526"/>
                  </a:cubicBezTo>
                  <a:cubicBezTo>
                    <a:pt x="78529" y="44842"/>
                    <a:pt x="79117" y="44842"/>
                    <a:pt x="79117" y="45157"/>
                  </a:cubicBezTo>
                  <a:cubicBezTo>
                    <a:pt x="79411" y="45157"/>
                    <a:pt x="79411" y="45157"/>
                    <a:pt x="79705" y="45157"/>
                  </a:cubicBezTo>
                  <a:cubicBezTo>
                    <a:pt x="80000" y="45473"/>
                    <a:pt x="80000" y="45473"/>
                    <a:pt x="80588" y="45473"/>
                  </a:cubicBezTo>
                  <a:cubicBezTo>
                    <a:pt x="80882" y="45157"/>
                    <a:pt x="81470" y="45157"/>
                    <a:pt x="81470" y="44842"/>
                  </a:cubicBezTo>
                  <a:cubicBezTo>
                    <a:pt x="81764" y="44526"/>
                    <a:pt x="81764" y="44210"/>
                    <a:pt x="82058" y="43894"/>
                  </a:cubicBezTo>
                  <a:cubicBezTo>
                    <a:pt x="82058" y="43578"/>
                    <a:pt x="82058" y="43263"/>
                    <a:pt x="82647" y="43263"/>
                  </a:cubicBezTo>
                  <a:cubicBezTo>
                    <a:pt x="82941" y="43263"/>
                    <a:pt x="83529" y="42947"/>
                    <a:pt x="83529" y="42947"/>
                  </a:cubicBezTo>
                  <a:cubicBezTo>
                    <a:pt x="83529" y="42947"/>
                    <a:pt x="83529" y="43894"/>
                    <a:pt x="83529" y="43894"/>
                  </a:cubicBezTo>
                  <a:close/>
                  <a:moveTo>
                    <a:pt x="85000" y="57473"/>
                  </a:moveTo>
                  <a:cubicBezTo>
                    <a:pt x="85000" y="57473"/>
                    <a:pt x="85000" y="57473"/>
                    <a:pt x="85000" y="57473"/>
                  </a:cubicBezTo>
                  <a:cubicBezTo>
                    <a:pt x="84705" y="57157"/>
                    <a:pt x="84705" y="57157"/>
                    <a:pt x="84705" y="57157"/>
                  </a:cubicBezTo>
                  <a:cubicBezTo>
                    <a:pt x="84705" y="56842"/>
                    <a:pt x="84705" y="56842"/>
                    <a:pt x="84705" y="56842"/>
                  </a:cubicBezTo>
                  <a:cubicBezTo>
                    <a:pt x="83823" y="55894"/>
                    <a:pt x="83823" y="55894"/>
                    <a:pt x="83823" y="55894"/>
                  </a:cubicBezTo>
                  <a:cubicBezTo>
                    <a:pt x="83823" y="55894"/>
                    <a:pt x="85000" y="55578"/>
                    <a:pt x="85588" y="55263"/>
                  </a:cubicBezTo>
                  <a:cubicBezTo>
                    <a:pt x="86470" y="54947"/>
                    <a:pt x="85588" y="54631"/>
                    <a:pt x="85588" y="54315"/>
                  </a:cubicBezTo>
                  <a:cubicBezTo>
                    <a:pt x="85588" y="54315"/>
                    <a:pt x="85294" y="54315"/>
                    <a:pt x="84705" y="54315"/>
                  </a:cubicBezTo>
                  <a:cubicBezTo>
                    <a:pt x="84411" y="54315"/>
                    <a:pt x="84117" y="54315"/>
                    <a:pt x="83529" y="54631"/>
                  </a:cubicBezTo>
                  <a:cubicBezTo>
                    <a:pt x="83235" y="54631"/>
                    <a:pt x="82941" y="54000"/>
                    <a:pt x="82941" y="54000"/>
                  </a:cubicBezTo>
                  <a:cubicBezTo>
                    <a:pt x="82647" y="54000"/>
                    <a:pt x="81470" y="54000"/>
                    <a:pt x="81176" y="54000"/>
                  </a:cubicBezTo>
                  <a:cubicBezTo>
                    <a:pt x="81176" y="54000"/>
                    <a:pt x="80882" y="54631"/>
                    <a:pt x="80588" y="54947"/>
                  </a:cubicBezTo>
                  <a:cubicBezTo>
                    <a:pt x="80294" y="55263"/>
                    <a:pt x="80000" y="55578"/>
                    <a:pt x="79705" y="55578"/>
                  </a:cubicBezTo>
                  <a:cubicBezTo>
                    <a:pt x="79411" y="55894"/>
                    <a:pt x="80588" y="56526"/>
                    <a:pt x="80882" y="56526"/>
                  </a:cubicBezTo>
                  <a:cubicBezTo>
                    <a:pt x="80882" y="56842"/>
                    <a:pt x="81764" y="56842"/>
                    <a:pt x="81764" y="57157"/>
                  </a:cubicBezTo>
                  <a:cubicBezTo>
                    <a:pt x="82058" y="57157"/>
                    <a:pt x="82941" y="57789"/>
                    <a:pt x="83235" y="57789"/>
                  </a:cubicBezTo>
                  <a:cubicBezTo>
                    <a:pt x="83529" y="58105"/>
                    <a:pt x="82941" y="58421"/>
                    <a:pt x="82647" y="59052"/>
                  </a:cubicBezTo>
                  <a:cubicBezTo>
                    <a:pt x="82352" y="59684"/>
                    <a:pt x="82058" y="59684"/>
                    <a:pt x="81764" y="60000"/>
                  </a:cubicBezTo>
                  <a:cubicBezTo>
                    <a:pt x="81470" y="60315"/>
                    <a:pt x="82058" y="60631"/>
                    <a:pt x="82352" y="60947"/>
                  </a:cubicBezTo>
                  <a:cubicBezTo>
                    <a:pt x="82647" y="61263"/>
                    <a:pt x="83235" y="61578"/>
                    <a:pt x="83235" y="61578"/>
                  </a:cubicBezTo>
                  <a:cubicBezTo>
                    <a:pt x="83529" y="61578"/>
                    <a:pt x="84411" y="60947"/>
                    <a:pt x="84411" y="60947"/>
                  </a:cubicBezTo>
                  <a:cubicBezTo>
                    <a:pt x="84411" y="60947"/>
                    <a:pt x="84705" y="60000"/>
                    <a:pt x="84705" y="60000"/>
                  </a:cubicBezTo>
                  <a:cubicBezTo>
                    <a:pt x="84705" y="59684"/>
                    <a:pt x="85000" y="59052"/>
                    <a:pt x="85000" y="59052"/>
                  </a:cubicBezTo>
                  <a:cubicBezTo>
                    <a:pt x="85294" y="58736"/>
                    <a:pt x="85294" y="58736"/>
                    <a:pt x="85294" y="58736"/>
                  </a:cubicBezTo>
                  <a:cubicBezTo>
                    <a:pt x="85000" y="57473"/>
                    <a:pt x="85000" y="57473"/>
                    <a:pt x="85000" y="57473"/>
                  </a:cubicBezTo>
                  <a:close/>
                  <a:moveTo>
                    <a:pt x="92941" y="66000"/>
                  </a:moveTo>
                  <a:cubicBezTo>
                    <a:pt x="92941" y="66000"/>
                    <a:pt x="92941" y="66000"/>
                    <a:pt x="92941" y="66000"/>
                  </a:cubicBezTo>
                  <a:cubicBezTo>
                    <a:pt x="93235" y="65684"/>
                    <a:pt x="93823" y="65052"/>
                    <a:pt x="93823" y="64736"/>
                  </a:cubicBezTo>
                  <a:cubicBezTo>
                    <a:pt x="93823" y="64736"/>
                    <a:pt x="94411" y="64736"/>
                    <a:pt x="94705" y="64736"/>
                  </a:cubicBezTo>
                  <a:cubicBezTo>
                    <a:pt x="94705" y="64736"/>
                    <a:pt x="95882" y="65052"/>
                    <a:pt x="95882" y="65052"/>
                  </a:cubicBezTo>
                  <a:cubicBezTo>
                    <a:pt x="95882" y="65052"/>
                    <a:pt x="96764" y="65052"/>
                    <a:pt x="96764" y="65052"/>
                  </a:cubicBezTo>
                  <a:cubicBezTo>
                    <a:pt x="96764" y="65052"/>
                    <a:pt x="97647" y="64421"/>
                    <a:pt x="97647" y="64421"/>
                  </a:cubicBezTo>
                  <a:cubicBezTo>
                    <a:pt x="97941" y="64421"/>
                    <a:pt x="98823" y="65368"/>
                    <a:pt x="98823" y="65368"/>
                  </a:cubicBezTo>
                  <a:cubicBezTo>
                    <a:pt x="98823" y="65368"/>
                    <a:pt x="98235" y="66315"/>
                    <a:pt x="97941" y="66315"/>
                  </a:cubicBezTo>
                  <a:cubicBezTo>
                    <a:pt x="97647" y="66631"/>
                    <a:pt x="97352" y="66631"/>
                    <a:pt x="97058" y="66947"/>
                  </a:cubicBezTo>
                  <a:cubicBezTo>
                    <a:pt x="96764" y="67578"/>
                    <a:pt x="96764" y="67578"/>
                    <a:pt x="96764" y="67894"/>
                  </a:cubicBezTo>
                  <a:cubicBezTo>
                    <a:pt x="96470" y="67894"/>
                    <a:pt x="96176" y="68526"/>
                    <a:pt x="95588" y="67894"/>
                  </a:cubicBezTo>
                  <a:cubicBezTo>
                    <a:pt x="95000" y="67578"/>
                    <a:pt x="94411" y="66947"/>
                    <a:pt x="94411" y="66947"/>
                  </a:cubicBezTo>
                  <a:cubicBezTo>
                    <a:pt x="94411" y="66947"/>
                    <a:pt x="93823" y="67263"/>
                    <a:pt x="93529" y="67263"/>
                  </a:cubicBezTo>
                  <a:cubicBezTo>
                    <a:pt x="93235" y="67578"/>
                    <a:pt x="92647" y="67263"/>
                    <a:pt x="92647" y="67263"/>
                  </a:cubicBezTo>
                  <a:cubicBezTo>
                    <a:pt x="92941" y="66947"/>
                    <a:pt x="92647" y="66315"/>
                    <a:pt x="92941" y="66000"/>
                  </a:cubicBezTo>
                  <a:close/>
                  <a:moveTo>
                    <a:pt x="86764" y="72315"/>
                  </a:moveTo>
                  <a:cubicBezTo>
                    <a:pt x="86764" y="72315"/>
                    <a:pt x="86764" y="72315"/>
                    <a:pt x="86764" y="72315"/>
                  </a:cubicBezTo>
                  <a:cubicBezTo>
                    <a:pt x="86764" y="72315"/>
                    <a:pt x="85588" y="71684"/>
                    <a:pt x="85882" y="71368"/>
                  </a:cubicBezTo>
                  <a:cubicBezTo>
                    <a:pt x="86176" y="70736"/>
                    <a:pt x="87352" y="69473"/>
                    <a:pt x="87647" y="69157"/>
                  </a:cubicBezTo>
                  <a:cubicBezTo>
                    <a:pt x="87647" y="69157"/>
                    <a:pt x="88529" y="69473"/>
                    <a:pt x="88529" y="69473"/>
                  </a:cubicBezTo>
                  <a:cubicBezTo>
                    <a:pt x="88823" y="69473"/>
                    <a:pt x="89117" y="68526"/>
                    <a:pt x="89411" y="68526"/>
                  </a:cubicBezTo>
                  <a:cubicBezTo>
                    <a:pt x="89411" y="68526"/>
                    <a:pt x="90588" y="68526"/>
                    <a:pt x="90588" y="68526"/>
                  </a:cubicBezTo>
                  <a:cubicBezTo>
                    <a:pt x="90588" y="68526"/>
                    <a:pt x="90000" y="69789"/>
                    <a:pt x="89411" y="70105"/>
                  </a:cubicBezTo>
                  <a:cubicBezTo>
                    <a:pt x="88823" y="70421"/>
                    <a:pt x="88529" y="70421"/>
                    <a:pt x="88529" y="70736"/>
                  </a:cubicBezTo>
                  <a:cubicBezTo>
                    <a:pt x="88235" y="71052"/>
                    <a:pt x="87941" y="71368"/>
                    <a:pt x="87941" y="71684"/>
                  </a:cubicBezTo>
                  <a:cubicBezTo>
                    <a:pt x="87647" y="71684"/>
                    <a:pt x="86764" y="72315"/>
                    <a:pt x="86764" y="72315"/>
                  </a:cubicBezTo>
                  <a:close/>
                  <a:moveTo>
                    <a:pt x="82941" y="84631"/>
                  </a:moveTo>
                  <a:cubicBezTo>
                    <a:pt x="82941" y="84631"/>
                    <a:pt x="82941" y="84631"/>
                    <a:pt x="82941" y="84631"/>
                  </a:cubicBezTo>
                  <a:cubicBezTo>
                    <a:pt x="83235" y="84947"/>
                    <a:pt x="82647" y="86210"/>
                    <a:pt x="81764" y="85578"/>
                  </a:cubicBezTo>
                  <a:cubicBezTo>
                    <a:pt x="81764" y="85578"/>
                    <a:pt x="81470" y="84947"/>
                    <a:pt x="82058" y="84631"/>
                  </a:cubicBezTo>
                  <a:cubicBezTo>
                    <a:pt x="82352" y="84631"/>
                    <a:pt x="82941" y="84631"/>
                    <a:pt x="82941" y="84631"/>
                  </a:cubicBezTo>
                  <a:close/>
                  <a:moveTo>
                    <a:pt x="82058" y="92210"/>
                  </a:moveTo>
                  <a:cubicBezTo>
                    <a:pt x="82058" y="92210"/>
                    <a:pt x="82058" y="92210"/>
                    <a:pt x="82058" y="92210"/>
                  </a:cubicBezTo>
                  <a:cubicBezTo>
                    <a:pt x="82058" y="92210"/>
                    <a:pt x="82647" y="91578"/>
                    <a:pt x="82647" y="91578"/>
                  </a:cubicBezTo>
                  <a:cubicBezTo>
                    <a:pt x="82941" y="91578"/>
                    <a:pt x="83235" y="91894"/>
                    <a:pt x="83235" y="91894"/>
                  </a:cubicBezTo>
                  <a:cubicBezTo>
                    <a:pt x="83235" y="91894"/>
                    <a:pt x="84117" y="92526"/>
                    <a:pt x="84117" y="92526"/>
                  </a:cubicBezTo>
                  <a:cubicBezTo>
                    <a:pt x="84117" y="92842"/>
                    <a:pt x="84411" y="93473"/>
                    <a:pt x="84117" y="93473"/>
                  </a:cubicBezTo>
                  <a:cubicBezTo>
                    <a:pt x="83823" y="93789"/>
                    <a:pt x="83529" y="94105"/>
                    <a:pt x="83235" y="93789"/>
                  </a:cubicBezTo>
                  <a:cubicBezTo>
                    <a:pt x="82941" y="93789"/>
                    <a:pt x="82647" y="93789"/>
                    <a:pt x="82647" y="93473"/>
                  </a:cubicBezTo>
                  <a:cubicBezTo>
                    <a:pt x="82647" y="93157"/>
                    <a:pt x="82647" y="93157"/>
                    <a:pt x="82647" y="92842"/>
                  </a:cubicBezTo>
                  <a:cubicBezTo>
                    <a:pt x="82647" y="92842"/>
                    <a:pt x="82058" y="92842"/>
                    <a:pt x="82058" y="92842"/>
                  </a:cubicBezTo>
                  <a:cubicBezTo>
                    <a:pt x="82058" y="92210"/>
                    <a:pt x="82058" y="92210"/>
                    <a:pt x="82058" y="92210"/>
                  </a:cubicBezTo>
                  <a:close/>
                  <a:moveTo>
                    <a:pt x="70000" y="88105"/>
                  </a:moveTo>
                  <a:cubicBezTo>
                    <a:pt x="70000" y="88105"/>
                    <a:pt x="70000" y="88105"/>
                    <a:pt x="70000" y="88105"/>
                  </a:cubicBezTo>
                  <a:cubicBezTo>
                    <a:pt x="70294" y="88105"/>
                    <a:pt x="70882" y="87789"/>
                    <a:pt x="70882" y="88105"/>
                  </a:cubicBezTo>
                  <a:cubicBezTo>
                    <a:pt x="71176" y="88421"/>
                    <a:pt x="71470" y="88421"/>
                    <a:pt x="71470" y="88736"/>
                  </a:cubicBezTo>
                  <a:cubicBezTo>
                    <a:pt x="71470" y="88736"/>
                    <a:pt x="71764" y="89052"/>
                    <a:pt x="71176" y="89368"/>
                  </a:cubicBezTo>
                  <a:cubicBezTo>
                    <a:pt x="70588" y="89368"/>
                    <a:pt x="70294" y="89368"/>
                    <a:pt x="70294" y="89368"/>
                  </a:cubicBezTo>
                  <a:cubicBezTo>
                    <a:pt x="70588" y="90315"/>
                    <a:pt x="70588" y="90315"/>
                    <a:pt x="70588" y="90315"/>
                  </a:cubicBezTo>
                  <a:cubicBezTo>
                    <a:pt x="70588" y="90315"/>
                    <a:pt x="71176" y="90315"/>
                    <a:pt x="70294" y="90947"/>
                  </a:cubicBezTo>
                  <a:cubicBezTo>
                    <a:pt x="69705" y="91578"/>
                    <a:pt x="69117" y="91578"/>
                    <a:pt x="69117" y="91578"/>
                  </a:cubicBezTo>
                  <a:cubicBezTo>
                    <a:pt x="69117" y="91263"/>
                    <a:pt x="69117" y="91263"/>
                    <a:pt x="69117" y="91263"/>
                  </a:cubicBezTo>
                  <a:cubicBezTo>
                    <a:pt x="68235" y="91578"/>
                    <a:pt x="68235" y="91578"/>
                    <a:pt x="68235" y="91578"/>
                  </a:cubicBezTo>
                  <a:cubicBezTo>
                    <a:pt x="68235" y="91578"/>
                    <a:pt x="67941" y="91894"/>
                    <a:pt x="67941" y="91578"/>
                  </a:cubicBezTo>
                  <a:cubicBezTo>
                    <a:pt x="67647" y="90947"/>
                    <a:pt x="67352" y="90315"/>
                    <a:pt x="67941" y="90315"/>
                  </a:cubicBezTo>
                  <a:cubicBezTo>
                    <a:pt x="68529" y="90000"/>
                    <a:pt x="68529" y="89684"/>
                    <a:pt x="68823" y="90000"/>
                  </a:cubicBezTo>
                  <a:cubicBezTo>
                    <a:pt x="69117" y="90315"/>
                    <a:pt x="69117" y="90631"/>
                    <a:pt x="69117" y="90631"/>
                  </a:cubicBezTo>
                  <a:cubicBezTo>
                    <a:pt x="69411" y="89684"/>
                    <a:pt x="69411" y="89684"/>
                    <a:pt x="69411" y="89684"/>
                  </a:cubicBezTo>
                  <a:cubicBezTo>
                    <a:pt x="69411" y="89684"/>
                    <a:pt x="69117" y="89684"/>
                    <a:pt x="69117" y="89368"/>
                  </a:cubicBezTo>
                  <a:cubicBezTo>
                    <a:pt x="69411" y="89052"/>
                    <a:pt x="69411" y="89052"/>
                    <a:pt x="69705" y="88736"/>
                  </a:cubicBezTo>
                  <a:cubicBezTo>
                    <a:pt x="70000" y="88736"/>
                    <a:pt x="70294" y="89052"/>
                    <a:pt x="70294" y="89052"/>
                  </a:cubicBezTo>
                  <a:cubicBezTo>
                    <a:pt x="70000" y="88105"/>
                    <a:pt x="70000" y="88105"/>
                    <a:pt x="70000" y="88105"/>
                  </a:cubicBezTo>
                  <a:close/>
                  <a:moveTo>
                    <a:pt x="75882" y="90315"/>
                  </a:moveTo>
                  <a:cubicBezTo>
                    <a:pt x="75882" y="90315"/>
                    <a:pt x="75882" y="90315"/>
                    <a:pt x="75882" y="90315"/>
                  </a:cubicBezTo>
                  <a:cubicBezTo>
                    <a:pt x="75882" y="90315"/>
                    <a:pt x="76176" y="90315"/>
                    <a:pt x="76176" y="90631"/>
                  </a:cubicBezTo>
                  <a:cubicBezTo>
                    <a:pt x="76470" y="90947"/>
                    <a:pt x="76470" y="90947"/>
                    <a:pt x="76176" y="90947"/>
                  </a:cubicBezTo>
                  <a:cubicBezTo>
                    <a:pt x="76176" y="90947"/>
                    <a:pt x="75294" y="90947"/>
                    <a:pt x="75294" y="90947"/>
                  </a:cubicBezTo>
                  <a:cubicBezTo>
                    <a:pt x="75294" y="90947"/>
                    <a:pt x="75000" y="91263"/>
                    <a:pt x="75000" y="90631"/>
                  </a:cubicBezTo>
                  <a:cubicBezTo>
                    <a:pt x="75000" y="90315"/>
                    <a:pt x="75000" y="90000"/>
                    <a:pt x="75000" y="90000"/>
                  </a:cubicBezTo>
                  <a:cubicBezTo>
                    <a:pt x="75882" y="90315"/>
                    <a:pt x="75882" y="90315"/>
                    <a:pt x="75882" y="90315"/>
                  </a:cubicBezTo>
                  <a:close/>
                  <a:moveTo>
                    <a:pt x="77941" y="89052"/>
                  </a:moveTo>
                  <a:cubicBezTo>
                    <a:pt x="77941" y="89052"/>
                    <a:pt x="77941" y="89052"/>
                    <a:pt x="77941" y="89052"/>
                  </a:cubicBezTo>
                  <a:cubicBezTo>
                    <a:pt x="79117" y="88105"/>
                    <a:pt x="79117" y="88105"/>
                    <a:pt x="79117" y="88105"/>
                  </a:cubicBezTo>
                  <a:cubicBezTo>
                    <a:pt x="79117" y="88105"/>
                    <a:pt x="79411" y="89052"/>
                    <a:pt x="78823" y="89368"/>
                  </a:cubicBezTo>
                  <a:cubicBezTo>
                    <a:pt x="78529" y="89684"/>
                    <a:pt x="78235" y="89684"/>
                    <a:pt x="78235" y="89684"/>
                  </a:cubicBezTo>
                  <a:cubicBezTo>
                    <a:pt x="77647" y="89368"/>
                    <a:pt x="77647" y="89368"/>
                    <a:pt x="77647" y="89368"/>
                  </a:cubicBezTo>
                  <a:cubicBezTo>
                    <a:pt x="77941" y="89052"/>
                    <a:pt x="77941" y="89052"/>
                    <a:pt x="77941" y="89052"/>
                  </a:cubicBezTo>
                  <a:close/>
                  <a:moveTo>
                    <a:pt x="80294" y="86842"/>
                  </a:moveTo>
                  <a:cubicBezTo>
                    <a:pt x="80294" y="86842"/>
                    <a:pt x="80294" y="86842"/>
                    <a:pt x="80294" y="86842"/>
                  </a:cubicBezTo>
                  <a:cubicBezTo>
                    <a:pt x="80294" y="86842"/>
                    <a:pt x="80000" y="87789"/>
                    <a:pt x="80294" y="88421"/>
                  </a:cubicBezTo>
                  <a:cubicBezTo>
                    <a:pt x="80294" y="88736"/>
                    <a:pt x="80294" y="88736"/>
                    <a:pt x="80588" y="88736"/>
                  </a:cubicBezTo>
                  <a:cubicBezTo>
                    <a:pt x="80882" y="89052"/>
                    <a:pt x="81176" y="89052"/>
                    <a:pt x="81470" y="88736"/>
                  </a:cubicBezTo>
                  <a:cubicBezTo>
                    <a:pt x="81764" y="88736"/>
                    <a:pt x="81764" y="87789"/>
                    <a:pt x="81764" y="87789"/>
                  </a:cubicBezTo>
                  <a:cubicBezTo>
                    <a:pt x="81764" y="87789"/>
                    <a:pt x="81764" y="87473"/>
                    <a:pt x="81470" y="86842"/>
                  </a:cubicBezTo>
                  <a:cubicBezTo>
                    <a:pt x="81176" y="85894"/>
                    <a:pt x="80588" y="86842"/>
                    <a:pt x="80294" y="86842"/>
                  </a:cubicBezTo>
                  <a:close/>
                  <a:moveTo>
                    <a:pt x="80588" y="81789"/>
                  </a:moveTo>
                  <a:cubicBezTo>
                    <a:pt x="80588" y="81789"/>
                    <a:pt x="80588" y="81789"/>
                    <a:pt x="80588" y="81789"/>
                  </a:cubicBezTo>
                  <a:cubicBezTo>
                    <a:pt x="80588" y="81473"/>
                    <a:pt x="80588" y="80526"/>
                    <a:pt x="80882" y="80210"/>
                  </a:cubicBezTo>
                  <a:cubicBezTo>
                    <a:pt x="81176" y="80210"/>
                    <a:pt x="81176" y="79894"/>
                    <a:pt x="81470" y="79578"/>
                  </a:cubicBezTo>
                  <a:cubicBezTo>
                    <a:pt x="81470" y="79263"/>
                    <a:pt x="82647" y="79263"/>
                    <a:pt x="82647" y="79263"/>
                  </a:cubicBezTo>
                  <a:cubicBezTo>
                    <a:pt x="82941" y="79894"/>
                    <a:pt x="82941" y="79894"/>
                    <a:pt x="82941" y="79894"/>
                  </a:cubicBezTo>
                  <a:cubicBezTo>
                    <a:pt x="82941" y="79894"/>
                    <a:pt x="82941" y="80526"/>
                    <a:pt x="82941" y="80842"/>
                  </a:cubicBezTo>
                  <a:cubicBezTo>
                    <a:pt x="82941" y="81157"/>
                    <a:pt x="82941" y="81157"/>
                    <a:pt x="83235" y="81789"/>
                  </a:cubicBezTo>
                  <a:cubicBezTo>
                    <a:pt x="83235" y="82105"/>
                    <a:pt x="82941" y="82736"/>
                    <a:pt x="82941" y="83052"/>
                  </a:cubicBezTo>
                  <a:cubicBezTo>
                    <a:pt x="82647" y="83368"/>
                    <a:pt x="82647" y="83684"/>
                    <a:pt x="82352" y="83684"/>
                  </a:cubicBezTo>
                  <a:cubicBezTo>
                    <a:pt x="82058" y="84000"/>
                    <a:pt x="82058" y="84315"/>
                    <a:pt x="81764" y="84000"/>
                  </a:cubicBezTo>
                  <a:cubicBezTo>
                    <a:pt x="81470" y="83684"/>
                    <a:pt x="80588" y="83368"/>
                    <a:pt x="80588" y="83052"/>
                  </a:cubicBezTo>
                  <a:cubicBezTo>
                    <a:pt x="80588" y="83052"/>
                    <a:pt x="80588" y="82421"/>
                    <a:pt x="80588" y="82421"/>
                  </a:cubicBezTo>
                  <a:cubicBezTo>
                    <a:pt x="80588" y="81789"/>
                    <a:pt x="80588" y="81789"/>
                    <a:pt x="80588" y="81789"/>
                  </a:cubicBezTo>
                  <a:close/>
                  <a:moveTo>
                    <a:pt x="77058" y="83368"/>
                  </a:moveTo>
                  <a:cubicBezTo>
                    <a:pt x="77058" y="83368"/>
                    <a:pt x="77058" y="83368"/>
                    <a:pt x="77058" y="83368"/>
                  </a:cubicBezTo>
                  <a:cubicBezTo>
                    <a:pt x="77058" y="83052"/>
                    <a:pt x="77352" y="81789"/>
                    <a:pt x="77352" y="81789"/>
                  </a:cubicBezTo>
                  <a:cubicBezTo>
                    <a:pt x="77352" y="81789"/>
                    <a:pt x="77352" y="81157"/>
                    <a:pt x="77941" y="80842"/>
                  </a:cubicBezTo>
                  <a:cubicBezTo>
                    <a:pt x="78235" y="80842"/>
                    <a:pt x="78235" y="80526"/>
                    <a:pt x="78529" y="80842"/>
                  </a:cubicBezTo>
                  <a:cubicBezTo>
                    <a:pt x="78823" y="81157"/>
                    <a:pt x="79117" y="81473"/>
                    <a:pt x="79117" y="81473"/>
                  </a:cubicBezTo>
                  <a:cubicBezTo>
                    <a:pt x="79117" y="81473"/>
                    <a:pt x="78823" y="81473"/>
                    <a:pt x="78823" y="81789"/>
                  </a:cubicBezTo>
                  <a:cubicBezTo>
                    <a:pt x="78823" y="81789"/>
                    <a:pt x="79117" y="82421"/>
                    <a:pt x="79117" y="82421"/>
                  </a:cubicBezTo>
                  <a:cubicBezTo>
                    <a:pt x="78823" y="82736"/>
                    <a:pt x="78529" y="83052"/>
                    <a:pt x="78235" y="83368"/>
                  </a:cubicBezTo>
                  <a:cubicBezTo>
                    <a:pt x="78235" y="83684"/>
                    <a:pt x="77647" y="84000"/>
                    <a:pt x="77647" y="84000"/>
                  </a:cubicBezTo>
                  <a:cubicBezTo>
                    <a:pt x="76764" y="84631"/>
                    <a:pt x="76764" y="84631"/>
                    <a:pt x="76764" y="84631"/>
                  </a:cubicBezTo>
                  <a:cubicBezTo>
                    <a:pt x="76764" y="84947"/>
                    <a:pt x="76764" y="84947"/>
                    <a:pt x="76764" y="84947"/>
                  </a:cubicBezTo>
                  <a:cubicBezTo>
                    <a:pt x="76470" y="84947"/>
                    <a:pt x="76470" y="84947"/>
                    <a:pt x="76470" y="84947"/>
                  </a:cubicBezTo>
                  <a:cubicBezTo>
                    <a:pt x="75882" y="84000"/>
                    <a:pt x="75882" y="84000"/>
                    <a:pt x="75882" y="84000"/>
                  </a:cubicBezTo>
                  <a:cubicBezTo>
                    <a:pt x="76764" y="83368"/>
                    <a:pt x="76764" y="83368"/>
                    <a:pt x="76764" y="83368"/>
                  </a:cubicBezTo>
                  <a:cubicBezTo>
                    <a:pt x="77058" y="83368"/>
                    <a:pt x="77058" y="83368"/>
                    <a:pt x="77058" y="83368"/>
                  </a:cubicBezTo>
                  <a:close/>
                  <a:moveTo>
                    <a:pt x="71176" y="84631"/>
                  </a:moveTo>
                  <a:cubicBezTo>
                    <a:pt x="71176" y="84631"/>
                    <a:pt x="71176" y="84631"/>
                    <a:pt x="71176" y="84631"/>
                  </a:cubicBezTo>
                  <a:cubicBezTo>
                    <a:pt x="72058" y="84315"/>
                    <a:pt x="72058" y="84315"/>
                    <a:pt x="72058" y="84315"/>
                  </a:cubicBezTo>
                  <a:cubicBezTo>
                    <a:pt x="72941" y="84947"/>
                    <a:pt x="72941" y="84947"/>
                    <a:pt x="72941" y="84947"/>
                  </a:cubicBezTo>
                  <a:cubicBezTo>
                    <a:pt x="72941" y="85894"/>
                    <a:pt x="72941" y="85894"/>
                    <a:pt x="72941" y="85894"/>
                  </a:cubicBezTo>
                  <a:cubicBezTo>
                    <a:pt x="72941" y="85894"/>
                    <a:pt x="72352" y="87157"/>
                    <a:pt x="72058" y="86842"/>
                  </a:cubicBezTo>
                  <a:cubicBezTo>
                    <a:pt x="71764" y="86210"/>
                    <a:pt x="71764" y="85578"/>
                    <a:pt x="71764" y="85578"/>
                  </a:cubicBezTo>
                  <a:cubicBezTo>
                    <a:pt x="71176" y="84631"/>
                    <a:pt x="71176" y="84631"/>
                    <a:pt x="71176" y="84631"/>
                  </a:cubicBezTo>
                  <a:close/>
                  <a:moveTo>
                    <a:pt x="67352" y="82105"/>
                  </a:moveTo>
                  <a:cubicBezTo>
                    <a:pt x="67352" y="82105"/>
                    <a:pt x="67352" y="82105"/>
                    <a:pt x="67352" y="82105"/>
                  </a:cubicBezTo>
                  <a:cubicBezTo>
                    <a:pt x="67352" y="82105"/>
                    <a:pt x="68823" y="81789"/>
                    <a:pt x="68823" y="82105"/>
                  </a:cubicBezTo>
                  <a:cubicBezTo>
                    <a:pt x="68823" y="82105"/>
                    <a:pt x="68823" y="82736"/>
                    <a:pt x="69117" y="82736"/>
                  </a:cubicBezTo>
                  <a:cubicBezTo>
                    <a:pt x="69117" y="83052"/>
                    <a:pt x="68235" y="84000"/>
                    <a:pt x="67941" y="84000"/>
                  </a:cubicBezTo>
                  <a:cubicBezTo>
                    <a:pt x="67941" y="84000"/>
                    <a:pt x="67647" y="83684"/>
                    <a:pt x="67647" y="83684"/>
                  </a:cubicBezTo>
                  <a:cubicBezTo>
                    <a:pt x="67352" y="82105"/>
                    <a:pt x="67352" y="82105"/>
                    <a:pt x="67352" y="82105"/>
                  </a:cubicBezTo>
                  <a:close/>
                  <a:moveTo>
                    <a:pt x="66176" y="78000"/>
                  </a:moveTo>
                  <a:cubicBezTo>
                    <a:pt x="66176" y="78000"/>
                    <a:pt x="66176" y="78000"/>
                    <a:pt x="66176" y="78000"/>
                  </a:cubicBezTo>
                  <a:cubicBezTo>
                    <a:pt x="66176" y="78000"/>
                    <a:pt x="66470" y="77684"/>
                    <a:pt x="66764" y="77684"/>
                  </a:cubicBezTo>
                  <a:cubicBezTo>
                    <a:pt x="67058" y="78000"/>
                    <a:pt x="67058" y="78947"/>
                    <a:pt x="67058" y="78947"/>
                  </a:cubicBezTo>
                  <a:cubicBezTo>
                    <a:pt x="66764" y="79894"/>
                    <a:pt x="66764" y="79894"/>
                    <a:pt x="66764" y="79894"/>
                  </a:cubicBezTo>
                  <a:cubicBezTo>
                    <a:pt x="66764" y="79894"/>
                    <a:pt x="66176" y="80842"/>
                    <a:pt x="66176" y="80842"/>
                  </a:cubicBezTo>
                  <a:cubicBezTo>
                    <a:pt x="66176" y="80526"/>
                    <a:pt x="65882" y="78947"/>
                    <a:pt x="65882" y="78947"/>
                  </a:cubicBezTo>
                  <a:cubicBezTo>
                    <a:pt x="66176" y="78000"/>
                    <a:pt x="66176" y="78000"/>
                    <a:pt x="66176" y="78000"/>
                  </a:cubicBezTo>
                  <a:close/>
                  <a:moveTo>
                    <a:pt x="64411" y="75473"/>
                  </a:moveTo>
                  <a:cubicBezTo>
                    <a:pt x="64411" y="75473"/>
                    <a:pt x="64411" y="75473"/>
                    <a:pt x="64411" y="75473"/>
                  </a:cubicBezTo>
                  <a:cubicBezTo>
                    <a:pt x="64411" y="75473"/>
                    <a:pt x="64117" y="76421"/>
                    <a:pt x="64117" y="76736"/>
                  </a:cubicBezTo>
                  <a:cubicBezTo>
                    <a:pt x="64117" y="76736"/>
                    <a:pt x="64411" y="77368"/>
                    <a:pt x="64411" y="77368"/>
                  </a:cubicBezTo>
                  <a:cubicBezTo>
                    <a:pt x="64411" y="77684"/>
                    <a:pt x="64411" y="77368"/>
                    <a:pt x="64705" y="77052"/>
                  </a:cubicBezTo>
                  <a:cubicBezTo>
                    <a:pt x="65000" y="76736"/>
                    <a:pt x="65000" y="76421"/>
                    <a:pt x="65000" y="76421"/>
                  </a:cubicBezTo>
                  <a:cubicBezTo>
                    <a:pt x="65000" y="76421"/>
                    <a:pt x="65588" y="76105"/>
                    <a:pt x="65588" y="75789"/>
                  </a:cubicBezTo>
                  <a:cubicBezTo>
                    <a:pt x="65882" y="75789"/>
                    <a:pt x="65882" y="74842"/>
                    <a:pt x="65882" y="74842"/>
                  </a:cubicBezTo>
                  <a:cubicBezTo>
                    <a:pt x="65882" y="74842"/>
                    <a:pt x="65000" y="74210"/>
                    <a:pt x="65000" y="74526"/>
                  </a:cubicBezTo>
                  <a:cubicBezTo>
                    <a:pt x="64705" y="74526"/>
                    <a:pt x="64411" y="75473"/>
                    <a:pt x="64411" y="75473"/>
                  </a:cubicBezTo>
                  <a:close/>
                  <a:moveTo>
                    <a:pt x="68529" y="74842"/>
                  </a:moveTo>
                  <a:cubicBezTo>
                    <a:pt x="68529" y="74842"/>
                    <a:pt x="68529" y="74842"/>
                    <a:pt x="68529" y="74842"/>
                  </a:cubicBezTo>
                  <a:cubicBezTo>
                    <a:pt x="68823" y="74842"/>
                    <a:pt x="68823" y="74842"/>
                    <a:pt x="68823" y="74842"/>
                  </a:cubicBezTo>
                  <a:cubicBezTo>
                    <a:pt x="68823" y="75157"/>
                    <a:pt x="68823" y="75157"/>
                    <a:pt x="68823" y="75157"/>
                  </a:cubicBezTo>
                  <a:cubicBezTo>
                    <a:pt x="68823" y="75157"/>
                    <a:pt x="69705" y="74842"/>
                    <a:pt x="70000" y="74842"/>
                  </a:cubicBezTo>
                  <a:cubicBezTo>
                    <a:pt x="70294" y="74526"/>
                    <a:pt x="70000" y="74210"/>
                    <a:pt x="70000" y="73894"/>
                  </a:cubicBezTo>
                  <a:cubicBezTo>
                    <a:pt x="69705" y="73578"/>
                    <a:pt x="68529" y="74842"/>
                    <a:pt x="68529" y="74842"/>
                  </a:cubicBezTo>
                  <a:close/>
                  <a:moveTo>
                    <a:pt x="72647" y="76105"/>
                  </a:moveTo>
                  <a:cubicBezTo>
                    <a:pt x="72647" y="76105"/>
                    <a:pt x="72647" y="76105"/>
                    <a:pt x="72647" y="76105"/>
                  </a:cubicBezTo>
                  <a:cubicBezTo>
                    <a:pt x="72058" y="75789"/>
                    <a:pt x="72058" y="75789"/>
                    <a:pt x="72058" y="75789"/>
                  </a:cubicBezTo>
                  <a:cubicBezTo>
                    <a:pt x="72058" y="76421"/>
                    <a:pt x="72058" y="76421"/>
                    <a:pt x="72058" y="76421"/>
                  </a:cubicBezTo>
                  <a:cubicBezTo>
                    <a:pt x="72058" y="76421"/>
                    <a:pt x="72352" y="77052"/>
                    <a:pt x="72647" y="77368"/>
                  </a:cubicBezTo>
                  <a:cubicBezTo>
                    <a:pt x="72647" y="77368"/>
                    <a:pt x="72058" y="78000"/>
                    <a:pt x="72058" y="78000"/>
                  </a:cubicBezTo>
                  <a:cubicBezTo>
                    <a:pt x="72647" y="78947"/>
                    <a:pt x="72647" y="78947"/>
                    <a:pt x="72647" y="78947"/>
                  </a:cubicBezTo>
                  <a:cubicBezTo>
                    <a:pt x="73529" y="77368"/>
                    <a:pt x="73529" y="77368"/>
                    <a:pt x="73529" y="77368"/>
                  </a:cubicBezTo>
                  <a:cubicBezTo>
                    <a:pt x="73529" y="77368"/>
                    <a:pt x="73235" y="76736"/>
                    <a:pt x="73235" y="76736"/>
                  </a:cubicBezTo>
                  <a:cubicBezTo>
                    <a:pt x="73235" y="76421"/>
                    <a:pt x="72647" y="76105"/>
                    <a:pt x="72647" y="76105"/>
                  </a:cubicBezTo>
                  <a:close/>
                  <a:moveTo>
                    <a:pt x="76764" y="76105"/>
                  </a:moveTo>
                  <a:cubicBezTo>
                    <a:pt x="76764" y="76105"/>
                    <a:pt x="76764" y="76105"/>
                    <a:pt x="76764" y="76105"/>
                  </a:cubicBezTo>
                  <a:cubicBezTo>
                    <a:pt x="77058" y="76736"/>
                    <a:pt x="77058" y="76736"/>
                    <a:pt x="77058" y="76736"/>
                  </a:cubicBezTo>
                  <a:cubicBezTo>
                    <a:pt x="77058" y="76736"/>
                    <a:pt x="76764" y="77368"/>
                    <a:pt x="76470" y="77368"/>
                  </a:cubicBezTo>
                  <a:cubicBezTo>
                    <a:pt x="76470" y="77368"/>
                    <a:pt x="76176" y="77052"/>
                    <a:pt x="76176" y="77052"/>
                  </a:cubicBezTo>
                  <a:cubicBezTo>
                    <a:pt x="76764" y="76105"/>
                    <a:pt x="76764" y="76105"/>
                    <a:pt x="76764" y="76105"/>
                  </a:cubicBezTo>
                  <a:close/>
                  <a:moveTo>
                    <a:pt x="77647" y="75157"/>
                  </a:moveTo>
                  <a:cubicBezTo>
                    <a:pt x="77647" y="75157"/>
                    <a:pt x="77647" y="75157"/>
                    <a:pt x="77647" y="75157"/>
                  </a:cubicBezTo>
                  <a:cubicBezTo>
                    <a:pt x="77941" y="75789"/>
                    <a:pt x="77941" y="75789"/>
                    <a:pt x="77941" y="75789"/>
                  </a:cubicBezTo>
                  <a:cubicBezTo>
                    <a:pt x="77941" y="75789"/>
                    <a:pt x="78823" y="75473"/>
                    <a:pt x="79411" y="75157"/>
                  </a:cubicBezTo>
                  <a:cubicBezTo>
                    <a:pt x="80294" y="74842"/>
                    <a:pt x="79411" y="74526"/>
                    <a:pt x="79411" y="74526"/>
                  </a:cubicBezTo>
                  <a:cubicBezTo>
                    <a:pt x="78529" y="74526"/>
                    <a:pt x="78529" y="74526"/>
                    <a:pt x="78529" y="74526"/>
                  </a:cubicBezTo>
                  <a:cubicBezTo>
                    <a:pt x="78529" y="74526"/>
                    <a:pt x="77647" y="74842"/>
                    <a:pt x="77647" y="75157"/>
                  </a:cubicBezTo>
                  <a:close/>
                  <a:moveTo>
                    <a:pt x="72647" y="72631"/>
                  </a:moveTo>
                  <a:cubicBezTo>
                    <a:pt x="72647" y="72631"/>
                    <a:pt x="72647" y="72631"/>
                    <a:pt x="72647" y="72631"/>
                  </a:cubicBezTo>
                  <a:cubicBezTo>
                    <a:pt x="73529" y="73578"/>
                    <a:pt x="73529" y="73578"/>
                    <a:pt x="73529" y="73578"/>
                  </a:cubicBezTo>
                  <a:cubicBezTo>
                    <a:pt x="73529" y="73578"/>
                    <a:pt x="74705" y="74210"/>
                    <a:pt x="75000" y="74210"/>
                  </a:cubicBezTo>
                  <a:cubicBezTo>
                    <a:pt x="75000" y="74526"/>
                    <a:pt x="75588" y="74210"/>
                    <a:pt x="76176" y="74210"/>
                  </a:cubicBezTo>
                  <a:cubicBezTo>
                    <a:pt x="76470" y="73894"/>
                    <a:pt x="76470" y="73894"/>
                    <a:pt x="76470" y="73578"/>
                  </a:cubicBezTo>
                  <a:cubicBezTo>
                    <a:pt x="76470" y="73578"/>
                    <a:pt x="76176" y="73263"/>
                    <a:pt x="76176" y="73263"/>
                  </a:cubicBezTo>
                  <a:cubicBezTo>
                    <a:pt x="76176" y="73263"/>
                    <a:pt x="75882" y="72631"/>
                    <a:pt x="75000" y="72631"/>
                  </a:cubicBezTo>
                  <a:cubicBezTo>
                    <a:pt x="74411" y="72947"/>
                    <a:pt x="74411" y="72631"/>
                    <a:pt x="74411" y="72631"/>
                  </a:cubicBezTo>
                  <a:cubicBezTo>
                    <a:pt x="74411" y="72631"/>
                    <a:pt x="74117" y="72631"/>
                    <a:pt x="73235" y="72315"/>
                  </a:cubicBezTo>
                  <a:cubicBezTo>
                    <a:pt x="72647" y="72315"/>
                    <a:pt x="72941" y="72631"/>
                    <a:pt x="72647" y="72631"/>
                  </a:cubicBezTo>
                  <a:close/>
                  <a:moveTo>
                    <a:pt x="72058" y="72315"/>
                  </a:moveTo>
                  <a:cubicBezTo>
                    <a:pt x="72058" y="72315"/>
                    <a:pt x="72058" y="72315"/>
                    <a:pt x="72058" y="72315"/>
                  </a:cubicBezTo>
                  <a:cubicBezTo>
                    <a:pt x="72352" y="72000"/>
                    <a:pt x="72352" y="72000"/>
                    <a:pt x="72352" y="72000"/>
                  </a:cubicBezTo>
                  <a:cubicBezTo>
                    <a:pt x="72352" y="72000"/>
                    <a:pt x="72352" y="71368"/>
                    <a:pt x="72352" y="70421"/>
                  </a:cubicBezTo>
                  <a:cubicBezTo>
                    <a:pt x="72352" y="69789"/>
                    <a:pt x="72058" y="70105"/>
                    <a:pt x="72058" y="70105"/>
                  </a:cubicBezTo>
                  <a:cubicBezTo>
                    <a:pt x="72058" y="69789"/>
                    <a:pt x="72058" y="69473"/>
                    <a:pt x="71764" y="68842"/>
                  </a:cubicBezTo>
                  <a:cubicBezTo>
                    <a:pt x="71470" y="68526"/>
                    <a:pt x="71470" y="68842"/>
                    <a:pt x="71176" y="68842"/>
                  </a:cubicBezTo>
                  <a:cubicBezTo>
                    <a:pt x="71176" y="68842"/>
                    <a:pt x="70882" y="69157"/>
                    <a:pt x="70294" y="69157"/>
                  </a:cubicBezTo>
                  <a:cubicBezTo>
                    <a:pt x="69705" y="69157"/>
                    <a:pt x="70000" y="68526"/>
                    <a:pt x="69705" y="68210"/>
                  </a:cubicBezTo>
                  <a:cubicBezTo>
                    <a:pt x="69411" y="67894"/>
                    <a:pt x="68823" y="67894"/>
                    <a:pt x="68823" y="67894"/>
                  </a:cubicBezTo>
                  <a:cubicBezTo>
                    <a:pt x="68529" y="67894"/>
                    <a:pt x="67941" y="68842"/>
                    <a:pt x="67941" y="69157"/>
                  </a:cubicBezTo>
                  <a:cubicBezTo>
                    <a:pt x="67941" y="69473"/>
                    <a:pt x="68235" y="69473"/>
                    <a:pt x="69117" y="70421"/>
                  </a:cubicBezTo>
                  <a:cubicBezTo>
                    <a:pt x="70000" y="71052"/>
                    <a:pt x="70294" y="71052"/>
                    <a:pt x="70588" y="71052"/>
                  </a:cubicBezTo>
                  <a:cubicBezTo>
                    <a:pt x="70882" y="71368"/>
                    <a:pt x="71764" y="72000"/>
                    <a:pt x="72058" y="72315"/>
                  </a:cubicBezTo>
                  <a:close/>
                  <a:moveTo>
                    <a:pt x="63529" y="113684"/>
                  </a:moveTo>
                  <a:cubicBezTo>
                    <a:pt x="63529" y="113684"/>
                    <a:pt x="63529" y="113684"/>
                    <a:pt x="63529" y="113684"/>
                  </a:cubicBezTo>
                  <a:cubicBezTo>
                    <a:pt x="63823" y="112736"/>
                    <a:pt x="63823" y="112736"/>
                    <a:pt x="63823" y="112736"/>
                  </a:cubicBezTo>
                  <a:cubicBezTo>
                    <a:pt x="63235" y="111789"/>
                    <a:pt x="63235" y="111789"/>
                    <a:pt x="63235" y="111789"/>
                  </a:cubicBezTo>
                  <a:cubicBezTo>
                    <a:pt x="63235" y="110526"/>
                    <a:pt x="63235" y="110526"/>
                    <a:pt x="63235" y="110526"/>
                  </a:cubicBezTo>
                  <a:cubicBezTo>
                    <a:pt x="63529" y="110210"/>
                    <a:pt x="63529" y="110210"/>
                    <a:pt x="63529" y="110210"/>
                  </a:cubicBezTo>
                  <a:cubicBezTo>
                    <a:pt x="63529" y="110210"/>
                    <a:pt x="64117" y="110842"/>
                    <a:pt x="64117" y="111157"/>
                  </a:cubicBezTo>
                  <a:cubicBezTo>
                    <a:pt x="64117" y="111473"/>
                    <a:pt x="64117" y="112105"/>
                    <a:pt x="64117" y="112105"/>
                  </a:cubicBezTo>
                  <a:cubicBezTo>
                    <a:pt x="64117" y="112105"/>
                    <a:pt x="65000" y="112736"/>
                    <a:pt x="65000" y="112736"/>
                  </a:cubicBezTo>
                  <a:cubicBezTo>
                    <a:pt x="65294" y="112736"/>
                    <a:pt x="67058" y="112421"/>
                    <a:pt x="67058" y="112421"/>
                  </a:cubicBezTo>
                  <a:cubicBezTo>
                    <a:pt x="67058" y="112421"/>
                    <a:pt x="67647" y="111473"/>
                    <a:pt x="67647" y="111473"/>
                  </a:cubicBezTo>
                  <a:cubicBezTo>
                    <a:pt x="67941" y="111157"/>
                    <a:pt x="68823" y="110526"/>
                    <a:pt x="68823" y="110526"/>
                  </a:cubicBezTo>
                  <a:cubicBezTo>
                    <a:pt x="68823" y="110526"/>
                    <a:pt x="68823" y="110210"/>
                    <a:pt x="69411" y="110842"/>
                  </a:cubicBezTo>
                  <a:cubicBezTo>
                    <a:pt x="70000" y="111157"/>
                    <a:pt x="69411" y="112105"/>
                    <a:pt x="69411" y="112105"/>
                  </a:cubicBezTo>
                  <a:cubicBezTo>
                    <a:pt x="69117" y="112105"/>
                    <a:pt x="69117" y="112421"/>
                    <a:pt x="69117" y="112421"/>
                  </a:cubicBezTo>
                  <a:cubicBezTo>
                    <a:pt x="69705" y="113052"/>
                    <a:pt x="69705" y="113052"/>
                    <a:pt x="69705" y="113052"/>
                  </a:cubicBezTo>
                  <a:cubicBezTo>
                    <a:pt x="69705" y="113052"/>
                    <a:pt x="69705" y="112421"/>
                    <a:pt x="70000" y="112421"/>
                  </a:cubicBezTo>
                  <a:cubicBezTo>
                    <a:pt x="70294" y="112421"/>
                    <a:pt x="70294" y="112105"/>
                    <a:pt x="70588" y="112105"/>
                  </a:cubicBezTo>
                  <a:cubicBezTo>
                    <a:pt x="70588" y="112421"/>
                    <a:pt x="71176" y="113052"/>
                    <a:pt x="71176" y="113052"/>
                  </a:cubicBezTo>
                  <a:cubicBezTo>
                    <a:pt x="71176" y="113052"/>
                    <a:pt x="71176" y="114000"/>
                    <a:pt x="71470" y="114000"/>
                  </a:cubicBezTo>
                  <a:cubicBezTo>
                    <a:pt x="71764" y="113684"/>
                    <a:pt x="72352" y="114000"/>
                    <a:pt x="72647" y="113684"/>
                  </a:cubicBezTo>
                  <a:cubicBezTo>
                    <a:pt x="72941" y="113684"/>
                    <a:pt x="75882" y="112736"/>
                    <a:pt x="75882" y="112736"/>
                  </a:cubicBezTo>
                  <a:cubicBezTo>
                    <a:pt x="76764" y="112105"/>
                    <a:pt x="76764" y="112105"/>
                    <a:pt x="76764" y="112105"/>
                  </a:cubicBezTo>
                  <a:cubicBezTo>
                    <a:pt x="76764" y="112105"/>
                    <a:pt x="77352" y="111789"/>
                    <a:pt x="77941" y="111789"/>
                  </a:cubicBezTo>
                  <a:cubicBezTo>
                    <a:pt x="78235" y="111789"/>
                    <a:pt x="80000" y="111157"/>
                    <a:pt x="80000" y="111157"/>
                  </a:cubicBezTo>
                  <a:cubicBezTo>
                    <a:pt x="80000" y="111157"/>
                    <a:pt x="80882" y="110526"/>
                    <a:pt x="81470" y="110842"/>
                  </a:cubicBezTo>
                  <a:cubicBezTo>
                    <a:pt x="81764" y="111473"/>
                    <a:pt x="82941" y="112421"/>
                    <a:pt x="82941" y="112421"/>
                  </a:cubicBezTo>
                  <a:cubicBezTo>
                    <a:pt x="84705" y="112105"/>
                    <a:pt x="84705" y="112105"/>
                    <a:pt x="84705" y="112105"/>
                  </a:cubicBezTo>
                  <a:cubicBezTo>
                    <a:pt x="84705" y="112105"/>
                    <a:pt x="85294" y="111789"/>
                    <a:pt x="85294" y="111789"/>
                  </a:cubicBezTo>
                  <a:cubicBezTo>
                    <a:pt x="85588" y="112105"/>
                    <a:pt x="87352" y="111789"/>
                    <a:pt x="87352" y="111789"/>
                  </a:cubicBezTo>
                  <a:cubicBezTo>
                    <a:pt x="87352" y="111789"/>
                    <a:pt x="88235" y="110842"/>
                    <a:pt x="88529" y="110842"/>
                  </a:cubicBezTo>
                  <a:cubicBezTo>
                    <a:pt x="88529" y="110842"/>
                    <a:pt x="90588" y="110210"/>
                    <a:pt x="90588" y="110210"/>
                  </a:cubicBezTo>
                  <a:cubicBezTo>
                    <a:pt x="90588" y="110210"/>
                    <a:pt x="90882" y="110210"/>
                    <a:pt x="90882" y="110842"/>
                  </a:cubicBezTo>
                  <a:cubicBezTo>
                    <a:pt x="90882" y="111473"/>
                    <a:pt x="90882" y="112421"/>
                    <a:pt x="90882" y="112736"/>
                  </a:cubicBezTo>
                  <a:cubicBezTo>
                    <a:pt x="91176" y="113052"/>
                    <a:pt x="90882" y="113684"/>
                    <a:pt x="91470" y="113684"/>
                  </a:cubicBezTo>
                  <a:cubicBezTo>
                    <a:pt x="92058" y="113368"/>
                    <a:pt x="92647" y="113052"/>
                    <a:pt x="92647" y="113052"/>
                  </a:cubicBezTo>
                  <a:cubicBezTo>
                    <a:pt x="92647" y="113052"/>
                    <a:pt x="92058" y="113052"/>
                    <a:pt x="93235" y="112421"/>
                  </a:cubicBezTo>
                  <a:cubicBezTo>
                    <a:pt x="94117" y="111789"/>
                    <a:pt x="94411" y="111473"/>
                    <a:pt x="94705" y="111473"/>
                  </a:cubicBezTo>
                  <a:cubicBezTo>
                    <a:pt x="95000" y="111473"/>
                    <a:pt x="95000" y="111157"/>
                    <a:pt x="95294" y="111157"/>
                  </a:cubicBezTo>
                  <a:cubicBezTo>
                    <a:pt x="95882" y="111157"/>
                    <a:pt x="95882" y="111157"/>
                    <a:pt x="96176" y="111157"/>
                  </a:cubicBezTo>
                  <a:cubicBezTo>
                    <a:pt x="96470" y="110842"/>
                    <a:pt x="97058" y="109894"/>
                    <a:pt x="97058" y="109894"/>
                  </a:cubicBezTo>
                  <a:cubicBezTo>
                    <a:pt x="97058" y="109894"/>
                    <a:pt x="97352" y="109263"/>
                    <a:pt x="97647" y="109263"/>
                  </a:cubicBezTo>
                  <a:cubicBezTo>
                    <a:pt x="97647" y="109263"/>
                    <a:pt x="98235" y="108947"/>
                    <a:pt x="98235" y="108947"/>
                  </a:cubicBezTo>
                  <a:cubicBezTo>
                    <a:pt x="97941" y="109894"/>
                    <a:pt x="97941" y="109894"/>
                    <a:pt x="97941" y="109894"/>
                  </a:cubicBezTo>
                  <a:cubicBezTo>
                    <a:pt x="97941" y="109894"/>
                    <a:pt x="98529" y="111157"/>
                    <a:pt x="98529" y="111473"/>
                  </a:cubicBezTo>
                  <a:cubicBezTo>
                    <a:pt x="98529" y="111473"/>
                    <a:pt x="98529" y="111789"/>
                    <a:pt x="98235" y="112105"/>
                  </a:cubicBezTo>
                  <a:cubicBezTo>
                    <a:pt x="98235" y="112736"/>
                    <a:pt x="98235" y="113052"/>
                    <a:pt x="98235" y="113052"/>
                  </a:cubicBezTo>
                  <a:cubicBezTo>
                    <a:pt x="97941" y="113368"/>
                    <a:pt x="97941" y="113684"/>
                    <a:pt x="97941" y="114000"/>
                  </a:cubicBezTo>
                  <a:cubicBezTo>
                    <a:pt x="97647" y="114000"/>
                    <a:pt x="96764" y="114631"/>
                    <a:pt x="96764" y="114631"/>
                  </a:cubicBezTo>
                  <a:cubicBezTo>
                    <a:pt x="95294" y="114315"/>
                    <a:pt x="95294" y="114315"/>
                    <a:pt x="95294" y="114315"/>
                  </a:cubicBezTo>
                  <a:cubicBezTo>
                    <a:pt x="95294" y="114315"/>
                    <a:pt x="94705" y="114631"/>
                    <a:pt x="94411" y="114947"/>
                  </a:cubicBezTo>
                  <a:cubicBezTo>
                    <a:pt x="93823" y="114947"/>
                    <a:pt x="92941" y="115894"/>
                    <a:pt x="92647" y="115894"/>
                  </a:cubicBezTo>
                  <a:cubicBezTo>
                    <a:pt x="92352" y="115894"/>
                    <a:pt x="91470" y="115894"/>
                    <a:pt x="90588" y="115894"/>
                  </a:cubicBezTo>
                  <a:cubicBezTo>
                    <a:pt x="89705" y="116210"/>
                    <a:pt x="87352" y="116842"/>
                    <a:pt x="87352" y="116842"/>
                  </a:cubicBezTo>
                  <a:cubicBezTo>
                    <a:pt x="87352" y="116842"/>
                    <a:pt x="87058" y="117157"/>
                    <a:pt x="86764" y="117473"/>
                  </a:cubicBezTo>
                  <a:cubicBezTo>
                    <a:pt x="86176" y="117473"/>
                    <a:pt x="85000" y="118105"/>
                    <a:pt x="84705" y="118105"/>
                  </a:cubicBezTo>
                  <a:cubicBezTo>
                    <a:pt x="84411" y="118421"/>
                    <a:pt x="83529" y="119052"/>
                    <a:pt x="83235" y="119052"/>
                  </a:cubicBezTo>
                  <a:cubicBezTo>
                    <a:pt x="82941" y="119052"/>
                    <a:pt x="82647" y="119368"/>
                    <a:pt x="81470" y="119368"/>
                  </a:cubicBezTo>
                  <a:cubicBezTo>
                    <a:pt x="80000" y="119684"/>
                    <a:pt x="79705" y="120000"/>
                    <a:pt x="79705" y="120000"/>
                  </a:cubicBezTo>
                  <a:cubicBezTo>
                    <a:pt x="78823" y="120000"/>
                    <a:pt x="78823" y="120000"/>
                    <a:pt x="78823" y="120000"/>
                  </a:cubicBezTo>
                  <a:cubicBezTo>
                    <a:pt x="78823" y="117789"/>
                    <a:pt x="78823" y="117789"/>
                    <a:pt x="78823" y="117789"/>
                  </a:cubicBezTo>
                  <a:cubicBezTo>
                    <a:pt x="78823" y="117789"/>
                    <a:pt x="78823" y="116842"/>
                    <a:pt x="77941" y="117157"/>
                  </a:cubicBezTo>
                  <a:cubicBezTo>
                    <a:pt x="77058" y="117473"/>
                    <a:pt x="78235" y="117157"/>
                    <a:pt x="76470" y="117473"/>
                  </a:cubicBezTo>
                  <a:cubicBezTo>
                    <a:pt x="75000" y="117789"/>
                    <a:pt x="74117" y="116842"/>
                    <a:pt x="74117" y="116842"/>
                  </a:cubicBezTo>
                  <a:cubicBezTo>
                    <a:pt x="74117" y="116842"/>
                    <a:pt x="72647" y="116842"/>
                    <a:pt x="72058" y="117157"/>
                  </a:cubicBezTo>
                  <a:cubicBezTo>
                    <a:pt x="71470" y="117157"/>
                    <a:pt x="70588" y="117157"/>
                    <a:pt x="70294" y="117157"/>
                  </a:cubicBezTo>
                  <a:cubicBezTo>
                    <a:pt x="70000" y="117473"/>
                    <a:pt x="70000" y="117157"/>
                    <a:pt x="69117" y="117473"/>
                  </a:cubicBezTo>
                  <a:cubicBezTo>
                    <a:pt x="68235" y="117473"/>
                    <a:pt x="67352" y="117789"/>
                    <a:pt x="67352" y="117789"/>
                  </a:cubicBezTo>
                  <a:cubicBezTo>
                    <a:pt x="66470" y="117157"/>
                    <a:pt x="66470" y="117157"/>
                    <a:pt x="66470" y="117157"/>
                  </a:cubicBezTo>
                  <a:cubicBezTo>
                    <a:pt x="66470" y="117157"/>
                    <a:pt x="65588" y="117157"/>
                    <a:pt x="65294" y="117473"/>
                  </a:cubicBezTo>
                  <a:cubicBezTo>
                    <a:pt x="64705" y="117789"/>
                    <a:pt x="65000" y="118105"/>
                    <a:pt x="64411" y="118105"/>
                  </a:cubicBezTo>
                  <a:cubicBezTo>
                    <a:pt x="63823" y="118105"/>
                    <a:pt x="64117" y="118421"/>
                    <a:pt x="63529" y="118105"/>
                  </a:cubicBezTo>
                  <a:cubicBezTo>
                    <a:pt x="62647" y="117789"/>
                    <a:pt x="62058" y="117473"/>
                    <a:pt x="62058" y="117473"/>
                  </a:cubicBezTo>
                  <a:cubicBezTo>
                    <a:pt x="61764" y="115578"/>
                    <a:pt x="61764" y="115578"/>
                    <a:pt x="61764" y="115578"/>
                  </a:cubicBezTo>
                  <a:cubicBezTo>
                    <a:pt x="61764" y="115578"/>
                    <a:pt x="61764" y="115578"/>
                    <a:pt x="61764" y="114631"/>
                  </a:cubicBezTo>
                  <a:cubicBezTo>
                    <a:pt x="61470" y="114000"/>
                    <a:pt x="61176" y="112736"/>
                    <a:pt x="61176" y="112736"/>
                  </a:cubicBezTo>
                  <a:cubicBezTo>
                    <a:pt x="61764" y="111789"/>
                    <a:pt x="61764" y="111789"/>
                    <a:pt x="61764" y="111789"/>
                  </a:cubicBezTo>
                  <a:cubicBezTo>
                    <a:pt x="61764" y="111789"/>
                    <a:pt x="62058" y="112421"/>
                    <a:pt x="62058" y="112736"/>
                  </a:cubicBezTo>
                  <a:cubicBezTo>
                    <a:pt x="62058" y="112736"/>
                    <a:pt x="62058" y="113684"/>
                    <a:pt x="62352" y="113684"/>
                  </a:cubicBezTo>
                  <a:cubicBezTo>
                    <a:pt x="62941" y="113684"/>
                    <a:pt x="63529" y="113684"/>
                    <a:pt x="63529" y="113684"/>
                  </a:cubicBezTo>
                  <a:close/>
                  <a:moveTo>
                    <a:pt x="50588" y="100736"/>
                  </a:moveTo>
                  <a:cubicBezTo>
                    <a:pt x="50588" y="100736"/>
                    <a:pt x="50588" y="100736"/>
                    <a:pt x="50588" y="100736"/>
                  </a:cubicBezTo>
                  <a:cubicBezTo>
                    <a:pt x="51470" y="100421"/>
                    <a:pt x="51470" y="100421"/>
                    <a:pt x="51470" y="100421"/>
                  </a:cubicBezTo>
                  <a:cubicBezTo>
                    <a:pt x="51764" y="101368"/>
                    <a:pt x="51764" y="101368"/>
                    <a:pt x="51764" y="101368"/>
                  </a:cubicBezTo>
                  <a:cubicBezTo>
                    <a:pt x="52647" y="101684"/>
                    <a:pt x="52647" y="101684"/>
                    <a:pt x="52647" y="101684"/>
                  </a:cubicBezTo>
                  <a:cubicBezTo>
                    <a:pt x="52647" y="101684"/>
                    <a:pt x="53823" y="102315"/>
                    <a:pt x="53823" y="102631"/>
                  </a:cubicBezTo>
                  <a:cubicBezTo>
                    <a:pt x="53823" y="102631"/>
                    <a:pt x="53235" y="103578"/>
                    <a:pt x="53235" y="103578"/>
                  </a:cubicBezTo>
                  <a:cubicBezTo>
                    <a:pt x="53235" y="103578"/>
                    <a:pt x="53235" y="104210"/>
                    <a:pt x="53235" y="104526"/>
                  </a:cubicBezTo>
                  <a:cubicBezTo>
                    <a:pt x="53235" y="104526"/>
                    <a:pt x="52647" y="104526"/>
                    <a:pt x="52352" y="104526"/>
                  </a:cubicBezTo>
                  <a:cubicBezTo>
                    <a:pt x="52058" y="104210"/>
                    <a:pt x="51176" y="103894"/>
                    <a:pt x="51176" y="103894"/>
                  </a:cubicBezTo>
                  <a:cubicBezTo>
                    <a:pt x="51176" y="102631"/>
                    <a:pt x="51176" y="102631"/>
                    <a:pt x="51176" y="102631"/>
                  </a:cubicBezTo>
                  <a:cubicBezTo>
                    <a:pt x="50294" y="101684"/>
                    <a:pt x="50294" y="101684"/>
                    <a:pt x="50294" y="101684"/>
                  </a:cubicBezTo>
                  <a:cubicBezTo>
                    <a:pt x="50588" y="100736"/>
                    <a:pt x="50588" y="100736"/>
                    <a:pt x="50588" y="100736"/>
                  </a:cubicBezTo>
                  <a:close/>
                  <a:moveTo>
                    <a:pt x="27058" y="73263"/>
                  </a:moveTo>
                  <a:cubicBezTo>
                    <a:pt x="27058" y="73263"/>
                    <a:pt x="27058" y="73263"/>
                    <a:pt x="27058" y="73263"/>
                  </a:cubicBezTo>
                  <a:cubicBezTo>
                    <a:pt x="27058" y="73263"/>
                    <a:pt x="26470" y="73263"/>
                    <a:pt x="26470" y="73263"/>
                  </a:cubicBezTo>
                  <a:cubicBezTo>
                    <a:pt x="26176" y="73263"/>
                    <a:pt x="25882" y="73263"/>
                    <a:pt x="25588" y="73263"/>
                  </a:cubicBezTo>
                  <a:cubicBezTo>
                    <a:pt x="25294" y="73263"/>
                    <a:pt x="25588" y="73894"/>
                    <a:pt x="25588" y="74210"/>
                  </a:cubicBezTo>
                  <a:cubicBezTo>
                    <a:pt x="25588" y="74210"/>
                    <a:pt x="25588" y="74842"/>
                    <a:pt x="25588" y="75157"/>
                  </a:cubicBezTo>
                  <a:cubicBezTo>
                    <a:pt x="25294" y="75473"/>
                    <a:pt x="25000" y="75789"/>
                    <a:pt x="25000" y="76105"/>
                  </a:cubicBezTo>
                  <a:cubicBezTo>
                    <a:pt x="25000" y="76105"/>
                    <a:pt x="25000" y="76736"/>
                    <a:pt x="25000" y="77052"/>
                  </a:cubicBezTo>
                  <a:cubicBezTo>
                    <a:pt x="24705" y="77052"/>
                    <a:pt x="24117" y="77684"/>
                    <a:pt x="23823" y="77684"/>
                  </a:cubicBezTo>
                  <a:cubicBezTo>
                    <a:pt x="23529" y="78000"/>
                    <a:pt x="22941" y="78315"/>
                    <a:pt x="22941" y="78315"/>
                  </a:cubicBezTo>
                  <a:cubicBezTo>
                    <a:pt x="23529" y="79894"/>
                    <a:pt x="23529" y="79894"/>
                    <a:pt x="23529" y="79894"/>
                  </a:cubicBezTo>
                  <a:cubicBezTo>
                    <a:pt x="23529" y="79894"/>
                    <a:pt x="24117" y="79578"/>
                    <a:pt x="24411" y="79894"/>
                  </a:cubicBezTo>
                  <a:cubicBezTo>
                    <a:pt x="24705" y="80210"/>
                    <a:pt x="25588" y="80842"/>
                    <a:pt x="25882" y="80842"/>
                  </a:cubicBezTo>
                  <a:cubicBezTo>
                    <a:pt x="25882" y="80842"/>
                    <a:pt x="26470" y="82736"/>
                    <a:pt x="26470" y="82736"/>
                  </a:cubicBezTo>
                  <a:cubicBezTo>
                    <a:pt x="26764" y="83052"/>
                    <a:pt x="27058" y="82736"/>
                    <a:pt x="27058" y="82736"/>
                  </a:cubicBezTo>
                  <a:cubicBezTo>
                    <a:pt x="27058" y="82736"/>
                    <a:pt x="27647" y="83052"/>
                    <a:pt x="27941" y="83368"/>
                  </a:cubicBezTo>
                  <a:cubicBezTo>
                    <a:pt x="28235" y="83368"/>
                    <a:pt x="28823" y="83684"/>
                    <a:pt x="29117" y="84000"/>
                  </a:cubicBezTo>
                  <a:cubicBezTo>
                    <a:pt x="29411" y="84000"/>
                    <a:pt x="30000" y="84947"/>
                    <a:pt x="30294" y="84947"/>
                  </a:cubicBezTo>
                  <a:cubicBezTo>
                    <a:pt x="30588" y="85263"/>
                    <a:pt x="31176" y="85894"/>
                    <a:pt x="31176" y="85894"/>
                  </a:cubicBezTo>
                  <a:cubicBezTo>
                    <a:pt x="31176" y="85894"/>
                    <a:pt x="31764" y="86842"/>
                    <a:pt x="32058" y="87473"/>
                  </a:cubicBezTo>
                  <a:cubicBezTo>
                    <a:pt x="32058" y="87789"/>
                    <a:pt x="32058" y="87789"/>
                    <a:pt x="31764" y="88105"/>
                  </a:cubicBezTo>
                  <a:cubicBezTo>
                    <a:pt x="31470" y="88421"/>
                    <a:pt x="31470" y="88736"/>
                    <a:pt x="31176" y="89368"/>
                  </a:cubicBezTo>
                  <a:cubicBezTo>
                    <a:pt x="30882" y="90000"/>
                    <a:pt x="31470" y="90631"/>
                    <a:pt x="31470" y="90631"/>
                  </a:cubicBezTo>
                  <a:cubicBezTo>
                    <a:pt x="31470" y="92210"/>
                    <a:pt x="31470" y="92210"/>
                    <a:pt x="31470" y="92210"/>
                  </a:cubicBezTo>
                  <a:cubicBezTo>
                    <a:pt x="31764" y="92842"/>
                    <a:pt x="31764" y="92842"/>
                    <a:pt x="31764" y="92842"/>
                  </a:cubicBezTo>
                  <a:cubicBezTo>
                    <a:pt x="31764" y="92842"/>
                    <a:pt x="32058" y="93157"/>
                    <a:pt x="32352" y="93157"/>
                  </a:cubicBezTo>
                  <a:cubicBezTo>
                    <a:pt x="32647" y="93473"/>
                    <a:pt x="32647" y="93473"/>
                    <a:pt x="32647" y="93473"/>
                  </a:cubicBezTo>
                  <a:cubicBezTo>
                    <a:pt x="32647" y="93473"/>
                    <a:pt x="33235" y="94105"/>
                    <a:pt x="33529" y="94421"/>
                  </a:cubicBezTo>
                  <a:cubicBezTo>
                    <a:pt x="33529" y="94736"/>
                    <a:pt x="33235" y="95052"/>
                    <a:pt x="33235" y="95368"/>
                  </a:cubicBezTo>
                  <a:cubicBezTo>
                    <a:pt x="33235" y="95684"/>
                    <a:pt x="33529" y="96947"/>
                    <a:pt x="33529" y="96947"/>
                  </a:cubicBezTo>
                  <a:cubicBezTo>
                    <a:pt x="33529" y="96947"/>
                    <a:pt x="34117" y="96631"/>
                    <a:pt x="34705" y="96315"/>
                  </a:cubicBezTo>
                  <a:cubicBezTo>
                    <a:pt x="35000" y="96315"/>
                    <a:pt x="35294" y="96631"/>
                    <a:pt x="35588" y="96631"/>
                  </a:cubicBezTo>
                  <a:cubicBezTo>
                    <a:pt x="35882" y="96947"/>
                    <a:pt x="35882" y="97263"/>
                    <a:pt x="35882" y="97263"/>
                  </a:cubicBezTo>
                  <a:cubicBezTo>
                    <a:pt x="35882" y="97263"/>
                    <a:pt x="36764" y="96631"/>
                    <a:pt x="36764" y="96315"/>
                  </a:cubicBezTo>
                  <a:cubicBezTo>
                    <a:pt x="36764" y="96315"/>
                    <a:pt x="36764" y="95684"/>
                    <a:pt x="36764" y="95684"/>
                  </a:cubicBezTo>
                  <a:cubicBezTo>
                    <a:pt x="36764" y="95684"/>
                    <a:pt x="36764" y="94421"/>
                    <a:pt x="36764" y="94105"/>
                  </a:cubicBezTo>
                  <a:cubicBezTo>
                    <a:pt x="36764" y="93789"/>
                    <a:pt x="36470" y="92842"/>
                    <a:pt x="36470" y="92526"/>
                  </a:cubicBezTo>
                  <a:cubicBezTo>
                    <a:pt x="36470" y="92526"/>
                    <a:pt x="36764" y="91894"/>
                    <a:pt x="36764" y="91894"/>
                  </a:cubicBezTo>
                  <a:cubicBezTo>
                    <a:pt x="36764" y="91894"/>
                    <a:pt x="37647" y="91578"/>
                    <a:pt x="37941" y="91578"/>
                  </a:cubicBezTo>
                  <a:cubicBezTo>
                    <a:pt x="38235" y="91578"/>
                    <a:pt x="38529" y="91894"/>
                    <a:pt x="38823" y="92210"/>
                  </a:cubicBezTo>
                  <a:cubicBezTo>
                    <a:pt x="38823" y="92526"/>
                    <a:pt x="38823" y="93789"/>
                    <a:pt x="38823" y="93789"/>
                  </a:cubicBezTo>
                  <a:cubicBezTo>
                    <a:pt x="40588" y="94105"/>
                    <a:pt x="40588" y="94105"/>
                    <a:pt x="40588" y="94105"/>
                  </a:cubicBezTo>
                  <a:cubicBezTo>
                    <a:pt x="40588" y="94105"/>
                    <a:pt x="41176" y="94421"/>
                    <a:pt x="41176" y="94421"/>
                  </a:cubicBezTo>
                  <a:cubicBezTo>
                    <a:pt x="41176" y="94736"/>
                    <a:pt x="41470" y="95368"/>
                    <a:pt x="41764" y="95684"/>
                  </a:cubicBezTo>
                  <a:cubicBezTo>
                    <a:pt x="42058" y="96000"/>
                    <a:pt x="42352" y="96315"/>
                    <a:pt x="42352" y="96315"/>
                  </a:cubicBezTo>
                  <a:cubicBezTo>
                    <a:pt x="42352" y="96315"/>
                    <a:pt x="42941" y="97894"/>
                    <a:pt x="43235" y="98210"/>
                  </a:cubicBezTo>
                  <a:cubicBezTo>
                    <a:pt x="43235" y="98526"/>
                    <a:pt x="43235" y="99157"/>
                    <a:pt x="43235" y="99789"/>
                  </a:cubicBezTo>
                  <a:cubicBezTo>
                    <a:pt x="43235" y="100421"/>
                    <a:pt x="43235" y="100421"/>
                    <a:pt x="43235" y="100421"/>
                  </a:cubicBezTo>
                  <a:cubicBezTo>
                    <a:pt x="43235" y="100421"/>
                    <a:pt x="44117" y="100736"/>
                    <a:pt x="44411" y="101052"/>
                  </a:cubicBezTo>
                  <a:cubicBezTo>
                    <a:pt x="45000" y="101368"/>
                    <a:pt x="44705" y="101052"/>
                    <a:pt x="45000" y="100736"/>
                  </a:cubicBezTo>
                  <a:cubicBezTo>
                    <a:pt x="45294" y="100421"/>
                    <a:pt x="45000" y="100105"/>
                    <a:pt x="45000" y="99789"/>
                  </a:cubicBezTo>
                  <a:cubicBezTo>
                    <a:pt x="45000" y="99473"/>
                    <a:pt x="45000" y="98842"/>
                    <a:pt x="44705" y="98210"/>
                  </a:cubicBezTo>
                  <a:cubicBezTo>
                    <a:pt x="44705" y="97894"/>
                    <a:pt x="44705" y="97578"/>
                    <a:pt x="44705" y="97578"/>
                  </a:cubicBezTo>
                  <a:cubicBezTo>
                    <a:pt x="44705" y="97578"/>
                    <a:pt x="45000" y="96947"/>
                    <a:pt x="45000" y="96631"/>
                  </a:cubicBezTo>
                  <a:cubicBezTo>
                    <a:pt x="45000" y="96631"/>
                    <a:pt x="45000" y="96000"/>
                    <a:pt x="45000" y="95684"/>
                  </a:cubicBezTo>
                  <a:cubicBezTo>
                    <a:pt x="45000" y="95368"/>
                    <a:pt x="45588" y="95052"/>
                    <a:pt x="45588" y="95052"/>
                  </a:cubicBezTo>
                  <a:cubicBezTo>
                    <a:pt x="45588" y="95052"/>
                    <a:pt x="45588" y="94736"/>
                    <a:pt x="45882" y="94105"/>
                  </a:cubicBezTo>
                  <a:cubicBezTo>
                    <a:pt x="46176" y="93789"/>
                    <a:pt x="45882" y="94105"/>
                    <a:pt x="46176" y="94105"/>
                  </a:cubicBezTo>
                  <a:cubicBezTo>
                    <a:pt x="46470" y="93789"/>
                    <a:pt x="46764" y="93789"/>
                    <a:pt x="47352" y="93789"/>
                  </a:cubicBezTo>
                  <a:cubicBezTo>
                    <a:pt x="47647" y="93789"/>
                    <a:pt x="47941" y="94105"/>
                    <a:pt x="47941" y="94105"/>
                  </a:cubicBezTo>
                  <a:cubicBezTo>
                    <a:pt x="48529" y="95052"/>
                    <a:pt x="48529" y="95052"/>
                    <a:pt x="48529" y="95052"/>
                  </a:cubicBezTo>
                  <a:cubicBezTo>
                    <a:pt x="48529" y="95052"/>
                    <a:pt x="48529" y="95052"/>
                    <a:pt x="48529" y="95368"/>
                  </a:cubicBezTo>
                  <a:cubicBezTo>
                    <a:pt x="48529" y="95684"/>
                    <a:pt x="49117" y="96315"/>
                    <a:pt x="49117" y="96315"/>
                  </a:cubicBezTo>
                  <a:cubicBezTo>
                    <a:pt x="50294" y="97263"/>
                    <a:pt x="50294" y="97263"/>
                    <a:pt x="50294" y="97263"/>
                  </a:cubicBezTo>
                  <a:cubicBezTo>
                    <a:pt x="50294" y="97263"/>
                    <a:pt x="50294" y="97578"/>
                    <a:pt x="50294" y="97578"/>
                  </a:cubicBezTo>
                  <a:cubicBezTo>
                    <a:pt x="50294" y="97894"/>
                    <a:pt x="50588" y="98526"/>
                    <a:pt x="50882" y="98842"/>
                  </a:cubicBezTo>
                  <a:cubicBezTo>
                    <a:pt x="51176" y="99473"/>
                    <a:pt x="50882" y="98526"/>
                    <a:pt x="51176" y="98526"/>
                  </a:cubicBezTo>
                  <a:cubicBezTo>
                    <a:pt x="51176" y="98210"/>
                    <a:pt x="51470" y="97894"/>
                    <a:pt x="51470" y="97894"/>
                  </a:cubicBezTo>
                  <a:cubicBezTo>
                    <a:pt x="52058" y="98842"/>
                    <a:pt x="52058" y="98842"/>
                    <a:pt x="52058" y="98842"/>
                  </a:cubicBezTo>
                  <a:cubicBezTo>
                    <a:pt x="52058" y="98842"/>
                    <a:pt x="53235" y="99157"/>
                    <a:pt x="53529" y="99157"/>
                  </a:cubicBezTo>
                  <a:cubicBezTo>
                    <a:pt x="53823" y="98842"/>
                    <a:pt x="54117" y="98526"/>
                    <a:pt x="54117" y="98526"/>
                  </a:cubicBezTo>
                  <a:cubicBezTo>
                    <a:pt x="53529" y="97894"/>
                    <a:pt x="53529" y="97894"/>
                    <a:pt x="53529" y="97894"/>
                  </a:cubicBezTo>
                  <a:cubicBezTo>
                    <a:pt x="52941" y="96947"/>
                    <a:pt x="52941" y="96947"/>
                    <a:pt x="52941" y="96947"/>
                  </a:cubicBezTo>
                  <a:cubicBezTo>
                    <a:pt x="52941" y="96947"/>
                    <a:pt x="52058" y="96000"/>
                    <a:pt x="51764" y="96000"/>
                  </a:cubicBezTo>
                  <a:cubicBezTo>
                    <a:pt x="51470" y="95684"/>
                    <a:pt x="51176" y="95368"/>
                    <a:pt x="51176" y="95052"/>
                  </a:cubicBezTo>
                  <a:cubicBezTo>
                    <a:pt x="50882" y="94736"/>
                    <a:pt x="50882" y="94105"/>
                    <a:pt x="50882" y="94105"/>
                  </a:cubicBezTo>
                  <a:cubicBezTo>
                    <a:pt x="51176" y="93789"/>
                    <a:pt x="51176" y="93157"/>
                    <a:pt x="51470" y="92526"/>
                  </a:cubicBezTo>
                  <a:cubicBezTo>
                    <a:pt x="51764" y="91894"/>
                    <a:pt x="51176" y="92526"/>
                    <a:pt x="51176" y="92526"/>
                  </a:cubicBezTo>
                  <a:cubicBezTo>
                    <a:pt x="51176" y="92526"/>
                    <a:pt x="50588" y="91578"/>
                    <a:pt x="50882" y="91263"/>
                  </a:cubicBezTo>
                  <a:cubicBezTo>
                    <a:pt x="50882" y="91263"/>
                    <a:pt x="49705" y="89368"/>
                    <a:pt x="49705" y="89368"/>
                  </a:cubicBezTo>
                  <a:cubicBezTo>
                    <a:pt x="49705" y="89368"/>
                    <a:pt x="49411" y="88736"/>
                    <a:pt x="49411" y="88736"/>
                  </a:cubicBezTo>
                  <a:cubicBezTo>
                    <a:pt x="49411" y="88736"/>
                    <a:pt x="48529" y="88105"/>
                    <a:pt x="48235" y="88105"/>
                  </a:cubicBezTo>
                  <a:cubicBezTo>
                    <a:pt x="47941" y="87789"/>
                    <a:pt x="47647" y="87473"/>
                    <a:pt x="47647" y="87473"/>
                  </a:cubicBezTo>
                  <a:cubicBezTo>
                    <a:pt x="47647" y="87157"/>
                    <a:pt x="47647" y="86526"/>
                    <a:pt x="47647" y="86210"/>
                  </a:cubicBezTo>
                  <a:cubicBezTo>
                    <a:pt x="47352" y="85894"/>
                    <a:pt x="47058" y="85263"/>
                    <a:pt x="46764" y="84947"/>
                  </a:cubicBezTo>
                  <a:cubicBezTo>
                    <a:pt x="46470" y="84631"/>
                    <a:pt x="46176" y="84000"/>
                    <a:pt x="45882" y="83368"/>
                  </a:cubicBezTo>
                  <a:cubicBezTo>
                    <a:pt x="45588" y="83052"/>
                    <a:pt x="45294" y="82421"/>
                    <a:pt x="45294" y="82421"/>
                  </a:cubicBezTo>
                  <a:cubicBezTo>
                    <a:pt x="45000" y="81157"/>
                    <a:pt x="45000" y="81157"/>
                    <a:pt x="45000" y="81157"/>
                  </a:cubicBezTo>
                  <a:cubicBezTo>
                    <a:pt x="45000" y="80526"/>
                    <a:pt x="45000" y="80526"/>
                    <a:pt x="45000" y="80526"/>
                  </a:cubicBezTo>
                  <a:cubicBezTo>
                    <a:pt x="45882" y="81157"/>
                    <a:pt x="45882" y="81157"/>
                    <a:pt x="45882" y="81157"/>
                  </a:cubicBezTo>
                  <a:cubicBezTo>
                    <a:pt x="45882" y="81157"/>
                    <a:pt x="46470" y="80842"/>
                    <a:pt x="46764" y="80842"/>
                  </a:cubicBezTo>
                  <a:cubicBezTo>
                    <a:pt x="47058" y="80842"/>
                    <a:pt x="47941" y="81157"/>
                    <a:pt x="47941" y="81157"/>
                  </a:cubicBezTo>
                  <a:cubicBezTo>
                    <a:pt x="47941" y="81157"/>
                    <a:pt x="48529" y="81473"/>
                    <a:pt x="48823" y="81473"/>
                  </a:cubicBezTo>
                  <a:cubicBezTo>
                    <a:pt x="48823" y="81473"/>
                    <a:pt x="49117" y="81789"/>
                    <a:pt x="49411" y="81473"/>
                  </a:cubicBezTo>
                  <a:cubicBezTo>
                    <a:pt x="49705" y="81473"/>
                    <a:pt x="50000" y="82105"/>
                    <a:pt x="50000" y="82421"/>
                  </a:cubicBezTo>
                  <a:cubicBezTo>
                    <a:pt x="50000" y="82736"/>
                    <a:pt x="49705" y="83052"/>
                    <a:pt x="49705" y="83052"/>
                  </a:cubicBezTo>
                  <a:cubicBezTo>
                    <a:pt x="49705" y="83368"/>
                    <a:pt x="49705" y="83684"/>
                    <a:pt x="49705" y="83684"/>
                  </a:cubicBezTo>
                  <a:cubicBezTo>
                    <a:pt x="49705" y="83684"/>
                    <a:pt x="50294" y="84000"/>
                    <a:pt x="50588" y="84000"/>
                  </a:cubicBezTo>
                  <a:cubicBezTo>
                    <a:pt x="50588" y="84315"/>
                    <a:pt x="50294" y="84631"/>
                    <a:pt x="50294" y="84631"/>
                  </a:cubicBezTo>
                  <a:cubicBezTo>
                    <a:pt x="50294" y="84631"/>
                    <a:pt x="50294" y="85263"/>
                    <a:pt x="50294" y="85578"/>
                  </a:cubicBezTo>
                  <a:cubicBezTo>
                    <a:pt x="50588" y="85578"/>
                    <a:pt x="50882" y="84947"/>
                    <a:pt x="50882" y="84947"/>
                  </a:cubicBezTo>
                  <a:cubicBezTo>
                    <a:pt x="50882" y="84947"/>
                    <a:pt x="51176" y="84315"/>
                    <a:pt x="51176" y="84000"/>
                  </a:cubicBezTo>
                  <a:cubicBezTo>
                    <a:pt x="51176" y="83684"/>
                    <a:pt x="51764" y="83368"/>
                    <a:pt x="51764" y="83368"/>
                  </a:cubicBezTo>
                  <a:cubicBezTo>
                    <a:pt x="52352" y="82105"/>
                    <a:pt x="52352" y="82105"/>
                    <a:pt x="52352" y="82105"/>
                  </a:cubicBezTo>
                  <a:cubicBezTo>
                    <a:pt x="52941" y="81473"/>
                    <a:pt x="52941" y="81473"/>
                    <a:pt x="52941" y="81473"/>
                  </a:cubicBezTo>
                  <a:cubicBezTo>
                    <a:pt x="52941" y="81473"/>
                    <a:pt x="54117" y="81157"/>
                    <a:pt x="54411" y="80842"/>
                  </a:cubicBezTo>
                  <a:cubicBezTo>
                    <a:pt x="54705" y="80526"/>
                    <a:pt x="54705" y="80842"/>
                    <a:pt x="54705" y="80526"/>
                  </a:cubicBezTo>
                  <a:cubicBezTo>
                    <a:pt x="55000" y="80526"/>
                    <a:pt x="55000" y="79894"/>
                    <a:pt x="55000" y="79894"/>
                  </a:cubicBezTo>
                  <a:cubicBezTo>
                    <a:pt x="54411" y="79263"/>
                    <a:pt x="54411" y="79263"/>
                    <a:pt x="54411" y="79263"/>
                  </a:cubicBezTo>
                  <a:cubicBezTo>
                    <a:pt x="53235" y="79578"/>
                    <a:pt x="53235" y="79578"/>
                    <a:pt x="53235" y="79578"/>
                  </a:cubicBezTo>
                  <a:cubicBezTo>
                    <a:pt x="52941" y="78947"/>
                    <a:pt x="52941" y="78947"/>
                    <a:pt x="52941" y="78947"/>
                  </a:cubicBezTo>
                  <a:cubicBezTo>
                    <a:pt x="52941" y="78947"/>
                    <a:pt x="52941" y="78947"/>
                    <a:pt x="53235" y="78947"/>
                  </a:cubicBezTo>
                  <a:cubicBezTo>
                    <a:pt x="53235" y="78947"/>
                    <a:pt x="53235" y="77684"/>
                    <a:pt x="53235" y="77684"/>
                  </a:cubicBezTo>
                  <a:cubicBezTo>
                    <a:pt x="53235" y="77684"/>
                    <a:pt x="52647" y="78000"/>
                    <a:pt x="52352" y="78000"/>
                  </a:cubicBezTo>
                  <a:cubicBezTo>
                    <a:pt x="52058" y="78000"/>
                    <a:pt x="52352" y="78947"/>
                    <a:pt x="52352" y="78947"/>
                  </a:cubicBezTo>
                  <a:cubicBezTo>
                    <a:pt x="52352" y="78947"/>
                    <a:pt x="50882" y="78631"/>
                    <a:pt x="50588" y="78631"/>
                  </a:cubicBezTo>
                  <a:cubicBezTo>
                    <a:pt x="50294" y="78315"/>
                    <a:pt x="50294" y="78000"/>
                    <a:pt x="50294" y="78000"/>
                  </a:cubicBezTo>
                  <a:cubicBezTo>
                    <a:pt x="50000" y="77684"/>
                    <a:pt x="50588" y="76736"/>
                    <a:pt x="50588" y="76736"/>
                  </a:cubicBezTo>
                  <a:cubicBezTo>
                    <a:pt x="50882" y="75473"/>
                    <a:pt x="50882" y="75473"/>
                    <a:pt x="50882" y="75473"/>
                  </a:cubicBezTo>
                  <a:cubicBezTo>
                    <a:pt x="50882" y="75473"/>
                    <a:pt x="49411" y="75157"/>
                    <a:pt x="49411" y="74842"/>
                  </a:cubicBezTo>
                  <a:cubicBezTo>
                    <a:pt x="49411" y="74526"/>
                    <a:pt x="47941" y="75473"/>
                    <a:pt x="47352" y="74842"/>
                  </a:cubicBezTo>
                  <a:cubicBezTo>
                    <a:pt x="47058" y="74210"/>
                    <a:pt x="47058" y="74210"/>
                    <a:pt x="47058" y="74210"/>
                  </a:cubicBezTo>
                  <a:cubicBezTo>
                    <a:pt x="46470" y="73578"/>
                    <a:pt x="46470" y="73578"/>
                    <a:pt x="46470" y="73578"/>
                  </a:cubicBezTo>
                  <a:cubicBezTo>
                    <a:pt x="45882" y="73578"/>
                    <a:pt x="45882" y="73578"/>
                    <a:pt x="45882" y="73578"/>
                  </a:cubicBezTo>
                  <a:cubicBezTo>
                    <a:pt x="45882" y="73578"/>
                    <a:pt x="45000" y="73894"/>
                    <a:pt x="44705" y="73894"/>
                  </a:cubicBezTo>
                  <a:cubicBezTo>
                    <a:pt x="44411" y="73894"/>
                    <a:pt x="44411" y="73263"/>
                    <a:pt x="44411" y="73263"/>
                  </a:cubicBezTo>
                  <a:cubicBezTo>
                    <a:pt x="42941" y="72631"/>
                    <a:pt x="42941" y="72631"/>
                    <a:pt x="42941" y="72631"/>
                  </a:cubicBezTo>
                  <a:cubicBezTo>
                    <a:pt x="41470" y="72315"/>
                    <a:pt x="41470" y="72315"/>
                    <a:pt x="41470" y="72315"/>
                  </a:cubicBezTo>
                  <a:cubicBezTo>
                    <a:pt x="41470" y="72315"/>
                    <a:pt x="39705" y="72000"/>
                    <a:pt x="39117" y="71684"/>
                  </a:cubicBezTo>
                  <a:cubicBezTo>
                    <a:pt x="38823" y="71684"/>
                    <a:pt x="37352" y="71368"/>
                    <a:pt x="36764" y="71368"/>
                  </a:cubicBezTo>
                  <a:cubicBezTo>
                    <a:pt x="36176" y="71368"/>
                    <a:pt x="35588" y="71368"/>
                    <a:pt x="35000" y="71052"/>
                  </a:cubicBezTo>
                  <a:cubicBezTo>
                    <a:pt x="34705" y="70736"/>
                    <a:pt x="33823" y="70421"/>
                    <a:pt x="33823" y="70421"/>
                  </a:cubicBezTo>
                  <a:cubicBezTo>
                    <a:pt x="33823" y="70421"/>
                    <a:pt x="32058" y="69789"/>
                    <a:pt x="32058" y="69789"/>
                  </a:cubicBezTo>
                  <a:cubicBezTo>
                    <a:pt x="31764" y="69789"/>
                    <a:pt x="31470" y="69789"/>
                    <a:pt x="31470" y="69789"/>
                  </a:cubicBezTo>
                  <a:cubicBezTo>
                    <a:pt x="31176" y="69789"/>
                    <a:pt x="30588" y="70736"/>
                    <a:pt x="30000" y="71052"/>
                  </a:cubicBezTo>
                  <a:cubicBezTo>
                    <a:pt x="29705" y="71052"/>
                    <a:pt x="29705" y="72000"/>
                    <a:pt x="29411" y="72315"/>
                  </a:cubicBezTo>
                  <a:cubicBezTo>
                    <a:pt x="29411" y="72947"/>
                    <a:pt x="29117" y="73263"/>
                    <a:pt x="28823" y="73263"/>
                  </a:cubicBezTo>
                  <a:cubicBezTo>
                    <a:pt x="28823" y="73578"/>
                    <a:pt x="27058" y="72947"/>
                    <a:pt x="27058" y="73263"/>
                  </a:cubicBezTo>
                  <a:close/>
                  <a:moveTo>
                    <a:pt x="17647" y="79578"/>
                  </a:moveTo>
                  <a:cubicBezTo>
                    <a:pt x="17647" y="79578"/>
                    <a:pt x="17647" y="79578"/>
                    <a:pt x="17647" y="79578"/>
                  </a:cubicBezTo>
                  <a:cubicBezTo>
                    <a:pt x="17647" y="79578"/>
                    <a:pt x="18235" y="79263"/>
                    <a:pt x="18235" y="79578"/>
                  </a:cubicBezTo>
                  <a:cubicBezTo>
                    <a:pt x="18235" y="79578"/>
                    <a:pt x="18529" y="79894"/>
                    <a:pt x="18529" y="80210"/>
                  </a:cubicBezTo>
                  <a:cubicBezTo>
                    <a:pt x="18823" y="80210"/>
                    <a:pt x="19411" y="80842"/>
                    <a:pt x="19705" y="80842"/>
                  </a:cubicBezTo>
                  <a:cubicBezTo>
                    <a:pt x="20000" y="80842"/>
                    <a:pt x="20882" y="80842"/>
                    <a:pt x="20882" y="80842"/>
                  </a:cubicBezTo>
                  <a:cubicBezTo>
                    <a:pt x="21764" y="81789"/>
                    <a:pt x="21764" y="81789"/>
                    <a:pt x="21764" y="81789"/>
                  </a:cubicBezTo>
                  <a:cubicBezTo>
                    <a:pt x="21764" y="81789"/>
                    <a:pt x="22647" y="82105"/>
                    <a:pt x="22647" y="82421"/>
                  </a:cubicBezTo>
                  <a:cubicBezTo>
                    <a:pt x="22647" y="82421"/>
                    <a:pt x="21176" y="83368"/>
                    <a:pt x="21176" y="83368"/>
                  </a:cubicBezTo>
                  <a:cubicBezTo>
                    <a:pt x="20882" y="83684"/>
                    <a:pt x="20882" y="83684"/>
                    <a:pt x="20882" y="83684"/>
                  </a:cubicBezTo>
                  <a:cubicBezTo>
                    <a:pt x="20882" y="83684"/>
                    <a:pt x="20882" y="84315"/>
                    <a:pt x="20294" y="84000"/>
                  </a:cubicBezTo>
                  <a:cubicBezTo>
                    <a:pt x="20000" y="84000"/>
                    <a:pt x="19705" y="84000"/>
                    <a:pt x="19411" y="83684"/>
                  </a:cubicBezTo>
                  <a:cubicBezTo>
                    <a:pt x="19411" y="83368"/>
                    <a:pt x="19411" y="83368"/>
                    <a:pt x="19117" y="83052"/>
                  </a:cubicBezTo>
                  <a:cubicBezTo>
                    <a:pt x="18529" y="82736"/>
                    <a:pt x="17352" y="81789"/>
                    <a:pt x="17352" y="81789"/>
                  </a:cubicBezTo>
                  <a:cubicBezTo>
                    <a:pt x="17352" y="80842"/>
                    <a:pt x="17352" y="80842"/>
                    <a:pt x="17352" y="80842"/>
                  </a:cubicBezTo>
                  <a:cubicBezTo>
                    <a:pt x="17352" y="80210"/>
                    <a:pt x="17352" y="80210"/>
                    <a:pt x="17352" y="80210"/>
                  </a:cubicBezTo>
                  <a:cubicBezTo>
                    <a:pt x="17647" y="79578"/>
                    <a:pt x="17647" y="79578"/>
                    <a:pt x="17647" y="79578"/>
                  </a:cubicBezTo>
                  <a:close/>
                  <a:moveTo>
                    <a:pt x="14117" y="73894"/>
                  </a:moveTo>
                  <a:cubicBezTo>
                    <a:pt x="14117" y="73894"/>
                    <a:pt x="14117" y="73894"/>
                    <a:pt x="14117" y="73894"/>
                  </a:cubicBezTo>
                  <a:cubicBezTo>
                    <a:pt x="13235" y="72631"/>
                    <a:pt x="13235" y="72631"/>
                    <a:pt x="13235" y="72631"/>
                  </a:cubicBezTo>
                  <a:cubicBezTo>
                    <a:pt x="12647" y="73894"/>
                    <a:pt x="12647" y="73894"/>
                    <a:pt x="12647" y="73894"/>
                  </a:cubicBezTo>
                  <a:cubicBezTo>
                    <a:pt x="12352" y="75157"/>
                    <a:pt x="12352" y="75157"/>
                    <a:pt x="12352" y="75157"/>
                  </a:cubicBezTo>
                  <a:cubicBezTo>
                    <a:pt x="13235" y="75789"/>
                    <a:pt x="13235" y="75789"/>
                    <a:pt x="13235" y="75789"/>
                  </a:cubicBezTo>
                  <a:cubicBezTo>
                    <a:pt x="13529" y="75789"/>
                    <a:pt x="13529" y="75789"/>
                    <a:pt x="13529" y="75789"/>
                  </a:cubicBezTo>
                  <a:cubicBezTo>
                    <a:pt x="14117" y="74842"/>
                    <a:pt x="14117" y="74842"/>
                    <a:pt x="14117" y="74842"/>
                  </a:cubicBezTo>
                  <a:cubicBezTo>
                    <a:pt x="14705" y="75789"/>
                    <a:pt x="14705" y="75789"/>
                    <a:pt x="14705" y="75789"/>
                  </a:cubicBezTo>
                  <a:cubicBezTo>
                    <a:pt x="15294" y="77052"/>
                    <a:pt x="15294" y="77052"/>
                    <a:pt x="15294" y="77052"/>
                  </a:cubicBezTo>
                  <a:cubicBezTo>
                    <a:pt x="15294" y="77052"/>
                    <a:pt x="15882" y="76421"/>
                    <a:pt x="16176" y="76105"/>
                  </a:cubicBezTo>
                  <a:cubicBezTo>
                    <a:pt x="16470" y="76105"/>
                    <a:pt x="17647" y="77052"/>
                    <a:pt x="17647" y="77052"/>
                  </a:cubicBezTo>
                  <a:cubicBezTo>
                    <a:pt x="17647" y="77052"/>
                    <a:pt x="18823" y="76421"/>
                    <a:pt x="19117" y="76421"/>
                  </a:cubicBezTo>
                  <a:cubicBezTo>
                    <a:pt x="19411" y="76421"/>
                    <a:pt x="18529" y="75473"/>
                    <a:pt x="18529" y="75473"/>
                  </a:cubicBezTo>
                  <a:cubicBezTo>
                    <a:pt x="17647" y="74526"/>
                    <a:pt x="17647" y="74526"/>
                    <a:pt x="17647" y="74526"/>
                  </a:cubicBezTo>
                  <a:cubicBezTo>
                    <a:pt x="17058" y="73894"/>
                    <a:pt x="17058" y="73894"/>
                    <a:pt x="17058" y="73894"/>
                  </a:cubicBezTo>
                  <a:cubicBezTo>
                    <a:pt x="15882" y="73263"/>
                    <a:pt x="15882" y="73263"/>
                    <a:pt x="15882" y="73263"/>
                  </a:cubicBezTo>
                  <a:cubicBezTo>
                    <a:pt x="15882" y="72947"/>
                    <a:pt x="15882" y="72947"/>
                    <a:pt x="15882" y="72947"/>
                  </a:cubicBezTo>
                  <a:cubicBezTo>
                    <a:pt x="16176" y="72315"/>
                    <a:pt x="16176" y="72315"/>
                    <a:pt x="16176" y="72315"/>
                  </a:cubicBezTo>
                  <a:cubicBezTo>
                    <a:pt x="16176" y="72315"/>
                    <a:pt x="16176" y="72947"/>
                    <a:pt x="16764" y="72631"/>
                  </a:cubicBezTo>
                  <a:cubicBezTo>
                    <a:pt x="17352" y="72631"/>
                    <a:pt x="17352" y="72631"/>
                    <a:pt x="17352" y="72315"/>
                  </a:cubicBezTo>
                  <a:cubicBezTo>
                    <a:pt x="17647" y="72315"/>
                    <a:pt x="17352" y="72000"/>
                    <a:pt x="17352" y="72000"/>
                  </a:cubicBezTo>
                  <a:cubicBezTo>
                    <a:pt x="16470" y="71368"/>
                    <a:pt x="16470" y="71368"/>
                    <a:pt x="16470" y="71368"/>
                  </a:cubicBezTo>
                  <a:cubicBezTo>
                    <a:pt x="16764" y="70421"/>
                    <a:pt x="16764" y="70421"/>
                    <a:pt x="16764" y="70421"/>
                  </a:cubicBezTo>
                  <a:cubicBezTo>
                    <a:pt x="15882" y="69789"/>
                    <a:pt x="15882" y="69789"/>
                    <a:pt x="15882" y="69789"/>
                  </a:cubicBezTo>
                  <a:cubicBezTo>
                    <a:pt x="15588" y="70736"/>
                    <a:pt x="15588" y="70736"/>
                    <a:pt x="15588" y="70736"/>
                  </a:cubicBezTo>
                  <a:cubicBezTo>
                    <a:pt x="14705" y="70421"/>
                    <a:pt x="14705" y="70421"/>
                    <a:pt x="14705" y="70421"/>
                  </a:cubicBezTo>
                  <a:cubicBezTo>
                    <a:pt x="14705" y="70421"/>
                    <a:pt x="14411" y="71052"/>
                    <a:pt x="14411" y="71052"/>
                  </a:cubicBezTo>
                  <a:cubicBezTo>
                    <a:pt x="14411" y="71368"/>
                    <a:pt x="14705" y="72315"/>
                    <a:pt x="14705" y="72315"/>
                  </a:cubicBezTo>
                  <a:cubicBezTo>
                    <a:pt x="14117" y="73894"/>
                    <a:pt x="14117" y="73894"/>
                    <a:pt x="14117" y="73894"/>
                  </a:cubicBezTo>
                  <a:close/>
                  <a:moveTo>
                    <a:pt x="3235" y="50842"/>
                  </a:moveTo>
                  <a:cubicBezTo>
                    <a:pt x="3235" y="50842"/>
                    <a:pt x="3235" y="50842"/>
                    <a:pt x="3235" y="50842"/>
                  </a:cubicBezTo>
                  <a:cubicBezTo>
                    <a:pt x="2647" y="50842"/>
                    <a:pt x="2647" y="50842"/>
                    <a:pt x="2647" y="50842"/>
                  </a:cubicBezTo>
                  <a:cubicBezTo>
                    <a:pt x="2647" y="50842"/>
                    <a:pt x="2647" y="51157"/>
                    <a:pt x="2941" y="51473"/>
                  </a:cubicBezTo>
                  <a:cubicBezTo>
                    <a:pt x="3235" y="51789"/>
                    <a:pt x="3823" y="53684"/>
                    <a:pt x="3823" y="53684"/>
                  </a:cubicBezTo>
                  <a:cubicBezTo>
                    <a:pt x="4411" y="54000"/>
                    <a:pt x="4411" y="54000"/>
                    <a:pt x="4411" y="54000"/>
                  </a:cubicBezTo>
                  <a:cubicBezTo>
                    <a:pt x="5588" y="54631"/>
                    <a:pt x="5588" y="54631"/>
                    <a:pt x="5588" y="54631"/>
                  </a:cubicBezTo>
                  <a:cubicBezTo>
                    <a:pt x="6470" y="55578"/>
                    <a:pt x="6470" y="55578"/>
                    <a:pt x="6470" y="55578"/>
                  </a:cubicBezTo>
                  <a:cubicBezTo>
                    <a:pt x="6470" y="55578"/>
                    <a:pt x="7058" y="56526"/>
                    <a:pt x="6176" y="56210"/>
                  </a:cubicBezTo>
                  <a:cubicBezTo>
                    <a:pt x="5294" y="55894"/>
                    <a:pt x="4411" y="55263"/>
                    <a:pt x="4117" y="54947"/>
                  </a:cubicBezTo>
                  <a:cubicBezTo>
                    <a:pt x="3529" y="54947"/>
                    <a:pt x="2941" y="54631"/>
                    <a:pt x="2941" y="54631"/>
                  </a:cubicBezTo>
                  <a:cubicBezTo>
                    <a:pt x="2941" y="54631"/>
                    <a:pt x="2647" y="53052"/>
                    <a:pt x="2647" y="52736"/>
                  </a:cubicBezTo>
                  <a:cubicBezTo>
                    <a:pt x="2352" y="52736"/>
                    <a:pt x="1764" y="52421"/>
                    <a:pt x="1764" y="52421"/>
                  </a:cubicBezTo>
                  <a:cubicBezTo>
                    <a:pt x="0" y="51473"/>
                    <a:pt x="0" y="51473"/>
                    <a:pt x="0" y="51473"/>
                  </a:cubicBezTo>
                  <a:cubicBezTo>
                    <a:pt x="0" y="51473"/>
                    <a:pt x="0" y="50210"/>
                    <a:pt x="294" y="49894"/>
                  </a:cubicBezTo>
                  <a:cubicBezTo>
                    <a:pt x="294" y="49894"/>
                    <a:pt x="294" y="49263"/>
                    <a:pt x="882" y="49263"/>
                  </a:cubicBezTo>
                  <a:cubicBezTo>
                    <a:pt x="1176" y="48947"/>
                    <a:pt x="2058" y="48947"/>
                    <a:pt x="2058" y="48947"/>
                  </a:cubicBezTo>
                  <a:cubicBezTo>
                    <a:pt x="2058" y="48947"/>
                    <a:pt x="2058" y="48000"/>
                    <a:pt x="2352" y="48315"/>
                  </a:cubicBezTo>
                  <a:cubicBezTo>
                    <a:pt x="2647" y="48631"/>
                    <a:pt x="3235" y="49578"/>
                    <a:pt x="3235" y="49578"/>
                  </a:cubicBezTo>
                  <a:lnTo>
                    <a:pt x="3235" y="5084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185;g2be4267a496_0_10">
              <a:extLst>
                <a:ext uri="{FF2B5EF4-FFF2-40B4-BE49-F238E27FC236}">
                  <a16:creationId xmlns:a16="http://schemas.microsoft.com/office/drawing/2014/main" id="{5057AEA2-A4C5-FE25-A2CD-AB1BD8C189E4}"/>
                </a:ext>
              </a:extLst>
            </p:cNvPr>
            <p:cNvSpPr/>
            <p:nvPr/>
          </p:nvSpPr>
          <p:spPr>
            <a:xfrm>
              <a:off x="17754376" y="2414419"/>
              <a:ext cx="2495100" cy="1301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874" y="22482"/>
                  </a:moveTo>
                  <a:cubicBezTo>
                    <a:pt x="108362" y="23606"/>
                    <a:pt x="108362" y="23606"/>
                    <a:pt x="108362" y="23606"/>
                  </a:cubicBezTo>
                  <a:cubicBezTo>
                    <a:pt x="108362" y="24168"/>
                    <a:pt x="108362" y="24168"/>
                    <a:pt x="108362" y="24168"/>
                  </a:cubicBezTo>
                  <a:cubicBezTo>
                    <a:pt x="109269" y="26135"/>
                    <a:pt x="109269" y="26135"/>
                    <a:pt x="109269" y="26135"/>
                  </a:cubicBezTo>
                  <a:cubicBezTo>
                    <a:pt x="110176" y="26697"/>
                    <a:pt x="110176" y="26697"/>
                    <a:pt x="110176" y="26697"/>
                  </a:cubicBezTo>
                  <a:cubicBezTo>
                    <a:pt x="110780" y="29508"/>
                    <a:pt x="110780" y="29508"/>
                    <a:pt x="110780" y="29508"/>
                  </a:cubicBezTo>
                  <a:cubicBezTo>
                    <a:pt x="112141" y="32599"/>
                    <a:pt x="112141" y="32599"/>
                    <a:pt x="112141" y="32599"/>
                  </a:cubicBezTo>
                  <a:cubicBezTo>
                    <a:pt x="113047" y="36252"/>
                    <a:pt x="113047" y="36252"/>
                    <a:pt x="113047" y="36252"/>
                  </a:cubicBezTo>
                  <a:cubicBezTo>
                    <a:pt x="114256" y="36533"/>
                    <a:pt x="114256" y="36533"/>
                    <a:pt x="114256" y="36533"/>
                  </a:cubicBezTo>
                  <a:cubicBezTo>
                    <a:pt x="114559" y="37939"/>
                    <a:pt x="114256" y="35971"/>
                    <a:pt x="114256" y="38220"/>
                  </a:cubicBezTo>
                  <a:cubicBezTo>
                    <a:pt x="113954" y="41592"/>
                    <a:pt x="113803" y="39344"/>
                    <a:pt x="114256" y="43278"/>
                  </a:cubicBezTo>
                  <a:cubicBezTo>
                    <a:pt x="114256" y="44402"/>
                    <a:pt x="116523" y="43840"/>
                    <a:pt x="116675" y="43840"/>
                  </a:cubicBezTo>
                  <a:cubicBezTo>
                    <a:pt x="116523" y="44121"/>
                    <a:pt x="117430" y="44964"/>
                    <a:pt x="117128" y="46370"/>
                  </a:cubicBezTo>
                  <a:cubicBezTo>
                    <a:pt x="116826" y="47494"/>
                    <a:pt x="118337" y="46932"/>
                    <a:pt x="117884" y="48618"/>
                  </a:cubicBezTo>
                  <a:cubicBezTo>
                    <a:pt x="117732" y="49180"/>
                    <a:pt x="118942" y="48618"/>
                    <a:pt x="119546" y="49180"/>
                  </a:cubicBezTo>
                  <a:cubicBezTo>
                    <a:pt x="120000" y="49461"/>
                    <a:pt x="120000" y="50866"/>
                    <a:pt x="119848" y="51147"/>
                  </a:cubicBezTo>
                  <a:cubicBezTo>
                    <a:pt x="119546" y="51990"/>
                    <a:pt x="119395" y="51428"/>
                    <a:pt x="118790" y="52552"/>
                  </a:cubicBezTo>
                  <a:cubicBezTo>
                    <a:pt x="117884" y="53676"/>
                    <a:pt x="118337" y="54519"/>
                    <a:pt x="118337" y="54800"/>
                  </a:cubicBezTo>
                  <a:cubicBezTo>
                    <a:pt x="118186" y="55644"/>
                    <a:pt x="117884" y="55925"/>
                    <a:pt x="117732" y="56206"/>
                  </a:cubicBezTo>
                  <a:cubicBezTo>
                    <a:pt x="116675" y="55081"/>
                    <a:pt x="116675" y="55081"/>
                    <a:pt x="116675" y="55081"/>
                  </a:cubicBezTo>
                  <a:cubicBezTo>
                    <a:pt x="116372" y="52833"/>
                    <a:pt x="116372" y="52833"/>
                    <a:pt x="116372" y="52833"/>
                  </a:cubicBezTo>
                  <a:cubicBezTo>
                    <a:pt x="115012" y="52833"/>
                    <a:pt x="115012" y="52833"/>
                    <a:pt x="115012" y="52833"/>
                  </a:cubicBezTo>
                  <a:cubicBezTo>
                    <a:pt x="114408" y="55081"/>
                    <a:pt x="114408" y="55081"/>
                    <a:pt x="114408" y="55081"/>
                  </a:cubicBezTo>
                  <a:cubicBezTo>
                    <a:pt x="111385" y="55644"/>
                    <a:pt x="111385" y="55644"/>
                    <a:pt x="111385" y="55644"/>
                  </a:cubicBezTo>
                  <a:cubicBezTo>
                    <a:pt x="110327" y="57049"/>
                    <a:pt x="109722" y="54519"/>
                    <a:pt x="109118" y="56768"/>
                  </a:cubicBezTo>
                  <a:cubicBezTo>
                    <a:pt x="107758" y="57049"/>
                    <a:pt x="108967" y="57611"/>
                    <a:pt x="107607" y="57330"/>
                  </a:cubicBezTo>
                  <a:cubicBezTo>
                    <a:pt x="107304" y="57330"/>
                    <a:pt x="107455" y="60702"/>
                    <a:pt x="106700" y="61545"/>
                  </a:cubicBezTo>
                  <a:cubicBezTo>
                    <a:pt x="106246" y="61826"/>
                    <a:pt x="106246" y="62388"/>
                    <a:pt x="105642" y="62388"/>
                  </a:cubicBezTo>
                  <a:cubicBezTo>
                    <a:pt x="104735" y="62107"/>
                    <a:pt x="105340" y="60983"/>
                    <a:pt x="105188" y="60983"/>
                  </a:cubicBezTo>
                  <a:cubicBezTo>
                    <a:pt x="104282" y="60702"/>
                    <a:pt x="104282" y="60702"/>
                    <a:pt x="104282" y="60702"/>
                  </a:cubicBezTo>
                  <a:cubicBezTo>
                    <a:pt x="103526" y="64074"/>
                    <a:pt x="103526" y="64074"/>
                    <a:pt x="103526" y="64074"/>
                  </a:cubicBezTo>
                  <a:cubicBezTo>
                    <a:pt x="101259" y="65761"/>
                    <a:pt x="101259" y="65761"/>
                    <a:pt x="101259" y="65761"/>
                  </a:cubicBezTo>
                  <a:cubicBezTo>
                    <a:pt x="99596" y="67447"/>
                    <a:pt x="99596" y="67447"/>
                    <a:pt x="99596" y="67447"/>
                  </a:cubicBezTo>
                  <a:cubicBezTo>
                    <a:pt x="96423" y="69133"/>
                    <a:pt x="96423" y="69133"/>
                    <a:pt x="96423" y="69133"/>
                  </a:cubicBezTo>
                  <a:cubicBezTo>
                    <a:pt x="94760" y="71943"/>
                    <a:pt x="94760" y="71943"/>
                    <a:pt x="94760" y="71943"/>
                  </a:cubicBezTo>
                  <a:cubicBezTo>
                    <a:pt x="92191" y="73348"/>
                    <a:pt x="94458" y="73348"/>
                    <a:pt x="92040" y="77564"/>
                  </a:cubicBezTo>
                  <a:cubicBezTo>
                    <a:pt x="90377" y="80655"/>
                    <a:pt x="87657" y="81498"/>
                    <a:pt x="85239" y="82903"/>
                  </a:cubicBezTo>
                  <a:cubicBezTo>
                    <a:pt x="83274" y="80936"/>
                    <a:pt x="83274" y="80936"/>
                    <a:pt x="83274" y="80936"/>
                  </a:cubicBezTo>
                  <a:cubicBezTo>
                    <a:pt x="83274" y="80936"/>
                    <a:pt x="82367" y="81498"/>
                    <a:pt x="81914" y="81498"/>
                  </a:cubicBezTo>
                  <a:cubicBezTo>
                    <a:pt x="81460" y="81779"/>
                    <a:pt x="79949" y="84871"/>
                    <a:pt x="79949" y="84871"/>
                  </a:cubicBezTo>
                  <a:cubicBezTo>
                    <a:pt x="77984" y="88243"/>
                    <a:pt x="77984" y="88243"/>
                    <a:pt x="77984" y="88243"/>
                  </a:cubicBezTo>
                  <a:cubicBezTo>
                    <a:pt x="77229" y="89086"/>
                    <a:pt x="76322" y="89929"/>
                    <a:pt x="75264" y="89929"/>
                  </a:cubicBezTo>
                  <a:cubicBezTo>
                    <a:pt x="73904" y="88243"/>
                    <a:pt x="73904" y="88243"/>
                    <a:pt x="73904" y="88243"/>
                  </a:cubicBezTo>
                  <a:cubicBezTo>
                    <a:pt x="72544" y="88243"/>
                    <a:pt x="71939" y="89648"/>
                    <a:pt x="72695" y="91615"/>
                  </a:cubicBezTo>
                  <a:cubicBezTo>
                    <a:pt x="72997" y="92459"/>
                    <a:pt x="72695" y="93021"/>
                    <a:pt x="72846" y="93864"/>
                  </a:cubicBezTo>
                  <a:cubicBezTo>
                    <a:pt x="72846" y="95269"/>
                    <a:pt x="74206" y="95831"/>
                    <a:pt x="74055" y="96955"/>
                  </a:cubicBezTo>
                  <a:cubicBezTo>
                    <a:pt x="73904" y="97517"/>
                    <a:pt x="73148" y="97517"/>
                    <a:pt x="72544" y="98360"/>
                  </a:cubicBezTo>
                  <a:cubicBezTo>
                    <a:pt x="72090" y="98922"/>
                    <a:pt x="72997" y="102014"/>
                    <a:pt x="72695" y="102014"/>
                  </a:cubicBezTo>
                  <a:cubicBezTo>
                    <a:pt x="72695" y="102014"/>
                    <a:pt x="71939" y="105386"/>
                    <a:pt x="71335" y="104824"/>
                  </a:cubicBezTo>
                  <a:cubicBezTo>
                    <a:pt x="71032" y="104262"/>
                    <a:pt x="70579" y="103419"/>
                    <a:pt x="70277" y="102295"/>
                  </a:cubicBezTo>
                  <a:cubicBezTo>
                    <a:pt x="69974" y="101451"/>
                    <a:pt x="68916" y="100608"/>
                    <a:pt x="68765" y="99484"/>
                  </a:cubicBezTo>
                  <a:cubicBezTo>
                    <a:pt x="68312" y="98360"/>
                    <a:pt x="70277" y="93864"/>
                    <a:pt x="70125" y="93583"/>
                  </a:cubicBezTo>
                  <a:cubicBezTo>
                    <a:pt x="70277" y="92740"/>
                    <a:pt x="70277" y="92740"/>
                    <a:pt x="69974" y="91053"/>
                  </a:cubicBezTo>
                  <a:cubicBezTo>
                    <a:pt x="69974" y="90210"/>
                    <a:pt x="68614" y="89929"/>
                    <a:pt x="68312" y="89086"/>
                  </a:cubicBezTo>
                  <a:cubicBezTo>
                    <a:pt x="67405" y="92177"/>
                    <a:pt x="67405" y="92177"/>
                    <a:pt x="67405" y="92177"/>
                  </a:cubicBezTo>
                  <a:cubicBezTo>
                    <a:pt x="66196" y="93583"/>
                    <a:pt x="66196" y="93583"/>
                    <a:pt x="66196" y="93583"/>
                  </a:cubicBezTo>
                  <a:cubicBezTo>
                    <a:pt x="64987" y="93864"/>
                    <a:pt x="66952" y="96393"/>
                    <a:pt x="66045" y="96112"/>
                  </a:cubicBezTo>
                  <a:cubicBezTo>
                    <a:pt x="65894" y="95831"/>
                    <a:pt x="64836" y="97517"/>
                    <a:pt x="63929" y="96674"/>
                  </a:cubicBezTo>
                  <a:cubicBezTo>
                    <a:pt x="62871" y="95550"/>
                    <a:pt x="61511" y="95269"/>
                    <a:pt x="61057" y="95269"/>
                  </a:cubicBezTo>
                  <a:cubicBezTo>
                    <a:pt x="59697" y="96393"/>
                    <a:pt x="59697" y="96393"/>
                    <a:pt x="59697" y="96393"/>
                  </a:cubicBezTo>
                  <a:cubicBezTo>
                    <a:pt x="59244" y="97798"/>
                    <a:pt x="59093" y="99484"/>
                    <a:pt x="58790" y="100327"/>
                  </a:cubicBezTo>
                  <a:cubicBezTo>
                    <a:pt x="57581" y="103419"/>
                    <a:pt x="57581" y="103419"/>
                    <a:pt x="57581" y="103419"/>
                  </a:cubicBezTo>
                  <a:cubicBezTo>
                    <a:pt x="55919" y="104543"/>
                    <a:pt x="57279" y="105386"/>
                    <a:pt x="56523" y="105948"/>
                  </a:cubicBezTo>
                  <a:cubicBezTo>
                    <a:pt x="56221" y="106229"/>
                    <a:pt x="55768" y="108196"/>
                    <a:pt x="54710" y="108758"/>
                  </a:cubicBezTo>
                  <a:cubicBezTo>
                    <a:pt x="54105" y="109039"/>
                    <a:pt x="53198" y="110444"/>
                    <a:pt x="52443" y="110444"/>
                  </a:cubicBezTo>
                  <a:cubicBezTo>
                    <a:pt x="52141" y="110444"/>
                    <a:pt x="50478" y="112693"/>
                    <a:pt x="50327" y="113255"/>
                  </a:cubicBezTo>
                  <a:cubicBezTo>
                    <a:pt x="49118" y="112693"/>
                    <a:pt x="45793" y="111007"/>
                    <a:pt x="45491" y="108758"/>
                  </a:cubicBezTo>
                  <a:cubicBezTo>
                    <a:pt x="45188" y="106791"/>
                    <a:pt x="44130" y="109601"/>
                    <a:pt x="43224" y="107634"/>
                  </a:cubicBezTo>
                  <a:cubicBezTo>
                    <a:pt x="40957" y="106229"/>
                    <a:pt x="40957" y="106229"/>
                    <a:pt x="40957" y="106229"/>
                  </a:cubicBezTo>
                  <a:cubicBezTo>
                    <a:pt x="39445" y="106229"/>
                    <a:pt x="39445" y="106229"/>
                    <a:pt x="39445" y="106229"/>
                  </a:cubicBezTo>
                  <a:cubicBezTo>
                    <a:pt x="38841" y="106229"/>
                    <a:pt x="36120" y="106791"/>
                    <a:pt x="35516" y="107353"/>
                  </a:cubicBezTo>
                  <a:cubicBezTo>
                    <a:pt x="35969" y="110444"/>
                    <a:pt x="35818" y="108196"/>
                    <a:pt x="35818" y="111850"/>
                  </a:cubicBezTo>
                  <a:cubicBezTo>
                    <a:pt x="34911" y="112131"/>
                    <a:pt x="35969" y="115784"/>
                    <a:pt x="35214" y="116908"/>
                  </a:cubicBezTo>
                  <a:cubicBezTo>
                    <a:pt x="32644" y="118032"/>
                    <a:pt x="32644" y="118032"/>
                    <a:pt x="32644" y="118032"/>
                  </a:cubicBezTo>
                  <a:cubicBezTo>
                    <a:pt x="31133" y="119718"/>
                    <a:pt x="31133" y="119718"/>
                    <a:pt x="31133" y="119718"/>
                  </a:cubicBezTo>
                  <a:cubicBezTo>
                    <a:pt x="28413" y="119718"/>
                    <a:pt x="28413" y="119718"/>
                    <a:pt x="28413" y="119718"/>
                  </a:cubicBezTo>
                  <a:cubicBezTo>
                    <a:pt x="28413" y="120000"/>
                    <a:pt x="27052" y="118313"/>
                    <a:pt x="26901" y="117189"/>
                  </a:cubicBezTo>
                  <a:cubicBezTo>
                    <a:pt x="26146" y="113536"/>
                    <a:pt x="26599" y="114098"/>
                    <a:pt x="25994" y="113536"/>
                  </a:cubicBezTo>
                  <a:cubicBezTo>
                    <a:pt x="24937" y="112974"/>
                    <a:pt x="24937" y="113817"/>
                    <a:pt x="24634" y="113536"/>
                  </a:cubicBezTo>
                  <a:cubicBezTo>
                    <a:pt x="24634" y="113255"/>
                    <a:pt x="24030" y="113536"/>
                    <a:pt x="23123" y="114941"/>
                  </a:cubicBezTo>
                  <a:cubicBezTo>
                    <a:pt x="22821" y="115784"/>
                    <a:pt x="22216" y="118032"/>
                    <a:pt x="21914" y="118313"/>
                  </a:cubicBezTo>
                  <a:cubicBezTo>
                    <a:pt x="21612" y="118875"/>
                    <a:pt x="21612" y="116908"/>
                    <a:pt x="21309" y="117189"/>
                  </a:cubicBezTo>
                  <a:cubicBezTo>
                    <a:pt x="20705" y="117751"/>
                    <a:pt x="20856" y="116065"/>
                    <a:pt x="19647" y="117470"/>
                  </a:cubicBezTo>
                  <a:cubicBezTo>
                    <a:pt x="19193" y="118032"/>
                    <a:pt x="17682" y="117189"/>
                    <a:pt x="19496" y="116065"/>
                  </a:cubicBezTo>
                  <a:cubicBezTo>
                    <a:pt x="19798" y="116065"/>
                    <a:pt x="22216" y="112693"/>
                    <a:pt x="22216" y="112412"/>
                  </a:cubicBezTo>
                  <a:cubicBezTo>
                    <a:pt x="22367" y="111850"/>
                    <a:pt x="20705" y="110444"/>
                    <a:pt x="20554" y="110444"/>
                  </a:cubicBezTo>
                  <a:cubicBezTo>
                    <a:pt x="20403" y="110444"/>
                    <a:pt x="19647" y="112693"/>
                    <a:pt x="18891" y="113255"/>
                  </a:cubicBezTo>
                  <a:cubicBezTo>
                    <a:pt x="17682" y="113817"/>
                    <a:pt x="17682" y="114098"/>
                    <a:pt x="17078" y="114379"/>
                  </a:cubicBezTo>
                  <a:cubicBezTo>
                    <a:pt x="16624" y="114660"/>
                    <a:pt x="16473" y="113536"/>
                    <a:pt x="16171" y="113817"/>
                  </a:cubicBezTo>
                  <a:cubicBezTo>
                    <a:pt x="15717" y="114098"/>
                    <a:pt x="15717" y="114660"/>
                    <a:pt x="15415" y="114660"/>
                  </a:cubicBezTo>
                  <a:cubicBezTo>
                    <a:pt x="14659" y="114660"/>
                    <a:pt x="15113" y="112693"/>
                    <a:pt x="15113" y="112693"/>
                  </a:cubicBezTo>
                  <a:cubicBezTo>
                    <a:pt x="15717" y="112131"/>
                    <a:pt x="15566" y="112693"/>
                    <a:pt x="16473" y="112131"/>
                  </a:cubicBezTo>
                  <a:cubicBezTo>
                    <a:pt x="16775" y="111850"/>
                    <a:pt x="17682" y="111288"/>
                    <a:pt x="17682" y="110444"/>
                  </a:cubicBezTo>
                  <a:cubicBezTo>
                    <a:pt x="17229" y="107353"/>
                    <a:pt x="16473" y="110163"/>
                    <a:pt x="16171" y="109039"/>
                  </a:cubicBezTo>
                  <a:cubicBezTo>
                    <a:pt x="15869" y="107915"/>
                    <a:pt x="15415" y="108477"/>
                    <a:pt x="15264" y="107915"/>
                  </a:cubicBezTo>
                  <a:cubicBezTo>
                    <a:pt x="14962" y="106510"/>
                    <a:pt x="14962" y="111850"/>
                    <a:pt x="14357" y="107915"/>
                  </a:cubicBezTo>
                  <a:cubicBezTo>
                    <a:pt x="14055" y="105948"/>
                    <a:pt x="14811" y="105948"/>
                    <a:pt x="13148" y="105105"/>
                  </a:cubicBezTo>
                  <a:cubicBezTo>
                    <a:pt x="13148" y="105105"/>
                    <a:pt x="12846" y="104824"/>
                    <a:pt x="12695" y="104824"/>
                  </a:cubicBezTo>
                  <a:cubicBezTo>
                    <a:pt x="12695" y="104543"/>
                    <a:pt x="12846" y="104262"/>
                    <a:pt x="12846" y="104262"/>
                  </a:cubicBezTo>
                  <a:cubicBezTo>
                    <a:pt x="12846" y="104262"/>
                    <a:pt x="12392" y="103419"/>
                    <a:pt x="12241" y="103419"/>
                  </a:cubicBezTo>
                  <a:cubicBezTo>
                    <a:pt x="12241" y="103419"/>
                    <a:pt x="11788" y="103981"/>
                    <a:pt x="11788" y="103981"/>
                  </a:cubicBezTo>
                  <a:cubicBezTo>
                    <a:pt x="11788" y="103981"/>
                    <a:pt x="11637" y="103981"/>
                    <a:pt x="11486" y="103981"/>
                  </a:cubicBezTo>
                  <a:cubicBezTo>
                    <a:pt x="11486" y="103700"/>
                    <a:pt x="11939" y="103700"/>
                    <a:pt x="12544" y="103138"/>
                  </a:cubicBezTo>
                  <a:cubicBezTo>
                    <a:pt x="12846" y="103138"/>
                    <a:pt x="12997" y="103981"/>
                    <a:pt x="13299" y="103981"/>
                  </a:cubicBezTo>
                  <a:cubicBezTo>
                    <a:pt x="13602" y="104262"/>
                    <a:pt x="14206" y="103981"/>
                    <a:pt x="14206" y="103700"/>
                  </a:cubicBezTo>
                  <a:cubicBezTo>
                    <a:pt x="14357" y="103419"/>
                    <a:pt x="13602" y="102576"/>
                    <a:pt x="13753" y="101170"/>
                  </a:cubicBezTo>
                  <a:cubicBezTo>
                    <a:pt x="13753" y="100608"/>
                    <a:pt x="14055" y="100608"/>
                    <a:pt x="13753" y="100327"/>
                  </a:cubicBezTo>
                  <a:cubicBezTo>
                    <a:pt x="13450" y="100046"/>
                    <a:pt x="13450" y="99765"/>
                    <a:pt x="13450" y="99765"/>
                  </a:cubicBezTo>
                  <a:cubicBezTo>
                    <a:pt x="11486" y="99484"/>
                    <a:pt x="11486" y="99484"/>
                    <a:pt x="11486" y="99484"/>
                  </a:cubicBezTo>
                  <a:cubicBezTo>
                    <a:pt x="11486" y="99484"/>
                    <a:pt x="11486" y="99484"/>
                    <a:pt x="11183" y="99203"/>
                  </a:cubicBezTo>
                  <a:cubicBezTo>
                    <a:pt x="10881" y="98922"/>
                    <a:pt x="10579" y="98641"/>
                    <a:pt x="10579" y="98641"/>
                  </a:cubicBezTo>
                  <a:cubicBezTo>
                    <a:pt x="9974" y="97798"/>
                    <a:pt x="9974" y="97798"/>
                    <a:pt x="9974" y="97798"/>
                  </a:cubicBezTo>
                  <a:cubicBezTo>
                    <a:pt x="9974" y="97798"/>
                    <a:pt x="9370" y="98079"/>
                    <a:pt x="9219" y="98079"/>
                  </a:cubicBezTo>
                  <a:cubicBezTo>
                    <a:pt x="9219" y="98079"/>
                    <a:pt x="9370" y="99203"/>
                    <a:pt x="9370" y="99203"/>
                  </a:cubicBezTo>
                  <a:cubicBezTo>
                    <a:pt x="9219" y="99484"/>
                    <a:pt x="9219" y="100608"/>
                    <a:pt x="8614" y="99765"/>
                  </a:cubicBezTo>
                  <a:cubicBezTo>
                    <a:pt x="8463" y="99484"/>
                    <a:pt x="8010" y="98641"/>
                    <a:pt x="7858" y="98641"/>
                  </a:cubicBezTo>
                  <a:cubicBezTo>
                    <a:pt x="7707" y="98922"/>
                    <a:pt x="7103" y="98641"/>
                    <a:pt x="7103" y="98360"/>
                  </a:cubicBezTo>
                  <a:cubicBezTo>
                    <a:pt x="6952" y="98079"/>
                    <a:pt x="6498" y="97798"/>
                    <a:pt x="6498" y="97798"/>
                  </a:cubicBezTo>
                  <a:cubicBezTo>
                    <a:pt x="6498" y="97798"/>
                    <a:pt x="6952" y="96674"/>
                    <a:pt x="6801" y="96393"/>
                  </a:cubicBezTo>
                  <a:cubicBezTo>
                    <a:pt x="6649" y="96393"/>
                    <a:pt x="7556" y="96955"/>
                    <a:pt x="7556" y="96955"/>
                  </a:cubicBezTo>
                  <a:cubicBezTo>
                    <a:pt x="7556" y="96955"/>
                    <a:pt x="7556" y="95550"/>
                    <a:pt x="7707" y="95550"/>
                  </a:cubicBezTo>
                  <a:cubicBezTo>
                    <a:pt x="7858" y="95269"/>
                    <a:pt x="7405" y="95269"/>
                    <a:pt x="7254" y="94988"/>
                  </a:cubicBezTo>
                  <a:cubicBezTo>
                    <a:pt x="7103" y="94707"/>
                    <a:pt x="6952" y="93864"/>
                    <a:pt x="6952" y="93864"/>
                  </a:cubicBezTo>
                  <a:cubicBezTo>
                    <a:pt x="6952" y="93864"/>
                    <a:pt x="6649" y="93583"/>
                    <a:pt x="6649" y="93302"/>
                  </a:cubicBezTo>
                  <a:cubicBezTo>
                    <a:pt x="6498" y="92177"/>
                    <a:pt x="6952" y="91334"/>
                    <a:pt x="7103" y="91334"/>
                  </a:cubicBezTo>
                  <a:cubicBezTo>
                    <a:pt x="7254" y="91615"/>
                    <a:pt x="7254" y="91615"/>
                    <a:pt x="7405" y="91615"/>
                  </a:cubicBezTo>
                  <a:cubicBezTo>
                    <a:pt x="7707" y="91896"/>
                    <a:pt x="7707" y="91896"/>
                    <a:pt x="7707" y="91896"/>
                  </a:cubicBezTo>
                  <a:cubicBezTo>
                    <a:pt x="7707" y="91896"/>
                    <a:pt x="8010" y="92740"/>
                    <a:pt x="8010" y="92740"/>
                  </a:cubicBezTo>
                  <a:cubicBezTo>
                    <a:pt x="8161" y="92740"/>
                    <a:pt x="8614" y="93583"/>
                    <a:pt x="8614" y="93583"/>
                  </a:cubicBezTo>
                  <a:cubicBezTo>
                    <a:pt x="8614" y="93583"/>
                    <a:pt x="8916" y="94707"/>
                    <a:pt x="9068" y="94988"/>
                  </a:cubicBezTo>
                  <a:cubicBezTo>
                    <a:pt x="9219" y="94988"/>
                    <a:pt x="9219" y="94426"/>
                    <a:pt x="9521" y="94426"/>
                  </a:cubicBezTo>
                  <a:cubicBezTo>
                    <a:pt x="9823" y="94707"/>
                    <a:pt x="10125" y="95269"/>
                    <a:pt x="10277" y="94988"/>
                  </a:cubicBezTo>
                  <a:cubicBezTo>
                    <a:pt x="10428" y="94988"/>
                    <a:pt x="10579" y="93583"/>
                    <a:pt x="10579" y="93583"/>
                  </a:cubicBezTo>
                  <a:cubicBezTo>
                    <a:pt x="10579" y="93583"/>
                    <a:pt x="9672" y="92459"/>
                    <a:pt x="9521" y="92459"/>
                  </a:cubicBezTo>
                  <a:cubicBezTo>
                    <a:pt x="9521" y="92177"/>
                    <a:pt x="9219" y="91896"/>
                    <a:pt x="9219" y="91615"/>
                  </a:cubicBezTo>
                  <a:cubicBezTo>
                    <a:pt x="9068" y="91615"/>
                    <a:pt x="8765" y="91334"/>
                    <a:pt x="8765" y="91334"/>
                  </a:cubicBezTo>
                  <a:cubicBezTo>
                    <a:pt x="8765" y="91334"/>
                    <a:pt x="8614" y="90491"/>
                    <a:pt x="8614" y="90491"/>
                  </a:cubicBezTo>
                  <a:cubicBezTo>
                    <a:pt x="8463" y="90210"/>
                    <a:pt x="8614" y="89648"/>
                    <a:pt x="8614" y="89648"/>
                  </a:cubicBezTo>
                  <a:cubicBezTo>
                    <a:pt x="8765" y="89367"/>
                    <a:pt x="9068" y="89086"/>
                    <a:pt x="9219" y="89086"/>
                  </a:cubicBezTo>
                  <a:cubicBezTo>
                    <a:pt x="9370" y="89086"/>
                    <a:pt x="9823" y="88805"/>
                    <a:pt x="9823" y="88805"/>
                  </a:cubicBezTo>
                  <a:cubicBezTo>
                    <a:pt x="9974" y="87400"/>
                    <a:pt x="9974" y="87400"/>
                    <a:pt x="9974" y="87400"/>
                  </a:cubicBezTo>
                  <a:cubicBezTo>
                    <a:pt x="9974" y="87400"/>
                    <a:pt x="10277" y="86276"/>
                    <a:pt x="10277" y="86276"/>
                  </a:cubicBezTo>
                  <a:cubicBezTo>
                    <a:pt x="10125" y="86276"/>
                    <a:pt x="9068" y="87119"/>
                    <a:pt x="9068" y="86838"/>
                  </a:cubicBezTo>
                  <a:cubicBezTo>
                    <a:pt x="8916" y="86838"/>
                    <a:pt x="8614" y="86838"/>
                    <a:pt x="8614" y="86557"/>
                  </a:cubicBezTo>
                  <a:cubicBezTo>
                    <a:pt x="8463" y="86276"/>
                    <a:pt x="8463" y="85714"/>
                    <a:pt x="8463" y="85433"/>
                  </a:cubicBezTo>
                  <a:cubicBezTo>
                    <a:pt x="8463" y="85152"/>
                    <a:pt x="8614" y="84590"/>
                    <a:pt x="8614" y="84590"/>
                  </a:cubicBezTo>
                  <a:cubicBezTo>
                    <a:pt x="8614" y="84590"/>
                    <a:pt x="8463" y="84028"/>
                    <a:pt x="8312" y="84028"/>
                  </a:cubicBezTo>
                  <a:cubicBezTo>
                    <a:pt x="8312" y="83747"/>
                    <a:pt x="8161" y="83185"/>
                    <a:pt x="8161" y="83185"/>
                  </a:cubicBezTo>
                  <a:cubicBezTo>
                    <a:pt x="8161" y="83185"/>
                    <a:pt x="7103" y="82060"/>
                    <a:pt x="7103" y="82060"/>
                  </a:cubicBezTo>
                  <a:cubicBezTo>
                    <a:pt x="7103" y="81779"/>
                    <a:pt x="7103" y="80936"/>
                    <a:pt x="7254" y="80936"/>
                  </a:cubicBezTo>
                  <a:cubicBezTo>
                    <a:pt x="7254" y="80655"/>
                    <a:pt x="7103" y="80093"/>
                    <a:pt x="7405" y="79531"/>
                  </a:cubicBezTo>
                  <a:cubicBezTo>
                    <a:pt x="7858" y="78969"/>
                    <a:pt x="8161" y="77283"/>
                    <a:pt x="8161" y="77283"/>
                  </a:cubicBezTo>
                  <a:cubicBezTo>
                    <a:pt x="8161" y="77283"/>
                    <a:pt x="7103" y="77002"/>
                    <a:pt x="7103" y="77002"/>
                  </a:cubicBezTo>
                  <a:cubicBezTo>
                    <a:pt x="6952" y="77002"/>
                    <a:pt x="6498" y="78126"/>
                    <a:pt x="6498" y="78126"/>
                  </a:cubicBezTo>
                  <a:cubicBezTo>
                    <a:pt x="6498" y="78126"/>
                    <a:pt x="5894" y="78407"/>
                    <a:pt x="5894" y="78688"/>
                  </a:cubicBezTo>
                  <a:cubicBezTo>
                    <a:pt x="5743" y="78688"/>
                    <a:pt x="4987" y="78969"/>
                    <a:pt x="4987" y="79250"/>
                  </a:cubicBezTo>
                  <a:cubicBezTo>
                    <a:pt x="4836" y="79250"/>
                    <a:pt x="4534" y="79812"/>
                    <a:pt x="4382" y="79812"/>
                  </a:cubicBezTo>
                  <a:cubicBezTo>
                    <a:pt x="4231" y="80093"/>
                    <a:pt x="3627" y="80655"/>
                    <a:pt x="3627" y="80655"/>
                  </a:cubicBezTo>
                  <a:cubicBezTo>
                    <a:pt x="3627" y="80655"/>
                    <a:pt x="3022" y="80655"/>
                    <a:pt x="3022" y="80655"/>
                  </a:cubicBezTo>
                  <a:cubicBezTo>
                    <a:pt x="3022" y="80374"/>
                    <a:pt x="3022" y="78407"/>
                    <a:pt x="3022" y="78407"/>
                  </a:cubicBezTo>
                  <a:cubicBezTo>
                    <a:pt x="3022" y="78407"/>
                    <a:pt x="3324" y="78126"/>
                    <a:pt x="3324" y="77845"/>
                  </a:cubicBezTo>
                  <a:cubicBezTo>
                    <a:pt x="3324" y="77845"/>
                    <a:pt x="3173" y="76721"/>
                    <a:pt x="3022" y="76440"/>
                  </a:cubicBezTo>
                  <a:cubicBezTo>
                    <a:pt x="3022" y="76440"/>
                    <a:pt x="3022" y="75035"/>
                    <a:pt x="3022" y="74754"/>
                  </a:cubicBezTo>
                  <a:cubicBezTo>
                    <a:pt x="3022" y="74192"/>
                    <a:pt x="2871" y="73348"/>
                    <a:pt x="2871" y="73348"/>
                  </a:cubicBezTo>
                  <a:cubicBezTo>
                    <a:pt x="2720" y="71943"/>
                    <a:pt x="2720" y="71943"/>
                    <a:pt x="2720" y="71943"/>
                  </a:cubicBezTo>
                  <a:cubicBezTo>
                    <a:pt x="2871" y="70819"/>
                    <a:pt x="2871" y="70819"/>
                    <a:pt x="2871" y="70819"/>
                  </a:cubicBezTo>
                  <a:cubicBezTo>
                    <a:pt x="3022" y="70257"/>
                    <a:pt x="3022" y="70257"/>
                    <a:pt x="3022" y="70257"/>
                  </a:cubicBezTo>
                  <a:cubicBezTo>
                    <a:pt x="3022" y="70257"/>
                    <a:pt x="3324" y="69133"/>
                    <a:pt x="3324" y="69133"/>
                  </a:cubicBezTo>
                  <a:cubicBezTo>
                    <a:pt x="3324" y="68852"/>
                    <a:pt x="3627" y="67728"/>
                    <a:pt x="3627" y="67728"/>
                  </a:cubicBezTo>
                  <a:cubicBezTo>
                    <a:pt x="3778" y="67447"/>
                    <a:pt x="4685" y="65761"/>
                    <a:pt x="4685" y="65761"/>
                  </a:cubicBezTo>
                  <a:cubicBezTo>
                    <a:pt x="5138" y="64637"/>
                    <a:pt x="5138" y="64637"/>
                    <a:pt x="5138" y="64637"/>
                  </a:cubicBezTo>
                  <a:cubicBezTo>
                    <a:pt x="5138" y="64637"/>
                    <a:pt x="5743" y="64637"/>
                    <a:pt x="5894" y="64637"/>
                  </a:cubicBezTo>
                  <a:cubicBezTo>
                    <a:pt x="5894" y="64637"/>
                    <a:pt x="6498" y="63793"/>
                    <a:pt x="6498" y="63793"/>
                  </a:cubicBezTo>
                  <a:cubicBezTo>
                    <a:pt x="6649" y="63231"/>
                    <a:pt x="6649" y="63231"/>
                    <a:pt x="6649" y="63231"/>
                  </a:cubicBezTo>
                  <a:cubicBezTo>
                    <a:pt x="7103" y="63231"/>
                    <a:pt x="7103" y="63231"/>
                    <a:pt x="7103" y="63231"/>
                  </a:cubicBezTo>
                  <a:cubicBezTo>
                    <a:pt x="7103" y="63231"/>
                    <a:pt x="7405" y="62669"/>
                    <a:pt x="7556" y="62669"/>
                  </a:cubicBezTo>
                  <a:cubicBezTo>
                    <a:pt x="7556" y="62669"/>
                    <a:pt x="7858" y="62669"/>
                    <a:pt x="8161" y="62669"/>
                  </a:cubicBezTo>
                  <a:cubicBezTo>
                    <a:pt x="8463" y="62669"/>
                    <a:pt x="8614" y="62388"/>
                    <a:pt x="8765" y="62388"/>
                  </a:cubicBezTo>
                  <a:cubicBezTo>
                    <a:pt x="8765" y="62669"/>
                    <a:pt x="9370" y="63793"/>
                    <a:pt x="9370" y="63793"/>
                  </a:cubicBezTo>
                  <a:cubicBezTo>
                    <a:pt x="11183" y="63231"/>
                    <a:pt x="11183" y="63231"/>
                    <a:pt x="11183" y="63231"/>
                  </a:cubicBezTo>
                  <a:cubicBezTo>
                    <a:pt x="11939" y="62669"/>
                    <a:pt x="11939" y="62669"/>
                    <a:pt x="11939" y="62669"/>
                  </a:cubicBezTo>
                  <a:cubicBezTo>
                    <a:pt x="11939" y="62669"/>
                    <a:pt x="11939" y="61826"/>
                    <a:pt x="11939" y="61826"/>
                  </a:cubicBezTo>
                  <a:cubicBezTo>
                    <a:pt x="11788" y="61545"/>
                    <a:pt x="11032" y="61264"/>
                    <a:pt x="11032" y="61264"/>
                  </a:cubicBezTo>
                  <a:cubicBezTo>
                    <a:pt x="11032" y="61264"/>
                    <a:pt x="10881" y="61264"/>
                    <a:pt x="11032" y="61264"/>
                  </a:cubicBezTo>
                  <a:cubicBezTo>
                    <a:pt x="11032" y="60983"/>
                    <a:pt x="11335" y="59859"/>
                    <a:pt x="11335" y="59859"/>
                  </a:cubicBezTo>
                  <a:cubicBezTo>
                    <a:pt x="11486" y="59859"/>
                    <a:pt x="11637" y="59859"/>
                    <a:pt x="11939" y="59859"/>
                  </a:cubicBezTo>
                  <a:cubicBezTo>
                    <a:pt x="12241" y="59859"/>
                    <a:pt x="12846" y="59859"/>
                    <a:pt x="12846" y="59859"/>
                  </a:cubicBezTo>
                  <a:cubicBezTo>
                    <a:pt x="12846" y="59859"/>
                    <a:pt x="13148" y="60421"/>
                    <a:pt x="12846" y="60702"/>
                  </a:cubicBezTo>
                  <a:cubicBezTo>
                    <a:pt x="12695" y="60983"/>
                    <a:pt x="12544" y="60983"/>
                    <a:pt x="12544" y="61264"/>
                  </a:cubicBezTo>
                  <a:cubicBezTo>
                    <a:pt x="12544" y="61264"/>
                    <a:pt x="12544" y="61826"/>
                    <a:pt x="12695" y="61826"/>
                  </a:cubicBezTo>
                  <a:cubicBezTo>
                    <a:pt x="12695" y="61826"/>
                    <a:pt x="13450" y="61545"/>
                    <a:pt x="13450" y="61545"/>
                  </a:cubicBezTo>
                  <a:cubicBezTo>
                    <a:pt x="13450" y="61545"/>
                    <a:pt x="13602" y="60983"/>
                    <a:pt x="13904" y="60983"/>
                  </a:cubicBezTo>
                  <a:cubicBezTo>
                    <a:pt x="14055" y="60702"/>
                    <a:pt x="14508" y="60421"/>
                    <a:pt x="14508" y="60421"/>
                  </a:cubicBezTo>
                  <a:cubicBezTo>
                    <a:pt x="16020" y="60140"/>
                    <a:pt x="16020" y="60140"/>
                    <a:pt x="16020" y="60140"/>
                  </a:cubicBezTo>
                  <a:cubicBezTo>
                    <a:pt x="17078" y="59578"/>
                    <a:pt x="17078" y="59578"/>
                    <a:pt x="17078" y="59578"/>
                  </a:cubicBezTo>
                  <a:cubicBezTo>
                    <a:pt x="17078" y="59578"/>
                    <a:pt x="18287" y="58173"/>
                    <a:pt x="18589" y="58173"/>
                  </a:cubicBezTo>
                  <a:cubicBezTo>
                    <a:pt x="19042" y="58454"/>
                    <a:pt x="19345" y="58454"/>
                    <a:pt x="19496" y="58173"/>
                  </a:cubicBezTo>
                  <a:cubicBezTo>
                    <a:pt x="19647" y="57892"/>
                    <a:pt x="19949" y="57049"/>
                    <a:pt x="19949" y="57049"/>
                  </a:cubicBezTo>
                  <a:cubicBezTo>
                    <a:pt x="19647" y="56768"/>
                    <a:pt x="19647" y="56768"/>
                    <a:pt x="19647" y="56768"/>
                  </a:cubicBezTo>
                  <a:cubicBezTo>
                    <a:pt x="18891" y="56768"/>
                    <a:pt x="18891" y="56768"/>
                    <a:pt x="18891" y="56768"/>
                  </a:cubicBezTo>
                  <a:cubicBezTo>
                    <a:pt x="18891" y="56768"/>
                    <a:pt x="18136" y="57049"/>
                    <a:pt x="18136" y="57049"/>
                  </a:cubicBezTo>
                  <a:cubicBezTo>
                    <a:pt x="17984" y="56768"/>
                    <a:pt x="17531" y="56768"/>
                    <a:pt x="17682" y="56487"/>
                  </a:cubicBezTo>
                  <a:cubicBezTo>
                    <a:pt x="17833" y="55925"/>
                    <a:pt x="17833" y="55925"/>
                    <a:pt x="18136" y="55362"/>
                  </a:cubicBezTo>
                  <a:cubicBezTo>
                    <a:pt x="18287" y="55081"/>
                    <a:pt x="18438" y="54800"/>
                    <a:pt x="18589" y="54519"/>
                  </a:cubicBezTo>
                  <a:cubicBezTo>
                    <a:pt x="18891" y="54519"/>
                    <a:pt x="18891" y="54238"/>
                    <a:pt x="19193" y="53957"/>
                  </a:cubicBezTo>
                  <a:cubicBezTo>
                    <a:pt x="19496" y="53676"/>
                    <a:pt x="19496" y="53676"/>
                    <a:pt x="20100" y="53114"/>
                  </a:cubicBezTo>
                  <a:cubicBezTo>
                    <a:pt x="20705" y="52833"/>
                    <a:pt x="21914" y="51147"/>
                    <a:pt x="22065" y="51147"/>
                  </a:cubicBezTo>
                  <a:cubicBezTo>
                    <a:pt x="22216" y="51147"/>
                    <a:pt x="22367" y="51428"/>
                    <a:pt x="22972" y="50866"/>
                  </a:cubicBezTo>
                  <a:cubicBezTo>
                    <a:pt x="23727" y="50585"/>
                    <a:pt x="24181" y="49742"/>
                    <a:pt x="24030" y="49742"/>
                  </a:cubicBezTo>
                  <a:cubicBezTo>
                    <a:pt x="23879" y="49742"/>
                    <a:pt x="23576" y="49461"/>
                    <a:pt x="23274" y="49742"/>
                  </a:cubicBezTo>
                  <a:cubicBezTo>
                    <a:pt x="22821" y="50023"/>
                    <a:pt x="23123" y="49461"/>
                    <a:pt x="22518" y="50023"/>
                  </a:cubicBezTo>
                  <a:cubicBezTo>
                    <a:pt x="21763" y="50866"/>
                    <a:pt x="20705" y="51428"/>
                    <a:pt x="20403" y="51428"/>
                  </a:cubicBezTo>
                  <a:cubicBezTo>
                    <a:pt x="20100" y="51147"/>
                    <a:pt x="19798" y="50866"/>
                    <a:pt x="19496" y="50304"/>
                  </a:cubicBezTo>
                  <a:cubicBezTo>
                    <a:pt x="19042" y="49742"/>
                    <a:pt x="18136" y="49742"/>
                    <a:pt x="18136" y="49461"/>
                  </a:cubicBezTo>
                  <a:cubicBezTo>
                    <a:pt x="17984" y="49461"/>
                    <a:pt x="16775" y="50304"/>
                    <a:pt x="16775" y="50304"/>
                  </a:cubicBezTo>
                  <a:cubicBezTo>
                    <a:pt x="16775" y="50304"/>
                    <a:pt x="15113" y="50585"/>
                    <a:pt x="14659" y="50585"/>
                  </a:cubicBezTo>
                  <a:cubicBezTo>
                    <a:pt x="14357" y="50585"/>
                    <a:pt x="13450" y="50304"/>
                    <a:pt x="13299" y="50304"/>
                  </a:cubicBezTo>
                  <a:cubicBezTo>
                    <a:pt x="13299" y="50304"/>
                    <a:pt x="12392" y="50866"/>
                    <a:pt x="12392" y="50866"/>
                  </a:cubicBezTo>
                  <a:cubicBezTo>
                    <a:pt x="12241" y="50866"/>
                    <a:pt x="11637" y="52552"/>
                    <a:pt x="11335" y="52833"/>
                  </a:cubicBezTo>
                  <a:cubicBezTo>
                    <a:pt x="11032" y="53114"/>
                    <a:pt x="10277" y="52833"/>
                    <a:pt x="10277" y="52833"/>
                  </a:cubicBezTo>
                  <a:cubicBezTo>
                    <a:pt x="10277" y="52833"/>
                    <a:pt x="9974" y="53395"/>
                    <a:pt x="9672" y="53676"/>
                  </a:cubicBezTo>
                  <a:cubicBezTo>
                    <a:pt x="9370" y="53957"/>
                    <a:pt x="8916" y="54519"/>
                    <a:pt x="8614" y="54800"/>
                  </a:cubicBezTo>
                  <a:cubicBezTo>
                    <a:pt x="8312" y="55081"/>
                    <a:pt x="8161" y="57330"/>
                    <a:pt x="8161" y="57611"/>
                  </a:cubicBezTo>
                  <a:cubicBezTo>
                    <a:pt x="8010" y="58173"/>
                    <a:pt x="7254" y="60140"/>
                    <a:pt x="7254" y="60140"/>
                  </a:cubicBezTo>
                  <a:cubicBezTo>
                    <a:pt x="6498" y="61545"/>
                    <a:pt x="6498" y="61545"/>
                    <a:pt x="6498" y="61545"/>
                  </a:cubicBezTo>
                  <a:cubicBezTo>
                    <a:pt x="6498" y="61545"/>
                    <a:pt x="5894" y="62669"/>
                    <a:pt x="5743" y="62669"/>
                  </a:cubicBezTo>
                  <a:cubicBezTo>
                    <a:pt x="5591" y="62950"/>
                    <a:pt x="4685" y="64637"/>
                    <a:pt x="4685" y="64637"/>
                  </a:cubicBezTo>
                  <a:cubicBezTo>
                    <a:pt x="4685" y="64637"/>
                    <a:pt x="4382" y="64355"/>
                    <a:pt x="4382" y="64355"/>
                  </a:cubicBezTo>
                  <a:cubicBezTo>
                    <a:pt x="4382" y="64355"/>
                    <a:pt x="3778" y="66042"/>
                    <a:pt x="3778" y="66042"/>
                  </a:cubicBezTo>
                  <a:cubicBezTo>
                    <a:pt x="3778" y="66042"/>
                    <a:pt x="3476" y="67447"/>
                    <a:pt x="3324" y="67728"/>
                  </a:cubicBezTo>
                  <a:cubicBezTo>
                    <a:pt x="3324" y="68009"/>
                    <a:pt x="2720" y="69695"/>
                    <a:pt x="2720" y="69695"/>
                  </a:cubicBezTo>
                  <a:cubicBezTo>
                    <a:pt x="2569" y="70257"/>
                    <a:pt x="2569" y="70257"/>
                    <a:pt x="2569" y="70257"/>
                  </a:cubicBezTo>
                  <a:cubicBezTo>
                    <a:pt x="2418" y="71381"/>
                    <a:pt x="2418" y="71381"/>
                    <a:pt x="2418" y="71381"/>
                  </a:cubicBezTo>
                  <a:cubicBezTo>
                    <a:pt x="2418" y="71381"/>
                    <a:pt x="2115" y="71943"/>
                    <a:pt x="2115" y="71662"/>
                  </a:cubicBezTo>
                  <a:cubicBezTo>
                    <a:pt x="2115" y="71381"/>
                    <a:pt x="2115" y="70257"/>
                    <a:pt x="2267" y="69976"/>
                  </a:cubicBezTo>
                  <a:cubicBezTo>
                    <a:pt x="2418" y="69695"/>
                    <a:pt x="2418" y="69133"/>
                    <a:pt x="2418" y="69133"/>
                  </a:cubicBezTo>
                  <a:cubicBezTo>
                    <a:pt x="2267" y="67728"/>
                    <a:pt x="2267" y="67728"/>
                    <a:pt x="2267" y="67728"/>
                  </a:cubicBezTo>
                  <a:cubicBezTo>
                    <a:pt x="2267" y="67728"/>
                    <a:pt x="2115" y="68290"/>
                    <a:pt x="2267" y="67447"/>
                  </a:cubicBezTo>
                  <a:cubicBezTo>
                    <a:pt x="2418" y="66604"/>
                    <a:pt x="2267" y="66604"/>
                    <a:pt x="2418" y="66323"/>
                  </a:cubicBezTo>
                  <a:cubicBezTo>
                    <a:pt x="2720" y="66042"/>
                    <a:pt x="2569" y="66042"/>
                    <a:pt x="3022" y="65480"/>
                  </a:cubicBezTo>
                  <a:cubicBezTo>
                    <a:pt x="3324" y="64918"/>
                    <a:pt x="3173" y="64637"/>
                    <a:pt x="3324" y="64637"/>
                  </a:cubicBezTo>
                  <a:cubicBezTo>
                    <a:pt x="3627" y="64355"/>
                    <a:pt x="3627" y="64355"/>
                    <a:pt x="3929" y="64074"/>
                  </a:cubicBezTo>
                  <a:cubicBezTo>
                    <a:pt x="4382" y="63512"/>
                    <a:pt x="4534" y="63231"/>
                    <a:pt x="4685" y="62950"/>
                  </a:cubicBezTo>
                  <a:cubicBezTo>
                    <a:pt x="4685" y="62669"/>
                    <a:pt x="5440" y="62107"/>
                    <a:pt x="5289" y="61826"/>
                  </a:cubicBezTo>
                  <a:cubicBezTo>
                    <a:pt x="5289" y="61545"/>
                    <a:pt x="5440" y="60983"/>
                    <a:pt x="4987" y="60983"/>
                  </a:cubicBezTo>
                  <a:cubicBezTo>
                    <a:pt x="4685" y="60983"/>
                    <a:pt x="4080" y="61545"/>
                    <a:pt x="3778" y="61826"/>
                  </a:cubicBezTo>
                  <a:cubicBezTo>
                    <a:pt x="3324" y="62107"/>
                    <a:pt x="2871" y="62669"/>
                    <a:pt x="2871" y="62669"/>
                  </a:cubicBezTo>
                  <a:cubicBezTo>
                    <a:pt x="2871" y="62669"/>
                    <a:pt x="1813" y="63231"/>
                    <a:pt x="1662" y="63231"/>
                  </a:cubicBezTo>
                  <a:cubicBezTo>
                    <a:pt x="1511" y="62950"/>
                    <a:pt x="1209" y="63231"/>
                    <a:pt x="1057" y="63231"/>
                  </a:cubicBezTo>
                  <a:cubicBezTo>
                    <a:pt x="755" y="63512"/>
                    <a:pt x="151" y="62950"/>
                    <a:pt x="151" y="62950"/>
                  </a:cubicBezTo>
                  <a:cubicBezTo>
                    <a:pt x="0" y="60983"/>
                    <a:pt x="0" y="60983"/>
                    <a:pt x="0" y="60983"/>
                  </a:cubicBezTo>
                  <a:cubicBezTo>
                    <a:pt x="0" y="60983"/>
                    <a:pt x="0" y="60983"/>
                    <a:pt x="0" y="60983"/>
                  </a:cubicBezTo>
                  <a:cubicBezTo>
                    <a:pt x="151" y="60983"/>
                    <a:pt x="151" y="61264"/>
                    <a:pt x="151" y="61264"/>
                  </a:cubicBezTo>
                  <a:cubicBezTo>
                    <a:pt x="151" y="61264"/>
                    <a:pt x="151" y="61264"/>
                    <a:pt x="151" y="61264"/>
                  </a:cubicBezTo>
                  <a:cubicBezTo>
                    <a:pt x="302" y="61545"/>
                    <a:pt x="1057" y="61545"/>
                    <a:pt x="1057" y="61545"/>
                  </a:cubicBezTo>
                  <a:cubicBezTo>
                    <a:pt x="1662" y="60421"/>
                    <a:pt x="1662" y="60421"/>
                    <a:pt x="1662" y="60421"/>
                  </a:cubicBezTo>
                  <a:cubicBezTo>
                    <a:pt x="2418" y="58454"/>
                    <a:pt x="2418" y="58454"/>
                    <a:pt x="2418" y="58454"/>
                  </a:cubicBezTo>
                  <a:cubicBezTo>
                    <a:pt x="1662" y="55362"/>
                    <a:pt x="1662" y="55362"/>
                    <a:pt x="1662" y="55362"/>
                  </a:cubicBezTo>
                  <a:cubicBezTo>
                    <a:pt x="1662" y="55362"/>
                    <a:pt x="1662" y="55362"/>
                    <a:pt x="1662" y="55362"/>
                  </a:cubicBezTo>
                  <a:cubicBezTo>
                    <a:pt x="1662" y="55362"/>
                    <a:pt x="1662" y="55362"/>
                    <a:pt x="1662" y="55362"/>
                  </a:cubicBezTo>
                  <a:cubicBezTo>
                    <a:pt x="1662" y="55362"/>
                    <a:pt x="1662" y="55362"/>
                    <a:pt x="1662" y="55362"/>
                  </a:cubicBezTo>
                  <a:cubicBezTo>
                    <a:pt x="1662" y="55081"/>
                    <a:pt x="1813" y="53957"/>
                    <a:pt x="1813" y="53676"/>
                  </a:cubicBezTo>
                  <a:cubicBezTo>
                    <a:pt x="1813" y="53395"/>
                    <a:pt x="2115" y="52271"/>
                    <a:pt x="2115" y="52271"/>
                  </a:cubicBezTo>
                  <a:cubicBezTo>
                    <a:pt x="2418" y="51428"/>
                    <a:pt x="2418" y="51428"/>
                    <a:pt x="2418" y="51428"/>
                  </a:cubicBezTo>
                  <a:cubicBezTo>
                    <a:pt x="2418" y="51428"/>
                    <a:pt x="3022" y="51147"/>
                    <a:pt x="3173" y="51147"/>
                  </a:cubicBezTo>
                  <a:cubicBezTo>
                    <a:pt x="3476" y="51147"/>
                    <a:pt x="2720" y="49461"/>
                    <a:pt x="2720" y="49180"/>
                  </a:cubicBezTo>
                  <a:cubicBezTo>
                    <a:pt x="2720" y="48899"/>
                    <a:pt x="2418" y="47494"/>
                    <a:pt x="2418" y="47494"/>
                  </a:cubicBezTo>
                  <a:cubicBezTo>
                    <a:pt x="2418" y="47494"/>
                    <a:pt x="1662" y="46651"/>
                    <a:pt x="1511" y="46651"/>
                  </a:cubicBezTo>
                  <a:cubicBezTo>
                    <a:pt x="1360" y="46651"/>
                    <a:pt x="604" y="46370"/>
                    <a:pt x="302" y="46088"/>
                  </a:cubicBezTo>
                  <a:cubicBezTo>
                    <a:pt x="302" y="46088"/>
                    <a:pt x="302" y="46088"/>
                    <a:pt x="302" y="46088"/>
                  </a:cubicBezTo>
                  <a:cubicBezTo>
                    <a:pt x="302" y="46088"/>
                    <a:pt x="302" y="46088"/>
                    <a:pt x="302" y="46088"/>
                  </a:cubicBezTo>
                  <a:cubicBezTo>
                    <a:pt x="302" y="46088"/>
                    <a:pt x="151" y="45807"/>
                    <a:pt x="151" y="45526"/>
                  </a:cubicBezTo>
                  <a:cubicBezTo>
                    <a:pt x="151" y="45526"/>
                    <a:pt x="151" y="45526"/>
                    <a:pt x="151" y="45526"/>
                  </a:cubicBezTo>
                  <a:cubicBezTo>
                    <a:pt x="151" y="45526"/>
                    <a:pt x="151" y="45526"/>
                    <a:pt x="151" y="45526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302" y="44683"/>
                    <a:pt x="755" y="44402"/>
                    <a:pt x="755" y="44402"/>
                  </a:cubicBezTo>
                  <a:cubicBezTo>
                    <a:pt x="1360" y="43559"/>
                    <a:pt x="1360" y="43559"/>
                    <a:pt x="1360" y="43559"/>
                  </a:cubicBezTo>
                  <a:cubicBezTo>
                    <a:pt x="1209" y="42435"/>
                    <a:pt x="1209" y="42435"/>
                    <a:pt x="1209" y="42435"/>
                  </a:cubicBezTo>
                  <a:cubicBezTo>
                    <a:pt x="1209" y="42435"/>
                    <a:pt x="1813" y="41592"/>
                    <a:pt x="1964" y="41311"/>
                  </a:cubicBezTo>
                  <a:cubicBezTo>
                    <a:pt x="2267" y="41030"/>
                    <a:pt x="3324" y="40468"/>
                    <a:pt x="3324" y="40468"/>
                  </a:cubicBezTo>
                  <a:cubicBezTo>
                    <a:pt x="3778" y="39063"/>
                    <a:pt x="3778" y="39063"/>
                    <a:pt x="3778" y="39063"/>
                  </a:cubicBezTo>
                  <a:cubicBezTo>
                    <a:pt x="4534" y="38782"/>
                    <a:pt x="4534" y="38782"/>
                    <a:pt x="4534" y="38782"/>
                  </a:cubicBezTo>
                  <a:cubicBezTo>
                    <a:pt x="4836" y="37939"/>
                    <a:pt x="4836" y="37939"/>
                    <a:pt x="4836" y="37939"/>
                  </a:cubicBezTo>
                  <a:cubicBezTo>
                    <a:pt x="5591" y="38220"/>
                    <a:pt x="5591" y="38220"/>
                    <a:pt x="5591" y="38220"/>
                  </a:cubicBezTo>
                  <a:cubicBezTo>
                    <a:pt x="6801" y="39625"/>
                    <a:pt x="6801" y="39625"/>
                    <a:pt x="6801" y="39625"/>
                  </a:cubicBezTo>
                  <a:cubicBezTo>
                    <a:pt x="6801" y="39625"/>
                    <a:pt x="7707" y="38782"/>
                    <a:pt x="7858" y="38501"/>
                  </a:cubicBezTo>
                  <a:cubicBezTo>
                    <a:pt x="8161" y="38220"/>
                    <a:pt x="8463" y="38220"/>
                    <a:pt x="8463" y="38220"/>
                  </a:cubicBezTo>
                  <a:cubicBezTo>
                    <a:pt x="8916" y="37658"/>
                    <a:pt x="8916" y="37658"/>
                    <a:pt x="8916" y="37658"/>
                  </a:cubicBezTo>
                  <a:cubicBezTo>
                    <a:pt x="8916" y="37658"/>
                    <a:pt x="9672" y="37096"/>
                    <a:pt x="9823" y="36814"/>
                  </a:cubicBezTo>
                  <a:cubicBezTo>
                    <a:pt x="9823" y="36814"/>
                    <a:pt x="9823" y="36814"/>
                    <a:pt x="9823" y="36814"/>
                  </a:cubicBezTo>
                  <a:cubicBezTo>
                    <a:pt x="9823" y="36814"/>
                    <a:pt x="9823" y="36814"/>
                    <a:pt x="9823" y="36814"/>
                  </a:cubicBezTo>
                  <a:cubicBezTo>
                    <a:pt x="10125" y="42154"/>
                    <a:pt x="9370" y="39344"/>
                    <a:pt x="10881" y="41311"/>
                  </a:cubicBezTo>
                  <a:cubicBezTo>
                    <a:pt x="11032" y="41592"/>
                    <a:pt x="10881" y="41873"/>
                    <a:pt x="11032" y="42154"/>
                  </a:cubicBezTo>
                  <a:cubicBezTo>
                    <a:pt x="11032" y="42716"/>
                    <a:pt x="12090" y="43559"/>
                    <a:pt x="12090" y="43559"/>
                  </a:cubicBezTo>
                  <a:cubicBezTo>
                    <a:pt x="12090" y="43559"/>
                    <a:pt x="12997" y="43559"/>
                    <a:pt x="12997" y="43840"/>
                  </a:cubicBezTo>
                  <a:cubicBezTo>
                    <a:pt x="13148" y="44121"/>
                    <a:pt x="14055" y="44964"/>
                    <a:pt x="14055" y="44964"/>
                  </a:cubicBezTo>
                  <a:cubicBezTo>
                    <a:pt x="16020" y="44121"/>
                    <a:pt x="16020" y="44121"/>
                    <a:pt x="16020" y="44121"/>
                  </a:cubicBezTo>
                  <a:cubicBezTo>
                    <a:pt x="16926" y="45807"/>
                    <a:pt x="16926" y="45807"/>
                    <a:pt x="16926" y="45807"/>
                  </a:cubicBezTo>
                  <a:cubicBezTo>
                    <a:pt x="17984" y="45245"/>
                    <a:pt x="17984" y="45245"/>
                    <a:pt x="17984" y="45245"/>
                  </a:cubicBezTo>
                  <a:cubicBezTo>
                    <a:pt x="17984" y="45245"/>
                    <a:pt x="18438" y="45526"/>
                    <a:pt x="18740" y="45807"/>
                  </a:cubicBezTo>
                  <a:cubicBezTo>
                    <a:pt x="19042" y="46088"/>
                    <a:pt x="19949" y="45807"/>
                    <a:pt x="20251" y="45526"/>
                  </a:cubicBezTo>
                  <a:cubicBezTo>
                    <a:pt x="20554" y="45526"/>
                    <a:pt x="21309" y="44683"/>
                    <a:pt x="21612" y="44964"/>
                  </a:cubicBezTo>
                  <a:cubicBezTo>
                    <a:pt x="21914" y="44964"/>
                    <a:pt x="23274" y="44402"/>
                    <a:pt x="23274" y="44402"/>
                  </a:cubicBezTo>
                  <a:cubicBezTo>
                    <a:pt x="24030" y="43278"/>
                    <a:pt x="24030" y="43278"/>
                    <a:pt x="24030" y="43278"/>
                  </a:cubicBezTo>
                  <a:cubicBezTo>
                    <a:pt x="25541" y="41873"/>
                    <a:pt x="25541" y="41873"/>
                    <a:pt x="25541" y="41873"/>
                  </a:cubicBezTo>
                  <a:cubicBezTo>
                    <a:pt x="27204" y="45245"/>
                    <a:pt x="27204" y="45245"/>
                    <a:pt x="27204" y="45245"/>
                  </a:cubicBezTo>
                  <a:cubicBezTo>
                    <a:pt x="27204" y="45245"/>
                    <a:pt x="28866" y="44683"/>
                    <a:pt x="29017" y="44683"/>
                  </a:cubicBezTo>
                  <a:cubicBezTo>
                    <a:pt x="29319" y="44683"/>
                    <a:pt x="30528" y="43840"/>
                    <a:pt x="30528" y="43840"/>
                  </a:cubicBezTo>
                  <a:cubicBezTo>
                    <a:pt x="30528" y="43840"/>
                    <a:pt x="30831" y="42997"/>
                    <a:pt x="30680" y="42154"/>
                  </a:cubicBezTo>
                  <a:cubicBezTo>
                    <a:pt x="30680" y="41592"/>
                    <a:pt x="30528" y="41030"/>
                    <a:pt x="30528" y="41030"/>
                  </a:cubicBezTo>
                  <a:cubicBezTo>
                    <a:pt x="30528" y="41030"/>
                    <a:pt x="30226" y="40468"/>
                    <a:pt x="30680" y="40187"/>
                  </a:cubicBezTo>
                  <a:cubicBezTo>
                    <a:pt x="31133" y="39906"/>
                    <a:pt x="31284" y="39344"/>
                    <a:pt x="31586" y="39063"/>
                  </a:cubicBezTo>
                  <a:cubicBezTo>
                    <a:pt x="32040" y="38501"/>
                    <a:pt x="32342" y="37658"/>
                    <a:pt x="32493" y="37377"/>
                  </a:cubicBezTo>
                  <a:cubicBezTo>
                    <a:pt x="32644" y="37377"/>
                    <a:pt x="32947" y="36252"/>
                    <a:pt x="33098" y="36252"/>
                  </a:cubicBezTo>
                  <a:cubicBezTo>
                    <a:pt x="33098" y="35971"/>
                    <a:pt x="33400" y="35128"/>
                    <a:pt x="33400" y="34847"/>
                  </a:cubicBezTo>
                  <a:cubicBezTo>
                    <a:pt x="33551" y="34847"/>
                    <a:pt x="34307" y="33442"/>
                    <a:pt x="34307" y="33442"/>
                  </a:cubicBezTo>
                  <a:cubicBezTo>
                    <a:pt x="34609" y="32599"/>
                    <a:pt x="34609" y="32599"/>
                    <a:pt x="34609" y="32599"/>
                  </a:cubicBezTo>
                  <a:cubicBezTo>
                    <a:pt x="34609" y="32599"/>
                    <a:pt x="35214" y="30351"/>
                    <a:pt x="35516" y="30070"/>
                  </a:cubicBezTo>
                  <a:cubicBezTo>
                    <a:pt x="35818" y="30070"/>
                    <a:pt x="37481" y="27540"/>
                    <a:pt x="37783" y="27822"/>
                  </a:cubicBezTo>
                  <a:cubicBezTo>
                    <a:pt x="38085" y="27822"/>
                    <a:pt x="39143" y="26135"/>
                    <a:pt x="39445" y="25573"/>
                  </a:cubicBezTo>
                  <a:cubicBezTo>
                    <a:pt x="39748" y="25292"/>
                    <a:pt x="39748" y="24730"/>
                    <a:pt x="40503" y="24449"/>
                  </a:cubicBezTo>
                  <a:cubicBezTo>
                    <a:pt x="41108" y="24449"/>
                    <a:pt x="45340" y="23325"/>
                    <a:pt x="45340" y="23325"/>
                  </a:cubicBezTo>
                  <a:cubicBezTo>
                    <a:pt x="47758" y="21920"/>
                    <a:pt x="47758" y="21920"/>
                    <a:pt x="47758" y="21920"/>
                  </a:cubicBezTo>
                  <a:cubicBezTo>
                    <a:pt x="48967" y="20234"/>
                    <a:pt x="48967" y="20234"/>
                    <a:pt x="48967" y="20234"/>
                  </a:cubicBezTo>
                  <a:cubicBezTo>
                    <a:pt x="49118" y="19391"/>
                    <a:pt x="49118" y="19391"/>
                    <a:pt x="49118" y="19391"/>
                  </a:cubicBezTo>
                  <a:cubicBezTo>
                    <a:pt x="50478" y="19391"/>
                    <a:pt x="50478" y="19391"/>
                    <a:pt x="50478" y="19391"/>
                  </a:cubicBezTo>
                  <a:cubicBezTo>
                    <a:pt x="50478" y="19391"/>
                    <a:pt x="50327" y="20515"/>
                    <a:pt x="50327" y="20515"/>
                  </a:cubicBezTo>
                  <a:cubicBezTo>
                    <a:pt x="50327" y="20796"/>
                    <a:pt x="50176" y="21077"/>
                    <a:pt x="50629" y="21358"/>
                  </a:cubicBezTo>
                  <a:cubicBezTo>
                    <a:pt x="51083" y="21920"/>
                    <a:pt x="51536" y="22482"/>
                    <a:pt x="51687" y="22482"/>
                  </a:cubicBezTo>
                  <a:cubicBezTo>
                    <a:pt x="51838" y="22482"/>
                    <a:pt x="52141" y="22763"/>
                    <a:pt x="52292" y="22763"/>
                  </a:cubicBezTo>
                  <a:cubicBezTo>
                    <a:pt x="52443" y="23044"/>
                    <a:pt x="53198" y="23325"/>
                    <a:pt x="53198" y="23325"/>
                  </a:cubicBezTo>
                  <a:cubicBezTo>
                    <a:pt x="53198" y="23325"/>
                    <a:pt x="54105" y="22763"/>
                    <a:pt x="54105" y="22763"/>
                  </a:cubicBezTo>
                  <a:cubicBezTo>
                    <a:pt x="54105" y="22482"/>
                    <a:pt x="54559" y="22201"/>
                    <a:pt x="54861" y="21920"/>
                  </a:cubicBezTo>
                  <a:cubicBezTo>
                    <a:pt x="55163" y="21639"/>
                    <a:pt x="56372" y="21077"/>
                    <a:pt x="56372" y="21077"/>
                  </a:cubicBezTo>
                  <a:cubicBezTo>
                    <a:pt x="56372" y="21077"/>
                    <a:pt x="56675" y="21920"/>
                    <a:pt x="56826" y="21920"/>
                  </a:cubicBezTo>
                  <a:cubicBezTo>
                    <a:pt x="56826" y="22201"/>
                    <a:pt x="57430" y="22763"/>
                    <a:pt x="57279" y="23325"/>
                  </a:cubicBezTo>
                  <a:cubicBezTo>
                    <a:pt x="57279" y="23606"/>
                    <a:pt x="57279" y="24449"/>
                    <a:pt x="57279" y="24449"/>
                  </a:cubicBezTo>
                  <a:cubicBezTo>
                    <a:pt x="58186" y="25292"/>
                    <a:pt x="58186" y="25292"/>
                    <a:pt x="58186" y="25292"/>
                  </a:cubicBezTo>
                  <a:cubicBezTo>
                    <a:pt x="58186" y="25292"/>
                    <a:pt x="58790" y="25854"/>
                    <a:pt x="58942" y="26135"/>
                  </a:cubicBezTo>
                  <a:cubicBezTo>
                    <a:pt x="59093" y="26135"/>
                    <a:pt x="60000" y="26416"/>
                    <a:pt x="60000" y="26416"/>
                  </a:cubicBezTo>
                  <a:cubicBezTo>
                    <a:pt x="60151" y="24449"/>
                    <a:pt x="60151" y="24449"/>
                    <a:pt x="60151" y="24449"/>
                  </a:cubicBezTo>
                  <a:cubicBezTo>
                    <a:pt x="60151" y="24449"/>
                    <a:pt x="60453" y="23887"/>
                    <a:pt x="60906" y="23887"/>
                  </a:cubicBezTo>
                  <a:cubicBezTo>
                    <a:pt x="61360" y="23887"/>
                    <a:pt x="62115" y="23887"/>
                    <a:pt x="62115" y="23887"/>
                  </a:cubicBezTo>
                  <a:cubicBezTo>
                    <a:pt x="62115" y="23887"/>
                    <a:pt x="62720" y="24168"/>
                    <a:pt x="62720" y="24449"/>
                  </a:cubicBezTo>
                  <a:cubicBezTo>
                    <a:pt x="62720" y="24730"/>
                    <a:pt x="63476" y="25573"/>
                    <a:pt x="63476" y="25573"/>
                  </a:cubicBezTo>
                  <a:cubicBezTo>
                    <a:pt x="64534" y="25011"/>
                    <a:pt x="64534" y="25011"/>
                    <a:pt x="64534" y="25011"/>
                  </a:cubicBezTo>
                  <a:cubicBezTo>
                    <a:pt x="64987" y="25292"/>
                    <a:pt x="64987" y="25292"/>
                    <a:pt x="64987" y="25292"/>
                  </a:cubicBezTo>
                  <a:cubicBezTo>
                    <a:pt x="66347" y="25573"/>
                    <a:pt x="66347" y="25573"/>
                    <a:pt x="66347" y="25573"/>
                  </a:cubicBezTo>
                  <a:cubicBezTo>
                    <a:pt x="66347" y="25573"/>
                    <a:pt x="66649" y="25573"/>
                    <a:pt x="66649" y="25292"/>
                  </a:cubicBezTo>
                  <a:cubicBezTo>
                    <a:pt x="66801" y="25011"/>
                    <a:pt x="66801" y="24168"/>
                    <a:pt x="66801" y="24168"/>
                  </a:cubicBezTo>
                  <a:cubicBezTo>
                    <a:pt x="66801" y="24168"/>
                    <a:pt x="66649" y="24168"/>
                    <a:pt x="67103" y="23887"/>
                  </a:cubicBezTo>
                  <a:cubicBezTo>
                    <a:pt x="67556" y="23887"/>
                    <a:pt x="67405" y="23606"/>
                    <a:pt x="67556" y="23887"/>
                  </a:cubicBezTo>
                  <a:cubicBezTo>
                    <a:pt x="67707" y="24168"/>
                    <a:pt x="68312" y="24168"/>
                    <a:pt x="68614" y="24449"/>
                  </a:cubicBezTo>
                  <a:cubicBezTo>
                    <a:pt x="68765" y="24449"/>
                    <a:pt x="69370" y="24730"/>
                    <a:pt x="69521" y="24730"/>
                  </a:cubicBezTo>
                  <a:cubicBezTo>
                    <a:pt x="69672" y="24730"/>
                    <a:pt x="71183" y="24449"/>
                    <a:pt x="71183" y="24449"/>
                  </a:cubicBezTo>
                  <a:cubicBezTo>
                    <a:pt x="71183" y="24449"/>
                    <a:pt x="70881" y="24730"/>
                    <a:pt x="71486" y="24168"/>
                  </a:cubicBezTo>
                  <a:cubicBezTo>
                    <a:pt x="72090" y="23606"/>
                    <a:pt x="72846" y="22763"/>
                    <a:pt x="72846" y="22763"/>
                  </a:cubicBezTo>
                  <a:cubicBezTo>
                    <a:pt x="72846" y="22763"/>
                    <a:pt x="72846" y="22763"/>
                    <a:pt x="73299" y="22482"/>
                  </a:cubicBezTo>
                  <a:cubicBezTo>
                    <a:pt x="73753" y="22201"/>
                    <a:pt x="73753" y="21077"/>
                    <a:pt x="73753" y="21077"/>
                  </a:cubicBezTo>
                  <a:cubicBezTo>
                    <a:pt x="73753" y="21077"/>
                    <a:pt x="73753" y="21077"/>
                    <a:pt x="74055" y="21077"/>
                  </a:cubicBezTo>
                  <a:cubicBezTo>
                    <a:pt x="74206" y="20796"/>
                    <a:pt x="75113" y="20515"/>
                    <a:pt x="75113" y="20515"/>
                  </a:cubicBezTo>
                  <a:cubicBezTo>
                    <a:pt x="75113" y="20515"/>
                    <a:pt x="75264" y="19953"/>
                    <a:pt x="75415" y="19672"/>
                  </a:cubicBezTo>
                  <a:cubicBezTo>
                    <a:pt x="75566" y="19672"/>
                    <a:pt x="75869" y="19110"/>
                    <a:pt x="75869" y="19110"/>
                  </a:cubicBezTo>
                  <a:cubicBezTo>
                    <a:pt x="76020" y="19110"/>
                    <a:pt x="76020" y="19110"/>
                    <a:pt x="76020" y="19110"/>
                  </a:cubicBezTo>
                  <a:cubicBezTo>
                    <a:pt x="76624" y="18829"/>
                    <a:pt x="76624" y="18829"/>
                    <a:pt x="76624" y="18829"/>
                  </a:cubicBezTo>
                  <a:cubicBezTo>
                    <a:pt x="76775" y="18266"/>
                    <a:pt x="76775" y="18266"/>
                    <a:pt x="76775" y="18266"/>
                  </a:cubicBezTo>
                  <a:cubicBezTo>
                    <a:pt x="77984" y="18829"/>
                    <a:pt x="77984" y="18829"/>
                    <a:pt x="77984" y="18829"/>
                  </a:cubicBezTo>
                  <a:cubicBezTo>
                    <a:pt x="77984" y="18829"/>
                    <a:pt x="79042" y="19110"/>
                    <a:pt x="79193" y="18829"/>
                  </a:cubicBezTo>
                  <a:cubicBezTo>
                    <a:pt x="79496" y="18829"/>
                    <a:pt x="79949" y="17423"/>
                    <a:pt x="80251" y="17704"/>
                  </a:cubicBezTo>
                  <a:cubicBezTo>
                    <a:pt x="80403" y="17704"/>
                    <a:pt x="80705" y="18266"/>
                    <a:pt x="80856" y="17985"/>
                  </a:cubicBezTo>
                  <a:cubicBezTo>
                    <a:pt x="81007" y="17985"/>
                    <a:pt x="81158" y="18548"/>
                    <a:pt x="81612" y="17985"/>
                  </a:cubicBezTo>
                  <a:cubicBezTo>
                    <a:pt x="82216" y="17142"/>
                    <a:pt x="82670" y="16018"/>
                    <a:pt x="82670" y="16018"/>
                  </a:cubicBezTo>
                  <a:cubicBezTo>
                    <a:pt x="82670" y="16018"/>
                    <a:pt x="82518" y="15456"/>
                    <a:pt x="82972" y="15175"/>
                  </a:cubicBezTo>
                  <a:cubicBezTo>
                    <a:pt x="83425" y="14613"/>
                    <a:pt x="83425" y="14332"/>
                    <a:pt x="83727" y="14332"/>
                  </a:cubicBezTo>
                  <a:cubicBezTo>
                    <a:pt x="84030" y="14051"/>
                    <a:pt x="84030" y="14332"/>
                    <a:pt x="84181" y="13770"/>
                  </a:cubicBezTo>
                  <a:cubicBezTo>
                    <a:pt x="84181" y="13208"/>
                    <a:pt x="84181" y="12646"/>
                    <a:pt x="84332" y="12365"/>
                  </a:cubicBezTo>
                  <a:cubicBezTo>
                    <a:pt x="84483" y="12365"/>
                    <a:pt x="84634" y="11803"/>
                    <a:pt x="84937" y="11803"/>
                  </a:cubicBezTo>
                  <a:cubicBezTo>
                    <a:pt x="85088" y="11522"/>
                    <a:pt x="85390" y="11241"/>
                    <a:pt x="85390" y="10679"/>
                  </a:cubicBezTo>
                  <a:cubicBezTo>
                    <a:pt x="85541" y="10117"/>
                    <a:pt x="85239" y="10398"/>
                    <a:pt x="85541" y="10117"/>
                  </a:cubicBezTo>
                  <a:cubicBezTo>
                    <a:pt x="85843" y="9555"/>
                    <a:pt x="85994" y="9274"/>
                    <a:pt x="86297" y="8711"/>
                  </a:cubicBezTo>
                  <a:cubicBezTo>
                    <a:pt x="86599" y="8430"/>
                    <a:pt x="86750" y="8149"/>
                    <a:pt x="86901" y="7587"/>
                  </a:cubicBezTo>
                  <a:cubicBezTo>
                    <a:pt x="86901" y="7025"/>
                    <a:pt x="86901" y="6744"/>
                    <a:pt x="87052" y="5901"/>
                  </a:cubicBezTo>
                  <a:cubicBezTo>
                    <a:pt x="87355" y="5058"/>
                    <a:pt x="87052" y="4496"/>
                    <a:pt x="87506" y="4496"/>
                  </a:cubicBezTo>
                  <a:cubicBezTo>
                    <a:pt x="87657" y="4496"/>
                    <a:pt x="87657" y="4496"/>
                    <a:pt x="87808" y="4496"/>
                  </a:cubicBezTo>
                  <a:cubicBezTo>
                    <a:pt x="87808" y="5058"/>
                    <a:pt x="88110" y="5339"/>
                    <a:pt x="88413" y="5620"/>
                  </a:cubicBezTo>
                  <a:cubicBezTo>
                    <a:pt x="88866" y="5901"/>
                    <a:pt x="90075" y="4777"/>
                    <a:pt x="90075" y="4777"/>
                  </a:cubicBezTo>
                  <a:cubicBezTo>
                    <a:pt x="90831" y="4215"/>
                    <a:pt x="90831" y="4215"/>
                    <a:pt x="90831" y="4215"/>
                  </a:cubicBezTo>
                  <a:cubicBezTo>
                    <a:pt x="91586" y="3934"/>
                    <a:pt x="91586" y="3934"/>
                    <a:pt x="91586" y="3934"/>
                  </a:cubicBezTo>
                  <a:cubicBezTo>
                    <a:pt x="91586" y="3934"/>
                    <a:pt x="93400" y="3653"/>
                    <a:pt x="93702" y="3372"/>
                  </a:cubicBezTo>
                  <a:cubicBezTo>
                    <a:pt x="94156" y="2810"/>
                    <a:pt x="94156" y="2248"/>
                    <a:pt x="94156" y="2248"/>
                  </a:cubicBezTo>
                  <a:cubicBezTo>
                    <a:pt x="94005" y="1405"/>
                    <a:pt x="94005" y="1405"/>
                    <a:pt x="94005" y="1405"/>
                  </a:cubicBezTo>
                  <a:cubicBezTo>
                    <a:pt x="94005" y="1405"/>
                    <a:pt x="94911" y="562"/>
                    <a:pt x="95365" y="281"/>
                  </a:cubicBezTo>
                  <a:cubicBezTo>
                    <a:pt x="95667" y="0"/>
                    <a:pt x="95969" y="562"/>
                    <a:pt x="95969" y="562"/>
                  </a:cubicBezTo>
                  <a:cubicBezTo>
                    <a:pt x="96423" y="1405"/>
                    <a:pt x="96423" y="1405"/>
                    <a:pt x="96423" y="1405"/>
                  </a:cubicBezTo>
                  <a:cubicBezTo>
                    <a:pt x="97027" y="2529"/>
                    <a:pt x="97027" y="2529"/>
                    <a:pt x="97027" y="2529"/>
                  </a:cubicBezTo>
                  <a:cubicBezTo>
                    <a:pt x="97783" y="2810"/>
                    <a:pt x="97783" y="2810"/>
                    <a:pt x="97783" y="2810"/>
                  </a:cubicBezTo>
                  <a:cubicBezTo>
                    <a:pt x="97783" y="2810"/>
                    <a:pt x="98236" y="3653"/>
                    <a:pt x="98387" y="3934"/>
                  </a:cubicBezTo>
                  <a:cubicBezTo>
                    <a:pt x="98387" y="4496"/>
                    <a:pt x="98387" y="4496"/>
                    <a:pt x="98387" y="4496"/>
                  </a:cubicBezTo>
                  <a:cubicBezTo>
                    <a:pt x="99294" y="4496"/>
                    <a:pt x="99294" y="4496"/>
                    <a:pt x="99294" y="4496"/>
                  </a:cubicBezTo>
                  <a:cubicBezTo>
                    <a:pt x="100050" y="3934"/>
                    <a:pt x="100050" y="3934"/>
                    <a:pt x="100050" y="3934"/>
                  </a:cubicBezTo>
                  <a:cubicBezTo>
                    <a:pt x="100806" y="4777"/>
                    <a:pt x="100806" y="4777"/>
                    <a:pt x="100806" y="4777"/>
                  </a:cubicBezTo>
                  <a:cubicBezTo>
                    <a:pt x="101410" y="4496"/>
                    <a:pt x="101410" y="4496"/>
                    <a:pt x="101410" y="4496"/>
                  </a:cubicBezTo>
                  <a:cubicBezTo>
                    <a:pt x="101561" y="4496"/>
                    <a:pt x="101561" y="4777"/>
                    <a:pt x="101712" y="4777"/>
                  </a:cubicBezTo>
                  <a:cubicBezTo>
                    <a:pt x="101712" y="5058"/>
                    <a:pt x="101712" y="5339"/>
                    <a:pt x="101712" y="5620"/>
                  </a:cubicBezTo>
                  <a:cubicBezTo>
                    <a:pt x="101863" y="6182"/>
                    <a:pt x="102015" y="6182"/>
                    <a:pt x="102015" y="6182"/>
                  </a:cubicBezTo>
                  <a:cubicBezTo>
                    <a:pt x="102317" y="7025"/>
                    <a:pt x="102317" y="7025"/>
                    <a:pt x="102317" y="7025"/>
                  </a:cubicBezTo>
                  <a:cubicBezTo>
                    <a:pt x="102468" y="7868"/>
                    <a:pt x="102468" y="7868"/>
                    <a:pt x="102468" y="7868"/>
                  </a:cubicBezTo>
                  <a:cubicBezTo>
                    <a:pt x="102317" y="9274"/>
                    <a:pt x="102317" y="9274"/>
                    <a:pt x="102317" y="9274"/>
                  </a:cubicBezTo>
                  <a:cubicBezTo>
                    <a:pt x="102317" y="9274"/>
                    <a:pt x="102015" y="10679"/>
                    <a:pt x="101863" y="11241"/>
                  </a:cubicBezTo>
                  <a:cubicBezTo>
                    <a:pt x="101712" y="11803"/>
                    <a:pt x="102166" y="12365"/>
                    <a:pt x="102166" y="12365"/>
                  </a:cubicBezTo>
                  <a:cubicBezTo>
                    <a:pt x="102317" y="12927"/>
                    <a:pt x="102317" y="12927"/>
                    <a:pt x="102317" y="12927"/>
                  </a:cubicBezTo>
                  <a:cubicBezTo>
                    <a:pt x="102317" y="12927"/>
                    <a:pt x="102468" y="13770"/>
                    <a:pt x="102619" y="14051"/>
                  </a:cubicBezTo>
                  <a:cubicBezTo>
                    <a:pt x="102619" y="14332"/>
                    <a:pt x="102619" y="14332"/>
                    <a:pt x="102619" y="14332"/>
                  </a:cubicBezTo>
                  <a:cubicBezTo>
                    <a:pt x="102619" y="14332"/>
                    <a:pt x="103073" y="14894"/>
                    <a:pt x="103224" y="15175"/>
                  </a:cubicBezTo>
                  <a:cubicBezTo>
                    <a:pt x="103375" y="15175"/>
                    <a:pt x="103375" y="15456"/>
                    <a:pt x="103526" y="15737"/>
                  </a:cubicBezTo>
                  <a:cubicBezTo>
                    <a:pt x="103677" y="16018"/>
                    <a:pt x="103526" y="16580"/>
                    <a:pt x="103526" y="16580"/>
                  </a:cubicBezTo>
                  <a:cubicBezTo>
                    <a:pt x="103073" y="17423"/>
                    <a:pt x="103073" y="17423"/>
                    <a:pt x="103073" y="17423"/>
                  </a:cubicBezTo>
                  <a:cubicBezTo>
                    <a:pt x="103073" y="17423"/>
                    <a:pt x="103828" y="17423"/>
                    <a:pt x="104130" y="17423"/>
                  </a:cubicBezTo>
                  <a:cubicBezTo>
                    <a:pt x="104433" y="17423"/>
                    <a:pt x="104433" y="17423"/>
                    <a:pt x="104584" y="17423"/>
                  </a:cubicBezTo>
                  <a:cubicBezTo>
                    <a:pt x="104735" y="17423"/>
                    <a:pt x="105340" y="17704"/>
                    <a:pt x="105340" y="17704"/>
                  </a:cubicBezTo>
                  <a:cubicBezTo>
                    <a:pt x="105340" y="17704"/>
                    <a:pt x="105642" y="17423"/>
                    <a:pt x="105793" y="17423"/>
                  </a:cubicBezTo>
                  <a:cubicBezTo>
                    <a:pt x="106095" y="17142"/>
                    <a:pt x="106397" y="17142"/>
                    <a:pt x="106397" y="17142"/>
                  </a:cubicBezTo>
                  <a:cubicBezTo>
                    <a:pt x="107002" y="16299"/>
                    <a:pt x="107002" y="16299"/>
                    <a:pt x="107002" y="16299"/>
                  </a:cubicBezTo>
                  <a:cubicBezTo>
                    <a:pt x="107002" y="16299"/>
                    <a:pt x="107758" y="16580"/>
                    <a:pt x="108060" y="16580"/>
                  </a:cubicBezTo>
                  <a:cubicBezTo>
                    <a:pt x="108211" y="16580"/>
                    <a:pt x="108664" y="16580"/>
                    <a:pt x="108816" y="16299"/>
                  </a:cubicBezTo>
                  <a:cubicBezTo>
                    <a:pt x="108967" y="16299"/>
                    <a:pt x="109571" y="16861"/>
                    <a:pt x="109571" y="16861"/>
                  </a:cubicBezTo>
                  <a:cubicBezTo>
                    <a:pt x="109571" y="16861"/>
                    <a:pt x="109874" y="17423"/>
                    <a:pt x="110025" y="17704"/>
                  </a:cubicBezTo>
                  <a:cubicBezTo>
                    <a:pt x="109874" y="18548"/>
                    <a:pt x="109722" y="19110"/>
                    <a:pt x="109722" y="19391"/>
                  </a:cubicBezTo>
                  <a:cubicBezTo>
                    <a:pt x="109874" y="19672"/>
                    <a:pt x="110327" y="20234"/>
                    <a:pt x="110478" y="20796"/>
                  </a:cubicBezTo>
                  <a:cubicBezTo>
                    <a:pt x="110478" y="21077"/>
                    <a:pt x="109874" y="22482"/>
                    <a:pt x="109874" y="22482"/>
                  </a:cubicBezTo>
                  <a:close/>
                  <a:moveTo>
                    <a:pt x="0" y="46088"/>
                  </a:moveTo>
                  <a:cubicBezTo>
                    <a:pt x="0" y="46088"/>
                    <a:pt x="0" y="46088"/>
                    <a:pt x="0" y="46088"/>
                  </a:cubicBezTo>
                  <a:cubicBezTo>
                    <a:pt x="0" y="46088"/>
                    <a:pt x="0" y="46088"/>
                    <a:pt x="0" y="46088"/>
                  </a:cubicBezTo>
                  <a:cubicBezTo>
                    <a:pt x="0" y="46088"/>
                    <a:pt x="0" y="46088"/>
                    <a:pt x="0" y="46088"/>
                  </a:cubicBezTo>
                  <a:cubicBezTo>
                    <a:pt x="0" y="46088"/>
                    <a:pt x="0" y="46088"/>
                    <a:pt x="0" y="46088"/>
                  </a:cubicBezTo>
                  <a:cubicBezTo>
                    <a:pt x="0" y="46088"/>
                    <a:pt x="0" y="46088"/>
                    <a:pt x="0" y="46088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186;g2be4267a496_0_10">
              <a:extLst>
                <a:ext uri="{FF2B5EF4-FFF2-40B4-BE49-F238E27FC236}">
                  <a16:creationId xmlns:a16="http://schemas.microsoft.com/office/drawing/2014/main" id="{D83637AA-A960-3DA3-D183-11E24EB31173}"/>
                </a:ext>
              </a:extLst>
            </p:cNvPr>
            <p:cNvSpPr/>
            <p:nvPr/>
          </p:nvSpPr>
          <p:spPr>
            <a:xfrm>
              <a:off x="16274224" y="-1650331"/>
              <a:ext cx="995400" cy="176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570" y="20761"/>
                  </a:moveTo>
                  <a:cubicBezTo>
                    <a:pt x="6435" y="19723"/>
                    <a:pt x="6435" y="19723"/>
                    <a:pt x="6435" y="19723"/>
                  </a:cubicBezTo>
                  <a:cubicBezTo>
                    <a:pt x="4921" y="19307"/>
                    <a:pt x="4921" y="19307"/>
                    <a:pt x="4921" y="19307"/>
                  </a:cubicBezTo>
                  <a:cubicBezTo>
                    <a:pt x="3028" y="18892"/>
                    <a:pt x="3028" y="18892"/>
                    <a:pt x="3028" y="18892"/>
                  </a:cubicBezTo>
                  <a:cubicBezTo>
                    <a:pt x="3028" y="18062"/>
                    <a:pt x="3028" y="18062"/>
                    <a:pt x="3028" y="18062"/>
                  </a:cubicBezTo>
                  <a:cubicBezTo>
                    <a:pt x="378" y="17231"/>
                    <a:pt x="378" y="17231"/>
                    <a:pt x="378" y="17231"/>
                  </a:cubicBezTo>
                  <a:cubicBezTo>
                    <a:pt x="378" y="17231"/>
                    <a:pt x="0" y="16816"/>
                    <a:pt x="378" y="16816"/>
                  </a:cubicBezTo>
                  <a:cubicBezTo>
                    <a:pt x="757" y="16608"/>
                    <a:pt x="2271" y="16608"/>
                    <a:pt x="2649" y="16608"/>
                  </a:cubicBezTo>
                  <a:cubicBezTo>
                    <a:pt x="2649" y="16401"/>
                    <a:pt x="2649" y="16401"/>
                    <a:pt x="2649" y="16401"/>
                  </a:cubicBezTo>
                  <a:cubicBezTo>
                    <a:pt x="3028" y="16401"/>
                    <a:pt x="3028" y="16401"/>
                    <a:pt x="3028" y="16401"/>
                  </a:cubicBezTo>
                  <a:cubicBezTo>
                    <a:pt x="3406" y="16401"/>
                    <a:pt x="3406" y="16193"/>
                    <a:pt x="3406" y="16193"/>
                  </a:cubicBezTo>
                  <a:cubicBezTo>
                    <a:pt x="3406" y="16193"/>
                    <a:pt x="2271" y="14948"/>
                    <a:pt x="3028" y="14325"/>
                  </a:cubicBezTo>
                  <a:cubicBezTo>
                    <a:pt x="3028" y="14117"/>
                    <a:pt x="3028" y="14117"/>
                    <a:pt x="3028" y="14117"/>
                  </a:cubicBezTo>
                  <a:cubicBezTo>
                    <a:pt x="3028" y="14117"/>
                    <a:pt x="3028" y="14117"/>
                    <a:pt x="3028" y="14117"/>
                  </a:cubicBezTo>
                  <a:cubicBezTo>
                    <a:pt x="3785" y="13702"/>
                    <a:pt x="5299" y="13702"/>
                    <a:pt x="6056" y="14117"/>
                  </a:cubicBezTo>
                  <a:cubicBezTo>
                    <a:pt x="7570" y="14325"/>
                    <a:pt x="7570" y="14325"/>
                    <a:pt x="7570" y="14325"/>
                  </a:cubicBezTo>
                  <a:cubicBezTo>
                    <a:pt x="10220" y="15986"/>
                    <a:pt x="10220" y="15986"/>
                    <a:pt x="10220" y="15986"/>
                  </a:cubicBezTo>
                  <a:cubicBezTo>
                    <a:pt x="12492" y="17439"/>
                    <a:pt x="12492" y="17439"/>
                    <a:pt x="12492" y="17439"/>
                  </a:cubicBezTo>
                  <a:cubicBezTo>
                    <a:pt x="12492" y="17439"/>
                    <a:pt x="15899" y="18892"/>
                    <a:pt x="16656" y="19100"/>
                  </a:cubicBezTo>
                  <a:cubicBezTo>
                    <a:pt x="17413" y="19307"/>
                    <a:pt x="21577" y="19723"/>
                    <a:pt x="21955" y="19930"/>
                  </a:cubicBezTo>
                  <a:cubicBezTo>
                    <a:pt x="23091" y="19100"/>
                    <a:pt x="23091" y="19100"/>
                    <a:pt x="23091" y="19100"/>
                  </a:cubicBezTo>
                  <a:cubicBezTo>
                    <a:pt x="24605" y="18477"/>
                    <a:pt x="24605" y="18477"/>
                    <a:pt x="24605" y="18477"/>
                  </a:cubicBezTo>
                  <a:cubicBezTo>
                    <a:pt x="24227" y="18062"/>
                    <a:pt x="24227" y="18062"/>
                    <a:pt x="24227" y="18062"/>
                  </a:cubicBezTo>
                  <a:cubicBezTo>
                    <a:pt x="26119" y="17439"/>
                    <a:pt x="26119" y="17439"/>
                    <a:pt x="26119" y="17439"/>
                  </a:cubicBezTo>
                  <a:cubicBezTo>
                    <a:pt x="27634" y="18062"/>
                    <a:pt x="27634" y="18062"/>
                    <a:pt x="27634" y="18062"/>
                  </a:cubicBezTo>
                  <a:cubicBezTo>
                    <a:pt x="31419" y="18477"/>
                    <a:pt x="31419" y="18477"/>
                    <a:pt x="31419" y="18477"/>
                  </a:cubicBezTo>
                  <a:cubicBezTo>
                    <a:pt x="32933" y="19100"/>
                    <a:pt x="32933" y="19100"/>
                    <a:pt x="32933" y="19100"/>
                  </a:cubicBezTo>
                  <a:cubicBezTo>
                    <a:pt x="32933" y="19100"/>
                    <a:pt x="33312" y="19100"/>
                    <a:pt x="33690" y="18892"/>
                  </a:cubicBezTo>
                  <a:cubicBezTo>
                    <a:pt x="33690" y="18892"/>
                    <a:pt x="33690" y="18892"/>
                    <a:pt x="33690" y="18892"/>
                  </a:cubicBezTo>
                  <a:cubicBezTo>
                    <a:pt x="34069" y="18892"/>
                    <a:pt x="34069" y="18892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477"/>
                    <a:pt x="34447" y="18477"/>
                    <a:pt x="34447" y="18477"/>
                  </a:cubicBezTo>
                  <a:cubicBezTo>
                    <a:pt x="34447" y="18269"/>
                    <a:pt x="34447" y="17024"/>
                    <a:pt x="34447" y="17024"/>
                  </a:cubicBezTo>
                  <a:cubicBezTo>
                    <a:pt x="34447" y="17024"/>
                    <a:pt x="33312" y="16608"/>
                    <a:pt x="34447" y="16193"/>
                  </a:cubicBezTo>
                  <a:cubicBezTo>
                    <a:pt x="35583" y="15570"/>
                    <a:pt x="37097" y="14948"/>
                    <a:pt x="37097" y="14948"/>
                  </a:cubicBezTo>
                  <a:cubicBezTo>
                    <a:pt x="37097" y="14948"/>
                    <a:pt x="37854" y="14740"/>
                    <a:pt x="37854" y="14117"/>
                  </a:cubicBezTo>
                  <a:cubicBezTo>
                    <a:pt x="37854" y="13494"/>
                    <a:pt x="37097" y="11833"/>
                    <a:pt x="37097" y="11833"/>
                  </a:cubicBezTo>
                  <a:cubicBezTo>
                    <a:pt x="37097" y="11833"/>
                    <a:pt x="36340" y="10795"/>
                    <a:pt x="36340" y="10380"/>
                  </a:cubicBezTo>
                  <a:cubicBezTo>
                    <a:pt x="37097" y="7889"/>
                    <a:pt x="35205" y="6020"/>
                    <a:pt x="36340" y="5813"/>
                  </a:cubicBezTo>
                  <a:cubicBezTo>
                    <a:pt x="36340" y="5813"/>
                    <a:pt x="36340" y="5813"/>
                    <a:pt x="36340" y="5813"/>
                  </a:cubicBezTo>
                  <a:cubicBezTo>
                    <a:pt x="37097" y="5605"/>
                    <a:pt x="37097" y="5605"/>
                    <a:pt x="37097" y="5605"/>
                  </a:cubicBezTo>
                  <a:cubicBezTo>
                    <a:pt x="38233" y="5190"/>
                    <a:pt x="38233" y="5190"/>
                    <a:pt x="38233" y="5190"/>
                  </a:cubicBezTo>
                  <a:cubicBezTo>
                    <a:pt x="38233" y="5190"/>
                    <a:pt x="38233" y="4982"/>
                    <a:pt x="38233" y="4982"/>
                  </a:cubicBezTo>
                  <a:cubicBezTo>
                    <a:pt x="38233" y="3944"/>
                    <a:pt x="35962" y="2906"/>
                    <a:pt x="38611" y="2698"/>
                  </a:cubicBezTo>
                  <a:cubicBezTo>
                    <a:pt x="39747" y="2283"/>
                    <a:pt x="39747" y="2283"/>
                    <a:pt x="39747" y="2283"/>
                  </a:cubicBezTo>
                  <a:cubicBezTo>
                    <a:pt x="43154" y="2283"/>
                    <a:pt x="43154" y="2283"/>
                    <a:pt x="43154" y="2283"/>
                  </a:cubicBezTo>
                  <a:cubicBezTo>
                    <a:pt x="43911" y="1038"/>
                    <a:pt x="43911" y="1038"/>
                    <a:pt x="43911" y="1038"/>
                  </a:cubicBezTo>
                  <a:cubicBezTo>
                    <a:pt x="45425" y="207"/>
                    <a:pt x="45425" y="207"/>
                    <a:pt x="45425" y="207"/>
                  </a:cubicBezTo>
                  <a:cubicBezTo>
                    <a:pt x="46561" y="207"/>
                    <a:pt x="48075" y="0"/>
                    <a:pt x="48832" y="207"/>
                  </a:cubicBezTo>
                  <a:cubicBezTo>
                    <a:pt x="49589" y="830"/>
                    <a:pt x="49589" y="1245"/>
                    <a:pt x="51104" y="1453"/>
                  </a:cubicBezTo>
                  <a:cubicBezTo>
                    <a:pt x="55646" y="2283"/>
                    <a:pt x="55646" y="2283"/>
                    <a:pt x="55646" y="2283"/>
                  </a:cubicBezTo>
                  <a:cubicBezTo>
                    <a:pt x="58296" y="2491"/>
                    <a:pt x="58296" y="2491"/>
                    <a:pt x="58296" y="2491"/>
                  </a:cubicBezTo>
                  <a:cubicBezTo>
                    <a:pt x="59053" y="2906"/>
                    <a:pt x="59053" y="2906"/>
                    <a:pt x="59053" y="2906"/>
                  </a:cubicBezTo>
                  <a:cubicBezTo>
                    <a:pt x="59053" y="2906"/>
                    <a:pt x="59053" y="2906"/>
                    <a:pt x="59053" y="2906"/>
                  </a:cubicBezTo>
                  <a:cubicBezTo>
                    <a:pt x="59053" y="3321"/>
                    <a:pt x="59053" y="3737"/>
                    <a:pt x="59432" y="3944"/>
                  </a:cubicBezTo>
                  <a:cubicBezTo>
                    <a:pt x="59432" y="4359"/>
                    <a:pt x="59810" y="4982"/>
                    <a:pt x="59810" y="4982"/>
                  </a:cubicBezTo>
                  <a:cubicBezTo>
                    <a:pt x="59810" y="4982"/>
                    <a:pt x="59432" y="5605"/>
                    <a:pt x="59432" y="6020"/>
                  </a:cubicBezTo>
                  <a:cubicBezTo>
                    <a:pt x="59053" y="6228"/>
                    <a:pt x="59053" y="6851"/>
                    <a:pt x="59053" y="7058"/>
                  </a:cubicBezTo>
                  <a:cubicBezTo>
                    <a:pt x="59053" y="7266"/>
                    <a:pt x="59053" y="7474"/>
                    <a:pt x="59053" y="7681"/>
                  </a:cubicBezTo>
                  <a:cubicBezTo>
                    <a:pt x="59053" y="8096"/>
                    <a:pt x="59432" y="8719"/>
                    <a:pt x="59810" y="8927"/>
                  </a:cubicBezTo>
                  <a:cubicBezTo>
                    <a:pt x="59810" y="9134"/>
                    <a:pt x="61703" y="9757"/>
                    <a:pt x="61703" y="9757"/>
                  </a:cubicBezTo>
                  <a:cubicBezTo>
                    <a:pt x="61703" y="9757"/>
                    <a:pt x="61703" y="9965"/>
                    <a:pt x="59810" y="10795"/>
                  </a:cubicBezTo>
                  <a:cubicBezTo>
                    <a:pt x="58296" y="11833"/>
                    <a:pt x="58296" y="11833"/>
                    <a:pt x="58296" y="11833"/>
                  </a:cubicBezTo>
                  <a:cubicBezTo>
                    <a:pt x="60946" y="12249"/>
                    <a:pt x="60946" y="12249"/>
                    <a:pt x="60946" y="12249"/>
                  </a:cubicBezTo>
                  <a:cubicBezTo>
                    <a:pt x="60946" y="13287"/>
                    <a:pt x="60946" y="13287"/>
                    <a:pt x="60946" y="13287"/>
                  </a:cubicBezTo>
                  <a:cubicBezTo>
                    <a:pt x="60946" y="14117"/>
                    <a:pt x="60946" y="14117"/>
                    <a:pt x="60946" y="14117"/>
                  </a:cubicBezTo>
                  <a:cubicBezTo>
                    <a:pt x="60567" y="15363"/>
                    <a:pt x="60567" y="15363"/>
                    <a:pt x="60567" y="15363"/>
                  </a:cubicBezTo>
                  <a:cubicBezTo>
                    <a:pt x="59432" y="16193"/>
                    <a:pt x="59432" y="16193"/>
                    <a:pt x="59432" y="16193"/>
                  </a:cubicBezTo>
                  <a:cubicBezTo>
                    <a:pt x="60946" y="17439"/>
                    <a:pt x="60946" y="17439"/>
                    <a:pt x="60946" y="17439"/>
                  </a:cubicBezTo>
                  <a:cubicBezTo>
                    <a:pt x="62839" y="19100"/>
                    <a:pt x="62839" y="19100"/>
                    <a:pt x="62839" y="19100"/>
                  </a:cubicBezTo>
                  <a:cubicBezTo>
                    <a:pt x="65488" y="19930"/>
                    <a:pt x="65488" y="19930"/>
                    <a:pt x="65488" y="19930"/>
                  </a:cubicBezTo>
                  <a:cubicBezTo>
                    <a:pt x="65488" y="19930"/>
                    <a:pt x="65867" y="19723"/>
                    <a:pt x="68517" y="19930"/>
                  </a:cubicBezTo>
                  <a:cubicBezTo>
                    <a:pt x="71167" y="20346"/>
                    <a:pt x="71924" y="21591"/>
                    <a:pt x="71924" y="21591"/>
                  </a:cubicBezTo>
                  <a:cubicBezTo>
                    <a:pt x="73438" y="22629"/>
                    <a:pt x="73438" y="22629"/>
                    <a:pt x="73438" y="22629"/>
                  </a:cubicBezTo>
                  <a:cubicBezTo>
                    <a:pt x="75709" y="23460"/>
                    <a:pt x="75709" y="23460"/>
                    <a:pt x="75709" y="23460"/>
                  </a:cubicBezTo>
                  <a:cubicBezTo>
                    <a:pt x="76845" y="24083"/>
                    <a:pt x="76845" y="24083"/>
                    <a:pt x="76845" y="24083"/>
                  </a:cubicBezTo>
                  <a:cubicBezTo>
                    <a:pt x="76466" y="25951"/>
                    <a:pt x="76466" y="25951"/>
                    <a:pt x="76466" y="25951"/>
                  </a:cubicBezTo>
                  <a:cubicBezTo>
                    <a:pt x="76466" y="25951"/>
                    <a:pt x="75331" y="26989"/>
                    <a:pt x="75709" y="27820"/>
                  </a:cubicBezTo>
                  <a:cubicBezTo>
                    <a:pt x="75709" y="28858"/>
                    <a:pt x="74574" y="30311"/>
                    <a:pt x="74574" y="30726"/>
                  </a:cubicBezTo>
                  <a:cubicBezTo>
                    <a:pt x="74574" y="30934"/>
                    <a:pt x="73817" y="32595"/>
                    <a:pt x="73817" y="32595"/>
                  </a:cubicBezTo>
                  <a:cubicBezTo>
                    <a:pt x="74952" y="34048"/>
                    <a:pt x="74952" y="34048"/>
                    <a:pt x="74952" y="34048"/>
                  </a:cubicBezTo>
                  <a:cubicBezTo>
                    <a:pt x="76466" y="34878"/>
                    <a:pt x="76466" y="34878"/>
                    <a:pt x="76466" y="34878"/>
                  </a:cubicBezTo>
                  <a:cubicBezTo>
                    <a:pt x="78738" y="36332"/>
                    <a:pt x="78738" y="36332"/>
                    <a:pt x="78738" y="36332"/>
                  </a:cubicBezTo>
                  <a:cubicBezTo>
                    <a:pt x="81766" y="38200"/>
                    <a:pt x="81766" y="38200"/>
                    <a:pt x="81766" y="38200"/>
                  </a:cubicBezTo>
                  <a:cubicBezTo>
                    <a:pt x="82902" y="39653"/>
                    <a:pt x="82902" y="39653"/>
                    <a:pt x="82902" y="39653"/>
                  </a:cubicBezTo>
                  <a:cubicBezTo>
                    <a:pt x="82902" y="39653"/>
                    <a:pt x="85930" y="40692"/>
                    <a:pt x="85930" y="40899"/>
                  </a:cubicBezTo>
                  <a:cubicBezTo>
                    <a:pt x="85930" y="41107"/>
                    <a:pt x="87066" y="42145"/>
                    <a:pt x="87066" y="42145"/>
                  </a:cubicBezTo>
                  <a:cubicBezTo>
                    <a:pt x="88580" y="43598"/>
                    <a:pt x="88580" y="43598"/>
                    <a:pt x="88580" y="43598"/>
                  </a:cubicBezTo>
                  <a:cubicBezTo>
                    <a:pt x="88201" y="44636"/>
                    <a:pt x="88201" y="44636"/>
                    <a:pt x="88201" y="44636"/>
                  </a:cubicBezTo>
                  <a:cubicBezTo>
                    <a:pt x="87066" y="45674"/>
                    <a:pt x="87066" y="45674"/>
                    <a:pt x="87066" y="45674"/>
                  </a:cubicBezTo>
                  <a:cubicBezTo>
                    <a:pt x="87066" y="46297"/>
                    <a:pt x="87066" y="46297"/>
                    <a:pt x="87066" y="46297"/>
                  </a:cubicBezTo>
                  <a:cubicBezTo>
                    <a:pt x="88201" y="47128"/>
                    <a:pt x="88201" y="47128"/>
                    <a:pt x="88201" y="47128"/>
                  </a:cubicBezTo>
                  <a:cubicBezTo>
                    <a:pt x="87823" y="47958"/>
                    <a:pt x="87823" y="47958"/>
                    <a:pt x="87823" y="47958"/>
                  </a:cubicBezTo>
                  <a:cubicBezTo>
                    <a:pt x="88958" y="49204"/>
                    <a:pt x="88958" y="49204"/>
                    <a:pt x="88958" y="49204"/>
                  </a:cubicBezTo>
                  <a:cubicBezTo>
                    <a:pt x="88201" y="50034"/>
                    <a:pt x="88201" y="50034"/>
                    <a:pt x="88201" y="50034"/>
                  </a:cubicBezTo>
                  <a:cubicBezTo>
                    <a:pt x="90094" y="50449"/>
                    <a:pt x="90094" y="50449"/>
                    <a:pt x="90094" y="50449"/>
                  </a:cubicBezTo>
                  <a:cubicBezTo>
                    <a:pt x="90094" y="50449"/>
                    <a:pt x="90473" y="50657"/>
                    <a:pt x="90094" y="51072"/>
                  </a:cubicBezTo>
                  <a:cubicBezTo>
                    <a:pt x="89716" y="51280"/>
                    <a:pt x="89337" y="52733"/>
                    <a:pt x="89337" y="52733"/>
                  </a:cubicBezTo>
                  <a:cubicBezTo>
                    <a:pt x="91230" y="54394"/>
                    <a:pt x="91230" y="54394"/>
                    <a:pt x="91230" y="54394"/>
                  </a:cubicBezTo>
                  <a:cubicBezTo>
                    <a:pt x="93880" y="54602"/>
                    <a:pt x="93880" y="54602"/>
                    <a:pt x="93880" y="54602"/>
                  </a:cubicBezTo>
                  <a:cubicBezTo>
                    <a:pt x="93880" y="54602"/>
                    <a:pt x="95394" y="54602"/>
                    <a:pt x="95394" y="54809"/>
                  </a:cubicBezTo>
                  <a:cubicBezTo>
                    <a:pt x="95772" y="55017"/>
                    <a:pt x="96151" y="55640"/>
                    <a:pt x="96151" y="55640"/>
                  </a:cubicBezTo>
                  <a:cubicBezTo>
                    <a:pt x="95015" y="56885"/>
                    <a:pt x="95015" y="56885"/>
                    <a:pt x="95015" y="56885"/>
                  </a:cubicBezTo>
                  <a:cubicBezTo>
                    <a:pt x="95015" y="56885"/>
                    <a:pt x="95394" y="57508"/>
                    <a:pt x="96529" y="57923"/>
                  </a:cubicBezTo>
                  <a:cubicBezTo>
                    <a:pt x="97287" y="58131"/>
                    <a:pt x="98044" y="58131"/>
                    <a:pt x="98044" y="58546"/>
                  </a:cubicBezTo>
                  <a:cubicBezTo>
                    <a:pt x="98422" y="58961"/>
                    <a:pt x="98422" y="59584"/>
                    <a:pt x="98801" y="59377"/>
                  </a:cubicBezTo>
                  <a:cubicBezTo>
                    <a:pt x="99558" y="59377"/>
                    <a:pt x="101072" y="59584"/>
                    <a:pt x="101072" y="59584"/>
                  </a:cubicBezTo>
                  <a:cubicBezTo>
                    <a:pt x="102208" y="60622"/>
                    <a:pt x="102208" y="60622"/>
                    <a:pt x="102208" y="60622"/>
                  </a:cubicBezTo>
                  <a:cubicBezTo>
                    <a:pt x="102965" y="61453"/>
                    <a:pt x="102965" y="61453"/>
                    <a:pt x="102965" y="61453"/>
                  </a:cubicBezTo>
                  <a:cubicBezTo>
                    <a:pt x="102965" y="61453"/>
                    <a:pt x="102965" y="62076"/>
                    <a:pt x="102965" y="62283"/>
                  </a:cubicBezTo>
                  <a:cubicBezTo>
                    <a:pt x="102965" y="62698"/>
                    <a:pt x="102586" y="63944"/>
                    <a:pt x="102586" y="63944"/>
                  </a:cubicBezTo>
                  <a:cubicBezTo>
                    <a:pt x="100694" y="65605"/>
                    <a:pt x="100694" y="65605"/>
                    <a:pt x="100694" y="65605"/>
                  </a:cubicBezTo>
                  <a:cubicBezTo>
                    <a:pt x="100694" y="65605"/>
                    <a:pt x="102208" y="66643"/>
                    <a:pt x="103343" y="67058"/>
                  </a:cubicBezTo>
                  <a:cubicBezTo>
                    <a:pt x="104479" y="67474"/>
                    <a:pt x="105993" y="68096"/>
                    <a:pt x="106372" y="68096"/>
                  </a:cubicBezTo>
                  <a:cubicBezTo>
                    <a:pt x="106750" y="68096"/>
                    <a:pt x="108643" y="68304"/>
                    <a:pt x="109400" y="68512"/>
                  </a:cubicBezTo>
                  <a:cubicBezTo>
                    <a:pt x="109779" y="68512"/>
                    <a:pt x="111293" y="68927"/>
                    <a:pt x="111671" y="69134"/>
                  </a:cubicBezTo>
                  <a:cubicBezTo>
                    <a:pt x="112050" y="69342"/>
                    <a:pt x="114700" y="70173"/>
                    <a:pt x="114700" y="70173"/>
                  </a:cubicBezTo>
                  <a:cubicBezTo>
                    <a:pt x="116971" y="70795"/>
                    <a:pt x="116971" y="70795"/>
                    <a:pt x="116971" y="70795"/>
                  </a:cubicBezTo>
                  <a:cubicBezTo>
                    <a:pt x="119242" y="71833"/>
                    <a:pt x="119242" y="71833"/>
                    <a:pt x="119242" y="71833"/>
                  </a:cubicBezTo>
                  <a:cubicBezTo>
                    <a:pt x="120000" y="74325"/>
                    <a:pt x="120000" y="74325"/>
                    <a:pt x="120000" y="74325"/>
                  </a:cubicBezTo>
                  <a:cubicBezTo>
                    <a:pt x="120000" y="74325"/>
                    <a:pt x="119242" y="78062"/>
                    <a:pt x="118864" y="78477"/>
                  </a:cubicBezTo>
                  <a:cubicBezTo>
                    <a:pt x="118864" y="78892"/>
                    <a:pt x="117728" y="80761"/>
                    <a:pt x="117350" y="80968"/>
                  </a:cubicBezTo>
                  <a:cubicBezTo>
                    <a:pt x="116593" y="81176"/>
                    <a:pt x="115835" y="81384"/>
                    <a:pt x="115835" y="81799"/>
                  </a:cubicBezTo>
                  <a:cubicBezTo>
                    <a:pt x="115835" y="82214"/>
                    <a:pt x="114700" y="84498"/>
                    <a:pt x="114700" y="84498"/>
                  </a:cubicBezTo>
                  <a:cubicBezTo>
                    <a:pt x="114700" y="84498"/>
                    <a:pt x="113564" y="85951"/>
                    <a:pt x="113564" y="86366"/>
                  </a:cubicBezTo>
                  <a:cubicBezTo>
                    <a:pt x="113564" y="86782"/>
                    <a:pt x="112429" y="88027"/>
                    <a:pt x="112429" y="88442"/>
                  </a:cubicBezTo>
                  <a:cubicBezTo>
                    <a:pt x="112050" y="88650"/>
                    <a:pt x="111293" y="90311"/>
                    <a:pt x="111293" y="90311"/>
                  </a:cubicBezTo>
                  <a:cubicBezTo>
                    <a:pt x="106372" y="95709"/>
                    <a:pt x="106372" y="95709"/>
                    <a:pt x="106372" y="95709"/>
                  </a:cubicBezTo>
                  <a:cubicBezTo>
                    <a:pt x="105236" y="97785"/>
                    <a:pt x="105236" y="97785"/>
                    <a:pt x="105236" y="97785"/>
                  </a:cubicBezTo>
                  <a:cubicBezTo>
                    <a:pt x="105236" y="97785"/>
                    <a:pt x="104100" y="97993"/>
                    <a:pt x="103722" y="98408"/>
                  </a:cubicBezTo>
                  <a:cubicBezTo>
                    <a:pt x="103343" y="99031"/>
                    <a:pt x="102965" y="99446"/>
                    <a:pt x="102586" y="100069"/>
                  </a:cubicBezTo>
                  <a:cubicBezTo>
                    <a:pt x="102586" y="100484"/>
                    <a:pt x="100694" y="102352"/>
                    <a:pt x="100694" y="102352"/>
                  </a:cubicBezTo>
                  <a:cubicBezTo>
                    <a:pt x="99936" y="103391"/>
                    <a:pt x="99936" y="103391"/>
                    <a:pt x="99936" y="103391"/>
                  </a:cubicBezTo>
                  <a:cubicBezTo>
                    <a:pt x="98422" y="104429"/>
                    <a:pt x="98422" y="104429"/>
                    <a:pt x="98422" y="104429"/>
                  </a:cubicBezTo>
                  <a:cubicBezTo>
                    <a:pt x="98422" y="104429"/>
                    <a:pt x="97287" y="104844"/>
                    <a:pt x="97287" y="104844"/>
                  </a:cubicBezTo>
                  <a:cubicBezTo>
                    <a:pt x="97287" y="104844"/>
                    <a:pt x="96529" y="104844"/>
                    <a:pt x="96529" y="104844"/>
                  </a:cubicBezTo>
                  <a:cubicBezTo>
                    <a:pt x="94637" y="104844"/>
                    <a:pt x="94637" y="104844"/>
                    <a:pt x="94637" y="104844"/>
                  </a:cubicBezTo>
                  <a:cubicBezTo>
                    <a:pt x="93501" y="104429"/>
                    <a:pt x="93501" y="104429"/>
                    <a:pt x="93501" y="104429"/>
                  </a:cubicBezTo>
                  <a:cubicBezTo>
                    <a:pt x="93501" y="104429"/>
                    <a:pt x="92365" y="104844"/>
                    <a:pt x="92365" y="104844"/>
                  </a:cubicBezTo>
                  <a:cubicBezTo>
                    <a:pt x="92365" y="105051"/>
                    <a:pt x="91608" y="105259"/>
                    <a:pt x="91608" y="105467"/>
                  </a:cubicBezTo>
                  <a:cubicBezTo>
                    <a:pt x="91608" y="105467"/>
                    <a:pt x="91230" y="105882"/>
                    <a:pt x="90851" y="105882"/>
                  </a:cubicBezTo>
                  <a:cubicBezTo>
                    <a:pt x="90473" y="106089"/>
                    <a:pt x="90094" y="106297"/>
                    <a:pt x="89716" y="106297"/>
                  </a:cubicBezTo>
                  <a:cubicBezTo>
                    <a:pt x="89716" y="106505"/>
                    <a:pt x="88958" y="106505"/>
                    <a:pt x="88958" y="106505"/>
                  </a:cubicBezTo>
                  <a:cubicBezTo>
                    <a:pt x="88958" y="106505"/>
                    <a:pt x="88958" y="106712"/>
                    <a:pt x="88580" y="106920"/>
                  </a:cubicBezTo>
                  <a:cubicBezTo>
                    <a:pt x="88580" y="106920"/>
                    <a:pt x="87444" y="106920"/>
                    <a:pt x="87066" y="106712"/>
                  </a:cubicBezTo>
                  <a:cubicBezTo>
                    <a:pt x="86687" y="106505"/>
                    <a:pt x="85930" y="106297"/>
                    <a:pt x="86309" y="106297"/>
                  </a:cubicBezTo>
                  <a:cubicBezTo>
                    <a:pt x="86309" y="106505"/>
                    <a:pt x="85930" y="106920"/>
                    <a:pt x="85930" y="106920"/>
                  </a:cubicBezTo>
                  <a:cubicBezTo>
                    <a:pt x="85930" y="107128"/>
                    <a:pt x="85173" y="107750"/>
                    <a:pt x="84794" y="107750"/>
                  </a:cubicBezTo>
                  <a:cubicBezTo>
                    <a:pt x="84416" y="107750"/>
                    <a:pt x="83659" y="107543"/>
                    <a:pt x="83280" y="107335"/>
                  </a:cubicBezTo>
                  <a:cubicBezTo>
                    <a:pt x="82902" y="107335"/>
                    <a:pt x="82523" y="107335"/>
                    <a:pt x="82523" y="107335"/>
                  </a:cubicBezTo>
                  <a:cubicBezTo>
                    <a:pt x="82523" y="107543"/>
                    <a:pt x="82523" y="108166"/>
                    <a:pt x="82523" y="108373"/>
                  </a:cubicBezTo>
                  <a:cubicBezTo>
                    <a:pt x="82523" y="108373"/>
                    <a:pt x="82523" y="108581"/>
                    <a:pt x="82523" y="108788"/>
                  </a:cubicBezTo>
                  <a:cubicBezTo>
                    <a:pt x="82145" y="108788"/>
                    <a:pt x="81388" y="108996"/>
                    <a:pt x="81388" y="108996"/>
                  </a:cubicBezTo>
                  <a:cubicBezTo>
                    <a:pt x="81388" y="108996"/>
                    <a:pt x="81766" y="109411"/>
                    <a:pt x="81388" y="109411"/>
                  </a:cubicBezTo>
                  <a:cubicBezTo>
                    <a:pt x="81009" y="109619"/>
                    <a:pt x="80630" y="109826"/>
                    <a:pt x="80252" y="109826"/>
                  </a:cubicBezTo>
                  <a:cubicBezTo>
                    <a:pt x="80252" y="109619"/>
                    <a:pt x="79495" y="109411"/>
                    <a:pt x="79495" y="109411"/>
                  </a:cubicBezTo>
                  <a:cubicBezTo>
                    <a:pt x="79116" y="109619"/>
                    <a:pt x="78738" y="110034"/>
                    <a:pt x="78738" y="110034"/>
                  </a:cubicBezTo>
                  <a:cubicBezTo>
                    <a:pt x="78738" y="110242"/>
                    <a:pt x="78359" y="110449"/>
                    <a:pt x="78359" y="110449"/>
                  </a:cubicBezTo>
                  <a:cubicBezTo>
                    <a:pt x="78359" y="110449"/>
                    <a:pt x="75709" y="112110"/>
                    <a:pt x="75709" y="112110"/>
                  </a:cubicBezTo>
                  <a:cubicBezTo>
                    <a:pt x="75331" y="112110"/>
                    <a:pt x="74574" y="111487"/>
                    <a:pt x="74574" y="111487"/>
                  </a:cubicBezTo>
                  <a:cubicBezTo>
                    <a:pt x="74574" y="111695"/>
                    <a:pt x="74574" y="112110"/>
                    <a:pt x="74574" y="112110"/>
                  </a:cubicBezTo>
                  <a:cubicBezTo>
                    <a:pt x="74195" y="112318"/>
                    <a:pt x="73438" y="112525"/>
                    <a:pt x="73438" y="112525"/>
                  </a:cubicBezTo>
                  <a:cubicBezTo>
                    <a:pt x="73438" y="112733"/>
                    <a:pt x="73059" y="112525"/>
                    <a:pt x="72681" y="112525"/>
                  </a:cubicBezTo>
                  <a:cubicBezTo>
                    <a:pt x="72681" y="112733"/>
                    <a:pt x="72302" y="112733"/>
                    <a:pt x="72302" y="112941"/>
                  </a:cubicBezTo>
                  <a:cubicBezTo>
                    <a:pt x="72302" y="113148"/>
                    <a:pt x="71924" y="113356"/>
                    <a:pt x="71924" y="113356"/>
                  </a:cubicBezTo>
                  <a:cubicBezTo>
                    <a:pt x="71924" y="113356"/>
                    <a:pt x="71167" y="113564"/>
                    <a:pt x="71167" y="113771"/>
                  </a:cubicBezTo>
                  <a:cubicBezTo>
                    <a:pt x="70788" y="113979"/>
                    <a:pt x="70031" y="114186"/>
                    <a:pt x="70031" y="114186"/>
                  </a:cubicBezTo>
                  <a:cubicBezTo>
                    <a:pt x="70031" y="114186"/>
                    <a:pt x="69652" y="114394"/>
                    <a:pt x="69274" y="114186"/>
                  </a:cubicBezTo>
                  <a:cubicBezTo>
                    <a:pt x="68895" y="114186"/>
                    <a:pt x="68138" y="113564"/>
                    <a:pt x="68138" y="113564"/>
                  </a:cubicBezTo>
                  <a:cubicBezTo>
                    <a:pt x="68138" y="113564"/>
                    <a:pt x="67381" y="113564"/>
                    <a:pt x="67381" y="113771"/>
                  </a:cubicBezTo>
                  <a:cubicBezTo>
                    <a:pt x="67003" y="113979"/>
                    <a:pt x="67003" y="114186"/>
                    <a:pt x="66624" y="114186"/>
                  </a:cubicBezTo>
                  <a:cubicBezTo>
                    <a:pt x="66246" y="114394"/>
                    <a:pt x="65867" y="114394"/>
                    <a:pt x="65488" y="114394"/>
                  </a:cubicBezTo>
                  <a:cubicBezTo>
                    <a:pt x="65110" y="114602"/>
                    <a:pt x="64353" y="114602"/>
                    <a:pt x="64353" y="114809"/>
                  </a:cubicBezTo>
                  <a:cubicBezTo>
                    <a:pt x="63974" y="114809"/>
                    <a:pt x="63596" y="115224"/>
                    <a:pt x="63596" y="115432"/>
                  </a:cubicBezTo>
                  <a:cubicBezTo>
                    <a:pt x="63596" y="115640"/>
                    <a:pt x="64353" y="115640"/>
                    <a:pt x="63596" y="115640"/>
                  </a:cubicBezTo>
                  <a:cubicBezTo>
                    <a:pt x="62839" y="115847"/>
                    <a:pt x="61703" y="115847"/>
                    <a:pt x="61703" y="115847"/>
                  </a:cubicBezTo>
                  <a:cubicBezTo>
                    <a:pt x="61703" y="115847"/>
                    <a:pt x="60946" y="116055"/>
                    <a:pt x="60946" y="116262"/>
                  </a:cubicBezTo>
                  <a:cubicBezTo>
                    <a:pt x="60567" y="116470"/>
                    <a:pt x="60946" y="116470"/>
                    <a:pt x="60189" y="116678"/>
                  </a:cubicBezTo>
                  <a:cubicBezTo>
                    <a:pt x="59810" y="116678"/>
                    <a:pt x="59432" y="116885"/>
                    <a:pt x="59432" y="116885"/>
                  </a:cubicBezTo>
                  <a:cubicBezTo>
                    <a:pt x="58675" y="116470"/>
                    <a:pt x="58675" y="116470"/>
                    <a:pt x="58675" y="116470"/>
                  </a:cubicBezTo>
                  <a:cubicBezTo>
                    <a:pt x="59053" y="116055"/>
                    <a:pt x="59053" y="116055"/>
                    <a:pt x="59053" y="116055"/>
                  </a:cubicBezTo>
                  <a:cubicBezTo>
                    <a:pt x="59053" y="116055"/>
                    <a:pt x="58675" y="115640"/>
                    <a:pt x="58675" y="115847"/>
                  </a:cubicBezTo>
                  <a:cubicBezTo>
                    <a:pt x="58296" y="116262"/>
                    <a:pt x="58675" y="116470"/>
                    <a:pt x="58675" y="116470"/>
                  </a:cubicBezTo>
                  <a:cubicBezTo>
                    <a:pt x="58675" y="116470"/>
                    <a:pt x="58296" y="116470"/>
                    <a:pt x="58296" y="116678"/>
                  </a:cubicBezTo>
                  <a:cubicBezTo>
                    <a:pt x="57917" y="116885"/>
                    <a:pt x="58296" y="116885"/>
                    <a:pt x="57917" y="117093"/>
                  </a:cubicBezTo>
                  <a:cubicBezTo>
                    <a:pt x="57917" y="117301"/>
                    <a:pt x="57539" y="117508"/>
                    <a:pt x="57160" y="117508"/>
                  </a:cubicBezTo>
                  <a:cubicBezTo>
                    <a:pt x="57160" y="117716"/>
                    <a:pt x="56782" y="117716"/>
                    <a:pt x="56403" y="117716"/>
                  </a:cubicBezTo>
                  <a:cubicBezTo>
                    <a:pt x="56403" y="117716"/>
                    <a:pt x="55646" y="117716"/>
                    <a:pt x="55646" y="117716"/>
                  </a:cubicBezTo>
                  <a:cubicBezTo>
                    <a:pt x="55268" y="117716"/>
                    <a:pt x="54889" y="117508"/>
                    <a:pt x="55268" y="117508"/>
                  </a:cubicBezTo>
                  <a:cubicBezTo>
                    <a:pt x="55268" y="117508"/>
                    <a:pt x="56025" y="117301"/>
                    <a:pt x="56025" y="117301"/>
                  </a:cubicBezTo>
                  <a:cubicBezTo>
                    <a:pt x="56025" y="117301"/>
                    <a:pt x="56403" y="117093"/>
                    <a:pt x="56025" y="117093"/>
                  </a:cubicBezTo>
                  <a:cubicBezTo>
                    <a:pt x="55646" y="116885"/>
                    <a:pt x="55268" y="116678"/>
                    <a:pt x="55268" y="116678"/>
                  </a:cubicBezTo>
                  <a:cubicBezTo>
                    <a:pt x="55268" y="116678"/>
                    <a:pt x="55646" y="116885"/>
                    <a:pt x="54511" y="116885"/>
                  </a:cubicBezTo>
                  <a:cubicBezTo>
                    <a:pt x="53753" y="117093"/>
                    <a:pt x="53375" y="117093"/>
                    <a:pt x="53375" y="116885"/>
                  </a:cubicBezTo>
                  <a:cubicBezTo>
                    <a:pt x="53375" y="116885"/>
                    <a:pt x="52618" y="116885"/>
                    <a:pt x="52996" y="116678"/>
                  </a:cubicBezTo>
                  <a:cubicBezTo>
                    <a:pt x="53753" y="116470"/>
                    <a:pt x="53753" y="116262"/>
                    <a:pt x="54132" y="116262"/>
                  </a:cubicBezTo>
                  <a:cubicBezTo>
                    <a:pt x="54511" y="116262"/>
                    <a:pt x="54511" y="115847"/>
                    <a:pt x="54511" y="115640"/>
                  </a:cubicBezTo>
                  <a:cubicBezTo>
                    <a:pt x="54511" y="115640"/>
                    <a:pt x="55268" y="116055"/>
                    <a:pt x="54132" y="115640"/>
                  </a:cubicBezTo>
                  <a:cubicBezTo>
                    <a:pt x="53375" y="115017"/>
                    <a:pt x="53375" y="115017"/>
                    <a:pt x="53375" y="115017"/>
                  </a:cubicBezTo>
                  <a:cubicBezTo>
                    <a:pt x="53375" y="115017"/>
                    <a:pt x="52996" y="115224"/>
                    <a:pt x="52996" y="115432"/>
                  </a:cubicBezTo>
                  <a:cubicBezTo>
                    <a:pt x="53375" y="115640"/>
                    <a:pt x="54132" y="115847"/>
                    <a:pt x="52996" y="116055"/>
                  </a:cubicBezTo>
                  <a:cubicBezTo>
                    <a:pt x="51861" y="116055"/>
                    <a:pt x="51861" y="116055"/>
                    <a:pt x="51861" y="116055"/>
                  </a:cubicBezTo>
                  <a:cubicBezTo>
                    <a:pt x="51482" y="116262"/>
                    <a:pt x="50347" y="116262"/>
                    <a:pt x="50347" y="116262"/>
                  </a:cubicBezTo>
                  <a:cubicBezTo>
                    <a:pt x="50347" y="116262"/>
                    <a:pt x="49589" y="116262"/>
                    <a:pt x="49968" y="116470"/>
                  </a:cubicBezTo>
                  <a:cubicBezTo>
                    <a:pt x="49968" y="116678"/>
                    <a:pt x="50725" y="116885"/>
                    <a:pt x="50725" y="116885"/>
                  </a:cubicBezTo>
                  <a:cubicBezTo>
                    <a:pt x="50725" y="116885"/>
                    <a:pt x="50725" y="117093"/>
                    <a:pt x="49968" y="117093"/>
                  </a:cubicBezTo>
                  <a:cubicBezTo>
                    <a:pt x="49589" y="117301"/>
                    <a:pt x="48832" y="117301"/>
                    <a:pt x="48832" y="117301"/>
                  </a:cubicBezTo>
                  <a:cubicBezTo>
                    <a:pt x="48454" y="117508"/>
                    <a:pt x="48454" y="117508"/>
                    <a:pt x="48454" y="117508"/>
                  </a:cubicBezTo>
                  <a:cubicBezTo>
                    <a:pt x="48454" y="117508"/>
                    <a:pt x="48075" y="117508"/>
                    <a:pt x="48075" y="117301"/>
                  </a:cubicBezTo>
                  <a:cubicBezTo>
                    <a:pt x="48075" y="117301"/>
                    <a:pt x="48454" y="117093"/>
                    <a:pt x="48454" y="116885"/>
                  </a:cubicBezTo>
                  <a:cubicBezTo>
                    <a:pt x="48454" y="116678"/>
                    <a:pt x="48832" y="116885"/>
                    <a:pt x="48454" y="116678"/>
                  </a:cubicBezTo>
                  <a:cubicBezTo>
                    <a:pt x="48075" y="116262"/>
                    <a:pt x="47697" y="116262"/>
                    <a:pt x="47697" y="116055"/>
                  </a:cubicBezTo>
                  <a:cubicBezTo>
                    <a:pt x="48075" y="115847"/>
                    <a:pt x="48832" y="115640"/>
                    <a:pt x="48832" y="115640"/>
                  </a:cubicBezTo>
                  <a:cubicBezTo>
                    <a:pt x="48832" y="115432"/>
                    <a:pt x="48832" y="115224"/>
                    <a:pt x="48832" y="115224"/>
                  </a:cubicBezTo>
                  <a:cubicBezTo>
                    <a:pt x="48832" y="115224"/>
                    <a:pt x="48454" y="115224"/>
                    <a:pt x="48832" y="115017"/>
                  </a:cubicBezTo>
                  <a:cubicBezTo>
                    <a:pt x="49211" y="114602"/>
                    <a:pt x="49589" y="114394"/>
                    <a:pt x="49589" y="114394"/>
                  </a:cubicBezTo>
                  <a:cubicBezTo>
                    <a:pt x="49589" y="114186"/>
                    <a:pt x="49211" y="113979"/>
                    <a:pt x="48832" y="113979"/>
                  </a:cubicBezTo>
                  <a:cubicBezTo>
                    <a:pt x="48832" y="113979"/>
                    <a:pt x="48454" y="114394"/>
                    <a:pt x="48454" y="114602"/>
                  </a:cubicBezTo>
                  <a:cubicBezTo>
                    <a:pt x="48454" y="114602"/>
                    <a:pt x="48832" y="115017"/>
                    <a:pt x="47697" y="114809"/>
                  </a:cubicBezTo>
                  <a:cubicBezTo>
                    <a:pt x="46561" y="114809"/>
                    <a:pt x="45804" y="114809"/>
                    <a:pt x="45425" y="114602"/>
                  </a:cubicBezTo>
                  <a:cubicBezTo>
                    <a:pt x="45425" y="114394"/>
                    <a:pt x="44668" y="114186"/>
                    <a:pt x="45804" y="114186"/>
                  </a:cubicBezTo>
                  <a:cubicBezTo>
                    <a:pt x="46940" y="113979"/>
                    <a:pt x="46940" y="113979"/>
                    <a:pt x="46940" y="113979"/>
                  </a:cubicBezTo>
                  <a:cubicBezTo>
                    <a:pt x="47318" y="113771"/>
                    <a:pt x="47318" y="113564"/>
                    <a:pt x="47318" y="113356"/>
                  </a:cubicBezTo>
                  <a:cubicBezTo>
                    <a:pt x="46940" y="113356"/>
                    <a:pt x="46561" y="112941"/>
                    <a:pt x="46561" y="113148"/>
                  </a:cubicBezTo>
                  <a:cubicBezTo>
                    <a:pt x="46182" y="113564"/>
                    <a:pt x="46182" y="113771"/>
                    <a:pt x="46182" y="113771"/>
                  </a:cubicBezTo>
                  <a:cubicBezTo>
                    <a:pt x="46182" y="113771"/>
                    <a:pt x="44668" y="113771"/>
                    <a:pt x="44668" y="113771"/>
                  </a:cubicBezTo>
                  <a:cubicBezTo>
                    <a:pt x="44668" y="113771"/>
                    <a:pt x="44290" y="113564"/>
                    <a:pt x="44290" y="113356"/>
                  </a:cubicBezTo>
                  <a:cubicBezTo>
                    <a:pt x="44290" y="113356"/>
                    <a:pt x="44668" y="112525"/>
                    <a:pt x="44668" y="112525"/>
                  </a:cubicBezTo>
                  <a:cubicBezTo>
                    <a:pt x="44668" y="112525"/>
                    <a:pt x="45425" y="112318"/>
                    <a:pt x="45047" y="112318"/>
                  </a:cubicBezTo>
                  <a:cubicBezTo>
                    <a:pt x="45047" y="112318"/>
                    <a:pt x="44290" y="112110"/>
                    <a:pt x="44290" y="112318"/>
                  </a:cubicBezTo>
                  <a:cubicBezTo>
                    <a:pt x="43911" y="112318"/>
                    <a:pt x="44290" y="112525"/>
                    <a:pt x="44290" y="112733"/>
                  </a:cubicBezTo>
                  <a:cubicBezTo>
                    <a:pt x="44290" y="112941"/>
                    <a:pt x="44290" y="113148"/>
                    <a:pt x="43911" y="113148"/>
                  </a:cubicBezTo>
                  <a:cubicBezTo>
                    <a:pt x="43533" y="113356"/>
                    <a:pt x="42018" y="113356"/>
                    <a:pt x="42018" y="113356"/>
                  </a:cubicBezTo>
                  <a:cubicBezTo>
                    <a:pt x="42018" y="113148"/>
                    <a:pt x="41640" y="113148"/>
                    <a:pt x="42018" y="112941"/>
                  </a:cubicBezTo>
                  <a:cubicBezTo>
                    <a:pt x="42018" y="112733"/>
                    <a:pt x="42018" y="112525"/>
                    <a:pt x="42018" y="112525"/>
                  </a:cubicBezTo>
                  <a:cubicBezTo>
                    <a:pt x="42018" y="112525"/>
                    <a:pt x="41640" y="112110"/>
                    <a:pt x="41640" y="112318"/>
                  </a:cubicBezTo>
                  <a:cubicBezTo>
                    <a:pt x="41261" y="112318"/>
                    <a:pt x="40883" y="112318"/>
                    <a:pt x="40883" y="112318"/>
                  </a:cubicBezTo>
                  <a:cubicBezTo>
                    <a:pt x="40883" y="111903"/>
                    <a:pt x="40883" y="111903"/>
                    <a:pt x="40883" y="111903"/>
                  </a:cubicBezTo>
                  <a:cubicBezTo>
                    <a:pt x="40126" y="111903"/>
                    <a:pt x="40126" y="111903"/>
                    <a:pt x="40126" y="111903"/>
                  </a:cubicBezTo>
                  <a:cubicBezTo>
                    <a:pt x="39747" y="111903"/>
                    <a:pt x="39747" y="111903"/>
                    <a:pt x="39747" y="111903"/>
                  </a:cubicBezTo>
                  <a:cubicBezTo>
                    <a:pt x="39747" y="111903"/>
                    <a:pt x="39369" y="111695"/>
                    <a:pt x="39369" y="111695"/>
                  </a:cubicBezTo>
                  <a:cubicBezTo>
                    <a:pt x="38990" y="111695"/>
                    <a:pt x="38990" y="111695"/>
                    <a:pt x="38990" y="111903"/>
                  </a:cubicBezTo>
                  <a:cubicBezTo>
                    <a:pt x="38611" y="111903"/>
                    <a:pt x="37476" y="112110"/>
                    <a:pt x="37476" y="112110"/>
                  </a:cubicBezTo>
                  <a:cubicBezTo>
                    <a:pt x="37476" y="112110"/>
                    <a:pt x="37476" y="111695"/>
                    <a:pt x="37097" y="112110"/>
                  </a:cubicBezTo>
                  <a:cubicBezTo>
                    <a:pt x="37097" y="112318"/>
                    <a:pt x="35205" y="112318"/>
                    <a:pt x="35205" y="112318"/>
                  </a:cubicBezTo>
                  <a:cubicBezTo>
                    <a:pt x="35205" y="112318"/>
                    <a:pt x="34826" y="111903"/>
                    <a:pt x="34826" y="111695"/>
                  </a:cubicBezTo>
                  <a:cubicBezTo>
                    <a:pt x="34826" y="111695"/>
                    <a:pt x="35205" y="111072"/>
                    <a:pt x="35205" y="111072"/>
                  </a:cubicBezTo>
                  <a:cubicBezTo>
                    <a:pt x="35583" y="110865"/>
                    <a:pt x="35583" y="110865"/>
                    <a:pt x="35583" y="110865"/>
                  </a:cubicBezTo>
                  <a:cubicBezTo>
                    <a:pt x="35205" y="110657"/>
                    <a:pt x="35205" y="110657"/>
                    <a:pt x="35205" y="110657"/>
                  </a:cubicBezTo>
                  <a:cubicBezTo>
                    <a:pt x="35205" y="110657"/>
                    <a:pt x="34069" y="110657"/>
                    <a:pt x="34447" y="110657"/>
                  </a:cubicBezTo>
                  <a:cubicBezTo>
                    <a:pt x="34447" y="110449"/>
                    <a:pt x="35205" y="110034"/>
                    <a:pt x="35205" y="110034"/>
                  </a:cubicBezTo>
                  <a:cubicBezTo>
                    <a:pt x="35205" y="110034"/>
                    <a:pt x="35583" y="109826"/>
                    <a:pt x="35583" y="109826"/>
                  </a:cubicBezTo>
                  <a:cubicBezTo>
                    <a:pt x="35962" y="109619"/>
                    <a:pt x="36719" y="109619"/>
                    <a:pt x="36340" y="109411"/>
                  </a:cubicBezTo>
                  <a:cubicBezTo>
                    <a:pt x="35962" y="109411"/>
                    <a:pt x="35583" y="109204"/>
                    <a:pt x="35583" y="109204"/>
                  </a:cubicBezTo>
                  <a:cubicBezTo>
                    <a:pt x="35583" y="109204"/>
                    <a:pt x="35205" y="109204"/>
                    <a:pt x="35205" y="108996"/>
                  </a:cubicBezTo>
                  <a:cubicBezTo>
                    <a:pt x="35205" y="108996"/>
                    <a:pt x="35583" y="108581"/>
                    <a:pt x="35583" y="108373"/>
                  </a:cubicBezTo>
                  <a:cubicBezTo>
                    <a:pt x="35583" y="108166"/>
                    <a:pt x="35205" y="107958"/>
                    <a:pt x="35205" y="107958"/>
                  </a:cubicBezTo>
                  <a:cubicBezTo>
                    <a:pt x="34826" y="107958"/>
                    <a:pt x="35205" y="108166"/>
                    <a:pt x="34447" y="108166"/>
                  </a:cubicBezTo>
                  <a:cubicBezTo>
                    <a:pt x="34069" y="108373"/>
                    <a:pt x="32933" y="108788"/>
                    <a:pt x="32933" y="108788"/>
                  </a:cubicBezTo>
                  <a:cubicBezTo>
                    <a:pt x="32933" y="108581"/>
                    <a:pt x="32933" y="108373"/>
                    <a:pt x="32933" y="108166"/>
                  </a:cubicBezTo>
                  <a:cubicBezTo>
                    <a:pt x="33312" y="107958"/>
                    <a:pt x="34447" y="107958"/>
                    <a:pt x="34826" y="107750"/>
                  </a:cubicBezTo>
                  <a:cubicBezTo>
                    <a:pt x="34826" y="107543"/>
                    <a:pt x="34069" y="106920"/>
                    <a:pt x="34069" y="106920"/>
                  </a:cubicBezTo>
                  <a:cubicBezTo>
                    <a:pt x="34069" y="106920"/>
                    <a:pt x="34826" y="107128"/>
                    <a:pt x="34447" y="106712"/>
                  </a:cubicBezTo>
                  <a:cubicBezTo>
                    <a:pt x="33690" y="106505"/>
                    <a:pt x="33690" y="106505"/>
                    <a:pt x="33690" y="106505"/>
                  </a:cubicBezTo>
                  <a:cubicBezTo>
                    <a:pt x="33690" y="106297"/>
                    <a:pt x="33690" y="106089"/>
                    <a:pt x="34069" y="105882"/>
                  </a:cubicBezTo>
                  <a:cubicBezTo>
                    <a:pt x="34447" y="105467"/>
                    <a:pt x="34826" y="105467"/>
                    <a:pt x="34826" y="105259"/>
                  </a:cubicBezTo>
                  <a:cubicBezTo>
                    <a:pt x="34826" y="105259"/>
                    <a:pt x="33690" y="105051"/>
                    <a:pt x="33690" y="104844"/>
                  </a:cubicBezTo>
                  <a:cubicBezTo>
                    <a:pt x="33690" y="104636"/>
                    <a:pt x="32933" y="104636"/>
                    <a:pt x="33690" y="104221"/>
                  </a:cubicBezTo>
                  <a:cubicBezTo>
                    <a:pt x="34069" y="104013"/>
                    <a:pt x="34447" y="104013"/>
                    <a:pt x="34447" y="104013"/>
                  </a:cubicBezTo>
                  <a:cubicBezTo>
                    <a:pt x="34447" y="104013"/>
                    <a:pt x="34447" y="103391"/>
                    <a:pt x="34447" y="103183"/>
                  </a:cubicBezTo>
                  <a:cubicBezTo>
                    <a:pt x="34447" y="102975"/>
                    <a:pt x="34826" y="102975"/>
                    <a:pt x="34826" y="102768"/>
                  </a:cubicBezTo>
                  <a:cubicBezTo>
                    <a:pt x="34447" y="102560"/>
                    <a:pt x="34069" y="102560"/>
                    <a:pt x="33690" y="102145"/>
                  </a:cubicBezTo>
                  <a:cubicBezTo>
                    <a:pt x="33690" y="101937"/>
                    <a:pt x="33690" y="101937"/>
                    <a:pt x="33690" y="101730"/>
                  </a:cubicBezTo>
                  <a:cubicBezTo>
                    <a:pt x="34069" y="101730"/>
                    <a:pt x="34447" y="101522"/>
                    <a:pt x="34069" y="101522"/>
                  </a:cubicBezTo>
                  <a:cubicBezTo>
                    <a:pt x="34069" y="101314"/>
                    <a:pt x="34069" y="101107"/>
                    <a:pt x="34069" y="101107"/>
                  </a:cubicBezTo>
                  <a:cubicBezTo>
                    <a:pt x="34069" y="101107"/>
                    <a:pt x="34069" y="101107"/>
                    <a:pt x="33690" y="100692"/>
                  </a:cubicBezTo>
                  <a:cubicBezTo>
                    <a:pt x="33312" y="100484"/>
                    <a:pt x="33312" y="100069"/>
                    <a:pt x="33312" y="99861"/>
                  </a:cubicBezTo>
                  <a:cubicBezTo>
                    <a:pt x="33312" y="99653"/>
                    <a:pt x="33690" y="98823"/>
                    <a:pt x="33690" y="98823"/>
                  </a:cubicBezTo>
                  <a:cubicBezTo>
                    <a:pt x="33690" y="98823"/>
                    <a:pt x="33690" y="98200"/>
                    <a:pt x="32933" y="97993"/>
                  </a:cubicBezTo>
                  <a:cubicBezTo>
                    <a:pt x="32555" y="97577"/>
                    <a:pt x="31798" y="97370"/>
                    <a:pt x="31798" y="97370"/>
                  </a:cubicBezTo>
                  <a:cubicBezTo>
                    <a:pt x="31798" y="97370"/>
                    <a:pt x="31798" y="96955"/>
                    <a:pt x="31798" y="96747"/>
                  </a:cubicBezTo>
                  <a:cubicBezTo>
                    <a:pt x="31798" y="96747"/>
                    <a:pt x="31041" y="96539"/>
                    <a:pt x="31041" y="96332"/>
                  </a:cubicBezTo>
                  <a:cubicBezTo>
                    <a:pt x="31041" y="96124"/>
                    <a:pt x="30662" y="95709"/>
                    <a:pt x="30662" y="95709"/>
                  </a:cubicBezTo>
                  <a:cubicBezTo>
                    <a:pt x="30662" y="95709"/>
                    <a:pt x="30283" y="95709"/>
                    <a:pt x="30662" y="95294"/>
                  </a:cubicBezTo>
                  <a:cubicBezTo>
                    <a:pt x="30662" y="94671"/>
                    <a:pt x="30662" y="94463"/>
                    <a:pt x="30662" y="94256"/>
                  </a:cubicBezTo>
                  <a:cubicBezTo>
                    <a:pt x="30283" y="94048"/>
                    <a:pt x="29905" y="93633"/>
                    <a:pt x="29905" y="93425"/>
                  </a:cubicBezTo>
                  <a:cubicBezTo>
                    <a:pt x="29905" y="93217"/>
                    <a:pt x="29905" y="92802"/>
                    <a:pt x="29905" y="92802"/>
                  </a:cubicBezTo>
                  <a:cubicBezTo>
                    <a:pt x="29905" y="92802"/>
                    <a:pt x="29905" y="92595"/>
                    <a:pt x="29526" y="92387"/>
                  </a:cubicBezTo>
                  <a:cubicBezTo>
                    <a:pt x="29148" y="92179"/>
                    <a:pt x="28012" y="91141"/>
                    <a:pt x="28012" y="91141"/>
                  </a:cubicBezTo>
                  <a:cubicBezTo>
                    <a:pt x="28012" y="91141"/>
                    <a:pt x="27634" y="91141"/>
                    <a:pt x="27634" y="90726"/>
                  </a:cubicBezTo>
                  <a:cubicBezTo>
                    <a:pt x="27255" y="90311"/>
                    <a:pt x="27255" y="89896"/>
                    <a:pt x="27255" y="89896"/>
                  </a:cubicBezTo>
                  <a:cubicBezTo>
                    <a:pt x="27255" y="89896"/>
                    <a:pt x="27255" y="89273"/>
                    <a:pt x="27255" y="89273"/>
                  </a:cubicBezTo>
                  <a:cubicBezTo>
                    <a:pt x="26119" y="88650"/>
                    <a:pt x="26119" y="88650"/>
                    <a:pt x="26119" y="88650"/>
                  </a:cubicBezTo>
                  <a:cubicBezTo>
                    <a:pt x="26498" y="87820"/>
                    <a:pt x="26498" y="87820"/>
                    <a:pt x="26498" y="87820"/>
                  </a:cubicBezTo>
                  <a:cubicBezTo>
                    <a:pt x="26498" y="86989"/>
                    <a:pt x="26498" y="86989"/>
                    <a:pt x="26498" y="86989"/>
                  </a:cubicBezTo>
                  <a:cubicBezTo>
                    <a:pt x="26498" y="86989"/>
                    <a:pt x="26498" y="85951"/>
                    <a:pt x="26876" y="85951"/>
                  </a:cubicBezTo>
                  <a:cubicBezTo>
                    <a:pt x="27255" y="85951"/>
                    <a:pt x="28012" y="85328"/>
                    <a:pt x="28012" y="85328"/>
                  </a:cubicBezTo>
                  <a:cubicBezTo>
                    <a:pt x="28012" y="85328"/>
                    <a:pt x="28769" y="84705"/>
                    <a:pt x="28391" y="84498"/>
                  </a:cubicBezTo>
                  <a:cubicBezTo>
                    <a:pt x="28391" y="84290"/>
                    <a:pt x="28012" y="83460"/>
                    <a:pt x="28012" y="83460"/>
                  </a:cubicBezTo>
                  <a:cubicBezTo>
                    <a:pt x="28012" y="83460"/>
                    <a:pt x="28769" y="82837"/>
                    <a:pt x="28391" y="82837"/>
                  </a:cubicBezTo>
                  <a:cubicBezTo>
                    <a:pt x="28391" y="82629"/>
                    <a:pt x="27634" y="81799"/>
                    <a:pt x="27634" y="81799"/>
                  </a:cubicBezTo>
                  <a:cubicBezTo>
                    <a:pt x="26498" y="82422"/>
                    <a:pt x="26498" y="82422"/>
                    <a:pt x="26498" y="82422"/>
                  </a:cubicBezTo>
                  <a:cubicBezTo>
                    <a:pt x="25741" y="82214"/>
                    <a:pt x="25741" y="82214"/>
                    <a:pt x="25741" y="82214"/>
                  </a:cubicBezTo>
                  <a:cubicBezTo>
                    <a:pt x="26119" y="81384"/>
                    <a:pt x="26119" y="81384"/>
                    <a:pt x="26119" y="81384"/>
                  </a:cubicBezTo>
                  <a:cubicBezTo>
                    <a:pt x="26119" y="81384"/>
                    <a:pt x="25362" y="80968"/>
                    <a:pt x="25362" y="80761"/>
                  </a:cubicBezTo>
                  <a:cubicBezTo>
                    <a:pt x="25362" y="80553"/>
                    <a:pt x="26119" y="80138"/>
                    <a:pt x="26119" y="80138"/>
                  </a:cubicBezTo>
                  <a:cubicBezTo>
                    <a:pt x="26119" y="80138"/>
                    <a:pt x="26876" y="80968"/>
                    <a:pt x="26876" y="81176"/>
                  </a:cubicBezTo>
                  <a:cubicBezTo>
                    <a:pt x="26876" y="81384"/>
                    <a:pt x="27634" y="81591"/>
                    <a:pt x="27634" y="81591"/>
                  </a:cubicBezTo>
                  <a:cubicBezTo>
                    <a:pt x="28012" y="81384"/>
                    <a:pt x="28012" y="80968"/>
                    <a:pt x="28391" y="80968"/>
                  </a:cubicBezTo>
                  <a:cubicBezTo>
                    <a:pt x="28769" y="80968"/>
                    <a:pt x="29148" y="81176"/>
                    <a:pt x="29148" y="81384"/>
                  </a:cubicBezTo>
                  <a:cubicBezTo>
                    <a:pt x="29148" y="81384"/>
                    <a:pt x="30662" y="81176"/>
                    <a:pt x="30662" y="81176"/>
                  </a:cubicBezTo>
                  <a:cubicBezTo>
                    <a:pt x="30662" y="81176"/>
                    <a:pt x="30283" y="80968"/>
                    <a:pt x="31419" y="80968"/>
                  </a:cubicBezTo>
                  <a:cubicBezTo>
                    <a:pt x="32555" y="81176"/>
                    <a:pt x="32555" y="80968"/>
                    <a:pt x="32555" y="80553"/>
                  </a:cubicBezTo>
                  <a:cubicBezTo>
                    <a:pt x="32555" y="80346"/>
                    <a:pt x="31419" y="79515"/>
                    <a:pt x="32176" y="79515"/>
                  </a:cubicBezTo>
                  <a:cubicBezTo>
                    <a:pt x="33312" y="79515"/>
                    <a:pt x="33690" y="79723"/>
                    <a:pt x="33690" y="79723"/>
                  </a:cubicBezTo>
                  <a:cubicBezTo>
                    <a:pt x="33690" y="79723"/>
                    <a:pt x="33690" y="79930"/>
                    <a:pt x="33690" y="80138"/>
                  </a:cubicBezTo>
                  <a:cubicBezTo>
                    <a:pt x="33690" y="80553"/>
                    <a:pt x="34826" y="80968"/>
                    <a:pt x="34826" y="80553"/>
                  </a:cubicBezTo>
                  <a:cubicBezTo>
                    <a:pt x="35205" y="80138"/>
                    <a:pt x="35205" y="80346"/>
                    <a:pt x="35205" y="79930"/>
                  </a:cubicBezTo>
                  <a:cubicBezTo>
                    <a:pt x="35205" y="79515"/>
                    <a:pt x="34447" y="79515"/>
                    <a:pt x="34069" y="79100"/>
                  </a:cubicBezTo>
                  <a:cubicBezTo>
                    <a:pt x="34069" y="78892"/>
                    <a:pt x="33690" y="79307"/>
                    <a:pt x="33690" y="78685"/>
                  </a:cubicBezTo>
                  <a:cubicBezTo>
                    <a:pt x="34069" y="78062"/>
                    <a:pt x="34069" y="77854"/>
                    <a:pt x="34447" y="77854"/>
                  </a:cubicBezTo>
                  <a:cubicBezTo>
                    <a:pt x="35205" y="77647"/>
                    <a:pt x="34447" y="77854"/>
                    <a:pt x="35205" y="77647"/>
                  </a:cubicBezTo>
                  <a:cubicBezTo>
                    <a:pt x="35962" y="77647"/>
                    <a:pt x="36340" y="77231"/>
                    <a:pt x="35962" y="76608"/>
                  </a:cubicBezTo>
                  <a:cubicBezTo>
                    <a:pt x="35962" y="76193"/>
                    <a:pt x="35583" y="75986"/>
                    <a:pt x="35962" y="75778"/>
                  </a:cubicBezTo>
                  <a:cubicBezTo>
                    <a:pt x="36719" y="75570"/>
                    <a:pt x="36340" y="75363"/>
                    <a:pt x="37097" y="75570"/>
                  </a:cubicBezTo>
                  <a:cubicBezTo>
                    <a:pt x="37854" y="75778"/>
                    <a:pt x="37476" y="75778"/>
                    <a:pt x="38233" y="75778"/>
                  </a:cubicBezTo>
                  <a:cubicBezTo>
                    <a:pt x="38611" y="75570"/>
                    <a:pt x="38611" y="74532"/>
                    <a:pt x="38611" y="74532"/>
                  </a:cubicBezTo>
                  <a:cubicBezTo>
                    <a:pt x="38233" y="74740"/>
                    <a:pt x="37476" y="74325"/>
                    <a:pt x="37476" y="74325"/>
                  </a:cubicBezTo>
                  <a:cubicBezTo>
                    <a:pt x="37097" y="74325"/>
                    <a:pt x="37097" y="73910"/>
                    <a:pt x="37476" y="73702"/>
                  </a:cubicBezTo>
                  <a:cubicBezTo>
                    <a:pt x="37476" y="73702"/>
                    <a:pt x="37476" y="73287"/>
                    <a:pt x="37854" y="73287"/>
                  </a:cubicBezTo>
                  <a:cubicBezTo>
                    <a:pt x="38611" y="73287"/>
                    <a:pt x="38611" y="73494"/>
                    <a:pt x="39369" y="73287"/>
                  </a:cubicBezTo>
                  <a:cubicBezTo>
                    <a:pt x="39747" y="73079"/>
                    <a:pt x="39747" y="73079"/>
                    <a:pt x="40126" y="72871"/>
                  </a:cubicBezTo>
                  <a:cubicBezTo>
                    <a:pt x="40504" y="72664"/>
                    <a:pt x="40883" y="72664"/>
                    <a:pt x="41261" y="72249"/>
                  </a:cubicBezTo>
                  <a:cubicBezTo>
                    <a:pt x="41261" y="72041"/>
                    <a:pt x="41640" y="70795"/>
                    <a:pt x="41640" y="70795"/>
                  </a:cubicBezTo>
                  <a:cubicBezTo>
                    <a:pt x="41261" y="70588"/>
                    <a:pt x="42018" y="70795"/>
                    <a:pt x="42776" y="70588"/>
                  </a:cubicBezTo>
                  <a:cubicBezTo>
                    <a:pt x="43154" y="70380"/>
                    <a:pt x="43533" y="69134"/>
                    <a:pt x="43911" y="68927"/>
                  </a:cubicBezTo>
                  <a:cubicBezTo>
                    <a:pt x="44290" y="68512"/>
                    <a:pt x="45425" y="67681"/>
                    <a:pt x="45425" y="67474"/>
                  </a:cubicBezTo>
                  <a:cubicBezTo>
                    <a:pt x="45425" y="67266"/>
                    <a:pt x="46561" y="65813"/>
                    <a:pt x="46561" y="65813"/>
                  </a:cubicBezTo>
                  <a:cubicBezTo>
                    <a:pt x="48075" y="64359"/>
                    <a:pt x="48075" y="64359"/>
                    <a:pt x="48075" y="64359"/>
                  </a:cubicBezTo>
                  <a:cubicBezTo>
                    <a:pt x="48075" y="64359"/>
                    <a:pt x="48075" y="63944"/>
                    <a:pt x="47697" y="63529"/>
                  </a:cubicBezTo>
                  <a:cubicBezTo>
                    <a:pt x="47697" y="63321"/>
                    <a:pt x="47318" y="62491"/>
                    <a:pt x="47697" y="62283"/>
                  </a:cubicBezTo>
                  <a:cubicBezTo>
                    <a:pt x="48075" y="62283"/>
                    <a:pt x="48454" y="61660"/>
                    <a:pt x="48454" y="61660"/>
                  </a:cubicBezTo>
                  <a:cubicBezTo>
                    <a:pt x="48454" y="60830"/>
                    <a:pt x="48454" y="60830"/>
                    <a:pt x="48454" y="60830"/>
                  </a:cubicBezTo>
                  <a:cubicBezTo>
                    <a:pt x="48454" y="60830"/>
                    <a:pt x="50347" y="60207"/>
                    <a:pt x="50347" y="60207"/>
                  </a:cubicBezTo>
                  <a:cubicBezTo>
                    <a:pt x="52618" y="60000"/>
                    <a:pt x="51104" y="59377"/>
                    <a:pt x="53753" y="60000"/>
                  </a:cubicBezTo>
                  <a:cubicBezTo>
                    <a:pt x="53753" y="60000"/>
                    <a:pt x="55268" y="59792"/>
                    <a:pt x="54889" y="59584"/>
                  </a:cubicBezTo>
                  <a:cubicBezTo>
                    <a:pt x="54889" y="59584"/>
                    <a:pt x="53375" y="58754"/>
                    <a:pt x="53375" y="58754"/>
                  </a:cubicBezTo>
                  <a:cubicBezTo>
                    <a:pt x="54132" y="58131"/>
                    <a:pt x="54132" y="58131"/>
                    <a:pt x="54132" y="58131"/>
                  </a:cubicBezTo>
                  <a:cubicBezTo>
                    <a:pt x="54132" y="58131"/>
                    <a:pt x="55268" y="57716"/>
                    <a:pt x="54132" y="57508"/>
                  </a:cubicBezTo>
                  <a:cubicBezTo>
                    <a:pt x="53375" y="57301"/>
                    <a:pt x="52618" y="57093"/>
                    <a:pt x="52618" y="56885"/>
                  </a:cubicBezTo>
                  <a:cubicBezTo>
                    <a:pt x="52618" y="56885"/>
                    <a:pt x="52239" y="56055"/>
                    <a:pt x="52239" y="55847"/>
                  </a:cubicBezTo>
                  <a:cubicBezTo>
                    <a:pt x="52239" y="55640"/>
                    <a:pt x="51861" y="55017"/>
                    <a:pt x="51861" y="55017"/>
                  </a:cubicBezTo>
                  <a:cubicBezTo>
                    <a:pt x="51861" y="55017"/>
                    <a:pt x="51861" y="54186"/>
                    <a:pt x="51861" y="53979"/>
                  </a:cubicBezTo>
                  <a:cubicBezTo>
                    <a:pt x="51861" y="53771"/>
                    <a:pt x="51482" y="53148"/>
                    <a:pt x="51104" y="52941"/>
                  </a:cubicBezTo>
                  <a:cubicBezTo>
                    <a:pt x="50725" y="52733"/>
                    <a:pt x="49211" y="52110"/>
                    <a:pt x="49211" y="52110"/>
                  </a:cubicBezTo>
                  <a:cubicBezTo>
                    <a:pt x="46561" y="51487"/>
                    <a:pt x="46561" y="51487"/>
                    <a:pt x="46561" y="51487"/>
                  </a:cubicBezTo>
                  <a:cubicBezTo>
                    <a:pt x="45804" y="51903"/>
                    <a:pt x="45804" y="51903"/>
                    <a:pt x="45804" y="51903"/>
                  </a:cubicBezTo>
                  <a:cubicBezTo>
                    <a:pt x="43911" y="50865"/>
                    <a:pt x="43911" y="50865"/>
                    <a:pt x="43911" y="50865"/>
                  </a:cubicBezTo>
                  <a:cubicBezTo>
                    <a:pt x="42397" y="50657"/>
                    <a:pt x="42397" y="50657"/>
                    <a:pt x="42397" y="50657"/>
                  </a:cubicBezTo>
                  <a:cubicBezTo>
                    <a:pt x="40883" y="50657"/>
                    <a:pt x="40883" y="50657"/>
                    <a:pt x="40883" y="50657"/>
                  </a:cubicBezTo>
                  <a:cubicBezTo>
                    <a:pt x="38233" y="47543"/>
                    <a:pt x="38233" y="47543"/>
                    <a:pt x="38233" y="47543"/>
                  </a:cubicBezTo>
                  <a:cubicBezTo>
                    <a:pt x="35962" y="46920"/>
                    <a:pt x="35962" y="46920"/>
                    <a:pt x="35962" y="46920"/>
                  </a:cubicBezTo>
                  <a:cubicBezTo>
                    <a:pt x="34447" y="46089"/>
                    <a:pt x="34447" y="46089"/>
                    <a:pt x="34447" y="46089"/>
                  </a:cubicBezTo>
                  <a:cubicBezTo>
                    <a:pt x="34447" y="45051"/>
                    <a:pt x="34447" y="45051"/>
                    <a:pt x="34447" y="45051"/>
                  </a:cubicBezTo>
                  <a:cubicBezTo>
                    <a:pt x="33312" y="44221"/>
                    <a:pt x="33312" y="44221"/>
                    <a:pt x="33312" y="44221"/>
                  </a:cubicBezTo>
                  <a:cubicBezTo>
                    <a:pt x="33312" y="44221"/>
                    <a:pt x="33690" y="43598"/>
                    <a:pt x="33690" y="43391"/>
                  </a:cubicBezTo>
                  <a:cubicBezTo>
                    <a:pt x="34069" y="43183"/>
                    <a:pt x="34826" y="42145"/>
                    <a:pt x="34826" y="42145"/>
                  </a:cubicBezTo>
                  <a:cubicBezTo>
                    <a:pt x="34826" y="42145"/>
                    <a:pt x="34447" y="41314"/>
                    <a:pt x="34447" y="41107"/>
                  </a:cubicBezTo>
                  <a:cubicBezTo>
                    <a:pt x="34447" y="40899"/>
                    <a:pt x="34826" y="39861"/>
                    <a:pt x="34826" y="39861"/>
                  </a:cubicBezTo>
                  <a:cubicBezTo>
                    <a:pt x="34447" y="38823"/>
                    <a:pt x="34447" y="38823"/>
                    <a:pt x="34447" y="38823"/>
                  </a:cubicBezTo>
                  <a:cubicBezTo>
                    <a:pt x="29905" y="35916"/>
                    <a:pt x="29905" y="35916"/>
                    <a:pt x="29905" y="35916"/>
                  </a:cubicBezTo>
                  <a:cubicBezTo>
                    <a:pt x="30283" y="34671"/>
                    <a:pt x="30283" y="34671"/>
                    <a:pt x="30283" y="34671"/>
                  </a:cubicBezTo>
                  <a:cubicBezTo>
                    <a:pt x="29905" y="34048"/>
                    <a:pt x="29905" y="34048"/>
                    <a:pt x="29905" y="34048"/>
                  </a:cubicBezTo>
                  <a:cubicBezTo>
                    <a:pt x="29526" y="33425"/>
                    <a:pt x="29526" y="33425"/>
                    <a:pt x="29905" y="33010"/>
                  </a:cubicBezTo>
                  <a:cubicBezTo>
                    <a:pt x="29905" y="32802"/>
                    <a:pt x="29905" y="32802"/>
                    <a:pt x="29905" y="32802"/>
                  </a:cubicBezTo>
                  <a:cubicBezTo>
                    <a:pt x="28391" y="33010"/>
                    <a:pt x="28391" y="33010"/>
                    <a:pt x="28391" y="33010"/>
                  </a:cubicBezTo>
                  <a:cubicBezTo>
                    <a:pt x="27255" y="32179"/>
                    <a:pt x="27255" y="32179"/>
                    <a:pt x="27255" y="32179"/>
                  </a:cubicBezTo>
                  <a:cubicBezTo>
                    <a:pt x="27634" y="31141"/>
                    <a:pt x="27634" y="31141"/>
                    <a:pt x="27634" y="31141"/>
                  </a:cubicBezTo>
                  <a:cubicBezTo>
                    <a:pt x="26876" y="28650"/>
                    <a:pt x="26876" y="28650"/>
                    <a:pt x="26876" y="28650"/>
                  </a:cubicBezTo>
                  <a:cubicBezTo>
                    <a:pt x="27634" y="27404"/>
                    <a:pt x="27634" y="27404"/>
                    <a:pt x="27634" y="27404"/>
                  </a:cubicBezTo>
                  <a:cubicBezTo>
                    <a:pt x="25362" y="26782"/>
                    <a:pt x="25362" y="26782"/>
                    <a:pt x="25362" y="26782"/>
                  </a:cubicBezTo>
                  <a:cubicBezTo>
                    <a:pt x="23848" y="25536"/>
                    <a:pt x="23848" y="25536"/>
                    <a:pt x="23848" y="25536"/>
                  </a:cubicBezTo>
                  <a:cubicBezTo>
                    <a:pt x="23848" y="25536"/>
                    <a:pt x="23470" y="25951"/>
                    <a:pt x="23091" y="25743"/>
                  </a:cubicBezTo>
                  <a:cubicBezTo>
                    <a:pt x="22712" y="25536"/>
                    <a:pt x="20820" y="23875"/>
                    <a:pt x="20820" y="23875"/>
                  </a:cubicBezTo>
                  <a:cubicBezTo>
                    <a:pt x="17413" y="23252"/>
                    <a:pt x="17413" y="23252"/>
                    <a:pt x="17413" y="23252"/>
                  </a:cubicBezTo>
                  <a:cubicBezTo>
                    <a:pt x="15899" y="22837"/>
                    <a:pt x="15899" y="22837"/>
                    <a:pt x="15899" y="22837"/>
                  </a:cubicBezTo>
                  <a:cubicBezTo>
                    <a:pt x="14006" y="22629"/>
                    <a:pt x="14006" y="22629"/>
                    <a:pt x="14006" y="22629"/>
                  </a:cubicBezTo>
                  <a:cubicBezTo>
                    <a:pt x="14006" y="22629"/>
                    <a:pt x="13627" y="23044"/>
                    <a:pt x="13249" y="22629"/>
                  </a:cubicBezTo>
                  <a:cubicBezTo>
                    <a:pt x="12870" y="22214"/>
                    <a:pt x="12113" y="21799"/>
                    <a:pt x="12113" y="21799"/>
                  </a:cubicBezTo>
                  <a:cubicBezTo>
                    <a:pt x="10599" y="22006"/>
                    <a:pt x="10599" y="22006"/>
                    <a:pt x="10599" y="22006"/>
                  </a:cubicBezTo>
                  <a:cubicBezTo>
                    <a:pt x="9463" y="21176"/>
                    <a:pt x="9463" y="21176"/>
                    <a:pt x="9463" y="21176"/>
                  </a:cubicBezTo>
                  <a:cubicBezTo>
                    <a:pt x="9463" y="21176"/>
                    <a:pt x="9085" y="21176"/>
                    <a:pt x="8706" y="21176"/>
                  </a:cubicBezTo>
                  <a:cubicBezTo>
                    <a:pt x="8328" y="20968"/>
                    <a:pt x="7570" y="20761"/>
                    <a:pt x="7570" y="20761"/>
                  </a:cubicBezTo>
                  <a:close/>
                  <a:moveTo>
                    <a:pt x="53753" y="117923"/>
                  </a:moveTo>
                  <a:cubicBezTo>
                    <a:pt x="53753" y="117923"/>
                    <a:pt x="53753" y="117923"/>
                    <a:pt x="53753" y="117923"/>
                  </a:cubicBezTo>
                  <a:cubicBezTo>
                    <a:pt x="53753" y="117923"/>
                    <a:pt x="53753" y="118131"/>
                    <a:pt x="53753" y="118339"/>
                  </a:cubicBezTo>
                  <a:cubicBezTo>
                    <a:pt x="53753" y="118339"/>
                    <a:pt x="54132" y="118546"/>
                    <a:pt x="54511" y="118546"/>
                  </a:cubicBezTo>
                  <a:cubicBezTo>
                    <a:pt x="54511" y="118546"/>
                    <a:pt x="55268" y="118339"/>
                    <a:pt x="55646" y="118131"/>
                  </a:cubicBezTo>
                  <a:cubicBezTo>
                    <a:pt x="56403" y="117923"/>
                    <a:pt x="55646" y="118131"/>
                    <a:pt x="55646" y="118131"/>
                  </a:cubicBezTo>
                  <a:cubicBezTo>
                    <a:pt x="54889" y="117716"/>
                    <a:pt x="54889" y="117716"/>
                    <a:pt x="54889" y="117716"/>
                  </a:cubicBezTo>
                  <a:cubicBezTo>
                    <a:pt x="54889" y="117716"/>
                    <a:pt x="54132" y="117923"/>
                    <a:pt x="53753" y="117923"/>
                  </a:cubicBezTo>
                  <a:close/>
                  <a:moveTo>
                    <a:pt x="48832" y="117923"/>
                  </a:moveTo>
                  <a:cubicBezTo>
                    <a:pt x="48832" y="117923"/>
                    <a:pt x="48832" y="117923"/>
                    <a:pt x="48832" y="117923"/>
                  </a:cubicBezTo>
                  <a:cubicBezTo>
                    <a:pt x="48832" y="117923"/>
                    <a:pt x="48832" y="118339"/>
                    <a:pt x="48832" y="118339"/>
                  </a:cubicBezTo>
                  <a:cubicBezTo>
                    <a:pt x="48832" y="118546"/>
                    <a:pt x="49211" y="118546"/>
                    <a:pt x="49589" y="118339"/>
                  </a:cubicBezTo>
                  <a:cubicBezTo>
                    <a:pt x="49589" y="118339"/>
                    <a:pt x="49968" y="118339"/>
                    <a:pt x="50347" y="118131"/>
                  </a:cubicBezTo>
                  <a:cubicBezTo>
                    <a:pt x="50725" y="117923"/>
                    <a:pt x="50347" y="117716"/>
                    <a:pt x="49968" y="117716"/>
                  </a:cubicBezTo>
                  <a:cubicBezTo>
                    <a:pt x="49968" y="117508"/>
                    <a:pt x="49589" y="117716"/>
                    <a:pt x="49589" y="117716"/>
                  </a:cubicBezTo>
                  <a:cubicBezTo>
                    <a:pt x="49211" y="117716"/>
                    <a:pt x="48832" y="117923"/>
                    <a:pt x="48832" y="117923"/>
                  </a:cubicBezTo>
                  <a:close/>
                  <a:moveTo>
                    <a:pt x="39747" y="115432"/>
                  </a:moveTo>
                  <a:cubicBezTo>
                    <a:pt x="39747" y="115432"/>
                    <a:pt x="39747" y="115432"/>
                    <a:pt x="39747" y="115432"/>
                  </a:cubicBezTo>
                  <a:cubicBezTo>
                    <a:pt x="39369" y="115640"/>
                    <a:pt x="39369" y="115640"/>
                    <a:pt x="39369" y="115640"/>
                  </a:cubicBezTo>
                  <a:cubicBezTo>
                    <a:pt x="39369" y="115640"/>
                    <a:pt x="38990" y="115847"/>
                    <a:pt x="39369" y="116055"/>
                  </a:cubicBezTo>
                  <a:cubicBezTo>
                    <a:pt x="39369" y="116470"/>
                    <a:pt x="39747" y="116470"/>
                    <a:pt x="39747" y="116470"/>
                  </a:cubicBezTo>
                  <a:cubicBezTo>
                    <a:pt x="39747" y="116470"/>
                    <a:pt x="40126" y="116262"/>
                    <a:pt x="40883" y="116262"/>
                  </a:cubicBezTo>
                  <a:cubicBezTo>
                    <a:pt x="41261" y="116262"/>
                    <a:pt x="42018" y="115847"/>
                    <a:pt x="42018" y="115640"/>
                  </a:cubicBezTo>
                  <a:cubicBezTo>
                    <a:pt x="42397" y="115640"/>
                    <a:pt x="42397" y="115224"/>
                    <a:pt x="42776" y="115224"/>
                  </a:cubicBezTo>
                  <a:cubicBezTo>
                    <a:pt x="43154" y="115224"/>
                    <a:pt x="44290" y="115432"/>
                    <a:pt x="44668" y="115432"/>
                  </a:cubicBezTo>
                  <a:cubicBezTo>
                    <a:pt x="45047" y="115432"/>
                    <a:pt x="44290" y="114809"/>
                    <a:pt x="44290" y="114809"/>
                  </a:cubicBezTo>
                  <a:cubicBezTo>
                    <a:pt x="44290" y="114602"/>
                    <a:pt x="43154" y="114809"/>
                    <a:pt x="43154" y="114809"/>
                  </a:cubicBezTo>
                  <a:cubicBezTo>
                    <a:pt x="43154" y="114809"/>
                    <a:pt x="42397" y="114809"/>
                    <a:pt x="42018" y="114602"/>
                  </a:cubicBezTo>
                  <a:cubicBezTo>
                    <a:pt x="41640" y="114602"/>
                    <a:pt x="41640" y="114602"/>
                    <a:pt x="41640" y="114602"/>
                  </a:cubicBezTo>
                  <a:cubicBezTo>
                    <a:pt x="41261" y="114809"/>
                    <a:pt x="41261" y="115017"/>
                    <a:pt x="40883" y="115224"/>
                  </a:cubicBezTo>
                  <a:cubicBezTo>
                    <a:pt x="40504" y="115432"/>
                    <a:pt x="40504" y="115224"/>
                    <a:pt x="40504" y="115017"/>
                  </a:cubicBezTo>
                  <a:cubicBezTo>
                    <a:pt x="40504" y="115017"/>
                    <a:pt x="39747" y="114809"/>
                    <a:pt x="39369" y="115017"/>
                  </a:cubicBezTo>
                  <a:cubicBezTo>
                    <a:pt x="39369" y="115017"/>
                    <a:pt x="39747" y="115224"/>
                    <a:pt x="39747" y="115432"/>
                  </a:cubicBezTo>
                  <a:close/>
                  <a:moveTo>
                    <a:pt x="36719" y="115432"/>
                  </a:moveTo>
                  <a:cubicBezTo>
                    <a:pt x="36719" y="115432"/>
                    <a:pt x="36719" y="115432"/>
                    <a:pt x="36719" y="115432"/>
                  </a:cubicBezTo>
                  <a:cubicBezTo>
                    <a:pt x="36719" y="115432"/>
                    <a:pt x="37476" y="115640"/>
                    <a:pt x="38233" y="115640"/>
                  </a:cubicBezTo>
                  <a:cubicBezTo>
                    <a:pt x="38611" y="115640"/>
                    <a:pt x="38233" y="115432"/>
                    <a:pt x="38611" y="115224"/>
                  </a:cubicBezTo>
                  <a:cubicBezTo>
                    <a:pt x="38611" y="115017"/>
                    <a:pt x="38233" y="115224"/>
                    <a:pt x="37854" y="115017"/>
                  </a:cubicBezTo>
                  <a:cubicBezTo>
                    <a:pt x="37476" y="115017"/>
                    <a:pt x="37476" y="115017"/>
                    <a:pt x="37097" y="115017"/>
                  </a:cubicBezTo>
                  <a:cubicBezTo>
                    <a:pt x="36340" y="115017"/>
                    <a:pt x="36719" y="115432"/>
                    <a:pt x="36719" y="115432"/>
                  </a:cubicBezTo>
                  <a:close/>
                  <a:moveTo>
                    <a:pt x="33312" y="113148"/>
                  </a:moveTo>
                  <a:cubicBezTo>
                    <a:pt x="33312" y="113148"/>
                    <a:pt x="33312" y="113148"/>
                    <a:pt x="33312" y="113148"/>
                  </a:cubicBezTo>
                  <a:cubicBezTo>
                    <a:pt x="32933" y="114186"/>
                    <a:pt x="34826" y="113564"/>
                    <a:pt x="34826" y="112941"/>
                  </a:cubicBezTo>
                  <a:cubicBezTo>
                    <a:pt x="34447" y="112525"/>
                    <a:pt x="34826" y="112525"/>
                    <a:pt x="34069" y="112110"/>
                  </a:cubicBezTo>
                  <a:cubicBezTo>
                    <a:pt x="33690" y="111487"/>
                    <a:pt x="33690" y="112110"/>
                    <a:pt x="33312" y="112318"/>
                  </a:cubicBezTo>
                  <a:cubicBezTo>
                    <a:pt x="32933" y="112733"/>
                    <a:pt x="33690" y="112733"/>
                    <a:pt x="33690" y="112941"/>
                  </a:cubicBezTo>
                  <a:cubicBezTo>
                    <a:pt x="33690" y="113148"/>
                    <a:pt x="33312" y="112941"/>
                    <a:pt x="33312" y="113148"/>
                  </a:cubicBezTo>
                  <a:close/>
                  <a:moveTo>
                    <a:pt x="30283" y="115640"/>
                  </a:moveTo>
                  <a:cubicBezTo>
                    <a:pt x="30283" y="115640"/>
                    <a:pt x="30283" y="115640"/>
                    <a:pt x="30283" y="115640"/>
                  </a:cubicBezTo>
                  <a:cubicBezTo>
                    <a:pt x="30283" y="115640"/>
                    <a:pt x="29905" y="115847"/>
                    <a:pt x="30283" y="116262"/>
                  </a:cubicBezTo>
                  <a:cubicBezTo>
                    <a:pt x="30283" y="116470"/>
                    <a:pt x="30283" y="116262"/>
                    <a:pt x="31419" y="115847"/>
                  </a:cubicBezTo>
                  <a:cubicBezTo>
                    <a:pt x="32176" y="115432"/>
                    <a:pt x="31041" y="115640"/>
                    <a:pt x="31041" y="115640"/>
                  </a:cubicBezTo>
                  <a:cubicBezTo>
                    <a:pt x="31041" y="115432"/>
                    <a:pt x="30662" y="115640"/>
                    <a:pt x="30283" y="115640"/>
                  </a:cubicBezTo>
                  <a:close/>
                  <a:moveTo>
                    <a:pt x="30283" y="116885"/>
                  </a:moveTo>
                  <a:cubicBezTo>
                    <a:pt x="30283" y="116885"/>
                    <a:pt x="30283" y="116885"/>
                    <a:pt x="30283" y="116885"/>
                  </a:cubicBezTo>
                  <a:cubicBezTo>
                    <a:pt x="30283" y="116885"/>
                    <a:pt x="30283" y="117301"/>
                    <a:pt x="30662" y="117301"/>
                  </a:cubicBezTo>
                  <a:cubicBezTo>
                    <a:pt x="31041" y="117301"/>
                    <a:pt x="31041" y="117093"/>
                    <a:pt x="31419" y="116885"/>
                  </a:cubicBezTo>
                  <a:cubicBezTo>
                    <a:pt x="31419" y="116678"/>
                    <a:pt x="31041" y="116678"/>
                    <a:pt x="31041" y="116470"/>
                  </a:cubicBezTo>
                  <a:cubicBezTo>
                    <a:pt x="30662" y="116470"/>
                    <a:pt x="30283" y="116678"/>
                    <a:pt x="30283" y="116885"/>
                  </a:cubicBezTo>
                  <a:close/>
                  <a:moveTo>
                    <a:pt x="29148" y="117923"/>
                  </a:moveTo>
                  <a:cubicBezTo>
                    <a:pt x="29148" y="117923"/>
                    <a:pt x="29148" y="117923"/>
                    <a:pt x="29148" y="117923"/>
                  </a:cubicBezTo>
                  <a:cubicBezTo>
                    <a:pt x="28391" y="117923"/>
                    <a:pt x="28391" y="117923"/>
                    <a:pt x="28391" y="117923"/>
                  </a:cubicBezTo>
                  <a:cubicBezTo>
                    <a:pt x="28391" y="117923"/>
                    <a:pt x="28391" y="117923"/>
                    <a:pt x="27255" y="118339"/>
                  </a:cubicBezTo>
                  <a:cubicBezTo>
                    <a:pt x="26119" y="118546"/>
                    <a:pt x="26876" y="118754"/>
                    <a:pt x="26876" y="118961"/>
                  </a:cubicBezTo>
                  <a:cubicBezTo>
                    <a:pt x="26876" y="119377"/>
                    <a:pt x="28012" y="118961"/>
                    <a:pt x="28769" y="118754"/>
                  </a:cubicBezTo>
                  <a:cubicBezTo>
                    <a:pt x="29148" y="118754"/>
                    <a:pt x="28769" y="118546"/>
                    <a:pt x="29148" y="118546"/>
                  </a:cubicBezTo>
                  <a:cubicBezTo>
                    <a:pt x="29148" y="118546"/>
                    <a:pt x="29148" y="118546"/>
                    <a:pt x="29905" y="118339"/>
                  </a:cubicBezTo>
                  <a:cubicBezTo>
                    <a:pt x="30662" y="118131"/>
                    <a:pt x="30283" y="118131"/>
                    <a:pt x="30283" y="117923"/>
                  </a:cubicBezTo>
                  <a:cubicBezTo>
                    <a:pt x="30283" y="117923"/>
                    <a:pt x="29526" y="117716"/>
                    <a:pt x="29148" y="117923"/>
                  </a:cubicBezTo>
                  <a:close/>
                  <a:moveTo>
                    <a:pt x="19305" y="118961"/>
                  </a:moveTo>
                  <a:cubicBezTo>
                    <a:pt x="19305" y="118961"/>
                    <a:pt x="19305" y="118961"/>
                    <a:pt x="19305" y="118961"/>
                  </a:cubicBezTo>
                  <a:cubicBezTo>
                    <a:pt x="19684" y="118961"/>
                    <a:pt x="20063" y="118754"/>
                    <a:pt x="20441" y="118961"/>
                  </a:cubicBezTo>
                  <a:cubicBezTo>
                    <a:pt x="20820" y="119169"/>
                    <a:pt x="20441" y="119584"/>
                    <a:pt x="20441" y="119584"/>
                  </a:cubicBezTo>
                  <a:cubicBezTo>
                    <a:pt x="20063" y="119792"/>
                    <a:pt x="19684" y="120000"/>
                    <a:pt x="19305" y="120000"/>
                  </a:cubicBezTo>
                  <a:cubicBezTo>
                    <a:pt x="18927" y="120000"/>
                    <a:pt x="18548" y="120000"/>
                    <a:pt x="18170" y="119792"/>
                  </a:cubicBezTo>
                  <a:cubicBezTo>
                    <a:pt x="18170" y="119584"/>
                    <a:pt x="18170" y="118961"/>
                    <a:pt x="18170" y="118961"/>
                  </a:cubicBezTo>
                  <a:cubicBezTo>
                    <a:pt x="18548" y="118961"/>
                    <a:pt x="19305" y="118961"/>
                    <a:pt x="19305" y="118961"/>
                  </a:cubicBezTo>
                  <a:close/>
                  <a:moveTo>
                    <a:pt x="22334" y="115847"/>
                  </a:moveTo>
                  <a:cubicBezTo>
                    <a:pt x="22334" y="115847"/>
                    <a:pt x="22334" y="115847"/>
                    <a:pt x="22334" y="115847"/>
                  </a:cubicBezTo>
                  <a:cubicBezTo>
                    <a:pt x="22334" y="115847"/>
                    <a:pt x="22334" y="115847"/>
                    <a:pt x="22334" y="115847"/>
                  </a:cubicBezTo>
                  <a:cubicBezTo>
                    <a:pt x="22334" y="115847"/>
                    <a:pt x="22334" y="116262"/>
                    <a:pt x="21955" y="116262"/>
                  </a:cubicBezTo>
                  <a:cubicBezTo>
                    <a:pt x="21198" y="116470"/>
                    <a:pt x="21577" y="115847"/>
                    <a:pt x="21577" y="115640"/>
                  </a:cubicBezTo>
                  <a:cubicBezTo>
                    <a:pt x="21577" y="115432"/>
                    <a:pt x="20063" y="115847"/>
                    <a:pt x="20063" y="115847"/>
                  </a:cubicBezTo>
                  <a:cubicBezTo>
                    <a:pt x="20063" y="115847"/>
                    <a:pt x="20063" y="116470"/>
                    <a:pt x="19684" y="116678"/>
                  </a:cubicBezTo>
                  <a:cubicBezTo>
                    <a:pt x="19305" y="116678"/>
                    <a:pt x="19305" y="116678"/>
                    <a:pt x="18927" y="116885"/>
                  </a:cubicBezTo>
                  <a:cubicBezTo>
                    <a:pt x="18548" y="117093"/>
                    <a:pt x="18548" y="117508"/>
                    <a:pt x="18548" y="117508"/>
                  </a:cubicBezTo>
                  <a:cubicBezTo>
                    <a:pt x="18927" y="117716"/>
                    <a:pt x="19684" y="117716"/>
                    <a:pt x="19684" y="117716"/>
                  </a:cubicBezTo>
                  <a:cubicBezTo>
                    <a:pt x="20063" y="117716"/>
                    <a:pt x="20063" y="117716"/>
                    <a:pt x="21198" y="118131"/>
                  </a:cubicBezTo>
                  <a:cubicBezTo>
                    <a:pt x="22712" y="118339"/>
                    <a:pt x="21577" y="118131"/>
                    <a:pt x="22712" y="118131"/>
                  </a:cubicBezTo>
                  <a:cubicBezTo>
                    <a:pt x="23470" y="118131"/>
                    <a:pt x="23091" y="118339"/>
                    <a:pt x="23470" y="118339"/>
                  </a:cubicBezTo>
                  <a:cubicBezTo>
                    <a:pt x="23848" y="118339"/>
                    <a:pt x="24227" y="118754"/>
                    <a:pt x="24605" y="118961"/>
                  </a:cubicBezTo>
                  <a:cubicBezTo>
                    <a:pt x="25362" y="119169"/>
                    <a:pt x="25741" y="118754"/>
                    <a:pt x="26119" y="118754"/>
                  </a:cubicBezTo>
                  <a:cubicBezTo>
                    <a:pt x="26119" y="118546"/>
                    <a:pt x="26876" y="117923"/>
                    <a:pt x="26876" y="117923"/>
                  </a:cubicBezTo>
                  <a:cubicBezTo>
                    <a:pt x="26876" y="117923"/>
                    <a:pt x="24605" y="117508"/>
                    <a:pt x="24605" y="117508"/>
                  </a:cubicBezTo>
                  <a:cubicBezTo>
                    <a:pt x="24227" y="117508"/>
                    <a:pt x="23848" y="116885"/>
                    <a:pt x="24605" y="116885"/>
                  </a:cubicBezTo>
                  <a:cubicBezTo>
                    <a:pt x="24984" y="116885"/>
                    <a:pt x="24984" y="117093"/>
                    <a:pt x="25362" y="117301"/>
                  </a:cubicBezTo>
                  <a:cubicBezTo>
                    <a:pt x="25362" y="117508"/>
                    <a:pt x="25741" y="117508"/>
                    <a:pt x="26119" y="117508"/>
                  </a:cubicBezTo>
                  <a:cubicBezTo>
                    <a:pt x="26498" y="117508"/>
                    <a:pt x="26876" y="117301"/>
                    <a:pt x="26876" y="117093"/>
                  </a:cubicBezTo>
                  <a:cubicBezTo>
                    <a:pt x="26876" y="116885"/>
                    <a:pt x="26498" y="117093"/>
                    <a:pt x="25741" y="116470"/>
                  </a:cubicBezTo>
                  <a:cubicBezTo>
                    <a:pt x="24605" y="115847"/>
                    <a:pt x="25741" y="116055"/>
                    <a:pt x="26119" y="116055"/>
                  </a:cubicBezTo>
                  <a:cubicBezTo>
                    <a:pt x="26119" y="115847"/>
                    <a:pt x="26876" y="115432"/>
                    <a:pt x="26876" y="115432"/>
                  </a:cubicBezTo>
                  <a:cubicBezTo>
                    <a:pt x="27255" y="115224"/>
                    <a:pt x="26119" y="115224"/>
                    <a:pt x="25741" y="115017"/>
                  </a:cubicBezTo>
                  <a:cubicBezTo>
                    <a:pt x="25362" y="115017"/>
                    <a:pt x="25362" y="115017"/>
                    <a:pt x="25362" y="115017"/>
                  </a:cubicBezTo>
                  <a:cubicBezTo>
                    <a:pt x="25362" y="115224"/>
                    <a:pt x="24227" y="115017"/>
                    <a:pt x="23848" y="114809"/>
                  </a:cubicBezTo>
                  <a:cubicBezTo>
                    <a:pt x="23848" y="114809"/>
                    <a:pt x="23848" y="114394"/>
                    <a:pt x="23470" y="114186"/>
                  </a:cubicBezTo>
                  <a:cubicBezTo>
                    <a:pt x="23470" y="114186"/>
                    <a:pt x="22712" y="114186"/>
                    <a:pt x="21955" y="114186"/>
                  </a:cubicBezTo>
                  <a:cubicBezTo>
                    <a:pt x="21198" y="114186"/>
                    <a:pt x="21577" y="114809"/>
                    <a:pt x="21577" y="114809"/>
                  </a:cubicBezTo>
                  <a:cubicBezTo>
                    <a:pt x="21577" y="114809"/>
                    <a:pt x="21955" y="115224"/>
                    <a:pt x="22334" y="115432"/>
                  </a:cubicBezTo>
                  <a:cubicBezTo>
                    <a:pt x="22334" y="115432"/>
                    <a:pt x="22334" y="115847"/>
                    <a:pt x="22334" y="115847"/>
                  </a:cubicBez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187;g2be4267a496_0_10">
              <a:extLst>
                <a:ext uri="{FF2B5EF4-FFF2-40B4-BE49-F238E27FC236}">
                  <a16:creationId xmlns:a16="http://schemas.microsoft.com/office/drawing/2014/main" id="{D95CFC42-5C30-BAEA-AB16-7730AC1C6E29}"/>
                </a:ext>
              </a:extLst>
            </p:cNvPr>
            <p:cNvSpPr/>
            <p:nvPr/>
          </p:nvSpPr>
          <p:spPr>
            <a:xfrm>
              <a:off x="19793561" y="44295"/>
              <a:ext cx="1611900" cy="1983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5321" y="81290"/>
                  </a:moveTo>
                  <a:cubicBezTo>
                    <a:pt x="42339" y="77788"/>
                    <a:pt x="42339" y="77788"/>
                    <a:pt x="42339" y="77788"/>
                  </a:cubicBezTo>
                  <a:cubicBezTo>
                    <a:pt x="50760" y="72811"/>
                    <a:pt x="50760" y="72811"/>
                    <a:pt x="50760" y="72811"/>
                  </a:cubicBezTo>
                  <a:cubicBezTo>
                    <a:pt x="59883" y="72442"/>
                    <a:pt x="59883" y="72442"/>
                    <a:pt x="59883" y="72442"/>
                  </a:cubicBezTo>
                  <a:cubicBezTo>
                    <a:pt x="62222" y="72811"/>
                    <a:pt x="62923" y="74101"/>
                    <a:pt x="67134" y="71520"/>
                  </a:cubicBezTo>
                  <a:cubicBezTo>
                    <a:pt x="71578" y="73917"/>
                    <a:pt x="71578" y="73917"/>
                    <a:pt x="71578" y="73917"/>
                  </a:cubicBezTo>
                  <a:cubicBezTo>
                    <a:pt x="74385" y="78341"/>
                    <a:pt x="74385" y="78341"/>
                    <a:pt x="74385" y="78341"/>
                  </a:cubicBezTo>
                  <a:cubicBezTo>
                    <a:pt x="75789" y="84792"/>
                    <a:pt x="75789" y="84792"/>
                    <a:pt x="75789" y="84792"/>
                  </a:cubicBezTo>
                  <a:cubicBezTo>
                    <a:pt x="82339" y="84792"/>
                    <a:pt x="82339" y="84792"/>
                    <a:pt x="82339" y="84792"/>
                  </a:cubicBezTo>
                  <a:cubicBezTo>
                    <a:pt x="86783" y="83317"/>
                    <a:pt x="86783" y="83317"/>
                    <a:pt x="86783" y="83317"/>
                  </a:cubicBezTo>
                  <a:cubicBezTo>
                    <a:pt x="89824" y="85345"/>
                    <a:pt x="89122" y="84608"/>
                    <a:pt x="89824" y="86267"/>
                  </a:cubicBezTo>
                  <a:cubicBezTo>
                    <a:pt x="87017" y="88110"/>
                    <a:pt x="87485" y="87741"/>
                    <a:pt x="84210" y="89216"/>
                  </a:cubicBezTo>
                  <a:cubicBezTo>
                    <a:pt x="82807" y="93640"/>
                    <a:pt x="82807" y="93640"/>
                    <a:pt x="82807" y="93640"/>
                  </a:cubicBezTo>
                  <a:cubicBezTo>
                    <a:pt x="81169" y="93824"/>
                    <a:pt x="81169" y="93824"/>
                    <a:pt x="81169" y="93824"/>
                  </a:cubicBezTo>
                  <a:cubicBezTo>
                    <a:pt x="81169" y="89400"/>
                    <a:pt x="80701" y="91059"/>
                    <a:pt x="83274" y="87004"/>
                  </a:cubicBezTo>
                  <a:cubicBezTo>
                    <a:pt x="81871" y="86451"/>
                    <a:pt x="81871" y="86451"/>
                    <a:pt x="81871" y="86451"/>
                  </a:cubicBezTo>
                  <a:cubicBezTo>
                    <a:pt x="74853" y="86451"/>
                    <a:pt x="74853" y="86451"/>
                    <a:pt x="74853" y="86451"/>
                  </a:cubicBezTo>
                  <a:cubicBezTo>
                    <a:pt x="68538" y="86451"/>
                    <a:pt x="71578" y="86082"/>
                    <a:pt x="64795" y="87373"/>
                  </a:cubicBezTo>
                  <a:cubicBezTo>
                    <a:pt x="64561" y="87926"/>
                    <a:pt x="61988" y="87188"/>
                    <a:pt x="61520" y="87741"/>
                  </a:cubicBezTo>
                  <a:cubicBezTo>
                    <a:pt x="58479" y="91612"/>
                    <a:pt x="57309" y="92534"/>
                    <a:pt x="65029" y="94377"/>
                  </a:cubicBezTo>
                  <a:cubicBezTo>
                    <a:pt x="64093" y="96405"/>
                    <a:pt x="64093" y="96405"/>
                    <a:pt x="64093" y="96405"/>
                  </a:cubicBezTo>
                  <a:cubicBezTo>
                    <a:pt x="60818" y="94930"/>
                    <a:pt x="62456" y="95299"/>
                    <a:pt x="57309" y="95483"/>
                  </a:cubicBezTo>
                  <a:cubicBezTo>
                    <a:pt x="54035" y="95668"/>
                    <a:pt x="54035" y="95668"/>
                    <a:pt x="54035" y="95668"/>
                  </a:cubicBezTo>
                  <a:cubicBezTo>
                    <a:pt x="54035" y="97880"/>
                    <a:pt x="54035" y="97880"/>
                    <a:pt x="54035" y="97880"/>
                  </a:cubicBezTo>
                  <a:cubicBezTo>
                    <a:pt x="57543" y="97695"/>
                    <a:pt x="57543" y="97695"/>
                    <a:pt x="57543" y="97695"/>
                  </a:cubicBezTo>
                  <a:cubicBezTo>
                    <a:pt x="60818" y="99170"/>
                    <a:pt x="60818" y="99170"/>
                    <a:pt x="60818" y="99170"/>
                  </a:cubicBezTo>
                  <a:cubicBezTo>
                    <a:pt x="62923" y="101013"/>
                    <a:pt x="62923" y="101013"/>
                    <a:pt x="62923" y="101013"/>
                  </a:cubicBezTo>
                  <a:cubicBezTo>
                    <a:pt x="68070" y="104700"/>
                    <a:pt x="68070" y="104700"/>
                    <a:pt x="68070" y="104700"/>
                  </a:cubicBezTo>
                  <a:cubicBezTo>
                    <a:pt x="68771" y="108018"/>
                    <a:pt x="68771" y="108018"/>
                    <a:pt x="68771" y="108018"/>
                  </a:cubicBezTo>
                  <a:cubicBezTo>
                    <a:pt x="71578" y="107649"/>
                    <a:pt x="71345" y="107465"/>
                    <a:pt x="73918" y="108387"/>
                  </a:cubicBezTo>
                  <a:cubicBezTo>
                    <a:pt x="78128" y="109861"/>
                    <a:pt x="78830" y="109308"/>
                    <a:pt x="83742" y="108571"/>
                  </a:cubicBezTo>
                  <a:cubicBezTo>
                    <a:pt x="84678" y="110230"/>
                    <a:pt x="84678" y="110230"/>
                    <a:pt x="84678" y="110230"/>
                  </a:cubicBezTo>
                  <a:cubicBezTo>
                    <a:pt x="84678" y="113917"/>
                    <a:pt x="84678" y="113917"/>
                    <a:pt x="84678" y="113917"/>
                  </a:cubicBezTo>
                  <a:cubicBezTo>
                    <a:pt x="85380" y="117235"/>
                    <a:pt x="85380" y="117235"/>
                    <a:pt x="85380" y="117235"/>
                  </a:cubicBezTo>
                  <a:cubicBezTo>
                    <a:pt x="89122" y="115391"/>
                    <a:pt x="89122" y="115391"/>
                    <a:pt x="89122" y="115391"/>
                  </a:cubicBezTo>
                  <a:cubicBezTo>
                    <a:pt x="90760" y="113364"/>
                    <a:pt x="90760" y="113364"/>
                    <a:pt x="90760" y="113364"/>
                  </a:cubicBezTo>
                  <a:cubicBezTo>
                    <a:pt x="96608" y="111889"/>
                    <a:pt x="96608" y="111889"/>
                    <a:pt x="96608" y="111889"/>
                  </a:cubicBezTo>
                  <a:cubicBezTo>
                    <a:pt x="103391" y="112258"/>
                    <a:pt x="103391" y="112258"/>
                    <a:pt x="103391" y="112258"/>
                  </a:cubicBezTo>
                  <a:cubicBezTo>
                    <a:pt x="103391" y="112442"/>
                    <a:pt x="111578" y="116497"/>
                    <a:pt x="112748" y="117419"/>
                  </a:cubicBezTo>
                  <a:cubicBezTo>
                    <a:pt x="113684" y="118341"/>
                    <a:pt x="115087" y="120000"/>
                    <a:pt x="115087" y="120000"/>
                  </a:cubicBezTo>
                  <a:cubicBezTo>
                    <a:pt x="119532" y="119078"/>
                    <a:pt x="119532" y="119078"/>
                    <a:pt x="119532" y="119078"/>
                  </a:cubicBezTo>
                  <a:cubicBezTo>
                    <a:pt x="120000" y="118709"/>
                    <a:pt x="120000" y="118709"/>
                    <a:pt x="120000" y="118709"/>
                  </a:cubicBezTo>
                  <a:cubicBezTo>
                    <a:pt x="120000" y="113917"/>
                    <a:pt x="120000" y="113917"/>
                    <a:pt x="120000" y="113917"/>
                  </a:cubicBezTo>
                  <a:cubicBezTo>
                    <a:pt x="105029" y="85714"/>
                    <a:pt x="105029" y="85714"/>
                    <a:pt x="105029" y="85714"/>
                  </a:cubicBezTo>
                  <a:cubicBezTo>
                    <a:pt x="120000" y="80368"/>
                    <a:pt x="120000" y="80368"/>
                    <a:pt x="120000" y="80368"/>
                  </a:cubicBezTo>
                  <a:cubicBezTo>
                    <a:pt x="120000" y="30046"/>
                    <a:pt x="120000" y="30046"/>
                    <a:pt x="120000" y="30046"/>
                  </a:cubicBezTo>
                  <a:cubicBezTo>
                    <a:pt x="119298" y="30046"/>
                    <a:pt x="118362" y="30230"/>
                    <a:pt x="117192" y="30230"/>
                  </a:cubicBezTo>
                  <a:cubicBezTo>
                    <a:pt x="115555" y="32442"/>
                    <a:pt x="115555" y="32442"/>
                    <a:pt x="115555" y="32442"/>
                  </a:cubicBezTo>
                  <a:cubicBezTo>
                    <a:pt x="103625" y="30783"/>
                    <a:pt x="103625" y="30783"/>
                    <a:pt x="103625" y="30783"/>
                  </a:cubicBezTo>
                  <a:cubicBezTo>
                    <a:pt x="99649" y="28940"/>
                    <a:pt x="99649" y="28940"/>
                    <a:pt x="99649" y="28940"/>
                  </a:cubicBezTo>
                  <a:cubicBezTo>
                    <a:pt x="96608" y="30599"/>
                    <a:pt x="97309" y="29861"/>
                    <a:pt x="94736" y="32073"/>
                  </a:cubicBezTo>
                  <a:cubicBezTo>
                    <a:pt x="87719" y="30599"/>
                    <a:pt x="87719" y="30599"/>
                    <a:pt x="87719" y="30599"/>
                  </a:cubicBezTo>
                  <a:cubicBezTo>
                    <a:pt x="83274" y="32258"/>
                    <a:pt x="83274" y="32258"/>
                    <a:pt x="83274" y="32258"/>
                  </a:cubicBezTo>
                  <a:cubicBezTo>
                    <a:pt x="78128" y="36313"/>
                    <a:pt x="78128" y="36313"/>
                    <a:pt x="78128" y="36313"/>
                  </a:cubicBezTo>
                  <a:cubicBezTo>
                    <a:pt x="69473" y="35944"/>
                    <a:pt x="69473" y="35944"/>
                    <a:pt x="69473" y="35944"/>
                  </a:cubicBezTo>
                  <a:cubicBezTo>
                    <a:pt x="67602" y="33917"/>
                    <a:pt x="67602" y="33917"/>
                    <a:pt x="67602" y="33917"/>
                  </a:cubicBezTo>
                  <a:cubicBezTo>
                    <a:pt x="67134" y="35760"/>
                    <a:pt x="67134" y="35760"/>
                    <a:pt x="67134" y="35760"/>
                  </a:cubicBezTo>
                  <a:cubicBezTo>
                    <a:pt x="69005" y="37603"/>
                    <a:pt x="69005" y="37603"/>
                    <a:pt x="69005" y="37603"/>
                  </a:cubicBezTo>
                  <a:cubicBezTo>
                    <a:pt x="65730" y="38894"/>
                    <a:pt x="65730" y="38894"/>
                    <a:pt x="65730" y="38894"/>
                  </a:cubicBezTo>
                  <a:cubicBezTo>
                    <a:pt x="64561" y="36313"/>
                    <a:pt x="64561" y="36313"/>
                    <a:pt x="64561" y="36313"/>
                  </a:cubicBezTo>
                  <a:cubicBezTo>
                    <a:pt x="61754" y="33548"/>
                    <a:pt x="61754" y="33548"/>
                    <a:pt x="61754" y="33548"/>
                  </a:cubicBezTo>
                  <a:cubicBezTo>
                    <a:pt x="57543" y="32811"/>
                    <a:pt x="57543" y="32811"/>
                    <a:pt x="57543" y="32811"/>
                  </a:cubicBezTo>
                  <a:cubicBezTo>
                    <a:pt x="55204" y="31520"/>
                    <a:pt x="55204" y="31520"/>
                    <a:pt x="55204" y="31520"/>
                  </a:cubicBezTo>
                  <a:cubicBezTo>
                    <a:pt x="54736" y="31336"/>
                    <a:pt x="46081" y="32073"/>
                    <a:pt x="44444" y="32258"/>
                  </a:cubicBezTo>
                  <a:cubicBezTo>
                    <a:pt x="42339" y="31152"/>
                    <a:pt x="42105" y="31152"/>
                    <a:pt x="39766" y="30230"/>
                  </a:cubicBezTo>
                  <a:cubicBezTo>
                    <a:pt x="37426" y="31705"/>
                    <a:pt x="37426" y="31705"/>
                    <a:pt x="37426" y="31705"/>
                  </a:cubicBezTo>
                  <a:cubicBezTo>
                    <a:pt x="37426" y="31705"/>
                    <a:pt x="36257" y="33364"/>
                    <a:pt x="34385" y="33364"/>
                  </a:cubicBezTo>
                  <a:cubicBezTo>
                    <a:pt x="32280" y="33364"/>
                    <a:pt x="32514" y="31152"/>
                    <a:pt x="32514" y="31152"/>
                  </a:cubicBezTo>
                  <a:cubicBezTo>
                    <a:pt x="29473" y="31520"/>
                    <a:pt x="29473" y="31520"/>
                    <a:pt x="29473" y="31520"/>
                  </a:cubicBezTo>
                  <a:cubicBezTo>
                    <a:pt x="25497" y="35944"/>
                    <a:pt x="25497" y="35944"/>
                    <a:pt x="25497" y="35944"/>
                  </a:cubicBezTo>
                  <a:cubicBezTo>
                    <a:pt x="20584" y="39262"/>
                    <a:pt x="20584" y="39262"/>
                    <a:pt x="20584" y="39262"/>
                  </a:cubicBezTo>
                  <a:cubicBezTo>
                    <a:pt x="17777" y="42580"/>
                    <a:pt x="17777" y="42580"/>
                    <a:pt x="17777" y="42580"/>
                  </a:cubicBezTo>
                  <a:cubicBezTo>
                    <a:pt x="12397" y="44239"/>
                    <a:pt x="12397" y="44239"/>
                    <a:pt x="12397" y="44239"/>
                  </a:cubicBezTo>
                  <a:cubicBezTo>
                    <a:pt x="12631" y="45714"/>
                    <a:pt x="12631" y="45714"/>
                    <a:pt x="12631" y="45714"/>
                  </a:cubicBezTo>
                  <a:cubicBezTo>
                    <a:pt x="18011" y="49400"/>
                    <a:pt x="18011" y="49400"/>
                    <a:pt x="18011" y="49400"/>
                  </a:cubicBezTo>
                  <a:cubicBezTo>
                    <a:pt x="14269" y="51428"/>
                    <a:pt x="14269" y="51428"/>
                    <a:pt x="14269" y="51428"/>
                  </a:cubicBezTo>
                  <a:cubicBezTo>
                    <a:pt x="8654" y="46820"/>
                    <a:pt x="10760" y="50322"/>
                    <a:pt x="3742" y="46082"/>
                  </a:cubicBezTo>
                  <a:cubicBezTo>
                    <a:pt x="2573" y="49400"/>
                    <a:pt x="2339" y="48479"/>
                    <a:pt x="3040" y="51244"/>
                  </a:cubicBezTo>
                  <a:cubicBezTo>
                    <a:pt x="0" y="52903"/>
                    <a:pt x="0" y="52903"/>
                    <a:pt x="0" y="52903"/>
                  </a:cubicBezTo>
                  <a:cubicBezTo>
                    <a:pt x="1637" y="57880"/>
                    <a:pt x="467" y="56221"/>
                    <a:pt x="4444" y="59539"/>
                  </a:cubicBezTo>
                  <a:cubicBezTo>
                    <a:pt x="2105" y="63410"/>
                    <a:pt x="2573" y="61751"/>
                    <a:pt x="2807" y="66359"/>
                  </a:cubicBezTo>
                  <a:cubicBezTo>
                    <a:pt x="8187" y="67649"/>
                    <a:pt x="8187" y="67649"/>
                    <a:pt x="8187" y="67649"/>
                  </a:cubicBezTo>
                  <a:cubicBezTo>
                    <a:pt x="9590" y="70230"/>
                    <a:pt x="9590" y="70230"/>
                    <a:pt x="9590" y="70230"/>
                  </a:cubicBezTo>
                  <a:cubicBezTo>
                    <a:pt x="13099" y="71520"/>
                    <a:pt x="13099" y="71520"/>
                    <a:pt x="13099" y="71520"/>
                  </a:cubicBezTo>
                  <a:cubicBezTo>
                    <a:pt x="16608" y="69677"/>
                    <a:pt x="16608" y="69677"/>
                    <a:pt x="16608" y="69677"/>
                  </a:cubicBezTo>
                  <a:cubicBezTo>
                    <a:pt x="21754" y="71705"/>
                    <a:pt x="21754" y="71705"/>
                    <a:pt x="21754" y="71705"/>
                  </a:cubicBezTo>
                  <a:cubicBezTo>
                    <a:pt x="28538" y="75760"/>
                    <a:pt x="28538" y="75760"/>
                    <a:pt x="28538" y="75760"/>
                  </a:cubicBezTo>
                  <a:cubicBezTo>
                    <a:pt x="32514" y="79631"/>
                    <a:pt x="32514" y="79631"/>
                    <a:pt x="32514" y="79631"/>
                  </a:cubicBezTo>
                  <a:cubicBezTo>
                    <a:pt x="30175" y="78156"/>
                    <a:pt x="30175" y="78156"/>
                    <a:pt x="30175" y="78156"/>
                  </a:cubicBezTo>
                  <a:cubicBezTo>
                    <a:pt x="28771" y="78709"/>
                    <a:pt x="28771" y="78709"/>
                    <a:pt x="28771" y="78709"/>
                  </a:cubicBezTo>
                  <a:cubicBezTo>
                    <a:pt x="29707" y="80000"/>
                    <a:pt x="29707" y="80000"/>
                    <a:pt x="29707" y="80000"/>
                  </a:cubicBezTo>
                  <a:cubicBezTo>
                    <a:pt x="35321" y="81290"/>
                    <a:pt x="35321" y="81290"/>
                    <a:pt x="35321" y="81290"/>
                  </a:cubicBezTo>
                  <a:close/>
                  <a:moveTo>
                    <a:pt x="120000" y="0"/>
                  </a:moveTo>
                  <a:cubicBezTo>
                    <a:pt x="120000" y="0"/>
                    <a:pt x="120000" y="0"/>
                    <a:pt x="120000" y="0"/>
                  </a:cubicBezTo>
                  <a:cubicBezTo>
                    <a:pt x="116725" y="921"/>
                    <a:pt x="116725" y="921"/>
                    <a:pt x="116725" y="921"/>
                  </a:cubicBezTo>
                  <a:cubicBezTo>
                    <a:pt x="116257" y="921"/>
                    <a:pt x="109707" y="184"/>
                    <a:pt x="109941" y="1843"/>
                  </a:cubicBezTo>
                  <a:cubicBezTo>
                    <a:pt x="110175" y="2764"/>
                    <a:pt x="111345" y="2949"/>
                    <a:pt x="111345" y="2949"/>
                  </a:cubicBezTo>
                  <a:cubicBezTo>
                    <a:pt x="114385" y="5161"/>
                    <a:pt x="114385" y="5161"/>
                    <a:pt x="114385" y="5161"/>
                  </a:cubicBezTo>
                  <a:cubicBezTo>
                    <a:pt x="114152" y="6451"/>
                    <a:pt x="114152" y="6451"/>
                    <a:pt x="114152" y="6451"/>
                  </a:cubicBezTo>
                  <a:cubicBezTo>
                    <a:pt x="116023" y="6820"/>
                    <a:pt x="116023" y="6820"/>
                    <a:pt x="116023" y="6820"/>
                  </a:cubicBezTo>
                  <a:cubicBezTo>
                    <a:pt x="120000" y="6820"/>
                    <a:pt x="120000" y="6820"/>
                    <a:pt x="120000" y="6820"/>
                  </a:cubicBezTo>
                  <a:cubicBezTo>
                    <a:pt x="120000" y="0"/>
                    <a:pt x="120000" y="0"/>
                    <a:pt x="120000" y="0"/>
                  </a:cubicBezTo>
                  <a:close/>
                  <a:moveTo>
                    <a:pt x="120000" y="9032"/>
                  </a:moveTo>
                  <a:cubicBezTo>
                    <a:pt x="120000" y="9032"/>
                    <a:pt x="120000" y="9032"/>
                    <a:pt x="120000" y="9032"/>
                  </a:cubicBezTo>
                  <a:cubicBezTo>
                    <a:pt x="117660" y="9216"/>
                    <a:pt x="115087" y="9585"/>
                    <a:pt x="114619" y="9769"/>
                  </a:cubicBezTo>
                  <a:cubicBezTo>
                    <a:pt x="112046" y="11981"/>
                    <a:pt x="112046" y="11981"/>
                    <a:pt x="112046" y="11981"/>
                  </a:cubicBezTo>
                  <a:cubicBezTo>
                    <a:pt x="115087" y="15115"/>
                    <a:pt x="115087" y="15115"/>
                    <a:pt x="115087" y="15115"/>
                  </a:cubicBezTo>
                  <a:cubicBezTo>
                    <a:pt x="114853" y="17142"/>
                    <a:pt x="114853" y="17142"/>
                    <a:pt x="114853" y="17142"/>
                  </a:cubicBezTo>
                  <a:cubicBezTo>
                    <a:pt x="112280" y="18617"/>
                    <a:pt x="112280" y="18617"/>
                    <a:pt x="112280" y="18617"/>
                  </a:cubicBezTo>
                  <a:cubicBezTo>
                    <a:pt x="114385" y="20276"/>
                    <a:pt x="114385" y="20276"/>
                    <a:pt x="114385" y="20276"/>
                  </a:cubicBezTo>
                  <a:cubicBezTo>
                    <a:pt x="118128" y="20276"/>
                    <a:pt x="118128" y="20276"/>
                    <a:pt x="118128" y="20276"/>
                  </a:cubicBezTo>
                  <a:cubicBezTo>
                    <a:pt x="120000" y="21382"/>
                    <a:pt x="120000" y="21382"/>
                    <a:pt x="120000" y="21382"/>
                  </a:cubicBezTo>
                  <a:lnTo>
                    <a:pt x="120000" y="9032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188;g2be4267a496_0_10">
              <a:extLst>
                <a:ext uri="{FF2B5EF4-FFF2-40B4-BE49-F238E27FC236}">
                  <a16:creationId xmlns:a16="http://schemas.microsoft.com/office/drawing/2014/main" id="{1FA59BEF-2FFA-A7C6-1E95-2667F0DD806C}"/>
                </a:ext>
              </a:extLst>
            </p:cNvPr>
            <p:cNvSpPr/>
            <p:nvPr/>
          </p:nvSpPr>
          <p:spPr>
            <a:xfrm>
              <a:off x="16963457" y="2738922"/>
              <a:ext cx="229500" cy="2040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F18B33F-6392-AFE8-0E39-5242660CAA7E}"/>
              </a:ext>
            </a:extLst>
          </p:cNvPr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9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0E962957-4BD4-3B66-835D-5BFA753537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07030179-306C-C511-4DF4-23CACB93AA58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384F6A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sp>
        <p:nvSpPr>
          <p:cNvPr id="94" name="Google Shape;304;g2c0925db607_0_0">
            <a:extLst>
              <a:ext uri="{FF2B5EF4-FFF2-40B4-BE49-F238E27FC236}">
                <a16:creationId xmlns:a16="http://schemas.microsoft.com/office/drawing/2014/main" id="{BC0C8778-BE1E-F983-8441-E8A9DD17FAEC}"/>
              </a:ext>
            </a:extLst>
          </p:cNvPr>
          <p:cNvSpPr/>
          <p:nvPr/>
        </p:nvSpPr>
        <p:spPr>
          <a:xfrm>
            <a:off x="108857" y="1671607"/>
            <a:ext cx="3929749" cy="435826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384F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917FE08-567A-1CF5-C0AD-1D83594AB04E}"/>
              </a:ext>
            </a:extLst>
          </p:cNvPr>
          <p:cNvSpPr txBox="1"/>
          <p:nvPr/>
        </p:nvSpPr>
        <p:spPr>
          <a:xfrm>
            <a:off x="55764" y="1967537"/>
            <a:ext cx="394557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 sz="2800" b="1" i="0" dirty="0">
                <a:solidFill>
                  <a:srgbClr val="0D4077"/>
                </a:solidFill>
                <a:effectLst/>
                <a:latin typeface="Century Gothic" panose="020B0502020202020204" pitchFamily="34" charset="0"/>
              </a:rPr>
              <a:t>Serbia</a:t>
            </a:r>
            <a:r>
              <a:rPr lang="en-GB" sz="2800" b="0" i="0" dirty="0">
                <a:solidFill>
                  <a:srgbClr val="0D4077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b="1" i="0" dirty="0">
                <a:solidFill>
                  <a:srgbClr val="0D4077"/>
                </a:solidFill>
                <a:effectLst/>
                <a:latin typeface="Century Gothic" panose="020B0502020202020204" pitchFamily="34" charset="0"/>
              </a:rPr>
              <a:t>will chair the </a:t>
            </a:r>
            <a:r>
              <a:rPr lang="en-GB" sz="2400" i="0" dirty="0">
                <a:solidFill>
                  <a:srgbClr val="0070C0"/>
                </a:solidFill>
                <a:effectLst/>
                <a:latin typeface="Century Gothic" panose="020B0502020202020204" pitchFamily="34" charset="0"/>
              </a:rPr>
              <a:t>Global Partnership on Artificial Intelligence </a:t>
            </a:r>
            <a:r>
              <a:rPr lang="en-GB" sz="2800" b="1" i="0" dirty="0">
                <a:solidFill>
                  <a:srgbClr val="0D4077"/>
                </a:solidFill>
                <a:effectLst/>
                <a:latin typeface="Century Gothic" panose="020B0502020202020204" pitchFamily="34" charset="0"/>
              </a:rPr>
              <a:t>(GPAI) </a:t>
            </a:r>
            <a:r>
              <a:rPr lang="en-GB" sz="2400" i="0" dirty="0">
                <a:solidFill>
                  <a:srgbClr val="0070C0"/>
                </a:solidFill>
                <a:effectLst/>
                <a:latin typeface="Century Gothic" panose="020B0502020202020204" pitchFamily="34" charset="0"/>
              </a:rPr>
              <a:t>in the </a:t>
            </a:r>
            <a:r>
              <a:rPr lang="en-GB" sz="2800" b="1" i="0" dirty="0">
                <a:solidFill>
                  <a:srgbClr val="0D4077"/>
                </a:solidFill>
                <a:effectLst/>
                <a:latin typeface="Century Gothic" panose="020B0502020202020204" pitchFamily="34" charset="0"/>
              </a:rPr>
              <a:t>next three years!</a:t>
            </a:r>
            <a:endParaRPr lang="en-US" sz="2800" b="1" dirty="0">
              <a:solidFill>
                <a:srgbClr val="415F80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D5E936B-371D-2E72-4598-DDDAF5E6B72F}"/>
              </a:ext>
            </a:extLst>
          </p:cNvPr>
          <p:cNvSpPr txBox="1"/>
          <p:nvPr/>
        </p:nvSpPr>
        <p:spPr>
          <a:xfrm>
            <a:off x="1113412" y="6128142"/>
            <a:ext cx="17821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i="1" dirty="0">
                <a:solidFill>
                  <a:srgbClr val="004274"/>
                </a:solidFill>
                <a:effectLst/>
                <a:latin typeface="Century Gothic" panose="020B0502020202020204" pitchFamily="34" charset="0"/>
              </a:rPr>
              <a:t>8 March 2024</a:t>
            </a:r>
            <a:endParaRPr lang="en-GB" sz="1600" i="1" dirty="0">
              <a:latin typeface="Century Gothic" panose="020B0502020202020204" pitchFamily="34" charset="0"/>
            </a:endParaRP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0A1F9FFB-91F3-A60C-6385-AE61C407CB1E}"/>
              </a:ext>
            </a:extLst>
          </p:cNvPr>
          <p:cNvCxnSpPr>
            <a:cxnSpLocks/>
          </p:cNvCxnSpPr>
          <p:nvPr/>
        </p:nvCxnSpPr>
        <p:spPr>
          <a:xfrm>
            <a:off x="361703" y="4762523"/>
            <a:ext cx="3430368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Flowchart: Connector 123">
            <a:extLst>
              <a:ext uri="{FF2B5EF4-FFF2-40B4-BE49-F238E27FC236}">
                <a16:creationId xmlns:a16="http://schemas.microsoft.com/office/drawing/2014/main" id="{CEE9AF3D-23F7-556A-AF89-1BE01B6453DB}"/>
              </a:ext>
            </a:extLst>
          </p:cNvPr>
          <p:cNvSpPr/>
          <p:nvPr/>
        </p:nvSpPr>
        <p:spPr>
          <a:xfrm>
            <a:off x="691583" y="4669485"/>
            <a:ext cx="186076" cy="186076"/>
          </a:xfrm>
          <a:prstGeom prst="flowChartConnector">
            <a:avLst/>
          </a:prstGeom>
          <a:solidFill>
            <a:srgbClr val="384F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entury Gothic" panose="020B0502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AAD78B0-C39E-FAF2-7CD2-E963EAF2F790}"/>
              </a:ext>
            </a:extLst>
          </p:cNvPr>
          <p:cNvSpPr txBox="1"/>
          <p:nvPr/>
        </p:nvSpPr>
        <p:spPr>
          <a:xfrm>
            <a:off x="1429646" y="4302810"/>
            <a:ext cx="1021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rgbClr val="384F6A"/>
                </a:solidFill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8E07BD2-EEC5-074D-2368-B526F606AD68}"/>
              </a:ext>
            </a:extLst>
          </p:cNvPr>
          <p:cNvSpPr txBox="1"/>
          <p:nvPr/>
        </p:nvSpPr>
        <p:spPr>
          <a:xfrm>
            <a:off x="303523" y="4302810"/>
            <a:ext cx="1021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rgbClr val="384F6A"/>
                </a:solidFill>
                <a:latin typeface="Century Gothic" panose="020B0502020202020204" pitchFamily="34" charset="0"/>
              </a:rPr>
              <a:t>2024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E667C69-5E31-16F0-BF43-8212F39E11EE}"/>
              </a:ext>
            </a:extLst>
          </p:cNvPr>
          <p:cNvSpPr txBox="1"/>
          <p:nvPr/>
        </p:nvSpPr>
        <p:spPr>
          <a:xfrm>
            <a:off x="2555770" y="4302810"/>
            <a:ext cx="1021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rgbClr val="384F6A"/>
                </a:solidFill>
                <a:latin typeface="Century Gothic" panose="020B0502020202020204" pitchFamily="34" charset="0"/>
              </a:rPr>
              <a:t>2026</a:t>
            </a:r>
          </a:p>
        </p:txBody>
      </p:sp>
      <p:sp>
        <p:nvSpPr>
          <p:cNvPr id="129" name="Flowchart: Connector 128">
            <a:extLst>
              <a:ext uri="{FF2B5EF4-FFF2-40B4-BE49-F238E27FC236}">
                <a16:creationId xmlns:a16="http://schemas.microsoft.com/office/drawing/2014/main" id="{7821F707-1F92-0F2B-9199-2944A32CEDDB}"/>
              </a:ext>
            </a:extLst>
          </p:cNvPr>
          <p:cNvSpPr/>
          <p:nvPr/>
        </p:nvSpPr>
        <p:spPr>
          <a:xfrm>
            <a:off x="1826637" y="4667663"/>
            <a:ext cx="186076" cy="186076"/>
          </a:xfrm>
          <a:prstGeom prst="flowChartConnector">
            <a:avLst/>
          </a:prstGeom>
          <a:solidFill>
            <a:srgbClr val="384F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entury Gothic" panose="020B0502020202020204" pitchFamily="34" charset="0"/>
            </a:endParaRPr>
          </a:p>
        </p:txBody>
      </p:sp>
      <p:sp>
        <p:nvSpPr>
          <p:cNvPr id="130" name="Flowchart: Connector 129">
            <a:extLst>
              <a:ext uri="{FF2B5EF4-FFF2-40B4-BE49-F238E27FC236}">
                <a16:creationId xmlns:a16="http://schemas.microsoft.com/office/drawing/2014/main" id="{84066D90-2372-C9C4-CA32-8A74103D2A95}"/>
              </a:ext>
            </a:extLst>
          </p:cNvPr>
          <p:cNvSpPr/>
          <p:nvPr/>
        </p:nvSpPr>
        <p:spPr>
          <a:xfrm>
            <a:off x="2961691" y="4681517"/>
            <a:ext cx="186076" cy="186076"/>
          </a:xfrm>
          <a:prstGeom prst="flowChartConnector">
            <a:avLst/>
          </a:prstGeom>
          <a:solidFill>
            <a:srgbClr val="384F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entury Gothic" panose="020B0502020202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C6E76D8F-B837-73D9-2AA9-2611AD387E60}"/>
              </a:ext>
            </a:extLst>
          </p:cNvPr>
          <p:cNvSpPr txBox="1"/>
          <p:nvPr/>
        </p:nvSpPr>
        <p:spPr>
          <a:xfrm>
            <a:off x="137794" y="5050880"/>
            <a:ext cx="1309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384F6A"/>
                </a:solidFill>
                <a:latin typeface="Century Gothic" panose="020B0502020202020204" pitchFamily="34" charset="0"/>
              </a:rPr>
              <a:t>Co-chair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324FBFD-73B0-26F7-2678-DFF4400C6726}"/>
              </a:ext>
            </a:extLst>
          </p:cNvPr>
          <p:cNvSpPr txBox="1"/>
          <p:nvPr/>
        </p:nvSpPr>
        <p:spPr>
          <a:xfrm>
            <a:off x="1276207" y="5050880"/>
            <a:ext cx="1309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384F6A"/>
                </a:solidFill>
                <a:latin typeface="Century Gothic" panose="020B0502020202020204" pitchFamily="34" charset="0"/>
              </a:rPr>
              <a:t>Chair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9F56E5B-0D13-55A6-12F4-DE48696BD4ED}"/>
              </a:ext>
            </a:extLst>
          </p:cNvPr>
          <p:cNvSpPr txBox="1"/>
          <p:nvPr/>
        </p:nvSpPr>
        <p:spPr>
          <a:xfrm>
            <a:off x="2466813" y="5050880"/>
            <a:ext cx="1309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384F6A"/>
                </a:solidFill>
                <a:latin typeface="Century Gothic" panose="020B0502020202020204" pitchFamily="34" charset="0"/>
              </a:rPr>
              <a:t>Co-chair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200D118-A535-AC93-5CE6-CD084B7499BD}"/>
              </a:ext>
            </a:extLst>
          </p:cNvPr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46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0930544E-9025-9850-3006-9730FADFBF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Subtitle 2">
              <a:extLst>
                <a:ext uri="{FF2B5EF4-FFF2-40B4-BE49-F238E27FC236}">
                  <a16:creationId xmlns:a16="http://schemas.microsoft.com/office/drawing/2014/main" id="{8F3EDDF8-A4F1-D2D0-4855-3E2D53C6533A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384F6A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The Government of the Republic of Serbia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412EED2-4014-A8EA-3865-52DAB50C8AA0}"/>
              </a:ext>
            </a:extLst>
          </p:cNvPr>
          <p:cNvSpPr txBox="1"/>
          <p:nvPr/>
        </p:nvSpPr>
        <p:spPr>
          <a:xfrm>
            <a:off x="361703" y="476635"/>
            <a:ext cx="8156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384F6A"/>
                </a:solidFill>
                <a:latin typeface="Century Gothic" panose="020B0502020202020204" pitchFamily="34" charset="0"/>
              </a:rPr>
              <a:t>BREAKING NEWS</a:t>
            </a:r>
            <a:r>
              <a:rPr lang="en-GB" sz="2400" dirty="0">
                <a:solidFill>
                  <a:srgbClr val="384F6A"/>
                </a:solidFill>
                <a:latin typeface="Century Gothic" panose="020B0502020202020204" pitchFamily="34" charset="0"/>
              </a:rPr>
              <a:t>| Beginning of </a:t>
            </a:r>
            <a:r>
              <a:rPr kumimoji="0" lang="sr-Latn-RS" sz="2400" b="0" i="0" u="none" strike="noStrike" kern="1200" cap="none" spc="0" normalizeH="0" baseline="0" noProof="0" dirty="0">
                <a:ln>
                  <a:noFill/>
                </a:ln>
                <a:solidFill>
                  <a:srgbClr val="384F6A"/>
                </a:solidFill>
                <a:effectLst/>
                <a:uLnTx/>
                <a:uFillTx/>
                <a:latin typeface="Century Gothic" panose="020B0502020202020204" pitchFamily="34" charset="0"/>
              </a:rPr>
              <a:t>2024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84F6A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64F9DACE-8B80-8949-71CB-9405A79CF4D9}"/>
              </a:ext>
            </a:extLst>
          </p:cNvPr>
          <p:cNvGrpSpPr/>
          <p:nvPr/>
        </p:nvGrpSpPr>
        <p:grpSpPr>
          <a:xfrm>
            <a:off x="4767874" y="3349205"/>
            <a:ext cx="3509478" cy="410460"/>
            <a:chOff x="9398206" y="3848532"/>
            <a:chExt cx="2866351" cy="335242"/>
          </a:xfrm>
        </p:grpSpPr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3A4E1489-74D3-9074-F6D0-7E7DED6865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320"/>
            <a:stretch/>
          </p:blipFill>
          <p:spPr>
            <a:xfrm>
              <a:off x="9398206" y="3849261"/>
              <a:ext cx="2866351" cy="334513"/>
            </a:xfrm>
            <a:prstGeom prst="rect">
              <a:avLst/>
            </a:prstGeom>
          </p:spPr>
        </p:pic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FCA64955-B611-419C-588E-3636846EDC85}"/>
                </a:ext>
              </a:extLst>
            </p:cNvPr>
            <p:cNvSpPr/>
            <p:nvPr/>
          </p:nvSpPr>
          <p:spPr>
            <a:xfrm>
              <a:off x="9398206" y="3848532"/>
              <a:ext cx="2866350" cy="334513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108" name="Google Shape;304;g2c0925db607_0_0">
            <a:extLst>
              <a:ext uri="{FF2B5EF4-FFF2-40B4-BE49-F238E27FC236}">
                <a16:creationId xmlns:a16="http://schemas.microsoft.com/office/drawing/2014/main" id="{E96672BB-99D6-EE61-62C7-78F67065CD75}"/>
              </a:ext>
            </a:extLst>
          </p:cNvPr>
          <p:cNvSpPr/>
          <p:nvPr/>
        </p:nvSpPr>
        <p:spPr>
          <a:xfrm>
            <a:off x="8402768" y="4282985"/>
            <a:ext cx="1077044" cy="992052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</a:endParaRPr>
          </a:p>
        </p:txBody>
      </p:sp>
      <p:cxnSp>
        <p:nvCxnSpPr>
          <p:cNvPr id="112" name="Connector: Elbow 111">
            <a:extLst>
              <a:ext uri="{FF2B5EF4-FFF2-40B4-BE49-F238E27FC236}">
                <a16:creationId xmlns:a16="http://schemas.microsoft.com/office/drawing/2014/main" id="{90F833D6-3E1D-72E7-1DC5-CAF37F817846}"/>
              </a:ext>
            </a:extLst>
          </p:cNvPr>
          <p:cNvCxnSpPr>
            <a:cxnSpLocks/>
            <a:stCxn id="94" idx="3"/>
            <a:endCxn id="108" idx="0"/>
          </p:cNvCxnSpPr>
          <p:nvPr/>
        </p:nvCxnSpPr>
        <p:spPr>
          <a:xfrm>
            <a:off x="4038606" y="3850738"/>
            <a:ext cx="4902684" cy="432247"/>
          </a:xfrm>
          <a:prstGeom prst="bentConnector2">
            <a:avLst/>
          </a:prstGeom>
          <a:ln w="28575">
            <a:solidFill>
              <a:srgbClr val="384F6A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2E19FB01-E3B2-5D9E-8955-DB5C9FAA541C}"/>
              </a:ext>
            </a:extLst>
          </p:cNvPr>
          <p:cNvSpPr txBox="1"/>
          <p:nvPr/>
        </p:nvSpPr>
        <p:spPr>
          <a:xfrm>
            <a:off x="7723895" y="5352561"/>
            <a:ext cx="2708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384F6A"/>
                </a:solidFill>
                <a:latin typeface="Century Gothic" panose="020B0502020202020204" pitchFamily="34" charset="0"/>
              </a:rPr>
              <a:t>Serbia</a:t>
            </a:r>
            <a:r>
              <a:rPr lang="en-GB" sz="2000" dirty="0">
                <a:solidFill>
                  <a:srgbClr val="384F6A"/>
                </a:solidFill>
                <a:latin typeface="Century Gothic" panose="020B0502020202020204" pitchFamily="34" charset="0"/>
              </a:rPr>
              <a:t>, 29</a:t>
            </a:r>
            <a:r>
              <a:rPr lang="en-GB" sz="2000" baseline="30000" dirty="0">
                <a:solidFill>
                  <a:srgbClr val="384F6A"/>
                </a:solidFill>
                <a:latin typeface="Century Gothic" panose="020B0502020202020204" pitchFamily="34" charset="0"/>
              </a:rPr>
              <a:t>th  </a:t>
            </a:r>
            <a:r>
              <a:rPr lang="en-GB" sz="2000" dirty="0">
                <a:solidFill>
                  <a:srgbClr val="384F6A"/>
                </a:solidFill>
                <a:latin typeface="Century Gothic" panose="020B0502020202020204" pitchFamily="34" charset="0"/>
              </a:rPr>
              <a:t> country </a:t>
            </a:r>
            <a:r>
              <a:rPr lang="en-GB" sz="2000" b="1" dirty="0">
                <a:solidFill>
                  <a:srgbClr val="384F6A"/>
                </a:solidFill>
                <a:latin typeface="Century Gothic" panose="020B0502020202020204" pitchFamily="34" charset="0"/>
              </a:rPr>
              <a:t>Member of GPAI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14596CE-A5C0-0F94-9406-9DFB398066FE}"/>
              </a:ext>
            </a:extLst>
          </p:cNvPr>
          <p:cNvSpPr txBox="1"/>
          <p:nvPr/>
        </p:nvSpPr>
        <p:spPr>
          <a:xfrm>
            <a:off x="31173" y="6540429"/>
            <a:ext cx="201271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latin typeface="Century Gothic" panose="020B0502020202020204" pitchFamily="34" charset="0"/>
              </a:rPr>
              <a:t>News Source: </a:t>
            </a:r>
            <a:r>
              <a:rPr lang="en-GB" sz="900" dirty="0">
                <a:latin typeface="Century Gothic" panose="020B0502020202020204" pitchFamily="34" charset="0"/>
                <a:hlinkClick r:id="rId4"/>
              </a:rPr>
              <a:t>Link</a:t>
            </a:r>
            <a:endParaRPr lang="en-GB" sz="900" dirty="0">
              <a:latin typeface="Century Gothic" panose="020B0502020202020204" pitchFamily="34" charset="0"/>
            </a:endParaRPr>
          </a:p>
        </p:txBody>
      </p:sp>
      <p:sp>
        <p:nvSpPr>
          <p:cNvPr id="3" name="Google Shape;330;p6">
            <a:extLst>
              <a:ext uri="{FF2B5EF4-FFF2-40B4-BE49-F238E27FC236}">
                <a16:creationId xmlns:a16="http://schemas.microsoft.com/office/drawing/2014/main" id="{DCCAD61E-113C-F11B-5EA6-1F8395237228}"/>
              </a:ext>
            </a:extLst>
          </p:cNvPr>
          <p:cNvSpPr txBox="1"/>
          <p:nvPr/>
        </p:nvSpPr>
        <p:spPr>
          <a:xfrm>
            <a:off x="8007473" y="6399882"/>
            <a:ext cx="4184527" cy="338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4566"/>
              </a:buClr>
              <a:buSzPts val="700"/>
              <a:buFont typeface="Calibri"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845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COPYRIGHT © 2023 THE GOVERNMENT OF THE REPUBLIC OF SERBIA. ALL RIGHTS RESERVED.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2840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923"/>
            <a:ext cx="12192000" cy="6858000"/>
          </a:xfrm>
          <a:prstGeom prst="rect">
            <a:avLst/>
          </a:prstGeom>
          <a:gradFill>
            <a:gsLst>
              <a:gs pos="0">
                <a:srgbClr val="C00000">
                  <a:alpha val="80000"/>
                </a:srgbClr>
              </a:gs>
              <a:gs pos="4000">
                <a:srgbClr val="C00000">
                  <a:alpha val="80000"/>
                </a:srgbClr>
              </a:gs>
              <a:gs pos="16000">
                <a:srgbClr val="FFFFFF">
                  <a:alpha val="49803"/>
                </a:srgbClr>
              </a:gs>
              <a:gs pos="35000">
                <a:srgbClr val="1F3864">
                  <a:alpha val="74000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9" name="Google Shape;309;p6"/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310" name="Google Shape;310;p6" descr="ÐÐ»Ð°Ð´Ð° Ð ÐµÐ¿ÑÐ±Ð»Ð¸ÐºÐµ Ð¡ÑÐ±Ð¸ÑÐµ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644116" y="306776"/>
              <a:ext cx="181555" cy="3631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" name="Google Shape;311;p6"/>
            <p:cNvSpPr txBox="1"/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The Government of the Republic of Serbia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43E61F-06A7-67D7-35EF-F57C536B57AE}"/>
              </a:ext>
            </a:extLst>
          </p:cNvPr>
          <p:cNvGrpSpPr/>
          <p:nvPr/>
        </p:nvGrpSpPr>
        <p:grpSpPr>
          <a:xfrm>
            <a:off x="638998" y="1229480"/>
            <a:ext cx="10933242" cy="5020056"/>
            <a:chOff x="1075878" y="1170432"/>
            <a:chExt cx="10048912" cy="5020056"/>
          </a:xfrm>
        </p:grpSpPr>
        <p:cxnSp>
          <p:nvCxnSpPr>
            <p:cNvPr id="313" name="Google Shape;313;p6"/>
            <p:cNvCxnSpPr/>
            <p:nvPr/>
          </p:nvCxnSpPr>
          <p:spPr>
            <a:xfrm>
              <a:off x="11124790" y="1170432"/>
              <a:ext cx="0" cy="5020056"/>
            </a:xfrm>
            <a:prstGeom prst="straightConnector1">
              <a:avLst/>
            </a:prstGeom>
            <a:noFill/>
            <a:ln w="76200" cap="rnd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A3F5C6B-1B79-11FB-B5F1-B656036CE167}"/>
                </a:ext>
              </a:extLst>
            </p:cNvPr>
            <p:cNvGrpSpPr/>
            <p:nvPr/>
          </p:nvGrpSpPr>
          <p:grpSpPr>
            <a:xfrm>
              <a:off x="1075878" y="1170432"/>
              <a:ext cx="10048912" cy="5020056"/>
              <a:chOff x="1075878" y="1170432"/>
              <a:chExt cx="10048912" cy="5020056"/>
            </a:xfrm>
          </p:grpSpPr>
          <p:cxnSp>
            <p:nvCxnSpPr>
              <p:cNvPr id="312" name="Google Shape;312;p6"/>
              <p:cNvCxnSpPr/>
              <p:nvPr/>
            </p:nvCxnSpPr>
            <p:spPr>
              <a:xfrm>
                <a:off x="1075878" y="1170432"/>
                <a:ext cx="0" cy="5020056"/>
              </a:xfrm>
              <a:prstGeom prst="straightConnector1">
                <a:avLst/>
              </a:prstGeom>
              <a:noFill/>
              <a:ln w="76200" cap="rnd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" name="Google Shape;315;p6"/>
              <p:cNvCxnSpPr/>
              <p:nvPr/>
            </p:nvCxnSpPr>
            <p:spPr>
              <a:xfrm>
                <a:off x="1075878" y="6190488"/>
                <a:ext cx="10048912" cy="0"/>
              </a:xfrm>
              <a:prstGeom prst="straightConnector1">
                <a:avLst/>
              </a:prstGeom>
              <a:noFill/>
              <a:ln w="76200" cap="rnd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326" name="Google Shape;326;p6"/>
          <p:cNvSpPr/>
          <p:nvPr/>
        </p:nvSpPr>
        <p:spPr>
          <a:xfrm>
            <a:off x="2694548" y="293223"/>
            <a:ext cx="680290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Serbia’s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National AI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supercomputing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platform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0" name="Google Shape;330;p6"/>
          <p:cNvSpPr txBox="1"/>
          <p:nvPr/>
        </p:nvSpPr>
        <p:spPr>
          <a:xfrm>
            <a:off x="8007473" y="6399882"/>
            <a:ext cx="4184527" cy="338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4566"/>
              </a:buClr>
              <a:buSzPts val="700"/>
              <a:buFont typeface="Calibri"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COPYRIGHT © 2023 THE GOVERNMENT OF THE REPUBLIC OF SERBIA. ALL RIGHTS RESERVED.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4DE844-7B40-98A6-BC74-F72B5206582E}"/>
              </a:ext>
            </a:extLst>
          </p:cNvPr>
          <p:cNvGrpSpPr/>
          <p:nvPr/>
        </p:nvGrpSpPr>
        <p:grpSpPr>
          <a:xfrm>
            <a:off x="6734802" y="2576499"/>
            <a:ext cx="4563607" cy="3148175"/>
            <a:chOff x="5418683" y="1824449"/>
            <a:chExt cx="5454762" cy="376293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3AD1FFF-7D94-41C6-8FAF-1A28D7C42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" r="1965"/>
            <a:stretch/>
          </p:blipFill>
          <p:spPr>
            <a:xfrm>
              <a:off x="5450862" y="1824449"/>
              <a:ext cx="5422583" cy="3762932"/>
            </a:xfrm>
            <a:prstGeom prst="rect">
              <a:avLst/>
            </a:prstGeom>
          </p:spPr>
        </p:pic>
        <p:grpSp>
          <p:nvGrpSpPr>
            <p:cNvPr id="318" name="Google Shape;318;p6"/>
            <p:cNvGrpSpPr/>
            <p:nvPr/>
          </p:nvGrpSpPr>
          <p:grpSpPr>
            <a:xfrm>
              <a:off x="5418683" y="1824449"/>
              <a:ext cx="5446585" cy="3762932"/>
              <a:chOff x="565883" y="1589858"/>
              <a:chExt cx="2527537" cy="1628696"/>
            </a:xfrm>
          </p:grpSpPr>
          <p:cxnSp>
            <p:nvCxnSpPr>
              <p:cNvPr id="320" name="Google Shape;320;p6"/>
              <p:cNvCxnSpPr/>
              <p:nvPr/>
            </p:nvCxnSpPr>
            <p:spPr>
              <a:xfrm>
                <a:off x="3093420" y="1589858"/>
                <a:ext cx="0" cy="1628696"/>
              </a:xfrm>
              <a:prstGeom prst="straightConnector1">
                <a:avLst/>
              </a:prstGeom>
              <a:noFill/>
              <a:ln w="76200" cap="rnd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1" name="Google Shape;321;p6"/>
              <p:cNvCxnSpPr/>
              <p:nvPr/>
            </p:nvCxnSpPr>
            <p:spPr>
              <a:xfrm>
                <a:off x="565883" y="1589858"/>
                <a:ext cx="2508809" cy="0"/>
              </a:xfrm>
              <a:prstGeom prst="straightConnector1">
                <a:avLst/>
              </a:prstGeom>
              <a:noFill/>
              <a:ln w="76200" cap="rnd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2" name="Google Shape;322;p6"/>
              <p:cNvCxnSpPr/>
              <p:nvPr/>
            </p:nvCxnSpPr>
            <p:spPr>
              <a:xfrm>
                <a:off x="565883" y="1589858"/>
                <a:ext cx="0" cy="1628696"/>
              </a:xfrm>
              <a:prstGeom prst="straightConnector1">
                <a:avLst/>
              </a:prstGeom>
              <a:noFill/>
              <a:ln w="76200" cap="rnd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9" name="Google Shape;319;p6"/>
              <p:cNvCxnSpPr/>
              <p:nvPr/>
            </p:nvCxnSpPr>
            <p:spPr>
              <a:xfrm>
                <a:off x="584611" y="3218554"/>
                <a:ext cx="2508809" cy="0"/>
              </a:xfrm>
              <a:prstGeom prst="straightConnector1">
                <a:avLst/>
              </a:prstGeom>
              <a:noFill/>
              <a:ln w="76200" cap="rnd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325" name="Google Shape;325;p6"/>
          <p:cNvSpPr txBox="1"/>
          <p:nvPr/>
        </p:nvSpPr>
        <p:spPr>
          <a:xfrm>
            <a:off x="1801558" y="2978515"/>
            <a:ext cx="483743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Selected in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TOP 10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BEST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public sector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innovation projects by OECD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Observatory of Public Service Innovation in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2023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ACB8CA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7A7D71-0FB9-0DB1-B240-9114CCF58153}"/>
              </a:ext>
            </a:extLst>
          </p:cNvPr>
          <p:cNvSpPr txBox="1"/>
          <p:nvPr/>
        </p:nvSpPr>
        <p:spPr>
          <a:xfrm>
            <a:off x="7044031" y="2131994"/>
            <a:ext cx="4113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State Data </a:t>
            </a:r>
            <a:r>
              <a:rPr lang="en-GB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Center</a:t>
            </a:r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, Kragujevac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926773-0850-7E77-FCDF-3D513E0DBB1A}"/>
              </a:ext>
            </a:extLst>
          </p:cNvPr>
          <p:cNvSpPr txBox="1"/>
          <p:nvPr/>
        </p:nvSpPr>
        <p:spPr>
          <a:xfrm>
            <a:off x="1801558" y="4299688"/>
            <a:ext cx="46997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</a:t>
            </a:r>
            <a:r>
              <a:rPr lang="sr-Cyrl-RS" sz="20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ree of charge </a:t>
            </a:r>
            <a:r>
              <a:rPr lang="sr-Cyrl-RS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for universities, institutes,</a:t>
            </a:r>
            <a:r>
              <a:rPr lang="en-GB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&amp;</a:t>
            </a:r>
            <a:r>
              <a:rPr lang="sr-Cyrl-RS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start-up companies to </a:t>
            </a:r>
            <a:r>
              <a:rPr lang="sr-Cyrl-RS" sz="1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develop AI solutions</a:t>
            </a:r>
            <a:endParaRPr lang="en-GB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1DFF71-8267-46F2-B6DD-EA2DA95C8011}"/>
              </a:ext>
            </a:extLst>
          </p:cNvPr>
          <p:cNvSpPr txBox="1"/>
          <p:nvPr/>
        </p:nvSpPr>
        <p:spPr>
          <a:xfrm>
            <a:off x="1801558" y="5251569"/>
            <a:ext cx="443647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+</a:t>
            </a:r>
            <a:r>
              <a:rPr lang="sr-Cyrl-RS" sz="20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70 users</a:t>
            </a:r>
            <a:r>
              <a:rPr lang="sr-Cyrl-RS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with more than </a:t>
            </a:r>
            <a:r>
              <a:rPr lang="sr-Cyrl-RS" sz="20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300 user </a:t>
            </a:r>
            <a:r>
              <a:rPr lang="sr-Cyrl-RS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accounts </a:t>
            </a:r>
            <a:r>
              <a:rPr lang="en-GB" sz="1400" dirty="0">
                <a:solidFill>
                  <a:schemeClr val="bg1"/>
                </a:solidFill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with </a:t>
            </a:r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rapidly growing</a:t>
            </a:r>
            <a:r>
              <a:rPr lang="sr-Cyrl-RS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sr-Cyrl-RS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number of tests</a:t>
            </a:r>
            <a:endParaRPr lang="en-GB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Graphic 28" descr="Ribbon with solid fill">
            <a:extLst>
              <a:ext uri="{FF2B5EF4-FFF2-40B4-BE49-F238E27FC236}">
                <a16:creationId xmlns:a16="http://schemas.microsoft.com/office/drawing/2014/main" id="{6AD61FCF-92AD-0294-E5AD-8CAA554C1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0842" y="2983578"/>
            <a:ext cx="839561" cy="83956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20B215B7-AF31-C8BB-B878-34C8088E3D05}"/>
              </a:ext>
            </a:extLst>
          </p:cNvPr>
          <p:cNvGrpSpPr/>
          <p:nvPr/>
        </p:nvGrpSpPr>
        <p:grpSpPr>
          <a:xfrm>
            <a:off x="758147" y="4158099"/>
            <a:ext cx="1043411" cy="1060742"/>
            <a:chOff x="734864" y="3257473"/>
            <a:chExt cx="821138" cy="834777"/>
          </a:xfrm>
        </p:grpSpPr>
        <p:pic>
          <p:nvPicPr>
            <p:cNvPr id="31" name="Graphic 30" descr="Open hand outline">
              <a:extLst>
                <a:ext uri="{FF2B5EF4-FFF2-40B4-BE49-F238E27FC236}">
                  <a16:creationId xmlns:a16="http://schemas.microsoft.com/office/drawing/2014/main" id="{44375A36-A0CB-42A7-E52C-E780F049B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012707">
              <a:off x="734864" y="3461047"/>
              <a:ext cx="631203" cy="631203"/>
            </a:xfrm>
            <a:prstGeom prst="rect">
              <a:avLst/>
            </a:prstGeom>
          </p:spPr>
        </p:pic>
        <p:pic>
          <p:nvPicPr>
            <p:cNvPr id="33" name="Graphic 32" descr="Processor outline">
              <a:extLst>
                <a:ext uri="{FF2B5EF4-FFF2-40B4-BE49-F238E27FC236}">
                  <a16:creationId xmlns:a16="http://schemas.microsoft.com/office/drawing/2014/main" id="{37B117B1-AD67-D96B-9AD6-06701CCA6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36826" y="3257473"/>
              <a:ext cx="519176" cy="519176"/>
            </a:xfrm>
            <a:prstGeom prst="rect">
              <a:avLst/>
            </a:prstGeom>
          </p:spPr>
        </p:pic>
      </p:grpSp>
      <p:pic>
        <p:nvPicPr>
          <p:cNvPr id="36" name="Graphic 35" descr="Ui Ux with solid fill">
            <a:extLst>
              <a:ext uri="{FF2B5EF4-FFF2-40B4-BE49-F238E27FC236}">
                <a16:creationId xmlns:a16="http://schemas.microsoft.com/office/drawing/2014/main" id="{61090604-41B9-DFE8-50C0-5C490204C2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0842" y="5237218"/>
            <a:ext cx="818020" cy="818020"/>
          </a:xfrm>
          <a:prstGeom prst="rect">
            <a:avLst/>
          </a:prstGeom>
        </p:spPr>
      </p:pic>
      <p:sp>
        <p:nvSpPr>
          <p:cNvPr id="3" name="Google Shape;325;p6">
            <a:extLst>
              <a:ext uri="{FF2B5EF4-FFF2-40B4-BE49-F238E27FC236}">
                <a16:creationId xmlns:a16="http://schemas.microsoft.com/office/drawing/2014/main" id="{A4ED8573-3E63-D2CB-6B08-C825A71133D3}"/>
              </a:ext>
            </a:extLst>
          </p:cNvPr>
          <p:cNvSpPr txBox="1"/>
          <p:nvPr/>
        </p:nvSpPr>
        <p:spPr>
          <a:xfrm>
            <a:off x="1801558" y="1965118"/>
            <a:ext cx="431471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sr-Latn-RS" sz="1400" kern="0" dirty="0">
                <a:solidFill>
                  <a:srgbClr val="FFFFFF"/>
                </a:solidFill>
                <a:latin typeface="Century Gothic"/>
                <a:cs typeface="Arial"/>
                <a:sym typeface="Century Gothic"/>
              </a:rPr>
              <a:t>Secured investment of </a:t>
            </a:r>
            <a:r>
              <a:rPr lang="en-GB" sz="20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€</a:t>
            </a:r>
            <a:r>
              <a:rPr lang="sr-Latn-RS" sz="2000" b="1" kern="0" dirty="0">
                <a:solidFill>
                  <a:srgbClr val="FFFFFF"/>
                </a:solidFill>
                <a:latin typeface="Century Gothic"/>
                <a:cs typeface="Arial"/>
                <a:sym typeface="Century Gothic"/>
              </a:rPr>
              <a:t>30 million EUR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sr-Latn-RS" sz="2000" b="1" kern="0" dirty="0">
                <a:solidFill>
                  <a:srgbClr val="FFFFFF"/>
                </a:solidFill>
                <a:latin typeface="Century Gothic"/>
                <a:cs typeface="Arial"/>
                <a:sym typeface="Century Gothic"/>
              </a:rPr>
              <a:t> </a:t>
            </a:r>
            <a:r>
              <a:rPr lang="sr-Latn-RS" sz="1200" kern="0" dirty="0">
                <a:solidFill>
                  <a:srgbClr val="FFFFFF"/>
                </a:solidFill>
                <a:latin typeface="Century Gothic"/>
                <a:cs typeface="Arial"/>
                <a:sym typeface="Century Gothic"/>
              </a:rPr>
              <a:t>for a </a:t>
            </a:r>
            <a:r>
              <a:rPr lang="sr-Latn-RS" sz="2000" b="1" kern="0" dirty="0">
                <a:solidFill>
                  <a:srgbClr val="FFFFFF"/>
                </a:solidFill>
                <a:latin typeface="Century Gothic"/>
                <a:cs typeface="Arial"/>
                <a:sym typeface="Century Gothic"/>
              </a:rPr>
              <a:t>new Supercomputer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object 18">
            <a:extLst>
              <a:ext uri="{FF2B5EF4-FFF2-40B4-BE49-F238E27FC236}">
                <a16:creationId xmlns:a16="http://schemas.microsoft.com/office/drawing/2014/main" id="{FA60AC85-8E59-4E99-0566-0F6B075E5869}"/>
              </a:ext>
            </a:extLst>
          </p:cNvPr>
          <p:cNvSpPr/>
          <p:nvPr/>
        </p:nvSpPr>
        <p:spPr>
          <a:xfrm rot="1159602">
            <a:off x="811625" y="2355456"/>
            <a:ext cx="817595" cy="177463"/>
          </a:xfrm>
          <a:custGeom>
            <a:avLst/>
            <a:gdLst/>
            <a:ahLst/>
            <a:cxnLst/>
            <a:rect l="l" t="t" r="r" b="b"/>
            <a:pathLst>
              <a:path w="1556385" h="337819">
                <a:moveTo>
                  <a:pt x="1496910" y="59560"/>
                </a:moveTo>
                <a:lnTo>
                  <a:pt x="1468102" y="58761"/>
                </a:lnTo>
                <a:lnTo>
                  <a:pt x="1142452" y="133525"/>
                </a:lnTo>
                <a:lnTo>
                  <a:pt x="1138349" y="166527"/>
                </a:lnTo>
                <a:lnTo>
                  <a:pt x="1134302" y="177619"/>
                </a:lnTo>
                <a:lnTo>
                  <a:pt x="1109856" y="207238"/>
                </a:lnTo>
                <a:lnTo>
                  <a:pt x="1073219" y="227185"/>
                </a:lnTo>
                <a:lnTo>
                  <a:pt x="1028590" y="236350"/>
                </a:lnTo>
                <a:lnTo>
                  <a:pt x="980169" y="233624"/>
                </a:lnTo>
                <a:lnTo>
                  <a:pt x="676359" y="177467"/>
                </a:lnTo>
                <a:lnTo>
                  <a:pt x="685948" y="125592"/>
                </a:lnTo>
                <a:lnTo>
                  <a:pt x="994907" y="182700"/>
                </a:lnTo>
                <a:lnTo>
                  <a:pt x="1022322" y="183535"/>
                </a:lnTo>
                <a:lnTo>
                  <a:pt x="1046213" y="176425"/>
                </a:lnTo>
                <a:lnTo>
                  <a:pt x="1064012" y="162657"/>
                </a:lnTo>
                <a:lnTo>
                  <a:pt x="1073153" y="143516"/>
                </a:lnTo>
                <a:lnTo>
                  <a:pt x="1071458" y="122372"/>
                </a:lnTo>
                <a:lnTo>
                  <a:pt x="1039985" y="87971"/>
                </a:lnTo>
                <a:lnTo>
                  <a:pt x="602138" y="2805"/>
                </a:lnTo>
                <a:lnTo>
                  <a:pt x="580385" y="0"/>
                </a:lnTo>
                <a:lnTo>
                  <a:pt x="538285" y="1187"/>
                </a:lnTo>
                <a:lnTo>
                  <a:pt x="0" y="91342"/>
                </a:lnTo>
                <a:lnTo>
                  <a:pt x="206738" y="317323"/>
                </a:lnTo>
                <a:lnTo>
                  <a:pt x="249951" y="298211"/>
                </a:lnTo>
                <a:lnTo>
                  <a:pt x="294729" y="283196"/>
                </a:lnTo>
                <a:lnTo>
                  <a:pt x="340933" y="272088"/>
                </a:lnTo>
                <a:lnTo>
                  <a:pt x="388422" y="264694"/>
                </a:lnTo>
                <a:lnTo>
                  <a:pt x="437058" y="260824"/>
                </a:lnTo>
                <a:lnTo>
                  <a:pt x="486699" y="260286"/>
                </a:lnTo>
                <a:lnTo>
                  <a:pt x="537206" y="262888"/>
                </a:lnTo>
                <a:lnTo>
                  <a:pt x="588439" y="268439"/>
                </a:lnTo>
                <a:lnTo>
                  <a:pt x="972627" y="337451"/>
                </a:lnTo>
                <a:lnTo>
                  <a:pt x="994205" y="335949"/>
                </a:lnTo>
                <a:lnTo>
                  <a:pt x="1524518" y="159887"/>
                </a:lnTo>
                <a:lnTo>
                  <a:pt x="1545038" y="144904"/>
                </a:lnTo>
                <a:lnTo>
                  <a:pt x="1552050" y="135177"/>
                </a:lnTo>
                <a:lnTo>
                  <a:pt x="1555979" y="124126"/>
                </a:lnTo>
                <a:lnTo>
                  <a:pt x="1554285" y="102982"/>
                </a:lnTo>
                <a:lnTo>
                  <a:pt x="1542583" y="83761"/>
                </a:lnTo>
                <a:lnTo>
                  <a:pt x="1522812" y="68581"/>
                </a:lnTo>
                <a:lnTo>
                  <a:pt x="1496910" y="5956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Graphic 4" descr="Coins outline">
            <a:extLst>
              <a:ext uri="{FF2B5EF4-FFF2-40B4-BE49-F238E27FC236}">
                <a16:creationId xmlns:a16="http://schemas.microsoft.com/office/drawing/2014/main" id="{4EE75735-E5F4-8B34-A039-FEBA89734E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34716" y="1913378"/>
            <a:ext cx="554146" cy="55414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>
            <a:extLst>
              <a:ext uri="{FF2B5EF4-FFF2-40B4-BE49-F238E27FC236}">
                <a16:creationId xmlns:a16="http://schemas.microsoft.com/office/drawing/2014/main" id="{9734C28E-3292-F786-FB97-1416273F0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2" r="796"/>
          <a:stretch/>
        </p:blipFill>
        <p:spPr>
          <a:xfrm>
            <a:off x="3958000" y="1463746"/>
            <a:ext cx="2581945" cy="1490287"/>
          </a:xfrm>
          <a:prstGeom prst="rect">
            <a:avLst/>
          </a:prstGeom>
        </p:spPr>
      </p:pic>
      <p:pic>
        <p:nvPicPr>
          <p:cNvPr id="4" name="Picture 3" descr="Master-Ai-11.jpg">
            <a:extLst>
              <a:ext uri="{FF2B5EF4-FFF2-40B4-BE49-F238E27FC236}">
                <a16:creationId xmlns:a16="http://schemas.microsoft.com/office/drawing/2014/main" id="{C4247971-FEF6-ACA5-CD3E-D7F0F08785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" b="77932"/>
          <a:stretch/>
        </p:blipFill>
        <p:spPr>
          <a:xfrm>
            <a:off x="0" y="-57597"/>
            <a:ext cx="12192000" cy="1293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6C6335-3551-6D46-5301-57488503B39A}"/>
              </a:ext>
            </a:extLst>
          </p:cNvPr>
          <p:cNvSpPr txBox="1"/>
          <p:nvPr/>
        </p:nvSpPr>
        <p:spPr>
          <a:xfrm>
            <a:off x="361703" y="441315"/>
            <a:ext cx="8583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Serbia’s primary goals 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</a:rPr>
              <a:t>2024 -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2027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5E8576B-0D28-954D-13D4-408751611D4F}"/>
              </a:ext>
            </a:extLst>
          </p:cNvPr>
          <p:cNvCxnSpPr/>
          <p:nvPr/>
        </p:nvCxnSpPr>
        <p:spPr>
          <a:xfrm>
            <a:off x="361703" y="958554"/>
            <a:ext cx="9330937" cy="0"/>
          </a:xfrm>
          <a:prstGeom prst="line">
            <a:avLst/>
          </a:prstGeom>
          <a:ln w="60325" cap="rnd" cmpd="sng">
            <a:gradFill flip="none" rotWithShape="1">
              <a:gsLst>
                <a:gs pos="50000">
                  <a:srgbClr val="0C4076"/>
                </a:gs>
                <a:gs pos="14000">
                  <a:srgbClr val="C6363C"/>
                </a:gs>
                <a:gs pos="83000">
                  <a:schemeClr val="bg1"/>
                </a:gs>
              </a:gsLst>
              <a:lin ang="0" scaled="1"/>
              <a:tileRect/>
            </a:gradFill>
            <a:headEnd type="oval"/>
            <a:tailEnd type="none"/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36499EC4-C190-5531-EB3B-B1752C5AF2E7}"/>
              </a:ext>
            </a:extLst>
          </p:cNvPr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8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F17DF613-75CC-2F0B-F7DF-12DFB48689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4A38E7E6-DF9C-720E-31A1-2A8312A45DD0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The Government of the Republic of Serbia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E72A22-DC8C-A6A5-1A1A-C8D8AAFC643D}"/>
              </a:ext>
            </a:extLst>
          </p:cNvPr>
          <p:cNvCxnSpPr/>
          <p:nvPr/>
        </p:nvCxnSpPr>
        <p:spPr>
          <a:xfrm>
            <a:off x="7278669" y="-285789"/>
            <a:ext cx="4448119" cy="0"/>
          </a:xfrm>
          <a:prstGeom prst="line">
            <a:avLst/>
          </a:prstGeom>
          <a:ln>
            <a:solidFill>
              <a:srgbClr val="2845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3ACDC67-93E0-CE61-56E4-D4461F4D2652}"/>
              </a:ext>
            </a:extLst>
          </p:cNvPr>
          <p:cNvSpPr/>
          <p:nvPr/>
        </p:nvSpPr>
        <p:spPr>
          <a:xfrm>
            <a:off x="365019" y="3497990"/>
            <a:ext cx="11347141" cy="604609"/>
          </a:xfrm>
          <a:prstGeom prst="roundRect">
            <a:avLst>
              <a:gd name="adj" fmla="val 50000"/>
            </a:avLst>
          </a:prstGeom>
          <a:solidFill>
            <a:srgbClr val="263F6E"/>
          </a:solidFill>
          <a:ln>
            <a:solidFill>
              <a:srgbClr val="263F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1F84A19-7A83-A4EF-6F63-F916372DBCC9}"/>
              </a:ext>
            </a:extLst>
          </p:cNvPr>
          <p:cNvCxnSpPr>
            <a:cxnSpLocks/>
          </p:cNvCxnSpPr>
          <p:nvPr/>
        </p:nvCxnSpPr>
        <p:spPr>
          <a:xfrm>
            <a:off x="11116019" y="3088453"/>
            <a:ext cx="0" cy="371163"/>
          </a:xfrm>
          <a:prstGeom prst="line">
            <a:avLst/>
          </a:prstGeom>
          <a:ln w="38100" cap="rnd">
            <a:solidFill>
              <a:srgbClr val="263F6E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C7487D0-A6B7-A093-FD3C-3029A4D44891}"/>
              </a:ext>
            </a:extLst>
          </p:cNvPr>
          <p:cNvSpPr txBox="1"/>
          <p:nvPr/>
        </p:nvSpPr>
        <p:spPr>
          <a:xfrm>
            <a:off x="10101021" y="3507905"/>
            <a:ext cx="1467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2027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B8B447-C591-C421-6324-437046DA59C9}"/>
              </a:ext>
            </a:extLst>
          </p:cNvPr>
          <p:cNvSpPr txBox="1"/>
          <p:nvPr/>
        </p:nvSpPr>
        <p:spPr>
          <a:xfrm>
            <a:off x="7682731" y="3507170"/>
            <a:ext cx="1467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202</a:t>
            </a:r>
            <a:r>
              <a:rPr kumimoji="0" lang="sr-Latn-R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751D1B7-EAB1-CFB8-CE5E-A4A278A9771E}"/>
              </a:ext>
            </a:extLst>
          </p:cNvPr>
          <p:cNvCxnSpPr>
            <a:cxnSpLocks/>
          </p:cNvCxnSpPr>
          <p:nvPr/>
        </p:nvCxnSpPr>
        <p:spPr>
          <a:xfrm>
            <a:off x="411407" y="5045485"/>
            <a:ext cx="6138480" cy="0"/>
          </a:xfrm>
          <a:prstGeom prst="straightConnector1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4771933-7256-530A-3A19-7588286C8B4F}"/>
              </a:ext>
            </a:extLst>
          </p:cNvPr>
          <p:cNvCxnSpPr>
            <a:cxnSpLocks/>
          </p:cNvCxnSpPr>
          <p:nvPr/>
        </p:nvCxnSpPr>
        <p:spPr>
          <a:xfrm flipV="1">
            <a:off x="8434544" y="4203826"/>
            <a:ext cx="0" cy="1289942"/>
          </a:xfrm>
          <a:prstGeom prst="line">
            <a:avLst/>
          </a:prstGeom>
          <a:ln w="38100" cap="rnd">
            <a:solidFill>
              <a:srgbClr val="263F6E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F24DA5E-AF10-1037-84D6-C0E76DFCED6F}"/>
              </a:ext>
            </a:extLst>
          </p:cNvPr>
          <p:cNvSpPr txBox="1"/>
          <p:nvPr/>
        </p:nvSpPr>
        <p:spPr>
          <a:xfrm>
            <a:off x="479840" y="3507170"/>
            <a:ext cx="3078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 of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2023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F86F88C-C854-9A14-8C0C-FB0BB2F1DA05}"/>
              </a:ext>
            </a:extLst>
          </p:cNvPr>
          <p:cNvCxnSpPr>
            <a:cxnSpLocks/>
          </p:cNvCxnSpPr>
          <p:nvPr/>
        </p:nvCxnSpPr>
        <p:spPr>
          <a:xfrm>
            <a:off x="411407" y="6552321"/>
            <a:ext cx="10574250" cy="0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D239636-A9C1-A3DE-6269-EF85F1F05BC7}"/>
              </a:ext>
            </a:extLst>
          </p:cNvPr>
          <p:cNvCxnSpPr>
            <a:cxnSpLocks/>
          </p:cNvCxnSpPr>
          <p:nvPr/>
        </p:nvCxnSpPr>
        <p:spPr>
          <a:xfrm flipV="1">
            <a:off x="11116019" y="4303770"/>
            <a:ext cx="0" cy="2220693"/>
          </a:xfrm>
          <a:prstGeom prst="line">
            <a:avLst/>
          </a:prstGeom>
          <a:ln w="38100" cap="rnd">
            <a:solidFill>
              <a:srgbClr val="263F6E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E3F6EB5-7371-B37E-516E-3D77C01C5053}"/>
              </a:ext>
            </a:extLst>
          </p:cNvPr>
          <p:cNvSpPr txBox="1"/>
          <p:nvPr/>
        </p:nvSpPr>
        <p:spPr>
          <a:xfrm>
            <a:off x="4632979" y="5657156"/>
            <a:ext cx="5278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Issued</a:t>
            </a:r>
            <a:r>
              <a:rPr kumimoji="0" lang="sr-Latn-RS" sz="12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testing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licenses for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Autonomous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vehicles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Level 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AE94021-1ABF-6914-803D-AF1F06ABABBD}"/>
              </a:ext>
            </a:extLst>
          </p:cNvPr>
          <p:cNvSpPr txBox="1"/>
          <p:nvPr/>
        </p:nvSpPr>
        <p:spPr>
          <a:xfrm>
            <a:off x="3977879" y="5175092"/>
            <a:ext cx="44176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kumimoji="0" lang="sr-Latn-RS" sz="12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Ending of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BIO</a:t>
            </a:r>
            <a:r>
              <a:rPr kumimoji="0" lang="en-GB" sz="1200" b="1" i="0" u="none" strike="noStrike" kern="1200" cap="none" spc="0" normalizeH="0" baseline="25157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Campus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development</a:t>
            </a:r>
            <a:r>
              <a:rPr kumimoji="0" lang="sr-Latn-RS" sz="12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</a:p>
        </p:txBody>
      </p:sp>
      <p:pic>
        <p:nvPicPr>
          <p:cNvPr id="43" name="Picture 42" descr="A screen shot of a cell phone&#10;&#10;Description automatically generated">
            <a:extLst>
              <a:ext uri="{FF2B5EF4-FFF2-40B4-BE49-F238E27FC236}">
                <a16:creationId xmlns:a16="http://schemas.microsoft.com/office/drawing/2014/main" id="{2A6B703D-D9A1-FA0A-6438-4EAB25A311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467" y="1509528"/>
            <a:ext cx="996380" cy="1332659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9701330A-FBDC-08F2-2F0E-422DDB410B99}"/>
              </a:ext>
            </a:extLst>
          </p:cNvPr>
          <p:cNvGrpSpPr/>
          <p:nvPr/>
        </p:nvGrpSpPr>
        <p:grpSpPr>
          <a:xfrm>
            <a:off x="7299198" y="1426470"/>
            <a:ext cx="2612717" cy="1480020"/>
            <a:chOff x="6203757" y="1845613"/>
            <a:chExt cx="2812700" cy="1593304"/>
          </a:xfrm>
        </p:grpSpPr>
        <p:sp>
          <p:nvSpPr>
            <p:cNvPr id="41" name="object 7">
              <a:extLst>
                <a:ext uri="{FF2B5EF4-FFF2-40B4-BE49-F238E27FC236}">
                  <a16:creationId xmlns:a16="http://schemas.microsoft.com/office/drawing/2014/main" id="{E96ECC97-EB0F-86DB-1518-1037EE4CCDC5}"/>
                </a:ext>
              </a:extLst>
            </p:cNvPr>
            <p:cNvSpPr/>
            <p:nvPr/>
          </p:nvSpPr>
          <p:spPr>
            <a:xfrm>
              <a:off x="6203757" y="1847121"/>
              <a:ext cx="2812700" cy="158188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0F28EDA-BB72-F462-5FF8-4BE3A8DD2F0D}"/>
                </a:ext>
              </a:extLst>
            </p:cNvPr>
            <p:cNvSpPr/>
            <p:nvPr/>
          </p:nvSpPr>
          <p:spPr>
            <a:xfrm>
              <a:off x="6203757" y="1845613"/>
              <a:ext cx="2812700" cy="1593304"/>
            </a:xfrm>
            <a:prstGeom prst="rect">
              <a:avLst/>
            </a:prstGeom>
            <a:noFill/>
            <a:ln w="57150">
              <a:solidFill>
                <a:srgbClr val="263F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EE59868-5AAF-70F1-9DBA-CCEE03B86660}"/>
              </a:ext>
            </a:extLst>
          </p:cNvPr>
          <p:cNvCxnSpPr>
            <a:cxnSpLocks/>
          </p:cNvCxnSpPr>
          <p:nvPr/>
        </p:nvCxnSpPr>
        <p:spPr>
          <a:xfrm>
            <a:off x="8434544" y="3057837"/>
            <a:ext cx="0" cy="371163"/>
          </a:xfrm>
          <a:prstGeom prst="line">
            <a:avLst/>
          </a:prstGeom>
          <a:ln w="38100" cap="rnd">
            <a:solidFill>
              <a:srgbClr val="263F6E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2D26D34-43F1-D993-2645-97D0B172ACE0}"/>
              </a:ext>
            </a:extLst>
          </p:cNvPr>
          <p:cNvSpPr txBox="1"/>
          <p:nvPr/>
        </p:nvSpPr>
        <p:spPr>
          <a:xfrm>
            <a:off x="4066059" y="3507170"/>
            <a:ext cx="2379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2024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64DEA42-C46C-A085-6592-D18E4D8C882E}"/>
              </a:ext>
            </a:extLst>
          </p:cNvPr>
          <p:cNvCxnSpPr>
            <a:cxnSpLocks/>
          </p:cNvCxnSpPr>
          <p:nvPr/>
        </p:nvCxnSpPr>
        <p:spPr>
          <a:xfrm>
            <a:off x="411407" y="6048488"/>
            <a:ext cx="10574250" cy="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D5E3C78-F8FA-7326-48F7-05EA3017D259}"/>
              </a:ext>
            </a:extLst>
          </p:cNvPr>
          <p:cNvCxnSpPr>
            <a:cxnSpLocks/>
          </p:cNvCxnSpPr>
          <p:nvPr/>
        </p:nvCxnSpPr>
        <p:spPr>
          <a:xfrm>
            <a:off x="411407" y="5554638"/>
            <a:ext cx="7854174" cy="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153DF25-34FA-FDD5-F990-56202FEF7BA1}"/>
              </a:ext>
            </a:extLst>
          </p:cNvPr>
          <p:cNvSpPr txBox="1"/>
          <p:nvPr/>
        </p:nvSpPr>
        <p:spPr>
          <a:xfrm>
            <a:off x="5870534" y="6167064"/>
            <a:ext cx="5470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Continuous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R&amp;D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Investment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Artificial Intelligence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1AE29CE-A6F6-1EA1-46CA-09F8DB08F1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r="1965"/>
          <a:stretch/>
        </p:blipFill>
        <p:spPr>
          <a:xfrm>
            <a:off x="1068615" y="1409700"/>
            <a:ext cx="2125909" cy="1475247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22C96D0-B9E8-E905-4F0F-8E9C8E8998C9}"/>
              </a:ext>
            </a:extLst>
          </p:cNvPr>
          <p:cNvCxnSpPr>
            <a:cxnSpLocks/>
          </p:cNvCxnSpPr>
          <p:nvPr/>
        </p:nvCxnSpPr>
        <p:spPr>
          <a:xfrm>
            <a:off x="5339542" y="3087281"/>
            <a:ext cx="0" cy="371163"/>
          </a:xfrm>
          <a:prstGeom prst="line">
            <a:avLst/>
          </a:prstGeom>
          <a:ln w="38100" cap="rnd">
            <a:solidFill>
              <a:srgbClr val="263F6E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B23C824-0745-65B0-E6A2-74FE19FE321A}"/>
              </a:ext>
            </a:extLst>
          </p:cNvPr>
          <p:cNvCxnSpPr>
            <a:cxnSpLocks/>
          </p:cNvCxnSpPr>
          <p:nvPr/>
        </p:nvCxnSpPr>
        <p:spPr>
          <a:xfrm>
            <a:off x="2090366" y="3087281"/>
            <a:ext cx="0" cy="371163"/>
          </a:xfrm>
          <a:prstGeom prst="line">
            <a:avLst/>
          </a:prstGeom>
          <a:ln w="38100" cap="rnd">
            <a:solidFill>
              <a:srgbClr val="263F6E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3FD0C8F2-E842-273F-39CC-2A4AFCFEBBED}"/>
              </a:ext>
            </a:extLst>
          </p:cNvPr>
          <p:cNvSpPr/>
          <p:nvPr/>
        </p:nvSpPr>
        <p:spPr>
          <a:xfrm>
            <a:off x="1078555" y="1426470"/>
            <a:ext cx="2125909" cy="1480020"/>
          </a:xfrm>
          <a:prstGeom prst="rect">
            <a:avLst/>
          </a:prstGeom>
          <a:noFill/>
          <a:ln w="57150">
            <a:solidFill>
              <a:srgbClr val="263F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726F12A-E02A-6A64-B287-10603E90506D}"/>
              </a:ext>
            </a:extLst>
          </p:cNvPr>
          <p:cNvCxnSpPr>
            <a:cxnSpLocks/>
          </p:cNvCxnSpPr>
          <p:nvPr/>
        </p:nvCxnSpPr>
        <p:spPr>
          <a:xfrm>
            <a:off x="415050" y="4554824"/>
            <a:ext cx="4798111" cy="0"/>
          </a:xfrm>
          <a:prstGeom prst="straightConnector1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313B4336-67DC-806F-3FA5-98753A082086}"/>
              </a:ext>
            </a:extLst>
          </p:cNvPr>
          <p:cNvSpPr txBox="1"/>
          <p:nvPr/>
        </p:nvSpPr>
        <p:spPr>
          <a:xfrm>
            <a:off x="361703" y="4168799"/>
            <a:ext cx="54626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Allocation of funds for expansion</a:t>
            </a:r>
            <a:r>
              <a:rPr kumimoji="0" lang="sr-Latn-RS" sz="12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Data Centre Kragujevac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63F6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C96BEF0-7D5D-9EE3-ABF2-91ABB6F36EF1}"/>
              </a:ext>
            </a:extLst>
          </p:cNvPr>
          <p:cNvSpPr txBox="1"/>
          <p:nvPr/>
        </p:nvSpPr>
        <p:spPr>
          <a:xfrm>
            <a:off x="1257351" y="4682355"/>
            <a:ext cx="53117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lang="sr-Latn-RS" sz="1200" b="1" dirty="0" err="1">
                <a:solidFill>
                  <a:srgbClr val="263F6E"/>
                </a:solidFill>
                <a:latin typeface="Century Gothic" panose="020B0502020202020204" pitchFamily="34" charset="0"/>
              </a:rPr>
              <a:t>Construction</a:t>
            </a:r>
            <a:r>
              <a:rPr lang="sr-Latn-RS" sz="1200" b="1" dirty="0">
                <a:solidFill>
                  <a:srgbClr val="263F6E"/>
                </a:solidFill>
                <a:latin typeface="Century Gothic" panose="020B0502020202020204" pitchFamily="34" charset="0"/>
              </a:rPr>
              <a:t> </a:t>
            </a:r>
            <a:r>
              <a:rPr lang="sr-Latn-RS" sz="1200" b="1" dirty="0" err="1">
                <a:solidFill>
                  <a:srgbClr val="263F6E"/>
                </a:solidFill>
                <a:latin typeface="Century Gothic" panose="020B0502020202020204" pitchFamily="34" charset="0"/>
              </a:rPr>
              <a:t>under</a:t>
            </a:r>
            <a:r>
              <a:rPr lang="sr-Latn-RS" sz="1200" b="1" dirty="0">
                <a:solidFill>
                  <a:srgbClr val="263F6E"/>
                </a:solidFill>
                <a:latin typeface="Century Gothic" panose="020B0502020202020204" pitchFamily="34" charset="0"/>
              </a:rPr>
              <a:t> </a:t>
            </a:r>
            <a:r>
              <a:rPr lang="sr-Latn-RS" sz="1200" b="1" dirty="0" err="1">
                <a:solidFill>
                  <a:srgbClr val="263F6E"/>
                </a:solidFill>
                <a:latin typeface="Century Gothic" panose="020B0502020202020204" pitchFamily="34" charset="0"/>
              </a:rPr>
              <a:t>way</a:t>
            </a:r>
            <a:r>
              <a:rPr lang="sr-Latn-RS" sz="1200" b="1" dirty="0">
                <a:solidFill>
                  <a:srgbClr val="263F6E"/>
                </a:solidFill>
                <a:latin typeface="Century Gothic" panose="020B0502020202020204" pitchFamily="34" charset="0"/>
              </a:rPr>
              <a:t> </a:t>
            </a:r>
            <a:r>
              <a:rPr lang="sr-Latn-RS" sz="1200" b="1" dirty="0" err="1">
                <a:solidFill>
                  <a:srgbClr val="263F6E"/>
                </a:solidFill>
                <a:latin typeface="Century Gothic" panose="020B0502020202020204" pitchFamily="34" charset="0"/>
              </a:rPr>
              <a:t>for</a:t>
            </a:r>
            <a:r>
              <a:rPr lang="sr-Latn-RS" sz="1200" b="1" dirty="0">
                <a:solidFill>
                  <a:srgbClr val="263F6E"/>
                </a:solidFill>
                <a:latin typeface="Century Gothic" panose="020B0502020202020204" pitchFamily="34" charset="0"/>
              </a:rPr>
              <a:t> </a:t>
            </a:r>
            <a:r>
              <a:rPr kumimoji="0" lang="sr-Latn-RS" sz="12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 new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STP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</a:t>
            </a:r>
            <a:r>
              <a:rPr kumimoji="0" lang="sr-Cyrl-RS" sz="12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sr-Latn-RS" sz="1200" b="0" i="0" u="none" strike="noStrike" kern="1200" cap="none" spc="0" normalizeH="0" baseline="0" noProof="0" dirty="0">
                <a:ln>
                  <a:noFill/>
                </a:ln>
                <a:solidFill>
                  <a:srgbClr val="263F6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Niš, Kruševac, Čačak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63F6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BCBFF61-2280-84F6-6046-4699A3986592}"/>
              </a:ext>
            </a:extLst>
          </p:cNvPr>
          <p:cNvCxnSpPr>
            <a:cxnSpLocks/>
          </p:cNvCxnSpPr>
          <p:nvPr/>
        </p:nvCxnSpPr>
        <p:spPr>
          <a:xfrm flipV="1">
            <a:off x="5339542" y="4182370"/>
            <a:ext cx="0" cy="355761"/>
          </a:xfrm>
          <a:prstGeom prst="line">
            <a:avLst/>
          </a:prstGeom>
          <a:ln w="38100" cap="rnd">
            <a:solidFill>
              <a:srgbClr val="263F6E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31987BC-896A-9D56-2826-C9146C775A2A}"/>
              </a:ext>
            </a:extLst>
          </p:cNvPr>
          <p:cNvCxnSpPr>
            <a:cxnSpLocks/>
          </p:cNvCxnSpPr>
          <p:nvPr/>
        </p:nvCxnSpPr>
        <p:spPr>
          <a:xfrm flipV="1">
            <a:off x="6674353" y="4168799"/>
            <a:ext cx="0" cy="845462"/>
          </a:xfrm>
          <a:prstGeom prst="line">
            <a:avLst/>
          </a:prstGeom>
          <a:ln w="38100" cap="rnd">
            <a:solidFill>
              <a:srgbClr val="263F6E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6846423B-7171-81B7-630B-91C93BB8A731}"/>
              </a:ext>
            </a:extLst>
          </p:cNvPr>
          <p:cNvSpPr/>
          <p:nvPr/>
        </p:nvSpPr>
        <p:spPr>
          <a:xfrm>
            <a:off x="3977879" y="1441877"/>
            <a:ext cx="2562066" cy="1480020"/>
          </a:xfrm>
          <a:prstGeom prst="rect">
            <a:avLst/>
          </a:prstGeom>
          <a:noFill/>
          <a:ln w="57150">
            <a:solidFill>
              <a:srgbClr val="263F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BE346B-995E-5FA6-ADA8-CE6563F75417}"/>
              </a:ext>
            </a:extLst>
          </p:cNvPr>
          <p:cNvSpPr/>
          <p:nvPr/>
        </p:nvSpPr>
        <p:spPr>
          <a:xfrm>
            <a:off x="1078555" y="1409777"/>
            <a:ext cx="2120192" cy="1505893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 descr="Checkmark with solid fill">
            <a:extLst>
              <a:ext uri="{FF2B5EF4-FFF2-40B4-BE49-F238E27FC236}">
                <a16:creationId xmlns:a16="http://schemas.microsoft.com/office/drawing/2014/main" id="{AF85EA93-C3A9-3BFB-5B7C-84C4C86132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285638">
            <a:off x="2747263" y="2057026"/>
            <a:ext cx="914400" cy="914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F20389E-4B16-7310-C86E-9499B901A000}"/>
              </a:ext>
            </a:extLst>
          </p:cNvPr>
          <p:cNvSpPr/>
          <p:nvPr/>
        </p:nvSpPr>
        <p:spPr>
          <a:xfrm>
            <a:off x="7035799" y="1343025"/>
            <a:ext cx="4946649" cy="1670296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Graphic 1" descr="Checkmark with solid fill">
            <a:extLst>
              <a:ext uri="{FF2B5EF4-FFF2-40B4-BE49-F238E27FC236}">
                <a16:creationId xmlns:a16="http://schemas.microsoft.com/office/drawing/2014/main" id="{96AF6FC8-1EA4-6F73-7022-9CF00D1BC3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285638">
            <a:off x="5910373" y="208021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68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55595D-B850-2EB9-ADB4-1E6707E74929}"/>
              </a:ext>
            </a:extLst>
          </p:cNvPr>
          <p:cNvSpPr txBox="1"/>
          <p:nvPr/>
        </p:nvSpPr>
        <p:spPr>
          <a:xfrm>
            <a:off x="998150" y="1127380"/>
            <a:ext cx="18341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600" b="1" i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Serbia invests</a:t>
            </a:r>
            <a:endParaRPr lang="en-US" sz="1600" b="1" i="1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0D2D7B4-AEF2-0CC1-965B-B5B45452EF01}"/>
              </a:ext>
            </a:extLst>
          </p:cNvPr>
          <p:cNvCxnSpPr/>
          <p:nvPr/>
        </p:nvCxnSpPr>
        <p:spPr>
          <a:xfrm>
            <a:off x="304719" y="6745027"/>
            <a:ext cx="11793286" cy="1563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ADC923E-BB2A-0B8D-6A12-C7B72E59FBD5}"/>
              </a:ext>
            </a:extLst>
          </p:cNvPr>
          <p:cNvCxnSpPr>
            <a:cxnSpLocks/>
          </p:cNvCxnSpPr>
          <p:nvPr/>
        </p:nvCxnSpPr>
        <p:spPr>
          <a:xfrm>
            <a:off x="3927557" y="1816870"/>
            <a:ext cx="0" cy="49281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E94AAF6-0FE5-01DC-2FA6-0718F38E603B}"/>
              </a:ext>
            </a:extLst>
          </p:cNvPr>
          <p:cNvCxnSpPr>
            <a:cxnSpLocks/>
          </p:cNvCxnSpPr>
          <p:nvPr/>
        </p:nvCxnSpPr>
        <p:spPr>
          <a:xfrm>
            <a:off x="8030493" y="1816870"/>
            <a:ext cx="0" cy="49281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86E0926-D6D7-6E8B-10D3-C9D2A703C855}"/>
              </a:ext>
            </a:extLst>
          </p:cNvPr>
          <p:cNvCxnSpPr>
            <a:cxnSpLocks/>
          </p:cNvCxnSpPr>
          <p:nvPr/>
        </p:nvCxnSpPr>
        <p:spPr>
          <a:xfrm>
            <a:off x="1093768" y="1465934"/>
            <a:ext cx="1642889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51DB156C-FEE2-74D6-17C3-C7969C199C56}"/>
              </a:ext>
            </a:extLst>
          </p:cNvPr>
          <p:cNvSpPr txBox="1"/>
          <p:nvPr/>
        </p:nvSpPr>
        <p:spPr>
          <a:xfrm>
            <a:off x="361703" y="400290"/>
            <a:ext cx="7366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Serbia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’s most valuable projects</a:t>
            </a:r>
            <a:endParaRPr kumimoji="0" lang="sr-Latn-R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9EFD51C-F688-AC14-779E-B38B443BF2FE}"/>
              </a:ext>
            </a:extLst>
          </p:cNvPr>
          <p:cNvCxnSpPr/>
          <p:nvPr/>
        </p:nvCxnSpPr>
        <p:spPr>
          <a:xfrm>
            <a:off x="361703" y="912769"/>
            <a:ext cx="9330937" cy="0"/>
          </a:xfrm>
          <a:prstGeom prst="line">
            <a:avLst/>
          </a:prstGeom>
          <a:ln w="60325" cap="rnd" cmpd="sng">
            <a:gradFill flip="none" rotWithShape="1">
              <a:gsLst>
                <a:gs pos="50000">
                  <a:srgbClr val="0C4076"/>
                </a:gs>
                <a:gs pos="14000">
                  <a:srgbClr val="C6363C"/>
                </a:gs>
                <a:gs pos="83000">
                  <a:schemeClr val="bg1"/>
                </a:gs>
              </a:gsLst>
              <a:lin ang="0" scaled="1"/>
              <a:tileRect/>
            </a:gradFill>
            <a:headEnd type="oval"/>
            <a:tailEnd type="none"/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6D69426-9B7E-433B-4871-B2BDDC13B6EB}"/>
              </a:ext>
            </a:extLst>
          </p:cNvPr>
          <p:cNvGrpSpPr/>
          <p:nvPr/>
        </p:nvGrpSpPr>
        <p:grpSpPr>
          <a:xfrm>
            <a:off x="9150027" y="147586"/>
            <a:ext cx="3041973" cy="498604"/>
            <a:chOff x="10256144" y="306776"/>
            <a:chExt cx="3346170" cy="548463"/>
          </a:xfrm>
        </p:grpSpPr>
        <p:pic>
          <p:nvPicPr>
            <p:cNvPr id="67" name="Picture 87" descr="ÐÐ»Ð°Ð´Ð° Ð ÐµÐ¿ÑÐ±Ð»Ð¸ÐºÐµ Ð¡ÑÐ±Ð¸ÑÐµ">
              <a:extLst>
                <a:ext uri="{FF2B5EF4-FFF2-40B4-BE49-F238E27FC236}">
                  <a16:creationId xmlns:a16="http://schemas.microsoft.com/office/drawing/2014/main" id="{5ACBD27D-D34C-B0F7-B267-DC5FD1D551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116" y="306776"/>
              <a:ext cx="181555" cy="36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Subtitle 2">
              <a:extLst>
                <a:ext uri="{FF2B5EF4-FFF2-40B4-BE49-F238E27FC236}">
                  <a16:creationId xmlns:a16="http://schemas.microsoft.com/office/drawing/2014/main" id="{E3900661-E553-5A15-0A84-36E2D6569DC6}"/>
                </a:ext>
              </a:extLst>
            </p:cNvPr>
            <p:cNvSpPr txBox="1">
              <a:spLocks/>
            </p:cNvSpPr>
            <p:nvPr/>
          </p:nvSpPr>
          <p:spPr>
            <a:xfrm>
              <a:off x="10256144" y="415879"/>
              <a:ext cx="3346170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The Government of the Republic of Serbia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646AB35-88CF-7F90-656E-58E752B9D948}"/>
              </a:ext>
            </a:extLst>
          </p:cNvPr>
          <p:cNvGrpSpPr/>
          <p:nvPr/>
        </p:nvGrpSpPr>
        <p:grpSpPr>
          <a:xfrm>
            <a:off x="4332764" y="1630703"/>
            <a:ext cx="3274917" cy="1924260"/>
            <a:chOff x="6203757" y="1845613"/>
            <a:chExt cx="2812700" cy="1593304"/>
          </a:xfrm>
        </p:grpSpPr>
        <p:sp>
          <p:nvSpPr>
            <p:cNvPr id="72" name="object 7">
              <a:extLst>
                <a:ext uri="{FF2B5EF4-FFF2-40B4-BE49-F238E27FC236}">
                  <a16:creationId xmlns:a16="http://schemas.microsoft.com/office/drawing/2014/main" id="{DE0D6B23-38FF-E016-A166-A90C3DB14205}"/>
                </a:ext>
              </a:extLst>
            </p:cNvPr>
            <p:cNvSpPr/>
            <p:nvPr/>
          </p:nvSpPr>
          <p:spPr>
            <a:xfrm>
              <a:off x="6203757" y="1847121"/>
              <a:ext cx="2812700" cy="15818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180CAAF-EAFF-F61E-6A3F-E67039728CE1}"/>
                </a:ext>
              </a:extLst>
            </p:cNvPr>
            <p:cNvSpPr/>
            <p:nvPr/>
          </p:nvSpPr>
          <p:spPr>
            <a:xfrm>
              <a:off x="6203757" y="1845613"/>
              <a:ext cx="2812700" cy="1593304"/>
            </a:xfrm>
            <a:prstGeom prst="rect">
              <a:avLst/>
            </a:prstGeom>
            <a:noFill/>
            <a:ln w="57150">
              <a:solidFill>
                <a:srgbClr val="263F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1DA82DA-6D1F-3DCB-CAB9-C7C4F5C529EC}"/>
              </a:ext>
            </a:extLst>
          </p:cNvPr>
          <p:cNvGrpSpPr/>
          <p:nvPr/>
        </p:nvGrpSpPr>
        <p:grpSpPr>
          <a:xfrm>
            <a:off x="304719" y="1630703"/>
            <a:ext cx="3258295" cy="1858523"/>
            <a:chOff x="442189" y="1624449"/>
            <a:chExt cx="2612717" cy="1490287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325387D7-0B15-BAB9-0EC3-2A0B033FB4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12" r="796"/>
            <a:stretch/>
          </p:blipFill>
          <p:spPr>
            <a:xfrm>
              <a:off x="463436" y="1624449"/>
              <a:ext cx="2581945" cy="1490287"/>
            </a:xfrm>
            <a:prstGeom prst="rect">
              <a:avLst/>
            </a:prstGeom>
          </p:spPr>
        </p:pic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0A8B3AC-D446-0088-6A07-B7D7041D77B3}"/>
                </a:ext>
              </a:extLst>
            </p:cNvPr>
            <p:cNvSpPr/>
            <p:nvPr/>
          </p:nvSpPr>
          <p:spPr>
            <a:xfrm>
              <a:off x="442189" y="1631999"/>
              <a:ext cx="2612717" cy="1480020"/>
            </a:xfrm>
            <a:prstGeom prst="rect">
              <a:avLst/>
            </a:prstGeom>
            <a:noFill/>
            <a:ln w="57150">
              <a:solidFill>
                <a:srgbClr val="263F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D4B964A-9188-3ACF-9084-D56A7D5D58CC}"/>
              </a:ext>
            </a:extLst>
          </p:cNvPr>
          <p:cNvGrpSpPr/>
          <p:nvPr/>
        </p:nvGrpSpPr>
        <p:grpSpPr>
          <a:xfrm>
            <a:off x="8469791" y="1607737"/>
            <a:ext cx="3374735" cy="1947227"/>
            <a:chOff x="8787644" y="1938713"/>
            <a:chExt cx="2612717" cy="1507542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D00E5D8C-EB96-43FA-D183-D3051F143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87644" y="1938713"/>
              <a:ext cx="2610779" cy="1507542"/>
            </a:xfrm>
            <a:prstGeom prst="rect">
              <a:avLst/>
            </a:prstGeom>
          </p:spPr>
        </p:pic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5A8C39C-7ED8-264E-E088-6DEF73082E31}"/>
                </a:ext>
              </a:extLst>
            </p:cNvPr>
            <p:cNvSpPr/>
            <p:nvPr/>
          </p:nvSpPr>
          <p:spPr>
            <a:xfrm>
              <a:off x="8787644" y="1952474"/>
              <a:ext cx="2612717" cy="1480020"/>
            </a:xfrm>
            <a:prstGeom prst="rect">
              <a:avLst/>
            </a:prstGeom>
            <a:noFill/>
            <a:ln w="57150">
              <a:solidFill>
                <a:srgbClr val="263F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7B117EAA-184E-CFC6-6401-C0C891238FFB}"/>
              </a:ext>
            </a:extLst>
          </p:cNvPr>
          <p:cNvSpPr txBox="1"/>
          <p:nvPr/>
        </p:nvSpPr>
        <p:spPr>
          <a:xfrm>
            <a:off x="5102458" y="1170306"/>
            <a:ext cx="18341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600" b="1" i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  <a:hlinkClick r:id="rId6"/>
              </a:rPr>
              <a:t>BIO4</a:t>
            </a:r>
            <a:r>
              <a:rPr lang="sr-Latn-RS" sz="1600" b="1" i="1" dirty="0">
                <a:solidFill>
                  <a:srgbClr val="284566"/>
                </a:solidFill>
                <a:latin typeface="Century Gothic" panose="020B0502020202020204" pitchFamily="34" charset="0"/>
                <a:cs typeface="Arial"/>
              </a:rPr>
              <a:t> Campus</a:t>
            </a:r>
            <a:endParaRPr lang="en-US" sz="1600" b="1" i="1" dirty="0">
              <a:solidFill>
                <a:srgbClr val="28456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DD9144D-63CC-0D54-F706-C74B4D6857A0}"/>
              </a:ext>
            </a:extLst>
          </p:cNvPr>
          <p:cNvCxnSpPr>
            <a:cxnSpLocks/>
          </p:cNvCxnSpPr>
          <p:nvPr/>
        </p:nvCxnSpPr>
        <p:spPr>
          <a:xfrm>
            <a:off x="5198076" y="1508860"/>
            <a:ext cx="1642889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DA8E8FB4-0FC3-524D-8FC7-21BDE3FA95F0}"/>
              </a:ext>
            </a:extLst>
          </p:cNvPr>
          <p:cNvSpPr txBox="1"/>
          <p:nvPr/>
        </p:nvSpPr>
        <p:spPr>
          <a:xfrm>
            <a:off x="9264105" y="1176478"/>
            <a:ext cx="18341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600" b="1" i="1" dirty="0">
                <a:solidFill>
                  <a:srgbClr val="384F6A"/>
                </a:solidFill>
                <a:latin typeface="Century Gothic" panose="020B0502020202020204" pitchFamily="34" charset="0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EXPO 2027</a:t>
            </a:r>
            <a:endParaRPr lang="en-US" sz="1600" b="1" i="1" dirty="0">
              <a:solidFill>
                <a:srgbClr val="384F6A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61429A4-D214-7C2F-1636-E71249B14AF1}"/>
              </a:ext>
            </a:extLst>
          </p:cNvPr>
          <p:cNvCxnSpPr>
            <a:cxnSpLocks/>
          </p:cNvCxnSpPr>
          <p:nvPr/>
        </p:nvCxnSpPr>
        <p:spPr>
          <a:xfrm>
            <a:off x="9359724" y="1483183"/>
            <a:ext cx="1642889" cy="0"/>
          </a:xfrm>
          <a:prstGeom prst="line">
            <a:avLst/>
          </a:prstGeom>
          <a:ln>
            <a:solidFill>
              <a:srgbClr val="415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3EE0016-A9C4-281B-A558-D20132373A83}"/>
              </a:ext>
            </a:extLst>
          </p:cNvPr>
          <p:cNvSpPr txBox="1"/>
          <p:nvPr/>
        </p:nvSpPr>
        <p:spPr>
          <a:xfrm>
            <a:off x="832000" y="3731818"/>
            <a:ext cx="2832776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400" b="1" dirty="0">
                <a:solidFill>
                  <a:srgbClr val="384F6A"/>
                </a:solidFill>
                <a:latin typeface="Century Gothic" panose="020B0502020202020204" pitchFamily="34" charset="0"/>
              </a:rPr>
              <a:t>Construction under way for new STP’s.</a:t>
            </a:r>
          </a:p>
          <a:p>
            <a:pPr algn="just"/>
            <a:r>
              <a:rPr lang="en-GB" sz="1200" dirty="0">
                <a:solidFill>
                  <a:srgbClr val="384F6A"/>
                </a:solidFill>
                <a:latin typeface="Century Gothic" panose="020B0502020202020204" pitchFamily="34" charset="0"/>
              </a:rPr>
              <a:t>Signed </a:t>
            </a:r>
            <a:r>
              <a:rPr lang="en-GB" sz="1400" b="1" i="0" dirty="0">
                <a:solidFill>
                  <a:srgbClr val="384F6A"/>
                </a:solidFill>
                <a:effectLst/>
                <a:latin typeface="Century Gothic" panose="020B0502020202020204" pitchFamily="34" charset="0"/>
              </a:rPr>
              <a:t>loan agreement </a:t>
            </a:r>
            <a:r>
              <a:rPr lang="en-GB" sz="1200" b="0" i="0" dirty="0">
                <a:solidFill>
                  <a:srgbClr val="384F6A"/>
                </a:solidFill>
                <a:effectLst/>
                <a:latin typeface="Century Gothic" panose="020B0502020202020204" pitchFamily="34" charset="0"/>
              </a:rPr>
              <a:t>and a project agreement between the government of the </a:t>
            </a:r>
            <a:r>
              <a:rPr lang="en-GB" sz="1200" b="1" i="0" dirty="0">
                <a:solidFill>
                  <a:srgbClr val="384F6A"/>
                </a:solidFill>
                <a:effectLst/>
                <a:latin typeface="Century Gothic" panose="020B0502020202020204" pitchFamily="34" charset="0"/>
              </a:rPr>
              <a:t>Republic of Serbia</a:t>
            </a:r>
            <a:r>
              <a:rPr lang="en-GB" sz="1200" b="0" i="0" dirty="0">
                <a:solidFill>
                  <a:srgbClr val="384F6A"/>
                </a:solidFill>
                <a:effectLst/>
                <a:latin typeface="Century Gothic" panose="020B0502020202020204" pitchFamily="34" charset="0"/>
              </a:rPr>
              <a:t> and the </a:t>
            </a:r>
            <a:r>
              <a:rPr lang="en-GB" sz="1200" b="1" i="0" dirty="0">
                <a:solidFill>
                  <a:srgbClr val="384F6A"/>
                </a:solidFill>
                <a:effectLst/>
                <a:latin typeface="Century Gothic" panose="020B0502020202020204" pitchFamily="34" charset="0"/>
              </a:rPr>
              <a:t>EBRD</a:t>
            </a:r>
            <a:r>
              <a:rPr lang="en-GB" sz="1200" b="0" i="0" dirty="0">
                <a:solidFill>
                  <a:srgbClr val="384F6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400" b="1" i="0" dirty="0">
                <a:solidFill>
                  <a:srgbClr val="384F6A"/>
                </a:solidFill>
                <a:effectLst/>
                <a:latin typeface="Century Gothic" panose="020B0502020202020204" pitchFamily="34" charset="0"/>
              </a:rPr>
              <a:t>secured €80 million</a:t>
            </a:r>
            <a:endParaRPr lang="en-GB" sz="1200" b="1" dirty="0">
              <a:solidFill>
                <a:srgbClr val="384F6A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91C8DB-FC99-9BFB-7BF3-F03BB0F77C18}"/>
              </a:ext>
            </a:extLst>
          </p:cNvPr>
          <p:cNvSpPr txBox="1"/>
          <p:nvPr/>
        </p:nvSpPr>
        <p:spPr>
          <a:xfrm>
            <a:off x="4707385" y="5462910"/>
            <a:ext cx="32464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100" b="1" dirty="0">
                <a:solidFill>
                  <a:srgbClr val="384F6A"/>
                </a:solidFill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</a:t>
            </a:r>
            <a:r>
              <a:rPr lang="sr-Cyrl-RS" sz="1100" b="1" dirty="0">
                <a:solidFill>
                  <a:srgbClr val="384F6A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irst bioeconomic hub </a:t>
            </a:r>
            <a:r>
              <a:rPr lang="sr-Cyrl-RS" sz="1100" dirty="0">
                <a:solidFill>
                  <a:srgbClr val="384F6A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 </a:t>
            </a:r>
            <a:r>
              <a:rPr lang="en-GB" sz="1100" dirty="0">
                <a:solidFill>
                  <a:srgbClr val="384F6A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E9F1C-9036-17AA-A779-587FEC038A89}"/>
              </a:ext>
            </a:extLst>
          </p:cNvPr>
          <p:cNvSpPr txBox="1"/>
          <p:nvPr/>
        </p:nvSpPr>
        <p:spPr>
          <a:xfrm>
            <a:off x="4652532" y="4448526"/>
            <a:ext cx="3273561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400" b="1" dirty="0">
                <a:solidFill>
                  <a:srgbClr val="384F6A"/>
                </a:solidFill>
                <a:latin typeface="Century Gothic" panose="020B0502020202020204" pitchFamily="34" charset="0"/>
              </a:rPr>
              <a:t>7</a:t>
            </a:r>
            <a:r>
              <a:rPr lang="en-GB" sz="1100" dirty="0">
                <a:solidFill>
                  <a:srgbClr val="384F6A"/>
                </a:solidFill>
                <a:latin typeface="Century Gothic" panose="020B0502020202020204" pitchFamily="34" charset="0"/>
              </a:rPr>
              <a:t> Faculties </a:t>
            </a:r>
            <a:r>
              <a:rPr lang="en-GB" sz="1400" b="1" dirty="0">
                <a:solidFill>
                  <a:srgbClr val="384F6A"/>
                </a:solidFill>
                <a:latin typeface="Century Gothic" panose="020B0502020202020204" pitchFamily="34" charset="0"/>
              </a:rPr>
              <a:t>9</a:t>
            </a:r>
            <a:r>
              <a:rPr lang="en-GB" sz="1100" dirty="0">
                <a:solidFill>
                  <a:srgbClr val="384F6A"/>
                </a:solidFill>
                <a:latin typeface="Century Gothic" panose="020B0502020202020204" pitchFamily="34" charset="0"/>
              </a:rPr>
              <a:t> Scientific Institutes </a:t>
            </a:r>
            <a:r>
              <a:rPr lang="en-GB" sz="1400" b="1" dirty="0">
                <a:solidFill>
                  <a:srgbClr val="384F6A"/>
                </a:solidFill>
                <a:latin typeface="Century Gothic" panose="020B0502020202020204" pitchFamily="34" charset="0"/>
              </a:rPr>
              <a:t>1400</a:t>
            </a:r>
            <a:r>
              <a:rPr lang="en-GB" sz="1100" dirty="0">
                <a:solidFill>
                  <a:srgbClr val="384F6A"/>
                </a:solidFill>
                <a:latin typeface="Century Gothic" panose="020B0502020202020204" pitchFamily="34" charset="0"/>
              </a:rPr>
              <a:t> Professors and Researchers </a:t>
            </a:r>
            <a:r>
              <a:rPr lang="en-GB" sz="1400" b="1" dirty="0">
                <a:solidFill>
                  <a:srgbClr val="384F6A"/>
                </a:solidFill>
                <a:latin typeface="Century Gothic" panose="020B0502020202020204" pitchFamily="34" charset="0"/>
              </a:rPr>
              <a:t>4000</a:t>
            </a:r>
            <a:r>
              <a:rPr lang="en-GB" sz="1100" dirty="0">
                <a:solidFill>
                  <a:srgbClr val="384F6A"/>
                </a:solidFill>
                <a:latin typeface="Century Gothic" panose="020B0502020202020204" pitchFamily="34" charset="0"/>
              </a:rPr>
              <a:t> Students </a:t>
            </a:r>
            <a:r>
              <a:rPr lang="en-GB" sz="1400" b="1" dirty="0">
                <a:solidFill>
                  <a:srgbClr val="384F6A"/>
                </a:solidFill>
                <a:latin typeface="Century Gothic" panose="020B0502020202020204" pitchFamily="34" charset="0"/>
              </a:rPr>
              <a:t>+1000 </a:t>
            </a:r>
            <a:r>
              <a:rPr lang="en-GB" sz="1100" dirty="0" err="1">
                <a:solidFill>
                  <a:srgbClr val="384F6A"/>
                </a:solidFill>
                <a:latin typeface="Century Gothic" panose="020B0502020202020204" pitchFamily="34" charset="0"/>
              </a:rPr>
              <a:t>Ph.D</a:t>
            </a:r>
            <a:r>
              <a:rPr lang="en-GB" sz="1100" dirty="0">
                <a:solidFill>
                  <a:srgbClr val="384F6A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384F6A"/>
                </a:solidFill>
                <a:latin typeface="Century Gothic" panose="020B0502020202020204" pitchFamily="34" charset="0"/>
              </a:rPr>
              <a:t>+</a:t>
            </a:r>
            <a:r>
              <a:rPr lang="en-GB" sz="1400" b="1" dirty="0">
                <a:solidFill>
                  <a:srgbClr val="384F6A"/>
                </a:solidFill>
                <a:latin typeface="Century Gothic" panose="020B0502020202020204" pitchFamily="34" charset="0"/>
              </a:rPr>
              <a:t>300 </a:t>
            </a:r>
            <a:r>
              <a:rPr lang="en-GB" sz="1100" dirty="0">
                <a:solidFill>
                  <a:srgbClr val="384F6A"/>
                </a:solidFill>
                <a:latin typeface="Century Gothic" panose="020B0502020202020204" pitchFamily="34" charset="0"/>
              </a:rPr>
              <a:t>Laboratories </a:t>
            </a:r>
            <a:r>
              <a:rPr lang="en-GB" sz="1400" b="1" dirty="0">
                <a:solidFill>
                  <a:srgbClr val="384F6A"/>
                </a:solidFill>
                <a:latin typeface="Century Gothic" panose="020B0502020202020204" pitchFamily="34" charset="0"/>
              </a:rPr>
              <a:t>7</a:t>
            </a:r>
            <a:r>
              <a:rPr lang="en-GB" sz="1100" dirty="0">
                <a:solidFill>
                  <a:srgbClr val="384F6A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384F6A"/>
                </a:solidFill>
                <a:latin typeface="Century Gothic" panose="020B0502020202020204" pitchFamily="34" charset="0"/>
              </a:rPr>
              <a:t>Centers</a:t>
            </a:r>
            <a:r>
              <a:rPr lang="en-GB" sz="1100" dirty="0">
                <a:solidFill>
                  <a:srgbClr val="384F6A"/>
                </a:solidFill>
                <a:latin typeface="Century Gothic" panose="020B0502020202020204" pitchFamily="34" charset="0"/>
              </a:rPr>
              <a:t> of Excel </a:t>
            </a:r>
            <a:r>
              <a:rPr lang="en-GB" sz="1100" dirty="0" err="1">
                <a:solidFill>
                  <a:srgbClr val="384F6A"/>
                </a:solidFill>
                <a:latin typeface="Century Gothic" panose="020B0502020202020204" pitchFamily="34" charset="0"/>
              </a:rPr>
              <a:t>lence</a:t>
            </a:r>
            <a:endParaRPr lang="en-GB" sz="1100" dirty="0">
              <a:solidFill>
                <a:srgbClr val="384F6A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EEE61B-3F91-8177-F50C-127826BB523F}"/>
              </a:ext>
            </a:extLst>
          </p:cNvPr>
          <p:cNvSpPr txBox="1"/>
          <p:nvPr/>
        </p:nvSpPr>
        <p:spPr>
          <a:xfrm>
            <a:off x="4652532" y="6035509"/>
            <a:ext cx="339643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100" b="1" dirty="0">
                <a:solidFill>
                  <a:srgbClr val="384F6A"/>
                </a:solidFill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</a:t>
            </a:r>
            <a:r>
              <a:rPr lang="sr-Cyrl-RS" sz="1100" b="1" dirty="0">
                <a:solidFill>
                  <a:srgbClr val="384F6A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evelopment</a:t>
            </a:r>
            <a:r>
              <a:rPr lang="sr-Cyrl-RS" sz="1100" dirty="0">
                <a:solidFill>
                  <a:srgbClr val="384F6A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and </a:t>
            </a:r>
            <a:r>
              <a:rPr lang="sr-Cyrl-RS" sz="1100" b="1" dirty="0">
                <a:solidFill>
                  <a:srgbClr val="384F6A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use of A</a:t>
            </a:r>
            <a:r>
              <a:rPr lang="sr-Cyrl-RS" sz="1100" dirty="0">
                <a:solidFill>
                  <a:srgbClr val="384F6A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 on a </a:t>
            </a:r>
            <a:r>
              <a:rPr lang="sr-Cyrl-RS" sz="1100" b="1" dirty="0">
                <a:solidFill>
                  <a:srgbClr val="384F6A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large scale </a:t>
            </a:r>
            <a:r>
              <a:rPr lang="sr-Cyrl-RS" sz="1100" dirty="0">
                <a:solidFill>
                  <a:srgbClr val="384F6A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and foster the development of human capacities, science, and applications. </a:t>
            </a:r>
            <a:endParaRPr lang="en-GB" sz="1100" dirty="0">
              <a:solidFill>
                <a:srgbClr val="384F6A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608FA4-4D6A-2BBE-2C0C-2311D5ABE04B}"/>
              </a:ext>
            </a:extLst>
          </p:cNvPr>
          <p:cNvSpPr txBox="1"/>
          <p:nvPr/>
        </p:nvSpPr>
        <p:spPr>
          <a:xfrm>
            <a:off x="4652532" y="3753211"/>
            <a:ext cx="322993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r-Cyrl-RS" sz="1200" b="1" dirty="0">
                <a:solidFill>
                  <a:srgbClr val="384F6A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BIO4</a:t>
            </a:r>
            <a:r>
              <a:rPr lang="sr-Cyrl-RS" sz="1100" dirty="0">
                <a:solidFill>
                  <a:srgbClr val="384F6A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stands for </a:t>
            </a:r>
            <a:r>
              <a:rPr lang="en-GB" sz="1200" b="1" dirty="0">
                <a:solidFill>
                  <a:srgbClr val="384F6A"/>
                </a:solidFill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4</a:t>
            </a:r>
            <a:r>
              <a:rPr lang="sr-Cyrl-RS" sz="1200" b="1" dirty="0">
                <a:solidFill>
                  <a:srgbClr val="384F6A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key areas</a:t>
            </a:r>
            <a:r>
              <a:rPr lang="sr-Cyrl-RS" sz="1100" dirty="0">
                <a:solidFill>
                  <a:srgbClr val="384F6A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: biomedicine, biotechnology, bioinformatics, and biodiversity</a:t>
            </a:r>
            <a:endParaRPr lang="en-GB" sz="1100" dirty="0">
              <a:solidFill>
                <a:srgbClr val="384F6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Graphic 16" descr="Microscope with solid fill">
            <a:extLst>
              <a:ext uri="{FF2B5EF4-FFF2-40B4-BE49-F238E27FC236}">
                <a16:creationId xmlns:a16="http://schemas.microsoft.com/office/drawing/2014/main" id="{4298047C-AD33-4B37-B68F-2B7A6C800B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10984" y="3802461"/>
            <a:ext cx="468440" cy="468440"/>
          </a:xfrm>
          <a:prstGeom prst="rect">
            <a:avLst/>
          </a:prstGeom>
        </p:spPr>
      </p:pic>
      <p:pic>
        <p:nvPicPr>
          <p:cNvPr id="19" name="Graphic 18" descr="Scientist female with solid fill">
            <a:extLst>
              <a:ext uri="{FF2B5EF4-FFF2-40B4-BE49-F238E27FC236}">
                <a16:creationId xmlns:a16="http://schemas.microsoft.com/office/drawing/2014/main" id="{237CC92E-9D1A-6EE0-3B40-F0F1DAB2FE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67795" y="4514871"/>
            <a:ext cx="554818" cy="554818"/>
          </a:xfrm>
          <a:prstGeom prst="rect">
            <a:avLst/>
          </a:prstGeom>
        </p:spPr>
      </p:pic>
      <p:pic>
        <p:nvPicPr>
          <p:cNvPr id="21" name="Graphic 20" descr="Remote work outline">
            <a:extLst>
              <a:ext uri="{FF2B5EF4-FFF2-40B4-BE49-F238E27FC236}">
                <a16:creationId xmlns:a16="http://schemas.microsoft.com/office/drawing/2014/main" id="{F4778002-CBC6-F67A-7435-A7EF81CDC8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64150" y="5319200"/>
            <a:ext cx="562108" cy="562108"/>
          </a:xfrm>
          <a:prstGeom prst="rect">
            <a:avLst/>
          </a:prstGeom>
        </p:spPr>
      </p:pic>
      <p:pic>
        <p:nvPicPr>
          <p:cNvPr id="23" name="Graphic 22" descr="Blockchain with solid fill">
            <a:extLst>
              <a:ext uri="{FF2B5EF4-FFF2-40B4-BE49-F238E27FC236}">
                <a16:creationId xmlns:a16="http://schemas.microsoft.com/office/drawing/2014/main" id="{F837F6C9-3BB6-0E1F-0A42-57E8FDBE46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095345" y="6071672"/>
            <a:ext cx="499719" cy="499719"/>
          </a:xfrm>
          <a:prstGeom prst="rect">
            <a:avLst/>
          </a:prstGeom>
        </p:spPr>
      </p:pic>
      <p:pic>
        <p:nvPicPr>
          <p:cNvPr id="25" name="Graphic 24" descr="Handshake outline">
            <a:extLst>
              <a:ext uri="{FF2B5EF4-FFF2-40B4-BE49-F238E27FC236}">
                <a16:creationId xmlns:a16="http://schemas.microsoft.com/office/drawing/2014/main" id="{19724F61-C62F-D014-2B88-E96D88ACEC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35721" y="3913846"/>
            <a:ext cx="670005" cy="670005"/>
          </a:xfrm>
          <a:prstGeom prst="rect">
            <a:avLst/>
          </a:prstGeom>
        </p:spPr>
      </p:pic>
      <p:sp>
        <p:nvSpPr>
          <p:cNvPr id="26" name="object 18">
            <a:extLst>
              <a:ext uri="{FF2B5EF4-FFF2-40B4-BE49-F238E27FC236}">
                <a16:creationId xmlns:a16="http://schemas.microsoft.com/office/drawing/2014/main" id="{11673D17-A13F-7910-528B-CBCD2A9C3BAA}"/>
              </a:ext>
            </a:extLst>
          </p:cNvPr>
          <p:cNvSpPr/>
          <p:nvPr/>
        </p:nvSpPr>
        <p:spPr>
          <a:xfrm rot="1159602">
            <a:off x="44429" y="5773844"/>
            <a:ext cx="621719" cy="134947"/>
          </a:xfrm>
          <a:custGeom>
            <a:avLst/>
            <a:gdLst/>
            <a:ahLst/>
            <a:cxnLst/>
            <a:rect l="l" t="t" r="r" b="b"/>
            <a:pathLst>
              <a:path w="1556385" h="337819">
                <a:moveTo>
                  <a:pt x="1496910" y="59560"/>
                </a:moveTo>
                <a:lnTo>
                  <a:pt x="1468102" y="58761"/>
                </a:lnTo>
                <a:lnTo>
                  <a:pt x="1142452" y="133525"/>
                </a:lnTo>
                <a:lnTo>
                  <a:pt x="1138349" y="166527"/>
                </a:lnTo>
                <a:lnTo>
                  <a:pt x="1134302" y="177619"/>
                </a:lnTo>
                <a:lnTo>
                  <a:pt x="1109856" y="207238"/>
                </a:lnTo>
                <a:lnTo>
                  <a:pt x="1073219" y="227185"/>
                </a:lnTo>
                <a:lnTo>
                  <a:pt x="1028590" y="236350"/>
                </a:lnTo>
                <a:lnTo>
                  <a:pt x="980169" y="233624"/>
                </a:lnTo>
                <a:lnTo>
                  <a:pt x="676359" y="177467"/>
                </a:lnTo>
                <a:lnTo>
                  <a:pt x="685948" y="125592"/>
                </a:lnTo>
                <a:lnTo>
                  <a:pt x="994907" y="182700"/>
                </a:lnTo>
                <a:lnTo>
                  <a:pt x="1022322" y="183535"/>
                </a:lnTo>
                <a:lnTo>
                  <a:pt x="1046213" y="176425"/>
                </a:lnTo>
                <a:lnTo>
                  <a:pt x="1064012" y="162657"/>
                </a:lnTo>
                <a:lnTo>
                  <a:pt x="1073153" y="143516"/>
                </a:lnTo>
                <a:lnTo>
                  <a:pt x="1071458" y="122372"/>
                </a:lnTo>
                <a:lnTo>
                  <a:pt x="1039985" y="87971"/>
                </a:lnTo>
                <a:lnTo>
                  <a:pt x="602138" y="2805"/>
                </a:lnTo>
                <a:lnTo>
                  <a:pt x="580385" y="0"/>
                </a:lnTo>
                <a:lnTo>
                  <a:pt x="538285" y="1187"/>
                </a:lnTo>
                <a:lnTo>
                  <a:pt x="0" y="91342"/>
                </a:lnTo>
                <a:lnTo>
                  <a:pt x="206738" y="317323"/>
                </a:lnTo>
                <a:lnTo>
                  <a:pt x="249951" y="298211"/>
                </a:lnTo>
                <a:lnTo>
                  <a:pt x="294729" y="283196"/>
                </a:lnTo>
                <a:lnTo>
                  <a:pt x="340933" y="272088"/>
                </a:lnTo>
                <a:lnTo>
                  <a:pt x="388422" y="264694"/>
                </a:lnTo>
                <a:lnTo>
                  <a:pt x="437058" y="260824"/>
                </a:lnTo>
                <a:lnTo>
                  <a:pt x="486699" y="260286"/>
                </a:lnTo>
                <a:lnTo>
                  <a:pt x="537206" y="262888"/>
                </a:lnTo>
                <a:lnTo>
                  <a:pt x="588439" y="268439"/>
                </a:lnTo>
                <a:lnTo>
                  <a:pt x="972627" y="337451"/>
                </a:lnTo>
                <a:lnTo>
                  <a:pt x="994205" y="335949"/>
                </a:lnTo>
                <a:lnTo>
                  <a:pt x="1524518" y="159887"/>
                </a:lnTo>
                <a:lnTo>
                  <a:pt x="1545038" y="144904"/>
                </a:lnTo>
                <a:lnTo>
                  <a:pt x="1552050" y="135177"/>
                </a:lnTo>
                <a:lnTo>
                  <a:pt x="1555979" y="124126"/>
                </a:lnTo>
                <a:lnTo>
                  <a:pt x="1554285" y="102982"/>
                </a:lnTo>
                <a:lnTo>
                  <a:pt x="1542583" y="83761"/>
                </a:lnTo>
                <a:lnTo>
                  <a:pt x="1522812" y="68581"/>
                </a:lnTo>
                <a:lnTo>
                  <a:pt x="1496910" y="59560"/>
                </a:lnTo>
                <a:close/>
              </a:path>
            </a:pathLst>
          </a:custGeom>
          <a:solidFill>
            <a:srgbClr val="384F6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Graphic 27" descr="Coins outline">
            <a:extLst>
              <a:ext uri="{FF2B5EF4-FFF2-40B4-BE49-F238E27FC236}">
                <a16:creationId xmlns:a16="http://schemas.microsoft.com/office/drawing/2014/main" id="{784D32A3-3946-7878-CFB4-0C870F5042A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9036" y="5455620"/>
            <a:ext cx="421386" cy="42138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B5C44B9-6E3D-DDF4-D5E7-9DE0F09754B1}"/>
              </a:ext>
            </a:extLst>
          </p:cNvPr>
          <p:cNvSpPr txBox="1"/>
          <p:nvPr/>
        </p:nvSpPr>
        <p:spPr>
          <a:xfrm>
            <a:off x="832000" y="5395346"/>
            <a:ext cx="28327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b="1" i="0" dirty="0">
                <a:solidFill>
                  <a:srgbClr val="384F6A"/>
                </a:solidFill>
                <a:effectLst/>
                <a:latin typeface="Century Gothic" panose="020B0502020202020204" pitchFamily="34" charset="0"/>
              </a:rPr>
              <a:t>€70 million </a:t>
            </a:r>
            <a:r>
              <a:rPr lang="sr-Latn-RS" sz="1200" b="1" dirty="0">
                <a:solidFill>
                  <a:srgbClr val="384F6A"/>
                </a:solidFill>
                <a:latin typeface="Century Gothic" panose="020B0502020202020204" pitchFamily="34" charset="0"/>
              </a:rPr>
              <a:t>is being</a:t>
            </a:r>
            <a:r>
              <a:rPr lang="en-GB" sz="1200" i="0" dirty="0">
                <a:solidFill>
                  <a:srgbClr val="384F6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1" i="0" dirty="0">
                <a:solidFill>
                  <a:srgbClr val="384F6A"/>
                </a:solidFill>
                <a:effectLst/>
                <a:latin typeface="Century Gothic" panose="020B0502020202020204" pitchFamily="34" charset="0"/>
              </a:rPr>
              <a:t>allocated </a:t>
            </a:r>
            <a:r>
              <a:rPr lang="en-GB" sz="1200" b="0" i="0" dirty="0">
                <a:solidFill>
                  <a:srgbClr val="384F6A"/>
                </a:solidFill>
                <a:effectLst/>
                <a:latin typeface="Century Gothic" panose="020B0502020202020204" pitchFamily="34" charset="0"/>
              </a:rPr>
              <a:t>for the </a:t>
            </a:r>
            <a:r>
              <a:rPr lang="en-GB" sz="1200" b="1" i="0" dirty="0">
                <a:solidFill>
                  <a:srgbClr val="384F6A"/>
                </a:solidFill>
                <a:effectLst/>
                <a:latin typeface="Century Gothic" panose="020B0502020202020204" pitchFamily="34" charset="0"/>
              </a:rPr>
              <a:t>construction of science parks in </a:t>
            </a:r>
            <a:r>
              <a:rPr lang="en-GB" sz="1200" b="1" i="0" dirty="0" err="1">
                <a:solidFill>
                  <a:srgbClr val="384F6A"/>
                </a:solidFill>
                <a:effectLst/>
                <a:latin typeface="Century Gothic" panose="020B0502020202020204" pitchFamily="34" charset="0"/>
              </a:rPr>
              <a:t>Cacak</a:t>
            </a:r>
            <a:r>
              <a:rPr lang="en-GB" sz="1200" b="1" i="0" dirty="0">
                <a:solidFill>
                  <a:srgbClr val="384F6A"/>
                </a:solidFill>
                <a:effectLst/>
                <a:latin typeface="Century Gothic" panose="020B0502020202020204" pitchFamily="34" charset="0"/>
              </a:rPr>
              <a:t>, Nis and </a:t>
            </a:r>
            <a:r>
              <a:rPr lang="en-GB" sz="1200" b="1" i="0" dirty="0" err="1">
                <a:solidFill>
                  <a:srgbClr val="384F6A"/>
                </a:solidFill>
                <a:effectLst/>
                <a:latin typeface="Century Gothic" panose="020B0502020202020204" pitchFamily="34" charset="0"/>
              </a:rPr>
              <a:t>Krusevac</a:t>
            </a:r>
            <a:endParaRPr lang="en-GB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0309FB-8FC1-41F9-FBBB-899A63F005E5}"/>
              </a:ext>
            </a:extLst>
          </p:cNvPr>
          <p:cNvSpPr txBox="1"/>
          <p:nvPr/>
        </p:nvSpPr>
        <p:spPr>
          <a:xfrm>
            <a:off x="8912665" y="3797547"/>
            <a:ext cx="298435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150" dirty="0">
                <a:solidFill>
                  <a:srgbClr val="384F6A"/>
                </a:solidFill>
                <a:latin typeface="Century Gothic" panose="020B0502020202020204" pitchFamily="34" charset="0"/>
              </a:rPr>
              <a:t>"EXPO 2027 BELGRADE" theme - </a:t>
            </a:r>
            <a:r>
              <a:rPr lang="en-GB" sz="1150" b="1" dirty="0">
                <a:solidFill>
                  <a:srgbClr val="384F6A"/>
                </a:solidFill>
                <a:latin typeface="Century Gothic" panose="020B0502020202020204" pitchFamily="34" charset="0"/>
              </a:rPr>
              <a:t>"Play for Humanit</a:t>
            </a:r>
            <a:r>
              <a:rPr lang="en-GB" sz="1150" dirty="0">
                <a:solidFill>
                  <a:srgbClr val="384F6A"/>
                </a:solidFill>
                <a:latin typeface="Century Gothic" panose="020B0502020202020204" pitchFamily="34" charset="0"/>
              </a:rPr>
              <a:t>y" in Belgrade from </a:t>
            </a:r>
            <a:r>
              <a:rPr lang="en-GB" sz="1150" b="1" dirty="0">
                <a:solidFill>
                  <a:srgbClr val="384F6A"/>
                </a:solidFill>
                <a:latin typeface="Century Gothic" panose="020B0502020202020204" pitchFamily="34" charset="0"/>
              </a:rPr>
              <a:t>May 15th to August 15th, 2027. </a:t>
            </a:r>
            <a:endParaRPr lang="en-GB" sz="1150" b="1" dirty="0">
              <a:solidFill>
                <a:srgbClr val="384F6A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AC4B48-06BC-5762-0A7B-7AA77290E8D7}"/>
              </a:ext>
            </a:extLst>
          </p:cNvPr>
          <p:cNvSpPr txBox="1"/>
          <p:nvPr/>
        </p:nvSpPr>
        <p:spPr>
          <a:xfrm>
            <a:off x="8912665" y="4738985"/>
            <a:ext cx="2984349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150" dirty="0">
                <a:solidFill>
                  <a:srgbClr val="384F6A"/>
                </a:solidFill>
                <a:latin typeface="Century Gothic" panose="020B0502020202020204" pitchFamily="34" charset="0"/>
              </a:rPr>
              <a:t>The Fair &amp; Expo complex total area of </a:t>
            </a:r>
            <a:r>
              <a:rPr lang="en-GB" sz="1150" b="1" dirty="0">
                <a:solidFill>
                  <a:srgbClr val="384F6A"/>
                </a:solidFill>
                <a:latin typeface="Century Gothic" panose="020B0502020202020204" pitchFamily="34" charset="0"/>
              </a:rPr>
              <a:t>25ha</a:t>
            </a:r>
            <a:r>
              <a:rPr lang="en-GB" sz="1150" dirty="0">
                <a:solidFill>
                  <a:srgbClr val="384F6A"/>
                </a:solidFill>
                <a:latin typeface="Century Gothic" panose="020B0502020202020204" pitchFamily="34" charset="0"/>
              </a:rPr>
              <a:t>, a </a:t>
            </a:r>
            <a:r>
              <a:rPr lang="en-GB" sz="1150" b="1" dirty="0">
                <a:solidFill>
                  <a:srgbClr val="384F6A"/>
                </a:solidFill>
                <a:latin typeface="Century Gothic" panose="020B0502020202020204" pitchFamily="34" charset="0"/>
              </a:rPr>
              <a:t>total exhibition space </a:t>
            </a:r>
            <a:r>
              <a:rPr lang="en-GB" sz="1150" dirty="0">
                <a:solidFill>
                  <a:srgbClr val="384F6A"/>
                </a:solidFill>
                <a:latin typeface="Century Gothic" panose="020B0502020202020204" pitchFamily="34" charset="0"/>
              </a:rPr>
              <a:t>of </a:t>
            </a:r>
            <a:r>
              <a:rPr lang="en-GB" sz="1150" b="1" dirty="0">
                <a:solidFill>
                  <a:srgbClr val="384F6A"/>
                </a:solidFill>
                <a:latin typeface="Century Gothic" panose="020B0502020202020204" pitchFamily="34" charset="0"/>
              </a:rPr>
              <a:t>230,000m2 </a:t>
            </a:r>
            <a:r>
              <a:rPr lang="en-GB" sz="1150" dirty="0">
                <a:solidFill>
                  <a:srgbClr val="384F6A"/>
                </a:solidFill>
                <a:latin typeface="Century Gothic" panose="020B0502020202020204" pitchFamily="34" charset="0"/>
              </a:rPr>
              <a:t>gross, &amp; participation from over </a:t>
            </a:r>
            <a:r>
              <a:rPr lang="en-GB" sz="1150" b="1" dirty="0">
                <a:solidFill>
                  <a:srgbClr val="384F6A"/>
                </a:solidFill>
                <a:latin typeface="Century Gothic" panose="020B0502020202020204" pitchFamily="34" charset="0"/>
              </a:rPr>
              <a:t>100</a:t>
            </a:r>
            <a:r>
              <a:rPr lang="en-GB" sz="1150" dirty="0">
                <a:solidFill>
                  <a:srgbClr val="384F6A"/>
                </a:solidFill>
                <a:latin typeface="Century Gothic" panose="020B0502020202020204" pitchFamily="34" charset="0"/>
              </a:rPr>
              <a:t> </a:t>
            </a:r>
            <a:r>
              <a:rPr lang="en-GB" sz="1150" b="1" dirty="0">
                <a:solidFill>
                  <a:srgbClr val="384F6A"/>
                </a:solidFill>
                <a:latin typeface="Century Gothic" panose="020B0502020202020204" pitchFamily="34" charset="0"/>
              </a:rPr>
              <a:t>countries, 2.5 million visitors</a:t>
            </a:r>
            <a:endParaRPr lang="en-GB" sz="1150" b="1" dirty="0">
              <a:solidFill>
                <a:srgbClr val="384F6A"/>
              </a:solidFill>
            </a:endParaRPr>
          </a:p>
        </p:txBody>
      </p:sp>
      <p:pic>
        <p:nvPicPr>
          <p:cNvPr id="42" name="Graphic 41" descr="Blueprint outline">
            <a:extLst>
              <a:ext uri="{FF2B5EF4-FFF2-40B4-BE49-F238E27FC236}">
                <a16:creationId xmlns:a16="http://schemas.microsoft.com/office/drawing/2014/main" id="{842F3C49-E401-94D6-BC2B-C483CD9CEC5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242904" y="4792928"/>
            <a:ext cx="642448" cy="642448"/>
          </a:xfrm>
          <a:prstGeom prst="rect">
            <a:avLst/>
          </a:prstGeom>
        </p:spPr>
      </p:pic>
      <p:pic>
        <p:nvPicPr>
          <p:cNvPr id="44" name="Graphic 43" descr="Travel outline">
            <a:extLst>
              <a:ext uri="{FF2B5EF4-FFF2-40B4-BE49-F238E27FC236}">
                <a16:creationId xmlns:a16="http://schemas.microsoft.com/office/drawing/2014/main" id="{FD66A843-7E41-4A34-CEFB-0AA4685E46A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242904" y="3745704"/>
            <a:ext cx="674589" cy="674589"/>
          </a:xfrm>
          <a:prstGeom prst="rect">
            <a:avLst/>
          </a:prstGeom>
        </p:spPr>
      </p:pic>
      <p:pic>
        <p:nvPicPr>
          <p:cNvPr id="3" name="Graphic 2" descr="Bus outline">
            <a:extLst>
              <a:ext uri="{FF2B5EF4-FFF2-40B4-BE49-F238E27FC236}">
                <a16:creationId xmlns:a16="http://schemas.microsoft.com/office/drawing/2014/main" id="{620039D2-FCB7-D005-C42D-856EF370BC4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242904" y="5821919"/>
            <a:ext cx="600164" cy="6001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836AA3-B150-EE97-5CF0-CE4439421E52}"/>
              </a:ext>
            </a:extLst>
          </p:cNvPr>
          <p:cNvSpPr txBox="1"/>
          <p:nvPr/>
        </p:nvSpPr>
        <p:spPr>
          <a:xfrm>
            <a:off x="8912665" y="5857394"/>
            <a:ext cx="298434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r-Latn-RS" sz="1150" b="1" dirty="0">
                <a:solidFill>
                  <a:srgbClr val="384F6A"/>
                </a:solidFill>
                <a:latin typeface="Century Gothic" panose="020B0502020202020204" pitchFamily="34" charset="0"/>
              </a:rPr>
              <a:t>Autonomous bus </a:t>
            </a:r>
            <a:r>
              <a:rPr lang="sr-Latn-RS" sz="1150" dirty="0">
                <a:solidFill>
                  <a:srgbClr val="384F6A"/>
                </a:solidFill>
                <a:latin typeface="Century Gothic" panose="020B0502020202020204" pitchFamily="34" charset="0"/>
              </a:rPr>
              <a:t>transport</a:t>
            </a:r>
            <a:r>
              <a:rPr lang="sr-Latn-RS" sz="1150" b="1" dirty="0">
                <a:solidFill>
                  <a:srgbClr val="384F6A"/>
                </a:solidFill>
                <a:latin typeface="Century Gothic" panose="020B0502020202020204" pitchFamily="34" charset="0"/>
              </a:rPr>
              <a:t> for EXPO visitors</a:t>
            </a:r>
            <a:endParaRPr lang="en-GB" sz="1150" b="1" dirty="0">
              <a:solidFill>
                <a:srgbClr val="384F6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594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8636</TotalTime>
  <Words>3648</Words>
  <Application>Microsoft Macintosh PowerPoint</Application>
  <PresentationFormat>Widescreen</PresentationFormat>
  <Paragraphs>680</Paragraphs>
  <Slides>34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Century Gohic</vt:lpstr>
      <vt:lpstr>Century Gothic</vt:lpstr>
      <vt:lpstr>Lato Light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Nikola Bunjevic</dc:creator>
  <cp:lastModifiedBy>Nikola Bunjević</cp:lastModifiedBy>
  <cp:revision>297</cp:revision>
  <dcterms:created xsi:type="dcterms:W3CDTF">2023-06-27T21:26:44Z</dcterms:created>
  <dcterms:modified xsi:type="dcterms:W3CDTF">2024-04-19T11:57:43Z</dcterms:modified>
</cp:coreProperties>
</file>